
<file path=[Content_Types].xml><?xml version="1.0" encoding="utf-8"?>
<Types xmlns="http://schemas.openxmlformats.org/package/2006/content-types">
  <Default Extension="vml" ContentType="application/vnd.openxmlformats-officedocument.vmlDrawing"/>
  <Default Extension="bin" ContentType="application/vnd.openxmlformats-officedocument.oleObject"/>
  <Default Extension="png" ContentType="image/png"/>
  <Default Extension="emf" ContentType="image/x-emf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ink/ink1.xml" ContentType="application/inkml+xml"/>
  <Override PartName="/ppt/ink/ink10.xml" ContentType="application/inkml+xml"/>
  <Override PartName="/ppt/ink/ink100.xml" ContentType="application/inkml+xml"/>
  <Override PartName="/ppt/ink/ink1000.xml" ContentType="application/inkml+xml"/>
  <Override PartName="/ppt/ink/ink1001.xml" ContentType="application/inkml+xml"/>
  <Override PartName="/ppt/ink/ink1002.xml" ContentType="application/inkml+xml"/>
  <Override PartName="/ppt/ink/ink1003.xml" ContentType="application/inkml+xml"/>
  <Override PartName="/ppt/ink/ink1004.xml" ContentType="application/inkml+xml"/>
  <Override PartName="/ppt/ink/ink1005.xml" ContentType="application/inkml+xml"/>
  <Override PartName="/ppt/ink/ink1006.xml" ContentType="application/inkml+xml"/>
  <Override PartName="/ppt/ink/ink1007.xml" ContentType="application/inkml+xml"/>
  <Override PartName="/ppt/ink/ink1008.xml" ContentType="application/inkml+xml"/>
  <Override PartName="/ppt/ink/ink1009.xml" ContentType="application/inkml+xml"/>
  <Override PartName="/ppt/ink/ink101.xml" ContentType="application/inkml+xml"/>
  <Override PartName="/ppt/ink/ink1010.xml" ContentType="application/inkml+xml"/>
  <Override PartName="/ppt/ink/ink1011.xml" ContentType="application/inkml+xml"/>
  <Override PartName="/ppt/ink/ink1012.xml" ContentType="application/inkml+xml"/>
  <Override PartName="/ppt/ink/ink1013.xml" ContentType="application/inkml+xml"/>
  <Override PartName="/ppt/ink/ink1014.xml" ContentType="application/inkml+xml"/>
  <Override PartName="/ppt/ink/ink1015.xml" ContentType="application/inkml+xml"/>
  <Override PartName="/ppt/ink/ink1016.xml" ContentType="application/inkml+xml"/>
  <Override PartName="/ppt/ink/ink1017.xml" ContentType="application/inkml+xml"/>
  <Override PartName="/ppt/ink/ink1018.xml" ContentType="application/inkml+xml"/>
  <Override PartName="/ppt/ink/ink1019.xml" ContentType="application/inkml+xml"/>
  <Override PartName="/ppt/ink/ink102.xml" ContentType="application/inkml+xml"/>
  <Override PartName="/ppt/ink/ink1020.xml" ContentType="application/inkml+xml"/>
  <Override PartName="/ppt/ink/ink1021.xml" ContentType="application/inkml+xml"/>
  <Override PartName="/ppt/ink/ink1022.xml" ContentType="application/inkml+xml"/>
  <Override PartName="/ppt/ink/ink1023.xml" ContentType="application/inkml+xml"/>
  <Override PartName="/ppt/ink/ink1024.xml" ContentType="application/inkml+xml"/>
  <Override PartName="/ppt/ink/ink1025.xml" ContentType="application/inkml+xml"/>
  <Override PartName="/ppt/ink/ink1026.xml" ContentType="application/inkml+xml"/>
  <Override PartName="/ppt/ink/ink1027.xml" ContentType="application/inkml+xml"/>
  <Override PartName="/ppt/ink/ink1028.xml" ContentType="application/inkml+xml"/>
  <Override PartName="/ppt/ink/ink1029.xml" ContentType="application/inkml+xml"/>
  <Override PartName="/ppt/ink/ink103.xml" ContentType="application/inkml+xml"/>
  <Override PartName="/ppt/ink/ink1030.xml" ContentType="application/inkml+xml"/>
  <Override PartName="/ppt/ink/ink1031.xml" ContentType="application/inkml+xml"/>
  <Override PartName="/ppt/ink/ink1032.xml" ContentType="application/inkml+xml"/>
  <Override PartName="/ppt/ink/ink1033.xml" ContentType="application/inkml+xml"/>
  <Override PartName="/ppt/ink/ink1034.xml" ContentType="application/inkml+xml"/>
  <Override PartName="/ppt/ink/ink1035.xml" ContentType="application/inkml+xml"/>
  <Override PartName="/ppt/ink/ink1036.xml" ContentType="application/inkml+xml"/>
  <Override PartName="/ppt/ink/ink1037.xml" ContentType="application/inkml+xml"/>
  <Override PartName="/ppt/ink/ink1038.xml" ContentType="application/inkml+xml"/>
  <Override PartName="/ppt/ink/ink1039.xml" ContentType="application/inkml+xml"/>
  <Override PartName="/ppt/ink/ink104.xml" ContentType="application/inkml+xml"/>
  <Override PartName="/ppt/ink/ink1040.xml" ContentType="application/inkml+xml"/>
  <Override PartName="/ppt/ink/ink1041.xml" ContentType="application/inkml+xml"/>
  <Override PartName="/ppt/ink/ink1042.xml" ContentType="application/inkml+xml"/>
  <Override PartName="/ppt/ink/ink1043.xml" ContentType="application/inkml+xml"/>
  <Override PartName="/ppt/ink/ink1044.xml" ContentType="application/inkml+xml"/>
  <Override PartName="/ppt/ink/ink1045.xml" ContentType="application/inkml+xml"/>
  <Override PartName="/ppt/ink/ink1046.xml" ContentType="application/inkml+xml"/>
  <Override PartName="/ppt/ink/ink1047.xml" ContentType="application/inkml+xml"/>
  <Override PartName="/ppt/ink/ink1048.xml" ContentType="application/inkml+xml"/>
  <Override PartName="/ppt/ink/ink1049.xml" ContentType="application/inkml+xml"/>
  <Override PartName="/ppt/ink/ink105.xml" ContentType="application/inkml+xml"/>
  <Override PartName="/ppt/ink/ink1050.xml" ContentType="application/inkml+xml"/>
  <Override PartName="/ppt/ink/ink1051.xml" ContentType="application/inkml+xml"/>
  <Override PartName="/ppt/ink/ink1052.xml" ContentType="application/inkml+xml"/>
  <Override PartName="/ppt/ink/ink1053.xml" ContentType="application/inkml+xml"/>
  <Override PartName="/ppt/ink/ink1054.xml" ContentType="application/inkml+xml"/>
  <Override PartName="/ppt/ink/ink1055.xml" ContentType="application/inkml+xml"/>
  <Override PartName="/ppt/ink/ink1056.xml" ContentType="application/inkml+xml"/>
  <Override PartName="/ppt/ink/ink1057.xml" ContentType="application/inkml+xml"/>
  <Override PartName="/ppt/ink/ink1058.xml" ContentType="application/inkml+xml"/>
  <Override PartName="/ppt/ink/ink1059.xml" ContentType="application/inkml+xml"/>
  <Override PartName="/ppt/ink/ink106.xml" ContentType="application/inkml+xml"/>
  <Override PartName="/ppt/ink/ink1060.xml" ContentType="application/inkml+xml"/>
  <Override PartName="/ppt/ink/ink1061.xml" ContentType="application/inkml+xml"/>
  <Override PartName="/ppt/ink/ink1062.xml" ContentType="application/inkml+xml"/>
  <Override PartName="/ppt/ink/ink1063.xml" ContentType="application/inkml+xml"/>
  <Override PartName="/ppt/ink/ink1064.xml" ContentType="application/inkml+xml"/>
  <Override PartName="/ppt/ink/ink1065.xml" ContentType="application/inkml+xml"/>
  <Override PartName="/ppt/ink/ink1066.xml" ContentType="application/inkml+xml"/>
  <Override PartName="/ppt/ink/ink1067.xml" ContentType="application/inkml+xml"/>
  <Override PartName="/ppt/ink/ink1068.xml" ContentType="application/inkml+xml"/>
  <Override PartName="/ppt/ink/ink1069.xml" ContentType="application/inkml+xml"/>
  <Override PartName="/ppt/ink/ink107.xml" ContentType="application/inkml+xml"/>
  <Override PartName="/ppt/ink/ink1070.xml" ContentType="application/inkml+xml"/>
  <Override PartName="/ppt/ink/ink1071.xml" ContentType="application/inkml+xml"/>
  <Override PartName="/ppt/ink/ink1072.xml" ContentType="application/inkml+xml"/>
  <Override PartName="/ppt/ink/ink1073.xml" ContentType="application/inkml+xml"/>
  <Override PartName="/ppt/ink/ink1074.xml" ContentType="application/inkml+xml"/>
  <Override PartName="/ppt/ink/ink1075.xml" ContentType="application/inkml+xml"/>
  <Override PartName="/ppt/ink/ink1076.xml" ContentType="application/inkml+xml"/>
  <Override PartName="/ppt/ink/ink1077.xml" ContentType="application/inkml+xml"/>
  <Override PartName="/ppt/ink/ink1078.xml" ContentType="application/inkml+xml"/>
  <Override PartName="/ppt/ink/ink1079.xml" ContentType="application/inkml+xml"/>
  <Override PartName="/ppt/ink/ink108.xml" ContentType="application/inkml+xml"/>
  <Override PartName="/ppt/ink/ink1080.xml" ContentType="application/inkml+xml"/>
  <Override PartName="/ppt/ink/ink1081.xml" ContentType="application/inkml+xml"/>
  <Override PartName="/ppt/ink/ink1082.xml" ContentType="application/inkml+xml"/>
  <Override PartName="/ppt/ink/ink1083.xml" ContentType="application/inkml+xml"/>
  <Override PartName="/ppt/ink/ink1084.xml" ContentType="application/inkml+xml"/>
  <Override PartName="/ppt/ink/ink1085.xml" ContentType="application/inkml+xml"/>
  <Override PartName="/ppt/ink/ink1086.xml" ContentType="application/inkml+xml"/>
  <Override PartName="/ppt/ink/ink1087.xml" ContentType="application/inkml+xml"/>
  <Override PartName="/ppt/ink/ink1088.xml" ContentType="application/inkml+xml"/>
  <Override PartName="/ppt/ink/ink1089.xml" ContentType="application/inkml+xml"/>
  <Override PartName="/ppt/ink/ink109.xml" ContentType="application/inkml+xml"/>
  <Override PartName="/ppt/ink/ink1090.xml" ContentType="application/inkml+xml"/>
  <Override PartName="/ppt/ink/ink1091.xml" ContentType="application/inkml+xml"/>
  <Override PartName="/ppt/ink/ink1092.xml" ContentType="application/inkml+xml"/>
  <Override PartName="/ppt/ink/ink1093.xml" ContentType="application/inkml+xml"/>
  <Override PartName="/ppt/ink/ink1094.xml" ContentType="application/inkml+xml"/>
  <Override PartName="/ppt/ink/ink1095.xml" ContentType="application/inkml+xml"/>
  <Override PartName="/ppt/ink/ink1096.xml" ContentType="application/inkml+xml"/>
  <Override PartName="/ppt/ink/ink1097.xml" ContentType="application/inkml+xml"/>
  <Override PartName="/ppt/ink/ink1098.xml" ContentType="application/inkml+xml"/>
  <Override PartName="/ppt/ink/ink1099.xml" ContentType="application/inkml+xml"/>
  <Override PartName="/ppt/ink/ink11.xml" ContentType="application/inkml+xml"/>
  <Override PartName="/ppt/ink/ink110.xml" ContentType="application/inkml+xml"/>
  <Override PartName="/ppt/ink/ink1100.xml" ContentType="application/inkml+xml"/>
  <Override PartName="/ppt/ink/ink1101.xml" ContentType="application/inkml+xml"/>
  <Override PartName="/ppt/ink/ink1102.xml" ContentType="application/inkml+xml"/>
  <Override PartName="/ppt/ink/ink1103.xml" ContentType="application/inkml+xml"/>
  <Override PartName="/ppt/ink/ink1104.xml" ContentType="application/inkml+xml"/>
  <Override PartName="/ppt/ink/ink1105.xml" ContentType="application/inkml+xml"/>
  <Override PartName="/ppt/ink/ink1106.xml" ContentType="application/inkml+xml"/>
  <Override PartName="/ppt/ink/ink1107.xml" ContentType="application/inkml+xml"/>
  <Override PartName="/ppt/ink/ink1108.xml" ContentType="application/inkml+xml"/>
  <Override PartName="/ppt/ink/ink1109.xml" ContentType="application/inkml+xml"/>
  <Override PartName="/ppt/ink/ink111.xml" ContentType="application/inkml+xml"/>
  <Override PartName="/ppt/ink/ink1110.xml" ContentType="application/inkml+xml"/>
  <Override PartName="/ppt/ink/ink1111.xml" ContentType="application/inkml+xml"/>
  <Override PartName="/ppt/ink/ink1112.xml" ContentType="application/inkml+xml"/>
  <Override PartName="/ppt/ink/ink1113.xml" ContentType="application/inkml+xml"/>
  <Override PartName="/ppt/ink/ink1114.xml" ContentType="application/inkml+xml"/>
  <Override PartName="/ppt/ink/ink1115.xml" ContentType="application/inkml+xml"/>
  <Override PartName="/ppt/ink/ink1116.xml" ContentType="application/inkml+xml"/>
  <Override PartName="/ppt/ink/ink1117.xml" ContentType="application/inkml+xml"/>
  <Override PartName="/ppt/ink/ink1118.xml" ContentType="application/inkml+xml"/>
  <Override PartName="/ppt/ink/ink1119.xml" ContentType="application/inkml+xml"/>
  <Override PartName="/ppt/ink/ink112.xml" ContentType="application/inkml+xml"/>
  <Override PartName="/ppt/ink/ink1120.xml" ContentType="application/inkml+xml"/>
  <Override PartName="/ppt/ink/ink1121.xml" ContentType="application/inkml+xml"/>
  <Override PartName="/ppt/ink/ink1122.xml" ContentType="application/inkml+xml"/>
  <Override PartName="/ppt/ink/ink1123.xml" ContentType="application/inkml+xml"/>
  <Override PartName="/ppt/ink/ink1124.xml" ContentType="application/inkml+xml"/>
  <Override PartName="/ppt/ink/ink1125.xml" ContentType="application/inkml+xml"/>
  <Override PartName="/ppt/ink/ink1126.xml" ContentType="application/inkml+xml"/>
  <Override PartName="/ppt/ink/ink1127.xml" ContentType="application/inkml+xml"/>
  <Override PartName="/ppt/ink/ink1128.xml" ContentType="application/inkml+xml"/>
  <Override PartName="/ppt/ink/ink1129.xml" ContentType="application/inkml+xml"/>
  <Override PartName="/ppt/ink/ink113.xml" ContentType="application/inkml+xml"/>
  <Override PartName="/ppt/ink/ink1130.xml" ContentType="application/inkml+xml"/>
  <Override PartName="/ppt/ink/ink1131.xml" ContentType="application/inkml+xml"/>
  <Override PartName="/ppt/ink/ink1132.xml" ContentType="application/inkml+xml"/>
  <Override PartName="/ppt/ink/ink1133.xml" ContentType="application/inkml+xml"/>
  <Override PartName="/ppt/ink/ink1134.xml" ContentType="application/inkml+xml"/>
  <Override PartName="/ppt/ink/ink1135.xml" ContentType="application/inkml+xml"/>
  <Override PartName="/ppt/ink/ink1136.xml" ContentType="application/inkml+xml"/>
  <Override PartName="/ppt/ink/ink1137.xml" ContentType="application/inkml+xml"/>
  <Override PartName="/ppt/ink/ink1138.xml" ContentType="application/inkml+xml"/>
  <Override PartName="/ppt/ink/ink1139.xml" ContentType="application/inkml+xml"/>
  <Override PartName="/ppt/ink/ink114.xml" ContentType="application/inkml+xml"/>
  <Override PartName="/ppt/ink/ink1140.xml" ContentType="application/inkml+xml"/>
  <Override PartName="/ppt/ink/ink1141.xml" ContentType="application/inkml+xml"/>
  <Override PartName="/ppt/ink/ink1142.xml" ContentType="application/inkml+xml"/>
  <Override PartName="/ppt/ink/ink1143.xml" ContentType="application/inkml+xml"/>
  <Override PartName="/ppt/ink/ink1144.xml" ContentType="application/inkml+xml"/>
  <Override PartName="/ppt/ink/ink1145.xml" ContentType="application/inkml+xml"/>
  <Override PartName="/ppt/ink/ink1146.xml" ContentType="application/inkml+xml"/>
  <Override PartName="/ppt/ink/ink1147.xml" ContentType="application/inkml+xml"/>
  <Override PartName="/ppt/ink/ink1148.xml" ContentType="application/inkml+xml"/>
  <Override PartName="/ppt/ink/ink1149.xml" ContentType="application/inkml+xml"/>
  <Override PartName="/ppt/ink/ink115.xml" ContentType="application/inkml+xml"/>
  <Override PartName="/ppt/ink/ink1150.xml" ContentType="application/inkml+xml"/>
  <Override PartName="/ppt/ink/ink1151.xml" ContentType="application/inkml+xml"/>
  <Override PartName="/ppt/ink/ink1152.xml" ContentType="application/inkml+xml"/>
  <Override PartName="/ppt/ink/ink1153.xml" ContentType="application/inkml+xml"/>
  <Override PartName="/ppt/ink/ink1154.xml" ContentType="application/inkml+xml"/>
  <Override PartName="/ppt/ink/ink1155.xml" ContentType="application/inkml+xml"/>
  <Override PartName="/ppt/ink/ink1156.xml" ContentType="application/inkml+xml"/>
  <Override PartName="/ppt/ink/ink1157.xml" ContentType="application/inkml+xml"/>
  <Override PartName="/ppt/ink/ink1158.xml" ContentType="application/inkml+xml"/>
  <Override PartName="/ppt/ink/ink1159.xml" ContentType="application/inkml+xml"/>
  <Override PartName="/ppt/ink/ink116.xml" ContentType="application/inkml+xml"/>
  <Override PartName="/ppt/ink/ink1160.xml" ContentType="application/inkml+xml"/>
  <Override PartName="/ppt/ink/ink1161.xml" ContentType="application/inkml+xml"/>
  <Override PartName="/ppt/ink/ink1162.xml" ContentType="application/inkml+xml"/>
  <Override PartName="/ppt/ink/ink1163.xml" ContentType="application/inkml+xml"/>
  <Override PartName="/ppt/ink/ink1164.xml" ContentType="application/inkml+xml"/>
  <Override PartName="/ppt/ink/ink1165.xml" ContentType="application/inkml+xml"/>
  <Override PartName="/ppt/ink/ink1166.xml" ContentType="application/inkml+xml"/>
  <Override PartName="/ppt/ink/ink1167.xml" ContentType="application/inkml+xml"/>
  <Override PartName="/ppt/ink/ink1168.xml" ContentType="application/inkml+xml"/>
  <Override PartName="/ppt/ink/ink1169.xml" ContentType="application/inkml+xml"/>
  <Override PartName="/ppt/ink/ink117.xml" ContentType="application/inkml+xml"/>
  <Override PartName="/ppt/ink/ink1170.xml" ContentType="application/inkml+xml"/>
  <Override PartName="/ppt/ink/ink1171.xml" ContentType="application/inkml+xml"/>
  <Override PartName="/ppt/ink/ink1172.xml" ContentType="application/inkml+xml"/>
  <Override PartName="/ppt/ink/ink1173.xml" ContentType="application/inkml+xml"/>
  <Override PartName="/ppt/ink/ink1174.xml" ContentType="application/inkml+xml"/>
  <Override PartName="/ppt/ink/ink1175.xml" ContentType="application/inkml+xml"/>
  <Override PartName="/ppt/ink/ink1176.xml" ContentType="application/inkml+xml"/>
  <Override PartName="/ppt/ink/ink1177.xml" ContentType="application/inkml+xml"/>
  <Override PartName="/ppt/ink/ink1178.xml" ContentType="application/inkml+xml"/>
  <Override PartName="/ppt/ink/ink1179.xml" ContentType="application/inkml+xml"/>
  <Override PartName="/ppt/ink/ink118.xml" ContentType="application/inkml+xml"/>
  <Override PartName="/ppt/ink/ink1180.xml" ContentType="application/inkml+xml"/>
  <Override PartName="/ppt/ink/ink1181.xml" ContentType="application/inkml+xml"/>
  <Override PartName="/ppt/ink/ink1182.xml" ContentType="application/inkml+xml"/>
  <Override PartName="/ppt/ink/ink1183.xml" ContentType="application/inkml+xml"/>
  <Override PartName="/ppt/ink/ink1184.xml" ContentType="application/inkml+xml"/>
  <Override PartName="/ppt/ink/ink1185.xml" ContentType="application/inkml+xml"/>
  <Override PartName="/ppt/ink/ink1186.xml" ContentType="application/inkml+xml"/>
  <Override PartName="/ppt/ink/ink1187.xml" ContentType="application/inkml+xml"/>
  <Override PartName="/ppt/ink/ink1188.xml" ContentType="application/inkml+xml"/>
  <Override PartName="/ppt/ink/ink1189.xml" ContentType="application/inkml+xml"/>
  <Override PartName="/ppt/ink/ink119.xml" ContentType="application/inkml+xml"/>
  <Override PartName="/ppt/ink/ink1190.xml" ContentType="application/inkml+xml"/>
  <Override PartName="/ppt/ink/ink1191.xml" ContentType="application/inkml+xml"/>
  <Override PartName="/ppt/ink/ink1192.xml" ContentType="application/inkml+xml"/>
  <Override PartName="/ppt/ink/ink1193.xml" ContentType="application/inkml+xml"/>
  <Override PartName="/ppt/ink/ink1194.xml" ContentType="application/inkml+xml"/>
  <Override PartName="/ppt/ink/ink1195.xml" ContentType="application/inkml+xml"/>
  <Override PartName="/ppt/ink/ink1196.xml" ContentType="application/inkml+xml"/>
  <Override PartName="/ppt/ink/ink1197.xml" ContentType="application/inkml+xml"/>
  <Override PartName="/ppt/ink/ink1198.xml" ContentType="application/inkml+xml"/>
  <Override PartName="/ppt/ink/ink1199.xml" ContentType="application/inkml+xml"/>
  <Override PartName="/ppt/ink/ink12.xml" ContentType="application/inkml+xml"/>
  <Override PartName="/ppt/ink/ink120.xml" ContentType="application/inkml+xml"/>
  <Override PartName="/ppt/ink/ink1200.xml" ContentType="application/inkml+xml"/>
  <Override PartName="/ppt/ink/ink1201.xml" ContentType="application/inkml+xml"/>
  <Override PartName="/ppt/ink/ink1202.xml" ContentType="application/inkml+xml"/>
  <Override PartName="/ppt/ink/ink1203.xml" ContentType="application/inkml+xml"/>
  <Override PartName="/ppt/ink/ink1204.xml" ContentType="application/inkml+xml"/>
  <Override PartName="/ppt/ink/ink1205.xml" ContentType="application/inkml+xml"/>
  <Override PartName="/ppt/ink/ink1206.xml" ContentType="application/inkml+xml"/>
  <Override PartName="/ppt/ink/ink1207.xml" ContentType="application/inkml+xml"/>
  <Override PartName="/ppt/ink/ink1208.xml" ContentType="application/inkml+xml"/>
  <Override PartName="/ppt/ink/ink1209.xml" ContentType="application/inkml+xml"/>
  <Override PartName="/ppt/ink/ink121.xml" ContentType="application/inkml+xml"/>
  <Override PartName="/ppt/ink/ink1210.xml" ContentType="application/inkml+xml"/>
  <Override PartName="/ppt/ink/ink1211.xml" ContentType="application/inkml+xml"/>
  <Override PartName="/ppt/ink/ink1212.xml" ContentType="application/inkml+xml"/>
  <Override PartName="/ppt/ink/ink1213.xml" ContentType="application/inkml+xml"/>
  <Override PartName="/ppt/ink/ink1214.xml" ContentType="application/inkml+xml"/>
  <Override PartName="/ppt/ink/ink1215.xml" ContentType="application/inkml+xml"/>
  <Override PartName="/ppt/ink/ink1216.xml" ContentType="application/inkml+xml"/>
  <Override PartName="/ppt/ink/ink1217.xml" ContentType="application/inkml+xml"/>
  <Override PartName="/ppt/ink/ink1218.xml" ContentType="application/inkml+xml"/>
  <Override PartName="/ppt/ink/ink1219.xml" ContentType="application/inkml+xml"/>
  <Override PartName="/ppt/ink/ink122.xml" ContentType="application/inkml+xml"/>
  <Override PartName="/ppt/ink/ink1220.xml" ContentType="application/inkml+xml"/>
  <Override PartName="/ppt/ink/ink1221.xml" ContentType="application/inkml+xml"/>
  <Override PartName="/ppt/ink/ink1222.xml" ContentType="application/inkml+xml"/>
  <Override PartName="/ppt/ink/ink1223.xml" ContentType="application/inkml+xml"/>
  <Override PartName="/ppt/ink/ink1224.xml" ContentType="application/inkml+xml"/>
  <Override PartName="/ppt/ink/ink1225.xml" ContentType="application/inkml+xml"/>
  <Override PartName="/ppt/ink/ink1226.xml" ContentType="application/inkml+xml"/>
  <Override PartName="/ppt/ink/ink1227.xml" ContentType="application/inkml+xml"/>
  <Override PartName="/ppt/ink/ink1228.xml" ContentType="application/inkml+xml"/>
  <Override PartName="/ppt/ink/ink1229.xml" ContentType="application/inkml+xml"/>
  <Override PartName="/ppt/ink/ink123.xml" ContentType="application/inkml+xml"/>
  <Override PartName="/ppt/ink/ink1230.xml" ContentType="application/inkml+xml"/>
  <Override PartName="/ppt/ink/ink1231.xml" ContentType="application/inkml+xml"/>
  <Override PartName="/ppt/ink/ink1232.xml" ContentType="application/inkml+xml"/>
  <Override PartName="/ppt/ink/ink1233.xml" ContentType="application/inkml+xml"/>
  <Override PartName="/ppt/ink/ink1234.xml" ContentType="application/inkml+xml"/>
  <Override PartName="/ppt/ink/ink1235.xml" ContentType="application/inkml+xml"/>
  <Override PartName="/ppt/ink/ink1236.xml" ContentType="application/inkml+xml"/>
  <Override PartName="/ppt/ink/ink1237.xml" ContentType="application/inkml+xml"/>
  <Override PartName="/ppt/ink/ink1238.xml" ContentType="application/inkml+xml"/>
  <Override PartName="/ppt/ink/ink1239.xml" ContentType="application/inkml+xml"/>
  <Override PartName="/ppt/ink/ink124.xml" ContentType="application/inkml+xml"/>
  <Override PartName="/ppt/ink/ink1240.xml" ContentType="application/inkml+xml"/>
  <Override PartName="/ppt/ink/ink1241.xml" ContentType="application/inkml+xml"/>
  <Override PartName="/ppt/ink/ink1242.xml" ContentType="application/inkml+xml"/>
  <Override PartName="/ppt/ink/ink1243.xml" ContentType="application/inkml+xml"/>
  <Override PartName="/ppt/ink/ink1244.xml" ContentType="application/inkml+xml"/>
  <Override PartName="/ppt/ink/ink1245.xml" ContentType="application/inkml+xml"/>
  <Override PartName="/ppt/ink/ink1246.xml" ContentType="application/inkml+xml"/>
  <Override PartName="/ppt/ink/ink1247.xml" ContentType="application/inkml+xml"/>
  <Override PartName="/ppt/ink/ink1248.xml" ContentType="application/inkml+xml"/>
  <Override PartName="/ppt/ink/ink1249.xml" ContentType="application/inkml+xml"/>
  <Override PartName="/ppt/ink/ink125.xml" ContentType="application/inkml+xml"/>
  <Override PartName="/ppt/ink/ink1250.xml" ContentType="application/inkml+xml"/>
  <Override PartName="/ppt/ink/ink1251.xml" ContentType="application/inkml+xml"/>
  <Override PartName="/ppt/ink/ink1252.xml" ContentType="application/inkml+xml"/>
  <Override PartName="/ppt/ink/ink1253.xml" ContentType="application/inkml+xml"/>
  <Override PartName="/ppt/ink/ink1254.xml" ContentType="application/inkml+xml"/>
  <Override PartName="/ppt/ink/ink1255.xml" ContentType="application/inkml+xml"/>
  <Override PartName="/ppt/ink/ink1256.xml" ContentType="application/inkml+xml"/>
  <Override PartName="/ppt/ink/ink1257.xml" ContentType="application/inkml+xml"/>
  <Override PartName="/ppt/ink/ink1258.xml" ContentType="application/inkml+xml"/>
  <Override PartName="/ppt/ink/ink1259.xml" ContentType="application/inkml+xml"/>
  <Override PartName="/ppt/ink/ink126.xml" ContentType="application/inkml+xml"/>
  <Override PartName="/ppt/ink/ink1260.xml" ContentType="application/inkml+xml"/>
  <Override PartName="/ppt/ink/ink1261.xml" ContentType="application/inkml+xml"/>
  <Override PartName="/ppt/ink/ink1262.xml" ContentType="application/inkml+xml"/>
  <Override PartName="/ppt/ink/ink1263.xml" ContentType="application/inkml+xml"/>
  <Override PartName="/ppt/ink/ink1264.xml" ContentType="application/inkml+xml"/>
  <Override PartName="/ppt/ink/ink1265.xml" ContentType="application/inkml+xml"/>
  <Override PartName="/ppt/ink/ink1266.xml" ContentType="application/inkml+xml"/>
  <Override PartName="/ppt/ink/ink1267.xml" ContentType="application/inkml+xml"/>
  <Override PartName="/ppt/ink/ink1268.xml" ContentType="application/inkml+xml"/>
  <Override PartName="/ppt/ink/ink1269.xml" ContentType="application/inkml+xml"/>
  <Override PartName="/ppt/ink/ink127.xml" ContentType="application/inkml+xml"/>
  <Override PartName="/ppt/ink/ink1270.xml" ContentType="application/inkml+xml"/>
  <Override PartName="/ppt/ink/ink1271.xml" ContentType="application/inkml+xml"/>
  <Override PartName="/ppt/ink/ink1272.xml" ContentType="application/inkml+xml"/>
  <Override PartName="/ppt/ink/ink1273.xml" ContentType="application/inkml+xml"/>
  <Override PartName="/ppt/ink/ink1274.xml" ContentType="application/inkml+xml"/>
  <Override PartName="/ppt/ink/ink1275.xml" ContentType="application/inkml+xml"/>
  <Override PartName="/ppt/ink/ink1276.xml" ContentType="application/inkml+xml"/>
  <Override PartName="/ppt/ink/ink1277.xml" ContentType="application/inkml+xml"/>
  <Override PartName="/ppt/ink/ink1278.xml" ContentType="application/inkml+xml"/>
  <Override PartName="/ppt/ink/ink1279.xml" ContentType="application/inkml+xml"/>
  <Override PartName="/ppt/ink/ink128.xml" ContentType="application/inkml+xml"/>
  <Override PartName="/ppt/ink/ink1280.xml" ContentType="application/inkml+xml"/>
  <Override PartName="/ppt/ink/ink1281.xml" ContentType="application/inkml+xml"/>
  <Override PartName="/ppt/ink/ink1282.xml" ContentType="application/inkml+xml"/>
  <Override PartName="/ppt/ink/ink1283.xml" ContentType="application/inkml+xml"/>
  <Override PartName="/ppt/ink/ink1284.xml" ContentType="application/inkml+xml"/>
  <Override PartName="/ppt/ink/ink1285.xml" ContentType="application/inkml+xml"/>
  <Override PartName="/ppt/ink/ink1286.xml" ContentType="application/inkml+xml"/>
  <Override PartName="/ppt/ink/ink1287.xml" ContentType="application/inkml+xml"/>
  <Override PartName="/ppt/ink/ink1288.xml" ContentType="application/inkml+xml"/>
  <Override PartName="/ppt/ink/ink1289.xml" ContentType="application/inkml+xml"/>
  <Override PartName="/ppt/ink/ink129.xml" ContentType="application/inkml+xml"/>
  <Override PartName="/ppt/ink/ink1290.xml" ContentType="application/inkml+xml"/>
  <Override PartName="/ppt/ink/ink1291.xml" ContentType="application/inkml+xml"/>
  <Override PartName="/ppt/ink/ink1292.xml" ContentType="application/inkml+xml"/>
  <Override PartName="/ppt/ink/ink1293.xml" ContentType="application/inkml+xml"/>
  <Override PartName="/ppt/ink/ink1294.xml" ContentType="application/inkml+xml"/>
  <Override PartName="/ppt/ink/ink1295.xml" ContentType="application/inkml+xml"/>
  <Override PartName="/ppt/ink/ink1296.xml" ContentType="application/inkml+xml"/>
  <Override PartName="/ppt/ink/ink1297.xml" ContentType="application/inkml+xml"/>
  <Override PartName="/ppt/ink/ink1298.xml" ContentType="application/inkml+xml"/>
  <Override PartName="/ppt/ink/ink1299.xml" ContentType="application/inkml+xml"/>
  <Override PartName="/ppt/ink/ink13.xml" ContentType="application/inkml+xml"/>
  <Override PartName="/ppt/ink/ink130.xml" ContentType="application/inkml+xml"/>
  <Override PartName="/ppt/ink/ink1300.xml" ContentType="application/inkml+xml"/>
  <Override PartName="/ppt/ink/ink1301.xml" ContentType="application/inkml+xml"/>
  <Override PartName="/ppt/ink/ink1302.xml" ContentType="application/inkml+xml"/>
  <Override PartName="/ppt/ink/ink1303.xml" ContentType="application/inkml+xml"/>
  <Override PartName="/ppt/ink/ink1304.xml" ContentType="application/inkml+xml"/>
  <Override PartName="/ppt/ink/ink1305.xml" ContentType="application/inkml+xml"/>
  <Override PartName="/ppt/ink/ink1306.xml" ContentType="application/inkml+xml"/>
  <Override PartName="/ppt/ink/ink1307.xml" ContentType="application/inkml+xml"/>
  <Override PartName="/ppt/ink/ink1308.xml" ContentType="application/inkml+xml"/>
  <Override PartName="/ppt/ink/ink1309.xml" ContentType="application/inkml+xml"/>
  <Override PartName="/ppt/ink/ink131.xml" ContentType="application/inkml+xml"/>
  <Override PartName="/ppt/ink/ink1310.xml" ContentType="application/inkml+xml"/>
  <Override PartName="/ppt/ink/ink1311.xml" ContentType="application/inkml+xml"/>
  <Override PartName="/ppt/ink/ink1312.xml" ContentType="application/inkml+xml"/>
  <Override PartName="/ppt/ink/ink1313.xml" ContentType="application/inkml+xml"/>
  <Override PartName="/ppt/ink/ink1314.xml" ContentType="application/inkml+xml"/>
  <Override PartName="/ppt/ink/ink1315.xml" ContentType="application/inkml+xml"/>
  <Override PartName="/ppt/ink/ink1316.xml" ContentType="application/inkml+xml"/>
  <Override PartName="/ppt/ink/ink1317.xml" ContentType="application/inkml+xml"/>
  <Override PartName="/ppt/ink/ink1318.xml" ContentType="application/inkml+xml"/>
  <Override PartName="/ppt/ink/ink1319.xml" ContentType="application/inkml+xml"/>
  <Override PartName="/ppt/ink/ink132.xml" ContentType="application/inkml+xml"/>
  <Override PartName="/ppt/ink/ink1320.xml" ContentType="application/inkml+xml"/>
  <Override PartName="/ppt/ink/ink1321.xml" ContentType="application/inkml+xml"/>
  <Override PartName="/ppt/ink/ink1322.xml" ContentType="application/inkml+xml"/>
  <Override PartName="/ppt/ink/ink1323.xml" ContentType="application/inkml+xml"/>
  <Override PartName="/ppt/ink/ink1324.xml" ContentType="application/inkml+xml"/>
  <Override PartName="/ppt/ink/ink1325.xml" ContentType="application/inkml+xml"/>
  <Override PartName="/ppt/ink/ink1326.xml" ContentType="application/inkml+xml"/>
  <Override PartName="/ppt/ink/ink1327.xml" ContentType="application/inkml+xml"/>
  <Override PartName="/ppt/ink/ink1328.xml" ContentType="application/inkml+xml"/>
  <Override PartName="/ppt/ink/ink1329.xml" ContentType="application/inkml+xml"/>
  <Override PartName="/ppt/ink/ink133.xml" ContentType="application/inkml+xml"/>
  <Override PartName="/ppt/ink/ink1330.xml" ContentType="application/inkml+xml"/>
  <Override PartName="/ppt/ink/ink1331.xml" ContentType="application/inkml+xml"/>
  <Override PartName="/ppt/ink/ink1332.xml" ContentType="application/inkml+xml"/>
  <Override PartName="/ppt/ink/ink1333.xml" ContentType="application/inkml+xml"/>
  <Override PartName="/ppt/ink/ink1334.xml" ContentType="application/inkml+xml"/>
  <Override PartName="/ppt/ink/ink1335.xml" ContentType="application/inkml+xml"/>
  <Override PartName="/ppt/ink/ink1336.xml" ContentType="application/inkml+xml"/>
  <Override PartName="/ppt/ink/ink1337.xml" ContentType="application/inkml+xml"/>
  <Override PartName="/ppt/ink/ink1338.xml" ContentType="application/inkml+xml"/>
  <Override PartName="/ppt/ink/ink1339.xml" ContentType="application/inkml+xml"/>
  <Override PartName="/ppt/ink/ink134.xml" ContentType="application/inkml+xml"/>
  <Override PartName="/ppt/ink/ink1340.xml" ContentType="application/inkml+xml"/>
  <Override PartName="/ppt/ink/ink1341.xml" ContentType="application/inkml+xml"/>
  <Override PartName="/ppt/ink/ink1342.xml" ContentType="application/inkml+xml"/>
  <Override PartName="/ppt/ink/ink1343.xml" ContentType="application/inkml+xml"/>
  <Override PartName="/ppt/ink/ink1344.xml" ContentType="application/inkml+xml"/>
  <Override PartName="/ppt/ink/ink1345.xml" ContentType="application/inkml+xml"/>
  <Override PartName="/ppt/ink/ink1346.xml" ContentType="application/inkml+xml"/>
  <Override PartName="/ppt/ink/ink1347.xml" ContentType="application/inkml+xml"/>
  <Override PartName="/ppt/ink/ink1348.xml" ContentType="application/inkml+xml"/>
  <Override PartName="/ppt/ink/ink1349.xml" ContentType="application/inkml+xml"/>
  <Override PartName="/ppt/ink/ink135.xml" ContentType="application/inkml+xml"/>
  <Override PartName="/ppt/ink/ink1350.xml" ContentType="application/inkml+xml"/>
  <Override PartName="/ppt/ink/ink1351.xml" ContentType="application/inkml+xml"/>
  <Override PartName="/ppt/ink/ink1352.xml" ContentType="application/inkml+xml"/>
  <Override PartName="/ppt/ink/ink1353.xml" ContentType="application/inkml+xml"/>
  <Override PartName="/ppt/ink/ink1354.xml" ContentType="application/inkml+xml"/>
  <Override PartName="/ppt/ink/ink1355.xml" ContentType="application/inkml+xml"/>
  <Override PartName="/ppt/ink/ink1356.xml" ContentType="application/inkml+xml"/>
  <Override PartName="/ppt/ink/ink1357.xml" ContentType="application/inkml+xml"/>
  <Override PartName="/ppt/ink/ink1358.xml" ContentType="application/inkml+xml"/>
  <Override PartName="/ppt/ink/ink1359.xml" ContentType="application/inkml+xml"/>
  <Override PartName="/ppt/ink/ink136.xml" ContentType="application/inkml+xml"/>
  <Override PartName="/ppt/ink/ink1360.xml" ContentType="application/inkml+xml"/>
  <Override PartName="/ppt/ink/ink1361.xml" ContentType="application/inkml+xml"/>
  <Override PartName="/ppt/ink/ink1362.xml" ContentType="application/inkml+xml"/>
  <Override PartName="/ppt/ink/ink1363.xml" ContentType="application/inkml+xml"/>
  <Override PartName="/ppt/ink/ink1364.xml" ContentType="application/inkml+xml"/>
  <Override PartName="/ppt/ink/ink1365.xml" ContentType="application/inkml+xml"/>
  <Override PartName="/ppt/ink/ink1366.xml" ContentType="application/inkml+xml"/>
  <Override PartName="/ppt/ink/ink1367.xml" ContentType="application/inkml+xml"/>
  <Override PartName="/ppt/ink/ink1368.xml" ContentType="application/inkml+xml"/>
  <Override PartName="/ppt/ink/ink1369.xml" ContentType="application/inkml+xml"/>
  <Override PartName="/ppt/ink/ink137.xml" ContentType="application/inkml+xml"/>
  <Override PartName="/ppt/ink/ink1370.xml" ContentType="application/inkml+xml"/>
  <Override PartName="/ppt/ink/ink1371.xml" ContentType="application/inkml+xml"/>
  <Override PartName="/ppt/ink/ink1372.xml" ContentType="application/inkml+xml"/>
  <Override PartName="/ppt/ink/ink1373.xml" ContentType="application/inkml+xml"/>
  <Override PartName="/ppt/ink/ink1374.xml" ContentType="application/inkml+xml"/>
  <Override PartName="/ppt/ink/ink1375.xml" ContentType="application/inkml+xml"/>
  <Override PartName="/ppt/ink/ink1376.xml" ContentType="application/inkml+xml"/>
  <Override PartName="/ppt/ink/ink1377.xml" ContentType="application/inkml+xml"/>
  <Override PartName="/ppt/ink/ink1378.xml" ContentType="application/inkml+xml"/>
  <Override PartName="/ppt/ink/ink1379.xml" ContentType="application/inkml+xml"/>
  <Override PartName="/ppt/ink/ink138.xml" ContentType="application/inkml+xml"/>
  <Override PartName="/ppt/ink/ink1380.xml" ContentType="application/inkml+xml"/>
  <Override PartName="/ppt/ink/ink1381.xml" ContentType="application/inkml+xml"/>
  <Override PartName="/ppt/ink/ink1382.xml" ContentType="application/inkml+xml"/>
  <Override PartName="/ppt/ink/ink1383.xml" ContentType="application/inkml+xml"/>
  <Override PartName="/ppt/ink/ink1384.xml" ContentType="application/inkml+xml"/>
  <Override PartName="/ppt/ink/ink1385.xml" ContentType="application/inkml+xml"/>
  <Override PartName="/ppt/ink/ink1386.xml" ContentType="application/inkml+xml"/>
  <Override PartName="/ppt/ink/ink1387.xml" ContentType="application/inkml+xml"/>
  <Override PartName="/ppt/ink/ink1388.xml" ContentType="application/inkml+xml"/>
  <Override PartName="/ppt/ink/ink1389.xml" ContentType="application/inkml+xml"/>
  <Override PartName="/ppt/ink/ink139.xml" ContentType="application/inkml+xml"/>
  <Override PartName="/ppt/ink/ink1390.xml" ContentType="application/inkml+xml"/>
  <Override PartName="/ppt/ink/ink1391.xml" ContentType="application/inkml+xml"/>
  <Override PartName="/ppt/ink/ink1392.xml" ContentType="application/inkml+xml"/>
  <Override PartName="/ppt/ink/ink1393.xml" ContentType="application/inkml+xml"/>
  <Override PartName="/ppt/ink/ink1394.xml" ContentType="application/inkml+xml"/>
  <Override PartName="/ppt/ink/ink1395.xml" ContentType="application/inkml+xml"/>
  <Override PartName="/ppt/ink/ink1396.xml" ContentType="application/inkml+xml"/>
  <Override PartName="/ppt/ink/ink1397.xml" ContentType="application/inkml+xml"/>
  <Override PartName="/ppt/ink/ink1398.xml" ContentType="application/inkml+xml"/>
  <Override PartName="/ppt/ink/ink1399.xml" ContentType="application/inkml+xml"/>
  <Override PartName="/ppt/ink/ink14.xml" ContentType="application/inkml+xml"/>
  <Override PartName="/ppt/ink/ink140.xml" ContentType="application/inkml+xml"/>
  <Override PartName="/ppt/ink/ink1400.xml" ContentType="application/inkml+xml"/>
  <Override PartName="/ppt/ink/ink1401.xml" ContentType="application/inkml+xml"/>
  <Override PartName="/ppt/ink/ink1402.xml" ContentType="application/inkml+xml"/>
  <Override PartName="/ppt/ink/ink1403.xml" ContentType="application/inkml+xml"/>
  <Override PartName="/ppt/ink/ink1404.xml" ContentType="application/inkml+xml"/>
  <Override PartName="/ppt/ink/ink1405.xml" ContentType="application/inkml+xml"/>
  <Override PartName="/ppt/ink/ink1406.xml" ContentType="application/inkml+xml"/>
  <Override PartName="/ppt/ink/ink1407.xml" ContentType="application/inkml+xml"/>
  <Override PartName="/ppt/ink/ink1408.xml" ContentType="application/inkml+xml"/>
  <Override PartName="/ppt/ink/ink1409.xml" ContentType="application/inkml+xml"/>
  <Override PartName="/ppt/ink/ink141.xml" ContentType="application/inkml+xml"/>
  <Override PartName="/ppt/ink/ink1410.xml" ContentType="application/inkml+xml"/>
  <Override PartName="/ppt/ink/ink1411.xml" ContentType="application/inkml+xml"/>
  <Override PartName="/ppt/ink/ink1412.xml" ContentType="application/inkml+xml"/>
  <Override PartName="/ppt/ink/ink1413.xml" ContentType="application/inkml+xml"/>
  <Override PartName="/ppt/ink/ink1414.xml" ContentType="application/inkml+xml"/>
  <Override PartName="/ppt/ink/ink1415.xml" ContentType="application/inkml+xml"/>
  <Override PartName="/ppt/ink/ink1416.xml" ContentType="application/inkml+xml"/>
  <Override PartName="/ppt/ink/ink1417.xml" ContentType="application/inkml+xml"/>
  <Override PartName="/ppt/ink/ink1418.xml" ContentType="application/inkml+xml"/>
  <Override PartName="/ppt/ink/ink1419.xml" ContentType="application/inkml+xml"/>
  <Override PartName="/ppt/ink/ink142.xml" ContentType="application/inkml+xml"/>
  <Override PartName="/ppt/ink/ink1420.xml" ContentType="application/inkml+xml"/>
  <Override PartName="/ppt/ink/ink1421.xml" ContentType="application/inkml+xml"/>
  <Override PartName="/ppt/ink/ink1422.xml" ContentType="application/inkml+xml"/>
  <Override PartName="/ppt/ink/ink1423.xml" ContentType="application/inkml+xml"/>
  <Override PartName="/ppt/ink/ink1424.xml" ContentType="application/inkml+xml"/>
  <Override PartName="/ppt/ink/ink1425.xml" ContentType="application/inkml+xml"/>
  <Override PartName="/ppt/ink/ink1426.xml" ContentType="application/inkml+xml"/>
  <Override PartName="/ppt/ink/ink1427.xml" ContentType="application/inkml+xml"/>
  <Override PartName="/ppt/ink/ink1428.xml" ContentType="application/inkml+xml"/>
  <Override PartName="/ppt/ink/ink1429.xml" ContentType="application/inkml+xml"/>
  <Override PartName="/ppt/ink/ink143.xml" ContentType="application/inkml+xml"/>
  <Override PartName="/ppt/ink/ink1430.xml" ContentType="application/inkml+xml"/>
  <Override PartName="/ppt/ink/ink1431.xml" ContentType="application/inkml+xml"/>
  <Override PartName="/ppt/ink/ink1432.xml" ContentType="application/inkml+xml"/>
  <Override PartName="/ppt/ink/ink1433.xml" ContentType="application/inkml+xml"/>
  <Override PartName="/ppt/ink/ink1434.xml" ContentType="application/inkml+xml"/>
  <Override PartName="/ppt/ink/ink1435.xml" ContentType="application/inkml+xml"/>
  <Override PartName="/ppt/ink/ink1436.xml" ContentType="application/inkml+xml"/>
  <Override PartName="/ppt/ink/ink1437.xml" ContentType="application/inkml+xml"/>
  <Override PartName="/ppt/ink/ink1438.xml" ContentType="application/inkml+xml"/>
  <Override PartName="/ppt/ink/ink1439.xml" ContentType="application/inkml+xml"/>
  <Override PartName="/ppt/ink/ink144.xml" ContentType="application/inkml+xml"/>
  <Override PartName="/ppt/ink/ink1440.xml" ContentType="application/inkml+xml"/>
  <Override PartName="/ppt/ink/ink1441.xml" ContentType="application/inkml+xml"/>
  <Override PartName="/ppt/ink/ink1442.xml" ContentType="application/inkml+xml"/>
  <Override PartName="/ppt/ink/ink1443.xml" ContentType="application/inkml+xml"/>
  <Override PartName="/ppt/ink/ink1444.xml" ContentType="application/inkml+xml"/>
  <Override PartName="/ppt/ink/ink1445.xml" ContentType="application/inkml+xml"/>
  <Override PartName="/ppt/ink/ink1446.xml" ContentType="application/inkml+xml"/>
  <Override PartName="/ppt/ink/ink1447.xml" ContentType="application/inkml+xml"/>
  <Override PartName="/ppt/ink/ink1448.xml" ContentType="application/inkml+xml"/>
  <Override PartName="/ppt/ink/ink1449.xml" ContentType="application/inkml+xml"/>
  <Override PartName="/ppt/ink/ink145.xml" ContentType="application/inkml+xml"/>
  <Override PartName="/ppt/ink/ink1450.xml" ContentType="application/inkml+xml"/>
  <Override PartName="/ppt/ink/ink1451.xml" ContentType="application/inkml+xml"/>
  <Override PartName="/ppt/ink/ink1452.xml" ContentType="application/inkml+xml"/>
  <Override PartName="/ppt/ink/ink1453.xml" ContentType="application/inkml+xml"/>
  <Override PartName="/ppt/ink/ink1454.xml" ContentType="application/inkml+xml"/>
  <Override PartName="/ppt/ink/ink1455.xml" ContentType="application/inkml+xml"/>
  <Override PartName="/ppt/ink/ink1456.xml" ContentType="application/inkml+xml"/>
  <Override PartName="/ppt/ink/ink1457.xml" ContentType="application/inkml+xml"/>
  <Override PartName="/ppt/ink/ink1458.xml" ContentType="application/inkml+xml"/>
  <Override PartName="/ppt/ink/ink1459.xml" ContentType="application/inkml+xml"/>
  <Override PartName="/ppt/ink/ink146.xml" ContentType="application/inkml+xml"/>
  <Override PartName="/ppt/ink/ink1460.xml" ContentType="application/inkml+xml"/>
  <Override PartName="/ppt/ink/ink1461.xml" ContentType="application/inkml+xml"/>
  <Override PartName="/ppt/ink/ink1462.xml" ContentType="application/inkml+xml"/>
  <Override PartName="/ppt/ink/ink1463.xml" ContentType="application/inkml+xml"/>
  <Override PartName="/ppt/ink/ink1464.xml" ContentType="application/inkml+xml"/>
  <Override PartName="/ppt/ink/ink1465.xml" ContentType="application/inkml+xml"/>
  <Override PartName="/ppt/ink/ink1466.xml" ContentType="application/inkml+xml"/>
  <Override PartName="/ppt/ink/ink1467.xml" ContentType="application/inkml+xml"/>
  <Override PartName="/ppt/ink/ink1468.xml" ContentType="application/inkml+xml"/>
  <Override PartName="/ppt/ink/ink1469.xml" ContentType="application/inkml+xml"/>
  <Override PartName="/ppt/ink/ink147.xml" ContentType="application/inkml+xml"/>
  <Override PartName="/ppt/ink/ink1470.xml" ContentType="application/inkml+xml"/>
  <Override PartName="/ppt/ink/ink1471.xml" ContentType="application/inkml+xml"/>
  <Override PartName="/ppt/ink/ink1472.xml" ContentType="application/inkml+xml"/>
  <Override PartName="/ppt/ink/ink1473.xml" ContentType="application/inkml+xml"/>
  <Override PartName="/ppt/ink/ink1474.xml" ContentType="application/inkml+xml"/>
  <Override PartName="/ppt/ink/ink1475.xml" ContentType="application/inkml+xml"/>
  <Override PartName="/ppt/ink/ink1476.xml" ContentType="application/inkml+xml"/>
  <Override PartName="/ppt/ink/ink1477.xml" ContentType="application/inkml+xml"/>
  <Override PartName="/ppt/ink/ink1478.xml" ContentType="application/inkml+xml"/>
  <Override PartName="/ppt/ink/ink1479.xml" ContentType="application/inkml+xml"/>
  <Override PartName="/ppt/ink/ink148.xml" ContentType="application/inkml+xml"/>
  <Override PartName="/ppt/ink/ink1480.xml" ContentType="application/inkml+xml"/>
  <Override PartName="/ppt/ink/ink1481.xml" ContentType="application/inkml+xml"/>
  <Override PartName="/ppt/ink/ink1482.xml" ContentType="application/inkml+xml"/>
  <Override PartName="/ppt/ink/ink1483.xml" ContentType="application/inkml+xml"/>
  <Override PartName="/ppt/ink/ink1484.xml" ContentType="application/inkml+xml"/>
  <Override PartName="/ppt/ink/ink1485.xml" ContentType="application/inkml+xml"/>
  <Override PartName="/ppt/ink/ink1486.xml" ContentType="application/inkml+xml"/>
  <Override PartName="/ppt/ink/ink1487.xml" ContentType="application/inkml+xml"/>
  <Override PartName="/ppt/ink/ink1488.xml" ContentType="application/inkml+xml"/>
  <Override PartName="/ppt/ink/ink1489.xml" ContentType="application/inkml+xml"/>
  <Override PartName="/ppt/ink/ink149.xml" ContentType="application/inkml+xml"/>
  <Override PartName="/ppt/ink/ink1490.xml" ContentType="application/inkml+xml"/>
  <Override PartName="/ppt/ink/ink1491.xml" ContentType="application/inkml+xml"/>
  <Override PartName="/ppt/ink/ink1492.xml" ContentType="application/inkml+xml"/>
  <Override PartName="/ppt/ink/ink1493.xml" ContentType="application/inkml+xml"/>
  <Override PartName="/ppt/ink/ink1494.xml" ContentType="application/inkml+xml"/>
  <Override PartName="/ppt/ink/ink1495.xml" ContentType="application/inkml+xml"/>
  <Override PartName="/ppt/ink/ink1496.xml" ContentType="application/inkml+xml"/>
  <Override PartName="/ppt/ink/ink1497.xml" ContentType="application/inkml+xml"/>
  <Override PartName="/ppt/ink/ink1498.xml" ContentType="application/inkml+xml"/>
  <Override PartName="/ppt/ink/ink1499.xml" ContentType="application/inkml+xml"/>
  <Override PartName="/ppt/ink/ink15.xml" ContentType="application/inkml+xml"/>
  <Override PartName="/ppt/ink/ink150.xml" ContentType="application/inkml+xml"/>
  <Override PartName="/ppt/ink/ink1500.xml" ContentType="application/inkml+xml"/>
  <Override PartName="/ppt/ink/ink1501.xml" ContentType="application/inkml+xml"/>
  <Override PartName="/ppt/ink/ink1502.xml" ContentType="application/inkml+xml"/>
  <Override PartName="/ppt/ink/ink1503.xml" ContentType="application/inkml+xml"/>
  <Override PartName="/ppt/ink/ink1504.xml" ContentType="application/inkml+xml"/>
  <Override PartName="/ppt/ink/ink1505.xml" ContentType="application/inkml+xml"/>
  <Override PartName="/ppt/ink/ink1506.xml" ContentType="application/inkml+xml"/>
  <Override PartName="/ppt/ink/ink1507.xml" ContentType="application/inkml+xml"/>
  <Override PartName="/ppt/ink/ink1508.xml" ContentType="application/inkml+xml"/>
  <Override PartName="/ppt/ink/ink1509.xml" ContentType="application/inkml+xml"/>
  <Override PartName="/ppt/ink/ink151.xml" ContentType="application/inkml+xml"/>
  <Override PartName="/ppt/ink/ink1510.xml" ContentType="application/inkml+xml"/>
  <Override PartName="/ppt/ink/ink1511.xml" ContentType="application/inkml+xml"/>
  <Override PartName="/ppt/ink/ink1512.xml" ContentType="application/inkml+xml"/>
  <Override PartName="/ppt/ink/ink1513.xml" ContentType="application/inkml+xml"/>
  <Override PartName="/ppt/ink/ink1514.xml" ContentType="application/inkml+xml"/>
  <Override PartName="/ppt/ink/ink1515.xml" ContentType="application/inkml+xml"/>
  <Override PartName="/ppt/ink/ink1516.xml" ContentType="application/inkml+xml"/>
  <Override PartName="/ppt/ink/ink1517.xml" ContentType="application/inkml+xml"/>
  <Override PartName="/ppt/ink/ink1518.xml" ContentType="application/inkml+xml"/>
  <Override PartName="/ppt/ink/ink1519.xml" ContentType="application/inkml+xml"/>
  <Override PartName="/ppt/ink/ink152.xml" ContentType="application/inkml+xml"/>
  <Override PartName="/ppt/ink/ink1520.xml" ContentType="application/inkml+xml"/>
  <Override PartName="/ppt/ink/ink1521.xml" ContentType="application/inkml+xml"/>
  <Override PartName="/ppt/ink/ink1522.xml" ContentType="application/inkml+xml"/>
  <Override PartName="/ppt/ink/ink1523.xml" ContentType="application/inkml+xml"/>
  <Override PartName="/ppt/ink/ink1524.xml" ContentType="application/inkml+xml"/>
  <Override PartName="/ppt/ink/ink1525.xml" ContentType="application/inkml+xml"/>
  <Override PartName="/ppt/ink/ink1526.xml" ContentType="application/inkml+xml"/>
  <Override PartName="/ppt/ink/ink1527.xml" ContentType="application/inkml+xml"/>
  <Override PartName="/ppt/ink/ink1528.xml" ContentType="application/inkml+xml"/>
  <Override PartName="/ppt/ink/ink1529.xml" ContentType="application/inkml+xml"/>
  <Override PartName="/ppt/ink/ink153.xml" ContentType="application/inkml+xml"/>
  <Override PartName="/ppt/ink/ink1530.xml" ContentType="application/inkml+xml"/>
  <Override PartName="/ppt/ink/ink1531.xml" ContentType="application/inkml+xml"/>
  <Override PartName="/ppt/ink/ink1532.xml" ContentType="application/inkml+xml"/>
  <Override PartName="/ppt/ink/ink1533.xml" ContentType="application/inkml+xml"/>
  <Override PartName="/ppt/ink/ink1534.xml" ContentType="application/inkml+xml"/>
  <Override PartName="/ppt/ink/ink1535.xml" ContentType="application/inkml+xml"/>
  <Override PartName="/ppt/ink/ink1536.xml" ContentType="application/inkml+xml"/>
  <Override PartName="/ppt/ink/ink1537.xml" ContentType="application/inkml+xml"/>
  <Override PartName="/ppt/ink/ink1538.xml" ContentType="application/inkml+xml"/>
  <Override PartName="/ppt/ink/ink1539.xml" ContentType="application/inkml+xml"/>
  <Override PartName="/ppt/ink/ink154.xml" ContentType="application/inkml+xml"/>
  <Override PartName="/ppt/ink/ink1540.xml" ContentType="application/inkml+xml"/>
  <Override PartName="/ppt/ink/ink1541.xml" ContentType="application/inkml+xml"/>
  <Override PartName="/ppt/ink/ink1542.xml" ContentType="application/inkml+xml"/>
  <Override PartName="/ppt/ink/ink1543.xml" ContentType="application/inkml+xml"/>
  <Override PartName="/ppt/ink/ink1544.xml" ContentType="application/inkml+xml"/>
  <Override PartName="/ppt/ink/ink1545.xml" ContentType="application/inkml+xml"/>
  <Override PartName="/ppt/ink/ink1546.xml" ContentType="application/inkml+xml"/>
  <Override PartName="/ppt/ink/ink1547.xml" ContentType="application/inkml+xml"/>
  <Override PartName="/ppt/ink/ink1548.xml" ContentType="application/inkml+xml"/>
  <Override PartName="/ppt/ink/ink1549.xml" ContentType="application/inkml+xml"/>
  <Override PartName="/ppt/ink/ink155.xml" ContentType="application/inkml+xml"/>
  <Override PartName="/ppt/ink/ink1550.xml" ContentType="application/inkml+xml"/>
  <Override PartName="/ppt/ink/ink1551.xml" ContentType="application/inkml+xml"/>
  <Override PartName="/ppt/ink/ink1552.xml" ContentType="application/inkml+xml"/>
  <Override PartName="/ppt/ink/ink1553.xml" ContentType="application/inkml+xml"/>
  <Override PartName="/ppt/ink/ink1554.xml" ContentType="application/inkml+xml"/>
  <Override PartName="/ppt/ink/ink1555.xml" ContentType="application/inkml+xml"/>
  <Override PartName="/ppt/ink/ink1556.xml" ContentType="application/inkml+xml"/>
  <Override PartName="/ppt/ink/ink1557.xml" ContentType="application/inkml+xml"/>
  <Override PartName="/ppt/ink/ink1558.xml" ContentType="application/inkml+xml"/>
  <Override PartName="/ppt/ink/ink1559.xml" ContentType="application/inkml+xml"/>
  <Override PartName="/ppt/ink/ink156.xml" ContentType="application/inkml+xml"/>
  <Override PartName="/ppt/ink/ink1560.xml" ContentType="application/inkml+xml"/>
  <Override PartName="/ppt/ink/ink1561.xml" ContentType="application/inkml+xml"/>
  <Override PartName="/ppt/ink/ink1562.xml" ContentType="application/inkml+xml"/>
  <Override PartName="/ppt/ink/ink1563.xml" ContentType="application/inkml+xml"/>
  <Override PartName="/ppt/ink/ink1564.xml" ContentType="application/inkml+xml"/>
  <Override PartName="/ppt/ink/ink1565.xml" ContentType="application/inkml+xml"/>
  <Override PartName="/ppt/ink/ink1566.xml" ContentType="application/inkml+xml"/>
  <Override PartName="/ppt/ink/ink1567.xml" ContentType="application/inkml+xml"/>
  <Override PartName="/ppt/ink/ink1568.xml" ContentType="application/inkml+xml"/>
  <Override PartName="/ppt/ink/ink1569.xml" ContentType="application/inkml+xml"/>
  <Override PartName="/ppt/ink/ink157.xml" ContentType="application/inkml+xml"/>
  <Override PartName="/ppt/ink/ink1570.xml" ContentType="application/inkml+xml"/>
  <Override PartName="/ppt/ink/ink1571.xml" ContentType="application/inkml+xml"/>
  <Override PartName="/ppt/ink/ink1572.xml" ContentType="application/inkml+xml"/>
  <Override PartName="/ppt/ink/ink1573.xml" ContentType="application/inkml+xml"/>
  <Override PartName="/ppt/ink/ink1574.xml" ContentType="application/inkml+xml"/>
  <Override PartName="/ppt/ink/ink1575.xml" ContentType="application/inkml+xml"/>
  <Override PartName="/ppt/ink/ink1576.xml" ContentType="application/inkml+xml"/>
  <Override PartName="/ppt/ink/ink1577.xml" ContentType="application/inkml+xml"/>
  <Override PartName="/ppt/ink/ink1578.xml" ContentType="application/inkml+xml"/>
  <Override PartName="/ppt/ink/ink1579.xml" ContentType="application/inkml+xml"/>
  <Override PartName="/ppt/ink/ink158.xml" ContentType="application/inkml+xml"/>
  <Override PartName="/ppt/ink/ink1580.xml" ContentType="application/inkml+xml"/>
  <Override PartName="/ppt/ink/ink1581.xml" ContentType="application/inkml+xml"/>
  <Override PartName="/ppt/ink/ink1582.xml" ContentType="application/inkml+xml"/>
  <Override PartName="/ppt/ink/ink1583.xml" ContentType="application/inkml+xml"/>
  <Override PartName="/ppt/ink/ink1584.xml" ContentType="application/inkml+xml"/>
  <Override PartName="/ppt/ink/ink1585.xml" ContentType="application/inkml+xml"/>
  <Override PartName="/ppt/ink/ink1586.xml" ContentType="application/inkml+xml"/>
  <Override PartName="/ppt/ink/ink1587.xml" ContentType="application/inkml+xml"/>
  <Override PartName="/ppt/ink/ink1588.xml" ContentType="application/inkml+xml"/>
  <Override PartName="/ppt/ink/ink1589.xml" ContentType="application/inkml+xml"/>
  <Override PartName="/ppt/ink/ink159.xml" ContentType="application/inkml+xml"/>
  <Override PartName="/ppt/ink/ink1590.xml" ContentType="application/inkml+xml"/>
  <Override PartName="/ppt/ink/ink1591.xml" ContentType="application/inkml+xml"/>
  <Override PartName="/ppt/ink/ink1592.xml" ContentType="application/inkml+xml"/>
  <Override PartName="/ppt/ink/ink1593.xml" ContentType="application/inkml+xml"/>
  <Override PartName="/ppt/ink/ink1594.xml" ContentType="application/inkml+xml"/>
  <Override PartName="/ppt/ink/ink1595.xml" ContentType="application/inkml+xml"/>
  <Override PartName="/ppt/ink/ink1596.xml" ContentType="application/inkml+xml"/>
  <Override PartName="/ppt/ink/ink1597.xml" ContentType="application/inkml+xml"/>
  <Override PartName="/ppt/ink/ink1598.xml" ContentType="application/inkml+xml"/>
  <Override PartName="/ppt/ink/ink1599.xml" ContentType="application/inkml+xml"/>
  <Override PartName="/ppt/ink/ink16.xml" ContentType="application/inkml+xml"/>
  <Override PartName="/ppt/ink/ink160.xml" ContentType="application/inkml+xml"/>
  <Override PartName="/ppt/ink/ink1600.xml" ContentType="application/inkml+xml"/>
  <Override PartName="/ppt/ink/ink1601.xml" ContentType="application/inkml+xml"/>
  <Override PartName="/ppt/ink/ink1602.xml" ContentType="application/inkml+xml"/>
  <Override PartName="/ppt/ink/ink1603.xml" ContentType="application/inkml+xml"/>
  <Override PartName="/ppt/ink/ink1604.xml" ContentType="application/inkml+xml"/>
  <Override PartName="/ppt/ink/ink1605.xml" ContentType="application/inkml+xml"/>
  <Override PartName="/ppt/ink/ink1606.xml" ContentType="application/inkml+xml"/>
  <Override PartName="/ppt/ink/ink1607.xml" ContentType="application/inkml+xml"/>
  <Override PartName="/ppt/ink/ink1608.xml" ContentType="application/inkml+xml"/>
  <Override PartName="/ppt/ink/ink1609.xml" ContentType="application/inkml+xml"/>
  <Override PartName="/ppt/ink/ink161.xml" ContentType="application/inkml+xml"/>
  <Override PartName="/ppt/ink/ink1610.xml" ContentType="application/inkml+xml"/>
  <Override PartName="/ppt/ink/ink1611.xml" ContentType="application/inkml+xml"/>
  <Override PartName="/ppt/ink/ink1612.xml" ContentType="application/inkml+xml"/>
  <Override PartName="/ppt/ink/ink1613.xml" ContentType="application/inkml+xml"/>
  <Override PartName="/ppt/ink/ink1614.xml" ContentType="application/inkml+xml"/>
  <Override PartName="/ppt/ink/ink1615.xml" ContentType="application/inkml+xml"/>
  <Override PartName="/ppt/ink/ink1616.xml" ContentType="application/inkml+xml"/>
  <Override PartName="/ppt/ink/ink1617.xml" ContentType="application/inkml+xml"/>
  <Override PartName="/ppt/ink/ink1618.xml" ContentType="application/inkml+xml"/>
  <Override PartName="/ppt/ink/ink1619.xml" ContentType="application/inkml+xml"/>
  <Override PartName="/ppt/ink/ink162.xml" ContentType="application/inkml+xml"/>
  <Override PartName="/ppt/ink/ink1620.xml" ContentType="application/inkml+xml"/>
  <Override PartName="/ppt/ink/ink1621.xml" ContentType="application/inkml+xml"/>
  <Override PartName="/ppt/ink/ink1622.xml" ContentType="application/inkml+xml"/>
  <Override PartName="/ppt/ink/ink1623.xml" ContentType="application/inkml+xml"/>
  <Override PartName="/ppt/ink/ink1624.xml" ContentType="application/inkml+xml"/>
  <Override PartName="/ppt/ink/ink1625.xml" ContentType="application/inkml+xml"/>
  <Override PartName="/ppt/ink/ink1626.xml" ContentType="application/inkml+xml"/>
  <Override PartName="/ppt/ink/ink1627.xml" ContentType="application/inkml+xml"/>
  <Override PartName="/ppt/ink/ink1628.xml" ContentType="application/inkml+xml"/>
  <Override PartName="/ppt/ink/ink1629.xml" ContentType="application/inkml+xml"/>
  <Override PartName="/ppt/ink/ink163.xml" ContentType="application/inkml+xml"/>
  <Override PartName="/ppt/ink/ink1630.xml" ContentType="application/inkml+xml"/>
  <Override PartName="/ppt/ink/ink1631.xml" ContentType="application/inkml+xml"/>
  <Override PartName="/ppt/ink/ink1632.xml" ContentType="application/inkml+xml"/>
  <Override PartName="/ppt/ink/ink1633.xml" ContentType="application/inkml+xml"/>
  <Override PartName="/ppt/ink/ink1634.xml" ContentType="application/inkml+xml"/>
  <Override PartName="/ppt/ink/ink1635.xml" ContentType="application/inkml+xml"/>
  <Override PartName="/ppt/ink/ink1636.xml" ContentType="application/inkml+xml"/>
  <Override PartName="/ppt/ink/ink1637.xml" ContentType="application/inkml+xml"/>
  <Override PartName="/ppt/ink/ink1638.xml" ContentType="application/inkml+xml"/>
  <Override PartName="/ppt/ink/ink1639.xml" ContentType="application/inkml+xml"/>
  <Override PartName="/ppt/ink/ink164.xml" ContentType="application/inkml+xml"/>
  <Override PartName="/ppt/ink/ink1640.xml" ContentType="application/inkml+xml"/>
  <Override PartName="/ppt/ink/ink1641.xml" ContentType="application/inkml+xml"/>
  <Override PartName="/ppt/ink/ink1642.xml" ContentType="application/inkml+xml"/>
  <Override PartName="/ppt/ink/ink1643.xml" ContentType="application/inkml+xml"/>
  <Override PartName="/ppt/ink/ink1644.xml" ContentType="application/inkml+xml"/>
  <Override PartName="/ppt/ink/ink1645.xml" ContentType="application/inkml+xml"/>
  <Override PartName="/ppt/ink/ink1646.xml" ContentType="application/inkml+xml"/>
  <Override PartName="/ppt/ink/ink1647.xml" ContentType="application/inkml+xml"/>
  <Override PartName="/ppt/ink/ink1648.xml" ContentType="application/inkml+xml"/>
  <Override PartName="/ppt/ink/ink1649.xml" ContentType="application/inkml+xml"/>
  <Override PartName="/ppt/ink/ink165.xml" ContentType="application/inkml+xml"/>
  <Override PartName="/ppt/ink/ink1650.xml" ContentType="application/inkml+xml"/>
  <Override PartName="/ppt/ink/ink1651.xml" ContentType="application/inkml+xml"/>
  <Override PartName="/ppt/ink/ink1652.xml" ContentType="application/inkml+xml"/>
  <Override PartName="/ppt/ink/ink1653.xml" ContentType="application/inkml+xml"/>
  <Override PartName="/ppt/ink/ink1654.xml" ContentType="application/inkml+xml"/>
  <Override PartName="/ppt/ink/ink1655.xml" ContentType="application/inkml+xml"/>
  <Override PartName="/ppt/ink/ink1656.xml" ContentType="application/inkml+xml"/>
  <Override PartName="/ppt/ink/ink1657.xml" ContentType="application/inkml+xml"/>
  <Override PartName="/ppt/ink/ink1658.xml" ContentType="application/inkml+xml"/>
  <Override PartName="/ppt/ink/ink1659.xml" ContentType="application/inkml+xml"/>
  <Override PartName="/ppt/ink/ink166.xml" ContentType="application/inkml+xml"/>
  <Override PartName="/ppt/ink/ink1660.xml" ContentType="application/inkml+xml"/>
  <Override PartName="/ppt/ink/ink1661.xml" ContentType="application/inkml+xml"/>
  <Override PartName="/ppt/ink/ink1662.xml" ContentType="application/inkml+xml"/>
  <Override PartName="/ppt/ink/ink1663.xml" ContentType="application/inkml+xml"/>
  <Override PartName="/ppt/ink/ink1664.xml" ContentType="application/inkml+xml"/>
  <Override PartName="/ppt/ink/ink1665.xml" ContentType="application/inkml+xml"/>
  <Override PartName="/ppt/ink/ink1666.xml" ContentType="application/inkml+xml"/>
  <Override PartName="/ppt/ink/ink1667.xml" ContentType="application/inkml+xml"/>
  <Override PartName="/ppt/ink/ink1668.xml" ContentType="application/inkml+xml"/>
  <Override PartName="/ppt/ink/ink1669.xml" ContentType="application/inkml+xml"/>
  <Override PartName="/ppt/ink/ink167.xml" ContentType="application/inkml+xml"/>
  <Override PartName="/ppt/ink/ink1670.xml" ContentType="application/inkml+xml"/>
  <Override PartName="/ppt/ink/ink1671.xml" ContentType="application/inkml+xml"/>
  <Override PartName="/ppt/ink/ink1672.xml" ContentType="application/inkml+xml"/>
  <Override PartName="/ppt/ink/ink1673.xml" ContentType="application/inkml+xml"/>
  <Override PartName="/ppt/ink/ink1674.xml" ContentType="application/inkml+xml"/>
  <Override PartName="/ppt/ink/ink1675.xml" ContentType="application/inkml+xml"/>
  <Override PartName="/ppt/ink/ink1676.xml" ContentType="application/inkml+xml"/>
  <Override PartName="/ppt/ink/ink1677.xml" ContentType="application/inkml+xml"/>
  <Override PartName="/ppt/ink/ink1678.xml" ContentType="application/inkml+xml"/>
  <Override PartName="/ppt/ink/ink1679.xml" ContentType="application/inkml+xml"/>
  <Override PartName="/ppt/ink/ink168.xml" ContentType="application/inkml+xml"/>
  <Override PartName="/ppt/ink/ink1680.xml" ContentType="application/inkml+xml"/>
  <Override PartName="/ppt/ink/ink1681.xml" ContentType="application/inkml+xml"/>
  <Override PartName="/ppt/ink/ink1682.xml" ContentType="application/inkml+xml"/>
  <Override PartName="/ppt/ink/ink1683.xml" ContentType="application/inkml+xml"/>
  <Override PartName="/ppt/ink/ink1684.xml" ContentType="application/inkml+xml"/>
  <Override PartName="/ppt/ink/ink1685.xml" ContentType="application/inkml+xml"/>
  <Override PartName="/ppt/ink/ink1686.xml" ContentType="application/inkml+xml"/>
  <Override PartName="/ppt/ink/ink1687.xml" ContentType="application/inkml+xml"/>
  <Override PartName="/ppt/ink/ink1688.xml" ContentType="application/inkml+xml"/>
  <Override PartName="/ppt/ink/ink1689.xml" ContentType="application/inkml+xml"/>
  <Override PartName="/ppt/ink/ink169.xml" ContentType="application/inkml+xml"/>
  <Override PartName="/ppt/ink/ink1690.xml" ContentType="application/inkml+xml"/>
  <Override PartName="/ppt/ink/ink1691.xml" ContentType="application/inkml+xml"/>
  <Override PartName="/ppt/ink/ink1692.xml" ContentType="application/inkml+xml"/>
  <Override PartName="/ppt/ink/ink1693.xml" ContentType="application/inkml+xml"/>
  <Override PartName="/ppt/ink/ink1694.xml" ContentType="application/inkml+xml"/>
  <Override PartName="/ppt/ink/ink1695.xml" ContentType="application/inkml+xml"/>
  <Override PartName="/ppt/ink/ink1696.xml" ContentType="application/inkml+xml"/>
  <Override PartName="/ppt/ink/ink1697.xml" ContentType="application/inkml+xml"/>
  <Override PartName="/ppt/ink/ink1698.xml" ContentType="application/inkml+xml"/>
  <Override PartName="/ppt/ink/ink1699.xml" ContentType="application/inkml+xml"/>
  <Override PartName="/ppt/ink/ink17.xml" ContentType="application/inkml+xml"/>
  <Override PartName="/ppt/ink/ink170.xml" ContentType="application/inkml+xml"/>
  <Override PartName="/ppt/ink/ink1700.xml" ContentType="application/inkml+xml"/>
  <Override PartName="/ppt/ink/ink1701.xml" ContentType="application/inkml+xml"/>
  <Override PartName="/ppt/ink/ink1702.xml" ContentType="application/inkml+xml"/>
  <Override PartName="/ppt/ink/ink1703.xml" ContentType="application/inkml+xml"/>
  <Override PartName="/ppt/ink/ink1704.xml" ContentType="application/inkml+xml"/>
  <Override PartName="/ppt/ink/ink1705.xml" ContentType="application/inkml+xml"/>
  <Override PartName="/ppt/ink/ink1706.xml" ContentType="application/inkml+xml"/>
  <Override PartName="/ppt/ink/ink1707.xml" ContentType="application/inkml+xml"/>
  <Override PartName="/ppt/ink/ink1708.xml" ContentType="application/inkml+xml"/>
  <Override PartName="/ppt/ink/ink1709.xml" ContentType="application/inkml+xml"/>
  <Override PartName="/ppt/ink/ink171.xml" ContentType="application/inkml+xml"/>
  <Override PartName="/ppt/ink/ink1710.xml" ContentType="application/inkml+xml"/>
  <Override PartName="/ppt/ink/ink1711.xml" ContentType="application/inkml+xml"/>
  <Override PartName="/ppt/ink/ink1712.xml" ContentType="application/inkml+xml"/>
  <Override PartName="/ppt/ink/ink1713.xml" ContentType="application/inkml+xml"/>
  <Override PartName="/ppt/ink/ink1714.xml" ContentType="application/inkml+xml"/>
  <Override PartName="/ppt/ink/ink1715.xml" ContentType="application/inkml+xml"/>
  <Override PartName="/ppt/ink/ink1716.xml" ContentType="application/inkml+xml"/>
  <Override PartName="/ppt/ink/ink1717.xml" ContentType="application/inkml+xml"/>
  <Override PartName="/ppt/ink/ink1718.xml" ContentType="application/inkml+xml"/>
  <Override PartName="/ppt/ink/ink1719.xml" ContentType="application/inkml+xml"/>
  <Override PartName="/ppt/ink/ink172.xml" ContentType="application/inkml+xml"/>
  <Override PartName="/ppt/ink/ink1720.xml" ContentType="application/inkml+xml"/>
  <Override PartName="/ppt/ink/ink1721.xml" ContentType="application/inkml+xml"/>
  <Override PartName="/ppt/ink/ink1722.xml" ContentType="application/inkml+xml"/>
  <Override PartName="/ppt/ink/ink1723.xml" ContentType="application/inkml+xml"/>
  <Override PartName="/ppt/ink/ink1724.xml" ContentType="application/inkml+xml"/>
  <Override PartName="/ppt/ink/ink1725.xml" ContentType="application/inkml+xml"/>
  <Override PartName="/ppt/ink/ink1726.xml" ContentType="application/inkml+xml"/>
  <Override PartName="/ppt/ink/ink1727.xml" ContentType="application/inkml+xml"/>
  <Override PartName="/ppt/ink/ink1728.xml" ContentType="application/inkml+xml"/>
  <Override PartName="/ppt/ink/ink1729.xml" ContentType="application/inkml+xml"/>
  <Override PartName="/ppt/ink/ink173.xml" ContentType="application/inkml+xml"/>
  <Override PartName="/ppt/ink/ink1730.xml" ContentType="application/inkml+xml"/>
  <Override PartName="/ppt/ink/ink1731.xml" ContentType="application/inkml+xml"/>
  <Override PartName="/ppt/ink/ink1732.xml" ContentType="application/inkml+xml"/>
  <Override PartName="/ppt/ink/ink1733.xml" ContentType="application/inkml+xml"/>
  <Override PartName="/ppt/ink/ink1734.xml" ContentType="application/inkml+xml"/>
  <Override PartName="/ppt/ink/ink1735.xml" ContentType="application/inkml+xml"/>
  <Override PartName="/ppt/ink/ink1736.xml" ContentType="application/inkml+xml"/>
  <Override PartName="/ppt/ink/ink1737.xml" ContentType="application/inkml+xml"/>
  <Override PartName="/ppt/ink/ink1738.xml" ContentType="application/inkml+xml"/>
  <Override PartName="/ppt/ink/ink1739.xml" ContentType="application/inkml+xml"/>
  <Override PartName="/ppt/ink/ink174.xml" ContentType="application/inkml+xml"/>
  <Override PartName="/ppt/ink/ink1740.xml" ContentType="application/inkml+xml"/>
  <Override PartName="/ppt/ink/ink1741.xml" ContentType="application/inkml+xml"/>
  <Override PartName="/ppt/ink/ink1742.xml" ContentType="application/inkml+xml"/>
  <Override PartName="/ppt/ink/ink1743.xml" ContentType="application/inkml+xml"/>
  <Override PartName="/ppt/ink/ink1744.xml" ContentType="application/inkml+xml"/>
  <Override PartName="/ppt/ink/ink1745.xml" ContentType="application/inkml+xml"/>
  <Override PartName="/ppt/ink/ink1746.xml" ContentType="application/inkml+xml"/>
  <Override PartName="/ppt/ink/ink1747.xml" ContentType="application/inkml+xml"/>
  <Override PartName="/ppt/ink/ink1748.xml" ContentType="application/inkml+xml"/>
  <Override PartName="/ppt/ink/ink1749.xml" ContentType="application/inkml+xml"/>
  <Override PartName="/ppt/ink/ink175.xml" ContentType="application/inkml+xml"/>
  <Override PartName="/ppt/ink/ink1750.xml" ContentType="application/inkml+xml"/>
  <Override PartName="/ppt/ink/ink1751.xml" ContentType="application/inkml+xml"/>
  <Override PartName="/ppt/ink/ink1752.xml" ContentType="application/inkml+xml"/>
  <Override PartName="/ppt/ink/ink1753.xml" ContentType="application/inkml+xml"/>
  <Override PartName="/ppt/ink/ink1754.xml" ContentType="application/inkml+xml"/>
  <Override PartName="/ppt/ink/ink1755.xml" ContentType="application/inkml+xml"/>
  <Override PartName="/ppt/ink/ink1756.xml" ContentType="application/inkml+xml"/>
  <Override PartName="/ppt/ink/ink1757.xml" ContentType="application/inkml+xml"/>
  <Override PartName="/ppt/ink/ink1758.xml" ContentType="application/inkml+xml"/>
  <Override PartName="/ppt/ink/ink1759.xml" ContentType="application/inkml+xml"/>
  <Override PartName="/ppt/ink/ink176.xml" ContentType="application/inkml+xml"/>
  <Override PartName="/ppt/ink/ink1760.xml" ContentType="application/inkml+xml"/>
  <Override PartName="/ppt/ink/ink1761.xml" ContentType="application/inkml+xml"/>
  <Override PartName="/ppt/ink/ink1762.xml" ContentType="application/inkml+xml"/>
  <Override PartName="/ppt/ink/ink1763.xml" ContentType="application/inkml+xml"/>
  <Override PartName="/ppt/ink/ink1764.xml" ContentType="application/inkml+xml"/>
  <Override PartName="/ppt/ink/ink1765.xml" ContentType="application/inkml+xml"/>
  <Override PartName="/ppt/ink/ink1766.xml" ContentType="application/inkml+xml"/>
  <Override PartName="/ppt/ink/ink1767.xml" ContentType="application/inkml+xml"/>
  <Override PartName="/ppt/ink/ink1768.xml" ContentType="application/inkml+xml"/>
  <Override PartName="/ppt/ink/ink1769.xml" ContentType="application/inkml+xml"/>
  <Override PartName="/ppt/ink/ink177.xml" ContentType="application/inkml+xml"/>
  <Override PartName="/ppt/ink/ink1770.xml" ContentType="application/inkml+xml"/>
  <Override PartName="/ppt/ink/ink1771.xml" ContentType="application/inkml+xml"/>
  <Override PartName="/ppt/ink/ink1772.xml" ContentType="application/inkml+xml"/>
  <Override PartName="/ppt/ink/ink1773.xml" ContentType="application/inkml+xml"/>
  <Override PartName="/ppt/ink/ink1774.xml" ContentType="application/inkml+xml"/>
  <Override PartName="/ppt/ink/ink1775.xml" ContentType="application/inkml+xml"/>
  <Override PartName="/ppt/ink/ink1776.xml" ContentType="application/inkml+xml"/>
  <Override PartName="/ppt/ink/ink1777.xml" ContentType="application/inkml+xml"/>
  <Override PartName="/ppt/ink/ink1778.xml" ContentType="application/inkml+xml"/>
  <Override PartName="/ppt/ink/ink1779.xml" ContentType="application/inkml+xml"/>
  <Override PartName="/ppt/ink/ink178.xml" ContentType="application/inkml+xml"/>
  <Override PartName="/ppt/ink/ink1780.xml" ContentType="application/inkml+xml"/>
  <Override PartName="/ppt/ink/ink1781.xml" ContentType="application/inkml+xml"/>
  <Override PartName="/ppt/ink/ink1782.xml" ContentType="application/inkml+xml"/>
  <Override PartName="/ppt/ink/ink1783.xml" ContentType="application/inkml+xml"/>
  <Override PartName="/ppt/ink/ink1784.xml" ContentType="application/inkml+xml"/>
  <Override PartName="/ppt/ink/ink1785.xml" ContentType="application/inkml+xml"/>
  <Override PartName="/ppt/ink/ink1786.xml" ContentType="application/inkml+xml"/>
  <Override PartName="/ppt/ink/ink1787.xml" ContentType="application/inkml+xml"/>
  <Override PartName="/ppt/ink/ink1788.xml" ContentType="application/inkml+xml"/>
  <Override PartName="/ppt/ink/ink1789.xml" ContentType="application/inkml+xml"/>
  <Override PartName="/ppt/ink/ink179.xml" ContentType="application/inkml+xml"/>
  <Override PartName="/ppt/ink/ink1790.xml" ContentType="application/inkml+xml"/>
  <Override PartName="/ppt/ink/ink1791.xml" ContentType="application/inkml+xml"/>
  <Override PartName="/ppt/ink/ink1792.xml" ContentType="application/inkml+xml"/>
  <Override PartName="/ppt/ink/ink1793.xml" ContentType="application/inkml+xml"/>
  <Override PartName="/ppt/ink/ink1794.xml" ContentType="application/inkml+xml"/>
  <Override PartName="/ppt/ink/ink1795.xml" ContentType="application/inkml+xml"/>
  <Override PartName="/ppt/ink/ink1796.xml" ContentType="application/inkml+xml"/>
  <Override PartName="/ppt/ink/ink1797.xml" ContentType="application/inkml+xml"/>
  <Override PartName="/ppt/ink/ink1798.xml" ContentType="application/inkml+xml"/>
  <Override PartName="/ppt/ink/ink1799.xml" ContentType="application/inkml+xml"/>
  <Override PartName="/ppt/ink/ink18.xml" ContentType="application/inkml+xml"/>
  <Override PartName="/ppt/ink/ink180.xml" ContentType="application/inkml+xml"/>
  <Override PartName="/ppt/ink/ink1800.xml" ContentType="application/inkml+xml"/>
  <Override PartName="/ppt/ink/ink1801.xml" ContentType="application/inkml+xml"/>
  <Override PartName="/ppt/ink/ink1802.xml" ContentType="application/inkml+xml"/>
  <Override PartName="/ppt/ink/ink1803.xml" ContentType="application/inkml+xml"/>
  <Override PartName="/ppt/ink/ink1804.xml" ContentType="application/inkml+xml"/>
  <Override PartName="/ppt/ink/ink1805.xml" ContentType="application/inkml+xml"/>
  <Override PartName="/ppt/ink/ink1806.xml" ContentType="application/inkml+xml"/>
  <Override PartName="/ppt/ink/ink1807.xml" ContentType="application/inkml+xml"/>
  <Override PartName="/ppt/ink/ink1808.xml" ContentType="application/inkml+xml"/>
  <Override PartName="/ppt/ink/ink1809.xml" ContentType="application/inkml+xml"/>
  <Override PartName="/ppt/ink/ink181.xml" ContentType="application/inkml+xml"/>
  <Override PartName="/ppt/ink/ink1810.xml" ContentType="application/inkml+xml"/>
  <Override PartName="/ppt/ink/ink1811.xml" ContentType="application/inkml+xml"/>
  <Override PartName="/ppt/ink/ink1812.xml" ContentType="application/inkml+xml"/>
  <Override PartName="/ppt/ink/ink1813.xml" ContentType="application/inkml+xml"/>
  <Override PartName="/ppt/ink/ink1814.xml" ContentType="application/inkml+xml"/>
  <Override PartName="/ppt/ink/ink1815.xml" ContentType="application/inkml+xml"/>
  <Override PartName="/ppt/ink/ink1816.xml" ContentType="application/inkml+xml"/>
  <Override PartName="/ppt/ink/ink1817.xml" ContentType="application/inkml+xml"/>
  <Override PartName="/ppt/ink/ink1818.xml" ContentType="application/inkml+xml"/>
  <Override PartName="/ppt/ink/ink1819.xml" ContentType="application/inkml+xml"/>
  <Override PartName="/ppt/ink/ink182.xml" ContentType="application/inkml+xml"/>
  <Override PartName="/ppt/ink/ink1820.xml" ContentType="application/inkml+xml"/>
  <Override PartName="/ppt/ink/ink1821.xml" ContentType="application/inkml+xml"/>
  <Override PartName="/ppt/ink/ink1822.xml" ContentType="application/inkml+xml"/>
  <Override PartName="/ppt/ink/ink1823.xml" ContentType="application/inkml+xml"/>
  <Override PartName="/ppt/ink/ink1824.xml" ContentType="application/inkml+xml"/>
  <Override PartName="/ppt/ink/ink1825.xml" ContentType="application/inkml+xml"/>
  <Override PartName="/ppt/ink/ink1826.xml" ContentType="application/inkml+xml"/>
  <Override PartName="/ppt/ink/ink1827.xml" ContentType="application/inkml+xml"/>
  <Override PartName="/ppt/ink/ink1828.xml" ContentType="application/inkml+xml"/>
  <Override PartName="/ppt/ink/ink1829.xml" ContentType="application/inkml+xml"/>
  <Override PartName="/ppt/ink/ink183.xml" ContentType="application/inkml+xml"/>
  <Override PartName="/ppt/ink/ink1830.xml" ContentType="application/inkml+xml"/>
  <Override PartName="/ppt/ink/ink1831.xml" ContentType="application/inkml+xml"/>
  <Override PartName="/ppt/ink/ink1832.xml" ContentType="application/inkml+xml"/>
  <Override PartName="/ppt/ink/ink1833.xml" ContentType="application/inkml+xml"/>
  <Override PartName="/ppt/ink/ink1834.xml" ContentType="application/inkml+xml"/>
  <Override PartName="/ppt/ink/ink1835.xml" ContentType="application/inkml+xml"/>
  <Override PartName="/ppt/ink/ink1836.xml" ContentType="application/inkml+xml"/>
  <Override PartName="/ppt/ink/ink1837.xml" ContentType="application/inkml+xml"/>
  <Override PartName="/ppt/ink/ink1838.xml" ContentType="application/inkml+xml"/>
  <Override PartName="/ppt/ink/ink1839.xml" ContentType="application/inkml+xml"/>
  <Override PartName="/ppt/ink/ink184.xml" ContentType="application/inkml+xml"/>
  <Override PartName="/ppt/ink/ink1840.xml" ContentType="application/inkml+xml"/>
  <Override PartName="/ppt/ink/ink1841.xml" ContentType="application/inkml+xml"/>
  <Override PartName="/ppt/ink/ink1842.xml" ContentType="application/inkml+xml"/>
  <Override PartName="/ppt/ink/ink1843.xml" ContentType="application/inkml+xml"/>
  <Override PartName="/ppt/ink/ink1844.xml" ContentType="application/inkml+xml"/>
  <Override PartName="/ppt/ink/ink1845.xml" ContentType="application/inkml+xml"/>
  <Override PartName="/ppt/ink/ink1846.xml" ContentType="application/inkml+xml"/>
  <Override PartName="/ppt/ink/ink1847.xml" ContentType="application/inkml+xml"/>
  <Override PartName="/ppt/ink/ink1848.xml" ContentType="application/inkml+xml"/>
  <Override PartName="/ppt/ink/ink1849.xml" ContentType="application/inkml+xml"/>
  <Override PartName="/ppt/ink/ink185.xml" ContentType="application/inkml+xml"/>
  <Override PartName="/ppt/ink/ink1850.xml" ContentType="application/inkml+xml"/>
  <Override PartName="/ppt/ink/ink1851.xml" ContentType="application/inkml+xml"/>
  <Override PartName="/ppt/ink/ink1852.xml" ContentType="application/inkml+xml"/>
  <Override PartName="/ppt/ink/ink1853.xml" ContentType="application/inkml+xml"/>
  <Override PartName="/ppt/ink/ink1854.xml" ContentType="application/inkml+xml"/>
  <Override PartName="/ppt/ink/ink1855.xml" ContentType="application/inkml+xml"/>
  <Override PartName="/ppt/ink/ink1856.xml" ContentType="application/inkml+xml"/>
  <Override PartName="/ppt/ink/ink1857.xml" ContentType="application/inkml+xml"/>
  <Override PartName="/ppt/ink/ink1858.xml" ContentType="application/inkml+xml"/>
  <Override PartName="/ppt/ink/ink1859.xml" ContentType="application/inkml+xml"/>
  <Override PartName="/ppt/ink/ink186.xml" ContentType="application/inkml+xml"/>
  <Override PartName="/ppt/ink/ink1860.xml" ContentType="application/inkml+xml"/>
  <Override PartName="/ppt/ink/ink1861.xml" ContentType="application/inkml+xml"/>
  <Override PartName="/ppt/ink/ink1862.xml" ContentType="application/inkml+xml"/>
  <Override PartName="/ppt/ink/ink1863.xml" ContentType="application/inkml+xml"/>
  <Override PartName="/ppt/ink/ink1864.xml" ContentType="application/inkml+xml"/>
  <Override PartName="/ppt/ink/ink1865.xml" ContentType="application/inkml+xml"/>
  <Override PartName="/ppt/ink/ink1866.xml" ContentType="application/inkml+xml"/>
  <Override PartName="/ppt/ink/ink1867.xml" ContentType="application/inkml+xml"/>
  <Override PartName="/ppt/ink/ink1868.xml" ContentType="application/inkml+xml"/>
  <Override PartName="/ppt/ink/ink1869.xml" ContentType="application/inkml+xml"/>
  <Override PartName="/ppt/ink/ink187.xml" ContentType="application/inkml+xml"/>
  <Override PartName="/ppt/ink/ink1870.xml" ContentType="application/inkml+xml"/>
  <Override PartName="/ppt/ink/ink1871.xml" ContentType="application/inkml+xml"/>
  <Override PartName="/ppt/ink/ink1872.xml" ContentType="application/inkml+xml"/>
  <Override PartName="/ppt/ink/ink1873.xml" ContentType="application/inkml+xml"/>
  <Override PartName="/ppt/ink/ink1874.xml" ContentType="application/inkml+xml"/>
  <Override PartName="/ppt/ink/ink1875.xml" ContentType="application/inkml+xml"/>
  <Override PartName="/ppt/ink/ink1876.xml" ContentType="application/inkml+xml"/>
  <Override PartName="/ppt/ink/ink1877.xml" ContentType="application/inkml+xml"/>
  <Override PartName="/ppt/ink/ink1878.xml" ContentType="application/inkml+xml"/>
  <Override PartName="/ppt/ink/ink1879.xml" ContentType="application/inkml+xml"/>
  <Override PartName="/ppt/ink/ink188.xml" ContentType="application/inkml+xml"/>
  <Override PartName="/ppt/ink/ink1880.xml" ContentType="application/inkml+xml"/>
  <Override PartName="/ppt/ink/ink1881.xml" ContentType="application/inkml+xml"/>
  <Override PartName="/ppt/ink/ink1882.xml" ContentType="application/inkml+xml"/>
  <Override PartName="/ppt/ink/ink1883.xml" ContentType="application/inkml+xml"/>
  <Override PartName="/ppt/ink/ink1884.xml" ContentType="application/inkml+xml"/>
  <Override PartName="/ppt/ink/ink1885.xml" ContentType="application/inkml+xml"/>
  <Override PartName="/ppt/ink/ink1886.xml" ContentType="application/inkml+xml"/>
  <Override PartName="/ppt/ink/ink1887.xml" ContentType="application/inkml+xml"/>
  <Override PartName="/ppt/ink/ink1888.xml" ContentType="application/inkml+xml"/>
  <Override PartName="/ppt/ink/ink1889.xml" ContentType="application/inkml+xml"/>
  <Override PartName="/ppt/ink/ink189.xml" ContentType="application/inkml+xml"/>
  <Override PartName="/ppt/ink/ink1890.xml" ContentType="application/inkml+xml"/>
  <Override PartName="/ppt/ink/ink1891.xml" ContentType="application/inkml+xml"/>
  <Override PartName="/ppt/ink/ink1892.xml" ContentType="application/inkml+xml"/>
  <Override PartName="/ppt/ink/ink1893.xml" ContentType="application/inkml+xml"/>
  <Override PartName="/ppt/ink/ink1894.xml" ContentType="application/inkml+xml"/>
  <Override PartName="/ppt/ink/ink1895.xml" ContentType="application/inkml+xml"/>
  <Override PartName="/ppt/ink/ink1896.xml" ContentType="application/inkml+xml"/>
  <Override PartName="/ppt/ink/ink1897.xml" ContentType="application/inkml+xml"/>
  <Override PartName="/ppt/ink/ink1898.xml" ContentType="application/inkml+xml"/>
  <Override PartName="/ppt/ink/ink1899.xml" ContentType="application/inkml+xml"/>
  <Override PartName="/ppt/ink/ink19.xml" ContentType="application/inkml+xml"/>
  <Override PartName="/ppt/ink/ink190.xml" ContentType="application/inkml+xml"/>
  <Override PartName="/ppt/ink/ink1900.xml" ContentType="application/inkml+xml"/>
  <Override PartName="/ppt/ink/ink1901.xml" ContentType="application/inkml+xml"/>
  <Override PartName="/ppt/ink/ink1902.xml" ContentType="application/inkml+xml"/>
  <Override PartName="/ppt/ink/ink1903.xml" ContentType="application/inkml+xml"/>
  <Override PartName="/ppt/ink/ink1904.xml" ContentType="application/inkml+xml"/>
  <Override PartName="/ppt/ink/ink1905.xml" ContentType="application/inkml+xml"/>
  <Override PartName="/ppt/ink/ink1906.xml" ContentType="application/inkml+xml"/>
  <Override PartName="/ppt/ink/ink1907.xml" ContentType="application/inkml+xml"/>
  <Override PartName="/ppt/ink/ink1908.xml" ContentType="application/inkml+xml"/>
  <Override PartName="/ppt/ink/ink1909.xml" ContentType="application/inkml+xml"/>
  <Override PartName="/ppt/ink/ink191.xml" ContentType="application/inkml+xml"/>
  <Override PartName="/ppt/ink/ink1910.xml" ContentType="application/inkml+xml"/>
  <Override PartName="/ppt/ink/ink1911.xml" ContentType="application/inkml+xml"/>
  <Override PartName="/ppt/ink/ink1912.xml" ContentType="application/inkml+xml"/>
  <Override PartName="/ppt/ink/ink1913.xml" ContentType="application/inkml+xml"/>
  <Override PartName="/ppt/ink/ink1914.xml" ContentType="application/inkml+xml"/>
  <Override PartName="/ppt/ink/ink1915.xml" ContentType="application/inkml+xml"/>
  <Override PartName="/ppt/ink/ink1916.xml" ContentType="application/inkml+xml"/>
  <Override PartName="/ppt/ink/ink1917.xml" ContentType="application/inkml+xml"/>
  <Override PartName="/ppt/ink/ink1918.xml" ContentType="application/inkml+xml"/>
  <Override PartName="/ppt/ink/ink1919.xml" ContentType="application/inkml+xml"/>
  <Override PartName="/ppt/ink/ink192.xml" ContentType="application/inkml+xml"/>
  <Override PartName="/ppt/ink/ink1920.xml" ContentType="application/inkml+xml"/>
  <Override PartName="/ppt/ink/ink1921.xml" ContentType="application/inkml+xml"/>
  <Override PartName="/ppt/ink/ink1922.xml" ContentType="application/inkml+xml"/>
  <Override PartName="/ppt/ink/ink1923.xml" ContentType="application/inkml+xml"/>
  <Override PartName="/ppt/ink/ink1924.xml" ContentType="application/inkml+xml"/>
  <Override PartName="/ppt/ink/ink1925.xml" ContentType="application/inkml+xml"/>
  <Override PartName="/ppt/ink/ink1926.xml" ContentType="application/inkml+xml"/>
  <Override PartName="/ppt/ink/ink1927.xml" ContentType="application/inkml+xml"/>
  <Override PartName="/ppt/ink/ink1928.xml" ContentType="application/inkml+xml"/>
  <Override PartName="/ppt/ink/ink1929.xml" ContentType="application/inkml+xml"/>
  <Override PartName="/ppt/ink/ink193.xml" ContentType="application/inkml+xml"/>
  <Override PartName="/ppt/ink/ink1930.xml" ContentType="application/inkml+xml"/>
  <Override PartName="/ppt/ink/ink1931.xml" ContentType="application/inkml+xml"/>
  <Override PartName="/ppt/ink/ink1932.xml" ContentType="application/inkml+xml"/>
  <Override PartName="/ppt/ink/ink1933.xml" ContentType="application/inkml+xml"/>
  <Override PartName="/ppt/ink/ink1934.xml" ContentType="application/inkml+xml"/>
  <Override PartName="/ppt/ink/ink1935.xml" ContentType="application/inkml+xml"/>
  <Override PartName="/ppt/ink/ink1936.xml" ContentType="application/inkml+xml"/>
  <Override PartName="/ppt/ink/ink1937.xml" ContentType="application/inkml+xml"/>
  <Override PartName="/ppt/ink/ink1938.xml" ContentType="application/inkml+xml"/>
  <Override PartName="/ppt/ink/ink1939.xml" ContentType="application/inkml+xml"/>
  <Override PartName="/ppt/ink/ink194.xml" ContentType="application/inkml+xml"/>
  <Override PartName="/ppt/ink/ink1940.xml" ContentType="application/inkml+xml"/>
  <Override PartName="/ppt/ink/ink1941.xml" ContentType="application/inkml+xml"/>
  <Override PartName="/ppt/ink/ink1942.xml" ContentType="application/inkml+xml"/>
  <Override PartName="/ppt/ink/ink1943.xml" ContentType="application/inkml+xml"/>
  <Override PartName="/ppt/ink/ink1944.xml" ContentType="application/inkml+xml"/>
  <Override PartName="/ppt/ink/ink1945.xml" ContentType="application/inkml+xml"/>
  <Override PartName="/ppt/ink/ink1946.xml" ContentType="application/inkml+xml"/>
  <Override PartName="/ppt/ink/ink1947.xml" ContentType="application/inkml+xml"/>
  <Override PartName="/ppt/ink/ink1948.xml" ContentType="application/inkml+xml"/>
  <Override PartName="/ppt/ink/ink1949.xml" ContentType="application/inkml+xml"/>
  <Override PartName="/ppt/ink/ink195.xml" ContentType="application/inkml+xml"/>
  <Override PartName="/ppt/ink/ink1950.xml" ContentType="application/inkml+xml"/>
  <Override PartName="/ppt/ink/ink1951.xml" ContentType="application/inkml+xml"/>
  <Override PartName="/ppt/ink/ink1952.xml" ContentType="application/inkml+xml"/>
  <Override PartName="/ppt/ink/ink1953.xml" ContentType="application/inkml+xml"/>
  <Override PartName="/ppt/ink/ink1954.xml" ContentType="application/inkml+xml"/>
  <Override PartName="/ppt/ink/ink1955.xml" ContentType="application/inkml+xml"/>
  <Override PartName="/ppt/ink/ink1956.xml" ContentType="application/inkml+xml"/>
  <Override PartName="/ppt/ink/ink1957.xml" ContentType="application/inkml+xml"/>
  <Override PartName="/ppt/ink/ink1958.xml" ContentType="application/inkml+xml"/>
  <Override PartName="/ppt/ink/ink1959.xml" ContentType="application/inkml+xml"/>
  <Override PartName="/ppt/ink/ink196.xml" ContentType="application/inkml+xml"/>
  <Override PartName="/ppt/ink/ink1960.xml" ContentType="application/inkml+xml"/>
  <Override PartName="/ppt/ink/ink1961.xml" ContentType="application/inkml+xml"/>
  <Override PartName="/ppt/ink/ink1962.xml" ContentType="application/inkml+xml"/>
  <Override PartName="/ppt/ink/ink1963.xml" ContentType="application/inkml+xml"/>
  <Override PartName="/ppt/ink/ink1964.xml" ContentType="application/inkml+xml"/>
  <Override PartName="/ppt/ink/ink1965.xml" ContentType="application/inkml+xml"/>
  <Override PartName="/ppt/ink/ink1966.xml" ContentType="application/inkml+xml"/>
  <Override PartName="/ppt/ink/ink1967.xml" ContentType="application/inkml+xml"/>
  <Override PartName="/ppt/ink/ink1968.xml" ContentType="application/inkml+xml"/>
  <Override PartName="/ppt/ink/ink1969.xml" ContentType="application/inkml+xml"/>
  <Override PartName="/ppt/ink/ink197.xml" ContentType="application/inkml+xml"/>
  <Override PartName="/ppt/ink/ink1970.xml" ContentType="application/inkml+xml"/>
  <Override PartName="/ppt/ink/ink1971.xml" ContentType="application/inkml+xml"/>
  <Override PartName="/ppt/ink/ink1972.xml" ContentType="application/inkml+xml"/>
  <Override PartName="/ppt/ink/ink1973.xml" ContentType="application/inkml+xml"/>
  <Override PartName="/ppt/ink/ink1974.xml" ContentType="application/inkml+xml"/>
  <Override PartName="/ppt/ink/ink1975.xml" ContentType="application/inkml+xml"/>
  <Override PartName="/ppt/ink/ink1976.xml" ContentType="application/inkml+xml"/>
  <Override PartName="/ppt/ink/ink1977.xml" ContentType="application/inkml+xml"/>
  <Override PartName="/ppt/ink/ink1978.xml" ContentType="application/inkml+xml"/>
  <Override PartName="/ppt/ink/ink1979.xml" ContentType="application/inkml+xml"/>
  <Override PartName="/ppt/ink/ink198.xml" ContentType="application/inkml+xml"/>
  <Override PartName="/ppt/ink/ink1980.xml" ContentType="application/inkml+xml"/>
  <Override PartName="/ppt/ink/ink1981.xml" ContentType="application/inkml+xml"/>
  <Override PartName="/ppt/ink/ink1982.xml" ContentType="application/inkml+xml"/>
  <Override PartName="/ppt/ink/ink1983.xml" ContentType="application/inkml+xml"/>
  <Override PartName="/ppt/ink/ink1984.xml" ContentType="application/inkml+xml"/>
  <Override PartName="/ppt/ink/ink1985.xml" ContentType="application/inkml+xml"/>
  <Override PartName="/ppt/ink/ink1986.xml" ContentType="application/inkml+xml"/>
  <Override PartName="/ppt/ink/ink1987.xml" ContentType="application/inkml+xml"/>
  <Override PartName="/ppt/ink/ink1988.xml" ContentType="application/inkml+xml"/>
  <Override PartName="/ppt/ink/ink1989.xml" ContentType="application/inkml+xml"/>
  <Override PartName="/ppt/ink/ink199.xml" ContentType="application/inkml+xml"/>
  <Override PartName="/ppt/ink/ink1990.xml" ContentType="application/inkml+xml"/>
  <Override PartName="/ppt/ink/ink1991.xml" ContentType="application/inkml+xml"/>
  <Override PartName="/ppt/ink/ink1992.xml" ContentType="application/inkml+xml"/>
  <Override PartName="/ppt/ink/ink1993.xml" ContentType="application/inkml+xml"/>
  <Override PartName="/ppt/ink/ink1994.xml" ContentType="application/inkml+xml"/>
  <Override PartName="/ppt/ink/ink1995.xml" ContentType="application/inkml+xml"/>
  <Override PartName="/ppt/ink/ink1996.xml" ContentType="application/inkml+xml"/>
  <Override PartName="/ppt/ink/ink1997.xml" ContentType="application/inkml+xml"/>
  <Override PartName="/ppt/ink/ink1998.xml" ContentType="application/inkml+xml"/>
  <Override PartName="/ppt/ink/ink1999.xml" ContentType="application/inkml+xml"/>
  <Override PartName="/ppt/ink/ink2.xml" ContentType="application/inkml+xml"/>
  <Override PartName="/ppt/ink/ink20.xml" ContentType="application/inkml+xml"/>
  <Override PartName="/ppt/ink/ink200.xml" ContentType="application/inkml+xml"/>
  <Override PartName="/ppt/ink/ink2000.xml" ContentType="application/inkml+xml"/>
  <Override PartName="/ppt/ink/ink2001.xml" ContentType="application/inkml+xml"/>
  <Override PartName="/ppt/ink/ink2002.xml" ContentType="application/inkml+xml"/>
  <Override PartName="/ppt/ink/ink2003.xml" ContentType="application/inkml+xml"/>
  <Override PartName="/ppt/ink/ink2004.xml" ContentType="application/inkml+xml"/>
  <Override PartName="/ppt/ink/ink2005.xml" ContentType="application/inkml+xml"/>
  <Override PartName="/ppt/ink/ink2006.xml" ContentType="application/inkml+xml"/>
  <Override PartName="/ppt/ink/ink2007.xml" ContentType="application/inkml+xml"/>
  <Override PartName="/ppt/ink/ink2008.xml" ContentType="application/inkml+xml"/>
  <Override PartName="/ppt/ink/ink2009.xml" ContentType="application/inkml+xml"/>
  <Override PartName="/ppt/ink/ink201.xml" ContentType="application/inkml+xml"/>
  <Override PartName="/ppt/ink/ink2010.xml" ContentType="application/inkml+xml"/>
  <Override PartName="/ppt/ink/ink2011.xml" ContentType="application/inkml+xml"/>
  <Override PartName="/ppt/ink/ink2012.xml" ContentType="application/inkml+xml"/>
  <Override PartName="/ppt/ink/ink2013.xml" ContentType="application/inkml+xml"/>
  <Override PartName="/ppt/ink/ink2014.xml" ContentType="application/inkml+xml"/>
  <Override PartName="/ppt/ink/ink2015.xml" ContentType="application/inkml+xml"/>
  <Override PartName="/ppt/ink/ink2016.xml" ContentType="application/inkml+xml"/>
  <Override PartName="/ppt/ink/ink2017.xml" ContentType="application/inkml+xml"/>
  <Override PartName="/ppt/ink/ink2018.xml" ContentType="application/inkml+xml"/>
  <Override PartName="/ppt/ink/ink2019.xml" ContentType="application/inkml+xml"/>
  <Override PartName="/ppt/ink/ink202.xml" ContentType="application/inkml+xml"/>
  <Override PartName="/ppt/ink/ink2020.xml" ContentType="application/inkml+xml"/>
  <Override PartName="/ppt/ink/ink2021.xml" ContentType="application/inkml+xml"/>
  <Override PartName="/ppt/ink/ink2022.xml" ContentType="application/inkml+xml"/>
  <Override PartName="/ppt/ink/ink2023.xml" ContentType="application/inkml+xml"/>
  <Override PartName="/ppt/ink/ink2024.xml" ContentType="application/inkml+xml"/>
  <Override PartName="/ppt/ink/ink2025.xml" ContentType="application/inkml+xml"/>
  <Override PartName="/ppt/ink/ink2026.xml" ContentType="application/inkml+xml"/>
  <Override PartName="/ppt/ink/ink2027.xml" ContentType="application/inkml+xml"/>
  <Override PartName="/ppt/ink/ink2028.xml" ContentType="application/inkml+xml"/>
  <Override PartName="/ppt/ink/ink2029.xml" ContentType="application/inkml+xml"/>
  <Override PartName="/ppt/ink/ink203.xml" ContentType="application/inkml+xml"/>
  <Override PartName="/ppt/ink/ink2030.xml" ContentType="application/inkml+xml"/>
  <Override PartName="/ppt/ink/ink2031.xml" ContentType="application/inkml+xml"/>
  <Override PartName="/ppt/ink/ink2032.xml" ContentType="application/inkml+xml"/>
  <Override PartName="/ppt/ink/ink2033.xml" ContentType="application/inkml+xml"/>
  <Override PartName="/ppt/ink/ink2034.xml" ContentType="application/inkml+xml"/>
  <Override PartName="/ppt/ink/ink2035.xml" ContentType="application/inkml+xml"/>
  <Override PartName="/ppt/ink/ink2036.xml" ContentType="application/inkml+xml"/>
  <Override PartName="/ppt/ink/ink2037.xml" ContentType="application/inkml+xml"/>
  <Override PartName="/ppt/ink/ink2038.xml" ContentType="application/inkml+xml"/>
  <Override PartName="/ppt/ink/ink2039.xml" ContentType="application/inkml+xml"/>
  <Override PartName="/ppt/ink/ink204.xml" ContentType="application/inkml+xml"/>
  <Override PartName="/ppt/ink/ink2040.xml" ContentType="application/inkml+xml"/>
  <Override PartName="/ppt/ink/ink2041.xml" ContentType="application/inkml+xml"/>
  <Override PartName="/ppt/ink/ink2042.xml" ContentType="application/inkml+xml"/>
  <Override PartName="/ppt/ink/ink2043.xml" ContentType="application/inkml+xml"/>
  <Override PartName="/ppt/ink/ink2044.xml" ContentType="application/inkml+xml"/>
  <Override PartName="/ppt/ink/ink2045.xml" ContentType="application/inkml+xml"/>
  <Override PartName="/ppt/ink/ink2046.xml" ContentType="application/inkml+xml"/>
  <Override PartName="/ppt/ink/ink2047.xml" ContentType="application/inkml+xml"/>
  <Override PartName="/ppt/ink/ink2048.xml" ContentType="application/inkml+xml"/>
  <Override PartName="/ppt/ink/ink2049.xml" ContentType="application/inkml+xml"/>
  <Override PartName="/ppt/ink/ink205.xml" ContentType="application/inkml+xml"/>
  <Override PartName="/ppt/ink/ink2050.xml" ContentType="application/inkml+xml"/>
  <Override PartName="/ppt/ink/ink2051.xml" ContentType="application/inkml+xml"/>
  <Override PartName="/ppt/ink/ink2052.xml" ContentType="application/inkml+xml"/>
  <Override PartName="/ppt/ink/ink2053.xml" ContentType="application/inkml+xml"/>
  <Override PartName="/ppt/ink/ink2054.xml" ContentType="application/inkml+xml"/>
  <Override PartName="/ppt/ink/ink2055.xml" ContentType="application/inkml+xml"/>
  <Override PartName="/ppt/ink/ink2056.xml" ContentType="application/inkml+xml"/>
  <Override PartName="/ppt/ink/ink2057.xml" ContentType="application/inkml+xml"/>
  <Override PartName="/ppt/ink/ink2058.xml" ContentType="application/inkml+xml"/>
  <Override PartName="/ppt/ink/ink2059.xml" ContentType="application/inkml+xml"/>
  <Override PartName="/ppt/ink/ink206.xml" ContentType="application/inkml+xml"/>
  <Override PartName="/ppt/ink/ink2060.xml" ContentType="application/inkml+xml"/>
  <Override PartName="/ppt/ink/ink2061.xml" ContentType="application/inkml+xml"/>
  <Override PartName="/ppt/ink/ink2062.xml" ContentType="application/inkml+xml"/>
  <Override PartName="/ppt/ink/ink2063.xml" ContentType="application/inkml+xml"/>
  <Override PartName="/ppt/ink/ink2064.xml" ContentType="application/inkml+xml"/>
  <Override PartName="/ppt/ink/ink2065.xml" ContentType="application/inkml+xml"/>
  <Override PartName="/ppt/ink/ink2066.xml" ContentType="application/inkml+xml"/>
  <Override PartName="/ppt/ink/ink2067.xml" ContentType="application/inkml+xml"/>
  <Override PartName="/ppt/ink/ink2068.xml" ContentType="application/inkml+xml"/>
  <Override PartName="/ppt/ink/ink2069.xml" ContentType="application/inkml+xml"/>
  <Override PartName="/ppt/ink/ink207.xml" ContentType="application/inkml+xml"/>
  <Override PartName="/ppt/ink/ink2070.xml" ContentType="application/inkml+xml"/>
  <Override PartName="/ppt/ink/ink2071.xml" ContentType="application/inkml+xml"/>
  <Override PartName="/ppt/ink/ink2072.xml" ContentType="application/inkml+xml"/>
  <Override PartName="/ppt/ink/ink2073.xml" ContentType="application/inkml+xml"/>
  <Override PartName="/ppt/ink/ink2074.xml" ContentType="application/inkml+xml"/>
  <Override PartName="/ppt/ink/ink2075.xml" ContentType="application/inkml+xml"/>
  <Override PartName="/ppt/ink/ink2076.xml" ContentType="application/inkml+xml"/>
  <Override PartName="/ppt/ink/ink2077.xml" ContentType="application/inkml+xml"/>
  <Override PartName="/ppt/ink/ink2078.xml" ContentType="application/inkml+xml"/>
  <Override PartName="/ppt/ink/ink2079.xml" ContentType="application/inkml+xml"/>
  <Override PartName="/ppt/ink/ink208.xml" ContentType="application/inkml+xml"/>
  <Override PartName="/ppt/ink/ink2080.xml" ContentType="application/inkml+xml"/>
  <Override PartName="/ppt/ink/ink2081.xml" ContentType="application/inkml+xml"/>
  <Override PartName="/ppt/ink/ink2082.xml" ContentType="application/inkml+xml"/>
  <Override PartName="/ppt/ink/ink2083.xml" ContentType="application/inkml+xml"/>
  <Override PartName="/ppt/ink/ink2084.xml" ContentType="application/inkml+xml"/>
  <Override PartName="/ppt/ink/ink2085.xml" ContentType="application/inkml+xml"/>
  <Override PartName="/ppt/ink/ink2086.xml" ContentType="application/inkml+xml"/>
  <Override PartName="/ppt/ink/ink2087.xml" ContentType="application/inkml+xml"/>
  <Override PartName="/ppt/ink/ink2088.xml" ContentType="application/inkml+xml"/>
  <Override PartName="/ppt/ink/ink2089.xml" ContentType="application/inkml+xml"/>
  <Override PartName="/ppt/ink/ink209.xml" ContentType="application/inkml+xml"/>
  <Override PartName="/ppt/ink/ink2090.xml" ContentType="application/inkml+xml"/>
  <Override PartName="/ppt/ink/ink2091.xml" ContentType="application/inkml+xml"/>
  <Override PartName="/ppt/ink/ink2092.xml" ContentType="application/inkml+xml"/>
  <Override PartName="/ppt/ink/ink2093.xml" ContentType="application/inkml+xml"/>
  <Override PartName="/ppt/ink/ink2094.xml" ContentType="application/inkml+xml"/>
  <Override PartName="/ppt/ink/ink2095.xml" ContentType="application/inkml+xml"/>
  <Override PartName="/ppt/ink/ink2096.xml" ContentType="application/inkml+xml"/>
  <Override PartName="/ppt/ink/ink2097.xml" ContentType="application/inkml+xml"/>
  <Override PartName="/ppt/ink/ink2098.xml" ContentType="application/inkml+xml"/>
  <Override PartName="/ppt/ink/ink2099.xml" ContentType="application/inkml+xml"/>
  <Override PartName="/ppt/ink/ink21.xml" ContentType="application/inkml+xml"/>
  <Override PartName="/ppt/ink/ink210.xml" ContentType="application/inkml+xml"/>
  <Override PartName="/ppt/ink/ink2100.xml" ContentType="application/inkml+xml"/>
  <Override PartName="/ppt/ink/ink2101.xml" ContentType="application/inkml+xml"/>
  <Override PartName="/ppt/ink/ink2102.xml" ContentType="application/inkml+xml"/>
  <Override PartName="/ppt/ink/ink2103.xml" ContentType="application/inkml+xml"/>
  <Override PartName="/ppt/ink/ink2104.xml" ContentType="application/inkml+xml"/>
  <Override PartName="/ppt/ink/ink2105.xml" ContentType="application/inkml+xml"/>
  <Override PartName="/ppt/ink/ink2106.xml" ContentType="application/inkml+xml"/>
  <Override PartName="/ppt/ink/ink2107.xml" ContentType="application/inkml+xml"/>
  <Override PartName="/ppt/ink/ink2108.xml" ContentType="application/inkml+xml"/>
  <Override PartName="/ppt/ink/ink2109.xml" ContentType="application/inkml+xml"/>
  <Override PartName="/ppt/ink/ink211.xml" ContentType="application/inkml+xml"/>
  <Override PartName="/ppt/ink/ink2110.xml" ContentType="application/inkml+xml"/>
  <Override PartName="/ppt/ink/ink2111.xml" ContentType="application/inkml+xml"/>
  <Override PartName="/ppt/ink/ink2112.xml" ContentType="application/inkml+xml"/>
  <Override PartName="/ppt/ink/ink2113.xml" ContentType="application/inkml+xml"/>
  <Override PartName="/ppt/ink/ink2114.xml" ContentType="application/inkml+xml"/>
  <Override PartName="/ppt/ink/ink2115.xml" ContentType="application/inkml+xml"/>
  <Override PartName="/ppt/ink/ink2116.xml" ContentType="application/inkml+xml"/>
  <Override PartName="/ppt/ink/ink2117.xml" ContentType="application/inkml+xml"/>
  <Override PartName="/ppt/ink/ink2118.xml" ContentType="application/inkml+xml"/>
  <Override PartName="/ppt/ink/ink2119.xml" ContentType="application/inkml+xml"/>
  <Override PartName="/ppt/ink/ink212.xml" ContentType="application/inkml+xml"/>
  <Override PartName="/ppt/ink/ink2120.xml" ContentType="application/inkml+xml"/>
  <Override PartName="/ppt/ink/ink2121.xml" ContentType="application/inkml+xml"/>
  <Override PartName="/ppt/ink/ink2122.xml" ContentType="application/inkml+xml"/>
  <Override PartName="/ppt/ink/ink2123.xml" ContentType="application/inkml+xml"/>
  <Override PartName="/ppt/ink/ink2124.xml" ContentType="application/inkml+xml"/>
  <Override PartName="/ppt/ink/ink2125.xml" ContentType="application/inkml+xml"/>
  <Override PartName="/ppt/ink/ink2126.xml" ContentType="application/inkml+xml"/>
  <Override PartName="/ppt/ink/ink2127.xml" ContentType="application/inkml+xml"/>
  <Override PartName="/ppt/ink/ink2128.xml" ContentType="application/inkml+xml"/>
  <Override PartName="/ppt/ink/ink2129.xml" ContentType="application/inkml+xml"/>
  <Override PartName="/ppt/ink/ink213.xml" ContentType="application/inkml+xml"/>
  <Override PartName="/ppt/ink/ink2130.xml" ContentType="application/inkml+xml"/>
  <Override PartName="/ppt/ink/ink2131.xml" ContentType="application/inkml+xml"/>
  <Override PartName="/ppt/ink/ink2132.xml" ContentType="application/inkml+xml"/>
  <Override PartName="/ppt/ink/ink2133.xml" ContentType="application/inkml+xml"/>
  <Override PartName="/ppt/ink/ink2134.xml" ContentType="application/inkml+xml"/>
  <Override PartName="/ppt/ink/ink2135.xml" ContentType="application/inkml+xml"/>
  <Override PartName="/ppt/ink/ink2136.xml" ContentType="application/inkml+xml"/>
  <Override PartName="/ppt/ink/ink2137.xml" ContentType="application/inkml+xml"/>
  <Override PartName="/ppt/ink/ink2138.xml" ContentType="application/inkml+xml"/>
  <Override PartName="/ppt/ink/ink2139.xml" ContentType="application/inkml+xml"/>
  <Override PartName="/ppt/ink/ink214.xml" ContentType="application/inkml+xml"/>
  <Override PartName="/ppt/ink/ink2140.xml" ContentType="application/inkml+xml"/>
  <Override PartName="/ppt/ink/ink2141.xml" ContentType="application/inkml+xml"/>
  <Override PartName="/ppt/ink/ink2142.xml" ContentType="application/inkml+xml"/>
  <Override PartName="/ppt/ink/ink2143.xml" ContentType="application/inkml+xml"/>
  <Override PartName="/ppt/ink/ink2144.xml" ContentType="application/inkml+xml"/>
  <Override PartName="/ppt/ink/ink2145.xml" ContentType="application/inkml+xml"/>
  <Override PartName="/ppt/ink/ink2146.xml" ContentType="application/inkml+xml"/>
  <Override PartName="/ppt/ink/ink2147.xml" ContentType="application/inkml+xml"/>
  <Override PartName="/ppt/ink/ink2148.xml" ContentType="application/inkml+xml"/>
  <Override PartName="/ppt/ink/ink2149.xml" ContentType="application/inkml+xml"/>
  <Override PartName="/ppt/ink/ink215.xml" ContentType="application/inkml+xml"/>
  <Override PartName="/ppt/ink/ink2150.xml" ContentType="application/inkml+xml"/>
  <Override PartName="/ppt/ink/ink2151.xml" ContentType="application/inkml+xml"/>
  <Override PartName="/ppt/ink/ink2152.xml" ContentType="application/inkml+xml"/>
  <Override PartName="/ppt/ink/ink2153.xml" ContentType="application/inkml+xml"/>
  <Override PartName="/ppt/ink/ink2154.xml" ContentType="application/inkml+xml"/>
  <Override PartName="/ppt/ink/ink2155.xml" ContentType="application/inkml+xml"/>
  <Override PartName="/ppt/ink/ink2156.xml" ContentType="application/inkml+xml"/>
  <Override PartName="/ppt/ink/ink2157.xml" ContentType="application/inkml+xml"/>
  <Override PartName="/ppt/ink/ink2158.xml" ContentType="application/inkml+xml"/>
  <Override PartName="/ppt/ink/ink2159.xml" ContentType="application/inkml+xml"/>
  <Override PartName="/ppt/ink/ink216.xml" ContentType="application/inkml+xml"/>
  <Override PartName="/ppt/ink/ink2160.xml" ContentType="application/inkml+xml"/>
  <Override PartName="/ppt/ink/ink2161.xml" ContentType="application/inkml+xml"/>
  <Override PartName="/ppt/ink/ink2162.xml" ContentType="application/inkml+xml"/>
  <Override PartName="/ppt/ink/ink2163.xml" ContentType="application/inkml+xml"/>
  <Override PartName="/ppt/ink/ink2164.xml" ContentType="application/inkml+xml"/>
  <Override PartName="/ppt/ink/ink2165.xml" ContentType="application/inkml+xml"/>
  <Override PartName="/ppt/ink/ink2166.xml" ContentType="application/inkml+xml"/>
  <Override PartName="/ppt/ink/ink2167.xml" ContentType="application/inkml+xml"/>
  <Override PartName="/ppt/ink/ink2168.xml" ContentType="application/inkml+xml"/>
  <Override PartName="/ppt/ink/ink2169.xml" ContentType="application/inkml+xml"/>
  <Override PartName="/ppt/ink/ink217.xml" ContentType="application/inkml+xml"/>
  <Override PartName="/ppt/ink/ink2170.xml" ContentType="application/inkml+xml"/>
  <Override PartName="/ppt/ink/ink2171.xml" ContentType="application/inkml+xml"/>
  <Override PartName="/ppt/ink/ink2172.xml" ContentType="application/inkml+xml"/>
  <Override PartName="/ppt/ink/ink2173.xml" ContentType="application/inkml+xml"/>
  <Override PartName="/ppt/ink/ink2174.xml" ContentType="application/inkml+xml"/>
  <Override PartName="/ppt/ink/ink2175.xml" ContentType="application/inkml+xml"/>
  <Override PartName="/ppt/ink/ink2176.xml" ContentType="application/inkml+xml"/>
  <Override PartName="/ppt/ink/ink2177.xml" ContentType="application/inkml+xml"/>
  <Override PartName="/ppt/ink/ink2178.xml" ContentType="application/inkml+xml"/>
  <Override PartName="/ppt/ink/ink2179.xml" ContentType="application/inkml+xml"/>
  <Override PartName="/ppt/ink/ink218.xml" ContentType="application/inkml+xml"/>
  <Override PartName="/ppt/ink/ink2180.xml" ContentType="application/inkml+xml"/>
  <Override PartName="/ppt/ink/ink2181.xml" ContentType="application/inkml+xml"/>
  <Override PartName="/ppt/ink/ink2182.xml" ContentType="application/inkml+xml"/>
  <Override PartName="/ppt/ink/ink2183.xml" ContentType="application/inkml+xml"/>
  <Override PartName="/ppt/ink/ink2184.xml" ContentType="application/inkml+xml"/>
  <Override PartName="/ppt/ink/ink2185.xml" ContentType="application/inkml+xml"/>
  <Override PartName="/ppt/ink/ink2186.xml" ContentType="application/inkml+xml"/>
  <Override PartName="/ppt/ink/ink2187.xml" ContentType="application/inkml+xml"/>
  <Override PartName="/ppt/ink/ink2188.xml" ContentType="application/inkml+xml"/>
  <Override PartName="/ppt/ink/ink2189.xml" ContentType="application/inkml+xml"/>
  <Override PartName="/ppt/ink/ink219.xml" ContentType="application/inkml+xml"/>
  <Override PartName="/ppt/ink/ink2190.xml" ContentType="application/inkml+xml"/>
  <Override PartName="/ppt/ink/ink2191.xml" ContentType="application/inkml+xml"/>
  <Override PartName="/ppt/ink/ink2192.xml" ContentType="application/inkml+xml"/>
  <Override PartName="/ppt/ink/ink2193.xml" ContentType="application/inkml+xml"/>
  <Override PartName="/ppt/ink/ink2194.xml" ContentType="application/inkml+xml"/>
  <Override PartName="/ppt/ink/ink2195.xml" ContentType="application/inkml+xml"/>
  <Override PartName="/ppt/ink/ink2196.xml" ContentType="application/inkml+xml"/>
  <Override PartName="/ppt/ink/ink2197.xml" ContentType="application/inkml+xml"/>
  <Override PartName="/ppt/ink/ink2198.xml" ContentType="application/inkml+xml"/>
  <Override PartName="/ppt/ink/ink2199.xml" ContentType="application/inkml+xml"/>
  <Override PartName="/ppt/ink/ink22.xml" ContentType="application/inkml+xml"/>
  <Override PartName="/ppt/ink/ink220.xml" ContentType="application/inkml+xml"/>
  <Override PartName="/ppt/ink/ink2200.xml" ContentType="application/inkml+xml"/>
  <Override PartName="/ppt/ink/ink2201.xml" ContentType="application/inkml+xml"/>
  <Override PartName="/ppt/ink/ink2202.xml" ContentType="application/inkml+xml"/>
  <Override PartName="/ppt/ink/ink2203.xml" ContentType="application/inkml+xml"/>
  <Override PartName="/ppt/ink/ink2204.xml" ContentType="application/inkml+xml"/>
  <Override PartName="/ppt/ink/ink2205.xml" ContentType="application/inkml+xml"/>
  <Override PartName="/ppt/ink/ink2206.xml" ContentType="application/inkml+xml"/>
  <Override PartName="/ppt/ink/ink2207.xml" ContentType="application/inkml+xml"/>
  <Override PartName="/ppt/ink/ink2208.xml" ContentType="application/inkml+xml"/>
  <Override PartName="/ppt/ink/ink2209.xml" ContentType="application/inkml+xml"/>
  <Override PartName="/ppt/ink/ink221.xml" ContentType="application/inkml+xml"/>
  <Override PartName="/ppt/ink/ink2210.xml" ContentType="application/inkml+xml"/>
  <Override PartName="/ppt/ink/ink2211.xml" ContentType="application/inkml+xml"/>
  <Override PartName="/ppt/ink/ink2212.xml" ContentType="application/inkml+xml"/>
  <Override PartName="/ppt/ink/ink2213.xml" ContentType="application/inkml+xml"/>
  <Override PartName="/ppt/ink/ink2214.xml" ContentType="application/inkml+xml"/>
  <Override PartName="/ppt/ink/ink2215.xml" ContentType="application/inkml+xml"/>
  <Override PartName="/ppt/ink/ink2216.xml" ContentType="application/inkml+xml"/>
  <Override PartName="/ppt/ink/ink2217.xml" ContentType="application/inkml+xml"/>
  <Override PartName="/ppt/ink/ink2218.xml" ContentType="application/inkml+xml"/>
  <Override PartName="/ppt/ink/ink2219.xml" ContentType="application/inkml+xml"/>
  <Override PartName="/ppt/ink/ink222.xml" ContentType="application/inkml+xml"/>
  <Override PartName="/ppt/ink/ink2220.xml" ContentType="application/inkml+xml"/>
  <Override PartName="/ppt/ink/ink2221.xml" ContentType="application/inkml+xml"/>
  <Override PartName="/ppt/ink/ink2222.xml" ContentType="application/inkml+xml"/>
  <Override PartName="/ppt/ink/ink2223.xml" ContentType="application/inkml+xml"/>
  <Override PartName="/ppt/ink/ink2224.xml" ContentType="application/inkml+xml"/>
  <Override PartName="/ppt/ink/ink2225.xml" ContentType="application/inkml+xml"/>
  <Override PartName="/ppt/ink/ink2226.xml" ContentType="application/inkml+xml"/>
  <Override PartName="/ppt/ink/ink2227.xml" ContentType="application/inkml+xml"/>
  <Override PartName="/ppt/ink/ink2228.xml" ContentType="application/inkml+xml"/>
  <Override PartName="/ppt/ink/ink2229.xml" ContentType="application/inkml+xml"/>
  <Override PartName="/ppt/ink/ink223.xml" ContentType="application/inkml+xml"/>
  <Override PartName="/ppt/ink/ink2230.xml" ContentType="application/inkml+xml"/>
  <Override PartName="/ppt/ink/ink2231.xml" ContentType="application/inkml+xml"/>
  <Override PartName="/ppt/ink/ink2232.xml" ContentType="application/inkml+xml"/>
  <Override PartName="/ppt/ink/ink2233.xml" ContentType="application/inkml+xml"/>
  <Override PartName="/ppt/ink/ink2234.xml" ContentType="application/inkml+xml"/>
  <Override PartName="/ppt/ink/ink2235.xml" ContentType="application/inkml+xml"/>
  <Override PartName="/ppt/ink/ink2236.xml" ContentType="application/inkml+xml"/>
  <Override PartName="/ppt/ink/ink2237.xml" ContentType="application/inkml+xml"/>
  <Override PartName="/ppt/ink/ink2238.xml" ContentType="application/inkml+xml"/>
  <Override PartName="/ppt/ink/ink2239.xml" ContentType="application/inkml+xml"/>
  <Override PartName="/ppt/ink/ink224.xml" ContentType="application/inkml+xml"/>
  <Override PartName="/ppt/ink/ink2240.xml" ContentType="application/inkml+xml"/>
  <Override PartName="/ppt/ink/ink2241.xml" ContentType="application/inkml+xml"/>
  <Override PartName="/ppt/ink/ink2242.xml" ContentType="application/inkml+xml"/>
  <Override PartName="/ppt/ink/ink2243.xml" ContentType="application/inkml+xml"/>
  <Override PartName="/ppt/ink/ink2244.xml" ContentType="application/inkml+xml"/>
  <Override PartName="/ppt/ink/ink2245.xml" ContentType="application/inkml+xml"/>
  <Override PartName="/ppt/ink/ink2246.xml" ContentType="application/inkml+xml"/>
  <Override PartName="/ppt/ink/ink2247.xml" ContentType="application/inkml+xml"/>
  <Override PartName="/ppt/ink/ink2248.xml" ContentType="application/inkml+xml"/>
  <Override PartName="/ppt/ink/ink2249.xml" ContentType="application/inkml+xml"/>
  <Override PartName="/ppt/ink/ink225.xml" ContentType="application/inkml+xml"/>
  <Override PartName="/ppt/ink/ink2250.xml" ContentType="application/inkml+xml"/>
  <Override PartName="/ppt/ink/ink2251.xml" ContentType="application/inkml+xml"/>
  <Override PartName="/ppt/ink/ink2252.xml" ContentType="application/inkml+xml"/>
  <Override PartName="/ppt/ink/ink2253.xml" ContentType="application/inkml+xml"/>
  <Override PartName="/ppt/ink/ink2254.xml" ContentType="application/inkml+xml"/>
  <Override PartName="/ppt/ink/ink2255.xml" ContentType="application/inkml+xml"/>
  <Override PartName="/ppt/ink/ink2256.xml" ContentType="application/inkml+xml"/>
  <Override PartName="/ppt/ink/ink2257.xml" ContentType="application/inkml+xml"/>
  <Override PartName="/ppt/ink/ink2258.xml" ContentType="application/inkml+xml"/>
  <Override PartName="/ppt/ink/ink2259.xml" ContentType="application/inkml+xml"/>
  <Override PartName="/ppt/ink/ink226.xml" ContentType="application/inkml+xml"/>
  <Override PartName="/ppt/ink/ink2260.xml" ContentType="application/inkml+xml"/>
  <Override PartName="/ppt/ink/ink2261.xml" ContentType="application/inkml+xml"/>
  <Override PartName="/ppt/ink/ink2262.xml" ContentType="application/inkml+xml"/>
  <Override PartName="/ppt/ink/ink2263.xml" ContentType="application/inkml+xml"/>
  <Override PartName="/ppt/ink/ink2264.xml" ContentType="application/inkml+xml"/>
  <Override PartName="/ppt/ink/ink2265.xml" ContentType="application/inkml+xml"/>
  <Override PartName="/ppt/ink/ink2266.xml" ContentType="application/inkml+xml"/>
  <Override PartName="/ppt/ink/ink2267.xml" ContentType="application/inkml+xml"/>
  <Override PartName="/ppt/ink/ink2268.xml" ContentType="application/inkml+xml"/>
  <Override PartName="/ppt/ink/ink2269.xml" ContentType="application/inkml+xml"/>
  <Override PartName="/ppt/ink/ink227.xml" ContentType="application/inkml+xml"/>
  <Override PartName="/ppt/ink/ink2270.xml" ContentType="application/inkml+xml"/>
  <Override PartName="/ppt/ink/ink2271.xml" ContentType="application/inkml+xml"/>
  <Override PartName="/ppt/ink/ink2272.xml" ContentType="application/inkml+xml"/>
  <Override PartName="/ppt/ink/ink2273.xml" ContentType="application/inkml+xml"/>
  <Override PartName="/ppt/ink/ink2274.xml" ContentType="application/inkml+xml"/>
  <Override PartName="/ppt/ink/ink2275.xml" ContentType="application/inkml+xml"/>
  <Override PartName="/ppt/ink/ink2276.xml" ContentType="application/inkml+xml"/>
  <Override PartName="/ppt/ink/ink2277.xml" ContentType="application/inkml+xml"/>
  <Override PartName="/ppt/ink/ink2278.xml" ContentType="application/inkml+xml"/>
  <Override PartName="/ppt/ink/ink2279.xml" ContentType="application/inkml+xml"/>
  <Override PartName="/ppt/ink/ink228.xml" ContentType="application/inkml+xml"/>
  <Override PartName="/ppt/ink/ink2280.xml" ContentType="application/inkml+xml"/>
  <Override PartName="/ppt/ink/ink2281.xml" ContentType="application/inkml+xml"/>
  <Override PartName="/ppt/ink/ink2282.xml" ContentType="application/inkml+xml"/>
  <Override PartName="/ppt/ink/ink2283.xml" ContentType="application/inkml+xml"/>
  <Override PartName="/ppt/ink/ink2284.xml" ContentType="application/inkml+xml"/>
  <Override PartName="/ppt/ink/ink2285.xml" ContentType="application/inkml+xml"/>
  <Override PartName="/ppt/ink/ink2286.xml" ContentType="application/inkml+xml"/>
  <Override PartName="/ppt/ink/ink2287.xml" ContentType="application/inkml+xml"/>
  <Override PartName="/ppt/ink/ink2288.xml" ContentType="application/inkml+xml"/>
  <Override PartName="/ppt/ink/ink2289.xml" ContentType="application/inkml+xml"/>
  <Override PartName="/ppt/ink/ink229.xml" ContentType="application/inkml+xml"/>
  <Override PartName="/ppt/ink/ink2290.xml" ContentType="application/inkml+xml"/>
  <Override PartName="/ppt/ink/ink2291.xml" ContentType="application/inkml+xml"/>
  <Override PartName="/ppt/ink/ink2292.xml" ContentType="application/inkml+xml"/>
  <Override PartName="/ppt/ink/ink2293.xml" ContentType="application/inkml+xml"/>
  <Override PartName="/ppt/ink/ink2294.xml" ContentType="application/inkml+xml"/>
  <Override PartName="/ppt/ink/ink2295.xml" ContentType="application/inkml+xml"/>
  <Override PartName="/ppt/ink/ink2296.xml" ContentType="application/inkml+xml"/>
  <Override PartName="/ppt/ink/ink2297.xml" ContentType="application/inkml+xml"/>
  <Override PartName="/ppt/ink/ink2298.xml" ContentType="application/inkml+xml"/>
  <Override PartName="/ppt/ink/ink2299.xml" ContentType="application/inkml+xml"/>
  <Override PartName="/ppt/ink/ink23.xml" ContentType="application/inkml+xml"/>
  <Override PartName="/ppt/ink/ink230.xml" ContentType="application/inkml+xml"/>
  <Override PartName="/ppt/ink/ink2300.xml" ContentType="application/inkml+xml"/>
  <Override PartName="/ppt/ink/ink2301.xml" ContentType="application/inkml+xml"/>
  <Override PartName="/ppt/ink/ink2302.xml" ContentType="application/inkml+xml"/>
  <Override PartName="/ppt/ink/ink2303.xml" ContentType="application/inkml+xml"/>
  <Override PartName="/ppt/ink/ink2304.xml" ContentType="application/inkml+xml"/>
  <Override PartName="/ppt/ink/ink2305.xml" ContentType="application/inkml+xml"/>
  <Override PartName="/ppt/ink/ink2306.xml" ContentType="application/inkml+xml"/>
  <Override PartName="/ppt/ink/ink2307.xml" ContentType="application/inkml+xml"/>
  <Override PartName="/ppt/ink/ink2308.xml" ContentType="application/inkml+xml"/>
  <Override PartName="/ppt/ink/ink2309.xml" ContentType="application/inkml+xml"/>
  <Override PartName="/ppt/ink/ink231.xml" ContentType="application/inkml+xml"/>
  <Override PartName="/ppt/ink/ink2310.xml" ContentType="application/inkml+xml"/>
  <Override PartName="/ppt/ink/ink2311.xml" ContentType="application/inkml+xml"/>
  <Override PartName="/ppt/ink/ink2312.xml" ContentType="application/inkml+xml"/>
  <Override PartName="/ppt/ink/ink2313.xml" ContentType="application/inkml+xml"/>
  <Override PartName="/ppt/ink/ink2314.xml" ContentType="application/inkml+xml"/>
  <Override PartName="/ppt/ink/ink2315.xml" ContentType="application/inkml+xml"/>
  <Override PartName="/ppt/ink/ink2316.xml" ContentType="application/inkml+xml"/>
  <Override PartName="/ppt/ink/ink2317.xml" ContentType="application/inkml+xml"/>
  <Override PartName="/ppt/ink/ink2318.xml" ContentType="application/inkml+xml"/>
  <Override PartName="/ppt/ink/ink2319.xml" ContentType="application/inkml+xml"/>
  <Override PartName="/ppt/ink/ink232.xml" ContentType="application/inkml+xml"/>
  <Override PartName="/ppt/ink/ink2320.xml" ContentType="application/inkml+xml"/>
  <Override PartName="/ppt/ink/ink2321.xml" ContentType="application/inkml+xml"/>
  <Override PartName="/ppt/ink/ink2322.xml" ContentType="application/inkml+xml"/>
  <Override PartName="/ppt/ink/ink2323.xml" ContentType="application/inkml+xml"/>
  <Override PartName="/ppt/ink/ink2324.xml" ContentType="application/inkml+xml"/>
  <Override PartName="/ppt/ink/ink2325.xml" ContentType="application/inkml+xml"/>
  <Override PartName="/ppt/ink/ink2326.xml" ContentType="application/inkml+xml"/>
  <Override PartName="/ppt/ink/ink2327.xml" ContentType="application/inkml+xml"/>
  <Override PartName="/ppt/ink/ink2328.xml" ContentType="application/inkml+xml"/>
  <Override PartName="/ppt/ink/ink2329.xml" ContentType="application/inkml+xml"/>
  <Override PartName="/ppt/ink/ink233.xml" ContentType="application/inkml+xml"/>
  <Override PartName="/ppt/ink/ink2330.xml" ContentType="application/inkml+xml"/>
  <Override PartName="/ppt/ink/ink2331.xml" ContentType="application/inkml+xml"/>
  <Override PartName="/ppt/ink/ink2332.xml" ContentType="application/inkml+xml"/>
  <Override PartName="/ppt/ink/ink2333.xml" ContentType="application/inkml+xml"/>
  <Override PartName="/ppt/ink/ink2334.xml" ContentType="application/inkml+xml"/>
  <Override PartName="/ppt/ink/ink2335.xml" ContentType="application/inkml+xml"/>
  <Override PartName="/ppt/ink/ink2336.xml" ContentType="application/inkml+xml"/>
  <Override PartName="/ppt/ink/ink2337.xml" ContentType="application/inkml+xml"/>
  <Override PartName="/ppt/ink/ink2338.xml" ContentType="application/inkml+xml"/>
  <Override PartName="/ppt/ink/ink2339.xml" ContentType="application/inkml+xml"/>
  <Override PartName="/ppt/ink/ink234.xml" ContentType="application/inkml+xml"/>
  <Override PartName="/ppt/ink/ink2340.xml" ContentType="application/inkml+xml"/>
  <Override PartName="/ppt/ink/ink2341.xml" ContentType="application/inkml+xml"/>
  <Override PartName="/ppt/ink/ink2342.xml" ContentType="application/inkml+xml"/>
  <Override PartName="/ppt/ink/ink2343.xml" ContentType="application/inkml+xml"/>
  <Override PartName="/ppt/ink/ink2344.xml" ContentType="application/inkml+xml"/>
  <Override PartName="/ppt/ink/ink2345.xml" ContentType="application/inkml+xml"/>
  <Override PartName="/ppt/ink/ink2346.xml" ContentType="application/inkml+xml"/>
  <Override PartName="/ppt/ink/ink2347.xml" ContentType="application/inkml+xml"/>
  <Override PartName="/ppt/ink/ink2348.xml" ContentType="application/inkml+xml"/>
  <Override PartName="/ppt/ink/ink2349.xml" ContentType="application/inkml+xml"/>
  <Override PartName="/ppt/ink/ink235.xml" ContentType="application/inkml+xml"/>
  <Override PartName="/ppt/ink/ink2350.xml" ContentType="application/inkml+xml"/>
  <Override PartName="/ppt/ink/ink2351.xml" ContentType="application/inkml+xml"/>
  <Override PartName="/ppt/ink/ink2352.xml" ContentType="application/inkml+xml"/>
  <Override PartName="/ppt/ink/ink2353.xml" ContentType="application/inkml+xml"/>
  <Override PartName="/ppt/ink/ink2354.xml" ContentType="application/inkml+xml"/>
  <Override PartName="/ppt/ink/ink2355.xml" ContentType="application/inkml+xml"/>
  <Override PartName="/ppt/ink/ink2356.xml" ContentType="application/inkml+xml"/>
  <Override PartName="/ppt/ink/ink2357.xml" ContentType="application/inkml+xml"/>
  <Override PartName="/ppt/ink/ink2358.xml" ContentType="application/inkml+xml"/>
  <Override PartName="/ppt/ink/ink2359.xml" ContentType="application/inkml+xml"/>
  <Override PartName="/ppt/ink/ink236.xml" ContentType="application/inkml+xml"/>
  <Override PartName="/ppt/ink/ink2360.xml" ContentType="application/inkml+xml"/>
  <Override PartName="/ppt/ink/ink2361.xml" ContentType="application/inkml+xml"/>
  <Override PartName="/ppt/ink/ink2362.xml" ContentType="application/inkml+xml"/>
  <Override PartName="/ppt/ink/ink2363.xml" ContentType="application/inkml+xml"/>
  <Override PartName="/ppt/ink/ink2364.xml" ContentType="application/inkml+xml"/>
  <Override PartName="/ppt/ink/ink2365.xml" ContentType="application/inkml+xml"/>
  <Override PartName="/ppt/ink/ink2366.xml" ContentType="application/inkml+xml"/>
  <Override PartName="/ppt/ink/ink2367.xml" ContentType="application/inkml+xml"/>
  <Override PartName="/ppt/ink/ink2368.xml" ContentType="application/inkml+xml"/>
  <Override PartName="/ppt/ink/ink2369.xml" ContentType="application/inkml+xml"/>
  <Override PartName="/ppt/ink/ink237.xml" ContentType="application/inkml+xml"/>
  <Override PartName="/ppt/ink/ink2370.xml" ContentType="application/inkml+xml"/>
  <Override PartName="/ppt/ink/ink2371.xml" ContentType="application/inkml+xml"/>
  <Override PartName="/ppt/ink/ink2372.xml" ContentType="application/inkml+xml"/>
  <Override PartName="/ppt/ink/ink2373.xml" ContentType="application/inkml+xml"/>
  <Override PartName="/ppt/ink/ink2374.xml" ContentType="application/inkml+xml"/>
  <Override PartName="/ppt/ink/ink2375.xml" ContentType="application/inkml+xml"/>
  <Override PartName="/ppt/ink/ink2376.xml" ContentType="application/inkml+xml"/>
  <Override PartName="/ppt/ink/ink2377.xml" ContentType="application/inkml+xml"/>
  <Override PartName="/ppt/ink/ink2378.xml" ContentType="application/inkml+xml"/>
  <Override PartName="/ppt/ink/ink2379.xml" ContentType="application/inkml+xml"/>
  <Override PartName="/ppt/ink/ink238.xml" ContentType="application/inkml+xml"/>
  <Override PartName="/ppt/ink/ink2380.xml" ContentType="application/inkml+xml"/>
  <Override PartName="/ppt/ink/ink2381.xml" ContentType="application/inkml+xml"/>
  <Override PartName="/ppt/ink/ink2382.xml" ContentType="application/inkml+xml"/>
  <Override PartName="/ppt/ink/ink2383.xml" ContentType="application/inkml+xml"/>
  <Override PartName="/ppt/ink/ink2384.xml" ContentType="application/inkml+xml"/>
  <Override PartName="/ppt/ink/ink2385.xml" ContentType="application/inkml+xml"/>
  <Override PartName="/ppt/ink/ink2386.xml" ContentType="application/inkml+xml"/>
  <Override PartName="/ppt/ink/ink2387.xml" ContentType="application/inkml+xml"/>
  <Override PartName="/ppt/ink/ink2388.xml" ContentType="application/inkml+xml"/>
  <Override PartName="/ppt/ink/ink2389.xml" ContentType="application/inkml+xml"/>
  <Override PartName="/ppt/ink/ink239.xml" ContentType="application/inkml+xml"/>
  <Override PartName="/ppt/ink/ink2390.xml" ContentType="application/inkml+xml"/>
  <Override PartName="/ppt/ink/ink2391.xml" ContentType="application/inkml+xml"/>
  <Override PartName="/ppt/ink/ink2392.xml" ContentType="application/inkml+xml"/>
  <Override PartName="/ppt/ink/ink2393.xml" ContentType="application/inkml+xml"/>
  <Override PartName="/ppt/ink/ink2394.xml" ContentType="application/inkml+xml"/>
  <Override PartName="/ppt/ink/ink2395.xml" ContentType="application/inkml+xml"/>
  <Override PartName="/ppt/ink/ink2396.xml" ContentType="application/inkml+xml"/>
  <Override PartName="/ppt/ink/ink2397.xml" ContentType="application/inkml+xml"/>
  <Override PartName="/ppt/ink/ink2398.xml" ContentType="application/inkml+xml"/>
  <Override PartName="/ppt/ink/ink2399.xml" ContentType="application/inkml+xml"/>
  <Override PartName="/ppt/ink/ink24.xml" ContentType="application/inkml+xml"/>
  <Override PartName="/ppt/ink/ink240.xml" ContentType="application/inkml+xml"/>
  <Override PartName="/ppt/ink/ink2400.xml" ContentType="application/inkml+xml"/>
  <Override PartName="/ppt/ink/ink2401.xml" ContentType="application/inkml+xml"/>
  <Override PartName="/ppt/ink/ink2402.xml" ContentType="application/inkml+xml"/>
  <Override PartName="/ppt/ink/ink2403.xml" ContentType="application/inkml+xml"/>
  <Override PartName="/ppt/ink/ink2404.xml" ContentType="application/inkml+xml"/>
  <Override PartName="/ppt/ink/ink2405.xml" ContentType="application/inkml+xml"/>
  <Override PartName="/ppt/ink/ink2406.xml" ContentType="application/inkml+xml"/>
  <Override PartName="/ppt/ink/ink2407.xml" ContentType="application/inkml+xml"/>
  <Override PartName="/ppt/ink/ink2408.xml" ContentType="application/inkml+xml"/>
  <Override PartName="/ppt/ink/ink2409.xml" ContentType="application/inkml+xml"/>
  <Override PartName="/ppt/ink/ink241.xml" ContentType="application/inkml+xml"/>
  <Override PartName="/ppt/ink/ink2410.xml" ContentType="application/inkml+xml"/>
  <Override PartName="/ppt/ink/ink2411.xml" ContentType="application/inkml+xml"/>
  <Override PartName="/ppt/ink/ink2412.xml" ContentType="application/inkml+xml"/>
  <Override PartName="/ppt/ink/ink2413.xml" ContentType="application/inkml+xml"/>
  <Override PartName="/ppt/ink/ink2414.xml" ContentType="application/inkml+xml"/>
  <Override PartName="/ppt/ink/ink2415.xml" ContentType="application/inkml+xml"/>
  <Override PartName="/ppt/ink/ink2416.xml" ContentType="application/inkml+xml"/>
  <Override PartName="/ppt/ink/ink2417.xml" ContentType="application/inkml+xml"/>
  <Override PartName="/ppt/ink/ink2418.xml" ContentType="application/inkml+xml"/>
  <Override PartName="/ppt/ink/ink2419.xml" ContentType="application/inkml+xml"/>
  <Override PartName="/ppt/ink/ink242.xml" ContentType="application/inkml+xml"/>
  <Override PartName="/ppt/ink/ink2420.xml" ContentType="application/inkml+xml"/>
  <Override PartName="/ppt/ink/ink2421.xml" ContentType="application/inkml+xml"/>
  <Override PartName="/ppt/ink/ink2422.xml" ContentType="application/inkml+xml"/>
  <Override PartName="/ppt/ink/ink2423.xml" ContentType="application/inkml+xml"/>
  <Override PartName="/ppt/ink/ink2424.xml" ContentType="application/inkml+xml"/>
  <Override PartName="/ppt/ink/ink2425.xml" ContentType="application/inkml+xml"/>
  <Override PartName="/ppt/ink/ink2426.xml" ContentType="application/inkml+xml"/>
  <Override PartName="/ppt/ink/ink2427.xml" ContentType="application/inkml+xml"/>
  <Override PartName="/ppt/ink/ink2428.xml" ContentType="application/inkml+xml"/>
  <Override PartName="/ppt/ink/ink2429.xml" ContentType="application/inkml+xml"/>
  <Override PartName="/ppt/ink/ink243.xml" ContentType="application/inkml+xml"/>
  <Override PartName="/ppt/ink/ink2430.xml" ContentType="application/inkml+xml"/>
  <Override PartName="/ppt/ink/ink2431.xml" ContentType="application/inkml+xml"/>
  <Override PartName="/ppt/ink/ink2432.xml" ContentType="application/inkml+xml"/>
  <Override PartName="/ppt/ink/ink2433.xml" ContentType="application/inkml+xml"/>
  <Override PartName="/ppt/ink/ink2434.xml" ContentType="application/inkml+xml"/>
  <Override PartName="/ppt/ink/ink2435.xml" ContentType="application/inkml+xml"/>
  <Override PartName="/ppt/ink/ink2436.xml" ContentType="application/inkml+xml"/>
  <Override PartName="/ppt/ink/ink2437.xml" ContentType="application/inkml+xml"/>
  <Override PartName="/ppt/ink/ink2438.xml" ContentType="application/inkml+xml"/>
  <Override PartName="/ppt/ink/ink2439.xml" ContentType="application/inkml+xml"/>
  <Override PartName="/ppt/ink/ink244.xml" ContentType="application/inkml+xml"/>
  <Override PartName="/ppt/ink/ink2440.xml" ContentType="application/inkml+xml"/>
  <Override PartName="/ppt/ink/ink2441.xml" ContentType="application/inkml+xml"/>
  <Override PartName="/ppt/ink/ink2442.xml" ContentType="application/inkml+xml"/>
  <Override PartName="/ppt/ink/ink2443.xml" ContentType="application/inkml+xml"/>
  <Override PartName="/ppt/ink/ink2444.xml" ContentType="application/inkml+xml"/>
  <Override PartName="/ppt/ink/ink2445.xml" ContentType="application/inkml+xml"/>
  <Override PartName="/ppt/ink/ink2446.xml" ContentType="application/inkml+xml"/>
  <Override PartName="/ppt/ink/ink2447.xml" ContentType="application/inkml+xml"/>
  <Override PartName="/ppt/ink/ink2448.xml" ContentType="application/inkml+xml"/>
  <Override PartName="/ppt/ink/ink2449.xml" ContentType="application/inkml+xml"/>
  <Override PartName="/ppt/ink/ink245.xml" ContentType="application/inkml+xml"/>
  <Override PartName="/ppt/ink/ink2450.xml" ContentType="application/inkml+xml"/>
  <Override PartName="/ppt/ink/ink2451.xml" ContentType="application/inkml+xml"/>
  <Override PartName="/ppt/ink/ink2452.xml" ContentType="application/inkml+xml"/>
  <Override PartName="/ppt/ink/ink2453.xml" ContentType="application/inkml+xml"/>
  <Override PartName="/ppt/ink/ink2454.xml" ContentType="application/inkml+xml"/>
  <Override PartName="/ppt/ink/ink2455.xml" ContentType="application/inkml+xml"/>
  <Override PartName="/ppt/ink/ink2456.xml" ContentType="application/inkml+xml"/>
  <Override PartName="/ppt/ink/ink2457.xml" ContentType="application/inkml+xml"/>
  <Override PartName="/ppt/ink/ink2458.xml" ContentType="application/inkml+xml"/>
  <Override PartName="/ppt/ink/ink2459.xml" ContentType="application/inkml+xml"/>
  <Override PartName="/ppt/ink/ink246.xml" ContentType="application/inkml+xml"/>
  <Override PartName="/ppt/ink/ink2460.xml" ContentType="application/inkml+xml"/>
  <Override PartName="/ppt/ink/ink2461.xml" ContentType="application/inkml+xml"/>
  <Override PartName="/ppt/ink/ink2462.xml" ContentType="application/inkml+xml"/>
  <Override PartName="/ppt/ink/ink2463.xml" ContentType="application/inkml+xml"/>
  <Override PartName="/ppt/ink/ink2464.xml" ContentType="application/inkml+xml"/>
  <Override PartName="/ppt/ink/ink2465.xml" ContentType="application/inkml+xml"/>
  <Override PartName="/ppt/ink/ink2466.xml" ContentType="application/inkml+xml"/>
  <Override PartName="/ppt/ink/ink2467.xml" ContentType="application/inkml+xml"/>
  <Override PartName="/ppt/ink/ink2468.xml" ContentType="application/inkml+xml"/>
  <Override PartName="/ppt/ink/ink2469.xml" ContentType="application/inkml+xml"/>
  <Override PartName="/ppt/ink/ink247.xml" ContentType="application/inkml+xml"/>
  <Override PartName="/ppt/ink/ink2470.xml" ContentType="application/inkml+xml"/>
  <Override PartName="/ppt/ink/ink2471.xml" ContentType="application/inkml+xml"/>
  <Override PartName="/ppt/ink/ink2472.xml" ContentType="application/inkml+xml"/>
  <Override PartName="/ppt/ink/ink2473.xml" ContentType="application/inkml+xml"/>
  <Override PartName="/ppt/ink/ink2474.xml" ContentType="application/inkml+xml"/>
  <Override PartName="/ppt/ink/ink2475.xml" ContentType="application/inkml+xml"/>
  <Override PartName="/ppt/ink/ink2476.xml" ContentType="application/inkml+xml"/>
  <Override PartName="/ppt/ink/ink2477.xml" ContentType="application/inkml+xml"/>
  <Override PartName="/ppt/ink/ink2478.xml" ContentType="application/inkml+xml"/>
  <Override PartName="/ppt/ink/ink2479.xml" ContentType="application/inkml+xml"/>
  <Override PartName="/ppt/ink/ink248.xml" ContentType="application/inkml+xml"/>
  <Override PartName="/ppt/ink/ink2480.xml" ContentType="application/inkml+xml"/>
  <Override PartName="/ppt/ink/ink2481.xml" ContentType="application/inkml+xml"/>
  <Override PartName="/ppt/ink/ink2482.xml" ContentType="application/inkml+xml"/>
  <Override PartName="/ppt/ink/ink2483.xml" ContentType="application/inkml+xml"/>
  <Override PartName="/ppt/ink/ink2484.xml" ContentType="application/inkml+xml"/>
  <Override PartName="/ppt/ink/ink2485.xml" ContentType="application/inkml+xml"/>
  <Override PartName="/ppt/ink/ink2486.xml" ContentType="application/inkml+xml"/>
  <Override PartName="/ppt/ink/ink2487.xml" ContentType="application/inkml+xml"/>
  <Override PartName="/ppt/ink/ink2488.xml" ContentType="application/inkml+xml"/>
  <Override PartName="/ppt/ink/ink2489.xml" ContentType="application/inkml+xml"/>
  <Override PartName="/ppt/ink/ink249.xml" ContentType="application/inkml+xml"/>
  <Override PartName="/ppt/ink/ink2490.xml" ContentType="application/inkml+xml"/>
  <Override PartName="/ppt/ink/ink2491.xml" ContentType="application/inkml+xml"/>
  <Override PartName="/ppt/ink/ink2492.xml" ContentType="application/inkml+xml"/>
  <Override PartName="/ppt/ink/ink2493.xml" ContentType="application/inkml+xml"/>
  <Override PartName="/ppt/ink/ink2494.xml" ContentType="application/inkml+xml"/>
  <Override PartName="/ppt/ink/ink2495.xml" ContentType="application/inkml+xml"/>
  <Override PartName="/ppt/ink/ink2496.xml" ContentType="application/inkml+xml"/>
  <Override PartName="/ppt/ink/ink2497.xml" ContentType="application/inkml+xml"/>
  <Override PartName="/ppt/ink/ink2498.xml" ContentType="application/inkml+xml"/>
  <Override PartName="/ppt/ink/ink2499.xml" ContentType="application/inkml+xml"/>
  <Override PartName="/ppt/ink/ink25.xml" ContentType="application/inkml+xml"/>
  <Override PartName="/ppt/ink/ink250.xml" ContentType="application/inkml+xml"/>
  <Override PartName="/ppt/ink/ink2500.xml" ContentType="application/inkml+xml"/>
  <Override PartName="/ppt/ink/ink2501.xml" ContentType="application/inkml+xml"/>
  <Override PartName="/ppt/ink/ink2502.xml" ContentType="application/inkml+xml"/>
  <Override PartName="/ppt/ink/ink2503.xml" ContentType="application/inkml+xml"/>
  <Override PartName="/ppt/ink/ink2504.xml" ContentType="application/inkml+xml"/>
  <Override PartName="/ppt/ink/ink2505.xml" ContentType="application/inkml+xml"/>
  <Override PartName="/ppt/ink/ink2506.xml" ContentType="application/inkml+xml"/>
  <Override PartName="/ppt/ink/ink2507.xml" ContentType="application/inkml+xml"/>
  <Override PartName="/ppt/ink/ink2508.xml" ContentType="application/inkml+xml"/>
  <Override PartName="/ppt/ink/ink2509.xml" ContentType="application/inkml+xml"/>
  <Override PartName="/ppt/ink/ink251.xml" ContentType="application/inkml+xml"/>
  <Override PartName="/ppt/ink/ink2510.xml" ContentType="application/inkml+xml"/>
  <Override PartName="/ppt/ink/ink2511.xml" ContentType="application/inkml+xml"/>
  <Override PartName="/ppt/ink/ink2512.xml" ContentType="application/inkml+xml"/>
  <Override PartName="/ppt/ink/ink2513.xml" ContentType="application/inkml+xml"/>
  <Override PartName="/ppt/ink/ink2514.xml" ContentType="application/inkml+xml"/>
  <Override PartName="/ppt/ink/ink2515.xml" ContentType="application/inkml+xml"/>
  <Override PartName="/ppt/ink/ink2516.xml" ContentType="application/inkml+xml"/>
  <Override PartName="/ppt/ink/ink2517.xml" ContentType="application/inkml+xml"/>
  <Override PartName="/ppt/ink/ink2518.xml" ContentType="application/inkml+xml"/>
  <Override PartName="/ppt/ink/ink2519.xml" ContentType="application/inkml+xml"/>
  <Override PartName="/ppt/ink/ink252.xml" ContentType="application/inkml+xml"/>
  <Override PartName="/ppt/ink/ink2520.xml" ContentType="application/inkml+xml"/>
  <Override PartName="/ppt/ink/ink2521.xml" ContentType="application/inkml+xml"/>
  <Override PartName="/ppt/ink/ink2522.xml" ContentType="application/inkml+xml"/>
  <Override PartName="/ppt/ink/ink2523.xml" ContentType="application/inkml+xml"/>
  <Override PartName="/ppt/ink/ink2524.xml" ContentType="application/inkml+xml"/>
  <Override PartName="/ppt/ink/ink2525.xml" ContentType="application/inkml+xml"/>
  <Override PartName="/ppt/ink/ink2526.xml" ContentType="application/inkml+xml"/>
  <Override PartName="/ppt/ink/ink2527.xml" ContentType="application/inkml+xml"/>
  <Override PartName="/ppt/ink/ink2528.xml" ContentType="application/inkml+xml"/>
  <Override PartName="/ppt/ink/ink2529.xml" ContentType="application/inkml+xml"/>
  <Override PartName="/ppt/ink/ink253.xml" ContentType="application/inkml+xml"/>
  <Override PartName="/ppt/ink/ink2530.xml" ContentType="application/inkml+xml"/>
  <Override PartName="/ppt/ink/ink2531.xml" ContentType="application/inkml+xml"/>
  <Override PartName="/ppt/ink/ink2532.xml" ContentType="application/inkml+xml"/>
  <Override PartName="/ppt/ink/ink2533.xml" ContentType="application/inkml+xml"/>
  <Override PartName="/ppt/ink/ink2534.xml" ContentType="application/inkml+xml"/>
  <Override PartName="/ppt/ink/ink2535.xml" ContentType="application/inkml+xml"/>
  <Override PartName="/ppt/ink/ink2536.xml" ContentType="application/inkml+xml"/>
  <Override PartName="/ppt/ink/ink2537.xml" ContentType="application/inkml+xml"/>
  <Override PartName="/ppt/ink/ink2538.xml" ContentType="application/inkml+xml"/>
  <Override PartName="/ppt/ink/ink2539.xml" ContentType="application/inkml+xml"/>
  <Override PartName="/ppt/ink/ink254.xml" ContentType="application/inkml+xml"/>
  <Override PartName="/ppt/ink/ink2540.xml" ContentType="application/inkml+xml"/>
  <Override PartName="/ppt/ink/ink2541.xml" ContentType="application/inkml+xml"/>
  <Override PartName="/ppt/ink/ink2542.xml" ContentType="application/inkml+xml"/>
  <Override PartName="/ppt/ink/ink2543.xml" ContentType="application/inkml+xml"/>
  <Override PartName="/ppt/ink/ink2544.xml" ContentType="application/inkml+xml"/>
  <Override PartName="/ppt/ink/ink2545.xml" ContentType="application/inkml+xml"/>
  <Override PartName="/ppt/ink/ink2546.xml" ContentType="application/inkml+xml"/>
  <Override PartName="/ppt/ink/ink2547.xml" ContentType="application/inkml+xml"/>
  <Override PartName="/ppt/ink/ink2548.xml" ContentType="application/inkml+xml"/>
  <Override PartName="/ppt/ink/ink2549.xml" ContentType="application/inkml+xml"/>
  <Override PartName="/ppt/ink/ink255.xml" ContentType="application/inkml+xml"/>
  <Override PartName="/ppt/ink/ink2550.xml" ContentType="application/inkml+xml"/>
  <Override PartName="/ppt/ink/ink2551.xml" ContentType="application/inkml+xml"/>
  <Override PartName="/ppt/ink/ink2552.xml" ContentType="application/inkml+xml"/>
  <Override PartName="/ppt/ink/ink2553.xml" ContentType="application/inkml+xml"/>
  <Override PartName="/ppt/ink/ink2554.xml" ContentType="application/inkml+xml"/>
  <Override PartName="/ppt/ink/ink2555.xml" ContentType="application/inkml+xml"/>
  <Override PartName="/ppt/ink/ink2556.xml" ContentType="application/inkml+xml"/>
  <Override PartName="/ppt/ink/ink2557.xml" ContentType="application/inkml+xml"/>
  <Override PartName="/ppt/ink/ink2558.xml" ContentType="application/inkml+xml"/>
  <Override PartName="/ppt/ink/ink2559.xml" ContentType="application/inkml+xml"/>
  <Override PartName="/ppt/ink/ink256.xml" ContentType="application/inkml+xml"/>
  <Override PartName="/ppt/ink/ink2560.xml" ContentType="application/inkml+xml"/>
  <Override PartName="/ppt/ink/ink2561.xml" ContentType="application/inkml+xml"/>
  <Override PartName="/ppt/ink/ink2562.xml" ContentType="application/inkml+xml"/>
  <Override PartName="/ppt/ink/ink2563.xml" ContentType="application/inkml+xml"/>
  <Override PartName="/ppt/ink/ink2564.xml" ContentType="application/inkml+xml"/>
  <Override PartName="/ppt/ink/ink2565.xml" ContentType="application/inkml+xml"/>
  <Override PartName="/ppt/ink/ink2566.xml" ContentType="application/inkml+xml"/>
  <Override PartName="/ppt/ink/ink2567.xml" ContentType="application/inkml+xml"/>
  <Override PartName="/ppt/ink/ink2568.xml" ContentType="application/inkml+xml"/>
  <Override PartName="/ppt/ink/ink2569.xml" ContentType="application/inkml+xml"/>
  <Override PartName="/ppt/ink/ink257.xml" ContentType="application/inkml+xml"/>
  <Override PartName="/ppt/ink/ink2570.xml" ContentType="application/inkml+xml"/>
  <Override PartName="/ppt/ink/ink2571.xml" ContentType="application/inkml+xml"/>
  <Override PartName="/ppt/ink/ink2572.xml" ContentType="application/inkml+xml"/>
  <Override PartName="/ppt/ink/ink2573.xml" ContentType="application/inkml+xml"/>
  <Override PartName="/ppt/ink/ink2574.xml" ContentType="application/inkml+xml"/>
  <Override PartName="/ppt/ink/ink2575.xml" ContentType="application/inkml+xml"/>
  <Override PartName="/ppt/ink/ink2576.xml" ContentType="application/inkml+xml"/>
  <Override PartName="/ppt/ink/ink2577.xml" ContentType="application/inkml+xml"/>
  <Override PartName="/ppt/ink/ink2578.xml" ContentType="application/inkml+xml"/>
  <Override PartName="/ppt/ink/ink2579.xml" ContentType="application/inkml+xml"/>
  <Override PartName="/ppt/ink/ink258.xml" ContentType="application/inkml+xml"/>
  <Override PartName="/ppt/ink/ink2580.xml" ContentType="application/inkml+xml"/>
  <Override PartName="/ppt/ink/ink2581.xml" ContentType="application/inkml+xml"/>
  <Override PartName="/ppt/ink/ink2582.xml" ContentType="application/inkml+xml"/>
  <Override PartName="/ppt/ink/ink2583.xml" ContentType="application/inkml+xml"/>
  <Override PartName="/ppt/ink/ink2584.xml" ContentType="application/inkml+xml"/>
  <Override PartName="/ppt/ink/ink2585.xml" ContentType="application/inkml+xml"/>
  <Override PartName="/ppt/ink/ink2586.xml" ContentType="application/inkml+xml"/>
  <Override PartName="/ppt/ink/ink2587.xml" ContentType="application/inkml+xml"/>
  <Override PartName="/ppt/ink/ink2588.xml" ContentType="application/inkml+xml"/>
  <Override PartName="/ppt/ink/ink2589.xml" ContentType="application/inkml+xml"/>
  <Override PartName="/ppt/ink/ink259.xml" ContentType="application/inkml+xml"/>
  <Override PartName="/ppt/ink/ink2590.xml" ContentType="application/inkml+xml"/>
  <Override PartName="/ppt/ink/ink2591.xml" ContentType="application/inkml+xml"/>
  <Override PartName="/ppt/ink/ink2592.xml" ContentType="application/inkml+xml"/>
  <Override PartName="/ppt/ink/ink2593.xml" ContentType="application/inkml+xml"/>
  <Override PartName="/ppt/ink/ink2594.xml" ContentType="application/inkml+xml"/>
  <Override PartName="/ppt/ink/ink2595.xml" ContentType="application/inkml+xml"/>
  <Override PartName="/ppt/ink/ink2596.xml" ContentType="application/inkml+xml"/>
  <Override PartName="/ppt/ink/ink2597.xml" ContentType="application/inkml+xml"/>
  <Override PartName="/ppt/ink/ink2598.xml" ContentType="application/inkml+xml"/>
  <Override PartName="/ppt/ink/ink2599.xml" ContentType="application/inkml+xml"/>
  <Override PartName="/ppt/ink/ink26.xml" ContentType="application/inkml+xml"/>
  <Override PartName="/ppt/ink/ink260.xml" ContentType="application/inkml+xml"/>
  <Override PartName="/ppt/ink/ink2600.xml" ContentType="application/inkml+xml"/>
  <Override PartName="/ppt/ink/ink2601.xml" ContentType="application/inkml+xml"/>
  <Override PartName="/ppt/ink/ink2602.xml" ContentType="application/inkml+xml"/>
  <Override PartName="/ppt/ink/ink2603.xml" ContentType="application/inkml+xml"/>
  <Override PartName="/ppt/ink/ink2604.xml" ContentType="application/inkml+xml"/>
  <Override PartName="/ppt/ink/ink2605.xml" ContentType="application/inkml+xml"/>
  <Override PartName="/ppt/ink/ink2606.xml" ContentType="application/inkml+xml"/>
  <Override PartName="/ppt/ink/ink2607.xml" ContentType="application/inkml+xml"/>
  <Override PartName="/ppt/ink/ink2608.xml" ContentType="application/inkml+xml"/>
  <Override PartName="/ppt/ink/ink2609.xml" ContentType="application/inkml+xml"/>
  <Override PartName="/ppt/ink/ink261.xml" ContentType="application/inkml+xml"/>
  <Override PartName="/ppt/ink/ink2610.xml" ContentType="application/inkml+xml"/>
  <Override PartName="/ppt/ink/ink2611.xml" ContentType="application/inkml+xml"/>
  <Override PartName="/ppt/ink/ink2612.xml" ContentType="application/inkml+xml"/>
  <Override PartName="/ppt/ink/ink2613.xml" ContentType="application/inkml+xml"/>
  <Override PartName="/ppt/ink/ink2614.xml" ContentType="application/inkml+xml"/>
  <Override PartName="/ppt/ink/ink2615.xml" ContentType="application/inkml+xml"/>
  <Override PartName="/ppt/ink/ink2616.xml" ContentType="application/inkml+xml"/>
  <Override PartName="/ppt/ink/ink2617.xml" ContentType="application/inkml+xml"/>
  <Override PartName="/ppt/ink/ink2618.xml" ContentType="application/inkml+xml"/>
  <Override PartName="/ppt/ink/ink2619.xml" ContentType="application/inkml+xml"/>
  <Override PartName="/ppt/ink/ink262.xml" ContentType="application/inkml+xml"/>
  <Override PartName="/ppt/ink/ink2620.xml" ContentType="application/inkml+xml"/>
  <Override PartName="/ppt/ink/ink2621.xml" ContentType="application/inkml+xml"/>
  <Override PartName="/ppt/ink/ink2622.xml" ContentType="application/inkml+xml"/>
  <Override PartName="/ppt/ink/ink2623.xml" ContentType="application/inkml+xml"/>
  <Override PartName="/ppt/ink/ink2624.xml" ContentType="application/inkml+xml"/>
  <Override PartName="/ppt/ink/ink2625.xml" ContentType="application/inkml+xml"/>
  <Override PartName="/ppt/ink/ink2626.xml" ContentType="application/inkml+xml"/>
  <Override PartName="/ppt/ink/ink2627.xml" ContentType="application/inkml+xml"/>
  <Override PartName="/ppt/ink/ink2628.xml" ContentType="application/inkml+xml"/>
  <Override PartName="/ppt/ink/ink2629.xml" ContentType="application/inkml+xml"/>
  <Override PartName="/ppt/ink/ink263.xml" ContentType="application/inkml+xml"/>
  <Override PartName="/ppt/ink/ink2630.xml" ContentType="application/inkml+xml"/>
  <Override PartName="/ppt/ink/ink2631.xml" ContentType="application/inkml+xml"/>
  <Override PartName="/ppt/ink/ink2632.xml" ContentType="application/inkml+xml"/>
  <Override PartName="/ppt/ink/ink2633.xml" ContentType="application/inkml+xml"/>
  <Override PartName="/ppt/ink/ink2634.xml" ContentType="application/inkml+xml"/>
  <Override PartName="/ppt/ink/ink2635.xml" ContentType="application/inkml+xml"/>
  <Override PartName="/ppt/ink/ink2636.xml" ContentType="application/inkml+xml"/>
  <Override PartName="/ppt/ink/ink2637.xml" ContentType="application/inkml+xml"/>
  <Override PartName="/ppt/ink/ink2638.xml" ContentType="application/inkml+xml"/>
  <Override PartName="/ppt/ink/ink2639.xml" ContentType="application/inkml+xml"/>
  <Override PartName="/ppt/ink/ink264.xml" ContentType="application/inkml+xml"/>
  <Override PartName="/ppt/ink/ink2640.xml" ContentType="application/inkml+xml"/>
  <Override PartName="/ppt/ink/ink2641.xml" ContentType="application/inkml+xml"/>
  <Override PartName="/ppt/ink/ink2642.xml" ContentType="application/inkml+xml"/>
  <Override PartName="/ppt/ink/ink2643.xml" ContentType="application/inkml+xml"/>
  <Override PartName="/ppt/ink/ink2644.xml" ContentType="application/inkml+xml"/>
  <Override PartName="/ppt/ink/ink2645.xml" ContentType="application/inkml+xml"/>
  <Override PartName="/ppt/ink/ink2646.xml" ContentType="application/inkml+xml"/>
  <Override PartName="/ppt/ink/ink2647.xml" ContentType="application/inkml+xml"/>
  <Override PartName="/ppt/ink/ink2648.xml" ContentType="application/inkml+xml"/>
  <Override PartName="/ppt/ink/ink2649.xml" ContentType="application/inkml+xml"/>
  <Override PartName="/ppt/ink/ink265.xml" ContentType="application/inkml+xml"/>
  <Override PartName="/ppt/ink/ink2650.xml" ContentType="application/inkml+xml"/>
  <Override PartName="/ppt/ink/ink2651.xml" ContentType="application/inkml+xml"/>
  <Override PartName="/ppt/ink/ink2652.xml" ContentType="application/inkml+xml"/>
  <Override PartName="/ppt/ink/ink2653.xml" ContentType="application/inkml+xml"/>
  <Override PartName="/ppt/ink/ink2654.xml" ContentType="application/inkml+xml"/>
  <Override PartName="/ppt/ink/ink2655.xml" ContentType="application/inkml+xml"/>
  <Override PartName="/ppt/ink/ink2656.xml" ContentType="application/inkml+xml"/>
  <Override PartName="/ppt/ink/ink2657.xml" ContentType="application/inkml+xml"/>
  <Override PartName="/ppt/ink/ink2658.xml" ContentType="application/inkml+xml"/>
  <Override PartName="/ppt/ink/ink2659.xml" ContentType="application/inkml+xml"/>
  <Override PartName="/ppt/ink/ink266.xml" ContentType="application/inkml+xml"/>
  <Override PartName="/ppt/ink/ink2660.xml" ContentType="application/inkml+xml"/>
  <Override PartName="/ppt/ink/ink2661.xml" ContentType="application/inkml+xml"/>
  <Override PartName="/ppt/ink/ink2662.xml" ContentType="application/inkml+xml"/>
  <Override PartName="/ppt/ink/ink2663.xml" ContentType="application/inkml+xml"/>
  <Override PartName="/ppt/ink/ink2664.xml" ContentType="application/inkml+xml"/>
  <Override PartName="/ppt/ink/ink2665.xml" ContentType="application/inkml+xml"/>
  <Override PartName="/ppt/ink/ink2666.xml" ContentType="application/inkml+xml"/>
  <Override PartName="/ppt/ink/ink2667.xml" ContentType="application/inkml+xml"/>
  <Override PartName="/ppt/ink/ink2668.xml" ContentType="application/inkml+xml"/>
  <Override PartName="/ppt/ink/ink2669.xml" ContentType="application/inkml+xml"/>
  <Override PartName="/ppt/ink/ink267.xml" ContentType="application/inkml+xml"/>
  <Override PartName="/ppt/ink/ink2670.xml" ContentType="application/inkml+xml"/>
  <Override PartName="/ppt/ink/ink2671.xml" ContentType="application/inkml+xml"/>
  <Override PartName="/ppt/ink/ink2672.xml" ContentType="application/inkml+xml"/>
  <Override PartName="/ppt/ink/ink2673.xml" ContentType="application/inkml+xml"/>
  <Override PartName="/ppt/ink/ink2674.xml" ContentType="application/inkml+xml"/>
  <Override PartName="/ppt/ink/ink2675.xml" ContentType="application/inkml+xml"/>
  <Override PartName="/ppt/ink/ink2676.xml" ContentType="application/inkml+xml"/>
  <Override PartName="/ppt/ink/ink2677.xml" ContentType="application/inkml+xml"/>
  <Override PartName="/ppt/ink/ink2678.xml" ContentType="application/inkml+xml"/>
  <Override PartName="/ppt/ink/ink2679.xml" ContentType="application/inkml+xml"/>
  <Override PartName="/ppt/ink/ink268.xml" ContentType="application/inkml+xml"/>
  <Override PartName="/ppt/ink/ink2680.xml" ContentType="application/inkml+xml"/>
  <Override PartName="/ppt/ink/ink2681.xml" ContentType="application/inkml+xml"/>
  <Override PartName="/ppt/ink/ink2682.xml" ContentType="application/inkml+xml"/>
  <Override PartName="/ppt/ink/ink2683.xml" ContentType="application/inkml+xml"/>
  <Override PartName="/ppt/ink/ink2684.xml" ContentType="application/inkml+xml"/>
  <Override PartName="/ppt/ink/ink2685.xml" ContentType="application/inkml+xml"/>
  <Override PartName="/ppt/ink/ink2686.xml" ContentType="application/inkml+xml"/>
  <Override PartName="/ppt/ink/ink2687.xml" ContentType="application/inkml+xml"/>
  <Override PartName="/ppt/ink/ink2688.xml" ContentType="application/inkml+xml"/>
  <Override PartName="/ppt/ink/ink2689.xml" ContentType="application/inkml+xml"/>
  <Override PartName="/ppt/ink/ink269.xml" ContentType="application/inkml+xml"/>
  <Override PartName="/ppt/ink/ink2690.xml" ContentType="application/inkml+xml"/>
  <Override PartName="/ppt/ink/ink2691.xml" ContentType="application/inkml+xml"/>
  <Override PartName="/ppt/ink/ink2692.xml" ContentType="application/inkml+xml"/>
  <Override PartName="/ppt/ink/ink2693.xml" ContentType="application/inkml+xml"/>
  <Override PartName="/ppt/ink/ink2694.xml" ContentType="application/inkml+xml"/>
  <Override PartName="/ppt/ink/ink2695.xml" ContentType="application/inkml+xml"/>
  <Override PartName="/ppt/ink/ink2696.xml" ContentType="application/inkml+xml"/>
  <Override PartName="/ppt/ink/ink2697.xml" ContentType="application/inkml+xml"/>
  <Override PartName="/ppt/ink/ink2698.xml" ContentType="application/inkml+xml"/>
  <Override PartName="/ppt/ink/ink2699.xml" ContentType="application/inkml+xml"/>
  <Override PartName="/ppt/ink/ink27.xml" ContentType="application/inkml+xml"/>
  <Override PartName="/ppt/ink/ink270.xml" ContentType="application/inkml+xml"/>
  <Override PartName="/ppt/ink/ink2700.xml" ContentType="application/inkml+xml"/>
  <Override PartName="/ppt/ink/ink2701.xml" ContentType="application/inkml+xml"/>
  <Override PartName="/ppt/ink/ink2702.xml" ContentType="application/inkml+xml"/>
  <Override PartName="/ppt/ink/ink2703.xml" ContentType="application/inkml+xml"/>
  <Override PartName="/ppt/ink/ink2704.xml" ContentType="application/inkml+xml"/>
  <Override PartName="/ppt/ink/ink2705.xml" ContentType="application/inkml+xml"/>
  <Override PartName="/ppt/ink/ink2706.xml" ContentType="application/inkml+xml"/>
  <Override PartName="/ppt/ink/ink2707.xml" ContentType="application/inkml+xml"/>
  <Override PartName="/ppt/ink/ink2708.xml" ContentType="application/inkml+xml"/>
  <Override PartName="/ppt/ink/ink2709.xml" ContentType="application/inkml+xml"/>
  <Override PartName="/ppt/ink/ink271.xml" ContentType="application/inkml+xml"/>
  <Override PartName="/ppt/ink/ink2710.xml" ContentType="application/inkml+xml"/>
  <Override PartName="/ppt/ink/ink2711.xml" ContentType="application/inkml+xml"/>
  <Override PartName="/ppt/ink/ink2712.xml" ContentType="application/inkml+xml"/>
  <Override PartName="/ppt/ink/ink2713.xml" ContentType="application/inkml+xml"/>
  <Override PartName="/ppt/ink/ink2714.xml" ContentType="application/inkml+xml"/>
  <Override PartName="/ppt/ink/ink2715.xml" ContentType="application/inkml+xml"/>
  <Override PartName="/ppt/ink/ink2716.xml" ContentType="application/inkml+xml"/>
  <Override PartName="/ppt/ink/ink2717.xml" ContentType="application/inkml+xml"/>
  <Override PartName="/ppt/ink/ink2718.xml" ContentType="application/inkml+xml"/>
  <Override PartName="/ppt/ink/ink2719.xml" ContentType="application/inkml+xml"/>
  <Override PartName="/ppt/ink/ink272.xml" ContentType="application/inkml+xml"/>
  <Override PartName="/ppt/ink/ink2720.xml" ContentType="application/inkml+xml"/>
  <Override PartName="/ppt/ink/ink2721.xml" ContentType="application/inkml+xml"/>
  <Override PartName="/ppt/ink/ink2722.xml" ContentType="application/inkml+xml"/>
  <Override PartName="/ppt/ink/ink2723.xml" ContentType="application/inkml+xml"/>
  <Override PartName="/ppt/ink/ink2724.xml" ContentType="application/inkml+xml"/>
  <Override PartName="/ppt/ink/ink2725.xml" ContentType="application/inkml+xml"/>
  <Override PartName="/ppt/ink/ink2726.xml" ContentType="application/inkml+xml"/>
  <Override PartName="/ppt/ink/ink2727.xml" ContentType="application/inkml+xml"/>
  <Override PartName="/ppt/ink/ink2728.xml" ContentType="application/inkml+xml"/>
  <Override PartName="/ppt/ink/ink2729.xml" ContentType="application/inkml+xml"/>
  <Override PartName="/ppt/ink/ink273.xml" ContentType="application/inkml+xml"/>
  <Override PartName="/ppt/ink/ink2730.xml" ContentType="application/inkml+xml"/>
  <Override PartName="/ppt/ink/ink2731.xml" ContentType="application/inkml+xml"/>
  <Override PartName="/ppt/ink/ink2732.xml" ContentType="application/inkml+xml"/>
  <Override PartName="/ppt/ink/ink2733.xml" ContentType="application/inkml+xml"/>
  <Override PartName="/ppt/ink/ink2734.xml" ContentType="application/inkml+xml"/>
  <Override PartName="/ppt/ink/ink2735.xml" ContentType="application/inkml+xml"/>
  <Override PartName="/ppt/ink/ink2736.xml" ContentType="application/inkml+xml"/>
  <Override PartName="/ppt/ink/ink2737.xml" ContentType="application/inkml+xml"/>
  <Override PartName="/ppt/ink/ink2738.xml" ContentType="application/inkml+xml"/>
  <Override PartName="/ppt/ink/ink2739.xml" ContentType="application/inkml+xml"/>
  <Override PartName="/ppt/ink/ink274.xml" ContentType="application/inkml+xml"/>
  <Override PartName="/ppt/ink/ink2740.xml" ContentType="application/inkml+xml"/>
  <Override PartName="/ppt/ink/ink2741.xml" ContentType="application/inkml+xml"/>
  <Override PartName="/ppt/ink/ink2742.xml" ContentType="application/inkml+xml"/>
  <Override PartName="/ppt/ink/ink2743.xml" ContentType="application/inkml+xml"/>
  <Override PartName="/ppt/ink/ink2744.xml" ContentType="application/inkml+xml"/>
  <Override PartName="/ppt/ink/ink2745.xml" ContentType="application/inkml+xml"/>
  <Override PartName="/ppt/ink/ink2746.xml" ContentType="application/inkml+xml"/>
  <Override PartName="/ppt/ink/ink2747.xml" ContentType="application/inkml+xml"/>
  <Override PartName="/ppt/ink/ink2748.xml" ContentType="application/inkml+xml"/>
  <Override PartName="/ppt/ink/ink2749.xml" ContentType="application/inkml+xml"/>
  <Override PartName="/ppt/ink/ink275.xml" ContentType="application/inkml+xml"/>
  <Override PartName="/ppt/ink/ink2750.xml" ContentType="application/inkml+xml"/>
  <Override PartName="/ppt/ink/ink2751.xml" ContentType="application/inkml+xml"/>
  <Override PartName="/ppt/ink/ink2752.xml" ContentType="application/inkml+xml"/>
  <Override PartName="/ppt/ink/ink2753.xml" ContentType="application/inkml+xml"/>
  <Override PartName="/ppt/ink/ink2754.xml" ContentType="application/inkml+xml"/>
  <Override PartName="/ppt/ink/ink2755.xml" ContentType="application/inkml+xml"/>
  <Override PartName="/ppt/ink/ink2756.xml" ContentType="application/inkml+xml"/>
  <Override PartName="/ppt/ink/ink2757.xml" ContentType="application/inkml+xml"/>
  <Override PartName="/ppt/ink/ink2758.xml" ContentType="application/inkml+xml"/>
  <Override PartName="/ppt/ink/ink2759.xml" ContentType="application/inkml+xml"/>
  <Override PartName="/ppt/ink/ink276.xml" ContentType="application/inkml+xml"/>
  <Override PartName="/ppt/ink/ink2760.xml" ContentType="application/inkml+xml"/>
  <Override PartName="/ppt/ink/ink2761.xml" ContentType="application/inkml+xml"/>
  <Override PartName="/ppt/ink/ink2762.xml" ContentType="application/inkml+xml"/>
  <Override PartName="/ppt/ink/ink2763.xml" ContentType="application/inkml+xml"/>
  <Override PartName="/ppt/ink/ink2764.xml" ContentType="application/inkml+xml"/>
  <Override PartName="/ppt/ink/ink2765.xml" ContentType="application/inkml+xml"/>
  <Override PartName="/ppt/ink/ink2766.xml" ContentType="application/inkml+xml"/>
  <Override PartName="/ppt/ink/ink2767.xml" ContentType="application/inkml+xml"/>
  <Override PartName="/ppt/ink/ink2768.xml" ContentType="application/inkml+xml"/>
  <Override PartName="/ppt/ink/ink2769.xml" ContentType="application/inkml+xml"/>
  <Override PartName="/ppt/ink/ink277.xml" ContentType="application/inkml+xml"/>
  <Override PartName="/ppt/ink/ink2770.xml" ContentType="application/inkml+xml"/>
  <Override PartName="/ppt/ink/ink2771.xml" ContentType="application/inkml+xml"/>
  <Override PartName="/ppt/ink/ink2772.xml" ContentType="application/inkml+xml"/>
  <Override PartName="/ppt/ink/ink2773.xml" ContentType="application/inkml+xml"/>
  <Override PartName="/ppt/ink/ink2774.xml" ContentType="application/inkml+xml"/>
  <Override PartName="/ppt/ink/ink2775.xml" ContentType="application/inkml+xml"/>
  <Override PartName="/ppt/ink/ink2776.xml" ContentType="application/inkml+xml"/>
  <Override PartName="/ppt/ink/ink2777.xml" ContentType="application/inkml+xml"/>
  <Override PartName="/ppt/ink/ink2778.xml" ContentType="application/inkml+xml"/>
  <Override PartName="/ppt/ink/ink2779.xml" ContentType="application/inkml+xml"/>
  <Override PartName="/ppt/ink/ink278.xml" ContentType="application/inkml+xml"/>
  <Override PartName="/ppt/ink/ink2780.xml" ContentType="application/inkml+xml"/>
  <Override PartName="/ppt/ink/ink2781.xml" ContentType="application/inkml+xml"/>
  <Override PartName="/ppt/ink/ink2782.xml" ContentType="application/inkml+xml"/>
  <Override PartName="/ppt/ink/ink2783.xml" ContentType="application/inkml+xml"/>
  <Override PartName="/ppt/ink/ink2784.xml" ContentType="application/inkml+xml"/>
  <Override PartName="/ppt/ink/ink2785.xml" ContentType="application/inkml+xml"/>
  <Override PartName="/ppt/ink/ink2786.xml" ContentType="application/inkml+xml"/>
  <Override PartName="/ppt/ink/ink2787.xml" ContentType="application/inkml+xml"/>
  <Override PartName="/ppt/ink/ink2788.xml" ContentType="application/inkml+xml"/>
  <Override PartName="/ppt/ink/ink2789.xml" ContentType="application/inkml+xml"/>
  <Override PartName="/ppt/ink/ink279.xml" ContentType="application/inkml+xml"/>
  <Override PartName="/ppt/ink/ink2790.xml" ContentType="application/inkml+xml"/>
  <Override PartName="/ppt/ink/ink2791.xml" ContentType="application/inkml+xml"/>
  <Override PartName="/ppt/ink/ink2792.xml" ContentType="application/inkml+xml"/>
  <Override PartName="/ppt/ink/ink2793.xml" ContentType="application/inkml+xml"/>
  <Override PartName="/ppt/ink/ink2794.xml" ContentType="application/inkml+xml"/>
  <Override PartName="/ppt/ink/ink2795.xml" ContentType="application/inkml+xml"/>
  <Override PartName="/ppt/ink/ink2796.xml" ContentType="application/inkml+xml"/>
  <Override PartName="/ppt/ink/ink2797.xml" ContentType="application/inkml+xml"/>
  <Override PartName="/ppt/ink/ink2798.xml" ContentType="application/inkml+xml"/>
  <Override PartName="/ppt/ink/ink2799.xml" ContentType="application/inkml+xml"/>
  <Override PartName="/ppt/ink/ink28.xml" ContentType="application/inkml+xml"/>
  <Override PartName="/ppt/ink/ink280.xml" ContentType="application/inkml+xml"/>
  <Override PartName="/ppt/ink/ink2800.xml" ContentType="application/inkml+xml"/>
  <Override PartName="/ppt/ink/ink2801.xml" ContentType="application/inkml+xml"/>
  <Override PartName="/ppt/ink/ink2802.xml" ContentType="application/inkml+xml"/>
  <Override PartName="/ppt/ink/ink2803.xml" ContentType="application/inkml+xml"/>
  <Override PartName="/ppt/ink/ink2804.xml" ContentType="application/inkml+xml"/>
  <Override PartName="/ppt/ink/ink2805.xml" ContentType="application/inkml+xml"/>
  <Override PartName="/ppt/ink/ink2806.xml" ContentType="application/inkml+xml"/>
  <Override PartName="/ppt/ink/ink2807.xml" ContentType="application/inkml+xml"/>
  <Override PartName="/ppt/ink/ink2808.xml" ContentType="application/inkml+xml"/>
  <Override PartName="/ppt/ink/ink2809.xml" ContentType="application/inkml+xml"/>
  <Override PartName="/ppt/ink/ink281.xml" ContentType="application/inkml+xml"/>
  <Override PartName="/ppt/ink/ink2810.xml" ContentType="application/inkml+xml"/>
  <Override PartName="/ppt/ink/ink2811.xml" ContentType="application/inkml+xml"/>
  <Override PartName="/ppt/ink/ink2812.xml" ContentType="application/inkml+xml"/>
  <Override PartName="/ppt/ink/ink2813.xml" ContentType="application/inkml+xml"/>
  <Override PartName="/ppt/ink/ink2814.xml" ContentType="application/inkml+xml"/>
  <Override PartName="/ppt/ink/ink2815.xml" ContentType="application/inkml+xml"/>
  <Override PartName="/ppt/ink/ink2816.xml" ContentType="application/inkml+xml"/>
  <Override PartName="/ppt/ink/ink2817.xml" ContentType="application/inkml+xml"/>
  <Override PartName="/ppt/ink/ink2818.xml" ContentType="application/inkml+xml"/>
  <Override PartName="/ppt/ink/ink2819.xml" ContentType="application/inkml+xml"/>
  <Override PartName="/ppt/ink/ink282.xml" ContentType="application/inkml+xml"/>
  <Override PartName="/ppt/ink/ink2820.xml" ContentType="application/inkml+xml"/>
  <Override PartName="/ppt/ink/ink2821.xml" ContentType="application/inkml+xml"/>
  <Override PartName="/ppt/ink/ink2822.xml" ContentType="application/inkml+xml"/>
  <Override PartName="/ppt/ink/ink2823.xml" ContentType="application/inkml+xml"/>
  <Override PartName="/ppt/ink/ink2824.xml" ContentType="application/inkml+xml"/>
  <Override PartName="/ppt/ink/ink2825.xml" ContentType="application/inkml+xml"/>
  <Override PartName="/ppt/ink/ink2826.xml" ContentType="application/inkml+xml"/>
  <Override PartName="/ppt/ink/ink2827.xml" ContentType="application/inkml+xml"/>
  <Override PartName="/ppt/ink/ink2828.xml" ContentType="application/inkml+xml"/>
  <Override PartName="/ppt/ink/ink2829.xml" ContentType="application/inkml+xml"/>
  <Override PartName="/ppt/ink/ink283.xml" ContentType="application/inkml+xml"/>
  <Override PartName="/ppt/ink/ink2830.xml" ContentType="application/inkml+xml"/>
  <Override PartName="/ppt/ink/ink2831.xml" ContentType="application/inkml+xml"/>
  <Override PartName="/ppt/ink/ink2832.xml" ContentType="application/inkml+xml"/>
  <Override PartName="/ppt/ink/ink2833.xml" ContentType="application/inkml+xml"/>
  <Override PartName="/ppt/ink/ink2834.xml" ContentType="application/inkml+xml"/>
  <Override PartName="/ppt/ink/ink2835.xml" ContentType="application/inkml+xml"/>
  <Override PartName="/ppt/ink/ink2836.xml" ContentType="application/inkml+xml"/>
  <Override PartName="/ppt/ink/ink2837.xml" ContentType="application/inkml+xml"/>
  <Override PartName="/ppt/ink/ink2838.xml" ContentType="application/inkml+xml"/>
  <Override PartName="/ppt/ink/ink2839.xml" ContentType="application/inkml+xml"/>
  <Override PartName="/ppt/ink/ink284.xml" ContentType="application/inkml+xml"/>
  <Override PartName="/ppt/ink/ink2840.xml" ContentType="application/inkml+xml"/>
  <Override PartName="/ppt/ink/ink2841.xml" ContentType="application/inkml+xml"/>
  <Override PartName="/ppt/ink/ink2842.xml" ContentType="application/inkml+xml"/>
  <Override PartName="/ppt/ink/ink2843.xml" ContentType="application/inkml+xml"/>
  <Override PartName="/ppt/ink/ink2844.xml" ContentType="application/inkml+xml"/>
  <Override PartName="/ppt/ink/ink2845.xml" ContentType="application/inkml+xml"/>
  <Override PartName="/ppt/ink/ink2846.xml" ContentType="application/inkml+xml"/>
  <Override PartName="/ppt/ink/ink2847.xml" ContentType="application/inkml+xml"/>
  <Override PartName="/ppt/ink/ink2848.xml" ContentType="application/inkml+xml"/>
  <Override PartName="/ppt/ink/ink2849.xml" ContentType="application/inkml+xml"/>
  <Override PartName="/ppt/ink/ink285.xml" ContentType="application/inkml+xml"/>
  <Override PartName="/ppt/ink/ink2850.xml" ContentType="application/inkml+xml"/>
  <Override PartName="/ppt/ink/ink2851.xml" ContentType="application/inkml+xml"/>
  <Override PartName="/ppt/ink/ink2852.xml" ContentType="application/inkml+xml"/>
  <Override PartName="/ppt/ink/ink2853.xml" ContentType="application/inkml+xml"/>
  <Override PartName="/ppt/ink/ink2854.xml" ContentType="application/inkml+xml"/>
  <Override PartName="/ppt/ink/ink2855.xml" ContentType="application/inkml+xml"/>
  <Override PartName="/ppt/ink/ink2856.xml" ContentType="application/inkml+xml"/>
  <Override PartName="/ppt/ink/ink2857.xml" ContentType="application/inkml+xml"/>
  <Override PartName="/ppt/ink/ink2858.xml" ContentType="application/inkml+xml"/>
  <Override PartName="/ppt/ink/ink2859.xml" ContentType="application/inkml+xml"/>
  <Override PartName="/ppt/ink/ink286.xml" ContentType="application/inkml+xml"/>
  <Override PartName="/ppt/ink/ink2860.xml" ContentType="application/inkml+xml"/>
  <Override PartName="/ppt/ink/ink2861.xml" ContentType="application/inkml+xml"/>
  <Override PartName="/ppt/ink/ink2862.xml" ContentType="application/inkml+xml"/>
  <Override PartName="/ppt/ink/ink2863.xml" ContentType="application/inkml+xml"/>
  <Override PartName="/ppt/ink/ink2864.xml" ContentType="application/inkml+xml"/>
  <Override PartName="/ppt/ink/ink2865.xml" ContentType="application/inkml+xml"/>
  <Override PartName="/ppt/ink/ink2866.xml" ContentType="application/inkml+xml"/>
  <Override PartName="/ppt/ink/ink2867.xml" ContentType="application/inkml+xml"/>
  <Override PartName="/ppt/ink/ink2868.xml" ContentType="application/inkml+xml"/>
  <Override PartName="/ppt/ink/ink2869.xml" ContentType="application/inkml+xml"/>
  <Override PartName="/ppt/ink/ink287.xml" ContentType="application/inkml+xml"/>
  <Override PartName="/ppt/ink/ink2870.xml" ContentType="application/inkml+xml"/>
  <Override PartName="/ppt/ink/ink2871.xml" ContentType="application/inkml+xml"/>
  <Override PartName="/ppt/ink/ink2872.xml" ContentType="application/inkml+xml"/>
  <Override PartName="/ppt/ink/ink2873.xml" ContentType="application/inkml+xml"/>
  <Override PartName="/ppt/ink/ink2874.xml" ContentType="application/inkml+xml"/>
  <Override PartName="/ppt/ink/ink2875.xml" ContentType="application/inkml+xml"/>
  <Override PartName="/ppt/ink/ink2876.xml" ContentType="application/inkml+xml"/>
  <Override PartName="/ppt/ink/ink2877.xml" ContentType="application/inkml+xml"/>
  <Override PartName="/ppt/ink/ink2878.xml" ContentType="application/inkml+xml"/>
  <Override PartName="/ppt/ink/ink2879.xml" ContentType="application/inkml+xml"/>
  <Override PartName="/ppt/ink/ink288.xml" ContentType="application/inkml+xml"/>
  <Override PartName="/ppt/ink/ink2880.xml" ContentType="application/inkml+xml"/>
  <Override PartName="/ppt/ink/ink2881.xml" ContentType="application/inkml+xml"/>
  <Override PartName="/ppt/ink/ink2882.xml" ContentType="application/inkml+xml"/>
  <Override PartName="/ppt/ink/ink2883.xml" ContentType="application/inkml+xml"/>
  <Override PartName="/ppt/ink/ink2884.xml" ContentType="application/inkml+xml"/>
  <Override PartName="/ppt/ink/ink2885.xml" ContentType="application/inkml+xml"/>
  <Override PartName="/ppt/ink/ink2886.xml" ContentType="application/inkml+xml"/>
  <Override PartName="/ppt/ink/ink2887.xml" ContentType="application/inkml+xml"/>
  <Override PartName="/ppt/ink/ink2888.xml" ContentType="application/inkml+xml"/>
  <Override PartName="/ppt/ink/ink2889.xml" ContentType="application/inkml+xml"/>
  <Override PartName="/ppt/ink/ink289.xml" ContentType="application/inkml+xml"/>
  <Override PartName="/ppt/ink/ink2890.xml" ContentType="application/inkml+xml"/>
  <Override PartName="/ppt/ink/ink2891.xml" ContentType="application/inkml+xml"/>
  <Override PartName="/ppt/ink/ink2892.xml" ContentType="application/inkml+xml"/>
  <Override PartName="/ppt/ink/ink2893.xml" ContentType="application/inkml+xml"/>
  <Override PartName="/ppt/ink/ink2894.xml" ContentType="application/inkml+xml"/>
  <Override PartName="/ppt/ink/ink2895.xml" ContentType="application/inkml+xml"/>
  <Override PartName="/ppt/ink/ink2896.xml" ContentType="application/inkml+xml"/>
  <Override PartName="/ppt/ink/ink2897.xml" ContentType="application/inkml+xml"/>
  <Override PartName="/ppt/ink/ink2898.xml" ContentType="application/inkml+xml"/>
  <Override PartName="/ppt/ink/ink2899.xml" ContentType="application/inkml+xml"/>
  <Override PartName="/ppt/ink/ink29.xml" ContentType="application/inkml+xml"/>
  <Override PartName="/ppt/ink/ink290.xml" ContentType="application/inkml+xml"/>
  <Override PartName="/ppt/ink/ink2900.xml" ContentType="application/inkml+xml"/>
  <Override PartName="/ppt/ink/ink2901.xml" ContentType="application/inkml+xml"/>
  <Override PartName="/ppt/ink/ink2902.xml" ContentType="application/inkml+xml"/>
  <Override PartName="/ppt/ink/ink2903.xml" ContentType="application/inkml+xml"/>
  <Override PartName="/ppt/ink/ink2904.xml" ContentType="application/inkml+xml"/>
  <Override PartName="/ppt/ink/ink2905.xml" ContentType="application/inkml+xml"/>
  <Override PartName="/ppt/ink/ink2906.xml" ContentType="application/inkml+xml"/>
  <Override PartName="/ppt/ink/ink2907.xml" ContentType="application/inkml+xml"/>
  <Override PartName="/ppt/ink/ink2908.xml" ContentType="application/inkml+xml"/>
  <Override PartName="/ppt/ink/ink2909.xml" ContentType="application/inkml+xml"/>
  <Override PartName="/ppt/ink/ink291.xml" ContentType="application/inkml+xml"/>
  <Override PartName="/ppt/ink/ink2910.xml" ContentType="application/inkml+xml"/>
  <Override PartName="/ppt/ink/ink2911.xml" ContentType="application/inkml+xml"/>
  <Override PartName="/ppt/ink/ink2912.xml" ContentType="application/inkml+xml"/>
  <Override PartName="/ppt/ink/ink2913.xml" ContentType="application/inkml+xml"/>
  <Override PartName="/ppt/ink/ink2914.xml" ContentType="application/inkml+xml"/>
  <Override PartName="/ppt/ink/ink2915.xml" ContentType="application/inkml+xml"/>
  <Override PartName="/ppt/ink/ink2916.xml" ContentType="application/inkml+xml"/>
  <Override PartName="/ppt/ink/ink2917.xml" ContentType="application/inkml+xml"/>
  <Override PartName="/ppt/ink/ink2918.xml" ContentType="application/inkml+xml"/>
  <Override PartName="/ppt/ink/ink2919.xml" ContentType="application/inkml+xml"/>
  <Override PartName="/ppt/ink/ink292.xml" ContentType="application/inkml+xml"/>
  <Override PartName="/ppt/ink/ink2920.xml" ContentType="application/inkml+xml"/>
  <Override PartName="/ppt/ink/ink2921.xml" ContentType="application/inkml+xml"/>
  <Override PartName="/ppt/ink/ink2922.xml" ContentType="application/inkml+xml"/>
  <Override PartName="/ppt/ink/ink2923.xml" ContentType="application/inkml+xml"/>
  <Override PartName="/ppt/ink/ink2924.xml" ContentType="application/inkml+xml"/>
  <Override PartName="/ppt/ink/ink2925.xml" ContentType="application/inkml+xml"/>
  <Override PartName="/ppt/ink/ink2926.xml" ContentType="application/inkml+xml"/>
  <Override PartName="/ppt/ink/ink2927.xml" ContentType="application/inkml+xml"/>
  <Override PartName="/ppt/ink/ink2928.xml" ContentType="application/inkml+xml"/>
  <Override PartName="/ppt/ink/ink2929.xml" ContentType="application/inkml+xml"/>
  <Override PartName="/ppt/ink/ink293.xml" ContentType="application/inkml+xml"/>
  <Override PartName="/ppt/ink/ink2930.xml" ContentType="application/inkml+xml"/>
  <Override PartName="/ppt/ink/ink2931.xml" ContentType="application/inkml+xml"/>
  <Override PartName="/ppt/ink/ink2932.xml" ContentType="application/inkml+xml"/>
  <Override PartName="/ppt/ink/ink2933.xml" ContentType="application/inkml+xml"/>
  <Override PartName="/ppt/ink/ink2934.xml" ContentType="application/inkml+xml"/>
  <Override PartName="/ppt/ink/ink2935.xml" ContentType="application/inkml+xml"/>
  <Override PartName="/ppt/ink/ink2936.xml" ContentType="application/inkml+xml"/>
  <Override PartName="/ppt/ink/ink2937.xml" ContentType="application/inkml+xml"/>
  <Override PartName="/ppt/ink/ink2938.xml" ContentType="application/inkml+xml"/>
  <Override PartName="/ppt/ink/ink2939.xml" ContentType="application/inkml+xml"/>
  <Override PartName="/ppt/ink/ink294.xml" ContentType="application/inkml+xml"/>
  <Override PartName="/ppt/ink/ink2940.xml" ContentType="application/inkml+xml"/>
  <Override PartName="/ppt/ink/ink2941.xml" ContentType="application/inkml+xml"/>
  <Override PartName="/ppt/ink/ink2942.xml" ContentType="application/inkml+xml"/>
  <Override PartName="/ppt/ink/ink2943.xml" ContentType="application/inkml+xml"/>
  <Override PartName="/ppt/ink/ink2944.xml" ContentType="application/inkml+xml"/>
  <Override PartName="/ppt/ink/ink2945.xml" ContentType="application/inkml+xml"/>
  <Override PartName="/ppt/ink/ink2946.xml" ContentType="application/inkml+xml"/>
  <Override PartName="/ppt/ink/ink2947.xml" ContentType="application/inkml+xml"/>
  <Override PartName="/ppt/ink/ink2948.xml" ContentType="application/inkml+xml"/>
  <Override PartName="/ppt/ink/ink2949.xml" ContentType="application/inkml+xml"/>
  <Override PartName="/ppt/ink/ink295.xml" ContentType="application/inkml+xml"/>
  <Override PartName="/ppt/ink/ink2950.xml" ContentType="application/inkml+xml"/>
  <Override PartName="/ppt/ink/ink2951.xml" ContentType="application/inkml+xml"/>
  <Override PartName="/ppt/ink/ink2952.xml" ContentType="application/inkml+xml"/>
  <Override PartName="/ppt/ink/ink2953.xml" ContentType="application/inkml+xml"/>
  <Override PartName="/ppt/ink/ink2954.xml" ContentType="application/inkml+xml"/>
  <Override PartName="/ppt/ink/ink2955.xml" ContentType="application/inkml+xml"/>
  <Override PartName="/ppt/ink/ink2956.xml" ContentType="application/inkml+xml"/>
  <Override PartName="/ppt/ink/ink2957.xml" ContentType="application/inkml+xml"/>
  <Override PartName="/ppt/ink/ink2958.xml" ContentType="application/inkml+xml"/>
  <Override PartName="/ppt/ink/ink2959.xml" ContentType="application/inkml+xml"/>
  <Override PartName="/ppt/ink/ink296.xml" ContentType="application/inkml+xml"/>
  <Override PartName="/ppt/ink/ink2960.xml" ContentType="application/inkml+xml"/>
  <Override PartName="/ppt/ink/ink2961.xml" ContentType="application/inkml+xml"/>
  <Override PartName="/ppt/ink/ink2962.xml" ContentType="application/inkml+xml"/>
  <Override PartName="/ppt/ink/ink2963.xml" ContentType="application/inkml+xml"/>
  <Override PartName="/ppt/ink/ink2964.xml" ContentType="application/inkml+xml"/>
  <Override PartName="/ppt/ink/ink2965.xml" ContentType="application/inkml+xml"/>
  <Override PartName="/ppt/ink/ink2966.xml" ContentType="application/inkml+xml"/>
  <Override PartName="/ppt/ink/ink2967.xml" ContentType="application/inkml+xml"/>
  <Override PartName="/ppt/ink/ink2968.xml" ContentType="application/inkml+xml"/>
  <Override PartName="/ppt/ink/ink2969.xml" ContentType="application/inkml+xml"/>
  <Override PartName="/ppt/ink/ink297.xml" ContentType="application/inkml+xml"/>
  <Override PartName="/ppt/ink/ink2970.xml" ContentType="application/inkml+xml"/>
  <Override PartName="/ppt/ink/ink2971.xml" ContentType="application/inkml+xml"/>
  <Override PartName="/ppt/ink/ink2972.xml" ContentType="application/inkml+xml"/>
  <Override PartName="/ppt/ink/ink2973.xml" ContentType="application/inkml+xml"/>
  <Override PartName="/ppt/ink/ink2974.xml" ContentType="application/inkml+xml"/>
  <Override PartName="/ppt/ink/ink2975.xml" ContentType="application/inkml+xml"/>
  <Override PartName="/ppt/ink/ink2976.xml" ContentType="application/inkml+xml"/>
  <Override PartName="/ppt/ink/ink2977.xml" ContentType="application/inkml+xml"/>
  <Override PartName="/ppt/ink/ink2978.xml" ContentType="application/inkml+xml"/>
  <Override PartName="/ppt/ink/ink2979.xml" ContentType="application/inkml+xml"/>
  <Override PartName="/ppt/ink/ink298.xml" ContentType="application/inkml+xml"/>
  <Override PartName="/ppt/ink/ink2980.xml" ContentType="application/inkml+xml"/>
  <Override PartName="/ppt/ink/ink2981.xml" ContentType="application/inkml+xml"/>
  <Override PartName="/ppt/ink/ink2982.xml" ContentType="application/inkml+xml"/>
  <Override PartName="/ppt/ink/ink2983.xml" ContentType="application/inkml+xml"/>
  <Override PartName="/ppt/ink/ink2984.xml" ContentType="application/inkml+xml"/>
  <Override PartName="/ppt/ink/ink2985.xml" ContentType="application/inkml+xml"/>
  <Override PartName="/ppt/ink/ink2986.xml" ContentType="application/inkml+xml"/>
  <Override PartName="/ppt/ink/ink2987.xml" ContentType="application/inkml+xml"/>
  <Override PartName="/ppt/ink/ink2988.xml" ContentType="application/inkml+xml"/>
  <Override PartName="/ppt/ink/ink2989.xml" ContentType="application/inkml+xml"/>
  <Override PartName="/ppt/ink/ink299.xml" ContentType="application/inkml+xml"/>
  <Override PartName="/ppt/ink/ink2990.xml" ContentType="application/inkml+xml"/>
  <Override PartName="/ppt/ink/ink2991.xml" ContentType="application/inkml+xml"/>
  <Override PartName="/ppt/ink/ink2992.xml" ContentType="application/inkml+xml"/>
  <Override PartName="/ppt/ink/ink2993.xml" ContentType="application/inkml+xml"/>
  <Override PartName="/ppt/ink/ink2994.xml" ContentType="application/inkml+xml"/>
  <Override PartName="/ppt/ink/ink2995.xml" ContentType="application/inkml+xml"/>
  <Override PartName="/ppt/ink/ink2996.xml" ContentType="application/inkml+xml"/>
  <Override PartName="/ppt/ink/ink2997.xml" ContentType="application/inkml+xml"/>
  <Override PartName="/ppt/ink/ink2998.xml" ContentType="application/inkml+xml"/>
  <Override PartName="/ppt/ink/ink2999.xml" ContentType="application/inkml+xml"/>
  <Override PartName="/ppt/ink/ink3.xml" ContentType="application/inkml+xml"/>
  <Override PartName="/ppt/ink/ink30.xml" ContentType="application/inkml+xml"/>
  <Override PartName="/ppt/ink/ink300.xml" ContentType="application/inkml+xml"/>
  <Override PartName="/ppt/ink/ink3000.xml" ContentType="application/inkml+xml"/>
  <Override PartName="/ppt/ink/ink3001.xml" ContentType="application/inkml+xml"/>
  <Override PartName="/ppt/ink/ink3002.xml" ContentType="application/inkml+xml"/>
  <Override PartName="/ppt/ink/ink3003.xml" ContentType="application/inkml+xml"/>
  <Override PartName="/ppt/ink/ink3004.xml" ContentType="application/inkml+xml"/>
  <Override PartName="/ppt/ink/ink3005.xml" ContentType="application/inkml+xml"/>
  <Override PartName="/ppt/ink/ink3006.xml" ContentType="application/inkml+xml"/>
  <Override PartName="/ppt/ink/ink3007.xml" ContentType="application/inkml+xml"/>
  <Override PartName="/ppt/ink/ink3008.xml" ContentType="application/inkml+xml"/>
  <Override PartName="/ppt/ink/ink3009.xml" ContentType="application/inkml+xml"/>
  <Override PartName="/ppt/ink/ink301.xml" ContentType="application/inkml+xml"/>
  <Override PartName="/ppt/ink/ink3010.xml" ContentType="application/inkml+xml"/>
  <Override PartName="/ppt/ink/ink3011.xml" ContentType="application/inkml+xml"/>
  <Override PartName="/ppt/ink/ink3012.xml" ContentType="application/inkml+xml"/>
  <Override PartName="/ppt/ink/ink3013.xml" ContentType="application/inkml+xml"/>
  <Override PartName="/ppt/ink/ink3014.xml" ContentType="application/inkml+xml"/>
  <Override PartName="/ppt/ink/ink3015.xml" ContentType="application/inkml+xml"/>
  <Override PartName="/ppt/ink/ink3016.xml" ContentType="application/inkml+xml"/>
  <Override PartName="/ppt/ink/ink3017.xml" ContentType="application/inkml+xml"/>
  <Override PartName="/ppt/ink/ink3018.xml" ContentType="application/inkml+xml"/>
  <Override PartName="/ppt/ink/ink3019.xml" ContentType="application/inkml+xml"/>
  <Override PartName="/ppt/ink/ink302.xml" ContentType="application/inkml+xml"/>
  <Override PartName="/ppt/ink/ink3020.xml" ContentType="application/inkml+xml"/>
  <Override PartName="/ppt/ink/ink3021.xml" ContentType="application/inkml+xml"/>
  <Override PartName="/ppt/ink/ink3022.xml" ContentType="application/inkml+xml"/>
  <Override PartName="/ppt/ink/ink3023.xml" ContentType="application/inkml+xml"/>
  <Override PartName="/ppt/ink/ink3024.xml" ContentType="application/inkml+xml"/>
  <Override PartName="/ppt/ink/ink3025.xml" ContentType="application/inkml+xml"/>
  <Override PartName="/ppt/ink/ink3026.xml" ContentType="application/inkml+xml"/>
  <Override PartName="/ppt/ink/ink3027.xml" ContentType="application/inkml+xml"/>
  <Override PartName="/ppt/ink/ink3028.xml" ContentType="application/inkml+xml"/>
  <Override PartName="/ppt/ink/ink3029.xml" ContentType="application/inkml+xml"/>
  <Override PartName="/ppt/ink/ink303.xml" ContentType="application/inkml+xml"/>
  <Override PartName="/ppt/ink/ink3030.xml" ContentType="application/inkml+xml"/>
  <Override PartName="/ppt/ink/ink3031.xml" ContentType="application/inkml+xml"/>
  <Override PartName="/ppt/ink/ink3032.xml" ContentType="application/inkml+xml"/>
  <Override PartName="/ppt/ink/ink3033.xml" ContentType="application/inkml+xml"/>
  <Override PartName="/ppt/ink/ink3034.xml" ContentType="application/inkml+xml"/>
  <Override PartName="/ppt/ink/ink3035.xml" ContentType="application/inkml+xml"/>
  <Override PartName="/ppt/ink/ink3036.xml" ContentType="application/inkml+xml"/>
  <Override PartName="/ppt/ink/ink3037.xml" ContentType="application/inkml+xml"/>
  <Override PartName="/ppt/ink/ink3038.xml" ContentType="application/inkml+xml"/>
  <Override PartName="/ppt/ink/ink3039.xml" ContentType="application/inkml+xml"/>
  <Override PartName="/ppt/ink/ink304.xml" ContentType="application/inkml+xml"/>
  <Override PartName="/ppt/ink/ink3040.xml" ContentType="application/inkml+xml"/>
  <Override PartName="/ppt/ink/ink3041.xml" ContentType="application/inkml+xml"/>
  <Override PartName="/ppt/ink/ink3042.xml" ContentType="application/inkml+xml"/>
  <Override PartName="/ppt/ink/ink3043.xml" ContentType="application/inkml+xml"/>
  <Override PartName="/ppt/ink/ink3044.xml" ContentType="application/inkml+xml"/>
  <Override PartName="/ppt/ink/ink3045.xml" ContentType="application/inkml+xml"/>
  <Override PartName="/ppt/ink/ink3046.xml" ContentType="application/inkml+xml"/>
  <Override PartName="/ppt/ink/ink3047.xml" ContentType="application/inkml+xml"/>
  <Override PartName="/ppt/ink/ink3048.xml" ContentType="application/inkml+xml"/>
  <Override PartName="/ppt/ink/ink3049.xml" ContentType="application/inkml+xml"/>
  <Override PartName="/ppt/ink/ink305.xml" ContentType="application/inkml+xml"/>
  <Override PartName="/ppt/ink/ink3050.xml" ContentType="application/inkml+xml"/>
  <Override PartName="/ppt/ink/ink3051.xml" ContentType="application/inkml+xml"/>
  <Override PartName="/ppt/ink/ink3052.xml" ContentType="application/inkml+xml"/>
  <Override PartName="/ppt/ink/ink3053.xml" ContentType="application/inkml+xml"/>
  <Override PartName="/ppt/ink/ink3054.xml" ContentType="application/inkml+xml"/>
  <Override PartName="/ppt/ink/ink3055.xml" ContentType="application/inkml+xml"/>
  <Override PartName="/ppt/ink/ink3056.xml" ContentType="application/inkml+xml"/>
  <Override PartName="/ppt/ink/ink3057.xml" ContentType="application/inkml+xml"/>
  <Override PartName="/ppt/ink/ink3058.xml" ContentType="application/inkml+xml"/>
  <Override PartName="/ppt/ink/ink3059.xml" ContentType="application/inkml+xml"/>
  <Override PartName="/ppt/ink/ink306.xml" ContentType="application/inkml+xml"/>
  <Override PartName="/ppt/ink/ink3060.xml" ContentType="application/inkml+xml"/>
  <Override PartName="/ppt/ink/ink3061.xml" ContentType="application/inkml+xml"/>
  <Override PartName="/ppt/ink/ink3062.xml" ContentType="application/inkml+xml"/>
  <Override PartName="/ppt/ink/ink3063.xml" ContentType="application/inkml+xml"/>
  <Override PartName="/ppt/ink/ink3064.xml" ContentType="application/inkml+xml"/>
  <Override PartName="/ppt/ink/ink3065.xml" ContentType="application/inkml+xml"/>
  <Override PartName="/ppt/ink/ink3066.xml" ContentType="application/inkml+xml"/>
  <Override PartName="/ppt/ink/ink3067.xml" ContentType="application/inkml+xml"/>
  <Override PartName="/ppt/ink/ink3068.xml" ContentType="application/inkml+xml"/>
  <Override PartName="/ppt/ink/ink3069.xml" ContentType="application/inkml+xml"/>
  <Override PartName="/ppt/ink/ink307.xml" ContentType="application/inkml+xml"/>
  <Override PartName="/ppt/ink/ink3070.xml" ContentType="application/inkml+xml"/>
  <Override PartName="/ppt/ink/ink3071.xml" ContentType="application/inkml+xml"/>
  <Override PartName="/ppt/ink/ink3072.xml" ContentType="application/inkml+xml"/>
  <Override PartName="/ppt/ink/ink3073.xml" ContentType="application/inkml+xml"/>
  <Override PartName="/ppt/ink/ink3074.xml" ContentType="application/inkml+xml"/>
  <Override PartName="/ppt/ink/ink3075.xml" ContentType="application/inkml+xml"/>
  <Override PartName="/ppt/ink/ink3076.xml" ContentType="application/inkml+xml"/>
  <Override PartName="/ppt/ink/ink3077.xml" ContentType="application/inkml+xml"/>
  <Override PartName="/ppt/ink/ink3078.xml" ContentType="application/inkml+xml"/>
  <Override PartName="/ppt/ink/ink3079.xml" ContentType="application/inkml+xml"/>
  <Override PartName="/ppt/ink/ink308.xml" ContentType="application/inkml+xml"/>
  <Override PartName="/ppt/ink/ink3080.xml" ContentType="application/inkml+xml"/>
  <Override PartName="/ppt/ink/ink3081.xml" ContentType="application/inkml+xml"/>
  <Override PartName="/ppt/ink/ink3082.xml" ContentType="application/inkml+xml"/>
  <Override PartName="/ppt/ink/ink3083.xml" ContentType="application/inkml+xml"/>
  <Override PartName="/ppt/ink/ink3084.xml" ContentType="application/inkml+xml"/>
  <Override PartName="/ppt/ink/ink3085.xml" ContentType="application/inkml+xml"/>
  <Override PartName="/ppt/ink/ink3086.xml" ContentType="application/inkml+xml"/>
  <Override PartName="/ppt/ink/ink3087.xml" ContentType="application/inkml+xml"/>
  <Override PartName="/ppt/ink/ink3088.xml" ContentType="application/inkml+xml"/>
  <Override PartName="/ppt/ink/ink3089.xml" ContentType="application/inkml+xml"/>
  <Override PartName="/ppt/ink/ink309.xml" ContentType="application/inkml+xml"/>
  <Override PartName="/ppt/ink/ink3090.xml" ContentType="application/inkml+xml"/>
  <Override PartName="/ppt/ink/ink3091.xml" ContentType="application/inkml+xml"/>
  <Override PartName="/ppt/ink/ink3092.xml" ContentType="application/inkml+xml"/>
  <Override PartName="/ppt/ink/ink3093.xml" ContentType="application/inkml+xml"/>
  <Override PartName="/ppt/ink/ink3094.xml" ContentType="application/inkml+xml"/>
  <Override PartName="/ppt/ink/ink3095.xml" ContentType="application/inkml+xml"/>
  <Override PartName="/ppt/ink/ink3096.xml" ContentType="application/inkml+xml"/>
  <Override PartName="/ppt/ink/ink3097.xml" ContentType="application/inkml+xml"/>
  <Override PartName="/ppt/ink/ink3098.xml" ContentType="application/inkml+xml"/>
  <Override PartName="/ppt/ink/ink3099.xml" ContentType="application/inkml+xml"/>
  <Override PartName="/ppt/ink/ink31.xml" ContentType="application/inkml+xml"/>
  <Override PartName="/ppt/ink/ink310.xml" ContentType="application/inkml+xml"/>
  <Override PartName="/ppt/ink/ink3100.xml" ContentType="application/inkml+xml"/>
  <Override PartName="/ppt/ink/ink3101.xml" ContentType="application/inkml+xml"/>
  <Override PartName="/ppt/ink/ink3102.xml" ContentType="application/inkml+xml"/>
  <Override PartName="/ppt/ink/ink3103.xml" ContentType="application/inkml+xml"/>
  <Override PartName="/ppt/ink/ink3104.xml" ContentType="application/inkml+xml"/>
  <Override PartName="/ppt/ink/ink3105.xml" ContentType="application/inkml+xml"/>
  <Override PartName="/ppt/ink/ink3106.xml" ContentType="application/inkml+xml"/>
  <Override PartName="/ppt/ink/ink3107.xml" ContentType="application/inkml+xml"/>
  <Override PartName="/ppt/ink/ink3108.xml" ContentType="application/inkml+xml"/>
  <Override PartName="/ppt/ink/ink3109.xml" ContentType="application/inkml+xml"/>
  <Override PartName="/ppt/ink/ink311.xml" ContentType="application/inkml+xml"/>
  <Override PartName="/ppt/ink/ink3110.xml" ContentType="application/inkml+xml"/>
  <Override PartName="/ppt/ink/ink3111.xml" ContentType="application/inkml+xml"/>
  <Override PartName="/ppt/ink/ink3112.xml" ContentType="application/inkml+xml"/>
  <Override PartName="/ppt/ink/ink3113.xml" ContentType="application/inkml+xml"/>
  <Override PartName="/ppt/ink/ink3114.xml" ContentType="application/inkml+xml"/>
  <Override PartName="/ppt/ink/ink3115.xml" ContentType="application/inkml+xml"/>
  <Override PartName="/ppt/ink/ink3116.xml" ContentType="application/inkml+xml"/>
  <Override PartName="/ppt/ink/ink3117.xml" ContentType="application/inkml+xml"/>
  <Override PartName="/ppt/ink/ink3118.xml" ContentType="application/inkml+xml"/>
  <Override PartName="/ppt/ink/ink3119.xml" ContentType="application/inkml+xml"/>
  <Override PartName="/ppt/ink/ink312.xml" ContentType="application/inkml+xml"/>
  <Override PartName="/ppt/ink/ink3120.xml" ContentType="application/inkml+xml"/>
  <Override PartName="/ppt/ink/ink3121.xml" ContentType="application/inkml+xml"/>
  <Override PartName="/ppt/ink/ink3122.xml" ContentType="application/inkml+xml"/>
  <Override PartName="/ppt/ink/ink3123.xml" ContentType="application/inkml+xml"/>
  <Override PartName="/ppt/ink/ink3124.xml" ContentType="application/inkml+xml"/>
  <Override PartName="/ppt/ink/ink3125.xml" ContentType="application/inkml+xml"/>
  <Override PartName="/ppt/ink/ink3126.xml" ContentType="application/inkml+xml"/>
  <Override PartName="/ppt/ink/ink3127.xml" ContentType="application/inkml+xml"/>
  <Override PartName="/ppt/ink/ink3128.xml" ContentType="application/inkml+xml"/>
  <Override PartName="/ppt/ink/ink3129.xml" ContentType="application/inkml+xml"/>
  <Override PartName="/ppt/ink/ink313.xml" ContentType="application/inkml+xml"/>
  <Override PartName="/ppt/ink/ink3130.xml" ContentType="application/inkml+xml"/>
  <Override PartName="/ppt/ink/ink3131.xml" ContentType="application/inkml+xml"/>
  <Override PartName="/ppt/ink/ink3132.xml" ContentType="application/inkml+xml"/>
  <Override PartName="/ppt/ink/ink3133.xml" ContentType="application/inkml+xml"/>
  <Override PartName="/ppt/ink/ink3134.xml" ContentType="application/inkml+xml"/>
  <Override PartName="/ppt/ink/ink3135.xml" ContentType="application/inkml+xml"/>
  <Override PartName="/ppt/ink/ink3136.xml" ContentType="application/inkml+xml"/>
  <Override PartName="/ppt/ink/ink3137.xml" ContentType="application/inkml+xml"/>
  <Override PartName="/ppt/ink/ink3138.xml" ContentType="application/inkml+xml"/>
  <Override PartName="/ppt/ink/ink3139.xml" ContentType="application/inkml+xml"/>
  <Override PartName="/ppt/ink/ink314.xml" ContentType="application/inkml+xml"/>
  <Override PartName="/ppt/ink/ink3140.xml" ContentType="application/inkml+xml"/>
  <Override PartName="/ppt/ink/ink3141.xml" ContentType="application/inkml+xml"/>
  <Override PartName="/ppt/ink/ink3142.xml" ContentType="application/inkml+xml"/>
  <Override PartName="/ppt/ink/ink3143.xml" ContentType="application/inkml+xml"/>
  <Override PartName="/ppt/ink/ink3144.xml" ContentType="application/inkml+xml"/>
  <Override PartName="/ppt/ink/ink3145.xml" ContentType="application/inkml+xml"/>
  <Override PartName="/ppt/ink/ink3146.xml" ContentType="application/inkml+xml"/>
  <Override PartName="/ppt/ink/ink3147.xml" ContentType="application/inkml+xml"/>
  <Override PartName="/ppt/ink/ink3148.xml" ContentType="application/inkml+xml"/>
  <Override PartName="/ppt/ink/ink3149.xml" ContentType="application/inkml+xml"/>
  <Override PartName="/ppt/ink/ink315.xml" ContentType="application/inkml+xml"/>
  <Override PartName="/ppt/ink/ink3150.xml" ContentType="application/inkml+xml"/>
  <Override PartName="/ppt/ink/ink3151.xml" ContentType="application/inkml+xml"/>
  <Override PartName="/ppt/ink/ink3152.xml" ContentType="application/inkml+xml"/>
  <Override PartName="/ppt/ink/ink3153.xml" ContentType="application/inkml+xml"/>
  <Override PartName="/ppt/ink/ink3154.xml" ContentType="application/inkml+xml"/>
  <Override PartName="/ppt/ink/ink3155.xml" ContentType="application/inkml+xml"/>
  <Override PartName="/ppt/ink/ink3156.xml" ContentType="application/inkml+xml"/>
  <Override PartName="/ppt/ink/ink3157.xml" ContentType="application/inkml+xml"/>
  <Override PartName="/ppt/ink/ink3158.xml" ContentType="application/inkml+xml"/>
  <Override PartName="/ppt/ink/ink3159.xml" ContentType="application/inkml+xml"/>
  <Override PartName="/ppt/ink/ink316.xml" ContentType="application/inkml+xml"/>
  <Override PartName="/ppt/ink/ink3160.xml" ContentType="application/inkml+xml"/>
  <Override PartName="/ppt/ink/ink3161.xml" ContentType="application/inkml+xml"/>
  <Override PartName="/ppt/ink/ink3162.xml" ContentType="application/inkml+xml"/>
  <Override PartName="/ppt/ink/ink3163.xml" ContentType="application/inkml+xml"/>
  <Override PartName="/ppt/ink/ink3164.xml" ContentType="application/inkml+xml"/>
  <Override PartName="/ppt/ink/ink3165.xml" ContentType="application/inkml+xml"/>
  <Override PartName="/ppt/ink/ink3166.xml" ContentType="application/inkml+xml"/>
  <Override PartName="/ppt/ink/ink3167.xml" ContentType="application/inkml+xml"/>
  <Override PartName="/ppt/ink/ink3168.xml" ContentType="application/inkml+xml"/>
  <Override PartName="/ppt/ink/ink3169.xml" ContentType="application/inkml+xml"/>
  <Override PartName="/ppt/ink/ink317.xml" ContentType="application/inkml+xml"/>
  <Override PartName="/ppt/ink/ink3170.xml" ContentType="application/inkml+xml"/>
  <Override PartName="/ppt/ink/ink3171.xml" ContentType="application/inkml+xml"/>
  <Override PartName="/ppt/ink/ink3172.xml" ContentType="application/inkml+xml"/>
  <Override PartName="/ppt/ink/ink3173.xml" ContentType="application/inkml+xml"/>
  <Override PartName="/ppt/ink/ink3174.xml" ContentType="application/inkml+xml"/>
  <Override PartName="/ppt/ink/ink3175.xml" ContentType="application/inkml+xml"/>
  <Override PartName="/ppt/ink/ink3176.xml" ContentType="application/inkml+xml"/>
  <Override PartName="/ppt/ink/ink3177.xml" ContentType="application/inkml+xml"/>
  <Override PartName="/ppt/ink/ink3178.xml" ContentType="application/inkml+xml"/>
  <Override PartName="/ppt/ink/ink3179.xml" ContentType="application/inkml+xml"/>
  <Override PartName="/ppt/ink/ink318.xml" ContentType="application/inkml+xml"/>
  <Override PartName="/ppt/ink/ink3180.xml" ContentType="application/inkml+xml"/>
  <Override PartName="/ppt/ink/ink3181.xml" ContentType="application/inkml+xml"/>
  <Override PartName="/ppt/ink/ink3182.xml" ContentType="application/inkml+xml"/>
  <Override PartName="/ppt/ink/ink3183.xml" ContentType="application/inkml+xml"/>
  <Override PartName="/ppt/ink/ink3184.xml" ContentType="application/inkml+xml"/>
  <Override PartName="/ppt/ink/ink3185.xml" ContentType="application/inkml+xml"/>
  <Override PartName="/ppt/ink/ink3186.xml" ContentType="application/inkml+xml"/>
  <Override PartName="/ppt/ink/ink3187.xml" ContentType="application/inkml+xml"/>
  <Override PartName="/ppt/ink/ink3188.xml" ContentType="application/inkml+xml"/>
  <Override PartName="/ppt/ink/ink3189.xml" ContentType="application/inkml+xml"/>
  <Override PartName="/ppt/ink/ink319.xml" ContentType="application/inkml+xml"/>
  <Override PartName="/ppt/ink/ink3190.xml" ContentType="application/inkml+xml"/>
  <Override PartName="/ppt/ink/ink3191.xml" ContentType="application/inkml+xml"/>
  <Override PartName="/ppt/ink/ink3192.xml" ContentType="application/inkml+xml"/>
  <Override PartName="/ppt/ink/ink3193.xml" ContentType="application/inkml+xml"/>
  <Override PartName="/ppt/ink/ink3194.xml" ContentType="application/inkml+xml"/>
  <Override PartName="/ppt/ink/ink3195.xml" ContentType="application/inkml+xml"/>
  <Override PartName="/ppt/ink/ink3196.xml" ContentType="application/inkml+xml"/>
  <Override PartName="/ppt/ink/ink3197.xml" ContentType="application/inkml+xml"/>
  <Override PartName="/ppt/ink/ink3198.xml" ContentType="application/inkml+xml"/>
  <Override PartName="/ppt/ink/ink3199.xml" ContentType="application/inkml+xml"/>
  <Override PartName="/ppt/ink/ink32.xml" ContentType="application/inkml+xml"/>
  <Override PartName="/ppt/ink/ink320.xml" ContentType="application/inkml+xml"/>
  <Override PartName="/ppt/ink/ink3200.xml" ContentType="application/inkml+xml"/>
  <Override PartName="/ppt/ink/ink3201.xml" ContentType="application/inkml+xml"/>
  <Override PartName="/ppt/ink/ink3202.xml" ContentType="application/inkml+xml"/>
  <Override PartName="/ppt/ink/ink3203.xml" ContentType="application/inkml+xml"/>
  <Override PartName="/ppt/ink/ink3204.xml" ContentType="application/inkml+xml"/>
  <Override PartName="/ppt/ink/ink3205.xml" ContentType="application/inkml+xml"/>
  <Override PartName="/ppt/ink/ink3206.xml" ContentType="application/inkml+xml"/>
  <Override PartName="/ppt/ink/ink3207.xml" ContentType="application/inkml+xml"/>
  <Override PartName="/ppt/ink/ink3208.xml" ContentType="application/inkml+xml"/>
  <Override PartName="/ppt/ink/ink3209.xml" ContentType="application/inkml+xml"/>
  <Override PartName="/ppt/ink/ink321.xml" ContentType="application/inkml+xml"/>
  <Override PartName="/ppt/ink/ink3210.xml" ContentType="application/inkml+xml"/>
  <Override PartName="/ppt/ink/ink3211.xml" ContentType="application/inkml+xml"/>
  <Override PartName="/ppt/ink/ink3212.xml" ContentType="application/inkml+xml"/>
  <Override PartName="/ppt/ink/ink3213.xml" ContentType="application/inkml+xml"/>
  <Override PartName="/ppt/ink/ink3214.xml" ContentType="application/inkml+xml"/>
  <Override PartName="/ppt/ink/ink3215.xml" ContentType="application/inkml+xml"/>
  <Override PartName="/ppt/ink/ink3216.xml" ContentType="application/inkml+xml"/>
  <Override PartName="/ppt/ink/ink3217.xml" ContentType="application/inkml+xml"/>
  <Override PartName="/ppt/ink/ink3218.xml" ContentType="application/inkml+xml"/>
  <Override PartName="/ppt/ink/ink3219.xml" ContentType="application/inkml+xml"/>
  <Override PartName="/ppt/ink/ink322.xml" ContentType="application/inkml+xml"/>
  <Override PartName="/ppt/ink/ink3220.xml" ContentType="application/inkml+xml"/>
  <Override PartName="/ppt/ink/ink3221.xml" ContentType="application/inkml+xml"/>
  <Override PartName="/ppt/ink/ink3222.xml" ContentType="application/inkml+xml"/>
  <Override PartName="/ppt/ink/ink3223.xml" ContentType="application/inkml+xml"/>
  <Override PartName="/ppt/ink/ink3224.xml" ContentType="application/inkml+xml"/>
  <Override PartName="/ppt/ink/ink3225.xml" ContentType="application/inkml+xml"/>
  <Override PartName="/ppt/ink/ink3226.xml" ContentType="application/inkml+xml"/>
  <Override PartName="/ppt/ink/ink3227.xml" ContentType="application/inkml+xml"/>
  <Override PartName="/ppt/ink/ink3228.xml" ContentType="application/inkml+xml"/>
  <Override PartName="/ppt/ink/ink3229.xml" ContentType="application/inkml+xml"/>
  <Override PartName="/ppt/ink/ink323.xml" ContentType="application/inkml+xml"/>
  <Override PartName="/ppt/ink/ink3230.xml" ContentType="application/inkml+xml"/>
  <Override PartName="/ppt/ink/ink3231.xml" ContentType="application/inkml+xml"/>
  <Override PartName="/ppt/ink/ink3232.xml" ContentType="application/inkml+xml"/>
  <Override PartName="/ppt/ink/ink3233.xml" ContentType="application/inkml+xml"/>
  <Override PartName="/ppt/ink/ink3234.xml" ContentType="application/inkml+xml"/>
  <Override PartName="/ppt/ink/ink3235.xml" ContentType="application/inkml+xml"/>
  <Override PartName="/ppt/ink/ink3236.xml" ContentType="application/inkml+xml"/>
  <Override PartName="/ppt/ink/ink3237.xml" ContentType="application/inkml+xml"/>
  <Override PartName="/ppt/ink/ink3238.xml" ContentType="application/inkml+xml"/>
  <Override PartName="/ppt/ink/ink3239.xml" ContentType="application/inkml+xml"/>
  <Override PartName="/ppt/ink/ink324.xml" ContentType="application/inkml+xml"/>
  <Override PartName="/ppt/ink/ink3240.xml" ContentType="application/inkml+xml"/>
  <Override PartName="/ppt/ink/ink3241.xml" ContentType="application/inkml+xml"/>
  <Override PartName="/ppt/ink/ink3242.xml" ContentType="application/inkml+xml"/>
  <Override PartName="/ppt/ink/ink3243.xml" ContentType="application/inkml+xml"/>
  <Override PartName="/ppt/ink/ink3244.xml" ContentType="application/inkml+xml"/>
  <Override PartName="/ppt/ink/ink3245.xml" ContentType="application/inkml+xml"/>
  <Override PartName="/ppt/ink/ink3246.xml" ContentType="application/inkml+xml"/>
  <Override PartName="/ppt/ink/ink3247.xml" ContentType="application/inkml+xml"/>
  <Override PartName="/ppt/ink/ink3248.xml" ContentType="application/inkml+xml"/>
  <Override PartName="/ppt/ink/ink3249.xml" ContentType="application/inkml+xml"/>
  <Override PartName="/ppt/ink/ink325.xml" ContentType="application/inkml+xml"/>
  <Override PartName="/ppt/ink/ink3250.xml" ContentType="application/inkml+xml"/>
  <Override PartName="/ppt/ink/ink3251.xml" ContentType="application/inkml+xml"/>
  <Override PartName="/ppt/ink/ink3252.xml" ContentType="application/inkml+xml"/>
  <Override PartName="/ppt/ink/ink3253.xml" ContentType="application/inkml+xml"/>
  <Override PartName="/ppt/ink/ink3254.xml" ContentType="application/inkml+xml"/>
  <Override PartName="/ppt/ink/ink3255.xml" ContentType="application/inkml+xml"/>
  <Override PartName="/ppt/ink/ink3256.xml" ContentType="application/inkml+xml"/>
  <Override PartName="/ppt/ink/ink3257.xml" ContentType="application/inkml+xml"/>
  <Override PartName="/ppt/ink/ink3258.xml" ContentType="application/inkml+xml"/>
  <Override PartName="/ppt/ink/ink3259.xml" ContentType="application/inkml+xml"/>
  <Override PartName="/ppt/ink/ink326.xml" ContentType="application/inkml+xml"/>
  <Override PartName="/ppt/ink/ink3260.xml" ContentType="application/inkml+xml"/>
  <Override PartName="/ppt/ink/ink3261.xml" ContentType="application/inkml+xml"/>
  <Override PartName="/ppt/ink/ink3262.xml" ContentType="application/inkml+xml"/>
  <Override PartName="/ppt/ink/ink3263.xml" ContentType="application/inkml+xml"/>
  <Override PartName="/ppt/ink/ink3264.xml" ContentType="application/inkml+xml"/>
  <Override PartName="/ppt/ink/ink3265.xml" ContentType="application/inkml+xml"/>
  <Override PartName="/ppt/ink/ink3266.xml" ContentType="application/inkml+xml"/>
  <Override PartName="/ppt/ink/ink3267.xml" ContentType="application/inkml+xml"/>
  <Override PartName="/ppt/ink/ink3268.xml" ContentType="application/inkml+xml"/>
  <Override PartName="/ppt/ink/ink3269.xml" ContentType="application/inkml+xml"/>
  <Override PartName="/ppt/ink/ink327.xml" ContentType="application/inkml+xml"/>
  <Override PartName="/ppt/ink/ink3270.xml" ContentType="application/inkml+xml"/>
  <Override PartName="/ppt/ink/ink3271.xml" ContentType="application/inkml+xml"/>
  <Override PartName="/ppt/ink/ink3272.xml" ContentType="application/inkml+xml"/>
  <Override PartName="/ppt/ink/ink3273.xml" ContentType="application/inkml+xml"/>
  <Override PartName="/ppt/ink/ink3274.xml" ContentType="application/inkml+xml"/>
  <Override PartName="/ppt/ink/ink3275.xml" ContentType="application/inkml+xml"/>
  <Override PartName="/ppt/ink/ink3276.xml" ContentType="application/inkml+xml"/>
  <Override PartName="/ppt/ink/ink3277.xml" ContentType="application/inkml+xml"/>
  <Override PartName="/ppt/ink/ink3278.xml" ContentType="application/inkml+xml"/>
  <Override PartName="/ppt/ink/ink3279.xml" ContentType="application/inkml+xml"/>
  <Override PartName="/ppt/ink/ink328.xml" ContentType="application/inkml+xml"/>
  <Override PartName="/ppt/ink/ink3280.xml" ContentType="application/inkml+xml"/>
  <Override PartName="/ppt/ink/ink3281.xml" ContentType="application/inkml+xml"/>
  <Override PartName="/ppt/ink/ink3282.xml" ContentType="application/inkml+xml"/>
  <Override PartName="/ppt/ink/ink3283.xml" ContentType="application/inkml+xml"/>
  <Override PartName="/ppt/ink/ink3284.xml" ContentType="application/inkml+xml"/>
  <Override PartName="/ppt/ink/ink3285.xml" ContentType="application/inkml+xml"/>
  <Override PartName="/ppt/ink/ink3286.xml" ContentType="application/inkml+xml"/>
  <Override PartName="/ppt/ink/ink3287.xml" ContentType="application/inkml+xml"/>
  <Override PartName="/ppt/ink/ink3288.xml" ContentType="application/inkml+xml"/>
  <Override PartName="/ppt/ink/ink3289.xml" ContentType="application/inkml+xml"/>
  <Override PartName="/ppt/ink/ink329.xml" ContentType="application/inkml+xml"/>
  <Override PartName="/ppt/ink/ink3290.xml" ContentType="application/inkml+xml"/>
  <Override PartName="/ppt/ink/ink3291.xml" ContentType="application/inkml+xml"/>
  <Override PartName="/ppt/ink/ink3292.xml" ContentType="application/inkml+xml"/>
  <Override PartName="/ppt/ink/ink3293.xml" ContentType="application/inkml+xml"/>
  <Override PartName="/ppt/ink/ink3294.xml" ContentType="application/inkml+xml"/>
  <Override PartName="/ppt/ink/ink3295.xml" ContentType="application/inkml+xml"/>
  <Override PartName="/ppt/ink/ink3296.xml" ContentType="application/inkml+xml"/>
  <Override PartName="/ppt/ink/ink3297.xml" ContentType="application/inkml+xml"/>
  <Override PartName="/ppt/ink/ink3298.xml" ContentType="application/inkml+xml"/>
  <Override PartName="/ppt/ink/ink3299.xml" ContentType="application/inkml+xml"/>
  <Override PartName="/ppt/ink/ink33.xml" ContentType="application/inkml+xml"/>
  <Override PartName="/ppt/ink/ink330.xml" ContentType="application/inkml+xml"/>
  <Override PartName="/ppt/ink/ink3300.xml" ContentType="application/inkml+xml"/>
  <Override PartName="/ppt/ink/ink3301.xml" ContentType="application/inkml+xml"/>
  <Override PartName="/ppt/ink/ink3302.xml" ContentType="application/inkml+xml"/>
  <Override PartName="/ppt/ink/ink3303.xml" ContentType="application/inkml+xml"/>
  <Override PartName="/ppt/ink/ink3304.xml" ContentType="application/inkml+xml"/>
  <Override PartName="/ppt/ink/ink3305.xml" ContentType="application/inkml+xml"/>
  <Override PartName="/ppt/ink/ink3306.xml" ContentType="application/inkml+xml"/>
  <Override PartName="/ppt/ink/ink3307.xml" ContentType="application/inkml+xml"/>
  <Override PartName="/ppt/ink/ink3308.xml" ContentType="application/inkml+xml"/>
  <Override PartName="/ppt/ink/ink3309.xml" ContentType="application/inkml+xml"/>
  <Override PartName="/ppt/ink/ink331.xml" ContentType="application/inkml+xml"/>
  <Override PartName="/ppt/ink/ink3310.xml" ContentType="application/inkml+xml"/>
  <Override PartName="/ppt/ink/ink3311.xml" ContentType="application/inkml+xml"/>
  <Override PartName="/ppt/ink/ink3312.xml" ContentType="application/inkml+xml"/>
  <Override PartName="/ppt/ink/ink3313.xml" ContentType="application/inkml+xml"/>
  <Override PartName="/ppt/ink/ink3314.xml" ContentType="application/inkml+xml"/>
  <Override PartName="/ppt/ink/ink3315.xml" ContentType="application/inkml+xml"/>
  <Override PartName="/ppt/ink/ink3316.xml" ContentType="application/inkml+xml"/>
  <Override PartName="/ppt/ink/ink3317.xml" ContentType="application/inkml+xml"/>
  <Override PartName="/ppt/ink/ink3318.xml" ContentType="application/inkml+xml"/>
  <Override PartName="/ppt/ink/ink3319.xml" ContentType="application/inkml+xml"/>
  <Override PartName="/ppt/ink/ink332.xml" ContentType="application/inkml+xml"/>
  <Override PartName="/ppt/ink/ink3320.xml" ContentType="application/inkml+xml"/>
  <Override PartName="/ppt/ink/ink3321.xml" ContentType="application/inkml+xml"/>
  <Override PartName="/ppt/ink/ink3322.xml" ContentType="application/inkml+xml"/>
  <Override PartName="/ppt/ink/ink3323.xml" ContentType="application/inkml+xml"/>
  <Override PartName="/ppt/ink/ink3324.xml" ContentType="application/inkml+xml"/>
  <Override PartName="/ppt/ink/ink3325.xml" ContentType="application/inkml+xml"/>
  <Override PartName="/ppt/ink/ink3326.xml" ContentType="application/inkml+xml"/>
  <Override PartName="/ppt/ink/ink3327.xml" ContentType="application/inkml+xml"/>
  <Override PartName="/ppt/ink/ink3328.xml" ContentType="application/inkml+xml"/>
  <Override PartName="/ppt/ink/ink3329.xml" ContentType="application/inkml+xml"/>
  <Override PartName="/ppt/ink/ink333.xml" ContentType="application/inkml+xml"/>
  <Override PartName="/ppt/ink/ink3330.xml" ContentType="application/inkml+xml"/>
  <Override PartName="/ppt/ink/ink3331.xml" ContentType="application/inkml+xml"/>
  <Override PartName="/ppt/ink/ink3332.xml" ContentType="application/inkml+xml"/>
  <Override PartName="/ppt/ink/ink3333.xml" ContentType="application/inkml+xml"/>
  <Override PartName="/ppt/ink/ink3334.xml" ContentType="application/inkml+xml"/>
  <Override PartName="/ppt/ink/ink3335.xml" ContentType="application/inkml+xml"/>
  <Override PartName="/ppt/ink/ink3336.xml" ContentType="application/inkml+xml"/>
  <Override PartName="/ppt/ink/ink3337.xml" ContentType="application/inkml+xml"/>
  <Override PartName="/ppt/ink/ink3338.xml" ContentType="application/inkml+xml"/>
  <Override PartName="/ppt/ink/ink3339.xml" ContentType="application/inkml+xml"/>
  <Override PartName="/ppt/ink/ink334.xml" ContentType="application/inkml+xml"/>
  <Override PartName="/ppt/ink/ink3340.xml" ContentType="application/inkml+xml"/>
  <Override PartName="/ppt/ink/ink3341.xml" ContentType="application/inkml+xml"/>
  <Override PartName="/ppt/ink/ink3342.xml" ContentType="application/inkml+xml"/>
  <Override PartName="/ppt/ink/ink3343.xml" ContentType="application/inkml+xml"/>
  <Override PartName="/ppt/ink/ink3344.xml" ContentType="application/inkml+xml"/>
  <Override PartName="/ppt/ink/ink3345.xml" ContentType="application/inkml+xml"/>
  <Override PartName="/ppt/ink/ink3346.xml" ContentType="application/inkml+xml"/>
  <Override PartName="/ppt/ink/ink3347.xml" ContentType="application/inkml+xml"/>
  <Override PartName="/ppt/ink/ink3348.xml" ContentType="application/inkml+xml"/>
  <Override PartName="/ppt/ink/ink3349.xml" ContentType="application/inkml+xml"/>
  <Override PartName="/ppt/ink/ink335.xml" ContentType="application/inkml+xml"/>
  <Override PartName="/ppt/ink/ink3350.xml" ContentType="application/inkml+xml"/>
  <Override PartName="/ppt/ink/ink3351.xml" ContentType="application/inkml+xml"/>
  <Override PartName="/ppt/ink/ink3352.xml" ContentType="application/inkml+xml"/>
  <Override PartName="/ppt/ink/ink3353.xml" ContentType="application/inkml+xml"/>
  <Override PartName="/ppt/ink/ink3354.xml" ContentType="application/inkml+xml"/>
  <Override PartName="/ppt/ink/ink3355.xml" ContentType="application/inkml+xml"/>
  <Override PartName="/ppt/ink/ink3356.xml" ContentType="application/inkml+xml"/>
  <Override PartName="/ppt/ink/ink3357.xml" ContentType="application/inkml+xml"/>
  <Override PartName="/ppt/ink/ink3358.xml" ContentType="application/inkml+xml"/>
  <Override PartName="/ppt/ink/ink3359.xml" ContentType="application/inkml+xml"/>
  <Override PartName="/ppt/ink/ink336.xml" ContentType="application/inkml+xml"/>
  <Override PartName="/ppt/ink/ink3360.xml" ContentType="application/inkml+xml"/>
  <Override PartName="/ppt/ink/ink3361.xml" ContentType="application/inkml+xml"/>
  <Override PartName="/ppt/ink/ink3362.xml" ContentType="application/inkml+xml"/>
  <Override PartName="/ppt/ink/ink3363.xml" ContentType="application/inkml+xml"/>
  <Override PartName="/ppt/ink/ink3364.xml" ContentType="application/inkml+xml"/>
  <Override PartName="/ppt/ink/ink3365.xml" ContentType="application/inkml+xml"/>
  <Override PartName="/ppt/ink/ink3366.xml" ContentType="application/inkml+xml"/>
  <Override PartName="/ppt/ink/ink3367.xml" ContentType="application/inkml+xml"/>
  <Override PartName="/ppt/ink/ink3368.xml" ContentType="application/inkml+xml"/>
  <Override PartName="/ppt/ink/ink3369.xml" ContentType="application/inkml+xml"/>
  <Override PartName="/ppt/ink/ink337.xml" ContentType="application/inkml+xml"/>
  <Override PartName="/ppt/ink/ink3370.xml" ContentType="application/inkml+xml"/>
  <Override PartName="/ppt/ink/ink3371.xml" ContentType="application/inkml+xml"/>
  <Override PartName="/ppt/ink/ink3372.xml" ContentType="application/inkml+xml"/>
  <Override PartName="/ppt/ink/ink3373.xml" ContentType="application/inkml+xml"/>
  <Override PartName="/ppt/ink/ink3374.xml" ContentType="application/inkml+xml"/>
  <Override PartName="/ppt/ink/ink3375.xml" ContentType="application/inkml+xml"/>
  <Override PartName="/ppt/ink/ink3376.xml" ContentType="application/inkml+xml"/>
  <Override PartName="/ppt/ink/ink3377.xml" ContentType="application/inkml+xml"/>
  <Override PartName="/ppt/ink/ink3378.xml" ContentType="application/inkml+xml"/>
  <Override PartName="/ppt/ink/ink3379.xml" ContentType="application/inkml+xml"/>
  <Override PartName="/ppt/ink/ink338.xml" ContentType="application/inkml+xml"/>
  <Override PartName="/ppt/ink/ink3380.xml" ContentType="application/inkml+xml"/>
  <Override PartName="/ppt/ink/ink3381.xml" ContentType="application/inkml+xml"/>
  <Override PartName="/ppt/ink/ink3382.xml" ContentType="application/inkml+xml"/>
  <Override PartName="/ppt/ink/ink3383.xml" ContentType="application/inkml+xml"/>
  <Override PartName="/ppt/ink/ink3384.xml" ContentType="application/inkml+xml"/>
  <Override PartName="/ppt/ink/ink3385.xml" ContentType="application/inkml+xml"/>
  <Override PartName="/ppt/ink/ink3386.xml" ContentType="application/inkml+xml"/>
  <Override PartName="/ppt/ink/ink3387.xml" ContentType="application/inkml+xml"/>
  <Override PartName="/ppt/ink/ink3388.xml" ContentType="application/inkml+xml"/>
  <Override PartName="/ppt/ink/ink3389.xml" ContentType="application/inkml+xml"/>
  <Override PartName="/ppt/ink/ink339.xml" ContentType="application/inkml+xml"/>
  <Override PartName="/ppt/ink/ink3390.xml" ContentType="application/inkml+xml"/>
  <Override PartName="/ppt/ink/ink3391.xml" ContentType="application/inkml+xml"/>
  <Override PartName="/ppt/ink/ink3392.xml" ContentType="application/inkml+xml"/>
  <Override PartName="/ppt/ink/ink3393.xml" ContentType="application/inkml+xml"/>
  <Override PartName="/ppt/ink/ink3394.xml" ContentType="application/inkml+xml"/>
  <Override PartName="/ppt/ink/ink3395.xml" ContentType="application/inkml+xml"/>
  <Override PartName="/ppt/ink/ink3396.xml" ContentType="application/inkml+xml"/>
  <Override PartName="/ppt/ink/ink3397.xml" ContentType="application/inkml+xml"/>
  <Override PartName="/ppt/ink/ink3398.xml" ContentType="application/inkml+xml"/>
  <Override PartName="/ppt/ink/ink3399.xml" ContentType="application/inkml+xml"/>
  <Override PartName="/ppt/ink/ink34.xml" ContentType="application/inkml+xml"/>
  <Override PartName="/ppt/ink/ink340.xml" ContentType="application/inkml+xml"/>
  <Override PartName="/ppt/ink/ink3400.xml" ContentType="application/inkml+xml"/>
  <Override PartName="/ppt/ink/ink3401.xml" ContentType="application/inkml+xml"/>
  <Override PartName="/ppt/ink/ink3402.xml" ContentType="application/inkml+xml"/>
  <Override PartName="/ppt/ink/ink3403.xml" ContentType="application/inkml+xml"/>
  <Override PartName="/ppt/ink/ink3404.xml" ContentType="application/inkml+xml"/>
  <Override PartName="/ppt/ink/ink3405.xml" ContentType="application/inkml+xml"/>
  <Override PartName="/ppt/ink/ink3406.xml" ContentType="application/inkml+xml"/>
  <Override PartName="/ppt/ink/ink3407.xml" ContentType="application/inkml+xml"/>
  <Override PartName="/ppt/ink/ink3408.xml" ContentType="application/inkml+xml"/>
  <Override PartName="/ppt/ink/ink3409.xml" ContentType="application/inkml+xml"/>
  <Override PartName="/ppt/ink/ink341.xml" ContentType="application/inkml+xml"/>
  <Override PartName="/ppt/ink/ink3410.xml" ContentType="application/inkml+xml"/>
  <Override PartName="/ppt/ink/ink3411.xml" ContentType="application/inkml+xml"/>
  <Override PartName="/ppt/ink/ink3412.xml" ContentType="application/inkml+xml"/>
  <Override PartName="/ppt/ink/ink3413.xml" ContentType="application/inkml+xml"/>
  <Override PartName="/ppt/ink/ink3414.xml" ContentType="application/inkml+xml"/>
  <Override PartName="/ppt/ink/ink3415.xml" ContentType="application/inkml+xml"/>
  <Override PartName="/ppt/ink/ink3416.xml" ContentType="application/inkml+xml"/>
  <Override PartName="/ppt/ink/ink3417.xml" ContentType="application/inkml+xml"/>
  <Override PartName="/ppt/ink/ink3418.xml" ContentType="application/inkml+xml"/>
  <Override PartName="/ppt/ink/ink3419.xml" ContentType="application/inkml+xml"/>
  <Override PartName="/ppt/ink/ink342.xml" ContentType="application/inkml+xml"/>
  <Override PartName="/ppt/ink/ink3420.xml" ContentType="application/inkml+xml"/>
  <Override PartName="/ppt/ink/ink3421.xml" ContentType="application/inkml+xml"/>
  <Override PartName="/ppt/ink/ink3422.xml" ContentType="application/inkml+xml"/>
  <Override PartName="/ppt/ink/ink3423.xml" ContentType="application/inkml+xml"/>
  <Override PartName="/ppt/ink/ink3424.xml" ContentType="application/inkml+xml"/>
  <Override PartName="/ppt/ink/ink3425.xml" ContentType="application/inkml+xml"/>
  <Override PartName="/ppt/ink/ink3426.xml" ContentType="application/inkml+xml"/>
  <Override PartName="/ppt/ink/ink3427.xml" ContentType="application/inkml+xml"/>
  <Override PartName="/ppt/ink/ink3428.xml" ContentType="application/inkml+xml"/>
  <Override PartName="/ppt/ink/ink3429.xml" ContentType="application/inkml+xml"/>
  <Override PartName="/ppt/ink/ink343.xml" ContentType="application/inkml+xml"/>
  <Override PartName="/ppt/ink/ink3430.xml" ContentType="application/inkml+xml"/>
  <Override PartName="/ppt/ink/ink3431.xml" ContentType="application/inkml+xml"/>
  <Override PartName="/ppt/ink/ink3432.xml" ContentType="application/inkml+xml"/>
  <Override PartName="/ppt/ink/ink3433.xml" ContentType="application/inkml+xml"/>
  <Override PartName="/ppt/ink/ink3434.xml" ContentType="application/inkml+xml"/>
  <Override PartName="/ppt/ink/ink3435.xml" ContentType="application/inkml+xml"/>
  <Override PartName="/ppt/ink/ink3436.xml" ContentType="application/inkml+xml"/>
  <Override PartName="/ppt/ink/ink3437.xml" ContentType="application/inkml+xml"/>
  <Override PartName="/ppt/ink/ink3438.xml" ContentType="application/inkml+xml"/>
  <Override PartName="/ppt/ink/ink3439.xml" ContentType="application/inkml+xml"/>
  <Override PartName="/ppt/ink/ink344.xml" ContentType="application/inkml+xml"/>
  <Override PartName="/ppt/ink/ink3440.xml" ContentType="application/inkml+xml"/>
  <Override PartName="/ppt/ink/ink3441.xml" ContentType="application/inkml+xml"/>
  <Override PartName="/ppt/ink/ink3442.xml" ContentType="application/inkml+xml"/>
  <Override PartName="/ppt/ink/ink3443.xml" ContentType="application/inkml+xml"/>
  <Override PartName="/ppt/ink/ink3444.xml" ContentType="application/inkml+xml"/>
  <Override PartName="/ppt/ink/ink3445.xml" ContentType="application/inkml+xml"/>
  <Override PartName="/ppt/ink/ink3446.xml" ContentType="application/inkml+xml"/>
  <Override PartName="/ppt/ink/ink3447.xml" ContentType="application/inkml+xml"/>
  <Override PartName="/ppt/ink/ink3448.xml" ContentType="application/inkml+xml"/>
  <Override PartName="/ppt/ink/ink3449.xml" ContentType="application/inkml+xml"/>
  <Override PartName="/ppt/ink/ink345.xml" ContentType="application/inkml+xml"/>
  <Override PartName="/ppt/ink/ink3450.xml" ContentType="application/inkml+xml"/>
  <Override PartName="/ppt/ink/ink3451.xml" ContentType="application/inkml+xml"/>
  <Override PartName="/ppt/ink/ink3452.xml" ContentType="application/inkml+xml"/>
  <Override PartName="/ppt/ink/ink3453.xml" ContentType="application/inkml+xml"/>
  <Override PartName="/ppt/ink/ink3454.xml" ContentType="application/inkml+xml"/>
  <Override PartName="/ppt/ink/ink3455.xml" ContentType="application/inkml+xml"/>
  <Override PartName="/ppt/ink/ink3456.xml" ContentType="application/inkml+xml"/>
  <Override PartName="/ppt/ink/ink3457.xml" ContentType="application/inkml+xml"/>
  <Override PartName="/ppt/ink/ink3458.xml" ContentType="application/inkml+xml"/>
  <Override PartName="/ppt/ink/ink3459.xml" ContentType="application/inkml+xml"/>
  <Override PartName="/ppt/ink/ink346.xml" ContentType="application/inkml+xml"/>
  <Override PartName="/ppt/ink/ink3460.xml" ContentType="application/inkml+xml"/>
  <Override PartName="/ppt/ink/ink3461.xml" ContentType="application/inkml+xml"/>
  <Override PartName="/ppt/ink/ink3462.xml" ContentType="application/inkml+xml"/>
  <Override PartName="/ppt/ink/ink3463.xml" ContentType="application/inkml+xml"/>
  <Override PartName="/ppt/ink/ink3464.xml" ContentType="application/inkml+xml"/>
  <Override PartName="/ppt/ink/ink3465.xml" ContentType="application/inkml+xml"/>
  <Override PartName="/ppt/ink/ink3466.xml" ContentType="application/inkml+xml"/>
  <Override PartName="/ppt/ink/ink3467.xml" ContentType="application/inkml+xml"/>
  <Override PartName="/ppt/ink/ink3468.xml" ContentType="application/inkml+xml"/>
  <Override PartName="/ppt/ink/ink3469.xml" ContentType="application/inkml+xml"/>
  <Override PartName="/ppt/ink/ink347.xml" ContentType="application/inkml+xml"/>
  <Override PartName="/ppt/ink/ink3470.xml" ContentType="application/inkml+xml"/>
  <Override PartName="/ppt/ink/ink3471.xml" ContentType="application/inkml+xml"/>
  <Override PartName="/ppt/ink/ink3472.xml" ContentType="application/inkml+xml"/>
  <Override PartName="/ppt/ink/ink3473.xml" ContentType="application/inkml+xml"/>
  <Override PartName="/ppt/ink/ink3474.xml" ContentType="application/inkml+xml"/>
  <Override PartName="/ppt/ink/ink3475.xml" ContentType="application/inkml+xml"/>
  <Override PartName="/ppt/ink/ink3476.xml" ContentType="application/inkml+xml"/>
  <Override PartName="/ppt/ink/ink3477.xml" ContentType="application/inkml+xml"/>
  <Override PartName="/ppt/ink/ink3478.xml" ContentType="application/inkml+xml"/>
  <Override PartName="/ppt/ink/ink3479.xml" ContentType="application/inkml+xml"/>
  <Override PartName="/ppt/ink/ink348.xml" ContentType="application/inkml+xml"/>
  <Override PartName="/ppt/ink/ink3480.xml" ContentType="application/inkml+xml"/>
  <Override PartName="/ppt/ink/ink3481.xml" ContentType="application/inkml+xml"/>
  <Override PartName="/ppt/ink/ink3482.xml" ContentType="application/inkml+xml"/>
  <Override PartName="/ppt/ink/ink3483.xml" ContentType="application/inkml+xml"/>
  <Override PartName="/ppt/ink/ink3484.xml" ContentType="application/inkml+xml"/>
  <Override PartName="/ppt/ink/ink3485.xml" ContentType="application/inkml+xml"/>
  <Override PartName="/ppt/ink/ink3486.xml" ContentType="application/inkml+xml"/>
  <Override PartName="/ppt/ink/ink3487.xml" ContentType="application/inkml+xml"/>
  <Override PartName="/ppt/ink/ink3488.xml" ContentType="application/inkml+xml"/>
  <Override PartName="/ppt/ink/ink3489.xml" ContentType="application/inkml+xml"/>
  <Override PartName="/ppt/ink/ink349.xml" ContentType="application/inkml+xml"/>
  <Override PartName="/ppt/ink/ink3490.xml" ContentType="application/inkml+xml"/>
  <Override PartName="/ppt/ink/ink3491.xml" ContentType="application/inkml+xml"/>
  <Override PartName="/ppt/ink/ink3492.xml" ContentType="application/inkml+xml"/>
  <Override PartName="/ppt/ink/ink3493.xml" ContentType="application/inkml+xml"/>
  <Override PartName="/ppt/ink/ink3494.xml" ContentType="application/inkml+xml"/>
  <Override PartName="/ppt/ink/ink3495.xml" ContentType="application/inkml+xml"/>
  <Override PartName="/ppt/ink/ink3496.xml" ContentType="application/inkml+xml"/>
  <Override PartName="/ppt/ink/ink3497.xml" ContentType="application/inkml+xml"/>
  <Override PartName="/ppt/ink/ink3498.xml" ContentType="application/inkml+xml"/>
  <Override PartName="/ppt/ink/ink3499.xml" ContentType="application/inkml+xml"/>
  <Override PartName="/ppt/ink/ink35.xml" ContentType="application/inkml+xml"/>
  <Override PartName="/ppt/ink/ink350.xml" ContentType="application/inkml+xml"/>
  <Override PartName="/ppt/ink/ink3500.xml" ContentType="application/inkml+xml"/>
  <Override PartName="/ppt/ink/ink3501.xml" ContentType="application/inkml+xml"/>
  <Override PartName="/ppt/ink/ink3502.xml" ContentType="application/inkml+xml"/>
  <Override PartName="/ppt/ink/ink3503.xml" ContentType="application/inkml+xml"/>
  <Override PartName="/ppt/ink/ink3504.xml" ContentType="application/inkml+xml"/>
  <Override PartName="/ppt/ink/ink3505.xml" ContentType="application/inkml+xml"/>
  <Override PartName="/ppt/ink/ink3506.xml" ContentType="application/inkml+xml"/>
  <Override PartName="/ppt/ink/ink3507.xml" ContentType="application/inkml+xml"/>
  <Override PartName="/ppt/ink/ink3508.xml" ContentType="application/inkml+xml"/>
  <Override PartName="/ppt/ink/ink3509.xml" ContentType="application/inkml+xml"/>
  <Override PartName="/ppt/ink/ink351.xml" ContentType="application/inkml+xml"/>
  <Override PartName="/ppt/ink/ink3510.xml" ContentType="application/inkml+xml"/>
  <Override PartName="/ppt/ink/ink3511.xml" ContentType="application/inkml+xml"/>
  <Override PartName="/ppt/ink/ink3512.xml" ContentType="application/inkml+xml"/>
  <Override PartName="/ppt/ink/ink3513.xml" ContentType="application/inkml+xml"/>
  <Override PartName="/ppt/ink/ink3514.xml" ContentType="application/inkml+xml"/>
  <Override PartName="/ppt/ink/ink3515.xml" ContentType="application/inkml+xml"/>
  <Override PartName="/ppt/ink/ink3516.xml" ContentType="application/inkml+xml"/>
  <Override PartName="/ppt/ink/ink3517.xml" ContentType="application/inkml+xml"/>
  <Override PartName="/ppt/ink/ink3518.xml" ContentType="application/inkml+xml"/>
  <Override PartName="/ppt/ink/ink3519.xml" ContentType="application/inkml+xml"/>
  <Override PartName="/ppt/ink/ink352.xml" ContentType="application/inkml+xml"/>
  <Override PartName="/ppt/ink/ink3520.xml" ContentType="application/inkml+xml"/>
  <Override PartName="/ppt/ink/ink3521.xml" ContentType="application/inkml+xml"/>
  <Override PartName="/ppt/ink/ink3522.xml" ContentType="application/inkml+xml"/>
  <Override PartName="/ppt/ink/ink3523.xml" ContentType="application/inkml+xml"/>
  <Override PartName="/ppt/ink/ink3524.xml" ContentType="application/inkml+xml"/>
  <Override PartName="/ppt/ink/ink3525.xml" ContentType="application/inkml+xml"/>
  <Override PartName="/ppt/ink/ink3526.xml" ContentType="application/inkml+xml"/>
  <Override PartName="/ppt/ink/ink3527.xml" ContentType="application/inkml+xml"/>
  <Override PartName="/ppt/ink/ink3528.xml" ContentType="application/inkml+xml"/>
  <Override PartName="/ppt/ink/ink3529.xml" ContentType="application/inkml+xml"/>
  <Override PartName="/ppt/ink/ink353.xml" ContentType="application/inkml+xml"/>
  <Override PartName="/ppt/ink/ink3530.xml" ContentType="application/inkml+xml"/>
  <Override PartName="/ppt/ink/ink3531.xml" ContentType="application/inkml+xml"/>
  <Override PartName="/ppt/ink/ink3532.xml" ContentType="application/inkml+xml"/>
  <Override PartName="/ppt/ink/ink3533.xml" ContentType="application/inkml+xml"/>
  <Override PartName="/ppt/ink/ink3534.xml" ContentType="application/inkml+xml"/>
  <Override PartName="/ppt/ink/ink3535.xml" ContentType="application/inkml+xml"/>
  <Override PartName="/ppt/ink/ink3536.xml" ContentType="application/inkml+xml"/>
  <Override PartName="/ppt/ink/ink3537.xml" ContentType="application/inkml+xml"/>
  <Override PartName="/ppt/ink/ink3538.xml" ContentType="application/inkml+xml"/>
  <Override PartName="/ppt/ink/ink3539.xml" ContentType="application/inkml+xml"/>
  <Override PartName="/ppt/ink/ink354.xml" ContentType="application/inkml+xml"/>
  <Override PartName="/ppt/ink/ink3540.xml" ContentType="application/inkml+xml"/>
  <Override PartName="/ppt/ink/ink3541.xml" ContentType="application/inkml+xml"/>
  <Override PartName="/ppt/ink/ink3542.xml" ContentType="application/inkml+xml"/>
  <Override PartName="/ppt/ink/ink3543.xml" ContentType="application/inkml+xml"/>
  <Override PartName="/ppt/ink/ink3544.xml" ContentType="application/inkml+xml"/>
  <Override PartName="/ppt/ink/ink3545.xml" ContentType="application/inkml+xml"/>
  <Override PartName="/ppt/ink/ink3546.xml" ContentType="application/inkml+xml"/>
  <Override PartName="/ppt/ink/ink3547.xml" ContentType="application/inkml+xml"/>
  <Override PartName="/ppt/ink/ink3548.xml" ContentType="application/inkml+xml"/>
  <Override PartName="/ppt/ink/ink3549.xml" ContentType="application/inkml+xml"/>
  <Override PartName="/ppt/ink/ink355.xml" ContentType="application/inkml+xml"/>
  <Override PartName="/ppt/ink/ink3550.xml" ContentType="application/inkml+xml"/>
  <Override PartName="/ppt/ink/ink3551.xml" ContentType="application/inkml+xml"/>
  <Override PartName="/ppt/ink/ink3552.xml" ContentType="application/inkml+xml"/>
  <Override PartName="/ppt/ink/ink3553.xml" ContentType="application/inkml+xml"/>
  <Override PartName="/ppt/ink/ink3554.xml" ContentType="application/inkml+xml"/>
  <Override PartName="/ppt/ink/ink3555.xml" ContentType="application/inkml+xml"/>
  <Override PartName="/ppt/ink/ink3556.xml" ContentType="application/inkml+xml"/>
  <Override PartName="/ppt/ink/ink3557.xml" ContentType="application/inkml+xml"/>
  <Override PartName="/ppt/ink/ink3558.xml" ContentType="application/inkml+xml"/>
  <Override PartName="/ppt/ink/ink3559.xml" ContentType="application/inkml+xml"/>
  <Override PartName="/ppt/ink/ink356.xml" ContentType="application/inkml+xml"/>
  <Override PartName="/ppt/ink/ink3560.xml" ContentType="application/inkml+xml"/>
  <Override PartName="/ppt/ink/ink3561.xml" ContentType="application/inkml+xml"/>
  <Override PartName="/ppt/ink/ink3562.xml" ContentType="application/inkml+xml"/>
  <Override PartName="/ppt/ink/ink3563.xml" ContentType="application/inkml+xml"/>
  <Override PartName="/ppt/ink/ink3564.xml" ContentType="application/inkml+xml"/>
  <Override PartName="/ppt/ink/ink3565.xml" ContentType="application/inkml+xml"/>
  <Override PartName="/ppt/ink/ink3566.xml" ContentType="application/inkml+xml"/>
  <Override PartName="/ppt/ink/ink3567.xml" ContentType="application/inkml+xml"/>
  <Override PartName="/ppt/ink/ink3568.xml" ContentType="application/inkml+xml"/>
  <Override PartName="/ppt/ink/ink3569.xml" ContentType="application/inkml+xml"/>
  <Override PartName="/ppt/ink/ink357.xml" ContentType="application/inkml+xml"/>
  <Override PartName="/ppt/ink/ink3570.xml" ContentType="application/inkml+xml"/>
  <Override PartName="/ppt/ink/ink3571.xml" ContentType="application/inkml+xml"/>
  <Override PartName="/ppt/ink/ink3572.xml" ContentType="application/inkml+xml"/>
  <Override PartName="/ppt/ink/ink3573.xml" ContentType="application/inkml+xml"/>
  <Override PartName="/ppt/ink/ink3574.xml" ContentType="application/inkml+xml"/>
  <Override PartName="/ppt/ink/ink3575.xml" ContentType="application/inkml+xml"/>
  <Override PartName="/ppt/ink/ink3576.xml" ContentType="application/inkml+xml"/>
  <Override PartName="/ppt/ink/ink3577.xml" ContentType="application/inkml+xml"/>
  <Override PartName="/ppt/ink/ink3578.xml" ContentType="application/inkml+xml"/>
  <Override PartName="/ppt/ink/ink3579.xml" ContentType="application/inkml+xml"/>
  <Override PartName="/ppt/ink/ink358.xml" ContentType="application/inkml+xml"/>
  <Override PartName="/ppt/ink/ink3580.xml" ContentType="application/inkml+xml"/>
  <Override PartName="/ppt/ink/ink3581.xml" ContentType="application/inkml+xml"/>
  <Override PartName="/ppt/ink/ink3582.xml" ContentType="application/inkml+xml"/>
  <Override PartName="/ppt/ink/ink3583.xml" ContentType="application/inkml+xml"/>
  <Override PartName="/ppt/ink/ink3584.xml" ContentType="application/inkml+xml"/>
  <Override PartName="/ppt/ink/ink3585.xml" ContentType="application/inkml+xml"/>
  <Override PartName="/ppt/ink/ink3586.xml" ContentType="application/inkml+xml"/>
  <Override PartName="/ppt/ink/ink3587.xml" ContentType="application/inkml+xml"/>
  <Override PartName="/ppt/ink/ink3588.xml" ContentType="application/inkml+xml"/>
  <Override PartName="/ppt/ink/ink3589.xml" ContentType="application/inkml+xml"/>
  <Override PartName="/ppt/ink/ink359.xml" ContentType="application/inkml+xml"/>
  <Override PartName="/ppt/ink/ink3590.xml" ContentType="application/inkml+xml"/>
  <Override PartName="/ppt/ink/ink3591.xml" ContentType="application/inkml+xml"/>
  <Override PartName="/ppt/ink/ink3592.xml" ContentType="application/inkml+xml"/>
  <Override PartName="/ppt/ink/ink3593.xml" ContentType="application/inkml+xml"/>
  <Override PartName="/ppt/ink/ink3594.xml" ContentType="application/inkml+xml"/>
  <Override PartName="/ppt/ink/ink3595.xml" ContentType="application/inkml+xml"/>
  <Override PartName="/ppt/ink/ink3596.xml" ContentType="application/inkml+xml"/>
  <Override PartName="/ppt/ink/ink3597.xml" ContentType="application/inkml+xml"/>
  <Override PartName="/ppt/ink/ink3598.xml" ContentType="application/inkml+xml"/>
  <Override PartName="/ppt/ink/ink3599.xml" ContentType="application/inkml+xml"/>
  <Override PartName="/ppt/ink/ink36.xml" ContentType="application/inkml+xml"/>
  <Override PartName="/ppt/ink/ink360.xml" ContentType="application/inkml+xml"/>
  <Override PartName="/ppt/ink/ink3600.xml" ContentType="application/inkml+xml"/>
  <Override PartName="/ppt/ink/ink3601.xml" ContentType="application/inkml+xml"/>
  <Override PartName="/ppt/ink/ink3602.xml" ContentType="application/inkml+xml"/>
  <Override PartName="/ppt/ink/ink3603.xml" ContentType="application/inkml+xml"/>
  <Override PartName="/ppt/ink/ink3604.xml" ContentType="application/inkml+xml"/>
  <Override PartName="/ppt/ink/ink3605.xml" ContentType="application/inkml+xml"/>
  <Override PartName="/ppt/ink/ink3606.xml" ContentType="application/inkml+xml"/>
  <Override PartName="/ppt/ink/ink3607.xml" ContentType="application/inkml+xml"/>
  <Override PartName="/ppt/ink/ink3608.xml" ContentType="application/inkml+xml"/>
  <Override PartName="/ppt/ink/ink3609.xml" ContentType="application/inkml+xml"/>
  <Override PartName="/ppt/ink/ink361.xml" ContentType="application/inkml+xml"/>
  <Override PartName="/ppt/ink/ink3610.xml" ContentType="application/inkml+xml"/>
  <Override PartName="/ppt/ink/ink3611.xml" ContentType="application/inkml+xml"/>
  <Override PartName="/ppt/ink/ink3612.xml" ContentType="application/inkml+xml"/>
  <Override PartName="/ppt/ink/ink3613.xml" ContentType="application/inkml+xml"/>
  <Override PartName="/ppt/ink/ink3614.xml" ContentType="application/inkml+xml"/>
  <Override PartName="/ppt/ink/ink3615.xml" ContentType="application/inkml+xml"/>
  <Override PartName="/ppt/ink/ink3616.xml" ContentType="application/inkml+xml"/>
  <Override PartName="/ppt/ink/ink3617.xml" ContentType="application/inkml+xml"/>
  <Override PartName="/ppt/ink/ink3618.xml" ContentType="application/inkml+xml"/>
  <Override PartName="/ppt/ink/ink3619.xml" ContentType="application/inkml+xml"/>
  <Override PartName="/ppt/ink/ink362.xml" ContentType="application/inkml+xml"/>
  <Override PartName="/ppt/ink/ink3620.xml" ContentType="application/inkml+xml"/>
  <Override PartName="/ppt/ink/ink3621.xml" ContentType="application/inkml+xml"/>
  <Override PartName="/ppt/ink/ink3622.xml" ContentType="application/inkml+xml"/>
  <Override PartName="/ppt/ink/ink3623.xml" ContentType="application/inkml+xml"/>
  <Override PartName="/ppt/ink/ink3624.xml" ContentType="application/inkml+xml"/>
  <Override PartName="/ppt/ink/ink3625.xml" ContentType="application/inkml+xml"/>
  <Override PartName="/ppt/ink/ink3626.xml" ContentType="application/inkml+xml"/>
  <Override PartName="/ppt/ink/ink3627.xml" ContentType="application/inkml+xml"/>
  <Override PartName="/ppt/ink/ink3628.xml" ContentType="application/inkml+xml"/>
  <Override PartName="/ppt/ink/ink3629.xml" ContentType="application/inkml+xml"/>
  <Override PartName="/ppt/ink/ink363.xml" ContentType="application/inkml+xml"/>
  <Override PartName="/ppt/ink/ink3630.xml" ContentType="application/inkml+xml"/>
  <Override PartName="/ppt/ink/ink3631.xml" ContentType="application/inkml+xml"/>
  <Override PartName="/ppt/ink/ink3632.xml" ContentType="application/inkml+xml"/>
  <Override PartName="/ppt/ink/ink3633.xml" ContentType="application/inkml+xml"/>
  <Override PartName="/ppt/ink/ink3634.xml" ContentType="application/inkml+xml"/>
  <Override PartName="/ppt/ink/ink3635.xml" ContentType="application/inkml+xml"/>
  <Override PartName="/ppt/ink/ink3636.xml" ContentType="application/inkml+xml"/>
  <Override PartName="/ppt/ink/ink3637.xml" ContentType="application/inkml+xml"/>
  <Override PartName="/ppt/ink/ink3638.xml" ContentType="application/inkml+xml"/>
  <Override PartName="/ppt/ink/ink3639.xml" ContentType="application/inkml+xml"/>
  <Override PartName="/ppt/ink/ink364.xml" ContentType="application/inkml+xml"/>
  <Override PartName="/ppt/ink/ink3640.xml" ContentType="application/inkml+xml"/>
  <Override PartName="/ppt/ink/ink3641.xml" ContentType="application/inkml+xml"/>
  <Override PartName="/ppt/ink/ink3642.xml" ContentType="application/inkml+xml"/>
  <Override PartName="/ppt/ink/ink3643.xml" ContentType="application/inkml+xml"/>
  <Override PartName="/ppt/ink/ink3644.xml" ContentType="application/inkml+xml"/>
  <Override PartName="/ppt/ink/ink3645.xml" ContentType="application/inkml+xml"/>
  <Override PartName="/ppt/ink/ink3646.xml" ContentType="application/inkml+xml"/>
  <Override PartName="/ppt/ink/ink3647.xml" ContentType="application/inkml+xml"/>
  <Override PartName="/ppt/ink/ink3648.xml" ContentType="application/inkml+xml"/>
  <Override PartName="/ppt/ink/ink3649.xml" ContentType="application/inkml+xml"/>
  <Override PartName="/ppt/ink/ink365.xml" ContentType="application/inkml+xml"/>
  <Override PartName="/ppt/ink/ink3650.xml" ContentType="application/inkml+xml"/>
  <Override PartName="/ppt/ink/ink3651.xml" ContentType="application/inkml+xml"/>
  <Override PartName="/ppt/ink/ink3652.xml" ContentType="application/inkml+xml"/>
  <Override PartName="/ppt/ink/ink3653.xml" ContentType="application/inkml+xml"/>
  <Override PartName="/ppt/ink/ink3654.xml" ContentType="application/inkml+xml"/>
  <Override PartName="/ppt/ink/ink3655.xml" ContentType="application/inkml+xml"/>
  <Override PartName="/ppt/ink/ink3656.xml" ContentType="application/inkml+xml"/>
  <Override PartName="/ppt/ink/ink3657.xml" ContentType="application/inkml+xml"/>
  <Override PartName="/ppt/ink/ink3658.xml" ContentType="application/inkml+xml"/>
  <Override PartName="/ppt/ink/ink3659.xml" ContentType="application/inkml+xml"/>
  <Override PartName="/ppt/ink/ink366.xml" ContentType="application/inkml+xml"/>
  <Override PartName="/ppt/ink/ink3660.xml" ContentType="application/inkml+xml"/>
  <Override PartName="/ppt/ink/ink3661.xml" ContentType="application/inkml+xml"/>
  <Override PartName="/ppt/ink/ink3662.xml" ContentType="application/inkml+xml"/>
  <Override PartName="/ppt/ink/ink3663.xml" ContentType="application/inkml+xml"/>
  <Override PartName="/ppt/ink/ink3664.xml" ContentType="application/inkml+xml"/>
  <Override PartName="/ppt/ink/ink3665.xml" ContentType="application/inkml+xml"/>
  <Override PartName="/ppt/ink/ink3666.xml" ContentType="application/inkml+xml"/>
  <Override PartName="/ppt/ink/ink3667.xml" ContentType="application/inkml+xml"/>
  <Override PartName="/ppt/ink/ink3668.xml" ContentType="application/inkml+xml"/>
  <Override PartName="/ppt/ink/ink3669.xml" ContentType="application/inkml+xml"/>
  <Override PartName="/ppt/ink/ink367.xml" ContentType="application/inkml+xml"/>
  <Override PartName="/ppt/ink/ink3670.xml" ContentType="application/inkml+xml"/>
  <Override PartName="/ppt/ink/ink3671.xml" ContentType="application/inkml+xml"/>
  <Override PartName="/ppt/ink/ink3672.xml" ContentType="application/inkml+xml"/>
  <Override PartName="/ppt/ink/ink3673.xml" ContentType="application/inkml+xml"/>
  <Override PartName="/ppt/ink/ink3674.xml" ContentType="application/inkml+xml"/>
  <Override PartName="/ppt/ink/ink3675.xml" ContentType="application/inkml+xml"/>
  <Override PartName="/ppt/ink/ink3676.xml" ContentType="application/inkml+xml"/>
  <Override PartName="/ppt/ink/ink3677.xml" ContentType="application/inkml+xml"/>
  <Override PartName="/ppt/ink/ink3678.xml" ContentType="application/inkml+xml"/>
  <Override PartName="/ppt/ink/ink3679.xml" ContentType="application/inkml+xml"/>
  <Override PartName="/ppt/ink/ink368.xml" ContentType="application/inkml+xml"/>
  <Override PartName="/ppt/ink/ink3680.xml" ContentType="application/inkml+xml"/>
  <Override PartName="/ppt/ink/ink3681.xml" ContentType="application/inkml+xml"/>
  <Override PartName="/ppt/ink/ink3682.xml" ContentType="application/inkml+xml"/>
  <Override PartName="/ppt/ink/ink3683.xml" ContentType="application/inkml+xml"/>
  <Override PartName="/ppt/ink/ink3684.xml" ContentType="application/inkml+xml"/>
  <Override PartName="/ppt/ink/ink3685.xml" ContentType="application/inkml+xml"/>
  <Override PartName="/ppt/ink/ink3686.xml" ContentType="application/inkml+xml"/>
  <Override PartName="/ppt/ink/ink3687.xml" ContentType="application/inkml+xml"/>
  <Override PartName="/ppt/ink/ink3688.xml" ContentType="application/inkml+xml"/>
  <Override PartName="/ppt/ink/ink3689.xml" ContentType="application/inkml+xml"/>
  <Override PartName="/ppt/ink/ink369.xml" ContentType="application/inkml+xml"/>
  <Override PartName="/ppt/ink/ink3690.xml" ContentType="application/inkml+xml"/>
  <Override PartName="/ppt/ink/ink3691.xml" ContentType="application/inkml+xml"/>
  <Override PartName="/ppt/ink/ink3692.xml" ContentType="application/inkml+xml"/>
  <Override PartName="/ppt/ink/ink3693.xml" ContentType="application/inkml+xml"/>
  <Override PartName="/ppt/ink/ink3694.xml" ContentType="application/inkml+xml"/>
  <Override PartName="/ppt/ink/ink3695.xml" ContentType="application/inkml+xml"/>
  <Override PartName="/ppt/ink/ink3696.xml" ContentType="application/inkml+xml"/>
  <Override PartName="/ppt/ink/ink3697.xml" ContentType="application/inkml+xml"/>
  <Override PartName="/ppt/ink/ink3698.xml" ContentType="application/inkml+xml"/>
  <Override PartName="/ppt/ink/ink3699.xml" ContentType="application/inkml+xml"/>
  <Override PartName="/ppt/ink/ink37.xml" ContentType="application/inkml+xml"/>
  <Override PartName="/ppt/ink/ink370.xml" ContentType="application/inkml+xml"/>
  <Override PartName="/ppt/ink/ink3700.xml" ContentType="application/inkml+xml"/>
  <Override PartName="/ppt/ink/ink3701.xml" ContentType="application/inkml+xml"/>
  <Override PartName="/ppt/ink/ink3702.xml" ContentType="application/inkml+xml"/>
  <Override PartName="/ppt/ink/ink3703.xml" ContentType="application/inkml+xml"/>
  <Override PartName="/ppt/ink/ink3704.xml" ContentType="application/inkml+xml"/>
  <Override PartName="/ppt/ink/ink3705.xml" ContentType="application/inkml+xml"/>
  <Override PartName="/ppt/ink/ink3706.xml" ContentType="application/inkml+xml"/>
  <Override PartName="/ppt/ink/ink3707.xml" ContentType="application/inkml+xml"/>
  <Override PartName="/ppt/ink/ink3708.xml" ContentType="application/inkml+xml"/>
  <Override PartName="/ppt/ink/ink3709.xml" ContentType="application/inkml+xml"/>
  <Override PartName="/ppt/ink/ink371.xml" ContentType="application/inkml+xml"/>
  <Override PartName="/ppt/ink/ink3710.xml" ContentType="application/inkml+xml"/>
  <Override PartName="/ppt/ink/ink3711.xml" ContentType="application/inkml+xml"/>
  <Override PartName="/ppt/ink/ink3712.xml" ContentType="application/inkml+xml"/>
  <Override PartName="/ppt/ink/ink3713.xml" ContentType="application/inkml+xml"/>
  <Override PartName="/ppt/ink/ink3714.xml" ContentType="application/inkml+xml"/>
  <Override PartName="/ppt/ink/ink3715.xml" ContentType="application/inkml+xml"/>
  <Override PartName="/ppt/ink/ink3716.xml" ContentType="application/inkml+xml"/>
  <Override PartName="/ppt/ink/ink3717.xml" ContentType="application/inkml+xml"/>
  <Override PartName="/ppt/ink/ink3718.xml" ContentType="application/inkml+xml"/>
  <Override PartName="/ppt/ink/ink3719.xml" ContentType="application/inkml+xml"/>
  <Override PartName="/ppt/ink/ink372.xml" ContentType="application/inkml+xml"/>
  <Override PartName="/ppt/ink/ink3720.xml" ContentType="application/inkml+xml"/>
  <Override PartName="/ppt/ink/ink3721.xml" ContentType="application/inkml+xml"/>
  <Override PartName="/ppt/ink/ink3722.xml" ContentType="application/inkml+xml"/>
  <Override PartName="/ppt/ink/ink3723.xml" ContentType="application/inkml+xml"/>
  <Override PartName="/ppt/ink/ink3724.xml" ContentType="application/inkml+xml"/>
  <Override PartName="/ppt/ink/ink3725.xml" ContentType="application/inkml+xml"/>
  <Override PartName="/ppt/ink/ink3726.xml" ContentType="application/inkml+xml"/>
  <Override PartName="/ppt/ink/ink3727.xml" ContentType="application/inkml+xml"/>
  <Override PartName="/ppt/ink/ink3728.xml" ContentType="application/inkml+xml"/>
  <Override PartName="/ppt/ink/ink3729.xml" ContentType="application/inkml+xml"/>
  <Override PartName="/ppt/ink/ink373.xml" ContentType="application/inkml+xml"/>
  <Override PartName="/ppt/ink/ink3730.xml" ContentType="application/inkml+xml"/>
  <Override PartName="/ppt/ink/ink3731.xml" ContentType="application/inkml+xml"/>
  <Override PartName="/ppt/ink/ink3732.xml" ContentType="application/inkml+xml"/>
  <Override PartName="/ppt/ink/ink3733.xml" ContentType="application/inkml+xml"/>
  <Override PartName="/ppt/ink/ink3734.xml" ContentType="application/inkml+xml"/>
  <Override PartName="/ppt/ink/ink3735.xml" ContentType="application/inkml+xml"/>
  <Override PartName="/ppt/ink/ink3736.xml" ContentType="application/inkml+xml"/>
  <Override PartName="/ppt/ink/ink3737.xml" ContentType="application/inkml+xml"/>
  <Override PartName="/ppt/ink/ink3738.xml" ContentType="application/inkml+xml"/>
  <Override PartName="/ppt/ink/ink3739.xml" ContentType="application/inkml+xml"/>
  <Override PartName="/ppt/ink/ink374.xml" ContentType="application/inkml+xml"/>
  <Override PartName="/ppt/ink/ink3740.xml" ContentType="application/inkml+xml"/>
  <Override PartName="/ppt/ink/ink3741.xml" ContentType="application/inkml+xml"/>
  <Override PartName="/ppt/ink/ink3742.xml" ContentType="application/inkml+xml"/>
  <Override PartName="/ppt/ink/ink3743.xml" ContentType="application/inkml+xml"/>
  <Override PartName="/ppt/ink/ink3744.xml" ContentType="application/inkml+xml"/>
  <Override PartName="/ppt/ink/ink3745.xml" ContentType="application/inkml+xml"/>
  <Override PartName="/ppt/ink/ink3746.xml" ContentType="application/inkml+xml"/>
  <Override PartName="/ppt/ink/ink3747.xml" ContentType="application/inkml+xml"/>
  <Override PartName="/ppt/ink/ink3748.xml" ContentType="application/inkml+xml"/>
  <Override PartName="/ppt/ink/ink3749.xml" ContentType="application/inkml+xml"/>
  <Override PartName="/ppt/ink/ink375.xml" ContentType="application/inkml+xml"/>
  <Override PartName="/ppt/ink/ink3750.xml" ContentType="application/inkml+xml"/>
  <Override PartName="/ppt/ink/ink3751.xml" ContentType="application/inkml+xml"/>
  <Override PartName="/ppt/ink/ink3752.xml" ContentType="application/inkml+xml"/>
  <Override PartName="/ppt/ink/ink3753.xml" ContentType="application/inkml+xml"/>
  <Override PartName="/ppt/ink/ink3754.xml" ContentType="application/inkml+xml"/>
  <Override PartName="/ppt/ink/ink3755.xml" ContentType="application/inkml+xml"/>
  <Override PartName="/ppt/ink/ink3756.xml" ContentType="application/inkml+xml"/>
  <Override PartName="/ppt/ink/ink3757.xml" ContentType="application/inkml+xml"/>
  <Override PartName="/ppt/ink/ink3758.xml" ContentType="application/inkml+xml"/>
  <Override PartName="/ppt/ink/ink3759.xml" ContentType="application/inkml+xml"/>
  <Override PartName="/ppt/ink/ink376.xml" ContentType="application/inkml+xml"/>
  <Override PartName="/ppt/ink/ink3760.xml" ContentType="application/inkml+xml"/>
  <Override PartName="/ppt/ink/ink3761.xml" ContentType="application/inkml+xml"/>
  <Override PartName="/ppt/ink/ink3762.xml" ContentType="application/inkml+xml"/>
  <Override PartName="/ppt/ink/ink3763.xml" ContentType="application/inkml+xml"/>
  <Override PartName="/ppt/ink/ink3764.xml" ContentType="application/inkml+xml"/>
  <Override PartName="/ppt/ink/ink3765.xml" ContentType="application/inkml+xml"/>
  <Override PartName="/ppt/ink/ink3766.xml" ContentType="application/inkml+xml"/>
  <Override PartName="/ppt/ink/ink3767.xml" ContentType="application/inkml+xml"/>
  <Override PartName="/ppt/ink/ink3768.xml" ContentType="application/inkml+xml"/>
  <Override PartName="/ppt/ink/ink3769.xml" ContentType="application/inkml+xml"/>
  <Override PartName="/ppt/ink/ink377.xml" ContentType="application/inkml+xml"/>
  <Override PartName="/ppt/ink/ink3770.xml" ContentType="application/inkml+xml"/>
  <Override PartName="/ppt/ink/ink3771.xml" ContentType="application/inkml+xml"/>
  <Override PartName="/ppt/ink/ink3772.xml" ContentType="application/inkml+xml"/>
  <Override PartName="/ppt/ink/ink3773.xml" ContentType="application/inkml+xml"/>
  <Override PartName="/ppt/ink/ink3774.xml" ContentType="application/inkml+xml"/>
  <Override PartName="/ppt/ink/ink3775.xml" ContentType="application/inkml+xml"/>
  <Override PartName="/ppt/ink/ink3776.xml" ContentType="application/inkml+xml"/>
  <Override PartName="/ppt/ink/ink3777.xml" ContentType="application/inkml+xml"/>
  <Override PartName="/ppt/ink/ink3778.xml" ContentType="application/inkml+xml"/>
  <Override PartName="/ppt/ink/ink3779.xml" ContentType="application/inkml+xml"/>
  <Override PartName="/ppt/ink/ink378.xml" ContentType="application/inkml+xml"/>
  <Override PartName="/ppt/ink/ink3780.xml" ContentType="application/inkml+xml"/>
  <Override PartName="/ppt/ink/ink3781.xml" ContentType="application/inkml+xml"/>
  <Override PartName="/ppt/ink/ink3782.xml" ContentType="application/inkml+xml"/>
  <Override PartName="/ppt/ink/ink3783.xml" ContentType="application/inkml+xml"/>
  <Override PartName="/ppt/ink/ink3784.xml" ContentType="application/inkml+xml"/>
  <Override PartName="/ppt/ink/ink3785.xml" ContentType="application/inkml+xml"/>
  <Override PartName="/ppt/ink/ink3786.xml" ContentType="application/inkml+xml"/>
  <Override PartName="/ppt/ink/ink3787.xml" ContentType="application/inkml+xml"/>
  <Override PartName="/ppt/ink/ink3788.xml" ContentType="application/inkml+xml"/>
  <Override PartName="/ppt/ink/ink3789.xml" ContentType="application/inkml+xml"/>
  <Override PartName="/ppt/ink/ink379.xml" ContentType="application/inkml+xml"/>
  <Override PartName="/ppt/ink/ink3790.xml" ContentType="application/inkml+xml"/>
  <Override PartName="/ppt/ink/ink3791.xml" ContentType="application/inkml+xml"/>
  <Override PartName="/ppt/ink/ink3792.xml" ContentType="application/inkml+xml"/>
  <Override PartName="/ppt/ink/ink3793.xml" ContentType="application/inkml+xml"/>
  <Override PartName="/ppt/ink/ink3794.xml" ContentType="application/inkml+xml"/>
  <Override PartName="/ppt/ink/ink3795.xml" ContentType="application/inkml+xml"/>
  <Override PartName="/ppt/ink/ink3796.xml" ContentType="application/inkml+xml"/>
  <Override PartName="/ppt/ink/ink3797.xml" ContentType="application/inkml+xml"/>
  <Override PartName="/ppt/ink/ink3798.xml" ContentType="application/inkml+xml"/>
  <Override PartName="/ppt/ink/ink3799.xml" ContentType="application/inkml+xml"/>
  <Override PartName="/ppt/ink/ink38.xml" ContentType="application/inkml+xml"/>
  <Override PartName="/ppt/ink/ink380.xml" ContentType="application/inkml+xml"/>
  <Override PartName="/ppt/ink/ink3800.xml" ContentType="application/inkml+xml"/>
  <Override PartName="/ppt/ink/ink3801.xml" ContentType="application/inkml+xml"/>
  <Override PartName="/ppt/ink/ink3802.xml" ContentType="application/inkml+xml"/>
  <Override PartName="/ppt/ink/ink3803.xml" ContentType="application/inkml+xml"/>
  <Override PartName="/ppt/ink/ink3804.xml" ContentType="application/inkml+xml"/>
  <Override PartName="/ppt/ink/ink3805.xml" ContentType="application/inkml+xml"/>
  <Override PartName="/ppt/ink/ink3806.xml" ContentType="application/inkml+xml"/>
  <Override PartName="/ppt/ink/ink3807.xml" ContentType="application/inkml+xml"/>
  <Override PartName="/ppt/ink/ink3808.xml" ContentType="application/inkml+xml"/>
  <Override PartName="/ppt/ink/ink3809.xml" ContentType="application/inkml+xml"/>
  <Override PartName="/ppt/ink/ink381.xml" ContentType="application/inkml+xml"/>
  <Override PartName="/ppt/ink/ink3810.xml" ContentType="application/inkml+xml"/>
  <Override PartName="/ppt/ink/ink3811.xml" ContentType="application/inkml+xml"/>
  <Override PartName="/ppt/ink/ink3812.xml" ContentType="application/inkml+xml"/>
  <Override PartName="/ppt/ink/ink3813.xml" ContentType="application/inkml+xml"/>
  <Override PartName="/ppt/ink/ink3814.xml" ContentType="application/inkml+xml"/>
  <Override PartName="/ppt/ink/ink3815.xml" ContentType="application/inkml+xml"/>
  <Override PartName="/ppt/ink/ink3816.xml" ContentType="application/inkml+xml"/>
  <Override PartName="/ppt/ink/ink3817.xml" ContentType="application/inkml+xml"/>
  <Override PartName="/ppt/ink/ink3818.xml" ContentType="application/inkml+xml"/>
  <Override PartName="/ppt/ink/ink3819.xml" ContentType="application/inkml+xml"/>
  <Override PartName="/ppt/ink/ink382.xml" ContentType="application/inkml+xml"/>
  <Override PartName="/ppt/ink/ink3820.xml" ContentType="application/inkml+xml"/>
  <Override PartName="/ppt/ink/ink3821.xml" ContentType="application/inkml+xml"/>
  <Override PartName="/ppt/ink/ink3822.xml" ContentType="application/inkml+xml"/>
  <Override PartName="/ppt/ink/ink3823.xml" ContentType="application/inkml+xml"/>
  <Override PartName="/ppt/ink/ink3824.xml" ContentType="application/inkml+xml"/>
  <Override PartName="/ppt/ink/ink3825.xml" ContentType="application/inkml+xml"/>
  <Override PartName="/ppt/ink/ink3826.xml" ContentType="application/inkml+xml"/>
  <Override PartName="/ppt/ink/ink3827.xml" ContentType="application/inkml+xml"/>
  <Override PartName="/ppt/ink/ink3828.xml" ContentType="application/inkml+xml"/>
  <Override PartName="/ppt/ink/ink3829.xml" ContentType="application/inkml+xml"/>
  <Override PartName="/ppt/ink/ink383.xml" ContentType="application/inkml+xml"/>
  <Override PartName="/ppt/ink/ink3830.xml" ContentType="application/inkml+xml"/>
  <Override PartName="/ppt/ink/ink3831.xml" ContentType="application/inkml+xml"/>
  <Override PartName="/ppt/ink/ink3832.xml" ContentType="application/inkml+xml"/>
  <Override PartName="/ppt/ink/ink3833.xml" ContentType="application/inkml+xml"/>
  <Override PartName="/ppt/ink/ink3834.xml" ContentType="application/inkml+xml"/>
  <Override PartName="/ppt/ink/ink3835.xml" ContentType="application/inkml+xml"/>
  <Override PartName="/ppt/ink/ink3836.xml" ContentType="application/inkml+xml"/>
  <Override PartName="/ppt/ink/ink3837.xml" ContentType="application/inkml+xml"/>
  <Override PartName="/ppt/ink/ink3838.xml" ContentType="application/inkml+xml"/>
  <Override PartName="/ppt/ink/ink3839.xml" ContentType="application/inkml+xml"/>
  <Override PartName="/ppt/ink/ink384.xml" ContentType="application/inkml+xml"/>
  <Override PartName="/ppt/ink/ink3840.xml" ContentType="application/inkml+xml"/>
  <Override PartName="/ppt/ink/ink3841.xml" ContentType="application/inkml+xml"/>
  <Override PartName="/ppt/ink/ink3842.xml" ContentType="application/inkml+xml"/>
  <Override PartName="/ppt/ink/ink3843.xml" ContentType="application/inkml+xml"/>
  <Override PartName="/ppt/ink/ink3844.xml" ContentType="application/inkml+xml"/>
  <Override PartName="/ppt/ink/ink3845.xml" ContentType="application/inkml+xml"/>
  <Override PartName="/ppt/ink/ink3846.xml" ContentType="application/inkml+xml"/>
  <Override PartName="/ppt/ink/ink3847.xml" ContentType="application/inkml+xml"/>
  <Override PartName="/ppt/ink/ink3848.xml" ContentType="application/inkml+xml"/>
  <Override PartName="/ppt/ink/ink3849.xml" ContentType="application/inkml+xml"/>
  <Override PartName="/ppt/ink/ink385.xml" ContentType="application/inkml+xml"/>
  <Override PartName="/ppt/ink/ink3850.xml" ContentType="application/inkml+xml"/>
  <Override PartName="/ppt/ink/ink3851.xml" ContentType="application/inkml+xml"/>
  <Override PartName="/ppt/ink/ink3852.xml" ContentType="application/inkml+xml"/>
  <Override PartName="/ppt/ink/ink3853.xml" ContentType="application/inkml+xml"/>
  <Override PartName="/ppt/ink/ink3854.xml" ContentType="application/inkml+xml"/>
  <Override PartName="/ppt/ink/ink3855.xml" ContentType="application/inkml+xml"/>
  <Override PartName="/ppt/ink/ink3856.xml" ContentType="application/inkml+xml"/>
  <Override PartName="/ppt/ink/ink3857.xml" ContentType="application/inkml+xml"/>
  <Override PartName="/ppt/ink/ink3858.xml" ContentType="application/inkml+xml"/>
  <Override PartName="/ppt/ink/ink3859.xml" ContentType="application/inkml+xml"/>
  <Override PartName="/ppt/ink/ink386.xml" ContentType="application/inkml+xml"/>
  <Override PartName="/ppt/ink/ink3860.xml" ContentType="application/inkml+xml"/>
  <Override PartName="/ppt/ink/ink3861.xml" ContentType="application/inkml+xml"/>
  <Override PartName="/ppt/ink/ink3862.xml" ContentType="application/inkml+xml"/>
  <Override PartName="/ppt/ink/ink3863.xml" ContentType="application/inkml+xml"/>
  <Override PartName="/ppt/ink/ink3864.xml" ContentType="application/inkml+xml"/>
  <Override PartName="/ppt/ink/ink3865.xml" ContentType="application/inkml+xml"/>
  <Override PartName="/ppt/ink/ink3866.xml" ContentType="application/inkml+xml"/>
  <Override PartName="/ppt/ink/ink3867.xml" ContentType="application/inkml+xml"/>
  <Override PartName="/ppt/ink/ink3868.xml" ContentType="application/inkml+xml"/>
  <Override PartName="/ppt/ink/ink3869.xml" ContentType="application/inkml+xml"/>
  <Override PartName="/ppt/ink/ink387.xml" ContentType="application/inkml+xml"/>
  <Override PartName="/ppt/ink/ink3870.xml" ContentType="application/inkml+xml"/>
  <Override PartName="/ppt/ink/ink3871.xml" ContentType="application/inkml+xml"/>
  <Override PartName="/ppt/ink/ink3872.xml" ContentType="application/inkml+xml"/>
  <Override PartName="/ppt/ink/ink3873.xml" ContentType="application/inkml+xml"/>
  <Override PartName="/ppt/ink/ink3874.xml" ContentType="application/inkml+xml"/>
  <Override PartName="/ppt/ink/ink3875.xml" ContentType="application/inkml+xml"/>
  <Override PartName="/ppt/ink/ink3876.xml" ContentType="application/inkml+xml"/>
  <Override PartName="/ppt/ink/ink3877.xml" ContentType="application/inkml+xml"/>
  <Override PartName="/ppt/ink/ink3878.xml" ContentType="application/inkml+xml"/>
  <Override PartName="/ppt/ink/ink3879.xml" ContentType="application/inkml+xml"/>
  <Override PartName="/ppt/ink/ink388.xml" ContentType="application/inkml+xml"/>
  <Override PartName="/ppt/ink/ink3880.xml" ContentType="application/inkml+xml"/>
  <Override PartName="/ppt/ink/ink3881.xml" ContentType="application/inkml+xml"/>
  <Override PartName="/ppt/ink/ink3882.xml" ContentType="application/inkml+xml"/>
  <Override PartName="/ppt/ink/ink3883.xml" ContentType="application/inkml+xml"/>
  <Override PartName="/ppt/ink/ink3884.xml" ContentType="application/inkml+xml"/>
  <Override PartName="/ppt/ink/ink3885.xml" ContentType="application/inkml+xml"/>
  <Override PartName="/ppt/ink/ink3886.xml" ContentType="application/inkml+xml"/>
  <Override PartName="/ppt/ink/ink3887.xml" ContentType="application/inkml+xml"/>
  <Override PartName="/ppt/ink/ink3888.xml" ContentType="application/inkml+xml"/>
  <Override PartName="/ppt/ink/ink3889.xml" ContentType="application/inkml+xml"/>
  <Override PartName="/ppt/ink/ink389.xml" ContentType="application/inkml+xml"/>
  <Override PartName="/ppt/ink/ink3890.xml" ContentType="application/inkml+xml"/>
  <Override PartName="/ppt/ink/ink3891.xml" ContentType="application/inkml+xml"/>
  <Override PartName="/ppt/ink/ink3892.xml" ContentType="application/inkml+xml"/>
  <Override PartName="/ppt/ink/ink3893.xml" ContentType="application/inkml+xml"/>
  <Override PartName="/ppt/ink/ink3894.xml" ContentType="application/inkml+xml"/>
  <Override PartName="/ppt/ink/ink3895.xml" ContentType="application/inkml+xml"/>
  <Override PartName="/ppt/ink/ink3896.xml" ContentType="application/inkml+xml"/>
  <Override PartName="/ppt/ink/ink3897.xml" ContentType="application/inkml+xml"/>
  <Override PartName="/ppt/ink/ink3898.xml" ContentType="application/inkml+xml"/>
  <Override PartName="/ppt/ink/ink3899.xml" ContentType="application/inkml+xml"/>
  <Override PartName="/ppt/ink/ink39.xml" ContentType="application/inkml+xml"/>
  <Override PartName="/ppt/ink/ink390.xml" ContentType="application/inkml+xml"/>
  <Override PartName="/ppt/ink/ink3900.xml" ContentType="application/inkml+xml"/>
  <Override PartName="/ppt/ink/ink3901.xml" ContentType="application/inkml+xml"/>
  <Override PartName="/ppt/ink/ink3902.xml" ContentType="application/inkml+xml"/>
  <Override PartName="/ppt/ink/ink3903.xml" ContentType="application/inkml+xml"/>
  <Override PartName="/ppt/ink/ink3904.xml" ContentType="application/inkml+xml"/>
  <Override PartName="/ppt/ink/ink3905.xml" ContentType="application/inkml+xml"/>
  <Override PartName="/ppt/ink/ink3906.xml" ContentType="application/inkml+xml"/>
  <Override PartName="/ppt/ink/ink3907.xml" ContentType="application/inkml+xml"/>
  <Override PartName="/ppt/ink/ink3908.xml" ContentType="application/inkml+xml"/>
  <Override PartName="/ppt/ink/ink3909.xml" ContentType="application/inkml+xml"/>
  <Override PartName="/ppt/ink/ink391.xml" ContentType="application/inkml+xml"/>
  <Override PartName="/ppt/ink/ink3910.xml" ContentType="application/inkml+xml"/>
  <Override PartName="/ppt/ink/ink3911.xml" ContentType="application/inkml+xml"/>
  <Override PartName="/ppt/ink/ink3912.xml" ContentType="application/inkml+xml"/>
  <Override PartName="/ppt/ink/ink3913.xml" ContentType="application/inkml+xml"/>
  <Override PartName="/ppt/ink/ink3914.xml" ContentType="application/inkml+xml"/>
  <Override PartName="/ppt/ink/ink3915.xml" ContentType="application/inkml+xml"/>
  <Override PartName="/ppt/ink/ink3916.xml" ContentType="application/inkml+xml"/>
  <Override PartName="/ppt/ink/ink3917.xml" ContentType="application/inkml+xml"/>
  <Override PartName="/ppt/ink/ink3918.xml" ContentType="application/inkml+xml"/>
  <Override PartName="/ppt/ink/ink3919.xml" ContentType="application/inkml+xml"/>
  <Override PartName="/ppt/ink/ink392.xml" ContentType="application/inkml+xml"/>
  <Override PartName="/ppt/ink/ink3920.xml" ContentType="application/inkml+xml"/>
  <Override PartName="/ppt/ink/ink3921.xml" ContentType="application/inkml+xml"/>
  <Override PartName="/ppt/ink/ink3922.xml" ContentType="application/inkml+xml"/>
  <Override PartName="/ppt/ink/ink3923.xml" ContentType="application/inkml+xml"/>
  <Override PartName="/ppt/ink/ink3924.xml" ContentType="application/inkml+xml"/>
  <Override PartName="/ppt/ink/ink3925.xml" ContentType="application/inkml+xml"/>
  <Override PartName="/ppt/ink/ink3926.xml" ContentType="application/inkml+xml"/>
  <Override PartName="/ppt/ink/ink3927.xml" ContentType="application/inkml+xml"/>
  <Override PartName="/ppt/ink/ink3928.xml" ContentType="application/inkml+xml"/>
  <Override PartName="/ppt/ink/ink3929.xml" ContentType="application/inkml+xml"/>
  <Override PartName="/ppt/ink/ink393.xml" ContentType="application/inkml+xml"/>
  <Override PartName="/ppt/ink/ink3930.xml" ContentType="application/inkml+xml"/>
  <Override PartName="/ppt/ink/ink3931.xml" ContentType="application/inkml+xml"/>
  <Override PartName="/ppt/ink/ink3932.xml" ContentType="application/inkml+xml"/>
  <Override PartName="/ppt/ink/ink3933.xml" ContentType="application/inkml+xml"/>
  <Override PartName="/ppt/ink/ink3934.xml" ContentType="application/inkml+xml"/>
  <Override PartName="/ppt/ink/ink3935.xml" ContentType="application/inkml+xml"/>
  <Override PartName="/ppt/ink/ink3936.xml" ContentType="application/inkml+xml"/>
  <Override PartName="/ppt/ink/ink3937.xml" ContentType="application/inkml+xml"/>
  <Override PartName="/ppt/ink/ink3938.xml" ContentType="application/inkml+xml"/>
  <Override PartName="/ppt/ink/ink3939.xml" ContentType="application/inkml+xml"/>
  <Override PartName="/ppt/ink/ink394.xml" ContentType="application/inkml+xml"/>
  <Override PartName="/ppt/ink/ink3940.xml" ContentType="application/inkml+xml"/>
  <Override PartName="/ppt/ink/ink3941.xml" ContentType="application/inkml+xml"/>
  <Override PartName="/ppt/ink/ink3942.xml" ContentType="application/inkml+xml"/>
  <Override PartName="/ppt/ink/ink3943.xml" ContentType="application/inkml+xml"/>
  <Override PartName="/ppt/ink/ink3944.xml" ContentType="application/inkml+xml"/>
  <Override PartName="/ppt/ink/ink3945.xml" ContentType="application/inkml+xml"/>
  <Override PartName="/ppt/ink/ink3946.xml" ContentType="application/inkml+xml"/>
  <Override PartName="/ppt/ink/ink3947.xml" ContentType="application/inkml+xml"/>
  <Override PartName="/ppt/ink/ink3948.xml" ContentType="application/inkml+xml"/>
  <Override PartName="/ppt/ink/ink3949.xml" ContentType="application/inkml+xml"/>
  <Override PartName="/ppt/ink/ink395.xml" ContentType="application/inkml+xml"/>
  <Override PartName="/ppt/ink/ink3950.xml" ContentType="application/inkml+xml"/>
  <Override PartName="/ppt/ink/ink3951.xml" ContentType="application/inkml+xml"/>
  <Override PartName="/ppt/ink/ink3952.xml" ContentType="application/inkml+xml"/>
  <Override PartName="/ppt/ink/ink3953.xml" ContentType="application/inkml+xml"/>
  <Override PartName="/ppt/ink/ink3954.xml" ContentType="application/inkml+xml"/>
  <Override PartName="/ppt/ink/ink3955.xml" ContentType="application/inkml+xml"/>
  <Override PartName="/ppt/ink/ink3956.xml" ContentType="application/inkml+xml"/>
  <Override PartName="/ppt/ink/ink3957.xml" ContentType="application/inkml+xml"/>
  <Override PartName="/ppt/ink/ink3958.xml" ContentType="application/inkml+xml"/>
  <Override PartName="/ppt/ink/ink3959.xml" ContentType="application/inkml+xml"/>
  <Override PartName="/ppt/ink/ink396.xml" ContentType="application/inkml+xml"/>
  <Override PartName="/ppt/ink/ink3960.xml" ContentType="application/inkml+xml"/>
  <Override PartName="/ppt/ink/ink3961.xml" ContentType="application/inkml+xml"/>
  <Override PartName="/ppt/ink/ink3962.xml" ContentType="application/inkml+xml"/>
  <Override PartName="/ppt/ink/ink3963.xml" ContentType="application/inkml+xml"/>
  <Override PartName="/ppt/ink/ink3964.xml" ContentType="application/inkml+xml"/>
  <Override PartName="/ppt/ink/ink3965.xml" ContentType="application/inkml+xml"/>
  <Override PartName="/ppt/ink/ink3966.xml" ContentType="application/inkml+xml"/>
  <Override PartName="/ppt/ink/ink3967.xml" ContentType="application/inkml+xml"/>
  <Override PartName="/ppt/ink/ink3968.xml" ContentType="application/inkml+xml"/>
  <Override PartName="/ppt/ink/ink3969.xml" ContentType="application/inkml+xml"/>
  <Override PartName="/ppt/ink/ink397.xml" ContentType="application/inkml+xml"/>
  <Override PartName="/ppt/ink/ink3970.xml" ContentType="application/inkml+xml"/>
  <Override PartName="/ppt/ink/ink3971.xml" ContentType="application/inkml+xml"/>
  <Override PartName="/ppt/ink/ink3972.xml" ContentType="application/inkml+xml"/>
  <Override PartName="/ppt/ink/ink3973.xml" ContentType="application/inkml+xml"/>
  <Override PartName="/ppt/ink/ink3974.xml" ContentType="application/inkml+xml"/>
  <Override PartName="/ppt/ink/ink3975.xml" ContentType="application/inkml+xml"/>
  <Override PartName="/ppt/ink/ink3976.xml" ContentType="application/inkml+xml"/>
  <Override PartName="/ppt/ink/ink3977.xml" ContentType="application/inkml+xml"/>
  <Override PartName="/ppt/ink/ink3978.xml" ContentType="application/inkml+xml"/>
  <Override PartName="/ppt/ink/ink3979.xml" ContentType="application/inkml+xml"/>
  <Override PartName="/ppt/ink/ink398.xml" ContentType="application/inkml+xml"/>
  <Override PartName="/ppt/ink/ink3980.xml" ContentType="application/inkml+xml"/>
  <Override PartName="/ppt/ink/ink3981.xml" ContentType="application/inkml+xml"/>
  <Override PartName="/ppt/ink/ink3982.xml" ContentType="application/inkml+xml"/>
  <Override PartName="/ppt/ink/ink3983.xml" ContentType="application/inkml+xml"/>
  <Override PartName="/ppt/ink/ink3984.xml" ContentType="application/inkml+xml"/>
  <Override PartName="/ppt/ink/ink3985.xml" ContentType="application/inkml+xml"/>
  <Override PartName="/ppt/ink/ink3986.xml" ContentType="application/inkml+xml"/>
  <Override PartName="/ppt/ink/ink3987.xml" ContentType="application/inkml+xml"/>
  <Override PartName="/ppt/ink/ink3988.xml" ContentType="application/inkml+xml"/>
  <Override PartName="/ppt/ink/ink3989.xml" ContentType="application/inkml+xml"/>
  <Override PartName="/ppt/ink/ink399.xml" ContentType="application/inkml+xml"/>
  <Override PartName="/ppt/ink/ink3990.xml" ContentType="application/inkml+xml"/>
  <Override PartName="/ppt/ink/ink3991.xml" ContentType="application/inkml+xml"/>
  <Override PartName="/ppt/ink/ink3992.xml" ContentType="application/inkml+xml"/>
  <Override PartName="/ppt/ink/ink3993.xml" ContentType="application/inkml+xml"/>
  <Override PartName="/ppt/ink/ink3994.xml" ContentType="application/inkml+xml"/>
  <Override PartName="/ppt/ink/ink3995.xml" ContentType="application/inkml+xml"/>
  <Override PartName="/ppt/ink/ink3996.xml" ContentType="application/inkml+xml"/>
  <Override PartName="/ppt/ink/ink3997.xml" ContentType="application/inkml+xml"/>
  <Override PartName="/ppt/ink/ink3998.xml" ContentType="application/inkml+xml"/>
  <Override PartName="/ppt/ink/ink3999.xml" ContentType="application/inkml+xml"/>
  <Override PartName="/ppt/ink/ink4.xml" ContentType="application/inkml+xml"/>
  <Override PartName="/ppt/ink/ink40.xml" ContentType="application/inkml+xml"/>
  <Override PartName="/ppt/ink/ink400.xml" ContentType="application/inkml+xml"/>
  <Override PartName="/ppt/ink/ink4000.xml" ContentType="application/inkml+xml"/>
  <Override PartName="/ppt/ink/ink4001.xml" ContentType="application/inkml+xml"/>
  <Override PartName="/ppt/ink/ink4002.xml" ContentType="application/inkml+xml"/>
  <Override PartName="/ppt/ink/ink4003.xml" ContentType="application/inkml+xml"/>
  <Override PartName="/ppt/ink/ink4004.xml" ContentType="application/inkml+xml"/>
  <Override PartName="/ppt/ink/ink4005.xml" ContentType="application/inkml+xml"/>
  <Override PartName="/ppt/ink/ink4006.xml" ContentType="application/inkml+xml"/>
  <Override PartName="/ppt/ink/ink4007.xml" ContentType="application/inkml+xml"/>
  <Override PartName="/ppt/ink/ink4008.xml" ContentType="application/inkml+xml"/>
  <Override PartName="/ppt/ink/ink4009.xml" ContentType="application/inkml+xml"/>
  <Override PartName="/ppt/ink/ink401.xml" ContentType="application/inkml+xml"/>
  <Override PartName="/ppt/ink/ink4010.xml" ContentType="application/inkml+xml"/>
  <Override PartName="/ppt/ink/ink4011.xml" ContentType="application/inkml+xml"/>
  <Override PartName="/ppt/ink/ink4012.xml" ContentType="application/inkml+xml"/>
  <Override PartName="/ppt/ink/ink4013.xml" ContentType="application/inkml+xml"/>
  <Override PartName="/ppt/ink/ink4014.xml" ContentType="application/inkml+xml"/>
  <Override PartName="/ppt/ink/ink4015.xml" ContentType="application/inkml+xml"/>
  <Override PartName="/ppt/ink/ink4016.xml" ContentType="application/inkml+xml"/>
  <Override PartName="/ppt/ink/ink4017.xml" ContentType="application/inkml+xml"/>
  <Override PartName="/ppt/ink/ink4018.xml" ContentType="application/inkml+xml"/>
  <Override PartName="/ppt/ink/ink4019.xml" ContentType="application/inkml+xml"/>
  <Override PartName="/ppt/ink/ink402.xml" ContentType="application/inkml+xml"/>
  <Override PartName="/ppt/ink/ink4020.xml" ContentType="application/inkml+xml"/>
  <Override PartName="/ppt/ink/ink4021.xml" ContentType="application/inkml+xml"/>
  <Override PartName="/ppt/ink/ink4022.xml" ContentType="application/inkml+xml"/>
  <Override PartName="/ppt/ink/ink4023.xml" ContentType="application/inkml+xml"/>
  <Override PartName="/ppt/ink/ink4024.xml" ContentType="application/inkml+xml"/>
  <Override PartName="/ppt/ink/ink4025.xml" ContentType="application/inkml+xml"/>
  <Override PartName="/ppt/ink/ink4026.xml" ContentType="application/inkml+xml"/>
  <Override PartName="/ppt/ink/ink4027.xml" ContentType="application/inkml+xml"/>
  <Override PartName="/ppt/ink/ink4028.xml" ContentType="application/inkml+xml"/>
  <Override PartName="/ppt/ink/ink4029.xml" ContentType="application/inkml+xml"/>
  <Override PartName="/ppt/ink/ink403.xml" ContentType="application/inkml+xml"/>
  <Override PartName="/ppt/ink/ink4030.xml" ContentType="application/inkml+xml"/>
  <Override PartName="/ppt/ink/ink4031.xml" ContentType="application/inkml+xml"/>
  <Override PartName="/ppt/ink/ink4032.xml" ContentType="application/inkml+xml"/>
  <Override PartName="/ppt/ink/ink4033.xml" ContentType="application/inkml+xml"/>
  <Override PartName="/ppt/ink/ink4034.xml" ContentType="application/inkml+xml"/>
  <Override PartName="/ppt/ink/ink4035.xml" ContentType="application/inkml+xml"/>
  <Override PartName="/ppt/ink/ink4036.xml" ContentType="application/inkml+xml"/>
  <Override PartName="/ppt/ink/ink4037.xml" ContentType="application/inkml+xml"/>
  <Override PartName="/ppt/ink/ink4038.xml" ContentType="application/inkml+xml"/>
  <Override PartName="/ppt/ink/ink4039.xml" ContentType="application/inkml+xml"/>
  <Override PartName="/ppt/ink/ink404.xml" ContentType="application/inkml+xml"/>
  <Override PartName="/ppt/ink/ink4040.xml" ContentType="application/inkml+xml"/>
  <Override PartName="/ppt/ink/ink4041.xml" ContentType="application/inkml+xml"/>
  <Override PartName="/ppt/ink/ink4042.xml" ContentType="application/inkml+xml"/>
  <Override PartName="/ppt/ink/ink4043.xml" ContentType="application/inkml+xml"/>
  <Override PartName="/ppt/ink/ink4044.xml" ContentType="application/inkml+xml"/>
  <Override PartName="/ppt/ink/ink4045.xml" ContentType="application/inkml+xml"/>
  <Override PartName="/ppt/ink/ink4046.xml" ContentType="application/inkml+xml"/>
  <Override PartName="/ppt/ink/ink4047.xml" ContentType="application/inkml+xml"/>
  <Override PartName="/ppt/ink/ink4048.xml" ContentType="application/inkml+xml"/>
  <Override PartName="/ppt/ink/ink4049.xml" ContentType="application/inkml+xml"/>
  <Override PartName="/ppt/ink/ink405.xml" ContentType="application/inkml+xml"/>
  <Override PartName="/ppt/ink/ink4050.xml" ContentType="application/inkml+xml"/>
  <Override PartName="/ppt/ink/ink4051.xml" ContentType="application/inkml+xml"/>
  <Override PartName="/ppt/ink/ink4052.xml" ContentType="application/inkml+xml"/>
  <Override PartName="/ppt/ink/ink4053.xml" ContentType="application/inkml+xml"/>
  <Override PartName="/ppt/ink/ink4054.xml" ContentType="application/inkml+xml"/>
  <Override PartName="/ppt/ink/ink4055.xml" ContentType="application/inkml+xml"/>
  <Override PartName="/ppt/ink/ink4056.xml" ContentType="application/inkml+xml"/>
  <Override PartName="/ppt/ink/ink4057.xml" ContentType="application/inkml+xml"/>
  <Override PartName="/ppt/ink/ink4058.xml" ContentType="application/inkml+xml"/>
  <Override PartName="/ppt/ink/ink4059.xml" ContentType="application/inkml+xml"/>
  <Override PartName="/ppt/ink/ink406.xml" ContentType="application/inkml+xml"/>
  <Override PartName="/ppt/ink/ink4060.xml" ContentType="application/inkml+xml"/>
  <Override PartName="/ppt/ink/ink4061.xml" ContentType="application/inkml+xml"/>
  <Override PartName="/ppt/ink/ink4062.xml" ContentType="application/inkml+xml"/>
  <Override PartName="/ppt/ink/ink4063.xml" ContentType="application/inkml+xml"/>
  <Override PartName="/ppt/ink/ink4064.xml" ContentType="application/inkml+xml"/>
  <Override PartName="/ppt/ink/ink4065.xml" ContentType="application/inkml+xml"/>
  <Override PartName="/ppt/ink/ink4066.xml" ContentType="application/inkml+xml"/>
  <Override PartName="/ppt/ink/ink4067.xml" ContentType="application/inkml+xml"/>
  <Override PartName="/ppt/ink/ink4068.xml" ContentType="application/inkml+xml"/>
  <Override PartName="/ppt/ink/ink4069.xml" ContentType="application/inkml+xml"/>
  <Override PartName="/ppt/ink/ink407.xml" ContentType="application/inkml+xml"/>
  <Override PartName="/ppt/ink/ink4070.xml" ContentType="application/inkml+xml"/>
  <Override PartName="/ppt/ink/ink4071.xml" ContentType="application/inkml+xml"/>
  <Override PartName="/ppt/ink/ink4072.xml" ContentType="application/inkml+xml"/>
  <Override PartName="/ppt/ink/ink4073.xml" ContentType="application/inkml+xml"/>
  <Override PartName="/ppt/ink/ink4074.xml" ContentType="application/inkml+xml"/>
  <Override PartName="/ppt/ink/ink4075.xml" ContentType="application/inkml+xml"/>
  <Override PartName="/ppt/ink/ink4076.xml" ContentType="application/inkml+xml"/>
  <Override PartName="/ppt/ink/ink4077.xml" ContentType="application/inkml+xml"/>
  <Override PartName="/ppt/ink/ink4078.xml" ContentType="application/inkml+xml"/>
  <Override PartName="/ppt/ink/ink4079.xml" ContentType="application/inkml+xml"/>
  <Override PartName="/ppt/ink/ink408.xml" ContentType="application/inkml+xml"/>
  <Override PartName="/ppt/ink/ink4080.xml" ContentType="application/inkml+xml"/>
  <Override PartName="/ppt/ink/ink4081.xml" ContentType="application/inkml+xml"/>
  <Override PartName="/ppt/ink/ink4082.xml" ContentType="application/inkml+xml"/>
  <Override PartName="/ppt/ink/ink4083.xml" ContentType="application/inkml+xml"/>
  <Override PartName="/ppt/ink/ink4084.xml" ContentType="application/inkml+xml"/>
  <Override PartName="/ppt/ink/ink4085.xml" ContentType="application/inkml+xml"/>
  <Override PartName="/ppt/ink/ink4086.xml" ContentType="application/inkml+xml"/>
  <Override PartName="/ppt/ink/ink4087.xml" ContentType="application/inkml+xml"/>
  <Override PartName="/ppt/ink/ink4088.xml" ContentType="application/inkml+xml"/>
  <Override PartName="/ppt/ink/ink4089.xml" ContentType="application/inkml+xml"/>
  <Override PartName="/ppt/ink/ink409.xml" ContentType="application/inkml+xml"/>
  <Override PartName="/ppt/ink/ink4090.xml" ContentType="application/inkml+xml"/>
  <Override PartName="/ppt/ink/ink4091.xml" ContentType="application/inkml+xml"/>
  <Override PartName="/ppt/ink/ink4092.xml" ContentType="application/inkml+xml"/>
  <Override PartName="/ppt/ink/ink4093.xml" ContentType="application/inkml+xml"/>
  <Override PartName="/ppt/ink/ink4094.xml" ContentType="application/inkml+xml"/>
  <Override PartName="/ppt/ink/ink4095.xml" ContentType="application/inkml+xml"/>
  <Override PartName="/ppt/ink/ink4096.xml" ContentType="application/inkml+xml"/>
  <Override PartName="/ppt/ink/ink4097.xml" ContentType="application/inkml+xml"/>
  <Override PartName="/ppt/ink/ink4098.xml" ContentType="application/inkml+xml"/>
  <Override PartName="/ppt/ink/ink4099.xml" ContentType="application/inkml+xml"/>
  <Override PartName="/ppt/ink/ink41.xml" ContentType="application/inkml+xml"/>
  <Override PartName="/ppt/ink/ink410.xml" ContentType="application/inkml+xml"/>
  <Override PartName="/ppt/ink/ink4100.xml" ContentType="application/inkml+xml"/>
  <Override PartName="/ppt/ink/ink4101.xml" ContentType="application/inkml+xml"/>
  <Override PartName="/ppt/ink/ink4102.xml" ContentType="application/inkml+xml"/>
  <Override PartName="/ppt/ink/ink4103.xml" ContentType="application/inkml+xml"/>
  <Override PartName="/ppt/ink/ink4104.xml" ContentType="application/inkml+xml"/>
  <Override PartName="/ppt/ink/ink4105.xml" ContentType="application/inkml+xml"/>
  <Override PartName="/ppt/ink/ink4106.xml" ContentType="application/inkml+xml"/>
  <Override PartName="/ppt/ink/ink4107.xml" ContentType="application/inkml+xml"/>
  <Override PartName="/ppt/ink/ink4108.xml" ContentType="application/inkml+xml"/>
  <Override PartName="/ppt/ink/ink4109.xml" ContentType="application/inkml+xml"/>
  <Override PartName="/ppt/ink/ink411.xml" ContentType="application/inkml+xml"/>
  <Override PartName="/ppt/ink/ink4110.xml" ContentType="application/inkml+xml"/>
  <Override PartName="/ppt/ink/ink4111.xml" ContentType="application/inkml+xml"/>
  <Override PartName="/ppt/ink/ink4112.xml" ContentType="application/inkml+xml"/>
  <Override PartName="/ppt/ink/ink4113.xml" ContentType="application/inkml+xml"/>
  <Override PartName="/ppt/ink/ink4114.xml" ContentType="application/inkml+xml"/>
  <Override PartName="/ppt/ink/ink4115.xml" ContentType="application/inkml+xml"/>
  <Override PartName="/ppt/ink/ink4116.xml" ContentType="application/inkml+xml"/>
  <Override PartName="/ppt/ink/ink4117.xml" ContentType="application/inkml+xml"/>
  <Override PartName="/ppt/ink/ink4118.xml" ContentType="application/inkml+xml"/>
  <Override PartName="/ppt/ink/ink4119.xml" ContentType="application/inkml+xml"/>
  <Override PartName="/ppt/ink/ink412.xml" ContentType="application/inkml+xml"/>
  <Override PartName="/ppt/ink/ink4120.xml" ContentType="application/inkml+xml"/>
  <Override PartName="/ppt/ink/ink4121.xml" ContentType="application/inkml+xml"/>
  <Override PartName="/ppt/ink/ink4122.xml" ContentType="application/inkml+xml"/>
  <Override PartName="/ppt/ink/ink4123.xml" ContentType="application/inkml+xml"/>
  <Override PartName="/ppt/ink/ink4124.xml" ContentType="application/inkml+xml"/>
  <Override PartName="/ppt/ink/ink4125.xml" ContentType="application/inkml+xml"/>
  <Override PartName="/ppt/ink/ink4126.xml" ContentType="application/inkml+xml"/>
  <Override PartName="/ppt/ink/ink4127.xml" ContentType="application/inkml+xml"/>
  <Override PartName="/ppt/ink/ink4128.xml" ContentType="application/inkml+xml"/>
  <Override PartName="/ppt/ink/ink4129.xml" ContentType="application/inkml+xml"/>
  <Override PartName="/ppt/ink/ink413.xml" ContentType="application/inkml+xml"/>
  <Override PartName="/ppt/ink/ink4130.xml" ContentType="application/inkml+xml"/>
  <Override PartName="/ppt/ink/ink4131.xml" ContentType="application/inkml+xml"/>
  <Override PartName="/ppt/ink/ink4132.xml" ContentType="application/inkml+xml"/>
  <Override PartName="/ppt/ink/ink4133.xml" ContentType="application/inkml+xml"/>
  <Override PartName="/ppt/ink/ink4134.xml" ContentType="application/inkml+xml"/>
  <Override PartName="/ppt/ink/ink4135.xml" ContentType="application/inkml+xml"/>
  <Override PartName="/ppt/ink/ink4136.xml" ContentType="application/inkml+xml"/>
  <Override PartName="/ppt/ink/ink4137.xml" ContentType="application/inkml+xml"/>
  <Override PartName="/ppt/ink/ink4138.xml" ContentType="application/inkml+xml"/>
  <Override PartName="/ppt/ink/ink4139.xml" ContentType="application/inkml+xml"/>
  <Override PartName="/ppt/ink/ink414.xml" ContentType="application/inkml+xml"/>
  <Override PartName="/ppt/ink/ink4140.xml" ContentType="application/inkml+xml"/>
  <Override PartName="/ppt/ink/ink4141.xml" ContentType="application/inkml+xml"/>
  <Override PartName="/ppt/ink/ink4142.xml" ContentType="application/inkml+xml"/>
  <Override PartName="/ppt/ink/ink4143.xml" ContentType="application/inkml+xml"/>
  <Override PartName="/ppt/ink/ink4144.xml" ContentType="application/inkml+xml"/>
  <Override PartName="/ppt/ink/ink4145.xml" ContentType="application/inkml+xml"/>
  <Override PartName="/ppt/ink/ink4146.xml" ContentType="application/inkml+xml"/>
  <Override PartName="/ppt/ink/ink4147.xml" ContentType="application/inkml+xml"/>
  <Override PartName="/ppt/ink/ink4148.xml" ContentType="application/inkml+xml"/>
  <Override PartName="/ppt/ink/ink4149.xml" ContentType="application/inkml+xml"/>
  <Override PartName="/ppt/ink/ink415.xml" ContentType="application/inkml+xml"/>
  <Override PartName="/ppt/ink/ink4150.xml" ContentType="application/inkml+xml"/>
  <Override PartName="/ppt/ink/ink4151.xml" ContentType="application/inkml+xml"/>
  <Override PartName="/ppt/ink/ink4152.xml" ContentType="application/inkml+xml"/>
  <Override PartName="/ppt/ink/ink4153.xml" ContentType="application/inkml+xml"/>
  <Override PartName="/ppt/ink/ink4154.xml" ContentType="application/inkml+xml"/>
  <Override PartName="/ppt/ink/ink4155.xml" ContentType="application/inkml+xml"/>
  <Override PartName="/ppt/ink/ink4156.xml" ContentType="application/inkml+xml"/>
  <Override PartName="/ppt/ink/ink4157.xml" ContentType="application/inkml+xml"/>
  <Override PartName="/ppt/ink/ink4158.xml" ContentType="application/inkml+xml"/>
  <Override PartName="/ppt/ink/ink4159.xml" ContentType="application/inkml+xml"/>
  <Override PartName="/ppt/ink/ink416.xml" ContentType="application/inkml+xml"/>
  <Override PartName="/ppt/ink/ink4160.xml" ContentType="application/inkml+xml"/>
  <Override PartName="/ppt/ink/ink4161.xml" ContentType="application/inkml+xml"/>
  <Override PartName="/ppt/ink/ink4162.xml" ContentType="application/inkml+xml"/>
  <Override PartName="/ppt/ink/ink4163.xml" ContentType="application/inkml+xml"/>
  <Override PartName="/ppt/ink/ink4164.xml" ContentType="application/inkml+xml"/>
  <Override PartName="/ppt/ink/ink4165.xml" ContentType="application/inkml+xml"/>
  <Override PartName="/ppt/ink/ink4166.xml" ContentType="application/inkml+xml"/>
  <Override PartName="/ppt/ink/ink4167.xml" ContentType="application/inkml+xml"/>
  <Override PartName="/ppt/ink/ink4168.xml" ContentType="application/inkml+xml"/>
  <Override PartName="/ppt/ink/ink4169.xml" ContentType="application/inkml+xml"/>
  <Override PartName="/ppt/ink/ink417.xml" ContentType="application/inkml+xml"/>
  <Override PartName="/ppt/ink/ink4170.xml" ContentType="application/inkml+xml"/>
  <Override PartName="/ppt/ink/ink4171.xml" ContentType="application/inkml+xml"/>
  <Override PartName="/ppt/ink/ink4172.xml" ContentType="application/inkml+xml"/>
  <Override PartName="/ppt/ink/ink4173.xml" ContentType="application/inkml+xml"/>
  <Override PartName="/ppt/ink/ink4174.xml" ContentType="application/inkml+xml"/>
  <Override PartName="/ppt/ink/ink4175.xml" ContentType="application/inkml+xml"/>
  <Override PartName="/ppt/ink/ink4176.xml" ContentType="application/inkml+xml"/>
  <Override PartName="/ppt/ink/ink4177.xml" ContentType="application/inkml+xml"/>
  <Override PartName="/ppt/ink/ink4178.xml" ContentType="application/inkml+xml"/>
  <Override PartName="/ppt/ink/ink4179.xml" ContentType="application/inkml+xml"/>
  <Override PartName="/ppt/ink/ink418.xml" ContentType="application/inkml+xml"/>
  <Override PartName="/ppt/ink/ink4180.xml" ContentType="application/inkml+xml"/>
  <Override PartName="/ppt/ink/ink4181.xml" ContentType="application/inkml+xml"/>
  <Override PartName="/ppt/ink/ink4182.xml" ContentType="application/inkml+xml"/>
  <Override PartName="/ppt/ink/ink4183.xml" ContentType="application/inkml+xml"/>
  <Override PartName="/ppt/ink/ink4184.xml" ContentType="application/inkml+xml"/>
  <Override PartName="/ppt/ink/ink4185.xml" ContentType="application/inkml+xml"/>
  <Override PartName="/ppt/ink/ink4186.xml" ContentType="application/inkml+xml"/>
  <Override PartName="/ppt/ink/ink4187.xml" ContentType="application/inkml+xml"/>
  <Override PartName="/ppt/ink/ink4188.xml" ContentType="application/inkml+xml"/>
  <Override PartName="/ppt/ink/ink4189.xml" ContentType="application/inkml+xml"/>
  <Override PartName="/ppt/ink/ink419.xml" ContentType="application/inkml+xml"/>
  <Override PartName="/ppt/ink/ink4190.xml" ContentType="application/inkml+xml"/>
  <Override PartName="/ppt/ink/ink4191.xml" ContentType="application/inkml+xml"/>
  <Override PartName="/ppt/ink/ink4192.xml" ContentType="application/inkml+xml"/>
  <Override PartName="/ppt/ink/ink4193.xml" ContentType="application/inkml+xml"/>
  <Override PartName="/ppt/ink/ink4194.xml" ContentType="application/inkml+xml"/>
  <Override PartName="/ppt/ink/ink4195.xml" ContentType="application/inkml+xml"/>
  <Override PartName="/ppt/ink/ink4196.xml" ContentType="application/inkml+xml"/>
  <Override PartName="/ppt/ink/ink4197.xml" ContentType="application/inkml+xml"/>
  <Override PartName="/ppt/ink/ink4198.xml" ContentType="application/inkml+xml"/>
  <Override PartName="/ppt/ink/ink4199.xml" ContentType="application/inkml+xml"/>
  <Override PartName="/ppt/ink/ink42.xml" ContentType="application/inkml+xml"/>
  <Override PartName="/ppt/ink/ink420.xml" ContentType="application/inkml+xml"/>
  <Override PartName="/ppt/ink/ink4200.xml" ContentType="application/inkml+xml"/>
  <Override PartName="/ppt/ink/ink4201.xml" ContentType="application/inkml+xml"/>
  <Override PartName="/ppt/ink/ink4202.xml" ContentType="application/inkml+xml"/>
  <Override PartName="/ppt/ink/ink4203.xml" ContentType="application/inkml+xml"/>
  <Override PartName="/ppt/ink/ink4204.xml" ContentType="application/inkml+xml"/>
  <Override PartName="/ppt/ink/ink4205.xml" ContentType="application/inkml+xml"/>
  <Override PartName="/ppt/ink/ink4206.xml" ContentType="application/inkml+xml"/>
  <Override PartName="/ppt/ink/ink4207.xml" ContentType="application/inkml+xml"/>
  <Override PartName="/ppt/ink/ink4208.xml" ContentType="application/inkml+xml"/>
  <Override PartName="/ppt/ink/ink4209.xml" ContentType="application/inkml+xml"/>
  <Override PartName="/ppt/ink/ink421.xml" ContentType="application/inkml+xml"/>
  <Override PartName="/ppt/ink/ink4210.xml" ContentType="application/inkml+xml"/>
  <Override PartName="/ppt/ink/ink4211.xml" ContentType="application/inkml+xml"/>
  <Override PartName="/ppt/ink/ink4212.xml" ContentType="application/inkml+xml"/>
  <Override PartName="/ppt/ink/ink4213.xml" ContentType="application/inkml+xml"/>
  <Override PartName="/ppt/ink/ink4214.xml" ContentType="application/inkml+xml"/>
  <Override PartName="/ppt/ink/ink4215.xml" ContentType="application/inkml+xml"/>
  <Override PartName="/ppt/ink/ink4216.xml" ContentType="application/inkml+xml"/>
  <Override PartName="/ppt/ink/ink4217.xml" ContentType="application/inkml+xml"/>
  <Override PartName="/ppt/ink/ink4218.xml" ContentType="application/inkml+xml"/>
  <Override PartName="/ppt/ink/ink4219.xml" ContentType="application/inkml+xml"/>
  <Override PartName="/ppt/ink/ink422.xml" ContentType="application/inkml+xml"/>
  <Override PartName="/ppt/ink/ink4220.xml" ContentType="application/inkml+xml"/>
  <Override PartName="/ppt/ink/ink4221.xml" ContentType="application/inkml+xml"/>
  <Override PartName="/ppt/ink/ink4222.xml" ContentType="application/inkml+xml"/>
  <Override PartName="/ppt/ink/ink4223.xml" ContentType="application/inkml+xml"/>
  <Override PartName="/ppt/ink/ink4224.xml" ContentType="application/inkml+xml"/>
  <Override PartName="/ppt/ink/ink4225.xml" ContentType="application/inkml+xml"/>
  <Override PartName="/ppt/ink/ink4226.xml" ContentType="application/inkml+xml"/>
  <Override PartName="/ppt/ink/ink4227.xml" ContentType="application/inkml+xml"/>
  <Override PartName="/ppt/ink/ink4228.xml" ContentType="application/inkml+xml"/>
  <Override PartName="/ppt/ink/ink4229.xml" ContentType="application/inkml+xml"/>
  <Override PartName="/ppt/ink/ink423.xml" ContentType="application/inkml+xml"/>
  <Override PartName="/ppt/ink/ink4230.xml" ContentType="application/inkml+xml"/>
  <Override PartName="/ppt/ink/ink4231.xml" ContentType="application/inkml+xml"/>
  <Override PartName="/ppt/ink/ink4232.xml" ContentType="application/inkml+xml"/>
  <Override PartName="/ppt/ink/ink4233.xml" ContentType="application/inkml+xml"/>
  <Override PartName="/ppt/ink/ink4234.xml" ContentType="application/inkml+xml"/>
  <Override PartName="/ppt/ink/ink4235.xml" ContentType="application/inkml+xml"/>
  <Override PartName="/ppt/ink/ink4236.xml" ContentType="application/inkml+xml"/>
  <Override PartName="/ppt/ink/ink4237.xml" ContentType="application/inkml+xml"/>
  <Override PartName="/ppt/ink/ink4238.xml" ContentType="application/inkml+xml"/>
  <Override PartName="/ppt/ink/ink4239.xml" ContentType="application/inkml+xml"/>
  <Override PartName="/ppt/ink/ink424.xml" ContentType="application/inkml+xml"/>
  <Override PartName="/ppt/ink/ink4240.xml" ContentType="application/inkml+xml"/>
  <Override PartName="/ppt/ink/ink4241.xml" ContentType="application/inkml+xml"/>
  <Override PartName="/ppt/ink/ink4242.xml" ContentType="application/inkml+xml"/>
  <Override PartName="/ppt/ink/ink4243.xml" ContentType="application/inkml+xml"/>
  <Override PartName="/ppt/ink/ink4244.xml" ContentType="application/inkml+xml"/>
  <Override PartName="/ppt/ink/ink4245.xml" ContentType="application/inkml+xml"/>
  <Override PartName="/ppt/ink/ink4246.xml" ContentType="application/inkml+xml"/>
  <Override PartName="/ppt/ink/ink4247.xml" ContentType="application/inkml+xml"/>
  <Override PartName="/ppt/ink/ink4248.xml" ContentType="application/inkml+xml"/>
  <Override PartName="/ppt/ink/ink4249.xml" ContentType="application/inkml+xml"/>
  <Override PartName="/ppt/ink/ink425.xml" ContentType="application/inkml+xml"/>
  <Override PartName="/ppt/ink/ink4250.xml" ContentType="application/inkml+xml"/>
  <Override PartName="/ppt/ink/ink4251.xml" ContentType="application/inkml+xml"/>
  <Override PartName="/ppt/ink/ink4252.xml" ContentType="application/inkml+xml"/>
  <Override PartName="/ppt/ink/ink4253.xml" ContentType="application/inkml+xml"/>
  <Override PartName="/ppt/ink/ink4254.xml" ContentType="application/inkml+xml"/>
  <Override PartName="/ppt/ink/ink4255.xml" ContentType="application/inkml+xml"/>
  <Override PartName="/ppt/ink/ink4256.xml" ContentType="application/inkml+xml"/>
  <Override PartName="/ppt/ink/ink4257.xml" ContentType="application/inkml+xml"/>
  <Override PartName="/ppt/ink/ink4258.xml" ContentType="application/inkml+xml"/>
  <Override PartName="/ppt/ink/ink4259.xml" ContentType="application/inkml+xml"/>
  <Override PartName="/ppt/ink/ink426.xml" ContentType="application/inkml+xml"/>
  <Override PartName="/ppt/ink/ink4260.xml" ContentType="application/inkml+xml"/>
  <Override PartName="/ppt/ink/ink4261.xml" ContentType="application/inkml+xml"/>
  <Override PartName="/ppt/ink/ink4262.xml" ContentType="application/inkml+xml"/>
  <Override PartName="/ppt/ink/ink4263.xml" ContentType="application/inkml+xml"/>
  <Override PartName="/ppt/ink/ink4264.xml" ContentType="application/inkml+xml"/>
  <Override PartName="/ppt/ink/ink4265.xml" ContentType="application/inkml+xml"/>
  <Override PartName="/ppt/ink/ink4266.xml" ContentType="application/inkml+xml"/>
  <Override PartName="/ppt/ink/ink4267.xml" ContentType="application/inkml+xml"/>
  <Override PartName="/ppt/ink/ink4268.xml" ContentType="application/inkml+xml"/>
  <Override PartName="/ppt/ink/ink4269.xml" ContentType="application/inkml+xml"/>
  <Override PartName="/ppt/ink/ink427.xml" ContentType="application/inkml+xml"/>
  <Override PartName="/ppt/ink/ink4270.xml" ContentType="application/inkml+xml"/>
  <Override PartName="/ppt/ink/ink4271.xml" ContentType="application/inkml+xml"/>
  <Override PartName="/ppt/ink/ink4272.xml" ContentType="application/inkml+xml"/>
  <Override PartName="/ppt/ink/ink4273.xml" ContentType="application/inkml+xml"/>
  <Override PartName="/ppt/ink/ink4274.xml" ContentType="application/inkml+xml"/>
  <Override PartName="/ppt/ink/ink4275.xml" ContentType="application/inkml+xml"/>
  <Override PartName="/ppt/ink/ink4276.xml" ContentType="application/inkml+xml"/>
  <Override PartName="/ppt/ink/ink4277.xml" ContentType="application/inkml+xml"/>
  <Override PartName="/ppt/ink/ink4278.xml" ContentType="application/inkml+xml"/>
  <Override PartName="/ppt/ink/ink4279.xml" ContentType="application/inkml+xml"/>
  <Override PartName="/ppt/ink/ink428.xml" ContentType="application/inkml+xml"/>
  <Override PartName="/ppt/ink/ink4280.xml" ContentType="application/inkml+xml"/>
  <Override PartName="/ppt/ink/ink4281.xml" ContentType="application/inkml+xml"/>
  <Override PartName="/ppt/ink/ink4282.xml" ContentType="application/inkml+xml"/>
  <Override PartName="/ppt/ink/ink4283.xml" ContentType="application/inkml+xml"/>
  <Override PartName="/ppt/ink/ink4284.xml" ContentType="application/inkml+xml"/>
  <Override PartName="/ppt/ink/ink4285.xml" ContentType="application/inkml+xml"/>
  <Override PartName="/ppt/ink/ink4286.xml" ContentType="application/inkml+xml"/>
  <Override PartName="/ppt/ink/ink4287.xml" ContentType="application/inkml+xml"/>
  <Override PartName="/ppt/ink/ink4288.xml" ContentType="application/inkml+xml"/>
  <Override PartName="/ppt/ink/ink4289.xml" ContentType="application/inkml+xml"/>
  <Override PartName="/ppt/ink/ink429.xml" ContentType="application/inkml+xml"/>
  <Override PartName="/ppt/ink/ink4290.xml" ContentType="application/inkml+xml"/>
  <Override PartName="/ppt/ink/ink4291.xml" ContentType="application/inkml+xml"/>
  <Override PartName="/ppt/ink/ink4292.xml" ContentType="application/inkml+xml"/>
  <Override PartName="/ppt/ink/ink4293.xml" ContentType="application/inkml+xml"/>
  <Override PartName="/ppt/ink/ink4294.xml" ContentType="application/inkml+xml"/>
  <Override PartName="/ppt/ink/ink4295.xml" ContentType="application/inkml+xml"/>
  <Override PartName="/ppt/ink/ink4296.xml" ContentType="application/inkml+xml"/>
  <Override PartName="/ppt/ink/ink4297.xml" ContentType="application/inkml+xml"/>
  <Override PartName="/ppt/ink/ink4298.xml" ContentType="application/inkml+xml"/>
  <Override PartName="/ppt/ink/ink4299.xml" ContentType="application/inkml+xml"/>
  <Override PartName="/ppt/ink/ink43.xml" ContentType="application/inkml+xml"/>
  <Override PartName="/ppt/ink/ink430.xml" ContentType="application/inkml+xml"/>
  <Override PartName="/ppt/ink/ink4300.xml" ContentType="application/inkml+xml"/>
  <Override PartName="/ppt/ink/ink4301.xml" ContentType="application/inkml+xml"/>
  <Override PartName="/ppt/ink/ink4302.xml" ContentType="application/inkml+xml"/>
  <Override PartName="/ppt/ink/ink4303.xml" ContentType="application/inkml+xml"/>
  <Override PartName="/ppt/ink/ink4304.xml" ContentType="application/inkml+xml"/>
  <Override PartName="/ppt/ink/ink4305.xml" ContentType="application/inkml+xml"/>
  <Override PartName="/ppt/ink/ink4306.xml" ContentType="application/inkml+xml"/>
  <Override PartName="/ppt/ink/ink4307.xml" ContentType="application/inkml+xml"/>
  <Override PartName="/ppt/ink/ink4308.xml" ContentType="application/inkml+xml"/>
  <Override PartName="/ppt/ink/ink4309.xml" ContentType="application/inkml+xml"/>
  <Override PartName="/ppt/ink/ink431.xml" ContentType="application/inkml+xml"/>
  <Override PartName="/ppt/ink/ink4310.xml" ContentType="application/inkml+xml"/>
  <Override PartName="/ppt/ink/ink4311.xml" ContentType="application/inkml+xml"/>
  <Override PartName="/ppt/ink/ink4312.xml" ContentType="application/inkml+xml"/>
  <Override PartName="/ppt/ink/ink4313.xml" ContentType="application/inkml+xml"/>
  <Override PartName="/ppt/ink/ink4314.xml" ContentType="application/inkml+xml"/>
  <Override PartName="/ppt/ink/ink4315.xml" ContentType="application/inkml+xml"/>
  <Override PartName="/ppt/ink/ink4316.xml" ContentType="application/inkml+xml"/>
  <Override PartName="/ppt/ink/ink4317.xml" ContentType="application/inkml+xml"/>
  <Override PartName="/ppt/ink/ink4318.xml" ContentType="application/inkml+xml"/>
  <Override PartName="/ppt/ink/ink4319.xml" ContentType="application/inkml+xml"/>
  <Override PartName="/ppt/ink/ink432.xml" ContentType="application/inkml+xml"/>
  <Override PartName="/ppt/ink/ink4320.xml" ContentType="application/inkml+xml"/>
  <Override PartName="/ppt/ink/ink4321.xml" ContentType="application/inkml+xml"/>
  <Override PartName="/ppt/ink/ink4322.xml" ContentType="application/inkml+xml"/>
  <Override PartName="/ppt/ink/ink4323.xml" ContentType="application/inkml+xml"/>
  <Override PartName="/ppt/ink/ink4324.xml" ContentType="application/inkml+xml"/>
  <Override PartName="/ppt/ink/ink4325.xml" ContentType="application/inkml+xml"/>
  <Override PartName="/ppt/ink/ink4326.xml" ContentType="application/inkml+xml"/>
  <Override PartName="/ppt/ink/ink4327.xml" ContentType="application/inkml+xml"/>
  <Override PartName="/ppt/ink/ink4328.xml" ContentType="application/inkml+xml"/>
  <Override PartName="/ppt/ink/ink4329.xml" ContentType="application/inkml+xml"/>
  <Override PartName="/ppt/ink/ink433.xml" ContentType="application/inkml+xml"/>
  <Override PartName="/ppt/ink/ink4330.xml" ContentType="application/inkml+xml"/>
  <Override PartName="/ppt/ink/ink4331.xml" ContentType="application/inkml+xml"/>
  <Override PartName="/ppt/ink/ink4332.xml" ContentType="application/inkml+xml"/>
  <Override PartName="/ppt/ink/ink4333.xml" ContentType="application/inkml+xml"/>
  <Override PartName="/ppt/ink/ink4334.xml" ContentType="application/inkml+xml"/>
  <Override PartName="/ppt/ink/ink4335.xml" ContentType="application/inkml+xml"/>
  <Override PartName="/ppt/ink/ink4336.xml" ContentType="application/inkml+xml"/>
  <Override PartName="/ppt/ink/ink4337.xml" ContentType="application/inkml+xml"/>
  <Override PartName="/ppt/ink/ink4338.xml" ContentType="application/inkml+xml"/>
  <Override PartName="/ppt/ink/ink4339.xml" ContentType="application/inkml+xml"/>
  <Override PartName="/ppt/ink/ink434.xml" ContentType="application/inkml+xml"/>
  <Override PartName="/ppt/ink/ink4340.xml" ContentType="application/inkml+xml"/>
  <Override PartName="/ppt/ink/ink4341.xml" ContentType="application/inkml+xml"/>
  <Override PartName="/ppt/ink/ink4342.xml" ContentType="application/inkml+xml"/>
  <Override PartName="/ppt/ink/ink4343.xml" ContentType="application/inkml+xml"/>
  <Override PartName="/ppt/ink/ink4344.xml" ContentType="application/inkml+xml"/>
  <Override PartName="/ppt/ink/ink4345.xml" ContentType="application/inkml+xml"/>
  <Override PartName="/ppt/ink/ink4346.xml" ContentType="application/inkml+xml"/>
  <Override PartName="/ppt/ink/ink4347.xml" ContentType="application/inkml+xml"/>
  <Override PartName="/ppt/ink/ink4348.xml" ContentType="application/inkml+xml"/>
  <Override PartName="/ppt/ink/ink4349.xml" ContentType="application/inkml+xml"/>
  <Override PartName="/ppt/ink/ink435.xml" ContentType="application/inkml+xml"/>
  <Override PartName="/ppt/ink/ink4350.xml" ContentType="application/inkml+xml"/>
  <Override PartName="/ppt/ink/ink4351.xml" ContentType="application/inkml+xml"/>
  <Override PartName="/ppt/ink/ink4352.xml" ContentType="application/inkml+xml"/>
  <Override PartName="/ppt/ink/ink4353.xml" ContentType="application/inkml+xml"/>
  <Override PartName="/ppt/ink/ink4354.xml" ContentType="application/inkml+xml"/>
  <Override PartName="/ppt/ink/ink4355.xml" ContentType="application/inkml+xml"/>
  <Override PartName="/ppt/ink/ink4356.xml" ContentType="application/inkml+xml"/>
  <Override PartName="/ppt/ink/ink4357.xml" ContentType="application/inkml+xml"/>
  <Override PartName="/ppt/ink/ink4358.xml" ContentType="application/inkml+xml"/>
  <Override PartName="/ppt/ink/ink4359.xml" ContentType="application/inkml+xml"/>
  <Override PartName="/ppt/ink/ink436.xml" ContentType="application/inkml+xml"/>
  <Override PartName="/ppt/ink/ink4360.xml" ContentType="application/inkml+xml"/>
  <Override PartName="/ppt/ink/ink4361.xml" ContentType="application/inkml+xml"/>
  <Override PartName="/ppt/ink/ink4362.xml" ContentType="application/inkml+xml"/>
  <Override PartName="/ppt/ink/ink4363.xml" ContentType="application/inkml+xml"/>
  <Override PartName="/ppt/ink/ink4364.xml" ContentType="application/inkml+xml"/>
  <Override PartName="/ppt/ink/ink4365.xml" ContentType="application/inkml+xml"/>
  <Override PartName="/ppt/ink/ink4366.xml" ContentType="application/inkml+xml"/>
  <Override PartName="/ppt/ink/ink4367.xml" ContentType="application/inkml+xml"/>
  <Override PartName="/ppt/ink/ink4368.xml" ContentType="application/inkml+xml"/>
  <Override PartName="/ppt/ink/ink4369.xml" ContentType="application/inkml+xml"/>
  <Override PartName="/ppt/ink/ink437.xml" ContentType="application/inkml+xml"/>
  <Override PartName="/ppt/ink/ink4370.xml" ContentType="application/inkml+xml"/>
  <Override PartName="/ppt/ink/ink4371.xml" ContentType="application/inkml+xml"/>
  <Override PartName="/ppt/ink/ink4372.xml" ContentType="application/inkml+xml"/>
  <Override PartName="/ppt/ink/ink4373.xml" ContentType="application/inkml+xml"/>
  <Override PartName="/ppt/ink/ink4374.xml" ContentType="application/inkml+xml"/>
  <Override PartName="/ppt/ink/ink4375.xml" ContentType="application/inkml+xml"/>
  <Override PartName="/ppt/ink/ink4376.xml" ContentType="application/inkml+xml"/>
  <Override PartName="/ppt/ink/ink4377.xml" ContentType="application/inkml+xml"/>
  <Override PartName="/ppt/ink/ink4378.xml" ContentType="application/inkml+xml"/>
  <Override PartName="/ppt/ink/ink4379.xml" ContentType="application/inkml+xml"/>
  <Override PartName="/ppt/ink/ink438.xml" ContentType="application/inkml+xml"/>
  <Override PartName="/ppt/ink/ink4380.xml" ContentType="application/inkml+xml"/>
  <Override PartName="/ppt/ink/ink4381.xml" ContentType="application/inkml+xml"/>
  <Override PartName="/ppt/ink/ink4382.xml" ContentType="application/inkml+xml"/>
  <Override PartName="/ppt/ink/ink4383.xml" ContentType="application/inkml+xml"/>
  <Override PartName="/ppt/ink/ink4384.xml" ContentType="application/inkml+xml"/>
  <Override PartName="/ppt/ink/ink4385.xml" ContentType="application/inkml+xml"/>
  <Override PartName="/ppt/ink/ink4386.xml" ContentType="application/inkml+xml"/>
  <Override PartName="/ppt/ink/ink4387.xml" ContentType="application/inkml+xml"/>
  <Override PartName="/ppt/ink/ink4388.xml" ContentType="application/inkml+xml"/>
  <Override PartName="/ppt/ink/ink4389.xml" ContentType="application/inkml+xml"/>
  <Override PartName="/ppt/ink/ink439.xml" ContentType="application/inkml+xml"/>
  <Override PartName="/ppt/ink/ink4390.xml" ContentType="application/inkml+xml"/>
  <Override PartName="/ppt/ink/ink4391.xml" ContentType="application/inkml+xml"/>
  <Override PartName="/ppt/ink/ink4392.xml" ContentType="application/inkml+xml"/>
  <Override PartName="/ppt/ink/ink4393.xml" ContentType="application/inkml+xml"/>
  <Override PartName="/ppt/ink/ink4394.xml" ContentType="application/inkml+xml"/>
  <Override PartName="/ppt/ink/ink4395.xml" ContentType="application/inkml+xml"/>
  <Override PartName="/ppt/ink/ink4396.xml" ContentType="application/inkml+xml"/>
  <Override PartName="/ppt/ink/ink4397.xml" ContentType="application/inkml+xml"/>
  <Override PartName="/ppt/ink/ink4398.xml" ContentType="application/inkml+xml"/>
  <Override PartName="/ppt/ink/ink4399.xml" ContentType="application/inkml+xml"/>
  <Override PartName="/ppt/ink/ink44.xml" ContentType="application/inkml+xml"/>
  <Override PartName="/ppt/ink/ink440.xml" ContentType="application/inkml+xml"/>
  <Override PartName="/ppt/ink/ink4400.xml" ContentType="application/inkml+xml"/>
  <Override PartName="/ppt/ink/ink4401.xml" ContentType="application/inkml+xml"/>
  <Override PartName="/ppt/ink/ink4402.xml" ContentType="application/inkml+xml"/>
  <Override PartName="/ppt/ink/ink4403.xml" ContentType="application/inkml+xml"/>
  <Override PartName="/ppt/ink/ink4404.xml" ContentType="application/inkml+xml"/>
  <Override PartName="/ppt/ink/ink4405.xml" ContentType="application/inkml+xml"/>
  <Override PartName="/ppt/ink/ink4406.xml" ContentType="application/inkml+xml"/>
  <Override PartName="/ppt/ink/ink4407.xml" ContentType="application/inkml+xml"/>
  <Override PartName="/ppt/ink/ink4408.xml" ContentType="application/inkml+xml"/>
  <Override PartName="/ppt/ink/ink4409.xml" ContentType="application/inkml+xml"/>
  <Override PartName="/ppt/ink/ink441.xml" ContentType="application/inkml+xml"/>
  <Override PartName="/ppt/ink/ink4410.xml" ContentType="application/inkml+xml"/>
  <Override PartName="/ppt/ink/ink4411.xml" ContentType="application/inkml+xml"/>
  <Override PartName="/ppt/ink/ink4412.xml" ContentType="application/inkml+xml"/>
  <Override PartName="/ppt/ink/ink4413.xml" ContentType="application/inkml+xml"/>
  <Override PartName="/ppt/ink/ink4414.xml" ContentType="application/inkml+xml"/>
  <Override PartName="/ppt/ink/ink4415.xml" ContentType="application/inkml+xml"/>
  <Override PartName="/ppt/ink/ink4416.xml" ContentType="application/inkml+xml"/>
  <Override PartName="/ppt/ink/ink4417.xml" ContentType="application/inkml+xml"/>
  <Override PartName="/ppt/ink/ink4418.xml" ContentType="application/inkml+xml"/>
  <Override PartName="/ppt/ink/ink4419.xml" ContentType="application/inkml+xml"/>
  <Override PartName="/ppt/ink/ink442.xml" ContentType="application/inkml+xml"/>
  <Override PartName="/ppt/ink/ink4420.xml" ContentType="application/inkml+xml"/>
  <Override PartName="/ppt/ink/ink4421.xml" ContentType="application/inkml+xml"/>
  <Override PartName="/ppt/ink/ink4422.xml" ContentType="application/inkml+xml"/>
  <Override PartName="/ppt/ink/ink4423.xml" ContentType="application/inkml+xml"/>
  <Override PartName="/ppt/ink/ink4424.xml" ContentType="application/inkml+xml"/>
  <Override PartName="/ppt/ink/ink4425.xml" ContentType="application/inkml+xml"/>
  <Override PartName="/ppt/ink/ink4426.xml" ContentType="application/inkml+xml"/>
  <Override PartName="/ppt/ink/ink4427.xml" ContentType="application/inkml+xml"/>
  <Override PartName="/ppt/ink/ink4428.xml" ContentType="application/inkml+xml"/>
  <Override PartName="/ppt/ink/ink4429.xml" ContentType="application/inkml+xml"/>
  <Override PartName="/ppt/ink/ink443.xml" ContentType="application/inkml+xml"/>
  <Override PartName="/ppt/ink/ink4430.xml" ContentType="application/inkml+xml"/>
  <Override PartName="/ppt/ink/ink4431.xml" ContentType="application/inkml+xml"/>
  <Override PartName="/ppt/ink/ink4432.xml" ContentType="application/inkml+xml"/>
  <Override PartName="/ppt/ink/ink4433.xml" ContentType="application/inkml+xml"/>
  <Override PartName="/ppt/ink/ink4434.xml" ContentType="application/inkml+xml"/>
  <Override PartName="/ppt/ink/ink4435.xml" ContentType="application/inkml+xml"/>
  <Override PartName="/ppt/ink/ink4436.xml" ContentType="application/inkml+xml"/>
  <Override PartName="/ppt/ink/ink4437.xml" ContentType="application/inkml+xml"/>
  <Override PartName="/ppt/ink/ink4438.xml" ContentType="application/inkml+xml"/>
  <Override PartName="/ppt/ink/ink4439.xml" ContentType="application/inkml+xml"/>
  <Override PartName="/ppt/ink/ink444.xml" ContentType="application/inkml+xml"/>
  <Override PartName="/ppt/ink/ink4440.xml" ContentType="application/inkml+xml"/>
  <Override PartName="/ppt/ink/ink4441.xml" ContentType="application/inkml+xml"/>
  <Override PartName="/ppt/ink/ink4442.xml" ContentType="application/inkml+xml"/>
  <Override PartName="/ppt/ink/ink4443.xml" ContentType="application/inkml+xml"/>
  <Override PartName="/ppt/ink/ink4444.xml" ContentType="application/inkml+xml"/>
  <Override PartName="/ppt/ink/ink4445.xml" ContentType="application/inkml+xml"/>
  <Override PartName="/ppt/ink/ink4446.xml" ContentType="application/inkml+xml"/>
  <Override PartName="/ppt/ink/ink4447.xml" ContentType="application/inkml+xml"/>
  <Override PartName="/ppt/ink/ink4448.xml" ContentType="application/inkml+xml"/>
  <Override PartName="/ppt/ink/ink4449.xml" ContentType="application/inkml+xml"/>
  <Override PartName="/ppt/ink/ink445.xml" ContentType="application/inkml+xml"/>
  <Override PartName="/ppt/ink/ink4450.xml" ContentType="application/inkml+xml"/>
  <Override PartName="/ppt/ink/ink4451.xml" ContentType="application/inkml+xml"/>
  <Override PartName="/ppt/ink/ink4452.xml" ContentType="application/inkml+xml"/>
  <Override PartName="/ppt/ink/ink4453.xml" ContentType="application/inkml+xml"/>
  <Override PartName="/ppt/ink/ink4454.xml" ContentType="application/inkml+xml"/>
  <Override PartName="/ppt/ink/ink4455.xml" ContentType="application/inkml+xml"/>
  <Override PartName="/ppt/ink/ink4456.xml" ContentType="application/inkml+xml"/>
  <Override PartName="/ppt/ink/ink4457.xml" ContentType="application/inkml+xml"/>
  <Override PartName="/ppt/ink/ink4458.xml" ContentType="application/inkml+xml"/>
  <Override PartName="/ppt/ink/ink4459.xml" ContentType="application/inkml+xml"/>
  <Override PartName="/ppt/ink/ink446.xml" ContentType="application/inkml+xml"/>
  <Override PartName="/ppt/ink/ink4460.xml" ContentType="application/inkml+xml"/>
  <Override PartName="/ppt/ink/ink4461.xml" ContentType="application/inkml+xml"/>
  <Override PartName="/ppt/ink/ink4462.xml" ContentType="application/inkml+xml"/>
  <Override PartName="/ppt/ink/ink4463.xml" ContentType="application/inkml+xml"/>
  <Override PartName="/ppt/ink/ink4464.xml" ContentType="application/inkml+xml"/>
  <Override PartName="/ppt/ink/ink4465.xml" ContentType="application/inkml+xml"/>
  <Override PartName="/ppt/ink/ink4466.xml" ContentType="application/inkml+xml"/>
  <Override PartName="/ppt/ink/ink4467.xml" ContentType="application/inkml+xml"/>
  <Override PartName="/ppt/ink/ink4468.xml" ContentType="application/inkml+xml"/>
  <Override PartName="/ppt/ink/ink4469.xml" ContentType="application/inkml+xml"/>
  <Override PartName="/ppt/ink/ink447.xml" ContentType="application/inkml+xml"/>
  <Override PartName="/ppt/ink/ink4470.xml" ContentType="application/inkml+xml"/>
  <Override PartName="/ppt/ink/ink4471.xml" ContentType="application/inkml+xml"/>
  <Override PartName="/ppt/ink/ink4472.xml" ContentType="application/inkml+xml"/>
  <Override PartName="/ppt/ink/ink4473.xml" ContentType="application/inkml+xml"/>
  <Override PartName="/ppt/ink/ink4474.xml" ContentType="application/inkml+xml"/>
  <Override PartName="/ppt/ink/ink4475.xml" ContentType="application/inkml+xml"/>
  <Override PartName="/ppt/ink/ink4476.xml" ContentType="application/inkml+xml"/>
  <Override PartName="/ppt/ink/ink4477.xml" ContentType="application/inkml+xml"/>
  <Override PartName="/ppt/ink/ink4478.xml" ContentType="application/inkml+xml"/>
  <Override PartName="/ppt/ink/ink4479.xml" ContentType="application/inkml+xml"/>
  <Override PartName="/ppt/ink/ink448.xml" ContentType="application/inkml+xml"/>
  <Override PartName="/ppt/ink/ink4480.xml" ContentType="application/inkml+xml"/>
  <Override PartName="/ppt/ink/ink4481.xml" ContentType="application/inkml+xml"/>
  <Override PartName="/ppt/ink/ink4482.xml" ContentType="application/inkml+xml"/>
  <Override PartName="/ppt/ink/ink4483.xml" ContentType="application/inkml+xml"/>
  <Override PartName="/ppt/ink/ink4484.xml" ContentType="application/inkml+xml"/>
  <Override PartName="/ppt/ink/ink4485.xml" ContentType="application/inkml+xml"/>
  <Override PartName="/ppt/ink/ink4486.xml" ContentType="application/inkml+xml"/>
  <Override PartName="/ppt/ink/ink4487.xml" ContentType="application/inkml+xml"/>
  <Override PartName="/ppt/ink/ink4488.xml" ContentType="application/inkml+xml"/>
  <Override PartName="/ppt/ink/ink4489.xml" ContentType="application/inkml+xml"/>
  <Override PartName="/ppt/ink/ink449.xml" ContentType="application/inkml+xml"/>
  <Override PartName="/ppt/ink/ink4490.xml" ContentType="application/inkml+xml"/>
  <Override PartName="/ppt/ink/ink4491.xml" ContentType="application/inkml+xml"/>
  <Override PartName="/ppt/ink/ink4492.xml" ContentType="application/inkml+xml"/>
  <Override PartName="/ppt/ink/ink4493.xml" ContentType="application/inkml+xml"/>
  <Override PartName="/ppt/ink/ink4494.xml" ContentType="application/inkml+xml"/>
  <Override PartName="/ppt/ink/ink4495.xml" ContentType="application/inkml+xml"/>
  <Override PartName="/ppt/ink/ink4496.xml" ContentType="application/inkml+xml"/>
  <Override PartName="/ppt/ink/ink4497.xml" ContentType="application/inkml+xml"/>
  <Override PartName="/ppt/ink/ink4498.xml" ContentType="application/inkml+xml"/>
  <Override PartName="/ppt/ink/ink4499.xml" ContentType="application/inkml+xml"/>
  <Override PartName="/ppt/ink/ink45.xml" ContentType="application/inkml+xml"/>
  <Override PartName="/ppt/ink/ink450.xml" ContentType="application/inkml+xml"/>
  <Override PartName="/ppt/ink/ink4500.xml" ContentType="application/inkml+xml"/>
  <Override PartName="/ppt/ink/ink4501.xml" ContentType="application/inkml+xml"/>
  <Override PartName="/ppt/ink/ink4502.xml" ContentType="application/inkml+xml"/>
  <Override PartName="/ppt/ink/ink4503.xml" ContentType="application/inkml+xml"/>
  <Override PartName="/ppt/ink/ink4504.xml" ContentType="application/inkml+xml"/>
  <Override PartName="/ppt/ink/ink4505.xml" ContentType="application/inkml+xml"/>
  <Override PartName="/ppt/ink/ink4506.xml" ContentType="application/inkml+xml"/>
  <Override PartName="/ppt/ink/ink4507.xml" ContentType="application/inkml+xml"/>
  <Override PartName="/ppt/ink/ink4508.xml" ContentType="application/inkml+xml"/>
  <Override PartName="/ppt/ink/ink4509.xml" ContentType="application/inkml+xml"/>
  <Override PartName="/ppt/ink/ink451.xml" ContentType="application/inkml+xml"/>
  <Override PartName="/ppt/ink/ink4510.xml" ContentType="application/inkml+xml"/>
  <Override PartName="/ppt/ink/ink4511.xml" ContentType="application/inkml+xml"/>
  <Override PartName="/ppt/ink/ink4512.xml" ContentType="application/inkml+xml"/>
  <Override PartName="/ppt/ink/ink4513.xml" ContentType="application/inkml+xml"/>
  <Override PartName="/ppt/ink/ink4514.xml" ContentType="application/inkml+xml"/>
  <Override PartName="/ppt/ink/ink4515.xml" ContentType="application/inkml+xml"/>
  <Override PartName="/ppt/ink/ink4516.xml" ContentType="application/inkml+xml"/>
  <Override PartName="/ppt/ink/ink4517.xml" ContentType="application/inkml+xml"/>
  <Override PartName="/ppt/ink/ink4518.xml" ContentType="application/inkml+xml"/>
  <Override PartName="/ppt/ink/ink4519.xml" ContentType="application/inkml+xml"/>
  <Override PartName="/ppt/ink/ink452.xml" ContentType="application/inkml+xml"/>
  <Override PartName="/ppt/ink/ink4520.xml" ContentType="application/inkml+xml"/>
  <Override PartName="/ppt/ink/ink4521.xml" ContentType="application/inkml+xml"/>
  <Override PartName="/ppt/ink/ink4522.xml" ContentType="application/inkml+xml"/>
  <Override PartName="/ppt/ink/ink4523.xml" ContentType="application/inkml+xml"/>
  <Override PartName="/ppt/ink/ink4524.xml" ContentType="application/inkml+xml"/>
  <Override PartName="/ppt/ink/ink4525.xml" ContentType="application/inkml+xml"/>
  <Override PartName="/ppt/ink/ink4526.xml" ContentType="application/inkml+xml"/>
  <Override PartName="/ppt/ink/ink4527.xml" ContentType="application/inkml+xml"/>
  <Override PartName="/ppt/ink/ink4528.xml" ContentType="application/inkml+xml"/>
  <Override PartName="/ppt/ink/ink4529.xml" ContentType="application/inkml+xml"/>
  <Override PartName="/ppt/ink/ink453.xml" ContentType="application/inkml+xml"/>
  <Override PartName="/ppt/ink/ink4530.xml" ContentType="application/inkml+xml"/>
  <Override PartName="/ppt/ink/ink4531.xml" ContentType="application/inkml+xml"/>
  <Override PartName="/ppt/ink/ink4532.xml" ContentType="application/inkml+xml"/>
  <Override PartName="/ppt/ink/ink4533.xml" ContentType="application/inkml+xml"/>
  <Override PartName="/ppt/ink/ink4534.xml" ContentType="application/inkml+xml"/>
  <Override PartName="/ppt/ink/ink4535.xml" ContentType="application/inkml+xml"/>
  <Override PartName="/ppt/ink/ink4536.xml" ContentType="application/inkml+xml"/>
  <Override PartName="/ppt/ink/ink4537.xml" ContentType="application/inkml+xml"/>
  <Override PartName="/ppt/ink/ink4538.xml" ContentType="application/inkml+xml"/>
  <Override PartName="/ppt/ink/ink4539.xml" ContentType="application/inkml+xml"/>
  <Override PartName="/ppt/ink/ink454.xml" ContentType="application/inkml+xml"/>
  <Override PartName="/ppt/ink/ink4540.xml" ContentType="application/inkml+xml"/>
  <Override PartName="/ppt/ink/ink4541.xml" ContentType="application/inkml+xml"/>
  <Override PartName="/ppt/ink/ink4542.xml" ContentType="application/inkml+xml"/>
  <Override PartName="/ppt/ink/ink4543.xml" ContentType="application/inkml+xml"/>
  <Override PartName="/ppt/ink/ink4544.xml" ContentType="application/inkml+xml"/>
  <Override PartName="/ppt/ink/ink4545.xml" ContentType="application/inkml+xml"/>
  <Override PartName="/ppt/ink/ink4546.xml" ContentType="application/inkml+xml"/>
  <Override PartName="/ppt/ink/ink4547.xml" ContentType="application/inkml+xml"/>
  <Override PartName="/ppt/ink/ink4548.xml" ContentType="application/inkml+xml"/>
  <Override PartName="/ppt/ink/ink4549.xml" ContentType="application/inkml+xml"/>
  <Override PartName="/ppt/ink/ink455.xml" ContentType="application/inkml+xml"/>
  <Override PartName="/ppt/ink/ink4550.xml" ContentType="application/inkml+xml"/>
  <Override PartName="/ppt/ink/ink4551.xml" ContentType="application/inkml+xml"/>
  <Override PartName="/ppt/ink/ink4552.xml" ContentType="application/inkml+xml"/>
  <Override PartName="/ppt/ink/ink4553.xml" ContentType="application/inkml+xml"/>
  <Override PartName="/ppt/ink/ink4554.xml" ContentType="application/inkml+xml"/>
  <Override PartName="/ppt/ink/ink4555.xml" ContentType="application/inkml+xml"/>
  <Override PartName="/ppt/ink/ink4556.xml" ContentType="application/inkml+xml"/>
  <Override PartName="/ppt/ink/ink4557.xml" ContentType="application/inkml+xml"/>
  <Override PartName="/ppt/ink/ink4558.xml" ContentType="application/inkml+xml"/>
  <Override PartName="/ppt/ink/ink4559.xml" ContentType="application/inkml+xml"/>
  <Override PartName="/ppt/ink/ink456.xml" ContentType="application/inkml+xml"/>
  <Override PartName="/ppt/ink/ink4560.xml" ContentType="application/inkml+xml"/>
  <Override PartName="/ppt/ink/ink4561.xml" ContentType="application/inkml+xml"/>
  <Override PartName="/ppt/ink/ink4562.xml" ContentType="application/inkml+xml"/>
  <Override PartName="/ppt/ink/ink4563.xml" ContentType="application/inkml+xml"/>
  <Override PartName="/ppt/ink/ink4564.xml" ContentType="application/inkml+xml"/>
  <Override PartName="/ppt/ink/ink4565.xml" ContentType="application/inkml+xml"/>
  <Override PartName="/ppt/ink/ink4566.xml" ContentType="application/inkml+xml"/>
  <Override PartName="/ppt/ink/ink4567.xml" ContentType="application/inkml+xml"/>
  <Override PartName="/ppt/ink/ink4568.xml" ContentType="application/inkml+xml"/>
  <Override PartName="/ppt/ink/ink4569.xml" ContentType="application/inkml+xml"/>
  <Override PartName="/ppt/ink/ink457.xml" ContentType="application/inkml+xml"/>
  <Override PartName="/ppt/ink/ink4570.xml" ContentType="application/inkml+xml"/>
  <Override PartName="/ppt/ink/ink4571.xml" ContentType="application/inkml+xml"/>
  <Override PartName="/ppt/ink/ink4572.xml" ContentType="application/inkml+xml"/>
  <Override PartName="/ppt/ink/ink4573.xml" ContentType="application/inkml+xml"/>
  <Override PartName="/ppt/ink/ink4574.xml" ContentType="application/inkml+xml"/>
  <Override PartName="/ppt/ink/ink4575.xml" ContentType="application/inkml+xml"/>
  <Override PartName="/ppt/ink/ink4576.xml" ContentType="application/inkml+xml"/>
  <Override PartName="/ppt/ink/ink4577.xml" ContentType="application/inkml+xml"/>
  <Override PartName="/ppt/ink/ink4578.xml" ContentType="application/inkml+xml"/>
  <Override PartName="/ppt/ink/ink4579.xml" ContentType="application/inkml+xml"/>
  <Override PartName="/ppt/ink/ink458.xml" ContentType="application/inkml+xml"/>
  <Override PartName="/ppt/ink/ink4580.xml" ContentType="application/inkml+xml"/>
  <Override PartName="/ppt/ink/ink4581.xml" ContentType="application/inkml+xml"/>
  <Override PartName="/ppt/ink/ink4582.xml" ContentType="application/inkml+xml"/>
  <Override PartName="/ppt/ink/ink4583.xml" ContentType="application/inkml+xml"/>
  <Override PartName="/ppt/ink/ink4584.xml" ContentType="application/inkml+xml"/>
  <Override PartName="/ppt/ink/ink4585.xml" ContentType="application/inkml+xml"/>
  <Override PartName="/ppt/ink/ink4586.xml" ContentType="application/inkml+xml"/>
  <Override PartName="/ppt/ink/ink4587.xml" ContentType="application/inkml+xml"/>
  <Override PartName="/ppt/ink/ink4588.xml" ContentType="application/inkml+xml"/>
  <Override PartName="/ppt/ink/ink4589.xml" ContentType="application/inkml+xml"/>
  <Override PartName="/ppt/ink/ink459.xml" ContentType="application/inkml+xml"/>
  <Override PartName="/ppt/ink/ink4590.xml" ContentType="application/inkml+xml"/>
  <Override PartName="/ppt/ink/ink4591.xml" ContentType="application/inkml+xml"/>
  <Override PartName="/ppt/ink/ink4592.xml" ContentType="application/inkml+xml"/>
  <Override PartName="/ppt/ink/ink4593.xml" ContentType="application/inkml+xml"/>
  <Override PartName="/ppt/ink/ink4594.xml" ContentType="application/inkml+xml"/>
  <Override PartName="/ppt/ink/ink4595.xml" ContentType="application/inkml+xml"/>
  <Override PartName="/ppt/ink/ink4596.xml" ContentType="application/inkml+xml"/>
  <Override PartName="/ppt/ink/ink4597.xml" ContentType="application/inkml+xml"/>
  <Override PartName="/ppt/ink/ink4598.xml" ContentType="application/inkml+xml"/>
  <Override PartName="/ppt/ink/ink4599.xml" ContentType="application/inkml+xml"/>
  <Override PartName="/ppt/ink/ink46.xml" ContentType="application/inkml+xml"/>
  <Override PartName="/ppt/ink/ink460.xml" ContentType="application/inkml+xml"/>
  <Override PartName="/ppt/ink/ink4600.xml" ContentType="application/inkml+xml"/>
  <Override PartName="/ppt/ink/ink4601.xml" ContentType="application/inkml+xml"/>
  <Override PartName="/ppt/ink/ink4602.xml" ContentType="application/inkml+xml"/>
  <Override PartName="/ppt/ink/ink4603.xml" ContentType="application/inkml+xml"/>
  <Override PartName="/ppt/ink/ink4604.xml" ContentType="application/inkml+xml"/>
  <Override PartName="/ppt/ink/ink4605.xml" ContentType="application/inkml+xml"/>
  <Override PartName="/ppt/ink/ink4606.xml" ContentType="application/inkml+xml"/>
  <Override PartName="/ppt/ink/ink4607.xml" ContentType="application/inkml+xml"/>
  <Override PartName="/ppt/ink/ink4608.xml" ContentType="application/inkml+xml"/>
  <Override PartName="/ppt/ink/ink4609.xml" ContentType="application/inkml+xml"/>
  <Override PartName="/ppt/ink/ink461.xml" ContentType="application/inkml+xml"/>
  <Override PartName="/ppt/ink/ink4610.xml" ContentType="application/inkml+xml"/>
  <Override PartName="/ppt/ink/ink4611.xml" ContentType="application/inkml+xml"/>
  <Override PartName="/ppt/ink/ink4612.xml" ContentType="application/inkml+xml"/>
  <Override PartName="/ppt/ink/ink4613.xml" ContentType="application/inkml+xml"/>
  <Override PartName="/ppt/ink/ink4614.xml" ContentType="application/inkml+xml"/>
  <Override PartName="/ppt/ink/ink4615.xml" ContentType="application/inkml+xml"/>
  <Override PartName="/ppt/ink/ink4616.xml" ContentType="application/inkml+xml"/>
  <Override PartName="/ppt/ink/ink4617.xml" ContentType="application/inkml+xml"/>
  <Override PartName="/ppt/ink/ink4618.xml" ContentType="application/inkml+xml"/>
  <Override PartName="/ppt/ink/ink4619.xml" ContentType="application/inkml+xml"/>
  <Override PartName="/ppt/ink/ink462.xml" ContentType="application/inkml+xml"/>
  <Override PartName="/ppt/ink/ink4620.xml" ContentType="application/inkml+xml"/>
  <Override PartName="/ppt/ink/ink4621.xml" ContentType="application/inkml+xml"/>
  <Override PartName="/ppt/ink/ink4622.xml" ContentType="application/inkml+xml"/>
  <Override PartName="/ppt/ink/ink4623.xml" ContentType="application/inkml+xml"/>
  <Override PartName="/ppt/ink/ink4624.xml" ContentType="application/inkml+xml"/>
  <Override PartName="/ppt/ink/ink4625.xml" ContentType="application/inkml+xml"/>
  <Override PartName="/ppt/ink/ink4626.xml" ContentType="application/inkml+xml"/>
  <Override PartName="/ppt/ink/ink4627.xml" ContentType="application/inkml+xml"/>
  <Override PartName="/ppt/ink/ink4628.xml" ContentType="application/inkml+xml"/>
  <Override PartName="/ppt/ink/ink4629.xml" ContentType="application/inkml+xml"/>
  <Override PartName="/ppt/ink/ink463.xml" ContentType="application/inkml+xml"/>
  <Override PartName="/ppt/ink/ink4630.xml" ContentType="application/inkml+xml"/>
  <Override PartName="/ppt/ink/ink4631.xml" ContentType="application/inkml+xml"/>
  <Override PartName="/ppt/ink/ink4632.xml" ContentType="application/inkml+xml"/>
  <Override PartName="/ppt/ink/ink4633.xml" ContentType="application/inkml+xml"/>
  <Override PartName="/ppt/ink/ink4634.xml" ContentType="application/inkml+xml"/>
  <Override PartName="/ppt/ink/ink4635.xml" ContentType="application/inkml+xml"/>
  <Override PartName="/ppt/ink/ink4636.xml" ContentType="application/inkml+xml"/>
  <Override PartName="/ppt/ink/ink4637.xml" ContentType="application/inkml+xml"/>
  <Override PartName="/ppt/ink/ink4638.xml" ContentType="application/inkml+xml"/>
  <Override PartName="/ppt/ink/ink4639.xml" ContentType="application/inkml+xml"/>
  <Override PartName="/ppt/ink/ink464.xml" ContentType="application/inkml+xml"/>
  <Override PartName="/ppt/ink/ink4640.xml" ContentType="application/inkml+xml"/>
  <Override PartName="/ppt/ink/ink4641.xml" ContentType="application/inkml+xml"/>
  <Override PartName="/ppt/ink/ink4642.xml" ContentType="application/inkml+xml"/>
  <Override PartName="/ppt/ink/ink4643.xml" ContentType="application/inkml+xml"/>
  <Override PartName="/ppt/ink/ink4644.xml" ContentType="application/inkml+xml"/>
  <Override PartName="/ppt/ink/ink4645.xml" ContentType="application/inkml+xml"/>
  <Override PartName="/ppt/ink/ink4646.xml" ContentType="application/inkml+xml"/>
  <Override PartName="/ppt/ink/ink4647.xml" ContentType="application/inkml+xml"/>
  <Override PartName="/ppt/ink/ink4648.xml" ContentType="application/inkml+xml"/>
  <Override PartName="/ppt/ink/ink4649.xml" ContentType="application/inkml+xml"/>
  <Override PartName="/ppt/ink/ink465.xml" ContentType="application/inkml+xml"/>
  <Override PartName="/ppt/ink/ink4650.xml" ContentType="application/inkml+xml"/>
  <Override PartName="/ppt/ink/ink4651.xml" ContentType="application/inkml+xml"/>
  <Override PartName="/ppt/ink/ink4652.xml" ContentType="application/inkml+xml"/>
  <Override PartName="/ppt/ink/ink4653.xml" ContentType="application/inkml+xml"/>
  <Override PartName="/ppt/ink/ink4654.xml" ContentType="application/inkml+xml"/>
  <Override PartName="/ppt/ink/ink4655.xml" ContentType="application/inkml+xml"/>
  <Override PartName="/ppt/ink/ink4656.xml" ContentType="application/inkml+xml"/>
  <Override PartName="/ppt/ink/ink4657.xml" ContentType="application/inkml+xml"/>
  <Override PartName="/ppt/ink/ink4658.xml" ContentType="application/inkml+xml"/>
  <Override PartName="/ppt/ink/ink4659.xml" ContentType="application/inkml+xml"/>
  <Override PartName="/ppt/ink/ink466.xml" ContentType="application/inkml+xml"/>
  <Override PartName="/ppt/ink/ink4660.xml" ContentType="application/inkml+xml"/>
  <Override PartName="/ppt/ink/ink4661.xml" ContentType="application/inkml+xml"/>
  <Override PartName="/ppt/ink/ink4662.xml" ContentType="application/inkml+xml"/>
  <Override PartName="/ppt/ink/ink4663.xml" ContentType="application/inkml+xml"/>
  <Override PartName="/ppt/ink/ink4664.xml" ContentType="application/inkml+xml"/>
  <Override PartName="/ppt/ink/ink4665.xml" ContentType="application/inkml+xml"/>
  <Override PartName="/ppt/ink/ink4666.xml" ContentType="application/inkml+xml"/>
  <Override PartName="/ppt/ink/ink4667.xml" ContentType="application/inkml+xml"/>
  <Override PartName="/ppt/ink/ink4668.xml" ContentType="application/inkml+xml"/>
  <Override PartName="/ppt/ink/ink4669.xml" ContentType="application/inkml+xml"/>
  <Override PartName="/ppt/ink/ink467.xml" ContentType="application/inkml+xml"/>
  <Override PartName="/ppt/ink/ink4670.xml" ContentType="application/inkml+xml"/>
  <Override PartName="/ppt/ink/ink4671.xml" ContentType="application/inkml+xml"/>
  <Override PartName="/ppt/ink/ink4672.xml" ContentType="application/inkml+xml"/>
  <Override PartName="/ppt/ink/ink4673.xml" ContentType="application/inkml+xml"/>
  <Override PartName="/ppt/ink/ink4674.xml" ContentType="application/inkml+xml"/>
  <Override PartName="/ppt/ink/ink4675.xml" ContentType="application/inkml+xml"/>
  <Override PartName="/ppt/ink/ink4676.xml" ContentType="application/inkml+xml"/>
  <Override PartName="/ppt/ink/ink4677.xml" ContentType="application/inkml+xml"/>
  <Override PartName="/ppt/ink/ink4678.xml" ContentType="application/inkml+xml"/>
  <Override PartName="/ppt/ink/ink4679.xml" ContentType="application/inkml+xml"/>
  <Override PartName="/ppt/ink/ink468.xml" ContentType="application/inkml+xml"/>
  <Override PartName="/ppt/ink/ink4680.xml" ContentType="application/inkml+xml"/>
  <Override PartName="/ppt/ink/ink4681.xml" ContentType="application/inkml+xml"/>
  <Override PartName="/ppt/ink/ink4682.xml" ContentType="application/inkml+xml"/>
  <Override PartName="/ppt/ink/ink4683.xml" ContentType="application/inkml+xml"/>
  <Override PartName="/ppt/ink/ink4684.xml" ContentType="application/inkml+xml"/>
  <Override PartName="/ppt/ink/ink4685.xml" ContentType="application/inkml+xml"/>
  <Override PartName="/ppt/ink/ink4686.xml" ContentType="application/inkml+xml"/>
  <Override PartName="/ppt/ink/ink4687.xml" ContentType="application/inkml+xml"/>
  <Override PartName="/ppt/ink/ink4688.xml" ContentType="application/inkml+xml"/>
  <Override PartName="/ppt/ink/ink4689.xml" ContentType="application/inkml+xml"/>
  <Override PartName="/ppt/ink/ink469.xml" ContentType="application/inkml+xml"/>
  <Override PartName="/ppt/ink/ink4690.xml" ContentType="application/inkml+xml"/>
  <Override PartName="/ppt/ink/ink4691.xml" ContentType="application/inkml+xml"/>
  <Override PartName="/ppt/ink/ink4692.xml" ContentType="application/inkml+xml"/>
  <Override PartName="/ppt/ink/ink4693.xml" ContentType="application/inkml+xml"/>
  <Override PartName="/ppt/ink/ink4694.xml" ContentType="application/inkml+xml"/>
  <Override PartName="/ppt/ink/ink4695.xml" ContentType="application/inkml+xml"/>
  <Override PartName="/ppt/ink/ink4696.xml" ContentType="application/inkml+xml"/>
  <Override PartName="/ppt/ink/ink4697.xml" ContentType="application/inkml+xml"/>
  <Override PartName="/ppt/ink/ink4698.xml" ContentType="application/inkml+xml"/>
  <Override PartName="/ppt/ink/ink4699.xml" ContentType="application/inkml+xml"/>
  <Override PartName="/ppt/ink/ink47.xml" ContentType="application/inkml+xml"/>
  <Override PartName="/ppt/ink/ink470.xml" ContentType="application/inkml+xml"/>
  <Override PartName="/ppt/ink/ink4700.xml" ContentType="application/inkml+xml"/>
  <Override PartName="/ppt/ink/ink4701.xml" ContentType="application/inkml+xml"/>
  <Override PartName="/ppt/ink/ink4702.xml" ContentType="application/inkml+xml"/>
  <Override PartName="/ppt/ink/ink4703.xml" ContentType="application/inkml+xml"/>
  <Override PartName="/ppt/ink/ink4704.xml" ContentType="application/inkml+xml"/>
  <Override PartName="/ppt/ink/ink4705.xml" ContentType="application/inkml+xml"/>
  <Override PartName="/ppt/ink/ink4706.xml" ContentType="application/inkml+xml"/>
  <Override PartName="/ppt/ink/ink4707.xml" ContentType="application/inkml+xml"/>
  <Override PartName="/ppt/ink/ink4708.xml" ContentType="application/inkml+xml"/>
  <Override PartName="/ppt/ink/ink4709.xml" ContentType="application/inkml+xml"/>
  <Override PartName="/ppt/ink/ink471.xml" ContentType="application/inkml+xml"/>
  <Override PartName="/ppt/ink/ink4710.xml" ContentType="application/inkml+xml"/>
  <Override PartName="/ppt/ink/ink4711.xml" ContentType="application/inkml+xml"/>
  <Override PartName="/ppt/ink/ink4712.xml" ContentType="application/inkml+xml"/>
  <Override PartName="/ppt/ink/ink4713.xml" ContentType="application/inkml+xml"/>
  <Override PartName="/ppt/ink/ink4714.xml" ContentType="application/inkml+xml"/>
  <Override PartName="/ppt/ink/ink4715.xml" ContentType="application/inkml+xml"/>
  <Override PartName="/ppt/ink/ink4716.xml" ContentType="application/inkml+xml"/>
  <Override PartName="/ppt/ink/ink4717.xml" ContentType="application/inkml+xml"/>
  <Override PartName="/ppt/ink/ink4718.xml" ContentType="application/inkml+xml"/>
  <Override PartName="/ppt/ink/ink4719.xml" ContentType="application/inkml+xml"/>
  <Override PartName="/ppt/ink/ink472.xml" ContentType="application/inkml+xml"/>
  <Override PartName="/ppt/ink/ink4720.xml" ContentType="application/inkml+xml"/>
  <Override PartName="/ppt/ink/ink4721.xml" ContentType="application/inkml+xml"/>
  <Override PartName="/ppt/ink/ink4722.xml" ContentType="application/inkml+xml"/>
  <Override PartName="/ppt/ink/ink4723.xml" ContentType="application/inkml+xml"/>
  <Override PartName="/ppt/ink/ink4724.xml" ContentType="application/inkml+xml"/>
  <Override PartName="/ppt/ink/ink4725.xml" ContentType="application/inkml+xml"/>
  <Override PartName="/ppt/ink/ink4726.xml" ContentType="application/inkml+xml"/>
  <Override PartName="/ppt/ink/ink4727.xml" ContentType="application/inkml+xml"/>
  <Override PartName="/ppt/ink/ink4728.xml" ContentType="application/inkml+xml"/>
  <Override PartName="/ppt/ink/ink4729.xml" ContentType="application/inkml+xml"/>
  <Override PartName="/ppt/ink/ink473.xml" ContentType="application/inkml+xml"/>
  <Override PartName="/ppt/ink/ink4730.xml" ContentType="application/inkml+xml"/>
  <Override PartName="/ppt/ink/ink4731.xml" ContentType="application/inkml+xml"/>
  <Override PartName="/ppt/ink/ink4732.xml" ContentType="application/inkml+xml"/>
  <Override PartName="/ppt/ink/ink4733.xml" ContentType="application/inkml+xml"/>
  <Override PartName="/ppt/ink/ink4734.xml" ContentType="application/inkml+xml"/>
  <Override PartName="/ppt/ink/ink4735.xml" ContentType="application/inkml+xml"/>
  <Override PartName="/ppt/ink/ink4736.xml" ContentType="application/inkml+xml"/>
  <Override PartName="/ppt/ink/ink4737.xml" ContentType="application/inkml+xml"/>
  <Override PartName="/ppt/ink/ink4738.xml" ContentType="application/inkml+xml"/>
  <Override PartName="/ppt/ink/ink4739.xml" ContentType="application/inkml+xml"/>
  <Override PartName="/ppt/ink/ink474.xml" ContentType="application/inkml+xml"/>
  <Override PartName="/ppt/ink/ink4740.xml" ContentType="application/inkml+xml"/>
  <Override PartName="/ppt/ink/ink4741.xml" ContentType="application/inkml+xml"/>
  <Override PartName="/ppt/ink/ink4742.xml" ContentType="application/inkml+xml"/>
  <Override PartName="/ppt/ink/ink4743.xml" ContentType="application/inkml+xml"/>
  <Override PartName="/ppt/ink/ink4744.xml" ContentType="application/inkml+xml"/>
  <Override PartName="/ppt/ink/ink4745.xml" ContentType="application/inkml+xml"/>
  <Override PartName="/ppt/ink/ink4746.xml" ContentType="application/inkml+xml"/>
  <Override PartName="/ppt/ink/ink4747.xml" ContentType="application/inkml+xml"/>
  <Override PartName="/ppt/ink/ink4748.xml" ContentType="application/inkml+xml"/>
  <Override PartName="/ppt/ink/ink4749.xml" ContentType="application/inkml+xml"/>
  <Override PartName="/ppt/ink/ink475.xml" ContentType="application/inkml+xml"/>
  <Override PartName="/ppt/ink/ink4750.xml" ContentType="application/inkml+xml"/>
  <Override PartName="/ppt/ink/ink4751.xml" ContentType="application/inkml+xml"/>
  <Override PartName="/ppt/ink/ink4752.xml" ContentType="application/inkml+xml"/>
  <Override PartName="/ppt/ink/ink4753.xml" ContentType="application/inkml+xml"/>
  <Override PartName="/ppt/ink/ink4754.xml" ContentType="application/inkml+xml"/>
  <Override PartName="/ppt/ink/ink4755.xml" ContentType="application/inkml+xml"/>
  <Override PartName="/ppt/ink/ink4756.xml" ContentType="application/inkml+xml"/>
  <Override PartName="/ppt/ink/ink4757.xml" ContentType="application/inkml+xml"/>
  <Override PartName="/ppt/ink/ink4758.xml" ContentType="application/inkml+xml"/>
  <Override PartName="/ppt/ink/ink4759.xml" ContentType="application/inkml+xml"/>
  <Override PartName="/ppt/ink/ink476.xml" ContentType="application/inkml+xml"/>
  <Override PartName="/ppt/ink/ink4760.xml" ContentType="application/inkml+xml"/>
  <Override PartName="/ppt/ink/ink4761.xml" ContentType="application/inkml+xml"/>
  <Override PartName="/ppt/ink/ink4762.xml" ContentType="application/inkml+xml"/>
  <Override PartName="/ppt/ink/ink4763.xml" ContentType="application/inkml+xml"/>
  <Override PartName="/ppt/ink/ink4764.xml" ContentType="application/inkml+xml"/>
  <Override PartName="/ppt/ink/ink4765.xml" ContentType="application/inkml+xml"/>
  <Override PartName="/ppt/ink/ink4766.xml" ContentType="application/inkml+xml"/>
  <Override PartName="/ppt/ink/ink4767.xml" ContentType="application/inkml+xml"/>
  <Override PartName="/ppt/ink/ink4768.xml" ContentType="application/inkml+xml"/>
  <Override PartName="/ppt/ink/ink4769.xml" ContentType="application/inkml+xml"/>
  <Override PartName="/ppt/ink/ink477.xml" ContentType="application/inkml+xml"/>
  <Override PartName="/ppt/ink/ink4770.xml" ContentType="application/inkml+xml"/>
  <Override PartName="/ppt/ink/ink4771.xml" ContentType="application/inkml+xml"/>
  <Override PartName="/ppt/ink/ink4772.xml" ContentType="application/inkml+xml"/>
  <Override PartName="/ppt/ink/ink4773.xml" ContentType="application/inkml+xml"/>
  <Override PartName="/ppt/ink/ink4774.xml" ContentType="application/inkml+xml"/>
  <Override PartName="/ppt/ink/ink4775.xml" ContentType="application/inkml+xml"/>
  <Override PartName="/ppt/ink/ink4776.xml" ContentType="application/inkml+xml"/>
  <Override PartName="/ppt/ink/ink4777.xml" ContentType="application/inkml+xml"/>
  <Override PartName="/ppt/ink/ink4778.xml" ContentType="application/inkml+xml"/>
  <Override PartName="/ppt/ink/ink4779.xml" ContentType="application/inkml+xml"/>
  <Override PartName="/ppt/ink/ink478.xml" ContentType="application/inkml+xml"/>
  <Override PartName="/ppt/ink/ink4780.xml" ContentType="application/inkml+xml"/>
  <Override PartName="/ppt/ink/ink4781.xml" ContentType="application/inkml+xml"/>
  <Override PartName="/ppt/ink/ink4782.xml" ContentType="application/inkml+xml"/>
  <Override PartName="/ppt/ink/ink4783.xml" ContentType="application/inkml+xml"/>
  <Override PartName="/ppt/ink/ink4784.xml" ContentType="application/inkml+xml"/>
  <Override PartName="/ppt/ink/ink4785.xml" ContentType="application/inkml+xml"/>
  <Override PartName="/ppt/ink/ink4786.xml" ContentType="application/inkml+xml"/>
  <Override PartName="/ppt/ink/ink4787.xml" ContentType="application/inkml+xml"/>
  <Override PartName="/ppt/ink/ink4788.xml" ContentType="application/inkml+xml"/>
  <Override PartName="/ppt/ink/ink4789.xml" ContentType="application/inkml+xml"/>
  <Override PartName="/ppt/ink/ink479.xml" ContentType="application/inkml+xml"/>
  <Override PartName="/ppt/ink/ink4790.xml" ContentType="application/inkml+xml"/>
  <Override PartName="/ppt/ink/ink4791.xml" ContentType="application/inkml+xml"/>
  <Override PartName="/ppt/ink/ink4792.xml" ContentType="application/inkml+xml"/>
  <Override PartName="/ppt/ink/ink4793.xml" ContentType="application/inkml+xml"/>
  <Override PartName="/ppt/ink/ink4794.xml" ContentType="application/inkml+xml"/>
  <Override PartName="/ppt/ink/ink4795.xml" ContentType="application/inkml+xml"/>
  <Override PartName="/ppt/ink/ink4796.xml" ContentType="application/inkml+xml"/>
  <Override PartName="/ppt/ink/ink4797.xml" ContentType="application/inkml+xml"/>
  <Override PartName="/ppt/ink/ink4798.xml" ContentType="application/inkml+xml"/>
  <Override PartName="/ppt/ink/ink4799.xml" ContentType="application/inkml+xml"/>
  <Override PartName="/ppt/ink/ink48.xml" ContentType="application/inkml+xml"/>
  <Override PartName="/ppt/ink/ink480.xml" ContentType="application/inkml+xml"/>
  <Override PartName="/ppt/ink/ink4800.xml" ContentType="application/inkml+xml"/>
  <Override PartName="/ppt/ink/ink4801.xml" ContentType="application/inkml+xml"/>
  <Override PartName="/ppt/ink/ink4802.xml" ContentType="application/inkml+xml"/>
  <Override PartName="/ppt/ink/ink4803.xml" ContentType="application/inkml+xml"/>
  <Override PartName="/ppt/ink/ink4804.xml" ContentType="application/inkml+xml"/>
  <Override PartName="/ppt/ink/ink4805.xml" ContentType="application/inkml+xml"/>
  <Override PartName="/ppt/ink/ink4806.xml" ContentType="application/inkml+xml"/>
  <Override PartName="/ppt/ink/ink4807.xml" ContentType="application/inkml+xml"/>
  <Override PartName="/ppt/ink/ink4808.xml" ContentType="application/inkml+xml"/>
  <Override PartName="/ppt/ink/ink4809.xml" ContentType="application/inkml+xml"/>
  <Override PartName="/ppt/ink/ink481.xml" ContentType="application/inkml+xml"/>
  <Override PartName="/ppt/ink/ink4810.xml" ContentType="application/inkml+xml"/>
  <Override PartName="/ppt/ink/ink4811.xml" ContentType="application/inkml+xml"/>
  <Override PartName="/ppt/ink/ink4812.xml" ContentType="application/inkml+xml"/>
  <Override PartName="/ppt/ink/ink4813.xml" ContentType="application/inkml+xml"/>
  <Override PartName="/ppt/ink/ink4814.xml" ContentType="application/inkml+xml"/>
  <Override PartName="/ppt/ink/ink4815.xml" ContentType="application/inkml+xml"/>
  <Override PartName="/ppt/ink/ink4816.xml" ContentType="application/inkml+xml"/>
  <Override PartName="/ppt/ink/ink4817.xml" ContentType="application/inkml+xml"/>
  <Override PartName="/ppt/ink/ink4818.xml" ContentType="application/inkml+xml"/>
  <Override PartName="/ppt/ink/ink4819.xml" ContentType="application/inkml+xml"/>
  <Override PartName="/ppt/ink/ink482.xml" ContentType="application/inkml+xml"/>
  <Override PartName="/ppt/ink/ink4820.xml" ContentType="application/inkml+xml"/>
  <Override PartName="/ppt/ink/ink4821.xml" ContentType="application/inkml+xml"/>
  <Override PartName="/ppt/ink/ink4822.xml" ContentType="application/inkml+xml"/>
  <Override PartName="/ppt/ink/ink4823.xml" ContentType="application/inkml+xml"/>
  <Override PartName="/ppt/ink/ink4824.xml" ContentType="application/inkml+xml"/>
  <Override PartName="/ppt/ink/ink4825.xml" ContentType="application/inkml+xml"/>
  <Override PartName="/ppt/ink/ink4826.xml" ContentType="application/inkml+xml"/>
  <Override PartName="/ppt/ink/ink4827.xml" ContentType="application/inkml+xml"/>
  <Override PartName="/ppt/ink/ink4828.xml" ContentType="application/inkml+xml"/>
  <Override PartName="/ppt/ink/ink4829.xml" ContentType="application/inkml+xml"/>
  <Override PartName="/ppt/ink/ink483.xml" ContentType="application/inkml+xml"/>
  <Override PartName="/ppt/ink/ink4830.xml" ContentType="application/inkml+xml"/>
  <Override PartName="/ppt/ink/ink4831.xml" ContentType="application/inkml+xml"/>
  <Override PartName="/ppt/ink/ink4832.xml" ContentType="application/inkml+xml"/>
  <Override PartName="/ppt/ink/ink4833.xml" ContentType="application/inkml+xml"/>
  <Override PartName="/ppt/ink/ink4834.xml" ContentType="application/inkml+xml"/>
  <Override PartName="/ppt/ink/ink4835.xml" ContentType="application/inkml+xml"/>
  <Override PartName="/ppt/ink/ink4836.xml" ContentType="application/inkml+xml"/>
  <Override PartName="/ppt/ink/ink4837.xml" ContentType="application/inkml+xml"/>
  <Override PartName="/ppt/ink/ink4838.xml" ContentType="application/inkml+xml"/>
  <Override PartName="/ppt/ink/ink4839.xml" ContentType="application/inkml+xml"/>
  <Override PartName="/ppt/ink/ink484.xml" ContentType="application/inkml+xml"/>
  <Override PartName="/ppt/ink/ink4840.xml" ContentType="application/inkml+xml"/>
  <Override PartName="/ppt/ink/ink4841.xml" ContentType="application/inkml+xml"/>
  <Override PartName="/ppt/ink/ink4842.xml" ContentType="application/inkml+xml"/>
  <Override PartName="/ppt/ink/ink4843.xml" ContentType="application/inkml+xml"/>
  <Override PartName="/ppt/ink/ink4844.xml" ContentType="application/inkml+xml"/>
  <Override PartName="/ppt/ink/ink4845.xml" ContentType="application/inkml+xml"/>
  <Override PartName="/ppt/ink/ink4846.xml" ContentType="application/inkml+xml"/>
  <Override PartName="/ppt/ink/ink4847.xml" ContentType="application/inkml+xml"/>
  <Override PartName="/ppt/ink/ink4848.xml" ContentType="application/inkml+xml"/>
  <Override PartName="/ppt/ink/ink4849.xml" ContentType="application/inkml+xml"/>
  <Override PartName="/ppt/ink/ink485.xml" ContentType="application/inkml+xml"/>
  <Override PartName="/ppt/ink/ink4850.xml" ContentType="application/inkml+xml"/>
  <Override PartName="/ppt/ink/ink4851.xml" ContentType="application/inkml+xml"/>
  <Override PartName="/ppt/ink/ink4852.xml" ContentType="application/inkml+xml"/>
  <Override PartName="/ppt/ink/ink4853.xml" ContentType="application/inkml+xml"/>
  <Override PartName="/ppt/ink/ink4854.xml" ContentType="application/inkml+xml"/>
  <Override PartName="/ppt/ink/ink4855.xml" ContentType="application/inkml+xml"/>
  <Override PartName="/ppt/ink/ink4856.xml" ContentType="application/inkml+xml"/>
  <Override PartName="/ppt/ink/ink4857.xml" ContentType="application/inkml+xml"/>
  <Override PartName="/ppt/ink/ink4858.xml" ContentType="application/inkml+xml"/>
  <Override PartName="/ppt/ink/ink4859.xml" ContentType="application/inkml+xml"/>
  <Override PartName="/ppt/ink/ink486.xml" ContentType="application/inkml+xml"/>
  <Override PartName="/ppt/ink/ink4860.xml" ContentType="application/inkml+xml"/>
  <Override PartName="/ppt/ink/ink4861.xml" ContentType="application/inkml+xml"/>
  <Override PartName="/ppt/ink/ink4862.xml" ContentType="application/inkml+xml"/>
  <Override PartName="/ppt/ink/ink4863.xml" ContentType="application/inkml+xml"/>
  <Override PartName="/ppt/ink/ink4864.xml" ContentType="application/inkml+xml"/>
  <Override PartName="/ppt/ink/ink4865.xml" ContentType="application/inkml+xml"/>
  <Override PartName="/ppt/ink/ink4866.xml" ContentType="application/inkml+xml"/>
  <Override PartName="/ppt/ink/ink4867.xml" ContentType="application/inkml+xml"/>
  <Override PartName="/ppt/ink/ink4868.xml" ContentType="application/inkml+xml"/>
  <Override PartName="/ppt/ink/ink4869.xml" ContentType="application/inkml+xml"/>
  <Override PartName="/ppt/ink/ink487.xml" ContentType="application/inkml+xml"/>
  <Override PartName="/ppt/ink/ink4870.xml" ContentType="application/inkml+xml"/>
  <Override PartName="/ppt/ink/ink4871.xml" ContentType="application/inkml+xml"/>
  <Override PartName="/ppt/ink/ink4872.xml" ContentType="application/inkml+xml"/>
  <Override PartName="/ppt/ink/ink4873.xml" ContentType="application/inkml+xml"/>
  <Override PartName="/ppt/ink/ink4874.xml" ContentType="application/inkml+xml"/>
  <Override PartName="/ppt/ink/ink4875.xml" ContentType="application/inkml+xml"/>
  <Override PartName="/ppt/ink/ink4876.xml" ContentType="application/inkml+xml"/>
  <Override PartName="/ppt/ink/ink4877.xml" ContentType="application/inkml+xml"/>
  <Override PartName="/ppt/ink/ink4878.xml" ContentType="application/inkml+xml"/>
  <Override PartName="/ppt/ink/ink4879.xml" ContentType="application/inkml+xml"/>
  <Override PartName="/ppt/ink/ink488.xml" ContentType="application/inkml+xml"/>
  <Override PartName="/ppt/ink/ink4880.xml" ContentType="application/inkml+xml"/>
  <Override PartName="/ppt/ink/ink4881.xml" ContentType="application/inkml+xml"/>
  <Override PartName="/ppt/ink/ink4882.xml" ContentType="application/inkml+xml"/>
  <Override PartName="/ppt/ink/ink4883.xml" ContentType="application/inkml+xml"/>
  <Override PartName="/ppt/ink/ink4884.xml" ContentType="application/inkml+xml"/>
  <Override PartName="/ppt/ink/ink4885.xml" ContentType="application/inkml+xml"/>
  <Override PartName="/ppt/ink/ink4886.xml" ContentType="application/inkml+xml"/>
  <Override PartName="/ppt/ink/ink4887.xml" ContentType="application/inkml+xml"/>
  <Override PartName="/ppt/ink/ink4888.xml" ContentType="application/inkml+xml"/>
  <Override PartName="/ppt/ink/ink4889.xml" ContentType="application/inkml+xml"/>
  <Override PartName="/ppt/ink/ink489.xml" ContentType="application/inkml+xml"/>
  <Override PartName="/ppt/ink/ink4890.xml" ContentType="application/inkml+xml"/>
  <Override PartName="/ppt/ink/ink4891.xml" ContentType="application/inkml+xml"/>
  <Override PartName="/ppt/ink/ink4892.xml" ContentType="application/inkml+xml"/>
  <Override PartName="/ppt/ink/ink4893.xml" ContentType="application/inkml+xml"/>
  <Override PartName="/ppt/ink/ink4894.xml" ContentType="application/inkml+xml"/>
  <Override PartName="/ppt/ink/ink4895.xml" ContentType="application/inkml+xml"/>
  <Override PartName="/ppt/ink/ink4896.xml" ContentType="application/inkml+xml"/>
  <Override PartName="/ppt/ink/ink4897.xml" ContentType="application/inkml+xml"/>
  <Override PartName="/ppt/ink/ink4898.xml" ContentType="application/inkml+xml"/>
  <Override PartName="/ppt/ink/ink4899.xml" ContentType="application/inkml+xml"/>
  <Override PartName="/ppt/ink/ink49.xml" ContentType="application/inkml+xml"/>
  <Override PartName="/ppt/ink/ink490.xml" ContentType="application/inkml+xml"/>
  <Override PartName="/ppt/ink/ink4900.xml" ContentType="application/inkml+xml"/>
  <Override PartName="/ppt/ink/ink4901.xml" ContentType="application/inkml+xml"/>
  <Override PartName="/ppt/ink/ink4902.xml" ContentType="application/inkml+xml"/>
  <Override PartName="/ppt/ink/ink4903.xml" ContentType="application/inkml+xml"/>
  <Override PartName="/ppt/ink/ink4904.xml" ContentType="application/inkml+xml"/>
  <Override PartName="/ppt/ink/ink4905.xml" ContentType="application/inkml+xml"/>
  <Override PartName="/ppt/ink/ink4906.xml" ContentType="application/inkml+xml"/>
  <Override PartName="/ppt/ink/ink4907.xml" ContentType="application/inkml+xml"/>
  <Override PartName="/ppt/ink/ink4908.xml" ContentType="application/inkml+xml"/>
  <Override PartName="/ppt/ink/ink4909.xml" ContentType="application/inkml+xml"/>
  <Override PartName="/ppt/ink/ink491.xml" ContentType="application/inkml+xml"/>
  <Override PartName="/ppt/ink/ink4910.xml" ContentType="application/inkml+xml"/>
  <Override PartName="/ppt/ink/ink4911.xml" ContentType="application/inkml+xml"/>
  <Override PartName="/ppt/ink/ink4912.xml" ContentType="application/inkml+xml"/>
  <Override PartName="/ppt/ink/ink4913.xml" ContentType="application/inkml+xml"/>
  <Override PartName="/ppt/ink/ink4914.xml" ContentType="application/inkml+xml"/>
  <Override PartName="/ppt/ink/ink4915.xml" ContentType="application/inkml+xml"/>
  <Override PartName="/ppt/ink/ink4916.xml" ContentType="application/inkml+xml"/>
  <Override PartName="/ppt/ink/ink4917.xml" ContentType="application/inkml+xml"/>
  <Override PartName="/ppt/ink/ink4918.xml" ContentType="application/inkml+xml"/>
  <Override PartName="/ppt/ink/ink4919.xml" ContentType="application/inkml+xml"/>
  <Override PartName="/ppt/ink/ink492.xml" ContentType="application/inkml+xml"/>
  <Override PartName="/ppt/ink/ink4920.xml" ContentType="application/inkml+xml"/>
  <Override PartName="/ppt/ink/ink4921.xml" ContentType="application/inkml+xml"/>
  <Override PartName="/ppt/ink/ink4922.xml" ContentType="application/inkml+xml"/>
  <Override PartName="/ppt/ink/ink4923.xml" ContentType="application/inkml+xml"/>
  <Override PartName="/ppt/ink/ink4924.xml" ContentType="application/inkml+xml"/>
  <Override PartName="/ppt/ink/ink4925.xml" ContentType="application/inkml+xml"/>
  <Override PartName="/ppt/ink/ink4926.xml" ContentType="application/inkml+xml"/>
  <Override PartName="/ppt/ink/ink4927.xml" ContentType="application/inkml+xml"/>
  <Override PartName="/ppt/ink/ink4928.xml" ContentType="application/inkml+xml"/>
  <Override PartName="/ppt/ink/ink4929.xml" ContentType="application/inkml+xml"/>
  <Override PartName="/ppt/ink/ink493.xml" ContentType="application/inkml+xml"/>
  <Override PartName="/ppt/ink/ink4930.xml" ContentType="application/inkml+xml"/>
  <Override PartName="/ppt/ink/ink4931.xml" ContentType="application/inkml+xml"/>
  <Override PartName="/ppt/ink/ink4932.xml" ContentType="application/inkml+xml"/>
  <Override PartName="/ppt/ink/ink4933.xml" ContentType="application/inkml+xml"/>
  <Override PartName="/ppt/ink/ink4934.xml" ContentType="application/inkml+xml"/>
  <Override PartName="/ppt/ink/ink4935.xml" ContentType="application/inkml+xml"/>
  <Override PartName="/ppt/ink/ink4936.xml" ContentType="application/inkml+xml"/>
  <Override PartName="/ppt/ink/ink4937.xml" ContentType="application/inkml+xml"/>
  <Override PartName="/ppt/ink/ink4938.xml" ContentType="application/inkml+xml"/>
  <Override PartName="/ppt/ink/ink4939.xml" ContentType="application/inkml+xml"/>
  <Override PartName="/ppt/ink/ink494.xml" ContentType="application/inkml+xml"/>
  <Override PartName="/ppt/ink/ink4940.xml" ContentType="application/inkml+xml"/>
  <Override PartName="/ppt/ink/ink4941.xml" ContentType="application/inkml+xml"/>
  <Override PartName="/ppt/ink/ink4942.xml" ContentType="application/inkml+xml"/>
  <Override PartName="/ppt/ink/ink4943.xml" ContentType="application/inkml+xml"/>
  <Override PartName="/ppt/ink/ink4944.xml" ContentType="application/inkml+xml"/>
  <Override PartName="/ppt/ink/ink4945.xml" ContentType="application/inkml+xml"/>
  <Override PartName="/ppt/ink/ink4946.xml" ContentType="application/inkml+xml"/>
  <Override PartName="/ppt/ink/ink4947.xml" ContentType="application/inkml+xml"/>
  <Override PartName="/ppt/ink/ink4948.xml" ContentType="application/inkml+xml"/>
  <Override PartName="/ppt/ink/ink4949.xml" ContentType="application/inkml+xml"/>
  <Override PartName="/ppt/ink/ink495.xml" ContentType="application/inkml+xml"/>
  <Override PartName="/ppt/ink/ink4950.xml" ContentType="application/inkml+xml"/>
  <Override PartName="/ppt/ink/ink4951.xml" ContentType="application/inkml+xml"/>
  <Override PartName="/ppt/ink/ink4952.xml" ContentType="application/inkml+xml"/>
  <Override PartName="/ppt/ink/ink4953.xml" ContentType="application/inkml+xml"/>
  <Override PartName="/ppt/ink/ink4954.xml" ContentType="application/inkml+xml"/>
  <Override PartName="/ppt/ink/ink4955.xml" ContentType="application/inkml+xml"/>
  <Override PartName="/ppt/ink/ink4956.xml" ContentType="application/inkml+xml"/>
  <Override PartName="/ppt/ink/ink4957.xml" ContentType="application/inkml+xml"/>
  <Override PartName="/ppt/ink/ink4958.xml" ContentType="application/inkml+xml"/>
  <Override PartName="/ppt/ink/ink4959.xml" ContentType="application/inkml+xml"/>
  <Override PartName="/ppt/ink/ink496.xml" ContentType="application/inkml+xml"/>
  <Override PartName="/ppt/ink/ink4960.xml" ContentType="application/inkml+xml"/>
  <Override PartName="/ppt/ink/ink4961.xml" ContentType="application/inkml+xml"/>
  <Override PartName="/ppt/ink/ink4962.xml" ContentType="application/inkml+xml"/>
  <Override PartName="/ppt/ink/ink4963.xml" ContentType="application/inkml+xml"/>
  <Override PartName="/ppt/ink/ink4964.xml" ContentType="application/inkml+xml"/>
  <Override PartName="/ppt/ink/ink4965.xml" ContentType="application/inkml+xml"/>
  <Override PartName="/ppt/ink/ink4966.xml" ContentType="application/inkml+xml"/>
  <Override PartName="/ppt/ink/ink4967.xml" ContentType="application/inkml+xml"/>
  <Override PartName="/ppt/ink/ink4968.xml" ContentType="application/inkml+xml"/>
  <Override PartName="/ppt/ink/ink4969.xml" ContentType="application/inkml+xml"/>
  <Override PartName="/ppt/ink/ink497.xml" ContentType="application/inkml+xml"/>
  <Override PartName="/ppt/ink/ink4970.xml" ContentType="application/inkml+xml"/>
  <Override PartName="/ppt/ink/ink4971.xml" ContentType="application/inkml+xml"/>
  <Override PartName="/ppt/ink/ink4972.xml" ContentType="application/inkml+xml"/>
  <Override PartName="/ppt/ink/ink4973.xml" ContentType="application/inkml+xml"/>
  <Override PartName="/ppt/ink/ink4974.xml" ContentType="application/inkml+xml"/>
  <Override PartName="/ppt/ink/ink4975.xml" ContentType="application/inkml+xml"/>
  <Override PartName="/ppt/ink/ink4976.xml" ContentType="application/inkml+xml"/>
  <Override PartName="/ppt/ink/ink4977.xml" ContentType="application/inkml+xml"/>
  <Override PartName="/ppt/ink/ink4978.xml" ContentType="application/inkml+xml"/>
  <Override PartName="/ppt/ink/ink4979.xml" ContentType="application/inkml+xml"/>
  <Override PartName="/ppt/ink/ink498.xml" ContentType="application/inkml+xml"/>
  <Override PartName="/ppt/ink/ink4980.xml" ContentType="application/inkml+xml"/>
  <Override PartName="/ppt/ink/ink4981.xml" ContentType="application/inkml+xml"/>
  <Override PartName="/ppt/ink/ink4982.xml" ContentType="application/inkml+xml"/>
  <Override PartName="/ppt/ink/ink4983.xml" ContentType="application/inkml+xml"/>
  <Override PartName="/ppt/ink/ink4984.xml" ContentType="application/inkml+xml"/>
  <Override PartName="/ppt/ink/ink4985.xml" ContentType="application/inkml+xml"/>
  <Override PartName="/ppt/ink/ink4986.xml" ContentType="application/inkml+xml"/>
  <Override PartName="/ppt/ink/ink4987.xml" ContentType="application/inkml+xml"/>
  <Override PartName="/ppt/ink/ink4988.xml" ContentType="application/inkml+xml"/>
  <Override PartName="/ppt/ink/ink4989.xml" ContentType="application/inkml+xml"/>
  <Override PartName="/ppt/ink/ink499.xml" ContentType="application/inkml+xml"/>
  <Override PartName="/ppt/ink/ink4990.xml" ContentType="application/inkml+xml"/>
  <Override PartName="/ppt/ink/ink4991.xml" ContentType="application/inkml+xml"/>
  <Override PartName="/ppt/ink/ink4992.xml" ContentType="application/inkml+xml"/>
  <Override PartName="/ppt/ink/ink4993.xml" ContentType="application/inkml+xml"/>
  <Override PartName="/ppt/ink/ink4994.xml" ContentType="application/inkml+xml"/>
  <Override PartName="/ppt/ink/ink4995.xml" ContentType="application/inkml+xml"/>
  <Override PartName="/ppt/ink/ink4996.xml" ContentType="application/inkml+xml"/>
  <Override PartName="/ppt/ink/ink4997.xml" ContentType="application/inkml+xml"/>
  <Override PartName="/ppt/ink/ink4998.xml" ContentType="application/inkml+xml"/>
  <Override PartName="/ppt/ink/ink4999.xml" ContentType="application/inkml+xml"/>
  <Override PartName="/ppt/ink/ink5.xml" ContentType="application/inkml+xml"/>
  <Override PartName="/ppt/ink/ink50.xml" ContentType="application/inkml+xml"/>
  <Override PartName="/ppt/ink/ink500.xml" ContentType="application/inkml+xml"/>
  <Override PartName="/ppt/ink/ink5000.xml" ContentType="application/inkml+xml"/>
  <Override PartName="/ppt/ink/ink5001.xml" ContentType="application/inkml+xml"/>
  <Override PartName="/ppt/ink/ink5002.xml" ContentType="application/inkml+xml"/>
  <Override PartName="/ppt/ink/ink5003.xml" ContentType="application/inkml+xml"/>
  <Override PartName="/ppt/ink/ink5004.xml" ContentType="application/inkml+xml"/>
  <Override PartName="/ppt/ink/ink5005.xml" ContentType="application/inkml+xml"/>
  <Override PartName="/ppt/ink/ink5006.xml" ContentType="application/inkml+xml"/>
  <Override PartName="/ppt/ink/ink5007.xml" ContentType="application/inkml+xml"/>
  <Override PartName="/ppt/ink/ink5008.xml" ContentType="application/inkml+xml"/>
  <Override PartName="/ppt/ink/ink5009.xml" ContentType="application/inkml+xml"/>
  <Override PartName="/ppt/ink/ink501.xml" ContentType="application/inkml+xml"/>
  <Override PartName="/ppt/ink/ink5010.xml" ContentType="application/inkml+xml"/>
  <Override PartName="/ppt/ink/ink5011.xml" ContentType="application/inkml+xml"/>
  <Override PartName="/ppt/ink/ink5012.xml" ContentType="application/inkml+xml"/>
  <Override PartName="/ppt/ink/ink5013.xml" ContentType="application/inkml+xml"/>
  <Override PartName="/ppt/ink/ink5014.xml" ContentType="application/inkml+xml"/>
  <Override PartName="/ppt/ink/ink5015.xml" ContentType="application/inkml+xml"/>
  <Override PartName="/ppt/ink/ink5016.xml" ContentType="application/inkml+xml"/>
  <Override PartName="/ppt/ink/ink5017.xml" ContentType="application/inkml+xml"/>
  <Override PartName="/ppt/ink/ink5018.xml" ContentType="application/inkml+xml"/>
  <Override PartName="/ppt/ink/ink5019.xml" ContentType="application/inkml+xml"/>
  <Override PartName="/ppt/ink/ink502.xml" ContentType="application/inkml+xml"/>
  <Override PartName="/ppt/ink/ink5020.xml" ContentType="application/inkml+xml"/>
  <Override PartName="/ppt/ink/ink5021.xml" ContentType="application/inkml+xml"/>
  <Override PartName="/ppt/ink/ink5022.xml" ContentType="application/inkml+xml"/>
  <Override PartName="/ppt/ink/ink5023.xml" ContentType="application/inkml+xml"/>
  <Override PartName="/ppt/ink/ink5024.xml" ContentType="application/inkml+xml"/>
  <Override PartName="/ppt/ink/ink5025.xml" ContentType="application/inkml+xml"/>
  <Override PartName="/ppt/ink/ink5026.xml" ContentType="application/inkml+xml"/>
  <Override PartName="/ppt/ink/ink5027.xml" ContentType="application/inkml+xml"/>
  <Override PartName="/ppt/ink/ink5028.xml" ContentType="application/inkml+xml"/>
  <Override PartName="/ppt/ink/ink5029.xml" ContentType="application/inkml+xml"/>
  <Override PartName="/ppt/ink/ink503.xml" ContentType="application/inkml+xml"/>
  <Override PartName="/ppt/ink/ink5030.xml" ContentType="application/inkml+xml"/>
  <Override PartName="/ppt/ink/ink5031.xml" ContentType="application/inkml+xml"/>
  <Override PartName="/ppt/ink/ink5032.xml" ContentType="application/inkml+xml"/>
  <Override PartName="/ppt/ink/ink5033.xml" ContentType="application/inkml+xml"/>
  <Override PartName="/ppt/ink/ink5034.xml" ContentType="application/inkml+xml"/>
  <Override PartName="/ppt/ink/ink5035.xml" ContentType="application/inkml+xml"/>
  <Override PartName="/ppt/ink/ink5036.xml" ContentType="application/inkml+xml"/>
  <Override PartName="/ppt/ink/ink5037.xml" ContentType="application/inkml+xml"/>
  <Override PartName="/ppt/ink/ink5038.xml" ContentType="application/inkml+xml"/>
  <Override PartName="/ppt/ink/ink5039.xml" ContentType="application/inkml+xml"/>
  <Override PartName="/ppt/ink/ink504.xml" ContentType="application/inkml+xml"/>
  <Override PartName="/ppt/ink/ink5040.xml" ContentType="application/inkml+xml"/>
  <Override PartName="/ppt/ink/ink5041.xml" ContentType="application/inkml+xml"/>
  <Override PartName="/ppt/ink/ink5042.xml" ContentType="application/inkml+xml"/>
  <Override PartName="/ppt/ink/ink5043.xml" ContentType="application/inkml+xml"/>
  <Override PartName="/ppt/ink/ink5044.xml" ContentType="application/inkml+xml"/>
  <Override PartName="/ppt/ink/ink5045.xml" ContentType="application/inkml+xml"/>
  <Override PartName="/ppt/ink/ink5046.xml" ContentType="application/inkml+xml"/>
  <Override PartName="/ppt/ink/ink5047.xml" ContentType="application/inkml+xml"/>
  <Override PartName="/ppt/ink/ink5048.xml" ContentType="application/inkml+xml"/>
  <Override PartName="/ppt/ink/ink5049.xml" ContentType="application/inkml+xml"/>
  <Override PartName="/ppt/ink/ink505.xml" ContentType="application/inkml+xml"/>
  <Override PartName="/ppt/ink/ink5050.xml" ContentType="application/inkml+xml"/>
  <Override PartName="/ppt/ink/ink5051.xml" ContentType="application/inkml+xml"/>
  <Override PartName="/ppt/ink/ink5052.xml" ContentType="application/inkml+xml"/>
  <Override PartName="/ppt/ink/ink5053.xml" ContentType="application/inkml+xml"/>
  <Override PartName="/ppt/ink/ink5054.xml" ContentType="application/inkml+xml"/>
  <Override PartName="/ppt/ink/ink5055.xml" ContentType="application/inkml+xml"/>
  <Override PartName="/ppt/ink/ink5056.xml" ContentType="application/inkml+xml"/>
  <Override PartName="/ppt/ink/ink5057.xml" ContentType="application/inkml+xml"/>
  <Override PartName="/ppt/ink/ink5058.xml" ContentType="application/inkml+xml"/>
  <Override PartName="/ppt/ink/ink5059.xml" ContentType="application/inkml+xml"/>
  <Override PartName="/ppt/ink/ink506.xml" ContentType="application/inkml+xml"/>
  <Override PartName="/ppt/ink/ink5060.xml" ContentType="application/inkml+xml"/>
  <Override PartName="/ppt/ink/ink5061.xml" ContentType="application/inkml+xml"/>
  <Override PartName="/ppt/ink/ink5062.xml" ContentType="application/inkml+xml"/>
  <Override PartName="/ppt/ink/ink5063.xml" ContentType="application/inkml+xml"/>
  <Override PartName="/ppt/ink/ink5064.xml" ContentType="application/inkml+xml"/>
  <Override PartName="/ppt/ink/ink5065.xml" ContentType="application/inkml+xml"/>
  <Override PartName="/ppt/ink/ink5066.xml" ContentType="application/inkml+xml"/>
  <Override PartName="/ppt/ink/ink5067.xml" ContentType="application/inkml+xml"/>
  <Override PartName="/ppt/ink/ink5068.xml" ContentType="application/inkml+xml"/>
  <Override PartName="/ppt/ink/ink5069.xml" ContentType="application/inkml+xml"/>
  <Override PartName="/ppt/ink/ink507.xml" ContentType="application/inkml+xml"/>
  <Override PartName="/ppt/ink/ink5070.xml" ContentType="application/inkml+xml"/>
  <Override PartName="/ppt/ink/ink5071.xml" ContentType="application/inkml+xml"/>
  <Override PartName="/ppt/ink/ink5072.xml" ContentType="application/inkml+xml"/>
  <Override PartName="/ppt/ink/ink5073.xml" ContentType="application/inkml+xml"/>
  <Override PartName="/ppt/ink/ink5074.xml" ContentType="application/inkml+xml"/>
  <Override PartName="/ppt/ink/ink5075.xml" ContentType="application/inkml+xml"/>
  <Override PartName="/ppt/ink/ink5076.xml" ContentType="application/inkml+xml"/>
  <Override PartName="/ppt/ink/ink5077.xml" ContentType="application/inkml+xml"/>
  <Override PartName="/ppt/ink/ink5078.xml" ContentType="application/inkml+xml"/>
  <Override PartName="/ppt/ink/ink5079.xml" ContentType="application/inkml+xml"/>
  <Override PartName="/ppt/ink/ink508.xml" ContentType="application/inkml+xml"/>
  <Override PartName="/ppt/ink/ink5080.xml" ContentType="application/inkml+xml"/>
  <Override PartName="/ppt/ink/ink5081.xml" ContentType="application/inkml+xml"/>
  <Override PartName="/ppt/ink/ink5082.xml" ContentType="application/inkml+xml"/>
  <Override PartName="/ppt/ink/ink5083.xml" ContentType="application/inkml+xml"/>
  <Override PartName="/ppt/ink/ink5084.xml" ContentType="application/inkml+xml"/>
  <Override PartName="/ppt/ink/ink5085.xml" ContentType="application/inkml+xml"/>
  <Override PartName="/ppt/ink/ink5086.xml" ContentType="application/inkml+xml"/>
  <Override PartName="/ppt/ink/ink5087.xml" ContentType="application/inkml+xml"/>
  <Override PartName="/ppt/ink/ink5088.xml" ContentType="application/inkml+xml"/>
  <Override PartName="/ppt/ink/ink5089.xml" ContentType="application/inkml+xml"/>
  <Override PartName="/ppt/ink/ink509.xml" ContentType="application/inkml+xml"/>
  <Override PartName="/ppt/ink/ink5090.xml" ContentType="application/inkml+xml"/>
  <Override PartName="/ppt/ink/ink5091.xml" ContentType="application/inkml+xml"/>
  <Override PartName="/ppt/ink/ink5092.xml" ContentType="application/inkml+xml"/>
  <Override PartName="/ppt/ink/ink5093.xml" ContentType="application/inkml+xml"/>
  <Override PartName="/ppt/ink/ink5094.xml" ContentType="application/inkml+xml"/>
  <Override PartName="/ppt/ink/ink5095.xml" ContentType="application/inkml+xml"/>
  <Override PartName="/ppt/ink/ink5096.xml" ContentType="application/inkml+xml"/>
  <Override PartName="/ppt/ink/ink5097.xml" ContentType="application/inkml+xml"/>
  <Override PartName="/ppt/ink/ink5098.xml" ContentType="application/inkml+xml"/>
  <Override PartName="/ppt/ink/ink5099.xml" ContentType="application/inkml+xml"/>
  <Override PartName="/ppt/ink/ink51.xml" ContentType="application/inkml+xml"/>
  <Override PartName="/ppt/ink/ink510.xml" ContentType="application/inkml+xml"/>
  <Override PartName="/ppt/ink/ink5100.xml" ContentType="application/inkml+xml"/>
  <Override PartName="/ppt/ink/ink5101.xml" ContentType="application/inkml+xml"/>
  <Override PartName="/ppt/ink/ink5102.xml" ContentType="application/inkml+xml"/>
  <Override PartName="/ppt/ink/ink5103.xml" ContentType="application/inkml+xml"/>
  <Override PartName="/ppt/ink/ink5104.xml" ContentType="application/inkml+xml"/>
  <Override PartName="/ppt/ink/ink5105.xml" ContentType="application/inkml+xml"/>
  <Override PartName="/ppt/ink/ink5106.xml" ContentType="application/inkml+xml"/>
  <Override PartName="/ppt/ink/ink5107.xml" ContentType="application/inkml+xml"/>
  <Override PartName="/ppt/ink/ink5108.xml" ContentType="application/inkml+xml"/>
  <Override PartName="/ppt/ink/ink5109.xml" ContentType="application/inkml+xml"/>
  <Override PartName="/ppt/ink/ink511.xml" ContentType="application/inkml+xml"/>
  <Override PartName="/ppt/ink/ink5110.xml" ContentType="application/inkml+xml"/>
  <Override PartName="/ppt/ink/ink5111.xml" ContentType="application/inkml+xml"/>
  <Override PartName="/ppt/ink/ink5112.xml" ContentType="application/inkml+xml"/>
  <Override PartName="/ppt/ink/ink5113.xml" ContentType="application/inkml+xml"/>
  <Override PartName="/ppt/ink/ink5114.xml" ContentType="application/inkml+xml"/>
  <Override PartName="/ppt/ink/ink5115.xml" ContentType="application/inkml+xml"/>
  <Override PartName="/ppt/ink/ink5116.xml" ContentType="application/inkml+xml"/>
  <Override PartName="/ppt/ink/ink5117.xml" ContentType="application/inkml+xml"/>
  <Override PartName="/ppt/ink/ink5118.xml" ContentType="application/inkml+xml"/>
  <Override PartName="/ppt/ink/ink5119.xml" ContentType="application/inkml+xml"/>
  <Override PartName="/ppt/ink/ink512.xml" ContentType="application/inkml+xml"/>
  <Override PartName="/ppt/ink/ink5120.xml" ContentType="application/inkml+xml"/>
  <Override PartName="/ppt/ink/ink5121.xml" ContentType="application/inkml+xml"/>
  <Override PartName="/ppt/ink/ink5122.xml" ContentType="application/inkml+xml"/>
  <Override PartName="/ppt/ink/ink5123.xml" ContentType="application/inkml+xml"/>
  <Override PartName="/ppt/ink/ink5124.xml" ContentType="application/inkml+xml"/>
  <Override PartName="/ppt/ink/ink5125.xml" ContentType="application/inkml+xml"/>
  <Override PartName="/ppt/ink/ink5126.xml" ContentType="application/inkml+xml"/>
  <Override PartName="/ppt/ink/ink5127.xml" ContentType="application/inkml+xml"/>
  <Override PartName="/ppt/ink/ink5128.xml" ContentType="application/inkml+xml"/>
  <Override PartName="/ppt/ink/ink5129.xml" ContentType="application/inkml+xml"/>
  <Override PartName="/ppt/ink/ink513.xml" ContentType="application/inkml+xml"/>
  <Override PartName="/ppt/ink/ink5130.xml" ContentType="application/inkml+xml"/>
  <Override PartName="/ppt/ink/ink5131.xml" ContentType="application/inkml+xml"/>
  <Override PartName="/ppt/ink/ink5132.xml" ContentType="application/inkml+xml"/>
  <Override PartName="/ppt/ink/ink5133.xml" ContentType="application/inkml+xml"/>
  <Override PartName="/ppt/ink/ink5134.xml" ContentType="application/inkml+xml"/>
  <Override PartName="/ppt/ink/ink5135.xml" ContentType="application/inkml+xml"/>
  <Override PartName="/ppt/ink/ink5136.xml" ContentType="application/inkml+xml"/>
  <Override PartName="/ppt/ink/ink5137.xml" ContentType="application/inkml+xml"/>
  <Override PartName="/ppt/ink/ink5138.xml" ContentType="application/inkml+xml"/>
  <Override PartName="/ppt/ink/ink5139.xml" ContentType="application/inkml+xml"/>
  <Override PartName="/ppt/ink/ink514.xml" ContentType="application/inkml+xml"/>
  <Override PartName="/ppt/ink/ink5140.xml" ContentType="application/inkml+xml"/>
  <Override PartName="/ppt/ink/ink5141.xml" ContentType="application/inkml+xml"/>
  <Override PartName="/ppt/ink/ink5142.xml" ContentType="application/inkml+xml"/>
  <Override PartName="/ppt/ink/ink5143.xml" ContentType="application/inkml+xml"/>
  <Override PartName="/ppt/ink/ink5144.xml" ContentType="application/inkml+xml"/>
  <Override PartName="/ppt/ink/ink5145.xml" ContentType="application/inkml+xml"/>
  <Override PartName="/ppt/ink/ink5146.xml" ContentType="application/inkml+xml"/>
  <Override PartName="/ppt/ink/ink5147.xml" ContentType="application/inkml+xml"/>
  <Override PartName="/ppt/ink/ink5148.xml" ContentType="application/inkml+xml"/>
  <Override PartName="/ppt/ink/ink5149.xml" ContentType="application/inkml+xml"/>
  <Override PartName="/ppt/ink/ink515.xml" ContentType="application/inkml+xml"/>
  <Override PartName="/ppt/ink/ink5150.xml" ContentType="application/inkml+xml"/>
  <Override PartName="/ppt/ink/ink5151.xml" ContentType="application/inkml+xml"/>
  <Override PartName="/ppt/ink/ink5152.xml" ContentType="application/inkml+xml"/>
  <Override PartName="/ppt/ink/ink5153.xml" ContentType="application/inkml+xml"/>
  <Override PartName="/ppt/ink/ink5154.xml" ContentType="application/inkml+xml"/>
  <Override PartName="/ppt/ink/ink5155.xml" ContentType="application/inkml+xml"/>
  <Override PartName="/ppt/ink/ink5156.xml" ContentType="application/inkml+xml"/>
  <Override PartName="/ppt/ink/ink5157.xml" ContentType="application/inkml+xml"/>
  <Override PartName="/ppt/ink/ink5158.xml" ContentType="application/inkml+xml"/>
  <Override PartName="/ppt/ink/ink5159.xml" ContentType="application/inkml+xml"/>
  <Override PartName="/ppt/ink/ink516.xml" ContentType="application/inkml+xml"/>
  <Override PartName="/ppt/ink/ink5160.xml" ContentType="application/inkml+xml"/>
  <Override PartName="/ppt/ink/ink5161.xml" ContentType="application/inkml+xml"/>
  <Override PartName="/ppt/ink/ink5162.xml" ContentType="application/inkml+xml"/>
  <Override PartName="/ppt/ink/ink5163.xml" ContentType="application/inkml+xml"/>
  <Override PartName="/ppt/ink/ink5164.xml" ContentType="application/inkml+xml"/>
  <Override PartName="/ppt/ink/ink5165.xml" ContentType="application/inkml+xml"/>
  <Override PartName="/ppt/ink/ink5166.xml" ContentType="application/inkml+xml"/>
  <Override PartName="/ppt/ink/ink5167.xml" ContentType="application/inkml+xml"/>
  <Override PartName="/ppt/ink/ink5168.xml" ContentType="application/inkml+xml"/>
  <Override PartName="/ppt/ink/ink5169.xml" ContentType="application/inkml+xml"/>
  <Override PartName="/ppt/ink/ink517.xml" ContentType="application/inkml+xml"/>
  <Override PartName="/ppt/ink/ink5170.xml" ContentType="application/inkml+xml"/>
  <Override PartName="/ppt/ink/ink5171.xml" ContentType="application/inkml+xml"/>
  <Override PartName="/ppt/ink/ink5172.xml" ContentType="application/inkml+xml"/>
  <Override PartName="/ppt/ink/ink5173.xml" ContentType="application/inkml+xml"/>
  <Override PartName="/ppt/ink/ink5174.xml" ContentType="application/inkml+xml"/>
  <Override PartName="/ppt/ink/ink5175.xml" ContentType="application/inkml+xml"/>
  <Override PartName="/ppt/ink/ink5176.xml" ContentType="application/inkml+xml"/>
  <Override PartName="/ppt/ink/ink5177.xml" ContentType="application/inkml+xml"/>
  <Override PartName="/ppt/ink/ink5178.xml" ContentType="application/inkml+xml"/>
  <Override PartName="/ppt/ink/ink5179.xml" ContentType="application/inkml+xml"/>
  <Override PartName="/ppt/ink/ink518.xml" ContentType="application/inkml+xml"/>
  <Override PartName="/ppt/ink/ink5180.xml" ContentType="application/inkml+xml"/>
  <Override PartName="/ppt/ink/ink5181.xml" ContentType="application/inkml+xml"/>
  <Override PartName="/ppt/ink/ink5182.xml" ContentType="application/inkml+xml"/>
  <Override PartName="/ppt/ink/ink5183.xml" ContentType="application/inkml+xml"/>
  <Override PartName="/ppt/ink/ink5184.xml" ContentType="application/inkml+xml"/>
  <Override PartName="/ppt/ink/ink5185.xml" ContentType="application/inkml+xml"/>
  <Override PartName="/ppt/ink/ink5186.xml" ContentType="application/inkml+xml"/>
  <Override PartName="/ppt/ink/ink5187.xml" ContentType="application/inkml+xml"/>
  <Override PartName="/ppt/ink/ink5188.xml" ContentType="application/inkml+xml"/>
  <Override PartName="/ppt/ink/ink5189.xml" ContentType="application/inkml+xml"/>
  <Override PartName="/ppt/ink/ink519.xml" ContentType="application/inkml+xml"/>
  <Override PartName="/ppt/ink/ink5190.xml" ContentType="application/inkml+xml"/>
  <Override PartName="/ppt/ink/ink5191.xml" ContentType="application/inkml+xml"/>
  <Override PartName="/ppt/ink/ink5192.xml" ContentType="application/inkml+xml"/>
  <Override PartName="/ppt/ink/ink5193.xml" ContentType="application/inkml+xml"/>
  <Override PartName="/ppt/ink/ink5194.xml" ContentType="application/inkml+xml"/>
  <Override PartName="/ppt/ink/ink5195.xml" ContentType="application/inkml+xml"/>
  <Override PartName="/ppt/ink/ink5196.xml" ContentType="application/inkml+xml"/>
  <Override PartName="/ppt/ink/ink5197.xml" ContentType="application/inkml+xml"/>
  <Override PartName="/ppt/ink/ink5198.xml" ContentType="application/inkml+xml"/>
  <Override PartName="/ppt/ink/ink5199.xml" ContentType="application/inkml+xml"/>
  <Override PartName="/ppt/ink/ink52.xml" ContentType="application/inkml+xml"/>
  <Override PartName="/ppt/ink/ink520.xml" ContentType="application/inkml+xml"/>
  <Override PartName="/ppt/ink/ink5200.xml" ContentType="application/inkml+xml"/>
  <Override PartName="/ppt/ink/ink5201.xml" ContentType="application/inkml+xml"/>
  <Override PartName="/ppt/ink/ink5202.xml" ContentType="application/inkml+xml"/>
  <Override PartName="/ppt/ink/ink5203.xml" ContentType="application/inkml+xml"/>
  <Override PartName="/ppt/ink/ink5204.xml" ContentType="application/inkml+xml"/>
  <Override PartName="/ppt/ink/ink5205.xml" ContentType="application/inkml+xml"/>
  <Override PartName="/ppt/ink/ink5206.xml" ContentType="application/inkml+xml"/>
  <Override PartName="/ppt/ink/ink5207.xml" ContentType="application/inkml+xml"/>
  <Override PartName="/ppt/ink/ink5208.xml" ContentType="application/inkml+xml"/>
  <Override PartName="/ppt/ink/ink5209.xml" ContentType="application/inkml+xml"/>
  <Override PartName="/ppt/ink/ink521.xml" ContentType="application/inkml+xml"/>
  <Override PartName="/ppt/ink/ink5210.xml" ContentType="application/inkml+xml"/>
  <Override PartName="/ppt/ink/ink5211.xml" ContentType="application/inkml+xml"/>
  <Override PartName="/ppt/ink/ink5212.xml" ContentType="application/inkml+xml"/>
  <Override PartName="/ppt/ink/ink5213.xml" ContentType="application/inkml+xml"/>
  <Override PartName="/ppt/ink/ink5214.xml" ContentType="application/inkml+xml"/>
  <Override PartName="/ppt/ink/ink5215.xml" ContentType="application/inkml+xml"/>
  <Override PartName="/ppt/ink/ink5216.xml" ContentType="application/inkml+xml"/>
  <Override PartName="/ppt/ink/ink5217.xml" ContentType="application/inkml+xml"/>
  <Override PartName="/ppt/ink/ink5218.xml" ContentType="application/inkml+xml"/>
  <Override PartName="/ppt/ink/ink5219.xml" ContentType="application/inkml+xml"/>
  <Override PartName="/ppt/ink/ink522.xml" ContentType="application/inkml+xml"/>
  <Override PartName="/ppt/ink/ink5220.xml" ContentType="application/inkml+xml"/>
  <Override PartName="/ppt/ink/ink5221.xml" ContentType="application/inkml+xml"/>
  <Override PartName="/ppt/ink/ink5222.xml" ContentType="application/inkml+xml"/>
  <Override PartName="/ppt/ink/ink5223.xml" ContentType="application/inkml+xml"/>
  <Override PartName="/ppt/ink/ink5224.xml" ContentType="application/inkml+xml"/>
  <Override PartName="/ppt/ink/ink5225.xml" ContentType="application/inkml+xml"/>
  <Override PartName="/ppt/ink/ink5226.xml" ContentType="application/inkml+xml"/>
  <Override PartName="/ppt/ink/ink5227.xml" ContentType="application/inkml+xml"/>
  <Override PartName="/ppt/ink/ink5228.xml" ContentType="application/inkml+xml"/>
  <Override PartName="/ppt/ink/ink5229.xml" ContentType="application/inkml+xml"/>
  <Override PartName="/ppt/ink/ink523.xml" ContentType="application/inkml+xml"/>
  <Override PartName="/ppt/ink/ink5230.xml" ContentType="application/inkml+xml"/>
  <Override PartName="/ppt/ink/ink5231.xml" ContentType="application/inkml+xml"/>
  <Override PartName="/ppt/ink/ink5232.xml" ContentType="application/inkml+xml"/>
  <Override PartName="/ppt/ink/ink5233.xml" ContentType="application/inkml+xml"/>
  <Override PartName="/ppt/ink/ink5234.xml" ContentType="application/inkml+xml"/>
  <Override PartName="/ppt/ink/ink5235.xml" ContentType="application/inkml+xml"/>
  <Override PartName="/ppt/ink/ink5236.xml" ContentType="application/inkml+xml"/>
  <Override PartName="/ppt/ink/ink5237.xml" ContentType="application/inkml+xml"/>
  <Override PartName="/ppt/ink/ink5238.xml" ContentType="application/inkml+xml"/>
  <Override PartName="/ppt/ink/ink5239.xml" ContentType="application/inkml+xml"/>
  <Override PartName="/ppt/ink/ink524.xml" ContentType="application/inkml+xml"/>
  <Override PartName="/ppt/ink/ink5240.xml" ContentType="application/inkml+xml"/>
  <Override PartName="/ppt/ink/ink5241.xml" ContentType="application/inkml+xml"/>
  <Override PartName="/ppt/ink/ink5242.xml" ContentType="application/inkml+xml"/>
  <Override PartName="/ppt/ink/ink5243.xml" ContentType="application/inkml+xml"/>
  <Override PartName="/ppt/ink/ink5244.xml" ContentType="application/inkml+xml"/>
  <Override PartName="/ppt/ink/ink5245.xml" ContentType="application/inkml+xml"/>
  <Override PartName="/ppt/ink/ink5246.xml" ContentType="application/inkml+xml"/>
  <Override PartName="/ppt/ink/ink5247.xml" ContentType="application/inkml+xml"/>
  <Override PartName="/ppt/ink/ink5248.xml" ContentType="application/inkml+xml"/>
  <Override PartName="/ppt/ink/ink5249.xml" ContentType="application/inkml+xml"/>
  <Override PartName="/ppt/ink/ink525.xml" ContentType="application/inkml+xml"/>
  <Override PartName="/ppt/ink/ink5250.xml" ContentType="application/inkml+xml"/>
  <Override PartName="/ppt/ink/ink5251.xml" ContentType="application/inkml+xml"/>
  <Override PartName="/ppt/ink/ink5252.xml" ContentType="application/inkml+xml"/>
  <Override PartName="/ppt/ink/ink5253.xml" ContentType="application/inkml+xml"/>
  <Override PartName="/ppt/ink/ink5254.xml" ContentType="application/inkml+xml"/>
  <Override PartName="/ppt/ink/ink5255.xml" ContentType="application/inkml+xml"/>
  <Override PartName="/ppt/ink/ink5256.xml" ContentType="application/inkml+xml"/>
  <Override PartName="/ppt/ink/ink5257.xml" ContentType="application/inkml+xml"/>
  <Override PartName="/ppt/ink/ink5258.xml" ContentType="application/inkml+xml"/>
  <Override PartName="/ppt/ink/ink5259.xml" ContentType="application/inkml+xml"/>
  <Override PartName="/ppt/ink/ink526.xml" ContentType="application/inkml+xml"/>
  <Override PartName="/ppt/ink/ink5260.xml" ContentType="application/inkml+xml"/>
  <Override PartName="/ppt/ink/ink5261.xml" ContentType="application/inkml+xml"/>
  <Override PartName="/ppt/ink/ink5262.xml" ContentType="application/inkml+xml"/>
  <Override PartName="/ppt/ink/ink5263.xml" ContentType="application/inkml+xml"/>
  <Override PartName="/ppt/ink/ink5264.xml" ContentType="application/inkml+xml"/>
  <Override PartName="/ppt/ink/ink5265.xml" ContentType="application/inkml+xml"/>
  <Override PartName="/ppt/ink/ink5266.xml" ContentType="application/inkml+xml"/>
  <Override PartName="/ppt/ink/ink5267.xml" ContentType="application/inkml+xml"/>
  <Override PartName="/ppt/ink/ink5268.xml" ContentType="application/inkml+xml"/>
  <Override PartName="/ppt/ink/ink5269.xml" ContentType="application/inkml+xml"/>
  <Override PartName="/ppt/ink/ink527.xml" ContentType="application/inkml+xml"/>
  <Override PartName="/ppt/ink/ink5270.xml" ContentType="application/inkml+xml"/>
  <Override PartName="/ppt/ink/ink5271.xml" ContentType="application/inkml+xml"/>
  <Override PartName="/ppt/ink/ink5272.xml" ContentType="application/inkml+xml"/>
  <Override PartName="/ppt/ink/ink5273.xml" ContentType="application/inkml+xml"/>
  <Override PartName="/ppt/ink/ink5274.xml" ContentType="application/inkml+xml"/>
  <Override PartName="/ppt/ink/ink5275.xml" ContentType="application/inkml+xml"/>
  <Override PartName="/ppt/ink/ink5276.xml" ContentType="application/inkml+xml"/>
  <Override PartName="/ppt/ink/ink5277.xml" ContentType="application/inkml+xml"/>
  <Override PartName="/ppt/ink/ink5278.xml" ContentType="application/inkml+xml"/>
  <Override PartName="/ppt/ink/ink5279.xml" ContentType="application/inkml+xml"/>
  <Override PartName="/ppt/ink/ink528.xml" ContentType="application/inkml+xml"/>
  <Override PartName="/ppt/ink/ink5280.xml" ContentType="application/inkml+xml"/>
  <Override PartName="/ppt/ink/ink5281.xml" ContentType="application/inkml+xml"/>
  <Override PartName="/ppt/ink/ink5282.xml" ContentType="application/inkml+xml"/>
  <Override PartName="/ppt/ink/ink5283.xml" ContentType="application/inkml+xml"/>
  <Override PartName="/ppt/ink/ink5284.xml" ContentType="application/inkml+xml"/>
  <Override PartName="/ppt/ink/ink5285.xml" ContentType="application/inkml+xml"/>
  <Override PartName="/ppt/ink/ink5286.xml" ContentType="application/inkml+xml"/>
  <Override PartName="/ppt/ink/ink5287.xml" ContentType="application/inkml+xml"/>
  <Override PartName="/ppt/ink/ink5288.xml" ContentType="application/inkml+xml"/>
  <Override PartName="/ppt/ink/ink5289.xml" ContentType="application/inkml+xml"/>
  <Override PartName="/ppt/ink/ink529.xml" ContentType="application/inkml+xml"/>
  <Override PartName="/ppt/ink/ink5290.xml" ContentType="application/inkml+xml"/>
  <Override PartName="/ppt/ink/ink5291.xml" ContentType="application/inkml+xml"/>
  <Override PartName="/ppt/ink/ink5292.xml" ContentType="application/inkml+xml"/>
  <Override PartName="/ppt/ink/ink5293.xml" ContentType="application/inkml+xml"/>
  <Override PartName="/ppt/ink/ink5294.xml" ContentType="application/inkml+xml"/>
  <Override PartName="/ppt/ink/ink5295.xml" ContentType="application/inkml+xml"/>
  <Override PartName="/ppt/ink/ink5296.xml" ContentType="application/inkml+xml"/>
  <Override PartName="/ppt/ink/ink5297.xml" ContentType="application/inkml+xml"/>
  <Override PartName="/ppt/ink/ink5298.xml" ContentType="application/inkml+xml"/>
  <Override PartName="/ppt/ink/ink5299.xml" ContentType="application/inkml+xml"/>
  <Override PartName="/ppt/ink/ink53.xml" ContentType="application/inkml+xml"/>
  <Override PartName="/ppt/ink/ink530.xml" ContentType="application/inkml+xml"/>
  <Override PartName="/ppt/ink/ink5300.xml" ContentType="application/inkml+xml"/>
  <Override PartName="/ppt/ink/ink5301.xml" ContentType="application/inkml+xml"/>
  <Override PartName="/ppt/ink/ink5302.xml" ContentType="application/inkml+xml"/>
  <Override PartName="/ppt/ink/ink5303.xml" ContentType="application/inkml+xml"/>
  <Override PartName="/ppt/ink/ink5304.xml" ContentType="application/inkml+xml"/>
  <Override PartName="/ppt/ink/ink5305.xml" ContentType="application/inkml+xml"/>
  <Override PartName="/ppt/ink/ink5306.xml" ContentType="application/inkml+xml"/>
  <Override PartName="/ppt/ink/ink5307.xml" ContentType="application/inkml+xml"/>
  <Override PartName="/ppt/ink/ink5308.xml" ContentType="application/inkml+xml"/>
  <Override PartName="/ppt/ink/ink5309.xml" ContentType="application/inkml+xml"/>
  <Override PartName="/ppt/ink/ink531.xml" ContentType="application/inkml+xml"/>
  <Override PartName="/ppt/ink/ink5310.xml" ContentType="application/inkml+xml"/>
  <Override PartName="/ppt/ink/ink5311.xml" ContentType="application/inkml+xml"/>
  <Override PartName="/ppt/ink/ink5312.xml" ContentType="application/inkml+xml"/>
  <Override PartName="/ppt/ink/ink5313.xml" ContentType="application/inkml+xml"/>
  <Override PartName="/ppt/ink/ink5314.xml" ContentType="application/inkml+xml"/>
  <Override PartName="/ppt/ink/ink5315.xml" ContentType="application/inkml+xml"/>
  <Override PartName="/ppt/ink/ink5316.xml" ContentType="application/inkml+xml"/>
  <Override PartName="/ppt/ink/ink5317.xml" ContentType="application/inkml+xml"/>
  <Override PartName="/ppt/ink/ink5318.xml" ContentType="application/inkml+xml"/>
  <Override PartName="/ppt/ink/ink5319.xml" ContentType="application/inkml+xml"/>
  <Override PartName="/ppt/ink/ink532.xml" ContentType="application/inkml+xml"/>
  <Override PartName="/ppt/ink/ink5320.xml" ContentType="application/inkml+xml"/>
  <Override PartName="/ppt/ink/ink5321.xml" ContentType="application/inkml+xml"/>
  <Override PartName="/ppt/ink/ink5322.xml" ContentType="application/inkml+xml"/>
  <Override PartName="/ppt/ink/ink5323.xml" ContentType="application/inkml+xml"/>
  <Override PartName="/ppt/ink/ink5324.xml" ContentType="application/inkml+xml"/>
  <Override PartName="/ppt/ink/ink5325.xml" ContentType="application/inkml+xml"/>
  <Override PartName="/ppt/ink/ink5326.xml" ContentType="application/inkml+xml"/>
  <Override PartName="/ppt/ink/ink5327.xml" ContentType="application/inkml+xml"/>
  <Override PartName="/ppt/ink/ink5328.xml" ContentType="application/inkml+xml"/>
  <Override PartName="/ppt/ink/ink5329.xml" ContentType="application/inkml+xml"/>
  <Override PartName="/ppt/ink/ink533.xml" ContentType="application/inkml+xml"/>
  <Override PartName="/ppt/ink/ink5330.xml" ContentType="application/inkml+xml"/>
  <Override PartName="/ppt/ink/ink5331.xml" ContentType="application/inkml+xml"/>
  <Override PartName="/ppt/ink/ink5332.xml" ContentType="application/inkml+xml"/>
  <Override PartName="/ppt/ink/ink5333.xml" ContentType="application/inkml+xml"/>
  <Override PartName="/ppt/ink/ink5334.xml" ContentType="application/inkml+xml"/>
  <Override PartName="/ppt/ink/ink5335.xml" ContentType="application/inkml+xml"/>
  <Override PartName="/ppt/ink/ink5336.xml" ContentType="application/inkml+xml"/>
  <Override PartName="/ppt/ink/ink5337.xml" ContentType="application/inkml+xml"/>
  <Override PartName="/ppt/ink/ink5338.xml" ContentType="application/inkml+xml"/>
  <Override PartName="/ppt/ink/ink5339.xml" ContentType="application/inkml+xml"/>
  <Override PartName="/ppt/ink/ink534.xml" ContentType="application/inkml+xml"/>
  <Override PartName="/ppt/ink/ink5340.xml" ContentType="application/inkml+xml"/>
  <Override PartName="/ppt/ink/ink5341.xml" ContentType="application/inkml+xml"/>
  <Override PartName="/ppt/ink/ink5342.xml" ContentType="application/inkml+xml"/>
  <Override PartName="/ppt/ink/ink5343.xml" ContentType="application/inkml+xml"/>
  <Override PartName="/ppt/ink/ink5344.xml" ContentType="application/inkml+xml"/>
  <Override PartName="/ppt/ink/ink5345.xml" ContentType="application/inkml+xml"/>
  <Override PartName="/ppt/ink/ink5346.xml" ContentType="application/inkml+xml"/>
  <Override PartName="/ppt/ink/ink5347.xml" ContentType="application/inkml+xml"/>
  <Override PartName="/ppt/ink/ink5348.xml" ContentType="application/inkml+xml"/>
  <Override PartName="/ppt/ink/ink5349.xml" ContentType="application/inkml+xml"/>
  <Override PartName="/ppt/ink/ink535.xml" ContentType="application/inkml+xml"/>
  <Override PartName="/ppt/ink/ink5350.xml" ContentType="application/inkml+xml"/>
  <Override PartName="/ppt/ink/ink5351.xml" ContentType="application/inkml+xml"/>
  <Override PartName="/ppt/ink/ink5352.xml" ContentType="application/inkml+xml"/>
  <Override PartName="/ppt/ink/ink5353.xml" ContentType="application/inkml+xml"/>
  <Override PartName="/ppt/ink/ink5354.xml" ContentType="application/inkml+xml"/>
  <Override PartName="/ppt/ink/ink5355.xml" ContentType="application/inkml+xml"/>
  <Override PartName="/ppt/ink/ink5356.xml" ContentType="application/inkml+xml"/>
  <Override PartName="/ppt/ink/ink5357.xml" ContentType="application/inkml+xml"/>
  <Override PartName="/ppt/ink/ink5358.xml" ContentType="application/inkml+xml"/>
  <Override PartName="/ppt/ink/ink5359.xml" ContentType="application/inkml+xml"/>
  <Override PartName="/ppt/ink/ink536.xml" ContentType="application/inkml+xml"/>
  <Override PartName="/ppt/ink/ink5360.xml" ContentType="application/inkml+xml"/>
  <Override PartName="/ppt/ink/ink5361.xml" ContentType="application/inkml+xml"/>
  <Override PartName="/ppt/ink/ink5362.xml" ContentType="application/inkml+xml"/>
  <Override PartName="/ppt/ink/ink5363.xml" ContentType="application/inkml+xml"/>
  <Override PartName="/ppt/ink/ink5364.xml" ContentType="application/inkml+xml"/>
  <Override PartName="/ppt/ink/ink5365.xml" ContentType="application/inkml+xml"/>
  <Override PartName="/ppt/ink/ink5366.xml" ContentType="application/inkml+xml"/>
  <Override PartName="/ppt/ink/ink5367.xml" ContentType="application/inkml+xml"/>
  <Override PartName="/ppt/ink/ink5368.xml" ContentType="application/inkml+xml"/>
  <Override PartName="/ppt/ink/ink5369.xml" ContentType="application/inkml+xml"/>
  <Override PartName="/ppt/ink/ink537.xml" ContentType="application/inkml+xml"/>
  <Override PartName="/ppt/ink/ink5370.xml" ContentType="application/inkml+xml"/>
  <Override PartName="/ppt/ink/ink5371.xml" ContentType="application/inkml+xml"/>
  <Override PartName="/ppt/ink/ink5372.xml" ContentType="application/inkml+xml"/>
  <Override PartName="/ppt/ink/ink5373.xml" ContentType="application/inkml+xml"/>
  <Override PartName="/ppt/ink/ink5374.xml" ContentType="application/inkml+xml"/>
  <Override PartName="/ppt/ink/ink5375.xml" ContentType="application/inkml+xml"/>
  <Override PartName="/ppt/ink/ink5376.xml" ContentType="application/inkml+xml"/>
  <Override PartName="/ppt/ink/ink5377.xml" ContentType="application/inkml+xml"/>
  <Override PartName="/ppt/ink/ink5378.xml" ContentType="application/inkml+xml"/>
  <Override PartName="/ppt/ink/ink5379.xml" ContentType="application/inkml+xml"/>
  <Override PartName="/ppt/ink/ink538.xml" ContentType="application/inkml+xml"/>
  <Override PartName="/ppt/ink/ink5380.xml" ContentType="application/inkml+xml"/>
  <Override PartName="/ppt/ink/ink5381.xml" ContentType="application/inkml+xml"/>
  <Override PartName="/ppt/ink/ink5382.xml" ContentType="application/inkml+xml"/>
  <Override PartName="/ppt/ink/ink5383.xml" ContentType="application/inkml+xml"/>
  <Override PartName="/ppt/ink/ink5384.xml" ContentType="application/inkml+xml"/>
  <Override PartName="/ppt/ink/ink5385.xml" ContentType="application/inkml+xml"/>
  <Override PartName="/ppt/ink/ink5386.xml" ContentType="application/inkml+xml"/>
  <Override PartName="/ppt/ink/ink5387.xml" ContentType="application/inkml+xml"/>
  <Override PartName="/ppt/ink/ink5388.xml" ContentType="application/inkml+xml"/>
  <Override PartName="/ppt/ink/ink5389.xml" ContentType="application/inkml+xml"/>
  <Override PartName="/ppt/ink/ink539.xml" ContentType="application/inkml+xml"/>
  <Override PartName="/ppt/ink/ink5390.xml" ContentType="application/inkml+xml"/>
  <Override PartName="/ppt/ink/ink5391.xml" ContentType="application/inkml+xml"/>
  <Override PartName="/ppt/ink/ink5392.xml" ContentType="application/inkml+xml"/>
  <Override PartName="/ppt/ink/ink5393.xml" ContentType="application/inkml+xml"/>
  <Override PartName="/ppt/ink/ink5394.xml" ContentType="application/inkml+xml"/>
  <Override PartName="/ppt/ink/ink5395.xml" ContentType="application/inkml+xml"/>
  <Override PartName="/ppt/ink/ink5396.xml" ContentType="application/inkml+xml"/>
  <Override PartName="/ppt/ink/ink5397.xml" ContentType="application/inkml+xml"/>
  <Override PartName="/ppt/ink/ink5398.xml" ContentType="application/inkml+xml"/>
  <Override PartName="/ppt/ink/ink5399.xml" ContentType="application/inkml+xml"/>
  <Override PartName="/ppt/ink/ink54.xml" ContentType="application/inkml+xml"/>
  <Override PartName="/ppt/ink/ink540.xml" ContentType="application/inkml+xml"/>
  <Override PartName="/ppt/ink/ink5400.xml" ContentType="application/inkml+xml"/>
  <Override PartName="/ppt/ink/ink5401.xml" ContentType="application/inkml+xml"/>
  <Override PartName="/ppt/ink/ink5402.xml" ContentType="application/inkml+xml"/>
  <Override PartName="/ppt/ink/ink5403.xml" ContentType="application/inkml+xml"/>
  <Override PartName="/ppt/ink/ink5404.xml" ContentType="application/inkml+xml"/>
  <Override PartName="/ppt/ink/ink5405.xml" ContentType="application/inkml+xml"/>
  <Override PartName="/ppt/ink/ink5406.xml" ContentType="application/inkml+xml"/>
  <Override PartName="/ppt/ink/ink5407.xml" ContentType="application/inkml+xml"/>
  <Override PartName="/ppt/ink/ink5408.xml" ContentType="application/inkml+xml"/>
  <Override PartName="/ppt/ink/ink5409.xml" ContentType="application/inkml+xml"/>
  <Override PartName="/ppt/ink/ink541.xml" ContentType="application/inkml+xml"/>
  <Override PartName="/ppt/ink/ink5410.xml" ContentType="application/inkml+xml"/>
  <Override PartName="/ppt/ink/ink5411.xml" ContentType="application/inkml+xml"/>
  <Override PartName="/ppt/ink/ink5412.xml" ContentType="application/inkml+xml"/>
  <Override PartName="/ppt/ink/ink5413.xml" ContentType="application/inkml+xml"/>
  <Override PartName="/ppt/ink/ink5414.xml" ContentType="application/inkml+xml"/>
  <Override PartName="/ppt/ink/ink5415.xml" ContentType="application/inkml+xml"/>
  <Override PartName="/ppt/ink/ink5416.xml" ContentType="application/inkml+xml"/>
  <Override PartName="/ppt/ink/ink5417.xml" ContentType="application/inkml+xml"/>
  <Override PartName="/ppt/ink/ink5418.xml" ContentType="application/inkml+xml"/>
  <Override PartName="/ppt/ink/ink5419.xml" ContentType="application/inkml+xml"/>
  <Override PartName="/ppt/ink/ink542.xml" ContentType="application/inkml+xml"/>
  <Override PartName="/ppt/ink/ink5420.xml" ContentType="application/inkml+xml"/>
  <Override PartName="/ppt/ink/ink5421.xml" ContentType="application/inkml+xml"/>
  <Override PartName="/ppt/ink/ink5422.xml" ContentType="application/inkml+xml"/>
  <Override PartName="/ppt/ink/ink5423.xml" ContentType="application/inkml+xml"/>
  <Override PartName="/ppt/ink/ink5424.xml" ContentType="application/inkml+xml"/>
  <Override PartName="/ppt/ink/ink5425.xml" ContentType="application/inkml+xml"/>
  <Override PartName="/ppt/ink/ink5426.xml" ContentType="application/inkml+xml"/>
  <Override PartName="/ppt/ink/ink5427.xml" ContentType="application/inkml+xml"/>
  <Override PartName="/ppt/ink/ink5428.xml" ContentType="application/inkml+xml"/>
  <Override PartName="/ppt/ink/ink5429.xml" ContentType="application/inkml+xml"/>
  <Override PartName="/ppt/ink/ink543.xml" ContentType="application/inkml+xml"/>
  <Override PartName="/ppt/ink/ink5430.xml" ContentType="application/inkml+xml"/>
  <Override PartName="/ppt/ink/ink5431.xml" ContentType="application/inkml+xml"/>
  <Override PartName="/ppt/ink/ink5432.xml" ContentType="application/inkml+xml"/>
  <Override PartName="/ppt/ink/ink5433.xml" ContentType="application/inkml+xml"/>
  <Override PartName="/ppt/ink/ink5434.xml" ContentType="application/inkml+xml"/>
  <Override PartName="/ppt/ink/ink5435.xml" ContentType="application/inkml+xml"/>
  <Override PartName="/ppt/ink/ink5436.xml" ContentType="application/inkml+xml"/>
  <Override PartName="/ppt/ink/ink5437.xml" ContentType="application/inkml+xml"/>
  <Override PartName="/ppt/ink/ink5438.xml" ContentType="application/inkml+xml"/>
  <Override PartName="/ppt/ink/ink5439.xml" ContentType="application/inkml+xml"/>
  <Override PartName="/ppt/ink/ink544.xml" ContentType="application/inkml+xml"/>
  <Override PartName="/ppt/ink/ink5440.xml" ContentType="application/inkml+xml"/>
  <Override PartName="/ppt/ink/ink5441.xml" ContentType="application/inkml+xml"/>
  <Override PartName="/ppt/ink/ink5442.xml" ContentType="application/inkml+xml"/>
  <Override PartName="/ppt/ink/ink5443.xml" ContentType="application/inkml+xml"/>
  <Override PartName="/ppt/ink/ink5444.xml" ContentType="application/inkml+xml"/>
  <Override PartName="/ppt/ink/ink5445.xml" ContentType="application/inkml+xml"/>
  <Override PartName="/ppt/ink/ink5446.xml" ContentType="application/inkml+xml"/>
  <Override PartName="/ppt/ink/ink5447.xml" ContentType="application/inkml+xml"/>
  <Override PartName="/ppt/ink/ink5448.xml" ContentType="application/inkml+xml"/>
  <Override PartName="/ppt/ink/ink5449.xml" ContentType="application/inkml+xml"/>
  <Override PartName="/ppt/ink/ink545.xml" ContentType="application/inkml+xml"/>
  <Override PartName="/ppt/ink/ink5450.xml" ContentType="application/inkml+xml"/>
  <Override PartName="/ppt/ink/ink5451.xml" ContentType="application/inkml+xml"/>
  <Override PartName="/ppt/ink/ink5452.xml" ContentType="application/inkml+xml"/>
  <Override PartName="/ppt/ink/ink5453.xml" ContentType="application/inkml+xml"/>
  <Override PartName="/ppt/ink/ink5454.xml" ContentType="application/inkml+xml"/>
  <Override PartName="/ppt/ink/ink5455.xml" ContentType="application/inkml+xml"/>
  <Override PartName="/ppt/ink/ink5456.xml" ContentType="application/inkml+xml"/>
  <Override PartName="/ppt/ink/ink5457.xml" ContentType="application/inkml+xml"/>
  <Override PartName="/ppt/ink/ink5458.xml" ContentType="application/inkml+xml"/>
  <Override PartName="/ppt/ink/ink5459.xml" ContentType="application/inkml+xml"/>
  <Override PartName="/ppt/ink/ink546.xml" ContentType="application/inkml+xml"/>
  <Override PartName="/ppt/ink/ink5460.xml" ContentType="application/inkml+xml"/>
  <Override PartName="/ppt/ink/ink5461.xml" ContentType="application/inkml+xml"/>
  <Override PartName="/ppt/ink/ink5462.xml" ContentType="application/inkml+xml"/>
  <Override PartName="/ppt/ink/ink5463.xml" ContentType="application/inkml+xml"/>
  <Override PartName="/ppt/ink/ink5464.xml" ContentType="application/inkml+xml"/>
  <Override PartName="/ppt/ink/ink5465.xml" ContentType="application/inkml+xml"/>
  <Override PartName="/ppt/ink/ink5466.xml" ContentType="application/inkml+xml"/>
  <Override PartName="/ppt/ink/ink5467.xml" ContentType="application/inkml+xml"/>
  <Override PartName="/ppt/ink/ink5468.xml" ContentType="application/inkml+xml"/>
  <Override PartName="/ppt/ink/ink5469.xml" ContentType="application/inkml+xml"/>
  <Override PartName="/ppt/ink/ink547.xml" ContentType="application/inkml+xml"/>
  <Override PartName="/ppt/ink/ink5470.xml" ContentType="application/inkml+xml"/>
  <Override PartName="/ppt/ink/ink5471.xml" ContentType="application/inkml+xml"/>
  <Override PartName="/ppt/ink/ink5472.xml" ContentType="application/inkml+xml"/>
  <Override PartName="/ppt/ink/ink5473.xml" ContentType="application/inkml+xml"/>
  <Override PartName="/ppt/ink/ink5474.xml" ContentType="application/inkml+xml"/>
  <Override PartName="/ppt/ink/ink5475.xml" ContentType="application/inkml+xml"/>
  <Override PartName="/ppt/ink/ink5476.xml" ContentType="application/inkml+xml"/>
  <Override PartName="/ppt/ink/ink5477.xml" ContentType="application/inkml+xml"/>
  <Override PartName="/ppt/ink/ink5478.xml" ContentType="application/inkml+xml"/>
  <Override PartName="/ppt/ink/ink5479.xml" ContentType="application/inkml+xml"/>
  <Override PartName="/ppt/ink/ink548.xml" ContentType="application/inkml+xml"/>
  <Override PartName="/ppt/ink/ink5480.xml" ContentType="application/inkml+xml"/>
  <Override PartName="/ppt/ink/ink5481.xml" ContentType="application/inkml+xml"/>
  <Override PartName="/ppt/ink/ink5482.xml" ContentType="application/inkml+xml"/>
  <Override PartName="/ppt/ink/ink5483.xml" ContentType="application/inkml+xml"/>
  <Override PartName="/ppt/ink/ink5484.xml" ContentType="application/inkml+xml"/>
  <Override PartName="/ppt/ink/ink5485.xml" ContentType="application/inkml+xml"/>
  <Override PartName="/ppt/ink/ink5486.xml" ContentType="application/inkml+xml"/>
  <Override PartName="/ppt/ink/ink5487.xml" ContentType="application/inkml+xml"/>
  <Override PartName="/ppt/ink/ink5488.xml" ContentType="application/inkml+xml"/>
  <Override PartName="/ppt/ink/ink5489.xml" ContentType="application/inkml+xml"/>
  <Override PartName="/ppt/ink/ink549.xml" ContentType="application/inkml+xml"/>
  <Override PartName="/ppt/ink/ink5490.xml" ContentType="application/inkml+xml"/>
  <Override PartName="/ppt/ink/ink5491.xml" ContentType="application/inkml+xml"/>
  <Override PartName="/ppt/ink/ink5492.xml" ContentType="application/inkml+xml"/>
  <Override PartName="/ppt/ink/ink5493.xml" ContentType="application/inkml+xml"/>
  <Override PartName="/ppt/ink/ink5494.xml" ContentType="application/inkml+xml"/>
  <Override PartName="/ppt/ink/ink5495.xml" ContentType="application/inkml+xml"/>
  <Override PartName="/ppt/ink/ink5496.xml" ContentType="application/inkml+xml"/>
  <Override PartName="/ppt/ink/ink5497.xml" ContentType="application/inkml+xml"/>
  <Override PartName="/ppt/ink/ink5498.xml" ContentType="application/inkml+xml"/>
  <Override PartName="/ppt/ink/ink5499.xml" ContentType="application/inkml+xml"/>
  <Override PartName="/ppt/ink/ink55.xml" ContentType="application/inkml+xml"/>
  <Override PartName="/ppt/ink/ink550.xml" ContentType="application/inkml+xml"/>
  <Override PartName="/ppt/ink/ink5500.xml" ContentType="application/inkml+xml"/>
  <Override PartName="/ppt/ink/ink5501.xml" ContentType="application/inkml+xml"/>
  <Override PartName="/ppt/ink/ink5502.xml" ContentType="application/inkml+xml"/>
  <Override PartName="/ppt/ink/ink5503.xml" ContentType="application/inkml+xml"/>
  <Override PartName="/ppt/ink/ink5504.xml" ContentType="application/inkml+xml"/>
  <Override PartName="/ppt/ink/ink5505.xml" ContentType="application/inkml+xml"/>
  <Override PartName="/ppt/ink/ink5506.xml" ContentType="application/inkml+xml"/>
  <Override PartName="/ppt/ink/ink5507.xml" ContentType="application/inkml+xml"/>
  <Override PartName="/ppt/ink/ink5508.xml" ContentType="application/inkml+xml"/>
  <Override PartName="/ppt/ink/ink5509.xml" ContentType="application/inkml+xml"/>
  <Override PartName="/ppt/ink/ink551.xml" ContentType="application/inkml+xml"/>
  <Override PartName="/ppt/ink/ink5510.xml" ContentType="application/inkml+xml"/>
  <Override PartName="/ppt/ink/ink5511.xml" ContentType="application/inkml+xml"/>
  <Override PartName="/ppt/ink/ink5512.xml" ContentType="application/inkml+xml"/>
  <Override PartName="/ppt/ink/ink5513.xml" ContentType="application/inkml+xml"/>
  <Override PartName="/ppt/ink/ink5514.xml" ContentType="application/inkml+xml"/>
  <Override PartName="/ppt/ink/ink5515.xml" ContentType="application/inkml+xml"/>
  <Override PartName="/ppt/ink/ink5516.xml" ContentType="application/inkml+xml"/>
  <Override PartName="/ppt/ink/ink5517.xml" ContentType="application/inkml+xml"/>
  <Override PartName="/ppt/ink/ink5518.xml" ContentType="application/inkml+xml"/>
  <Override PartName="/ppt/ink/ink5519.xml" ContentType="application/inkml+xml"/>
  <Override PartName="/ppt/ink/ink552.xml" ContentType="application/inkml+xml"/>
  <Override PartName="/ppt/ink/ink5520.xml" ContentType="application/inkml+xml"/>
  <Override PartName="/ppt/ink/ink5521.xml" ContentType="application/inkml+xml"/>
  <Override PartName="/ppt/ink/ink5522.xml" ContentType="application/inkml+xml"/>
  <Override PartName="/ppt/ink/ink5523.xml" ContentType="application/inkml+xml"/>
  <Override PartName="/ppt/ink/ink5524.xml" ContentType="application/inkml+xml"/>
  <Override PartName="/ppt/ink/ink5525.xml" ContentType="application/inkml+xml"/>
  <Override PartName="/ppt/ink/ink5526.xml" ContentType="application/inkml+xml"/>
  <Override PartName="/ppt/ink/ink5527.xml" ContentType="application/inkml+xml"/>
  <Override PartName="/ppt/ink/ink5528.xml" ContentType="application/inkml+xml"/>
  <Override PartName="/ppt/ink/ink5529.xml" ContentType="application/inkml+xml"/>
  <Override PartName="/ppt/ink/ink553.xml" ContentType="application/inkml+xml"/>
  <Override PartName="/ppt/ink/ink5530.xml" ContentType="application/inkml+xml"/>
  <Override PartName="/ppt/ink/ink5531.xml" ContentType="application/inkml+xml"/>
  <Override PartName="/ppt/ink/ink5532.xml" ContentType="application/inkml+xml"/>
  <Override PartName="/ppt/ink/ink5533.xml" ContentType="application/inkml+xml"/>
  <Override PartName="/ppt/ink/ink5534.xml" ContentType="application/inkml+xml"/>
  <Override PartName="/ppt/ink/ink5535.xml" ContentType="application/inkml+xml"/>
  <Override PartName="/ppt/ink/ink5536.xml" ContentType="application/inkml+xml"/>
  <Override PartName="/ppt/ink/ink5537.xml" ContentType="application/inkml+xml"/>
  <Override PartName="/ppt/ink/ink5538.xml" ContentType="application/inkml+xml"/>
  <Override PartName="/ppt/ink/ink5539.xml" ContentType="application/inkml+xml"/>
  <Override PartName="/ppt/ink/ink554.xml" ContentType="application/inkml+xml"/>
  <Override PartName="/ppt/ink/ink5540.xml" ContentType="application/inkml+xml"/>
  <Override PartName="/ppt/ink/ink5541.xml" ContentType="application/inkml+xml"/>
  <Override PartName="/ppt/ink/ink5542.xml" ContentType="application/inkml+xml"/>
  <Override PartName="/ppt/ink/ink5543.xml" ContentType="application/inkml+xml"/>
  <Override PartName="/ppt/ink/ink5544.xml" ContentType="application/inkml+xml"/>
  <Override PartName="/ppt/ink/ink5545.xml" ContentType="application/inkml+xml"/>
  <Override PartName="/ppt/ink/ink5546.xml" ContentType="application/inkml+xml"/>
  <Override PartName="/ppt/ink/ink5547.xml" ContentType="application/inkml+xml"/>
  <Override PartName="/ppt/ink/ink5548.xml" ContentType="application/inkml+xml"/>
  <Override PartName="/ppt/ink/ink5549.xml" ContentType="application/inkml+xml"/>
  <Override PartName="/ppt/ink/ink555.xml" ContentType="application/inkml+xml"/>
  <Override PartName="/ppt/ink/ink5550.xml" ContentType="application/inkml+xml"/>
  <Override PartName="/ppt/ink/ink5551.xml" ContentType="application/inkml+xml"/>
  <Override PartName="/ppt/ink/ink5552.xml" ContentType="application/inkml+xml"/>
  <Override PartName="/ppt/ink/ink5553.xml" ContentType="application/inkml+xml"/>
  <Override PartName="/ppt/ink/ink5554.xml" ContentType="application/inkml+xml"/>
  <Override PartName="/ppt/ink/ink5555.xml" ContentType="application/inkml+xml"/>
  <Override PartName="/ppt/ink/ink5556.xml" ContentType="application/inkml+xml"/>
  <Override PartName="/ppt/ink/ink5557.xml" ContentType="application/inkml+xml"/>
  <Override PartName="/ppt/ink/ink5558.xml" ContentType="application/inkml+xml"/>
  <Override PartName="/ppt/ink/ink5559.xml" ContentType="application/inkml+xml"/>
  <Override PartName="/ppt/ink/ink556.xml" ContentType="application/inkml+xml"/>
  <Override PartName="/ppt/ink/ink5560.xml" ContentType="application/inkml+xml"/>
  <Override PartName="/ppt/ink/ink5561.xml" ContentType="application/inkml+xml"/>
  <Override PartName="/ppt/ink/ink5562.xml" ContentType="application/inkml+xml"/>
  <Override PartName="/ppt/ink/ink5563.xml" ContentType="application/inkml+xml"/>
  <Override PartName="/ppt/ink/ink5564.xml" ContentType="application/inkml+xml"/>
  <Override PartName="/ppt/ink/ink5565.xml" ContentType="application/inkml+xml"/>
  <Override PartName="/ppt/ink/ink5566.xml" ContentType="application/inkml+xml"/>
  <Override PartName="/ppt/ink/ink5567.xml" ContentType="application/inkml+xml"/>
  <Override PartName="/ppt/ink/ink5568.xml" ContentType="application/inkml+xml"/>
  <Override PartName="/ppt/ink/ink5569.xml" ContentType="application/inkml+xml"/>
  <Override PartName="/ppt/ink/ink557.xml" ContentType="application/inkml+xml"/>
  <Override PartName="/ppt/ink/ink5570.xml" ContentType="application/inkml+xml"/>
  <Override PartName="/ppt/ink/ink5571.xml" ContentType="application/inkml+xml"/>
  <Override PartName="/ppt/ink/ink5572.xml" ContentType="application/inkml+xml"/>
  <Override PartName="/ppt/ink/ink5573.xml" ContentType="application/inkml+xml"/>
  <Override PartName="/ppt/ink/ink5574.xml" ContentType="application/inkml+xml"/>
  <Override PartName="/ppt/ink/ink5575.xml" ContentType="application/inkml+xml"/>
  <Override PartName="/ppt/ink/ink5576.xml" ContentType="application/inkml+xml"/>
  <Override PartName="/ppt/ink/ink5577.xml" ContentType="application/inkml+xml"/>
  <Override PartName="/ppt/ink/ink5578.xml" ContentType="application/inkml+xml"/>
  <Override PartName="/ppt/ink/ink5579.xml" ContentType="application/inkml+xml"/>
  <Override PartName="/ppt/ink/ink558.xml" ContentType="application/inkml+xml"/>
  <Override PartName="/ppt/ink/ink5580.xml" ContentType="application/inkml+xml"/>
  <Override PartName="/ppt/ink/ink5581.xml" ContentType="application/inkml+xml"/>
  <Override PartName="/ppt/ink/ink5582.xml" ContentType="application/inkml+xml"/>
  <Override PartName="/ppt/ink/ink5583.xml" ContentType="application/inkml+xml"/>
  <Override PartName="/ppt/ink/ink5584.xml" ContentType="application/inkml+xml"/>
  <Override PartName="/ppt/ink/ink5585.xml" ContentType="application/inkml+xml"/>
  <Override PartName="/ppt/ink/ink5586.xml" ContentType="application/inkml+xml"/>
  <Override PartName="/ppt/ink/ink5587.xml" ContentType="application/inkml+xml"/>
  <Override PartName="/ppt/ink/ink5588.xml" ContentType="application/inkml+xml"/>
  <Override PartName="/ppt/ink/ink5589.xml" ContentType="application/inkml+xml"/>
  <Override PartName="/ppt/ink/ink559.xml" ContentType="application/inkml+xml"/>
  <Override PartName="/ppt/ink/ink5590.xml" ContentType="application/inkml+xml"/>
  <Override PartName="/ppt/ink/ink5591.xml" ContentType="application/inkml+xml"/>
  <Override PartName="/ppt/ink/ink5592.xml" ContentType="application/inkml+xml"/>
  <Override PartName="/ppt/ink/ink5593.xml" ContentType="application/inkml+xml"/>
  <Override PartName="/ppt/ink/ink5594.xml" ContentType="application/inkml+xml"/>
  <Override PartName="/ppt/ink/ink5595.xml" ContentType="application/inkml+xml"/>
  <Override PartName="/ppt/ink/ink5596.xml" ContentType="application/inkml+xml"/>
  <Override PartName="/ppt/ink/ink5597.xml" ContentType="application/inkml+xml"/>
  <Override PartName="/ppt/ink/ink5598.xml" ContentType="application/inkml+xml"/>
  <Override PartName="/ppt/ink/ink5599.xml" ContentType="application/inkml+xml"/>
  <Override PartName="/ppt/ink/ink56.xml" ContentType="application/inkml+xml"/>
  <Override PartName="/ppt/ink/ink560.xml" ContentType="application/inkml+xml"/>
  <Override PartName="/ppt/ink/ink5600.xml" ContentType="application/inkml+xml"/>
  <Override PartName="/ppt/ink/ink5601.xml" ContentType="application/inkml+xml"/>
  <Override PartName="/ppt/ink/ink5602.xml" ContentType="application/inkml+xml"/>
  <Override PartName="/ppt/ink/ink5603.xml" ContentType="application/inkml+xml"/>
  <Override PartName="/ppt/ink/ink5604.xml" ContentType="application/inkml+xml"/>
  <Override PartName="/ppt/ink/ink5605.xml" ContentType="application/inkml+xml"/>
  <Override PartName="/ppt/ink/ink5606.xml" ContentType="application/inkml+xml"/>
  <Override PartName="/ppt/ink/ink5607.xml" ContentType="application/inkml+xml"/>
  <Override PartName="/ppt/ink/ink5608.xml" ContentType="application/inkml+xml"/>
  <Override PartName="/ppt/ink/ink5609.xml" ContentType="application/inkml+xml"/>
  <Override PartName="/ppt/ink/ink561.xml" ContentType="application/inkml+xml"/>
  <Override PartName="/ppt/ink/ink5610.xml" ContentType="application/inkml+xml"/>
  <Override PartName="/ppt/ink/ink5611.xml" ContentType="application/inkml+xml"/>
  <Override PartName="/ppt/ink/ink5612.xml" ContentType="application/inkml+xml"/>
  <Override PartName="/ppt/ink/ink5613.xml" ContentType="application/inkml+xml"/>
  <Override PartName="/ppt/ink/ink5614.xml" ContentType="application/inkml+xml"/>
  <Override PartName="/ppt/ink/ink5615.xml" ContentType="application/inkml+xml"/>
  <Override PartName="/ppt/ink/ink5616.xml" ContentType="application/inkml+xml"/>
  <Override PartName="/ppt/ink/ink5617.xml" ContentType="application/inkml+xml"/>
  <Override PartName="/ppt/ink/ink5618.xml" ContentType="application/inkml+xml"/>
  <Override PartName="/ppt/ink/ink5619.xml" ContentType="application/inkml+xml"/>
  <Override PartName="/ppt/ink/ink562.xml" ContentType="application/inkml+xml"/>
  <Override PartName="/ppt/ink/ink5620.xml" ContentType="application/inkml+xml"/>
  <Override PartName="/ppt/ink/ink5621.xml" ContentType="application/inkml+xml"/>
  <Override PartName="/ppt/ink/ink5622.xml" ContentType="application/inkml+xml"/>
  <Override PartName="/ppt/ink/ink5623.xml" ContentType="application/inkml+xml"/>
  <Override PartName="/ppt/ink/ink5624.xml" ContentType="application/inkml+xml"/>
  <Override PartName="/ppt/ink/ink5625.xml" ContentType="application/inkml+xml"/>
  <Override PartName="/ppt/ink/ink5626.xml" ContentType="application/inkml+xml"/>
  <Override PartName="/ppt/ink/ink5627.xml" ContentType="application/inkml+xml"/>
  <Override PartName="/ppt/ink/ink5628.xml" ContentType="application/inkml+xml"/>
  <Override PartName="/ppt/ink/ink5629.xml" ContentType="application/inkml+xml"/>
  <Override PartName="/ppt/ink/ink563.xml" ContentType="application/inkml+xml"/>
  <Override PartName="/ppt/ink/ink5630.xml" ContentType="application/inkml+xml"/>
  <Override PartName="/ppt/ink/ink5631.xml" ContentType="application/inkml+xml"/>
  <Override PartName="/ppt/ink/ink5632.xml" ContentType="application/inkml+xml"/>
  <Override PartName="/ppt/ink/ink5633.xml" ContentType="application/inkml+xml"/>
  <Override PartName="/ppt/ink/ink5634.xml" ContentType="application/inkml+xml"/>
  <Override PartName="/ppt/ink/ink5635.xml" ContentType="application/inkml+xml"/>
  <Override PartName="/ppt/ink/ink5636.xml" ContentType="application/inkml+xml"/>
  <Override PartName="/ppt/ink/ink5637.xml" ContentType="application/inkml+xml"/>
  <Override PartName="/ppt/ink/ink5638.xml" ContentType="application/inkml+xml"/>
  <Override PartName="/ppt/ink/ink5639.xml" ContentType="application/inkml+xml"/>
  <Override PartName="/ppt/ink/ink564.xml" ContentType="application/inkml+xml"/>
  <Override PartName="/ppt/ink/ink5640.xml" ContentType="application/inkml+xml"/>
  <Override PartName="/ppt/ink/ink5641.xml" ContentType="application/inkml+xml"/>
  <Override PartName="/ppt/ink/ink5642.xml" ContentType="application/inkml+xml"/>
  <Override PartName="/ppt/ink/ink5643.xml" ContentType="application/inkml+xml"/>
  <Override PartName="/ppt/ink/ink5644.xml" ContentType="application/inkml+xml"/>
  <Override PartName="/ppt/ink/ink5645.xml" ContentType="application/inkml+xml"/>
  <Override PartName="/ppt/ink/ink5646.xml" ContentType="application/inkml+xml"/>
  <Override PartName="/ppt/ink/ink5647.xml" ContentType="application/inkml+xml"/>
  <Override PartName="/ppt/ink/ink5648.xml" ContentType="application/inkml+xml"/>
  <Override PartName="/ppt/ink/ink5649.xml" ContentType="application/inkml+xml"/>
  <Override PartName="/ppt/ink/ink565.xml" ContentType="application/inkml+xml"/>
  <Override PartName="/ppt/ink/ink5650.xml" ContentType="application/inkml+xml"/>
  <Override PartName="/ppt/ink/ink5651.xml" ContentType="application/inkml+xml"/>
  <Override PartName="/ppt/ink/ink5652.xml" ContentType="application/inkml+xml"/>
  <Override PartName="/ppt/ink/ink5653.xml" ContentType="application/inkml+xml"/>
  <Override PartName="/ppt/ink/ink5654.xml" ContentType="application/inkml+xml"/>
  <Override PartName="/ppt/ink/ink5655.xml" ContentType="application/inkml+xml"/>
  <Override PartName="/ppt/ink/ink5656.xml" ContentType="application/inkml+xml"/>
  <Override PartName="/ppt/ink/ink5657.xml" ContentType="application/inkml+xml"/>
  <Override PartName="/ppt/ink/ink5658.xml" ContentType="application/inkml+xml"/>
  <Override PartName="/ppt/ink/ink5659.xml" ContentType="application/inkml+xml"/>
  <Override PartName="/ppt/ink/ink566.xml" ContentType="application/inkml+xml"/>
  <Override PartName="/ppt/ink/ink5660.xml" ContentType="application/inkml+xml"/>
  <Override PartName="/ppt/ink/ink5661.xml" ContentType="application/inkml+xml"/>
  <Override PartName="/ppt/ink/ink5662.xml" ContentType="application/inkml+xml"/>
  <Override PartName="/ppt/ink/ink5663.xml" ContentType="application/inkml+xml"/>
  <Override PartName="/ppt/ink/ink5664.xml" ContentType="application/inkml+xml"/>
  <Override PartName="/ppt/ink/ink5665.xml" ContentType="application/inkml+xml"/>
  <Override PartName="/ppt/ink/ink5666.xml" ContentType="application/inkml+xml"/>
  <Override PartName="/ppt/ink/ink5667.xml" ContentType="application/inkml+xml"/>
  <Override PartName="/ppt/ink/ink5668.xml" ContentType="application/inkml+xml"/>
  <Override PartName="/ppt/ink/ink5669.xml" ContentType="application/inkml+xml"/>
  <Override PartName="/ppt/ink/ink567.xml" ContentType="application/inkml+xml"/>
  <Override PartName="/ppt/ink/ink5670.xml" ContentType="application/inkml+xml"/>
  <Override PartName="/ppt/ink/ink5671.xml" ContentType="application/inkml+xml"/>
  <Override PartName="/ppt/ink/ink5672.xml" ContentType="application/inkml+xml"/>
  <Override PartName="/ppt/ink/ink5673.xml" ContentType="application/inkml+xml"/>
  <Override PartName="/ppt/ink/ink5674.xml" ContentType="application/inkml+xml"/>
  <Override PartName="/ppt/ink/ink5675.xml" ContentType="application/inkml+xml"/>
  <Override PartName="/ppt/ink/ink5676.xml" ContentType="application/inkml+xml"/>
  <Override PartName="/ppt/ink/ink5677.xml" ContentType="application/inkml+xml"/>
  <Override PartName="/ppt/ink/ink5678.xml" ContentType="application/inkml+xml"/>
  <Override PartName="/ppt/ink/ink5679.xml" ContentType="application/inkml+xml"/>
  <Override PartName="/ppt/ink/ink568.xml" ContentType="application/inkml+xml"/>
  <Override PartName="/ppt/ink/ink5680.xml" ContentType="application/inkml+xml"/>
  <Override PartName="/ppt/ink/ink5681.xml" ContentType="application/inkml+xml"/>
  <Override PartName="/ppt/ink/ink5682.xml" ContentType="application/inkml+xml"/>
  <Override PartName="/ppt/ink/ink5683.xml" ContentType="application/inkml+xml"/>
  <Override PartName="/ppt/ink/ink5684.xml" ContentType="application/inkml+xml"/>
  <Override PartName="/ppt/ink/ink5685.xml" ContentType="application/inkml+xml"/>
  <Override PartName="/ppt/ink/ink5686.xml" ContentType="application/inkml+xml"/>
  <Override PartName="/ppt/ink/ink5687.xml" ContentType="application/inkml+xml"/>
  <Override PartName="/ppt/ink/ink5688.xml" ContentType="application/inkml+xml"/>
  <Override PartName="/ppt/ink/ink5689.xml" ContentType="application/inkml+xml"/>
  <Override PartName="/ppt/ink/ink569.xml" ContentType="application/inkml+xml"/>
  <Override PartName="/ppt/ink/ink5690.xml" ContentType="application/inkml+xml"/>
  <Override PartName="/ppt/ink/ink5691.xml" ContentType="application/inkml+xml"/>
  <Override PartName="/ppt/ink/ink5692.xml" ContentType="application/inkml+xml"/>
  <Override PartName="/ppt/ink/ink5693.xml" ContentType="application/inkml+xml"/>
  <Override PartName="/ppt/ink/ink5694.xml" ContentType="application/inkml+xml"/>
  <Override PartName="/ppt/ink/ink5695.xml" ContentType="application/inkml+xml"/>
  <Override PartName="/ppt/ink/ink5696.xml" ContentType="application/inkml+xml"/>
  <Override PartName="/ppt/ink/ink5697.xml" ContentType="application/inkml+xml"/>
  <Override PartName="/ppt/ink/ink5698.xml" ContentType="application/inkml+xml"/>
  <Override PartName="/ppt/ink/ink5699.xml" ContentType="application/inkml+xml"/>
  <Override PartName="/ppt/ink/ink57.xml" ContentType="application/inkml+xml"/>
  <Override PartName="/ppt/ink/ink570.xml" ContentType="application/inkml+xml"/>
  <Override PartName="/ppt/ink/ink5700.xml" ContentType="application/inkml+xml"/>
  <Override PartName="/ppt/ink/ink5701.xml" ContentType="application/inkml+xml"/>
  <Override PartName="/ppt/ink/ink5702.xml" ContentType="application/inkml+xml"/>
  <Override PartName="/ppt/ink/ink5703.xml" ContentType="application/inkml+xml"/>
  <Override PartName="/ppt/ink/ink5704.xml" ContentType="application/inkml+xml"/>
  <Override PartName="/ppt/ink/ink5705.xml" ContentType="application/inkml+xml"/>
  <Override PartName="/ppt/ink/ink5706.xml" ContentType="application/inkml+xml"/>
  <Override PartName="/ppt/ink/ink5707.xml" ContentType="application/inkml+xml"/>
  <Override PartName="/ppt/ink/ink5708.xml" ContentType="application/inkml+xml"/>
  <Override PartName="/ppt/ink/ink5709.xml" ContentType="application/inkml+xml"/>
  <Override PartName="/ppt/ink/ink571.xml" ContentType="application/inkml+xml"/>
  <Override PartName="/ppt/ink/ink5710.xml" ContentType="application/inkml+xml"/>
  <Override PartName="/ppt/ink/ink5711.xml" ContentType="application/inkml+xml"/>
  <Override PartName="/ppt/ink/ink5712.xml" ContentType="application/inkml+xml"/>
  <Override PartName="/ppt/ink/ink5713.xml" ContentType="application/inkml+xml"/>
  <Override PartName="/ppt/ink/ink5714.xml" ContentType="application/inkml+xml"/>
  <Override PartName="/ppt/ink/ink5715.xml" ContentType="application/inkml+xml"/>
  <Override PartName="/ppt/ink/ink5716.xml" ContentType="application/inkml+xml"/>
  <Override PartName="/ppt/ink/ink5717.xml" ContentType="application/inkml+xml"/>
  <Override PartName="/ppt/ink/ink5718.xml" ContentType="application/inkml+xml"/>
  <Override PartName="/ppt/ink/ink5719.xml" ContentType="application/inkml+xml"/>
  <Override PartName="/ppt/ink/ink572.xml" ContentType="application/inkml+xml"/>
  <Override PartName="/ppt/ink/ink5720.xml" ContentType="application/inkml+xml"/>
  <Override PartName="/ppt/ink/ink5721.xml" ContentType="application/inkml+xml"/>
  <Override PartName="/ppt/ink/ink5722.xml" ContentType="application/inkml+xml"/>
  <Override PartName="/ppt/ink/ink5723.xml" ContentType="application/inkml+xml"/>
  <Override PartName="/ppt/ink/ink5724.xml" ContentType="application/inkml+xml"/>
  <Override PartName="/ppt/ink/ink5725.xml" ContentType="application/inkml+xml"/>
  <Override PartName="/ppt/ink/ink5726.xml" ContentType="application/inkml+xml"/>
  <Override PartName="/ppt/ink/ink5727.xml" ContentType="application/inkml+xml"/>
  <Override PartName="/ppt/ink/ink5728.xml" ContentType="application/inkml+xml"/>
  <Override PartName="/ppt/ink/ink5729.xml" ContentType="application/inkml+xml"/>
  <Override PartName="/ppt/ink/ink573.xml" ContentType="application/inkml+xml"/>
  <Override PartName="/ppt/ink/ink5730.xml" ContentType="application/inkml+xml"/>
  <Override PartName="/ppt/ink/ink5731.xml" ContentType="application/inkml+xml"/>
  <Override PartName="/ppt/ink/ink5732.xml" ContentType="application/inkml+xml"/>
  <Override PartName="/ppt/ink/ink5733.xml" ContentType="application/inkml+xml"/>
  <Override PartName="/ppt/ink/ink5734.xml" ContentType="application/inkml+xml"/>
  <Override PartName="/ppt/ink/ink5735.xml" ContentType="application/inkml+xml"/>
  <Override PartName="/ppt/ink/ink5736.xml" ContentType="application/inkml+xml"/>
  <Override PartName="/ppt/ink/ink5737.xml" ContentType="application/inkml+xml"/>
  <Override PartName="/ppt/ink/ink5738.xml" ContentType="application/inkml+xml"/>
  <Override PartName="/ppt/ink/ink5739.xml" ContentType="application/inkml+xml"/>
  <Override PartName="/ppt/ink/ink574.xml" ContentType="application/inkml+xml"/>
  <Override PartName="/ppt/ink/ink5740.xml" ContentType="application/inkml+xml"/>
  <Override PartName="/ppt/ink/ink5741.xml" ContentType="application/inkml+xml"/>
  <Override PartName="/ppt/ink/ink5742.xml" ContentType="application/inkml+xml"/>
  <Override PartName="/ppt/ink/ink5743.xml" ContentType="application/inkml+xml"/>
  <Override PartName="/ppt/ink/ink5744.xml" ContentType="application/inkml+xml"/>
  <Override PartName="/ppt/ink/ink5745.xml" ContentType="application/inkml+xml"/>
  <Override PartName="/ppt/ink/ink5746.xml" ContentType="application/inkml+xml"/>
  <Override PartName="/ppt/ink/ink5747.xml" ContentType="application/inkml+xml"/>
  <Override PartName="/ppt/ink/ink5748.xml" ContentType="application/inkml+xml"/>
  <Override PartName="/ppt/ink/ink5749.xml" ContentType="application/inkml+xml"/>
  <Override PartName="/ppt/ink/ink575.xml" ContentType="application/inkml+xml"/>
  <Override PartName="/ppt/ink/ink5750.xml" ContentType="application/inkml+xml"/>
  <Override PartName="/ppt/ink/ink5751.xml" ContentType="application/inkml+xml"/>
  <Override PartName="/ppt/ink/ink5752.xml" ContentType="application/inkml+xml"/>
  <Override PartName="/ppt/ink/ink5753.xml" ContentType="application/inkml+xml"/>
  <Override PartName="/ppt/ink/ink5754.xml" ContentType="application/inkml+xml"/>
  <Override PartName="/ppt/ink/ink5755.xml" ContentType="application/inkml+xml"/>
  <Override PartName="/ppt/ink/ink5756.xml" ContentType="application/inkml+xml"/>
  <Override PartName="/ppt/ink/ink5757.xml" ContentType="application/inkml+xml"/>
  <Override PartName="/ppt/ink/ink5758.xml" ContentType="application/inkml+xml"/>
  <Override PartName="/ppt/ink/ink5759.xml" ContentType="application/inkml+xml"/>
  <Override PartName="/ppt/ink/ink576.xml" ContentType="application/inkml+xml"/>
  <Override PartName="/ppt/ink/ink5760.xml" ContentType="application/inkml+xml"/>
  <Override PartName="/ppt/ink/ink5761.xml" ContentType="application/inkml+xml"/>
  <Override PartName="/ppt/ink/ink5762.xml" ContentType="application/inkml+xml"/>
  <Override PartName="/ppt/ink/ink5763.xml" ContentType="application/inkml+xml"/>
  <Override PartName="/ppt/ink/ink5764.xml" ContentType="application/inkml+xml"/>
  <Override PartName="/ppt/ink/ink5765.xml" ContentType="application/inkml+xml"/>
  <Override PartName="/ppt/ink/ink5766.xml" ContentType="application/inkml+xml"/>
  <Override PartName="/ppt/ink/ink5767.xml" ContentType="application/inkml+xml"/>
  <Override PartName="/ppt/ink/ink5768.xml" ContentType="application/inkml+xml"/>
  <Override PartName="/ppt/ink/ink5769.xml" ContentType="application/inkml+xml"/>
  <Override PartName="/ppt/ink/ink577.xml" ContentType="application/inkml+xml"/>
  <Override PartName="/ppt/ink/ink5770.xml" ContentType="application/inkml+xml"/>
  <Override PartName="/ppt/ink/ink5771.xml" ContentType="application/inkml+xml"/>
  <Override PartName="/ppt/ink/ink5772.xml" ContentType="application/inkml+xml"/>
  <Override PartName="/ppt/ink/ink5773.xml" ContentType="application/inkml+xml"/>
  <Override PartName="/ppt/ink/ink5774.xml" ContentType="application/inkml+xml"/>
  <Override PartName="/ppt/ink/ink5775.xml" ContentType="application/inkml+xml"/>
  <Override PartName="/ppt/ink/ink5776.xml" ContentType="application/inkml+xml"/>
  <Override PartName="/ppt/ink/ink5777.xml" ContentType="application/inkml+xml"/>
  <Override PartName="/ppt/ink/ink5778.xml" ContentType="application/inkml+xml"/>
  <Override PartName="/ppt/ink/ink5779.xml" ContentType="application/inkml+xml"/>
  <Override PartName="/ppt/ink/ink578.xml" ContentType="application/inkml+xml"/>
  <Override PartName="/ppt/ink/ink5780.xml" ContentType="application/inkml+xml"/>
  <Override PartName="/ppt/ink/ink5781.xml" ContentType="application/inkml+xml"/>
  <Override PartName="/ppt/ink/ink5782.xml" ContentType="application/inkml+xml"/>
  <Override PartName="/ppt/ink/ink5783.xml" ContentType="application/inkml+xml"/>
  <Override PartName="/ppt/ink/ink5784.xml" ContentType="application/inkml+xml"/>
  <Override PartName="/ppt/ink/ink5785.xml" ContentType="application/inkml+xml"/>
  <Override PartName="/ppt/ink/ink5786.xml" ContentType="application/inkml+xml"/>
  <Override PartName="/ppt/ink/ink5787.xml" ContentType="application/inkml+xml"/>
  <Override PartName="/ppt/ink/ink5788.xml" ContentType="application/inkml+xml"/>
  <Override PartName="/ppt/ink/ink5789.xml" ContentType="application/inkml+xml"/>
  <Override PartName="/ppt/ink/ink579.xml" ContentType="application/inkml+xml"/>
  <Override PartName="/ppt/ink/ink5790.xml" ContentType="application/inkml+xml"/>
  <Override PartName="/ppt/ink/ink5791.xml" ContentType="application/inkml+xml"/>
  <Override PartName="/ppt/ink/ink5792.xml" ContentType="application/inkml+xml"/>
  <Override PartName="/ppt/ink/ink5793.xml" ContentType="application/inkml+xml"/>
  <Override PartName="/ppt/ink/ink5794.xml" ContentType="application/inkml+xml"/>
  <Override PartName="/ppt/ink/ink5795.xml" ContentType="application/inkml+xml"/>
  <Override PartName="/ppt/ink/ink5796.xml" ContentType="application/inkml+xml"/>
  <Override PartName="/ppt/ink/ink5797.xml" ContentType="application/inkml+xml"/>
  <Override PartName="/ppt/ink/ink5798.xml" ContentType="application/inkml+xml"/>
  <Override PartName="/ppt/ink/ink5799.xml" ContentType="application/inkml+xml"/>
  <Override PartName="/ppt/ink/ink58.xml" ContentType="application/inkml+xml"/>
  <Override PartName="/ppt/ink/ink580.xml" ContentType="application/inkml+xml"/>
  <Override PartName="/ppt/ink/ink5800.xml" ContentType="application/inkml+xml"/>
  <Override PartName="/ppt/ink/ink5801.xml" ContentType="application/inkml+xml"/>
  <Override PartName="/ppt/ink/ink5802.xml" ContentType="application/inkml+xml"/>
  <Override PartName="/ppt/ink/ink5803.xml" ContentType="application/inkml+xml"/>
  <Override PartName="/ppt/ink/ink5804.xml" ContentType="application/inkml+xml"/>
  <Override PartName="/ppt/ink/ink5805.xml" ContentType="application/inkml+xml"/>
  <Override PartName="/ppt/ink/ink5806.xml" ContentType="application/inkml+xml"/>
  <Override PartName="/ppt/ink/ink5807.xml" ContentType="application/inkml+xml"/>
  <Override PartName="/ppt/ink/ink5808.xml" ContentType="application/inkml+xml"/>
  <Override PartName="/ppt/ink/ink5809.xml" ContentType="application/inkml+xml"/>
  <Override PartName="/ppt/ink/ink581.xml" ContentType="application/inkml+xml"/>
  <Override PartName="/ppt/ink/ink5810.xml" ContentType="application/inkml+xml"/>
  <Override PartName="/ppt/ink/ink5811.xml" ContentType="application/inkml+xml"/>
  <Override PartName="/ppt/ink/ink5812.xml" ContentType="application/inkml+xml"/>
  <Override PartName="/ppt/ink/ink5813.xml" ContentType="application/inkml+xml"/>
  <Override PartName="/ppt/ink/ink5814.xml" ContentType="application/inkml+xml"/>
  <Override PartName="/ppt/ink/ink5815.xml" ContentType="application/inkml+xml"/>
  <Override PartName="/ppt/ink/ink5816.xml" ContentType="application/inkml+xml"/>
  <Override PartName="/ppt/ink/ink5817.xml" ContentType="application/inkml+xml"/>
  <Override PartName="/ppt/ink/ink5818.xml" ContentType="application/inkml+xml"/>
  <Override PartName="/ppt/ink/ink5819.xml" ContentType="application/inkml+xml"/>
  <Override PartName="/ppt/ink/ink582.xml" ContentType="application/inkml+xml"/>
  <Override PartName="/ppt/ink/ink5820.xml" ContentType="application/inkml+xml"/>
  <Override PartName="/ppt/ink/ink5821.xml" ContentType="application/inkml+xml"/>
  <Override PartName="/ppt/ink/ink5822.xml" ContentType="application/inkml+xml"/>
  <Override PartName="/ppt/ink/ink5823.xml" ContentType="application/inkml+xml"/>
  <Override PartName="/ppt/ink/ink5824.xml" ContentType="application/inkml+xml"/>
  <Override PartName="/ppt/ink/ink5825.xml" ContentType="application/inkml+xml"/>
  <Override PartName="/ppt/ink/ink5826.xml" ContentType="application/inkml+xml"/>
  <Override PartName="/ppt/ink/ink5827.xml" ContentType="application/inkml+xml"/>
  <Override PartName="/ppt/ink/ink5828.xml" ContentType="application/inkml+xml"/>
  <Override PartName="/ppt/ink/ink5829.xml" ContentType="application/inkml+xml"/>
  <Override PartName="/ppt/ink/ink583.xml" ContentType="application/inkml+xml"/>
  <Override PartName="/ppt/ink/ink5830.xml" ContentType="application/inkml+xml"/>
  <Override PartName="/ppt/ink/ink5831.xml" ContentType="application/inkml+xml"/>
  <Override PartName="/ppt/ink/ink5832.xml" ContentType="application/inkml+xml"/>
  <Override PartName="/ppt/ink/ink5833.xml" ContentType="application/inkml+xml"/>
  <Override PartName="/ppt/ink/ink5834.xml" ContentType="application/inkml+xml"/>
  <Override PartName="/ppt/ink/ink5835.xml" ContentType="application/inkml+xml"/>
  <Override PartName="/ppt/ink/ink5836.xml" ContentType="application/inkml+xml"/>
  <Override PartName="/ppt/ink/ink5837.xml" ContentType="application/inkml+xml"/>
  <Override PartName="/ppt/ink/ink5838.xml" ContentType="application/inkml+xml"/>
  <Override PartName="/ppt/ink/ink5839.xml" ContentType="application/inkml+xml"/>
  <Override PartName="/ppt/ink/ink584.xml" ContentType="application/inkml+xml"/>
  <Override PartName="/ppt/ink/ink5840.xml" ContentType="application/inkml+xml"/>
  <Override PartName="/ppt/ink/ink5841.xml" ContentType="application/inkml+xml"/>
  <Override PartName="/ppt/ink/ink5842.xml" ContentType="application/inkml+xml"/>
  <Override PartName="/ppt/ink/ink5843.xml" ContentType="application/inkml+xml"/>
  <Override PartName="/ppt/ink/ink5844.xml" ContentType="application/inkml+xml"/>
  <Override PartName="/ppt/ink/ink5845.xml" ContentType="application/inkml+xml"/>
  <Override PartName="/ppt/ink/ink5846.xml" ContentType="application/inkml+xml"/>
  <Override PartName="/ppt/ink/ink5847.xml" ContentType="application/inkml+xml"/>
  <Override PartName="/ppt/ink/ink5848.xml" ContentType="application/inkml+xml"/>
  <Override PartName="/ppt/ink/ink5849.xml" ContentType="application/inkml+xml"/>
  <Override PartName="/ppt/ink/ink585.xml" ContentType="application/inkml+xml"/>
  <Override PartName="/ppt/ink/ink5850.xml" ContentType="application/inkml+xml"/>
  <Override PartName="/ppt/ink/ink5851.xml" ContentType="application/inkml+xml"/>
  <Override PartName="/ppt/ink/ink5852.xml" ContentType="application/inkml+xml"/>
  <Override PartName="/ppt/ink/ink5853.xml" ContentType="application/inkml+xml"/>
  <Override PartName="/ppt/ink/ink5854.xml" ContentType="application/inkml+xml"/>
  <Override PartName="/ppt/ink/ink5855.xml" ContentType="application/inkml+xml"/>
  <Override PartName="/ppt/ink/ink5856.xml" ContentType="application/inkml+xml"/>
  <Override PartName="/ppt/ink/ink5857.xml" ContentType="application/inkml+xml"/>
  <Override PartName="/ppt/ink/ink5858.xml" ContentType="application/inkml+xml"/>
  <Override PartName="/ppt/ink/ink5859.xml" ContentType="application/inkml+xml"/>
  <Override PartName="/ppt/ink/ink586.xml" ContentType="application/inkml+xml"/>
  <Override PartName="/ppt/ink/ink5860.xml" ContentType="application/inkml+xml"/>
  <Override PartName="/ppt/ink/ink5861.xml" ContentType="application/inkml+xml"/>
  <Override PartName="/ppt/ink/ink5862.xml" ContentType="application/inkml+xml"/>
  <Override PartName="/ppt/ink/ink5863.xml" ContentType="application/inkml+xml"/>
  <Override PartName="/ppt/ink/ink5864.xml" ContentType="application/inkml+xml"/>
  <Override PartName="/ppt/ink/ink5865.xml" ContentType="application/inkml+xml"/>
  <Override PartName="/ppt/ink/ink5866.xml" ContentType="application/inkml+xml"/>
  <Override PartName="/ppt/ink/ink5867.xml" ContentType="application/inkml+xml"/>
  <Override PartName="/ppt/ink/ink5868.xml" ContentType="application/inkml+xml"/>
  <Override PartName="/ppt/ink/ink5869.xml" ContentType="application/inkml+xml"/>
  <Override PartName="/ppt/ink/ink587.xml" ContentType="application/inkml+xml"/>
  <Override PartName="/ppt/ink/ink5870.xml" ContentType="application/inkml+xml"/>
  <Override PartName="/ppt/ink/ink5871.xml" ContentType="application/inkml+xml"/>
  <Override PartName="/ppt/ink/ink5872.xml" ContentType="application/inkml+xml"/>
  <Override PartName="/ppt/ink/ink5873.xml" ContentType="application/inkml+xml"/>
  <Override PartName="/ppt/ink/ink5874.xml" ContentType="application/inkml+xml"/>
  <Override PartName="/ppt/ink/ink5875.xml" ContentType="application/inkml+xml"/>
  <Override PartName="/ppt/ink/ink5876.xml" ContentType="application/inkml+xml"/>
  <Override PartName="/ppt/ink/ink5877.xml" ContentType="application/inkml+xml"/>
  <Override PartName="/ppt/ink/ink5878.xml" ContentType="application/inkml+xml"/>
  <Override PartName="/ppt/ink/ink5879.xml" ContentType="application/inkml+xml"/>
  <Override PartName="/ppt/ink/ink588.xml" ContentType="application/inkml+xml"/>
  <Override PartName="/ppt/ink/ink5880.xml" ContentType="application/inkml+xml"/>
  <Override PartName="/ppt/ink/ink5881.xml" ContentType="application/inkml+xml"/>
  <Override PartName="/ppt/ink/ink5882.xml" ContentType="application/inkml+xml"/>
  <Override PartName="/ppt/ink/ink5883.xml" ContentType="application/inkml+xml"/>
  <Override PartName="/ppt/ink/ink5884.xml" ContentType="application/inkml+xml"/>
  <Override PartName="/ppt/ink/ink5885.xml" ContentType="application/inkml+xml"/>
  <Override PartName="/ppt/ink/ink5886.xml" ContentType="application/inkml+xml"/>
  <Override PartName="/ppt/ink/ink5887.xml" ContentType="application/inkml+xml"/>
  <Override PartName="/ppt/ink/ink5888.xml" ContentType="application/inkml+xml"/>
  <Override PartName="/ppt/ink/ink5889.xml" ContentType="application/inkml+xml"/>
  <Override PartName="/ppt/ink/ink589.xml" ContentType="application/inkml+xml"/>
  <Override PartName="/ppt/ink/ink5890.xml" ContentType="application/inkml+xml"/>
  <Override PartName="/ppt/ink/ink5891.xml" ContentType="application/inkml+xml"/>
  <Override PartName="/ppt/ink/ink5892.xml" ContentType="application/inkml+xml"/>
  <Override PartName="/ppt/ink/ink5893.xml" ContentType="application/inkml+xml"/>
  <Override PartName="/ppt/ink/ink5894.xml" ContentType="application/inkml+xml"/>
  <Override PartName="/ppt/ink/ink5895.xml" ContentType="application/inkml+xml"/>
  <Override PartName="/ppt/ink/ink5896.xml" ContentType="application/inkml+xml"/>
  <Override PartName="/ppt/ink/ink5897.xml" ContentType="application/inkml+xml"/>
  <Override PartName="/ppt/ink/ink5898.xml" ContentType="application/inkml+xml"/>
  <Override PartName="/ppt/ink/ink5899.xml" ContentType="application/inkml+xml"/>
  <Override PartName="/ppt/ink/ink59.xml" ContentType="application/inkml+xml"/>
  <Override PartName="/ppt/ink/ink590.xml" ContentType="application/inkml+xml"/>
  <Override PartName="/ppt/ink/ink5900.xml" ContentType="application/inkml+xml"/>
  <Override PartName="/ppt/ink/ink5901.xml" ContentType="application/inkml+xml"/>
  <Override PartName="/ppt/ink/ink5902.xml" ContentType="application/inkml+xml"/>
  <Override PartName="/ppt/ink/ink5903.xml" ContentType="application/inkml+xml"/>
  <Override PartName="/ppt/ink/ink5904.xml" ContentType="application/inkml+xml"/>
  <Override PartName="/ppt/ink/ink5905.xml" ContentType="application/inkml+xml"/>
  <Override PartName="/ppt/ink/ink5906.xml" ContentType="application/inkml+xml"/>
  <Override PartName="/ppt/ink/ink5907.xml" ContentType="application/inkml+xml"/>
  <Override PartName="/ppt/ink/ink5908.xml" ContentType="application/inkml+xml"/>
  <Override PartName="/ppt/ink/ink5909.xml" ContentType="application/inkml+xml"/>
  <Override PartName="/ppt/ink/ink591.xml" ContentType="application/inkml+xml"/>
  <Override PartName="/ppt/ink/ink5910.xml" ContentType="application/inkml+xml"/>
  <Override PartName="/ppt/ink/ink5911.xml" ContentType="application/inkml+xml"/>
  <Override PartName="/ppt/ink/ink5912.xml" ContentType="application/inkml+xml"/>
  <Override PartName="/ppt/ink/ink5913.xml" ContentType="application/inkml+xml"/>
  <Override PartName="/ppt/ink/ink5914.xml" ContentType="application/inkml+xml"/>
  <Override PartName="/ppt/ink/ink5915.xml" ContentType="application/inkml+xml"/>
  <Override PartName="/ppt/ink/ink5916.xml" ContentType="application/inkml+xml"/>
  <Override PartName="/ppt/ink/ink5917.xml" ContentType="application/inkml+xml"/>
  <Override PartName="/ppt/ink/ink5918.xml" ContentType="application/inkml+xml"/>
  <Override PartName="/ppt/ink/ink5919.xml" ContentType="application/inkml+xml"/>
  <Override PartName="/ppt/ink/ink592.xml" ContentType="application/inkml+xml"/>
  <Override PartName="/ppt/ink/ink5920.xml" ContentType="application/inkml+xml"/>
  <Override PartName="/ppt/ink/ink5921.xml" ContentType="application/inkml+xml"/>
  <Override PartName="/ppt/ink/ink5922.xml" ContentType="application/inkml+xml"/>
  <Override PartName="/ppt/ink/ink5923.xml" ContentType="application/inkml+xml"/>
  <Override PartName="/ppt/ink/ink5924.xml" ContentType="application/inkml+xml"/>
  <Override PartName="/ppt/ink/ink5925.xml" ContentType="application/inkml+xml"/>
  <Override PartName="/ppt/ink/ink5926.xml" ContentType="application/inkml+xml"/>
  <Override PartName="/ppt/ink/ink5927.xml" ContentType="application/inkml+xml"/>
  <Override PartName="/ppt/ink/ink5928.xml" ContentType="application/inkml+xml"/>
  <Override PartName="/ppt/ink/ink5929.xml" ContentType="application/inkml+xml"/>
  <Override PartName="/ppt/ink/ink593.xml" ContentType="application/inkml+xml"/>
  <Override PartName="/ppt/ink/ink5930.xml" ContentType="application/inkml+xml"/>
  <Override PartName="/ppt/ink/ink5931.xml" ContentType="application/inkml+xml"/>
  <Override PartName="/ppt/ink/ink5932.xml" ContentType="application/inkml+xml"/>
  <Override PartName="/ppt/ink/ink5933.xml" ContentType="application/inkml+xml"/>
  <Override PartName="/ppt/ink/ink5934.xml" ContentType="application/inkml+xml"/>
  <Override PartName="/ppt/ink/ink5935.xml" ContentType="application/inkml+xml"/>
  <Override PartName="/ppt/ink/ink5936.xml" ContentType="application/inkml+xml"/>
  <Override PartName="/ppt/ink/ink5937.xml" ContentType="application/inkml+xml"/>
  <Override PartName="/ppt/ink/ink5938.xml" ContentType="application/inkml+xml"/>
  <Override PartName="/ppt/ink/ink5939.xml" ContentType="application/inkml+xml"/>
  <Override PartName="/ppt/ink/ink594.xml" ContentType="application/inkml+xml"/>
  <Override PartName="/ppt/ink/ink5940.xml" ContentType="application/inkml+xml"/>
  <Override PartName="/ppt/ink/ink5941.xml" ContentType="application/inkml+xml"/>
  <Override PartName="/ppt/ink/ink5942.xml" ContentType="application/inkml+xml"/>
  <Override PartName="/ppt/ink/ink5943.xml" ContentType="application/inkml+xml"/>
  <Override PartName="/ppt/ink/ink5944.xml" ContentType="application/inkml+xml"/>
  <Override PartName="/ppt/ink/ink5945.xml" ContentType="application/inkml+xml"/>
  <Override PartName="/ppt/ink/ink5946.xml" ContentType="application/inkml+xml"/>
  <Override PartName="/ppt/ink/ink5947.xml" ContentType="application/inkml+xml"/>
  <Override PartName="/ppt/ink/ink5948.xml" ContentType="application/inkml+xml"/>
  <Override PartName="/ppt/ink/ink5949.xml" ContentType="application/inkml+xml"/>
  <Override PartName="/ppt/ink/ink595.xml" ContentType="application/inkml+xml"/>
  <Override PartName="/ppt/ink/ink5950.xml" ContentType="application/inkml+xml"/>
  <Override PartName="/ppt/ink/ink5951.xml" ContentType="application/inkml+xml"/>
  <Override PartName="/ppt/ink/ink5952.xml" ContentType="application/inkml+xml"/>
  <Override PartName="/ppt/ink/ink5953.xml" ContentType="application/inkml+xml"/>
  <Override PartName="/ppt/ink/ink5954.xml" ContentType="application/inkml+xml"/>
  <Override PartName="/ppt/ink/ink5955.xml" ContentType="application/inkml+xml"/>
  <Override PartName="/ppt/ink/ink5956.xml" ContentType="application/inkml+xml"/>
  <Override PartName="/ppt/ink/ink5957.xml" ContentType="application/inkml+xml"/>
  <Override PartName="/ppt/ink/ink5958.xml" ContentType="application/inkml+xml"/>
  <Override PartName="/ppt/ink/ink5959.xml" ContentType="application/inkml+xml"/>
  <Override PartName="/ppt/ink/ink596.xml" ContentType="application/inkml+xml"/>
  <Override PartName="/ppt/ink/ink5960.xml" ContentType="application/inkml+xml"/>
  <Override PartName="/ppt/ink/ink5961.xml" ContentType="application/inkml+xml"/>
  <Override PartName="/ppt/ink/ink5962.xml" ContentType="application/inkml+xml"/>
  <Override PartName="/ppt/ink/ink5963.xml" ContentType="application/inkml+xml"/>
  <Override PartName="/ppt/ink/ink5964.xml" ContentType="application/inkml+xml"/>
  <Override PartName="/ppt/ink/ink5965.xml" ContentType="application/inkml+xml"/>
  <Override PartName="/ppt/ink/ink5966.xml" ContentType="application/inkml+xml"/>
  <Override PartName="/ppt/ink/ink5967.xml" ContentType="application/inkml+xml"/>
  <Override PartName="/ppt/ink/ink5968.xml" ContentType="application/inkml+xml"/>
  <Override PartName="/ppt/ink/ink5969.xml" ContentType="application/inkml+xml"/>
  <Override PartName="/ppt/ink/ink597.xml" ContentType="application/inkml+xml"/>
  <Override PartName="/ppt/ink/ink5970.xml" ContentType="application/inkml+xml"/>
  <Override PartName="/ppt/ink/ink5971.xml" ContentType="application/inkml+xml"/>
  <Override PartName="/ppt/ink/ink5972.xml" ContentType="application/inkml+xml"/>
  <Override PartName="/ppt/ink/ink5973.xml" ContentType="application/inkml+xml"/>
  <Override PartName="/ppt/ink/ink5974.xml" ContentType="application/inkml+xml"/>
  <Override PartName="/ppt/ink/ink5975.xml" ContentType="application/inkml+xml"/>
  <Override PartName="/ppt/ink/ink5976.xml" ContentType="application/inkml+xml"/>
  <Override PartName="/ppt/ink/ink5977.xml" ContentType="application/inkml+xml"/>
  <Override PartName="/ppt/ink/ink5978.xml" ContentType="application/inkml+xml"/>
  <Override PartName="/ppt/ink/ink5979.xml" ContentType="application/inkml+xml"/>
  <Override PartName="/ppt/ink/ink598.xml" ContentType="application/inkml+xml"/>
  <Override PartName="/ppt/ink/ink5980.xml" ContentType="application/inkml+xml"/>
  <Override PartName="/ppt/ink/ink5981.xml" ContentType="application/inkml+xml"/>
  <Override PartName="/ppt/ink/ink5982.xml" ContentType="application/inkml+xml"/>
  <Override PartName="/ppt/ink/ink5983.xml" ContentType="application/inkml+xml"/>
  <Override PartName="/ppt/ink/ink5984.xml" ContentType="application/inkml+xml"/>
  <Override PartName="/ppt/ink/ink5985.xml" ContentType="application/inkml+xml"/>
  <Override PartName="/ppt/ink/ink5986.xml" ContentType="application/inkml+xml"/>
  <Override PartName="/ppt/ink/ink5987.xml" ContentType="application/inkml+xml"/>
  <Override PartName="/ppt/ink/ink5988.xml" ContentType="application/inkml+xml"/>
  <Override PartName="/ppt/ink/ink5989.xml" ContentType="application/inkml+xml"/>
  <Override PartName="/ppt/ink/ink599.xml" ContentType="application/inkml+xml"/>
  <Override PartName="/ppt/ink/ink5990.xml" ContentType="application/inkml+xml"/>
  <Override PartName="/ppt/ink/ink5991.xml" ContentType="application/inkml+xml"/>
  <Override PartName="/ppt/ink/ink5992.xml" ContentType="application/inkml+xml"/>
  <Override PartName="/ppt/ink/ink5993.xml" ContentType="application/inkml+xml"/>
  <Override PartName="/ppt/ink/ink5994.xml" ContentType="application/inkml+xml"/>
  <Override PartName="/ppt/ink/ink5995.xml" ContentType="application/inkml+xml"/>
  <Override PartName="/ppt/ink/ink5996.xml" ContentType="application/inkml+xml"/>
  <Override PartName="/ppt/ink/ink5997.xml" ContentType="application/inkml+xml"/>
  <Override PartName="/ppt/ink/ink5998.xml" ContentType="application/inkml+xml"/>
  <Override PartName="/ppt/ink/ink5999.xml" ContentType="application/inkml+xml"/>
  <Override PartName="/ppt/ink/ink6.xml" ContentType="application/inkml+xml"/>
  <Override PartName="/ppt/ink/ink60.xml" ContentType="application/inkml+xml"/>
  <Override PartName="/ppt/ink/ink600.xml" ContentType="application/inkml+xml"/>
  <Override PartName="/ppt/ink/ink6000.xml" ContentType="application/inkml+xml"/>
  <Override PartName="/ppt/ink/ink6001.xml" ContentType="application/inkml+xml"/>
  <Override PartName="/ppt/ink/ink6002.xml" ContentType="application/inkml+xml"/>
  <Override PartName="/ppt/ink/ink6003.xml" ContentType="application/inkml+xml"/>
  <Override PartName="/ppt/ink/ink6004.xml" ContentType="application/inkml+xml"/>
  <Override PartName="/ppt/ink/ink6005.xml" ContentType="application/inkml+xml"/>
  <Override PartName="/ppt/ink/ink6006.xml" ContentType="application/inkml+xml"/>
  <Override PartName="/ppt/ink/ink6007.xml" ContentType="application/inkml+xml"/>
  <Override PartName="/ppt/ink/ink6008.xml" ContentType="application/inkml+xml"/>
  <Override PartName="/ppt/ink/ink6009.xml" ContentType="application/inkml+xml"/>
  <Override PartName="/ppt/ink/ink601.xml" ContentType="application/inkml+xml"/>
  <Override PartName="/ppt/ink/ink6010.xml" ContentType="application/inkml+xml"/>
  <Override PartName="/ppt/ink/ink6011.xml" ContentType="application/inkml+xml"/>
  <Override PartName="/ppt/ink/ink6012.xml" ContentType="application/inkml+xml"/>
  <Override PartName="/ppt/ink/ink6013.xml" ContentType="application/inkml+xml"/>
  <Override PartName="/ppt/ink/ink6014.xml" ContentType="application/inkml+xml"/>
  <Override PartName="/ppt/ink/ink6015.xml" ContentType="application/inkml+xml"/>
  <Override PartName="/ppt/ink/ink6016.xml" ContentType="application/inkml+xml"/>
  <Override PartName="/ppt/ink/ink6017.xml" ContentType="application/inkml+xml"/>
  <Override PartName="/ppt/ink/ink6018.xml" ContentType="application/inkml+xml"/>
  <Override PartName="/ppt/ink/ink6019.xml" ContentType="application/inkml+xml"/>
  <Override PartName="/ppt/ink/ink602.xml" ContentType="application/inkml+xml"/>
  <Override PartName="/ppt/ink/ink6020.xml" ContentType="application/inkml+xml"/>
  <Override PartName="/ppt/ink/ink6021.xml" ContentType="application/inkml+xml"/>
  <Override PartName="/ppt/ink/ink6022.xml" ContentType="application/inkml+xml"/>
  <Override PartName="/ppt/ink/ink6023.xml" ContentType="application/inkml+xml"/>
  <Override PartName="/ppt/ink/ink6024.xml" ContentType="application/inkml+xml"/>
  <Override PartName="/ppt/ink/ink6025.xml" ContentType="application/inkml+xml"/>
  <Override PartName="/ppt/ink/ink6026.xml" ContentType="application/inkml+xml"/>
  <Override PartName="/ppt/ink/ink6027.xml" ContentType="application/inkml+xml"/>
  <Override PartName="/ppt/ink/ink6028.xml" ContentType="application/inkml+xml"/>
  <Override PartName="/ppt/ink/ink6029.xml" ContentType="application/inkml+xml"/>
  <Override PartName="/ppt/ink/ink603.xml" ContentType="application/inkml+xml"/>
  <Override PartName="/ppt/ink/ink6030.xml" ContentType="application/inkml+xml"/>
  <Override PartName="/ppt/ink/ink6031.xml" ContentType="application/inkml+xml"/>
  <Override PartName="/ppt/ink/ink6032.xml" ContentType="application/inkml+xml"/>
  <Override PartName="/ppt/ink/ink6033.xml" ContentType="application/inkml+xml"/>
  <Override PartName="/ppt/ink/ink6034.xml" ContentType="application/inkml+xml"/>
  <Override PartName="/ppt/ink/ink6035.xml" ContentType="application/inkml+xml"/>
  <Override PartName="/ppt/ink/ink6036.xml" ContentType="application/inkml+xml"/>
  <Override PartName="/ppt/ink/ink6037.xml" ContentType="application/inkml+xml"/>
  <Override PartName="/ppt/ink/ink6038.xml" ContentType="application/inkml+xml"/>
  <Override PartName="/ppt/ink/ink6039.xml" ContentType="application/inkml+xml"/>
  <Override PartName="/ppt/ink/ink604.xml" ContentType="application/inkml+xml"/>
  <Override PartName="/ppt/ink/ink6040.xml" ContentType="application/inkml+xml"/>
  <Override PartName="/ppt/ink/ink6041.xml" ContentType="application/inkml+xml"/>
  <Override PartName="/ppt/ink/ink6042.xml" ContentType="application/inkml+xml"/>
  <Override PartName="/ppt/ink/ink6043.xml" ContentType="application/inkml+xml"/>
  <Override PartName="/ppt/ink/ink6044.xml" ContentType="application/inkml+xml"/>
  <Override PartName="/ppt/ink/ink6045.xml" ContentType="application/inkml+xml"/>
  <Override PartName="/ppt/ink/ink6046.xml" ContentType="application/inkml+xml"/>
  <Override PartName="/ppt/ink/ink6047.xml" ContentType="application/inkml+xml"/>
  <Override PartName="/ppt/ink/ink6048.xml" ContentType="application/inkml+xml"/>
  <Override PartName="/ppt/ink/ink6049.xml" ContentType="application/inkml+xml"/>
  <Override PartName="/ppt/ink/ink605.xml" ContentType="application/inkml+xml"/>
  <Override PartName="/ppt/ink/ink6050.xml" ContentType="application/inkml+xml"/>
  <Override PartName="/ppt/ink/ink6051.xml" ContentType="application/inkml+xml"/>
  <Override PartName="/ppt/ink/ink6052.xml" ContentType="application/inkml+xml"/>
  <Override PartName="/ppt/ink/ink6053.xml" ContentType="application/inkml+xml"/>
  <Override PartName="/ppt/ink/ink6054.xml" ContentType="application/inkml+xml"/>
  <Override PartName="/ppt/ink/ink6055.xml" ContentType="application/inkml+xml"/>
  <Override PartName="/ppt/ink/ink6056.xml" ContentType="application/inkml+xml"/>
  <Override PartName="/ppt/ink/ink6057.xml" ContentType="application/inkml+xml"/>
  <Override PartName="/ppt/ink/ink6058.xml" ContentType="application/inkml+xml"/>
  <Override PartName="/ppt/ink/ink6059.xml" ContentType="application/inkml+xml"/>
  <Override PartName="/ppt/ink/ink606.xml" ContentType="application/inkml+xml"/>
  <Override PartName="/ppt/ink/ink6060.xml" ContentType="application/inkml+xml"/>
  <Override PartName="/ppt/ink/ink6061.xml" ContentType="application/inkml+xml"/>
  <Override PartName="/ppt/ink/ink6062.xml" ContentType="application/inkml+xml"/>
  <Override PartName="/ppt/ink/ink6063.xml" ContentType="application/inkml+xml"/>
  <Override PartName="/ppt/ink/ink6064.xml" ContentType="application/inkml+xml"/>
  <Override PartName="/ppt/ink/ink6065.xml" ContentType="application/inkml+xml"/>
  <Override PartName="/ppt/ink/ink6066.xml" ContentType="application/inkml+xml"/>
  <Override PartName="/ppt/ink/ink6067.xml" ContentType="application/inkml+xml"/>
  <Override PartName="/ppt/ink/ink6068.xml" ContentType="application/inkml+xml"/>
  <Override PartName="/ppt/ink/ink6069.xml" ContentType="application/inkml+xml"/>
  <Override PartName="/ppt/ink/ink607.xml" ContentType="application/inkml+xml"/>
  <Override PartName="/ppt/ink/ink6070.xml" ContentType="application/inkml+xml"/>
  <Override PartName="/ppt/ink/ink6071.xml" ContentType="application/inkml+xml"/>
  <Override PartName="/ppt/ink/ink6072.xml" ContentType="application/inkml+xml"/>
  <Override PartName="/ppt/ink/ink6073.xml" ContentType="application/inkml+xml"/>
  <Override PartName="/ppt/ink/ink6074.xml" ContentType="application/inkml+xml"/>
  <Override PartName="/ppt/ink/ink6075.xml" ContentType="application/inkml+xml"/>
  <Override PartName="/ppt/ink/ink6076.xml" ContentType="application/inkml+xml"/>
  <Override PartName="/ppt/ink/ink6077.xml" ContentType="application/inkml+xml"/>
  <Override PartName="/ppt/ink/ink6078.xml" ContentType="application/inkml+xml"/>
  <Override PartName="/ppt/ink/ink6079.xml" ContentType="application/inkml+xml"/>
  <Override PartName="/ppt/ink/ink608.xml" ContentType="application/inkml+xml"/>
  <Override PartName="/ppt/ink/ink6080.xml" ContentType="application/inkml+xml"/>
  <Override PartName="/ppt/ink/ink6081.xml" ContentType="application/inkml+xml"/>
  <Override PartName="/ppt/ink/ink6082.xml" ContentType="application/inkml+xml"/>
  <Override PartName="/ppt/ink/ink6083.xml" ContentType="application/inkml+xml"/>
  <Override PartName="/ppt/ink/ink6084.xml" ContentType="application/inkml+xml"/>
  <Override PartName="/ppt/ink/ink6085.xml" ContentType="application/inkml+xml"/>
  <Override PartName="/ppt/ink/ink6086.xml" ContentType="application/inkml+xml"/>
  <Override PartName="/ppt/ink/ink6087.xml" ContentType="application/inkml+xml"/>
  <Override PartName="/ppt/ink/ink6088.xml" ContentType="application/inkml+xml"/>
  <Override PartName="/ppt/ink/ink6089.xml" ContentType="application/inkml+xml"/>
  <Override PartName="/ppt/ink/ink609.xml" ContentType="application/inkml+xml"/>
  <Override PartName="/ppt/ink/ink6090.xml" ContentType="application/inkml+xml"/>
  <Override PartName="/ppt/ink/ink6091.xml" ContentType="application/inkml+xml"/>
  <Override PartName="/ppt/ink/ink6092.xml" ContentType="application/inkml+xml"/>
  <Override PartName="/ppt/ink/ink6093.xml" ContentType="application/inkml+xml"/>
  <Override PartName="/ppt/ink/ink6094.xml" ContentType="application/inkml+xml"/>
  <Override PartName="/ppt/ink/ink6095.xml" ContentType="application/inkml+xml"/>
  <Override PartName="/ppt/ink/ink6096.xml" ContentType="application/inkml+xml"/>
  <Override PartName="/ppt/ink/ink6097.xml" ContentType="application/inkml+xml"/>
  <Override PartName="/ppt/ink/ink6098.xml" ContentType="application/inkml+xml"/>
  <Override PartName="/ppt/ink/ink6099.xml" ContentType="application/inkml+xml"/>
  <Override PartName="/ppt/ink/ink61.xml" ContentType="application/inkml+xml"/>
  <Override PartName="/ppt/ink/ink610.xml" ContentType="application/inkml+xml"/>
  <Override PartName="/ppt/ink/ink6100.xml" ContentType="application/inkml+xml"/>
  <Override PartName="/ppt/ink/ink6101.xml" ContentType="application/inkml+xml"/>
  <Override PartName="/ppt/ink/ink6102.xml" ContentType="application/inkml+xml"/>
  <Override PartName="/ppt/ink/ink6103.xml" ContentType="application/inkml+xml"/>
  <Override PartName="/ppt/ink/ink6104.xml" ContentType="application/inkml+xml"/>
  <Override PartName="/ppt/ink/ink6105.xml" ContentType="application/inkml+xml"/>
  <Override PartName="/ppt/ink/ink6106.xml" ContentType="application/inkml+xml"/>
  <Override PartName="/ppt/ink/ink6107.xml" ContentType="application/inkml+xml"/>
  <Override PartName="/ppt/ink/ink6108.xml" ContentType="application/inkml+xml"/>
  <Override PartName="/ppt/ink/ink6109.xml" ContentType="application/inkml+xml"/>
  <Override PartName="/ppt/ink/ink611.xml" ContentType="application/inkml+xml"/>
  <Override PartName="/ppt/ink/ink6110.xml" ContentType="application/inkml+xml"/>
  <Override PartName="/ppt/ink/ink6111.xml" ContentType="application/inkml+xml"/>
  <Override PartName="/ppt/ink/ink6112.xml" ContentType="application/inkml+xml"/>
  <Override PartName="/ppt/ink/ink6113.xml" ContentType="application/inkml+xml"/>
  <Override PartName="/ppt/ink/ink6114.xml" ContentType="application/inkml+xml"/>
  <Override PartName="/ppt/ink/ink6115.xml" ContentType="application/inkml+xml"/>
  <Override PartName="/ppt/ink/ink6116.xml" ContentType="application/inkml+xml"/>
  <Override PartName="/ppt/ink/ink6117.xml" ContentType="application/inkml+xml"/>
  <Override PartName="/ppt/ink/ink6118.xml" ContentType="application/inkml+xml"/>
  <Override PartName="/ppt/ink/ink6119.xml" ContentType="application/inkml+xml"/>
  <Override PartName="/ppt/ink/ink612.xml" ContentType="application/inkml+xml"/>
  <Override PartName="/ppt/ink/ink6120.xml" ContentType="application/inkml+xml"/>
  <Override PartName="/ppt/ink/ink6121.xml" ContentType="application/inkml+xml"/>
  <Override PartName="/ppt/ink/ink6122.xml" ContentType="application/inkml+xml"/>
  <Override PartName="/ppt/ink/ink6123.xml" ContentType="application/inkml+xml"/>
  <Override PartName="/ppt/ink/ink6124.xml" ContentType="application/inkml+xml"/>
  <Override PartName="/ppt/ink/ink6125.xml" ContentType="application/inkml+xml"/>
  <Override PartName="/ppt/ink/ink6126.xml" ContentType="application/inkml+xml"/>
  <Override PartName="/ppt/ink/ink6127.xml" ContentType="application/inkml+xml"/>
  <Override PartName="/ppt/ink/ink6128.xml" ContentType="application/inkml+xml"/>
  <Override PartName="/ppt/ink/ink6129.xml" ContentType="application/inkml+xml"/>
  <Override PartName="/ppt/ink/ink613.xml" ContentType="application/inkml+xml"/>
  <Override PartName="/ppt/ink/ink6130.xml" ContentType="application/inkml+xml"/>
  <Override PartName="/ppt/ink/ink6131.xml" ContentType="application/inkml+xml"/>
  <Override PartName="/ppt/ink/ink6132.xml" ContentType="application/inkml+xml"/>
  <Override PartName="/ppt/ink/ink6133.xml" ContentType="application/inkml+xml"/>
  <Override PartName="/ppt/ink/ink6134.xml" ContentType="application/inkml+xml"/>
  <Override PartName="/ppt/ink/ink6135.xml" ContentType="application/inkml+xml"/>
  <Override PartName="/ppt/ink/ink6136.xml" ContentType="application/inkml+xml"/>
  <Override PartName="/ppt/ink/ink6137.xml" ContentType="application/inkml+xml"/>
  <Override PartName="/ppt/ink/ink6138.xml" ContentType="application/inkml+xml"/>
  <Override PartName="/ppt/ink/ink6139.xml" ContentType="application/inkml+xml"/>
  <Override PartName="/ppt/ink/ink614.xml" ContentType="application/inkml+xml"/>
  <Override PartName="/ppt/ink/ink6140.xml" ContentType="application/inkml+xml"/>
  <Override PartName="/ppt/ink/ink6141.xml" ContentType="application/inkml+xml"/>
  <Override PartName="/ppt/ink/ink6142.xml" ContentType="application/inkml+xml"/>
  <Override PartName="/ppt/ink/ink6143.xml" ContentType="application/inkml+xml"/>
  <Override PartName="/ppt/ink/ink6144.xml" ContentType="application/inkml+xml"/>
  <Override PartName="/ppt/ink/ink6145.xml" ContentType="application/inkml+xml"/>
  <Override PartName="/ppt/ink/ink6146.xml" ContentType="application/inkml+xml"/>
  <Override PartName="/ppt/ink/ink6147.xml" ContentType="application/inkml+xml"/>
  <Override PartName="/ppt/ink/ink6148.xml" ContentType="application/inkml+xml"/>
  <Override PartName="/ppt/ink/ink6149.xml" ContentType="application/inkml+xml"/>
  <Override PartName="/ppt/ink/ink615.xml" ContentType="application/inkml+xml"/>
  <Override PartName="/ppt/ink/ink6150.xml" ContentType="application/inkml+xml"/>
  <Override PartName="/ppt/ink/ink6151.xml" ContentType="application/inkml+xml"/>
  <Override PartName="/ppt/ink/ink6152.xml" ContentType="application/inkml+xml"/>
  <Override PartName="/ppt/ink/ink6153.xml" ContentType="application/inkml+xml"/>
  <Override PartName="/ppt/ink/ink6154.xml" ContentType="application/inkml+xml"/>
  <Override PartName="/ppt/ink/ink6155.xml" ContentType="application/inkml+xml"/>
  <Override PartName="/ppt/ink/ink6156.xml" ContentType="application/inkml+xml"/>
  <Override PartName="/ppt/ink/ink6157.xml" ContentType="application/inkml+xml"/>
  <Override PartName="/ppt/ink/ink6158.xml" ContentType="application/inkml+xml"/>
  <Override PartName="/ppt/ink/ink6159.xml" ContentType="application/inkml+xml"/>
  <Override PartName="/ppt/ink/ink616.xml" ContentType="application/inkml+xml"/>
  <Override PartName="/ppt/ink/ink6160.xml" ContentType="application/inkml+xml"/>
  <Override PartName="/ppt/ink/ink6161.xml" ContentType="application/inkml+xml"/>
  <Override PartName="/ppt/ink/ink6162.xml" ContentType="application/inkml+xml"/>
  <Override PartName="/ppt/ink/ink6163.xml" ContentType="application/inkml+xml"/>
  <Override PartName="/ppt/ink/ink6164.xml" ContentType="application/inkml+xml"/>
  <Override PartName="/ppt/ink/ink6165.xml" ContentType="application/inkml+xml"/>
  <Override PartName="/ppt/ink/ink6166.xml" ContentType="application/inkml+xml"/>
  <Override PartName="/ppt/ink/ink6167.xml" ContentType="application/inkml+xml"/>
  <Override PartName="/ppt/ink/ink6168.xml" ContentType="application/inkml+xml"/>
  <Override PartName="/ppt/ink/ink6169.xml" ContentType="application/inkml+xml"/>
  <Override PartName="/ppt/ink/ink617.xml" ContentType="application/inkml+xml"/>
  <Override PartName="/ppt/ink/ink6170.xml" ContentType="application/inkml+xml"/>
  <Override PartName="/ppt/ink/ink6171.xml" ContentType="application/inkml+xml"/>
  <Override PartName="/ppt/ink/ink6172.xml" ContentType="application/inkml+xml"/>
  <Override PartName="/ppt/ink/ink6173.xml" ContentType="application/inkml+xml"/>
  <Override PartName="/ppt/ink/ink6174.xml" ContentType="application/inkml+xml"/>
  <Override PartName="/ppt/ink/ink6175.xml" ContentType="application/inkml+xml"/>
  <Override PartName="/ppt/ink/ink6176.xml" ContentType="application/inkml+xml"/>
  <Override PartName="/ppt/ink/ink6177.xml" ContentType="application/inkml+xml"/>
  <Override PartName="/ppt/ink/ink6178.xml" ContentType="application/inkml+xml"/>
  <Override PartName="/ppt/ink/ink6179.xml" ContentType="application/inkml+xml"/>
  <Override PartName="/ppt/ink/ink618.xml" ContentType="application/inkml+xml"/>
  <Override PartName="/ppt/ink/ink6180.xml" ContentType="application/inkml+xml"/>
  <Override PartName="/ppt/ink/ink6181.xml" ContentType="application/inkml+xml"/>
  <Override PartName="/ppt/ink/ink6182.xml" ContentType="application/inkml+xml"/>
  <Override PartName="/ppt/ink/ink6183.xml" ContentType="application/inkml+xml"/>
  <Override PartName="/ppt/ink/ink6184.xml" ContentType="application/inkml+xml"/>
  <Override PartName="/ppt/ink/ink6185.xml" ContentType="application/inkml+xml"/>
  <Override PartName="/ppt/ink/ink6186.xml" ContentType="application/inkml+xml"/>
  <Override PartName="/ppt/ink/ink6187.xml" ContentType="application/inkml+xml"/>
  <Override PartName="/ppt/ink/ink6188.xml" ContentType="application/inkml+xml"/>
  <Override PartName="/ppt/ink/ink6189.xml" ContentType="application/inkml+xml"/>
  <Override PartName="/ppt/ink/ink619.xml" ContentType="application/inkml+xml"/>
  <Override PartName="/ppt/ink/ink6190.xml" ContentType="application/inkml+xml"/>
  <Override PartName="/ppt/ink/ink6191.xml" ContentType="application/inkml+xml"/>
  <Override PartName="/ppt/ink/ink6192.xml" ContentType="application/inkml+xml"/>
  <Override PartName="/ppt/ink/ink6193.xml" ContentType="application/inkml+xml"/>
  <Override PartName="/ppt/ink/ink6194.xml" ContentType="application/inkml+xml"/>
  <Override PartName="/ppt/ink/ink6195.xml" ContentType="application/inkml+xml"/>
  <Override PartName="/ppt/ink/ink6196.xml" ContentType="application/inkml+xml"/>
  <Override PartName="/ppt/ink/ink6197.xml" ContentType="application/inkml+xml"/>
  <Override PartName="/ppt/ink/ink6198.xml" ContentType="application/inkml+xml"/>
  <Override PartName="/ppt/ink/ink6199.xml" ContentType="application/inkml+xml"/>
  <Override PartName="/ppt/ink/ink62.xml" ContentType="application/inkml+xml"/>
  <Override PartName="/ppt/ink/ink620.xml" ContentType="application/inkml+xml"/>
  <Override PartName="/ppt/ink/ink6200.xml" ContentType="application/inkml+xml"/>
  <Override PartName="/ppt/ink/ink6201.xml" ContentType="application/inkml+xml"/>
  <Override PartName="/ppt/ink/ink6202.xml" ContentType="application/inkml+xml"/>
  <Override PartName="/ppt/ink/ink6203.xml" ContentType="application/inkml+xml"/>
  <Override PartName="/ppt/ink/ink6204.xml" ContentType="application/inkml+xml"/>
  <Override PartName="/ppt/ink/ink6205.xml" ContentType="application/inkml+xml"/>
  <Override PartName="/ppt/ink/ink6206.xml" ContentType="application/inkml+xml"/>
  <Override PartName="/ppt/ink/ink6207.xml" ContentType="application/inkml+xml"/>
  <Override PartName="/ppt/ink/ink6208.xml" ContentType="application/inkml+xml"/>
  <Override PartName="/ppt/ink/ink6209.xml" ContentType="application/inkml+xml"/>
  <Override PartName="/ppt/ink/ink621.xml" ContentType="application/inkml+xml"/>
  <Override PartName="/ppt/ink/ink6210.xml" ContentType="application/inkml+xml"/>
  <Override PartName="/ppt/ink/ink6211.xml" ContentType="application/inkml+xml"/>
  <Override PartName="/ppt/ink/ink6212.xml" ContentType="application/inkml+xml"/>
  <Override PartName="/ppt/ink/ink6213.xml" ContentType="application/inkml+xml"/>
  <Override PartName="/ppt/ink/ink6214.xml" ContentType="application/inkml+xml"/>
  <Override PartName="/ppt/ink/ink6215.xml" ContentType="application/inkml+xml"/>
  <Override PartName="/ppt/ink/ink6216.xml" ContentType="application/inkml+xml"/>
  <Override PartName="/ppt/ink/ink6217.xml" ContentType="application/inkml+xml"/>
  <Override PartName="/ppt/ink/ink6218.xml" ContentType="application/inkml+xml"/>
  <Override PartName="/ppt/ink/ink6219.xml" ContentType="application/inkml+xml"/>
  <Override PartName="/ppt/ink/ink622.xml" ContentType="application/inkml+xml"/>
  <Override PartName="/ppt/ink/ink6220.xml" ContentType="application/inkml+xml"/>
  <Override PartName="/ppt/ink/ink6221.xml" ContentType="application/inkml+xml"/>
  <Override PartName="/ppt/ink/ink6222.xml" ContentType="application/inkml+xml"/>
  <Override PartName="/ppt/ink/ink6223.xml" ContentType="application/inkml+xml"/>
  <Override PartName="/ppt/ink/ink6224.xml" ContentType="application/inkml+xml"/>
  <Override PartName="/ppt/ink/ink6225.xml" ContentType="application/inkml+xml"/>
  <Override PartName="/ppt/ink/ink6226.xml" ContentType="application/inkml+xml"/>
  <Override PartName="/ppt/ink/ink6227.xml" ContentType="application/inkml+xml"/>
  <Override PartName="/ppt/ink/ink6228.xml" ContentType="application/inkml+xml"/>
  <Override PartName="/ppt/ink/ink6229.xml" ContentType="application/inkml+xml"/>
  <Override PartName="/ppt/ink/ink623.xml" ContentType="application/inkml+xml"/>
  <Override PartName="/ppt/ink/ink6230.xml" ContentType="application/inkml+xml"/>
  <Override PartName="/ppt/ink/ink6231.xml" ContentType="application/inkml+xml"/>
  <Override PartName="/ppt/ink/ink6232.xml" ContentType="application/inkml+xml"/>
  <Override PartName="/ppt/ink/ink6233.xml" ContentType="application/inkml+xml"/>
  <Override PartName="/ppt/ink/ink6234.xml" ContentType="application/inkml+xml"/>
  <Override PartName="/ppt/ink/ink6235.xml" ContentType="application/inkml+xml"/>
  <Override PartName="/ppt/ink/ink6236.xml" ContentType="application/inkml+xml"/>
  <Override PartName="/ppt/ink/ink6237.xml" ContentType="application/inkml+xml"/>
  <Override PartName="/ppt/ink/ink6238.xml" ContentType="application/inkml+xml"/>
  <Override PartName="/ppt/ink/ink6239.xml" ContentType="application/inkml+xml"/>
  <Override PartName="/ppt/ink/ink624.xml" ContentType="application/inkml+xml"/>
  <Override PartName="/ppt/ink/ink6240.xml" ContentType="application/inkml+xml"/>
  <Override PartName="/ppt/ink/ink6241.xml" ContentType="application/inkml+xml"/>
  <Override PartName="/ppt/ink/ink6242.xml" ContentType="application/inkml+xml"/>
  <Override PartName="/ppt/ink/ink6243.xml" ContentType="application/inkml+xml"/>
  <Override PartName="/ppt/ink/ink6244.xml" ContentType="application/inkml+xml"/>
  <Override PartName="/ppt/ink/ink6245.xml" ContentType="application/inkml+xml"/>
  <Override PartName="/ppt/ink/ink6246.xml" ContentType="application/inkml+xml"/>
  <Override PartName="/ppt/ink/ink6247.xml" ContentType="application/inkml+xml"/>
  <Override PartName="/ppt/ink/ink6248.xml" ContentType="application/inkml+xml"/>
  <Override PartName="/ppt/ink/ink6249.xml" ContentType="application/inkml+xml"/>
  <Override PartName="/ppt/ink/ink625.xml" ContentType="application/inkml+xml"/>
  <Override PartName="/ppt/ink/ink6250.xml" ContentType="application/inkml+xml"/>
  <Override PartName="/ppt/ink/ink6251.xml" ContentType="application/inkml+xml"/>
  <Override PartName="/ppt/ink/ink6252.xml" ContentType="application/inkml+xml"/>
  <Override PartName="/ppt/ink/ink6253.xml" ContentType="application/inkml+xml"/>
  <Override PartName="/ppt/ink/ink6254.xml" ContentType="application/inkml+xml"/>
  <Override PartName="/ppt/ink/ink6255.xml" ContentType="application/inkml+xml"/>
  <Override PartName="/ppt/ink/ink6256.xml" ContentType="application/inkml+xml"/>
  <Override PartName="/ppt/ink/ink6257.xml" ContentType="application/inkml+xml"/>
  <Override PartName="/ppt/ink/ink6258.xml" ContentType="application/inkml+xml"/>
  <Override PartName="/ppt/ink/ink6259.xml" ContentType="application/inkml+xml"/>
  <Override PartName="/ppt/ink/ink626.xml" ContentType="application/inkml+xml"/>
  <Override PartName="/ppt/ink/ink6260.xml" ContentType="application/inkml+xml"/>
  <Override PartName="/ppt/ink/ink6261.xml" ContentType="application/inkml+xml"/>
  <Override PartName="/ppt/ink/ink6262.xml" ContentType="application/inkml+xml"/>
  <Override PartName="/ppt/ink/ink6263.xml" ContentType="application/inkml+xml"/>
  <Override PartName="/ppt/ink/ink6264.xml" ContentType="application/inkml+xml"/>
  <Override PartName="/ppt/ink/ink6265.xml" ContentType="application/inkml+xml"/>
  <Override PartName="/ppt/ink/ink6266.xml" ContentType="application/inkml+xml"/>
  <Override PartName="/ppt/ink/ink6267.xml" ContentType="application/inkml+xml"/>
  <Override PartName="/ppt/ink/ink6268.xml" ContentType="application/inkml+xml"/>
  <Override PartName="/ppt/ink/ink6269.xml" ContentType="application/inkml+xml"/>
  <Override PartName="/ppt/ink/ink627.xml" ContentType="application/inkml+xml"/>
  <Override PartName="/ppt/ink/ink6270.xml" ContentType="application/inkml+xml"/>
  <Override PartName="/ppt/ink/ink6271.xml" ContentType="application/inkml+xml"/>
  <Override PartName="/ppt/ink/ink6272.xml" ContentType="application/inkml+xml"/>
  <Override PartName="/ppt/ink/ink6273.xml" ContentType="application/inkml+xml"/>
  <Override PartName="/ppt/ink/ink6274.xml" ContentType="application/inkml+xml"/>
  <Override PartName="/ppt/ink/ink6275.xml" ContentType="application/inkml+xml"/>
  <Override PartName="/ppt/ink/ink6276.xml" ContentType="application/inkml+xml"/>
  <Override PartName="/ppt/ink/ink6277.xml" ContentType="application/inkml+xml"/>
  <Override PartName="/ppt/ink/ink6278.xml" ContentType="application/inkml+xml"/>
  <Override PartName="/ppt/ink/ink6279.xml" ContentType="application/inkml+xml"/>
  <Override PartName="/ppt/ink/ink628.xml" ContentType="application/inkml+xml"/>
  <Override PartName="/ppt/ink/ink6280.xml" ContentType="application/inkml+xml"/>
  <Override PartName="/ppt/ink/ink6281.xml" ContentType="application/inkml+xml"/>
  <Override PartName="/ppt/ink/ink6282.xml" ContentType="application/inkml+xml"/>
  <Override PartName="/ppt/ink/ink6283.xml" ContentType="application/inkml+xml"/>
  <Override PartName="/ppt/ink/ink6284.xml" ContentType="application/inkml+xml"/>
  <Override PartName="/ppt/ink/ink6285.xml" ContentType="application/inkml+xml"/>
  <Override PartName="/ppt/ink/ink6286.xml" ContentType="application/inkml+xml"/>
  <Override PartName="/ppt/ink/ink6287.xml" ContentType="application/inkml+xml"/>
  <Override PartName="/ppt/ink/ink6288.xml" ContentType="application/inkml+xml"/>
  <Override PartName="/ppt/ink/ink6289.xml" ContentType="application/inkml+xml"/>
  <Override PartName="/ppt/ink/ink629.xml" ContentType="application/inkml+xml"/>
  <Override PartName="/ppt/ink/ink6290.xml" ContentType="application/inkml+xml"/>
  <Override PartName="/ppt/ink/ink6291.xml" ContentType="application/inkml+xml"/>
  <Override PartName="/ppt/ink/ink6292.xml" ContentType="application/inkml+xml"/>
  <Override PartName="/ppt/ink/ink6293.xml" ContentType="application/inkml+xml"/>
  <Override PartName="/ppt/ink/ink6294.xml" ContentType="application/inkml+xml"/>
  <Override PartName="/ppt/ink/ink6295.xml" ContentType="application/inkml+xml"/>
  <Override PartName="/ppt/ink/ink6296.xml" ContentType="application/inkml+xml"/>
  <Override PartName="/ppt/ink/ink6297.xml" ContentType="application/inkml+xml"/>
  <Override PartName="/ppt/ink/ink6298.xml" ContentType="application/inkml+xml"/>
  <Override PartName="/ppt/ink/ink6299.xml" ContentType="application/inkml+xml"/>
  <Override PartName="/ppt/ink/ink63.xml" ContentType="application/inkml+xml"/>
  <Override PartName="/ppt/ink/ink630.xml" ContentType="application/inkml+xml"/>
  <Override PartName="/ppt/ink/ink6300.xml" ContentType="application/inkml+xml"/>
  <Override PartName="/ppt/ink/ink6301.xml" ContentType="application/inkml+xml"/>
  <Override PartName="/ppt/ink/ink6302.xml" ContentType="application/inkml+xml"/>
  <Override PartName="/ppt/ink/ink6303.xml" ContentType="application/inkml+xml"/>
  <Override PartName="/ppt/ink/ink6304.xml" ContentType="application/inkml+xml"/>
  <Override PartName="/ppt/ink/ink6305.xml" ContentType="application/inkml+xml"/>
  <Override PartName="/ppt/ink/ink6306.xml" ContentType="application/inkml+xml"/>
  <Override PartName="/ppt/ink/ink6307.xml" ContentType="application/inkml+xml"/>
  <Override PartName="/ppt/ink/ink6308.xml" ContentType="application/inkml+xml"/>
  <Override PartName="/ppt/ink/ink6309.xml" ContentType="application/inkml+xml"/>
  <Override PartName="/ppt/ink/ink631.xml" ContentType="application/inkml+xml"/>
  <Override PartName="/ppt/ink/ink6310.xml" ContentType="application/inkml+xml"/>
  <Override PartName="/ppt/ink/ink6311.xml" ContentType="application/inkml+xml"/>
  <Override PartName="/ppt/ink/ink6312.xml" ContentType="application/inkml+xml"/>
  <Override PartName="/ppt/ink/ink6313.xml" ContentType="application/inkml+xml"/>
  <Override PartName="/ppt/ink/ink6314.xml" ContentType="application/inkml+xml"/>
  <Override PartName="/ppt/ink/ink6315.xml" ContentType="application/inkml+xml"/>
  <Override PartName="/ppt/ink/ink6316.xml" ContentType="application/inkml+xml"/>
  <Override PartName="/ppt/ink/ink6317.xml" ContentType="application/inkml+xml"/>
  <Override PartName="/ppt/ink/ink6318.xml" ContentType="application/inkml+xml"/>
  <Override PartName="/ppt/ink/ink6319.xml" ContentType="application/inkml+xml"/>
  <Override PartName="/ppt/ink/ink632.xml" ContentType="application/inkml+xml"/>
  <Override PartName="/ppt/ink/ink6320.xml" ContentType="application/inkml+xml"/>
  <Override PartName="/ppt/ink/ink6321.xml" ContentType="application/inkml+xml"/>
  <Override PartName="/ppt/ink/ink6322.xml" ContentType="application/inkml+xml"/>
  <Override PartName="/ppt/ink/ink6323.xml" ContentType="application/inkml+xml"/>
  <Override PartName="/ppt/ink/ink6324.xml" ContentType="application/inkml+xml"/>
  <Override PartName="/ppt/ink/ink6325.xml" ContentType="application/inkml+xml"/>
  <Override PartName="/ppt/ink/ink6326.xml" ContentType="application/inkml+xml"/>
  <Override PartName="/ppt/ink/ink6327.xml" ContentType="application/inkml+xml"/>
  <Override PartName="/ppt/ink/ink6328.xml" ContentType="application/inkml+xml"/>
  <Override PartName="/ppt/ink/ink6329.xml" ContentType="application/inkml+xml"/>
  <Override PartName="/ppt/ink/ink633.xml" ContentType="application/inkml+xml"/>
  <Override PartName="/ppt/ink/ink6330.xml" ContentType="application/inkml+xml"/>
  <Override PartName="/ppt/ink/ink6331.xml" ContentType="application/inkml+xml"/>
  <Override PartName="/ppt/ink/ink6332.xml" ContentType="application/inkml+xml"/>
  <Override PartName="/ppt/ink/ink6333.xml" ContentType="application/inkml+xml"/>
  <Override PartName="/ppt/ink/ink6334.xml" ContentType="application/inkml+xml"/>
  <Override PartName="/ppt/ink/ink6335.xml" ContentType="application/inkml+xml"/>
  <Override PartName="/ppt/ink/ink6336.xml" ContentType="application/inkml+xml"/>
  <Override PartName="/ppt/ink/ink6337.xml" ContentType="application/inkml+xml"/>
  <Override PartName="/ppt/ink/ink6338.xml" ContentType="application/inkml+xml"/>
  <Override PartName="/ppt/ink/ink6339.xml" ContentType="application/inkml+xml"/>
  <Override PartName="/ppt/ink/ink634.xml" ContentType="application/inkml+xml"/>
  <Override PartName="/ppt/ink/ink6340.xml" ContentType="application/inkml+xml"/>
  <Override PartName="/ppt/ink/ink6341.xml" ContentType="application/inkml+xml"/>
  <Override PartName="/ppt/ink/ink6342.xml" ContentType="application/inkml+xml"/>
  <Override PartName="/ppt/ink/ink6343.xml" ContentType="application/inkml+xml"/>
  <Override PartName="/ppt/ink/ink6344.xml" ContentType="application/inkml+xml"/>
  <Override PartName="/ppt/ink/ink6345.xml" ContentType="application/inkml+xml"/>
  <Override PartName="/ppt/ink/ink6346.xml" ContentType="application/inkml+xml"/>
  <Override PartName="/ppt/ink/ink6347.xml" ContentType="application/inkml+xml"/>
  <Override PartName="/ppt/ink/ink6348.xml" ContentType="application/inkml+xml"/>
  <Override PartName="/ppt/ink/ink6349.xml" ContentType="application/inkml+xml"/>
  <Override PartName="/ppt/ink/ink635.xml" ContentType="application/inkml+xml"/>
  <Override PartName="/ppt/ink/ink6350.xml" ContentType="application/inkml+xml"/>
  <Override PartName="/ppt/ink/ink6351.xml" ContentType="application/inkml+xml"/>
  <Override PartName="/ppt/ink/ink6352.xml" ContentType="application/inkml+xml"/>
  <Override PartName="/ppt/ink/ink6353.xml" ContentType="application/inkml+xml"/>
  <Override PartName="/ppt/ink/ink6354.xml" ContentType="application/inkml+xml"/>
  <Override PartName="/ppt/ink/ink6355.xml" ContentType="application/inkml+xml"/>
  <Override PartName="/ppt/ink/ink6356.xml" ContentType="application/inkml+xml"/>
  <Override PartName="/ppt/ink/ink6357.xml" ContentType="application/inkml+xml"/>
  <Override PartName="/ppt/ink/ink6358.xml" ContentType="application/inkml+xml"/>
  <Override PartName="/ppt/ink/ink6359.xml" ContentType="application/inkml+xml"/>
  <Override PartName="/ppt/ink/ink636.xml" ContentType="application/inkml+xml"/>
  <Override PartName="/ppt/ink/ink6360.xml" ContentType="application/inkml+xml"/>
  <Override PartName="/ppt/ink/ink6361.xml" ContentType="application/inkml+xml"/>
  <Override PartName="/ppt/ink/ink6362.xml" ContentType="application/inkml+xml"/>
  <Override PartName="/ppt/ink/ink6363.xml" ContentType="application/inkml+xml"/>
  <Override PartName="/ppt/ink/ink6364.xml" ContentType="application/inkml+xml"/>
  <Override PartName="/ppt/ink/ink6365.xml" ContentType="application/inkml+xml"/>
  <Override PartName="/ppt/ink/ink6366.xml" ContentType="application/inkml+xml"/>
  <Override PartName="/ppt/ink/ink6367.xml" ContentType="application/inkml+xml"/>
  <Override PartName="/ppt/ink/ink6368.xml" ContentType="application/inkml+xml"/>
  <Override PartName="/ppt/ink/ink6369.xml" ContentType="application/inkml+xml"/>
  <Override PartName="/ppt/ink/ink637.xml" ContentType="application/inkml+xml"/>
  <Override PartName="/ppt/ink/ink6370.xml" ContentType="application/inkml+xml"/>
  <Override PartName="/ppt/ink/ink6371.xml" ContentType="application/inkml+xml"/>
  <Override PartName="/ppt/ink/ink6372.xml" ContentType="application/inkml+xml"/>
  <Override PartName="/ppt/ink/ink6373.xml" ContentType="application/inkml+xml"/>
  <Override PartName="/ppt/ink/ink6374.xml" ContentType="application/inkml+xml"/>
  <Override PartName="/ppt/ink/ink6375.xml" ContentType="application/inkml+xml"/>
  <Override PartName="/ppt/ink/ink6376.xml" ContentType="application/inkml+xml"/>
  <Override PartName="/ppt/ink/ink6377.xml" ContentType="application/inkml+xml"/>
  <Override PartName="/ppt/ink/ink6378.xml" ContentType="application/inkml+xml"/>
  <Override PartName="/ppt/ink/ink6379.xml" ContentType="application/inkml+xml"/>
  <Override PartName="/ppt/ink/ink638.xml" ContentType="application/inkml+xml"/>
  <Override PartName="/ppt/ink/ink6380.xml" ContentType="application/inkml+xml"/>
  <Override PartName="/ppt/ink/ink6381.xml" ContentType="application/inkml+xml"/>
  <Override PartName="/ppt/ink/ink6382.xml" ContentType="application/inkml+xml"/>
  <Override PartName="/ppt/ink/ink6383.xml" ContentType="application/inkml+xml"/>
  <Override PartName="/ppt/ink/ink6384.xml" ContentType="application/inkml+xml"/>
  <Override PartName="/ppt/ink/ink6385.xml" ContentType="application/inkml+xml"/>
  <Override PartName="/ppt/ink/ink6386.xml" ContentType="application/inkml+xml"/>
  <Override PartName="/ppt/ink/ink6387.xml" ContentType="application/inkml+xml"/>
  <Override PartName="/ppt/ink/ink6388.xml" ContentType="application/inkml+xml"/>
  <Override PartName="/ppt/ink/ink6389.xml" ContentType="application/inkml+xml"/>
  <Override PartName="/ppt/ink/ink639.xml" ContentType="application/inkml+xml"/>
  <Override PartName="/ppt/ink/ink6390.xml" ContentType="application/inkml+xml"/>
  <Override PartName="/ppt/ink/ink6391.xml" ContentType="application/inkml+xml"/>
  <Override PartName="/ppt/ink/ink6392.xml" ContentType="application/inkml+xml"/>
  <Override PartName="/ppt/ink/ink6393.xml" ContentType="application/inkml+xml"/>
  <Override PartName="/ppt/ink/ink6394.xml" ContentType="application/inkml+xml"/>
  <Override PartName="/ppt/ink/ink6395.xml" ContentType="application/inkml+xml"/>
  <Override PartName="/ppt/ink/ink6396.xml" ContentType="application/inkml+xml"/>
  <Override PartName="/ppt/ink/ink6397.xml" ContentType="application/inkml+xml"/>
  <Override PartName="/ppt/ink/ink6398.xml" ContentType="application/inkml+xml"/>
  <Override PartName="/ppt/ink/ink6399.xml" ContentType="application/inkml+xml"/>
  <Override PartName="/ppt/ink/ink64.xml" ContentType="application/inkml+xml"/>
  <Override PartName="/ppt/ink/ink640.xml" ContentType="application/inkml+xml"/>
  <Override PartName="/ppt/ink/ink6400.xml" ContentType="application/inkml+xml"/>
  <Override PartName="/ppt/ink/ink6401.xml" ContentType="application/inkml+xml"/>
  <Override PartName="/ppt/ink/ink6402.xml" ContentType="application/inkml+xml"/>
  <Override PartName="/ppt/ink/ink6403.xml" ContentType="application/inkml+xml"/>
  <Override PartName="/ppt/ink/ink6404.xml" ContentType="application/inkml+xml"/>
  <Override PartName="/ppt/ink/ink6405.xml" ContentType="application/inkml+xml"/>
  <Override PartName="/ppt/ink/ink6406.xml" ContentType="application/inkml+xml"/>
  <Override PartName="/ppt/ink/ink6407.xml" ContentType="application/inkml+xml"/>
  <Override PartName="/ppt/ink/ink6408.xml" ContentType="application/inkml+xml"/>
  <Override PartName="/ppt/ink/ink6409.xml" ContentType="application/inkml+xml"/>
  <Override PartName="/ppt/ink/ink641.xml" ContentType="application/inkml+xml"/>
  <Override PartName="/ppt/ink/ink6410.xml" ContentType="application/inkml+xml"/>
  <Override PartName="/ppt/ink/ink6411.xml" ContentType="application/inkml+xml"/>
  <Override PartName="/ppt/ink/ink6412.xml" ContentType="application/inkml+xml"/>
  <Override PartName="/ppt/ink/ink6413.xml" ContentType="application/inkml+xml"/>
  <Override PartName="/ppt/ink/ink6414.xml" ContentType="application/inkml+xml"/>
  <Override PartName="/ppt/ink/ink6415.xml" ContentType="application/inkml+xml"/>
  <Override PartName="/ppt/ink/ink6416.xml" ContentType="application/inkml+xml"/>
  <Override PartName="/ppt/ink/ink6417.xml" ContentType="application/inkml+xml"/>
  <Override PartName="/ppt/ink/ink6418.xml" ContentType="application/inkml+xml"/>
  <Override PartName="/ppt/ink/ink6419.xml" ContentType="application/inkml+xml"/>
  <Override PartName="/ppt/ink/ink642.xml" ContentType="application/inkml+xml"/>
  <Override PartName="/ppt/ink/ink6420.xml" ContentType="application/inkml+xml"/>
  <Override PartName="/ppt/ink/ink6421.xml" ContentType="application/inkml+xml"/>
  <Override PartName="/ppt/ink/ink6422.xml" ContentType="application/inkml+xml"/>
  <Override PartName="/ppt/ink/ink6423.xml" ContentType="application/inkml+xml"/>
  <Override PartName="/ppt/ink/ink6424.xml" ContentType="application/inkml+xml"/>
  <Override PartName="/ppt/ink/ink6425.xml" ContentType="application/inkml+xml"/>
  <Override PartName="/ppt/ink/ink6426.xml" ContentType="application/inkml+xml"/>
  <Override PartName="/ppt/ink/ink6427.xml" ContentType="application/inkml+xml"/>
  <Override PartName="/ppt/ink/ink6428.xml" ContentType="application/inkml+xml"/>
  <Override PartName="/ppt/ink/ink6429.xml" ContentType="application/inkml+xml"/>
  <Override PartName="/ppt/ink/ink643.xml" ContentType="application/inkml+xml"/>
  <Override PartName="/ppt/ink/ink6430.xml" ContentType="application/inkml+xml"/>
  <Override PartName="/ppt/ink/ink6431.xml" ContentType="application/inkml+xml"/>
  <Override PartName="/ppt/ink/ink6432.xml" ContentType="application/inkml+xml"/>
  <Override PartName="/ppt/ink/ink6433.xml" ContentType="application/inkml+xml"/>
  <Override PartName="/ppt/ink/ink6434.xml" ContentType="application/inkml+xml"/>
  <Override PartName="/ppt/ink/ink6435.xml" ContentType="application/inkml+xml"/>
  <Override PartName="/ppt/ink/ink6436.xml" ContentType="application/inkml+xml"/>
  <Override PartName="/ppt/ink/ink6437.xml" ContentType="application/inkml+xml"/>
  <Override PartName="/ppt/ink/ink6438.xml" ContentType="application/inkml+xml"/>
  <Override PartName="/ppt/ink/ink6439.xml" ContentType="application/inkml+xml"/>
  <Override PartName="/ppt/ink/ink644.xml" ContentType="application/inkml+xml"/>
  <Override PartName="/ppt/ink/ink6440.xml" ContentType="application/inkml+xml"/>
  <Override PartName="/ppt/ink/ink6441.xml" ContentType="application/inkml+xml"/>
  <Override PartName="/ppt/ink/ink6442.xml" ContentType="application/inkml+xml"/>
  <Override PartName="/ppt/ink/ink6443.xml" ContentType="application/inkml+xml"/>
  <Override PartName="/ppt/ink/ink6444.xml" ContentType="application/inkml+xml"/>
  <Override PartName="/ppt/ink/ink6445.xml" ContentType="application/inkml+xml"/>
  <Override PartName="/ppt/ink/ink6446.xml" ContentType="application/inkml+xml"/>
  <Override PartName="/ppt/ink/ink6447.xml" ContentType="application/inkml+xml"/>
  <Override PartName="/ppt/ink/ink6448.xml" ContentType="application/inkml+xml"/>
  <Override PartName="/ppt/ink/ink6449.xml" ContentType="application/inkml+xml"/>
  <Override PartName="/ppt/ink/ink645.xml" ContentType="application/inkml+xml"/>
  <Override PartName="/ppt/ink/ink6450.xml" ContentType="application/inkml+xml"/>
  <Override PartName="/ppt/ink/ink6451.xml" ContentType="application/inkml+xml"/>
  <Override PartName="/ppt/ink/ink6452.xml" ContentType="application/inkml+xml"/>
  <Override PartName="/ppt/ink/ink6453.xml" ContentType="application/inkml+xml"/>
  <Override PartName="/ppt/ink/ink6454.xml" ContentType="application/inkml+xml"/>
  <Override PartName="/ppt/ink/ink6455.xml" ContentType="application/inkml+xml"/>
  <Override PartName="/ppt/ink/ink6456.xml" ContentType="application/inkml+xml"/>
  <Override PartName="/ppt/ink/ink6457.xml" ContentType="application/inkml+xml"/>
  <Override PartName="/ppt/ink/ink6458.xml" ContentType="application/inkml+xml"/>
  <Override PartName="/ppt/ink/ink6459.xml" ContentType="application/inkml+xml"/>
  <Override PartName="/ppt/ink/ink646.xml" ContentType="application/inkml+xml"/>
  <Override PartName="/ppt/ink/ink6460.xml" ContentType="application/inkml+xml"/>
  <Override PartName="/ppt/ink/ink6461.xml" ContentType="application/inkml+xml"/>
  <Override PartName="/ppt/ink/ink6462.xml" ContentType="application/inkml+xml"/>
  <Override PartName="/ppt/ink/ink6463.xml" ContentType="application/inkml+xml"/>
  <Override PartName="/ppt/ink/ink6464.xml" ContentType="application/inkml+xml"/>
  <Override PartName="/ppt/ink/ink6465.xml" ContentType="application/inkml+xml"/>
  <Override PartName="/ppt/ink/ink6466.xml" ContentType="application/inkml+xml"/>
  <Override PartName="/ppt/ink/ink6467.xml" ContentType="application/inkml+xml"/>
  <Override PartName="/ppt/ink/ink6468.xml" ContentType="application/inkml+xml"/>
  <Override PartName="/ppt/ink/ink6469.xml" ContentType="application/inkml+xml"/>
  <Override PartName="/ppt/ink/ink647.xml" ContentType="application/inkml+xml"/>
  <Override PartName="/ppt/ink/ink6470.xml" ContentType="application/inkml+xml"/>
  <Override PartName="/ppt/ink/ink6471.xml" ContentType="application/inkml+xml"/>
  <Override PartName="/ppt/ink/ink6472.xml" ContentType="application/inkml+xml"/>
  <Override PartName="/ppt/ink/ink6473.xml" ContentType="application/inkml+xml"/>
  <Override PartName="/ppt/ink/ink6474.xml" ContentType="application/inkml+xml"/>
  <Override PartName="/ppt/ink/ink6475.xml" ContentType="application/inkml+xml"/>
  <Override PartName="/ppt/ink/ink6476.xml" ContentType="application/inkml+xml"/>
  <Override PartName="/ppt/ink/ink6477.xml" ContentType="application/inkml+xml"/>
  <Override PartName="/ppt/ink/ink6478.xml" ContentType="application/inkml+xml"/>
  <Override PartName="/ppt/ink/ink6479.xml" ContentType="application/inkml+xml"/>
  <Override PartName="/ppt/ink/ink648.xml" ContentType="application/inkml+xml"/>
  <Override PartName="/ppt/ink/ink6480.xml" ContentType="application/inkml+xml"/>
  <Override PartName="/ppt/ink/ink6481.xml" ContentType="application/inkml+xml"/>
  <Override PartName="/ppt/ink/ink6482.xml" ContentType="application/inkml+xml"/>
  <Override PartName="/ppt/ink/ink6483.xml" ContentType="application/inkml+xml"/>
  <Override PartName="/ppt/ink/ink6484.xml" ContentType="application/inkml+xml"/>
  <Override PartName="/ppt/ink/ink6485.xml" ContentType="application/inkml+xml"/>
  <Override PartName="/ppt/ink/ink6486.xml" ContentType="application/inkml+xml"/>
  <Override PartName="/ppt/ink/ink6487.xml" ContentType="application/inkml+xml"/>
  <Override PartName="/ppt/ink/ink6488.xml" ContentType="application/inkml+xml"/>
  <Override PartName="/ppt/ink/ink6489.xml" ContentType="application/inkml+xml"/>
  <Override PartName="/ppt/ink/ink649.xml" ContentType="application/inkml+xml"/>
  <Override PartName="/ppt/ink/ink6490.xml" ContentType="application/inkml+xml"/>
  <Override PartName="/ppt/ink/ink6491.xml" ContentType="application/inkml+xml"/>
  <Override PartName="/ppt/ink/ink6492.xml" ContentType="application/inkml+xml"/>
  <Override PartName="/ppt/ink/ink6493.xml" ContentType="application/inkml+xml"/>
  <Override PartName="/ppt/ink/ink6494.xml" ContentType="application/inkml+xml"/>
  <Override PartName="/ppt/ink/ink6495.xml" ContentType="application/inkml+xml"/>
  <Override PartName="/ppt/ink/ink6496.xml" ContentType="application/inkml+xml"/>
  <Override PartName="/ppt/ink/ink6497.xml" ContentType="application/inkml+xml"/>
  <Override PartName="/ppt/ink/ink6498.xml" ContentType="application/inkml+xml"/>
  <Override PartName="/ppt/ink/ink6499.xml" ContentType="application/inkml+xml"/>
  <Override PartName="/ppt/ink/ink65.xml" ContentType="application/inkml+xml"/>
  <Override PartName="/ppt/ink/ink650.xml" ContentType="application/inkml+xml"/>
  <Override PartName="/ppt/ink/ink6500.xml" ContentType="application/inkml+xml"/>
  <Override PartName="/ppt/ink/ink6501.xml" ContentType="application/inkml+xml"/>
  <Override PartName="/ppt/ink/ink6502.xml" ContentType="application/inkml+xml"/>
  <Override PartName="/ppt/ink/ink6503.xml" ContentType="application/inkml+xml"/>
  <Override PartName="/ppt/ink/ink6504.xml" ContentType="application/inkml+xml"/>
  <Override PartName="/ppt/ink/ink6505.xml" ContentType="application/inkml+xml"/>
  <Override PartName="/ppt/ink/ink6506.xml" ContentType="application/inkml+xml"/>
  <Override PartName="/ppt/ink/ink6507.xml" ContentType="application/inkml+xml"/>
  <Override PartName="/ppt/ink/ink6508.xml" ContentType="application/inkml+xml"/>
  <Override PartName="/ppt/ink/ink6509.xml" ContentType="application/inkml+xml"/>
  <Override PartName="/ppt/ink/ink651.xml" ContentType="application/inkml+xml"/>
  <Override PartName="/ppt/ink/ink6510.xml" ContentType="application/inkml+xml"/>
  <Override PartName="/ppt/ink/ink6511.xml" ContentType="application/inkml+xml"/>
  <Override PartName="/ppt/ink/ink6512.xml" ContentType="application/inkml+xml"/>
  <Override PartName="/ppt/ink/ink6513.xml" ContentType="application/inkml+xml"/>
  <Override PartName="/ppt/ink/ink6514.xml" ContentType="application/inkml+xml"/>
  <Override PartName="/ppt/ink/ink6515.xml" ContentType="application/inkml+xml"/>
  <Override PartName="/ppt/ink/ink6516.xml" ContentType="application/inkml+xml"/>
  <Override PartName="/ppt/ink/ink6517.xml" ContentType="application/inkml+xml"/>
  <Override PartName="/ppt/ink/ink6518.xml" ContentType="application/inkml+xml"/>
  <Override PartName="/ppt/ink/ink6519.xml" ContentType="application/inkml+xml"/>
  <Override PartName="/ppt/ink/ink652.xml" ContentType="application/inkml+xml"/>
  <Override PartName="/ppt/ink/ink6520.xml" ContentType="application/inkml+xml"/>
  <Override PartName="/ppt/ink/ink6521.xml" ContentType="application/inkml+xml"/>
  <Override PartName="/ppt/ink/ink6522.xml" ContentType="application/inkml+xml"/>
  <Override PartName="/ppt/ink/ink6523.xml" ContentType="application/inkml+xml"/>
  <Override PartName="/ppt/ink/ink6524.xml" ContentType="application/inkml+xml"/>
  <Override PartName="/ppt/ink/ink6525.xml" ContentType="application/inkml+xml"/>
  <Override PartName="/ppt/ink/ink6526.xml" ContentType="application/inkml+xml"/>
  <Override PartName="/ppt/ink/ink6527.xml" ContentType="application/inkml+xml"/>
  <Override PartName="/ppt/ink/ink6528.xml" ContentType="application/inkml+xml"/>
  <Override PartName="/ppt/ink/ink6529.xml" ContentType="application/inkml+xml"/>
  <Override PartName="/ppt/ink/ink653.xml" ContentType="application/inkml+xml"/>
  <Override PartName="/ppt/ink/ink6530.xml" ContentType="application/inkml+xml"/>
  <Override PartName="/ppt/ink/ink6531.xml" ContentType="application/inkml+xml"/>
  <Override PartName="/ppt/ink/ink6532.xml" ContentType="application/inkml+xml"/>
  <Override PartName="/ppt/ink/ink6533.xml" ContentType="application/inkml+xml"/>
  <Override PartName="/ppt/ink/ink6534.xml" ContentType="application/inkml+xml"/>
  <Override PartName="/ppt/ink/ink6535.xml" ContentType="application/inkml+xml"/>
  <Override PartName="/ppt/ink/ink6536.xml" ContentType="application/inkml+xml"/>
  <Override PartName="/ppt/ink/ink6537.xml" ContentType="application/inkml+xml"/>
  <Override PartName="/ppt/ink/ink6538.xml" ContentType="application/inkml+xml"/>
  <Override PartName="/ppt/ink/ink6539.xml" ContentType="application/inkml+xml"/>
  <Override PartName="/ppt/ink/ink654.xml" ContentType="application/inkml+xml"/>
  <Override PartName="/ppt/ink/ink6540.xml" ContentType="application/inkml+xml"/>
  <Override PartName="/ppt/ink/ink6541.xml" ContentType="application/inkml+xml"/>
  <Override PartName="/ppt/ink/ink6542.xml" ContentType="application/inkml+xml"/>
  <Override PartName="/ppt/ink/ink6543.xml" ContentType="application/inkml+xml"/>
  <Override PartName="/ppt/ink/ink6544.xml" ContentType="application/inkml+xml"/>
  <Override PartName="/ppt/ink/ink6545.xml" ContentType="application/inkml+xml"/>
  <Override PartName="/ppt/ink/ink6546.xml" ContentType="application/inkml+xml"/>
  <Override PartName="/ppt/ink/ink6547.xml" ContentType="application/inkml+xml"/>
  <Override PartName="/ppt/ink/ink6548.xml" ContentType="application/inkml+xml"/>
  <Override PartName="/ppt/ink/ink6549.xml" ContentType="application/inkml+xml"/>
  <Override PartName="/ppt/ink/ink655.xml" ContentType="application/inkml+xml"/>
  <Override PartName="/ppt/ink/ink6550.xml" ContentType="application/inkml+xml"/>
  <Override PartName="/ppt/ink/ink6551.xml" ContentType="application/inkml+xml"/>
  <Override PartName="/ppt/ink/ink6552.xml" ContentType="application/inkml+xml"/>
  <Override PartName="/ppt/ink/ink6553.xml" ContentType="application/inkml+xml"/>
  <Override PartName="/ppt/ink/ink6554.xml" ContentType="application/inkml+xml"/>
  <Override PartName="/ppt/ink/ink6555.xml" ContentType="application/inkml+xml"/>
  <Override PartName="/ppt/ink/ink6556.xml" ContentType="application/inkml+xml"/>
  <Override PartName="/ppt/ink/ink6557.xml" ContentType="application/inkml+xml"/>
  <Override PartName="/ppt/ink/ink6558.xml" ContentType="application/inkml+xml"/>
  <Override PartName="/ppt/ink/ink6559.xml" ContentType="application/inkml+xml"/>
  <Override PartName="/ppt/ink/ink656.xml" ContentType="application/inkml+xml"/>
  <Override PartName="/ppt/ink/ink6560.xml" ContentType="application/inkml+xml"/>
  <Override PartName="/ppt/ink/ink6561.xml" ContentType="application/inkml+xml"/>
  <Override PartName="/ppt/ink/ink6562.xml" ContentType="application/inkml+xml"/>
  <Override PartName="/ppt/ink/ink6563.xml" ContentType="application/inkml+xml"/>
  <Override PartName="/ppt/ink/ink6564.xml" ContentType="application/inkml+xml"/>
  <Override PartName="/ppt/ink/ink6565.xml" ContentType="application/inkml+xml"/>
  <Override PartName="/ppt/ink/ink6566.xml" ContentType="application/inkml+xml"/>
  <Override PartName="/ppt/ink/ink6567.xml" ContentType="application/inkml+xml"/>
  <Override PartName="/ppt/ink/ink6568.xml" ContentType="application/inkml+xml"/>
  <Override PartName="/ppt/ink/ink6569.xml" ContentType="application/inkml+xml"/>
  <Override PartName="/ppt/ink/ink657.xml" ContentType="application/inkml+xml"/>
  <Override PartName="/ppt/ink/ink6570.xml" ContentType="application/inkml+xml"/>
  <Override PartName="/ppt/ink/ink6571.xml" ContentType="application/inkml+xml"/>
  <Override PartName="/ppt/ink/ink6572.xml" ContentType="application/inkml+xml"/>
  <Override PartName="/ppt/ink/ink6573.xml" ContentType="application/inkml+xml"/>
  <Override PartName="/ppt/ink/ink6574.xml" ContentType="application/inkml+xml"/>
  <Override PartName="/ppt/ink/ink6575.xml" ContentType="application/inkml+xml"/>
  <Override PartName="/ppt/ink/ink6576.xml" ContentType="application/inkml+xml"/>
  <Override PartName="/ppt/ink/ink6577.xml" ContentType="application/inkml+xml"/>
  <Override PartName="/ppt/ink/ink6578.xml" ContentType="application/inkml+xml"/>
  <Override PartName="/ppt/ink/ink6579.xml" ContentType="application/inkml+xml"/>
  <Override PartName="/ppt/ink/ink658.xml" ContentType="application/inkml+xml"/>
  <Override PartName="/ppt/ink/ink6580.xml" ContentType="application/inkml+xml"/>
  <Override PartName="/ppt/ink/ink6581.xml" ContentType="application/inkml+xml"/>
  <Override PartName="/ppt/ink/ink6582.xml" ContentType="application/inkml+xml"/>
  <Override PartName="/ppt/ink/ink6583.xml" ContentType="application/inkml+xml"/>
  <Override PartName="/ppt/ink/ink6584.xml" ContentType="application/inkml+xml"/>
  <Override PartName="/ppt/ink/ink6585.xml" ContentType="application/inkml+xml"/>
  <Override PartName="/ppt/ink/ink6586.xml" ContentType="application/inkml+xml"/>
  <Override PartName="/ppt/ink/ink6587.xml" ContentType="application/inkml+xml"/>
  <Override PartName="/ppt/ink/ink6588.xml" ContentType="application/inkml+xml"/>
  <Override PartName="/ppt/ink/ink6589.xml" ContentType="application/inkml+xml"/>
  <Override PartName="/ppt/ink/ink659.xml" ContentType="application/inkml+xml"/>
  <Override PartName="/ppt/ink/ink6590.xml" ContentType="application/inkml+xml"/>
  <Override PartName="/ppt/ink/ink6591.xml" ContentType="application/inkml+xml"/>
  <Override PartName="/ppt/ink/ink6592.xml" ContentType="application/inkml+xml"/>
  <Override PartName="/ppt/ink/ink6593.xml" ContentType="application/inkml+xml"/>
  <Override PartName="/ppt/ink/ink6594.xml" ContentType="application/inkml+xml"/>
  <Override PartName="/ppt/ink/ink6595.xml" ContentType="application/inkml+xml"/>
  <Override PartName="/ppt/ink/ink6596.xml" ContentType="application/inkml+xml"/>
  <Override PartName="/ppt/ink/ink6597.xml" ContentType="application/inkml+xml"/>
  <Override PartName="/ppt/ink/ink6598.xml" ContentType="application/inkml+xml"/>
  <Override PartName="/ppt/ink/ink6599.xml" ContentType="application/inkml+xml"/>
  <Override PartName="/ppt/ink/ink66.xml" ContentType="application/inkml+xml"/>
  <Override PartName="/ppt/ink/ink660.xml" ContentType="application/inkml+xml"/>
  <Override PartName="/ppt/ink/ink6600.xml" ContentType="application/inkml+xml"/>
  <Override PartName="/ppt/ink/ink6601.xml" ContentType="application/inkml+xml"/>
  <Override PartName="/ppt/ink/ink6602.xml" ContentType="application/inkml+xml"/>
  <Override PartName="/ppt/ink/ink6603.xml" ContentType="application/inkml+xml"/>
  <Override PartName="/ppt/ink/ink6604.xml" ContentType="application/inkml+xml"/>
  <Override PartName="/ppt/ink/ink6605.xml" ContentType="application/inkml+xml"/>
  <Override PartName="/ppt/ink/ink6606.xml" ContentType="application/inkml+xml"/>
  <Override PartName="/ppt/ink/ink6607.xml" ContentType="application/inkml+xml"/>
  <Override PartName="/ppt/ink/ink6608.xml" ContentType="application/inkml+xml"/>
  <Override PartName="/ppt/ink/ink6609.xml" ContentType="application/inkml+xml"/>
  <Override PartName="/ppt/ink/ink661.xml" ContentType="application/inkml+xml"/>
  <Override PartName="/ppt/ink/ink6610.xml" ContentType="application/inkml+xml"/>
  <Override PartName="/ppt/ink/ink6611.xml" ContentType="application/inkml+xml"/>
  <Override PartName="/ppt/ink/ink6612.xml" ContentType="application/inkml+xml"/>
  <Override PartName="/ppt/ink/ink6613.xml" ContentType="application/inkml+xml"/>
  <Override PartName="/ppt/ink/ink6614.xml" ContentType="application/inkml+xml"/>
  <Override PartName="/ppt/ink/ink6615.xml" ContentType="application/inkml+xml"/>
  <Override PartName="/ppt/ink/ink6616.xml" ContentType="application/inkml+xml"/>
  <Override PartName="/ppt/ink/ink6617.xml" ContentType="application/inkml+xml"/>
  <Override PartName="/ppt/ink/ink6618.xml" ContentType="application/inkml+xml"/>
  <Override PartName="/ppt/ink/ink6619.xml" ContentType="application/inkml+xml"/>
  <Override PartName="/ppt/ink/ink662.xml" ContentType="application/inkml+xml"/>
  <Override PartName="/ppt/ink/ink6620.xml" ContentType="application/inkml+xml"/>
  <Override PartName="/ppt/ink/ink6621.xml" ContentType="application/inkml+xml"/>
  <Override PartName="/ppt/ink/ink6622.xml" ContentType="application/inkml+xml"/>
  <Override PartName="/ppt/ink/ink6623.xml" ContentType="application/inkml+xml"/>
  <Override PartName="/ppt/ink/ink6624.xml" ContentType="application/inkml+xml"/>
  <Override PartName="/ppt/ink/ink6625.xml" ContentType="application/inkml+xml"/>
  <Override PartName="/ppt/ink/ink6626.xml" ContentType="application/inkml+xml"/>
  <Override PartName="/ppt/ink/ink6627.xml" ContentType="application/inkml+xml"/>
  <Override PartName="/ppt/ink/ink6628.xml" ContentType="application/inkml+xml"/>
  <Override PartName="/ppt/ink/ink6629.xml" ContentType="application/inkml+xml"/>
  <Override PartName="/ppt/ink/ink663.xml" ContentType="application/inkml+xml"/>
  <Override PartName="/ppt/ink/ink6630.xml" ContentType="application/inkml+xml"/>
  <Override PartName="/ppt/ink/ink6631.xml" ContentType="application/inkml+xml"/>
  <Override PartName="/ppt/ink/ink6632.xml" ContentType="application/inkml+xml"/>
  <Override PartName="/ppt/ink/ink6633.xml" ContentType="application/inkml+xml"/>
  <Override PartName="/ppt/ink/ink6634.xml" ContentType="application/inkml+xml"/>
  <Override PartName="/ppt/ink/ink6635.xml" ContentType="application/inkml+xml"/>
  <Override PartName="/ppt/ink/ink6636.xml" ContentType="application/inkml+xml"/>
  <Override PartName="/ppt/ink/ink6637.xml" ContentType="application/inkml+xml"/>
  <Override PartName="/ppt/ink/ink6638.xml" ContentType="application/inkml+xml"/>
  <Override PartName="/ppt/ink/ink6639.xml" ContentType="application/inkml+xml"/>
  <Override PartName="/ppt/ink/ink664.xml" ContentType="application/inkml+xml"/>
  <Override PartName="/ppt/ink/ink6640.xml" ContentType="application/inkml+xml"/>
  <Override PartName="/ppt/ink/ink6641.xml" ContentType="application/inkml+xml"/>
  <Override PartName="/ppt/ink/ink6642.xml" ContentType="application/inkml+xml"/>
  <Override PartName="/ppt/ink/ink6643.xml" ContentType="application/inkml+xml"/>
  <Override PartName="/ppt/ink/ink6644.xml" ContentType="application/inkml+xml"/>
  <Override PartName="/ppt/ink/ink6645.xml" ContentType="application/inkml+xml"/>
  <Override PartName="/ppt/ink/ink6646.xml" ContentType="application/inkml+xml"/>
  <Override PartName="/ppt/ink/ink6647.xml" ContentType="application/inkml+xml"/>
  <Override PartName="/ppt/ink/ink6648.xml" ContentType="application/inkml+xml"/>
  <Override PartName="/ppt/ink/ink6649.xml" ContentType="application/inkml+xml"/>
  <Override PartName="/ppt/ink/ink665.xml" ContentType="application/inkml+xml"/>
  <Override PartName="/ppt/ink/ink6650.xml" ContentType="application/inkml+xml"/>
  <Override PartName="/ppt/ink/ink6651.xml" ContentType="application/inkml+xml"/>
  <Override PartName="/ppt/ink/ink6652.xml" ContentType="application/inkml+xml"/>
  <Override PartName="/ppt/ink/ink6653.xml" ContentType="application/inkml+xml"/>
  <Override PartName="/ppt/ink/ink6654.xml" ContentType="application/inkml+xml"/>
  <Override PartName="/ppt/ink/ink6655.xml" ContentType="application/inkml+xml"/>
  <Override PartName="/ppt/ink/ink6656.xml" ContentType="application/inkml+xml"/>
  <Override PartName="/ppt/ink/ink6657.xml" ContentType="application/inkml+xml"/>
  <Override PartName="/ppt/ink/ink6658.xml" ContentType="application/inkml+xml"/>
  <Override PartName="/ppt/ink/ink6659.xml" ContentType="application/inkml+xml"/>
  <Override PartName="/ppt/ink/ink666.xml" ContentType="application/inkml+xml"/>
  <Override PartName="/ppt/ink/ink6660.xml" ContentType="application/inkml+xml"/>
  <Override PartName="/ppt/ink/ink6661.xml" ContentType="application/inkml+xml"/>
  <Override PartName="/ppt/ink/ink6662.xml" ContentType="application/inkml+xml"/>
  <Override PartName="/ppt/ink/ink6663.xml" ContentType="application/inkml+xml"/>
  <Override PartName="/ppt/ink/ink6664.xml" ContentType="application/inkml+xml"/>
  <Override PartName="/ppt/ink/ink6665.xml" ContentType="application/inkml+xml"/>
  <Override PartName="/ppt/ink/ink6666.xml" ContentType="application/inkml+xml"/>
  <Override PartName="/ppt/ink/ink6667.xml" ContentType="application/inkml+xml"/>
  <Override PartName="/ppt/ink/ink6668.xml" ContentType="application/inkml+xml"/>
  <Override PartName="/ppt/ink/ink6669.xml" ContentType="application/inkml+xml"/>
  <Override PartName="/ppt/ink/ink667.xml" ContentType="application/inkml+xml"/>
  <Override PartName="/ppt/ink/ink6670.xml" ContentType="application/inkml+xml"/>
  <Override PartName="/ppt/ink/ink6671.xml" ContentType="application/inkml+xml"/>
  <Override PartName="/ppt/ink/ink6672.xml" ContentType="application/inkml+xml"/>
  <Override PartName="/ppt/ink/ink6673.xml" ContentType="application/inkml+xml"/>
  <Override PartName="/ppt/ink/ink6674.xml" ContentType="application/inkml+xml"/>
  <Override PartName="/ppt/ink/ink6675.xml" ContentType="application/inkml+xml"/>
  <Override PartName="/ppt/ink/ink6676.xml" ContentType="application/inkml+xml"/>
  <Override PartName="/ppt/ink/ink6677.xml" ContentType="application/inkml+xml"/>
  <Override PartName="/ppt/ink/ink6678.xml" ContentType="application/inkml+xml"/>
  <Override PartName="/ppt/ink/ink6679.xml" ContentType="application/inkml+xml"/>
  <Override PartName="/ppt/ink/ink668.xml" ContentType="application/inkml+xml"/>
  <Override PartName="/ppt/ink/ink6680.xml" ContentType="application/inkml+xml"/>
  <Override PartName="/ppt/ink/ink6681.xml" ContentType="application/inkml+xml"/>
  <Override PartName="/ppt/ink/ink6682.xml" ContentType="application/inkml+xml"/>
  <Override PartName="/ppt/ink/ink6683.xml" ContentType="application/inkml+xml"/>
  <Override PartName="/ppt/ink/ink6684.xml" ContentType="application/inkml+xml"/>
  <Override PartName="/ppt/ink/ink6685.xml" ContentType="application/inkml+xml"/>
  <Override PartName="/ppt/ink/ink6686.xml" ContentType="application/inkml+xml"/>
  <Override PartName="/ppt/ink/ink6687.xml" ContentType="application/inkml+xml"/>
  <Override PartName="/ppt/ink/ink6688.xml" ContentType="application/inkml+xml"/>
  <Override PartName="/ppt/ink/ink6689.xml" ContentType="application/inkml+xml"/>
  <Override PartName="/ppt/ink/ink669.xml" ContentType="application/inkml+xml"/>
  <Override PartName="/ppt/ink/ink6690.xml" ContentType="application/inkml+xml"/>
  <Override PartName="/ppt/ink/ink6691.xml" ContentType="application/inkml+xml"/>
  <Override PartName="/ppt/ink/ink6692.xml" ContentType="application/inkml+xml"/>
  <Override PartName="/ppt/ink/ink6693.xml" ContentType="application/inkml+xml"/>
  <Override PartName="/ppt/ink/ink6694.xml" ContentType="application/inkml+xml"/>
  <Override PartName="/ppt/ink/ink6695.xml" ContentType="application/inkml+xml"/>
  <Override PartName="/ppt/ink/ink6696.xml" ContentType="application/inkml+xml"/>
  <Override PartName="/ppt/ink/ink6697.xml" ContentType="application/inkml+xml"/>
  <Override PartName="/ppt/ink/ink6698.xml" ContentType="application/inkml+xml"/>
  <Override PartName="/ppt/ink/ink6699.xml" ContentType="application/inkml+xml"/>
  <Override PartName="/ppt/ink/ink67.xml" ContentType="application/inkml+xml"/>
  <Override PartName="/ppt/ink/ink670.xml" ContentType="application/inkml+xml"/>
  <Override PartName="/ppt/ink/ink6700.xml" ContentType="application/inkml+xml"/>
  <Override PartName="/ppt/ink/ink6701.xml" ContentType="application/inkml+xml"/>
  <Override PartName="/ppt/ink/ink6702.xml" ContentType="application/inkml+xml"/>
  <Override PartName="/ppt/ink/ink6703.xml" ContentType="application/inkml+xml"/>
  <Override PartName="/ppt/ink/ink6704.xml" ContentType="application/inkml+xml"/>
  <Override PartName="/ppt/ink/ink6705.xml" ContentType="application/inkml+xml"/>
  <Override PartName="/ppt/ink/ink6706.xml" ContentType="application/inkml+xml"/>
  <Override PartName="/ppt/ink/ink6707.xml" ContentType="application/inkml+xml"/>
  <Override PartName="/ppt/ink/ink6708.xml" ContentType="application/inkml+xml"/>
  <Override PartName="/ppt/ink/ink6709.xml" ContentType="application/inkml+xml"/>
  <Override PartName="/ppt/ink/ink671.xml" ContentType="application/inkml+xml"/>
  <Override PartName="/ppt/ink/ink6710.xml" ContentType="application/inkml+xml"/>
  <Override PartName="/ppt/ink/ink6711.xml" ContentType="application/inkml+xml"/>
  <Override PartName="/ppt/ink/ink6712.xml" ContentType="application/inkml+xml"/>
  <Override PartName="/ppt/ink/ink6713.xml" ContentType="application/inkml+xml"/>
  <Override PartName="/ppt/ink/ink6714.xml" ContentType="application/inkml+xml"/>
  <Override PartName="/ppt/ink/ink6715.xml" ContentType="application/inkml+xml"/>
  <Override PartName="/ppt/ink/ink6716.xml" ContentType="application/inkml+xml"/>
  <Override PartName="/ppt/ink/ink6717.xml" ContentType="application/inkml+xml"/>
  <Override PartName="/ppt/ink/ink6718.xml" ContentType="application/inkml+xml"/>
  <Override PartName="/ppt/ink/ink6719.xml" ContentType="application/inkml+xml"/>
  <Override PartName="/ppt/ink/ink672.xml" ContentType="application/inkml+xml"/>
  <Override PartName="/ppt/ink/ink6720.xml" ContentType="application/inkml+xml"/>
  <Override PartName="/ppt/ink/ink6721.xml" ContentType="application/inkml+xml"/>
  <Override PartName="/ppt/ink/ink6722.xml" ContentType="application/inkml+xml"/>
  <Override PartName="/ppt/ink/ink6723.xml" ContentType="application/inkml+xml"/>
  <Override PartName="/ppt/ink/ink6724.xml" ContentType="application/inkml+xml"/>
  <Override PartName="/ppt/ink/ink6725.xml" ContentType="application/inkml+xml"/>
  <Override PartName="/ppt/ink/ink6726.xml" ContentType="application/inkml+xml"/>
  <Override PartName="/ppt/ink/ink6727.xml" ContentType="application/inkml+xml"/>
  <Override PartName="/ppt/ink/ink6728.xml" ContentType="application/inkml+xml"/>
  <Override PartName="/ppt/ink/ink6729.xml" ContentType="application/inkml+xml"/>
  <Override PartName="/ppt/ink/ink673.xml" ContentType="application/inkml+xml"/>
  <Override PartName="/ppt/ink/ink6730.xml" ContentType="application/inkml+xml"/>
  <Override PartName="/ppt/ink/ink6731.xml" ContentType="application/inkml+xml"/>
  <Override PartName="/ppt/ink/ink6732.xml" ContentType="application/inkml+xml"/>
  <Override PartName="/ppt/ink/ink6733.xml" ContentType="application/inkml+xml"/>
  <Override PartName="/ppt/ink/ink6734.xml" ContentType="application/inkml+xml"/>
  <Override PartName="/ppt/ink/ink6735.xml" ContentType="application/inkml+xml"/>
  <Override PartName="/ppt/ink/ink6736.xml" ContentType="application/inkml+xml"/>
  <Override PartName="/ppt/ink/ink6737.xml" ContentType="application/inkml+xml"/>
  <Override PartName="/ppt/ink/ink6738.xml" ContentType="application/inkml+xml"/>
  <Override PartName="/ppt/ink/ink6739.xml" ContentType="application/inkml+xml"/>
  <Override PartName="/ppt/ink/ink674.xml" ContentType="application/inkml+xml"/>
  <Override PartName="/ppt/ink/ink6740.xml" ContentType="application/inkml+xml"/>
  <Override PartName="/ppt/ink/ink6741.xml" ContentType="application/inkml+xml"/>
  <Override PartName="/ppt/ink/ink6742.xml" ContentType="application/inkml+xml"/>
  <Override PartName="/ppt/ink/ink6743.xml" ContentType="application/inkml+xml"/>
  <Override PartName="/ppt/ink/ink6744.xml" ContentType="application/inkml+xml"/>
  <Override PartName="/ppt/ink/ink6745.xml" ContentType="application/inkml+xml"/>
  <Override PartName="/ppt/ink/ink6746.xml" ContentType="application/inkml+xml"/>
  <Override PartName="/ppt/ink/ink6747.xml" ContentType="application/inkml+xml"/>
  <Override PartName="/ppt/ink/ink6748.xml" ContentType="application/inkml+xml"/>
  <Override PartName="/ppt/ink/ink6749.xml" ContentType="application/inkml+xml"/>
  <Override PartName="/ppt/ink/ink675.xml" ContentType="application/inkml+xml"/>
  <Override PartName="/ppt/ink/ink6750.xml" ContentType="application/inkml+xml"/>
  <Override PartName="/ppt/ink/ink6751.xml" ContentType="application/inkml+xml"/>
  <Override PartName="/ppt/ink/ink6752.xml" ContentType="application/inkml+xml"/>
  <Override PartName="/ppt/ink/ink6753.xml" ContentType="application/inkml+xml"/>
  <Override PartName="/ppt/ink/ink6754.xml" ContentType="application/inkml+xml"/>
  <Override PartName="/ppt/ink/ink6755.xml" ContentType="application/inkml+xml"/>
  <Override PartName="/ppt/ink/ink6756.xml" ContentType="application/inkml+xml"/>
  <Override PartName="/ppt/ink/ink6757.xml" ContentType="application/inkml+xml"/>
  <Override PartName="/ppt/ink/ink6758.xml" ContentType="application/inkml+xml"/>
  <Override PartName="/ppt/ink/ink6759.xml" ContentType="application/inkml+xml"/>
  <Override PartName="/ppt/ink/ink676.xml" ContentType="application/inkml+xml"/>
  <Override PartName="/ppt/ink/ink6760.xml" ContentType="application/inkml+xml"/>
  <Override PartName="/ppt/ink/ink6761.xml" ContentType="application/inkml+xml"/>
  <Override PartName="/ppt/ink/ink6762.xml" ContentType="application/inkml+xml"/>
  <Override PartName="/ppt/ink/ink6763.xml" ContentType="application/inkml+xml"/>
  <Override PartName="/ppt/ink/ink6764.xml" ContentType="application/inkml+xml"/>
  <Override PartName="/ppt/ink/ink6765.xml" ContentType="application/inkml+xml"/>
  <Override PartName="/ppt/ink/ink6766.xml" ContentType="application/inkml+xml"/>
  <Override PartName="/ppt/ink/ink6767.xml" ContentType="application/inkml+xml"/>
  <Override PartName="/ppt/ink/ink6768.xml" ContentType="application/inkml+xml"/>
  <Override PartName="/ppt/ink/ink6769.xml" ContentType="application/inkml+xml"/>
  <Override PartName="/ppt/ink/ink677.xml" ContentType="application/inkml+xml"/>
  <Override PartName="/ppt/ink/ink6770.xml" ContentType="application/inkml+xml"/>
  <Override PartName="/ppt/ink/ink6771.xml" ContentType="application/inkml+xml"/>
  <Override PartName="/ppt/ink/ink6772.xml" ContentType="application/inkml+xml"/>
  <Override PartName="/ppt/ink/ink6773.xml" ContentType="application/inkml+xml"/>
  <Override PartName="/ppt/ink/ink6774.xml" ContentType="application/inkml+xml"/>
  <Override PartName="/ppt/ink/ink6775.xml" ContentType="application/inkml+xml"/>
  <Override PartName="/ppt/ink/ink6776.xml" ContentType="application/inkml+xml"/>
  <Override PartName="/ppt/ink/ink6777.xml" ContentType="application/inkml+xml"/>
  <Override PartName="/ppt/ink/ink6778.xml" ContentType="application/inkml+xml"/>
  <Override PartName="/ppt/ink/ink6779.xml" ContentType="application/inkml+xml"/>
  <Override PartName="/ppt/ink/ink678.xml" ContentType="application/inkml+xml"/>
  <Override PartName="/ppt/ink/ink6780.xml" ContentType="application/inkml+xml"/>
  <Override PartName="/ppt/ink/ink6781.xml" ContentType="application/inkml+xml"/>
  <Override PartName="/ppt/ink/ink6782.xml" ContentType="application/inkml+xml"/>
  <Override PartName="/ppt/ink/ink6783.xml" ContentType="application/inkml+xml"/>
  <Override PartName="/ppt/ink/ink6784.xml" ContentType="application/inkml+xml"/>
  <Override PartName="/ppt/ink/ink6785.xml" ContentType="application/inkml+xml"/>
  <Override PartName="/ppt/ink/ink6786.xml" ContentType="application/inkml+xml"/>
  <Override PartName="/ppt/ink/ink6787.xml" ContentType="application/inkml+xml"/>
  <Override PartName="/ppt/ink/ink6788.xml" ContentType="application/inkml+xml"/>
  <Override PartName="/ppt/ink/ink6789.xml" ContentType="application/inkml+xml"/>
  <Override PartName="/ppt/ink/ink679.xml" ContentType="application/inkml+xml"/>
  <Override PartName="/ppt/ink/ink6790.xml" ContentType="application/inkml+xml"/>
  <Override PartName="/ppt/ink/ink6791.xml" ContentType="application/inkml+xml"/>
  <Override PartName="/ppt/ink/ink6792.xml" ContentType="application/inkml+xml"/>
  <Override PartName="/ppt/ink/ink6793.xml" ContentType="application/inkml+xml"/>
  <Override PartName="/ppt/ink/ink6794.xml" ContentType="application/inkml+xml"/>
  <Override PartName="/ppt/ink/ink6795.xml" ContentType="application/inkml+xml"/>
  <Override PartName="/ppt/ink/ink6796.xml" ContentType="application/inkml+xml"/>
  <Override PartName="/ppt/ink/ink6797.xml" ContentType="application/inkml+xml"/>
  <Override PartName="/ppt/ink/ink6798.xml" ContentType="application/inkml+xml"/>
  <Override PartName="/ppt/ink/ink6799.xml" ContentType="application/inkml+xml"/>
  <Override PartName="/ppt/ink/ink68.xml" ContentType="application/inkml+xml"/>
  <Override PartName="/ppt/ink/ink680.xml" ContentType="application/inkml+xml"/>
  <Override PartName="/ppt/ink/ink6800.xml" ContentType="application/inkml+xml"/>
  <Override PartName="/ppt/ink/ink6801.xml" ContentType="application/inkml+xml"/>
  <Override PartName="/ppt/ink/ink6802.xml" ContentType="application/inkml+xml"/>
  <Override PartName="/ppt/ink/ink6803.xml" ContentType="application/inkml+xml"/>
  <Override PartName="/ppt/ink/ink6804.xml" ContentType="application/inkml+xml"/>
  <Override PartName="/ppt/ink/ink6805.xml" ContentType="application/inkml+xml"/>
  <Override PartName="/ppt/ink/ink6806.xml" ContentType="application/inkml+xml"/>
  <Override PartName="/ppt/ink/ink6807.xml" ContentType="application/inkml+xml"/>
  <Override PartName="/ppt/ink/ink6808.xml" ContentType="application/inkml+xml"/>
  <Override PartName="/ppt/ink/ink6809.xml" ContentType="application/inkml+xml"/>
  <Override PartName="/ppt/ink/ink681.xml" ContentType="application/inkml+xml"/>
  <Override PartName="/ppt/ink/ink6810.xml" ContentType="application/inkml+xml"/>
  <Override PartName="/ppt/ink/ink6811.xml" ContentType="application/inkml+xml"/>
  <Override PartName="/ppt/ink/ink6812.xml" ContentType="application/inkml+xml"/>
  <Override PartName="/ppt/ink/ink6813.xml" ContentType="application/inkml+xml"/>
  <Override PartName="/ppt/ink/ink6814.xml" ContentType="application/inkml+xml"/>
  <Override PartName="/ppt/ink/ink6815.xml" ContentType="application/inkml+xml"/>
  <Override PartName="/ppt/ink/ink6816.xml" ContentType="application/inkml+xml"/>
  <Override PartName="/ppt/ink/ink6817.xml" ContentType="application/inkml+xml"/>
  <Override PartName="/ppt/ink/ink6818.xml" ContentType="application/inkml+xml"/>
  <Override PartName="/ppt/ink/ink6819.xml" ContentType="application/inkml+xml"/>
  <Override PartName="/ppt/ink/ink682.xml" ContentType="application/inkml+xml"/>
  <Override PartName="/ppt/ink/ink6820.xml" ContentType="application/inkml+xml"/>
  <Override PartName="/ppt/ink/ink6821.xml" ContentType="application/inkml+xml"/>
  <Override PartName="/ppt/ink/ink6822.xml" ContentType="application/inkml+xml"/>
  <Override PartName="/ppt/ink/ink6823.xml" ContentType="application/inkml+xml"/>
  <Override PartName="/ppt/ink/ink6824.xml" ContentType="application/inkml+xml"/>
  <Override PartName="/ppt/ink/ink6825.xml" ContentType="application/inkml+xml"/>
  <Override PartName="/ppt/ink/ink6826.xml" ContentType="application/inkml+xml"/>
  <Override PartName="/ppt/ink/ink6827.xml" ContentType="application/inkml+xml"/>
  <Override PartName="/ppt/ink/ink6828.xml" ContentType="application/inkml+xml"/>
  <Override PartName="/ppt/ink/ink6829.xml" ContentType="application/inkml+xml"/>
  <Override PartName="/ppt/ink/ink683.xml" ContentType="application/inkml+xml"/>
  <Override PartName="/ppt/ink/ink6830.xml" ContentType="application/inkml+xml"/>
  <Override PartName="/ppt/ink/ink6831.xml" ContentType="application/inkml+xml"/>
  <Override PartName="/ppt/ink/ink6832.xml" ContentType="application/inkml+xml"/>
  <Override PartName="/ppt/ink/ink6833.xml" ContentType="application/inkml+xml"/>
  <Override PartName="/ppt/ink/ink6834.xml" ContentType="application/inkml+xml"/>
  <Override PartName="/ppt/ink/ink6835.xml" ContentType="application/inkml+xml"/>
  <Override PartName="/ppt/ink/ink6836.xml" ContentType="application/inkml+xml"/>
  <Override PartName="/ppt/ink/ink6837.xml" ContentType="application/inkml+xml"/>
  <Override PartName="/ppt/ink/ink6838.xml" ContentType="application/inkml+xml"/>
  <Override PartName="/ppt/ink/ink6839.xml" ContentType="application/inkml+xml"/>
  <Override PartName="/ppt/ink/ink684.xml" ContentType="application/inkml+xml"/>
  <Override PartName="/ppt/ink/ink6840.xml" ContentType="application/inkml+xml"/>
  <Override PartName="/ppt/ink/ink6841.xml" ContentType="application/inkml+xml"/>
  <Override PartName="/ppt/ink/ink6842.xml" ContentType="application/inkml+xml"/>
  <Override PartName="/ppt/ink/ink6843.xml" ContentType="application/inkml+xml"/>
  <Override PartName="/ppt/ink/ink6844.xml" ContentType="application/inkml+xml"/>
  <Override PartName="/ppt/ink/ink6845.xml" ContentType="application/inkml+xml"/>
  <Override PartName="/ppt/ink/ink6846.xml" ContentType="application/inkml+xml"/>
  <Override PartName="/ppt/ink/ink6847.xml" ContentType="application/inkml+xml"/>
  <Override PartName="/ppt/ink/ink6848.xml" ContentType="application/inkml+xml"/>
  <Override PartName="/ppt/ink/ink6849.xml" ContentType="application/inkml+xml"/>
  <Override PartName="/ppt/ink/ink685.xml" ContentType="application/inkml+xml"/>
  <Override PartName="/ppt/ink/ink6850.xml" ContentType="application/inkml+xml"/>
  <Override PartName="/ppt/ink/ink6851.xml" ContentType="application/inkml+xml"/>
  <Override PartName="/ppt/ink/ink6852.xml" ContentType="application/inkml+xml"/>
  <Override PartName="/ppt/ink/ink6853.xml" ContentType="application/inkml+xml"/>
  <Override PartName="/ppt/ink/ink6854.xml" ContentType="application/inkml+xml"/>
  <Override PartName="/ppt/ink/ink6855.xml" ContentType="application/inkml+xml"/>
  <Override PartName="/ppt/ink/ink6856.xml" ContentType="application/inkml+xml"/>
  <Override PartName="/ppt/ink/ink6857.xml" ContentType="application/inkml+xml"/>
  <Override PartName="/ppt/ink/ink6858.xml" ContentType="application/inkml+xml"/>
  <Override PartName="/ppt/ink/ink6859.xml" ContentType="application/inkml+xml"/>
  <Override PartName="/ppt/ink/ink686.xml" ContentType="application/inkml+xml"/>
  <Override PartName="/ppt/ink/ink6860.xml" ContentType="application/inkml+xml"/>
  <Override PartName="/ppt/ink/ink6861.xml" ContentType="application/inkml+xml"/>
  <Override PartName="/ppt/ink/ink6862.xml" ContentType="application/inkml+xml"/>
  <Override PartName="/ppt/ink/ink6863.xml" ContentType="application/inkml+xml"/>
  <Override PartName="/ppt/ink/ink6864.xml" ContentType="application/inkml+xml"/>
  <Override PartName="/ppt/ink/ink6865.xml" ContentType="application/inkml+xml"/>
  <Override PartName="/ppt/ink/ink6866.xml" ContentType="application/inkml+xml"/>
  <Override PartName="/ppt/ink/ink6867.xml" ContentType="application/inkml+xml"/>
  <Override PartName="/ppt/ink/ink6868.xml" ContentType="application/inkml+xml"/>
  <Override PartName="/ppt/ink/ink6869.xml" ContentType="application/inkml+xml"/>
  <Override PartName="/ppt/ink/ink687.xml" ContentType="application/inkml+xml"/>
  <Override PartName="/ppt/ink/ink6870.xml" ContentType="application/inkml+xml"/>
  <Override PartName="/ppt/ink/ink6871.xml" ContentType="application/inkml+xml"/>
  <Override PartName="/ppt/ink/ink6872.xml" ContentType="application/inkml+xml"/>
  <Override PartName="/ppt/ink/ink6873.xml" ContentType="application/inkml+xml"/>
  <Override PartName="/ppt/ink/ink6874.xml" ContentType="application/inkml+xml"/>
  <Override PartName="/ppt/ink/ink6875.xml" ContentType="application/inkml+xml"/>
  <Override PartName="/ppt/ink/ink6876.xml" ContentType="application/inkml+xml"/>
  <Override PartName="/ppt/ink/ink6877.xml" ContentType="application/inkml+xml"/>
  <Override PartName="/ppt/ink/ink6878.xml" ContentType="application/inkml+xml"/>
  <Override PartName="/ppt/ink/ink6879.xml" ContentType="application/inkml+xml"/>
  <Override PartName="/ppt/ink/ink688.xml" ContentType="application/inkml+xml"/>
  <Override PartName="/ppt/ink/ink6880.xml" ContentType="application/inkml+xml"/>
  <Override PartName="/ppt/ink/ink6881.xml" ContentType="application/inkml+xml"/>
  <Override PartName="/ppt/ink/ink6882.xml" ContentType="application/inkml+xml"/>
  <Override PartName="/ppt/ink/ink6883.xml" ContentType="application/inkml+xml"/>
  <Override PartName="/ppt/ink/ink6884.xml" ContentType="application/inkml+xml"/>
  <Override PartName="/ppt/ink/ink6885.xml" ContentType="application/inkml+xml"/>
  <Override PartName="/ppt/ink/ink6886.xml" ContentType="application/inkml+xml"/>
  <Override PartName="/ppt/ink/ink6887.xml" ContentType="application/inkml+xml"/>
  <Override PartName="/ppt/ink/ink6888.xml" ContentType="application/inkml+xml"/>
  <Override PartName="/ppt/ink/ink6889.xml" ContentType="application/inkml+xml"/>
  <Override PartName="/ppt/ink/ink689.xml" ContentType="application/inkml+xml"/>
  <Override PartName="/ppt/ink/ink6890.xml" ContentType="application/inkml+xml"/>
  <Override PartName="/ppt/ink/ink6891.xml" ContentType="application/inkml+xml"/>
  <Override PartName="/ppt/ink/ink6892.xml" ContentType="application/inkml+xml"/>
  <Override PartName="/ppt/ink/ink6893.xml" ContentType="application/inkml+xml"/>
  <Override PartName="/ppt/ink/ink6894.xml" ContentType="application/inkml+xml"/>
  <Override PartName="/ppt/ink/ink6895.xml" ContentType="application/inkml+xml"/>
  <Override PartName="/ppt/ink/ink6896.xml" ContentType="application/inkml+xml"/>
  <Override PartName="/ppt/ink/ink6897.xml" ContentType="application/inkml+xml"/>
  <Override PartName="/ppt/ink/ink6898.xml" ContentType="application/inkml+xml"/>
  <Override PartName="/ppt/ink/ink6899.xml" ContentType="application/inkml+xml"/>
  <Override PartName="/ppt/ink/ink69.xml" ContentType="application/inkml+xml"/>
  <Override PartName="/ppt/ink/ink690.xml" ContentType="application/inkml+xml"/>
  <Override PartName="/ppt/ink/ink6900.xml" ContentType="application/inkml+xml"/>
  <Override PartName="/ppt/ink/ink6901.xml" ContentType="application/inkml+xml"/>
  <Override PartName="/ppt/ink/ink6902.xml" ContentType="application/inkml+xml"/>
  <Override PartName="/ppt/ink/ink6903.xml" ContentType="application/inkml+xml"/>
  <Override PartName="/ppt/ink/ink6904.xml" ContentType="application/inkml+xml"/>
  <Override PartName="/ppt/ink/ink6905.xml" ContentType="application/inkml+xml"/>
  <Override PartName="/ppt/ink/ink6906.xml" ContentType="application/inkml+xml"/>
  <Override PartName="/ppt/ink/ink6907.xml" ContentType="application/inkml+xml"/>
  <Override PartName="/ppt/ink/ink6908.xml" ContentType="application/inkml+xml"/>
  <Override PartName="/ppt/ink/ink6909.xml" ContentType="application/inkml+xml"/>
  <Override PartName="/ppt/ink/ink691.xml" ContentType="application/inkml+xml"/>
  <Override PartName="/ppt/ink/ink6910.xml" ContentType="application/inkml+xml"/>
  <Override PartName="/ppt/ink/ink6911.xml" ContentType="application/inkml+xml"/>
  <Override PartName="/ppt/ink/ink6912.xml" ContentType="application/inkml+xml"/>
  <Override PartName="/ppt/ink/ink6913.xml" ContentType="application/inkml+xml"/>
  <Override PartName="/ppt/ink/ink6914.xml" ContentType="application/inkml+xml"/>
  <Override PartName="/ppt/ink/ink6915.xml" ContentType="application/inkml+xml"/>
  <Override PartName="/ppt/ink/ink6916.xml" ContentType="application/inkml+xml"/>
  <Override PartName="/ppt/ink/ink6917.xml" ContentType="application/inkml+xml"/>
  <Override PartName="/ppt/ink/ink6918.xml" ContentType="application/inkml+xml"/>
  <Override PartName="/ppt/ink/ink6919.xml" ContentType="application/inkml+xml"/>
  <Override PartName="/ppt/ink/ink692.xml" ContentType="application/inkml+xml"/>
  <Override PartName="/ppt/ink/ink6920.xml" ContentType="application/inkml+xml"/>
  <Override PartName="/ppt/ink/ink6921.xml" ContentType="application/inkml+xml"/>
  <Override PartName="/ppt/ink/ink6922.xml" ContentType="application/inkml+xml"/>
  <Override PartName="/ppt/ink/ink6923.xml" ContentType="application/inkml+xml"/>
  <Override PartName="/ppt/ink/ink6924.xml" ContentType="application/inkml+xml"/>
  <Override PartName="/ppt/ink/ink6925.xml" ContentType="application/inkml+xml"/>
  <Override PartName="/ppt/ink/ink6926.xml" ContentType="application/inkml+xml"/>
  <Override PartName="/ppt/ink/ink6927.xml" ContentType="application/inkml+xml"/>
  <Override PartName="/ppt/ink/ink6928.xml" ContentType="application/inkml+xml"/>
  <Override PartName="/ppt/ink/ink6929.xml" ContentType="application/inkml+xml"/>
  <Override PartName="/ppt/ink/ink693.xml" ContentType="application/inkml+xml"/>
  <Override PartName="/ppt/ink/ink6930.xml" ContentType="application/inkml+xml"/>
  <Override PartName="/ppt/ink/ink6931.xml" ContentType="application/inkml+xml"/>
  <Override PartName="/ppt/ink/ink6932.xml" ContentType="application/inkml+xml"/>
  <Override PartName="/ppt/ink/ink6933.xml" ContentType="application/inkml+xml"/>
  <Override PartName="/ppt/ink/ink6934.xml" ContentType="application/inkml+xml"/>
  <Override PartName="/ppt/ink/ink6935.xml" ContentType="application/inkml+xml"/>
  <Override PartName="/ppt/ink/ink6936.xml" ContentType="application/inkml+xml"/>
  <Override PartName="/ppt/ink/ink6937.xml" ContentType="application/inkml+xml"/>
  <Override PartName="/ppt/ink/ink6938.xml" ContentType="application/inkml+xml"/>
  <Override PartName="/ppt/ink/ink6939.xml" ContentType="application/inkml+xml"/>
  <Override PartName="/ppt/ink/ink694.xml" ContentType="application/inkml+xml"/>
  <Override PartName="/ppt/ink/ink6940.xml" ContentType="application/inkml+xml"/>
  <Override PartName="/ppt/ink/ink6941.xml" ContentType="application/inkml+xml"/>
  <Override PartName="/ppt/ink/ink6942.xml" ContentType="application/inkml+xml"/>
  <Override PartName="/ppt/ink/ink6943.xml" ContentType="application/inkml+xml"/>
  <Override PartName="/ppt/ink/ink6944.xml" ContentType="application/inkml+xml"/>
  <Override PartName="/ppt/ink/ink6945.xml" ContentType="application/inkml+xml"/>
  <Override PartName="/ppt/ink/ink6946.xml" ContentType="application/inkml+xml"/>
  <Override PartName="/ppt/ink/ink6947.xml" ContentType="application/inkml+xml"/>
  <Override PartName="/ppt/ink/ink6948.xml" ContentType="application/inkml+xml"/>
  <Override PartName="/ppt/ink/ink6949.xml" ContentType="application/inkml+xml"/>
  <Override PartName="/ppt/ink/ink695.xml" ContentType="application/inkml+xml"/>
  <Override PartName="/ppt/ink/ink6950.xml" ContentType="application/inkml+xml"/>
  <Override PartName="/ppt/ink/ink6951.xml" ContentType="application/inkml+xml"/>
  <Override PartName="/ppt/ink/ink6952.xml" ContentType="application/inkml+xml"/>
  <Override PartName="/ppt/ink/ink6953.xml" ContentType="application/inkml+xml"/>
  <Override PartName="/ppt/ink/ink6954.xml" ContentType="application/inkml+xml"/>
  <Override PartName="/ppt/ink/ink6955.xml" ContentType="application/inkml+xml"/>
  <Override PartName="/ppt/ink/ink6956.xml" ContentType="application/inkml+xml"/>
  <Override PartName="/ppt/ink/ink6957.xml" ContentType="application/inkml+xml"/>
  <Override PartName="/ppt/ink/ink6958.xml" ContentType="application/inkml+xml"/>
  <Override PartName="/ppt/ink/ink6959.xml" ContentType="application/inkml+xml"/>
  <Override PartName="/ppt/ink/ink696.xml" ContentType="application/inkml+xml"/>
  <Override PartName="/ppt/ink/ink6960.xml" ContentType="application/inkml+xml"/>
  <Override PartName="/ppt/ink/ink6961.xml" ContentType="application/inkml+xml"/>
  <Override PartName="/ppt/ink/ink6962.xml" ContentType="application/inkml+xml"/>
  <Override PartName="/ppt/ink/ink6963.xml" ContentType="application/inkml+xml"/>
  <Override PartName="/ppt/ink/ink6964.xml" ContentType="application/inkml+xml"/>
  <Override PartName="/ppt/ink/ink6965.xml" ContentType="application/inkml+xml"/>
  <Override PartName="/ppt/ink/ink6966.xml" ContentType="application/inkml+xml"/>
  <Override PartName="/ppt/ink/ink6967.xml" ContentType="application/inkml+xml"/>
  <Override PartName="/ppt/ink/ink6968.xml" ContentType="application/inkml+xml"/>
  <Override PartName="/ppt/ink/ink6969.xml" ContentType="application/inkml+xml"/>
  <Override PartName="/ppt/ink/ink697.xml" ContentType="application/inkml+xml"/>
  <Override PartName="/ppt/ink/ink6970.xml" ContentType="application/inkml+xml"/>
  <Override PartName="/ppt/ink/ink6971.xml" ContentType="application/inkml+xml"/>
  <Override PartName="/ppt/ink/ink6972.xml" ContentType="application/inkml+xml"/>
  <Override PartName="/ppt/ink/ink6973.xml" ContentType="application/inkml+xml"/>
  <Override PartName="/ppt/ink/ink6974.xml" ContentType="application/inkml+xml"/>
  <Override PartName="/ppt/ink/ink6975.xml" ContentType="application/inkml+xml"/>
  <Override PartName="/ppt/ink/ink6976.xml" ContentType="application/inkml+xml"/>
  <Override PartName="/ppt/ink/ink6977.xml" ContentType="application/inkml+xml"/>
  <Override PartName="/ppt/ink/ink6978.xml" ContentType="application/inkml+xml"/>
  <Override PartName="/ppt/ink/ink6979.xml" ContentType="application/inkml+xml"/>
  <Override PartName="/ppt/ink/ink698.xml" ContentType="application/inkml+xml"/>
  <Override PartName="/ppt/ink/ink6980.xml" ContentType="application/inkml+xml"/>
  <Override PartName="/ppt/ink/ink6981.xml" ContentType="application/inkml+xml"/>
  <Override PartName="/ppt/ink/ink6982.xml" ContentType="application/inkml+xml"/>
  <Override PartName="/ppt/ink/ink6983.xml" ContentType="application/inkml+xml"/>
  <Override PartName="/ppt/ink/ink6984.xml" ContentType="application/inkml+xml"/>
  <Override PartName="/ppt/ink/ink6985.xml" ContentType="application/inkml+xml"/>
  <Override PartName="/ppt/ink/ink6986.xml" ContentType="application/inkml+xml"/>
  <Override PartName="/ppt/ink/ink6987.xml" ContentType="application/inkml+xml"/>
  <Override PartName="/ppt/ink/ink6988.xml" ContentType="application/inkml+xml"/>
  <Override PartName="/ppt/ink/ink6989.xml" ContentType="application/inkml+xml"/>
  <Override PartName="/ppt/ink/ink699.xml" ContentType="application/inkml+xml"/>
  <Override PartName="/ppt/ink/ink6990.xml" ContentType="application/inkml+xml"/>
  <Override PartName="/ppt/ink/ink6991.xml" ContentType="application/inkml+xml"/>
  <Override PartName="/ppt/ink/ink6992.xml" ContentType="application/inkml+xml"/>
  <Override PartName="/ppt/ink/ink6993.xml" ContentType="application/inkml+xml"/>
  <Override PartName="/ppt/ink/ink6994.xml" ContentType="application/inkml+xml"/>
  <Override PartName="/ppt/ink/ink6995.xml" ContentType="application/inkml+xml"/>
  <Override PartName="/ppt/ink/ink6996.xml" ContentType="application/inkml+xml"/>
  <Override PartName="/ppt/ink/ink6997.xml" ContentType="application/inkml+xml"/>
  <Override PartName="/ppt/ink/ink6998.xml" ContentType="application/inkml+xml"/>
  <Override PartName="/ppt/ink/ink6999.xml" ContentType="application/inkml+xml"/>
  <Override PartName="/ppt/ink/ink7.xml" ContentType="application/inkml+xml"/>
  <Override PartName="/ppt/ink/ink70.xml" ContentType="application/inkml+xml"/>
  <Override PartName="/ppt/ink/ink700.xml" ContentType="application/inkml+xml"/>
  <Override PartName="/ppt/ink/ink7000.xml" ContentType="application/inkml+xml"/>
  <Override PartName="/ppt/ink/ink7001.xml" ContentType="application/inkml+xml"/>
  <Override PartName="/ppt/ink/ink7002.xml" ContentType="application/inkml+xml"/>
  <Override PartName="/ppt/ink/ink7003.xml" ContentType="application/inkml+xml"/>
  <Override PartName="/ppt/ink/ink7004.xml" ContentType="application/inkml+xml"/>
  <Override PartName="/ppt/ink/ink7005.xml" ContentType="application/inkml+xml"/>
  <Override PartName="/ppt/ink/ink7006.xml" ContentType="application/inkml+xml"/>
  <Override PartName="/ppt/ink/ink7007.xml" ContentType="application/inkml+xml"/>
  <Override PartName="/ppt/ink/ink7008.xml" ContentType="application/inkml+xml"/>
  <Override PartName="/ppt/ink/ink7009.xml" ContentType="application/inkml+xml"/>
  <Override PartName="/ppt/ink/ink701.xml" ContentType="application/inkml+xml"/>
  <Override PartName="/ppt/ink/ink7010.xml" ContentType="application/inkml+xml"/>
  <Override PartName="/ppt/ink/ink7011.xml" ContentType="application/inkml+xml"/>
  <Override PartName="/ppt/ink/ink7012.xml" ContentType="application/inkml+xml"/>
  <Override PartName="/ppt/ink/ink7013.xml" ContentType="application/inkml+xml"/>
  <Override PartName="/ppt/ink/ink7014.xml" ContentType="application/inkml+xml"/>
  <Override PartName="/ppt/ink/ink7015.xml" ContentType="application/inkml+xml"/>
  <Override PartName="/ppt/ink/ink7016.xml" ContentType="application/inkml+xml"/>
  <Override PartName="/ppt/ink/ink7017.xml" ContentType="application/inkml+xml"/>
  <Override PartName="/ppt/ink/ink7018.xml" ContentType="application/inkml+xml"/>
  <Override PartName="/ppt/ink/ink7019.xml" ContentType="application/inkml+xml"/>
  <Override PartName="/ppt/ink/ink702.xml" ContentType="application/inkml+xml"/>
  <Override PartName="/ppt/ink/ink7020.xml" ContentType="application/inkml+xml"/>
  <Override PartName="/ppt/ink/ink7021.xml" ContentType="application/inkml+xml"/>
  <Override PartName="/ppt/ink/ink7022.xml" ContentType="application/inkml+xml"/>
  <Override PartName="/ppt/ink/ink7023.xml" ContentType="application/inkml+xml"/>
  <Override PartName="/ppt/ink/ink7024.xml" ContentType="application/inkml+xml"/>
  <Override PartName="/ppt/ink/ink7025.xml" ContentType="application/inkml+xml"/>
  <Override PartName="/ppt/ink/ink7026.xml" ContentType="application/inkml+xml"/>
  <Override PartName="/ppt/ink/ink7027.xml" ContentType="application/inkml+xml"/>
  <Override PartName="/ppt/ink/ink7028.xml" ContentType="application/inkml+xml"/>
  <Override PartName="/ppt/ink/ink7029.xml" ContentType="application/inkml+xml"/>
  <Override PartName="/ppt/ink/ink703.xml" ContentType="application/inkml+xml"/>
  <Override PartName="/ppt/ink/ink7030.xml" ContentType="application/inkml+xml"/>
  <Override PartName="/ppt/ink/ink7031.xml" ContentType="application/inkml+xml"/>
  <Override PartName="/ppt/ink/ink7032.xml" ContentType="application/inkml+xml"/>
  <Override PartName="/ppt/ink/ink7033.xml" ContentType="application/inkml+xml"/>
  <Override PartName="/ppt/ink/ink7034.xml" ContentType="application/inkml+xml"/>
  <Override PartName="/ppt/ink/ink7035.xml" ContentType="application/inkml+xml"/>
  <Override PartName="/ppt/ink/ink7036.xml" ContentType="application/inkml+xml"/>
  <Override PartName="/ppt/ink/ink7037.xml" ContentType="application/inkml+xml"/>
  <Override PartName="/ppt/ink/ink7038.xml" ContentType="application/inkml+xml"/>
  <Override PartName="/ppt/ink/ink7039.xml" ContentType="application/inkml+xml"/>
  <Override PartName="/ppt/ink/ink704.xml" ContentType="application/inkml+xml"/>
  <Override PartName="/ppt/ink/ink7040.xml" ContentType="application/inkml+xml"/>
  <Override PartName="/ppt/ink/ink7041.xml" ContentType="application/inkml+xml"/>
  <Override PartName="/ppt/ink/ink7042.xml" ContentType="application/inkml+xml"/>
  <Override PartName="/ppt/ink/ink7043.xml" ContentType="application/inkml+xml"/>
  <Override PartName="/ppt/ink/ink7044.xml" ContentType="application/inkml+xml"/>
  <Override PartName="/ppt/ink/ink7045.xml" ContentType="application/inkml+xml"/>
  <Override PartName="/ppt/ink/ink7046.xml" ContentType="application/inkml+xml"/>
  <Override PartName="/ppt/ink/ink7047.xml" ContentType="application/inkml+xml"/>
  <Override PartName="/ppt/ink/ink7048.xml" ContentType="application/inkml+xml"/>
  <Override PartName="/ppt/ink/ink7049.xml" ContentType="application/inkml+xml"/>
  <Override PartName="/ppt/ink/ink705.xml" ContentType="application/inkml+xml"/>
  <Override PartName="/ppt/ink/ink7050.xml" ContentType="application/inkml+xml"/>
  <Override PartName="/ppt/ink/ink7051.xml" ContentType="application/inkml+xml"/>
  <Override PartName="/ppt/ink/ink7052.xml" ContentType="application/inkml+xml"/>
  <Override PartName="/ppt/ink/ink7053.xml" ContentType="application/inkml+xml"/>
  <Override PartName="/ppt/ink/ink7054.xml" ContentType="application/inkml+xml"/>
  <Override PartName="/ppt/ink/ink7055.xml" ContentType="application/inkml+xml"/>
  <Override PartName="/ppt/ink/ink7056.xml" ContentType="application/inkml+xml"/>
  <Override PartName="/ppt/ink/ink7057.xml" ContentType="application/inkml+xml"/>
  <Override PartName="/ppt/ink/ink7058.xml" ContentType="application/inkml+xml"/>
  <Override PartName="/ppt/ink/ink7059.xml" ContentType="application/inkml+xml"/>
  <Override PartName="/ppt/ink/ink706.xml" ContentType="application/inkml+xml"/>
  <Override PartName="/ppt/ink/ink7060.xml" ContentType="application/inkml+xml"/>
  <Override PartName="/ppt/ink/ink7061.xml" ContentType="application/inkml+xml"/>
  <Override PartName="/ppt/ink/ink7062.xml" ContentType="application/inkml+xml"/>
  <Override PartName="/ppt/ink/ink7063.xml" ContentType="application/inkml+xml"/>
  <Override PartName="/ppt/ink/ink7064.xml" ContentType="application/inkml+xml"/>
  <Override PartName="/ppt/ink/ink7065.xml" ContentType="application/inkml+xml"/>
  <Override PartName="/ppt/ink/ink7066.xml" ContentType="application/inkml+xml"/>
  <Override PartName="/ppt/ink/ink7067.xml" ContentType="application/inkml+xml"/>
  <Override PartName="/ppt/ink/ink7068.xml" ContentType="application/inkml+xml"/>
  <Override PartName="/ppt/ink/ink7069.xml" ContentType="application/inkml+xml"/>
  <Override PartName="/ppt/ink/ink707.xml" ContentType="application/inkml+xml"/>
  <Override PartName="/ppt/ink/ink7070.xml" ContentType="application/inkml+xml"/>
  <Override PartName="/ppt/ink/ink7071.xml" ContentType="application/inkml+xml"/>
  <Override PartName="/ppt/ink/ink7072.xml" ContentType="application/inkml+xml"/>
  <Override PartName="/ppt/ink/ink7073.xml" ContentType="application/inkml+xml"/>
  <Override PartName="/ppt/ink/ink7074.xml" ContentType="application/inkml+xml"/>
  <Override PartName="/ppt/ink/ink7075.xml" ContentType="application/inkml+xml"/>
  <Override PartName="/ppt/ink/ink7076.xml" ContentType="application/inkml+xml"/>
  <Override PartName="/ppt/ink/ink7077.xml" ContentType="application/inkml+xml"/>
  <Override PartName="/ppt/ink/ink7078.xml" ContentType="application/inkml+xml"/>
  <Override PartName="/ppt/ink/ink7079.xml" ContentType="application/inkml+xml"/>
  <Override PartName="/ppt/ink/ink708.xml" ContentType="application/inkml+xml"/>
  <Override PartName="/ppt/ink/ink7080.xml" ContentType="application/inkml+xml"/>
  <Override PartName="/ppt/ink/ink7081.xml" ContentType="application/inkml+xml"/>
  <Override PartName="/ppt/ink/ink7082.xml" ContentType="application/inkml+xml"/>
  <Override PartName="/ppt/ink/ink7083.xml" ContentType="application/inkml+xml"/>
  <Override PartName="/ppt/ink/ink7084.xml" ContentType="application/inkml+xml"/>
  <Override PartName="/ppt/ink/ink7085.xml" ContentType="application/inkml+xml"/>
  <Override PartName="/ppt/ink/ink7086.xml" ContentType="application/inkml+xml"/>
  <Override PartName="/ppt/ink/ink7087.xml" ContentType="application/inkml+xml"/>
  <Override PartName="/ppt/ink/ink7088.xml" ContentType="application/inkml+xml"/>
  <Override PartName="/ppt/ink/ink7089.xml" ContentType="application/inkml+xml"/>
  <Override PartName="/ppt/ink/ink709.xml" ContentType="application/inkml+xml"/>
  <Override PartName="/ppt/ink/ink7090.xml" ContentType="application/inkml+xml"/>
  <Override PartName="/ppt/ink/ink7091.xml" ContentType="application/inkml+xml"/>
  <Override PartName="/ppt/ink/ink7092.xml" ContentType="application/inkml+xml"/>
  <Override PartName="/ppt/ink/ink7093.xml" ContentType="application/inkml+xml"/>
  <Override PartName="/ppt/ink/ink7094.xml" ContentType="application/inkml+xml"/>
  <Override PartName="/ppt/ink/ink7095.xml" ContentType="application/inkml+xml"/>
  <Override PartName="/ppt/ink/ink7096.xml" ContentType="application/inkml+xml"/>
  <Override PartName="/ppt/ink/ink7097.xml" ContentType="application/inkml+xml"/>
  <Override PartName="/ppt/ink/ink7098.xml" ContentType="application/inkml+xml"/>
  <Override PartName="/ppt/ink/ink7099.xml" ContentType="application/inkml+xml"/>
  <Override PartName="/ppt/ink/ink71.xml" ContentType="application/inkml+xml"/>
  <Override PartName="/ppt/ink/ink710.xml" ContentType="application/inkml+xml"/>
  <Override PartName="/ppt/ink/ink7100.xml" ContentType="application/inkml+xml"/>
  <Override PartName="/ppt/ink/ink7101.xml" ContentType="application/inkml+xml"/>
  <Override PartName="/ppt/ink/ink7102.xml" ContentType="application/inkml+xml"/>
  <Override PartName="/ppt/ink/ink7103.xml" ContentType="application/inkml+xml"/>
  <Override PartName="/ppt/ink/ink7104.xml" ContentType="application/inkml+xml"/>
  <Override PartName="/ppt/ink/ink7105.xml" ContentType="application/inkml+xml"/>
  <Override PartName="/ppt/ink/ink7106.xml" ContentType="application/inkml+xml"/>
  <Override PartName="/ppt/ink/ink7107.xml" ContentType="application/inkml+xml"/>
  <Override PartName="/ppt/ink/ink7108.xml" ContentType="application/inkml+xml"/>
  <Override PartName="/ppt/ink/ink7109.xml" ContentType="application/inkml+xml"/>
  <Override PartName="/ppt/ink/ink711.xml" ContentType="application/inkml+xml"/>
  <Override PartName="/ppt/ink/ink7110.xml" ContentType="application/inkml+xml"/>
  <Override PartName="/ppt/ink/ink7111.xml" ContentType="application/inkml+xml"/>
  <Override PartName="/ppt/ink/ink7112.xml" ContentType="application/inkml+xml"/>
  <Override PartName="/ppt/ink/ink7113.xml" ContentType="application/inkml+xml"/>
  <Override PartName="/ppt/ink/ink7114.xml" ContentType="application/inkml+xml"/>
  <Override PartName="/ppt/ink/ink7115.xml" ContentType="application/inkml+xml"/>
  <Override PartName="/ppt/ink/ink7116.xml" ContentType="application/inkml+xml"/>
  <Override PartName="/ppt/ink/ink7117.xml" ContentType="application/inkml+xml"/>
  <Override PartName="/ppt/ink/ink7118.xml" ContentType="application/inkml+xml"/>
  <Override PartName="/ppt/ink/ink7119.xml" ContentType="application/inkml+xml"/>
  <Override PartName="/ppt/ink/ink712.xml" ContentType="application/inkml+xml"/>
  <Override PartName="/ppt/ink/ink7120.xml" ContentType="application/inkml+xml"/>
  <Override PartName="/ppt/ink/ink7121.xml" ContentType="application/inkml+xml"/>
  <Override PartName="/ppt/ink/ink7122.xml" ContentType="application/inkml+xml"/>
  <Override PartName="/ppt/ink/ink7123.xml" ContentType="application/inkml+xml"/>
  <Override PartName="/ppt/ink/ink7124.xml" ContentType="application/inkml+xml"/>
  <Override PartName="/ppt/ink/ink7125.xml" ContentType="application/inkml+xml"/>
  <Override PartName="/ppt/ink/ink7126.xml" ContentType="application/inkml+xml"/>
  <Override PartName="/ppt/ink/ink7127.xml" ContentType="application/inkml+xml"/>
  <Override PartName="/ppt/ink/ink7128.xml" ContentType="application/inkml+xml"/>
  <Override PartName="/ppt/ink/ink7129.xml" ContentType="application/inkml+xml"/>
  <Override PartName="/ppt/ink/ink713.xml" ContentType="application/inkml+xml"/>
  <Override PartName="/ppt/ink/ink7130.xml" ContentType="application/inkml+xml"/>
  <Override PartName="/ppt/ink/ink7131.xml" ContentType="application/inkml+xml"/>
  <Override PartName="/ppt/ink/ink7132.xml" ContentType="application/inkml+xml"/>
  <Override PartName="/ppt/ink/ink7133.xml" ContentType="application/inkml+xml"/>
  <Override PartName="/ppt/ink/ink7134.xml" ContentType="application/inkml+xml"/>
  <Override PartName="/ppt/ink/ink7135.xml" ContentType="application/inkml+xml"/>
  <Override PartName="/ppt/ink/ink7136.xml" ContentType="application/inkml+xml"/>
  <Override PartName="/ppt/ink/ink7137.xml" ContentType="application/inkml+xml"/>
  <Override PartName="/ppt/ink/ink7138.xml" ContentType="application/inkml+xml"/>
  <Override PartName="/ppt/ink/ink7139.xml" ContentType="application/inkml+xml"/>
  <Override PartName="/ppt/ink/ink714.xml" ContentType="application/inkml+xml"/>
  <Override PartName="/ppt/ink/ink7140.xml" ContentType="application/inkml+xml"/>
  <Override PartName="/ppt/ink/ink7141.xml" ContentType="application/inkml+xml"/>
  <Override PartName="/ppt/ink/ink7142.xml" ContentType="application/inkml+xml"/>
  <Override PartName="/ppt/ink/ink7143.xml" ContentType="application/inkml+xml"/>
  <Override PartName="/ppt/ink/ink7144.xml" ContentType="application/inkml+xml"/>
  <Override PartName="/ppt/ink/ink7145.xml" ContentType="application/inkml+xml"/>
  <Override PartName="/ppt/ink/ink7146.xml" ContentType="application/inkml+xml"/>
  <Override PartName="/ppt/ink/ink7147.xml" ContentType="application/inkml+xml"/>
  <Override PartName="/ppt/ink/ink7148.xml" ContentType="application/inkml+xml"/>
  <Override PartName="/ppt/ink/ink7149.xml" ContentType="application/inkml+xml"/>
  <Override PartName="/ppt/ink/ink715.xml" ContentType="application/inkml+xml"/>
  <Override PartName="/ppt/ink/ink7150.xml" ContentType="application/inkml+xml"/>
  <Override PartName="/ppt/ink/ink7151.xml" ContentType="application/inkml+xml"/>
  <Override PartName="/ppt/ink/ink7152.xml" ContentType="application/inkml+xml"/>
  <Override PartName="/ppt/ink/ink7153.xml" ContentType="application/inkml+xml"/>
  <Override PartName="/ppt/ink/ink7154.xml" ContentType="application/inkml+xml"/>
  <Override PartName="/ppt/ink/ink7155.xml" ContentType="application/inkml+xml"/>
  <Override PartName="/ppt/ink/ink7156.xml" ContentType="application/inkml+xml"/>
  <Override PartName="/ppt/ink/ink7157.xml" ContentType="application/inkml+xml"/>
  <Override PartName="/ppt/ink/ink7158.xml" ContentType="application/inkml+xml"/>
  <Override PartName="/ppt/ink/ink7159.xml" ContentType="application/inkml+xml"/>
  <Override PartName="/ppt/ink/ink716.xml" ContentType="application/inkml+xml"/>
  <Override PartName="/ppt/ink/ink7160.xml" ContentType="application/inkml+xml"/>
  <Override PartName="/ppt/ink/ink7161.xml" ContentType="application/inkml+xml"/>
  <Override PartName="/ppt/ink/ink7162.xml" ContentType="application/inkml+xml"/>
  <Override PartName="/ppt/ink/ink7163.xml" ContentType="application/inkml+xml"/>
  <Override PartName="/ppt/ink/ink7164.xml" ContentType="application/inkml+xml"/>
  <Override PartName="/ppt/ink/ink7165.xml" ContentType="application/inkml+xml"/>
  <Override PartName="/ppt/ink/ink7166.xml" ContentType="application/inkml+xml"/>
  <Override PartName="/ppt/ink/ink7167.xml" ContentType="application/inkml+xml"/>
  <Override PartName="/ppt/ink/ink7168.xml" ContentType="application/inkml+xml"/>
  <Override PartName="/ppt/ink/ink7169.xml" ContentType="application/inkml+xml"/>
  <Override PartName="/ppt/ink/ink717.xml" ContentType="application/inkml+xml"/>
  <Override PartName="/ppt/ink/ink7170.xml" ContentType="application/inkml+xml"/>
  <Override PartName="/ppt/ink/ink7171.xml" ContentType="application/inkml+xml"/>
  <Override PartName="/ppt/ink/ink7172.xml" ContentType="application/inkml+xml"/>
  <Override PartName="/ppt/ink/ink7173.xml" ContentType="application/inkml+xml"/>
  <Override PartName="/ppt/ink/ink7174.xml" ContentType="application/inkml+xml"/>
  <Override PartName="/ppt/ink/ink7175.xml" ContentType="application/inkml+xml"/>
  <Override PartName="/ppt/ink/ink7176.xml" ContentType="application/inkml+xml"/>
  <Override PartName="/ppt/ink/ink7177.xml" ContentType="application/inkml+xml"/>
  <Override PartName="/ppt/ink/ink7178.xml" ContentType="application/inkml+xml"/>
  <Override PartName="/ppt/ink/ink7179.xml" ContentType="application/inkml+xml"/>
  <Override PartName="/ppt/ink/ink718.xml" ContentType="application/inkml+xml"/>
  <Override PartName="/ppt/ink/ink7180.xml" ContentType="application/inkml+xml"/>
  <Override PartName="/ppt/ink/ink7181.xml" ContentType="application/inkml+xml"/>
  <Override PartName="/ppt/ink/ink7182.xml" ContentType="application/inkml+xml"/>
  <Override PartName="/ppt/ink/ink7183.xml" ContentType="application/inkml+xml"/>
  <Override PartName="/ppt/ink/ink7184.xml" ContentType="application/inkml+xml"/>
  <Override PartName="/ppt/ink/ink7185.xml" ContentType="application/inkml+xml"/>
  <Override PartName="/ppt/ink/ink7186.xml" ContentType="application/inkml+xml"/>
  <Override PartName="/ppt/ink/ink7187.xml" ContentType="application/inkml+xml"/>
  <Override PartName="/ppt/ink/ink7188.xml" ContentType="application/inkml+xml"/>
  <Override PartName="/ppt/ink/ink7189.xml" ContentType="application/inkml+xml"/>
  <Override PartName="/ppt/ink/ink719.xml" ContentType="application/inkml+xml"/>
  <Override PartName="/ppt/ink/ink7190.xml" ContentType="application/inkml+xml"/>
  <Override PartName="/ppt/ink/ink7191.xml" ContentType="application/inkml+xml"/>
  <Override PartName="/ppt/ink/ink7192.xml" ContentType="application/inkml+xml"/>
  <Override PartName="/ppt/ink/ink7193.xml" ContentType="application/inkml+xml"/>
  <Override PartName="/ppt/ink/ink7194.xml" ContentType="application/inkml+xml"/>
  <Override PartName="/ppt/ink/ink7195.xml" ContentType="application/inkml+xml"/>
  <Override PartName="/ppt/ink/ink7196.xml" ContentType="application/inkml+xml"/>
  <Override PartName="/ppt/ink/ink7197.xml" ContentType="application/inkml+xml"/>
  <Override PartName="/ppt/ink/ink7198.xml" ContentType="application/inkml+xml"/>
  <Override PartName="/ppt/ink/ink7199.xml" ContentType="application/inkml+xml"/>
  <Override PartName="/ppt/ink/ink72.xml" ContentType="application/inkml+xml"/>
  <Override PartName="/ppt/ink/ink720.xml" ContentType="application/inkml+xml"/>
  <Override PartName="/ppt/ink/ink7200.xml" ContentType="application/inkml+xml"/>
  <Override PartName="/ppt/ink/ink7201.xml" ContentType="application/inkml+xml"/>
  <Override PartName="/ppt/ink/ink7202.xml" ContentType="application/inkml+xml"/>
  <Override PartName="/ppt/ink/ink7203.xml" ContentType="application/inkml+xml"/>
  <Override PartName="/ppt/ink/ink7204.xml" ContentType="application/inkml+xml"/>
  <Override PartName="/ppt/ink/ink7205.xml" ContentType="application/inkml+xml"/>
  <Override PartName="/ppt/ink/ink7206.xml" ContentType="application/inkml+xml"/>
  <Override PartName="/ppt/ink/ink7207.xml" ContentType="application/inkml+xml"/>
  <Override PartName="/ppt/ink/ink7208.xml" ContentType="application/inkml+xml"/>
  <Override PartName="/ppt/ink/ink7209.xml" ContentType="application/inkml+xml"/>
  <Override PartName="/ppt/ink/ink721.xml" ContentType="application/inkml+xml"/>
  <Override PartName="/ppt/ink/ink7210.xml" ContentType="application/inkml+xml"/>
  <Override PartName="/ppt/ink/ink7211.xml" ContentType="application/inkml+xml"/>
  <Override PartName="/ppt/ink/ink7212.xml" ContentType="application/inkml+xml"/>
  <Override PartName="/ppt/ink/ink7213.xml" ContentType="application/inkml+xml"/>
  <Override PartName="/ppt/ink/ink7214.xml" ContentType="application/inkml+xml"/>
  <Override PartName="/ppt/ink/ink7215.xml" ContentType="application/inkml+xml"/>
  <Override PartName="/ppt/ink/ink7216.xml" ContentType="application/inkml+xml"/>
  <Override PartName="/ppt/ink/ink7217.xml" ContentType="application/inkml+xml"/>
  <Override PartName="/ppt/ink/ink7218.xml" ContentType="application/inkml+xml"/>
  <Override PartName="/ppt/ink/ink7219.xml" ContentType="application/inkml+xml"/>
  <Override PartName="/ppt/ink/ink722.xml" ContentType="application/inkml+xml"/>
  <Override PartName="/ppt/ink/ink7220.xml" ContentType="application/inkml+xml"/>
  <Override PartName="/ppt/ink/ink7221.xml" ContentType="application/inkml+xml"/>
  <Override PartName="/ppt/ink/ink7222.xml" ContentType="application/inkml+xml"/>
  <Override PartName="/ppt/ink/ink7223.xml" ContentType="application/inkml+xml"/>
  <Override PartName="/ppt/ink/ink7224.xml" ContentType="application/inkml+xml"/>
  <Override PartName="/ppt/ink/ink7225.xml" ContentType="application/inkml+xml"/>
  <Override PartName="/ppt/ink/ink7226.xml" ContentType="application/inkml+xml"/>
  <Override PartName="/ppt/ink/ink7227.xml" ContentType="application/inkml+xml"/>
  <Override PartName="/ppt/ink/ink7228.xml" ContentType="application/inkml+xml"/>
  <Override PartName="/ppt/ink/ink7229.xml" ContentType="application/inkml+xml"/>
  <Override PartName="/ppt/ink/ink723.xml" ContentType="application/inkml+xml"/>
  <Override PartName="/ppt/ink/ink7230.xml" ContentType="application/inkml+xml"/>
  <Override PartName="/ppt/ink/ink7231.xml" ContentType="application/inkml+xml"/>
  <Override PartName="/ppt/ink/ink7232.xml" ContentType="application/inkml+xml"/>
  <Override PartName="/ppt/ink/ink7233.xml" ContentType="application/inkml+xml"/>
  <Override PartName="/ppt/ink/ink7234.xml" ContentType="application/inkml+xml"/>
  <Override PartName="/ppt/ink/ink7235.xml" ContentType="application/inkml+xml"/>
  <Override PartName="/ppt/ink/ink7236.xml" ContentType="application/inkml+xml"/>
  <Override PartName="/ppt/ink/ink7237.xml" ContentType="application/inkml+xml"/>
  <Override PartName="/ppt/ink/ink7238.xml" ContentType="application/inkml+xml"/>
  <Override PartName="/ppt/ink/ink7239.xml" ContentType="application/inkml+xml"/>
  <Override PartName="/ppt/ink/ink724.xml" ContentType="application/inkml+xml"/>
  <Override PartName="/ppt/ink/ink7240.xml" ContentType="application/inkml+xml"/>
  <Override PartName="/ppt/ink/ink7241.xml" ContentType="application/inkml+xml"/>
  <Override PartName="/ppt/ink/ink7242.xml" ContentType="application/inkml+xml"/>
  <Override PartName="/ppt/ink/ink7243.xml" ContentType="application/inkml+xml"/>
  <Override PartName="/ppt/ink/ink7244.xml" ContentType="application/inkml+xml"/>
  <Override PartName="/ppt/ink/ink7245.xml" ContentType="application/inkml+xml"/>
  <Override PartName="/ppt/ink/ink7246.xml" ContentType="application/inkml+xml"/>
  <Override PartName="/ppt/ink/ink7247.xml" ContentType="application/inkml+xml"/>
  <Override PartName="/ppt/ink/ink7248.xml" ContentType="application/inkml+xml"/>
  <Override PartName="/ppt/ink/ink7249.xml" ContentType="application/inkml+xml"/>
  <Override PartName="/ppt/ink/ink725.xml" ContentType="application/inkml+xml"/>
  <Override PartName="/ppt/ink/ink7250.xml" ContentType="application/inkml+xml"/>
  <Override PartName="/ppt/ink/ink7251.xml" ContentType="application/inkml+xml"/>
  <Override PartName="/ppt/ink/ink7252.xml" ContentType="application/inkml+xml"/>
  <Override PartName="/ppt/ink/ink7253.xml" ContentType="application/inkml+xml"/>
  <Override PartName="/ppt/ink/ink7254.xml" ContentType="application/inkml+xml"/>
  <Override PartName="/ppt/ink/ink7255.xml" ContentType="application/inkml+xml"/>
  <Override PartName="/ppt/ink/ink7256.xml" ContentType="application/inkml+xml"/>
  <Override PartName="/ppt/ink/ink7257.xml" ContentType="application/inkml+xml"/>
  <Override PartName="/ppt/ink/ink7258.xml" ContentType="application/inkml+xml"/>
  <Override PartName="/ppt/ink/ink7259.xml" ContentType="application/inkml+xml"/>
  <Override PartName="/ppt/ink/ink726.xml" ContentType="application/inkml+xml"/>
  <Override PartName="/ppt/ink/ink7260.xml" ContentType="application/inkml+xml"/>
  <Override PartName="/ppt/ink/ink7261.xml" ContentType="application/inkml+xml"/>
  <Override PartName="/ppt/ink/ink7262.xml" ContentType="application/inkml+xml"/>
  <Override PartName="/ppt/ink/ink7263.xml" ContentType="application/inkml+xml"/>
  <Override PartName="/ppt/ink/ink7264.xml" ContentType="application/inkml+xml"/>
  <Override PartName="/ppt/ink/ink7265.xml" ContentType="application/inkml+xml"/>
  <Override PartName="/ppt/ink/ink7266.xml" ContentType="application/inkml+xml"/>
  <Override PartName="/ppt/ink/ink7267.xml" ContentType="application/inkml+xml"/>
  <Override PartName="/ppt/ink/ink7268.xml" ContentType="application/inkml+xml"/>
  <Override PartName="/ppt/ink/ink7269.xml" ContentType="application/inkml+xml"/>
  <Override PartName="/ppt/ink/ink727.xml" ContentType="application/inkml+xml"/>
  <Override PartName="/ppt/ink/ink7270.xml" ContentType="application/inkml+xml"/>
  <Override PartName="/ppt/ink/ink7271.xml" ContentType="application/inkml+xml"/>
  <Override PartName="/ppt/ink/ink7272.xml" ContentType="application/inkml+xml"/>
  <Override PartName="/ppt/ink/ink7273.xml" ContentType="application/inkml+xml"/>
  <Override PartName="/ppt/ink/ink7274.xml" ContentType="application/inkml+xml"/>
  <Override PartName="/ppt/ink/ink7275.xml" ContentType="application/inkml+xml"/>
  <Override PartName="/ppt/ink/ink7276.xml" ContentType="application/inkml+xml"/>
  <Override PartName="/ppt/ink/ink7277.xml" ContentType="application/inkml+xml"/>
  <Override PartName="/ppt/ink/ink7278.xml" ContentType="application/inkml+xml"/>
  <Override PartName="/ppt/ink/ink7279.xml" ContentType="application/inkml+xml"/>
  <Override PartName="/ppt/ink/ink728.xml" ContentType="application/inkml+xml"/>
  <Override PartName="/ppt/ink/ink7280.xml" ContentType="application/inkml+xml"/>
  <Override PartName="/ppt/ink/ink7281.xml" ContentType="application/inkml+xml"/>
  <Override PartName="/ppt/ink/ink7282.xml" ContentType="application/inkml+xml"/>
  <Override PartName="/ppt/ink/ink7283.xml" ContentType="application/inkml+xml"/>
  <Override PartName="/ppt/ink/ink7284.xml" ContentType="application/inkml+xml"/>
  <Override PartName="/ppt/ink/ink7285.xml" ContentType="application/inkml+xml"/>
  <Override PartName="/ppt/ink/ink7286.xml" ContentType="application/inkml+xml"/>
  <Override PartName="/ppt/ink/ink7287.xml" ContentType="application/inkml+xml"/>
  <Override PartName="/ppt/ink/ink7288.xml" ContentType="application/inkml+xml"/>
  <Override PartName="/ppt/ink/ink7289.xml" ContentType="application/inkml+xml"/>
  <Override PartName="/ppt/ink/ink729.xml" ContentType="application/inkml+xml"/>
  <Override PartName="/ppt/ink/ink7290.xml" ContentType="application/inkml+xml"/>
  <Override PartName="/ppt/ink/ink7291.xml" ContentType="application/inkml+xml"/>
  <Override PartName="/ppt/ink/ink7292.xml" ContentType="application/inkml+xml"/>
  <Override PartName="/ppt/ink/ink7293.xml" ContentType="application/inkml+xml"/>
  <Override PartName="/ppt/ink/ink7294.xml" ContentType="application/inkml+xml"/>
  <Override PartName="/ppt/ink/ink7295.xml" ContentType="application/inkml+xml"/>
  <Override PartName="/ppt/ink/ink7296.xml" ContentType="application/inkml+xml"/>
  <Override PartName="/ppt/ink/ink7297.xml" ContentType="application/inkml+xml"/>
  <Override PartName="/ppt/ink/ink7298.xml" ContentType="application/inkml+xml"/>
  <Override PartName="/ppt/ink/ink7299.xml" ContentType="application/inkml+xml"/>
  <Override PartName="/ppt/ink/ink73.xml" ContentType="application/inkml+xml"/>
  <Override PartName="/ppt/ink/ink730.xml" ContentType="application/inkml+xml"/>
  <Override PartName="/ppt/ink/ink7300.xml" ContentType="application/inkml+xml"/>
  <Override PartName="/ppt/ink/ink7301.xml" ContentType="application/inkml+xml"/>
  <Override PartName="/ppt/ink/ink7302.xml" ContentType="application/inkml+xml"/>
  <Override PartName="/ppt/ink/ink7303.xml" ContentType="application/inkml+xml"/>
  <Override PartName="/ppt/ink/ink7304.xml" ContentType="application/inkml+xml"/>
  <Override PartName="/ppt/ink/ink7305.xml" ContentType="application/inkml+xml"/>
  <Override PartName="/ppt/ink/ink7306.xml" ContentType="application/inkml+xml"/>
  <Override PartName="/ppt/ink/ink7307.xml" ContentType="application/inkml+xml"/>
  <Override PartName="/ppt/ink/ink7308.xml" ContentType="application/inkml+xml"/>
  <Override PartName="/ppt/ink/ink7309.xml" ContentType="application/inkml+xml"/>
  <Override PartName="/ppt/ink/ink731.xml" ContentType="application/inkml+xml"/>
  <Override PartName="/ppt/ink/ink7310.xml" ContentType="application/inkml+xml"/>
  <Override PartName="/ppt/ink/ink7311.xml" ContentType="application/inkml+xml"/>
  <Override PartName="/ppt/ink/ink7312.xml" ContentType="application/inkml+xml"/>
  <Override PartName="/ppt/ink/ink7313.xml" ContentType="application/inkml+xml"/>
  <Override PartName="/ppt/ink/ink7314.xml" ContentType="application/inkml+xml"/>
  <Override PartName="/ppt/ink/ink7315.xml" ContentType="application/inkml+xml"/>
  <Override PartName="/ppt/ink/ink7316.xml" ContentType="application/inkml+xml"/>
  <Override PartName="/ppt/ink/ink7317.xml" ContentType="application/inkml+xml"/>
  <Override PartName="/ppt/ink/ink7318.xml" ContentType="application/inkml+xml"/>
  <Override PartName="/ppt/ink/ink7319.xml" ContentType="application/inkml+xml"/>
  <Override PartName="/ppt/ink/ink732.xml" ContentType="application/inkml+xml"/>
  <Override PartName="/ppt/ink/ink7320.xml" ContentType="application/inkml+xml"/>
  <Override PartName="/ppt/ink/ink7321.xml" ContentType="application/inkml+xml"/>
  <Override PartName="/ppt/ink/ink7322.xml" ContentType="application/inkml+xml"/>
  <Override PartName="/ppt/ink/ink7323.xml" ContentType="application/inkml+xml"/>
  <Override PartName="/ppt/ink/ink7324.xml" ContentType="application/inkml+xml"/>
  <Override PartName="/ppt/ink/ink7325.xml" ContentType="application/inkml+xml"/>
  <Override PartName="/ppt/ink/ink7326.xml" ContentType="application/inkml+xml"/>
  <Override PartName="/ppt/ink/ink7327.xml" ContentType="application/inkml+xml"/>
  <Override PartName="/ppt/ink/ink7328.xml" ContentType="application/inkml+xml"/>
  <Override PartName="/ppt/ink/ink7329.xml" ContentType="application/inkml+xml"/>
  <Override PartName="/ppt/ink/ink733.xml" ContentType="application/inkml+xml"/>
  <Override PartName="/ppt/ink/ink7330.xml" ContentType="application/inkml+xml"/>
  <Override PartName="/ppt/ink/ink7331.xml" ContentType="application/inkml+xml"/>
  <Override PartName="/ppt/ink/ink7332.xml" ContentType="application/inkml+xml"/>
  <Override PartName="/ppt/ink/ink7333.xml" ContentType="application/inkml+xml"/>
  <Override PartName="/ppt/ink/ink7334.xml" ContentType="application/inkml+xml"/>
  <Override PartName="/ppt/ink/ink7335.xml" ContentType="application/inkml+xml"/>
  <Override PartName="/ppt/ink/ink7336.xml" ContentType="application/inkml+xml"/>
  <Override PartName="/ppt/ink/ink7337.xml" ContentType="application/inkml+xml"/>
  <Override PartName="/ppt/ink/ink7338.xml" ContentType="application/inkml+xml"/>
  <Override PartName="/ppt/ink/ink7339.xml" ContentType="application/inkml+xml"/>
  <Override PartName="/ppt/ink/ink734.xml" ContentType="application/inkml+xml"/>
  <Override PartName="/ppt/ink/ink7340.xml" ContentType="application/inkml+xml"/>
  <Override PartName="/ppt/ink/ink7341.xml" ContentType="application/inkml+xml"/>
  <Override PartName="/ppt/ink/ink7342.xml" ContentType="application/inkml+xml"/>
  <Override PartName="/ppt/ink/ink7343.xml" ContentType="application/inkml+xml"/>
  <Override PartName="/ppt/ink/ink7344.xml" ContentType="application/inkml+xml"/>
  <Override PartName="/ppt/ink/ink7345.xml" ContentType="application/inkml+xml"/>
  <Override PartName="/ppt/ink/ink7346.xml" ContentType="application/inkml+xml"/>
  <Override PartName="/ppt/ink/ink7347.xml" ContentType="application/inkml+xml"/>
  <Override PartName="/ppt/ink/ink7348.xml" ContentType="application/inkml+xml"/>
  <Override PartName="/ppt/ink/ink7349.xml" ContentType="application/inkml+xml"/>
  <Override PartName="/ppt/ink/ink735.xml" ContentType="application/inkml+xml"/>
  <Override PartName="/ppt/ink/ink7350.xml" ContentType="application/inkml+xml"/>
  <Override PartName="/ppt/ink/ink7351.xml" ContentType="application/inkml+xml"/>
  <Override PartName="/ppt/ink/ink7352.xml" ContentType="application/inkml+xml"/>
  <Override PartName="/ppt/ink/ink7353.xml" ContentType="application/inkml+xml"/>
  <Override PartName="/ppt/ink/ink7354.xml" ContentType="application/inkml+xml"/>
  <Override PartName="/ppt/ink/ink7355.xml" ContentType="application/inkml+xml"/>
  <Override PartName="/ppt/ink/ink7356.xml" ContentType="application/inkml+xml"/>
  <Override PartName="/ppt/ink/ink7357.xml" ContentType="application/inkml+xml"/>
  <Override PartName="/ppt/ink/ink7358.xml" ContentType="application/inkml+xml"/>
  <Override PartName="/ppt/ink/ink7359.xml" ContentType="application/inkml+xml"/>
  <Override PartName="/ppt/ink/ink736.xml" ContentType="application/inkml+xml"/>
  <Override PartName="/ppt/ink/ink7360.xml" ContentType="application/inkml+xml"/>
  <Override PartName="/ppt/ink/ink7361.xml" ContentType="application/inkml+xml"/>
  <Override PartName="/ppt/ink/ink7362.xml" ContentType="application/inkml+xml"/>
  <Override PartName="/ppt/ink/ink7363.xml" ContentType="application/inkml+xml"/>
  <Override PartName="/ppt/ink/ink7364.xml" ContentType="application/inkml+xml"/>
  <Override PartName="/ppt/ink/ink7365.xml" ContentType="application/inkml+xml"/>
  <Override PartName="/ppt/ink/ink7366.xml" ContentType="application/inkml+xml"/>
  <Override PartName="/ppt/ink/ink7367.xml" ContentType="application/inkml+xml"/>
  <Override PartName="/ppt/ink/ink7368.xml" ContentType="application/inkml+xml"/>
  <Override PartName="/ppt/ink/ink7369.xml" ContentType="application/inkml+xml"/>
  <Override PartName="/ppt/ink/ink737.xml" ContentType="application/inkml+xml"/>
  <Override PartName="/ppt/ink/ink7370.xml" ContentType="application/inkml+xml"/>
  <Override PartName="/ppt/ink/ink7371.xml" ContentType="application/inkml+xml"/>
  <Override PartName="/ppt/ink/ink7372.xml" ContentType="application/inkml+xml"/>
  <Override PartName="/ppt/ink/ink7373.xml" ContentType="application/inkml+xml"/>
  <Override PartName="/ppt/ink/ink7374.xml" ContentType="application/inkml+xml"/>
  <Override PartName="/ppt/ink/ink7375.xml" ContentType="application/inkml+xml"/>
  <Override PartName="/ppt/ink/ink7376.xml" ContentType="application/inkml+xml"/>
  <Override PartName="/ppt/ink/ink7377.xml" ContentType="application/inkml+xml"/>
  <Override PartName="/ppt/ink/ink7378.xml" ContentType="application/inkml+xml"/>
  <Override PartName="/ppt/ink/ink7379.xml" ContentType="application/inkml+xml"/>
  <Override PartName="/ppt/ink/ink738.xml" ContentType="application/inkml+xml"/>
  <Override PartName="/ppt/ink/ink7380.xml" ContentType="application/inkml+xml"/>
  <Override PartName="/ppt/ink/ink7381.xml" ContentType="application/inkml+xml"/>
  <Override PartName="/ppt/ink/ink7382.xml" ContentType="application/inkml+xml"/>
  <Override PartName="/ppt/ink/ink7383.xml" ContentType="application/inkml+xml"/>
  <Override PartName="/ppt/ink/ink7384.xml" ContentType="application/inkml+xml"/>
  <Override PartName="/ppt/ink/ink7385.xml" ContentType="application/inkml+xml"/>
  <Override PartName="/ppt/ink/ink7386.xml" ContentType="application/inkml+xml"/>
  <Override PartName="/ppt/ink/ink7387.xml" ContentType="application/inkml+xml"/>
  <Override PartName="/ppt/ink/ink7388.xml" ContentType="application/inkml+xml"/>
  <Override PartName="/ppt/ink/ink7389.xml" ContentType="application/inkml+xml"/>
  <Override PartName="/ppt/ink/ink739.xml" ContentType="application/inkml+xml"/>
  <Override PartName="/ppt/ink/ink7390.xml" ContentType="application/inkml+xml"/>
  <Override PartName="/ppt/ink/ink7391.xml" ContentType="application/inkml+xml"/>
  <Override PartName="/ppt/ink/ink7392.xml" ContentType="application/inkml+xml"/>
  <Override PartName="/ppt/ink/ink7393.xml" ContentType="application/inkml+xml"/>
  <Override PartName="/ppt/ink/ink7394.xml" ContentType="application/inkml+xml"/>
  <Override PartName="/ppt/ink/ink7395.xml" ContentType="application/inkml+xml"/>
  <Override PartName="/ppt/ink/ink7396.xml" ContentType="application/inkml+xml"/>
  <Override PartName="/ppt/ink/ink7397.xml" ContentType="application/inkml+xml"/>
  <Override PartName="/ppt/ink/ink7398.xml" ContentType="application/inkml+xml"/>
  <Override PartName="/ppt/ink/ink7399.xml" ContentType="application/inkml+xml"/>
  <Override PartName="/ppt/ink/ink74.xml" ContentType="application/inkml+xml"/>
  <Override PartName="/ppt/ink/ink740.xml" ContentType="application/inkml+xml"/>
  <Override PartName="/ppt/ink/ink7400.xml" ContentType="application/inkml+xml"/>
  <Override PartName="/ppt/ink/ink7401.xml" ContentType="application/inkml+xml"/>
  <Override PartName="/ppt/ink/ink7402.xml" ContentType="application/inkml+xml"/>
  <Override PartName="/ppt/ink/ink7403.xml" ContentType="application/inkml+xml"/>
  <Override PartName="/ppt/ink/ink7404.xml" ContentType="application/inkml+xml"/>
  <Override PartName="/ppt/ink/ink7405.xml" ContentType="application/inkml+xml"/>
  <Override PartName="/ppt/ink/ink7406.xml" ContentType="application/inkml+xml"/>
  <Override PartName="/ppt/ink/ink7407.xml" ContentType="application/inkml+xml"/>
  <Override PartName="/ppt/ink/ink7408.xml" ContentType="application/inkml+xml"/>
  <Override PartName="/ppt/ink/ink7409.xml" ContentType="application/inkml+xml"/>
  <Override PartName="/ppt/ink/ink741.xml" ContentType="application/inkml+xml"/>
  <Override PartName="/ppt/ink/ink7410.xml" ContentType="application/inkml+xml"/>
  <Override PartName="/ppt/ink/ink7411.xml" ContentType="application/inkml+xml"/>
  <Override PartName="/ppt/ink/ink7412.xml" ContentType="application/inkml+xml"/>
  <Override PartName="/ppt/ink/ink7413.xml" ContentType="application/inkml+xml"/>
  <Override PartName="/ppt/ink/ink7414.xml" ContentType="application/inkml+xml"/>
  <Override PartName="/ppt/ink/ink7415.xml" ContentType="application/inkml+xml"/>
  <Override PartName="/ppt/ink/ink7416.xml" ContentType="application/inkml+xml"/>
  <Override PartName="/ppt/ink/ink7417.xml" ContentType="application/inkml+xml"/>
  <Override PartName="/ppt/ink/ink7418.xml" ContentType="application/inkml+xml"/>
  <Override PartName="/ppt/ink/ink7419.xml" ContentType="application/inkml+xml"/>
  <Override PartName="/ppt/ink/ink742.xml" ContentType="application/inkml+xml"/>
  <Override PartName="/ppt/ink/ink7420.xml" ContentType="application/inkml+xml"/>
  <Override PartName="/ppt/ink/ink7421.xml" ContentType="application/inkml+xml"/>
  <Override PartName="/ppt/ink/ink7422.xml" ContentType="application/inkml+xml"/>
  <Override PartName="/ppt/ink/ink7423.xml" ContentType="application/inkml+xml"/>
  <Override PartName="/ppt/ink/ink7424.xml" ContentType="application/inkml+xml"/>
  <Override PartName="/ppt/ink/ink7425.xml" ContentType="application/inkml+xml"/>
  <Override PartName="/ppt/ink/ink7426.xml" ContentType="application/inkml+xml"/>
  <Override PartName="/ppt/ink/ink7427.xml" ContentType="application/inkml+xml"/>
  <Override PartName="/ppt/ink/ink7428.xml" ContentType="application/inkml+xml"/>
  <Override PartName="/ppt/ink/ink7429.xml" ContentType="application/inkml+xml"/>
  <Override PartName="/ppt/ink/ink743.xml" ContentType="application/inkml+xml"/>
  <Override PartName="/ppt/ink/ink7430.xml" ContentType="application/inkml+xml"/>
  <Override PartName="/ppt/ink/ink7431.xml" ContentType="application/inkml+xml"/>
  <Override PartName="/ppt/ink/ink7432.xml" ContentType="application/inkml+xml"/>
  <Override PartName="/ppt/ink/ink7433.xml" ContentType="application/inkml+xml"/>
  <Override PartName="/ppt/ink/ink7434.xml" ContentType="application/inkml+xml"/>
  <Override PartName="/ppt/ink/ink7435.xml" ContentType="application/inkml+xml"/>
  <Override PartName="/ppt/ink/ink7436.xml" ContentType="application/inkml+xml"/>
  <Override PartName="/ppt/ink/ink7437.xml" ContentType="application/inkml+xml"/>
  <Override PartName="/ppt/ink/ink7438.xml" ContentType="application/inkml+xml"/>
  <Override PartName="/ppt/ink/ink7439.xml" ContentType="application/inkml+xml"/>
  <Override PartName="/ppt/ink/ink744.xml" ContentType="application/inkml+xml"/>
  <Override PartName="/ppt/ink/ink7440.xml" ContentType="application/inkml+xml"/>
  <Override PartName="/ppt/ink/ink7441.xml" ContentType="application/inkml+xml"/>
  <Override PartName="/ppt/ink/ink7442.xml" ContentType="application/inkml+xml"/>
  <Override PartName="/ppt/ink/ink7443.xml" ContentType="application/inkml+xml"/>
  <Override PartName="/ppt/ink/ink7444.xml" ContentType="application/inkml+xml"/>
  <Override PartName="/ppt/ink/ink7445.xml" ContentType="application/inkml+xml"/>
  <Override PartName="/ppt/ink/ink7446.xml" ContentType="application/inkml+xml"/>
  <Override PartName="/ppt/ink/ink7447.xml" ContentType="application/inkml+xml"/>
  <Override PartName="/ppt/ink/ink7448.xml" ContentType="application/inkml+xml"/>
  <Override PartName="/ppt/ink/ink7449.xml" ContentType="application/inkml+xml"/>
  <Override PartName="/ppt/ink/ink745.xml" ContentType="application/inkml+xml"/>
  <Override PartName="/ppt/ink/ink7450.xml" ContentType="application/inkml+xml"/>
  <Override PartName="/ppt/ink/ink7451.xml" ContentType="application/inkml+xml"/>
  <Override PartName="/ppt/ink/ink7452.xml" ContentType="application/inkml+xml"/>
  <Override PartName="/ppt/ink/ink7453.xml" ContentType="application/inkml+xml"/>
  <Override PartName="/ppt/ink/ink7454.xml" ContentType="application/inkml+xml"/>
  <Override PartName="/ppt/ink/ink7455.xml" ContentType="application/inkml+xml"/>
  <Override PartName="/ppt/ink/ink7456.xml" ContentType="application/inkml+xml"/>
  <Override PartName="/ppt/ink/ink7457.xml" ContentType="application/inkml+xml"/>
  <Override PartName="/ppt/ink/ink7458.xml" ContentType="application/inkml+xml"/>
  <Override PartName="/ppt/ink/ink7459.xml" ContentType="application/inkml+xml"/>
  <Override PartName="/ppt/ink/ink746.xml" ContentType="application/inkml+xml"/>
  <Override PartName="/ppt/ink/ink7460.xml" ContentType="application/inkml+xml"/>
  <Override PartName="/ppt/ink/ink7461.xml" ContentType="application/inkml+xml"/>
  <Override PartName="/ppt/ink/ink7462.xml" ContentType="application/inkml+xml"/>
  <Override PartName="/ppt/ink/ink7463.xml" ContentType="application/inkml+xml"/>
  <Override PartName="/ppt/ink/ink7464.xml" ContentType="application/inkml+xml"/>
  <Override PartName="/ppt/ink/ink7465.xml" ContentType="application/inkml+xml"/>
  <Override PartName="/ppt/ink/ink7466.xml" ContentType="application/inkml+xml"/>
  <Override PartName="/ppt/ink/ink7467.xml" ContentType="application/inkml+xml"/>
  <Override PartName="/ppt/ink/ink7468.xml" ContentType="application/inkml+xml"/>
  <Override PartName="/ppt/ink/ink7469.xml" ContentType="application/inkml+xml"/>
  <Override PartName="/ppt/ink/ink747.xml" ContentType="application/inkml+xml"/>
  <Override PartName="/ppt/ink/ink7470.xml" ContentType="application/inkml+xml"/>
  <Override PartName="/ppt/ink/ink7471.xml" ContentType="application/inkml+xml"/>
  <Override PartName="/ppt/ink/ink7472.xml" ContentType="application/inkml+xml"/>
  <Override PartName="/ppt/ink/ink7473.xml" ContentType="application/inkml+xml"/>
  <Override PartName="/ppt/ink/ink7474.xml" ContentType="application/inkml+xml"/>
  <Override PartName="/ppt/ink/ink7475.xml" ContentType="application/inkml+xml"/>
  <Override PartName="/ppt/ink/ink7476.xml" ContentType="application/inkml+xml"/>
  <Override PartName="/ppt/ink/ink7477.xml" ContentType="application/inkml+xml"/>
  <Override PartName="/ppt/ink/ink7478.xml" ContentType="application/inkml+xml"/>
  <Override PartName="/ppt/ink/ink7479.xml" ContentType="application/inkml+xml"/>
  <Override PartName="/ppt/ink/ink748.xml" ContentType="application/inkml+xml"/>
  <Override PartName="/ppt/ink/ink7480.xml" ContentType="application/inkml+xml"/>
  <Override PartName="/ppt/ink/ink7481.xml" ContentType="application/inkml+xml"/>
  <Override PartName="/ppt/ink/ink7482.xml" ContentType="application/inkml+xml"/>
  <Override PartName="/ppt/ink/ink7483.xml" ContentType="application/inkml+xml"/>
  <Override PartName="/ppt/ink/ink7484.xml" ContentType="application/inkml+xml"/>
  <Override PartName="/ppt/ink/ink7485.xml" ContentType="application/inkml+xml"/>
  <Override PartName="/ppt/ink/ink7486.xml" ContentType="application/inkml+xml"/>
  <Override PartName="/ppt/ink/ink7487.xml" ContentType="application/inkml+xml"/>
  <Override PartName="/ppt/ink/ink7488.xml" ContentType="application/inkml+xml"/>
  <Override PartName="/ppt/ink/ink7489.xml" ContentType="application/inkml+xml"/>
  <Override PartName="/ppt/ink/ink749.xml" ContentType="application/inkml+xml"/>
  <Override PartName="/ppt/ink/ink7490.xml" ContentType="application/inkml+xml"/>
  <Override PartName="/ppt/ink/ink7491.xml" ContentType="application/inkml+xml"/>
  <Override PartName="/ppt/ink/ink7492.xml" ContentType="application/inkml+xml"/>
  <Override PartName="/ppt/ink/ink7493.xml" ContentType="application/inkml+xml"/>
  <Override PartName="/ppt/ink/ink7494.xml" ContentType="application/inkml+xml"/>
  <Override PartName="/ppt/ink/ink7495.xml" ContentType="application/inkml+xml"/>
  <Override PartName="/ppt/ink/ink7496.xml" ContentType="application/inkml+xml"/>
  <Override PartName="/ppt/ink/ink7497.xml" ContentType="application/inkml+xml"/>
  <Override PartName="/ppt/ink/ink7498.xml" ContentType="application/inkml+xml"/>
  <Override PartName="/ppt/ink/ink7499.xml" ContentType="application/inkml+xml"/>
  <Override PartName="/ppt/ink/ink75.xml" ContentType="application/inkml+xml"/>
  <Override PartName="/ppt/ink/ink750.xml" ContentType="application/inkml+xml"/>
  <Override PartName="/ppt/ink/ink7500.xml" ContentType="application/inkml+xml"/>
  <Override PartName="/ppt/ink/ink7501.xml" ContentType="application/inkml+xml"/>
  <Override PartName="/ppt/ink/ink7502.xml" ContentType="application/inkml+xml"/>
  <Override PartName="/ppt/ink/ink7503.xml" ContentType="application/inkml+xml"/>
  <Override PartName="/ppt/ink/ink7504.xml" ContentType="application/inkml+xml"/>
  <Override PartName="/ppt/ink/ink7505.xml" ContentType="application/inkml+xml"/>
  <Override PartName="/ppt/ink/ink7506.xml" ContentType="application/inkml+xml"/>
  <Override PartName="/ppt/ink/ink7507.xml" ContentType="application/inkml+xml"/>
  <Override PartName="/ppt/ink/ink7508.xml" ContentType="application/inkml+xml"/>
  <Override PartName="/ppt/ink/ink7509.xml" ContentType="application/inkml+xml"/>
  <Override PartName="/ppt/ink/ink751.xml" ContentType="application/inkml+xml"/>
  <Override PartName="/ppt/ink/ink7510.xml" ContentType="application/inkml+xml"/>
  <Override PartName="/ppt/ink/ink7511.xml" ContentType="application/inkml+xml"/>
  <Override PartName="/ppt/ink/ink7512.xml" ContentType="application/inkml+xml"/>
  <Override PartName="/ppt/ink/ink7513.xml" ContentType="application/inkml+xml"/>
  <Override PartName="/ppt/ink/ink7514.xml" ContentType="application/inkml+xml"/>
  <Override PartName="/ppt/ink/ink7515.xml" ContentType="application/inkml+xml"/>
  <Override PartName="/ppt/ink/ink7516.xml" ContentType="application/inkml+xml"/>
  <Override PartName="/ppt/ink/ink7517.xml" ContentType="application/inkml+xml"/>
  <Override PartName="/ppt/ink/ink7518.xml" ContentType="application/inkml+xml"/>
  <Override PartName="/ppt/ink/ink7519.xml" ContentType="application/inkml+xml"/>
  <Override PartName="/ppt/ink/ink752.xml" ContentType="application/inkml+xml"/>
  <Override PartName="/ppt/ink/ink7520.xml" ContentType="application/inkml+xml"/>
  <Override PartName="/ppt/ink/ink7521.xml" ContentType="application/inkml+xml"/>
  <Override PartName="/ppt/ink/ink7522.xml" ContentType="application/inkml+xml"/>
  <Override PartName="/ppt/ink/ink7523.xml" ContentType="application/inkml+xml"/>
  <Override PartName="/ppt/ink/ink7524.xml" ContentType="application/inkml+xml"/>
  <Override PartName="/ppt/ink/ink7525.xml" ContentType="application/inkml+xml"/>
  <Override PartName="/ppt/ink/ink7526.xml" ContentType="application/inkml+xml"/>
  <Override PartName="/ppt/ink/ink7527.xml" ContentType="application/inkml+xml"/>
  <Override PartName="/ppt/ink/ink7528.xml" ContentType="application/inkml+xml"/>
  <Override PartName="/ppt/ink/ink7529.xml" ContentType="application/inkml+xml"/>
  <Override PartName="/ppt/ink/ink753.xml" ContentType="application/inkml+xml"/>
  <Override PartName="/ppt/ink/ink7530.xml" ContentType="application/inkml+xml"/>
  <Override PartName="/ppt/ink/ink7531.xml" ContentType="application/inkml+xml"/>
  <Override PartName="/ppt/ink/ink7532.xml" ContentType="application/inkml+xml"/>
  <Override PartName="/ppt/ink/ink7533.xml" ContentType="application/inkml+xml"/>
  <Override PartName="/ppt/ink/ink7534.xml" ContentType="application/inkml+xml"/>
  <Override PartName="/ppt/ink/ink7535.xml" ContentType="application/inkml+xml"/>
  <Override PartName="/ppt/ink/ink7536.xml" ContentType="application/inkml+xml"/>
  <Override PartName="/ppt/ink/ink7537.xml" ContentType="application/inkml+xml"/>
  <Override PartName="/ppt/ink/ink7538.xml" ContentType="application/inkml+xml"/>
  <Override PartName="/ppt/ink/ink7539.xml" ContentType="application/inkml+xml"/>
  <Override PartName="/ppt/ink/ink754.xml" ContentType="application/inkml+xml"/>
  <Override PartName="/ppt/ink/ink7540.xml" ContentType="application/inkml+xml"/>
  <Override PartName="/ppt/ink/ink7541.xml" ContentType="application/inkml+xml"/>
  <Override PartName="/ppt/ink/ink7542.xml" ContentType="application/inkml+xml"/>
  <Override PartName="/ppt/ink/ink7543.xml" ContentType="application/inkml+xml"/>
  <Override PartName="/ppt/ink/ink7544.xml" ContentType="application/inkml+xml"/>
  <Override PartName="/ppt/ink/ink7545.xml" ContentType="application/inkml+xml"/>
  <Override PartName="/ppt/ink/ink7546.xml" ContentType="application/inkml+xml"/>
  <Override PartName="/ppt/ink/ink7547.xml" ContentType="application/inkml+xml"/>
  <Override PartName="/ppt/ink/ink7548.xml" ContentType="application/inkml+xml"/>
  <Override PartName="/ppt/ink/ink7549.xml" ContentType="application/inkml+xml"/>
  <Override PartName="/ppt/ink/ink755.xml" ContentType="application/inkml+xml"/>
  <Override PartName="/ppt/ink/ink7550.xml" ContentType="application/inkml+xml"/>
  <Override PartName="/ppt/ink/ink7551.xml" ContentType="application/inkml+xml"/>
  <Override PartName="/ppt/ink/ink7552.xml" ContentType="application/inkml+xml"/>
  <Override PartName="/ppt/ink/ink7553.xml" ContentType="application/inkml+xml"/>
  <Override PartName="/ppt/ink/ink7554.xml" ContentType="application/inkml+xml"/>
  <Override PartName="/ppt/ink/ink7555.xml" ContentType="application/inkml+xml"/>
  <Override PartName="/ppt/ink/ink7556.xml" ContentType="application/inkml+xml"/>
  <Override PartName="/ppt/ink/ink7557.xml" ContentType="application/inkml+xml"/>
  <Override PartName="/ppt/ink/ink7558.xml" ContentType="application/inkml+xml"/>
  <Override PartName="/ppt/ink/ink7559.xml" ContentType="application/inkml+xml"/>
  <Override PartName="/ppt/ink/ink756.xml" ContentType="application/inkml+xml"/>
  <Override PartName="/ppt/ink/ink7560.xml" ContentType="application/inkml+xml"/>
  <Override PartName="/ppt/ink/ink7561.xml" ContentType="application/inkml+xml"/>
  <Override PartName="/ppt/ink/ink7562.xml" ContentType="application/inkml+xml"/>
  <Override PartName="/ppt/ink/ink7563.xml" ContentType="application/inkml+xml"/>
  <Override PartName="/ppt/ink/ink7564.xml" ContentType="application/inkml+xml"/>
  <Override PartName="/ppt/ink/ink7565.xml" ContentType="application/inkml+xml"/>
  <Override PartName="/ppt/ink/ink7566.xml" ContentType="application/inkml+xml"/>
  <Override PartName="/ppt/ink/ink7567.xml" ContentType="application/inkml+xml"/>
  <Override PartName="/ppt/ink/ink7568.xml" ContentType="application/inkml+xml"/>
  <Override PartName="/ppt/ink/ink7569.xml" ContentType="application/inkml+xml"/>
  <Override PartName="/ppt/ink/ink757.xml" ContentType="application/inkml+xml"/>
  <Override PartName="/ppt/ink/ink7570.xml" ContentType="application/inkml+xml"/>
  <Override PartName="/ppt/ink/ink7571.xml" ContentType="application/inkml+xml"/>
  <Override PartName="/ppt/ink/ink7572.xml" ContentType="application/inkml+xml"/>
  <Override PartName="/ppt/ink/ink7573.xml" ContentType="application/inkml+xml"/>
  <Override PartName="/ppt/ink/ink7574.xml" ContentType="application/inkml+xml"/>
  <Override PartName="/ppt/ink/ink7575.xml" ContentType="application/inkml+xml"/>
  <Override PartName="/ppt/ink/ink7576.xml" ContentType="application/inkml+xml"/>
  <Override PartName="/ppt/ink/ink7577.xml" ContentType="application/inkml+xml"/>
  <Override PartName="/ppt/ink/ink7578.xml" ContentType="application/inkml+xml"/>
  <Override PartName="/ppt/ink/ink7579.xml" ContentType="application/inkml+xml"/>
  <Override PartName="/ppt/ink/ink758.xml" ContentType="application/inkml+xml"/>
  <Override PartName="/ppt/ink/ink7580.xml" ContentType="application/inkml+xml"/>
  <Override PartName="/ppt/ink/ink7581.xml" ContentType="application/inkml+xml"/>
  <Override PartName="/ppt/ink/ink7582.xml" ContentType="application/inkml+xml"/>
  <Override PartName="/ppt/ink/ink7583.xml" ContentType="application/inkml+xml"/>
  <Override PartName="/ppt/ink/ink7584.xml" ContentType="application/inkml+xml"/>
  <Override PartName="/ppt/ink/ink7585.xml" ContentType="application/inkml+xml"/>
  <Override PartName="/ppt/ink/ink7586.xml" ContentType="application/inkml+xml"/>
  <Override PartName="/ppt/ink/ink7587.xml" ContentType="application/inkml+xml"/>
  <Override PartName="/ppt/ink/ink7588.xml" ContentType="application/inkml+xml"/>
  <Override PartName="/ppt/ink/ink7589.xml" ContentType="application/inkml+xml"/>
  <Override PartName="/ppt/ink/ink759.xml" ContentType="application/inkml+xml"/>
  <Override PartName="/ppt/ink/ink7590.xml" ContentType="application/inkml+xml"/>
  <Override PartName="/ppt/ink/ink7591.xml" ContentType="application/inkml+xml"/>
  <Override PartName="/ppt/ink/ink7592.xml" ContentType="application/inkml+xml"/>
  <Override PartName="/ppt/ink/ink7593.xml" ContentType="application/inkml+xml"/>
  <Override PartName="/ppt/ink/ink7594.xml" ContentType="application/inkml+xml"/>
  <Override PartName="/ppt/ink/ink7595.xml" ContentType="application/inkml+xml"/>
  <Override PartName="/ppt/ink/ink7596.xml" ContentType="application/inkml+xml"/>
  <Override PartName="/ppt/ink/ink7597.xml" ContentType="application/inkml+xml"/>
  <Override PartName="/ppt/ink/ink7598.xml" ContentType="application/inkml+xml"/>
  <Override PartName="/ppt/ink/ink7599.xml" ContentType="application/inkml+xml"/>
  <Override PartName="/ppt/ink/ink76.xml" ContentType="application/inkml+xml"/>
  <Override PartName="/ppt/ink/ink760.xml" ContentType="application/inkml+xml"/>
  <Override PartName="/ppt/ink/ink7600.xml" ContentType="application/inkml+xml"/>
  <Override PartName="/ppt/ink/ink7601.xml" ContentType="application/inkml+xml"/>
  <Override PartName="/ppt/ink/ink7602.xml" ContentType="application/inkml+xml"/>
  <Override PartName="/ppt/ink/ink7603.xml" ContentType="application/inkml+xml"/>
  <Override PartName="/ppt/ink/ink7604.xml" ContentType="application/inkml+xml"/>
  <Override PartName="/ppt/ink/ink7605.xml" ContentType="application/inkml+xml"/>
  <Override PartName="/ppt/ink/ink7606.xml" ContentType="application/inkml+xml"/>
  <Override PartName="/ppt/ink/ink7607.xml" ContentType="application/inkml+xml"/>
  <Override PartName="/ppt/ink/ink7608.xml" ContentType="application/inkml+xml"/>
  <Override PartName="/ppt/ink/ink7609.xml" ContentType="application/inkml+xml"/>
  <Override PartName="/ppt/ink/ink761.xml" ContentType="application/inkml+xml"/>
  <Override PartName="/ppt/ink/ink7610.xml" ContentType="application/inkml+xml"/>
  <Override PartName="/ppt/ink/ink7611.xml" ContentType="application/inkml+xml"/>
  <Override PartName="/ppt/ink/ink7612.xml" ContentType="application/inkml+xml"/>
  <Override PartName="/ppt/ink/ink7613.xml" ContentType="application/inkml+xml"/>
  <Override PartName="/ppt/ink/ink7614.xml" ContentType="application/inkml+xml"/>
  <Override PartName="/ppt/ink/ink7615.xml" ContentType="application/inkml+xml"/>
  <Override PartName="/ppt/ink/ink7616.xml" ContentType="application/inkml+xml"/>
  <Override PartName="/ppt/ink/ink7617.xml" ContentType="application/inkml+xml"/>
  <Override PartName="/ppt/ink/ink7618.xml" ContentType="application/inkml+xml"/>
  <Override PartName="/ppt/ink/ink7619.xml" ContentType="application/inkml+xml"/>
  <Override PartName="/ppt/ink/ink762.xml" ContentType="application/inkml+xml"/>
  <Override PartName="/ppt/ink/ink7620.xml" ContentType="application/inkml+xml"/>
  <Override PartName="/ppt/ink/ink7621.xml" ContentType="application/inkml+xml"/>
  <Override PartName="/ppt/ink/ink7622.xml" ContentType="application/inkml+xml"/>
  <Override PartName="/ppt/ink/ink7623.xml" ContentType="application/inkml+xml"/>
  <Override PartName="/ppt/ink/ink7624.xml" ContentType="application/inkml+xml"/>
  <Override PartName="/ppt/ink/ink7625.xml" ContentType="application/inkml+xml"/>
  <Override PartName="/ppt/ink/ink7626.xml" ContentType="application/inkml+xml"/>
  <Override PartName="/ppt/ink/ink7627.xml" ContentType="application/inkml+xml"/>
  <Override PartName="/ppt/ink/ink7628.xml" ContentType="application/inkml+xml"/>
  <Override PartName="/ppt/ink/ink7629.xml" ContentType="application/inkml+xml"/>
  <Override PartName="/ppt/ink/ink763.xml" ContentType="application/inkml+xml"/>
  <Override PartName="/ppt/ink/ink7630.xml" ContentType="application/inkml+xml"/>
  <Override PartName="/ppt/ink/ink7631.xml" ContentType="application/inkml+xml"/>
  <Override PartName="/ppt/ink/ink7632.xml" ContentType="application/inkml+xml"/>
  <Override PartName="/ppt/ink/ink7633.xml" ContentType="application/inkml+xml"/>
  <Override PartName="/ppt/ink/ink7634.xml" ContentType="application/inkml+xml"/>
  <Override PartName="/ppt/ink/ink7635.xml" ContentType="application/inkml+xml"/>
  <Override PartName="/ppt/ink/ink7636.xml" ContentType="application/inkml+xml"/>
  <Override PartName="/ppt/ink/ink7637.xml" ContentType="application/inkml+xml"/>
  <Override PartName="/ppt/ink/ink7638.xml" ContentType="application/inkml+xml"/>
  <Override PartName="/ppt/ink/ink7639.xml" ContentType="application/inkml+xml"/>
  <Override PartName="/ppt/ink/ink764.xml" ContentType="application/inkml+xml"/>
  <Override PartName="/ppt/ink/ink7640.xml" ContentType="application/inkml+xml"/>
  <Override PartName="/ppt/ink/ink7641.xml" ContentType="application/inkml+xml"/>
  <Override PartName="/ppt/ink/ink7642.xml" ContentType="application/inkml+xml"/>
  <Override PartName="/ppt/ink/ink7643.xml" ContentType="application/inkml+xml"/>
  <Override PartName="/ppt/ink/ink7644.xml" ContentType="application/inkml+xml"/>
  <Override PartName="/ppt/ink/ink7645.xml" ContentType="application/inkml+xml"/>
  <Override PartName="/ppt/ink/ink7646.xml" ContentType="application/inkml+xml"/>
  <Override PartName="/ppt/ink/ink7647.xml" ContentType="application/inkml+xml"/>
  <Override PartName="/ppt/ink/ink7648.xml" ContentType="application/inkml+xml"/>
  <Override PartName="/ppt/ink/ink7649.xml" ContentType="application/inkml+xml"/>
  <Override PartName="/ppt/ink/ink765.xml" ContentType="application/inkml+xml"/>
  <Override PartName="/ppt/ink/ink7650.xml" ContentType="application/inkml+xml"/>
  <Override PartName="/ppt/ink/ink7651.xml" ContentType="application/inkml+xml"/>
  <Override PartName="/ppt/ink/ink7652.xml" ContentType="application/inkml+xml"/>
  <Override PartName="/ppt/ink/ink7653.xml" ContentType="application/inkml+xml"/>
  <Override PartName="/ppt/ink/ink7654.xml" ContentType="application/inkml+xml"/>
  <Override PartName="/ppt/ink/ink7655.xml" ContentType="application/inkml+xml"/>
  <Override PartName="/ppt/ink/ink7656.xml" ContentType="application/inkml+xml"/>
  <Override PartName="/ppt/ink/ink7657.xml" ContentType="application/inkml+xml"/>
  <Override PartName="/ppt/ink/ink7658.xml" ContentType="application/inkml+xml"/>
  <Override PartName="/ppt/ink/ink7659.xml" ContentType="application/inkml+xml"/>
  <Override PartName="/ppt/ink/ink766.xml" ContentType="application/inkml+xml"/>
  <Override PartName="/ppt/ink/ink7660.xml" ContentType="application/inkml+xml"/>
  <Override PartName="/ppt/ink/ink7661.xml" ContentType="application/inkml+xml"/>
  <Override PartName="/ppt/ink/ink7662.xml" ContentType="application/inkml+xml"/>
  <Override PartName="/ppt/ink/ink7663.xml" ContentType="application/inkml+xml"/>
  <Override PartName="/ppt/ink/ink7664.xml" ContentType="application/inkml+xml"/>
  <Override PartName="/ppt/ink/ink7665.xml" ContentType="application/inkml+xml"/>
  <Override PartName="/ppt/ink/ink7666.xml" ContentType="application/inkml+xml"/>
  <Override PartName="/ppt/ink/ink7667.xml" ContentType="application/inkml+xml"/>
  <Override PartName="/ppt/ink/ink7668.xml" ContentType="application/inkml+xml"/>
  <Override PartName="/ppt/ink/ink7669.xml" ContentType="application/inkml+xml"/>
  <Override PartName="/ppt/ink/ink767.xml" ContentType="application/inkml+xml"/>
  <Override PartName="/ppt/ink/ink7670.xml" ContentType="application/inkml+xml"/>
  <Override PartName="/ppt/ink/ink7671.xml" ContentType="application/inkml+xml"/>
  <Override PartName="/ppt/ink/ink7672.xml" ContentType="application/inkml+xml"/>
  <Override PartName="/ppt/ink/ink7673.xml" ContentType="application/inkml+xml"/>
  <Override PartName="/ppt/ink/ink7674.xml" ContentType="application/inkml+xml"/>
  <Override PartName="/ppt/ink/ink7675.xml" ContentType="application/inkml+xml"/>
  <Override PartName="/ppt/ink/ink7676.xml" ContentType="application/inkml+xml"/>
  <Override PartName="/ppt/ink/ink7677.xml" ContentType="application/inkml+xml"/>
  <Override PartName="/ppt/ink/ink7678.xml" ContentType="application/inkml+xml"/>
  <Override PartName="/ppt/ink/ink7679.xml" ContentType="application/inkml+xml"/>
  <Override PartName="/ppt/ink/ink768.xml" ContentType="application/inkml+xml"/>
  <Override PartName="/ppt/ink/ink7680.xml" ContentType="application/inkml+xml"/>
  <Override PartName="/ppt/ink/ink7681.xml" ContentType="application/inkml+xml"/>
  <Override PartName="/ppt/ink/ink7682.xml" ContentType="application/inkml+xml"/>
  <Override PartName="/ppt/ink/ink7683.xml" ContentType="application/inkml+xml"/>
  <Override PartName="/ppt/ink/ink7684.xml" ContentType="application/inkml+xml"/>
  <Override PartName="/ppt/ink/ink7685.xml" ContentType="application/inkml+xml"/>
  <Override PartName="/ppt/ink/ink7686.xml" ContentType="application/inkml+xml"/>
  <Override PartName="/ppt/ink/ink7687.xml" ContentType="application/inkml+xml"/>
  <Override PartName="/ppt/ink/ink7688.xml" ContentType="application/inkml+xml"/>
  <Override PartName="/ppt/ink/ink7689.xml" ContentType="application/inkml+xml"/>
  <Override PartName="/ppt/ink/ink769.xml" ContentType="application/inkml+xml"/>
  <Override PartName="/ppt/ink/ink7690.xml" ContentType="application/inkml+xml"/>
  <Override PartName="/ppt/ink/ink7691.xml" ContentType="application/inkml+xml"/>
  <Override PartName="/ppt/ink/ink7692.xml" ContentType="application/inkml+xml"/>
  <Override PartName="/ppt/ink/ink7693.xml" ContentType="application/inkml+xml"/>
  <Override PartName="/ppt/ink/ink7694.xml" ContentType="application/inkml+xml"/>
  <Override PartName="/ppt/ink/ink7695.xml" ContentType="application/inkml+xml"/>
  <Override PartName="/ppt/ink/ink7696.xml" ContentType="application/inkml+xml"/>
  <Override PartName="/ppt/ink/ink7697.xml" ContentType="application/inkml+xml"/>
  <Override PartName="/ppt/ink/ink7698.xml" ContentType="application/inkml+xml"/>
  <Override PartName="/ppt/ink/ink7699.xml" ContentType="application/inkml+xml"/>
  <Override PartName="/ppt/ink/ink77.xml" ContentType="application/inkml+xml"/>
  <Override PartName="/ppt/ink/ink770.xml" ContentType="application/inkml+xml"/>
  <Override PartName="/ppt/ink/ink7700.xml" ContentType="application/inkml+xml"/>
  <Override PartName="/ppt/ink/ink7701.xml" ContentType="application/inkml+xml"/>
  <Override PartName="/ppt/ink/ink7702.xml" ContentType="application/inkml+xml"/>
  <Override PartName="/ppt/ink/ink7703.xml" ContentType="application/inkml+xml"/>
  <Override PartName="/ppt/ink/ink7704.xml" ContentType="application/inkml+xml"/>
  <Override PartName="/ppt/ink/ink7705.xml" ContentType="application/inkml+xml"/>
  <Override PartName="/ppt/ink/ink7706.xml" ContentType="application/inkml+xml"/>
  <Override PartName="/ppt/ink/ink7707.xml" ContentType="application/inkml+xml"/>
  <Override PartName="/ppt/ink/ink7708.xml" ContentType="application/inkml+xml"/>
  <Override PartName="/ppt/ink/ink7709.xml" ContentType="application/inkml+xml"/>
  <Override PartName="/ppt/ink/ink771.xml" ContentType="application/inkml+xml"/>
  <Override PartName="/ppt/ink/ink7710.xml" ContentType="application/inkml+xml"/>
  <Override PartName="/ppt/ink/ink7711.xml" ContentType="application/inkml+xml"/>
  <Override PartName="/ppt/ink/ink7712.xml" ContentType="application/inkml+xml"/>
  <Override PartName="/ppt/ink/ink7713.xml" ContentType="application/inkml+xml"/>
  <Override PartName="/ppt/ink/ink7714.xml" ContentType="application/inkml+xml"/>
  <Override PartName="/ppt/ink/ink7715.xml" ContentType="application/inkml+xml"/>
  <Override PartName="/ppt/ink/ink7716.xml" ContentType="application/inkml+xml"/>
  <Override PartName="/ppt/ink/ink7717.xml" ContentType="application/inkml+xml"/>
  <Override PartName="/ppt/ink/ink7718.xml" ContentType="application/inkml+xml"/>
  <Override PartName="/ppt/ink/ink7719.xml" ContentType="application/inkml+xml"/>
  <Override PartName="/ppt/ink/ink772.xml" ContentType="application/inkml+xml"/>
  <Override PartName="/ppt/ink/ink7720.xml" ContentType="application/inkml+xml"/>
  <Override PartName="/ppt/ink/ink7721.xml" ContentType="application/inkml+xml"/>
  <Override PartName="/ppt/ink/ink7722.xml" ContentType="application/inkml+xml"/>
  <Override PartName="/ppt/ink/ink7723.xml" ContentType="application/inkml+xml"/>
  <Override PartName="/ppt/ink/ink7724.xml" ContentType="application/inkml+xml"/>
  <Override PartName="/ppt/ink/ink7725.xml" ContentType="application/inkml+xml"/>
  <Override PartName="/ppt/ink/ink7726.xml" ContentType="application/inkml+xml"/>
  <Override PartName="/ppt/ink/ink7727.xml" ContentType="application/inkml+xml"/>
  <Override PartName="/ppt/ink/ink7728.xml" ContentType="application/inkml+xml"/>
  <Override PartName="/ppt/ink/ink7729.xml" ContentType="application/inkml+xml"/>
  <Override PartName="/ppt/ink/ink773.xml" ContentType="application/inkml+xml"/>
  <Override PartName="/ppt/ink/ink7730.xml" ContentType="application/inkml+xml"/>
  <Override PartName="/ppt/ink/ink7731.xml" ContentType="application/inkml+xml"/>
  <Override PartName="/ppt/ink/ink7732.xml" ContentType="application/inkml+xml"/>
  <Override PartName="/ppt/ink/ink7733.xml" ContentType="application/inkml+xml"/>
  <Override PartName="/ppt/ink/ink7734.xml" ContentType="application/inkml+xml"/>
  <Override PartName="/ppt/ink/ink7735.xml" ContentType="application/inkml+xml"/>
  <Override PartName="/ppt/ink/ink7736.xml" ContentType="application/inkml+xml"/>
  <Override PartName="/ppt/ink/ink7737.xml" ContentType="application/inkml+xml"/>
  <Override PartName="/ppt/ink/ink7738.xml" ContentType="application/inkml+xml"/>
  <Override PartName="/ppt/ink/ink7739.xml" ContentType="application/inkml+xml"/>
  <Override PartName="/ppt/ink/ink774.xml" ContentType="application/inkml+xml"/>
  <Override PartName="/ppt/ink/ink7740.xml" ContentType="application/inkml+xml"/>
  <Override PartName="/ppt/ink/ink7741.xml" ContentType="application/inkml+xml"/>
  <Override PartName="/ppt/ink/ink7742.xml" ContentType="application/inkml+xml"/>
  <Override PartName="/ppt/ink/ink7743.xml" ContentType="application/inkml+xml"/>
  <Override PartName="/ppt/ink/ink7744.xml" ContentType="application/inkml+xml"/>
  <Override PartName="/ppt/ink/ink7745.xml" ContentType="application/inkml+xml"/>
  <Override PartName="/ppt/ink/ink7746.xml" ContentType="application/inkml+xml"/>
  <Override PartName="/ppt/ink/ink7747.xml" ContentType="application/inkml+xml"/>
  <Override PartName="/ppt/ink/ink7748.xml" ContentType="application/inkml+xml"/>
  <Override PartName="/ppt/ink/ink7749.xml" ContentType="application/inkml+xml"/>
  <Override PartName="/ppt/ink/ink775.xml" ContentType="application/inkml+xml"/>
  <Override PartName="/ppt/ink/ink7750.xml" ContentType="application/inkml+xml"/>
  <Override PartName="/ppt/ink/ink7751.xml" ContentType="application/inkml+xml"/>
  <Override PartName="/ppt/ink/ink7752.xml" ContentType="application/inkml+xml"/>
  <Override PartName="/ppt/ink/ink7753.xml" ContentType="application/inkml+xml"/>
  <Override PartName="/ppt/ink/ink7754.xml" ContentType="application/inkml+xml"/>
  <Override PartName="/ppt/ink/ink7755.xml" ContentType="application/inkml+xml"/>
  <Override PartName="/ppt/ink/ink7756.xml" ContentType="application/inkml+xml"/>
  <Override PartName="/ppt/ink/ink7757.xml" ContentType="application/inkml+xml"/>
  <Override PartName="/ppt/ink/ink7758.xml" ContentType="application/inkml+xml"/>
  <Override PartName="/ppt/ink/ink7759.xml" ContentType="application/inkml+xml"/>
  <Override PartName="/ppt/ink/ink776.xml" ContentType="application/inkml+xml"/>
  <Override PartName="/ppt/ink/ink7760.xml" ContentType="application/inkml+xml"/>
  <Override PartName="/ppt/ink/ink7761.xml" ContentType="application/inkml+xml"/>
  <Override PartName="/ppt/ink/ink7762.xml" ContentType="application/inkml+xml"/>
  <Override PartName="/ppt/ink/ink7763.xml" ContentType="application/inkml+xml"/>
  <Override PartName="/ppt/ink/ink7764.xml" ContentType="application/inkml+xml"/>
  <Override PartName="/ppt/ink/ink7765.xml" ContentType="application/inkml+xml"/>
  <Override PartName="/ppt/ink/ink7766.xml" ContentType="application/inkml+xml"/>
  <Override PartName="/ppt/ink/ink7767.xml" ContentType="application/inkml+xml"/>
  <Override PartName="/ppt/ink/ink7768.xml" ContentType="application/inkml+xml"/>
  <Override PartName="/ppt/ink/ink7769.xml" ContentType="application/inkml+xml"/>
  <Override PartName="/ppt/ink/ink777.xml" ContentType="application/inkml+xml"/>
  <Override PartName="/ppt/ink/ink7770.xml" ContentType="application/inkml+xml"/>
  <Override PartName="/ppt/ink/ink7771.xml" ContentType="application/inkml+xml"/>
  <Override PartName="/ppt/ink/ink7772.xml" ContentType="application/inkml+xml"/>
  <Override PartName="/ppt/ink/ink7773.xml" ContentType="application/inkml+xml"/>
  <Override PartName="/ppt/ink/ink7774.xml" ContentType="application/inkml+xml"/>
  <Override PartName="/ppt/ink/ink7775.xml" ContentType="application/inkml+xml"/>
  <Override PartName="/ppt/ink/ink7776.xml" ContentType="application/inkml+xml"/>
  <Override PartName="/ppt/ink/ink7777.xml" ContentType="application/inkml+xml"/>
  <Override PartName="/ppt/ink/ink7778.xml" ContentType="application/inkml+xml"/>
  <Override PartName="/ppt/ink/ink7779.xml" ContentType="application/inkml+xml"/>
  <Override PartName="/ppt/ink/ink778.xml" ContentType="application/inkml+xml"/>
  <Override PartName="/ppt/ink/ink7780.xml" ContentType="application/inkml+xml"/>
  <Override PartName="/ppt/ink/ink7781.xml" ContentType="application/inkml+xml"/>
  <Override PartName="/ppt/ink/ink7782.xml" ContentType="application/inkml+xml"/>
  <Override PartName="/ppt/ink/ink7783.xml" ContentType="application/inkml+xml"/>
  <Override PartName="/ppt/ink/ink7784.xml" ContentType="application/inkml+xml"/>
  <Override PartName="/ppt/ink/ink7785.xml" ContentType="application/inkml+xml"/>
  <Override PartName="/ppt/ink/ink7786.xml" ContentType="application/inkml+xml"/>
  <Override PartName="/ppt/ink/ink7787.xml" ContentType="application/inkml+xml"/>
  <Override PartName="/ppt/ink/ink7788.xml" ContentType="application/inkml+xml"/>
  <Override PartName="/ppt/ink/ink7789.xml" ContentType="application/inkml+xml"/>
  <Override PartName="/ppt/ink/ink779.xml" ContentType="application/inkml+xml"/>
  <Override PartName="/ppt/ink/ink7790.xml" ContentType="application/inkml+xml"/>
  <Override PartName="/ppt/ink/ink7791.xml" ContentType="application/inkml+xml"/>
  <Override PartName="/ppt/ink/ink7792.xml" ContentType="application/inkml+xml"/>
  <Override PartName="/ppt/ink/ink7793.xml" ContentType="application/inkml+xml"/>
  <Override PartName="/ppt/ink/ink7794.xml" ContentType="application/inkml+xml"/>
  <Override PartName="/ppt/ink/ink7795.xml" ContentType="application/inkml+xml"/>
  <Override PartName="/ppt/ink/ink7796.xml" ContentType="application/inkml+xml"/>
  <Override PartName="/ppt/ink/ink7797.xml" ContentType="application/inkml+xml"/>
  <Override PartName="/ppt/ink/ink7798.xml" ContentType="application/inkml+xml"/>
  <Override PartName="/ppt/ink/ink7799.xml" ContentType="application/inkml+xml"/>
  <Override PartName="/ppt/ink/ink78.xml" ContentType="application/inkml+xml"/>
  <Override PartName="/ppt/ink/ink780.xml" ContentType="application/inkml+xml"/>
  <Override PartName="/ppt/ink/ink7800.xml" ContentType="application/inkml+xml"/>
  <Override PartName="/ppt/ink/ink7801.xml" ContentType="application/inkml+xml"/>
  <Override PartName="/ppt/ink/ink7802.xml" ContentType="application/inkml+xml"/>
  <Override PartName="/ppt/ink/ink7803.xml" ContentType="application/inkml+xml"/>
  <Override PartName="/ppt/ink/ink7804.xml" ContentType="application/inkml+xml"/>
  <Override PartName="/ppt/ink/ink7805.xml" ContentType="application/inkml+xml"/>
  <Override PartName="/ppt/ink/ink7806.xml" ContentType="application/inkml+xml"/>
  <Override PartName="/ppt/ink/ink7807.xml" ContentType="application/inkml+xml"/>
  <Override PartName="/ppt/ink/ink7808.xml" ContentType="application/inkml+xml"/>
  <Override PartName="/ppt/ink/ink7809.xml" ContentType="application/inkml+xml"/>
  <Override PartName="/ppt/ink/ink781.xml" ContentType="application/inkml+xml"/>
  <Override PartName="/ppt/ink/ink7810.xml" ContentType="application/inkml+xml"/>
  <Override PartName="/ppt/ink/ink7811.xml" ContentType="application/inkml+xml"/>
  <Override PartName="/ppt/ink/ink7812.xml" ContentType="application/inkml+xml"/>
  <Override PartName="/ppt/ink/ink7813.xml" ContentType="application/inkml+xml"/>
  <Override PartName="/ppt/ink/ink7814.xml" ContentType="application/inkml+xml"/>
  <Override PartName="/ppt/ink/ink7815.xml" ContentType="application/inkml+xml"/>
  <Override PartName="/ppt/ink/ink7816.xml" ContentType="application/inkml+xml"/>
  <Override PartName="/ppt/ink/ink7817.xml" ContentType="application/inkml+xml"/>
  <Override PartName="/ppt/ink/ink7818.xml" ContentType="application/inkml+xml"/>
  <Override PartName="/ppt/ink/ink7819.xml" ContentType="application/inkml+xml"/>
  <Override PartName="/ppt/ink/ink782.xml" ContentType="application/inkml+xml"/>
  <Override PartName="/ppt/ink/ink7820.xml" ContentType="application/inkml+xml"/>
  <Override PartName="/ppt/ink/ink7821.xml" ContentType="application/inkml+xml"/>
  <Override PartName="/ppt/ink/ink7822.xml" ContentType="application/inkml+xml"/>
  <Override PartName="/ppt/ink/ink7823.xml" ContentType="application/inkml+xml"/>
  <Override PartName="/ppt/ink/ink7824.xml" ContentType="application/inkml+xml"/>
  <Override PartName="/ppt/ink/ink7825.xml" ContentType="application/inkml+xml"/>
  <Override PartName="/ppt/ink/ink7826.xml" ContentType="application/inkml+xml"/>
  <Override PartName="/ppt/ink/ink7827.xml" ContentType="application/inkml+xml"/>
  <Override PartName="/ppt/ink/ink7828.xml" ContentType="application/inkml+xml"/>
  <Override PartName="/ppt/ink/ink7829.xml" ContentType="application/inkml+xml"/>
  <Override PartName="/ppt/ink/ink783.xml" ContentType="application/inkml+xml"/>
  <Override PartName="/ppt/ink/ink7830.xml" ContentType="application/inkml+xml"/>
  <Override PartName="/ppt/ink/ink7831.xml" ContentType="application/inkml+xml"/>
  <Override PartName="/ppt/ink/ink7832.xml" ContentType="application/inkml+xml"/>
  <Override PartName="/ppt/ink/ink7833.xml" ContentType="application/inkml+xml"/>
  <Override PartName="/ppt/ink/ink7834.xml" ContentType="application/inkml+xml"/>
  <Override PartName="/ppt/ink/ink7835.xml" ContentType="application/inkml+xml"/>
  <Override PartName="/ppt/ink/ink7836.xml" ContentType="application/inkml+xml"/>
  <Override PartName="/ppt/ink/ink7837.xml" ContentType="application/inkml+xml"/>
  <Override PartName="/ppt/ink/ink7838.xml" ContentType="application/inkml+xml"/>
  <Override PartName="/ppt/ink/ink7839.xml" ContentType="application/inkml+xml"/>
  <Override PartName="/ppt/ink/ink784.xml" ContentType="application/inkml+xml"/>
  <Override PartName="/ppt/ink/ink7840.xml" ContentType="application/inkml+xml"/>
  <Override PartName="/ppt/ink/ink7841.xml" ContentType="application/inkml+xml"/>
  <Override PartName="/ppt/ink/ink7842.xml" ContentType="application/inkml+xml"/>
  <Override PartName="/ppt/ink/ink7843.xml" ContentType="application/inkml+xml"/>
  <Override PartName="/ppt/ink/ink7844.xml" ContentType="application/inkml+xml"/>
  <Override PartName="/ppt/ink/ink7845.xml" ContentType="application/inkml+xml"/>
  <Override PartName="/ppt/ink/ink7846.xml" ContentType="application/inkml+xml"/>
  <Override PartName="/ppt/ink/ink7847.xml" ContentType="application/inkml+xml"/>
  <Override PartName="/ppt/ink/ink7848.xml" ContentType="application/inkml+xml"/>
  <Override PartName="/ppt/ink/ink7849.xml" ContentType="application/inkml+xml"/>
  <Override PartName="/ppt/ink/ink785.xml" ContentType="application/inkml+xml"/>
  <Override PartName="/ppt/ink/ink7850.xml" ContentType="application/inkml+xml"/>
  <Override PartName="/ppt/ink/ink7851.xml" ContentType="application/inkml+xml"/>
  <Override PartName="/ppt/ink/ink7852.xml" ContentType="application/inkml+xml"/>
  <Override PartName="/ppt/ink/ink7853.xml" ContentType="application/inkml+xml"/>
  <Override PartName="/ppt/ink/ink7854.xml" ContentType="application/inkml+xml"/>
  <Override PartName="/ppt/ink/ink7855.xml" ContentType="application/inkml+xml"/>
  <Override PartName="/ppt/ink/ink7856.xml" ContentType="application/inkml+xml"/>
  <Override PartName="/ppt/ink/ink7857.xml" ContentType="application/inkml+xml"/>
  <Override PartName="/ppt/ink/ink7858.xml" ContentType="application/inkml+xml"/>
  <Override PartName="/ppt/ink/ink7859.xml" ContentType="application/inkml+xml"/>
  <Override PartName="/ppt/ink/ink786.xml" ContentType="application/inkml+xml"/>
  <Override PartName="/ppt/ink/ink7860.xml" ContentType="application/inkml+xml"/>
  <Override PartName="/ppt/ink/ink7861.xml" ContentType="application/inkml+xml"/>
  <Override PartName="/ppt/ink/ink7862.xml" ContentType="application/inkml+xml"/>
  <Override PartName="/ppt/ink/ink7863.xml" ContentType="application/inkml+xml"/>
  <Override PartName="/ppt/ink/ink7864.xml" ContentType="application/inkml+xml"/>
  <Override PartName="/ppt/ink/ink7865.xml" ContentType="application/inkml+xml"/>
  <Override PartName="/ppt/ink/ink7866.xml" ContentType="application/inkml+xml"/>
  <Override PartName="/ppt/ink/ink7867.xml" ContentType="application/inkml+xml"/>
  <Override PartName="/ppt/ink/ink7868.xml" ContentType="application/inkml+xml"/>
  <Override PartName="/ppt/ink/ink7869.xml" ContentType="application/inkml+xml"/>
  <Override PartName="/ppt/ink/ink787.xml" ContentType="application/inkml+xml"/>
  <Override PartName="/ppt/ink/ink7870.xml" ContentType="application/inkml+xml"/>
  <Override PartName="/ppt/ink/ink7871.xml" ContentType="application/inkml+xml"/>
  <Override PartName="/ppt/ink/ink7872.xml" ContentType="application/inkml+xml"/>
  <Override PartName="/ppt/ink/ink7873.xml" ContentType="application/inkml+xml"/>
  <Override PartName="/ppt/ink/ink7874.xml" ContentType="application/inkml+xml"/>
  <Override PartName="/ppt/ink/ink7875.xml" ContentType="application/inkml+xml"/>
  <Override PartName="/ppt/ink/ink7876.xml" ContentType="application/inkml+xml"/>
  <Override PartName="/ppt/ink/ink7877.xml" ContentType="application/inkml+xml"/>
  <Override PartName="/ppt/ink/ink7878.xml" ContentType="application/inkml+xml"/>
  <Override PartName="/ppt/ink/ink7879.xml" ContentType="application/inkml+xml"/>
  <Override PartName="/ppt/ink/ink788.xml" ContentType="application/inkml+xml"/>
  <Override PartName="/ppt/ink/ink7880.xml" ContentType="application/inkml+xml"/>
  <Override PartName="/ppt/ink/ink7881.xml" ContentType="application/inkml+xml"/>
  <Override PartName="/ppt/ink/ink7882.xml" ContentType="application/inkml+xml"/>
  <Override PartName="/ppt/ink/ink7883.xml" ContentType="application/inkml+xml"/>
  <Override PartName="/ppt/ink/ink7884.xml" ContentType="application/inkml+xml"/>
  <Override PartName="/ppt/ink/ink7885.xml" ContentType="application/inkml+xml"/>
  <Override PartName="/ppt/ink/ink7886.xml" ContentType="application/inkml+xml"/>
  <Override PartName="/ppt/ink/ink7887.xml" ContentType="application/inkml+xml"/>
  <Override PartName="/ppt/ink/ink7888.xml" ContentType="application/inkml+xml"/>
  <Override PartName="/ppt/ink/ink7889.xml" ContentType="application/inkml+xml"/>
  <Override PartName="/ppt/ink/ink789.xml" ContentType="application/inkml+xml"/>
  <Override PartName="/ppt/ink/ink7890.xml" ContentType="application/inkml+xml"/>
  <Override PartName="/ppt/ink/ink7891.xml" ContentType="application/inkml+xml"/>
  <Override PartName="/ppt/ink/ink7892.xml" ContentType="application/inkml+xml"/>
  <Override PartName="/ppt/ink/ink7893.xml" ContentType="application/inkml+xml"/>
  <Override PartName="/ppt/ink/ink7894.xml" ContentType="application/inkml+xml"/>
  <Override PartName="/ppt/ink/ink7895.xml" ContentType="application/inkml+xml"/>
  <Override PartName="/ppt/ink/ink7896.xml" ContentType="application/inkml+xml"/>
  <Override PartName="/ppt/ink/ink7897.xml" ContentType="application/inkml+xml"/>
  <Override PartName="/ppt/ink/ink7898.xml" ContentType="application/inkml+xml"/>
  <Override PartName="/ppt/ink/ink7899.xml" ContentType="application/inkml+xml"/>
  <Override PartName="/ppt/ink/ink79.xml" ContentType="application/inkml+xml"/>
  <Override PartName="/ppt/ink/ink790.xml" ContentType="application/inkml+xml"/>
  <Override PartName="/ppt/ink/ink7900.xml" ContentType="application/inkml+xml"/>
  <Override PartName="/ppt/ink/ink7901.xml" ContentType="application/inkml+xml"/>
  <Override PartName="/ppt/ink/ink7902.xml" ContentType="application/inkml+xml"/>
  <Override PartName="/ppt/ink/ink7903.xml" ContentType="application/inkml+xml"/>
  <Override PartName="/ppt/ink/ink7904.xml" ContentType="application/inkml+xml"/>
  <Override PartName="/ppt/ink/ink7905.xml" ContentType="application/inkml+xml"/>
  <Override PartName="/ppt/ink/ink7906.xml" ContentType="application/inkml+xml"/>
  <Override PartName="/ppt/ink/ink7907.xml" ContentType="application/inkml+xml"/>
  <Override PartName="/ppt/ink/ink7908.xml" ContentType="application/inkml+xml"/>
  <Override PartName="/ppt/ink/ink7909.xml" ContentType="application/inkml+xml"/>
  <Override PartName="/ppt/ink/ink791.xml" ContentType="application/inkml+xml"/>
  <Override PartName="/ppt/ink/ink7910.xml" ContentType="application/inkml+xml"/>
  <Override PartName="/ppt/ink/ink7911.xml" ContentType="application/inkml+xml"/>
  <Override PartName="/ppt/ink/ink7912.xml" ContentType="application/inkml+xml"/>
  <Override PartName="/ppt/ink/ink7913.xml" ContentType="application/inkml+xml"/>
  <Override PartName="/ppt/ink/ink7914.xml" ContentType="application/inkml+xml"/>
  <Override PartName="/ppt/ink/ink7915.xml" ContentType="application/inkml+xml"/>
  <Override PartName="/ppt/ink/ink7916.xml" ContentType="application/inkml+xml"/>
  <Override PartName="/ppt/ink/ink7917.xml" ContentType="application/inkml+xml"/>
  <Override PartName="/ppt/ink/ink7918.xml" ContentType="application/inkml+xml"/>
  <Override PartName="/ppt/ink/ink7919.xml" ContentType="application/inkml+xml"/>
  <Override PartName="/ppt/ink/ink792.xml" ContentType="application/inkml+xml"/>
  <Override PartName="/ppt/ink/ink7920.xml" ContentType="application/inkml+xml"/>
  <Override PartName="/ppt/ink/ink7921.xml" ContentType="application/inkml+xml"/>
  <Override PartName="/ppt/ink/ink7922.xml" ContentType="application/inkml+xml"/>
  <Override PartName="/ppt/ink/ink7923.xml" ContentType="application/inkml+xml"/>
  <Override PartName="/ppt/ink/ink7924.xml" ContentType="application/inkml+xml"/>
  <Override PartName="/ppt/ink/ink7925.xml" ContentType="application/inkml+xml"/>
  <Override PartName="/ppt/ink/ink7926.xml" ContentType="application/inkml+xml"/>
  <Override PartName="/ppt/ink/ink7927.xml" ContentType="application/inkml+xml"/>
  <Override PartName="/ppt/ink/ink7928.xml" ContentType="application/inkml+xml"/>
  <Override PartName="/ppt/ink/ink7929.xml" ContentType="application/inkml+xml"/>
  <Override PartName="/ppt/ink/ink793.xml" ContentType="application/inkml+xml"/>
  <Override PartName="/ppt/ink/ink7930.xml" ContentType="application/inkml+xml"/>
  <Override PartName="/ppt/ink/ink7931.xml" ContentType="application/inkml+xml"/>
  <Override PartName="/ppt/ink/ink7932.xml" ContentType="application/inkml+xml"/>
  <Override PartName="/ppt/ink/ink7933.xml" ContentType="application/inkml+xml"/>
  <Override PartName="/ppt/ink/ink7934.xml" ContentType="application/inkml+xml"/>
  <Override PartName="/ppt/ink/ink7935.xml" ContentType="application/inkml+xml"/>
  <Override PartName="/ppt/ink/ink7936.xml" ContentType="application/inkml+xml"/>
  <Override PartName="/ppt/ink/ink7937.xml" ContentType="application/inkml+xml"/>
  <Override PartName="/ppt/ink/ink7938.xml" ContentType="application/inkml+xml"/>
  <Override PartName="/ppt/ink/ink7939.xml" ContentType="application/inkml+xml"/>
  <Override PartName="/ppt/ink/ink794.xml" ContentType="application/inkml+xml"/>
  <Override PartName="/ppt/ink/ink7940.xml" ContentType="application/inkml+xml"/>
  <Override PartName="/ppt/ink/ink7941.xml" ContentType="application/inkml+xml"/>
  <Override PartName="/ppt/ink/ink7942.xml" ContentType="application/inkml+xml"/>
  <Override PartName="/ppt/ink/ink7943.xml" ContentType="application/inkml+xml"/>
  <Override PartName="/ppt/ink/ink7944.xml" ContentType="application/inkml+xml"/>
  <Override PartName="/ppt/ink/ink7945.xml" ContentType="application/inkml+xml"/>
  <Override PartName="/ppt/ink/ink7946.xml" ContentType="application/inkml+xml"/>
  <Override PartName="/ppt/ink/ink7947.xml" ContentType="application/inkml+xml"/>
  <Override PartName="/ppt/ink/ink7948.xml" ContentType="application/inkml+xml"/>
  <Override PartName="/ppt/ink/ink7949.xml" ContentType="application/inkml+xml"/>
  <Override PartName="/ppt/ink/ink795.xml" ContentType="application/inkml+xml"/>
  <Override PartName="/ppt/ink/ink7950.xml" ContentType="application/inkml+xml"/>
  <Override PartName="/ppt/ink/ink7951.xml" ContentType="application/inkml+xml"/>
  <Override PartName="/ppt/ink/ink7952.xml" ContentType="application/inkml+xml"/>
  <Override PartName="/ppt/ink/ink7953.xml" ContentType="application/inkml+xml"/>
  <Override PartName="/ppt/ink/ink7954.xml" ContentType="application/inkml+xml"/>
  <Override PartName="/ppt/ink/ink7955.xml" ContentType="application/inkml+xml"/>
  <Override PartName="/ppt/ink/ink7956.xml" ContentType="application/inkml+xml"/>
  <Override PartName="/ppt/ink/ink7957.xml" ContentType="application/inkml+xml"/>
  <Override PartName="/ppt/ink/ink7958.xml" ContentType="application/inkml+xml"/>
  <Override PartName="/ppt/ink/ink7959.xml" ContentType="application/inkml+xml"/>
  <Override PartName="/ppt/ink/ink796.xml" ContentType="application/inkml+xml"/>
  <Override PartName="/ppt/ink/ink7960.xml" ContentType="application/inkml+xml"/>
  <Override PartName="/ppt/ink/ink7961.xml" ContentType="application/inkml+xml"/>
  <Override PartName="/ppt/ink/ink7962.xml" ContentType="application/inkml+xml"/>
  <Override PartName="/ppt/ink/ink7963.xml" ContentType="application/inkml+xml"/>
  <Override PartName="/ppt/ink/ink7964.xml" ContentType="application/inkml+xml"/>
  <Override PartName="/ppt/ink/ink7965.xml" ContentType="application/inkml+xml"/>
  <Override PartName="/ppt/ink/ink7966.xml" ContentType="application/inkml+xml"/>
  <Override PartName="/ppt/ink/ink7967.xml" ContentType="application/inkml+xml"/>
  <Override PartName="/ppt/ink/ink7968.xml" ContentType="application/inkml+xml"/>
  <Override PartName="/ppt/ink/ink7969.xml" ContentType="application/inkml+xml"/>
  <Override PartName="/ppt/ink/ink797.xml" ContentType="application/inkml+xml"/>
  <Override PartName="/ppt/ink/ink7970.xml" ContentType="application/inkml+xml"/>
  <Override PartName="/ppt/ink/ink7971.xml" ContentType="application/inkml+xml"/>
  <Override PartName="/ppt/ink/ink7972.xml" ContentType="application/inkml+xml"/>
  <Override PartName="/ppt/ink/ink7973.xml" ContentType="application/inkml+xml"/>
  <Override PartName="/ppt/ink/ink7974.xml" ContentType="application/inkml+xml"/>
  <Override PartName="/ppt/ink/ink7975.xml" ContentType="application/inkml+xml"/>
  <Override PartName="/ppt/ink/ink7976.xml" ContentType="application/inkml+xml"/>
  <Override PartName="/ppt/ink/ink7977.xml" ContentType="application/inkml+xml"/>
  <Override PartName="/ppt/ink/ink7978.xml" ContentType="application/inkml+xml"/>
  <Override PartName="/ppt/ink/ink7979.xml" ContentType="application/inkml+xml"/>
  <Override PartName="/ppt/ink/ink798.xml" ContentType="application/inkml+xml"/>
  <Override PartName="/ppt/ink/ink7980.xml" ContentType="application/inkml+xml"/>
  <Override PartName="/ppt/ink/ink7981.xml" ContentType="application/inkml+xml"/>
  <Override PartName="/ppt/ink/ink7982.xml" ContentType="application/inkml+xml"/>
  <Override PartName="/ppt/ink/ink7983.xml" ContentType="application/inkml+xml"/>
  <Override PartName="/ppt/ink/ink7984.xml" ContentType="application/inkml+xml"/>
  <Override PartName="/ppt/ink/ink7985.xml" ContentType="application/inkml+xml"/>
  <Override PartName="/ppt/ink/ink7986.xml" ContentType="application/inkml+xml"/>
  <Override PartName="/ppt/ink/ink7987.xml" ContentType="application/inkml+xml"/>
  <Override PartName="/ppt/ink/ink7988.xml" ContentType="application/inkml+xml"/>
  <Override PartName="/ppt/ink/ink7989.xml" ContentType="application/inkml+xml"/>
  <Override PartName="/ppt/ink/ink799.xml" ContentType="application/inkml+xml"/>
  <Override PartName="/ppt/ink/ink7990.xml" ContentType="application/inkml+xml"/>
  <Override PartName="/ppt/ink/ink7991.xml" ContentType="application/inkml+xml"/>
  <Override PartName="/ppt/ink/ink7992.xml" ContentType="application/inkml+xml"/>
  <Override PartName="/ppt/ink/ink7993.xml" ContentType="application/inkml+xml"/>
  <Override PartName="/ppt/ink/ink7994.xml" ContentType="application/inkml+xml"/>
  <Override PartName="/ppt/ink/ink7995.xml" ContentType="application/inkml+xml"/>
  <Override PartName="/ppt/ink/ink7996.xml" ContentType="application/inkml+xml"/>
  <Override PartName="/ppt/ink/ink7997.xml" ContentType="application/inkml+xml"/>
  <Override PartName="/ppt/ink/ink7998.xml" ContentType="application/inkml+xml"/>
  <Override PartName="/ppt/ink/ink7999.xml" ContentType="application/inkml+xml"/>
  <Override PartName="/ppt/ink/ink8.xml" ContentType="application/inkml+xml"/>
  <Override PartName="/ppt/ink/ink80.xml" ContentType="application/inkml+xml"/>
  <Override PartName="/ppt/ink/ink800.xml" ContentType="application/inkml+xml"/>
  <Override PartName="/ppt/ink/ink8000.xml" ContentType="application/inkml+xml"/>
  <Override PartName="/ppt/ink/ink8001.xml" ContentType="application/inkml+xml"/>
  <Override PartName="/ppt/ink/ink8002.xml" ContentType="application/inkml+xml"/>
  <Override PartName="/ppt/ink/ink8003.xml" ContentType="application/inkml+xml"/>
  <Override PartName="/ppt/ink/ink8004.xml" ContentType="application/inkml+xml"/>
  <Override PartName="/ppt/ink/ink8005.xml" ContentType="application/inkml+xml"/>
  <Override PartName="/ppt/ink/ink8006.xml" ContentType="application/inkml+xml"/>
  <Override PartName="/ppt/ink/ink8007.xml" ContentType="application/inkml+xml"/>
  <Override PartName="/ppt/ink/ink8008.xml" ContentType="application/inkml+xml"/>
  <Override PartName="/ppt/ink/ink8009.xml" ContentType="application/inkml+xml"/>
  <Override PartName="/ppt/ink/ink801.xml" ContentType="application/inkml+xml"/>
  <Override PartName="/ppt/ink/ink8010.xml" ContentType="application/inkml+xml"/>
  <Override PartName="/ppt/ink/ink8011.xml" ContentType="application/inkml+xml"/>
  <Override PartName="/ppt/ink/ink8012.xml" ContentType="application/inkml+xml"/>
  <Override PartName="/ppt/ink/ink8013.xml" ContentType="application/inkml+xml"/>
  <Override PartName="/ppt/ink/ink8014.xml" ContentType="application/inkml+xml"/>
  <Override PartName="/ppt/ink/ink8015.xml" ContentType="application/inkml+xml"/>
  <Override PartName="/ppt/ink/ink8016.xml" ContentType="application/inkml+xml"/>
  <Override PartName="/ppt/ink/ink8017.xml" ContentType="application/inkml+xml"/>
  <Override PartName="/ppt/ink/ink8018.xml" ContentType="application/inkml+xml"/>
  <Override PartName="/ppt/ink/ink8019.xml" ContentType="application/inkml+xml"/>
  <Override PartName="/ppt/ink/ink802.xml" ContentType="application/inkml+xml"/>
  <Override PartName="/ppt/ink/ink8020.xml" ContentType="application/inkml+xml"/>
  <Override PartName="/ppt/ink/ink8021.xml" ContentType="application/inkml+xml"/>
  <Override PartName="/ppt/ink/ink8022.xml" ContentType="application/inkml+xml"/>
  <Override PartName="/ppt/ink/ink8023.xml" ContentType="application/inkml+xml"/>
  <Override PartName="/ppt/ink/ink8024.xml" ContentType="application/inkml+xml"/>
  <Override PartName="/ppt/ink/ink8025.xml" ContentType="application/inkml+xml"/>
  <Override PartName="/ppt/ink/ink8026.xml" ContentType="application/inkml+xml"/>
  <Override PartName="/ppt/ink/ink8027.xml" ContentType="application/inkml+xml"/>
  <Override PartName="/ppt/ink/ink8028.xml" ContentType="application/inkml+xml"/>
  <Override PartName="/ppt/ink/ink8029.xml" ContentType="application/inkml+xml"/>
  <Override PartName="/ppt/ink/ink803.xml" ContentType="application/inkml+xml"/>
  <Override PartName="/ppt/ink/ink8030.xml" ContentType="application/inkml+xml"/>
  <Override PartName="/ppt/ink/ink8031.xml" ContentType="application/inkml+xml"/>
  <Override PartName="/ppt/ink/ink8032.xml" ContentType="application/inkml+xml"/>
  <Override PartName="/ppt/ink/ink8033.xml" ContentType="application/inkml+xml"/>
  <Override PartName="/ppt/ink/ink8034.xml" ContentType="application/inkml+xml"/>
  <Override PartName="/ppt/ink/ink8035.xml" ContentType="application/inkml+xml"/>
  <Override PartName="/ppt/ink/ink8036.xml" ContentType="application/inkml+xml"/>
  <Override PartName="/ppt/ink/ink8037.xml" ContentType="application/inkml+xml"/>
  <Override PartName="/ppt/ink/ink8038.xml" ContentType="application/inkml+xml"/>
  <Override PartName="/ppt/ink/ink8039.xml" ContentType="application/inkml+xml"/>
  <Override PartName="/ppt/ink/ink804.xml" ContentType="application/inkml+xml"/>
  <Override PartName="/ppt/ink/ink8040.xml" ContentType="application/inkml+xml"/>
  <Override PartName="/ppt/ink/ink8041.xml" ContentType="application/inkml+xml"/>
  <Override PartName="/ppt/ink/ink8042.xml" ContentType="application/inkml+xml"/>
  <Override PartName="/ppt/ink/ink8043.xml" ContentType="application/inkml+xml"/>
  <Override PartName="/ppt/ink/ink8044.xml" ContentType="application/inkml+xml"/>
  <Override PartName="/ppt/ink/ink8045.xml" ContentType="application/inkml+xml"/>
  <Override PartName="/ppt/ink/ink8046.xml" ContentType="application/inkml+xml"/>
  <Override PartName="/ppt/ink/ink8047.xml" ContentType="application/inkml+xml"/>
  <Override PartName="/ppt/ink/ink8048.xml" ContentType="application/inkml+xml"/>
  <Override PartName="/ppt/ink/ink8049.xml" ContentType="application/inkml+xml"/>
  <Override PartName="/ppt/ink/ink805.xml" ContentType="application/inkml+xml"/>
  <Override PartName="/ppt/ink/ink8050.xml" ContentType="application/inkml+xml"/>
  <Override PartName="/ppt/ink/ink8051.xml" ContentType="application/inkml+xml"/>
  <Override PartName="/ppt/ink/ink8052.xml" ContentType="application/inkml+xml"/>
  <Override PartName="/ppt/ink/ink8053.xml" ContentType="application/inkml+xml"/>
  <Override PartName="/ppt/ink/ink8054.xml" ContentType="application/inkml+xml"/>
  <Override PartName="/ppt/ink/ink8055.xml" ContentType="application/inkml+xml"/>
  <Override PartName="/ppt/ink/ink8056.xml" ContentType="application/inkml+xml"/>
  <Override PartName="/ppt/ink/ink8057.xml" ContentType="application/inkml+xml"/>
  <Override PartName="/ppt/ink/ink8058.xml" ContentType="application/inkml+xml"/>
  <Override PartName="/ppt/ink/ink8059.xml" ContentType="application/inkml+xml"/>
  <Override PartName="/ppt/ink/ink806.xml" ContentType="application/inkml+xml"/>
  <Override PartName="/ppt/ink/ink8060.xml" ContentType="application/inkml+xml"/>
  <Override PartName="/ppt/ink/ink8061.xml" ContentType="application/inkml+xml"/>
  <Override PartName="/ppt/ink/ink8062.xml" ContentType="application/inkml+xml"/>
  <Override PartName="/ppt/ink/ink8063.xml" ContentType="application/inkml+xml"/>
  <Override PartName="/ppt/ink/ink8064.xml" ContentType="application/inkml+xml"/>
  <Override PartName="/ppt/ink/ink8065.xml" ContentType="application/inkml+xml"/>
  <Override PartName="/ppt/ink/ink8066.xml" ContentType="application/inkml+xml"/>
  <Override PartName="/ppt/ink/ink8067.xml" ContentType="application/inkml+xml"/>
  <Override PartName="/ppt/ink/ink8068.xml" ContentType="application/inkml+xml"/>
  <Override PartName="/ppt/ink/ink8069.xml" ContentType="application/inkml+xml"/>
  <Override PartName="/ppt/ink/ink807.xml" ContentType="application/inkml+xml"/>
  <Override PartName="/ppt/ink/ink8070.xml" ContentType="application/inkml+xml"/>
  <Override PartName="/ppt/ink/ink8071.xml" ContentType="application/inkml+xml"/>
  <Override PartName="/ppt/ink/ink8072.xml" ContentType="application/inkml+xml"/>
  <Override PartName="/ppt/ink/ink8073.xml" ContentType="application/inkml+xml"/>
  <Override PartName="/ppt/ink/ink8074.xml" ContentType="application/inkml+xml"/>
  <Override PartName="/ppt/ink/ink8075.xml" ContentType="application/inkml+xml"/>
  <Override PartName="/ppt/ink/ink8076.xml" ContentType="application/inkml+xml"/>
  <Override PartName="/ppt/ink/ink8077.xml" ContentType="application/inkml+xml"/>
  <Override PartName="/ppt/ink/ink8078.xml" ContentType="application/inkml+xml"/>
  <Override PartName="/ppt/ink/ink8079.xml" ContentType="application/inkml+xml"/>
  <Override PartName="/ppt/ink/ink808.xml" ContentType="application/inkml+xml"/>
  <Override PartName="/ppt/ink/ink8080.xml" ContentType="application/inkml+xml"/>
  <Override PartName="/ppt/ink/ink8081.xml" ContentType="application/inkml+xml"/>
  <Override PartName="/ppt/ink/ink8082.xml" ContentType="application/inkml+xml"/>
  <Override PartName="/ppt/ink/ink8083.xml" ContentType="application/inkml+xml"/>
  <Override PartName="/ppt/ink/ink8084.xml" ContentType="application/inkml+xml"/>
  <Override PartName="/ppt/ink/ink8085.xml" ContentType="application/inkml+xml"/>
  <Override PartName="/ppt/ink/ink8086.xml" ContentType="application/inkml+xml"/>
  <Override PartName="/ppt/ink/ink8087.xml" ContentType="application/inkml+xml"/>
  <Override PartName="/ppt/ink/ink8088.xml" ContentType="application/inkml+xml"/>
  <Override PartName="/ppt/ink/ink8089.xml" ContentType="application/inkml+xml"/>
  <Override PartName="/ppt/ink/ink809.xml" ContentType="application/inkml+xml"/>
  <Override PartName="/ppt/ink/ink8090.xml" ContentType="application/inkml+xml"/>
  <Override PartName="/ppt/ink/ink8091.xml" ContentType="application/inkml+xml"/>
  <Override PartName="/ppt/ink/ink8092.xml" ContentType="application/inkml+xml"/>
  <Override PartName="/ppt/ink/ink8093.xml" ContentType="application/inkml+xml"/>
  <Override PartName="/ppt/ink/ink8094.xml" ContentType="application/inkml+xml"/>
  <Override PartName="/ppt/ink/ink8095.xml" ContentType="application/inkml+xml"/>
  <Override PartName="/ppt/ink/ink8096.xml" ContentType="application/inkml+xml"/>
  <Override PartName="/ppt/ink/ink8097.xml" ContentType="application/inkml+xml"/>
  <Override PartName="/ppt/ink/ink8098.xml" ContentType="application/inkml+xml"/>
  <Override PartName="/ppt/ink/ink8099.xml" ContentType="application/inkml+xml"/>
  <Override PartName="/ppt/ink/ink81.xml" ContentType="application/inkml+xml"/>
  <Override PartName="/ppt/ink/ink810.xml" ContentType="application/inkml+xml"/>
  <Override PartName="/ppt/ink/ink8100.xml" ContentType="application/inkml+xml"/>
  <Override PartName="/ppt/ink/ink8101.xml" ContentType="application/inkml+xml"/>
  <Override PartName="/ppt/ink/ink8102.xml" ContentType="application/inkml+xml"/>
  <Override PartName="/ppt/ink/ink8103.xml" ContentType="application/inkml+xml"/>
  <Override PartName="/ppt/ink/ink8104.xml" ContentType="application/inkml+xml"/>
  <Override PartName="/ppt/ink/ink8105.xml" ContentType="application/inkml+xml"/>
  <Override PartName="/ppt/ink/ink8106.xml" ContentType="application/inkml+xml"/>
  <Override PartName="/ppt/ink/ink8107.xml" ContentType="application/inkml+xml"/>
  <Override PartName="/ppt/ink/ink8108.xml" ContentType="application/inkml+xml"/>
  <Override PartName="/ppt/ink/ink8109.xml" ContentType="application/inkml+xml"/>
  <Override PartName="/ppt/ink/ink811.xml" ContentType="application/inkml+xml"/>
  <Override PartName="/ppt/ink/ink8110.xml" ContentType="application/inkml+xml"/>
  <Override PartName="/ppt/ink/ink8111.xml" ContentType="application/inkml+xml"/>
  <Override PartName="/ppt/ink/ink8112.xml" ContentType="application/inkml+xml"/>
  <Override PartName="/ppt/ink/ink8113.xml" ContentType="application/inkml+xml"/>
  <Override PartName="/ppt/ink/ink8114.xml" ContentType="application/inkml+xml"/>
  <Override PartName="/ppt/ink/ink8115.xml" ContentType="application/inkml+xml"/>
  <Override PartName="/ppt/ink/ink8116.xml" ContentType="application/inkml+xml"/>
  <Override PartName="/ppt/ink/ink8117.xml" ContentType="application/inkml+xml"/>
  <Override PartName="/ppt/ink/ink8118.xml" ContentType="application/inkml+xml"/>
  <Override PartName="/ppt/ink/ink8119.xml" ContentType="application/inkml+xml"/>
  <Override PartName="/ppt/ink/ink812.xml" ContentType="application/inkml+xml"/>
  <Override PartName="/ppt/ink/ink8120.xml" ContentType="application/inkml+xml"/>
  <Override PartName="/ppt/ink/ink8121.xml" ContentType="application/inkml+xml"/>
  <Override PartName="/ppt/ink/ink8122.xml" ContentType="application/inkml+xml"/>
  <Override PartName="/ppt/ink/ink8123.xml" ContentType="application/inkml+xml"/>
  <Override PartName="/ppt/ink/ink8124.xml" ContentType="application/inkml+xml"/>
  <Override PartName="/ppt/ink/ink8125.xml" ContentType="application/inkml+xml"/>
  <Override PartName="/ppt/ink/ink8126.xml" ContentType="application/inkml+xml"/>
  <Override PartName="/ppt/ink/ink8127.xml" ContentType="application/inkml+xml"/>
  <Override PartName="/ppt/ink/ink8128.xml" ContentType="application/inkml+xml"/>
  <Override PartName="/ppt/ink/ink8129.xml" ContentType="application/inkml+xml"/>
  <Override PartName="/ppt/ink/ink813.xml" ContentType="application/inkml+xml"/>
  <Override PartName="/ppt/ink/ink8130.xml" ContentType="application/inkml+xml"/>
  <Override PartName="/ppt/ink/ink8131.xml" ContentType="application/inkml+xml"/>
  <Override PartName="/ppt/ink/ink8132.xml" ContentType="application/inkml+xml"/>
  <Override PartName="/ppt/ink/ink8133.xml" ContentType="application/inkml+xml"/>
  <Override PartName="/ppt/ink/ink8134.xml" ContentType="application/inkml+xml"/>
  <Override PartName="/ppt/ink/ink8135.xml" ContentType="application/inkml+xml"/>
  <Override PartName="/ppt/ink/ink8136.xml" ContentType="application/inkml+xml"/>
  <Override PartName="/ppt/ink/ink8137.xml" ContentType="application/inkml+xml"/>
  <Override PartName="/ppt/ink/ink8138.xml" ContentType="application/inkml+xml"/>
  <Override PartName="/ppt/ink/ink8139.xml" ContentType="application/inkml+xml"/>
  <Override PartName="/ppt/ink/ink814.xml" ContentType="application/inkml+xml"/>
  <Override PartName="/ppt/ink/ink8140.xml" ContentType="application/inkml+xml"/>
  <Override PartName="/ppt/ink/ink8141.xml" ContentType="application/inkml+xml"/>
  <Override PartName="/ppt/ink/ink8142.xml" ContentType="application/inkml+xml"/>
  <Override PartName="/ppt/ink/ink8143.xml" ContentType="application/inkml+xml"/>
  <Override PartName="/ppt/ink/ink8144.xml" ContentType="application/inkml+xml"/>
  <Override PartName="/ppt/ink/ink8145.xml" ContentType="application/inkml+xml"/>
  <Override PartName="/ppt/ink/ink8146.xml" ContentType="application/inkml+xml"/>
  <Override PartName="/ppt/ink/ink8147.xml" ContentType="application/inkml+xml"/>
  <Override PartName="/ppt/ink/ink8148.xml" ContentType="application/inkml+xml"/>
  <Override PartName="/ppt/ink/ink8149.xml" ContentType="application/inkml+xml"/>
  <Override PartName="/ppt/ink/ink815.xml" ContentType="application/inkml+xml"/>
  <Override PartName="/ppt/ink/ink8150.xml" ContentType="application/inkml+xml"/>
  <Override PartName="/ppt/ink/ink8151.xml" ContentType="application/inkml+xml"/>
  <Override PartName="/ppt/ink/ink8152.xml" ContentType="application/inkml+xml"/>
  <Override PartName="/ppt/ink/ink8153.xml" ContentType="application/inkml+xml"/>
  <Override PartName="/ppt/ink/ink8154.xml" ContentType="application/inkml+xml"/>
  <Override PartName="/ppt/ink/ink8155.xml" ContentType="application/inkml+xml"/>
  <Override PartName="/ppt/ink/ink8156.xml" ContentType="application/inkml+xml"/>
  <Override PartName="/ppt/ink/ink8157.xml" ContentType="application/inkml+xml"/>
  <Override PartName="/ppt/ink/ink8158.xml" ContentType="application/inkml+xml"/>
  <Override PartName="/ppt/ink/ink8159.xml" ContentType="application/inkml+xml"/>
  <Override PartName="/ppt/ink/ink816.xml" ContentType="application/inkml+xml"/>
  <Override PartName="/ppt/ink/ink8160.xml" ContentType="application/inkml+xml"/>
  <Override PartName="/ppt/ink/ink8161.xml" ContentType="application/inkml+xml"/>
  <Override PartName="/ppt/ink/ink8162.xml" ContentType="application/inkml+xml"/>
  <Override PartName="/ppt/ink/ink8163.xml" ContentType="application/inkml+xml"/>
  <Override PartName="/ppt/ink/ink8164.xml" ContentType="application/inkml+xml"/>
  <Override PartName="/ppt/ink/ink8165.xml" ContentType="application/inkml+xml"/>
  <Override PartName="/ppt/ink/ink8166.xml" ContentType="application/inkml+xml"/>
  <Override PartName="/ppt/ink/ink8167.xml" ContentType="application/inkml+xml"/>
  <Override PartName="/ppt/ink/ink8168.xml" ContentType="application/inkml+xml"/>
  <Override PartName="/ppt/ink/ink8169.xml" ContentType="application/inkml+xml"/>
  <Override PartName="/ppt/ink/ink817.xml" ContentType="application/inkml+xml"/>
  <Override PartName="/ppt/ink/ink8170.xml" ContentType="application/inkml+xml"/>
  <Override PartName="/ppt/ink/ink8171.xml" ContentType="application/inkml+xml"/>
  <Override PartName="/ppt/ink/ink8172.xml" ContentType="application/inkml+xml"/>
  <Override PartName="/ppt/ink/ink8173.xml" ContentType="application/inkml+xml"/>
  <Override PartName="/ppt/ink/ink8174.xml" ContentType="application/inkml+xml"/>
  <Override PartName="/ppt/ink/ink8175.xml" ContentType="application/inkml+xml"/>
  <Override PartName="/ppt/ink/ink8176.xml" ContentType="application/inkml+xml"/>
  <Override PartName="/ppt/ink/ink8177.xml" ContentType="application/inkml+xml"/>
  <Override PartName="/ppt/ink/ink8178.xml" ContentType="application/inkml+xml"/>
  <Override PartName="/ppt/ink/ink8179.xml" ContentType="application/inkml+xml"/>
  <Override PartName="/ppt/ink/ink818.xml" ContentType="application/inkml+xml"/>
  <Override PartName="/ppt/ink/ink8180.xml" ContentType="application/inkml+xml"/>
  <Override PartName="/ppt/ink/ink8181.xml" ContentType="application/inkml+xml"/>
  <Override PartName="/ppt/ink/ink8182.xml" ContentType="application/inkml+xml"/>
  <Override PartName="/ppt/ink/ink8183.xml" ContentType="application/inkml+xml"/>
  <Override PartName="/ppt/ink/ink8184.xml" ContentType="application/inkml+xml"/>
  <Override PartName="/ppt/ink/ink8185.xml" ContentType="application/inkml+xml"/>
  <Override PartName="/ppt/ink/ink8186.xml" ContentType="application/inkml+xml"/>
  <Override PartName="/ppt/ink/ink8187.xml" ContentType="application/inkml+xml"/>
  <Override PartName="/ppt/ink/ink8188.xml" ContentType="application/inkml+xml"/>
  <Override PartName="/ppt/ink/ink8189.xml" ContentType="application/inkml+xml"/>
  <Override PartName="/ppt/ink/ink819.xml" ContentType="application/inkml+xml"/>
  <Override PartName="/ppt/ink/ink8190.xml" ContentType="application/inkml+xml"/>
  <Override PartName="/ppt/ink/ink8191.xml" ContentType="application/inkml+xml"/>
  <Override PartName="/ppt/ink/ink8192.xml" ContentType="application/inkml+xml"/>
  <Override PartName="/ppt/ink/ink8193.xml" ContentType="application/inkml+xml"/>
  <Override PartName="/ppt/ink/ink8194.xml" ContentType="application/inkml+xml"/>
  <Override PartName="/ppt/ink/ink8195.xml" ContentType="application/inkml+xml"/>
  <Override PartName="/ppt/ink/ink8196.xml" ContentType="application/inkml+xml"/>
  <Override PartName="/ppt/ink/ink8197.xml" ContentType="application/inkml+xml"/>
  <Override PartName="/ppt/ink/ink8198.xml" ContentType="application/inkml+xml"/>
  <Override PartName="/ppt/ink/ink8199.xml" ContentType="application/inkml+xml"/>
  <Override PartName="/ppt/ink/ink82.xml" ContentType="application/inkml+xml"/>
  <Override PartName="/ppt/ink/ink820.xml" ContentType="application/inkml+xml"/>
  <Override PartName="/ppt/ink/ink8200.xml" ContentType="application/inkml+xml"/>
  <Override PartName="/ppt/ink/ink8201.xml" ContentType="application/inkml+xml"/>
  <Override PartName="/ppt/ink/ink8202.xml" ContentType="application/inkml+xml"/>
  <Override PartName="/ppt/ink/ink8203.xml" ContentType="application/inkml+xml"/>
  <Override PartName="/ppt/ink/ink8204.xml" ContentType="application/inkml+xml"/>
  <Override PartName="/ppt/ink/ink8205.xml" ContentType="application/inkml+xml"/>
  <Override PartName="/ppt/ink/ink8206.xml" ContentType="application/inkml+xml"/>
  <Override PartName="/ppt/ink/ink8207.xml" ContentType="application/inkml+xml"/>
  <Override PartName="/ppt/ink/ink8208.xml" ContentType="application/inkml+xml"/>
  <Override PartName="/ppt/ink/ink8209.xml" ContentType="application/inkml+xml"/>
  <Override PartName="/ppt/ink/ink821.xml" ContentType="application/inkml+xml"/>
  <Override PartName="/ppt/ink/ink8210.xml" ContentType="application/inkml+xml"/>
  <Override PartName="/ppt/ink/ink8211.xml" ContentType="application/inkml+xml"/>
  <Override PartName="/ppt/ink/ink8212.xml" ContentType="application/inkml+xml"/>
  <Override PartName="/ppt/ink/ink8213.xml" ContentType="application/inkml+xml"/>
  <Override PartName="/ppt/ink/ink8214.xml" ContentType="application/inkml+xml"/>
  <Override PartName="/ppt/ink/ink8215.xml" ContentType="application/inkml+xml"/>
  <Override PartName="/ppt/ink/ink8216.xml" ContentType="application/inkml+xml"/>
  <Override PartName="/ppt/ink/ink8217.xml" ContentType="application/inkml+xml"/>
  <Override PartName="/ppt/ink/ink8218.xml" ContentType="application/inkml+xml"/>
  <Override PartName="/ppt/ink/ink8219.xml" ContentType="application/inkml+xml"/>
  <Override PartName="/ppt/ink/ink822.xml" ContentType="application/inkml+xml"/>
  <Override PartName="/ppt/ink/ink8220.xml" ContentType="application/inkml+xml"/>
  <Override PartName="/ppt/ink/ink8221.xml" ContentType="application/inkml+xml"/>
  <Override PartName="/ppt/ink/ink8222.xml" ContentType="application/inkml+xml"/>
  <Override PartName="/ppt/ink/ink8223.xml" ContentType="application/inkml+xml"/>
  <Override PartName="/ppt/ink/ink8224.xml" ContentType="application/inkml+xml"/>
  <Override PartName="/ppt/ink/ink8225.xml" ContentType="application/inkml+xml"/>
  <Override PartName="/ppt/ink/ink8226.xml" ContentType="application/inkml+xml"/>
  <Override PartName="/ppt/ink/ink8227.xml" ContentType="application/inkml+xml"/>
  <Override PartName="/ppt/ink/ink8228.xml" ContentType="application/inkml+xml"/>
  <Override PartName="/ppt/ink/ink8229.xml" ContentType="application/inkml+xml"/>
  <Override PartName="/ppt/ink/ink823.xml" ContentType="application/inkml+xml"/>
  <Override PartName="/ppt/ink/ink8230.xml" ContentType="application/inkml+xml"/>
  <Override PartName="/ppt/ink/ink8231.xml" ContentType="application/inkml+xml"/>
  <Override PartName="/ppt/ink/ink8232.xml" ContentType="application/inkml+xml"/>
  <Override PartName="/ppt/ink/ink8233.xml" ContentType="application/inkml+xml"/>
  <Override PartName="/ppt/ink/ink8234.xml" ContentType="application/inkml+xml"/>
  <Override PartName="/ppt/ink/ink8235.xml" ContentType="application/inkml+xml"/>
  <Override PartName="/ppt/ink/ink8236.xml" ContentType="application/inkml+xml"/>
  <Override PartName="/ppt/ink/ink8237.xml" ContentType="application/inkml+xml"/>
  <Override PartName="/ppt/ink/ink8238.xml" ContentType="application/inkml+xml"/>
  <Override PartName="/ppt/ink/ink8239.xml" ContentType="application/inkml+xml"/>
  <Override PartName="/ppt/ink/ink824.xml" ContentType="application/inkml+xml"/>
  <Override PartName="/ppt/ink/ink8240.xml" ContentType="application/inkml+xml"/>
  <Override PartName="/ppt/ink/ink8241.xml" ContentType="application/inkml+xml"/>
  <Override PartName="/ppt/ink/ink8242.xml" ContentType="application/inkml+xml"/>
  <Override PartName="/ppt/ink/ink8243.xml" ContentType="application/inkml+xml"/>
  <Override PartName="/ppt/ink/ink8244.xml" ContentType="application/inkml+xml"/>
  <Override PartName="/ppt/ink/ink8245.xml" ContentType="application/inkml+xml"/>
  <Override PartName="/ppt/ink/ink8246.xml" ContentType="application/inkml+xml"/>
  <Override PartName="/ppt/ink/ink8247.xml" ContentType="application/inkml+xml"/>
  <Override PartName="/ppt/ink/ink8248.xml" ContentType="application/inkml+xml"/>
  <Override PartName="/ppt/ink/ink8249.xml" ContentType="application/inkml+xml"/>
  <Override PartName="/ppt/ink/ink825.xml" ContentType="application/inkml+xml"/>
  <Override PartName="/ppt/ink/ink8250.xml" ContentType="application/inkml+xml"/>
  <Override PartName="/ppt/ink/ink8251.xml" ContentType="application/inkml+xml"/>
  <Override PartName="/ppt/ink/ink8252.xml" ContentType="application/inkml+xml"/>
  <Override PartName="/ppt/ink/ink8253.xml" ContentType="application/inkml+xml"/>
  <Override PartName="/ppt/ink/ink8254.xml" ContentType="application/inkml+xml"/>
  <Override PartName="/ppt/ink/ink8255.xml" ContentType="application/inkml+xml"/>
  <Override PartName="/ppt/ink/ink8256.xml" ContentType="application/inkml+xml"/>
  <Override PartName="/ppt/ink/ink8257.xml" ContentType="application/inkml+xml"/>
  <Override PartName="/ppt/ink/ink8258.xml" ContentType="application/inkml+xml"/>
  <Override PartName="/ppt/ink/ink8259.xml" ContentType="application/inkml+xml"/>
  <Override PartName="/ppt/ink/ink826.xml" ContentType="application/inkml+xml"/>
  <Override PartName="/ppt/ink/ink8260.xml" ContentType="application/inkml+xml"/>
  <Override PartName="/ppt/ink/ink8261.xml" ContentType="application/inkml+xml"/>
  <Override PartName="/ppt/ink/ink8262.xml" ContentType="application/inkml+xml"/>
  <Override PartName="/ppt/ink/ink8263.xml" ContentType="application/inkml+xml"/>
  <Override PartName="/ppt/ink/ink8264.xml" ContentType="application/inkml+xml"/>
  <Override PartName="/ppt/ink/ink8265.xml" ContentType="application/inkml+xml"/>
  <Override PartName="/ppt/ink/ink8266.xml" ContentType="application/inkml+xml"/>
  <Override PartName="/ppt/ink/ink8267.xml" ContentType="application/inkml+xml"/>
  <Override PartName="/ppt/ink/ink8268.xml" ContentType="application/inkml+xml"/>
  <Override PartName="/ppt/ink/ink8269.xml" ContentType="application/inkml+xml"/>
  <Override PartName="/ppt/ink/ink827.xml" ContentType="application/inkml+xml"/>
  <Override PartName="/ppt/ink/ink8270.xml" ContentType="application/inkml+xml"/>
  <Override PartName="/ppt/ink/ink8271.xml" ContentType="application/inkml+xml"/>
  <Override PartName="/ppt/ink/ink8272.xml" ContentType="application/inkml+xml"/>
  <Override PartName="/ppt/ink/ink8273.xml" ContentType="application/inkml+xml"/>
  <Override PartName="/ppt/ink/ink8274.xml" ContentType="application/inkml+xml"/>
  <Override PartName="/ppt/ink/ink8275.xml" ContentType="application/inkml+xml"/>
  <Override PartName="/ppt/ink/ink8276.xml" ContentType="application/inkml+xml"/>
  <Override PartName="/ppt/ink/ink8277.xml" ContentType="application/inkml+xml"/>
  <Override PartName="/ppt/ink/ink8278.xml" ContentType="application/inkml+xml"/>
  <Override PartName="/ppt/ink/ink8279.xml" ContentType="application/inkml+xml"/>
  <Override PartName="/ppt/ink/ink828.xml" ContentType="application/inkml+xml"/>
  <Override PartName="/ppt/ink/ink8280.xml" ContentType="application/inkml+xml"/>
  <Override PartName="/ppt/ink/ink8281.xml" ContentType="application/inkml+xml"/>
  <Override PartName="/ppt/ink/ink8282.xml" ContentType="application/inkml+xml"/>
  <Override PartName="/ppt/ink/ink8283.xml" ContentType="application/inkml+xml"/>
  <Override PartName="/ppt/ink/ink8284.xml" ContentType="application/inkml+xml"/>
  <Override PartName="/ppt/ink/ink8285.xml" ContentType="application/inkml+xml"/>
  <Override PartName="/ppt/ink/ink8286.xml" ContentType="application/inkml+xml"/>
  <Override PartName="/ppt/ink/ink8287.xml" ContentType="application/inkml+xml"/>
  <Override PartName="/ppt/ink/ink8288.xml" ContentType="application/inkml+xml"/>
  <Override PartName="/ppt/ink/ink8289.xml" ContentType="application/inkml+xml"/>
  <Override PartName="/ppt/ink/ink829.xml" ContentType="application/inkml+xml"/>
  <Override PartName="/ppt/ink/ink8290.xml" ContentType="application/inkml+xml"/>
  <Override PartName="/ppt/ink/ink8291.xml" ContentType="application/inkml+xml"/>
  <Override PartName="/ppt/ink/ink8292.xml" ContentType="application/inkml+xml"/>
  <Override PartName="/ppt/ink/ink8293.xml" ContentType="application/inkml+xml"/>
  <Override PartName="/ppt/ink/ink8294.xml" ContentType="application/inkml+xml"/>
  <Override PartName="/ppt/ink/ink8295.xml" ContentType="application/inkml+xml"/>
  <Override PartName="/ppt/ink/ink8296.xml" ContentType="application/inkml+xml"/>
  <Override PartName="/ppt/ink/ink8297.xml" ContentType="application/inkml+xml"/>
  <Override PartName="/ppt/ink/ink8298.xml" ContentType="application/inkml+xml"/>
  <Override PartName="/ppt/ink/ink8299.xml" ContentType="application/inkml+xml"/>
  <Override PartName="/ppt/ink/ink83.xml" ContentType="application/inkml+xml"/>
  <Override PartName="/ppt/ink/ink830.xml" ContentType="application/inkml+xml"/>
  <Override PartName="/ppt/ink/ink8300.xml" ContentType="application/inkml+xml"/>
  <Override PartName="/ppt/ink/ink8301.xml" ContentType="application/inkml+xml"/>
  <Override PartName="/ppt/ink/ink8302.xml" ContentType="application/inkml+xml"/>
  <Override PartName="/ppt/ink/ink8303.xml" ContentType="application/inkml+xml"/>
  <Override PartName="/ppt/ink/ink8304.xml" ContentType="application/inkml+xml"/>
  <Override PartName="/ppt/ink/ink8305.xml" ContentType="application/inkml+xml"/>
  <Override PartName="/ppt/ink/ink8306.xml" ContentType="application/inkml+xml"/>
  <Override PartName="/ppt/ink/ink8307.xml" ContentType="application/inkml+xml"/>
  <Override PartName="/ppt/ink/ink8308.xml" ContentType="application/inkml+xml"/>
  <Override PartName="/ppt/ink/ink8309.xml" ContentType="application/inkml+xml"/>
  <Override PartName="/ppt/ink/ink831.xml" ContentType="application/inkml+xml"/>
  <Override PartName="/ppt/ink/ink8310.xml" ContentType="application/inkml+xml"/>
  <Override PartName="/ppt/ink/ink8311.xml" ContentType="application/inkml+xml"/>
  <Override PartName="/ppt/ink/ink8312.xml" ContentType="application/inkml+xml"/>
  <Override PartName="/ppt/ink/ink8313.xml" ContentType="application/inkml+xml"/>
  <Override PartName="/ppt/ink/ink8314.xml" ContentType="application/inkml+xml"/>
  <Override PartName="/ppt/ink/ink8315.xml" ContentType="application/inkml+xml"/>
  <Override PartName="/ppt/ink/ink8316.xml" ContentType="application/inkml+xml"/>
  <Override PartName="/ppt/ink/ink8317.xml" ContentType="application/inkml+xml"/>
  <Override PartName="/ppt/ink/ink8318.xml" ContentType="application/inkml+xml"/>
  <Override PartName="/ppt/ink/ink8319.xml" ContentType="application/inkml+xml"/>
  <Override PartName="/ppt/ink/ink832.xml" ContentType="application/inkml+xml"/>
  <Override PartName="/ppt/ink/ink8320.xml" ContentType="application/inkml+xml"/>
  <Override PartName="/ppt/ink/ink8321.xml" ContentType="application/inkml+xml"/>
  <Override PartName="/ppt/ink/ink8322.xml" ContentType="application/inkml+xml"/>
  <Override PartName="/ppt/ink/ink8323.xml" ContentType="application/inkml+xml"/>
  <Override PartName="/ppt/ink/ink8324.xml" ContentType="application/inkml+xml"/>
  <Override PartName="/ppt/ink/ink8325.xml" ContentType="application/inkml+xml"/>
  <Override PartName="/ppt/ink/ink8326.xml" ContentType="application/inkml+xml"/>
  <Override PartName="/ppt/ink/ink8327.xml" ContentType="application/inkml+xml"/>
  <Override PartName="/ppt/ink/ink8328.xml" ContentType="application/inkml+xml"/>
  <Override PartName="/ppt/ink/ink8329.xml" ContentType="application/inkml+xml"/>
  <Override PartName="/ppt/ink/ink833.xml" ContentType="application/inkml+xml"/>
  <Override PartName="/ppt/ink/ink8330.xml" ContentType="application/inkml+xml"/>
  <Override PartName="/ppt/ink/ink8331.xml" ContentType="application/inkml+xml"/>
  <Override PartName="/ppt/ink/ink8332.xml" ContentType="application/inkml+xml"/>
  <Override PartName="/ppt/ink/ink8333.xml" ContentType="application/inkml+xml"/>
  <Override PartName="/ppt/ink/ink8334.xml" ContentType="application/inkml+xml"/>
  <Override PartName="/ppt/ink/ink8335.xml" ContentType="application/inkml+xml"/>
  <Override PartName="/ppt/ink/ink8336.xml" ContentType="application/inkml+xml"/>
  <Override PartName="/ppt/ink/ink8337.xml" ContentType="application/inkml+xml"/>
  <Override PartName="/ppt/ink/ink8338.xml" ContentType="application/inkml+xml"/>
  <Override PartName="/ppt/ink/ink8339.xml" ContentType="application/inkml+xml"/>
  <Override PartName="/ppt/ink/ink834.xml" ContentType="application/inkml+xml"/>
  <Override PartName="/ppt/ink/ink8340.xml" ContentType="application/inkml+xml"/>
  <Override PartName="/ppt/ink/ink8341.xml" ContentType="application/inkml+xml"/>
  <Override PartName="/ppt/ink/ink8342.xml" ContentType="application/inkml+xml"/>
  <Override PartName="/ppt/ink/ink8343.xml" ContentType="application/inkml+xml"/>
  <Override PartName="/ppt/ink/ink8344.xml" ContentType="application/inkml+xml"/>
  <Override PartName="/ppt/ink/ink8345.xml" ContentType="application/inkml+xml"/>
  <Override PartName="/ppt/ink/ink8346.xml" ContentType="application/inkml+xml"/>
  <Override PartName="/ppt/ink/ink8347.xml" ContentType="application/inkml+xml"/>
  <Override PartName="/ppt/ink/ink8348.xml" ContentType="application/inkml+xml"/>
  <Override PartName="/ppt/ink/ink8349.xml" ContentType="application/inkml+xml"/>
  <Override PartName="/ppt/ink/ink835.xml" ContentType="application/inkml+xml"/>
  <Override PartName="/ppt/ink/ink8350.xml" ContentType="application/inkml+xml"/>
  <Override PartName="/ppt/ink/ink8351.xml" ContentType="application/inkml+xml"/>
  <Override PartName="/ppt/ink/ink8352.xml" ContentType="application/inkml+xml"/>
  <Override PartName="/ppt/ink/ink8353.xml" ContentType="application/inkml+xml"/>
  <Override PartName="/ppt/ink/ink8354.xml" ContentType="application/inkml+xml"/>
  <Override PartName="/ppt/ink/ink8355.xml" ContentType="application/inkml+xml"/>
  <Override PartName="/ppt/ink/ink8356.xml" ContentType="application/inkml+xml"/>
  <Override PartName="/ppt/ink/ink8357.xml" ContentType="application/inkml+xml"/>
  <Override PartName="/ppt/ink/ink8358.xml" ContentType="application/inkml+xml"/>
  <Override PartName="/ppt/ink/ink8359.xml" ContentType="application/inkml+xml"/>
  <Override PartName="/ppt/ink/ink836.xml" ContentType="application/inkml+xml"/>
  <Override PartName="/ppt/ink/ink8360.xml" ContentType="application/inkml+xml"/>
  <Override PartName="/ppt/ink/ink8361.xml" ContentType="application/inkml+xml"/>
  <Override PartName="/ppt/ink/ink8362.xml" ContentType="application/inkml+xml"/>
  <Override PartName="/ppt/ink/ink8363.xml" ContentType="application/inkml+xml"/>
  <Override PartName="/ppt/ink/ink8364.xml" ContentType="application/inkml+xml"/>
  <Override PartName="/ppt/ink/ink8365.xml" ContentType="application/inkml+xml"/>
  <Override PartName="/ppt/ink/ink8366.xml" ContentType="application/inkml+xml"/>
  <Override PartName="/ppt/ink/ink8367.xml" ContentType="application/inkml+xml"/>
  <Override PartName="/ppt/ink/ink8368.xml" ContentType="application/inkml+xml"/>
  <Override PartName="/ppt/ink/ink8369.xml" ContentType="application/inkml+xml"/>
  <Override PartName="/ppt/ink/ink837.xml" ContentType="application/inkml+xml"/>
  <Override PartName="/ppt/ink/ink8370.xml" ContentType="application/inkml+xml"/>
  <Override PartName="/ppt/ink/ink8371.xml" ContentType="application/inkml+xml"/>
  <Override PartName="/ppt/ink/ink8372.xml" ContentType="application/inkml+xml"/>
  <Override PartName="/ppt/ink/ink8373.xml" ContentType="application/inkml+xml"/>
  <Override PartName="/ppt/ink/ink8374.xml" ContentType="application/inkml+xml"/>
  <Override PartName="/ppt/ink/ink8375.xml" ContentType="application/inkml+xml"/>
  <Override PartName="/ppt/ink/ink8376.xml" ContentType="application/inkml+xml"/>
  <Override PartName="/ppt/ink/ink8377.xml" ContentType="application/inkml+xml"/>
  <Override PartName="/ppt/ink/ink8378.xml" ContentType="application/inkml+xml"/>
  <Override PartName="/ppt/ink/ink8379.xml" ContentType="application/inkml+xml"/>
  <Override PartName="/ppt/ink/ink838.xml" ContentType="application/inkml+xml"/>
  <Override PartName="/ppt/ink/ink8380.xml" ContentType="application/inkml+xml"/>
  <Override PartName="/ppt/ink/ink8381.xml" ContentType="application/inkml+xml"/>
  <Override PartName="/ppt/ink/ink8382.xml" ContentType="application/inkml+xml"/>
  <Override PartName="/ppt/ink/ink8383.xml" ContentType="application/inkml+xml"/>
  <Override PartName="/ppt/ink/ink8384.xml" ContentType="application/inkml+xml"/>
  <Override PartName="/ppt/ink/ink8385.xml" ContentType="application/inkml+xml"/>
  <Override PartName="/ppt/ink/ink8386.xml" ContentType="application/inkml+xml"/>
  <Override PartName="/ppt/ink/ink8387.xml" ContentType="application/inkml+xml"/>
  <Override PartName="/ppt/ink/ink8388.xml" ContentType="application/inkml+xml"/>
  <Override PartName="/ppt/ink/ink8389.xml" ContentType="application/inkml+xml"/>
  <Override PartName="/ppt/ink/ink839.xml" ContentType="application/inkml+xml"/>
  <Override PartName="/ppt/ink/ink8390.xml" ContentType="application/inkml+xml"/>
  <Override PartName="/ppt/ink/ink8391.xml" ContentType="application/inkml+xml"/>
  <Override PartName="/ppt/ink/ink8392.xml" ContentType="application/inkml+xml"/>
  <Override PartName="/ppt/ink/ink8393.xml" ContentType="application/inkml+xml"/>
  <Override PartName="/ppt/ink/ink8394.xml" ContentType="application/inkml+xml"/>
  <Override PartName="/ppt/ink/ink8395.xml" ContentType="application/inkml+xml"/>
  <Override PartName="/ppt/ink/ink8396.xml" ContentType="application/inkml+xml"/>
  <Override PartName="/ppt/ink/ink8397.xml" ContentType="application/inkml+xml"/>
  <Override PartName="/ppt/ink/ink8398.xml" ContentType="application/inkml+xml"/>
  <Override PartName="/ppt/ink/ink8399.xml" ContentType="application/inkml+xml"/>
  <Override PartName="/ppt/ink/ink84.xml" ContentType="application/inkml+xml"/>
  <Override PartName="/ppt/ink/ink840.xml" ContentType="application/inkml+xml"/>
  <Override PartName="/ppt/ink/ink8400.xml" ContentType="application/inkml+xml"/>
  <Override PartName="/ppt/ink/ink8401.xml" ContentType="application/inkml+xml"/>
  <Override PartName="/ppt/ink/ink8402.xml" ContentType="application/inkml+xml"/>
  <Override PartName="/ppt/ink/ink8403.xml" ContentType="application/inkml+xml"/>
  <Override PartName="/ppt/ink/ink8404.xml" ContentType="application/inkml+xml"/>
  <Override PartName="/ppt/ink/ink8405.xml" ContentType="application/inkml+xml"/>
  <Override PartName="/ppt/ink/ink8406.xml" ContentType="application/inkml+xml"/>
  <Override PartName="/ppt/ink/ink8407.xml" ContentType="application/inkml+xml"/>
  <Override PartName="/ppt/ink/ink8408.xml" ContentType="application/inkml+xml"/>
  <Override PartName="/ppt/ink/ink8409.xml" ContentType="application/inkml+xml"/>
  <Override PartName="/ppt/ink/ink841.xml" ContentType="application/inkml+xml"/>
  <Override PartName="/ppt/ink/ink8410.xml" ContentType="application/inkml+xml"/>
  <Override PartName="/ppt/ink/ink8411.xml" ContentType="application/inkml+xml"/>
  <Override PartName="/ppt/ink/ink8412.xml" ContentType="application/inkml+xml"/>
  <Override PartName="/ppt/ink/ink8413.xml" ContentType="application/inkml+xml"/>
  <Override PartName="/ppt/ink/ink8414.xml" ContentType="application/inkml+xml"/>
  <Override PartName="/ppt/ink/ink8415.xml" ContentType="application/inkml+xml"/>
  <Override PartName="/ppt/ink/ink8416.xml" ContentType="application/inkml+xml"/>
  <Override PartName="/ppt/ink/ink8417.xml" ContentType="application/inkml+xml"/>
  <Override PartName="/ppt/ink/ink8418.xml" ContentType="application/inkml+xml"/>
  <Override PartName="/ppt/ink/ink8419.xml" ContentType="application/inkml+xml"/>
  <Override PartName="/ppt/ink/ink842.xml" ContentType="application/inkml+xml"/>
  <Override PartName="/ppt/ink/ink8420.xml" ContentType="application/inkml+xml"/>
  <Override PartName="/ppt/ink/ink8421.xml" ContentType="application/inkml+xml"/>
  <Override PartName="/ppt/ink/ink8422.xml" ContentType="application/inkml+xml"/>
  <Override PartName="/ppt/ink/ink8423.xml" ContentType="application/inkml+xml"/>
  <Override PartName="/ppt/ink/ink8424.xml" ContentType="application/inkml+xml"/>
  <Override PartName="/ppt/ink/ink8425.xml" ContentType="application/inkml+xml"/>
  <Override PartName="/ppt/ink/ink8426.xml" ContentType="application/inkml+xml"/>
  <Override PartName="/ppt/ink/ink8427.xml" ContentType="application/inkml+xml"/>
  <Override PartName="/ppt/ink/ink8428.xml" ContentType="application/inkml+xml"/>
  <Override PartName="/ppt/ink/ink8429.xml" ContentType="application/inkml+xml"/>
  <Override PartName="/ppt/ink/ink843.xml" ContentType="application/inkml+xml"/>
  <Override PartName="/ppt/ink/ink8430.xml" ContentType="application/inkml+xml"/>
  <Override PartName="/ppt/ink/ink8431.xml" ContentType="application/inkml+xml"/>
  <Override PartName="/ppt/ink/ink8432.xml" ContentType="application/inkml+xml"/>
  <Override PartName="/ppt/ink/ink8433.xml" ContentType="application/inkml+xml"/>
  <Override PartName="/ppt/ink/ink8434.xml" ContentType="application/inkml+xml"/>
  <Override PartName="/ppt/ink/ink8435.xml" ContentType="application/inkml+xml"/>
  <Override PartName="/ppt/ink/ink8436.xml" ContentType="application/inkml+xml"/>
  <Override PartName="/ppt/ink/ink8437.xml" ContentType="application/inkml+xml"/>
  <Override PartName="/ppt/ink/ink8438.xml" ContentType="application/inkml+xml"/>
  <Override PartName="/ppt/ink/ink8439.xml" ContentType="application/inkml+xml"/>
  <Override PartName="/ppt/ink/ink844.xml" ContentType="application/inkml+xml"/>
  <Override PartName="/ppt/ink/ink8440.xml" ContentType="application/inkml+xml"/>
  <Override PartName="/ppt/ink/ink8441.xml" ContentType="application/inkml+xml"/>
  <Override PartName="/ppt/ink/ink8442.xml" ContentType="application/inkml+xml"/>
  <Override PartName="/ppt/ink/ink8443.xml" ContentType="application/inkml+xml"/>
  <Override PartName="/ppt/ink/ink8444.xml" ContentType="application/inkml+xml"/>
  <Override PartName="/ppt/ink/ink8445.xml" ContentType="application/inkml+xml"/>
  <Override PartName="/ppt/ink/ink8446.xml" ContentType="application/inkml+xml"/>
  <Override PartName="/ppt/ink/ink8447.xml" ContentType="application/inkml+xml"/>
  <Override PartName="/ppt/ink/ink8448.xml" ContentType="application/inkml+xml"/>
  <Override PartName="/ppt/ink/ink8449.xml" ContentType="application/inkml+xml"/>
  <Override PartName="/ppt/ink/ink845.xml" ContentType="application/inkml+xml"/>
  <Override PartName="/ppt/ink/ink8450.xml" ContentType="application/inkml+xml"/>
  <Override PartName="/ppt/ink/ink8451.xml" ContentType="application/inkml+xml"/>
  <Override PartName="/ppt/ink/ink8452.xml" ContentType="application/inkml+xml"/>
  <Override PartName="/ppt/ink/ink8453.xml" ContentType="application/inkml+xml"/>
  <Override PartName="/ppt/ink/ink8454.xml" ContentType="application/inkml+xml"/>
  <Override PartName="/ppt/ink/ink8455.xml" ContentType="application/inkml+xml"/>
  <Override PartName="/ppt/ink/ink8456.xml" ContentType="application/inkml+xml"/>
  <Override PartName="/ppt/ink/ink8457.xml" ContentType="application/inkml+xml"/>
  <Override PartName="/ppt/ink/ink8458.xml" ContentType="application/inkml+xml"/>
  <Override PartName="/ppt/ink/ink8459.xml" ContentType="application/inkml+xml"/>
  <Override PartName="/ppt/ink/ink846.xml" ContentType="application/inkml+xml"/>
  <Override PartName="/ppt/ink/ink8460.xml" ContentType="application/inkml+xml"/>
  <Override PartName="/ppt/ink/ink8461.xml" ContentType="application/inkml+xml"/>
  <Override PartName="/ppt/ink/ink8462.xml" ContentType="application/inkml+xml"/>
  <Override PartName="/ppt/ink/ink8463.xml" ContentType="application/inkml+xml"/>
  <Override PartName="/ppt/ink/ink8464.xml" ContentType="application/inkml+xml"/>
  <Override PartName="/ppt/ink/ink8465.xml" ContentType="application/inkml+xml"/>
  <Override PartName="/ppt/ink/ink8466.xml" ContentType="application/inkml+xml"/>
  <Override PartName="/ppt/ink/ink8467.xml" ContentType="application/inkml+xml"/>
  <Override PartName="/ppt/ink/ink8468.xml" ContentType="application/inkml+xml"/>
  <Override PartName="/ppt/ink/ink8469.xml" ContentType="application/inkml+xml"/>
  <Override PartName="/ppt/ink/ink847.xml" ContentType="application/inkml+xml"/>
  <Override PartName="/ppt/ink/ink8470.xml" ContentType="application/inkml+xml"/>
  <Override PartName="/ppt/ink/ink8471.xml" ContentType="application/inkml+xml"/>
  <Override PartName="/ppt/ink/ink8472.xml" ContentType="application/inkml+xml"/>
  <Override PartName="/ppt/ink/ink8473.xml" ContentType="application/inkml+xml"/>
  <Override PartName="/ppt/ink/ink8474.xml" ContentType="application/inkml+xml"/>
  <Override PartName="/ppt/ink/ink8475.xml" ContentType="application/inkml+xml"/>
  <Override PartName="/ppt/ink/ink8476.xml" ContentType="application/inkml+xml"/>
  <Override PartName="/ppt/ink/ink8477.xml" ContentType="application/inkml+xml"/>
  <Override PartName="/ppt/ink/ink8478.xml" ContentType="application/inkml+xml"/>
  <Override PartName="/ppt/ink/ink8479.xml" ContentType="application/inkml+xml"/>
  <Override PartName="/ppt/ink/ink848.xml" ContentType="application/inkml+xml"/>
  <Override PartName="/ppt/ink/ink8480.xml" ContentType="application/inkml+xml"/>
  <Override PartName="/ppt/ink/ink8481.xml" ContentType="application/inkml+xml"/>
  <Override PartName="/ppt/ink/ink8482.xml" ContentType="application/inkml+xml"/>
  <Override PartName="/ppt/ink/ink8483.xml" ContentType="application/inkml+xml"/>
  <Override PartName="/ppt/ink/ink8484.xml" ContentType="application/inkml+xml"/>
  <Override PartName="/ppt/ink/ink8485.xml" ContentType="application/inkml+xml"/>
  <Override PartName="/ppt/ink/ink8486.xml" ContentType="application/inkml+xml"/>
  <Override PartName="/ppt/ink/ink8487.xml" ContentType="application/inkml+xml"/>
  <Override PartName="/ppt/ink/ink8488.xml" ContentType="application/inkml+xml"/>
  <Override PartName="/ppt/ink/ink8489.xml" ContentType="application/inkml+xml"/>
  <Override PartName="/ppt/ink/ink849.xml" ContentType="application/inkml+xml"/>
  <Override PartName="/ppt/ink/ink8490.xml" ContentType="application/inkml+xml"/>
  <Override PartName="/ppt/ink/ink8491.xml" ContentType="application/inkml+xml"/>
  <Override PartName="/ppt/ink/ink8492.xml" ContentType="application/inkml+xml"/>
  <Override PartName="/ppt/ink/ink8493.xml" ContentType="application/inkml+xml"/>
  <Override PartName="/ppt/ink/ink8494.xml" ContentType="application/inkml+xml"/>
  <Override PartName="/ppt/ink/ink8495.xml" ContentType="application/inkml+xml"/>
  <Override PartName="/ppt/ink/ink8496.xml" ContentType="application/inkml+xml"/>
  <Override PartName="/ppt/ink/ink8497.xml" ContentType="application/inkml+xml"/>
  <Override PartName="/ppt/ink/ink8498.xml" ContentType="application/inkml+xml"/>
  <Override PartName="/ppt/ink/ink8499.xml" ContentType="application/inkml+xml"/>
  <Override PartName="/ppt/ink/ink85.xml" ContentType="application/inkml+xml"/>
  <Override PartName="/ppt/ink/ink850.xml" ContentType="application/inkml+xml"/>
  <Override PartName="/ppt/ink/ink8500.xml" ContentType="application/inkml+xml"/>
  <Override PartName="/ppt/ink/ink8501.xml" ContentType="application/inkml+xml"/>
  <Override PartName="/ppt/ink/ink8502.xml" ContentType="application/inkml+xml"/>
  <Override PartName="/ppt/ink/ink8503.xml" ContentType="application/inkml+xml"/>
  <Override PartName="/ppt/ink/ink8504.xml" ContentType="application/inkml+xml"/>
  <Override PartName="/ppt/ink/ink8505.xml" ContentType="application/inkml+xml"/>
  <Override PartName="/ppt/ink/ink8506.xml" ContentType="application/inkml+xml"/>
  <Override PartName="/ppt/ink/ink8507.xml" ContentType="application/inkml+xml"/>
  <Override PartName="/ppt/ink/ink8508.xml" ContentType="application/inkml+xml"/>
  <Override PartName="/ppt/ink/ink8509.xml" ContentType="application/inkml+xml"/>
  <Override PartName="/ppt/ink/ink851.xml" ContentType="application/inkml+xml"/>
  <Override PartName="/ppt/ink/ink8510.xml" ContentType="application/inkml+xml"/>
  <Override PartName="/ppt/ink/ink8511.xml" ContentType="application/inkml+xml"/>
  <Override PartName="/ppt/ink/ink8512.xml" ContentType="application/inkml+xml"/>
  <Override PartName="/ppt/ink/ink8513.xml" ContentType="application/inkml+xml"/>
  <Override PartName="/ppt/ink/ink8514.xml" ContentType="application/inkml+xml"/>
  <Override PartName="/ppt/ink/ink8515.xml" ContentType="application/inkml+xml"/>
  <Override PartName="/ppt/ink/ink8516.xml" ContentType="application/inkml+xml"/>
  <Override PartName="/ppt/ink/ink8517.xml" ContentType="application/inkml+xml"/>
  <Override PartName="/ppt/ink/ink8518.xml" ContentType="application/inkml+xml"/>
  <Override PartName="/ppt/ink/ink8519.xml" ContentType="application/inkml+xml"/>
  <Override PartName="/ppt/ink/ink852.xml" ContentType="application/inkml+xml"/>
  <Override PartName="/ppt/ink/ink8520.xml" ContentType="application/inkml+xml"/>
  <Override PartName="/ppt/ink/ink8521.xml" ContentType="application/inkml+xml"/>
  <Override PartName="/ppt/ink/ink8522.xml" ContentType="application/inkml+xml"/>
  <Override PartName="/ppt/ink/ink8523.xml" ContentType="application/inkml+xml"/>
  <Override PartName="/ppt/ink/ink8524.xml" ContentType="application/inkml+xml"/>
  <Override PartName="/ppt/ink/ink8525.xml" ContentType="application/inkml+xml"/>
  <Override PartName="/ppt/ink/ink8526.xml" ContentType="application/inkml+xml"/>
  <Override PartName="/ppt/ink/ink8527.xml" ContentType="application/inkml+xml"/>
  <Override PartName="/ppt/ink/ink8528.xml" ContentType="application/inkml+xml"/>
  <Override PartName="/ppt/ink/ink8529.xml" ContentType="application/inkml+xml"/>
  <Override PartName="/ppt/ink/ink853.xml" ContentType="application/inkml+xml"/>
  <Override PartName="/ppt/ink/ink8530.xml" ContentType="application/inkml+xml"/>
  <Override PartName="/ppt/ink/ink8531.xml" ContentType="application/inkml+xml"/>
  <Override PartName="/ppt/ink/ink8532.xml" ContentType="application/inkml+xml"/>
  <Override PartName="/ppt/ink/ink8533.xml" ContentType="application/inkml+xml"/>
  <Override PartName="/ppt/ink/ink8534.xml" ContentType="application/inkml+xml"/>
  <Override PartName="/ppt/ink/ink8535.xml" ContentType="application/inkml+xml"/>
  <Override PartName="/ppt/ink/ink8536.xml" ContentType="application/inkml+xml"/>
  <Override PartName="/ppt/ink/ink8537.xml" ContentType="application/inkml+xml"/>
  <Override PartName="/ppt/ink/ink8538.xml" ContentType="application/inkml+xml"/>
  <Override PartName="/ppt/ink/ink8539.xml" ContentType="application/inkml+xml"/>
  <Override PartName="/ppt/ink/ink854.xml" ContentType="application/inkml+xml"/>
  <Override PartName="/ppt/ink/ink8540.xml" ContentType="application/inkml+xml"/>
  <Override PartName="/ppt/ink/ink8541.xml" ContentType="application/inkml+xml"/>
  <Override PartName="/ppt/ink/ink8542.xml" ContentType="application/inkml+xml"/>
  <Override PartName="/ppt/ink/ink8543.xml" ContentType="application/inkml+xml"/>
  <Override PartName="/ppt/ink/ink8544.xml" ContentType="application/inkml+xml"/>
  <Override PartName="/ppt/ink/ink8545.xml" ContentType="application/inkml+xml"/>
  <Override PartName="/ppt/ink/ink8546.xml" ContentType="application/inkml+xml"/>
  <Override PartName="/ppt/ink/ink8547.xml" ContentType="application/inkml+xml"/>
  <Override PartName="/ppt/ink/ink8548.xml" ContentType="application/inkml+xml"/>
  <Override PartName="/ppt/ink/ink8549.xml" ContentType="application/inkml+xml"/>
  <Override PartName="/ppt/ink/ink855.xml" ContentType="application/inkml+xml"/>
  <Override PartName="/ppt/ink/ink8550.xml" ContentType="application/inkml+xml"/>
  <Override PartName="/ppt/ink/ink8551.xml" ContentType="application/inkml+xml"/>
  <Override PartName="/ppt/ink/ink8552.xml" ContentType="application/inkml+xml"/>
  <Override PartName="/ppt/ink/ink8553.xml" ContentType="application/inkml+xml"/>
  <Override PartName="/ppt/ink/ink8554.xml" ContentType="application/inkml+xml"/>
  <Override PartName="/ppt/ink/ink8555.xml" ContentType="application/inkml+xml"/>
  <Override PartName="/ppt/ink/ink8556.xml" ContentType="application/inkml+xml"/>
  <Override PartName="/ppt/ink/ink8557.xml" ContentType="application/inkml+xml"/>
  <Override PartName="/ppt/ink/ink8558.xml" ContentType="application/inkml+xml"/>
  <Override PartName="/ppt/ink/ink8559.xml" ContentType="application/inkml+xml"/>
  <Override PartName="/ppt/ink/ink856.xml" ContentType="application/inkml+xml"/>
  <Override PartName="/ppt/ink/ink8560.xml" ContentType="application/inkml+xml"/>
  <Override PartName="/ppt/ink/ink8561.xml" ContentType="application/inkml+xml"/>
  <Override PartName="/ppt/ink/ink8562.xml" ContentType="application/inkml+xml"/>
  <Override PartName="/ppt/ink/ink8563.xml" ContentType="application/inkml+xml"/>
  <Override PartName="/ppt/ink/ink8564.xml" ContentType="application/inkml+xml"/>
  <Override PartName="/ppt/ink/ink8565.xml" ContentType="application/inkml+xml"/>
  <Override PartName="/ppt/ink/ink8566.xml" ContentType="application/inkml+xml"/>
  <Override PartName="/ppt/ink/ink8567.xml" ContentType="application/inkml+xml"/>
  <Override PartName="/ppt/ink/ink8568.xml" ContentType="application/inkml+xml"/>
  <Override PartName="/ppt/ink/ink8569.xml" ContentType="application/inkml+xml"/>
  <Override PartName="/ppt/ink/ink857.xml" ContentType="application/inkml+xml"/>
  <Override PartName="/ppt/ink/ink8570.xml" ContentType="application/inkml+xml"/>
  <Override PartName="/ppt/ink/ink8571.xml" ContentType="application/inkml+xml"/>
  <Override PartName="/ppt/ink/ink8572.xml" ContentType="application/inkml+xml"/>
  <Override PartName="/ppt/ink/ink8573.xml" ContentType="application/inkml+xml"/>
  <Override PartName="/ppt/ink/ink8574.xml" ContentType="application/inkml+xml"/>
  <Override PartName="/ppt/ink/ink8575.xml" ContentType="application/inkml+xml"/>
  <Override PartName="/ppt/ink/ink8576.xml" ContentType="application/inkml+xml"/>
  <Override PartName="/ppt/ink/ink8577.xml" ContentType="application/inkml+xml"/>
  <Override PartName="/ppt/ink/ink8578.xml" ContentType="application/inkml+xml"/>
  <Override PartName="/ppt/ink/ink8579.xml" ContentType="application/inkml+xml"/>
  <Override PartName="/ppt/ink/ink858.xml" ContentType="application/inkml+xml"/>
  <Override PartName="/ppt/ink/ink8580.xml" ContentType="application/inkml+xml"/>
  <Override PartName="/ppt/ink/ink8581.xml" ContentType="application/inkml+xml"/>
  <Override PartName="/ppt/ink/ink8582.xml" ContentType="application/inkml+xml"/>
  <Override PartName="/ppt/ink/ink8583.xml" ContentType="application/inkml+xml"/>
  <Override PartName="/ppt/ink/ink8584.xml" ContentType="application/inkml+xml"/>
  <Override PartName="/ppt/ink/ink8585.xml" ContentType="application/inkml+xml"/>
  <Override PartName="/ppt/ink/ink8586.xml" ContentType="application/inkml+xml"/>
  <Override PartName="/ppt/ink/ink8587.xml" ContentType="application/inkml+xml"/>
  <Override PartName="/ppt/ink/ink8588.xml" ContentType="application/inkml+xml"/>
  <Override PartName="/ppt/ink/ink8589.xml" ContentType="application/inkml+xml"/>
  <Override PartName="/ppt/ink/ink859.xml" ContentType="application/inkml+xml"/>
  <Override PartName="/ppt/ink/ink8590.xml" ContentType="application/inkml+xml"/>
  <Override PartName="/ppt/ink/ink8591.xml" ContentType="application/inkml+xml"/>
  <Override PartName="/ppt/ink/ink8592.xml" ContentType="application/inkml+xml"/>
  <Override PartName="/ppt/ink/ink8593.xml" ContentType="application/inkml+xml"/>
  <Override PartName="/ppt/ink/ink8594.xml" ContentType="application/inkml+xml"/>
  <Override PartName="/ppt/ink/ink8595.xml" ContentType="application/inkml+xml"/>
  <Override PartName="/ppt/ink/ink8596.xml" ContentType="application/inkml+xml"/>
  <Override PartName="/ppt/ink/ink8597.xml" ContentType="application/inkml+xml"/>
  <Override PartName="/ppt/ink/ink8598.xml" ContentType="application/inkml+xml"/>
  <Override PartName="/ppt/ink/ink8599.xml" ContentType="application/inkml+xml"/>
  <Override PartName="/ppt/ink/ink86.xml" ContentType="application/inkml+xml"/>
  <Override PartName="/ppt/ink/ink860.xml" ContentType="application/inkml+xml"/>
  <Override PartName="/ppt/ink/ink8600.xml" ContentType="application/inkml+xml"/>
  <Override PartName="/ppt/ink/ink8601.xml" ContentType="application/inkml+xml"/>
  <Override PartName="/ppt/ink/ink8602.xml" ContentType="application/inkml+xml"/>
  <Override PartName="/ppt/ink/ink8603.xml" ContentType="application/inkml+xml"/>
  <Override PartName="/ppt/ink/ink8604.xml" ContentType="application/inkml+xml"/>
  <Override PartName="/ppt/ink/ink8605.xml" ContentType="application/inkml+xml"/>
  <Override PartName="/ppt/ink/ink8606.xml" ContentType="application/inkml+xml"/>
  <Override PartName="/ppt/ink/ink8607.xml" ContentType="application/inkml+xml"/>
  <Override PartName="/ppt/ink/ink8608.xml" ContentType="application/inkml+xml"/>
  <Override PartName="/ppt/ink/ink8609.xml" ContentType="application/inkml+xml"/>
  <Override PartName="/ppt/ink/ink861.xml" ContentType="application/inkml+xml"/>
  <Override PartName="/ppt/ink/ink8610.xml" ContentType="application/inkml+xml"/>
  <Override PartName="/ppt/ink/ink8611.xml" ContentType="application/inkml+xml"/>
  <Override PartName="/ppt/ink/ink8612.xml" ContentType="application/inkml+xml"/>
  <Override PartName="/ppt/ink/ink8613.xml" ContentType="application/inkml+xml"/>
  <Override PartName="/ppt/ink/ink8614.xml" ContentType="application/inkml+xml"/>
  <Override PartName="/ppt/ink/ink8615.xml" ContentType="application/inkml+xml"/>
  <Override PartName="/ppt/ink/ink8616.xml" ContentType="application/inkml+xml"/>
  <Override PartName="/ppt/ink/ink8617.xml" ContentType="application/inkml+xml"/>
  <Override PartName="/ppt/ink/ink8618.xml" ContentType="application/inkml+xml"/>
  <Override PartName="/ppt/ink/ink8619.xml" ContentType="application/inkml+xml"/>
  <Override PartName="/ppt/ink/ink862.xml" ContentType="application/inkml+xml"/>
  <Override PartName="/ppt/ink/ink8620.xml" ContentType="application/inkml+xml"/>
  <Override PartName="/ppt/ink/ink8621.xml" ContentType="application/inkml+xml"/>
  <Override PartName="/ppt/ink/ink8622.xml" ContentType="application/inkml+xml"/>
  <Override PartName="/ppt/ink/ink8623.xml" ContentType="application/inkml+xml"/>
  <Override PartName="/ppt/ink/ink8624.xml" ContentType="application/inkml+xml"/>
  <Override PartName="/ppt/ink/ink8625.xml" ContentType="application/inkml+xml"/>
  <Override PartName="/ppt/ink/ink8626.xml" ContentType="application/inkml+xml"/>
  <Override PartName="/ppt/ink/ink8627.xml" ContentType="application/inkml+xml"/>
  <Override PartName="/ppt/ink/ink8628.xml" ContentType="application/inkml+xml"/>
  <Override PartName="/ppt/ink/ink8629.xml" ContentType="application/inkml+xml"/>
  <Override PartName="/ppt/ink/ink863.xml" ContentType="application/inkml+xml"/>
  <Override PartName="/ppt/ink/ink8630.xml" ContentType="application/inkml+xml"/>
  <Override PartName="/ppt/ink/ink8631.xml" ContentType="application/inkml+xml"/>
  <Override PartName="/ppt/ink/ink8632.xml" ContentType="application/inkml+xml"/>
  <Override PartName="/ppt/ink/ink8633.xml" ContentType="application/inkml+xml"/>
  <Override PartName="/ppt/ink/ink8634.xml" ContentType="application/inkml+xml"/>
  <Override PartName="/ppt/ink/ink8635.xml" ContentType="application/inkml+xml"/>
  <Override PartName="/ppt/ink/ink8636.xml" ContentType="application/inkml+xml"/>
  <Override PartName="/ppt/ink/ink8637.xml" ContentType="application/inkml+xml"/>
  <Override PartName="/ppt/ink/ink8638.xml" ContentType="application/inkml+xml"/>
  <Override PartName="/ppt/ink/ink8639.xml" ContentType="application/inkml+xml"/>
  <Override PartName="/ppt/ink/ink864.xml" ContentType="application/inkml+xml"/>
  <Override PartName="/ppt/ink/ink8640.xml" ContentType="application/inkml+xml"/>
  <Override PartName="/ppt/ink/ink8641.xml" ContentType="application/inkml+xml"/>
  <Override PartName="/ppt/ink/ink8642.xml" ContentType="application/inkml+xml"/>
  <Override PartName="/ppt/ink/ink8643.xml" ContentType="application/inkml+xml"/>
  <Override PartName="/ppt/ink/ink8644.xml" ContentType="application/inkml+xml"/>
  <Override PartName="/ppt/ink/ink8645.xml" ContentType="application/inkml+xml"/>
  <Override PartName="/ppt/ink/ink8646.xml" ContentType="application/inkml+xml"/>
  <Override PartName="/ppt/ink/ink8647.xml" ContentType="application/inkml+xml"/>
  <Override PartName="/ppt/ink/ink8648.xml" ContentType="application/inkml+xml"/>
  <Override PartName="/ppt/ink/ink8649.xml" ContentType="application/inkml+xml"/>
  <Override PartName="/ppt/ink/ink865.xml" ContentType="application/inkml+xml"/>
  <Override PartName="/ppt/ink/ink8650.xml" ContentType="application/inkml+xml"/>
  <Override PartName="/ppt/ink/ink8651.xml" ContentType="application/inkml+xml"/>
  <Override PartName="/ppt/ink/ink8652.xml" ContentType="application/inkml+xml"/>
  <Override PartName="/ppt/ink/ink8653.xml" ContentType="application/inkml+xml"/>
  <Override PartName="/ppt/ink/ink8654.xml" ContentType="application/inkml+xml"/>
  <Override PartName="/ppt/ink/ink8655.xml" ContentType="application/inkml+xml"/>
  <Override PartName="/ppt/ink/ink8656.xml" ContentType="application/inkml+xml"/>
  <Override PartName="/ppt/ink/ink8657.xml" ContentType="application/inkml+xml"/>
  <Override PartName="/ppt/ink/ink8658.xml" ContentType="application/inkml+xml"/>
  <Override PartName="/ppt/ink/ink8659.xml" ContentType="application/inkml+xml"/>
  <Override PartName="/ppt/ink/ink866.xml" ContentType="application/inkml+xml"/>
  <Override PartName="/ppt/ink/ink8660.xml" ContentType="application/inkml+xml"/>
  <Override PartName="/ppt/ink/ink8661.xml" ContentType="application/inkml+xml"/>
  <Override PartName="/ppt/ink/ink8662.xml" ContentType="application/inkml+xml"/>
  <Override PartName="/ppt/ink/ink8663.xml" ContentType="application/inkml+xml"/>
  <Override PartName="/ppt/ink/ink8664.xml" ContentType="application/inkml+xml"/>
  <Override PartName="/ppt/ink/ink8665.xml" ContentType="application/inkml+xml"/>
  <Override PartName="/ppt/ink/ink8666.xml" ContentType="application/inkml+xml"/>
  <Override PartName="/ppt/ink/ink8667.xml" ContentType="application/inkml+xml"/>
  <Override PartName="/ppt/ink/ink8668.xml" ContentType="application/inkml+xml"/>
  <Override PartName="/ppt/ink/ink8669.xml" ContentType="application/inkml+xml"/>
  <Override PartName="/ppt/ink/ink867.xml" ContentType="application/inkml+xml"/>
  <Override PartName="/ppt/ink/ink8670.xml" ContentType="application/inkml+xml"/>
  <Override PartName="/ppt/ink/ink8671.xml" ContentType="application/inkml+xml"/>
  <Override PartName="/ppt/ink/ink8672.xml" ContentType="application/inkml+xml"/>
  <Override PartName="/ppt/ink/ink8673.xml" ContentType="application/inkml+xml"/>
  <Override PartName="/ppt/ink/ink8674.xml" ContentType="application/inkml+xml"/>
  <Override PartName="/ppt/ink/ink8675.xml" ContentType="application/inkml+xml"/>
  <Override PartName="/ppt/ink/ink8676.xml" ContentType="application/inkml+xml"/>
  <Override PartName="/ppt/ink/ink8677.xml" ContentType="application/inkml+xml"/>
  <Override PartName="/ppt/ink/ink8678.xml" ContentType="application/inkml+xml"/>
  <Override PartName="/ppt/ink/ink8679.xml" ContentType="application/inkml+xml"/>
  <Override PartName="/ppt/ink/ink868.xml" ContentType="application/inkml+xml"/>
  <Override PartName="/ppt/ink/ink8680.xml" ContentType="application/inkml+xml"/>
  <Override PartName="/ppt/ink/ink8681.xml" ContentType="application/inkml+xml"/>
  <Override PartName="/ppt/ink/ink8682.xml" ContentType="application/inkml+xml"/>
  <Override PartName="/ppt/ink/ink8683.xml" ContentType="application/inkml+xml"/>
  <Override PartName="/ppt/ink/ink8684.xml" ContentType="application/inkml+xml"/>
  <Override PartName="/ppt/ink/ink8685.xml" ContentType="application/inkml+xml"/>
  <Override PartName="/ppt/ink/ink8686.xml" ContentType="application/inkml+xml"/>
  <Override PartName="/ppt/ink/ink8687.xml" ContentType="application/inkml+xml"/>
  <Override PartName="/ppt/ink/ink8688.xml" ContentType="application/inkml+xml"/>
  <Override PartName="/ppt/ink/ink8689.xml" ContentType="application/inkml+xml"/>
  <Override PartName="/ppt/ink/ink869.xml" ContentType="application/inkml+xml"/>
  <Override PartName="/ppt/ink/ink8690.xml" ContentType="application/inkml+xml"/>
  <Override PartName="/ppt/ink/ink8691.xml" ContentType="application/inkml+xml"/>
  <Override PartName="/ppt/ink/ink8692.xml" ContentType="application/inkml+xml"/>
  <Override PartName="/ppt/ink/ink8693.xml" ContentType="application/inkml+xml"/>
  <Override PartName="/ppt/ink/ink8694.xml" ContentType="application/inkml+xml"/>
  <Override PartName="/ppt/ink/ink8695.xml" ContentType="application/inkml+xml"/>
  <Override PartName="/ppt/ink/ink8696.xml" ContentType="application/inkml+xml"/>
  <Override PartName="/ppt/ink/ink8697.xml" ContentType="application/inkml+xml"/>
  <Override PartName="/ppt/ink/ink8698.xml" ContentType="application/inkml+xml"/>
  <Override PartName="/ppt/ink/ink8699.xml" ContentType="application/inkml+xml"/>
  <Override PartName="/ppt/ink/ink87.xml" ContentType="application/inkml+xml"/>
  <Override PartName="/ppt/ink/ink870.xml" ContentType="application/inkml+xml"/>
  <Override PartName="/ppt/ink/ink8700.xml" ContentType="application/inkml+xml"/>
  <Override PartName="/ppt/ink/ink8701.xml" ContentType="application/inkml+xml"/>
  <Override PartName="/ppt/ink/ink8702.xml" ContentType="application/inkml+xml"/>
  <Override PartName="/ppt/ink/ink8703.xml" ContentType="application/inkml+xml"/>
  <Override PartName="/ppt/ink/ink8704.xml" ContentType="application/inkml+xml"/>
  <Override PartName="/ppt/ink/ink8705.xml" ContentType="application/inkml+xml"/>
  <Override PartName="/ppt/ink/ink8706.xml" ContentType="application/inkml+xml"/>
  <Override PartName="/ppt/ink/ink8707.xml" ContentType="application/inkml+xml"/>
  <Override PartName="/ppt/ink/ink8708.xml" ContentType="application/inkml+xml"/>
  <Override PartName="/ppt/ink/ink8709.xml" ContentType="application/inkml+xml"/>
  <Override PartName="/ppt/ink/ink871.xml" ContentType="application/inkml+xml"/>
  <Override PartName="/ppt/ink/ink8710.xml" ContentType="application/inkml+xml"/>
  <Override PartName="/ppt/ink/ink8711.xml" ContentType="application/inkml+xml"/>
  <Override PartName="/ppt/ink/ink8712.xml" ContentType="application/inkml+xml"/>
  <Override PartName="/ppt/ink/ink8713.xml" ContentType="application/inkml+xml"/>
  <Override PartName="/ppt/ink/ink8714.xml" ContentType="application/inkml+xml"/>
  <Override PartName="/ppt/ink/ink8715.xml" ContentType="application/inkml+xml"/>
  <Override PartName="/ppt/ink/ink8716.xml" ContentType="application/inkml+xml"/>
  <Override PartName="/ppt/ink/ink8717.xml" ContentType="application/inkml+xml"/>
  <Override PartName="/ppt/ink/ink8718.xml" ContentType="application/inkml+xml"/>
  <Override PartName="/ppt/ink/ink8719.xml" ContentType="application/inkml+xml"/>
  <Override PartName="/ppt/ink/ink872.xml" ContentType="application/inkml+xml"/>
  <Override PartName="/ppt/ink/ink8720.xml" ContentType="application/inkml+xml"/>
  <Override PartName="/ppt/ink/ink8721.xml" ContentType="application/inkml+xml"/>
  <Override PartName="/ppt/ink/ink8722.xml" ContentType="application/inkml+xml"/>
  <Override PartName="/ppt/ink/ink8723.xml" ContentType="application/inkml+xml"/>
  <Override PartName="/ppt/ink/ink8724.xml" ContentType="application/inkml+xml"/>
  <Override PartName="/ppt/ink/ink8725.xml" ContentType="application/inkml+xml"/>
  <Override PartName="/ppt/ink/ink8726.xml" ContentType="application/inkml+xml"/>
  <Override PartName="/ppt/ink/ink8727.xml" ContentType="application/inkml+xml"/>
  <Override PartName="/ppt/ink/ink8728.xml" ContentType="application/inkml+xml"/>
  <Override PartName="/ppt/ink/ink8729.xml" ContentType="application/inkml+xml"/>
  <Override PartName="/ppt/ink/ink873.xml" ContentType="application/inkml+xml"/>
  <Override PartName="/ppt/ink/ink8730.xml" ContentType="application/inkml+xml"/>
  <Override PartName="/ppt/ink/ink8731.xml" ContentType="application/inkml+xml"/>
  <Override PartName="/ppt/ink/ink8732.xml" ContentType="application/inkml+xml"/>
  <Override PartName="/ppt/ink/ink8733.xml" ContentType="application/inkml+xml"/>
  <Override PartName="/ppt/ink/ink8734.xml" ContentType="application/inkml+xml"/>
  <Override PartName="/ppt/ink/ink8735.xml" ContentType="application/inkml+xml"/>
  <Override PartName="/ppt/ink/ink8736.xml" ContentType="application/inkml+xml"/>
  <Override PartName="/ppt/ink/ink8737.xml" ContentType="application/inkml+xml"/>
  <Override PartName="/ppt/ink/ink8738.xml" ContentType="application/inkml+xml"/>
  <Override PartName="/ppt/ink/ink8739.xml" ContentType="application/inkml+xml"/>
  <Override PartName="/ppt/ink/ink874.xml" ContentType="application/inkml+xml"/>
  <Override PartName="/ppt/ink/ink8740.xml" ContentType="application/inkml+xml"/>
  <Override PartName="/ppt/ink/ink8741.xml" ContentType="application/inkml+xml"/>
  <Override PartName="/ppt/ink/ink8742.xml" ContentType="application/inkml+xml"/>
  <Override PartName="/ppt/ink/ink8743.xml" ContentType="application/inkml+xml"/>
  <Override PartName="/ppt/ink/ink8744.xml" ContentType="application/inkml+xml"/>
  <Override PartName="/ppt/ink/ink8745.xml" ContentType="application/inkml+xml"/>
  <Override PartName="/ppt/ink/ink8746.xml" ContentType="application/inkml+xml"/>
  <Override PartName="/ppt/ink/ink8747.xml" ContentType="application/inkml+xml"/>
  <Override PartName="/ppt/ink/ink8748.xml" ContentType="application/inkml+xml"/>
  <Override PartName="/ppt/ink/ink8749.xml" ContentType="application/inkml+xml"/>
  <Override PartName="/ppt/ink/ink875.xml" ContentType="application/inkml+xml"/>
  <Override PartName="/ppt/ink/ink8750.xml" ContentType="application/inkml+xml"/>
  <Override PartName="/ppt/ink/ink8751.xml" ContentType="application/inkml+xml"/>
  <Override PartName="/ppt/ink/ink8752.xml" ContentType="application/inkml+xml"/>
  <Override PartName="/ppt/ink/ink8753.xml" ContentType="application/inkml+xml"/>
  <Override PartName="/ppt/ink/ink8754.xml" ContentType="application/inkml+xml"/>
  <Override PartName="/ppt/ink/ink8755.xml" ContentType="application/inkml+xml"/>
  <Override PartName="/ppt/ink/ink8756.xml" ContentType="application/inkml+xml"/>
  <Override PartName="/ppt/ink/ink8757.xml" ContentType="application/inkml+xml"/>
  <Override PartName="/ppt/ink/ink8758.xml" ContentType="application/inkml+xml"/>
  <Override PartName="/ppt/ink/ink8759.xml" ContentType="application/inkml+xml"/>
  <Override PartName="/ppt/ink/ink876.xml" ContentType="application/inkml+xml"/>
  <Override PartName="/ppt/ink/ink8760.xml" ContentType="application/inkml+xml"/>
  <Override PartName="/ppt/ink/ink8761.xml" ContentType="application/inkml+xml"/>
  <Override PartName="/ppt/ink/ink8762.xml" ContentType="application/inkml+xml"/>
  <Override PartName="/ppt/ink/ink8763.xml" ContentType="application/inkml+xml"/>
  <Override PartName="/ppt/ink/ink8764.xml" ContentType="application/inkml+xml"/>
  <Override PartName="/ppt/ink/ink8765.xml" ContentType="application/inkml+xml"/>
  <Override PartName="/ppt/ink/ink8766.xml" ContentType="application/inkml+xml"/>
  <Override PartName="/ppt/ink/ink8767.xml" ContentType="application/inkml+xml"/>
  <Override PartName="/ppt/ink/ink8768.xml" ContentType="application/inkml+xml"/>
  <Override PartName="/ppt/ink/ink8769.xml" ContentType="application/inkml+xml"/>
  <Override PartName="/ppt/ink/ink877.xml" ContentType="application/inkml+xml"/>
  <Override PartName="/ppt/ink/ink8770.xml" ContentType="application/inkml+xml"/>
  <Override PartName="/ppt/ink/ink8771.xml" ContentType="application/inkml+xml"/>
  <Override PartName="/ppt/ink/ink8772.xml" ContentType="application/inkml+xml"/>
  <Override PartName="/ppt/ink/ink8773.xml" ContentType="application/inkml+xml"/>
  <Override PartName="/ppt/ink/ink8774.xml" ContentType="application/inkml+xml"/>
  <Override PartName="/ppt/ink/ink8775.xml" ContentType="application/inkml+xml"/>
  <Override PartName="/ppt/ink/ink8776.xml" ContentType="application/inkml+xml"/>
  <Override PartName="/ppt/ink/ink8777.xml" ContentType="application/inkml+xml"/>
  <Override PartName="/ppt/ink/ink8778.xml" ContentType="application/inkml+xml"/>
  <Override PartName="/ppt/ink/ink8779.xml" ContentType="application/inkml+xml"/>
  <Override PartName="/ppt/ink/ink878.xml" ContentType="application/inkml+xml"/>
  <Override PartName="/ppt/ink/ink8780.xml" ContentType="application/inkml+xml"/>
  <Override PartName="/ppt/ink/ink8781.xml" ContentType="application/inkml+xml"/>
  <Override PartName="/ppt/ink/ink8782.xml" ContentType="application/inkml+xml"/>
  <Override PartName="/ppt/ink/ink8783.xml" ContentType="application/inkml+xml"/>
  <Override PartName="/ppt/ink/ink8784.xml" ContentType="application/inkml+xml"/>
  <Override PartName="/ppt/ink/ink8785.xml" ContentType="application/inkml+xml"/>
  <Override PartName="/ppt/ink/ink8786.xml" ContentType="application/inkml+xml"/>
  <Override PartName="/ppt/ink/ink8787.xml" ContentType="application/inkml+xml"/>
  <Override PartName="/ppt/ink/ink8788.xml" ContentType="application/inkml+xml"/>
  <Override PartName="/ppt/ink/ink8789.xml" ContentType="application/inkml+xml"/>
  <Override PartName="/ppt/ink/ink879.xml" ContentType="application/inkml+xml"/>
  <Override PartName="/ppt/ink/ink8790.xml" ContentType="application/inkml+xml"/>
  <Override PartName="/ppt/ink/ink8791.xml" ContentType="application/inkml+xml"/>
  <Override PartName="/ppt/ink/ink8792.xml" ContentType="application/inkml+xml"/>
  <Override PartName="/ppt/ink/ink8793.xml" ContentType="application/inkml+xml"/>
  <Override PartName="/ppt/ink/ink8794.xml" ContentType="application/inkml+xml"/>
  <Override PartName="/ppt/ink/ink8795.xml" ContentType="application/inkml+xml"/>
  <Override PartName="/ppt/ink/ink8796.xml" ContentType="application/inkml+xml"/>
  <Override PartName="/ppt/ink/ink8797.xml" ContentType="application/inkml+xml"/>
  <Override PartName="/ppt/ink/ink8798.xml" ContentType="application/inkml+xml"/>
  <Override PartName="/ppt/ink/ink8799.xml" ContentType="application/inkml+xml"/>
  <Override PartName="/ppt/ink/ink88.xml" ContentType="application/inkml+xml"/>
  <Override PartName="/ppt/ink/ink880.xml" ContentType="application/inkml+xml"/>
  <Override PartName="/ppt/ink/ink8800.xml" ContentType="application/inkml+xml"/>
  <Override PartName="/ppt/ink/ink8801.xml" ContentType="application/inkml+xml"/>
  <Override PartName="/ppt/ink/ink8802.xml" ContentType="application/inkml+xml"/>
  <Override PartName="/ppt/ink/ink8803.xml" ContentType="application/inkml+xml"/>
  <Override PartName="/ppt/ink/ink8804.xml" ContentType="application/inkml+xml"/>
  <Override PartName="/ppt/ink/ink8805.xml" ContentType="application/inkml+xml"/>
  <Override PartName="/ppt/ink/ink8806.xml" ContentType="application/inkml+xml"/>
  <Override PartName="/ppt/ink/ink8807.xml" ContentType="application/inkml+xml"/>
  <Override PartName="/ppt/ink/ink8808.xml" ContentType="application/inkml+xml"/>
  <Override PartName="/ppt/ink/ink8809.xml" ContentType="application/inkml+xml"/>
  <Override PartName="/ppt/ink/ink881.xml" ContentType="application/inkml+xml"/>
  <Override PartName="/ppt/ink/ink8810.xml" ContentType="application/inkml+xml"/>
  <Override PartName="/ppt/ink/ink8811.xml" ContentType="application/inkml+xml"/>
  <Override PartName="/ppt/ink/ink8812.xml" ContentType="application/inkml+xml"/>
  <Override PartName="/ppt/ink/ink8813.xml" ContentType="application/inkml+xml"/>
  <Override PartName="/ppt/ink/ink8814.xml" ContentType="application/inkml+xml"/>
  <Override PartName="/ppt/ink/ink8815.xml" ContentType="application/inkml+xml"/>
  <Override PartName="/ppt/ink/ink8816.xml" ContentType="application/inkml+xml"/>
  <Override PartName="/ppt/ink/ink8817.xml" ContentType="application/inkml+xml"/>
  <Override PartName="/ppt/ink/ink8818.xml" ContentType="application/inkml+xml"/>
  <Override PartName="/ppt/ink/ink8819.xml" ContentType="application/inkml+xml"/>
  <Override PartName="/ppt/ink/ink882.xml" ContentType="application/inkml+xml"/>
  <Override PartName="/ppt/ink/ink8820.xml" ContentType="application/inkml+xml"/>
  <Override PartName="/ppt/ink/ink8821.xml" ContentType="application/inkml+xml"/>
  <Override PartName="/ppt/ink/ink8822.xml" ContentType="application/inkml+xml"/>
  <Override PartName="/ppt/ink/ink8823.xml" ContentType="application/inkml+xml"/>
  <Override PartName="/ppt/ink/ink8824.xml" ContentType="application/inkml+xml"/>
  <Override PartName="/ppt/ink/ink8825.xml" ContentType="application/inkml+xml"/>
  <Override PartName="/ppt/ink/ink8826.xml" ContentType="application/inkml+xml"/>
  <Override PartName="/ppt/ink/ink8827.xml" ContentType="application/inkml+xml"/>
  <Override PartName="/ppt/ink/ink8828.xml" ContentType="application/inkml+xml"/>
  <Override PartName="/ppt/ink/ink8829.xml" ContentType="application/inkml+xml"/>
  <Override PartName="/ppt/ink/ink883.xml" ContentType="application/inkml+xml"/>
  <Override PartName="/ppt/ink/ink8830.xml" ContentType="application/inkml+xml"/>
  <Override PartName="/ppt/ink/ink8831.xml" ContentType="application/inkml+xml"/>
  <Override PartName="/ppt/ink/ink8832.xml" ContentType="application/inkml+xml"/>
  <Override PartName="/ppt/ink/ink8833.xml" ContentType="application/inkml+xml"/>
  <Override PartName="/ppt/ink/ink8834.xml" ContentType="application/inkml+xml"/>
  <Override PartName="/ppt/ink/ink8835.xml" ContentType="application/inkml+xml"/>
  <Override PartName="/ppt/ink/ink8836.xml" ContentType="application/inkml+xml"/>
  <Override PartName="/ppt/ink/ink8837.xml" ContentType="application/inkml+xml"/>
  <Override PartName="/ppt/ink/ink8838.xml" ContentType="application/inkml+xml"/>
  <Override PartName="/ppt/ink/ink8839.xml" ContentType="application/inkml+xml"/>
  <Override PartName="/ppt/ink/ink884.xml" ContentType="application/inkml+xml"/>
  <Override PartName="/ppt/ink/ink8840.xml" ContentType="application/inkml+xml"/>
  <Override PartName="/ppt/ink/ink8841.xml" ContentType="application/inkml+xml"/>
  <Override PartName="/ppt/ink/ink8842.xml" ContentType="application/inkml+xml"/>
  <Override PartName="/ppt/ink/ink8843.xml" ContentType="application/inkml+xml"/>
  <Override PartName="/ppt/ink/ink8844.xml" ContentType="application/inkml+xml"/>
  <Override PartName="/ppt/ink/ink8845.xml" ContentType="application/inkml+xml"/>
  <Override PartName="/ppt/ink/ink8846.xml" ContentType="application/inkml+xml"/>
  <Override PartName="/ppt/ink/ink8847.xml" ContentType="application/inkml+xml"/>
  <Override PartName="/ppt/ink/ink8848.xml" ContentType="application/inkml+xml"/>
  <Override PartName="/ppt/ink/ink8849.xml" ContentType="application/inkml+xml"/>
  <Override PartName="/ppt/ink/ink885.xml" ContentType="application/inkml+xml"/>
  <Override PartName="/ppt/ink/ink8850.xml" ContentType="application/inkml+xml"/>
  <Override PartName="/ppt/ink/ink8851.xml" ContentType="application/inkml+xml"/>
  <Override PartName="/ppt/ink/ink8852.xml" ContentType="application/inkml+xml"/>
  <Override PartName="/ppt/ink/ink8853.xml" ContentType="application/inkml+xml"/>
  <Override PartName="/ppt/ink/ink8854.xml" ContentType="application/inkml+xml"/>
  <Override PartName="/ppt/ink/ink8855.xml" ContentType="application/inkml+xml"/>
  <Override PartName="/ppt/ink/ink8856.xml" ContentType="application/inkml+xml"/>
  <Override PartName="/ppt/ink/ink8857.xml" ContentType="application/inkml+xml"/>
  <Override PartName="/ppt/ink/ink8858.xml" ContentType="application/inkml+xml"/>
  <Override PartName="/ppt/ink/ink8859.xml" ContentType="application/inkml+xml"/>
  <Override PartName="/ppt/ink/ink886.xml" ContentType="application/inkml+xml"/>
  <Override PartName="/ppt/ink/ink8860.xml" ContentType="application/inkml+xml"/>
  <Override PartName="/ppt/ink/ink8861.xml" ContentType="application/inkml+xml"/>
  <Override PartName="/ppt/ink/ink8862.xml" ContentType="application/inkml+xml"/>
  <Override PartName="/ppt/ink/ink8863.xml" ContentType="application/inkml+xml"/>
  <Override PartName="/ppt/ink/ink8864.xml" ContentType="application/inkml+xml"/>
  <Override PartName="/ppt/ink/ink8865.xml" ContentType="application/inkml+xml"/>
  <Override PartName="/ppt/ink/ink8866.xml" ContentType="application/inkml+xml"/>
  <Override PartName="/ppt/ink/ink8867.xml" ContentType="application/inkml+xml"/>
  <Override PartName="/ppt/ink/ink8868.xml" ContentType="application/inkml+xml"/>
  <Override PartName="/ppt/ink/ink8869.xml" ContentType="application/inkml+xml"/>
  <Override PartName="/ppt/ink/ink887.xml" ContentType="application/inkml+xml"/>
  <Override PartName="/ppt/ink/ink8870.xml" ContentType="application/inkml+xml"/>
  <Override PartName="/ppt/ink/ink8871.xml" ContentType="application/inkml+xml"/>
  <Override PartName="/ppt/ink/ink8872.xml" ContentType="application/inkml+xml"/>
  <Override PartName="/ppt/ink/ink8873.xml" ContentType="application/inkml+xml"/>
  <Override PartName="/ppt/ink/ink8874.xml" ContentType="application/inkml+xml"/>
  <Override PartName="/ppt/ink/ink8875.xml" ContentType="application/inkml+xml"/>
  <Override PartName="/ppt/ink/ink8876.xml" ContentType="application/inkml+xml"/>
  <Override PartName="/ppt/ink/ink8877.xml" ContentType="application/inkml+xml"/>
  <Override PartName="/ppt/ink/ink8878.xml" ContentType="application/inkml+xml"/>
  <Override PartName="/ppt/ink/ink8879.xml" ContentType="application/inkml+xml"/>
  <Override PartName="/ppt/ink/ink888.xml" ContentType="application/inkml+xml"/>
  <Override PartName="/ppt/ink/ink8880.xml" ContentType="application/inkml+xml"/>
  <Override PartName="/ppt/ink/ink8881.xml" ContentType="application/inkml+xml"/>
  <Override PartName="/ppt/ink/ink8882.xml" ContentType="application/inkml+xml"/>
  <Override PartName="/ppt/ink/ink8883.xml" ContentType="application/inkml+xml"/>
  <Override PartName="/ppt/ink/ink8884.xml" ContentType="application/inkml+xml"/>
  <Override PartName="/ppt/ink/ink8885.xml" ContentType="application/inkml+xml"/>
  <Override PartName="/ppt/ink/ink8886.xml" ContentType="application/inkml+xml"/>
  <Override PartName="/ppt/ink/ink8887.xml" ContentType="application/inkml+xml"/>
  <Override PartName="/ppt/ink/ink8888.xml" ContentType="application/inkml+xml"/>
  <Override PartName="/ppt/ink/ink8889.xml" ContentType="application/inkml+xml"/>
  <Override PartName="/ppt/ink/ink889.xml" ContentType="application/inkml+xml"/>
  <Override PartName="/ppt/ink/ink8890.xml" ContentType="application/inkml+xml"/>
  <Override PartName="/ppt/ink/ink8891.xml" ContentType="application/inkml+xml"/>
  <Override PartName="/ppt/ink/ink8892.xml" ContentType="application/inkml+xml"/>
  <Override PartName="/ppt/ink/ink8893.xml" ContentType="application/inkml+xml"/>
  <Override PartName="/ppt/ink/ink8894.xml" ContentType="application/inkml+xml"/>
  <Override PartName="/ppt/ink/ink8895.xml" ContentType="application/inkml+xml"/>
  <Override PartName="/ppt/ink/ink8896.xml" ContentType="application/inkml+xml"/>
  <Override PartName="/ppt/ink/ink8897.xml" ContentType="application/inkml+xml"/>
  <Override PartName="/ppt/ink/ink8898.xml" ContentType="application/inkml+xml"/>
  <Override PartName="/ppt/ink/ink8899.xml" ContentType="application/inkml+xml"/>
  <Override PartName="/ppt/ink/ink89.xml" ContentType="application/inkml+xml"/>
  <Override PartName="/ppt/ink/ink890.xml" ContentType="application/inkml+xml"/>
  <Override PartName="/ppt/ink/ink8900.xml" ContentType="application/inkml+xml"/>
  <Override PartName="/ppt/ink/ink8901.xml" ContentType="application/inkml+xml"/>
  <Override PartName="/ppt/ink/ink8902.xml" ContentType="application/inkml+xml"/>
  <Override PartName="/ppt/ink/ink8903.xml" ContentType="application/inkml+xml"/>
  <Override PartName="/ppt/ink/ink8904.xml" ContentType="application/inkml+xml"/>
  <Override PartName="/ppt/ink/ink8905.xml" ContentType="application/inkml+xml"/>
  <Override PartName="/ppt/ink/ink8906.xml" ContentType="application/inkml+xml"/>
  <Override PartName="/ppt/ink/ink8907.xml" ContentType="application/inkml+xml"/>
  <Override PartName="/ppt/ink/ink8908.xml" ContentType="application/inkml+xml"/>
  <Override PartName="/ppt/ink/ink8909.xml" ContentType="application/inkml+xml"/>
  <Override PartName="/ppt/ink/ink891.xml" ContentType="application/inkml+xml"/>
  <Override PartName="/ppt/ink/ink8910.xml" ContentType="application/inkml+xml"/>
  <Override PartName="/ppt/ink/ink8911.xml" ContentType="application/inkml+xml"/>
  <Override PartName="/ppt/ink/ink8912.xml" ContentType="application/inkml+xml"/>
  <Override PartName="/ppt/ink/ink8913.xml" ContentType="application/inkml+xml"/>
  <Override PartName="/ppt/ink/ink8914.xml" ContentType="application/inkml+xml"/>
  <Override PartName="/ppt/ink/ink8915.xml" ContentType="application/inkml+xml"/>
  <Override PartName="/ppt/ink/ink8916.xml" ContentType="application/inkml+xml"/>
  <Override PartName="/ppt/ink/ink8917.xml" ContentType="application/inkml+xml"/>
  <Override PartName="/ppt/ink/ink8918.xml" ContentType="application/inkml+xml"/>
  <Override PartName="/ppt/ink/ink8919.xml" ContentType="application/inkml+xml"/>
  <Override PartName="/ppt/ink/ink892.xml" ContentType="application/inkml+xml"/>
  <Override PartName="/ppt/ink/ink8920.xml" ContentType="application/inkml+xml"/>
  <Override PartName="/ppt/ink/ink8921.xml" ContentType="application/inkml+xml"/>
  <Override PartName="/ppt/ink/ink8922.xml" ContentType="application/inkml+xml"/>
  <Override PartName="/ppt/ink/ink8923.xml" ContentType="application/inkml+xml"/>
  <Override PartName="/ppt/ink/ink8924.xml" ContentType="application/inkml+xml"/>
  <Override PartName="/ppt/ink/ink8925.xml" ContentType="application/inkml+xml"/>
  <Override PartName="/ppt/ink/ink8926.xml" ContentType="application/inkml+xml"/>
  <Override PartName="/ppt/ink/ink8927.xml" ContentType="application/inkml+xml"/>
  <Override PartName="/ppt/ink/ink8928.xml" ContentType="application/inkml+xml"/>
  <Override PartName="/ppt/ink/ink8929.xml" ContentType="application/inkml+xml"/>
  <Override PartName="/ppt/ink/ink893.xml" ContentType="application/inkml+xml"/>
  <Override PartName="/ppt/ink/ink8930.xml" ContentType="application/inkml+xml"/>
  <Override PartName="/ppt/ink/ink8931.xml" ContentType="application/inkml+xml"/>
  <Override PartName="/ppt/ink/ink8932.xml" ContentType="application/inkml+xml"/>
  <Override PartName="/ppt/ink/ink8933.xml" ContentType="application/inkml+xml"/>
  <Override PartName="/ppt/ink/ink8934.xml" ContentType="application/inkml+xml"/>
  <Override PartName="/ppt/ink/ink8935.xml" ContentType="application/inkml+xml"/>
  <Override PartName="/ppt/ink/ink8936.xml" ContentType="application/inkml+xml"/>
  <Override PartName="/ppt/ink/ink8937.xml" ContentType="application/inkml+xml"/>
  <Override PartName="/ppt/ink/ink8938.xml" ContentType="application/inkml+xml"/>
  <Override PartName="/ppt/ink/ink8939.xml" ContentType="application/inkml+xml"/>
  <Override PartName="/ppt/ink/ink894.xml" ContentType="application/inkml+xml"/>
  <Override PartName="/ppt/ink/ink8940.xml" ContentType="application/inkml+xml"/>
  <Override PartName="/ppt/ink/ink8941.xml" ContentType="application/inkml+xml"/>
  <Override PartName="/ppt/ink/ink8942.xml" ContentType="application/inkml+xml"/>
  <Override PartName="/ppt/ink/ink8943.xml" ContentType="application/inkml+xml"/>
  <Override PartName="/ppt/ink/ink8944.xml" ContentType="application/inkml+xml"/>
  <Override PartName="/ppt/ink/ink8945.xml" ContentType="application/inkml+xml"/>
  <Override PartName="/ppt/ink/ink8946.xml" ContentType="application/inkml+xml"/>
  <Override PartName="/ppt/ink/ink8947.xml" ContentType="application/inkml+xml"/>
  <Override PartName="/ppt/ink/ink8948.xml" ContentType="application/inkml+xml"/>
  <Override PartName="/ppt/ink/ink8949.xml" ContentType="application/inkml+xml"/>
  <Override PartName="/ppt/ink/ink895.xml" ContentType="application/inkml+xml"/>
  <Override PartName="/ppt/ink/ink8950.xml" ContentType="application/inkml+xml"/>
  <Override PartName="/ppt/ink/ink8951.xml" ContentType="application/inkml+xml"/>
  <Override PartName="/ppt/ink/ink8952.xml" ContentType="application/inkml+xml"/>
  <Override PartName="/ppt/ink/ink8953.xml" ContentType="application/inkml+xml"/>
  <Override PartName="/ppt/ink/ink8954.xml" ContentType="application/inkml+xml"/>
  <Override PartName="/ppt/ink/ink8955.xml" ContentType="application/inkml+xml"/>
  <Override PartName="/ppt/ink/ink8956.xml" ContentType="application/inkml+xml"/>
  <Override PartName="/ppt/ink/ink8957.xml" ContentType="application/inkml+xml"/>
  <Override PartName="/ppt/ink/ink8958.xml" ContentType="application/inkml+xml"/>
  <Override PartName="/ppt/ink/ink8959.xml" ContentType="application/inkml+xml"/>
  <Override PartName="/ppt/ink/ink896.xml" ContentType="application/inkml+xml"/>
  <Override PartName="/ppt/ink/ink8960.xml" ContentType="application/inkml+xml"/>
  <Override PartName="/ppt/ink/ink8961.xml" ContentType="application/inkml+xml"/>
  <Override PartName="/ppt/ink/ink8962.xml" ContentType="application/inkml+xml"/>
  <Override PartName="/ppt/ink/ink8963.xml" ContentType="application/inkml+xml"/>
  <Override PartName="/ppt/ink/ink8964.xml" ContentType="application/inkml+xml"/>
  <Override PartName="/ppt/ink/ink8965.xml" ContentType="application/inkml+xml"/>
  <Override PartName="/ppt/ink/ink8966.xml" ContentType="application/inkml+xml"/>
  <Override PartName="/ppt/ink/ink8967.xml" ContentType="application/inkml+xml"/>
  <Override PartName="/ppt/ink/ink8968.xml" ContentType="application/inkml+xml"/>
  <Override PartName="/ppt/ink/ink8969.xml" ContentType="application/inkml+xml"/>
  <Override PartName="/ppt/ink/ink897.xml" ContentType="application/inkml+xml"/>
  <Override PartName="/ppt/ink/ink8970.xml" ContentType="application/inkml+xml"/>
  <Override PartName="/ppt/ink/ink8971.xml" ContentType="application/inkml+xml"/>
  <Override PartName="/ppt/ink/ink8972.xml" ContentType="application/inkml+xml"/>
  <Override PartName="/ppt/ink/ink8973.xml" ContentType="application/inkml+xml"/>
  <Override PartName="/ppt/ink/ink8974.xml" ContentType="application/inkml+xml"/>
  <Override PartName="/ppt/ink/ink8975.xml" ContentType="application/inkml+xml"/>
  <Override PartName="/ppt/ink/ink8976.xml" ContentType="application/inkml+xml"/>
  <Override PartName="/ppt/ink/ink8977.xml" ContentType="application/inkml+xml"/>
  <Override PartName="/ppt/ink/ink8978.xml" ContentType="application/inkml+xml"/>
  <Override PartName="/ppt/ink/ink8979.xml" ContentType="application/inkml+xml"/>
  <Override PartName="/ppt/ink/ink898.xml" ContentType="application/inkml+xml"/>
  <Override PartName="/ppt/ink/ink8980.xml" ContentType="application/inkml+xml"/>
  <Override PartName="/ppt/ink/ink8981.xml" ContentType="application/inkml+xml"/>
  <Override PartName="/ppt/ink/ink8982.xml" ContentType="application/inkml+xml"/>
  <Override PartName="/ppt/ink/ink8983.xml" ContentType="application/inkml+xml"/>
  <Override PartName="/ppt/ink/ink8984.xml" ContentType="application/inkml+xml"/>
  <Override PartName="/ppt/ink/ink8985.xml" ContentType="application/inkml+xml"/>
  <Override PartName="/ppt/ink/ink8986.xml" ContentType="application/inkml+xml"/>
  <Override PartName="/ppt/ink/ink8987.xml" ContentType="application/inkml+xml"/>
  <Override PartName="/ppt/ink/ink8988.xml" ContentType="application/inkml+xml"/>
  <Override PartName="/ppt/ink/ink8989.xml" ContentType="application/inkml+xml"/>
  <Override PartName="/ppt/ink/ink899.xml" ContentType="application/inkml+xml"/>
  <Override PartName="/ppt/ink/ink8990.xml" ContentType="application/inkml+xml"/>
  <Override PartName="/ppt/ink/ink8991.xml" ContentType="application/inkml+xml"/>
  <Override PartName="/ppt/ink/ink8992.xml" ContentType="application/inkml+xml"/>
  <Override PartName="/ppt/ink/ink8993.xml" ContentType="application/inkml+xml"/>
  <Override PartName="/ppt/ink/ink8994.xml" ContentType="application/inkml+xml"/>
  <Override PartName="/ppt/ink/ink8995.xml" ContentType="application/inkml+xml"/>
  <Override PartName="/ppt/ink/ink8996.xml" ContentType="application/inkml+xml"/>
  <Override PartName="/ppt/ink/ink8997.xml" ContentType="application/inkml+xml"/>
  <Override PartName="/ppt/ink/ink8998.xml" ContentType="application/inkml+xml"/>
  <Override PartName="/ppt/ink/ink8999.xml" ContentType="application/inkml+xml"/>
  <Override PartName="/ppt/ink/ink9.xml" ContentType="application/inkml+xml"/>
  <Override PartName="/ppt/ink/ink90.xml" ContentType="application/inkml+xml"/>
  <Override PartName="/ppt/ink/ink900.xml" ContentType="application/inkml+xml"/>
  <Override PartName="/ppt/ink/ink9000.xml" ContentType="application/inkml+xml"/>
  <Override PartName="/ppt/ink/ink9001.xml" ContentType="application/inkml+xml"/>
  <Override PartName="/ppt/ink/ink9002.xml" ContentType="application/inkml+xml"/>
  <Override PartName="/ppt/ink/ink9003.xml" ContentType="application/inkml+xml"/>
  <Override PartName="/ppt/ink/ink9004.xml" ContentType="application/inkml+xml"/>
  <Override PartName="/ppt/ink/ink9005.xml" ContentType="application/inkml+xml"/>
  <Override PartName="/ppt/ink/ink9006.xml" ContentType="application/inkml+xml"/>
  <Override PartName="/ppt/ink/ink9007.xml" ContentType="application/inkml+xml"/>
  <Override PartName="/ppt/ink/ink9008.xml" ContentType="application/inkml+xml"/>
  <Override PartName="/ppt/ink/ink9009.xml" ContentType="application/inkml+xml"/>
  <Override PartName="/ppt/ink/ink901.xml" ContentType="application/inkml+xml"/>
  <Override PartName="/ppt/ink/ink9010.xml" ContentType="application/inkml+xml"/>
  <Override PartName="/ppt/ink/ink9011.xml" ContentType="application/inkml+xml"/>
  <Override PartName="/ppt/ink/ink9012.xml" ContentType="application/inkml+xml"/>
  <Override PartName="/ppt/ink/ink9013.xml" ContentType="application/inkml+xml"/>
  <Override PartName="/ppt/ink/ink9014.xml" ContentType="application/inkml+xml"/>
  <Override PartName="/ppt/ink/ink9015.xml" ContentType="application/inkml+xml"/>
  <Override PartName="/ppt/ink/ink9016.xml" ContentType="application/inkml+xml"/>
  <Override PartName="/ppt/ink/ink9017.xml" ContentType="application/inkml+xml"/>
  <Override PartName="/ppt/ink/ink9018.xml" ContentType="application/inkml+xml"/>
  <Override PartName="/ppt/ink/ink9019.xml" ContentType="application/inkml+xml"/>
  <Override PartName="/ppt/ink/ink902.xml" ContentType="application/inkml+xml"/>
  <Override PartName="/ppt/ink/ink9020.xml" ContentType="application/inkml+xml"/>
  <Override PartName="/ppt/ink/ink9021.xml" ContentType="application/inkml+xml"/>
  <Override PartName="/ppt/ink/ink9022.xml" ContentType="application/inkml+xml"/>
  <Override PartName="/ppt/ink/ink9023.xml" ContentType="application/inkml+xml"/>
  <Override PartName="/ppt/ink/ink9024.xml" ContentType="application/inkml+xml"/>
  <Override PartName="/ppt/ink/ink9025.xml" ContentType="application/inkml+xml"/>
  <Override PartName="/ppt/ink/ink9026.xml" ContentType="application/inkml+xml"/>
  <Override PartName="/ppt/ink/ink9027.xml" ContentType="application/inkml+xml"/>
  <Override PartName="/ppt/ink/ink9028.xml" ContentType="application/inkml+xml"/>
  <Override PartName="/ppt/ink/ink9029.xml" ContentType="application/inkml+xml"/>
  <Override PartName="/ppt/ink/ink903.xml" ContentType="application/inkml+xml"/>
  <Override PartName="/ppt/ink/ink9030.xml" ContentType="application/inkml+xml"/>
  <Override PartName="/ppt/ink/ink9031.xml" ContentType="application/inkml+xml"/>
  <Override PartName="/ppt/ink/ink9032.xml" ContentType="application/inkml+xml"/>
  <Override PartName="/ppt/ink/ink9033.xml" ContentType="application/inkml+xml"/>
  <Override PartName="/ppt/ink/ink9034.xml" ContentType="application/inkml+xml"/>
  <Override PartName="/ppt/ink/ink9035.xml" ContentType="application/inkml+xml"/>
  <Override PartName="/ppt/ink/ink9036.xml" ContentType="application/inkml+xml"/>
  <Override PartName="/ppt/ink/ink9037.xml" ContentType="application/inkml+xml"/>
  <Override PartName="/ppt/ink/ink9038.xml" ContentType="application/inkml+xml"/>
  <Override PartName="/ppt/ink/ink9039.xml" ContentType="application/inkml+xml"/>
  <Override PartName="/ppt/ink/ink904.xml" ContentType="application/inkml+xml"/>
  <Override PartName="/ppt/ink/ink9040.xml" ContentType="application/inkml+xml"/>
  <Override PartName="/ppt/ink/ink9041.xml" ContentType="application/inkml+xml"/>
  <Override PartName="/ppt/ink/ink9042.xml" ContentType="application/inkml+xml"/>
  <Override PartName="/ppt/ink/ink9043.xml" ContentType="application/inkml+xml"/>
  <Override PartName="/ppt/ink/ink9044.xml" ContentType="application/inkml+xml"/>
  <Override PartName="/ppt/ink/ink9045.xml" ContentType="application/inkml+xml"/>
  <Override PartName="/ppt/ink/ink9046.xml" ContentType="application/inkml+xml"/>
  <Override PartName="/ppt/ink/ink9047.xml" ContentType="application/inkml+xml"/>
  <Override PartName="/ppt/ink/ink9048.xml" ContentType="application/inkml+xml"/>
  <Override PartName="/ppt/ink/ink9049.xml" ContentType="application/inkml+xml"/>
  <Override PartName="/ppt/ink/ink905.xml" ContentType="application/inkml+xml"/>
  <Override PartName="/ppt/ink/ink9050.xml" ContentType="application/inkml+xml"/>
  <Override PartName="/ppt/ink/ink9051.xml" ContentType="application/inkml+xml"/>
  <Override PartName="/ppt/ink/ink9052.xml" ContentType="application/inkml+xml"/>
  <Override PartName="/ppt/ink/ink9053.xml" ContentType="application/inkml+xml"/>
  <Override PartName="/ppt/ink/ink9054.xml" ContentType="application/inkml+xml"/>
  <Override PartName="/ppt/ink/ink9055.xml" ContentType="application/inkml+xml"/>
  <Override PartName="/ppt/ink/ink9056.xml" ContentType="application/inkml+xml"/>
  <Override PartName="/ppt/ink/ink9057.xml" ContentType="application/inkml+xml"/>
  <Override PartName="/ppt/ink/ink9058.xml" ContentType="application/inkml+xml"/>
  <Override PartName="/ppt/ink/ink9059.xml" ContentType="application/inkml+xml"/>
  <Override PartName="/ppt/ink/ink906.xml" ContentType="application/inkml+xml"/>
  <Override PartName="/ppt/ink/ink9060.xml" ContentType="application/inkml+xml"/>
  <Override PartName="/ppt/ink/ink9061.xml" ContentType="application/inkml+xml"/>
  <Override PartName="/ppt/ink/ink9062.xml" ContentType="application/inkml+xml"/>
  <Override PartName="/ppt/ink/ink9063.xml" ContentType="application/inkml+xml"/>
  <Override PartName="/ppt/ink/ink9064.xml" ContentType="application/inkml+xml"/>
  <Override PartName="/ppt/ink/ink9065.xml" ContentType="application/inkml+xml"/>
  <Override PartName="/ppt/ink/ink9066.xml" ContentType="application/inkml+xml"/>
  <Override PartName="/ppt/ink/ink9067.xml" ContentType="application/inkml+xml"/>
  <Override PartName="/ppt/ink/ink9068.xml" ContentType="application/inkml+xml"/>
  <Override PartName="/ppt/ink/ink9069.xml" ContentType="application/inkml+xml"/>
  <Override PartName="/ppt/ink/ink907.xml" ContentType="application/inkml+xml"/>
  <Override PartName="/ppt/ink/ink9070.xml" ContentType="application/inkml+xml"/>
  <Override PartName="/ppt/ink/ink9071.xml" ContentType="application/inkml+xml"/>
  <Override PartName="/ppt/ink/ink9072.xml" ContentType="application/inkml+xml"/>
  <Override PartName="/ppt/ink/ink9073.xml" ContentType="application/inkml+xml"/>
  <Override PartName="/ppt/ink/ink9074.xml" ContentType="application/inkml+xml"/>
  <Override PartName="/ppt/ink/ink9075.xml" ContentType="application/inkml+xml"/>
  <Override PartName="/ppt/ink/ink9076.xml" ContentType="application/inkml+xml"/>
  <Override PartName="/ppt/ink/ink9077.xml" ContentType="application/inkml+xml"/>
  <Override PartName="/ppt/ink/ink9078.xml" ContentType="application/inkml+xml"/>
  <Override PartName="/ppt/ink/ink9079.xml" ContentType="application/inkml+xml"/>
  <Override PartName="/ppt/ink/ink908.xml" ContentType="application/inkml+xml"/>
  <Override PartName="/ppt/ink/ink9080.xml" ContentType="application/inkml+xml"/>
  <Override PartName="/ppt/ink/ink9081.xml" ContentType="application/inkml+xml"/>
  <Override PartName="/ppt/ink/ink9082.xml" ContentType="application/inkml+xml"/>
  <Override PartName="/ppt/ink/ink9083.xml" ContentType="application/inkml+xml"/>
  <Override PartName="/ppt/ink/ink9084.xml" ContentType="application/inkml+xml"/>
  <Override PartName="/ppt/ink/ink9085.xml" ContentType="application/inkml+xml"/>
  <Override PartName="/ppt/ink/ink9086.xml" ContentType="application/inkml+xml"/>
  <Override PartName="/ppt/ink/ink9087.xml" ContentType="application/inkml+xml"/>
  <Override PartName="/ppt/ink/ink9088.xml" ContentType="application/inkml+xml"/>
  <Override PartName="/ppt/ink/ink9089.xml" ContentType="application/inkml+xml"/>
  <Override PartName="/ppt/ink/ink909.xml" ContentType="application/inkml+xml"/>
  <Override PartName="/ppt/ink/ink9090.xml" ContentType="application/inkml+xml"/>
  <Override PartName="/ppt/ink/ink9091.xml" ContentType="application/inkml+xml"/>
  <Override PartName="/ppt/ink/ink9092.xml" ContentType="application/inkml+xml"/>
  <Override PartName="/ppt/ink/ink9093.xml" ContentType="application/inkml+xml"/>
  <Override PartName="/ppt/ink/ink9094.xml" ContentType="application/inkml+xml"/>
  <Override PartName="/ppt/ink/ink9095.xml" ContentType="application/inkml+xml"/>
  <Override PartName="/ppt/ink/ink9096.xml" ContentType="application/inkml+xml"/>
  <Override PartName="/ppt/ink/ink9097.xml" ContentType="application/inkml+xml"/>
  <Override PartName="/ppt/ink/ink9098.xml" ContentType="application/inkml+xml"/>
  <Override PartName="/ppt/ink/ink9099.xml" ContentType="application/inkml+xml"/>
  <Override PartName="/ppt/ink/ink91.xml" ContentType="application/inkml+xml"/>
  <Override PartName="/ppt/ink/ink910.xml" ContentType="application/inkml+xml"/>
  <Override PartName="/ppt/ink/ink9100.xml" ContentType="application/inkml+xml"/>
  <Override PartName="/ppt/ink/ink9101.xml" ContentType="application/inkml+xml"/>
  <Override PartName="/ppt/ink/ink9102.xml" ContentType="application/inkml+xml"/>
  <Override PartName="/ppt/ink/ink9103.xml" ContentType="application/inkml+xml"/>
  <Override PartName="/ppt/ink/ink9104.xml" ContentType="application/inkml+xml"/>
  <Override PartName="/ppt/ink/ink9105.xml" ContentType="application/inkml+xml"/>
  <Override PartName="/ppt/ink/ink9106.xml" ContentType="application/inkml+xml"/>
  <Override PartName="/ppt/ink/ink9107.xml" ContentType="application/inkml+xml"/>
  <Override PartName="/ppt/ink/ink9108.xml" ContentType="application/inkml+xml"/>
  <Override PartName="/ppt/ink/ink9109.xml" ContentType="application/inkml+xml"/>
  <Override PartName="/ppt/ink/ink911.xml" ContentType="application/inkml+xml"/>
  <Override PartName="/ppt/ink/ink9110.xml" ContentType="application/inkml+xml"/>
  <Override PartName="/ppt/ink/ink9111.xml" ContentType="application/inkml+xml"/>
  <Override PartName="/ppt/ink/ink9112.xml" ContentType="application/inkml+xml"/>
  <Override PartName="/ppt/ink/ink9113.xml" ContentType="application/inkml+xml"/>
  <Override PartName="/ppt/ink/ink9114.xml" ContentType="application/inkml+xml"/>
  <Override PartName="/ppt/ink/ink912.xml" ContentType="application/inkml+xml"/>
  <Override PartName="/ppt/ink/ink913.xml" ContentType="application/inkml+xml"/>
  <Override PartName="/ppt/ink/ink914.xml" ContentType="application/inkml+xml"/>
  <Override PartName="/ppt/ink/ink915.xml" ContentType="application/inkml+xml"/>
  <Override PartName="/ppt/ink/ink916.xml" ContentType="application/inkml+xml"/>
  <Override PartName="/ppt/ink/ink917.xml" ContentType="application/inkml+xml"/>
  <Override PartName="/ppt/ink/ink918.xml" ContentType="application/inkml+xml"/>
  <Override PartName="/ppt/ink/ink919.xml" ContentType="application/inkml+xml"/>
  <Override PartName="/ppt/ink/ink92.xml" ContentType="application/inkml+xml"/>
  <Override PartName="/ppt/ink/ink920.xml" ContentType="application/inkml+xml"/>
  <Override PartName="/ppt/ink/ink921.xml" ContentType="application/inkml+xml"/>
  <Override PartName="/ppt/ink/ink922.xml" ContentType="application/inkml+xml"/>
  <Override PartName="/ppt/ink/ink923.xml" ContentType="application/inkml+xml"/>
  <Override PartName="/ppt/ink/ink924.xml" ContentType="application/inkml+xml"/>
  <Override PartName="/ppt/ink/ink925.xml" ContentType="application/inkml+xml"/>
  <Override PartName="/ppt/ink/ink926.xml" ContentType="application/inkml+xml"/>
  <Override PartName="/ppt/ink/ink927.xml" ContentType="application/inkml+xml"/>
  <Override PartName="/ppt/ink/ink928.xml" ContentType="application/inkml+xml"/>
  <Override PartName="/ppt/ink/ink929.xml" ContentType="application/inkml+xml"/>
  <Override PartName="/ppt/ink/ink93.xml" ContentType="application/inkml+xml"/>
  <Override PartName="/ppt/ink/ink930.xml" ContentType="application/inkml+xml"/>
  <Override PartName="/ppt/ink/ink931.xml" ContentType="application/inkml+xml"/>
  <Override PartName="/ppt/ink/ink932.xml" ContentType="application/inkml+xml"/>
  <Override PartName="/ppt/ink/ink933.xml" ContentType="application/inkml+xml"/>
  <Override PartName="/ppt/ink/ink934.xml" ContentType="application/inkml+xml"/>
  <Override PartName="/ppt/ink/ink935.xml" ContentType="application/inkml+xml"/>
  <Override PartName="/ppt/ink/ink936.xml" ContentType="application/inkml+xml"/>
  <Override PartName="/ppt/ink/ink937.xml" ContentType="application/inkml+xml"/>
  <Override PartName="/ppt/ink/ink938.xml" ContentType="application/inkml+xml"/>
  <Override PartName="/ppt/ink/ink939.xml" ContentType="application/inkml+xml"/>
  <Override PartName="/ppt/ink/ink94.xml" ContentType="application/inkml+xml"/>
  <Override PartName="/ppt/ink/ink940.xml" ContentType="application/inkml+xml"/>
  <Override PartName="/ppt/ink/ink941.xml" ContentType="application/inkml+xml"/>
  <Override PartName="/ppt/ink/ink942.xml" ContentType="application/inkml+xml"/>
  <Override PartName="/ppt/ink/ink943.xml" ContentType="application/inkml+xml"/>
  <Override PartName="/ppt/ink/ink944.xml" ContentType="application/inkml+xml"/>
  <Override PartName="/ppt/ink/ink945.xml" ContentType="application/inkml+xml"/>
  <Override PartName="/ppt/ink/ink946.xml" ContentType="application/inkml+xml"/>
  <Override PartName="/ppt/ink/ink947.xml" ContentType="application/inkml+xml"/>
  <Override PartName="/ppt/ink/ink948.xml" ContentType="application/inkml+xml"/>
  <Override PartName="/ppt/ink/ink949.xml" ContentType="application/inkml+xml"/>
  <Override PartName="/ppt/ink/ink95.xml" ContentType="application/inkml+xml"/>
  <Override PartName="/ppt/ink/ink950.xml" ContentType="application/inkml+xml"/>
  <Override PartName="/ppt/ink/ink951.xml" ContentType="application/inkml+xml"/>
  <Override PartName="/ppt/ink/ink952.xml" ContentType="application/inkml+xml"/>
  <Override PartName="/ppt/ink/ink953.xml" ContentType="application/inkml+xml"/>
  <Override PartName="/ppt/ink/ink954.xml" ContentType="application/inkml+xml"/>
  <Override PartName="/ppt/ink/ink955.xml" ContentType="application/inkml+xml"/>
  <Override PartName="/ppt/ink/ink956.xml" ContentType="application/inkml+xml"/>
  <Override PartName="/ppt/ink/ink957.xml" ContentType="application/inkml+xml"/>
  <Override PartName="/ppt/ink/ink958.xml" ContentType="application/inkml+xml"/>
  <Override PartName="/ppt/ink/ink959.xml" ContentType="application/inkml+xml"/>
  <Override PartName="/ppt/ink/ink96.xml" ContentType="application/inkml+xml"/>
  <Override PartName="/ppt/ink/ink960.xml" ContentType="application/inkml+xml"/>
  <Override PartName="/ppt/ink/ink961.xml" ContentType="application/inkml+xml"/>
  <Override PartName="/ppt/ink/ink962.xml" ContentType="application/inkml+xml"/>
  <Override PartName="/ppt/ink/ink963.xml" ContentType="application/inkml+xml"/>
  <Override PartName="/ppt/ink/ink964.xml" ContentType="application/inkml+xml"/>
  <Override PartName="/ppt/ink/ink965.xml" ContentType="application/inkml+xml"/>
  <Override PartName="/ppt/ink/ink966.xml" ContentType="application/inkml+xml"/>
  <Override PartName="/ppt/ink/ink967.xml" ContentType="application/inkml+xml"/>
  <Override PartName="/ppt/ink/ink968.xml" ContentType="application/inkml+xml"/>
  <Override PartName="/ppt/ink/ink969.xml" ContentType="application/inkml+xml"/>
  <Override PartName="/ppt/ink/ink97.xml" ContentType="application/inkml+xml"/>
  <Override PartName="/ppt/ink/ink970.xml" ContentType="application/inkml+xml"/>
  <Override PartName="/ppt/ink/ink971.xml" ContentType="application/inkml+xml"/>
  <Override PartName="/ppt/ink/ink972.xml" ContentType="application/inkml+xml"/>
  <Override PartName="/ppt/ink/ink973.xml" ContentType="application/inkml+xml"/>
  <Override PartName="/ppt/ink/ink974.xml" ContentType="application/inkml+xml"/>
  <Override PartName="/ppt/ink/ink975.xml" ContentType="application/inkml+xml"/>
  <Override PartName="/ppt/ink/ink976.xml" ContentType="application/inkml+xml"/>
  <Override PartName="/ppt/ink/ink977.xml" ContentType="application/inkml+xml"/>
  <Override PartName="/ppt/ink/ink978.xml" ContentType="application/inkml+xml"/>
  <Override PartName="/ppt/ink/ink979.xml" ContentType="application/inkml+xml"/>
  <Override PartName="/ppt/ink/ink98.xml" ContentType="application/inkml+xml"/>
  <Override PartName="/ppt/ink/ink980.xml" ContentType="application/inkml+xml"/>
  <Override PartName="/ppt/ink/ink981.xml" ContentType="application/inkml+xml"/>
  <Override PartName="/ppt/ink/ink982.xml" ContentType="application/inkml+xml"/>
  <Override PartName="/ppt/ink/ink983.xml" ContentType="application/inkml+xml"/>
  <Override PartName="/ppt/ink/ink984.xml" ContentType="application/inkml+xml"/>
  <Override PartName="/ppt/ink/ink985.xml" ContentType="application/inkml+xml"/>
  <Override PartName="/ppt/ink/ink986.xml" ContentType="application/inkml+xml"/>
  <Override PartName="/ppt/ink/ink987.xml" ContentType="application/inkml+xml"/>
  <Override PartName="/ppt/ink/ink988.xml" ContentType="application/inkml+xml"/>
  <Override PartName="/ppt/ink/ink989.xml" ContentType="application/inkml+xml"/>
  <Override PartName="/ppt/ink/ink99.xml" ContentType="application/inkml+xml"/>
  <Override PartName="/ppt/ink/ink990.xml" ContentType="application/inkml+xml"/>
  <Override PartName="/ppt/ink/ink991.xml" ContentType="application/inkml+xml"/>
  <Override PartName="/ppt/ink/ink992.xml" ContentType="application/inkml+xml"/>
  <Override PartName="/ppt/ink/ink993.xml" ContentType="application/inkml+xml"/>
  <Override PartName="/ppt/ink/ink994.xml" ContentType="application/inkml+xml"/>
  <Override PartName="/ppt/ink/ink995.xml" ContentType="application/inkml+xml"/>
  <Override PartName="/ppt/ink/ink996.xml" ContentType="application/inkml+xml"/>
  <Override PartName="/ppt/ink/ink997.xml" ContentType="application/inkml+xml"/>
  <Override PartName="/ppt/ink/ink998.xml" ContentType="application/inkml+xml"/>
  <Override PartName="/ppt/ink/ink999.xml" ContentType="application/inkml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  <p:sldMasterId id="2147483660" r:id="rId3"/>
    <p:sldMasterId id="2147483672" r:id="rId4"/>
  </p:sldMasterIdLst>
  <p:notesMasterIdLst>
    <p:notesMasterId r:id="rId97"/>
  </p:notesMasterIdLst>
  <p:handoutMasterIdLst>
    <p:handoutMasterId r:id="rId98"/>
  </p:handoutMasterIdLst>
  <p:sldIdLst>
    <p:sldId id="256" r:id="rId5"/>
    <p:sldId id="257" r:id="rId6"/>
    <p:sldId id="267" r:id="rId7"/>
    <p:sldId id="258" r:id="rId8"/>
    <p:sldId id="259" r:id="rId9"/>
    <p:sldId id="392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70" r:id="rId18"/>
    <p:sldId id="268" r:id="rId19"/>
    <p:sldId id="285" r:id="rId20"/>
    <p:sldId id="286" r:id="rId21"/>
    <p:sldId id="306" r:id="rId22"/>
    <p:sldId id="393" r:id="rId23"/>
    <p:sldId id="287" r:id="rId24"/>
    <p:sldId id="341" r:id="rId25"/>
    <p:sldId id="288" r:id="rId26"/>
    <p:sldId id="290" r:id="rId27"/>
    <p:sldId id="289" r:id="rId28"/>
    <p:sldId id="324" r:id="rId29"/>
    <p:sldId id="327" r:id="rId30"/>
    <p:sldId id="342" r:id="rId31"/>
    <p:sldId id="329" r:id="rId32"/>
    <p:sldId id="333" r:id="rId33"/>
    <p:sldId id="325" r:id="rId34"/>
    <p:sldId id="328" r:id="rId35"/>
    <p:sldId id="337" r:id="rId36"/>
    <p:sldId id="458" r:id="rId37"/>
    <p:sldId id="514" r:id="rId38"/>
    <p:sldId id="515" r:id="rId39"/>
    <p:sldId id="516" r:id="rId40"/>
    <p:sldId id="517" r:id="rId41"/>
    <p:sldId id="464" r:id="rId42"/>
    <p:sldId id="520" r:id="rId43"/>
    <p:sldId id="521" r:id="rId44"/>
    <p:sldId id="465" r:id="rId45"/>
    <p:sldId id="466" r:id="rId46"/>
    <p:sldId id="468" r:id="rId47"/>
    <p:sldId id="469" r:id="rId48"/>
    <p:sldId id="470" r:id="rId49"/>
    <p:sldId id="471" r:id="rId50"/>
    <p:sldId id="472" r:id="rId51"/>
    <p:sldId id="473" r:id="rId52"/>
    <p:sldId id="474" r:id="rId53"/>
    <p:sldId id="475" r:id="rId54"/>
    <p:sldId id="476" r:id="rId55"/>
    <p:sldId id="477" r:id="rId56"/>
    <p:sldId id="478" r:id="rId57"/>
    <p:sldId id="479" r:id="rId58"/>
    <p:sldId id="480" r:id="rId59"/>
    <p:sldId id="481" r:id="rId60"/>
    <p:sldId id="482" r:id="rId61"/>
    <p:sldId id="483" r:id="rId62"/>
    <p:sldId id="484" r:id="rId63"/>
    <p:sldId id="485" r:id="rId64"/>
    <p:sldId id="486" r:id="rId65"/>
    <p:sldId id="487" r:id="rId66"/>
    <p:sldId id="488" r:id="rId67"/>
    <p:sldId id="489" r:id="rId68"/>
    <p:sldId id="490" r:id="rId69"/>
    <p:sldId id="491" r:id="rId70"/>
    <p:sldId id="492" r:id="rId71"/>
    <p:sldId id="493" r:id="rId72"/>
    <p:sldId id="494" r:id="rId73"/>
    <p:sldId id="495" r:id="rId74"/>
    <p:sldId id="496" r:id="rId75"/>
    <p:sldId id="497" r:id="rId76"/>
    <p:sldId id="498" r:id="rId77"/>
    <p:sldId id="499" r:id="rId78"/>
    <p:sldId id="518" r:id="rId79"/>
    <p:sldId id="500" r:id="rId80"/>
    <p:sldId id="501" r:id="rId81"/>
    <p:sldId id="502" r:id="rId82"/>
    <p:sldId id="503" r:id="rId83"/>
    <p:sldId id="504" r:id="rId84"/>
    <p:sldId id="505" r:id="rId85"/>
    <p:sldId id="506" r:id="rId86"/>
    <p:sldId id="572" r:id="rId87"/>
    <p:sldId id="519" r:id="rId88"/>
    <p:sldId id="507" r:id="rId89"/>
    <p:sldId id="508" r:id="rId90"/>
    <p:sldId id="509" r:id="rId91"/>
    <p:sldId id="510" r:id="rId92"/>
    <p:sldId id="511" r:id="rId93"/>
    <p:sldId id="573" r:id="rId94"/>
    <p:sldId id="512" r:id="rId95"/>
    <p:sldId id="513" r:id="rId9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o" initials="n" lastIdx="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000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99" d="100"/>
          <a:sy n="99" d="100"/>
        </p:scale>
        <p:origin x="84" y="582"/>
      </p:cViewPr>
      <p:guideLst>
        <p:guide orient="horz" pos="2207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presProps" Target="presProps.xml"/><Relationship Id="rId98" Type="http://schemas.openxmlformats.org/officeDocument/2006/relationships/handoutMaster" Target="handoutMasters/handoutMaster1.xml"/><Relationship Id="rId97" Type="http://schemas.openxmlformats.org/officeDocument/2006/relationships/notesMaster" Target="notesMasters/notesMaster1.xml"/><Relationship Id="rId96" Type="http://schemas.openxmlformats.org/officeDocument/2006/relationships/slide" Target="slides/slide92.xml"/><Relationship Id="rId95" Type="http://schemas.openxmlformats.org/officeDocument/2006/relationships/slide" Target="slides/slide91.xml"/><Relationship Id="rId94" Type="http://schemas.openxmlformats.org/officeDocument/2006/relationships/slide" Target="slides/slide90.xml"/><Relationship Id="rId93" Type="http://schemas.openxmlformats.org/officeDocument/2006/relationships/slide" Target="slides/slide89.xml"/><Relationship Id="rId92" Type="http://schemas.openxmlformats.org/officeDocument/2006/relationships/slide" Target="slides/slide88.xml"/><Relationship Id="rId91" Type="http://schemas.openxmlformats.org/officeDocument/2006/relationships/slide" Target="slides/slide87.xml"/><Relationship Id="rId90" Type="http://schemas.openxmlformats.org/officeDocument/2006/relationships/slide" Target="slides/slide86.xml"/><Relationship Id="rId9" Type="http://schemas.openxmlformats.org/officeDocument/2006/relationships/slide" Target="slides/slide5.xml"/><Relationship Id="rId89" Type="http://schemas.openxmlformats.org/officeDocument/2006/relationships/slide" Target="slides/slide85.xml"/><Relationship Id="rId88" Type="http://schemas.openxmlformats.org/officeDocument/2006/relationships/slide" Target="slides/slide84.xml"/><Relationship Id="rId87" Type="http://schemas.openxmlformats.org/officeDocument/2006/relationships/slide" Target="slides/slide83.xml"/><Relationship Id="rId86" Type="http://schemas.openxmlformats.org/officeDocument/2006/relationships/slide" Target="slides/slide82.xml"/><Relationship Id="rId85" Type="http://schemas.openxmlformats.org/officeDocument/2006/relationships/slide" Target="slides/slide81.xml"/><Relationship Id="rId84" Type="http://schemas.openxmlformats.org/officeDocument/2006/relationships/slide" Target="slides/slide80.xml"/><Relationship Id="rId83" Type="http://schemas.openxmlformats.org/officeDocument/2006/relationships/slide" Target="slides/slide79.xml"/><Relationship Id="rId82" Type="http://schemas.openxmlformats.org/officeDocument/2006/relationships/slide" Target="slides/slide78.xml"/><Relationship Id="rId81" Type="http://schemas.openxmlformats.org/officeDocument/2006/relationships/slide" Target="slides/slide77.xml"/><Relationship Id="rId80" Type="http://schemas.openxmlformats.org/officeDocument/2006/relationships/slide" Target="slides/slide76.xml"/><Relationship Id="rId8" Type="http://schemas.openxmlformats.org/officeDocument/2006/relationships/slide" Target="slides/slide4.xml"/><Relationship Id="rId79" Type="http://schemas.openxmlformats.org/officeDocument/2006/relationships/slide" Target="slides/slide75.xml"/><Relationship Id="rId78" Type="http://schemas.openxmlformats.org/officeDocument/2006/relationships/slide" Target="slides/slide74.xml"/><Relationship Id="rId77" Type="http://schemas.openxmlformats.org/officeDocument/2006/relationships/slide" Target="slides/slide73.xml"/><Relationship Id="rId76" Type="http://schemas.openxmlformats.org/officeDocument/2006/relationships/slide" Target="slides/slide72.xml"/><Relationship Id="rId75" Type="http://schemas.openxmlformats.org/officeDocument/2006/relationships/slide" Target="slides/slide71.xml"/><Relationship Id="rId74" Type="http://schemas.openxmlformats.org/officeDocument/2006/relationships/slide" Target="slides/slide70.xml"/><Relationship Id="rId73" Type="http://schemas.openxmlformats.org/officeDocument/2006/relationships/slide" Target="slides/slide69.xml"/><Relationship Id="rId72" Type="http://schemas.openxmlformats.org/officeDocument/2006/relationships/slide" Target="slides/slide68.xml"/><Relationship Id="rId71" Type="http://schemas.openxmlformats.org/officeDocument/2006/relationships/slide" Target="slides/slide67.xml"/><Relationship Id="rId70" Type="http://schemas.openxmlformats.org/officeDocument/2006/relationships/slide" Target="slides/slide66.xml"/><Relationship Id="rId7" Type="http://schemas.openxmlformats.org/officeDocument/2006/relationships/slide" Target="slides/slide3.xml"/><Relationship Id="rId69" Type="http://schemas.openxmlformats.org/officeDocument/2006/relationships/slide" Target="slides/slide65.xml"/><Relationship Id="rId68" Type="http://schemas.openxmlformats.org/officeDocument/2006/relationships/slide" Target="slides/slide64.xml"/><Relationship Id="rId67" Type="http://schemas.openxmlformats.org/officeDocument/2006/relationships/slide" Target="slides/slide63.xml"/><Relationship Id="rId66" Type="http://schemas.openxmlformats.org/officeDocument/2006/relationships/slide" Target="slides/slide62.xml"/><Relationship Id="rId65" Type="http://schemas.openxmlformats.org/officeDocument/2006/relationships/slide" Target="slides/slide61.xml"/><Relationship Id="rId64" Type="http://schemas.openxmlformats.org/officeDocument/2006/relationships/slide" Target="slides/slide60.xml"/><Relationship Id="rId63" Type="http://schemas.openxmlformats.org/officeDocument/2006/relationships/slide" Target="slides/slide59.xml"/><Relationship Id="rId62" Type="http://schemas.openxmlformats.org/officeDocument/2006/relationships/slide" Target="slides/slide58.xml"/><Relationship Id="rId61" Type="http://schemas.openxmlformats.org/officeDocument/2006/relationships/slide" Target="slides/slide57.xml"/><Relationship Id="rId60" Type="http://schemas.openxmlformats.org/officeDocument/2006/relationships/slide" Target="slides/slide56.xml"/><Relationship Id="rId6" Type="http://schemas.openxmlformats.org/officeDocument/2006/relationships/slide" Target="slides/slide2.xml"/><Relationship Id="rId59" Type="http://schemas.openxmlformats.org/officeDocument/2006/relationships/slide" Target="slides/slide55.xml"/><Relationship Id="rId58" Type="http://schemas.openxmlformats.org/officeDocument/2006/relationships/slide" Target="slides/slide54.xml"/><Relationship Id="rId57" Type="http://schemas.openxmlformats.org/officeDocument/2006/relationships/slide" Target="slides/slide53.xml"/><Relationship Id="rId56" Type="http://schemas.openxmlformats.org/officeDocument/2006/relationships/slide" Target="slides/slide52.xml"/><Relationship Id="rId55" Type="http://schemas.openxmlformats.org/officeDocument/2006/relationships/slide" Target="slides/slide51.xml"/><Relationship Id="rId54" Type="http://schemas.openxmlformats.org/officeDocument/2006/relationships/slide" Target="slides/slide50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" Type="http://schemas.openxmlformats.org/officeDocument/2006/relationships/slide" Target="slides/slide1.xml"/><Relationship Id="rId49" Type="http://schemas.openxmlformats.org/officeDocument/2006/relationships/slide" Target="slides/slide4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0" Type="http://schemas.openxmlformats.org/officeDocument/2006/relationships/slide" Target="slides/slide36.xml"/><Relationship Id="rId4" Type="http://schemas.openxmlformats.org/officeDocument/2006/relationships/slideMaster" Target="slideMasters/slideMaster3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2" Type="http://schemas.openxmlformats.org/officeDocument/2006/relationships/commentAuthors" Target="commentAuthors.xml"/><Relationship Id="rId101" Type="http://schemas.openxmlformats.org/officeDocument/2006/relationships/tableStyles" Target="tableStyles.xml"/><Relationship Id="rId100" Type="http://schemas.openxmlformats.org/officeDocument/2006/relationships/viewProps" Target="viewProps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42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5717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42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42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42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42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99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99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99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99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2519 839,'15'1,"-11"-2,6 0,-6 0,1 1,-2 0,0-1,0 1,0 0,0 0,-6 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2836 770,'1'13,"0"-9,-1 0,0 0,0 0,0-1,2 0,1-4,1-4,-1 1,-1 0,1-1,-1 2,1-1,-1 1,1 2,2-5,-5 10,0 4,-1-5,1 1,3-3,0-1,1-3,0-1,-1-1,0 3,-1-1,-8 7,3-1,1 0,0 0,0 0,1 0,1 0,0 0,1 0,1 1,-1-1,1 0,0 0,2-5,0-3,0 1,-1-3,-1 3,-1 1,0 0,-1 0,-1 6,2 0,2-2,1-2,2-2,-3 2,-1-2,-1 0,-5 1,1 5,1 2,0-2,2 1,-1 4,1 10,0-13,0-2,0 1,1 0,-2-1,1 0,0 2,-2 3,2-5,-2 2,1-1,0-1,-1 0,-1-1,0-1,0-1,0-2,1-1,1-3,0 2,0 0,1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2519 1379,'18'0,"-15"0,0 0,1 0,0-1,-1 1,-7 3</inkml:trace>
</inkml:ink>
</file>

<file path=ppt/ink/ink10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836 974,'4'26,"-1"-21,-2-2,0 2,2 8,-2-9,1 0,-1-1,2-1,0-1,0-2,2-2,-3 0,0 0,6-13,-5 12,-1 1,0-1,0 1,0 0,3-5,0 1,0-1,0-2,-3 7,0-1,6-4,-5 6,0-1,0 1,7-6,-7 7,0 1</inkml:trace>
</inkml:ink>
</file>

<file path=ppt/ink/ink10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1325 747,'1'23,"2"-18,-1-2,1 2,1 0,0 0,-1-1,0 1,0 1,-1-1,1 0,0-1,-1 1,0-1,4 3,-4-3,2 0,-5-7,-1-2,-1 0,1 2,2 0</inkml:trace>
</inkml:ink>
</file>

<file path=ppt/ink/ink10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1383 730,'-46'71,"43"-64,1-2,0 0,0 0,-1-1,1 0,1-1,0 1,0-1,1 2,-1 0,1 1,-1 4,-3-11</inkml:trace>
</inkml:ink>
</file>

<file path=ppt/ink/ink10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1266 1648,'20'29,"-18"-26,0 0,2 4,-1-5,-1 1,1-1,0 1,-1 0,0 0,0 0,1 2,-1 0,0 0,1 1,-1 0,0-2,-1-1,2 2,0-2,-1 1,-1 0,1-1,-1 0,0 0,0 1,1 1,-5-8,0-2</inkml:trace>
</inkml:ink>
</file>

<file path=ppt/ink/ink10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1308 1769,'11'62,"-10"-50,0-8,0 0,-1 0,0-1,1 1,-2 0,0-1,-1-7,1-1,-1-1,1 1</inkml:trace>
</inkml:ink>
</file>

<file path=ppt/ink/ink10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1296 1784,'16'-10,"-9"5,-2 1,-2 1,0 2,-3 6,-1 2,1 0,-1-1,-3 10,2-13,1 0,-3 2,3-2,2-7,2-1,-1 2,0 0,-1 0,2-2,-2 2,1 0,0-4,1 3,-2 1,1 0,1 1,0 1,1 2,-1 5,-2-2,0 0,0 3,0-4,-1 1,0-1,0 2,0-2,0 1,0-1,-1 0,-2-8,2 2,0-3,0 2,1 1,0-6,0 5,0 1,1 0,0 0,0 0,0-1,3-1,-1 2,1 2,-1 1,0 2,0 2,-2-1</inkml:trace>
</inkml:ink>
</file>

<file path=ppt/ink/ink10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1385 1797,'2'0</inkml:trace>
</inkml:ink>
</file>

<file path=ppt/ink/ink10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1382 1763,'23'4,"-19"-4,-1-1</inkml:trace>
</inkml:ink>
</file>

<file path=ppt/ink/ink10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1415 1789,'14'7,"-12"-11,1 5,-1 3,0 1,-1-1,0-1,1 0</inkml:trace>
</inkml:ink>
</file>

<file path=ppt/ink/ink10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1384 1784,'9'22,"-7"-18,0-1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2526 1428,'22'-3,"-19"3,0 0,0 0,0 0,0 1,0 1,-3 2,-6-2</inkml:trace>
</inkml:ink>
</file>

<file path=ppt/ink/ink10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1464 1728,'3'34,"-3"-31,0 0,1 0,-1 2,0-1,1 5,-1-5,0-1,2 2,0-1,2 3,-1-3,0-2,3 0,-3-4,0-1,-1-4,-3 4,0-1,-1 0,-2 0,2 1,-4-4,2 2,-2-1,2 4,0 1,-4-2,5 2,0 0,0 0,-2 0,2 0,0 2,17 1,-10-2,0-1,2 1,-1-1,-2 1,1-1,-1 0,-6 3,-1 0</inkml:trace>
</inkml:ink>
</file>

<file path=ppt/ink/ink10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1406 1773,'8'15,"-4"-7,-2-3,-1-2,0 0,0 0,1 2,-2 0,0-2,-1 1,-1-1</inkml:trace>
</inkml:ink>
</file>

<file path=ppt/ink/ink10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1754 1426,'10'13,"-8"-8,0-1,0 1,0 0,1 0,0 1,1-2,3 3,-4-3,-1-1,1 1,-2-1,1 0,-1 1,1 2,-1-2,0 0,0-1,0 1,-3-7,-1-1</inkml:trace>
</inkml:ink>
</file>

<file path=ppt/ink/ink10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1788 1540,'5'15,"-4"-9,1 5,-1-4,0 0,-1-3,1-1,1 2,-2-2,1 0,-1 5,1-3,-1-2,-2-6,1-2,-1 1,1 0,0 1,0 0,-1-2,-1 1,3 1,-2-2,1 2,0-1,0 1,0-4,1 4,-2 0,2-1,-1 0,2 0,2 1,1 0,-1 1,0 1,0-1,0 1,0 1,-2 3,-1 1,0 3,0-4,-3 8,2-7,0-1,0 0,0 0,0 0,-1 0,6-8,-2 0,-1-1,0 2,1 0,-1 1,-1 0,2 0,0-1,1 2,-1-1,1 2,-1 5,0 0,-1 1,-1-2,0 0,0 0,-1 0,1 3,-1-1,1-2,-1 0,0 0,2 0,-2-9,1 0,0 1,0 0,0 1,1 1,-1 0,1-2,1 1,1-3,0 3,0 0,-1 1,2 0,0-1,-2 1,1 0,-1 0,1 1,-3 10,0-5</inkml:trace>
</inkml:ink>
</file>

<file path=ppt/ink/ink10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1859 1559,'-2'6,"0"-12,1 1</inkml:trace>
</inkml:ink>
</file>

<file path=ppt/ink/ink10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1848 1535,'26'2,"-24"1,-1 1,-1 1,1-1,-2 2,1-1,1 3,-2-4,1-1,0 1,0 1,0-2,0 0,3-9,-2 0,0 1,0 0,0 0,0 1,0 1,1 0,-1 0,1 0,2-2,-1 3,1 0,-2 6,-2 6,0-6,1-1,-1 1,0 1,1-1,-1-1,3-1,-1-9,-1 2,-1-2,1 1,-1 1,0 1,1-1,-1 1,0 0,0 0</inkml:trace>
</inkml:ink>
</file>

<file path=ppt/ink/ink10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1915 1501,'2'14,"-2"-6,0-3,0-2,1 0,0 1,0 1,1-2,0 1,-1-1,0 2,2 0,-1-1,0-1,1-2,0 0,1-1,-1-1,1 0,-1-1,-1-1,0-1,-3-1,-4 1,1 2,0 1,1-1,-1 0,1 0,-2-1,2 2,0-1,0 0,0-1,-2 1,2 1,-2-1,2 2,6 2,5 0,-5-1,0 0,0-1,4 0,-4-1,1 0,1 0,-2 0,0-2,-4 0,-4 2,2 0,0 0</inkml:trace>
</inkml:ink>
</file>

<file path=ppt/ink/ink10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1532 1176,'16'7,"-13"-5,3 0,-3-2,2 1,-2-1,0 1,3 1,-2-1,-1-1,1 2,0 0,3 1,-3 0,-1-1,2 0,0-1,-2-1,2 2,-1-1,0 0,-1 1,2 0,-2 0,1 0,-1 1,0-2,0 1,0 1,0-2,0 0,1 1,0-1,-1 0,0 0,0 1,0-1,0 2,-1 0,1 0,0-1,-1 1,0 0,0 0,1-1,0 0,0-1,-1 2</inkml:trace>
</inkml:ink>
</file>

<file path=ppt/ink/ink10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1731 1257,'5'17,"-4"-13,-1-1,1 1,-1-1,0 2,0-1,1 0,-1 0,1 2,-1-2,0-1,0 0,0 0,-3-5</inkml:trace>
</inkml:ink>
</file>

<file path=ppt/ink/ink10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1722 1286,'16'-25,"-13"24,0 1,0 0,-1 3,-3 2,-1-1,-2 2,0-2,1-1,6-8,1 0,-3 0,2 2,0 0,-1 0,1 0,0 1,0 1,-2 4,0 0,-1 1,0-1,-1 1,-1-1,2 0,0 4,-1-1,1-3,-1-7,1 0,0 0,1 1,-1-3,1 3,-1 0,2-1,0 1,0 0,1 2,0 0,0 2,0 3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1807 1541,'-3'23,"3"-20,0 2,0-1,1 0,-1-1,1 2,0-2,3 0,-2 0,1-2,1 1,-1-1,0-1,0 0,0 0,0 0,1-1,0 0,-1 0,1-2,-1 0,-1 0,2-3,-3 3,0-1,-1 1,1-1,-1 1,2-3,-1 2,-1 0,-2-3,1 4,0 0,-1 0,1-1,-1 0,1 0,0 1,-1-2,1 1,0 1,-2 1,0 2,-1 3,-4 8,3-3,2-4,2-1,-3 1</inkml:trace>
</inkml:ink>
</file>

<file path=ppt/ink/ink10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1783 1276,'6'33,"-6"-38,0 1,0-3,0 1,0 2,-1 0</inkml:trace>
</inkml:ink>
</file>

<file path=ppt/ink/ink10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1775 1246,'25'17,"-22"-17,-1 3,-1 0,-1 2,0-1,-1 0,0 3,1-4,-1 0,0 3,1-3,0 0,-1 0,4-6,-1-5,-1 3,0 0,0 2,0-3,0 2,1 1,-1 0,1 6,-1 1,0 0,-1-1,0 0,0 1,0-1,1 1,0 0,0-1,0 0,2-9,-2-1,0 2,0-1,-1-2,1 4,-1 0</inkml:trace>
</inkml:ink>
</file>

<file path=ppt/ink/ink10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1837 1236,'-1'17,"1"-13,0 4,0-4,0-1,0 0,2 4,-1-3,0 0,0 0,0 0,0 0,1 0,2-1,-1-2,-1-4,-1-1,0 1,0 0,-1-3,-1 2,0-1,-2 2,-1-2,1 3,0 0,-2-1,-3 0,4 0,0 2,0 0,1 2,0 0,6 2,0-3,3 0,-2-1,0 0,0 0,3 0,-4 0,0 0,0 1,1-2,0 1,-1 0,0 1,1 1,-1 1</inkml:trace>
</inkml:ink>
</file>

<file path=ppt/ink/ink10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2020 1211,'5'14,"-4"-10,0-1,1 2,-1-1,0 0,1 5,-1-6,0 0,0 1,1-1,-1 1,0-1,0 0,0 1,1 0,-1 1,1 4,0-3,-1-3,0 0,1 1,0 0,0-1,-1 0,1 0</inkml:trace>
</inkml:ink>
</file>

<file path=ppt/ink/ink10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2048 1331,'6'18,"-4"-13,-1-1,0 0,0-1,0 1,1 1,0 3,-1-5,0 2,-1-2,0 0,1 0,-1 3,0-3,-1 2,2-2,-5-16,2 7,1 2,0 0,0 1,0 0,-3-8,3 8,-1-2,1 2,1-1,0 1,0-4,0 4,0 0,0-4,2 4,0 0,1 1,0 1,0 1,0 0,0 2,-1 1,-1 0,-1 0,0 1,0 1,-1-2,1 0,-2 3,-1-1,-1-1,7-8,2-11,-3 12,0-3,-1 3,1 0,1 1,0 2,0 3,-2 1,-1 2,1-3,-1 4,0-3,0 1,1-1,-1-1,-3-5,1-2,1 0,0 0,0 1,1-3,0 3,0 0,1 0,0 0,1 0,0 0,1 1,0 0,0 1,-1 4</inkml:trace>
</inkml:ink>
</file>

<file path=ppt/ink/ink10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2110 1343,'8'25,"-9"-29,0 0,0 0,-2-5,1 5,1 1</inkml:trace>
</inkml:ink>
</file>

<file path=ppt/ink/ink10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2093 1313,'27'8,"-24"-8,-1 3,0 0,-2 0,0 2,-1-2,1 1,0 2,-1-3,1 0,-1 1,0-1,3-6,-1-2,0 0,0 2,0-3,0 3,0-1,1 1,1 1,-2 5,0 0,0 1,0 2,-1-3,0 2,1-2,2-5,-2-2,3-9,-3 10,-1 0,1 0,0-1,0 1,0-1,-1-6,0 4,0 0,0 0,1 1,0 1,0-1,0 2,1 0,-2 6,0 1,-1-1,1 1,-1 3,1 0,-1 0,0-2,0 0,1-1,0 0,0 0,0-1,0 0,0 1,1 0,-1 1,1-1,0 1,-1-1,1 0,1-1,2 1,-3-1,3 0,2-1,-2-2,-1 0,0-2,-2-2,0 1,-1-1,0 1,0-1,-1 1,-1-5,0 4,0 1,-3-2,2 2,-1 1,0 0,-1-1,0 1,1 0,1 1,0-1</inkml:trace>
</inkml:ink>
</file>

<file path=ppt/ink/ink10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2111 1312,'50'-1,"-45"0,-1 0,-1 0,0 0,1-2,-1 1,0-3,-7 0</inkml:trace>
</inkml:ink>
</file>

<file path=ppt/ink/ink10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1535 1729,'-17'-13,"15"16,1 1,0-1,0 0,1 6,0-3,2-3,1-1,0 0,0-2,1 0,-1-1,0-1,-1-1,1 0,-1 0,-2 0,0 9,0-3,1 1,-1 0,0-1,0 0,0 2,1 0,0 15,0-14,0-1,0 1,-1-1,2 6,-1 0,-1-7,0 1,1-1,-1-1,0 0</inkml:trace>
</inkml:ink>
</file>

<file path=ppt/ink/ink10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1981 1496,'-1'15,"0"-12,1 0,-1 0,0 4,1-3,-1-1,1 1,1-1,1 0,1 0,0-1,0-1,2 2,-1-3,-1 1,0 1,-1 2,-2-1,-1 0,0 0,-1 1,0 0,-1-2,0 0,0 1,0-1,0 0,0-3,0-5,2 1,0 0,0-1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1854 1381,'-18'0,"14"0,-1 1,-1 0,3-1,-3 2,3-1,0 0,0 0,-1 0,-38 21,38-20,0 0,1-1,-1-1</inkml:trace>
</inkml:ink>
</file>

<file path=ppt/ink/ink10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1975 1525,'22'-3,"-18"1,-1 1,0 1,0-1,0 1,0-3,-1 0</inkml:trace>
</inkml:ink>
</file>

<file path=ppt/ink/ink10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2212 1314,'14'0,"-10"0,-1 0,2 1,-2 0,0 0,0 1,-3 3,-1-1,-5 6,5-6,-1-1,0 1,1 1,-2-1,1 1,-1-1,0-1,3 0,3-2,0-1,0 0,2-1,-1 2,1-1,-2 0,2 0,-9-2,-1-1,1 1</inkml:trace>
</inkml:ink>
</file>

<file path=ppt/ink/ink10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1892 1269,'13'-1,"-9"0,0 1,-7 0,-2 0,2 1,-4-2,2 1,1 0,0 0,1 0,7 0,-1-1,0 1,1-1,0 1,0 0,0-1,0 2,-1-1,0 2,0 0,-2 1</inkml:trace>
</inkml:ink>
</file>

<file path=ppt/ink/ink10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1815 970,'16'10,"-13"-10,0 0,3 2,-1-2,0 2,-2-1,7 3,-7-3,2 3,-1-2,-1-1,6 2,3 0,-8-2,-1 0,0 0,7 1,-7-1,1 0,0 0,0-1,0 1,1 0,4 0,-5 0,-1 0,1 0,0 1,-1 0,3 1,-2 0,-1-2,1 1,1 0,0 0,0-1,0 1,-1-1,0 0,-1 1,1-1,0 0,-1 0,1 0,-1 0,1 1,0-1,13 3,-11-1,-3-2,0-1,2 2,0 0,0 0,5 1,-7-3,0 1,3 1,-1-1,1 2,-3-1,-2 1,1 0,-1 0,0 0,0 0,-1 0,-3-2,0-2</inkml:trace>
</inkml:ink>
</file>

<file path=ppt/ink/ink10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2140 1068,'-1'45,"2"-41,-1 2,0 2,0-4,0-1,1 0,-1 5,1-5,1 5,-1-5,1 3,-1-1,0-2,-2-8,-1 1,1-1,0 2,-1-3,1 2,0-2,0 2,0-1,-1-1,1 1,1 1,-1 1,0-1,0 1,0 0,1-4,-1 3,3 1,-2 0,2 0,-1-1,2 0,-1 1,1 1,0 2,1 4,-3-1,0 0,0 0,-1 1,-2 4,1-5,-1 0,1 0,-2 0,5-6,2 0,1 0,-1 3,-1 1,-1 2,-1 0,0 1,0-1,-2 0,-1 0,0 0,-1 0,2-7,2-1,0 2,0 0,-1 0,3 0,-1 0,1 0,1 0,0 1,-1 0,0 0,0 1,-2 4</inkml:trace>
</inkml:ink>
</file>

<file path=ppt/ink/ink10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2190 1121,'-1'-4,"0"1,0 0,0-1,0 1,0 0,0-2,1 0,-1 2,1-6,0 6,1 0,3 3,1 5,-2 0,0-2,-2 1,2-1,-2 0,0 0,1 1,-1-1,-2 0,0 0,0 0,5-4,-1 0,0-2,0 1,0-1,0 3,0-1,0 2,-1 2,-2 1,1-1,-1 0,1 2,0 2,0-4,-1 1,2-8,-1 0,0-1,0 1,-1 0,1 0,-1 1,1-4,0 3,-1 0,2-18,-1 19,0-2,-2 10,1 2,0-1,0-1,0-1,0 0,0 1,0 0,1 1,1-2,-1 1,1-1,0-1,0 1,1-3,-1-4,0 0,-2-1,-1-3,-1 4,-1 0,0-2,0 0,-1 0,0 0,1 2,0-1,-1 1,1 3,-1 0,-2 2,3 0,4 1,2-2,8 3,-8-4,0 0,2 0,-1 0,-1-1,2 0,-2 1,0-1,0 0</inkml:trace>
</inkml:ink>
</file>

<file path=ppt/ink/ink10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2294 1114,'16'-1,"-11"1,3 0,-2 0,-3 0,0 0,-7-1,-12-1,10 1</inkml:trace>
</inkml:ink>
</file>

<file path=ppt/ink/ink10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1644 848,'0'29,"0"-25,1-1,-1 1,1-1,1 0,-1 0,2 0,0-1,0-2,1 0,-1 0,2-2,-1 1,0-2,0 1,-1-1,-1 0,1-1,-2 1,0 0,-1-5,-1 4,1 1,-1-2,0 2,0 0,0 0,-2 0,0 0,-1 1,1 1,0 0,-1 0,1 0,0 1,0 2,0-1,0 2,1 0,1 0,1 0,1 1</inkml:trace>
</inkml:ink>
</file>

<file path=ppt/ink/ink10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1672 837,'-2'21,"2"-17,0 0,0 0,-1-1,1 0,0 1,-1-1,0 1,-2-4</inkml:trace>
</inkml:ink>
</file>

<file path=ppt/ink/ink10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1380 1062,'4'31,"-3"-28,1 0,1-1,1-1,1-1,-2 0,0 0,1 0,-1 0,0 0,2-2,-1 0,1 0,-1-1,-1-2,-2 2,2-2,-2 2,-1-1,2 0,-1 0,-2 0,0 1,-2 0,-1-1,0 2,0 0,-1 0,1 1,0 0,-1 0,0 1,1 1,0 1,1-1,-2 5,4-3,-1 2,5-6,5-2,-4 1,-1 1,0-1,1 1,0 0,-1 0,0 0,-1 4,-2 0,-3 3,2-1,-1-2,1 0,-3 2,2-2,-2 2,1-2,2 0,4-3,1 0,-1 0,5-1,-3 0,-2 0,0 0,-1 4,-5-1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1396 1428,'-8'16,"8"-12,-1 9,1-2,0-8,-1 0,1 2,0-1,0-1,0 0,-1 0,4 0,-1-6,-1-1,1-1,-1 0,0 1,0 1</inkml:trace>
</inkml:ink>
</file>

<file path=ppt/ink/ink10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1138 1249,'-13'14,"13"-11,0 1,1 0,1 4,-1-5,2 2,-2-1,1-1,0 0,-1 0,2 0,0-1,0-1,0-1,0-1,0-1,0 1,1-2,0-1,-2 0,1-3,-2 4,0 0,0 0,-2 0,-1 0,0 0,-1-1,0 0,-1 0,1-2,1 3,0-1,1 1,0 0,0 0,-2 1,1-1,-1 3,0 0,0 1,0 2,1 0,0 2,1-1,-1-1,2 0,2 0,1-2,0-2,0 1,1 0,0 0,0-1,-1 0,0 1,-3 3,-3 1,1-1,1 0,-1 0,5-3,1 1,-1 0,-1 2,-2 0,0 1,-1-1,1 0,-1 0,1 1,-2 0,0 0,0-1,0 0,-1-3,0-1,0 0,-1 0,0-2</inkml:trace>
</inkml:ink>
</file>

<file path=ppt/ink/ink10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1101 1469,'-6'14,"5"-11,1 0,0 0,0 0,3-2,0-1,1 1,0-2,0 0,-1 0,0 0,0 0,0 1,-1 3</inkml:trace>
</inkml:ink>
</file>

<file path=ppt/ink/ink10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1111 1473,'1'36,"-1"-31,0-1,0 1,0-2,-1 0,0 0,-1 0</inkml:trace>
</inkml:ink>
</file>

<file path=ppt/ink/ink10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1076 1468,'-4'24,"4"-21,1 0,-1 1,0 0,1-1,0 1,-1 1,1-2,0 0,0 0,0 0,3 1,2 2,-2-3,-1-1,0 0,0 0,1-1,0-1,-1 0,0-1,1-2,1-1,-2 2,0-2,1 1,2-7,-5 7,2-4,-2-1,-1 4,1 0,-1 1,0 0,0 0,-3-7,0 5,0 0,-1-2,2 4,-1 1,1-1,-1 1,-3-2,3 3,0 1,0 2,1 2,1-1,0 1,0 1,0-1,0 0,0 4,0-3</inkml:trace>
</inkml:ink>
</file>

<file path=ppt/ink/ink10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1117 1696,'-2'18,"3"-14,0-1,2-1,0 1,0-1,1 1,-1-2,3 5,-4-3,-3 0,-1 0,-1 0,0 0,-1-1,0 1,1-3,0 0,1-3,0-4,1 4,0-1</inkml:trace>
</inkml:ink>
</file>

<file path=ppt/ink/ink10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1118 1705,'13'0,"-10"0,0 0,0-1,0 1,0-1</inkml:trace>
</inkml:ink>
</file>

<file path=ppt/ink/ink10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1092 1710,'4'42,"-1"-37,-1-2,2 0,1 1,-2-2,0 0,0-1,0 0,7 1,-7-1,2 0,-2-1,1 0,1-1,-2-2,0-1,0-1,-1 1,-2 0,1-1,-1 2,1 0,-1-2,1 0,-2 0,1 0,0 1,-1 0,1 1,-1-1,0-1,-1 1,-1-2,0 3,0 0,0-1,-1 0,1 3,-1-3,1 2,0 2,0-1,-2 0,2 3,1 1,1 1,0-1,0 1,-1 1,1-2,0 0</inkml:trace>
</inkml:ink>
</file>

<file path=ppt/ink/ink10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1368 1659,'-5'16,"5"-11,0-1,1 1,-1-2,1 0,1 1,1-1,1 0,-1-3,1 1,-1-1,1 0,0 0,0 0,2-1,-3 1,0 0,1-1,0-1,-1 0,0-2,-2 1,1-2,-1 2,0-5,0 5,-1 0,0 0,-1-1,1 0,-2 1,-1 0,-2 0,0 1,2 0,-5-1,4 2,1 0,0-1,0 2,0 2,0-1,0 1,-1 2,1-1,-1 4,2-3</inkml:trace>
</inkml:ink>
</file>

<file path=ppt/ink/ink10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1393 1645,'-7'14,"6"-10,1 0,0-1,0 5,0-5,2 4,-2-4,1 2,2-2,0 0,0-3,1-2,-1 1,0-2,-3 0,1 0,-1 0,-3 0,0 0,0 0,0 3,0 1,-1 2,2 0,-1 1,0-2</inkml:trace>
</inkml:ink>
</file>

<file path=ppt/ink/ink10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1998 509,'-5'15,"5"-12,0 0,1 1,1-1,0 1,2-2,-1 0,1 0,0-1,1 0,-2-2,2 0,-1-2,-1 1,1-2,-1 0,0 1,0 0,1 1,-1 0,0-1,-2 0,1 0,-2-1,0-1,-2 0,-1 0,2 2,-1-1,1 1,0 0,-1 0,1 0,-2-1,0 0,0 2,0 0,0 2,-1 0,0 0,1 2,0-1,0 1,-1 1,1-1,-2 4,2-3,1 0,1 0,-2 0,2 0,-2 0,2 0,0 0,0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1392 1437,'16'15,"-15"-12,0 1,5 6,-5-7,1 0,-1 1,1 0,-1 0,0-1,1-7,-2 1,1-2,-1-4,0 5,1-1,-1 1,-1 0,1-1,0-1,0 0,0 3,0-1,0-1,0 2,0-1,0 1,1 9,-1-1,0-1,0 0,0 0</inkml:trace>
</inkml:ink>
</file>

<file path=ppt/ink/ink10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2020 478,'2'48,"-2"-44,-1 0,1 0,-1 0,0-1,0 0,1-8,1-1,-1 1,1 0</inkml:trace>
</inkml:ink>
</file>

<file path=ppt/ink/ink10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2086 488,'20'8,"-17"-6,-2 1,-4 1,-1-1,0 0,2 0,-1-2,0 0,0 1,6 0,2-1,-2-1,0 1,2-1,-1 0,1 0,-1 1,-1-1,-8-1,0 0,-3-2</inkml:trace>
</inkml:ink>
</file>

<file path=ppt/ink/ink10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2083 489,'-13'12,"10"-8,1 0,2-1,0 0,-1 2,2-2,0 0,1 0,1 4,-2-4,1 0,0 1,0 0,4 0,-3-2,0-1,0-1,1-1,1 1,0-2,-2 2,2-2,-2-1,1-1,0-4,-3 5,1-2,-2 2,1-1,-1-5,0 6,0-2,0 2,-1-4,1 4,-1 0,0-4,0 3,-2 0,0 2,-4 2,-1 1,5-1,0 2,-1 0,0 2,1-1,-2 3,2-1</inkml:trace>
</inkml:ink>
</file>

<file path=ppt/ink/ink10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2179 467,'13'15,"-15"-12,0 0,-2 2,2-2,-2 0,2 0,5-1,0-2,0 0,1 0,-1 0,-2 3,-1 0,-1 0,-1 1,1-1,-1 0,-1 0,0-2,0-2,0-4,0 1,2 1,1-2</inkml:trace>
</inkml:ink>
</file>

<file path=ppt/ink/ink10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2155 468,'-5'18,"5"-15,0 0,0 2,-1-2,1 4,0-2,0-1,1-1,-1 0,1 0,0 0,-1 0,1 0,1 1,-1-1,1 0,-1 0,3-1,0 0,-1 0,1-1,-1-1,0 0,2-1,-2 0,0-1,0-1,0-3,-1 3,0 0,1-7,-1 6,0-1,-1 1,0 0,0 1,-1 0,-1 0,0 0,0 0,0 0,0-1,0 1,-1-3,1 3,-2-1,1 1,-1 0,0 2,0 0,0 1,0 1,0 0,-3 1</inkml:trace>
</inkml:ink>
</file>

<file path=ppt/ink/ink10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2255 460,'-2'14,"0"-9,0-1,1 1,0-1,-1 0,1-1,0 1,-1-1,1 0,5-3,-1 0,4-1,-3 1,0-1,3 0,0 0,-11 3,1-2,0 0</inkml:trace>
</inkml:ink>
</file>

<file path=ppt/ink/ink10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2262 470,'-5'42,"4"-39,1 0,0 0</inkml:trace>
</inkml:ink>
</file>

<file path=ppt/ink/ink10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2234 459,'-3'33,"3"-30,-1 0,1 2,0-2,-1 0,1 0,0 0,0 0,1 1,0 1,0-2,0 1,1 0,0-1,1-1,0-1,0-1,0-1,3-1,-1 0,-1 0,-1 1,4-5,-4 4,0-2,-1 0,0 1,0-2,-2 1,0 0,-1 0,0 1,1-1,-1-4,0 5,0-1,0 0,0 1,-4-5,2 6,0 1,-1 1,-5 0,6 1,0 1,0 0,0-1,0 1</inkml:trace>
</inkml:ink>
</file>

<file path=ppt/ink/ink10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2334 456,'-6'14,"4"-9,1 4,0-3,0-2,1 1,3-2,1-1,0-1,-1 1,0 0,-1 1,-5 1,0 0,-1 0,1-1,0-1,0-1,0-1,0 0,0-1</inkml:trace>
</inkml:ink>
</file>

<file path=ppt/ink/ink10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2319 482,'2'0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1470 1521,'-4'-14,"3"11,0-1,0 1,0-1,0 1,0-1,1 1,0-2,0 0,0 1,1-2,-1 2,1 0,-1 1,0 0,2-6,-2 5,2 1,-1 0,1 0,1 1,0 1,1 2,-1 0,0 2,-3 1,1-1,0 1,-1 0,1 0,0 7,1-2,-1-5,-1 0,1-1,0 0,0 2,-1-2,2 2,-1 0,-1-2,-1 0,0-13,0 6,1 1</inkml:trace>
</inkml:ink>
</file>

<file path=ppt/ink/ink10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2303 456,'-7'17,"6"-13,1 0,0 4,0-5,0 1,1 1,-1-2,0 0,1 4,0-4,0 1,0 5,0-3,0-1,0-1,1 3,1-3,0-2,0-1,1 0,0-1,1-1,-1 0,-1 0,0-1,2-4,-4 3,1 0,-1-1,0 1,-1 0,1-1,0 0,0 1,0-2,-1 2,0 0,0 0,0-1,0 1,0 0,0-2,0 2,0-1,0 0,0 1,0-4,0 4,-1 0,-3 3,-4 2,5-1,0-1,-3 1,2 0,1 0,0-1,0 1,0-1</inkml:trace>
</inkml:ink>
</file>

<file path=ppt/ink/ink10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2456 437,'-12'14,"6"-9,0 0,3-1,0 3,2-4,0 2,0 1,0-1,0-1,1 0,-1 6,1-7,0 1,8-5,-4-3,-1 1,-2 0,-3 0,1 0,-1 0,0 0,-1 3,0 0,0 1,-1 2</inkml:trace>
</inkml:ink>
</file>

<file path=ppt/ink/ink10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2412 451,'-17'29,"17"-25,-1 1,1 0,-1-1,1-1,0 0,0 1,-1 3,1-4,2 14,0-9,1-2,0-5,0 0,2 0,0-1,-2-1,0 0,6-1,-5 0,0 0,-1-1,1 0,-1 0,0 0,-1 0,1 0,0 0,0 1,-1-1,2-3,-2 3,-1 0,4-2,-4 1,1-1,-1 0,0 1,-1 0,0 0,0 0,0 1,-2-2,0 0,1 2,-2-2,1 2,1 0,-1 0,1-1,0 1,-3-4,0 6,-5 9,6-4,-1 0,0-1,0 0,-1 0,1 0,0 0,1-1,0-1</inkml:trace>
</inkml:ink>
</file>

<file path=ppt/ink/ink10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2420 560,'4'27,"-4"-23,0 0,0 0,0 0,0 0,0-1,-3-1,0-2</inkml:trace>
</inkml:ink>
</file>

<file path=ppt/ink/ink10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2375 612,'1'28,"-1"-20,0-3,0-2,0 1,0 0,0-1,0 0,-3-8,2-1,0 1</inkml:trace>
</inkml:ink>
</file>

<file path=ppt/ink/ink10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2384 607,'12'13,"-13"-8,-1-2,-1-2,2-4,4 0,1-1,-1 3,0 0,0 1,0 2,-2 1,-1 0,0 0,-1 2,-1 1,1-2,1-1,-1 0,1 0,-1 0,1-14,0 5,0 1,1 2,0-2,1 1,-1 1,1 0,0 0,1 1,1-1,-1 3,2 0</inkml:trace>
</inkml:ink>
</file>

<file path=ppt/ink/ink10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2432 617,'1'-6,"-3"3,1 0,4 2,1 2,0 0,-1 0,0 0,0 0,0-1,0 1,-2 3,-1-1,0 0,-1 1,1-1,-1 1,0-1,5-12,-2 6,-1 0,0 0,0 0,2-1,-1-1,1 5,-3 7,0-4,0 1,0-1,0 1,0-1,3-7,-1-2,-1 3,-1 0,1 0,0 0</inkml:trace>
</inkml:ink>
</file>

<file path=ppt/ink/ink10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2486 582,'4'8,"-3"1,-1-5,1-1,0 4,-1-4,1 1,0-1,0 0,0-6,-2 0,-1 0,1 0,-3-1,1 1,-1 0,1-1,0 0,0 1,0 1,7 2,1 0,1 1,-2 0,-1 0,0-1,0 1,-1 2,-2 0</inkml:trace>
</inkml:ink>
</file>

<file path=ppt/ink/ink10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2541 593,'5'-12,"-10"10,1 1,1 0,0 1,0 1,2 2,1 0,-1 1,1 0,0 0,0-1,0 0,0 1,3-2,0-2,2-1,1-1,-3 0,0 0,0 0,0 0,-3 6,0-1,2 8,-1-8,0 5,0 2,-1 10,0-14,0-1,0-1,0 4,-1-3,1-1,0 0,-1 0,-2-8</inkml:trace>
</inkml:ink>
</file>

<file path=ppt/ink/ink10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1387 1600,'-14'0,"11"0,-1-1,1 0,0 1,-3-2,3 1,0 0,-3-2,3 1,-2-2,2 3,1-2,-1-2,0 2,1-1,1 1,-1-1,1-1,-1 2,0 0,1 0,-1 0,1 0,0 0,-1 0,0 0,1 0,-1 0,1-2,-1 0,-1-6,1 6,0 0,0 2,1 0,0 0,0 0,0-2,0 2,0 0,1 0,-2-6,1 6,1 0,-1 0,1 0,-1-1,0 1,0 0,0 0,1 0,-1-2,1 2,1 0,-1-1,0 1,0 0,1-2,-1 2,0 0,0-1,0 1,0 0,0 0,1 0,0 0,0 0,0 0,2 0,-1 0,1 1,0 0,0-1,0 2,0-1,0-1,0 1,-2-1,1 0,0 0,1 0,-1 0,1 1,-1-1,0 0,1 1,-2-1,2 1,-1-1,1 1,-1-1,1 2,0-1,2-2,-1 1,-1-1,-1 1,1-1,0-1,-2 2,2 0,-1 0,0 0,1 0,0 0,-1 0,1 1,-1-1,1 1,-1-1,1 1,-1-1,1 1,0-1,0 1,0 0,0 2,0 0,0 0,-1 3,-1 0,0 0,1 1,-1 0,0-1,-1 0,1 0,-1 0,1 1,-1 1,0-2,1 1,-1 0,1 0,-1 1,1-2,-1 0,0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1517 1427,'14'-1,"-10"1,-1-1,1 1,-1-1,1 1,-1 0,1 0,-1 1,0 0,-3 2,-5-2,2-1,0 0</inkml:trace>
</inkml:ink>
</file>

<file path=ppt/ink/ink10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1412 1302,'7'15,"-5"-11,0-1,1-1,1-4,-1-1,0 0,3-5,-4 5,0-2,-1 1,1 1,3-9,-4 9,1 0,-6 6,0 3</inkml:trace>
</inkml:ink>
</file>

<file path=ppt/ink/ink10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1424 1410,'13'-7,"-10"7,0 0,0 0,-2 4,-1 3,0-3,-1 0,1-1,0 1,0-1,-1 0,1 0,-1 1,0-1,0 3,0-2</inkml:trace>
</inkml:ink>
</file>

<file path=ppt/ink/ink10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1417 1385,'-9'18,"8"-15,1 0,0 0,0 0,0 0,0 2,1-2,0 0,1 2,-1-2,1 0,-1 1,0 0,1 1,-1-1,0 0,0-1,2 1,0 0,0-2,1-1,0-1,0-1,0-2,1 0,-3 0,1 1,-1-1,1-1,4-4,-4 5,-1 0,0 0,0 0,-1 0,-2-1,-1 0,-1 1,1 0,0 0,-3-2,3 2,-1 0,-3-4,1 2,-7-4,8 7,0 2,0 1,0 4,2-2,-1 1</inkml:trace>
</inkml:ink>
</file>

<file path=ppt/ink/ink10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2527 462,'-5'17,"5"-13,0-1,1 0,0 5,0-4,0-1,1 0,1 0,0 0,2-1,-2-2,2 1,-2-1,0 1,1-1,0-1,1 0,-1-2,2 0,-2 1,-1 0,1-1,-1-1,-1 1,-1-1,-2-4,1 5,0 0,-3-2,1 1,-1-1,0 2,0 1,0 0,-1-1,0 2,-4 0,5 1,-2 1,1 0,1 0,0-1,0 1,0 1,0-1,-1 1,1-1,0 1,7-1,-1-1,1 0,4-1,-1 1,-3-1,-1 0,0 0,0 1,0-1,0 1,-6 10,2-4,0 0,0 0,0-1,1-2,0 0,-1 1,0-1,0 0,-2-6</inkml:trace>
</inkml:ink>
</file>

<file path=ppt/ink/ink10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1614 1345,'-13'-4,"10"5,1 2,1 0,2 0,2-1,0 0,0-1,0 1,0 0,0 0,0 0,-2 1,1 1,-2-1,-2 0,0 0,-1-2,2-6,3 2,0 0,0 0,0 0,-1-1,0 1,-1 0,-1 0,0 0,-1 0,-1 0,0 1,0 0,0 1,0 2,-1 5,2-3,-1 2</inkml:trace>
</inkml:ink>
</file>

<file path=ppt/ink/ink10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1570 1333,'-3'20,"3"-13,0-4,1 4,1-3,1 0,-1-1,1 1,-1-1,1 2,0-1,-1-1,3 0,-2-2,0-1,1 0,3-5,-2 2,-2 1,2-1,1-1,-3 1,0 0,-1-2,0 2,-1 0,-1 0,0-1,0 1,0-1,0 0,0 1,-1-1,1 1,-1-3,1 3,-1 0,-2 0,0 1,0 1,-2-1,-1 0,3 2,0 0,-1 0,1 2,-1 3,3-2,0 0,0 1</inkml:trace>
</inkml:ink>
</file>

<file path=ppt/ink/ink10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1606 1366,'-11'16,"11"-13,2 0,1-1,0-1,0-1,0-1,0-1,0 1,2-2,-2 2,0 0,-2-2,-3-1,0 1,-3-2,1 5,1 0,0 3,0-1,0 0</inkml:trace>
</inkml:ink>
</file>

<file path=ppt/ink/ink10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1653 1549,'-13'-12,"10"16,1-1,1 2,2-2,0 4,1-4,1-2,0-3,0-1,0-1,-1 1,1 0,0 0,-2 8,-1 2,1-1,-1 1,0-1,1 1,-1-1,0-3,-2 1,0-1,-1-2</inkml:trace>
</inkml:ink>
</file>

<file path=ppt/ink/ink10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1611 1537,'-1'34,"2"-26,0-4,0-1,1 3,0-1,1 0,-2-2,2 2,0 0,-2-2,3 2,-1-1,1 0,0-1,-1-1,1-2,-1 0,0-1,1-1,1-2,-3 1,3-2,-2 1,1 0,-1 0,0 0,0 0,0 1,-2 0,0 0,-1-3,-1 2,1 0,-2-1,0 1,1 1,-1 0,-1-1,-1-3,1 4,0 1,0-1,-3-1,1 0,3 1,-5-3,3 3,2 0,-1 0,0 6,2 5,1-4</inkml:trace>
</inkml:ink>
</file>

<file path=ppt/ink/ink10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1908 1636,'-1'14,"2"-10,0-1,1 1,1 0,-1-1,1 2,-1-2,2 4,1-3,1 1,-2-3,0 0,0 0,-1-1,0-1,0 0,3 0,-3 0,0-2,0 1,0-2,1-1,-2 0,2-5,-3 6,0 0,0 0,0 0,0-1,0 0,-1 1,0 0,-2 0,-3-2,1 2,1 1,-2-1,-4-2,2 0,3 3,0 0,-1 1,1 0,0-1,1 2,0 0,-1 0,1 2,-2 1,3 0,1 1,0 5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1527 1422,'13'14,"-10"-14,0 1,2 0,0 1,-2-1,-6 1,-2 2,1-1,1-1,0 1,0-1,2 1,-2 0,7 0,0-2,0 0,0-1,-1 1,2 0,-1-1,-1 1,0-1,0 1,-6 1</inkml:trace>
</inkml:ink>
</file>

<file path=ppt/ink/ink10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1928 1638,'5'19,"-5"-16,1 3,-1-2,1 2,-1-2,1 0,-1-10,0 1,0 1</inkml:trace>
</inkml:ink>
</file>

<file path=ppt/ink/ink10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1952 1648,'10'20,"-6"-18,-1-4,0-2,-1 0,-1-1,-1 2,0 0,-1 0,1 0,-5-2,2 2,-1 1,1 2,-1 0,-5 2,6-1,-2 0,2-1</inkml:trace>
</inkml:ink>
</file>

<file path=ppt/ink/ink10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2634 465,'-4'13,"3"-10,1 0,0 0,0 0,0 0,0 0,1 0,0 0,0 0,-1 0,3 0,-1 0,0 0,1-2,0 1,0-2,1 1,-1-1,0 0,0 0,0 0,0-1,1-1,-1 0,1-1,-1 0,0 0,-1-1,-1 1,0 0,0-1,-1 1,0-1,1 1,0-1,0 1,0 0,0 0,0 0,-2 0,-1 0,0 0,-1 0,0 1,-1-1,1 2,-1-1,-3 0,3 2,0 1,1-1,0 0,-1 1,1 0,0-1,-1 2,1-1,0 1,0 1,-1 0,1-1,0 0</inkml:trace>
</inkml:ink>
</file>

<file path=ppt/ink/ink10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2668 464,'2'0</inkml:trace>
</inkml:ink>
</file>

<file path=ppt/ink/ink10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2669 464,'-1'3,"-1"-6,-1 2,0 0,0 0,-3 2,-3 1,6-1,0 2,2 0,1 1,0-1,1 1,2-2,1-1,-1-1,2-1,-2-1,1 0,0-1,-2 0,0 7,-2 4,-1-4,1-1,0 1,-1-1,0 2,1-2,-1 0,0 1,0-1,0 0,-2-4</inkml:trace>
</inkml:ink>
</file>

<file path=ppt/ink/ink10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2728 459,'-12'14,"8"-12</inkml:trace>
</inkml:ink>
</file>

<file path=ppt/ink/ink10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2659 482,'-14'13,"12"-10,0 0,2 0,1 0,2-1,0 1,0-1,0-2,0-1,0-2,-1 0,-1 0,1 0,-2-1,-1 0,1 1,0 0,-3-2,0 3,-1 4,0-2,0 3,1-1,0 2,0-1</inkml:trace>
</inkml:ink>
</file>

<file path=ppt/ink/ink10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2730 461,'-12'1,"9"3,2-1,1 1,0-1,0 0,0 0,0 2,1-2,2-4,1-1,-2-1,1-1,-1 1,0-1,0 1,-1 0,-2 8,1 1,0-1,0-1,-2 4,1-5,1 1,-2-1,-2-3</inkml:trace>
</inkml:ink>
</file>

<file path=ppt/ink/ink10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2689 471,'14'44,"-11"-42,2 0,-2-1,0-2,2 2,-2-1,0-1,1-1,-1-1,-1 0,1-2,-1 0,0-1,-1 2,0 1,-1-1,0 0,1 1,-1 0,-1 0,1 0,-1-3,0 2,-1 1,0 0,-1 2,-2-1,1 2,0 2,0-1,-2 3,3-1,-1-1,1 0,0 0</inkml:trace>
</inkml:ink>
</file>

<file path=ppt/ink/ink10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2792 458,'0'14,"0"-10,0-1,0 0,0 1,-1 2,1-1,-1-2,1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1593 1428,'15'0,"-12"0,1 0,-1 0,0 0,-10 5,4-5</inkml:trace>
</inkml:ink>
</file>

<file path=ppt/ink/ink10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2813 471,'-4'18,"4"-15,0 0,0 0,1 1,0-1,2-2,0 1,0-1,0-2,0 1,-2-3,-1-1,0 1,0-1,0 1,-1-1,0 0,-2 1,1 0,-2 2,1 1,0 0,-3 3,2-2</inkml:trace>
</inkml:ink>
</file>

<file path=ppt/ink/ink10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2777 456,'-22'35,"21"-32,0 1,0 0,2-1,1 1,1-2,1 2,0-1,0 0,0-1,0 0,-1 0,1-1,0 0,0-1,0 0,-1 0,2-1,0 1,-2-1,1 0,-1 0,2-1,2-3,-3 2,-1 0,1-1,-2 0,1 0,-2 1,0 0,0 0,0 0,1-7,-1 7,-1 0,-1 0,-1 0,-1 0,0-1,-4-1,2 2,-1 2,3 0,-11 2,9-1,1 1,0-1,-11 6,11-4,0 0,1 1</inkml:trace>
</inkml:ink>
</file>

<file path=ppt/ink/ink10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2801 546,'0'20,"0"-17,-1 2,1 0,0-2,-4-4,0 0</inkml:trace>
</inkml:ink>
</file>

<file path=ppt/ink/ink10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2753 582,'5'19,"-4"-13,0-3,0 2,0-2,-1 1,0 2,1-3,-1 2,0-2,0 0,0 1,-1-1,1 1,0 0,0 1,1-2</inkml:trace>
</inkml:ink>
</file>

<file path=ppt/ink/ink10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2753 582,'2'0</inkml:trace>
</inkml:ink>
</file>

<file path=ppt/ink/ink10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2754 582,'9'7,"-4"-6,-2-1,0 1,0 2,-1 1,-2-1,0 1,-1 1,-1-2,-1 1,0-3,0-1,0 1,0-1</inkml:trace>
</inkml:ink>
</file>

<file path=ppt/ink/ink10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2829 571,'1'18,"-1"-15,0 1,0-1,1 0,-1 0,2 0,0 0,0 0,1-1,0 1,-1 0,1 0,-4 0,-3 2,-1-2,2-1,0-2,-1-1,1-1,0 0,1-1,-2 0</inkml:trace>
</inkml:ink>
</file>

<file path=ppt/ink/ink10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2831 573,'21'5,"-17"-5,-1 0,0-2</inkml:trace>
</inkml:ink>
</file>

<file path=ppt/ink/ink10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1835 1320,'4'20,"0"-17,0 0,-1-2,2 2,-1-3,-1 1,1-1,-1 0,0-1,2-2,-1 1,0 0,1-1,-2 0,-1 0,1 1,-1-1,-5 0,0 1,-1 0,1 1,-3-1,2 0,1 1,-2 1,1-1,1 1,-1 0,0 1,0-1,1 1,0 0,-1 4,2-1,2-1,0 0,0 0</inkml:trace>
</inkml:ink>
</file>

<file path=ppt/ink/ink10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1857 1317,'4'14,"-4"-11,1 0,0 1,0 0,0 0,0 2,-1-3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2926 792,'17'3,"-13"-4,-1 0,0-2,-1 0,-1 0,-1 0,-2 0,-1 2,-1 2,1 0,0 3,0-2,2 2,-2 0,3 0,-1-1,1 0,3 7,-1-6,1-2,2-1,3-5,-5 1,-1-2,0 2,0 0,0-1,6-6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1594 1448,'14'0,"-11"0,2 1,-1-1,1 0,0 0,-2 0,0 0,0-1</inkml:trace>
</inkml:ink>
</file>

<file path=ppt/ink/ink11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2904 461,'-1'17,"1"-13,1 1,-2-1,1 0,1 1,0-2,-1 0,2 0,1 1,2-2,-2-1,0 0,0-1,2 1,0-1,1-1,-2 0,-1 0,0 0,0 0,2-2,-1 1,1-1,-2 2,0 0,4-2,-3 1,-2-1,1 2,-1-2,-1 0,-2 0,1 0,-1-1,0 0,0 1,-2 0,-1-3,0 3,0 0,1 1,-2 0,2 0,-3 0,2 1,1 1,0 0,0 0,-2 1,2-1,0 1,-1 0,1 0,-1 0,0 0,-1 1,2-1,-1 1,0 0,0-1</inkml:trace>
</inkml:ink>
</file>

<file path=ppt/ink/ink11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2914 457,'2'0</inkml:trace>
</inkml:ink>
</file>

<file path=ppt/ink/ink11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2915 457,'8'11,"-8"-7,1 1,-1-2,0 0,0 3,0-2,0 0,1-1,1-8</inkml:trace>
</inkml:ink>
</file>

<file path=ppt/ink/ink11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2944 457,'6'35,"-8"-32,0 0,0 0</inkml:trace>
</inkml:ink>
</file>

<file path=ppt/ink/ink11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2934 576,'2'16,"-2"-11,1 0,-1-1,0-1,1 0,-1 1,0-1,0 0,-1 0,1 0,0 3,0-3,0 2,0-1,0-1,0 0,0 1,-1-9,-1-2,1 1,-2-9,2 12,-1-3,1 2,0 0,0-1,0 1,0 1,0-1,0-5,0 4,1 2,0 0,4 0,0 2,-1-1,0 1,0 0,1 0,-1 1,0 0,0 1,-2 2,-1 0,0 0,-2 0,0 0,-1-1</inkml:trace>
</inkml:ink>
</file>

<file path=ppt/ink/ink11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2983 601,'14'3,"-7"-3,-4 0,0 0,0 1,0-1,-7-3,1 0,2 0</inkml:trace>
</inkml:ink>
</file>

<file path=ppt/ink/ink11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1878 1316,'4'15,"-3"-12,-1 0,0 0,0 0,1 0,-1 0,0 1,0-1,-1 1,1-1,-1 0,-2-7,2-1,0-1</inkml:trace>
</inkml:ink>
</file>

<file path=ppt/ink/ink11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1655 1109,'4'18,"-4"-15,0 1,1-1</inkml:trace>
</inkml:ink>
</file>

<file path=ppt/ink/ink11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1665 1108,'17'-1,"-14"1,-2 3,-3 4,0-4,0 1,1-1,-2 0,2 0,-1 0,0 1,0-1,5-3,4-3,-2 2,-2-1,0 0,0 0,-3-1,0 0,0-1</inkml:trace>
</inkml:ink>
</file>

<file path=ppt/ink/ink11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1651 1096,'-8'22,"8"-18,0 2,1-3,0 0,1 2,0-2,0 1,2 0,-1 0,0-3,1 1,0-1,-1 0,5 0,-5-1,1-1,-1 0,1-1,-1 1,1 0,-1-2,0 1,-2-1,1 0,-2 0,0-4,-1 2,0 1,-1 0,-1-1,1 2,-1 1,1-1,-1 0,0 1,0 1,-1-1,1 1,-3 0,3 0,0 0,0 0,-2-2,2 3,0 1,1 3,1-1,0 1,1 1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1667 1416,'-13'13,"12"-10,0 1,1-1,0 0,1 0,1 0,-1 0,1 0,-1 0,4 2,4-1,-5-4,-1 0,2-3,-1-1,-3 1,0 0,1-1,-2 1,3-2,-2 2,0-1,0 1,-1 0,0 0,0 0,-3-1,-1 1,1 1,-3 0,3 2,-1 1,0-1,-1 2,2 1,2 0,0 0,2 0</inkml:trace>
</inkml:ink>
</file>

<file path=ppt/ink/ink11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3044 466,'-4'13,"5"-9,-2 0,1 0,0 0,0 0,0 0,1 0,-1-1,2 0,1 0,0-1,1 0,-1-1,1 0,0 0,4-1,-5 1,1-1,-1-1,1 1,0 0,-1 0,0 0,0-1,0 1,2-2,0 0,-1 0,0 0,-1-1,1-1,-2 1,0-1,-1-1,0-7,-1 8,-1 1,1 0,-1 0,-2-2,0 1,0-1,-1 1,-1 1,0 1,-1-1,3 2,-6 0,5 1,-1 0,0 0,-1 1,2-1,1 1,0 0,-1 1,0 1,0-1,1 1,-1 0,-1 3,3-3,-2 1,1-2,0 1</inkml:trace>
</inkml:ink>
</file>

<file path=ppt/ink/ink11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3051 456,'-1'28,"1"-24,0 0,-1-1,1 3,-1-2,1-1,0-6</inkml:trace>
</inkml:ink>
</file>

<file path=ppt/ink/ink11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3060 464,'23'4,"-20"-4,0 1,-2 2,-3 1,-1-1,0 1,-4 4,2-2,3-3,3 0,2-2,0 0,0-1,9 0,-8 0,-1-1</inkml:trace>
</inkml:ink>
</file>

<file path=ppt/ink/ink11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1829 1099,'9'16,"-7"-13,0 0,1 0,0-1,0 1,1 0,-1-1,1-2,-1 0,1-2,-1 0,2-1,-1 0,-1 2,1-1,1-1,-1 2,0-3,-1 2,0-1,-2 0,-1 0,-1 0,0-1,-1 0,-2-1,2 2,-3-3,3 3,-1 1,-4-3,3 2,0 1,-1 0,1 2,1-1,0 2,0 1,-1 1,2 0,-1 0,1 1,-1 1,1-1,0-1,0 0,0 0,-1 1,1 0,0-1</inkml:trace>
</inkml:ink>
</file>

<file path=ppt/ink/ink11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1845 1082,'4'29,"-4"-26,0 0</inkml:trace>
</inkml:ink>
</file>

<file path=ppt/ink/ink11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1854 1080,'16'-3,"-14"6,-3 1,0 0,-2-1,1 0,-1-1,1 2,-1-2,6-2,1-2,0 0,-1 0,1 2,-3 3,0 1,-2-1,-2 1,-1-1,1 0,0-4,1-2,0-1</inkml:trace>
</inkml:ink>
</file>

<file path=ppt/ink/ink11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3157 464,'0'22,"0"-18,0-1,0 0,0 0,-1 1,2 0,-1 1</inkml:trace>
</inkml:ink>
</file>

<file path=ppt/ink/ink11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3171 465,'17'13,"-18"-10,-1 1,-1 0,0 0,0-2,-2 2,2-2,0 0,6 0,0-3,0 1,0 0,0 1,0 1,-2 1,-2 0,1 0,-2 1,-1-1,1 0,-1-2,-1-1,0-1,1 0,0-1,0-1,0 1</inkml:trace>
</inkml:ink>
</file>

<file path=ppt/ink/ink11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3149 449,'-13'21,"10"-19,2 1,0 1,-1 2,2-3,0 0,0 1,-1 1,1-2,1 1,0 0,0 0,1-1,1 0,1 0,-1-2,1 2,-1-3,0 3,1-2,-1 0,1-1,-1 0,1 0,-1 0,0-1,0 0,0 0,0-2,-1 0,0 0,0-3,-1 1,0 0,-1 2,0 0,0-1,0 0,0-1,-1-11,1 13,0 0,-1-1,0-1,0 2,-1-1,-2 1,-1-1,2 3,-1 0,1 1,0 1,-2 0,0 2,1 0,-3 1,4-3,0 1,-3 2,1-1</inkml:trace>
</inkml:ink>
</file>

<file path=ppt/ink/ink11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1966 1414,'1'14,"0"-11,0 0,2-1,1 0,0 0,-1-1,0-1,1 1,-1 0,1 0,0-1,0 1,1-1,-2 0,0-1,0 0,0-1,0 0,0-1,-2 0,0 0,-1-1,-1 1,-1-1,2 0,-2 1,1 0,-1-4,1 4,-1-1,-2 0,1 3,-6 0,4 1,0-1,2 1,0 0,0 1,0-1,0 1,0 1,0 0,1 2,1 0,0 2,0-3,0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1705 1358,'-9'37,"8"-30,-1-1,0 0,0 1,-3 5,2-5,0 3,-3 8,2-10,-2 11,-1 9,0-8,6-17,-3-2,-4-7</inkml:trace>
</inkml:ink>
</file>

<file path=ppt/ink/ink11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1977 1394,'4'19,"-4"-16,0 0,0 0,0 0,0 0,0 0,0 0,0 0</inkml:trace>
</inkml:ink>
</file>

<file path=ppt/ink/ink11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1997 1388,'-2'18,"1"-14,-2-1,2 0,0 0,2 0,3-3,-1-1,0 1,0 0,2-2,-2 0,0 1,0-1,0 0</inkml:trace>
</inkml:ink>
</file>

<file path=ppt/ink/ink11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2005 1399,'5'32,"-3"-27,-2-2,1 3,-1-2,0-1,0 4,-1-10,0 0</inkml:trace>
</inkml:ink>
</file>

<file path=ppt/ink/ink11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3254 449,'2'15,"-2"-7,0-4,-1 0,1 1,0 1,0-2,0-1,-1 0,1 0,-1 0,0 3,-2-8,1-3,2 1</inkml:trace>
</inkml:ink>
</file>

<file path=ppt/ink/ink11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3277 453,'-11'27,"10"-24,-1 0,1 1,0-1,4-2,2-3,0 0,-1 0,0-1,-1 2,0-1,1 2,1-1,-1 1,-1 0,0 1,-9-5,2 0,0 2</inkml:trace>
</inkml:ink>
</file>

<file path=ppt/ink/ink11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3285 459,'8'19,"-8"-16,0 0,-1 2,0-2,1 0,-1 1,0-1,0 1,0 0,-2-4,-1-5,3 2,-1-1,1 0,-1 0,1 0</inkml:trace>
</inkml:ink>
</file>

<file path=ppt/ink/ink11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3224 447,'-14'23,"14"-20,0 0,0 1,0-1,0 0,0 2,1 1,-1-1,2 0,-2 0,3 0,-1-2,1 0,1-1,-1-1,0-1,5 1,-4-1,0 0,-1-1,1 1,-1 0,2-1,-2 1,2-1,-1 0,4-2,-4 2,4-4,-4 2,1 0,-1-1,-2 1,0 0,0-1,-2 1,1 0,-1 0,1 0,-1 0,-1 0,1 0,-1-1,-2-1,0 1,-2-1,2 3,0-1,0 1,-4-4,-1 0,4 5,0 1,1 0,-1 2,-8 2,5-1,0 0,1 0,0-1,-13 6,10-6,0 0</inkml:trace>
</inkml:ink>
</file>

<file path=ppt/ink/ink11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2155 1403,'-5'15,"4"-12,1 0,0 0,1 1,1 2,0-3,2 0,5 2,-3-1,-3-3,0 1,0 1,0-1,1 0,-1 0,1-2,-2-3,2-1,-1 0,-1 0,1 1,-2 0,1 0,1-2,-3 2,1 0,-2 0,0 0,-1 0,0-2,0 2,1-1,-1 1,0-1,1 1,0 0,-2-2,0 2,0 1,-1-1,0 2,1 0,-1 1,0 2,1-2,-1 1,1 0,-5 3,4 0,1 0,1 0,1-1,0 0,0 0,1 1,-1 0,1 0</inkml:trace>
</inkml:ink>
</file>

<file path=ppt/ink/ink11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2161 1384,'3'20,"-3"-12,0-4,0-1,1 1,-1-1,3 0,0-3,1 1,0 0,-1-1,0 1,-8 5,3-3,-1 0,0 0,0-1,0 0,0-3</inkml:trace>
</inkml:ink>
</file>

<file path=ppt/ink/ink11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2164 1395,'30'-4,"-33"6,0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542 408,'-14'5,"11"-1,0-1,0 0,0 0,0 2,2-2,-1 0,1 0,4-1,1-2,1-1,-2 1,0 2,1 0,-5 1,-5 2,2-3,1 0,0 0,0 0</inkml:trace>
</inkml:ink>
</file>

<file path=ppt/ink/ink11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2139 1396,'7'21,"-7"-17,0-1,0 0,0 1,0-1,0 0,0 1,0-1,0 0,-2-7,1-7,0 6,0 0,0 1,1 1,0 0,-1-1,1 0,-1-3,3 12,-1-1,0 0,-1 0,1-1,0 2,0 4,-1-6,1 3,-1-2,0 1,0 4,0-5,0-1,-1 0,0 0,-1-8,1 2,1-5,-1 1,1 1,0 1</inkml:trace>
</inkml:ink>
</file>

<file path=ppt/ink/ink11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3351 456,'-1'14,"1"-8,-1-3,1 0,0 0,0 1,-1-1,-1 4,1-3,0-1,3-16,-2 7,1 0</inkml:trace>
</inkml:ink>
</file>

<file path=ppt/ink/ink11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3377 442,'-5'25,"5"-22,-1 0,1 1,1-1,1 1,0-1,1-1,0 0,0 0,-2 1,-1 1,-2-1,-2 1,1-2,1 2,-1-3,0 0,-1-2,1 0,-1-3,2 1</inkml:trace>
</inkml:ink>
</file>

<file path=ppt/ink/ink11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3366 469,'31'0,"-27"-1,-5-2,-3 2,-2 1</inkml:trace>
</inkml:ink>
</file>

<file path=ppt/ink/ink11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3337 452,'-13'8,"10"-5,0 0,1 0,1 1,0 2,1-3,0 1,0 0,1 1,-1-1,2 0,0 0,0 0,1 0,0-1,8 2,-2-3,-6-2,1 0,-1 0,0 0,5-3,-4 2,0 0,0-1,0-1,0 1,-1-1,0 1,2-1,-2 0,0-1,0 0,0 1,0-1,-1 0,-1 1,1 0,-1 0,1-1,-1 1,0-1,-1 1,0-1,-1 0,-2-1,1 2,0 0,-2-1,1 2,0 1,-1-1,0 2,1 0,-1 0,0 1,1 0,-2 1,-11 5,6-3,6-3,0 0,0 0,0 1,-2 3</inkml:trace>
</inkml:ink>
</file>

<file path=ppt/ink/ink11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3318 561,'5'22,"-5"-18,-1-1,1 1,0 3,0-3,0-1,0 6,0-4,0-2,-1 2,1-1,0-1,-1 0,0-8,-1-1,1 3,0-2</inkml:trace>
</inkml:ink>
</file>

<file path=ppt/ink/ink11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3305 563,'21'-3,"-18"2,0 1,0 0,0 3,-3 1,0 0,-1 1,-1-2,-1-1,-2 2,1-1,1-1,0 0,0-1,0 2</inkml:trace>
</inkml:ink>
</file>

<file path=ppt/ink/ink11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3374 600,'14'-1,"-11"1,0 1,-1 2,0 0,-2 0,-3 1,-1-2,1-1,0 1,0-1,0 1,0 0,6-2,1 0,3 0,-4 0,1 0,2 0,-2 0,0 0,-1 0,-10-1,2-1,1 1</inkml:trace>
</inkml:ink>
</file>

<file path=ppt/ink/ink11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2251 1161,'2'17,"-2"-12,1-1,-1 0,1-1,0 0,1 2,0-2,2 0,0-1,-1-1,0 0,0 0,0 1,5 0,-4 0,0-1,1-1,-1 1,-1-2,2 0,-1 0,-1 1,4-3,-4 1,0 0,-1-1,-1 0,0-3,-2 0,0 2,0 0,0 0,-2-2,1 3,-4-3,2 2,0 0,-1-1,2 1,0 2,0 1,-2 0,1 1,1 1,0 0,-2 1,2-1,0 1,0-1,0 1,0 0,-1 0,-2 4,2-2,1-3</inkml:trace>
</inkml:ink>
</file>

<file path=ppt/ink/ink11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2266 1157,'3'15,"-3"-11,1 0,-1 1,0 0,0-1,-1-1,1 1,0-1,0 0,0 0,0 1,-1-10,1 2,-1-1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544 425,'1'32,"1"-38,0 2,1-2,-1 1,-1 2,0-1,2 1,-2 0,0 6,-1 1,1 5,-1-3,0-3,-1 1,1-1,0-6,2-2,0 1,-1 0,0 0,0-1,0 0,0 2,0 0,2 3,-3 3,0 1,1 1,-2 6,0-5,1-1</inkml:trace>
</inkml:ink>
</file>

<file path=ppt/ink/ink11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2293 1157,'-4'13,"4"-10,-1 0,1 5,0-4,-1 0,1 0,1 2,-1-3,1 1,-1 0,1-1,2-1,0-2,1-3,-2 0,-2-1,1 0,-1 1,1-1,-1 0,-1 0,0 1,1 0,-1 0,-2 1,0 2,0 0,-1 2,2 1,-1 0,0 4,1-2</inkml:trace>
</inkml:ink>
</file>

<file path=ppt/ink/ink11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3483 447,'-4'14,"4"-8,0-3,0 0,0 0,-1 1,2 2,-1-2,1 0,-1-1,1 1,2 0,1-1,-1-3,1 0,-1 0,0-1,0 1,1 0,0-1,1 0,-1 0,0 0,4-1,-5 1,1 0,0-1,-1 0,0 1,2-2,0-1,-2 2,0 0,2-2,-2 1,0 0,-1-1,0 0,-1 0,-1 0,-1 0,0 1,-2-1,2 1,-1 0,-3-5,3 4,-3-2,2 4,0-1,-1 0,-1 0,1 2,1 0,-2 0,2 1,0 0,0 0,0 0,-1 1,1-1,0 1,-1-1,1 1,-1 1,0-1,-1 3,2-1,0 0,1 0,-2-1</inkml:trace>
</inkml:ink>
</file>

<file path=ppt/ink/ink11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3488 422,'2'0</inkml:trace>
</inkml:ink>
</file>

<file path=ppt/ink/ink11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3489 422,'2'28,"-2"-24,0 0,0 1,0-2,-1 1,1-1,0 0,0 2,0-1,-1-1,2-9,-1 1,0 1</inkml:trace>
</inkml:ink>
</file>

<file path=ppt/ink/ink11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3529 426,'-9'20,"6"-17,-1 1,1 0,1-1,0 0,0 2,2-2,0 0,0 0,1 0,1 0,1-2,0-1,0 0,1-1,0-2,-1 2,-1-2,0 0,-1 0,-3 0,-3-2,1 3,-1-1,1 3,0-1,0 2,1 1,0 0,-1 0</inkml:trace>
</inkml:ink>
</file>

<file path=ppt/ink/ink11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3499 574,'16'0,"-11"-1,-1 2,-1-1,1-1,0 1,0-2,-1 2,0-1,0 1,0-1,-7 0,1 1,-5 1,5-1,0 0,-2 1,2 0,-1-2,1 2,0-1,-2 0,2 1,0-1,7 0,1 0,-1 1,0-1,3 0,-3 0,-1-1,1 1,0 0,-1 0,0-1,-6 2,-3 0,2 0,0-1,1 1,-1 0,1-1,6 0,1 1,1 0,-1-1,-7-2,0 2</inkml:trace>
</inkml:ink>
</file>

<file path=ppt/ink/ink11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2184 693,'7'39,"-7"-36,0 1,0 0,0 0,0 0,0 0,0 5,0-5,-1-1,0-10,0 2,1 1</inkml:trace>
</inkml:ink>
</file>

<file path=ppt/ink/ink11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2184 698,'14'3,"-10"-2,-1 2,-2 0,-2 1,-2-1,-1 1,2-1,-1-1,6-4,1-1</inkml:trace>
</inkml:ink>
</file>

<file path=ppt/ink/ink11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2214 705,'0'20,"0"-17,1 0,2-1,0-1,0-1,0 0,0-1,0-1,0 1,-2-2,-1 0,-4-2,0-2,3 4,0-1,5 6,-1 2,0-3,0 1,0-2,-5 3,2 0,3 0,0-1,-2 1,-2 0,-2-1,0 0,0 0</inkml:trace>
</inkml:ink>
</file>

<file path=ppt/ink/ink11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2245 713,'10'-14,"-7"13,0-1,-4-1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626 436,'-13'-8,"10"8,-2 3,3 0,1 0,1 0,0 0,0 1,2-1,3-7,-3 1,-1 0,0 0,1 0,-1-1,0 1,0 7,0-1,-1 6,0-5,1 2,0-1,0-2,0 0,1-7,-1 0,0-2,0-4,0 2,0 4</inkml:trace>
</inkml:ink>
</file>

<file path=ppt/ink/ink11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2258 689,'-7'14,"5"-11,1 0,2 1,-1-1,2 0,1-2,-1 2,0 0,-2 0,0 0,-2 0,-1-1,0-1,0 0,0 1,2-6,3 1</inkml:trace>
</inkml:ink>
</file>

<file path=ppt/ink/ink11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2290 675,'2'13,"-3"-9,1-1,-1 4,0-4,0 1,0 2,0-3,0 0,0 2,1-2,3-1,0-2,0-2,-3-1,-1-1,0 1,-1 0,-1-1,0-1,0 2,-1 2,1 0,-1 0,0 2,1 0,1 2,3 0,2-3,0 0,0 1,0-1,2-1,-2 1,2 0,-1-1,-1 1,0 0,0 1,0-2</inkml:trace>
</inkml:ink>
</file>

<file path=ppt/ink/ink11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2310 711,'14'6,"-11"-6,0 0</inkml:trace>
</inkml:ink>
</file>

<file path=ppt/ink/ink11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2342 699,'2'0</inkml:trace>
</inkml:ink>
</file>

<file path=ppt/ink/ink11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2337 708,'15'0,"-12"-1,0 1,0 0,-3-4,-1 1,-1-2,1 1,1 1,-1-1,0 1,0 0,-2 4,3 3,-1 0,1 0,0 0,0 0,0 3,0-4,0 0,0 3,0-2,0 1,1 0,-2 1,1-2,-1-1,1 1,-1 0,0-1,0 0,3-13,0 5,0 1,-1 1,1 0,1-1</inkml:trace>
</inkml:ink>
</file>

<file path=ppt/ink/ink11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2366 719,'11'14,"-12"-11,-2-4,3-3,-1 0,1 0</inkml:trace>
</inkml:ink>
</file>

<file path=ppt/ink/ink11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2371 692,'10'19,"-8"-16,1 0,0-3,0 0,0-3,-2 0,0 0,2 4,-1 2,0 0,-1 1,1 0,-1-1,0 0,1 0,-1 0,2-1,-4-10,1 3,1 1</inkml:trace>
</inkml:ink>
</file>

<file path=ppt/ink/ink11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2427 683,'-34'54,"32"-50,0-1,-1 1,1 0,1-1,-3 2,3-9,1 1,1 0</inkml:trace>
</inkml:ink>
</file>

<file path=ppt/ink/ink11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2491 723,'17'4,"-14"-7,-2 0,-1 0,-1 0,-1-1,-1 1,0 1,-1 2,-2 4,3-1,1 1,-2 5,3-6,0 4,0-2,2-1,1-1,1-2,0-1,0-1,0-1,1-1,1-3,-2 3,0-2,-1 2,1 1,-2-1,1 0,-1 0,2 6,0 1,0 0,1 0,0 0,0-1,0 1,-3-1,1 0,1-1,-6-6,1 1,1 0,-2-1,3-1</inkml:trace>
</inkml:ink>
</file>

<file path=ppt/ink/ink11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2540 712,'-19'30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642 407,'2'0</inkml:trace>
</inkml:ink>
</file>

<file path=ppt/ink/ink11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2581 715,'-9'-5,"7"8,0 0,1 1,-1-1,1 1,1 1,0-2,3-3,1-1,-1-1,0 0,-1-1,1 1,-5 10,2-5,0 0,-1 2,1-1,0 1,-1 5,0 0,-2-2,2-3,0 1,-1 0,0 7,1-8,-1 2,0-3</inkml:trace>
</inkml:ink>
</file>

<file path=ppt/ink/ink11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2713 707,'-13'-4,"10"4,-2 0,2 2,0 1,-1 3,3-3,-1 1,0 1,1-2,1 1,2-1,1-2,0-2,0-1,0 0,0 0,-1 5,-3 3,1-2,0 1,0 1,-1-1,0 0,1 0,-3 5,2-7,0 1,-2-3,2-4,0-1</inkml:trace>
</inkml:ink>
</file>

<file path=ppt/ink/ink11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2784 688,'-7'22,"6"-18,-1 4,1-4,1-1,0 0,1 0,1 2,-1-2,1 0,0 1,-1-1,2 0,0 0,-2 0,-1 0,-1 0,0 0,-2 0,0-1,0-1,0 0,-1 0,1-1,0-1,0 0,1-3,2 1,0 0,1 0</inkml:trace>
</inkml:ink>
</file>

<file path=ppt/ink/ink11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2781 706,'17'6,"-14"-6,0 0,0 0,0 0,0 0</inkml:trace>
</inkml:ink>
</file>

<file path=ppt/ink/ink11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2844 732,'14'2,"-11"-2,0 0,-6 0,0 0,0 0,0 0,0-1,0 1,0 0,6 1,0 0,0-1,1 0,1 1,-2-1,0 0,0 0,0 0,0 0,-14-3,6 0</inkml:trace>
</inkml:ink>
</file>

<file path=ppt/ink/ink11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2909 709,'16'2,"-13"-2,0 2,0-1,0 1,-1 1,-1 0,-1 0,-2 0,-1 1,0-2,-5 5,5-4,-2 1,2-1,0 2,0-2,1 0,5-3,1 1,-1-1,1 0,-1 0,6 1,-6 0,0-1,0 1,0 0,0 0,0 0,-4-4,-1-2,1 1,-2-1</inkml:trace>
</inkml:ink>
</file>

<file path=ppt/ink/ink11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2963 727,'13'3,"-10"-3,0 1,0-1,0 0,0-1,0 1,-6 0,0 0,-2 0,0 0,0 0,2 0,-1 1,1-2,0 1,0 0,6 0,0 0,1 0,0 1,-1-1,0 0,2 0,-2 0,2 0,-2 0,-8 0,2 0,-4 0,4-1,0 1,0 0,0 0,6 0,1 0,-1 0,1 0,-1 1,0-1</inkml:trace>
</inkml:ink>
</file>

<file path=ppt/ink/ink11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2719 685,'-14'1,"10"-1,1-1,0 2,0-1,0 1,1 2,0 0,0 1,0 0,1-1,-1 1,-1 0,1-1,2 0,-1 0,0 0,3 0,1-2,0 0,0-1,0-2,1 0,-1 0,0-1,0 0,0 0,0 0,0 1,-1-1,1 1,-1-1,0 0,-1 0,-1 0,0 0,-1 7,0-1,-1 12,0-7,2-4,-1 0,0-1,0 1,0 0,0 0,0 1,1 1,0-1,0-1,0 0,0-1,0 1,1 0,-1 0,0-1</inkml:trace>
</inkml:ink>
</file>

<file path=ppt/ink/ink11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2709 707,'1'30,"0"-27,-1 1,0-1,0 2,0 4,-1-5,-1 6,1-6,1 0,-2-1,0 0,1 0,-2-6,2-2,1-4,0 4,0 2,1-1,0-1,0 0,0 0,0 1,0 0,2-4,-1 3,-2 2,0 0,-2 8,1 6,1-7,-1 10,0-10,1-1,-1 0,0 1,0 1,0-2,1-17,0 7,1 0,-1 3,1 0,-1 1,0-1,1 1,-1 0,0 0,0 0,1 0,0 0,-1 7,0-1,0 8,0-6,-1 1,0 1,0-1,0 0,0 4,0-7,1 1,-1-1,0-7,-1-2,1-2,-1 1</inkml:trace>
</inkml:ink>
</file>

<file path=ppt/ink/ink11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2664 956,'-18'-20,"14"18,1 0,0 1,0 1,0 0,-1 4,2 1,1-2,1 2,0-2,0 2,1-2,-1 0,1 2,0-2,0 1,2 0,0-3,2-3,0-2,-2 1,-1 0,4-1,-3 1,0 0,0 0,-2 6,-2 2,0 1,0 0,-1 8,0-9,1-1,-1 0,1 0,-4 10,5-9,-1 0,0-1,0-1,0 0,3-18,-1 9,-1 2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664 406,'2'6,"-2"1,-1-4,2 1,-1 0,0-1,-1 0,1 0,1 1,-1 1,0 0,0 0,0-1,0-1</inkml:trace>
</inkml:ink>
</file>

<file path=ppt/ink/ink11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2703 960,'0'-14,"1"10,0 1,0 0,0-1,1 1,-1 0,-1 7,-1 0,-1 0,1 0,0 0,0-1,-1 4,1-3,1-1,-1 5,1-5,-1 5,2-5,0 0,2-2,0 1,0-1,0 1,0-1,-2 2,-4 0,0 0,-1-1,0 0,1 0,0-1,0 1,0-1,0-1,2-3,0 0,0-2</inkml:trace>
</inkml:ink>
</file>

<file path=ppt/ink/ink11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2705 946,'22'-1,"-18"0,-1 0,0 1,0-1,0 1,-2 3,-2 0</inkml:trace>
</inkml:ink>
</file>

<file path=ppt/ink/ink11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2777 975,'14'-5,"-11"4,0 1,0-1,0 1,0 0,0 1,-2 3,-1 1,0-2</inkml:trace>
</inkml:ink>
</file>

<file path=ppt/ink/ink11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2831 940,'13'5,"-10"-3,-2 1,0 0,-1 0,-3 6,2-5,0 0,0-1,0 0,-2 1,2-1,-2 0,0 0,0 0,0-1,0 0,6-2,0 0,1-1,-1 1,1 0,-1-1,0 2,0-1,1 1,-1 0,0-1,1-1,-1 0,0-1,0 0</inkml:trace>
</inkml:ink>
</file>

<file path=ppt/ink/ink11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2886 958,'15'-2,"-12"2,0 0,3-1,-3 1,4-1,0 0,-3 0,0 0,-1 1,0 0,-6 0,-1 0,-2 0</inkml:trace>
</inkml:ink>
</file>

<file path=ppt/ink/ink11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2641 1063,'1'15,"-1"-10,0 0,0 0,-1 0,0-1,0 1,1-2,-1 0,0-6,0-1</inkml:trace>
</inkml:ink>
</file>

<file path=ppt/ink/ink11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2640 1060,'-7'16,"6"-12,1-1,-1 1,0-1,0 1,0-1,0 0,3-12,0 3,-1 0,-1 1</inkml:trace>
</inkml:ink>
</file>

<file path=ppt/ink/ink11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2639 1051,'7'20,"-6"-17,2 1,-2-1,1 0,1 2,-1-2,0 0,-1 0,-1 0,0 1,-2 0</inkml:trace>
</inkml:ink>
</file>

<file path=ppt/ink/ink11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2628 1142,'-3'21,"3"-17,-1 0,-1 4,2-5,0 1,-1-1,1-6,-1-1,1 1,-1-1,-1 1,0 0,-1 1,-1 0,1 2,0 1,0-1,0 2,0 2,2 1,1-2,0 1,0-1,1 0,0 1,1-1,2-2,0-1,0 0,0-1,0 0,0-2,-3 0,2 0,-1 0,0 0,-7 0</inkml:trace>
</inkml:ink>
</file>

<file path=ppt/ink/ink11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2472 1352,'2'20,"-2"-11,0-5,0 2,0 0,-1 2,1 5,0-7,0 0,-1-1,1 2,-1 11,1-10,-1-1,1 0,-1 1,1 0,-1 0,0 2,1-2,-2 13,1-15,0 1,1 0,-1-1,1-1,-1 0,0-2,0 4,1-4,-1 2,-1 2,2-4,0 0,-1 1,1 0,0 0,0 0,0-1,-1 0,1 0,0 0,0 0,-1 0,1 0,0 0,1 0,-1 0,-1 0,1 3,1-1,-1 0,0 5,0-5,-1-2,1 1,1-1,-1 1,-1 1,2-2,-2 0,1 1,0 0,0-1,-1 0,1 0,0 0,0 0,0 0,2 0,1-1,0 0,0-1,0 0,0-1,0 1,1-1,1-1,-2 1,1 0,-1 0,2-1,-2 0,0 0,1 0,-1 1,0-1,1 0,-1 0,1 0,-1 0,4 1,-2-1,-1 0,0 0,0 1,0-1,5-1,-6 0,0 2,0-1,-2-4,1-1,-1 2,0 0,-1 0,1-3,0 3,-1-1,1 0,-1-2,1 0,-1 0,1 0,-1-6,1 6,-1-2,0-1,0 0,1 2,0-21,0 19,0 0,0 2,0-2,0 1,-1-2,1 1,0 2,0 0,1 1,-2-3,2 0,-1 0,0 1,0 0,0 0,0-1,0-1,0 0,0 2,0 2,0 0,0 1,0 0,0 0,1-6,-1 9,-1-1,2 8,-2 0,0 3,-1-1,1-2,-3 1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679 432,'18'-5,"-18"2,-1 0,-2 1,0 3,-1 0,0 2,1 0,2 0,0 2,1 0,1-1,1 2,-2-3,3 0,0-3,2-2,-1-1,-1 2,3-4,-2 2,-1-1,-1-1,1 0,0-2,-2 4,1 0,-5 8,1-1,0 0,1 0,-1 1,0-1,2 2,2-3,1 0,0-2,0 0,0 0,0-1,0 1,0-1,-4 3,-1 1,-1-2,0 1,0-1,0 1,-1-1,-1-5,0-1,3 1,-1 0,0 1,0-1</inkml:trace>
</inkml:ink>
</file>

<file path=ppt/ink/ink11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2266 1639,'1'16,"0"-12,-1 0,1 0,-1-1,0 0,0 0,0 0,0 0,1 0,-1 0,-3-7,0-1,0-1,0 3,1 0,-1-1,0 3,-1-1,1 2,0 0,0 1,2 2,0 2,2 0,0-2,-1 0,0 1,1-1,0 0,0 0,0 0,2 0,0-2,1-1,-1 0,3-1,-2 1,-1 0,0-2,1 2,0-3,-1 2,0-1</inkml:trace>
</inkml:ink>
</file>

<file path=ppt/ink/ink11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2303 1662,'16'3,"-13"-3,0 0</inkml:trace>
</inkml:ink>
</file>

<file path=ppt/ink/ink11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2303 1689,'18'3,"-14"-4,0 1,0-1,-1 0,0-2,-1 0</inkml:trace>
</inkml:ink>
</file>

<file path=ppt/ink/ink11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2354 1663,'0'-13,"-1"10,-1 0,1 0,-2 2,0 3,0 0,-1 4,3-2,1 0,-1-1,1 2,0 1,3-3,0-4,2-5,-1 1,-2 1,1 2,0-3,0 3,-4 9,1 8,0-7,0-1,0 5,0-7,0 2,0 0,0-1,0 1,0-1,0-2,0-1,0 0,-1 2</inkml:trace>
</inkml:ink>
</file>

<file path=ppt/ink/ink11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2462 1660,'16'-1,"-7"0,-5 0,-1 1,1-1,-1 1,2-1,0 0,0 0,1 0,-3 0,0 1,0 0,0 0,-7 1,0-1</inkml:trace>
</inkml:ink>
</file>

<file path=ppt/ink/ink11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2500 1693,'-6'-14,"4"11,-1 2,-4-1,4 2,0 3,-1-1,1 3,1-2,1 1,0-1,1 1,1-1,0 0,2-1,2-2,0-1,-1 0,0-1,-1 0,2 1,-2-1,1 0,-2 6,-1 1,-1-1,0 0,0 6,1-4,-1-1,0 0,0 0,0-1,-2-1,-1-1</inkml:trace>
</inkml:ink>
</file>

<file path=ppt/ink/ink11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2714 1065,'-2'19,"2"-9,0-5,0-1,-1 0,0 4,1-4,-1 0,1 0,0-1,0 1,-1 0,3-8,-1-2,-1 0,1 2,-1 1,0 0,1 0</inkml:trace>
</inkml:ink>
</file>

<file path=ppt/ink/ink11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2707 1062,'-13'15,"12"-11,0-1,0 0,0 2,-1-2,1 1,-1-1,1 0</inkml:trace>
</inkml:ink>
</file>

<file path=ppt/ink/ink11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2703 1072,'19'14,"-18"-11,2 2,-2-2,1 0</inkml:trace>
</inkml:ink>
</file>

<file path=ppt/ink/ink11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2689 1137,'0'15,"0"-11,0 1,-1-1,1-1,-1 3,0-2,1 0,0-1,-2-7,1 0,0 1,-1 0,1 0,-2 1,1 5,0 1,0-1,0 1,2-1,-1 0,1 0,-1 2,1-2,0 1,1-1,2-2,0-2,1 0,-1-1,1-3,-3 2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637 401,'2'0</inkml:trace>
</inkml:ink>
</file>

<file path=ppt/ink/ink11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2639 1199,'1'16,"-1"-12,0 0,1 0,0 0,2-2,2-8,-2 3,-1 0</inkml:trace>
</inkml:ink>
</file>

<file path=ppt/ink/ink11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2717 1179,'12'14,"-12"-11,0 0,-1 0,-1 0,0 0,-1 0,0-1,0 2,0-2,4 1,3-1,0-1,0 1,-1-2,0 1,0 0,0 0,0 1</inkml:trace>
</inkml:ink>
</file>

<file path=ppt/ink/ink11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2287 1703,'-3'14,"2"-8,1-3,0 0,0 0,0 1,-1 0,1-1,0 0,1-11,0-11,-2 12</inkml:trace>
</inkml:ink>
</file>

<file path=ppt/ink/ink11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2268 1546,'-1'15,"-1"-5,2-7,0 0,-1 2,1-2,-1 0,0 1,0-1,1 0,0 0,0 0,0 0,-1-6,1 0,-1-1,0-2,0 3,0-1,-3 2,1 2,0 2,0 0,0 1,2 0,0 2,2-2,0 1,1 0,0-1,0 0,0 0,2-2,-1-2,1-1,-1-2,1 1,-2-1,0 1</inkml:trace>
</inkml:ink>
</file>

<file path=ppt/ink/ink11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2285 1595,'7'14,"-8"-11,-3 4,1-4,1 0,1 0,4-3,0 0,0 0,0 1,0-2</inkml:trace>
</inkml:ink>
</file>

<file path=ppt/ink/ink11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2311 1589,'14'5,"-11"-4,0-1</inkml:trace>
</inkml:ink>
</file>

<file path=ppt/ink/ink11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2305 1615,'25'2,"-22"-1,0-1,1 1,-1-1,-1-4,1-3</inkml:trace>
</inkml:ink>
</file>

<file path=ppt/ink/ink11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2348 1576,'0'13,"-1"-10,0 0,1 0,-1 0,2 2,-1-2,0 0,3 0,-3 0,3-1,0 1,0 0,0-1,-2 1,1 0,-4 2,1-1,-3-1,1 0,0-4,0-2</inkml:trace>
</inkml:ink>
</file>

<file path=ppt/ink/ink11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2350 1594,'30'1,"-26"-1,-1-1,1 1,-1 0,1-2,-1 0,0 0</inkml:trace>
</inkml:ink>
</file>

<file path=ppt/ink/ink11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2496 1573,'-8'14,"8"-10,0-1,1 0,2-1,1 1,-1-1,0-1,-1 2,1-1,-1 1,-1 0,-1 2,0-1,-1 0,0-1,-1 0,-1-2,0-3,0-1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2997 784,'3'13,"-2"-10,1 0,1-1,0-3,-2-3,-1 1,1-2,-1 2,1-1,-1 1,1 11,-1-5,1 1,-1-1,3-1,1-4,-1-1,2-3,-2 1,-1 1,-1 1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638 401,'5'12,"-5"-6,0 1,3 4,-2-7,1 1,0-2,-1 0,1 1,-1 0,1-1,0 2</inkml:trace>
</inkml:ink>
</file>

<file path=ppt/ink/ink12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2494 1584,'22'0,"-19"-1,0 0,0 1,0 0</inkml:trace>
</inkml:ink>
</file>

<file path=ppt/ink/ink12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2465 1546,'17'1,"-14"0,0-1,0 0,0 0,0 1,2-2,-2 1,2 0,-2-1,2 1,1-1,-3 1,0 0,1-1,-1 1,1 0,0 0,-1-1,1 1,-1-1,0 2,2-1,-1 0,0-1,0 1,-1 0,-3-4</inkml:trace>
</inkml:ink>
</file>

<file path=ppt/ink/ink12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2797 1037,'6'17,"-5"-14,0 2,0-1,0-1,0 0,0 3,0 0,0 1,0-4,0 2,1-1,1 4,-2-3,1 0,-1 0,-1-1,1 1,1 5,-2-7,1 0,0 2,0-1,0 0,-1-1,1 0,0 0,-2 0,1 2,-1-9,1 1</inkml:trace>
</inkml:ink>
</file>

<file path=ppt/ink/ink12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2787 1047,'9'15,"-9"-10,0 1,0-3,1 2,-1-2,0 0</inkml:trace>
</inkml:ink>
</file>

<file path=ppt/ink/ink12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2794 1037,'16'13,"-12"-12,0 1,0-1,-1 0,0 0,0 1,-1 1,-2 0</inkml:trace>
</inkml:ink>
</file>

<file path=ppt/ink/ink12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2797 1209,'-3'14,"4"-11,2 0,0-2,0-1,0-1,0-1,-4-1,0 0,0-1,0 0,0 1,-2 4,0 0,6-1,1-1,0 1,-1-1,1 0,-1 1,0-1,0-1,0 2,-2 5,0 3,-1-5,1 2,-1-2,1 1,-1 0,0 1,0 0,1-2,-1 1,0-1,0 1,0-1,1 1,-2-8,0-2,0 1,0-8,1 8,-1 1,1 1</inkml:trace>
</inkml:ink>
</file>

<file path=ppt/ink/ink12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2824 1206,'15'-7,"-12"7,0 1,0 1,-2 1,-2 2,-1-2,-2 3,2-3,0 2,-1 5,1-5,0 0</inkml:trace>
</inkml:ink>
</file>

<file path=ppt/ink/ink12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2727 1507,'-7'17,"7"-12,0 0,0 0,1 1,0-3,0 2,0-2,0 1,0-1,0 0,0 1,1-1,3 1,-2-2,0-1,1-1,1-1,0-2,-2 1,0 1,0-1,-1-1,0 0,0 0,0 0,1-1,0 0,0 0,1 0,-4 1,-1-1,0-2,-1-1,0 2,2 2,-1 0,1 0,-2 0,1 0,-4-4,1 3,0 3,-1-1,1 0,-3 1,4 0,-2 1,2 1,-4 5,5-3,1 0,0 3,1-2,-1 0,1 0,0-1</inkml:trace>
</inkml:ink>
</file>

<file path=ppt/ink/ink12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2737 1515,'-8'20,"7"-13,1-3,2-1,1 0,0-5,0 0,-1-1,-2 0,0 0,-1 0,0 0,0 0,-1 0,1 0,-2 1,6 1,1 0,-1 0,0 1,-3 3,1 0,0 0,-1 0,2 2,-2-2,1 4,-1-4,0 0,1 1,-1 0,0 5,0-5,0-1,-1 3,1-3,-2-10,2 0,0 0,-1 0,1-2,0 5</inkml:trace>
</inkml:ink>
</file>

<file path=ppt/ink/ink12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2746 1507,'14'-4,"-10"4,1 2,-3 1,-1 0,0 0,0 3,-2-3,1 0,-4 0,-1 0,2-2,-1 0,-3 2,4-2,0 0,-2 1,2-1,0 0,0-2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753 393,'-9'24,"9"-20,0-1,-1 1,1 1,0-2,0 1,-1-1,1 1,0-1,1 1,1 1,0-2,1-2,0 0,0-2,0 0,-1-2,-5 3,-2-2,2 1,-1 1,0-2,0 1,1 0,0 1,0-1,0 1,6-1,0 0,0 0,0 0,3-1,-2 2,-1 0,1 1,-1-2,6-7,-8 4</inkml:trace>
</inkml:ink>
</file>

<file path=ppt/ink/ink12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2781 1511,'13'-1,"-10"1,0 0,0 0,-7 3,1-1</inkml:trace>
</inkml:ink>
</file>

<file path=ppt/ink/ink12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2785 1534,'13'0,"-9"0,0 0,-1 0,0 1,1-1,-1 1,0 0,0-1,-1-3,-2 0</inkml:trace>
</inkml:ink>
</file>

<file path=ppt/ink/ink12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2842 1508,'15'-1,"-12"0,0 0,3 1,-2 0,-9-2,0 1,1 0,0 1,1-1,0 1,0 1,0-1,0 2,0-1,7 0,0-1,-1 0,1-1,-1 1,0-1,0 2,0-1,2 0,-2 0,0 1,-10-2,1-1</inkml:trace>
</inkml:ink>
</file>

<file path=ppt/ink/ink12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2741 1477,'-14'4,"11"-2,0 2,0-1,1 0,0 2,1-2,0 0,1 2,0-1,-1 0,1 0,-1-1,1 2,-1 1,2-3,-1 0,1 2,-1-1,1-1,-1 2,1-1,-1-1,1 0,-1 0,0 0,1 3,0-3,0 0,0 0,3 0,-1-1,0-1,1 0,-1 0,1 0,0-1,4 1,-5-1,0 0,1 0,-1 1,0-1,0-1,2 0,0 1,-2-1,2 1,0-1,-2 1,1-1,0 0,0 0,0 0,0 0,1 0,-1 0,-1 0,4-1,-3 1,-1-1,4 0,-3 1,0-1,0 0,1 0,-1 0,0-1,-1 0,3-3,-3 4,1-3,0 1,0 0,0 0,0 0,0 0,-1 1,0-1,-1 0,0-1,-1 1,0-2,-1 3,-2-2,0 2,-1-1,-4-2,4 3,-1-1,0 0,-1 0,2 1,1 0,-1-1,0 1,-1-1,-1 1,-1 0,1 0,0 2,0-1,0 0,0 2,1-1,-1 1,1-1,-1 2,-1-1,0 1,0 0,0 1,1 0,0 0,0 1,0 0,1 0,-8 5,5-5,2 0,0-1,-4 2,6-2,-1-1</inkml:trace>
</inkml:ink>
</file>

<file path=ppt/ink/ink12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2588 1704,'14'5,"-10"-5,-1 1,1 1,-1-2,2 1,-2-1,1 0,-1 0,0 1,1-2,-1 1,0 1,2-1,-2 0,1 0,2 0,-3-1,0 1,0 0,1-2,0 1,-1 0,0 0,0-1,0 2,0-1,2-2,-2 1,3 0,-3 1,0-1,1 0,1-2,-2-1,-1 1,1 0,-1 0,0 0,0 1,0 0,0 0,0 0,1 1,0-2,0 2,0 0,0-2,-1 1,0 0,0 0,0-4,1-1,-2 5,0-4,0 4,0 0,0 0,-1 0</inkml:trace>
</inkml:ink>
</file>

<file path=ppt/ink/ink12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2783 1616,'-1'26,"1"-22,0-1,0 0,0 2,0-1,0 0,0 6,0-5,0-2,0 0,0 1,-1 2,1-2,0-7,-1-4,1 4,-1 0,0-1,0 1,-2-2,0 2,0 1,0 2,-1 2,1 2,1 0,1-1,0 1,0-1,0 0,0 0,1 0,-1 0,4 0,2-2,-2-1,0-1,1 1,0-3,-1 1</inkml:trace>
</inkml:ink>
</file>

<file path=ppt/ink/ink12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2797 1676,'2'20,"-2"-17,0 1,0-1,-1 4,1-3,0-1,-1-8,0-1,-1 3,1-1,0 1</inkml:trace>
</inkml:ink>
</file>

<file path=ppt/ink/ink12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2547 1599,'16'5,"-12"-3,0-1,-1 0,0 0,6-1,-5 0,0 1,0-1,0 0,0 0,0 0,-1 0,0 0,1 0,-1 1,5-1,-5 0,1 0,1 0,0 0,0 1,-1-1,0 0,0 0,-1 1,3 1,-2-1,-1 1,0 0,3 0,6 3,-7-4,-1 0,-1 0,1 0,-1 0,2-1,-2 1,0-1,0 0,3 0,1 0,-2 0,2 0,-2 0,-1 1,0 0,2-1,-3 1,1-1,-1 1,2-1,-1 0,2 0,-2 1,1 0,-2-1,1 0,-1 0,1 1,-1-1,2 1,-2 0,0-1,2 1,-1-1,-1 0,1 0,0 0,-1 0,0 0,1-1,-1 1,0-1,0 0,0-1,-2-1,-1 0,0-1,0 1,-1-7,1 7,-1-1,0 1,1 0,-1 0,0 0,1-1,-2 1,1 0,0 0,0 0,1 0</inkml:trace>
</inkml:ink>
</file>

<file path=ppt/ink/ink12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2907 1598,'-1'26,"1"-19,0-3,1 1,-2-2,1 2,0 0,1-2,-4-3,1-3,-1 1,-1 1,1 0,0 2,0-1,0 0,2 3,1 0,0 1,0 0,0 0,0 4,0-4,1 0,1-1,0 0,2-4,0-3,-1 1,-2 0,0 0,1-4</inkml:trace>
</inkml:ink>
</file>

<file path=ppt/ink/ink12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2921 1654,'16'13,"-17"-9,1-1,-3 0,2 0,-2 0,3 0,2 0,1-1,2 1,-2-2,0 0,-5-4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820 378,'-7'19,"5"-15,0 0,0 4,0-4,1 1,0 0,0 6,0-6,-1 0,1-1,0 0,0 0,-1 0,1 0,1 0,-1-1,0 1,1 0,-2-14,2 5,0 1</inkml:trace>
</inkml:ink>
</file>

<file path=ppt/ink/ink12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2952 1490,'13'5,"-9"-4,0-1,-1 1,0-1,2 1,-2 0,0 0,0 0,0 0,0 0,0 0,0 0,1 1,-1-1,0 0,0-1,0 1,2 1,-2-1,0-1,0 1,0 0,0 0,0 0,0-1,1 2,-1-1,0 1,0-2,0 1,0 0,0 0,0 0,4 0,-3-1,-1 2,0-2,0 0,0 1,0-1,0 1,0 1,1-1,-1-1,2 3,-2-2,0 0,0 0,0-1,0 1,0-1,0 0,-4-4,-1-1,1 0,-1 1,0 0</inkml:trace>
</inkml:ink>
</file>

<file path=ppt/ink/ink12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3118 1492,'14'14,"-10"-10,-1-1,1 2,-1-2,1 0,-1 0,0 0,0 0,0-1,-3 1,-3 0,0 0,-2 2,2-4,-2 3,2-2,0-1,-1 0,1 0,0-1,-2-2,1-1</inkml:trace>
</inkml:ink>
</file>

<file path=ppt/ink/ink12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2974 1396,'3'22,"-3"-19,1 2,-1-2,0 0,0 0,-1 0,1 0,0 0,1 5,-3-11,0 0,0-2,-2 0,2 2,-3-1,2 3,0 1,0 0,-1 1,2 2,0 0,2 2,0-2,1 3,2-2,0-1,0-2,0-1,0-2,0 1,0-1,-1-1</inkml:trace>
</inkml:ink>
</file>

<file path=ppt/ink/ink12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2996 1444,'-1'27,"0"-24,1 1,-1 0,1-1,0-7</inkml:trace>
</inkml:ink>
</file>

<file path=ppt/ink/ink12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3008 1444,'19'5,"-16"-5,0 1,0 0,0 0,0 0,-2-5,-1 0,-1-1</inkml:trace>
</inkml:ink>
</file>

<file path=ppt/ink/ink12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3063 1403,'0'23,"0"-19,0-1,-1 1,1 0,0 2,0-2,-1 7,1-7,0-1,0-6,0 0,-1-1,1-1,0 2,-1 0,0 0,-2 1,0 2,1 3,0 0,1 0,0 0,0 0,0 0,1 0,-2 4,2-3,1-1,2-1,1-1,-1 0,0 0,1-2,-1-1</inkml:trace>
</inkml:ink>
</file>

<file path=ppt/ink/ink12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3074 1463,'15'14,"-18"-11,0-1,0-1,7 2,1-1,-1-1,-1-1,0 1</inkml:trace>
</inkml:ink>
</file>

<file path=ppt/ink/ink12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2998 1529,'-14'-2,"9"4,-1 0,4 1,2 0,-1 0,2 1,-1-1,2 0,2-2,0-1,0 0,-1-2,0 1,-1-2,-1 7,-2 5,1-2,-1 3,0-6,1-1,-2 3,1-2,1-1,0 0,-1 1,0 0,3-10,1-1</inkml:trace>
</inkml:ink>
</file>

<file path=ppt/ink/ink12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3010 1554,'17'0,"-14"0,1 0,-1 0,0 1</inkml:trace>
</inkml:ink>
</file>

<file path=ppt/ink/ink12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3050 1527,'-1'25,"1"-19,1-2,0 0,0 2,2-4,0 0,0 0,0-2,0 1,-3 3,-4 0,1-1,1 0,-1-1,0-1,0 1,1-5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872 384,'-16'13,"13"-10,0 0,1 0,0 1,0 1,2-2,1 0,2-1,0 0,1 0,-1 1,-1 0,-2 0,0 0,0 0,-2 1,-1-1,0 0,0-1,1 1,-1-2</inkml:trace>
</inkml:ink>
</file>

<file path=ppt/ink/ink12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3051 1543,'22'-1,"-18"0,-1 1,0 0,0 1</inkml:trace>
</inkml:ink>
</file>

<file path=ppt/ink/ink12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3183 1316,'4'21,"-3"-17,-1 9,1-4,-1-6,0 0,1 1,-1-1,0 1,0 1,1 1,-1 1,1 0,-1 0,0-1,1 0,-1-1,0 0,1 9,-1-7,1 1,-1-1,1-1,-1-2,1 1,0 11,0-9,0 0,0 0,-1-2,0 0,1 0,-1 1,0 1,1 3,0 0,-1-1,0-3,0 1,1-1,-1 0,0 1,0 0,0 0,1-1,-1-1,0-1,0 0,0 3,0-4,0 4,0-3,1 6,-1-5,0-2,0 0,0 1,0-1,1 1,0-1,-1 0,0 0,0 0,0 0,0 0,1 0,-1 0,0 0,3-1,0-2,0 0,1 0,-1-1,0 1,2-1,-2 1,0-1,6 1,-6-1,0 1,1-1,-1 0,1 1,-1 0,2-1,0 0,-2 1,0-1,0 1,1 0,0 0,0 0,0 0,-1 0,1-1,-1 1,0 0,0 0,0 0,0-1,0 1,2-1,1 0,-3 1,2-1,-2 1,0-1,4 1,-4-1,0 1,1 0,0-1,-1 1,0 0,0-1,-1-2,-3-2,0-7,0 6,1 0,0 0,0 1,-1 0,1 1,-1 0,1 0,0-1,-1 1,0-1,0-1,1-1,-1 0,-1-12,0 6,1 3,0 0,0-2,0 2,-1-2,1 1,-1-8,1 11,0 1,-1-1,2-2,-1 1,0 2,0-8,0 8,0-1,-1-20,2 21,0 1,0 0,-1 0,0-1,1-7,0 9,-1 1,1 1,0 0,-1 0,1 0,1-2,-1 1,0 0,0 0,0 0,0 1,-4 3,0 3,0 1</inkml:trace>
</inkml:ink>
</file>

<file path=ppt/ink/ink12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3150 1640,'-2'14,"2"-11,0 0,0 2,0-2,0 2,0-2,0 0,0 4,-1-4,2 0,-3-6,-1-1,2 1,-1 0,-1-4,2 4,-3 1,1 1,-3 1,1 0,2 1,0 1,2 1,1 0,-1 0,1 1,-1-1,2 0,0 1,-1-1,1 0,2 0,-1 0,2-1,-1-1,1-1,0-1,0 1,0-1,1 0,-2 0,0-1,0 1,-2-2</inkml:trace>
</inkml:ink>
</file>

<file path=ppt/ink/ink12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3207 1622,'18'2,"-15"-3,0 1,3 0,-3 0,4-2,-4 2,0 0,0-1,0 0,1 0,-1 0,2 0,-2 0,1 1,1-1,0 0,-2 0,3 1,-1-1,-2 1,2-1,1 0,-1 0,-2 0,1 1,-1 0,3-1,-3 1,0 0,-6 3</inkml:trace>
</inkml:ink>
</file>

<file path=ppt/ink/ink12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3254 1643,'-11'-3,"7"3,0 0,1 0,0 2,2 1,1 1,0-1,1 1,0-1,1 0,1-3,0-1,0-1,2 0,-2 1,-1-2,-1 8,-3 1,1-1,1 1,-1 0,0-2,1-1,-1 2,0-2</inkml:trace>
</inkml:ink>
</file>

<file path=ppt/ink/ink12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3258 1653,'2'0</inkml:trace>
</inkml:ink>
</file>

<file path=ppt/ink/ink12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3259 1653,'24'-20,"-24"23,-1 0,1 0,-1 0,0 0,1 0,-1 0,1 0,0 0,1 0,1 0,1 0,-2 0,1 0,0 0,-1 0,-1 0,-2 0,-1 0,0-1,0-1,0-3,2-2</inkml:trace>
</inkml:ink>
</file>

<file path=ppt/ink/ink12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3279 1645,'14'-2,"-11"2,0-1,0 1,-5 3,0 1</inkml:trace>
</inkml:ink>
</file>

<file path=ppt/ink/ink12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3253 1662,'13'1,"-10"-2,0 1,0 0,0 0,0-1</inkml:trace>
</inkml:ink>
</file>

<file path=ppt/ink/ink12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3312 1648,'14'4,"-11"-4,-6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886 415,'1'8,"-2"-12,-1-1,1 2,1 0,3 2,2 0,-2 1,0 1,-2 2,0 0,0 4,-1 0,-1-4,1 0,0 1,0 0,0-8,1-1,0 1,0 1,0-4,1 4,0-1,1 3,-1 5,-2 2,0 0,0-3,0 0,0 1,0-1,2-6,-1-2,1-9,-1 11,0 0,0 0,2 1,0 1,-1 4,-1 4,-1-4,0 1,0 1,0-1,1-1,-1 0,3-5,-2-2,0-1,1 1,-1 0,1-1,-1 2,1 0,0 0,0 0,1 4,-2 3,1 1,-1-1,0 2,0 2,-1-4,0-1,0 0,0 1,0-1,0 1,1 0,-1 0,-1-8,0-1,-1-8,2 9,-1-2,1 3,-1 0,1-2,0 0,1 2,0 0,2 2,1 0,0 0,-1 1,0 1,-3 2,-1 0,0 1,0 0,-1 1,1-2,0 0,6-15,-3 8,3-8,-4 8,0 1,2-5,-2 5,1-3,-2 3,1-2,1 11,-2-3,1 0,-1 7,0-4,0-2,0 4,0-5,0 0,0 1,0 0,1-1,-1 1,1 5,-1-6,1 1,0-1</inkml:trace>
</inkml:ink>
</file>

<file path=ppt/ink/ink12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3312 1660,'18'4,"-15"-5,-2-2,-2-1</inkml:trace>
</inkml:ink>
</file>

<file path=ppt/ink/ink12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3345 1637,'-11'23,"10"-20,1 1,-1-1,0 0,0 0,4-1,0-3,1 0,0-1,1 1,-2-1,0 2,0-1,0 1,0 0,0-1,-1-3,-3 1</inkml:trace>
</inkml:ink>
</file>

<file path=ppt/ink/ink12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3350 1641,'1'15,"-2"-12,1 1,0 1,0 0,-1-1,1 1,0-1,0-1,-1 0,1 1,-3-5,2-2</inkml:trace>
</inkml:ink>
</file>

<file path=ppt/ink/ink12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3328 1704,'6'15,"-5"-10,1 5,0-4,-1-2,0-1,0 0,0 0,2-2,5-3,-4-1,0 0,3-3,-5 1,1-1,0 1,1 1,-1 0,-1 0,0 1,8-7,-7 6,1 0,0-3,0-9,-2 10,-1 1,-2 1,-5-2</inkml:trace>
</inkml:ink>
</file>

<file path=ppt/ink/ink12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2868 1034,'8'16,"-6"-12,0 0,0 0,-2-1,2 2,-2-1,1-1,-1 1,0-1,0 0,0 4,0-4,0 0,-1 0,-7-4,4-1,1 0,0-2</inkml:trace>
</inkml:ink>
</file>

<file path=ppt/ink/ink12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2853 1043,'0'15,"0"-11,-2 3,1-4,0 1,1-1,0 0,-1 1,0 0,0-8,1 0,0 0</inkml:trace>
</inkml:ink>
</file>

<file path=ppt/ink/ink12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2854 1042,'15'1,"-9"0,-3 1,0-1,1 1,-1 0,0 0,0-1,0 0</inkml:trace>
</inkml:ink>
</file>

<file path=ppt/ink/ink12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3439 1595,'-1'17,"1"-11,0-1,0-1,0 0,0-1,0 2,0-2,0 0,-1 1,1 0,0-1,0 0,-3-6,0-3,1 3,-1 0,0 1,-1 2,0 0,0 0,1 2,0-1,2 2,0 0,1 5,3-4,0-1,1 1,0-3,2 0,-2-4,1 1,-1 0,0-2,-1 1,4-3,-3 4</inkml:trace>
</inkml:ink>
</file>

<file path=ppt/ink/ink12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3472 1639,'-2'18,"2"-11,0-3,0-1,0 6,-1-6,0 4,1-4,-2 0</inkml:trace>
</inkml:ink>
</file>

<file path=ppt/ink/ink12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3417 1466,'-1'18,"2"-15,-2 2,1 1,0-1,0-2,-1 1,1 0,0-1,0 0,-1 4,1-4,-3-7,0 0,-1 0,1 1,1 0,-1 1,0 2,0 3,1 0,-1 1,1 4,1-5,1 0,0 1,0 0,2 0,2-1,0-3,1-2,-2 0,2-1,-2 1,1-1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878 437,'2'0</inkml:trace>
</inkml:ink>
</file>

<file path=ppt/ink/ink12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3433 1514,'15'19,"-17"-16,1 1,-2 0,2-1,0 0,4-2,2 0,-1-1,1 1,2-3,-4 2,0 0,1-2,-1 0,-1-1,-1 0,-3-1,1 1,-2-2</inkml:trace>
</inkml:ink>
</file>

<file path=ppt/ink/ink12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2912 996,'15'5,"-12"-5,0 0,0 0,3 0,-3 0,0 1,0-1,4 0,-3 0,1 1,1-1,5 1,-6 0,0-1,0 1,0-1,0 1,0-1,2 1,0 0,0 0,7 0,-8-1,1 1,1-1,1 1,-1-1,0 1,-1-1,8 2,-7-1,9 2,-9-2,-1 2,0 0,7 2,-6-3,2 1,-2 0,-2-1,2 0,-1 1,2 1,-1-2,1 1,-1-1,-1 1,-1 0,8 3,-5-2,-2 0,0-1,-1 1,0-1,-1 0,0-1,2 1,-1-1,0 0,1 0,0 0,-2 0,0 0,0 0,0 0,0 0,4 3,2 0,-6-2,-1-1,0 2,-1-1,0-1,0 0,3 4,-3-5,1 4,-1-3,0-1,0 1,2 2,-3-1,2 0,0 2,-2 1,-1-3,1 1,-1 4,0-3,-1-2,0 3,1-1,-1 0,0-1,0 0,0 1,-1-2,1 0,-1 1,1-1,0 0,-2 7,0-5,2-2,-1 2,-1 0,1-1,0 0,-1 0,1 2,0-1,0 0,-2 3,1-5,-1 2,2-2,0 0,-2 1,1 0,-2 1,3-2,0 0,-1 1,0 0,0 0,-1-1,1 0,-1 0,0 0,-1-1,0 0,1 1,-1-1,1 1,-3 1,3-1,-2 4,3-4,1 0,0 2,-1-2,1 0,0 0</inkml:trace>
</inkml:ink>
</file>

<file path=ppt/ink/ink12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3382 1363,'-3'25,"3"-22,-1 1,0-1,1 2,-1-1,0 0,1-1,-1 0,1 0,-3 1,2 1,-1-1,1-1,0 0,4-2,0-1,2 1,2-2,-4 1,2-2,-1 1,-1 1,1-1,4-1,-2 1,-2 0,-1-1,0 1</inkml:trace>
</inkml:ink>
</file>

<file path=ppt/ink/ink12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3250 1524,'16'-10,"-12"7,0 1,-1 0,0 1,0 1,0 0,0 1,-1 2,0 4,-3-2,0-1,0 0,-2-1,0 1,1 0,-1-1,-1 1,-1 1,1 0,0-1,0 0,1-2,-1 1,1-1,0-2,7-1,0-1,7-5,-8 6,3-1,-3 0,1 1,0 0,5-1,-4 2,-1 0,0 0,0 0,-1 0,0 0,3 2,-2 0,-1-1,-6-7</inkml:trace>
</inkml:ink>
</file>

<file path=ppt/ink/ink12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3381 1426,'-7'8,"5"-4,1 1,0-2,0 0,0 1,0 0,0-1,0 0,-2 3,2-3,-3 1,3-1,-3 0,1 1,0 0,1-1,0 0,0 0,0 0,-1 1,2-1,0 1,-1 0,1 0,0-1,0 0,1 0,0-8,2-3,-2 1,1 2</inkml:trace>
</inkml:ink>
</file>

<file path=ppt/ink/ink12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3370 1397,'2'20,"-3"-14,0-3,-1 2,-3 4,3-5,1-1,-1 2,-1-1,1 0,-2 4,2-5,0 0,0 0,0 0,-1 1,1 0,0-1</inkml:trace>
</inkml:ink>
</file>

<file path=ppt/ink/ink12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2135 1747,'-1'21,"1"-15,0 1,0-1,0-1,0-1,0 1,0-1,0 1,0 0,0 1,0 2,0 5,-1-7,1 0,0-1,0-1,-1 0,1 2,0 0,0 0,0 1,-1 0,1-1,0-2,-1 3,0-2,0-1,0-1,1 0,1 0,2-1,0-1,0 1,1-1,-1 1,1-1,-1 1,0-2,3 0,-1 2,0-4,-2 4,2-3,-2 2,0-1,1 1,0-1,-1 3,1-3,0 2,1-1,-2-1,0 0,2 1,-1-2,0 2,0-2,-1 3,0-3,0 2,0-1,0 1,0-1,0 0,-1-3,-1-1,-2-3,1 1,0 2,0 0,-1 1,1-1,0 1,0 0,-1-1,0 0,1-1,0 0,0-1,0-1,-1 1,1 1,-1-1,1 1,-1-7,1 4,-1 0,1 1,-1 0,0 0,1 1,0 0,-1 0,0-3,1 2,0 1,-1-5,1 7,0 0,0 1,-1-1,3 8,-2 0,1 1,-1-1,-3-3</inkml:trace>
</inkml:ink>
</file>

<file path=ppt/ink/ink12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2938 968,'4'16,"-4"-13,2 6,-2-6,1 2,-1-1,0-1,1 6,-1-4,1 7,-1-8,0 0,0-1,-1 1,0 1,0 0,0 0,0-1,0-7,-1-1,-1-1</inkml:trace>
</inkml:ink>
</file>

<file path=ppt/ink/ink12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2928 1042,'11'18,"-9"-9,-1-3,0-2,-1 0,0-1,1 1,0 0,0-1,0 0,2-4,0-1,0-3,0 1,0-1,-1-1,3-2,-3 5,1 0,-1 0,1 1,0-1,0 0,-1 0,-2 0,-3 1,-2 1</inkml:trace>
</inkml:ink>
</file>

<file path=ppt/ink/ink12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2351 1822,'-2'15,"1"-12,0 1,1-1,0 0,0 0,1 1,-1-1,3 3,-1-3,0 1,3 2,-2-4,-1 1,3 1,-2-3,0 2,1-1,0 0,-1-2,2 3,-1-5,0 2,-2-3,-1 0,3-1,-3 0,0 1,0 0,1 0,-2 0,2-1,-1 0,-1 1,1-2,-1 0,0 2,0-1,0 0,0 1,-1-4,1 4,-1-1,1 1,-2 0,1 0,-2 0,0 2,0-1,0 1,0 0,-1 0,1 1,-1 0,1 0,-1 0,1 0,-4 2,2 0,2 0,0 0,1 1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1000 417,'2'0</inkml:trace>
</inkml:ink>
</file>

<file path=ppt/ink/ink12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2360 1842,'15'6,"-12"-6,1 0,2 0,-3 0,0 0,0-1,-6 1,-2 1,-1-1,0 0</inkml:trace>
</inkml:ink>
</file>

<file path=ppt/ink/ink12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2145 1859,'15'4,"-12"-3,1-1,-1 0,8 1,-8-1,0 1,2-1,3 0,-5 0,0 1,2-1,-2 0,0 0,0 1,2-1,-2 1,0 0,0-1,0 1,-8-5,2 3,-1 1</inkml:trace>
</inkml:ink>
</file>

<file path=ppt/ink/ink12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2180 1878,'-3'14,"2"-9,-1-2,0 1,2-1,0 0,3-1,2-1,-2-1,1-1,1 0,-2 1,0 0,0 0</inkml:trace>
</inkml:ink>
</file>

<file path=ppt/ink/ink12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2191 1875,'1'19,"0"-15,-1 1,0-1,0 1,1 3,0-3,-1-2,0 0,0 1,-3-9,-2-3,3 4</inkml:trace>
</inkml:ink>
</file>

<file path=ppt/ink/ink12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2163 1790,'13'7,"-10"-6,0 1,0-1,0 2,-1 0,-5 2,-1 0,0-1,2-1,-1-1,0 1,6-3,3 0,-3 0,1 1,0-1,-1 1,2-1,-2 0,0 0,0 0,1-2</inkml:trace>
</inkml:ink>
</file>

<file path=ppt/ink/ink12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2239 1812,'18'5,"-15"-4,0 0,1-1,2 1,1 0,-2 0,-2 0,0 0,1 0,-1 0,0-1,0 1,0-1,0 0,0 0,0 0,0-1,0 1,0-1,0 1,0 0,0-1,0 1,0 0,0 2,0-2,-3-3,-1 0</inkml:trace>
</inkml:ink>
</file>

<file path=ppt/ink/ink12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2259 1909,'16'3,"-11"-3,-2 1,0-1,0 1,0-1,0 0,1 0,-1 0,1 0,0-1,0 1,0 0,-1-1,0 0,2 1,1-3,-3 3,0-2,2 0,-1-2,-1 1,0 0,0 1,-1-1,1 2,3-3,-3 2,0 0,0 0,-6 1,0 1,-1 1,-5 0</inkml:trace>
</inkml:ink>
</file>

<file path=ppt/ink/ink12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2317 1924,'3'14,"-3"-7,1-3,-1 0,2 2,-1-2,-1-1,-3-5,0-1,1 0,1 0,-1 0,-1 0,0 2,0 1,1 3,0 3,1-3,1 0,0 0,2 0,2-3,-1 0,0-1,0 0,1-2,2-1</inkml:trace>
</inkml:ink>
</file>

<file path=ppt/ink/ink12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2349 1945,'1'15,"-1"-11,0-1,0 0,0 1,3-1</inkml:trace>
</inkml:ink>
</file>

<file path=ppt/ink/ink12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2290 1805,'2'15,"-2"-11,0-1,0 2,0-2,1 1,-1-1,0 0,0 1,-3-9,2 1,-1 1,2 0,-3 0,0 1,0 2,0 2,1 1,2 0,-1 0,1 0,1 1,0 0,0 0,1-1,1-2,0 0,2-3,-2 1,0-3,1 0,-2 1,-1 0,0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1001 417,'1'4,"2"-2,0 1,0-6,0 1,-2-1,1 0,-2 0,-2 0,-1 0,0 2,0 2,0 1,2 1,-1 2,-1 2,2-3,1-1,0 1,2 0,0 1,-1-2,1 0,1-1,0 0,1-3,-1 0,0 0,0-1,0-1,-1 0,1 1,-1-2,-1 1,1-2,0 1,-1 1,2-4,-1 4,-1 0,0 0,-1 0,-4 4,2 2,0 0,1 0,3 0,1-1,0-1,0 0,0 0,-4 3,0 1,0 0,-1-2,1 0,0 0,-2 0,5-14,0 5,0 1,1-5,-1 6,0 1</inkml:trace>
</inkml:ink>
</file>

<file path=ppt/ink/ink12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2304 1825,'12'18,"-12"-15,-3 1,1-1,0 0,5 0,0-3,1 0,-1 0,1 0,0 0,0-1,-1 1,0 1</inkml:trace>
</inkml:ink>
</file>

<file path=ppt/ink/ink12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2430 1851,'16'4,"-13"-4,0 1,0-1,0 0,1 0,-1 1,0 0,0 0,0-1,0 0,0 0,1 1,0-1,0 0,-1 1,0-1,0 0,0 0,0 0,0 1,0 0,0-1,0 0,0 1,0-1,0 0,0 0,0 0,0 1,0-1,1 0,-1 0,0 1,1-1,-1 0,0 1,0-1,0 1,0 0,0 0,2-1,0 0,-2 1,1 0,0-1,-1 1,1 0,0-1,-1 1,0 0,0-1,0 1,0-1,0 2,0-2,-4-3,-2 0</inkml:trace>
</inkml:ink>
</file>

<file path=ppt/ink/ink12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2604 1848,'19'16,"-16"-14,1 0,-1-1,0 0,0 1,-6 1,-1 0,1-1,-2 4,1-2,3-1,-2 1,2-1,-3 0,-2-1</inkml:trace>
</inkml:ink>
</file>

<file path=ppt/ink/ink12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2465 1801,'2'0</inkml:trace>
</inkml:ink>
</file>

<file path=ppt/ink/ink12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2473 1756,'4'13,"-4"-9,1 4,-1-5,0 0,0 4,1-4,-1 4,1-1,-1-1,1-1,-1-1,0 0,0-7,-1 0,0 0,0 1,0 0,-1 0,0 0,-1 1,0 3,0 2,1 0,0 0,2 0,1 0,0 1,0-1,2 0,0-1,0-3,0-1,0 1,2-1,-2 1,0-1,0 2</inkml:trace>
</inkml:ink>
</file>

<file path=ppt/ink/ink12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2504 1806,'-1'16,"1"-13,0 0,0 1,0-1,1 1,-1-1,2-8,-2 2,0-2,0 1,0 1,0 0</inkml:trace>
</inkml:ink>
</file>

<file path=ppt/ink/ink12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2519 1802,'16'3,"-12"-2,-1-2,0 2,0-1</inkml:trace>
</inkml:ink>
</file>

<file path=ppt/ink/ink12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2575 1749,'2'22,"-2"-16,1-1,-1 0,0 0,0-1,1-1,-1 0,0 0,0 0,0 0,0 0,0 0,0 0,0-6,0-1,0 0,-2-2,0 3,-2 2,1 3,-1 1,1 1,1-1,2 0,1 2,-1-2,3 3,-2-3,2-2,0-2,0 0,2-5,-3 3,1 0,-2 0</inkml:trace>
</inkml:ink>
</file>

<file path=ppt/ink/ink12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2589 1810,'16'3,"-13"-2,-2 2,-2 0,0 1,-1-1,0 2,-1-2,1 0,0 0,5-1,0-1,2 1,-1-1,-1 0,0 0</inkml:trace>
</inkml:ink>
</file>

<file path=ppt/ink/ink12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2659 1753,'0'13,"0"-8,0 2,0-1,1 9,-1-11,0 1,0-1,1 0,-1 1,0 0,1 2,-1-2,0-1,-1 0,2 0,-2 1,2-1,-1-1,0 0,0 0,1 1,-1-1,1 1,-1 0,0-1,1 1,-1 1,0-2,0 0,-1 2,1-1,0-1,0 1,0-1,0 1,0 0,0-1,0 0,1 0,-1 0,2 0,-1 0,2-1,0-2,0 1,0-2,0 1,0 0,1 0,-1 0,2-1,-2 1,1-2,-1 2,3 0,-3-1,3 0,-1 0,0 2,0-3,0 3,-2-1,0 0,1 1,0 0,0-1,-1 0,0 0,0 2,0-2,2 1,-1 0,-1 0,1-1,-1 0,-2-3,0-3,-1 1,-1 1,1 0,0-3,-1 4,0-4,1 2,-1-1,1 0,-1-1,1 0,-1 2,1-1,-1-6,0 5,1-1,-1-1,1 3,-1 0,1 1,0 0,0 0,0 2,-1-1,1 1,0-1,0 1,-1 0,1-5,0 5,-2 0,-1 5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1081 375,'-7'55,"8"-52,2-1,1-3,-1 0,1-2,-3 0,2-1,-2 1,0 0,0 0,-2 0,-2 1,-3 0,3 1,-4 0,2 1,0 0,2 0,-1 1,1 0,7 0,12-2,-12 1,0-1,0 0,1 0,-2 0,4-2,-3 2,-5-2</inkml:trace>
</inkml:ink>
</file>

<file path=ppt/ink/ink12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2132 1813,'-13'-3,"8"1,1 1,1 0,-1-1,0 1,0-1,1-1,0 1,0 0,2-1,-1 0,-1 0,4 6,0 2,0-2,-1 0,2 2,0-1,-1 0,1 0,-1-1,0 0,-1-7,0 1,-1-4,0 4,0-1,1 1</inkml:trace>
</inkml:ink>
</file>

<file path=ppt/ink/ink12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2085 1771,'14'18,"-11"-17,4 0,-4 0,1-1,-1 1,0-1,0 0</inkml:trace>
</inkml:ink>
</file>

<file path=ppt/ink/ink12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2086 1861,'15'17,"-13"-14,0 1,1-1,1 2,-3-1,1 0,0 0,1 0,-6-3</inkml:trace>
</inkml:ink>
</file>

<file path=ppt/ink/ink12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2084 1865,'1'13,"-2"-10,1 0,0 1,-1 3,0-4,1 2,0-2</inkml:trace>
</inkml:ink>
</file>

<file path=ppt/ink/ink12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2086 1861,'16'6,"-12"-5,-1 1,3 1,-3-2,0 0</inkml:trace>
</inkml:ink>
</file>

<file path=ppt/ink/ink12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2021 1732,'2'23,"-1"-16,0-4,-1 0,1 3,0-1,0 5,0-6,-1-1,1 4,0-3,-1-1,-1-7,1-3,-1 0,1-1,-1 0,1 2,-1 1,0 0</inkml:trace>
</inkml:ink>
</file>

<file path=ppt/ink/ink12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2020 1720,'13'6,"-11"-2,-1 2,-2-3,1 0,0 0,-1 1,-1 0,2 0,-2-1,4-9,0 3</inkml:trace>
</inkml:ink>
</file>

<file path=ppt/ink/ink12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2045 1733,'1'16,"2"-12,0-3,0 0,0-1,0 0,-2-3,-2 0,0-1,-2-1,2 2,-1-2,-1-1,2 3,4 1,0 2,0 0,0 0,0 0,0 0,0 1,-2 3,0-1,0 0,-1 1,2 3,-2-4,1 0,-1 0,1 2,0-1,0 2,0 0,-1 0,1 0,0 0,-1-1,1-1,-1-1,0 1,0-1,0-6,0-2,0-2,0 0,0 0,-1 0,1 2,0 0,-1 0,0-1,1 1,-1 0</inkml:trace>
</inkml:ink>
</file>

<file path=ppt/ink/ink12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2075 1707,'14'-5,"-11"6,0 1,-1 1,-1 1,-3 4,1-4,1-1,-1 0,-1 1,1-1,-1 0,-1 0,0-3,0-3</inkml:trace>
</inkml:ink>
</file>

<file path=ppt/ink/ink12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2673 1854,'14'-1,"-10"0,0 1,0 0,-1-1,1 1,-1 0,0-1,1 0,-1 0,1 1,0-1,2 1,-2-1,0 1,0-1,1 1,-2 0,2-1,0 0,-1 1,-1 0,0 0,0 1,0 0,0-1,1 0,-1 0,0 0,0 0,-2-6,-3 2,-1 1,0 1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1314 554,'16'1,"-12"-1,1-3,2 2,-3-1,-1 2,0 0,0 0,2-1,-2 0,1-1,0 0,-1 1,1-1,-1 1,0 0,2 0,-2 1,1 0,0 0,2-1,-3 0,1 1,-1 0,0-1,0 1,0 0,0 0,1 0,0 0,0 0,0 1,-1-1,0 1,0-1,0 0,2 0,1 0,-3 0,1 1,-1-1,0 1,0-1,2 0,-1 0,-1 1,1-1,0 1,2 0,-2-1,-1 0,0 0,1 0,-1 0,0 0,0 0,0 0,0 0,0 0,0 0,0 0,1 0,0 0,-1 0,0-1,2 2,0-1,-1-1,0 1,-1 0,0 0,1-1,0 1,-1 0,0 0,0-2,0 2,0 0,2-1,-1 1,-1 0,2 1,-1 0,-1 0,0-2,2 2,-1-1,-1 0,0 1,0-1,0 0,1 0,0-1,-1 1,0 0,1 0,1 0,-1 0,-1 0,0 0,0 0,1-1,0 1,-1 0,0 0,1 1,-1-1,0 0,0 1,1-1,-1 0,0 1,-6 0,-2 1,2-2,-1 0,-1-3,-1 1,1-1</inkml:trace>
</inkml:ink>
</file>

<file path=ppt/ink/ink12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2684 1867,'-2'14,"1"-11,0 1,0-1,-1 1,0-1,1 0,0 0,8-4,-3 0,-1-1,0 1,0 0,0 1,-4-4,-2 0</inkml:trace>
</inkml:ink>
</file>

<file path=ppt/ink/ink12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2687 1863,'1'16,"-1"-12,0 0,0 1,0 0,0-2,0 0,0 0,1 0,-1 1,1 3,-1-11,0 1</inkml:trace>
</inkml:ink>
</file>

<file path=ppt/ink/ink12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2703 1904,'15'1,"-12"-1,0 1</inkml:trace>
</inkml:ink>
</file>

<file path=ppt/ink/ink12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2716 1876,'13'2,"-10"-1,-1 3,-2-1,0 0,0 0,0 1,-3 3,2-3,-2 1,1-1,1-1,5-2,0-2,-1 0,0-1</inkml:trace>
</inkml:ink>
</file>

<file path=ppt/ink/ink12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2738 1876,'17'1,"-14"-1,0 0,-8 3,2-2,0 0</inkml:trace>
</inkml:ink>
</file>

<file path=ppt/ink/ink12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2746 1890,'18'4,"-15"-4,-1-3,-1 0,-1-1,0 0,-1 0</inkml:trace>
</inkml:ink>
</file>

<file path=ppt/ink/ink12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2759 1864,'18'7,"-16"-4,0 1,-2 1,-1-1,1-1,-1 1,0 0,0 0,-1-1,1 0,3 0,2-1,-1-1,0-1</inkml:trace>
</inkml:ink>
</file>

<file path=ppt/ink/ink12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2768 1956,'10'15,"-7"-12,0 0,-2 0,1 0,2-10,-1 2,-1-1,0 0,0-3,1 1,0 0,0 1,1 0,-1 0,0 0,0-3,-1 1,0 0,-1 3,0 1,-1 1,0 0,0 1</inkml:trace>
</inkml:ink>
</file>

<file path=ppt/ink/ink12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2924 451,'-12'17,"10"-14,0 1,0 1,1-2,0 0,0 2,0 1,0-2,-1 2,1 2,1-2,-1 2,1-3,0 0,0-1,-1 0,1-1,0 0,0 5,0-4,1-1,3 7,1-2,0-2,1-1,-3-3,2 1,-2-2,0 1,1 1,3 2,-3-3,3 1,-3 0,1-1,-2-2,4 1,-4-1,11 1,-10-1,0 0,0-1,0 1,0-1,1-1,-2 1,3-1,0-1,2-2,-4-1,-2 3,-1-1,1 0,-1 0,3-5,-3 4,2-5,-1 6,-1 1,-2-5,1 2,0-4,0 6,0 0,0 1,-1 0,0 0,1-3,-1 1,1 0,0-2,-1 3,0-1,1 2,-2-1,1 0,-2 1,0-1,-2 0,0 1,0 0,1 1,1 1,-3-3,1 1,1 1,0 0,-2-1,-2 3,3 1,-3-1,5 1,-10 1,5 0,4-1,1 0,0 1,0-1,0 2,0-1,-1 2,1-1,-2 1,1 0,0-1,2 0,1 1,-1 1,1-2,-1 1,1 0,-1 1,0-1,1-1,0 0,0 1,1 1,0-2,0 3,0-1,0-2,0 1,0 0,0-1,0 4,0-4,0 2</inkml:trace>
</inkml:ink>
</file>

<file path=ppt/ink/ink12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9701" units="cm"/>
      <inkml:brushProperty name="height" value="0.09701" units="cm"/>
      <inkml:brushProperty name="color" value="#0000ff"/>
      <inkml:brushProperty name="ignorePressure" value="0"/>
    </inkml:brush>
  </inkml:definitions>
  <inkml:trace contextRef="#ctx0" brushRef="#br0">1931 357,'-1'63,"1"-50,-1-7,1-1,0-1,-1 3,1-2,-1-1,1-1,-1 0,1 0,0 0,0 0,0 1,0-1,0 1,0-1,0 0,0 1,0-1,4-1,7 0,-8-2,1 0,-1 1,0-1,6 1,-2-1,-1 1,-3-1,0 0,4 2,10 0,-13-2,6 0,-7 1,8-1,-4 2,-3-2,3 1,-3 0,4 0,-2 0,-3-6,-2-2,0 2,-1 2,1 0,-1-2,0 0,1 0,-1-1,2-10,-2 11,1-1,0-2,0-1,0 1,1-8,0 8,-1 0,1-10,-1 6,0 8,-1 1,1 0,0-2,-6 3,0 2,2 0,0 0,-1 0,1 0,-2 0,1 0,0 0,-1-1,1 1,-1-1,0 1,2-1,-2 1,-22-2,21 2,0 0,0 1,-6 1,7-2,-1 1,-5 2,5-3,1 1,-7 1,9-1,-6 3,4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3050 783,'-1'22,"1"-19,-1 0,2-8,-1-1,1 1,-1 0,1 1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1273 682,'12'-1,"-7"0,-2 0,2 0,0-1,-2 1,1 0,0 0,0 0,0 0,-1 0,1 1,0-1,-1 1,1-1,0 0,0 0,0 0,0-1,-1 1</inkml:trace>
</inkml:ink>
</file>

<file path=ppt/ink/ink13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3151 600,'-2'14,"1"-10,0 0,1 0,0 1,0-2,0 1,-1 0,1 0,0-1,0 0,1 0,-1 1,1-1,2-3,0-1,0-2,0 0,-3 0,2-1,2 10,-3-2,1-1,-1 0,2-3,1-1,-1-1,-2-1,0 0,-1-1,0 0,0-1,0 1,-1-3,1 2,-1 0,0 2,-1 0,-1 2,0 3,2 1,0 0,4-1,0-2,0 0,0 0,0 0,1 0,0 0,0 0,-1 0,0 1,-6 3,0-1,0 0,1 0,0 0,0 0,1 1,1 0,0-1,3 0,0-1,1 0,-1-2,0 0,0 0,0 0,-2 3,-3 1,0-1</inkml:trace>
</inkml:ink>
</file>

<file path=ppt/ink/ink13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3238 594,'-8'24,"7"-20,0 0,0 1,0-1,1 0,-1 1,2-2,0 1,1-1,1-1,0-1,0 0,0-1,0 1,0-1,0 0,0 0,0-1,0-1,-3-2,-1-1,-2 0,1 2,-3-1,1 2,-2-1,3 2,-2-1,1 1,0-1,0 1,1 0,0 1,0 0,6 0,0 1,4-1,-2 0,-1 0,1-1,-1 1,0 0,0 0,-1-1,0 1</inkml:trace>
</inkml:ink>
</file>

<file path=ppt/ink/ink13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3267 642,'23'1,"-19"0,1-2,-2 0,0 1,-5-3,-1 2,-1-1,1 0,-1 0,1 1,0-2,8 2,-2 1,1 1,0 0,-1-1,0 0,0 1,0 0,0-1,0 0,-2 3,-2 0,-1 0,0 1,0-1,0 1,-1 0,1-1,1 0,2-7,1-1,-1 0</inkml:trace>
</inkml:ink>
</file>

<file path=ppt/ink/ink13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3337 603,'-4'40,"4"-36,0 0,-1-1,1 0,0 1,-1-1,6-3,-2-3,0-1,0 1,-1-1,0 1,1-2,-1 2,0 0,1 1,-1-1,-1 12,-1-3,-1-1,2 2,-1-4,1 1,0-1,2-2,0-3,-2-1,1 0,-1-3,0 2,-1 1,1-1,-1-2,0 3,0-3,-1 2,1 1,-2 0,-1 1,0 2,6 0,1 0,-1 1,1-1,-1 0,0 0,0 1,-2 2,-4 1,1-1,1 0,1 0,5 2,-2-3,0 1,2-1,-1 0,-1 0,0 1,-3 0,-3-1,-5 2,4-2,1-1,0 1,0 0,9-18,-3 7,0 2,0 2</inkml:trace>
</inkml:ink>
</file>

<file path=ppt/ink/ink13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3428 600,'-4'19,"1"-13,3-3,-2 10,1-9,0 0,1 1,0-2,-1 0,2 1,0-1,2-1,0-2,0-1,1-1,1-3,-4 2,1-2,-2 2,0-2,-1 0,0 0,-2 2,-1 1,1 0,0 0,-2 0,2 1,0 1,-3-3,3 3,0-1,7 3,8 0,-9-2,1 0,1-1,-2 0,0 0</inkml:trace>
</inkml:ink>
</file>

<file path=ppt/ink/ink13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3471 637,'14'-1,"-11"1,0 0,0 0,0 0,0 0,0 0,-10 0,3 1</inkml:trace>
</inkml:ink>
</file>

<file path=ppt/ink/ink13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3543 596,'-3'24,"2"-20,1-1,-1 0,1 1,0-1,0 0,0-7,1 1,-1-2,-1 1,0 0,-2 2,0 1,-2 2,2 0,0 1,2 2,0-1,0 1,3-1,1 0,0-2,2-2,-2 0,0 0,0-2,1 1,-1 1,0-1,-2 7,-1 0,0-2,0 0,1 4,-1-11,0 0,0 0,0 1,-1 0,1-4,-1 4,0-1,1 1,0 0,3 4,3 2,-3-2,1 0,1 1,-1-1,0-1,-1 1,0-1,-9 3,2-1,0-1,1 1,0 0,0 2,1-1,2 0,1 0,2-2,0-1,0-1,1-1,-1-1,-1 0,1 0,-2 0,0 0,0 0,-1 0,-1 6,1 1,0 11,-1-8,0 6,0-9,0-1,0 1,-1-1,0 1,0-1,-1-1,-1 0,0 0,1-1,0-1,0-2,2-1,-1-10,2 10,1 0</inkml:trace>
</inkml:ink>
</file>

<file path=ppt/ink/ink13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3597 631,'-1'16,"2"-22,-1 2,0-1,0 2,0 0,0 0,0 0,0-1,0 1,0 0,3 5,0 0,0 0,0-2,1 0,0 0,-1-1,1-1,1 1,-2 0,-5 4,-2 4,3-4,-1 2,1 0,1-1,-1 1,0 0,1-1,0 0,-1 0,1 0,-1 0,4-3,0-1,1-1,0-1,-2-1,0 0,-1 0,-1-3,1 3,-1 0,-1-1,1-1,-1 2,-1 0,-2 0,0 1,1 2,-2-1,1 1,0-1,1 3,10 1,-2-3,1 1,-1-1,-1 0,0 0,1 0,0-1,-1-1,0 0,-2-1,-3 0,-3 1,1 0,-1 1,0-1</inkml:trace>
</inkml:ink>
</file>

<file path=ppt/ink/ink13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2069 486,'14'29,"-13"-26,0 0,0 0,0 1,1 0,-1 0,1 2,-1-3,4 4,-2-4,0-3,0 0,0-2,0 1,0-2,-1 0,1-1,0 0,-1 0,0-1,1 1,0 0,-1 1,1-1,0 0,-1 0,2 0,-1 0,0 0,1 0,-1 0,1 1,-2-1,1 1,0 1,1-2,0 1,-4 0</inkml:trace>
</inkml:ink>
</file>

<file path=ppt/ink/ink13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304 1138,'12'6,"-9"-5,0 0,0 0,0-1,0 1,0-1,0 0,0 1,0 0,0-1,0 1,0-1,0-1,0 1,0 0,0 0,1 0,-1 0,0 0,0 0,1-2,-1 2,0-1,0 1,0 0,0 0,0 0,0 0,0-1,0 1,0-1,0 0,1 1,-1-1,0 0,0-1,1 0,-1 1,0-1,0 0,0-1,0 1,0-1,-1 0,1 0,-1 0,0 0,-2 0,0 0,0 0,0 0,0 0,0 0,0 0,-3 1,0-1,0 0,0 0,1 0,-1 1,0-1,0 2,0 0,0-1,0 2,0-2,0 1,0 0,0 0,0 0,0 1,0-1,0 0,0 0,-2 0,0 0,1 0,1 1,-1 0,0 0,1 0,0-1,-1 2,1-1,0-1,0 1,0-1,0 1,0 0,0-1,-1 1,1 0,0 0,-3 0,3 0,0 0,0 0,0 2,0 0,1 1,1 0,-1 2,1-1,0 3,1-3,0-1,-1 0,1 0,1 0,-1 1,1-1,-1 1,1-1,-1 0,1 0,0 1,0 2,0-3,0 0,0 0,0 0,1 1,0-1,-1 0,2-1,-1 1,1-2,0 2,1 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1384 627,'3'22,"-2"-19,-1 0,1 1,0-1,-1 2,1-2,-1 0,-1-6</inkml:trace>
</inkml:ink>
</file>

<file path=ppt/ink/ink13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800 925,'-7'-14,"4"11,0 1,-1 2,1 1,0 1,3 2,-3 8,2-9,0 0,1 1,0-1,1 0,0 0,1 0,1-1,0-3,0 0,1-3,-1 1,-2 0,3 1,-1 1,-2 4,-3 2,2 0,-1 1,2-1,-2 0,1-2,-1 1,1-1,-1 1,1 0,-1-1,1 0</inkml:trace>
</inkml:ink>
</file>

<file path=ppt/ink/ink13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832 936,'13'-2,"-10"1,0 1,0 0,0 0,0 0,1-1,-1 1</inkml:trace>
</inkml:ink>
</file>

<file path=ppt/ink/ink13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892 887,'-7'16,"6"-12,0-1,0 2,0-2,1 0,-1 2,1-1,-1-1,1 0,-1 0,1 0,1 0,0 1,1 2,-2-3,1 0,2-1</inkml:trace>
</inkml:ink>
</file>

<file path=ppt/ink/ink13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902 896,'20'3,"-18"0,-3 1,-2 0,2-1,-1 0,-3 2,2-3,6-1,0-1,0 0,1 0,-1-1,0 2,0-1,0 0,-2 3,-2 1,0-1,-1 0,0 0,-2 0,1 0</inkml:trace>
</inkml:ink>
</file>

<file path=ppt/ink/ink13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907 897,'13'-2,"-10"2,0 0,0-1,0 1,0-1,0 1</inkml:trace>
</inkml:ink>
</file>

<file path=ppt/ink/ink13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950 912,'2'0</inkml:trace>
</inkml:ink>
</file>

<file path=ppt/ink/ink13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951 912,'6'2,"-3"-3,1 0,-1 1,0 0,0 0,0 2</inkml:trace>
</inkml:ink>
</file>

<file path=ppt/ink/ink13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977 888,'18'6,"-17"-2,-2-1,1 0,-1 2,0-2,1 1,-2 2,1-3,-1 0,1 0,5-4,4-2,-5 1,1-1,-1 1,1-4,0 1,-2 2,-1-1,0 1</inkml:trace>
</inkml:ink>
</file>

<file path=ppt/ink/ink13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1007 851,'22'33,"-21"-28,-1 0,0 0,-1-2,0 1,0 3,0-2,0-1,0 0,-1-1,0 0,-1 1,0-1,0-2,-2 0</inkml:trace>
</inkml:ink>
</file>

<file path=ppt/ink/ink13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812 1013,'23'0,"-20"0,0 0,0 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1379 630,'16'-4,"-12"3,-1 0,0 0,0 2,0-1,0 1,-1 2,-1 2,-1-1,0-1,-1 2,-3 2,1-4,0 0,-1-2,1 1,0-1,3-4,1 0,0 0</inkml:trace>
</inkml:ink>
</file>

<file path=ppt/ink/ink13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826 1038,'14'1,"-10"-1,0-1,-1 1,0 0,0 1,0-1,0 0,0 1</inkml:trace>
</inkml:ink>
</file>

<file path=ppt/ink/ink13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897 1006,'-13'-6,"10"6,0 0,-1 2,2 2,1-1,1 1,0-1,1 0,0 1,0-1,0 1,2-2,0-2,0-2,-1-2,0 1,1-3,-1 3,0-1,0 1,0-2,1 3,-6 7,3-2,-2 1,1 1,0 0,-1 8,2-9,0-1,-1 1,1 0,-1-1,1 0,0 0,-1 3,0-3,1 1,-1-1,0 1,1-1,0 0</inkml:trace>
</inkml:ink>
</file>

<file path=ppt/ink/ink13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925 1020,'13'1,"-9"-1,-1-1,0 1,0 1,0-2,-3 5</inkml:trace>
</inkml:ink>
</file>

<file path=ppt/ink/ink13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980 981,'14'1,"-11"1,-1 1,-1 0,-3 0,-1 0,0 0,-1 1,1-1,6-1,1-2,-1 0,0 1,0 0,-2 2,0 0,-1 0,-1 1,1-1,0 1,-2 0,-1-1,1 0,-1-2,0 1</inkml:trace>
</inkml:ink>
</file>

<file path=ppt/ink/ink13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1017 981,'20'3,"-17"-4,0 1,0 0,0 0</inkml:trace>
</inkml:ink>
</file>

<file path=ppt/ink/ink13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1023 1004,'21'-1,"-18"0,0 1,0 0,0-1,1-2</inkml:trace>
</inkml:ink>
</file>

<file path=ppt/ink/ink13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1100 929,'-9'17,"6"-13,0 1,0 3,1 0,1-4,0 0,0 0,1-1,-1 0,0 4,1-4,1 0,-1 0,1 3,1-3,-2 0,1 0,2 2,0-2,0-4,0-2,-1-1,0 1,-1 0,0 0,0-1,0 1,-1 0,-2 0,-1 1,-4 4,4 0,-4 3,4-3,-1 2,1-1</inkml:trace>
</inkml:ink>
</file>

<file path=ppt/ink/ink13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715 413,'-14'-9,"10"10,1 0,0 1,1 1,0 0,0 0,2 0,-1 0,1 4,0-3,1-1,2-1,2-6,-2 2,0-1,1-2,-1 2,0 0,0 1,-1-1,3-2,-2 3,-4 6,0 0,1 1,-1 1,-1 6,2-8,-1 1,1-1,-1-1,0 0,1 0,0 0,-1 0,0 7,1-7,-1 0,1 0,-1 1,1-1,1-7,0-2,0 0,0 1</inkml:trace>
</inkml:ink>
</file>

<file path=ppt/ink/ink13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745 439,'2'0</inkml:trace>
</inkml:ink>
</file>

<file path=ppt/ink/ink13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746 439,'9'4,"-6"-4,0-1,0 1,0-1,0 0,0 1,0-1,1 1,-1-1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1436 601,'6'33,"-6"-30,0 4,0-3,0 0,0-1,0 0,0 1,1-1,-1 0,0 0</inkml:trace>
</inkml:ink>
</file>

<file path=ppt/ink/ink13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804 402,'2'0</inkml:trace>
</inkml:ink>
</file>

<file path=ppt/ink/ink13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805 402,'4'5,"-6"-2,2 0,-1 0,0 1,0-1,1 1,-1-1,1 0,0 0,0 1,0 1,2-2,1-1,0 0,0-1,1 0,0-1,-1 1,0 0,-2 2,-3 1,-2-1,-1 2,1-4,1 0,0-4</inkml:trace>
</inkml:ink>
</file>

<file path=ppt/ink/ink13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806 436,'28'-13,"-25"10,-3 0,1 0</inkml:trace>
</inkml:ink>
</file>

<file path=ppt/ink/ink13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839 404,'13'24,"-13"-20,1-1,-1 1,0-1,1 1,-1-1,0 3,0-3,-1 0,0 0,-1 1,0 0,0 1,-1 0,0-3,0 2,-1-3</inkml:trace>
</inkml:ink>
</file>

<file path=ppt/ink/ink13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666 395,'2'0</inkml:trace>
</inkml:ink>
</file>

<file path=ppt/ink/ink13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651 449,'18'60,"-8"-56,-7-3</inkml:trace>
</inkml:ink>
</file>

<file path=ppt/ink/ink13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879 451,'14'2,"-11"-1,1-1,-1 0,0 0,0 0</inkml:trace>
</inkml:ink>
</file>

<file path=ppt/ink/ink13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899 431,'28'7,"-25"-5,0 0,-2 1,0 0,-2 1,0-1,-4 2,2-2,0-1,4 1,2-2,0-1,0 2,0-2,1 0,-1 0,0-1,0-2,0-1,-2 0,0 0</inkml:trace>
</inkml:ink>
</file>

<file path=ppt/ink/ink13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958 411,'25'4,"-22"-4,0 0</inkml:trace>
</inkml:ink>
</file>

<file path=ppt/ink/ink13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963 445,'14'1,"-10"-1,-1-1,0 1,0-1,0 0,0 2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1435 595,'2'0</inkml:trace>
</inkml:ink>
</file>

<file path=ppt/ink/ink13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903 431,'14'7,"-11"-6,3 0,-2 0,2 1,-3-1,0 0,0 0,0 0,-3 2,-3 0,1 0,-2-1,0 1,-2 3,0-1,4-2,-5 6,4-5,1-1,0 0,2 0</inkml:trace>
</inkml:ink>
</file>

<file path=ppt/ink/ink13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900 439,'22'-3,"-18"5,-1 0,1 2,-1 0,-1-1,-2 0,1 0,-2 0,0 0,-2 2,2-2,-1 0,-1 1,1-1,-1 0,0 0,0-1,6-1,1 0,0-1,-1 0,2-1,-2 0,0 0,1 0,-1 0,0 0,1 0,-1 1,0 1,0 0,0 0,0-1,-6-5</inkml:trace>
</inkml:ink>
</file>

<file path=ppt/ink/ink13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1047 395,'-8'18,"6"-14,1-1,-3 6,2-4,-1 0,2-2,0 1,0-1,4-1,3-2,-3-1,2 0,0 0,-1 0,-1 0,0 1,2-1,-6-4,-1 2</inkml:trace>
</inkml:ink>
</file>

<file path=ppt/ink/ink13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1049 407,'1'24,"-1"-18,0-1,0-1,0 0,-1 0,1-1,0 0,0 0,0 1,-1-1</inkml:trace>
</inkml:ink>
</file>

<file path=ppt/ink/ink13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1084 424,'17'10,"-14"-10,0 0</inkml:trace>
</inkml:ink>
</file>

<file path=ppt/ink/ink13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1110 410,'17'4,"-14"-2,0-1,-1 2,-3 1,0-1,0 0,-1 1,0-1,1 0,-2 1,1-1,0 0,1 0,4-1,0-2,0-1,2 1,-2 0,1 0,0-1,0-1,-1 1,0-2</inkml:trace>
</inkml:ink>
</file>

<file path=ppt/ink/ink13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1170 401,'20'6,"-17"-6,0 0,1-1,-1 1,0 0</inkml:trace>
</inkml:ink>
</file>

<file path=ppt/ink/ink13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1173 430,'17'5,"-14"-5,0 0,0 1,0-1,0 0,-1-3</inkml:trace>
</inkml:ink>
</file>

<file path=ppt/ink/ink13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1224 395,'19'4,"-15"-3,-1 0,0 0,-1 2,-4 1,-1 0,1-1,-1 0,1 1,-2 1,2-1,-1 0,3-1,3-2,0-1,4 1,-3-1,-1 0,0 0,2 0,-1-2,1 1,-1 0,0-1,-1 0,-2-3,-2 1,-1 1,-2-3</inkml:trace>
</inkml:ink>
</file>

<file path=ppt/ink/ink13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1434 877,'-5'15,"4"-12,1 2,0-1,-1 0,1 2,0-3,-1 0,1 2,0-2,3-4,0-1,0-3,-1 2,-1-1,1 1,-1 0,-1 6,0 0,1 2,0-1,0 0,0-1,2-2,0-2,-3-3,-1-1,0 2,1 0,0 0,-1 0,0-1,0 1,-1-1,7 1,-2 3,1 0,1-1,-2 1,0-1,0 1,0-1,-2 4,-3 0,1 0,0 0,5 0,-1-2,-1 2,0 0,-1 1,-2 0,0-1,0 0,-1 0,-2-1,0 1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1436 595,'7'4,"-4"-5,1-1,1-1,-2 2,1-2,-1 2,1 0,-1 0,-4 4</inkml:trace>
</inkml:ink>
</file>

<file path=ppt/ink/ink13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1495 889,'-2'13,"2"-10,0 0,-1 1,1-1,0 0,0 0,2 1,1-2,0-3,0 1,0-1,0 0,0 0,-6-2,0-1,-1 0,1 1,0 1,0-1,0 2,0-1,0 1,7-1,-1 2,0 0,1 0,1 0,-2 0,0 1,0-1,0 0</inkml:trace>
</inkml:ink>
</file>

<file path=ppt/ink/ink13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1526 863,'2'0</inkml:trace>
</inkml:ink>
</file>

<file path=ppt/ink/ink13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1527 858,'0'13,"-2"-10,2 0,-1 0,0 1,0-1,0-7,1-2,-1 2,1 1,-1 0,6 6,-2 0,-2 0,0 0,-2 1,1-1,-1 1,-2-2</inkml:trace>
</inkml:ink>
</file>

<file path=ppt/ink/ink13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1451 944,'-14'7,"10"-4,0 0,0 1,-1 1,1-1,1-2,0 1,0-1,0 0,0 0,-1 0,1 0,-2 1,0 1,2-2,-1 2,1-3,0 2,-1 0,1 0,0-1,0 1</inkml:trace>
</inkml:ink>
</file>

<file path=ppt/ink/ink13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1277 1012,'1'16,"-2"-12,1-1,0 0,0 2,-1-1,0 0,1 0,-1-1,0 1,1-1,-3-5,1-1,-1 1,1-1,-1 1,0 1,0 0,0 2,1 2,1 2,2-2,0 0,1 0,1 0,0-3,1 1,-1-2,2-1,-2 1,0-1,0 0,0-1,0 1,0 0,0 0,0 9,-2-4,0 0,1 0,-1 0,0-7,-2-1,1 1,-1-3,0 4,0-1,0 1,0 0,0 0,0 6,3 0,1 0,1-2,-1 0,1-1,-1 0,0 0,0 0,-4 3,1 0,3-1,0-2,0 4,-3-1,1 0,-1 3,0-2,0-1,0 2,-1-1,0-1,-1 0,-1 0,1 0,-1 0,0-1,0 0,4-5,1-1,-1 1,0 0,0 0,2-6,-2 6,0-1,0 0,1 1,-1 0,1 0,0-2,1 2,-1 0,1 3,0 1,-2 2,0 0,-1 0,1 0,-1 0,-1-7,1 0,-1 1,0-1,0 0,1 1,0 0,-1-3,1 3,0-2,0 1,0 1,-1 0,2 6,1 2,-1-2,3 2,-1-2,0-1,0-1,0 0</inkml:trace>
</inkml:ink>
</file>

<file path=ppt/ink/ink13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1379 1013,'-4'20,"4"-17,-1 0,1 1,-1 0,0 2,1-2,0 0,0-1,1 4,-1-4,0 4,0-4,1 0,2-5,-2-2,0 1,-1-1,-1 0,0 0,-2-2,1 2,-1 3,1-2,-1 2,0 0,0 0,7 1,-1 0,0 0,1 0,-1 0,1-1,0 1,1 0,0 0,0 1,-2-1,0-1,-1-2</inkml:trace>
</inkml:ink>
</file>

<file path=ppt/ink/ink13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1512 955,'14'7,"-10"-4,-1-1,0 0,0 1,0-1,0 0,0-1,0 1,3 2,-3-2,1-2,1 2,-2-2,0 1,1 0,-1-1,0 1,0 0,0 0,0 1,0-1,0 0,0 1</inkml:trace>
</inkml:ink>
</file>

<file path=ppt/ink/ink13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1628 980,'-4'19,"4"-15,-1 0,1-1,0 0,0 0,0 0,0 0,0 5,0-5,0 1,1 0,-1-1,1 0,2-1,0-3,1-2,0 0,-1-1,-2 1,0 0,1-1,1-4,-1 4,-1 1,1 0,-3 7,1-1,0 0,0 7,0-7,0 0,1 0,1 1,0-1,-1-6,-1 0,0-5,-1 3,1 0,0 2,-1 0,-1-3,1 3,0-1,-1 1,5 3,1 1,0 0,-1-1,2 0,-2 0,1 0,0-1,0 0,-1 1,-6 3,-1 2,1-2,1 0,0 0,1 0,-1 1,1-1,0 0,3 0,1-2,4 0,-4 0,0-1,0 0,0 0,-3 3,-1 0,-1 1,0-1,-1 0,1 0,-1 0</inkml:trace>
</inkml:ink>
</file>

<file path=ppt/ink/ink13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1724 980,'-5'18,"3"-11,1-2,1-2,0 0,0 3,-1 1,1-2,-1 3,3-5,-1 0,2-1,0-2,0 0,0-1,0 1,-3-3,-1-1,-3-2,2 3,-1-2,-2-1,2 2,-1 1,1 1,0 0,0 2,0-1,0 1,6 0,0-1,2 0,-1 0,0-1,-1 1,0 1,0-1,0 1,0 1</inkml:trace>
</inkml:ink>
</file>

<file path=ppt/ink/ink13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1753 947,'-1'14,"1"-10,0-1,0 0,0 0,0 1,0 0,0 2,0-3,-2-6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1443 628,'20'-5,"-16"3,-1 0,0 1,0-1,0 1,0 0</inkml:trace>
</inkml:ink>
</file>

<file path=ppt/ink/ink13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1310 1122,'2'20,"-2"-16,0 0,0-1,0 2,1-2,-1 0,0 0,0 0,0 0,0 1,0 1,0-1,-1 1,0 0,1-1,-2-1</inkml:trace>
</inkml:ink>
</file>

<file path=ppt/ink/ink13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1307 1234,'-13'-12,"8"12,0-1,1 2,0 2,3 0,-2 1,2-1,0 0,0 1,0-1,-1 2,1 1,0-3,2 1,2-1,0-3,0-1,1-1,0-1,-1 0,1 1,-1-2,-2 1,4-3,-3 2,0 1,1 1,0 3,-3 2,-1 3,1-3,-1 3,0-2,-1 1,1-1,0-1,0 1,0 0,-1 6,1-3,0-1,0 1,-1-2,1 0,-1-1,1 0,0 0,0-1,0 1,0-1,0 0,1 0,-1 1,0-1,0 3,1-2,-1-7</inkml:trace>
</inkml:ink>
</file>

<file path=ppt/ink/ink13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1473 947,'3'26,"-3"-19,0-4,1 3,-1-2,0 1,0-1,1-1,-1 0,0 0,0 0,0 0,1 0,-1 0</inkml:trace>
</inkml:ink>
</file>

<file path=ppt/ink/ink13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1456 1056,'14'1,"-11"0,0-1,1 1,0-1,-1-1,-6 1,-1 0,-1 0,-1 0,3 0,-2 0,1 0,0 1,1 0,0 0,0 0,6-1,1 1,0-1,-1 1,2 0,-1-1,-1 1,0-1,0 0,0 0,-7-1,0 0,0 1,0-1,0 0,1 1,0 0,7-1,0 1,0 1,-1-1,0 0,0 0,0 0,0 0,0 0,0 0</inkml:trace>
</inkml:ink>
</file>

<file path=ppt/ink/ink13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1658 1075,'-6'13,"5"-10,-2 0,0 1,-1 2,1-2,-1 0,0 0,1 0,2-1,-3 3,2-2,1-1,-1 0,0 0,0 0,-2-2</inkml:trace>
</inkml:ink>
</file>

<file path=ppt/ink/ink13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1556 1143,'-2'14,"1"-11,1 5,0 0,0-5,0 0,0 0,0 1,0 0,0-1,-2-6,1-1,-1 1,1 0,0-1,-2-1,0 3,0 2,0 1,2 2,1 1,0-1,0 2,1-2,0 1,1-1,0 1,1-2,1-3,0 0,-1 0,6-3,-5 1,-1 0,0 0,1-1,-2 0,0 1,-1 11,0-5,-1 2,1-2,-1 1,0-1,1-6,-2-3,0 0,0-3,0 6,0-1,0 1,4 2,0 1,2 1,-2 0,0-1,2 0,-2 0,-4 3,-1 0,0 1,1-1,1 0,-1 0,2 0,1 0,1-4,0-2,-1 0,0-1,-1 1,-1 0,2 10,-1-4,0 2,-1-2,1 0,-1 1,-1 0,0-1,-2 3,2-3,-1 2,0-1,1-1,0 0,-1 0,3-8,0 2,1-2,-1 2,0 0,2-2</inkml:trace>
</inkml:ink>
</file>

<file path=ppt/ink/ink13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1628 1188,'9'13,"-9"-10,1 0,0 0,-3-8,1 0,-1-1,1 1,0 0,-1 1,1 0,-1 0,1 0,0 1,0 0,0-1,1 0,3 3,0 3,0 0,0 1,0-1,0 0,0 0,0-2,0 0,0-2,0-2,-2 0,0 1,0 0,0 0,-1 0,-1 6,1 1,-1-1,0 1,0 0,1 1,-1 3,1-5,-1 1,1-1,0 1,0-1,0 3,0-2,1 0,0-1,1 0,1-4,0-2,-2 0,-2 0,-2-1,0 0,0 0,0 1,0 1,0-1,0 1,7 0,4-1,-4 2,0-1,0 1,-1 0,1 1,0-2,-1 0,-1-1,-1-4</inkml:trace>
</inkml:ink>
</file>

<file path=ppt/ink/ink13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1702 1079,'4'15,"-2"-12,-1 0,0 0,0 0,2 1,-2-1,0 0,1 0,-1 0,0 0,1 1,-1 0,0-1,0 0,0 0,0 0,0 0</inkml:trace>
</inkml:ink>
</file>

<file path=ppt/ink/ink13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1712 1182,'15'-3,"-12"3,0-1,0 1,0 0,0 1,0-1,-3 3,-3-2,-1 0,1 0,-5 0,4-1,0-1,0 0,1 0,0 0,1-2,5 1,1 1,1 0,-2 1,4 0,-3 0,0-1,-1 1,0 0,0 0,-6 2,0-2,0 1,-1-1,1 1,-1 0,0 0,1 1,0-1,0 0,0-1,0 0,6-3,0 2,0 1,0 0,2 1,-1-1,0-1,0 0,-1 0,0 1,0-1</inkml:trace>
</inkml:ink>
</file>

<file path=ppt/ink/ink13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1732 1055,'14'8,"-10"-6,0 2,1-1,-2 1,-1-1,3 2,-2-3,3 1,-3-1,0-1,2 2,-2-2,2 1,3 2,-5-1,1-1,0 0,0 0,0 1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1500 570,'0'17,"-1"-14,1 1,-1 1,0-2,0 0,0 1,-1 1,1 0,0 3,0-4,1-1,-1 3,1-2,0-1,0 0,0 0,0-6</inkml:trace>
</inkml:ink>
</file>

<file path=ppt/ink/ink13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1835 1095,'-3'19,"3"-12,0-4,-1 0,1 2,0-1,0 0,0-1,0 1,0 0,0 1,0-2,1 0,0 0,2-1,0 0,1-1,0-2,-1 0,-1-2,0-1,0 1,-1-1,0 1,-1 0,2 0,-2 7,1 0,-1-1,2 2,0-2,-1 0,1 1,0 0,-2-1,0-6,-1-1,-1-3,2 4,-1 0,-1-1,1 1,0 0,0 0,1 0,-2-2,1 0,1 2,-1-1,4 4,1 2,0-1,-1-1,0 0,0-1,1 0,-1-1,1 1,-1 0,0-1,-6 9,1-4,0 0,1 0,-1 0,1 0,1 0,1 0,-1 1,3-1,2 0,-2-3,0 1,2-1,-2 0,-2 3,-3 0,1 1,-2 1,1-2,0 0,1-6,7-7,-4 4,0 2,-1 1</inkml:trace>
</inkml:ink>
</file>

<file path=ppt/ink/ink13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1932 1097,'-5'39,"5"-35,-1-1,1 0,0 2,1-1,-1 0,1-1,1 0,0 0,1-1,0 0,0-3,0 0,-1-2,-2 0,-2-2,-2 2,1 1,-1 0,0 0,0 0,0 1,-1-3,1 4,1-1,6-2,1 0,1 0,-1 1,0 1,-1 0,1-4,0 0,-2 1</inkml:trace>
</inkml:ink>
</file>

<file path=ppt/ink/ink13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1974 1061,'2'18,"-2"-14,0 0,-1-1,1 0,-2 6,1-6,0 0,0 0,-1-6,0 0,-1-1</inkml:trace>
</inkml:ink>
</file>

<file path=ppt/ink/ink13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1596 1262,'-2'14,"2"-11,0 1,0 0,0-1,0 2,0 1,0-2,0-1,-1-6,1 0,-1-3,1 1,0-3,0 5,0 0,0 0,0 0,0 0,-1 0,1 8,0-1,0 1,0 0,0-1,1 1,0-1,-1 0,-1 0,1 0,0 0,-1-1</inkml:trace>
</inkml:ink>
</file>

<file path=ppt/ink/ink13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1578 1359,'-2'15,"2"-12,1 0,2 0,-1 0,1-1,0 1,0-1,0 1,-1 0,-2 0,1 0,-1 1,-1 0,1-1,-1 0,-1 1,0-1,-1-1,2 1,-2-1,0-2,-1 0,1 0,-2-1,3-2</inkml:trace>
</inkml:ink>
</file>

<file path=ppt/ink/ink13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1569 1376,'22'-12,"-18"11,0 0,0-1,1 1,-2-1,0 2,-6 1,-2 1</inkml:trace>
</inkml:ink>
</file>

<file path=ppt/ink/ink13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1895 1211,'1'22,"0"-15,-1-1,1 5,0-7,0 4,-1-4,0-1,-1 1,1-1,-1 0,0 1,0-1,0 0,-4 0,1-3,0-3,1-1,0 0,0 0</inkml:trace>
</inkml:ink>
</file>

<file path=ppt/ink/ink13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746 1608,'14'12,"-10"-11,-1 0,0 0,1 1,4 3,0 0,-1-1,-2-2,3 1,-3-3,2 2,-3-1,-1-1,1 1,-1 0,1 0,0 2,2 1,-2-2,-1 2,0-2,0 1,-7-7</inkml:trace>
</inkml:ink>
</file>

<file path=ppt/ink/ink13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898 1580,'-1'19,"2"-15,-1 0,1 6,-1-5,1-1,0 0,-1-1,0 0,0 0,0 0,0 0,-3-6,1 0,0 0,1 0,-2-1,1 1,-1 0,1 0,-1 1,0 2,1 5,1-1,0-1,0 2,1-2,0 0,3 0,0 0,0-2,0-1,2-1,-2 1,1-1,-1 0,1 0,-1-1,0 4,1 3,-2-2,0 0,1-1,0-2,-3-4,-1 0,0 1,0-3,-1 1,-2 0,2-1,1 3,0 0,-1-3,1 3,4 7,2 0,-1-1,0-3,-1 0,1-1,0 0,-1-1,0 1,0 0,-6 4,1 1,0-1,1 1,0 0,1-1,0 1,1-1,2-2,0-2,0-3,-2 1,0 0,1 6,-1 1,0 1,-1-2,0 0,0 3,0-3,0 1,-1 0,1 3,-1-3,0 0,1 0,-1-1,-1 0,1 0,0 0,1-7,1-2,0 0,0 1,1-8,-1 9,0 0,0 0,0 0,1 1,-1 0,2 2,0 4,0-1,-2-5,-3-3,2 2,-1 1,0-1,0-1,1 2,-1-3,0 3,9 0,3-3,-8 5,1-3,-1 1,0-1,-1 1,0 0,0 7,-1 0,-1-1,-1 0,2 2,-1 0,0 0,1 7,-1-7,1-1,-1-1,1 2,1-1,0-1,1 0,0-2,-3-4,0 0,-4-3,0 1,0 1,0 2,0 1,1 0,0 1,0 0,7-1,2-2,-2 2,0-1,8-3,-8 4,0 0,5-1,-3 2,-2-1,0 0,-3-2</inkml:trace>
</inkml:ink>
</file>

<file path=ppt/ink/ink13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1853 1276,'-2'14,"2"-9,0-1,0 0,0 6,0-5,0-1,0-1,0 0,-4-5,-2-1,1 0,0 1,1 0,1 1,0 0,1 4,3 0,1 2,0-1,0-1,0 1,3 1,-2-2,0-2,0-2,1 1,-1-2,0-1,0-4,0 4,-1-1,1 1,-1 0,1 3,-2 3,0 1,0-1,0 0,0 1,-1 5,1-2,-2-12,1 2,-1-2,1 1,-1 1,0-4,0 3,0 1,1 0,0 0,4 2,2 1,-3-1,1 1,3 0,-2-1,1 0,-3-1,-2 6,-6 2,2-3,0 1,1-1,0 0,2 0,3-2,1-1,2-2,-3 0,-2-1,1-1,-1 0,0 1,-1 0,-1 0,1 7,0 1,1 0,0 0,0 2,-1-3,0 1,1 0,-1 4,0-5,0 1,-1-2,0 1,0-1,-1 1,0-1,-1 0,0 1,-1-1,1-1,2-5,1-1,2 0,0-1,-1 2,1 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1494 574,'10'13,"-8"-9,-1 1,2 0,0 0,0-1,-1-1,1 1,-1-1,-1 0,1 0,-1 0</inkml:trace>
</inkml:ink>
</file>

<file path=ppt/ink/ink13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1925 1318,'3'19,"-2"-15,-1-1,-1-8,0-3,0 1,0 0,1 4,-1-1,0-1</inkml:trace>
</inkml:ink>
</file>

<file path=ppt/ink/ink13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1924 1278,'19'22,"-14"-22,2-5,-5 2,0-1,-1 1,1 0,0-1</inkml:trace>
</inkml:ink>
</file>

<file path=ppt/ink/ink13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1970 1264,'-7'18,"6"-15,1 0,0 1,-1 3,2-3,-1-1,0 0,1 1,0 0,-1-1,2 1,-1-1,1 2,-1-1,1-1,1-4,0-1,-3-1,-1 0,-1-1,-1 0,1 1,-1 0,0 0,0 0,-1 1,1 0,0 2,6 2,2-2,-2 0,1 0,-1-1,0-1,0 1,0 0,-2 4,-1 0,-5 2,1-2</inkml:trace>
</inkml:ink>
</file>

<file path=ppt/ink/ink13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1880 1420,'5'19,"-5"-14,1-1,-1 0,0 1,1 1,-1-2,1 0,-1 0,0 4,-1-4,1-1,-4-5</inkml:trace>
</inkml:ink>
</file>

<file path=ppt/ink/ink13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1849 1532,'14'-1,"-11"1,0 1,1 0,-1 1,-1 1,-3 0,0 0,-1 0,-3 5,2-3,-1 1,2-3,0 0,-1 1,-3 1,3-4,-1 1,0-1,1 0,0 0,10-3,-4 1,0 1,2 0,-1 0,0 0,0 0,-1-1,0 1,2 0,-2-1,0 1,1 0,0 0,1 0,-2 0,1 0,0 0,-1 1,5-1,-4 1,-1 0,0-1,0 1,-11-16,3 6</inkml:trace>
</inkml:ink>
</file>

<file path=ppt/ink/ink13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2924 451,'-12'17,"10"-14,0 1,0 1,1-2,0 0,0 2,0 1,0-2,-1 2,1 2,1-2,-1 2,1-3,0 0,0-1,-1 0,1-1,0 0,0 5,0-4,1-1,3 7,1-2,0-2,1-1,-3-3,2 1,-2-2,0 1,1 1,3 2,-3-3,3 1,-3 0,1-1,-2-2,4 1,-4-1,11 1,-10-1,0 0,0-1,0 1,0-1,1-1,-2 1,3-1,0-1,2-2,-4-1,-2 3,-1-1,1 0,-1 0,3-5,-3 4,2-5,-1 6,-1 1,-2-5,1 2,0-4,0 6,0 0,0 1,-1 0,0 0,1-3,-1 1,1 0,0-2,-1 3,0-1,1 2,-2-1,1 0,-2 1,0-1,-2 0,0 1,0 0,1 1,1 1,-3-3,1 1,1 1,0 0,-2-1,-2 3,3 1,-3-1,5 1,-10 1,5 0,4-1,1 0,0 1,0-1,0 2,0-1,-1 2,1-1,-2 1,1 0,0-1,2 0,1 1,-1 1,1-2,-1 1,1 0,-1 1,0-1,1-1,0 0,0 1,1 1,0-2,0 3,0-1,0-2,0 1,0 0,0-1,0 4,0-4,0 2</inkml:trace>
</inkml:ink>
</file>

<file path=ppt/ink/ink13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9701" units="cm"/>
      <inkml:brushProperty name="height" value="0.09701" units="cm"/>
      <inkml:brushProperty name="color" value="#0000ff"/>
      <inkml:brushProperty name="ignorePressure" value="0"/>
    </inkml:brush>
  </inkml:definitions>
  <inkml:trace contextRef="#ctx0" brushRef="#br0">1931 357,'-1'63,"1"-50,-1-7,1-1,0-1,-1 3,1-2,-1-1,1-1,-1 0,1 0,0 0,0 0,0 1,0-1,0 1,0-1,0 0,0 1,0-1,4-1,7 0,-8-2,1 0,-1 1,0-1,6 1,-2-1,-1 1,-3-1,0 0,4 2,10 0,-13-2,6 0,-7 1,8-1,-4 2,-3-2,3 1,-3 0,4 0,-2 0,-3-6,-2-2,0 2,-1 2,1 0,-1-2,0 0,1 0,-1-1,2-10,-2 11,1-1,0-2,0-1,0 1,1-8,0 8,-1 0,1-10,-1 6,0 8,-1 1,1 0,0-2,-6 3,0 2,2 0,0 0,-1 0,1 0,-2 0,1 0,0 0,-1-1,1 1,-1-1,0 1,2-1,-2 1,-22-2,21 2,0 0,0 1,-6 1,7-2,-1 1,-5 2,5-3,1 1,-7 1,9-1,-6 3,4 0</inkml:trace>
</inkml:ink>
</file>

<file path=ppt/ink/ink13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3151 600,'-2'14,"1"-10,0 0,1 0,0 1,0-2,0 1,-1 0,1 0,0-1,0 0,1 0,-1 1,1-1,2-3,0-1,0-2,0 0,-3 0,2-1,2 10,-3-2,1-1,-1 0,2-3,1-1,-1-1,-2-1,0 0,-1-1,0 0,0-1,0 1,-1-3,1 2,-1 0,0 2,-1 0,-1 2,0 3,2 1,0 0,4-1,0-2,0 0,0 0,0 0,1 0,0 0,0 0,-1 0,0 1,-6 3,0-1,0 0,1 0,0 0,0 0,1 1,1 0,0-1,3 0,0-1,1 0,-1-2,0 0,0 0,0 0,-2 3,-3 1,0-1</inkml:trace>
</inkml:ink>
</file>

<file path=ppt/ink/ink13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3238 594,'-8'24,"7"-20,0 0,0 1,0-1,1 0,-1 1,2-2,0 1,1-1,1-1,0-1,0 0,0-1,0 1,0-1,0 0,0 0,0-1,0-1,-3-2,-1-1,-2 0,1 2,-3-1,1 2,-2-1,3 2,-2-1,1 1,0-1,0 1,1 0,0 1,0 0,6 0,0 1,4-1,-2 0,-1 0,1-1,-1 1,0 0,0 0,-1-1,0 1</inkml:trace>
</inkml:ink>
</file>

<file path=ppt/ink/ink13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3267 642,'23'1,"-19"0,1-2,-2 0,0 1,-5-3,-1 2,-1-1,1 0,-1 0,1 1,0-2,8 2,-2 1,1 1,0 0,-1-1,0 0,0 1,0 0,0-1,0 0,-2 3,-2 0,-1 0,0 1,0-1,0 1,-1 0,1-1,1 0,2-7,1-1,-1 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1494 614,'2'0</inkml:trace>
</inkml:ink>
</file>

<file path=ppt/ink/ink13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3337 603,'-4'40,"4"-36,0 0,-1-1,1 0,0 1,-1-1,6-3,-2-3,0-1,0 1,-1-1,0 1,1-2,-1 2,0 0,1 1,-1-1,-1 12,-1-3,-1-1,2 2,-1-4,1 1,0-1,2-2,0-3,-2-1,1 0,-1-3,0 2,-1 1,1-1,-1-2,0 3,0-3,-1 2,1 1,-2 0,-1 1,0 2,6 0,1 0,-1 1,1-1,-1 0,0 0,0 1,-2 2,-4 1,1-1,1 0,1 0,5 2,-2-3,0 1,2-1,-1 0,-1 0,0 1,-3 0,-3-1,-5 2,4-2,1-1,0 1,0 0,9-18,-3 7,0 2,0 2</inkml:trace>
</inkml:ink>
</file>

<file path=ppt/ink/ink13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3428 600,'-4'19,"1"-13,3-3,-2 10,1-9,0 0,1 1,0-2,-1 0,2 1,0-1,2-1,0-2,0-1,1-1,1-3,-4 2,1-2,-2 2,0-2,-1 0,0 0,-2 2,-1 1,1 0,0 0,-2 0,2 1,0 1,-3-3,3 3,0-1,7 3,8 0,-9-2,1 0,1-1,-2 0,0 0</inkml:trace>
</inkml:ink>
</file>

<file path=ppt/ink/ink13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3471 637,'14'-1,"-11"1,0 0,0 0,0 0,0 0,0 0,-10 0,3 1</inkml:trace>
</inkml:ink>
</file>

<file path=ppt/ink/ink13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3543 596,'-3'24,"2"-20,1-1,-1 0,1 1,0-1,0 0,0-7,1 1,-1-2,-1 1,0 0,-2 2,0 1,-2 2,2 0,0 1,2 2,0-1,0 1,3-1,1 0,0-2,2-2,-2 0,0 0,0-2,1 1,-1 1,0-1,-2 7,-1 0,0-2,0 0,1 4,-1-11,0 0,0 0,0 1,-1 0,1-4,-1 4,0-1,1 1,0 0,3 4,3 2,-3-2,1 0,1 1,-1-1,0-1,-1 1,0-1,-9 3,2-1,0-1,1 1,0 0,0 2,1-1,2 0,1 0,2-2,0-1,0-1,1-1,-1-1,-1 0,1 0,-2 0,0 0,0 0,-1 0,-1 6,1 1,0 11,-1-8,0 6,0-9,0-1,0 1,-1-1,0 1,0-1,-1-1,-1 0,0 0,1-1,0-1,0-2,2-1,-1-10,2 10,1 0</inkml:trace>
</inkml:ink>
</file>

<file path=ppt/ink/ink13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3597 631,'-1'16,"2"-22,-1 2,0-1,0 2,0 0,0 0,0 0,0-1,0 1,0 0,3 5,0 0,0 0,0-2,1 0,0 0,-1-1,1-1,1 1,-2 0,-5 4,-2 4,3-4,-1 2,1 0,1-1,-1 1,0 0,1-1,0 0,-1 0,1 0,-1 0,4-3,0-1,1-1,0-1,-2-1,0 0,-1 0,-1-3,1 3,-1 0,-1-1,1-1,-1 2,-1 0,-2 0,0 1,1 2,-2-1,1 1,0-1,1 3,10 1,-2-3,1 1,-1-1,-1 0,0 0,1 0,0-1,-1-1,0 0,-2-1,-3 0,-3 1,1 0,-1 1,0-1</inkml:trace>
</inkml:ink>
</file>

<file path=ppt/ink/ink13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2069 486,'14'29,"-13"-26,0 0,0 0,0 1,1 0,-1 0,1 2,-1-3,4 4,-2-4,0-3,0 0,0-2,0 1,0-2,-1 0,1-1,0 0,-1 0,0-1,1 1,0 0,-1 1,1-1,0 0,-1 0,2 0,-1 0,0 0,1 0,-1 0,1 1,-2-1,1 1,0 1,1-2,0 1,-4 0</inkml:trace>
</inkml:ink>
</file>

<file path=ppt/ink/ink13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304 1138,'12'6,"-9"-5,0 0,0 0,0-1,0 1,0-1,0 0,0 1,0 0,0-1,0 1,0-1,0-1,0 1,0 0,0 0,1 0,-1 0,0 0,0 0,1-2,-1 2,0-1,0 1,0 0,0 0,0 0,0 0,0-1,0 1,0-1,0 0,1 1,-1-1,0 0,0-1,1 0,-1 1,0-1,0 0,0-1,0 1,0-1,-1 0,1 0,-1 0,0 0,-2 0,0 0,0 0,0 0,0 0,0 0,0 0,-3 1,0-1,0 0,0 0,1 0,-1 1,0-1,0 2,0 0,0-1,0 2,0-2,0 1,0 0,0 0,0 0,0 1,0-1,0 0,0 0,-2 0,0 0,1 0,1 1,-1 0,0 0,1 0,0-1,-1 2,1-1,0-1,0 1,0-1,0 1,0 0,0-1,-1 1,1 0,0 0,-3 0,3 0,0 0,0 0,0 2,0 0,1 1,1 0,-1 2,1-1,0 3,1-3,0-1,-1 0,1 0,1 0,-1 1,1-1,-1 1,1-1,-1 0,1 0,0 1,0 2,0-3,0 0,0 0,0 0,1 1,0-1,-1 0,2-1,-1 1,1-2,0 2,1 0</inkml:trace>
</inkml:ink>
</file>

<file path=ppt/ink/ink13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800 925,'-7'-14,"4"11,0 1,-1 2,1 1,0 1,3 2,-3 8,2-9,0 0,1 1,0-1,1 0,0 0,1 0,1-1,0-3,0 0,1-3,-1 1,-2 0,3 1,-1 1,-2 4,-3 2,2 0,-1 1,2-1,-2 0,1-2,-1 1,1-1,-1 1,1 0,-1-1,1 0</inkml:trace>
</inkml:ink>
</file>

<file path=ppt/ink/ink13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832 936,'13'-2,"-10"1,0 1,0 0,0 0,0 0,1-1,-1 1</inkml:trace>
</inkml:ink>
</file>

<file path=ppt/ink/ink13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892 887,'-7'16,"6"-12,0-1,0 2,0-2,1 0,-1 2,1-1,-1-1,1 0,-1 0,1 0,1 0,0 1,1 2,-2-3,1 0,2-1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3058 742,'3'25,"-3"-22,1 0,2-1,0-4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1372 748,'13'0,"-10"0,0-1,0 1,0 0,2-1,0 1,0-1,-1 1,0 0,-1 0,0 0,0 0,0 0,0 0,0 0,0 0</inkml:trace>
</inkml:ink>
</file>

<file path=ppt/ink/ink14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902 896,'20'3,"-18"0,-3 1,-2 0,2-1,-1 0,-3 2,2-3,6-1,0-1,0 0,1 0,-1-1,0 2,0-1,0 0,-2 3,-2 1,0-1,-1 0,0 0,-2 0,1 0</inkml:trace>
</inkml:ink>
</file>

<file path=ppt/ink/ink14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907 897,'13'-2,"-10"2,0 0,0-1,0 1,0-1,0 1</inkml:trace>
</inkml:ink>
</file>

<file path=ppt/ink/ink14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950 912,'2'0</inkml:trace>
</inkml:ink>
</file>

<file path=ppt/ink/ink14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951 912,'6'2,"-3"-3,1 0,-1 1,0 0,0 0,0 2</inkml:trace>
</inkml:ink>
</file>

<file path=ppt/ink/ink14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977 888,'18'6,"-17"-2,-2-1,1 0,-1 2,0-2,1 1,-2 2,1-3,-1 0,1 0,5-4,4-2,-5 1,1-1,-1 1,1-4,0 1,-2 2,-1-1,0 1</inkml:trace>
</inkml:ink>
</file>

<file path=ppt/ink/ink14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1007 851,'22'33,"-21"-28,-1 0,0 0,-1-2,0 1,0 3,0-2,0-1,0 0,-1-1,0 0,-1 1,0-1,0-2,-2 0</inkml:trace>
</inkml:ink>
</file>

<file path=ppt/ink/ink14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812 1013,'23'0,"-20"0,0 0,0 0</inkml:trace>
</inkml:ink>
</file>

<file path=ppt/ink/ink14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826 1038,'14'1,"-10"-1,0-1,-1 1,0 0,0 1,0-1,0 0,0 1</inkml:trace>
</inkml:ink>
</file>

<file path=ppt/ink/ink14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897 1006,'-13'-6,"10"6,0 0,-1 2,2 2,1-1,1 1,0-1,1 0,0 1,0-1,0 1,2-2,0-2,0-2,-1-2,0 1,1-3,-1 3,0-1,0 1,0-2,1 3,-6 7,3-2,-2 1,1 1,0 0,-1 8,2-9,0-1,-1 1,1 0,-1-1,1 0,0 0,-1 3,0-3,1 1,-1-1,0 1,1-1,0 0</inkml:trace>
</inkml:ink>
</file>

<file path=ppt/ink/ink14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925 1020,'13'1,"-9"-1,-1-1,0 1,0 1,0-2,-3 5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1475 727,'2'17,"-2"-13,0 2,1 3,-1-6,0 4,0-2,0 0,0-1,0-18,0 7,0 0</inkml:trace>
</inkml:ink>
</file>

<file path=ppt/ink/ink14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980 981,'14'1,"-11"1,-1 1,-1 0,-3 0,-1 0,0 0,-1 1,1-1,6-1,1-2,-1 0,0 1,0 0,-2 2,0 0,-1 0,-1 1,1-1,0 1,-2 0,-1-1,1 0,-1-2,0 1</inkml:trace>
</inkml:ink>
</file>

<file path=ppt/ink/ink14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1017 981,'20'3,"-17"-4,0 1,0 0,0 0</inkml:trace>
</inkml:ink>
</file>

<file path=ppt/ink/ink14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1023 1004,'21'-1,"-18"0,0 1,0 0,0-1,1-2</inkml:trace>
</inkml:ink>
</file>

<file path=ppt/ink/ink14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1100 929,'-9'17,"6"-13,0 1,0 3,1 0,1-4,0 0,0 0,1-1,-1 0,0 4,1-4,1 0,-1 0,1 3,1-3,-2 0,1 0,2 2,0-2,0-4,0-2,-1-1,0 1,-1 0,0 0,0-1,0 1,-1 0,-2 0,-1 1,-4 4,4 0,-4 3,4-3,-1 2,1-1</inkml:trace>
</inkml:ink>
</file>

<file path=ppt/ink/ink14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715 413,'-14'-9,"10"10,1 0,0 1,1 1,0 0,0 0,2 0,-1 0,1 4,0-3,1-1,2-1,2-6,-2 2,0-1,1-2,-1 2,0 0,0 1,-1-1,3-2,-2 3,-4 6,0 0,1 1,-1 1,-1 6,2-8,-1 1,1-1,-1-1,0 0,1 0,0 0,-1 0,0 7,1-7,-1 0,1 0,-1 1,1-1,1-7,0-2,0 0,0 1</inkml:trace>
</inkml:ink>
</file>

<file path=ppt/ink/ink14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745 439,'2'0</inkml:trace>
</inkml:ink>
</file>

<file path=ppt/ink/ink14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746 439,'9'4,"-6"-4,0-1,0 1,0-1,0 0,0 1,0-1,1 1,-1-1</inkml:trace>
</inkml:ink>
</file>

<file path=ppt/ink/ink14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804 402,'2'0</inkml:trace>
</inkml:ink>
</file>

<file path=ppt/ink/ink14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805 402,'4'5,"-6"-2,2 0,-1 0,0 1,0-1,1 1,-1-1,1 0,0 0,0 1,0 1,2-2,1-1,0 0,0-1,1 0,0-1,-1 1,0 0,-2 2,-3 1,-2-1,-1 2,1-4,1 0,0-4</inkml:trace>
</inkml:ink>
</file>

<file path=ppt/ink/ink14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806 436,'28'-13,"-25"10,-3 0,1 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1478 727,'5'18,"-3"-14,1 0,-1 0,0-1,0 1,1-1,-2 0,1 0,1-2,-1-4,-1-1,1-1,-1 0,-1 1,0 1,0 0,1 0,-1 0,0-1,1-3,0 4,0 0,0 0,1 0</inkml:trace>
</inkml:ink>
</file>

<file path=ppt/ink/ink14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839 404,'13'24,"-13"-20,1-1,-1 1,0-1,1 1,-1-1,0 3,0-3,-1 0,0 0,-1 1,0 0,0 1,-1 0,0-3,0 2,-1-3</inkml:trace>
</inkml:ink>
</file>

<file path=ppt/ink/ink14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666 395,'2'0</inkml:trace>
</inkml:ink>
</file>

<file path=ppt/ink/ink14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651 449,'18'60,"-8"-56,-7-3</inkml:trace>
</inkml:ink>
</file>

<file path=ppt/ink/ink14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879 451,'14'2,"-11"-1,1-1,-1 0,0 0,0 0</inkml:trace>
</inkml:ink>
</file>

<file path=ppt/ink/ink14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899 431,'28'7,"-25"-5,0 0,-2 1,0 0,-2 1,0-1,-4 2,2-2,0-1,4 1,2-2,0-1,0 2,0-2,1 0,-1 0,0-1,0-2,0-1,-2 0,0 0</inkml:trace>
</inkml:ink>
</file>

<file path=ppt/ink/ink14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958 411,'25'4,"-22"-4,0 0</inkml:trace>
</inkml:ink>
</file>

<file path=ppt/ink/ink14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963 445,'14'1,"-10"-1,-1-1,0 1,0-1,0 0,0 2</inkml:trace>
</inkml:ink>
</file>

<file path=ppt/ink/ink14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903 431,'14'7,"-11"-6,3 0,-2 0,2 1,-3-1,0 0,0 0,0 0,-3 2,-3 0,1 0,-2-1,0 1,-2 3,0-1,4-2,-5 6,4-5,1-1,0 0,2 0</inkml:trace>
</inkml:ink>
</file>

<file path=ppt/ink/ink14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900 439,'22'-3,"-18"5,-1 0,1 2,-1 0,-1-1,-2 0,1 0,-2 0,0 0,-2 2,2-2,-1 0,-1 1,1-1,-1 0,0 0,0-1,6-1,1 0,0-1,-1 0,2-1,-2 0,0 0,1 0,-1 0,0 0,1 0,-1 1,0 1,0 0,0 0,0-1,-6-5</inkml:trace>
</inkml:ink>
</file>

<file path=ppt/ink/ink14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1047 395,'-8'18,"6"-14,1-1,-3 6,2-4,-1 0,2-2,0 1,0-1,4-1,3-2,-3-1,2 0,0 0,-1 0,-1 0,0 1,2-1,-6-4,-1 2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1542 695,'1'39,"-1"-35,0 0,0 1,0 0,1-2,-1 1,0-1</inkml:trace>
</inkml:ink>
</file>

<file path=ppt/ink/ink14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1049 407,'1'24,"-1"-18,0-1,0-1,0 0,-1 0,1-1,0 0,0 0,0 1,-1-1</inkml:trace>
</inkml:ink>
</file>

<file path=ppt/ink/ink14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1084 424,'17'10,"-14"-10,0 0</inkml:trace>
</inkml:ink>
</file>

<file path=ppt/ink/ink14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1110 410,'17'4,"-14"-2,0-1,-1 2,-3 1,0-1,0 0,-1 1,0-1,1 0,-2 1,1-1,0 0,1 0,4-1,0-2,0-1,2 1,-2 0,1 0,0-1,0-1,-1 1,0-2</inkml:trace>
</inkml:ink>
</file>

<file path=ppt/ink/ink14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1170 401,'20'6,"-17"-6,0 0,1-1,-1 1,0 0</inkml:trace>
</inkml:ink>
</file>

<file path=ppt/ink/ink14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1173 430,'17'5,"-14"-5,0 0,0 1,0-1,0 0,-1-3</inkml:trace>
</inkml:ink>
</file>

<file path=ppt/ink/ink14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1224 395,'19'4,"-15"-3,-1 0,0 0,-1 2,-4 1,-1 0,1-1,-1 0,1 1,-2 1,2-1,-1 0,3-1,3-2,0-1,4 1,-3-1,-1 0,0 0,2 0,-1-2,1 1,-1 0,0-1,-1 0,-2-3,-2 1,-1 1,-2-3</inkml:trace>
</inkml:ink>
</file>

<file path=ppt/ink/ink14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746 1608,'14'12,"-10"-11,-1 0,0 0,1 1,4 3,0 0,-1-1,-2-2,3 1,-3-3,2 2,-3-1,-1-1,1 1,-1 0,1 0,0 2,2 1,-2-2,-1 2,0-2,0 1,-7-7</inkml:trace>
</inkml:ink>
</file>

<file path=ppt/ink/ink14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898 1580,'-1'19,"2"-15,-1 0,1 6,-1-5,1-1,0 0,-1-1,0 0,0 0,0 0,0 0,-3-6,1 0,0 0,1 0,-2-1,1 1,-1 0,1 0,-1 1,0 2,1 5,1-1,0-1,0 2,1-2,0 0,3 0,0 0,0-2,0-1,2-1,-2 1,1-1,-1 0,1 0,-1-1,0 4,1 3,-2-2,0 0,1-1,0-2,-3-4,-1 0,0 1,0-3,-1 1,-2 0,2-1,1 3,0 0,-1-3,1 3,4 7,2 0,-1-1,0-3,-1 0,1-1,0 0,-1-1,0 1,0 0,-6 4,1 1,0-1,1 1,0 0,1-1,0 1,1-1,2-2,0-2,0-3,-2 1,0 0,1 6,-1 1,0 1,-1-2,0 0,0 3,0-3,0 1,-1 0,1 3,-1-3,0 0,1 0,-1-1,-1 0,1 0,0 0,1-7,1-2,0 0,0 1,1-8,-1 9,0 0,0 0,0 0,1 1,-1 0,2 2,0 4,0-1,-2-5,-3-3,2 2,-1 1,0-1,0-1,1 2,-1-3,0 3,9 0,3-3,-8 5,1-3,-1 1,0-1,-1 1,0 0,0 7,-1 0,-1-1,-1 0,2 2,-1 0,0 0,1 7,-1-7,1-1,-1-1,1 2,1-1,0-1,1 0,0-2,-3-4,0 0,-4-3,0 1,0 1,0 2,0 1,1 0,0 1,0 0,7-1,2-2,-2 2,0-1,8-3,-8 4,0 0,5-1,-3 2,-2-1,0 0,-3-2</inkml:trace>
</inkml:ink>
</file>

<file path=ppt/ink/ink14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1480 1210,'6'13,"-5"-10,0 0,0 0,0 1,-1 1,1 0,1 3,-1-4,0 0,0 0,0-1,1 1,-1-1,1 1,-1 1,1 0,0 0,-1 0,3 2,-3-3,1-1,-1 0,0 0,2 2,-3-2,2 0,-2 0,-3-3</inkml:trace>
</inkml:ink>
</file>

<file path=ppt/ink/ink14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1516 1333,'-1'19,"0"-15,1 0,0 0,0-1,0 0,0 0,0 0,1 0,-1 1,2 3,-2-3,0 0,0 0,0 1,0 0,0 0,0-2,0 0,-1 1,1-1,1-13,-1 4,0 1,0 0,0 1,0 0,0 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1539 703,'14'-6,"-11"6,0 0,0 0</inkml:trace>
</inkml:ink>
</file>

<file path=ppt/ink/ink14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1504 1347,'29'-17,"-28"20,2 0,-1 1,-1-1,-2 0,0 0,-1 1,1-1,-1 0,-1 0,0 0,0-2</inkml:trace>
</inkml:ink>
</file>

<file path=ppt/ink/ink14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1545 1361,'-7'24,"6"-20,1-1,-1 0,1 3,0-3,2 6,1-6,0-1,0-2</inkml:trace>
</inkml:ink>
</file>

<file path=ppt/ink/ink14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1578 1367,'-15'-3,"11"4,1 0,0 3,2 0,0-1,3 0,1-2,0-2,3-1,-2-2,2-1,-5 11,-1 1,0-2,1-1,-1-1,1 2,0-2,-1 3,1-2</inkml:trace>
</inkml:ink>
</file>

<file path=ppt/ink/ink14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1590 1354,'10'10,"-9"-7,1 1,0 0,-2-1,1 1,-2 0,1 3,-2 3,2-5,-1-1,-1 4,1-5,0 0,0 0,0 0,0 0,-1 0,-1 0,-1-3</inkml:trace>
</inkml:ink>
</file>

<file path=ppt/ink/ink14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1775 1330,'6'16,"-5"-11,1 0,-1 0,0-1,2 1,-2-2,1 0,1 5,-3-4,1-1,0 2,0 0,-1 0,1-1,-1 0,0 0,1-1,0 4,-1-4,0 0,1 1,0-1,-1 1,0-9,0 1,-1-4,1 5,0 0,-1 0</inkml:trace>
</inkml:ink>
</file>

<file path=ppt/ink/ink14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1815 1434,'0'18,"0"-14,0 0,0-1,0 1,0-1,0 4,0-3,0 1,1 0,-1-2,-1 0,2 0,-2 0,1-8,0 2,-1 0</inkml:trace>
</inkml:ink>
</file>

<file path=ppt/ink/ink14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1809 1445,'16'-7,"-13"7,-1 3,-2 1,0 1,-1 1,1-3,-2 1,2-1,-1 0,-1 0,0 0</inkml:trace>
</inkml:ink>
</file>

<file path=ppt/ink/ink14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1842 1439,'-3'21,"2"-17,-2 0,1-1,1 1,-2 2,3-3,0 0,0 1,1 0,1-1,-1 0,1 0,-1 0,2 0,-1 0,1-1,0-1,-2-4,0 0,-1-1,0 1,-1 0</inkml:trace>
</inkml:ink>
</file>

<file path=ppt/ink/ink14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1857 1442,'-5'34,"4"-31,2 0,1 0,2-1,-1 0,-1 1,-2 0,0 0,-1 0,-1 0,1 0,-2 2,0-4,1-4,2-1,-1 0,1 1,-1 0,1-1</inkml:trace>
</inkml:ink>
</file>

<file path=ppt/ink/ink14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1849 1473,'15'-5,"-12"5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1540 738,'17'-7,"-14"6,1-2,-1 3,0 0</inkml:trace>
</inkml:ink>
</file>

<file path=ppt/ink/ink14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1874 1443,'11'28,"-10"-25,1 1,-1 0,-1 0,-1 2,0-1,0-1,0 0,-1 0,1 1,-3 4,0-5,1-2,0 0,-1-2,1 1</inkml:trace>
</inkml:ink>
</file>

<file path=ppt/ink/ink14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2089 1485,'11'14,"-8"-9,2 5,-2-5,-1-1,1 1,-1-2,0 0,-1 0,1 0,0 0,0 2,0-1,-1 2,0-2,-1-1,0 0</inkml:trace>
</inkml:ink>
</file>

<file path=ppt/ink/ink14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2148 1568,'-1'17,"1"-12,0 0,0-2,1 0,0 5,0-2,-1-1,1 1,-1-2,0 0,0-1,0 0,0 5,0-5,-2-6,2 0,-1 0</inkml:trace>
</inkml:ink>
</file>

<file path=ppt/ink/ink14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2142 1585,'16'-8,"-13"7,0 0,0 0,-1 4,-2 2,-1-2,-1 2,-1-1,1-1,-1 0,0 0,2 0,0 0</inkml:trace>
</inkml:ink>
</file>

<file path=ppt/ink/ink14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2191 1557,'-4'30,"4"-26,0-1,0 1,0-1,0 1,0-1,0 4,0-4,1 1,1-1,-1 0,0 0,0 0,0 0</inkml:trace>
</inkml:ink>
</file>

<file path=ppt/ink/ink14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2200 1583,'17'-3,"-14"3,0 1,0 0,-1 2,-3 0,-3 2,0-2,0 0,1-1,0 0,0 0,8-1,-2-1,3-1,-2 1,1 0,-2 0,0 0</inkml:trace>
</inkml:ink>
</file>

<file path=ppt/ink/ink14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2237 1545,'13'16,"-12"-9,0-3,-1 0,0-1,1 2,-1-2,0 0,-1 0,1 1,0-1,0 1,-1 2,-1 11,0-8,0-6,0 0,0 0,-4 0,3-2</inkml:trace>
</inkml:ink>
</file>

<file path=ppt/ink/ink14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1917 1126,'14'1,"-10"0,0-1,-1 1,1-1,0 0,-1-1,0 2,0-1,0 1,0 1,1-2,3 1,-4-1,3 1,-3-2,2 2,-2-1,1 1,1-1,-1 0,0 1,-1-1,0 0,0 1,1 0,0-1,2 0,-1 1,-1-2,-1 2,0-2,2 2,-2-1,0 0,1 0,2-1,-3 2,1-2,-1 1,0 0,1 0,-1 0,2-1,-1 1,-1 0,0-1,0 1,0 0,1 0,0-1,-1 1,0 0,0 0,0 1,2 0,-2 0,0 1,0-2,0 1,0 0,5 0,-4-1,-1 0,0 0,0 1,0 0,0 1,1-1,-1 0,0 1,0 1,0-2,0 1,2 0,-2 0,1 0,-1 1,0-2,2 3,-2-2,-1 1,3 2,-3-2,0 0,0 0,0 0,0 0,1-1,-1 1,1 0,0-1,0 1,0-1,0 1,0-1,-6-3,-2-1</inkml:trace>
</inkml:ink>
</file>

<file path=ppt/ink/ink14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2288 1203,'1'25,"-1"-20,0 0,1 1,-1-1,0-1,1 1,-1-1,0-1,0 0,1 0,-1 0,0 0,0 0,0 0,0 2,0-1,0-1,-1-6,1-1,-1 1,0 0,1 0,0 0,-1 0,0-2,0 2</inkml:trace>
</inkml:ink>
</file>

<file path=ppt/ink/ink14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2280 1210,'2'0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1603 674,'-6'32,"5"-29,0 3,1-3,-2 2,0 1,1-1,0-2,-1 7,1-1,0-2,1-4,0 0</inkml:trace>
</inkml:ink>
</file>

<file path=ppt/ink/ink14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2281 1210,'6'-10,"-3"10,0 1,0 0,1 0,0 1,-1-2,0 1,0 0,-1 2,-2 0,0 0,-3 2,0 0,0-1,1 0,0 0,-1 0,1 0,0 0</inkml:trace>
</inkml:ink>
</file>

<file path=ppt/ink/ink14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2342 1208,'-6'18,"5"-15,-1 2,0 3,2-5,-1 0,0 1,0 2,1-3,0 0,2 0,1-1,0 1,0-2,-1-4</inkml:trace>
</inkml:ink>
</file>

<file path=ppt/ink/ink14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2342 1237,'22'1</inkml:trace>
</inkml:ink>
</file>

<file path=ppt/ink/ink14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2370 1216,'22'14,"-21"-10,0-1,-1 0,0 0,1 3,-2-2,1 0,-1-1,-3 2,0-2,-1 1,2-2,-4 2,2-4,2 0,0-2</inkml:trace>
</inkml:ink>
</file>

<file path=ppt/ink/ink14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1677 1006,'21'6,"-17"-6,2 0,-3 0,6-1,-6 1,0 0,0 0,0 0,0-1,4 2,-3-2,-1 1,1 0,1 0,0-1,-1 1,-1 0,0 0,0 0,1 0,-1-1,1 1,3 0,-4 0,0-1,0 1,2 0,-2 0,2-1,0 1,-2 0,0 0,1 0,0-1,3 2,-4-1,1-1,-1 1,0 0,2-1,-2 1,2 0,0-1,4 0,-1 2,-4-1,1 0,-2 0,0 0,0 0,2 1,-2 0,1-1,-1 0,1 0,-1 0,1 0,-1 0,1 0,-1 0,2 0,-2 0,5 1,-5-1,0 0,0 1,0-1,0 1,0-1,0 0,2 1,-1-1,0 0,0 0,-1 0,1 1,1-1,-2 0,0 1,1 0,-1-1,0 0,0 1,1 0,-1-1,1 1,1-1,-2 0,0 1,0-1,3 1,1 1,-3-1,0-1,-1 1,0 1,4-1,-3-1,1 2,-1-1,0 0,0-1,-1 1,0-1,0 1,0 0,0-1,0 1,0 0,0 0,1 0,-1-1,0 0,0 1,0-1,0 1,1-1,-1 1,0-1,0 0,0 1,0 0,0 0,0 0,4 0,-2 0,-1-1,-1 2,1-2,-1 0,1 0,0 0,0 1,-1-1,0 1,1-1,0 1,-1-1,0 1,0-1,0 2,0-2,0 1,0 0,0 0,1 0,1 0,-1-1,-1 1,0 0,0-1,2 1,-2-1,0 2,1-1,2 2,-3-2,0 1,0-1,0 1,0 0,0 0,-4 1,0 0,0 0,-1 1</inkml:trace>
</inkml:ink>
</file>

<file path=ppt/ink/ink14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2334 1053,'2'16,"-1"-13,-1 1,0 0,0 0,1 0,-1-1,0 3,0-3,0 3,0-3,0 0,0 1,1 2,-1 6,0-8,0 0,-2-14,0-1,1 8,1 0</inkml:trace>
</inkml:ink>
</file>

<file path=ppt/ink/ink14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2322 1057,'19'-1,"-16"0,0 3,0-1,-2 2,0 1,-1 1,-1 5,0-6,0-1,-1 1,-1 0,1-1,0 0</inkml:trace>
</inkml:ink>
</file>

<file path=ppt/ink/ink14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2373 1059,'-4'17,"3"-14,1 0,-2 1,1 0,0-1,0 0,1 0,-1 0,1 1,0-1,0 0,1 0,2 0,0-1,0-1</inkml:trace>
</inkml:ink>
</file>

<file path=ppt/ink/ink14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2372 1092,'18'5,"-15"-4,0-1,0 1,0-1</inkml:trace>
</inkml:ink>
</file>

<file path=ppt/ink/ink14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2410 1058,'13'21,"-12"-17,0-1,0 0,2 2,-2 0,1 3,-2-2,-1-2,0-1,0 1,-1 0,0 0,0 1,-1 0,1-1,-1-1,-5 1,4-4,-1 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1603 675,'5'16,"-3"-6,-1-6,0-1,0 1,2 3,-1-3,0-1,0 1,-1-1,1 1,-1-1,-1 0,2 0,-5 0,0-3</inkml:trace>
</inkml:ink>
</file>

<file path=ppt/ink/ink14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1557 928,'-1'13,"1"-10,0 0,0 0,2 0,-1 0,4 2,-2-3,0 0,1-1,1 1,-2-1,0-1,0 0,0-1,0 0,1-2,-2-1,0 1,0 0,0 0,0 0,0-1,-1 1,-1 0,0 0,1 0,-1 0,0-3,0 2,-1 0,1 1,-1 0,0 0,-1 0,0 0,-1 2,0 0,0 1,-1 1,1-1,0 2,0 1,0-1,2 1,-1 1,-1 0,0 1,0 0</inkml:trace>
</inkml:ink>
</file>

<file path=ppt/ink/ink14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1582 908,'2'0</inkml:trace>
</inkml:ink>
</file>

<file path=ppt/ink/ink14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1583 908,'2'10,"-2"-7,0 1,0-1,0 0,0 2,0-2,1 0,-1 0,0 0,0 0,0 0,0 0,-3 0,0-7,0 0</inkml:trace>
</inkml:ink>
</file>

<file path=ppt/ink/ink14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1364 1081,'15'3,"-13"0,-1 0,-1 0,-1 0,-2-1,-1 2,1-2,0 0,0 0,6 1,0-2,0-1,0 0,0 0,0-1,0 0</inkml:trace>
</inkml:ink>
</file>

<file path=ppt/ink/ink14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1364 1063,'-18'34,"17"-31,1 0,0 0,1 0,0 0,1 0,2 1,-1-2,-1 1,2 0,-1 1,0-2,0-1,0-2,0 0,0 0,1 0,-1-2,-2 0,1 0,1-1,-2 1,1 0,1 0,-3 0,0 0,-2-1,1 1,-1-1,-1-1,2 2,-1-1,-3-3,3 4,-1 1,0 2,-1 0,0 1,0 3,1 0,1 0,0 0,-1-1,0 1</inkml:trace>
</inkml:ink>
</file>

<file path=ppt/ink/ink14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1355 1292,'-18'13,"16"-9,1-1,-1 0,1 0,-1 0,1 0,0 1,1-1,0 0,0 0,1 0,0 0,0 0,1 0,-1 0,1 0,1 0,1-1,0 0,-1-2,0 1,0-1,1 0,-1-1,0 0,0-3,-1-1,1 0,-2 2,1-1,-1 1,1-1,0 1,-1-1,-1 0,-1 1,0 0,0 0,-1 0,-1 1,-1-1,1 2,-2-1,1 2,-1-1,2 1,-1 0,1 1,-1 0,1-1,6 2,2-2,-2 0,0 0,1 1,-1 1,0 1,-1 0,-2 0,-2 0,-4 1,3-2,0-1,7 1,0 0,-1-1,0 1,-2 1,-1 2,0-1,-1-1,0 0,-2 0,-1-1,-2 0,3-1,-2 1</inkml:trace>
</inkml:ink>
</file>

<file path=ppt/ink/ink14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1531 1452,'-3'14,"2"-11,-1 0,-1 1,1-1,-1 0,1 0,0 0,-1-2,9 1,-1-3,-2 1,0 0,1 0,-1 0,0 0,0 0,0 0,0 1,-6-3</inkml:trace>
</inkml:ink>
</file>

<file path=ppt/ink/ink14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1532 1471,'-1'14,"1"-8,-1-2,1 0,-1 0,1 0,0-1,-1 0,0 1,1-9,0-2,0 3,0-1</inkml:trace>
</inkml:ink>
</file>

<file path=ppt/ink/ink14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1511 1465,'-14'14,"13"-10,0-1,1 1,0-1,0 0,1 0,0 5,1-4,-1 1,0-2,0 0,2-1,0 1,1-2,0 0,1 0,-2-1,2 0,-2-1,0 0,0 0,0-2,0 0,2-7,-3 6,0-2,-1 3,1 0,-1-1,0 1,0 0,-2-2,0 2,0-1,-1 0,0 0,0-1,0 2,0-2,-1 2,-1 2,0-1,-4 0,4 2,1 0,-2 1,2 0,0 1,-4 2,3-4</inkml:trace>
</inkml:ink>
</file>

<file path=ppt/ink/ink14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2628 1003,'-5'19,"5"-14,-1-2,1 0,1 0,0 0,1 0,-1 0,2 0,-1 0,1-1,-1 1,1-2,1 1,3-1,-2-1,-2 0,1 0,0-1,-1 0,0 0,3-2,-2 0,0 1,0-1,-2 0,-1-1,0 1,-1 0,0 0,0 0,-1 0,1 0,-1 0,-1-1,1 1,0 0,-1-1,-1 1,0-1,1 1,-2 2,-2-2,1 1,2 2,-2 1,2-1,-3 0,3 0,-1 1,1-1,0 2,1 1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1585 729,'24'0</inkml:trace>
</inkml:ink>
</file>

<file path=ppt/ink/ink14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2653 993,'2'18,"-2"-13,0-1,0-1,-1 0,1 1,0 0,-1 0,1 0,0-1,-2 0,2 0,2-7</inkml:trace>
</inkml:ink>
</file>

<file path=ppt/ink/ink14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2737 1003,'-6'14,"6"-11,0 0,0 0,0 0,0 1,2-1,-2 1,2 0,0-1,2 0,0-2,1-1,-1 1,0-1,1 0,-2 0,2-1,0 1,-2 0,0-1,0 0,0 0,1-2,-2 0,1 0,-1 0,-2 0,0-1,0-1,0 1,-2-3,2 4,-1-2,0 2,0 0,-1 0,0 0,-1 0,0 1,-1 1,1 1,0 0,0 0,-2 0,2 0,-1 1,0-1,1 1,0 0,0 0,6-1,0 1,0 0,1-1,-1 0,0 1,0 0,-1 2,-4 0,0 0,-2 2,-2-1,3-1,0-2,0 3,1-1,-1-1,6-1,5 0,-5-1,1 0,0 1,-1 0,0-1,0 1</inkml:trace>
</inkml:ink>
</file>

<file path=ppt/ink/ink14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2832 993,'13'2,"-10"-1,0 2,-6 0,1 0,-1-1,0 1,0-1,4 1,3 0,-1-1,1 1,-1-1,-1 1,-1 0,0 0,-1 0,-2 0,-1-1,0 0,0 0,0-2,0 0,-3 0</inkml:trace>
</inkml:ink>
</file>

<file path=ppt/ink/ink14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2830 979,'-11'19,"8"-15,1-1,0 0,1 1,1-1,-1 4,2-2,-1-2,2 3,-2-3,2 0,1 1,1 0,-1-3,0 2,0-2,0 1,0-2,0 0,0 0,0-2,0 1,-1-2,0 0,1 0,-3 0,1-1,0-1,0 1,-1 1,1 0,-2 0,0 0,0 0,-1 0,0 0,0-1,-1 3,0-2,0 1,0 1,-1 1,0-1,1 1,0 0</inkml:trace>
</inkml:ink>
</file>

<file path=ppt/ink/ink14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2892 988,'-6'16,"4"-13,2 0,0 0,2 0,1-2,0 0,0 0,1-2,0 0,0 0,0 0,0 0,-1 1,0 0,1 0,-1-1,-9 0,3 1,0-2,0 1,-1-2</inkml:trace>
</inkml:ink>
</file>

<file path=ppt/ink/ink14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2899 996,'-1'25,"1"-21,0-1,-1 0,1 1,-1-1,2 0</inkml:trace>
</inkml:ink>
</file>

<file path=ppt/ink/ink14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2886 986,'-17'16,"16"-13,1 1,-1 1,1-2,0 1,0-1,0 0,0 0,-1 1,3 3,0-4,-1 1,2 0,0-1,0-2,0 0,1-1,-1 0,0-2,0 2,0-2,2 0,1-1,-1 0,-1 1,-1 1,0-1,-1-1,-2 0,0-2,-2 0,1 2,1 0,-3-1,-1-2,2 3,-1 0,1 0,0 0,-1 0,0 2,-3-2,3 3,-1 1,0 2,0 0,1-2</inkml:trace>
</inkml:ink>
</file>

<file path=ppt/ink/ink14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2892 1063,'0'19,"0"-16,0 1,0-1,-1 6,1-4,0-2,0 1,0-1,0 0</inkml:trace>
</inkml:ink>
</file>

<file path=ppt/ink/ink14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2853 1135,'1'37,"-1"-33,0 1,0 1,0 3,0-6,0 0,0 0,1 0</inkml:trace>
</inkml:ink>
</file>

<file path=ppt/ink/ink14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2853 1121,'14'4,"-10"-2,0 0,-1 1,-1 0,-2 0,0 0,-1 1,-1 0,1-1,-3 1,-2 1,3-2,0-2,0 0,0 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521 852,'-1'16,"1"-12,0-1,0 0,1 2,-2 0,1-1,-1-1,1 0,0 3,0-2,0-1,0 9,0-8,2-8,-1 0,0-3,-1 3,2-1</inkml:trace>
</inkml:ink>
</file>

<file path=ppt/ink/ink14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2896 1147,'-9'13,"8"-10,0 0,1 1,0-1,0 3,0-3,1 1,-1-1,0 0,1 2,1-2,0 0</inkml:trace>
</inkml:ink>
</file>

<file path=ppt/ink/ink14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2920 1152,'-11'-2,"8"3,1 2,2 0,0 0,0 0,0 0,3-1,0-2,0-1,1 0,0-2,-1 2,1-2,-1 1,0 0,-3 6,0 0,0-1,0 0,0 1,-1 7,1-7,0-1,0 1,0-1,-1 0,1 0,0 0</inkml:trace>
</inkml:ink>
</file>

<file path=ppt/ink/ink14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2947 1130,'9'29,"-9"-26,0 0,1 1,-1 0,0 0,0-1,0 0,-1 1,1-1,0 0,-2 2,0-1,-1 0,-1 0,0 0,1-2,-2-1,1-1,-5 0,4 0</inkml:trace>
</inkml:ink>
</file>

<file path=ppt/ink/ink14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1596 1164,'-5'21,"4"-14,1-3,0-1,0 0,2 2,1-2,0-2,0 1,-2 1,-2 0,-2 1,1-1,0 0,-1-5,3-1,0 0,-1 0</inkml:trace>
</inkml:ink>
</file>

<file path=ppt/ink/ink14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1588 1203,'14'-12,"-11"10,1-1,-1 1,0 1,-6 2,0-1</inkml:trace>
</inkml:ink>
</file>

<file path=ppt/ink/ink14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1573 1168,'-1'32,"1"-29,0 0,0 1,1-1,-1 0,2 0,-1 0,1 1,-1-1,0 1,0-1,1 0,-1 0,1 0,0 0,1-2,0-1,0-1,0-1,-1-2,0 0,0 0,0 0,-1 1,2-1,0 2,-1-1,1 1,-3-1,0 0,-2-1,-1 0,-1-4,2 4,1 1,-1-3,0 3,-2 0,1 2,0 0,0 0,0 1,0-1</inkml:trace>
</inkml:ink>
</file>

<file path=ppt/ink/ink14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1750 1107,'-7'13,"6"-10,0 1,0 3,0-3,0-1,1 0,-1 1,1 0,0 0,1 0,1-1,1 0,0-3,0-1,0 0,-2-2,-2 0,1 0,-3 0,0 2,-1 0,1 1,0-1,0 3,0-1,2 2</inkml:trace>
</inkml:ink>
</file>

<file path=ppt/ink/ink14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1728 1107,'-16'24,"15"-17,0-4,0 0,0 0,1 0,0 0,2 2,-1-2,0 1,2 0,-1-1,1 0,2 0,-1 0,-1-2,0 1,1-2,-1 0,0-2,0 0,0-3,-1 2,-1 0,2-2,-2 2,0-1,-1 1,0-2,0 0,0-3,0 5,0 0,-1 0,1 0,-3 0,1-1,-1 1,0 1,-1 1,1 2,0 0,0 0,0 3,0 2,2-3</inkml:trace>
</inkml:ink>
</file>

<file path=ppt/ink/ink14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1649 1269,'14'0,"-10"-1,-1 1,0-1,-2 4,-2 1,-1 0,1-1,0 3,1-3,-1 0,0 0,1 0,0 0,-1 4,1-4,0 0,0 0</inkml:trace>
</inkml:ink>
</file>

<file path=ppt/ink/ink14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1652 1255,'-5'17,"5"-14,0 0,1 2,0 5,0-7,0 1,0 1,0-1,-1-1,2 0,-1 1,0-1,1 0,1-2,0 1,0-1,0 0,0-2,1 1,-1-1,0 0,0-1,0-1,-1 0,-1 0,1 0,-1-3,0 3,-1-1,1-4,0 5,-1 0,0 0,0-1,-1 0,0 0,0 1,0 0,-2 1,0 0,0 0,0 1,-1 0,0 2,0-2,0 3,1-1,0 1,0 1,1 0,1 0,0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3101 740,'-4'19,"3"-15,0-1,0 0,-2 3,1 0,1-2,-2 2,2-3,1 0,0 0,4-2,-1-1,0-1,0-1,-1-1,-1-2,-2 2,0 0,-2-1,-1 2,-4-1,3 2,1 0,1 1,-1 2,1 0,9 0,-1-3,1 0,-1 1,3-2,-2 0,0-2,-3 1,0 1,2-2,-3 1,3-2,-2 3,1-1,0 1,-1 0,-5 7,0 0,1 0,0-2,0 1,0-1,0 4,0-4,-1 3,2-2,-1 0,0-1,5-5,0-3,0 1,0 0,-2 1,4-3,-2 1,-1 0,-1 2,1 0,-2 7,-1 4,0-5,-1 0,1 0,-1 1,0 1,1-2,0 0,0 0,2-6,-2 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542 884,'2'0</inkml:trace>
</inkml:ink>
</file>

<file path=ppt/ink/ink15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1695 1450,'-10'14,"10"-11,0 0,3 0,0-1,0 0,0-1,1 1,-1 1,-1 0,-2 1,0-1,-1 0,-2 0,2 0,-1 0,-1-1,1-6,2 1,1-1,-1 1,3-1,-1 0,-1 1,0 0,1-1,-1 1,-1-2,0 2,-1 0,-2 1,0 1,0 1</inkml:trace>
</inkml:ink>
</file>

<file path=ppt/ink/ink15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1685 1435,'-4'18,"3"-13,0-1,-1 2,1-1,0-1,0 0,1-1,-1 1,2 1,0-1,1 0,-1 2,0-2,0 0,0-1,0 0,1 1,1 1,0-3,0-1,0-1,0 1,0-2,0-1,0 0,-1-1,0-2,-1 1,0 1,-1-1,2-2,0 0,-2 3,1-1,0 1,0-1,-1 1,1 0,-1-1,0 1,-1-1,-1 0,2 1,-1 0,-1-1,-1 0,1 1,-2-1,1 2,0 1,-2 1,5 3</inkml:trace>
</inkml:ink>
</file>

<file path=ppt/ink/ink15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1806 1529,'-14'-8,"11"8,0 1,0 1,0 1,2 0,0 0,3 0,1 1,0-2,0-1,0 0,0-2,0 1,0-1,-1-3,1 0,-1 1,-1 0,0 7,-2-1,1 0,0 0,0 0,0 3,0-2,0 1,0 0,0 1,0-1,0-1,0-1,0 1,0 0,0 3,-1-4,1-6,0 0,-1 0,1 0</inkml:trace>
</inkml:ink>
</file>

<file path=ppt/ink/ink15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1780 1514,'-15'18,"15"-14,-1 0,1 3,1-3,-1-1,0 0,1 1,-1 0,0 3,1-3,0-1,0 2,1-1,-1-1,1 1,-1-1,2-1,0-1,0 0,0 0,0 1,0-1,0 0,0 0,0 0,1 1,-1-1,1-1,-1 0,0-2,-1-1,1 0,-2 0,1 0,-2 0,2 0,-1-1,-1 1,0-1,0 1,-1-6,1 6,-1-1,0 1,1-1,-2 0,1-1,0 2,0 0,0 0,-1 0,1 0,-1 0,1 0,-2-1,1 1,0-1,0 1,-1 3,0 0,0 2,0 2,1 0,-1 1,-1-3,-1 0</inkml:trace>
</inkml:ink>
</file>

<file path=ppt/ink/ink15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2957 989,'-2'17,"3"-14,0 0,2-1,0 0,1 1,0-2,1 1,-2-2,0 1,0 0,0 1,-5 1,-1 0,-4 1,3-2,-1-1,2 0,0-1,0-1</inkml:trace>
</inkml:ink>
</file>

<file path=ppt/ink/ink15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2957 999,'15'1,"-9"-1,-3 0,0-1,0-1</inkml:trace>
</inkml:ink>
</file>

<file path=ppt/ink/ink15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2939 988,'-3'23,"3"-20,0 0,1 0,0 3,0-3,0 2,2 0,0-3,1 1,-1-1,0 0,0-1,1 0,-1 0,1-1,0 1,2-2,-3 0,1-2,-2 0,0 0,1-7,-3 7,0-4,0 2,0 0,-1 1,1 0,-1 1,0 0,1 0,-1-1,-2 0,-1 0,0 0,1 3,0 0,0 0,0 0,-3 1,3 0,-1-1,1 2,-1 1,1 0,0 0,1 1,0 0</inkml:trace>
</inkml:ink>
</file>

<file path=ppt/ink/ink15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3017 970,'-2'17,"2"-14,-1 3,0-2,0 3,1-3,0 0,0 0,1-1,0 2,0-1,1-1,1-2,0-2,0 0,0-1,0 0,0-1,-1 0,-2-1,0 1,-1 0,-1 0,-1-1,0 3,-3-1,2 3,1-1,0 1,1 2,0 0,1 1,1 1,0-2</inkml:trace>
</inkml:ink>
</file>

<file path=ppt/ink/ink15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3007 960,'-7'17,"5"-14,0 0,1 0,1 0,-1 1,1 0,0 0,0 0,1 1,-1 0,1 0,0-1,-1-1,2 6,0-4,-1-2,2 0,0-1,0-1,0-1,0 1,0-2,2 0,-2 1,0-2,1 0,-1-4,-2 2,0 0,-1 0,0 0,0-3,0 4,-1-2,1 1,-1 0,0 1,0 0,1 0,-1 0,-1-1,2 1,-1 0,0 0,-1-2,0 1,0-1,-1 2,-1 0,0 2,0 0,1 1,0 2,0 0,0 1,2 1,0 2,1-3,-1 0</inkml:trace>
</inkml:ink>
</file>

<file path=ppt/ink/ink15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3062 986,'19'1,"-16"0,0 0,-3 4,-1-2,-1 1,1 0,0 0,-1 2,1-2,1-1,-1 0,0 3,-1-9,1-1,0 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543 884,'9'21,"-10"-18,0 0,1 0,3-7,2-6,-4 7,1-1,0 1,1 4,-2 2,0 0,1 1,-1-1,2-3,1-5,-2 2,2-1,-2 1,1 2,0 1,0 1,-1 2,0 0,-1 3,0 2,-2-4,1 0,0 0,0 0,-1 1,1-1,-1-1,4-3</inkml:trace>
</inkml:ink>
</file>

<file path=ppt/ink/ink15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3061 958,'-11'29,"10"-26,0 1,0-1,1 0,-1 0,1 0,0 1,0 0,1-1,-1 0,1 0,-1 4,2-3,-1-1,2 0,0-1,2 0,-2-2,0 1,1-1,0 0,2-1,-3 0,1 0,-1-1,-2-1,2-3,-2 2,-1 0,1 1,0-4,0 3,-1 1,-1-2,1 1,-1 0,0 1,0 0,0-1,-1 1,1-2,-2-3,2 4,-1 1,0 0,-2 0,1 0,-1 2,1 1,0 1,0 2,1 1,0-1,2 0,0 1,-1 0</inkml:trace>
</inkml:ink>
</file>

<file path=ppt/ink/ink15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3118 981,'-4'16,"7"-14,2 0,-1 0,0 0,0-1,-1 0,0 0,0 2,-4 0,1 0,-3 4,1-4,0 1,-2-2,1 0,-1-1,1-1,0 0,0-1,1-6,2 3,0 1,0-1,0 0,2-2,0 3,4-1,-2 1,0 1,-1 1,-6-3,-1 2,1 0,0 0,0 2,-1 3</inkml:trace>
</inkml:ink>
</file>

<file path=ppt/ink/ink15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3108 967,'-8'26,"7"-23,0 0,1 0,0 0,0 0,0 0,0 0,0 0,0 1,0 2,1-3,0 1,0 0,2-1,-2 0,2-1,1 1,0-1,-1 0,0 0,0-3,0-1,0 1,0-2,-1 0,0 0,0 0,-1 0,1-1,-1-1,1 0,-1 1,0 1,-1 0,-1 0,0 0,-1 0,-1-1,0 2,0-1,-2 0,2 1,0 1,-1-1,1 1,0-1,0 2</inkml:trace>
</inkml:ink>
</file>

<file path=ppt/ink/ink15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3179 992,'-14'-2,"11"4,2 1,2 0,2-2,0 0,1-2,0-1,-1 0,0 0,0 0,-4 5,0 1,0 0,1-1,0 0,-1 2,0-2,1 1,0-1,-2-7,2 0,-1 0,0 1,0 0,0-2</inkml:trace>
</inkml:ink>
</file>

<file path=ppt/ink/ink15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3166 958,'-7'15,"6"-12,0 0,0 0,0 0,0 0,0 0,0 0,0 0,0 0,0 1,0 0,2-1,-1 0,0 1,1-1,-1 0,1 1,1 0,-1-1,2 0,0-1,1 0,0-1,-1-1,1-1,-1 0,0 0,0-1,3-3,-4 2,1-1,0-3,-2 2,1 2,-2-1,1-1,-1 2,0 0,-1 0,0 0,0 0,-2 0,-1-2,1 3,-3-7,0 4,2 3,1 1,0 4,2 0,0 1,-1 0,1-1,-1 2,0-2</inkml:trace>
</inkml:ink>
</file>

<file path=ppt/ink/ink15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3159 1058,'2'16,"-2"-12,0 1,0 5,0-7,0 0,0 0,0 0,0 2,0-1,0-1</inkml:trace>
</inkml:ink>
</file>

<file path=ppt/ink/ink15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3132 1147,'3'14,"-3"-9,1 3,-1-4,0 1,1 0,-1 0,1 3,-1-5,1 0,-1 2,1-2,-3-8</inkml:trace>
</inkml:ink>
</file>

<file path=ppt/ink/ink15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3124 1128,'21'3,"-17"-2,-1 2,-3 1,0 0,0 1,-2-1,0 0,1-1,0 1,0 0,0-1</inkml:trace>
</inkml:ink>
</file>

<file path=ppt/ink/ink15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3172 1145,'-9'13,"9"-9,-1-1,1 1,-1 0,1-1,1 0,-1 0,2 3,0-3,-1 1</inkml:trace>
</inkml:ink>
</file>

<file path=ppt/ink/ink15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3185 1139,'0'26,"1"-23,2-1,1 0,-2 1,1-1,0 1,-1 0,0 0,-1 0,-1 0,-1 0,-1 1,-1-2,-1 1,1-2,0 0,0 0,0-1,-1-1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607 898,'11'15,"-11"-2,0-10,0 3,0-3,0 1,0-1,0 0,0-7,0 0,0-1,0 1,1-1</inkml:trace>
</inkml:ink>
</file>

<file path=ppt/ink/ink15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3178 1155,'24'3,"-21"-2,0-2</inkml:trace>
</inkml:ink>
</file>

<file path=ppt/ink/ink15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3209 1141,'19'16,"-17"-10,-1-3,-1 0,0 0,0 1,0 1,0 1,0-1,-1 0,0 0,0-2,0 0,-4 1,-1-1,2-2,0-3</inkml:trace>
</inkml:ink>
</file>

<file path=ppt/ink/ink15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1872 1291,'-4'15,"3"-12,0 0,0 0,1 0,1 0,-1 0,3 0,-1 0,1-1,0-1,2 0,0-1,-2-1,2-1,-2 1,1-2,-1 1,-1-1,0 0,1 1,-1-1,-1 0,-1-1,0-3,0 3,0 1,0 0,-1 0,0 0,0 0,-2 1,-1 0,1 1,-1 0,-2 1,2-1,1 1,-1-1,1 2,0 2,2 0,0 1,1 1,0-2,0 1,-1-1</inkml:trace>
</inkml:ink>
</file>

<file path=ppt/ink/ink15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1883 1282,'0'17,"0"-12,0-1,-1 0,1-1,0 0</inkml:trace>
</inkml:ink>
</file>

<file path=ppt/ink/ink15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1895 1290,'1'15,"-1"-12,0 0,1 0,2-2,0 1,0-3,-1-2,0 0,-3 0,0-2,0 1,1 1,-1 0,0 0,-2 1,-1 3,1 1,0-1,0-3</inkml:trace>
</inkml:ink>
</file>

<file path=ppt/ink/ink15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1979 1279,'0'13,"1"-10,-1 0,0 1,1-1,-1 0,2 0,1 0,-1 0,2-2,2 1,-1 0,-1 0,-1-2,0 0,0-1,0 1,0-2,0 0,0-1,0 0,0 0,-2 0,-1-1,0 0,0-2,-1 2,0 0,0 1,-1 0,0 0,-1 1,-1-2,1 3,-1 0,1 1,0 0,-1 0,1 0,0 1,0 0,0 0,0 0,0 2,1 0,2 1,0-1</inkml:trace>
</inkml:ink>
</file>

<file path=ppt/ink/ink15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1995 1271,'1'19,"-1"-12,1-2,-2-2,2 0,-1 0,1 0,2-4</inkml:trace>
</inkml:ink>
</file>

<file path=ppt/ink/ink15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2011 1273,'5'15,"-5"-11,0 4,0-5,-1 5,1-4,0 1,0-2</inkml:trace>
</inkml:ink>
</file>

<file path=ppt/ink/ink15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2156 1390,'-3'13,"3"-8,0-2,0 0,0 1,0-1,1 1,0-1,0 0,1 0,1-2,0 1,0 0,1-1,-1 0,0 0,0-1,0 0,0 0,0 0,1-1,-1 0,1 0,-1-1,0-1,0 0,-1-2,-1 2,-4-4,1 1,1 3,1-1,-1 1,-1-2,0 0,1 2,0 0,-2 0,-1-1,0 2,0 0,0 1,1 0,-1 1,1 0,-1 1,1 0,-2 2,2-2,0 2,-1 1,3 0,1 0,1 8,-1-9,0 0,0 0</inkml:trace>
</inkml:ink>
</file>

<file path=ppt/ink/ink15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2168 1379,'-2'18,"2"-15,0 1,0-1,-1 4,1-4,0 1,0-1,3-2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618 895,'7'14,"-7"-10,-1 1,1-2,-1 0,-1 4,4-22,-1 9,0 0,0 1,0 2,0 0,0 0</inkml:trace>
</inkml:ink>
</file>

<file path=ppt/ink/ink15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2169 1383,'17'6,"-17"-3,-1 1,1-1,-2 1,-1 0,2-1,0 0,0 0,4-3,0 0,1 1,-1 0,2-1,-2 0</inkml:trace>
</inkml:ink>
</file>

<file path=ppt/ink/ink15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1922 1689,'-2'17,"4"-14,0 0,1-1,0 2,0-2,0 0,2 1,0-1,-1-1,1 1,-1-3,-1 2,0-2,2 1,-2-1,0 0,0-1,0 0,1-2,-1 1,-1 0,0 0,0 0,0-2,-2 2,-2 0,-1 0,0 1,1-1,-1 1,0 0,1-1,-1 1,1-2,-2 1,1 1,0-1,0 2,0 0,0 1,0 0,0 0,-1 1,0 0,-1 2,3 0,0 1,1 0,2 0,-2-1,1 0</inkml:trace>
</inkml:ink>
</file>

<file path=ppt/ink/ink15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1940 1680,'0'17,"0"-14,0 1,1 0,-1 0,2-1,2-7</inkml:trace>
</inkml:ink>
</file>

<file path=ppt/ink/ink15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1950 1682,'13'-2,"-11"5,-2 0,1 2,-2-1,0 0,-2-2,0 0,6-2,0-1,0 0,0 2,-1 2,-2 1,-3 0,1-1</inkml:trace>
</inkml:ink>
</file>

<file path=ppt/ink/ink15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2147 1671,'-6'27,"5"-23,1 0,1 0,1-1,0 0,0 0,1 0,3 1,-3-2,0 0,0-1,0 0,1 1,0-1,-1-1,0-1,0 1,2-3,0 0,-2 0,-1 0,1 0,0 2,-1-2,-1 0,2 0,-3-1,0 1,-2 0,0-1,1 1,-1 0,0 0,1 0,-1-1,0 0,1 1,-1 0,0 0,-1 1,0-1,0 1,0 2,-2-1,2 1,-1 1,1-1,-1 1,1 0,-1 1,1 0,0 1,0 2,2-2,0 1</inkml:trace>
</inkml:ink>
</file>

<file path=ppt/ink/ink15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2148 1673,'5'16,"-5"-13,0 0,0 0,0 0,0 1,1-1,0 0</inkml:trace>
</inkml:ink>
</file>

<file path=ppt/ink/ink15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2172 1665,'-4'17,"2"-12,0-2,0 0,1 0,4-2,3-2,-3 0,0 1,0-1,0 1,0 1</inkml:trace>
</inkml:ink>
</file>

<file path=ppt/ink/ink15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2179 1669,'1'28,"0"-24,0-1,0 2,1 0,-1-2,-2-6</inkml:trace>
</inkml:ink>
</file>

<file path=ppt/ink/ink15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3231 974,'-8'15,"7"-12,1 1,1-1,-1 0,1 1,0-1,0 0,2 1,0 0,0 1,3 0,-3-3,0-1,1 0,-1 0,1-1,-1 0,0 0,4-1,-4 0,1-1,-1 0,0-1,0 0,0 0,-1 0,0 0,-1 0,-2 0,0-1,0 1,-2-2,2 2,-1 0,0-1,0 1,1 0,-1 0,0-1,0 1,-2-1,0 1,0 1,1 0,-2 0,-1 1,0 0,3 1,-1-1,0 2,0-1,1 1,2 2,-2 1,1 1,0-1,0 1</inkml:trace>
</inkml:ink>
</file>

<file path=ppt/ink/ink15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3225 982,'-3'17,"3"-14,-1 1,1 0,-1-1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644 867,'-6'42,"6"-39,0 0,0 2,-1 1,4-5</inkml:trace>
</inkml:ink>
</file>

<file path=ppt/ink/ink15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3238 980,'0'20,"0"-17,0 0,0 0,0 0,0 2,0 0,0-1,0-1</inkml:trace>
</inkml:ink>
</file>

<file path=ppt/ink/ink15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3262 982,'0'13,"-1"-8,1-1,0 1,-1-2,1 1,0-1,0-7,-1-1</inkml:trace>
</inkml:ink>
</file>

<file path=ppt/ink/ink15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3305 969,'-4'19,"4"-16,-1 0,1 0,1 0,0 0,1 1,1-1,-1 1,1 2,-1-2,1-1,-1 0,1-1,0 1,2 0,-2-3,2-1,1 0,5-2,-8 2,0-2,1-1,-2 0,1 0,-1-1,-1 2,-1 0,1-1,-1 1,-1 0,0 0,0-1,0 0,0 1,-2-2,3 1,-2-1,0 0,0 1,-1 1,-1 0,0 1,-2 1,2 1,0 0,0 0,-4 3,5-1,0 1,0 0,0 1,-1 4,2-5,0 1,0-1</inkml:trace>
</inkml:ink>
</file>

<file path=ppt/ink/ink15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3317 967,'-1'30,"1"-27,0 0,-1 0,1 0,0 0,0 0</inkml:trace>
</inkml:ink>
</file>

<file path=ppt/ink/ink15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3320 982,'14'3,"-11"-1,-2 1,-2 0,-1 0,-1 1,0-3,0 1,0 0,6 0,0-2,0 0,0 0,0 0,0 0,0 0,0 0</inkml:trace>
</inkml:ink>
</file>

<file path=ppt/ink/ink15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3396 966,'-7'14,"6"-11,0 0,0 0,0 0,1 0,0 0,0 0,3 0,-1 1,1-2,0 1,1 0,0 1,-1-3,0 0,0 0,2 1,-1-1,-1 0,0-1,1-2,-1 2,0-2,0 0,-1-1,0 0,0 0,-1 0,-1 0,1 0,-1 0,1 0,-1-1,1 1,-1 0,0-2,-1 2,0-4,0 4,0 0,0 0,-3-2,2 2,-1 0,-1 0,0 1,0 1,0 0,1 0,0 1,0 0,-1 1,0-1,0 2,0-1,1 1,-3 3,4-2,-1 0,1 1,0-1,1 0,1 0,1 0</inkml:trace>
</inkml:ink>
</file>

<file path=ppt/ink/ink15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3397 955,'-1'15,"0"-10,1-2,-1 1,1 0,-1 1,0-1,0-1,1 0,2-6</inkml:trace>
</inkml:ink>
</file>

<file path=ppt/ink/ink15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3409 957,'17'15,"-18"-11,0 0,-1-1,-2 0,-7 2,6-4,8 0,1-2,0 1,-1-1,0 1,2 0,-3 3,0 0,-2 0,-2 0,-1 0,0-3,0 2,-1-1,1 0,0-1,0 0</inkml:trace>
</inkml:ink>
</file>

<file path=ppt/ink/ink15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3476 953,'-11'20,"10"-17,-1 0,0 0,2 0,-1 0,1 0,0 0,1 0,2 0,-2 0,2-1,0 1,0-1,0-2,1 1,-1-1,1 1,-1-2,0 0,0-1,2-2,-2 0,0 2,0-1,-1 0,1 1,-2-2,-1 1,0 0,-1-7,1 7,-3-4,0 3,1 1,-1 0,0 1,0 1,0 0,-1 1,0 0,0 0,1 1,0-1,0 1,0 1,0 1,1 0,1 0,1 0,0 0</inkml:trace>
</inkml:ink>
</file>

<file path=ppt/ink/ink15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3474 950,'-2'25,"1"-21,1-1,-1 0,0 1,1 0,-1-1,4-6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655 897,'18'0,"-17"-3,0 0,-1 0,-3 1,-1 2,1 0,0 4,3-1,-1 8,1-7,0-1,0 4,0-4,0 1,0 1,3-2,0-3,1-1,-1 0,1-3,-1 0,2-3,-4 3</inkml:trace>
</inkml:ink>
</file>

<file path=ppt/ink/ink15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3487 954,'-8'14,"6"-9,1-2,0 0,-1 0,1 0,4-3,0 1,2-1,-1 0,-1 0,0 0</inkml:trace>
</inkml:ink>
</file>

<file path=ppt/ink/ink15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3486 955,'0'22,"0"-17,-1-2,0 0,1 1,0-1,0 1,0 0,0-1</inkml:trace>
</inkml:ink>
</file>

<file path=ppt/ink/ink15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3476 1012,'0'14,"0"-9,0-1,-1-1,1 0,-1 0,1 0,0 1,-1-1,1 0,0 0,0 0,0 0,0 0,0 0,0 0,0 0,0 0,0 0,0 0,0 0,0 0,0 0,-2 0,-1-4</inkml:trace>
</inkml:ink>
</file>

<file path=ppt/ink/ink15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3437 1111,'2'14,"-2"-11,0 2,0-2,0 0,0 0,0 4,0-3,0 0,0-1,0 1,0 0,1 2,-2-3,1 0</inkml:trace>
</inkml:ink>
</file>

<file path=ppt/ink/ink15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3432 1109,'14'-1,"-11"0,0 1,0 0,5 1,-5 1,-5 2,-5 2,2-2,2-1,-1 1</inkml:trace>
</inkml:ink>
</file>

<file path=ppt/ink/ink15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3485 1109,'-12'19,"11"-16,1 1,-1 0,2-1,0 1,0-1,1 0,-1 0,2-1,0-4</inkml:trace>
</inkml:ink>
</file>

<file path=ppt/ink/ink15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3486 1115,'16'14,"-16"-11,-2 1,1-1,-1 0,0 0,0 0,5-1,0-2,1 2,1-2,1 0,-1 0,-2 1</inkml:trace>
</inkml:ink>
</file>

<file path=ppt/ink/ink15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3519 1100,'19'21,"-19"-18,0 0,0 0,1 2,-1-2,0 0,0 3,-2-2,1 0,1-1,-2 1,0 1,0 0,1-2,-1 0,-2 0,0-2,1 0,-1-2,0 1</inkml:trace>
</inkml:ink>
</file>

<file path=ppt/ink/ink15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2310 1314,'-12'13,"12"-10,-1 2,2 1,-1-2,0-1,1 0,0 0,0 1,0 1,1-1,-1-1,3 0,-1 1,1-2,1 1,-1-1,-1-1,0-1,0 1,2 0,-1-1,1 1,-2-2,1 1,1-2,-2 0,0 1,0-1,0 0,0 0,-1-1,1 1,-2-1,0 0,-2-2,0 2,0 0,0-1,0 1,0 0,-2-4,2 4,-3-1,1 0,-2-1,2 2,-1 0,1 1,-1 0,-1 0,2 1,0 1,-1 0,0 1,0-1,0 1,0-1,1 1,0 0,-1 1,0 0,1 1,-1 1,2-1</inkml:trace>
</inkml:ink>
</file>

<file path=ppt/ink/ink15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2309 1320,'3'40,"-3"-37,1 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698 892,'3'20,"-3"-17,0 0,0 1,0-1,1-9,0-2,0 5,-1 0,2-2,-2 2,2 0,-1 0,2 7,-3-1,0 0,0 3,0-3,0 6,-1-15,2 3,-1-1,2 0,-1 1,0-1,0 1,0 0,2 1,0 4,-1 7,-1-5,-1 0,0 1,0-2,0 0</inkml:trace>
</inkml:ink>
</file>

<file path=ppt/ink/ink15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2330 1309,'-4'21,"4"-18,2 1,0 0,0-1,1-1,0 1,0 0,0 1,-1-1,0 0,-1 0,-3 0,-1 0,0-1,0-1,0-3,0 0,-2-4,2 3</inkml:trace>
</inkml:ink>
</file>

<file path=ppt/ink/ink15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2326 1324,'22'-2,"-19"1,0 0,0 0,-4 5</inkml:trace>
</inkml:ink>
</file>

<file path=ppt/ink/ink15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3540 951,'2'0</inkml:trace>
</inkml:ink>
</file>

<file path=ppt/ink/ink15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3541 951,'-3'4,"1"-1,-1 1,3 4,-1-1,1-4,1 3,1 1,0-1,-1-3,2 3,0-3,-1 0,0 0,3 0,-2-1,1-2,-1 0,0-1,0 0,0 1,3-2,-1 0,-2 0,1 0,-1 0,0 0,0 1,0-3,-2 1,1 0,-1-1,-1-1,1 2,-1-1,0 1,0-2,-1 1,1-1,-2-4,1 4,0 0,-1 1,0 0,-1 1,0 2,0 0,0 0,-1 1,0 1,-1 0,-1 1,3-1,0 1,0 0,0 0,2 1,-1 1</inkml:trace>
</inkml:ink>
</file>

<file path=ppt/ink/ink15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3561 938,'-7'26,"6"-23,2 0,-1 0,0 2,0-2,0 0,-1 0,-1 0,-1 0,3 0,-1 0</inkml:trace>
</inkml:ink>
</file>

<file path=ppt/ink/ink15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3577 943,'-2'14,"1"-10,1 1,0-2,0 0,1 1,1-1,-1 0,1 0,1 0,0-1,-3 1,-2 0,0 0,0 0,-1-3,-4 1,4-1,0-2,0 1</inkml:trace>
</inkml:ink>
</file>

<file path=ppt/ink/ink15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3575 951,'20'2,"-18"1</inkml:trace>
</inkml:ink>
</file>

<file path=ppt/ink/ink15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3582 1032,'5'24,"-4"-20,0-1,-1 0,0 1,0-1,0 5,-1-5,1 1,-2-1,-1-3</inkml:trace>
</inkml:ink>
</file>

<file path=ppt/ink/ink15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3581 1097,'3'14,"-2"-10,-1-1,0 2,0 0,0 0,0-1,1 6,-1-7,0 7,0-7,0 0,1 0,-1 0,-2-11,1 3,1 1,-1 1,1 0,-1-1,0 0</inkml:trace>
</inkml:ink>
</file>

<file path=ppt/ink/ink15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3578 1093,'19'13,"-21"-9,1-1,0 1,-1-1,0 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737 894,'14'4,"-10"-8,-2 1,0 0,0 0,-1 0,0 0,-3 0,-3 4,0 3,1 0,2-1,0 1,1-1,0 3,1-3,1 2,-1-2,2 6,-1-6,2-1,2-8,-4 3,1 0,-1-1,0 0,1-2,0 1,0 2,-1 6,0 3,-1-2,1 2,-1-3,0 0,1 3,-2-3,1 0,0-8,2-1,-1 0,1 2,0-2,0 3,-2-1,3 4,-2 4,-1 6,1-6,-1 0,0-1,0 0,0 1,1-1,0-6</inkml:trace>
</inkml:ink>
</file>

<file path=ppt/ink/ink15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3607 1105,'-8'14,"7"-11,0 1,0 0,0-1,1 0,1 0,0 1,-1-1,1 0,1 0,1-2</inkml:trace>
</inkml:ink>
</file>

<file path=ppt/ink/ink15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3600 1124,'14'1,"-11"0</inkml:trace>
</inkml:ink>
</file>

<file path=ppt/ink/ink15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3626 1109,'15'17,"-15"-14,1 1,-1 2,-1 1,1-4,-1 0,-1 0,-2 1,-2-1,2-1,0-2,1 0</inkml:trace>
</inkml:ink>
</file>

<file path=ppt/ink/ink15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2445 1123,'-7'28,"9"-22,-1-3,2 0,0 0,0 0,0 0,1-1,1 1,-1 0,0-1,1 1,0-3,-1 1,-1-1,0-1,6-2,-5 0,-1 2,2-3,-2 1,1-1,1 0,-4 1,2 0,-2-1,0 0,-1 0,0-1,-1 0,-1-2,2 4,-4-3,1 2,0 2,0 0,0 0,-3 0,-2 0,1 1,3 1,1 0,-1 0,1 1,0-1,-3 2,1-1,2 0,0 0,0 0,1 2,1 3,3-3</inkml:trace>
</inkml:ink>
</file>

<file path=ppt/ink/ink15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2463 1106,'0'14,"0"-11,0 0,0 1,0-1,0 0,0 0,0 1,-1-1,1 0,0 0,0 0</inkml:trace>
</inkml:ink>
</file>

<file path=ppt/ink/ink15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2483 1114,'-5'13,"4"-10,0 4,-1-4,1 1,1-1,-1 1,1 2,-1-3,3 0,-1 0,0 0,2-1,1-1,2-1,-3 0,0-1,1 1,-1-3,-1 0,-1 0,-1 0,-1 0,-1 0,-2-1,1 3,-1 0,-1 0,-1 1,3 0,0 0</inkml:trace>
</inkml:ink>
</file>

<file path=ppt/ink/ink15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3594 1122,'13'1,"-10"-1,0-1,1 1,-1 0,-9 1,3 0,0-1</inkml:trace>
</inkml:ink>
</file>

<file path=ppt/ink/ink15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3641 942,'-8'14,"8"-11,-1 0,0 1,1-1,0 0,-1 1,1 0,1 1,-1-2,2 0,1 1,0-1,0 0,1 2,-1-4,0 0,0-1,1-1,-1 0,0 0,1-1,0-1,-2 0,2 0,-2 0,2 0,-3 0,2 0,-2-2,0 2,-1-1,0 0,0-1,0 1,-1 1,-1-1,0 0,2 1,-6-2,2 4,-1-1,0 0,1 0,0 2,1-1,0 1,0 0,0 0,0 1,0 1,-1 1,2 0</inkml:trace>
</inkml:ink>
</file>

<file path=ppt/ink/ink15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3639 938,'1'18,"-2"-15,1 0,0 0,0 0,-1 0,1 3,0-3,-1 1,1 0,-1-1</inkml:trace>
</inkml:ink>
</file>

<file path=ppt/ink/ink15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3661 943,'-7'17,"6"-14,1 0,0 1,-1-1,-1 4,1-4,1 0,0 0,0 0,3-1,0-1,1-3,-2-1,0-1,-1 0,-1-1,-2 1,1 0,-2 1,0 1,0 2,0 2,1 2,1-1,0 0,1 0,-1 0,0 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816 854,'-4'23,"4"-20,-1 0,0 0,0 0,1 0,-1 0,1 7,0-2,0-5,0 0,0 0,1 0,0 0,2-7,-2 0,0 0,-1 1,0 0,0-1,-1 1,0 0,0 0,-5-1,3 2,-1-1,-1 1,2 0</inkml:trace>
</inkml:ink>
</file>

<file path=ppt/ink/ink15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3653 1003,'3'18,"-3"-14,1 0,-1-1,0 0,0 0,0 1,0 0,1 3,-1-4,0 0,1 0,-1 1,0 1,1-2,-1 0,0 0,1 0</inkml:trace>
</inkml:ink>
</file>

<file path=ppt/ink/ink15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3651 1116,'16'0,"-13"0,0-1,0 1,0 0,-6-1,0 1,-2 0,2-1,0 1,0 1,7-1,-1 0,4-1,-4 1,0 0,0 0</inkml:trace>
</inkml:ink>
</file>

<file path=ppt/ink/ink15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2668 1243,'2'18,"-1"-13,-1-2,0 9,0-8,0 1,0 0,1 0,-1-2,-1 0,1 0,0 0,0 0,1 0,-1-13,-1-4,1 9</inkml:trace>
</inkml:ink>
</file>

<file path=ppt/ink/ink15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2669 1248,'14'3,"-10"-1,-1-1,0 1,-3 1,-2 0,-1 1,-2 1,2-2,0-1,6-3,3-3,-3 1,0 1,1-1,0 1,-1 1,-3 4,-1 1,1-1,3-1,3 0,-2-1,-1-1,0 0,0-2,-2-1,0 0,-2 0,-2 1,0 1,7 0,-1 1,0 0,0 0,1 0,-1-1,1 0,-1 1,1-2,0 1,-1 0,-7 3,0 1,0 0,1 0,0 0,2 0,-1 0,5 0,0-2,0 0,0 1,0 0,-3 1,-3 6,2-6,-2 0,1 0,0 0,0-8</inkml:trace>
</inkml:ink>
</file>

<file path=ppt/ink/ink15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2790 1222,'-12'42,"10"-38,1 0,0 0,1 2,0-3,0 0,3-1,0-3,0-1,0 1,-1-2,-1 0,-4 0,-1-1,1 0,-4 0,4 2,0-1,0 2,6 2,1-1,0 1,-1-2,0 1,0 0,0-1,0 1</inkml:trace>
</inkml:ink>
</file>

<file path=ppt/ink/ink15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2797 1271,'18'-1,"-14"1,-1 0,0-1,0 1,0 0,0 1</inkml:trace>
</inkml:ink>
</file>

<file path=ppt/ink/ink15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2825 1222,'-11'40,"10"-37,1 1,-1-1,1 0,0 4,1 0,-1-3,1 0,0 4,-1-4,1-1,-1 1,1-1,-1 0,0 0,0 0,0 0</inkml:trace>
</inkml:ink>
</file>

<file path=ppt/ink/ink15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2844 1283,'1'14,"-1"-10,0-1,0 0,0-6,-1-4,0 1,1 1</inkml:trace>
</inkml:ink>
</file>

<file path=ppt/ink/ink15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2838 1249,'11'17,"-8"-15,0-3,0-1,1-1,-1 2,0 2,0 1,1 1,1 2,-2-2,-1 1,-1 0,2 3,-2 0,-1-4,1 0,-1-6,0-3,1-1,0 2,0 1</inkml:trace>
</inkml:ink>
</file>

<file path=ppt/ink/ink15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2894 1257,'-23'26,"18"-21,1 0,1 0,1-2,2-8,0 2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784 882,'2'0</inkml:trace>
</inkml:ink>
</file>

<file path=ppt/ink/ink15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2929 1271,'14'3,"-10"-3,-1 0,-3 3,-2 0</inkml:trace>
</inkml:ink>
</file>

<file path=ppt/ink/ink15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2969 1275,'16'2,"-16"-5,-2 0,-2 1,-4 0,5 1,0 1,0 1,1 2,4 2,0 3,-1-5,0 1,1 0,0 0,1-3,1-2,0-2,-2 0,1-2,-1 2,0-1,0-1,0 1,0 1,-1-1,2 4,2 5,-3-2,1 1,1 1,-3 0,0-2,0 1,0-1,1 1,-1-1,-2-11,-1 2,0-4</inkml:trace>
</inkml:ink>
</file>

<file path=ppt/ink/ink15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3014 1259,'-8'23,"7"-19,0-1,1 0,-1 0,0 0,0 0,-1 6,1-6,0 0</inkml:trace>
</inkml:ink>
</file>

<file path=ppt/ink/ink15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3048 1261,'1'35,"0"-29,-1-2,-1-1,1 1,1-1,-1 0,-1 0,2 2,-2 1,1-3,0-8,0 1,-1 1,1 0</inkml:trace>
</inkml:ink>
</file>

<file path=ppt/ink/ink15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3045 1274,'15'-9,"-12"8,0 1,0 1,-2 2,-2 1,-1 1,1-2,0 0,-1 1,-4 4,-1-2,3-7,-2-2,3 1</inkml:trace>
</inkml:ink>
</file>

<file path=ppt/ink/ink15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2729 1375,'-16'-4,"9"5,4-1,0 1,0 1,2 1,1 3,0-2,1-1,0 2,1-1,0-1,2-2,-1-1,1-3,-1 1,-1-1,1 0,-2 0,2 0,-2 0,-2 9,1-1,0 1,0 4,0-6,0-1,0 2,0-2,-1 2,1-2,0 1,0 1,0-8</inkml:trace>
</inkml:ink>
</file>

<file path=ppt/ink/ink15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2802 1368,'-2'14,"1"-11,0 0,0 1,0 2,1-2,0-1,0 0,1 1,-1-1,2 0,1-2,0-1,0 1,0-1,0 0,0 1,-2 2,-5 0,-1 1,1-3,1 0,0 1,0-2,0-2,1-1,0-1</inkml:trace>
</inkml:ink>
</file>

<file path=ppt/ink/ink15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2797 1375,'19'1,"-14"-1,-2-1,0 1,0 0,0 0,0 0</inkml:trace>
</inkml:ink>
</file>

<file path=ppt/ink/ink15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2927 1374,'14'3,"-11"-2,0 0,0 0,-1 2,-1 0,0 1,-1 0,0-1,0 0,-1 1,1 0,-1 0,-1-1,0 0,-2-2,0 2,0-1,1-2,0 1,0 0,7 0,-1-2,0 1,1 0,-1 0,0 0,1 1,1-1,-2 0,0 0,-6-1</inkml:trace>
</inkml:ink>
</file>

<file path=ppt/ink/ink15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3040 1392,'14'3,"-11"-2,0-1,0 0,2 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3214 766,'1'18,"-2"-15,0 0,1 0,-1 0,0 0,2-6,3-4,-2 4,0 0,1 0,0 0,0 1,2 0,-2 1,-2 4,-2 2,0-2,1 0,-2 3,0-2,2 0,1-8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785 882,'24'10,"-20"-10,0 0,-1 0,0 0,1 1,0 0,-1-1,0 0,-2-3,-3 0,1 0,0-1,-2 2,0 6,0 0,0 2,3-3,0 0,0 0,1 0,3 0,-1-2,0-1,0-1,0 0,0-1,0 0,1-1,-1 0,1-1,0 3,-2-2,1 2,0-1,-8 3,2 0,-1 1,1 1,0 1,3 1,0-1,0-1,0 0,1 0,2 0,0-3,0-2,0-2,-2 1,2-1,-2 1,1-1,0 0,-1 0,0-1,0 2,0-1,-1 0,0 0,1-1,-1 1,-1 0,1 0,0-1,-1 1,0 1,-1 7,2 7,-1-3,1 0,0-2,0-1,-1 0,1 0,1-1,0 2,-1 0,1 0,1 5,-1-7,0-1,1 1,-1-1</inkml:trace>
</inkml:ink>
</file>

<file path=ppt/ink/ink16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3144 1391,'14'1,"-11"-1,1 0,-1 0,1-1,-1 0,0 1,0 0,-8-6,0 1</inkml:trace>
</inkml:ink>
</file>

<file path=ppt/ink/ink16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2866 1483,'4'16,"-3"-9,0 0,-1-1,1-1,0 0,-1 1,1-1,-1 1,1 2,0 9,0-11,-1-1,0 1,1-1,-1 1,0 15,1-14,-1 0,0-2,1 0,-1 0,0 0,0 2,0 7,0-7,1 0,-1-1,0-1,1 10,-1-9,0 1,0 6,0-9,0 0,1 1,-1-1,0 0,1 5,-1-3,1 0,-1-1,0 0,0 0,0-2,1 4,-1-4,0 0,0 13,0-11,0 5,1-1,-1-4,1 0,-1-1,0-1,0 1,1-1,-1 0,0 0,0 0,0 0,1 1,-1 0,1 1,-1-1,0 0,1-1,0 0,-1 0,0 0,3-1,0-3,2 0,-2-1,0 2,3-1,-3-1,2 0,-2 2,2-2,0 1,-2 0,2 0,-2 0,0 0,0 0,0 0,0 1,1-1,-1-1,1 2,-1 0,0-1,5-2,-5 2,0 1,0-1,0 1,0 0,0-1,-1-2,-1-3,-1 3,-2-7,1 5,1 2,-3-10,2 8,0-8,1 7,-1 1,1-1,-1 1,0 0,0 0,0-8,1 6,0 1,-1 0,1 1,-1-4,0 1,1 4,0 0,-1-2,1 0,-1-6,0 7,1 1,-1-1,1 0,-1 0,0 0,1-2,-1 0,0 0,1 1,-1 1,1 0,-2-2,2 3,0 1,0-8,0 7,-1 1,0-2,1 1,0 1,-1-5,1 4,-1 0,1 0,-1-2,1-2,-1-1,1 1,-1 0,1 2,0 0,0-1,0-1,0 0,0 1,0 2,0 0,1 1,-1-4,0 5,1 0,0 0,-2 6,-1 0,0 0,-1 0,0-1</inkml:trace>
</inkml:ink>
</file>

<file path=ppt/ink/ink16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2891 1808,'14'0,"-10"-1,1 1,-1 0,9-1,-10 1,2-1,-1-1,-1 2,2 0,-2-1,1 0,-1 1,1 0,-1 1,1-1,3 1,-4-1,0 1</inkml:trace>
</inkml:ink>
</file>

<file path=ppt/ink/ink16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2885 1739,'13'-4,"-10"3,4-2,-3 1,0 1,1 0,-1-1,0 1,-1 1,1-1,-1 0,2 1,-1-1,1 0,-2 2,1-2,-1 1,0 1,0-1,7 0,-5 1,-1 0,-13-5,3 2,1 0</inkml:trace>
</inkml:ink>
</file>

<file path=ppt/ink/ink16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2884 1647,'14'0,"-10"-1,4 1,6-1,-9 1,-1 0,-1 0,3 0,-2 0,4-1,-5 0,-5-2</inkml:trace>
</inkml:ink>
</file>

<file path=ppt/ink/ink16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2695 1464,'-10'17,"8"-12,1-2,0 1,1-1,-3 15,2-13,0-1,1 1,0-1,-1-1,1 1,0-1,-1 0,1 0,0 2,0-2,-1 0,2 0,-1 0,0 0,0 2,1-2,0 1,1 3,-1-4,-1 1,1 1,-1-2,1 3,-1-2,1 0,-1 0,0 0,1 0,0-1,-1 0,0 0,1 1,-1-1,1 2,0-1,0-1,0 0,-1 0,1 1,0-1,-1 0,0 0,1 2,0 0,0-2,-1 0,1 1,1 0,0 0,0 1,0-1,1 2,-1-3,-1 0,0 1,1 0,-1 0,1 1,-1-2,1 1,0 0,1 1,-2-2,-1 0,2 1,-1 2,0-3,1 3,0-3,-1 0,0 2,1-1,0 0,0-1,0 0,0 0,1 0,0 0,0-1,0 0,0 1,0 0,-1 0,1 0,-1 0,1 0,0 0,0-1,-1 1,1-1,3 1,-3-1,0-1,0 0,0 0,1 0,-1 0,0 0,0 0,0 1,0-1</inkml:trace>
</inkml:ink>
</file>

<file path=ppt/ink/ink16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2798 1827,'13'10,"-10"-8,0-1,0 0,-1 2,1-1,-3 1,-1 0,1 0,-1 0,-2-2,-1 0,-1 1,2-2,-1 3,1-2,-1 0</inkml:trace>
</inkml:ink>
</file>

<file path=ppt/ink/ink16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2932 1832,'-14'-17,"11"16,0 1,0 2,0 2,1-1,1 2,0 4,1-6,0 0,1 0,2-1,0 0,2-3,-2 0,0-1,-1-1,0-1,-1 1,1-1,-1 1,0 0,0 12,-2-4,1 0,-1-2,1 1,0-1,0 0,0 0,0 0,-1 0,1 0,0 3,-1-1,1-1,-1 0,1 2,0-3,-4-8,3 1,-1 1,-1-2,-2-4,2 4</inkml:trace>
</inkml:ink>
</file>

<file path=ppt/ink/ink16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2796 1470,'-10'24,"9"-21,-1 2,0 5,1-5,0 0,0-1,0-1,-1 4,1-3,1 0,-1 0,1 0,-1 1,1 1,0 0,-1-1,1 0,0-2,-1 0,1 0,0 0,-1 0,1 1,0-1,0 0,0 2,1-1,-1-1,0 1,0 0,0 0,0-1,-1 2,1-1,0 3,1-3,0 2,-1-2,1 1,0 0,0-2,0 1,-1 0,2 3,-1-4,0 0,1 3,-1-3,0 0,1 0,0 0,-2 0,2 0,-2 0,1 0,0 2,0-2,0 0,1 0,0 0,1 0,0-1,0 0,0 0,1 1,-1-1,0 0,0-1,0 1,0 1</inkml:trace>
</inkml:ink>
</file>

<file path=ppt/ink/ink16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2822 1734,'18'19,"-15"-16,0-1,-1 1,-1 0,1 0,-3 0,-3 0,1-1,-8 6,7-5,0 0,2 0,-1-2,8-2,-1-2,-1 1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949 923,'13'1,"-9"-1,0 0,-1 0,3 0,-2 0,-1 0,1 0,0 0,2 0,-2 0,0-2,0 2,0-2,0 1,2-1,-3 2,0 0,0-1,0 2,0-2,0 1,2 1,-2-1,0 0,0 0,0 0,0 0,0 1,0-1,0 0,0 1,0-1,3 0,-1 0,-2 0,0 0</inkml:trace>
</inkml:ink>
</file>

<file path=ppt/ink/ink16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2910 1742,'-1'14,"2"-10,0-1,0 1,2-1,0 0,0-1,1 1,-1 0,0 0,0-1,-2 1,0 0,-2 0,0 0,-2-1,-1 1,0-2,1-1,-2-1,3-3</inkml:trace>
</inkml:ink>
</file>

<file path=ppt/ink/ink16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2915 1760,'15'-3,"-11"4,-1-2,0 1,0-1,0 1,1-2</inkml:trace>
</inkml:ink>
</file>

<file path=ppt/ink/ink16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2924 1437,'-15'5,"11"-4,0 1,1-1,0 0,0 0,-2 1,2-1,-3 2,2 0,-1 0,0 0,-2 0,5 0,-1-1,-1 1,1-1,0 1,0 0,0 0,0 1,0-1,2 0,-2 10,2-9,1 0,0-1,-1 0,0 5,-2 1,3-6,0 2,-1 2,1-4,0 2,0-1,0 2,0-3,-1 0,1 0,0 0,0 0,1 0,-1 0,2 1,-2-1,1 1,-1-1,0 0,0 0,1 2,0-1,0 2,-1-3,1 0,0 1,0-1,1 0,-1 0,1 0,1 0,-1 0,1 0,-1 0,1 0,-6-4,0-3</inkml:trace>
</inkml:ink>
</file>

<file path=ppt/ink/ink16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2843 1634,'13'14,"-12"-11,-2 0,0 0,-1 0,-1 0,0 3,1-2,-1-2,2 1,-2-1,1 1</inkml:trace>
</inkml:ink>
</file>

<file path=ppt/ink/ink16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2902 1658,'18'11,"-18"-8,1 0,-1 0,-1 0,-2 0,-1 1,0-2,0 0,-1 0,2 0,0 0,0 0,6-2,0 0,0 0,1 0,-1-1,2 1,-1 0,-1 0,0 0,1 0,-1 0,0 0</inkml:trace>
</inkml:ink>
</file>

<file path=ppt/ink/ink16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3060 1429,'6'21,"-6"-17,1 1,-1-1,1 2,0-3,0 2,1-1,-1-1,0 0,1 0,-1 0,0 0,0 0,-1 1,0-1,1 0,-1 2,0-2,1 3,0-3,-5-5,1-3,1 0,0 0</inkml:trace>
</inkml:ink>
</file>

<file path=ppt/ink/ink16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3093 1604,'-14'13,"12"-10,0 1,-1 1,2-2,0 0,0 0,1 0,0 0,1 0,2 0,-1 0,1 0,2 0,-1 1,0-1,0 2,-2-1,1-1,0-1,1 1,0-2,-1-1,2 0,-2-1,0 1,1-3,0 1,0-2,-2 1,1-1,-1 1,0 0,0 0,-1 0,0 0,-1 0,-1 0,0 0,-2-1,1 1,-2-2,1 1,1 0,0 1,0 0,-1-3,-1 2,3 1,-2 0,1 0,-1 1,-1 0,1 1,0 2,-1 0,1 0,0 1,0 0,-2 1,1 0,0 0,1 1,-1 2</inkml:trace>
</inkml:ink>
</file>

<file path=ppt/ink/ink16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3081 1639,'23'-2,"-20"2,0 0</inkml:trace>
</inkml:ink>
</file>

<file path=ppt/ink/ink16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3100 1681,'-10'14,"7"-12,0 0,-1 0,0 1,0 0,1 0,0 0,2 0,-1 0,-1 1,2 1,-1 0,-2 0,2-2,-1 0,0-1,-1-1,1 2,0-2,0 0,0 0,0 1,0-1,0 0,0 0,0 0,0 0,0 1,0 0,0 0,0 0,0-1,1-4</inkml:trace>
</inkml:ink>
</file>

<file path=ppt/ink/ink16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3065 1725,'1'26,"-1"-23,0 0,0 0,0 0,0 0,-3-5,2-1,-2 1,0 0,0 0,0 3,0 2,1 0,1 0,3 0,0 0,-1 0,2 0,1-2,-1-1,0-2,0 0,-4 6,0 1,1-2,-1 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1152 897,'1'16,"0"-10,-1-2,0 0,0-1,1 3,-1-3,-1 5,1-5,0 3,1 2,-1-4,0 0,0-1,0 0,0 2,-1-9,0-1,1 0</inkml:trace>
</inkml:ink>
</file>

<file path=ppt/ink/ink16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3083 1760,'2'15,"-3"-5,0-6,0-1,-4-10,2 3,1 1</inkml:trace>
</inkml:ink>
</file>

<file path=ppt/ink/ink16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2988 1677,'13'8,"-10"-7,0 0,0 0,0 0,0-1,0 1,1-1,0 1,3-1,-4 0,0 1,0 0,1 1,-1-2,0 0,0 1,0 0,0-1,0 1,0 0,0-1,1 1,-1-1,1 1,-1-1,0 1,0 0,0-1,0 1,0-1,0 0,0 1,0-1,0 0,0-1,0 0,0 0,1 0,-1 0,0-1,-1-1,-3 0,1 0,-1 0,0 0,0 0,0 0,0 0</inkml:trace>
</inkml:ink>
</file>

<file path=ppt/ink/ink16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3138 1706,'1'15,"-1"-9,0-2,0-1,0 2,0-1,0 0,0-1,-3-5,1-1,-1 0,0 0,0 2,0 1,0-1,0 2,2 5,1-3,2 1,1-2,1 0,-1-1,1-1,-1-1,1-1,-1 1,0-2</inkml:trace>
</inkml:ink>
</file>

<file path=ppt/ink/ink16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3157 1740,'14'12,"-16"-8,0-1,-1-1,1 1,5-1,0 0,0-2,0 1,-1-4</inkml:trace>
</inkml:ink>
</file>

<file path=ppt/ink/ink16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3165 1643,'13'4,"-10"-3,0-1,1 0,-1 1,0-1,0 1,0-1,0 0,0 1,0 0,0 0,0 0,0-1,0 1,0-1,0 1,0-1,0 1,0-1,0 0,0 1,0-1,0 0,0 0,-6 0,-2-1,1 1,1-2</inkml:trace>
</inkml:ink>
</file>

<file path=ppt/ink/ink16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3228 1637,'18'10,"-15"-9,0 0,0-1,0 1,0-1,0 1,-7 10,2-8,-1 5,-5 5,5-9,1-1,-1-1,1-5</inkml:trace>
</inkml:ink>
</file>

<file path=ppt/ink/ink16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3288 1480,'3'13,"-2"-7,-1 2,0-4,0 1,0-1,1 1,-1-2,0 0,0 0,1 0,-1 0,0 0,0 1,0 0,0 2,1 1,-1-1,1 0,-1-1,1 0,-1-1,1 0,-1 0,0 0,1 1,0 2,0 6,-1-8,3 13,-3-14,0 0,1 1,-1 1,0 0,1 1,-1 3,1-6,-1 0,0 0,0-1,0 8,1-5,-1 6,0-7,0-1,0-1,1 0,-1 1,0 2,0-2,0 2,0-2,1 0,-1 0,0 2,0 0,0-3,0 1,1 0,-1-1,0 1,1 0,-1-1,0 1,0 1,0 0,2 8,-2-10,-1 0,2 0,-1 1,1-1,-1 0,1 0,-1 0,1 1,-1 2,0-3,2 0,1-1,0-1,0-1,0 0,0 1,0-1,0 0,1 0,-1-1,1 1,-1-1,1 2,0 0,-1-1,0 0,0-1,0 1,0 0,2-1,-2 0,1 1,-1-1,0 1,0-1,1 0,-1 2,0-1,1-1,0 1,-1-1,0 1,0-1,0 1,0 0,-3-3,0-3,0 3,0-2,-1 1,1 1,0 0,-1-2,0-1,1 1,0 0,0 0,0-2,-1 3,1-2,0 3,-1-1,0 1,2 0,-2 0,1 0,0-2,-1-7,1 7,-1 2,1-2,0 1,0 1,-1-3,1 3,0 0,0 0,-1-2,2-4,-2 2,1 2,-1 1,1-2,0 1,-1 1,1-7,0 8,0-4,0 2,0 0,0-1,0 3,0-1,0 1,-1-1,1 1,0-3,0 2,-1 0,1-12,0 12,-1 0,1 0,0 1,0-1,0 1,0 0,0 0,0 0,0-13,-1 8,1 2,1-1,-1 3,0 1,0 0,0 0,0-1,0 1,0 0,0-2,0 2,0 0,0 0,0 0,0 0,0 0,0 0,0 0,-7 1</inkml:trace>
</inkml:ink>
</file>

<file path=ppt/ink/ink16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3024 1370,'-13'9,"11"-6,0 1,2 0,-1 0,1 1,0-1,0-1,1 3,-1-3,2 0,0 0,1 1,1-2,-1 0,1 0,1-1,1 1,-3-2,0 1,1-2,2 0,-3 1,0-1,1 0,-1 0,0 0,0-1,1 1,-1 0,1-2,0 2,-1-1,1-1,-1 1,-3-1,0-1,0 0,-2-4,1 3,-1 1,-1 0,-1 0,1 1,-3 0,1 0,1 2,0-1,-3 2,2 0,1 0,-1 2,2-1,0 0,-5 0,4-1,1-1,0 0</inkml:trace>
</inkml:ink>
</file>

<file path=ppt/ink/ink16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3072 1413,'2'17,"-1"-13,-1 0,1-1,0 0,-3-8,0 2,0-1</inkml:trace>
</inkml:ink>
</file>

<file path=ppt/ink/ink16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3121 1652,'3'13,"-4"-16,0-1,1 0,-2 1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1150 917,'19'-13,"-16"12,0 4,-1 2,-1 0,0 0,-2-2,-1 5,-2-4,1-1,0 0,0-1,-2 0,2 0,7-6,-1 3,1-2,-1 2,0 0,0-1,1 2,-1 0,0 0,1 2,-1 0,-1 1,0 0,-3 0,-5 3,3-4,-1 2,1 0,-1 1,2-2,0 0,0 0,-1 0</inkml:trace>
</inkml:ink>
</file>

<file path=ppt/ink/ink16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3314 1790,'14'-1,"-10"0,-1 0,1 0,0 0,-1 1,2-1,-2 0,0 1,6-2,-6 2,1-1,-1 1,1-1,1 1,-2-1,0 1,1 0,0-1,1 1,-1-1,1 2,-9-2,-1-1,1 0</inkml:trace>
</inkml:ink>
</file>

<file path=ppt/ink/ink16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3373 1814,'-13'-4,"10"4,0 0,0 0,0 0,0 1,0 1,2 1,0 0,5-1,-1-1,1-2,-1 1,0-1,1 1,-1-1,0-2,-3 9,0-1,0 1,0 0,0 0,0-1,0-1,0 0,0 0,-1-1,1 1,1 0,-1 0,0 1,-2-9,-1-1,-1 0,-1 0,1 1</inkml:trace>
</inkml:ink>
</file>

<file path=ppt/ink/ink16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3300 1764,'-15'0,"11"0,1 1,-1-1,1 1,0-1,0 0,2 3,-2 0</inkml:trace>
</inkml:ink>
</file>

<file path=ppt/ink/ink16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3268 1755,'-14'10,"11"-9,3 2,7 0,-3-1,-1 0,-1 1,0 1,-1-1,-1 0,0-9,-1 1,0-4</inkml:trace>
</inkml:ink>
</file>

<file path=ppt/ink/ink16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3286 1719,'-16'1,"12"0,1 0,0 0,0 0</inkml:trace>
</inkml:ink>
</file>

<file path=ppt/ink/ink16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3262 1705,'-13'13,"11"-10,0 0,2 1,3-2,0 1,0-1,0 0,0 1,-1 0</inkml:trace>
</inkml:ink>
</file>

<file path=ppt/ink/ink16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3222 1752,'0'14,"0"-11,0 1,0-1,1 0,0 2,2 0,0-3,0 0,0 0,0 1,-3 0,-3 0,-1-1,1-2,1-4,0 0</inkml:trace>
</inkml:ink>
</file>

<file path=ppt/ink/ink16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3224 1767,'17'-5,"-14"6,0-1,-6-1</inkml:trace>
</inkml:ink>
</file>

<file path=ppt/ink/ink16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3215 1692,'12'16,"-14"-13,1 0,0 0,1 0,1 0,2 0,1 0</inkml:trace>
</inkml:ink>
</file>

<file path=ppt/ink/ink16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3211 1678,'5'15,"-4"-12,1 0,0 1,1 1,-1-2,0 1,1 2,-1-3,1 1,1 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1220 893,'-2'16,"1"-6,0-6,1 0,-1 0,1-1,-1 0,0 0,0 0,0 4,1-4,-1 5,0-5,1-8,1 0,-1 1,1 1</inkml:trace>
</inkml:ink>
</file>

<file path=ppt/ink/ink16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3209 1747,'14'12,"-10"-8,-2-1,0 0,-1 1,1 0,0 1,1 0,-1-2,-1 1,3 0,-1 0,-1-1,1 0</inkml:trace>
</inkml:ink>
</file>

<file path=ppt/ink/ink16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3333 1690,'13'1,"-8"-1,-2 0,0 1,0-1,0 1,-2 2,-1 0,-1 0,-2 0,-1 1,0-1,-1 2,2-2,0 0,1 0,5-3,0 0,0 0,2 1,-1-1,0 1,0 1,-1 0,-1 1,-1 0,0 1,-1 0,-2-1,-1 0,-7 1,4-3,1-1,1-1,0-1,-4-2</inkml:trace>
</inkml:ink>
</file>

<file path=ppt/ink/ink16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3133 1360,'-6'22,"5"-19,1 0,2 7,-2-7,2 3,0-3,1 0,0-1,0 0,0-1,0 1,0-1,2 1,-2-1,3 1,-2 0,3-1,-4-1,2-1,-1-1,-1 1,3-3,-3 1,-1 0,0 0,-2 0,0-1,0 1,-1-2,-2 1,1 0,-4 0,2 0,0 1,2-1,0 1,-1-1,1 1,-1 1,0 1,0 2,-1 0,0 1,-2 1,3-1</inkml:trace>
</inkml:ink>
</file>

<file path=ppt/ink/ink16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3230 1386,'34'1,"-31"-2,4 0,-3 1,-1-1,0 1,1 0,0-1,0 2,0-1,0 0,0-1,-1 1,0 0,1 0,-1 0,0 0,0 0,1-1,-1 1,1 0,1 0,5 0,-5 0,-1 0,0 0,1-1,-1 2,0-1,0 0,5 1,-5-1,18 1,-18-1,1 0,-1 1,-1-1,1 0,-1 0,1 0,0 0,1 0,-1 0,1 1,-2 0,5-1,-4 2,-1-2,2 2,-1 0,-1-1,0 1,-1 1,2 1,-1 0,-2-1,1 0,-1 0,0 0,0 1,0-1,0 1,0 5,-1-5,1 2,-1 0,-1 6,1-8,0 0,0 0,-1 0,0 0,1 3,-2 0,2-4,0 1,-1 1,1-1,0-1,0 0,-1 1,0 0,1-1,0 0,-1 0,1 2,0 0,0-1,0 0,0 1,0-1,0 0,1-1,-2 1,2-1,-1 0,0 0,1 0,0 0,-1 0,-3 0,0-1</inkml:trace>
</inkml:ink>
</file>

<file path=ppt/ink/ink16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3506 1648,'-13'1,"9"-1,1 1,0 1,0 0,2 1,0 0,0 1,1 4,0-3,0-2,1 2,-1-1,1 0,0-1,1 0,0 0,1-1,0 1,0-1,1 0,0 0,1 1,-2-2,0 0,2 2,-2-3,2 2,-2-1,1 1,-1-1,0 0,2-1,-1-2,-1 0,2-2,-2 2,5-1,-2-1,-3 3,0-2,-2 0,0 0,-1 0,-1 0,-3-7,3 7,-1-1,0-1,-3-3,2 4,-1-1,1 3,-2-2,2 3,-1-1,-3 0,4 1,-1 1,1 1,0-2,0 1,0 0,0 1,-2-1,2 0,-1 0,0 0,1 1,0-1,-1-1</inkml:trace>
</inkml:ink>
</file>

<file path=ppt/ink/ink16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3498 1667,'17'0,"-14"-1,0 1,1 0,0-1,-1 1,0 0,0-1,0 1,0 0,-4 3,-3 1,1-3,0 0</inkml:trace>
</inkml:ink>
</file>

<file path=ppt/ink/ink16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3517 1715,'-2'16,"1"-13,0 0,0 0,-1 0,-1 0,-1 0,1 1,0-1,0 0,2 0,-1 0,0 0,0 0,0 0,1 1,-2 1,2-2,-1 0,0 0,-1 0,-2 1,2-3,-2 1,0 0,1 0,1-1,0 0,0 1,0 0,0 0,0-1,0 1</inkml:trace>
</inkml:ink>
</file>

<file path=ppt/ink/ink16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3500 1793,'0'15,"0"-11,0 0,0-1,0 0,0 0,0 0,1 0,-1 0,0 4,-1-4,1-7,-2 1,1 0,-1 0,-1 1,-1 1,1 0,0 1,0 1,0 1,2 1,0 1,1 0,0-1,2 0,0 0,2-3,-1 0,0 0,0 0,0-2,0 2,0-1</inkml:trace>
</inkml:ink>
</file>

<file path=ppt/ink/ink16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3527 1824,'1'19,"-1"-14,1-1,-1-1,0 0,-5-6,-6-7</inkml:trace>
</inkml:ink>
</file>

<file path=ppt/ink/ink16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3394 1708,'13'2,"-10"-1,0 0,0 0,0 0,1 1,2 1,-3-1,1 0,-1 0,1 0,0 0,0-1,-1 0,1 0,-1 0,0 0,2 0,-2 0,0 0,0 0,2 1,-2-2,0 1,0 0,0-1,0 0,0 1,0-1,1 1,-1-1,0-1,1 2,-1-1,0 0,0 1,0-1,0 0,0 0,0 0,0 0,0 0,0 0,0 0,0-1,0 0,0 0,0-1,0 0,-2-1,2 0,-1-1,-1 1,0-1,-1 0,0 0,0 1,0 0,0 0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1218 894,'3'22,"-1"-15,-1-3,0-1,-1 0,2 2,-1-2,0 0,1 4,-1-3,1-1,-1 1,-1-1,2-7,-1 1,0-1,0-3,-1 4,0 0,2-5,-2 5,0-2,1-1,0 1,-1 0,1 0,0 1,-1 1,1-1,1-1,-1 1,1 1,-3 6,0 1,0 0,0-1</inkml:trace>
</inkml:ink>
</file>

<file path=ppt/ink/ink16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3553 1738,'3'28,"-3"-24,0 0,0 1,0 0,0 0,-1-10,0 1,-1 0,1 1,-2 0,0 0,0 2,0 1,0 0,1 3,3 9,-1-9,2 0,0 0,0 0,1-2,0 0</inkml:trace>
</inkml:ink>
</file>

<file path=ppt/ink/ink16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3568 1768,'20'14,"-20"-10,0-1,0 0,-1 0,-2 1,2-1,4-2,0-1,0 1,1-2,-1 1</inkml:trace>
</inkml:ink>
</file>

<file path=ppt/ink/ink16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3579 1662,'15'4,"-12"-4,0 0,0 0,0 0,0 0,0 0,-5-6,-1 2</inkml:trace>
</inkml:ink>
</file>

<file path=ppt/ink/ink16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3601 1643,'18'8,"-15"-7,1-1,-1 1,0 0,-2 2,-4 2,1-2,0 0,0 0,0 0,-1 2,0-2,1 0,-2 1,1-2,-1-1,1-4,2-1</inkml:trace>
</inkml:ink>
</file>

<file path=ppt/ink/ink16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3667 1623,'-6'17,"5"-13,0 1,0-1,0 1,1-2,-1 0,1 1,-1 0,0 0,1-1,-1 0,1 1,-1-1,1 2,-2-2,1 0,2 0,1 0,-1 0,2-3,0 1,0-2,-2-2,0 0,-1 0,0 0,1 0,-1 0,-3 0,0 0,0 0,1 0,-1 2,0 2,-1 1,1 0,1 1,-1-3</inkml:trace>
</inkml:ink>
</file>

<file path=ppt/ink/ink16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1349 1601,'13'1,"-10"-1,1-1,-1 0,2 0,-2 1,0 0,0 0,1-1,-1 1,2 0,1 0,-3 1,0-2,-8-1</inkml:trace>
</inkml:ink>
</file>

<file path=ppt/ink/ink16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1363 1568,'-25'23,"23"-20,-1-1,2 1,1 0,1 1,0-1,0 0,1 0,0 0,1 0,1 0,-2 1,2-1,1-1,-2 0,0-1,0 0,0 0,0 0,0 0,1 1,1 0,0 0,1 0,-3-2,0 1,0-1,3-1,-1 1,-2-1,1-1,-1 1,1-3,-1 2,-1-2,1-4,-1 3,-1 2,0 0,0 0,0-2,0 1,0 1,0 0,-1-1,0 1,0-1,0 1,-1 0,-1 0,1 0,-2 2,0-2,-3 0,2 1,-1 0,2 1,-3 0,2 1,0 0,-3 0,3 0,1 1,-4 1,3 0,1 2,-1 3,3-4,-2 4,2-4,-1 2</inkml:trace>
</inkml:ink>
</file>

<file path=ppt/ink/ink16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1342 1653,'-9'17,"8"-14,-1 1,1 0,-1-1,1 0,-1 2,-1-2,0 1,1-1,0 1,0 0,1-1,-1 0</inkml:trace>
</inkml:ink>
</file>

<file path=ppt/ink/ink16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1271 1759,'-7'-13,"4"11,0 0,-3 2,3-1,0 2,0 0,-1 1,1 0,0 0,0 3,2-1,1 0,0 1,0-1,0-1,1 0,0 0,-1 1,2-1,2-1,0-4,0 0,-1-4,-1 2,2-1,-2 1,1-3,-2 4,0 0,0 0,0 0,-1 7,-1-1,1 0,0 2,0 1,0 1,0 7,0-9,0 0,0 0,1 0,1 5,0-4,-1 1,0-1,0-1,0-2,-1 1</inkml:trace>
</inkml:ink>
</file>

<file path=ppt/ink/ink16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1434 1628,'8'13,"-3"-9,-2-2,0 0,1 0,2 3,-3-3,0 2,2 3,2 4,-5-8,1 1,-1-1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1268 891,'5'52,"-5"-48,0-1,0 0,0 0,0 0,0 1,0-1,2 0,-3-6,1-1,0-1,-1 2</inkml:trace>
</inkml:ink>
</file>

<file path=ppt/ink/ink16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1519 1666,'-16'35,"15"-32,0 0,1 0,0 1,0-1,0 0,2 0,0 1,-1 0,1-1,2 1,-1-2,1 0,3 2,-2-2,0 1,0-3,0 2,4-2,-6-1,0 1,1-1,-1 0,0 0,0 0,0 0,0 0,1-3,0-1,-1 0,-1 1,0 1,-1 0,0 0,0 0,1-3,0 2,-1-1,0 1,-1-1,0 2,-1-1,-1-2,-3 0,2 3,-3 1,1 1,2 0,0 0,-1 1,-4 0,4 0,1 0,-1 0,1 1,-1-1,-3 2,4-1,1 3,1 0</inkml:trace>
</inkml:ink>
</file>

<file path=ppt/ink/ink16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1531 1709,'14'2,"-10"-2,-1-1,3 1,-3 0,1 0,0 0,-1 0,0 2</inkml:trace>
</inkml:ink>
</file>

<file path=ppt/ink/ink16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1529 1790,'-17'20,"15"-16,-1-1,0 5,2-5,0 0,0 0,1 0,-1 2,0 0,1-2</inkml:trace>
</inkml:ink>
</file>

<file path=ppt/ink/ink16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1467 1825,'-8'21,"7"-18,0 0,1 0,-1 0,2 0,1 0,1 0,0 0,1-1,-1 0,-1 1,-2 2,0-1,-2 1,0-2,1 0,-1 0,-2 2,1-4,0 1,0-1,-1 1,1-2,2-3,0 0</inkml:trace>
</inkml:ink>
</file>

<file path=ppt/ink/ink16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1438 1846,'15'0,"-12"0,0 0,0 0,2 0,-2 0,0 0,0-1,1 0,0-1,-1-5</inkml:trace>
</inkml:ink>
</file>

<file path=ppt/ink/ink16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1574 1766,'6'23,"-5"-19,1 2,0-2,-1-1,1 3,-1-1,1-1,0-1,-1 0</inkml:trace>
</inkml:ink>
</file>

<file path=ppt/ink/ink16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1592 1853,'19'5,"-16"-2,0 0,-1 0,-2 0,-2 1,-1-2,0 2,-2 3,2-5,2 1,-1 0,-1-1,1 2,-1-1,6 0,3-3,2 1,0-1,-4 1,-1-1,0-1,0 1,3 0,-2-1,0 2</inkml:trace>
</inkml:ink>
</file>

<file path=ppt/ink/ink16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1626 1698,'-11'15,"10"-10,1-2,-1 0,0 0,1 1,-1 0,1 0,1-1,1 0,1-1,0 0,0 1,0 0,0-1,0 0,0 0,0-1,2-2,-2 1,1-2,-1 1,0-2,0 0,-2 0,-1 0,2-1,-2 0,0-5,0 4,0 1,-2 1,2 0,-3 1,0-1,0 2,-1-2,0 1,-1 0,2 1,0 1,3 3</inkml:trace>
</inkml:ink>
</file>

<file path=ppt/ink/ink16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1639 1707,'0'20,"0"-15,0 0,0-1,1-1,-1 0,0 2,-1-1,-2-2,-2-4,1-1,0 1</inkml:trace>
</inkml:ink>
</file>

<file path=ppt/ink/ink16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1459 1565,'-13'21,"13"-18,0 1,1 0,1-1,1 3,1-2,-1 1,1-2,-1 0,0-1,0-1,1-2,-1-2,0 1,0-2,1 0,-3 1,0 0,0-2,-1 1,0 1,0 0,-1-1,1 1,-1-1,0 0,-2-4,1 4,-1 1,1 0,-1 1,0 2,-1-1,1 1,-1 1,-2-1,3 1,0 0,2 2,2 0,0 0,0 0,1 0,1-3,0 0,1 0,-1 0,0 1,0 2,-2 0,-2 0,0 0,-2 0,0 0,1 0,5-2,1 0,-1 0,0-1,0 1,0 0,0 1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1263 900,'14'-4,"-11"3,0 0,0 1,0 0</inkml:trace>
</inkml:ink>
</file>

<file path=ppt/ink/ink16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1691 1674,'0'25,"-1"-22,1 1,0-1,0 0,0 1,0 0,0 2,0-1,1-1,-1 0,0 0,1-1,-1 1,1 0,0-1,2-2,0-2,0-1,-2-1,-2 0,-2-1,0-1,-2 0,2-1,1 3,-3-3,1 4,1 1,0 0,6 1,1 1,1-1,0 0,-2 0,0 0,0 0,1 0,-1-1,0 0,0-1</inkml:trace>
</inkml:ink>
</file>

<file path=ppt/ink/ink16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1729 1745,'0'17,"1"-14,-1 1,1 3,0-4,-1 0,0 0,-4-6,1 0,-1 0,0-1,1 0,0 1,1-1</inkml:trace>
</inkml:ink>
</file>

<file path=ppt/ink/ink16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1513 1547,'1'18,"-1"-10,0-5,0 0,0 2,0-2,1 2,0-1,0-1,0 0,0 0,0 0,1 1,0 0,1-1,0-2,0-3,0-2,-2 1,0 0,-1 0,-2 0,-1-1,0 0,-2 2,1-1,0 1,1 1,0 0,-1-1,0 1,1-1,0 1,0-1,7 2,5 0,-5 0,0 0,0-1,0 1,0-2,-1 2,0 2</inkml:trace>
</inkml:ink>
</file>

<file path=ppt/ink/ink16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1544 1583,'13'13,"-15"-10,0 0,1 0,0 0,1 0,1 0,2-1,0-2,0 0,0 0,0 0,0 0,3-1,-2 0,-1 0</inkml:trace>
</inkml:ink>
</file>

<file path=ppt/ink/ink16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1786 1750,'-10'47,"9"-44,1 0,-1 2,1-2,0 2,0-1,1 4,-1-4,1-1,0 0,1 0,2-1,-1-2,1-1,-1 0,-1-2,-2 0,1-2,-2 1,0 1,-1-1,1 1,-3-1,2 1,-2 1,1 0,-1 0,0 0,1 0,0 2,0-1,-1 1,1 0,0 1,6-1,5 2,-5-2,0 0,5 1,-4-2,-1 1,0 0,1-2,0 1,0-1,-1 0,2-2,-1 1</inkml:trace>
</inkml:ink>
</file>

<file path=ppt/ink/ink16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1840 1815,'3'28,"-3"-23,0-1,-1-1,1 0,2-8,-2 2</inkml:trace>
</inkml:ink>
</file>

<file path=ppt/ink/ink16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1857 1810,'20'-4,"-17"3,1 1,-1 0,1 0,-1 0,-7 0</inkml:trace>
</inkml:ink>
</file>

<file path=ppt/ink/ink16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1870 1822,'14'0,"-10"-1,0 1,0-1,-1 0,0 1,0-1,0 1,0-2</inkml:trace>
</inkml:ink>
</file>

<file path=ppt/ink/ink16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1922 1767,'-1'17,"1"-13,0 0,-1 0,0 0,1-1,1 0,-1 0,2 0,0 1,0-1,1-1,-1 1,1-1,1 2,-1 0,-1 0,-1 0,-1-1,-1 0,-1 0,-1-1,0 0,0-1,0-1,-1-1</inkml:trace>
</inkml:ink>
</file>

<file path=ppt/ink/ink16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1921 1793,'16'3,"-13"-4,1 1,0 0,0 1,-1-1,0 1,0 2,-1 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1273 944,'29'-2,"-26"4,-1 1</inkml:trace>
</inkml:ink>
</file>

<file path=ppt/ink/ink16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1973 1823,'14'1,"-10"0,4 0,-5-1,0 0,0 0,1 0,-1 0,-2-3</inkml:trace>
</inkml:ink>
</file>

<file path=ppt/ink/ink16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2021 1796,'13'2,"-10"0,0 0,-1 1,-1 1,-1-1,-1 1,0 1,-2 0,3-2,-1 0,0 1,-1 1,0-1,1-1,0 0,4-1,0-1,2 0,-2 0,1 0,0-1,6 2,-7-2,1 1</inkml:trace>
</inkml:ink>
</file>

<file path=ppt/ink/ink16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1795 1884,'-3'14,"2"-9,1-1,0-1,0 2,0 6,0-6,0 0,1 0,-1-1,0 0,0 0,0-1,0 0,3-1,3-1,-2-2,-1 0,0 0,-2-2,0 0,-2 0,-1-2,-2-2,0 2,3 2,-2 1,0 0,0 0,-11-3,9 4,0-1,1 1,-1 1,2 1,0-1,6 1,4 1,-3-3,-1 1,1 0,1-1,0 0,0 1,-1-1,0 1,-1 0,0 0,0 1,1-1,-1 2,0 0,0 0</inkml:trace>
</inkml:ink>
</file>

<file path=ppt/ink/ink16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1845 1932,'18'1,"-16"2,-2 2,-2-2,1 3,-2-3,1 1,-1-1,-1 1,1-2,0 0,6 1,0-2,1-1,-1 1,0-1,0 0,1 0,-1 0,1-1,0 1,-1-3</inkml:trace>
</inkml:ink>
</file>

<file path=ppt/ink/ink16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1886 1923,'22'2,"-18"-2,-1 2,0-2,-6-1</inkml:trace>
</inkml:ink>
</file>

<file path=ppt/ink/ink16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1895 1943,'28'-2,"-25"1,-1-2,-3-1,-1 1</inkml:trace>
</inkml:ink>
</file>

<file path=ppt/ink/ink16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1971 1916,'-13'-11,"9"10,1 1,0 0,0 2,0-2,0 3,1 0,1 0,5 2,-1-2,1-1,-1-1,0 0,0-1,0-1,0 0,0 0,-1-2,0 0,1 9,-2 1,0 0,-1-1,1 5,-1-6,0 0,1-1,-1 0,0 0,0 1,1 2,-1-1,0 0,0 0,0-2,-1 1</inkml:trace>
</inkml:ink>
</file>

<file path=ppt/ink/ink16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1996 1938,'13'-1,"-10"1,0 0,2 1,-2-1</inkml:trace>
</inkml:ink>
</file>

<file path=ppt/ink/ink16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2043 1878,'-1'15,"0"-9,1-2,-1 1,1-2,0 1,0-1,1 4,-1-4,2 2,-1 1,0-3,-1 0,2 0,-1 0,2-1,0-2,0-1,1 0,-1-1,0-1,-2 0,0 0,-1 0,0 0,-1-1,-1 0,-2 0,0 1,0-1,0 2,0-1,1 2,-1-1,1 0,0 2,0 0,7 1,0-1,0 0,0-1,0 1,0-2,-1 2,1-1,-1 0,0 2</inkml:trace>
</inkml:ink>
</file>

<file path=ppt/ink/ink16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2095 1927,'-1'16,"1"-12,1 2,-1-3,0 0,0 0,1 0,0-11,-2 5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2356 1545,'8'22,"-7"-18,1 2,0-1,-1-2,1 2,1-1,-1-1,1-1,0-3,0-2,-1 0,0 0,0-1,2-2,-3 1,1 0,1-1,-1 1,0 1,0 0,2-4,-2 4,6-4,-4 3,0 2,-1 0,0 1,0 1,-2 4,0 1,-3 2,-2-3</inkml:trace>
</inkml:ink>
</file>

<file path=ppt/ink/ink16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2118 1912,'17'3,"-14"-3,0-1</inkml:trace>
</inkml:ink>
</file>

<file path=ppt/ink/ink16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2129 1935,'25'7,"-22"-6,-4-4</inkml:trace>
</inkml:ink>
</file>

<file path=ppt/ink/ink16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2083 1798,'13'6,"-9"-6,-1 1,2-1,-2 0,0 0,0 0</inkml:trace>
</inkml:ink>
</file>

<file path=ppt/ink/ink16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2088 1815,'13'2,"-10"-2,2 0,-1 1,0-1,-1 2,0-1,0 0,0 1</inkml:trace>
</inkml:ink>
</file>

<file path=ppt/ink/ink16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2149 1786,'-3'13,"2"-10,-1 0,1 0,0 0,0 0,0 5,0-5,1 1,5-2,-2-2,0 0,1 0,-1 0,0 0,0-1,0 0,1-1,2-1,-3 2,0-1</inkml:trace>
</inkml:ink>
</file>

<file path=ppt/ink/ink16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2159 1788,'5'21,"-5"-18,0 0,-1 0,1 0,1 1,-1 10,1-10,-1-1,2 2,-2-2,1 2</inkml:trace>
</inkml:ink>
</file>

<file path=ppt/ink/ink16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2121 1765,'16'9,"-12"-6,2 1,-3-3,0 1,0 0,-1 2,-3-1,0 0,-2 2,0-2,1 0,-1-1,0 1,1 0,0 0,-1-1,2 1,5-3,1 0,-1-1,0 0,1 0,-2 1,0 0,0 0,0 2,-1 1,0 0,-2 0,1 1,-1 0,0-1,0 0,0 1,-2 0,-1-2,1 1,-2-1,-1 1,1-1,1-1,-1 0,1 1,0-1,-2 0</inkml:trace>
</inkml:ink>
</file>

<file path=ppt/ink/ink16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2231 1870,'-10'18,"8"-13,0-1,0 0,-2 5,3-6,0 0,-1 1,1-1,1 0,0 20,0-17,0-2,1 0,-1-1,1 0,0 0,0 0,3 1,-1 1,0-2,1 1,-1-4,0-1,1-3,-1-1,-2 1,-1 1,-3 0,-1 2,-1 0,1 0,-1 0,0 0,0 0,2 1,-1-1,1 1,0 0,-1 0,0 0</inkml:trace>
</inkml:ink>
</file>

<file path=ppt/ink/ink16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1197 1391,'13'11,"-9"-9,-1 2,2 2,-2-3,1 0,1 1,-1-2,0-1,0 1,1-1,-2 2,0-2,0 2,0-1,0 1,0 1,1 1,0 3,-2-3,1-2,0-1,1 1,-1-2,0 0,4 1,-3-1,-1 0,0 1,0-1,0 0,2 1,-2-2,0 1,2-1,-2 0,0 1,1-1,1 1,-1-1,1 1,-1 1,0 0,-1-2,0 1,0 0,2 0,-2-1,0 0,1 1,0-1,0 1,0 1,-1-2,0 0,0 1,1-1,-1 1,2-1,-2 1,1 1,1 0,-1 1,4 2,-4-2,-1-2,1 0,1 0,-1-1,1 1,-2-1,0 1,0 0,1 0,0 1,-1-1,0 0,1 0,0-1,-1 1,1-1,2 1,-2 0,-1-1,0 1,0-1,0 0,0 0,0 1,0-1,0 1,0 1,0-2,0 1,0-1,1 1,0 0,-1-1,1 0,-1 1,0 0,0-1,0 1,0 1,0-1,0 0,1 1,-1-2,3 3,-2-1,1 1,-1-1,-1-1,0 1,4 1,-3 0,-1-2,0 1,1-1,-1 1,0 0,1-1,0 1,0 0,3-1,-4 0,5 3,-5-4,1 2,-1-1,2 1,-2-1,0 0,0 0,1 0,0 1,0 0,1-1,-2 0,0 0,1 1,0-1,-1 0,0 1,0-1,0 1,0 0,1 1,1 1,-3-1,1-1,0-1,1 2,0-2,0 2,0-2,0 2,-1-2,0 1,0-1,0 1,0-1,0 0,0 0,0 0,0 0,0 0,0-1,0 0,1 0,0 0,0 0,0 0,-1 0,0 0,0 0,0 0,0 0,0 0,0 1,1-1,0 1,-1-1,1 0,-1 0,0 0,0 0,0 0,0 0,1 0,-1 0,0 0,0-1,0 0,0 1,0-1,0 1,0-1,0 1,0 0,0 0,0-1,0 1,-6 2,0-1,-1 1,-1 2,1-2,1 1,0 0,1 0,-1 1,-1 2,0-2,1 0,0-2,0 1,-1 0,2 0,0 0,0 0,-1 2,2-2,1 1,-1-1,1 2,1-1,0 1,0-2,1 0,1-1,0 1,0-2,1 1,0-1,-1 0,0 0,0-1,0 1,1 0,-1 0,2-1,-2 0,0 0,0 0,0 0,1 1,-1-1,0 0,2 1,-1 0,1 0,-1-1,1 1,-1 0,-1 0,1 0,-1 0,0 0,0 0,2 0,-2 0,0 0,0 0,2 0,-2 0,1 0,-1 0,0 1,1 0,-1 0,1-1,2 3,-3-2,1 0,0 0,1 0,-1-2,-1 1,0-1,0 0,0 0,1 0,-1 0,0-1,0 0,0-1,0 1,0-2,0 0,0 1,0 1,0-1,0 1,1-1,0 1,1-1,-2 2,0-2,0 1,0-1,0 1,1-1,-1 1,0 1,0-1,0 0,0 1,2-1,-1 0,0 0,-1 1,1 0,-1 0,0 0,0 0,2 0,-1 0,0 0,-1 1,0-1,3 1,-2 1,-1-1,1 0,0-1,-1 2,2 0,-1 0,-1 0,0 0,3 3,-2-1,-2-1,1 0,0 0,0-1,0 0,0 1,1-2,-1 1,0 0,1 0,-1-1,1 1,-1 0,0-1,0 0,1 1,-1 0,2 0,-2-1,0 1,7 2,-7-2,0 0,2 0,-1 1,-1-1,4 2,-4-2,1 0,-1 0,1 0,0 0,-1-1,0 0,4 2,-4-2,0-1,2 3,-1-2,1 1,-1 0,-1-1,1 1,1 0,-2-1,1 1,-1-1,0 0,0 0,1 0,0 1,-1-2,0 1,0 1,0-1,0 0,3 2,-2-1,1 1,1 1,-1-3,2 1,-3 0,0-1,-1 0,0 0,0 0,0 0,0 0,1 0,0 0,0 0,2 0,-3-1,0 1,1-1,0 2,0-2,-1 1,0-1,3 2,-2-1,1 0,-1 1,-1-2,2 1,0 1,-2-2,1 1,0 0,-1 0,1 0,0-1,-1 1,0 0,3 1,-3 0,0 0,0-2,0 2,0 0,2 1,0-2,0 1,0 1,3 1,-2-2,-2 0,0 0,-1 0,1-1,0 0,1 1,11 2,-10-3,1 1,-1 0,-1 0,1-1,0 1,2 0,2 0,-4-1,0 0,1-1,-3 0,-1-2,1-4,-4 2,-1-1,-3-3,-2-11</inkml:trace>
</inkml:ink>
</file>

<file path=ppt/ink/ink16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1131 1641,'31'18,"-27"-15,-1-1,6 5,-5-5,0 0,5 3,-4-3,-1-1,0 1,0 0,0 0,0-2,1 1,7 1,-6-1,0-1,1 2,-2-1,1 0,-1 0,1 1,1-1,0 0,1 0,-1 0,0 0,0 0,16 2,-15-2,0 0,0 1,-1-1,0 1,1-1,1 2,0-2,-2 1,16 6,-14-6,0 0,8 3,-9-3,-1 0,12 2,-11-3,0 1,0-1,6 3,-5-2,0-1,-1 0,0 0,-2 0,1 0,0 0,0-1,1 1,1-1,-1 0,-2 1,7-1,-5 0,7-1,-7 0,-1 2,0-1,-1 0,0-1,2 1,0 0,0 0,0 0,0 0,-1 1,8-1,-5 0,7 2,-8-2,-2 1,1-1,2 1,1-1,5 2,-9 0,2-2,0 2,0-1,0 1,-1-1,-1 1,8 3,-5-4,-1 1,-1-1,-1 0,1-1,-1 1,0-1,2 1,8-1,-11 1,8 0,-6-1,0 1,0-1,0 1,0-1,-2 0,1 1,1 0,0-1,0 1,0 0,-1-1,-1 1,0 0,8 0,-7-1,0 0,0 1,-1-1,-1 1,1-1,-1 0,2 1,7-1,-7 1,-1-1,0 0,-1 0,0 0,0 0,1 0,0 0,8-1,-8 1,-1-1,10-2,-11 2,1 0,1 0,1 0,-2 0,0-1,0 1,0-1,-2 0,1 1,0-2,0 1,0 0,0 0,2-2,-1 2,0 0,5-2,-6 2,-1 1,1 0,1-2,-1 1,-1 1,1-1,2 0,-1 0,1 0,3-2,-4 1,-1 0,0 0,0 0,0-1,-1 0,6-3,-4 4,0 0,-1 1,1-1,-1 1,-1 0,4-1,-3 1,0-1,-1 1,2 0,0-1,0 0,1 0,5-4,-7 3,1 1,-1-1,1 1,0 0,0 1,0-1,8-2,-8 3,0-1,-1 0,0 0,0 0,0-1,0 0,0-1,0 1,4-5,-4 6,-1 0,1 0,0-2,-3 2,1-3,-3 2,-5-6,1 8,0 2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3262 780,'-2'14,"4"-11,1-1,0-2,2-2,-2 1,0-2,-2 0,1 0,-2 0,0 0,-3 0,0 2,-4 0,4 1,0 0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2590 1584,'13'17,"-11"-12,0-2,-2 0,1 0,0 0,0 0,0 0,1 0,-1 0,2-2,1-1,-1-2,-1-1,0-1,1 0,-2 0,1 0,0 1,0 0,0 0,1 0,-1 0,0 0,1 0,2-2,-3 2,2-3,-3 3,2-3,-1 1,-1 1,0 1,1 0</inkml:trace>
</inkml:ink>
</file>

<file path=ppt/ink/ink17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661 1265,'-2'16,"2"-11,0 0,0 0,0-1,0 0,0-1,0 0,-1 4,2-1,-1-3,0 1,0 0,0 0,0 2,0 0,1 0,-1-2,0 1,0-1,0 0,0-1,0 0,1 1,0 0,-1 0,0 0,1 2,-1-1,1-1,0 5,-1-6,0 0,1 1,0-1,0 0,-1 1,0-1,1 0,0 1,-1 0,0-1,1 0,-1 1,0-1,2-6,-1-3,-1 1,1 0,-2 1,-1 0</inkml:trace>
</inkml:ink>
</file>

<file path=ppt/ink/ink17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641 1423,'9'18,"-7"-12,-1-3,1 2,0-1,0 0,1-2,0-2,0-3,0-4,0-2,-2 5,2-5,-1 4,0 0,-1-1,1-1,0 0,2-6,-2 7,0 2,0-1,1 1,0-1,0 0,0-1,0 0,-2 2,-1 1,-3-1</inkml:trace>
</inkml:ink>
</file>

<file path=ppt/ink/ink17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1376 1627,'-3'22,"3"-16,0-2,0 1,0 7,0-6,0-1,0-1,0 0,1 0,-1-1,1 0,0 1,0 4,-1-5,1 1,0 0,0 0,2-1,-1-6,-1-1,0-1,0 1,2-3,-2 4,2-4,-1 4,-1 0,3-1,-3 1,0 0,4-2,-3 0,1 2,-3 0,1 6,-1 9,0-7,0-2,0 1,1-1,0 0,1 0,0 0,1 1,0-4,-1-3,-1 0,-1 0,0-3,-1 1,1 2,-1-1,0-1,0 1,0-2,-2-2,2 4,-1 1,-1-2,-1 1,1 0,0 2,7 6,3 2,-2-3,-1-2,1 0,-1 0,-1-2,1 1,0-1,1 1,-1-1,0 1,1 0,-4 3,-5 8,2-7,-2 7,2-8,0 1,0-1,5-1,1-2,-1 0,0 0,0 0,0-1,1 1,-1 0,0 1,-2 2,0 0,-1 1,0 0,-1 0,0-1,-1 0,-1-5,2-1,0 0,0 0,0-1,1 1</inkml:trace>
</inkml:ink>
</file>

<file path=ppt/ink/ink17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1494 1623,'3'55,"-3"-51,1-1,0 3,2-3,0 1,0-1,0-1,0-2,0-1,1-1,-1-2,-2 1,-1 0,0 0,-2 0,-2-3,1 2,0 0,0 1,0 1,-2-2,0 1,1 1,0 0,1 2,0-1,0 1,0 0,0 1,6 1,1-3,-1 0,7 0,-7 1,0 0,1-1,-1 1,1 0,0-1,-1-1</inkml:trace>
</inkml:ink>
</file>

<file path=ppt/ink/ink17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1545 1685,'24'-3,"-20"2,0 1,1 0,-2 3,-2 0</inkml:trace>
</inkml:ink>
</file>

<file path=ppt/ink/ink17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1586 1642,'17'11,"-13"-10,-1-1,0 2,2 0,-3 1,0 0,-1 1,-2-1,0 0,-1 0,-1 1,2-1,-2 0,0 0,1 0,-2 0,2 0</inkml:trace>
</inkml:ink>
</file>

<file path=ppt/ink/ink17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1656 1619,'3'52,"-2"-46,-1-2,0 0,0 0,0 0,1 1,0-1,1-1,1-2,0-6,-1 1,0 1,2-3,-3 3,0-1,1 0,-1 1,0-1,1-1,-1 1,1 1,-2 10,1-1,-1-1,0 0,1-1,0-1,0 1,1 0,0-1,1-3,-1-3,0 0,-2 0,0-6,-1 4,1 1,-1 0,0 1,0 0,-1-3,-2 0,1 2,-1 1,0 1,1 1,5 4,1-3,1 2,-1-2,1 2,0-2,-1 0,1 0,-1 0,0 0,0 1,0-1,-3 3,-2 5,1-5,-1 2,1-2,1 0,-1 0,0 1,1 0,-1 0,1-1,3-1,1-1,1-1,-2 0,2 0,-1-1,-1 0,0 1,-3 3,-1 0,-1 2,-1-1,0-1,0 1,3-1,2-6,1 0</inkml:trace>
</inkml:ink>
</file>

<file path=ppt/ink/ink17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1751 1616,'3'45,"-3"-40,0 1,1-3,0 2,-1 0,1-2,2 1,-1-1,1-2,0-2,1 0,-2-2,-1 0,-1 0,-2 0,0 0,0-1,0 0,0 1,-3-2,1 2,0 0,0 0,0 2,1 0,-1 0,1 2,8 0,-2-1,0 0,2 0,-1-1,-1 1,0 0,0-1,0 0,0 1,0 0,1 0,-1 0,2 1</inkml:trace>
</inkml:ink>
</file>

<file path=ppt/ink/ink17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1826 1660,'35'-3,"-32"3,0-2</inkml:trace>
</inkml:ink>
</file>

<file path=ppt/ink/ink17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1922 1599,'3'20,"-2"-12,-1-4,1 3,0-2,0 0,0-1,-1 0,1-1,-1 0,-1-6,-1 0,1 0,-3-1,0 0,1 5,0 0,1 2,-1 1,2-1,1 0,1 0,-1 1,3-2,-1 1,1-1,1-2,1-2,-1-1,0-1,-1 1,2 0,-2 1,0 1,0-1,0 3,-1 4,-1-1,0-1,0 4,0-1,-1-3,-1-12,0 4,0 1,0 1,-1-1,-2-1,0 1,2 1,-1 1,1-1,-2-1,2 1,6 7,-1-2,0 0,0-1,0 1,1 1,-1-2,1 0,0 0,0 0,-1-2,0 0,0 0,0-1,0-1,0 1,-4 5,-2 0,1 0,1 0,0 0,0 0,1 0,0 0,1 0,2 0,1-3,-1-2,0-1,0 1,-1-1,-1 0,0 0,-1 6,2 12,0-10,-1-2,-1 0,1 1,-1 0,1-1,-1 1,-1 0,0-1,0 1,0-1,0 2,-1-1,1-1,-1 1,1-1,-2-1,0-9,2 1,0 1,0 1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2880 1589,'12'27,"-11"-22,0 0,0-1,0 0,0-1,0 1,1 0,-1-1,1 0,1-3,3-2,-2 0,3-3,-4 3,0-1,5-9,-5 7,-1 0,1 0,2-3,-3 5,0 0,1-1,-1 1,3-3,-1 1,-1 3,-1-1,2-1,-2 1,-1 0,2 0,2-1,-2 5,1 3</inkml:trace>
</inkml:ink>
</file>

<file path=ppt/ink/ink17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2021 1633,'-9'6,"7"-9,1 0</inkml:trace>
</inkml:ink>
</file>

<file path=ppt/ink/ink17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1996 1603,'23'14,"-21"-22,-1 5</inkml:trace>
</inkml:ink>
</file>

<file path=ppt/ink/ink17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2043 1589,'3'41,"-3"-38,0 1,0 0,1 0,0-1,1 0,0 0,3 0,-1 0,0-2,-1-1,0 0,-1-3,0 0,-1 0,-2 0,-2 0,-2 1,2 1,-1 0,0 0,0 1,1-1,0 1,0 0,0 0,0-1,0 2,6-1,1 0,0-1,1 1,0 0,-2-1,0 0,1 0,-1 0,-6 3</inkml:trace>
</inkml:ink>
</file>

<file path=ppt/ink/ink17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2015 1635,'-3'16,"3"-13,0 1,1 0,0-1,-1 0,1 0,0 2,1-2,1-2,0 0,0-3,-2-1,1-4,-2 3,1 0,-2 1,-5-2,3 4</inkml:trace>
</inkml:ink>
</file>

<file path=ppt/ink/ink17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1637 1600,'7'45,"-7"-40,1-2,-1 0,1 6,0-3,-1 0,1-1,0 1,0-1,0 8,0-9,0 0,-1 0,0 1,0-2,0 0,0 2,0-2,0 0,2 0,3 0,-2-3,1 1,2-2,-3 1,1-1,-1 1,1-2,1 1,-1-1,1 1,-2 0,1 0,-1 0,1 0,1 0,1-1,-1 0,1 0,2-2,-4 1,-1 1,1 0,-1 1,3-2,-2 2,0 0,1 0,-1 1,0 0,0-1,0 1,-1 1,0-1,0 0,1 2,-1-1,1-1,-1 0,-4-7,0 2,1 1,-2-2,2 2,0 0,0-1,-1-1,0 2,0-1,1 0,-1 1,1 1,-1-1,0-1,0 1,0 0,0-1,0-2,0 2,0 0,-3-4,2 6,1 0,-3-1,1 1,-1 2,1 0,-1 1,1 0,-4 3,3-1,1-1,0 1,0 0,0 0,-1-1,0 1,-1 1,-1-1,0 1,0 0,2 0,0 0,-1 0,0 0,1 0,-1-1,-4 2,4-3,1 0,-4 2,5-3,-2 2,4-5</inkml:trace>
</inkml:ink>
</file>

<file path=ppt/ink/ink17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1691 1749,'-7'22,"7"-15,0-1,-1 0,2-1,-1-1,-1 0,1 0,0 0,0 0,0 1,0 0,0 2,1-1,-1-1,-1 0,1 0,0-1,0-1,0 6,0-6,-1 0,2 0,-1 0,0 2,-1-2,4-4</inkml:trace>
</inkml:ink>
</file>

<file path=ppt/ink/ink17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1615 1878,'-1'16,"1"-11,0-2,1 0,-1 0,0 0,1 0,0 3,-1-3,0 0,1 0,1 2,-1 1,0-1,-1 0,1 0,0-1,0-1,0 2,2-1,-1-1,-1 0,2-1,0-3,0-2,-1 0,-1-1,0 1,-1-1,1 1,-1-1,0 1,0 0,0 0,0 0,0 6,3-2,0 0,0 1,1-2,-1-1,0 1,-1-3,0 0,0 0,-3 0,-1 0,-1 1,0 1,0-1,0 2,0 0,0 3,1 2,2-2,1 1,-1 0,1 3,0-3,0-1,0 1,2-2,0 1,0-1,1 0,1-2,0 0,-1-1,-1-2,-1-1,-1 0</inkml:trace>
</inkml:ink>
</file>

<file path=ppt/ink/ink17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1680 1932,'24'0,"-20"-1,-1-1,0 1,0 0,0 1,0-1,-5-2,-2 1</inkml:trace>
</inkml:ink>
</file>

<file path=ppt/ink/ink17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1699 1907,'1'22,"0"-17,0 1,0 0,0-1,-1 0,1 1,0-1,0-2,-1 1,1 0,-1 0,1 1,-1-1,0 2,0-1,0-1,0-1,-1 1,1 1,0-2,1-7,0 0,-1 1</inkml:trace>
</inkml:ink>
</file>

<file path=ppt/ink/ink17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1728 1954,'13'-3,"-9"2,-1-1,0 2,1-1,-1 0,-5-4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3284 1643,'20'21,"-19"-17,0 0,0 1,-1-2,1 2,0-2,-1 0,2 0,1-1,1-2,-1-2,0 0,0 0,1-1,-1-1,1 1,4-6,-4 4,2 0,-2 2,-1-1,1 1,-1 0,0-1,-1 1,1 0,0 0,-1 0,-1-1,2-7,-3 7,-1 1,-1 0,-1 3,0 0</inkml:trace>
</inkml:ink>
</file>

<file path=ppt/ink/ink17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1741 1913,'1'15,"-1"-11,1 0,-1 2,1 2,0-4,-1 1,1-2,1 2,0 0,-1-1,1 0,0-1,1-1,0-1,-1-4</inkml:trace>
</inkml:ink>
</file>

<file path=ppt/ink/ink17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1803 1932,'14'-3,"-11"2,0 0,0 0,0 2,0 0,-2 2</inkml:trace>
</inkml:ink>
</file>

<file path=ppt/ink/ink17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1850 1918,'9'19,"-9"-16,1 4,0-4,0 5,0-5,-1 1,1-1,-1 0,-1-8,-1 0,1-1,-1-1,1 1,1 0,-1 2,0 1,1-1,0 0,1 1,-1 0,2 0,1 1,0 1,0 0,0 2,0-1,1 1,-1 0,0 0</inkml:trace>
</inkml:ink>
</file>

<file path=ppt/ink/ink17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1900 1937,'13'-19,"-16"17,-1 1,1 2,0 0,-1 1,2 1,-1 0,2 1,1-1,-1 0,1 1,0-1,2 6,1-5,-1-1,2-1,0 0,-1-2,1 1,-1-2,0-1,0 0</inkml:trace>
</inkml:ink>
</file>

<file path=ppt/ink/ink17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1946 1915,'-14'8,"11"-6,4 1,2-2,1 0,-1 0,1-1,-1 2,0-2,0 2,0 2,-3 0,0 1,-1-2,0 1,-3 1,1-3,0-2</inkml:trace>
</inkml:ink>
</file>

<file path=ppt/ink/ink17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1966 1918,'3'13,"-3"-10,0 0,0 0,-1-7,1 1</inkml:trace>
</inkml:ink>
</file>

<file path=ppt/ink/ink17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1958 1906,'-14'7,"11"-4,1 0,1 2,1-1,0 0,1 3,1-2,0-2,-1 0,2-2,2 2,-1-1,-1-3,1 2,-1-2,1-2</inkml:trace>
</inkml:ink>
</file>

<file path=ppt/ink/ink17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1968 1909,'-1'19,"0"-14,2 1,0-2,0 1,1 0,1-3,-1 1,1-2,1-4,-3-1,0-1,-1-1,1 1,-1 1,0-2,0 3,-1 0,0-2,1 1,-1 1,1 0,0 7,0-1,1 3,0-1,1-2,0 0,1-1,0 0,0-2,0 0,0-4,-2 0,-1 1,2-1,-1 1,2 4,0 2,-1 2,0 0,-2-2,1 1,-1 0,0 0,0-1,0 2,0-2,1 1,-1-1,0 0,1-7,-1-6,0 3,0 1,0-2,0 5,0-1,1 1,-1 0,2 0,0 0,0 0,1 1,0 1</inkml:trace>
</inkml:ink>
</file>

<file path=ppt/ink/ink17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2050 1893,'-12'20,"12"-17,0 0,3-1,0-1,0 0,6 1,-5-1,-1 0,0 0,0 1,-2 1,0 0,0 3,-1-3,0 3,0-3,-2 0,1 1,-1-1,-2-1,1-5</inkml:trace>
</inkml:ink>
</file>

<file path=ppt/ink/ink17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2075 1911,'6'19,"-6"-15,1-1,-1 0,2 6,-1-5,0-1,-1 0,2 1,-2-1,2-6,-4-6,1 1,0 1,0 1,0 1,0 1,0 1,-2-2,1-1,1 3,0-1,0 1,2 6,3-1,1 0,-1-2,2-1,-2 1,-4 3,-2 5,2-5,-1 0,1 1,1 1,0-1,-1-1,1 1,1 0,0 1,2-4,-1-1,0-2,-1-1,0-1,1 0,-2 0,0 1,-1 0,-1 0,-2 1,0 0,0 0,5-1,1 1,0 1,0 0,0 2,-1 3,-1-1,0 2,-1 1,0-3,0 7,1-6,-1-1,-1 0,2-7,0 0,-1-1,0 0,0 2,1-1,-1 1,2 0,0 0,1 0,0 1,2 7,-1-2,-1 0,-1 0,0 2,1-3,-2 1,1 1,-8-9,3 1,-1 1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2791 1181,'8'19,"-4"-15,-1-2,1 1,-1-2,0 1,0-1,0-3,4-2,-4 2,0 0,9-9,-9 7,8-8,-6 9,4-4,-1 0,-1 1,0-1,-4 3,-1 1,0 0,0-1,2-1,-2 2,-3 6</inkml:trace>
</inkml:ink>
</file>

<file path=ppt/ink/ink17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579 1607,'13'11,"-10"-10,0 0,0 0,0 0,0-1,0 1,0 0,1 1,-1-2,1 1,-1-1,1-1,-1 1,0-1,1 1,-1 0,3-1,-2 1,1-1,-2 0,1-1,-1 2,0-1,0 1,0 1,0-1,0 1,0-1,0 0,1 0,-1 0,0-1,0 1,0 0,0 0,0 1,0-1,0-1,0 1,0 0,0 0,0 0,0 0,0-1,0 0,0 0,6-5,-5 4,-1-1</inkml:trace>
</inkml:ink>
</file>

<file path=ppt/ink/ink17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2622 563,'-15'4,"10"-2,-9 3,11-3,-1 1,0-1,0 1,1 0,0 1,0-1,1 0,-1-1,-1 3,1-3,-1 1,0-1,1 1,6-1,1-2,0 0,0-1,0 0,-1 1,1 0,0-1,-1 0,1 1,0-1,0 0,0 0,6 0,-6 0,0 0,0 0,-1 0,2-1,0-1,0 1,-2-1,-6 1,0 0,-3-1,2-1,-1 1,1 1,-4-3,3 3,2 0,0 0,-1 0,1 0,0 1,1 4,2 2,1 3,0 0,0 0,-1 0,1-1,0-2,-1 1,1 0,-1 1,1-1,1 13,-1-16,0 1,2-1,0-3,1-6,-1 0,0-1,-1 0,0 0,-1 2,0 0,0 1,0-1,0 1,-1 0,1-2,0 0,-1 0,0 1,1-8,-1 10,0-2,0 2,0 0,0 0,-1 6,-1 0,-2 3</inkml:trace>
</inkml:ink>
</file>

<file path=ppt/ink/ink17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1594 1001,'14'-4,"-11"2,1 1,-1 1,1-1,-1 1,0-1,3 0,-2 0,-1 1,0-1,0 0,0 1,0-1,0 1,-4 3,-2-1,-1 2,1-1,-8 6,7-6,-1 2,0 0,1 0,-1 0,-2 3,2-2,3-3,-2 1,3-1,0 0,0 0,4-3,-1-3,1 0,0-1,-1 0</inkml:trace>
</inkml:ink>
</file>

<file path=ppt/ink/ink17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1634 1009,'1'43,"0"-40,1-7,-1-1</inkml:trace>
</inkml:ink>
</file>

<file path=ppt/ink/ink17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1647 1011,'2'0</inkml:trace>
</inkml:ink>
</file>

<file path=ppt/ink/ink17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1680 987,'-13'9,"12"-6,4-2,1 0,-1-1,0 0,0 0,0-1,0 1,-6 3,0 0,0 0,-1 3,2-3,0 1,1 0,-2 2,2-3,0 0,-2 1,1 3,1-4,4-6,0-2,0 0,-1 2,1-1,-2 1,5-4,-4 4,1 0,0 2,0 1,-1 3,-1 1,-1-1,0 4,-1-4,0 0,0 0,-1 1,0-1,-1 1,0-2,0-1,2-4,2 0,0-2,1-1,-1 1,0-1,0 1,0 2,0-1,0 1,0 0,1-1,1 1,1 0,0 1,1-1,-1 2,0 0,-1 2,0-1,0 0,0 0,-6-3,0 0,2 0,-2 0,2 0,-2 2,1 6,2-2,-1 0,0 0,1 0,0 0,1 0,-1 3,0-2,0 1,1 1,0 4,-1-5,0-1,1 0,1 1,-1-1,2-2,0-3,2-3,-2 0,0-2,-1 0,0 1,-2 1,1-1,-1 1,0 1,-1 0,-2 3,-2 1,-3 6,5-2,0-1,0 2,3-3,-2 1</inkml:trace>
</inkml:ink>
</file>

<file path=ppt/ink/ink17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2585 954,'-16'-2,"12"4,1-1,-1 2,-1 0,0 0,1 2,0-1,2 0,-1-2,2 2,1 1,1-2,1 0,1-1,4 1,-3-2,-1-1,1-1,-1-1</inkml:trace>
</inkml:ink>
</file>

<file path=ppt/ink/ink17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2612 963,'-19'8,"15"-4,0 0,2-1,1 0,0 1,1 0,3-1,2-4,-1 0,-1-1,0 0,-1-1,1 1,0-3,-2 2,1 0,-2-1,1 1,1 0,-1 0,0 6,-2 2,1-1,-1 4,1-4,-1 0,1-1,1 0,2-4,1-3,-2 1,0 0,-1 0,0 0,1-4,0 2,-1 2,-1 6,0 1,0 0,-1 0,1 0,0-1,-1 0,1 0,0 0,3-7,-2 1,3-10,-3 10,0 0,0 0,2 1,0 4,-2 2,0 0,-1 0,1 2,-1-2,0-1,0 0,0 0</inkml:trace>
</inkml:ink>
</file>

<file path=ppt/ink/ink17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2672 935,'-1'14,"1"-11,-1 0,1 4,0-4,0 4,0-4,0 2,1 0,-1 1,2-3,1-2,0-1,0 0,0 0,-6-2,-3-2,3 2,-1-2,1 2,0-1,1 0,-1 0,6 0,1 1,0 0,0 1,-1 0,1 0,-1 0,0 1,-6-1,-4-2,4 1</inkml:trace>
</inkml:ink>
</file>

<file path=ppt/ink/ink17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2654 902,'1'35,"-3"-31,0-1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2954 1117,'9'69,"-8"-65,0-1,0-7,-2-1,-2-15,3 16</inkml:trace>
</inkml:ink>
</file>

<file path=ppt/ink/ink17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2514 983,'2'0</inkml:trace>
</inkml:ink>
</file>

<file path=ppt/ink/ink17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2515 983,'-3'-1,"0"1,-2-1,1 1,1 0,0-1,0 1,-2 0,0 0,1 0,0-1,1 1,-1 1,1-1,-1 1,1 1,0-1,1 2,0 0,1 0,1 0,0 0</inkml:trace>
</inkml:ink>
</file>

<file path=ppt/ink/ink17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2435 983,'0'15,"1"-11,-1-1,0 0,2 0,2-4,2-1,-2-2,-1 2,1-1,0-1,-1 1,1-1,0 0,-1 2,0 0,0 0,-6 3,0 0</inkml:trace>
</inkml:ink>
</file>

<file path=ppt/ink/ink17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3269 926,'27'48,"-23"-42,-1-1,0 0,-1 1,1-1,0-1,-1 2,0-1,0 1,0-1,0-1,0 0,-1-1,1 1,-1-1</inkml:trace>
</inkml:ink>
</file>

<file path=ppt/ink/ink17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3329 934,'-22'41,"19"-37,-1 0,1-1,0 1,0-2,1 1,-2 0,2 0,0 0,-2 3,2-2,1 0,-1 1,0 0,0 0,0-2,1 0,0 0,-1 0,-1-3</inkml:trace>
</inkml:ink>
</file>

<file path=ppt/ink/ink17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3369 939,'1'28,"-1"-25,0 1,3-8,-2-1,-1 0,1 1,-1 1,1 0,-1-2</inkml:trace>
</inkml:ink>
</file>

<file path=ppt/ink/ink17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3376 909,'2'15,"-2"-12,1 0,1 0,1-1,0-4,0 0,0 1,-1 4,-1 0,0 0,-1 0,0 1,0-1,-1 1,1-1,4-6,-2 0,0 0,1-1,2-1,-4 2,2 1,0 0,0 6,-3-1,0 2,0-1,0-1,0 0,0 1</inkml:trace>
</inkml:ink>
</file>

<file path=ppt/ink/ink17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3466 916,'-21'14,"19"-11,0 0,0 0,1 0,0 0,1 1,3-2,0-3,1 1,-1-1,1-1,0 1,2-2,-1 1,-2 0,0-1,0 2,-6 1,0 3,0-1,1 1,1 0,1 0,3-1,2-2,-2-1,0 0,0-2,-1 0,-3-1,-1 1,-1 1,0 0,6 1,1 1,-1-1,1 1,-2 3,-1 0,-1 1,0-1,0 0,-1 0,1 0,-1 1,1 0,-1-1,1 0,0-8,1 1,-1 0,0 1,1 0,-1 0,1-1,1 0,0 0,1 0,-2 1,3-5,-2 4,1 2,0-1,-1 6,-1 0,-1 2,0-2,-1 0,0 2</inkml:trace>
</inkml:ink>
</file>

<file path=ppt/ink/ink17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3524 909,'1'37,"-2"-33,-2 1,3-2,0-10,2 3,-1 0,0 0,1 1,-1-1,1-1,0 1,-1 1,0 0,2 2,0 3,-1 1,1-1</inkml:trace>
</inkml:ink>
</file>

<file path=ppt/ink/ink17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3538 936,'25'5,"-22"-8,0 1,-1-1,-2 0,0-1,-1 1,-2 1,0 0,-1 3,1 1,-1 2,1 0,-1 0,1 1,1-2,2 1,0-1,0 1,2-1,1-1,1-2,2-3,-2 1,3-1,-3 1,-1-1,0 1,0 0,0 1,1-3,0 0,-1 0,-1 1,1-2,-3 2,-1 6,-1 0,-2 6,3-6,-1 2,0-1,1-1,0 1,1-1,3-3,1-2,1-2,-2 1,-1 0,1-1,-1 1,2-2,-3 2,1-1,0 0,0 0,0 0,0 1,-1 0,1-2,0 2,-2 0,-1 0,-2 4,-1 2,2 0,0 1,-1 1,2-1,0 1,0-1,1 0,-1 0,1 0,-1 2,0-2,1 5,0-5,3-2,0-2,4-2,-4 1,0 0,0-1,1 0,-1-2,-1 0,-1 1,-1-2,-1 0,0 2,-2-3,2 2,-2 1,-2-1,2 2,-1 0,1 2,-5-1,5 2,-4 0,4 0,7-1,1 0,-1-1,5-1,-2 1,-3 1,7-5,-7 4,1-1,-4-2,-1 1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2956 1063,'18'-6,"-15"5,3 0,-3 0,0 1,7-2,-7 1,0 1,3-1,-3 0,4 1,-3 0,-1 0,0 0,1 1,2 1,0 3,-3 0,1 4,-1 2,-1-2,-1-5,1 3,-1 1,-1 2,1-4,-1 0,0 1,0-3,0 0,-1-1,1 0,-1 0,0 0,0 0,-2-4,0 0,-3-4,-1-5,2-3,3 8,-1 0,1 1,-2 0</inkml:trace>
</inkml:ink>
</file>

<file path=ppt/ink/ink17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3157 973,'-5'16,"4"-12,0-1,-1 1,2-1,-2 2,0 1,2-2,-1-1,1 1,-1-1,0 0,0 1,1-1,0 1,1 0,1-1,0 1,1-1,0 1,0-1,-2 0,1 0,-1 0,1 0,-2 1,1 2,0-3,-1 0</inkml:trace>
</inkml:ink>
</file>

<file path=ppt/ink/ink17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3247 977,'13'20,"-12"-13,-1-3,0 0,0 1,-1 7,1-7,0 0,-1-1,0 0,-1-1,-3 3,2-3,-1-2,-1 0,1 0,0 0,1-2</inkml:trace>
</inkml:ink>
</file>

<file path=ppt/ink/ink17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1641 1008,'13'10,"-11"-7,-1 0,0 0,1 0,-1 0,-2-6,-3-2,0 0</inkml:trace>
</inkml:ink>
</file>

<file path=ppt/ink/ink17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3068 463,'13'-2,"-10"1,1 1,5-1,-6 1,2-1,-1 0,4 0,-5 0,6-1,-2 1,-4 1,0 0,0 0,1-1,0 1,-1-1,0 1</inkml:trace>
</inkml:ink>
</file>

<file path=ppt/ink/ink17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3124 403,'-3'21,"2"-15,0 0,0-1,1-1,-1 1,-1 4,0-4,1 1,0 2,-4 10,1-4,3-10,0 0,0 0,0 0,0 0,-1 8,1-9,1 0,1-20,-1 13,0-2,0 3</inkml:trace>
</inkml:ink>
</file>

<file path=ppt/ink/ink17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3115 482,'13'-4,"-7"3,-3 0,0 1,0 1,0-1,-1 3,-1 0,-2 0,-2 0,0-1,0 0,-2 3,2-3,-1 1,-2 3,2-1,1-2,7-3,6-2,-7 2,0 0,0-1,0 1,1-2,0 2,1-1,-2 1</inkml:trace>
</inkml:ink>
</file>

<file path=ppt/ink/ink17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3195 412,'-11'14,"9"-10,0-1,1 0,-2 2,1-1,0-1,1 1,-1 0,3-1,2-2,0 0,1-1,-1 1,0-1,0 1,0-1,0 0,0 0,-4 3,-5 1,2-2,-2 3,2-1,1 1,1-2,0 0,1 0,0 0,4-3,1 1,3 0,-3-1,-1 1,1 1,-3 2,-4 0,-2 2,2-4,1 1,-1-1,0 0,0-8,2 3,2 0</inkml:trace>
</inkml:ink>
</file>

<file path=ppt/ink/ink17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3205 448,'19'1,"-15"-2,1 0,-2 0,0 1,1-1,1 1,-2 0,-8-2,1 1,-2-1,1 1</inkml:trace>
</inkml:ink>
</file>

<file path=ppt/ink/ink17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3221 429,'6'12,"-5"-7,-1 2,-2-4,-1 1,-2 2,3-2,-1-2,1 2,5-7,1 0,-1 2,6-3,-1 1,-4 2,0 1,0-1,-1 1,-6 2,-4 0,3 1,1-2,0 1,-2 1,2 0,-1 1,0 2,1-3,-2 3,4-3,-1 0,5-2,0-2,0-1,0 0,0 0,0 0,-6 3,-1-1,0 3,1-2,1 2,-1-1,1 1,-2 0,3 0,0 0,3 0,5 0,-3-3,-1 0,2-3,-2 2,1-3,0 0,-1 1,1 0,-2 0,-2 0,0 0,0-1,-3-1,2 2,-3 0,-2 2,1 2,2 2,-1 0</inkml:trace>
</inkml:ink>
</file>

<file path=ppt/ink/ink17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3307 400,'-21'20,"18"-17,-3 8,2-5,1-3,1 0,-1 0,0-1,0 1,0-2,9-1,-3 0,0-1,4 0,-4 0,13-3,-12 3,-1 1,0-1,1-1,-1 1,0 0,-6 3,-3 0,0 0,-2 2,1-1,4-1,0-1,-3 3,1 0,2-2,0 1,7-3,4-2,-4 1,3-1,-3 1,3-1,-3 2,0 0,-1-1,-9 2,3 0,-1 0,1 1,0-1,0 2,1 0,-1 2,2-2,-1 1,1 1,-1-2,1 1,-2 0,1 1,1-2,1 1,-1-1,4-11,-2 5,1 0,1 0,1 0,-1 0,1 1,1 1,-2 1,0 1,0 1,-1 2,-3-1,-2 0,-1 0,-2 0,3-1,0-1,0 0,0 0,0-1,8 0,0 0,-1 0,0 0,3-2,-3 1,0 0,-1-1,0 2,1-3,-3 0,0-1,-2 0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2991 1066,'-5'25,"8"-27,0-1,0-1,1 1,-1 1,1 2,-2 6,-2-3,0 4,-2 0,1-2,0-2,-1 0,-1 3,2-2,-1 0,2 0,-4 5,1-11,2-1,-1-2,0-1,2 2,-1 0</inkml:trace>
</inkml:ink>
</file>

<file path=ppt/ink/ink17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2988 659,'19'-3,"-15"3,-1-1,6-1,1-2,-6 3,5-3,-6 3,1-1,0 0,0 1,-1 0,7-2,2 1,-8 2,-1-1,-10 7,-1-4,4-2,1 0,-3-3</inkml:trace>
</inkml:ink>
</file>

<file path=ppt/ink/ink17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3051 610,'-2'14,"-1"3,1-11,1 1,-4 12,4-14,-1 1,1 0,-1 0,-2 11,2-9,0-4,0-15,2 5</inkml:trace>
</inkml:ink>
</file>

<file path=ppt/ink/ink17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3039 675,'22'-6,"-19"6,0 0,0 2,-9 5,-3 4,6-3,2-5,1 0,0 0,4 0,2-4,-3 0,0-1,0 0,5-2,-5 2,0 0,0 0,0 1,1-3,-1 2,1-2</inkml:trace>
</inkml:ink>
</file>

<file path=ppt/ink/ink17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3107 591,'-3'45,"3"-42,1 0,6-9,-4 2,-1 1</inkml:trace>
</inkml:ink>
</file>

<file path=ppt/ink/ink17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3145 603,'-25'22,"20"-19,1 1,0-1,-1 1,2-1,-2 3,3-3,6-3,-1-1,0 1,8-5,-7 4,0-2,2 1,-3 1,0 1,-6 2,0 0,0 1,0 0,-1 1,2 0,0-1,-3 2,4-2,9-4,-5 1,2 0,-1 0,3-2,-4 1,0 1,-6 1,0 0,0 0,0 0,0 0,0 1,-6 5,12-7,0 0,0 0,0 0,2-1,-2 1,1-1,0 1,-1 0,0-1,0 2,0 1,-4 5,0-4,-1 4,2-4,-1 0,-1 0,0 1,-1-1,0-3,0 0,-1-4,2-4,1 5,0-1,0 1,1-2</inkml:trace>
</inkml:ink>
</file>

<file path=ppt/ink/ink17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3131 641,'-8'66,"7"-60,0-9,1-2,0 0,0-3,0 5,0 0</inkml:trace>
</inkml:ink>
</file>

<file path=ppt/ink/ink17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3120 678,'-10'21,"7"-13,2-5,-1 0,0 0,-2 0,0-2,1-2</inkml:trace>
</inkml:ink>
</file>

<file path=ppt/ink/ink17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3096 676,'3'32,"-3"-29,1 1,0-1,2-1,0-1,2-2,-2 0,0 0,1-2,-1 1,0 0,0 0,0-1,0 0</inkml:trace>
</inkml:ink>
</file>

<file path=ppt/ink/ink17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3183 640,'-6'23,"5"-18,0 0,1-2,-2 4,2-4,0 0,0 1,-1-1,1 2,0 0,0-2,1-8,2-9,-2 10,1-3,-1 4,0 0,1 0</inkml:trace>
</inkml:ink>
</file>

<file path=ppt/ink/ink17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3206 636,'0'21,"-1"-15,1-2,0 0,-2 3,0-3,1-1,-1 0,1 1,-1 0,1 1,-1-1,1-1,-1 1,-1-1,3-7,0 1,0-1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2983 1102,'24'-5,"-19"4,-2 1,2 1,-2 0,0-1,-6 4,-2 0,-3 0,4-1,1-1,0 0,1 1,5-2,5-2,-5 1,1-1,0 0,-1 1,0 0,-5 8,-1-4,1-1,0 0,-3 2,2-1,0-1,6-2,1-2,1 0,7-3,-7 3,-1 1,-1 0,-4 3,-3 2,1-2,-3 1,0-1,1 1,2-3,9-1,-3-1,3 0,-1-1,-1 1,0-1,0 1,-1 0,0-1,3-3,-2-1,-3 2</inkml:trace>
</inkml:ink>
</file>

<file path=ppt/ink/ink17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3208 649,'20'-7,"-13"8,-1 1,-2 0,-1 0,-1 1,-1 0,0 0,0 2,-1-1,-1 0,0 3,0-4,-1 2,1-2,-3 9,1-6,-1-1,1-3,0 0,0-3,0 1,-1-4,0 0,4 1,-1-3,2 1,2-2,-1 2,1 1,0 0,0 1,0 2,4-1,-2 0,-1 2,0-1,0 1</inkml:trace>
</inkml:ink>
</file>

<file path=ppt/ink/ink17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3185 734,'2'25,"-2"-21,0-1,1 1,0 1,1 0,0 0,0-2,-1 0,0 0,1 4,-2-4,0 0,1 1,0 0,0 0,0-1,0 0,-6-4</inkml:trace>
</inkml:ink>
</file>

<file path=ppt/ink/ink17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3268 746,'-13'20,"8"-17,2-1,0-1,-1 1,-9 5,10-5,-4 2,4-1,0-1,0 0,6-2,0-1,0 0,0 0,-3 5,0 7,0-6,0 0,-2 8,1-10,0 3,1-3,-1 2,0-1,0-1,0 5,1-5,-1 1,0-1,1-11,1 3,-1 0,1 1,-1 1,0 0</inkml:trace>
</inkml:ink>
</file>

<file path=ppt/ink/ink17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3217 800,'19'-6,"-15"5,-1 0,3 0,-2 1,-1 1,-1 2,0 2,0-2,0 2,-1-2,0 0,0 3,-1 1,0-3,-1 0,0 3,-1-3,1 0,0 4,0-4,0 0,1-1,-2-6,1 0,0 0,-1-2,0 1,1 0</inkml:trace>
</inkml:ink>
</file>

<file path=ppt/ink/ink17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3226 816,'17'-1,"-12"0,-2 1,0 0,-4 3,-2-1,-2 2,-2-1,4-2,-5 2,5-2,0 1,6 0,2-2,1-1,-2 1,0 0,0 0,0 0,-1 1,-3 2,-3-1,-1 1,1-1,0 0,-5 2,3 1,3-2,-1 1,9-6,-1 0,-1 1,-1-1,0 1,0 0,0 0,2-2,2-1,-4 1,1-1</inkml:trace>
</inkml:ink>
</file>

<file path=ppt/ink/ink17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3275 797,'22'-5,"-19"5,1-1,1 1,-1-2,0 2,-6 3,-2-1,1-1,0 0,1 7,2-3,0-1,0 4,0-3,0 1,0-2,1-1,-1 0,1 0,-1 0,-1 0,-2-1,-1 1,-1-2,2 0,0-1,0-3,1-1,2-2,-1 0,1 0,1 3</inkml:trace>
</inkml:ink>
</file>

<file path=ppt/ink/ink17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3321 778,'20'0,"-17"-1,0 1,-6 2,0 1,0-1,-5 6,5-6,0 1,1 1,0 0,1 0,-1 2,1-1,0-2,1 0,0 1,0-1,0 2,0 0,-1-1,2-1,2-6,1-3,-2 0,1 2,0 0,0 1,0-2,1 0,-2 1,1 1,0 2,-3 8,-1-4,-1 3,0-3,0 1,0 0,0-1,-1-4,3-2,-1 0,1 0,0 0,1 6,-2 3,0-3,-1 0,1 0,-1 3,0-3,0 5,1-2,0-2,0-1,1 0,-1 0,0 1,4-15,-2 5,0 1,0 1,1 0,0 0,1 0,1 7,-3 0,2 0,0 0,-1 0,0 0,9-18,-9 12</inkml:trace>
</inkml:ink>
</file>

<file path=ppt/ink/ink17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3391 767,'-14'14,"11"-11,0-2,0 1,0-2,4 3,-1 1,0 0,0 0,1 2,-1-1,0-1,1 3,-2-4,1 5,0-5,-1 0,1 2,-1-2,0 0,-1-7</inkml:trace>
</inkml:ink>
</file>

<file path=ppt/ink/ink17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3374 797,'32'-6,"-27"6,0 1,-2-1,-2 3,-1 1,-1 1,0 0,0 0,0-1,0-1,0 0,-2 5,1-4,-1 1,1-1,1-1,-1 0,-1-2,0-5,0-4,2 5,0-1,0 1,-2-5,2 4,-2-5,2 6,-2 1,2 14,1-4,0-5,-1 1,1-1,0 1,-1-1,1 0,0-6,1-2,0 0,1 1,-1 1,1-2,1 1,-1 0,1 1,3 9,-5-2,-2 0,-2 0,-1 0,1-1,1 0,5-4,1-1,1-2,-1 0,0 0</inkml:trace>
</inkml:ink>
</file>

<file path=ppt/ink/ink17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3427 772,'23'-1,"-20"1,2-1,-2 1,2 0,-2-1,1 1,0 0,-4 3,-3-2,0 1,-1-1,1-1,0 0,0 1,-1 2,2 1,1-1,0 2,1-1,0-1,-1 1,1-1,-1 6,0 0,0-6,1 0,-1 3,0-2,1-1,-1 1,0 1,2-2,-1 0,0-6,1-4,-1 4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3098 1042,'35'1,"-32"-1,0 0,0 0,4-1,-4 1,1 2,-2 1,-1 0,-2 5,-1 0,0 2,-2 0,-2 0,1-6,1-3,-2-1,3-1,-1-1,-1-2,3 0,1 1,0-2,1 0,-1-2,0 0,1 4,0 0,3 1,4 4,-4-1,0 0,0 0,2 2,-4 0,-4-2,-3 1,2 0,1 1,-4 0,2 1,1 0,1-1,4 0,2-2,0 0,4-3,-4 2,0-1,0 1,-4 3,-3 0,0-1,1 0,-2 2,2-1,1 0,0 1</inkml:trace>
</inkml:ink>
</file>

<file path=ppt/ink/ink17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3475 795,'17'16,"-15"-13,1 2,-3-2,-3 0</inkml:trace>
</inkml:ink>
</file>

<file path=ppt/ink/ink17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3215 898,'-18'18,"14"-14,1 0,1-1,-1 0,-7 9,7-9,0-2</inkml:trace>
</inkml:ink>
</file>

<file path=ppt/ink/ink17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3129 942,'9'14,"-8"-11,0 1,2 0,-2-1,0 0,2-4</inkml:trace>
</inkml:ink>
</file>

<file path=ppt/ink/ink17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3179 942,'-16'12,"12"-7,-1 2,0-1,1-2,1-1,-10 5,10-6,0-1,6-2,2 0,-1 0,0-1,-1 2,0-1,2 0,-2 0,0 0,0-1,3 1,-9 4,-4 3,1-1,-1-1,3 0,1-2,-1 0,1 0,6-2,1-1,0 0,-1 0,1 0,-1 1,0-2,0 2,-7 5,1-2,0-1,0 1,0 0,1 0,0 0,5-4,1 0,-1 0,2-2,-1 1,-1 0,0 0,1 2,0-1,-1 0,0 1,2-1,-2 3,-2 2,-2 1,-1 0,1 1,-2 0,0-2,0 0,0-4,1-3,2-1,-1-2,0 0,1 1,0-3,-1 4,1 1,0-2</inkml:trace>
</inkml:ink>
</file>

<file path=ppt/ink/ink17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3165 989,'-5'25,"4"-8,0-14,0 2,0-2,0 0,1-6</inkml:trace>
</inkml:ink>
</file>

<file path=ppt/ink/ink17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3156 1014,'-7'14,"4"-7,0-4,0 0,-1 0,-1 0,0-3</inkml:trace>
</inkml:ink>
</file>

<file path=ppt/ink/ink17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3126 1002,'-2'35,"2"-32,0 0,0 0,1 3,1-3,2-2,0 0,2 0,-1-2,-1-1,0-1,0 0,1-1,-2 0,0 1,-1 0,1-2,-2 2,2-2</inkml:trace>
</inkml:ink>
</file>

<file path=ppt/ink/ink17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3205 989,'-15'40,"14"-36,1-1,-1 0,-1 0,2 1,-1-1</inkml:trace>
</inkml:ink>
</file>

<file path=ppt/ink/ink17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3216 980,'1'37,"-1"-33,-1 1,1-2,-1 6,0-4,1-2,-1 0,0 0,-2 0,0-1,0-2</inkml:trace>
</inkml:ink>
</file>

<file path=ppt/ink/ink17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3234 988,'16'-2,"-13"4,0 1,-3 1,0-1,0 1,-1-1,1 0,-1 0,-1 3,1 1,-3 5,1-9,0-1,0-2,0-1,0 0,2-2,0 0,1 0,0-2,0 2,1-4,1 4,0-1,-1 1,1 0,1 1,1 0,-1 2,0-1,0 0,0-1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3096 1129,'41'-20,"-40"17,-1-1,0-1,0 2,-1 10,1 0,0-4,0 0,0 1,-1 0,0 1,1 0,-1 0,0 0,-2 3,-2 4,4-9,0 0,-2 3,2-2,0 0,8-17,-3 6,-1 2,1 1,-2 0,0 1,0 0,0 0,0-2,-1 1,1 0,1 0,0 0,1-1,-1 2,0 3,2 2,-3 1,-2 0,-2 0,-7 13,6-13,1 0,0 0,-1 0,1 0,11-2,2-3,-8 1,1 0,0 0,9-1,-9 2,5-5,-4 3,-4-1,3-5,-3 5,-1-1,0 1</inkml:trace>
</inkml:ink>
</file>

<file path=ppt/ink/ink17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3273 952,'17'-1,"-13"1,-1 0,0-1,2 1,-2 0,-5 3,-2 0</inkml:trace>
</inkml:ink>
</file>

<file path=ppt/ink/ink17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3288 960,'-3'39,"3"-35,0-1,0 0,-1 2,0 2,1-3,-1 1,1 1,0-2,-1-1,3-10,-1-2,0 1,-1 2</inkml:trace>
</inkml:ink>
</file>

<file path=ppt/ink/ink17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3298 978,'2'0</inkml:trace>
</inkml:ink>
</file>

<file path=ppt/ink/ink17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3334 942,'15'0,"-10"0,-10 7,2-5,1 1,-1-1,2 1,0 0,2 1,2-2,1 0,-1 1,0-2,-1 2,0 0,-4 3,0-3,-1-1,0 1,0-2,-2-2,2-2,1-2,2 2,-1 0,0-9,1 7,-1 2,2 8,0 2,-1-2,1 0,-2 2,2-4,-1 0,-1 3,1-2,0-1,0 0,-1 2,1-1,0 1,0 0,0-2,-1 0,1 2</inkml:trace>
</inkml:ink>
</file>

<file path=ppt/ink/ink17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3296 971,'7'17,"-4"-14,0 0,0-1,1-2,-1-2</inkml:trace>
</inkml:ink>
</file>

<file path=ppt/ink/ink17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3394 914,'-20'27,"17"-25,-1 2,1-1,1 0,5-3,0 0,0 0,0 0,0 0,-3 3,0 0,-1 0,1 1,-1 0,0 3,0-4,0 0,-1 1,-1-1,1 1,-2-2,1-1,0 1,-1-1,1-1</inkml:trace>
</inkml:ink>
</file>

<file path=ppt/ink/ink17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3344 991,'22'-10,"-19"10,1-1,6-2,-7 2,0 1,0 1,-9 7,3-6,0-1,-3 4,2-4,2 2,-5 0,3-2,8 0,1-1,-1 0,2-1,-3 1,1 0,-8 4,0-2,0 1,-1 1,-4 4,7-5,5-1,0-3,3 0,-2 1,-1-1,0 0,2 0,-1-1,0 0,0 0,0 0,-1 0,0 1,0-1,-3-1,-1 0,-3 0,1-1,0 2,-2-3,2 2,0 1,0 5,0 5,2-4,1 0,-1 1,1 0,-1 2,1 0,0-1,0 0,-1-2,0 0,1 0,-1 0,0 0,1-1,-1 1,0-1,0 1,-2 0,-1-8,3 1</inkml:trace>
</inkml:ink>
</file>

<file path=ppt/ink/ink17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3124 1102,'-5'15,"4"-8,-1 2,2-4,-1-2,0 0,0 1,0 0,-1-1,-1 4,3-4,0 0,4-3,-1-1,5-1,-4 1,0 0,0 0,0-1,0 1,-1 0</inkml:trace>
</inkml:ink>
</file>

<file path=ppt/ink/ink17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3168 1089,'-6'20,"5"-17,-2 7,1 1,1-1,0-7,-1 6,1-5,0-1,4-1,2-3,0-1,-2 0,0 1,2-1,-1 1,1-2,-3 0</inkml:trace>
</inkml:ink>
</file>

<file path=ppt/ink/ink17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3198 1103,'-12'15,"7"-3,3 2,1-4,1-7,1 0,1 0,3-3,-2 0,4-4,-3 2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3352 758,'-12'15,"11"-12,0 1,3-1,1-2,1 0,-1 0,0 1,0 0,-4 1,-2-1,0 1,-2 0,1 1,0-2,1-2,1-3,2-1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3188 1087,'37'-11,"-34"9,0 0,0 1,-2-3,-14-8,11 9,3 6,0 2,0 0,1 2,-1-1,1 5,0-6,-1-1,0 0,1 0,-1-1,-1 1,1 15,-1-16,0 3,0-3,-4-12,2-1,2 2,1 3,1 1,0 0,0 1,6-6,-4 3,0 1,0-1,-1 3,2-1,-2 4,0 1,-1 2,0 4,-2 1,-2 2,1-7,-3 5,1-3,2-2,-1 1,0 0,6-17,-1 4,-2 6,1-1,4-4,-1-2,0 2,4 1,-6 4,0 3,-4 6,1 0,-1 8,1-9,0 0,0-2,0 3,0-2,3-3,1-1,2 0,-1-1,-1 0,9-4,-9 4,1-2,1 2,-1-2,0 0,-2-1</inkml:trace>
</inkml:ink>
</file>

<file path=ppt/ink/ink18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3220 1109,'-4'16,"3"-11,1 0,0 0,0-2,0 4,-1-4,1 0,0 0</inkml:trace>
</inkml:ink>
</file>

<file path=ppt/ink/ink18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3244 1098,'16'25,"-16"-21,0 1,0 0,-1 5,1-7,-2 0,-3 7,2-7,-1 1,0-1,-4 3,3-5,2-1,-1-1</inkml:trace>
</inkml:ink>
</file>

<file path=ppt/ink/ink18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3034 1050,'17'-3,"-11"0,-3 1,0-1,-1 0,-2 0,2 0,-2-1,0 0,-1 0,1 1,-3-2,0 2,2 0,-1 0,2 0,3 0,-1 7,-2 2,0-2</inkml:trace>
</inkml:ink>
</file>

<file path=ppt/ink/ink18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3044 1053,'-1'23,"1"-17,0-1,-2 2,2-3,-1-1,0 1,0 0,0 0,1 2,-1-1,0 1,1 1,-2 4,1-7,2 4,-1-4,3-2,2-1,-2-2,2-1,-2-2,-1-1,-6-3</inkml:trace>
</inkml:ink>
</file>

<file path=ppt/ink/ink18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3264 580,'23'6,"-19"-2,2 5,0-2,-3-3,0-1,0 1,-1-1,1 1,2 5,-2-5,-1 1,3 4,-4-5,1 0,1-1,0 1,3 2,-3-3,-5-13,1 3</inkml:trace>
</inkml:ink>
</file>

<file path=ppt/ink/ink18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3352 562,'-26'23,"20"-12,3-6,-4 6,2-5,-9 16,10-13,0-3,2-1,0-1,-1 0,1 0,-1 1,0-1,1-1</inkml:trace>
</inkml:ink>
</file>

<file path=ppt/ink/ink18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2962 712,'-19'13,"16"-11,0 1,-6 1,4-1,0 0,-4 4,5-3,1-1,0 0,-4 4,3-4,0 1,1-3</inkml:trace>
</inkml:ink>
</file>

<file path=ppt/ink/ink18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2804 772,'-6'18,"4"-13,1 2,-1-4,1 4,0-4,-1 2,1-1,1-1,-1 0,1 0,2 0,3-1,-2-2,2 1,-2-2,5 1,-5 0,3-1,-3 1,0-1,1-2,-3 0,-1 0</inkml:trace>
</inkml:ink>
</file>

<file path=ppt/ink/ink18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2824 787,'23'-7,"-20"8,3 2,-1-1,-1-1,-1 0,0 0,-2 2,-14 13,10-12,-3 3,4-4,-5 3,1-1,3-2,-1-1,4-6,0 0,1 1</inkml:trace>
</inkml:ink>
</file>

<file path=ppt/ink/ink18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2836 785,'-10'57,"9"-54,1 0,0 0,0 1,0-1,0 2,0-2,-1 7,2-7,-2-7,0 1,1 0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2816 1748,'16'-1,"-6"-1,-4 1,-3 1,0-1,0 0,10 0,-9 0,-1 1,0-1,0 0,0 1,0 0,1 0,-1-1,7-1,-6 0,0 0,1 2,-1-2,0 1,0-1,-1 2,1-2,0 0,-1 1,-1 4</inkml:trace>
</inkml:ink>
</file>

<file path=ppt/ink/ink18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2833 832,'19'21,"-16"-17,-1-1,2 3,-1-3,2 2,-3-2</inkml:trace>
</inkml:ink>
</file>

<file path=ppt/ink/ink18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2889 825,'4'15,"-4"-12,1 0,1 4,-2-4,2 1,-1 0,1 1,0-1,1-4,8-12,0-2,-8 11,-1 0,1-3,2 1,-2 0,2-2,-3 4,3-5,4-4,-6 8,1-1,-1 2,-1 0,-2-1</inkml:trace>
</inkml:ink>
</file>

<file path=ppt/ink/ink18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3308 1086,'22'7,"-18"-7,1 1,-1-1,-1 1,1-1,8 0,-6 0,-3 0,0 0,1 0,-1 1,0-1,0 0</inkml:trace>
</inkml:ink>
</file>

<file path=ppt/ink/ink18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3414 1050,'23'0,"-19"0,-1-1,0 1,7 0,-6-1,-8 2,1 0,-1 1</inkml:trace>
</inkml:ink>
</file>

<file path=ppt/ink/ink18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3412 1079,'25'0,"-21"0,0-1,8-1,-9 2,1-2,0 2,-1-2,-10 1,3 0,0 0,1-1,0 0</inkml:trace>
</inkml:ink>
</file>

<file path=ppt/ink/ink18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3442 1055,'-13'35,"12"-32,-2 2,1-2,0 0,0 1,1-1,-1 1,9-10,-6 3,2-1,2-2,-1 2,-1 3,-3 7,1-2,-1-1,0 0,2 2,-1-2,-1 0,2 0,1-2,0-1,5-2,-4 1,0-1,-1 0,1-1,-1 1</inkml:trace>
</inkml:ink>
</file>

<file path=ppt/ink/ink18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3478 1048,'25'0,"-28"-1</inkml:trace>
</inkml:ink>
</file>

<file path=ppt/ink/ink18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3493 1013,'-7'46,"2"-10,3-26,1-6,0 1,0 0,0-1,1 1,-1 1,0-1,1 0,0-23,1 13</inkml:trace>
</inkml:ink>
</file>

<file path=ppt/ink/ink18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3482 1081,'2'0</inkml:trace>
</inkml:ink>
</file>

<file path=ppt/ink/ink18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3536 1009,'4'26,"-5"-10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2976 1654,'27'13,"-28"-9,0 0,0-1,-1 0,1 0,-2 0</inkml:trace>
</inkml:ink>
</file>

<file path=ppt/ink/ink18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3573 1001,'-17'15,"16"-12,-1 0,1 0,-1 1,1-1,-3 4,-1-2,5-2,-3 0,1 1,5-4,1-2,-1 1,1 0,0 0,-1-1,0 2,0 0,-6 2,-3 2,0 0,3-2,-2 2,2-1,1 0,-1 0,1 1,6-5,-1 0,1 0,1-2,-2 1,0 1,0 0,-5 4,-1 1,1 0,0 0,-1-2,2 1,-2 1,-2 3,4-4,4-3,5-5,-4 3,-1 2,1-2,-1 1,3 1,-3 0,1 1,-1-1,1 1,-1 0,0 0,-1 2,-2 0,-3 1,1 0,-1-3,0 1,-1 0,0 0,-3 1,4-3,-5-9</inkml:trace>
</inkml:ink>
</file>

<file path=ppt/ink/ink18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3554 1055,'-4'60,"3"-57,1 0,-2-7,2 0,0 0,-1 1,1 0,1-1</inkml:trace>
</inkml:ink>
</file>

<file path=ppt/ink/ink18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3547 1088,'-19'26,"16"-22</inkml:trace>
</inkml:ink>
</file>

<file path=ppt/ink/ink18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3480 1091,'13'-1,"-10"0,0 1,0-1,0 2,0-1,-4 3,-1 1,-1 0,0 0,2 0,-1-1,0 1,1-1,5-3,-1-1,0 0,0 0</inkml:trace>
</inkml:ink>
</file>

<file path=ppt/ink/ink18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3520 1087,'-1'15,"-5"-6,4-6,1 1,0 0,1 0,0 2,3-2,0-1,1-1,5-1,-5-1,-1 0,0 0,1 0,1-1,-1 2,-1-1</inkml:trace>
</inkml:ink>
</file>

<file path=ppt/ink/ink18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3476 1168,'1'26,"0"-22,-2 1,1-2,0 0,3-3,-2-3</inkml:trace>
</inkml:ink>
</file>

<file path=ppt/ink/ink18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3499 1159,'0'23,"-1"-19,1 0,-1 0,1-1,-2 2,1-2,-1 4,1-2,-1 0,1-2,-1 2,0-1,1 0,0-7,2-3,1-1,1-1,-1 5</inkml:trace>
</inkml:ink>
</file>

<file path=ppt/ink/ink18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3520 1170,'23'15,"-22"-7,-1-5,1 2,-2 1,1-2,-1-1,-1 0,-1 2,-1 4,2-6,-1-1,0-2,-1-1,-6-2,6 0,2-2,3 2,0 0,1 0,0 0,2 1,-1 1,0 1,1-1,-1 1</inkml:trace>
</inkml:ink>
</file>

<file path=ppt/ink/ink18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2209 1850,'-7'-14,"7"11,0 0,0-1,0 0,1-1,0 1,-1 0,2 0,-1 0,-1 1,2-1,-2 1,2-2,-1 0,1 1,-1 0,1 1</inkml:trace>
</inkml:ink>
</file>

<file path=ppt/ink/ink18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2216 1694,'-17'-9,"14"8,0 1,0 0,0 2,1 1,1 0,1 0,1 0,2-1,0 0,0-2,1-3,-2 0,-1 0,0 0,1 8,0-1,-2 0,0 2,0-1,0-2,-1 1,1-1,-1 0,1 1,-1 0,1-1,-4 4,3-4,0 0,-2 0,0-5,1-3,1-1,0 1,1-1,-1 2,1-1,-1 2,1 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2972 1731,'29'4,"-29"-1,-1 4,1-2,-1-2,1 1,0 2,1-3,-1 0,0 0,0 1,1 1,5-9,-1-5,-3 6,1-3,-2 2,5-5,-4 5,1-7,1 1,-3 7,0-1</inkml:trace>
</inkml:ink>
</file>

<file path=ppt/ink/ink18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2226 1659,'0'16,"1"-12,-2-1,1 1,0 0,0-1,0 2,1-2,-1 0,0 0,3-4,-2-2</inkml:trace>
</inkml:ink>
</file>

<file path=ppt/ink/ink18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2250 1658,'4'14,"-3"-11</inkml:trace>
</inkml:ink>
</file>

<file path=ppt/ink/ink18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2246 1693,'2'0</inkml:trace>
</inkml:ink>
</file>

<file path=ppt/ink/ink18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2300 1645,'2'0</inkml:trace>
</inkml:ink>
</file>

<file path=ppt/ink/ink18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2301 1645,'-2'4,"1"-1,0 0,0 0,0 0,1 1,0 0,0 0,-1-1,1 0,0 0,0 0,0 0,3-1,0-1,0-1,0-1,-1-2,0-2,-2 2,1-2,0 1,-1 0,0 1,0-2,-1 1,1 1,-1 0,-2 1,-2 1,1 1,1 0</inkml:trace>
</inkml:ink>
</file>

<file path=ppt/ink/ink18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2336 1655,'14'-3,"-11"2,0 0</inkml:trace>
</inkml:ink>
</file>

<file path=ppt/ink/ink18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2345 1633,'0'16,"0"-13,1 0,-1 0,0 1,1 5,-1-6,0 0,1 3,-1-3,1-10,0 1,-1 0,0 2</inkml:trace>
</inkml:ink>
</file>

<file path=ppt/ink/ink18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2363 1615,'4'31,"-4"-28,0 2,0-2,0 0,0 6,1-6,-1 0,-2-7,1 1</inkml:trace>
</inkml:ink>
</file>

<file path=ppt/ink/ink18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2396 1652,'14'-1,"-10"1,-1-1,-7 1</inkml:trace>
</inkml:ink>
</file>

<file path=ppt/ink/ink18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2392 1663,'17'1,"-14"-2,0 0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3035 1666,'40'-11,"-37"11,0-1,0 1,0 0,0 1,0 0,-1 2,-1 0,0 7,0-1,-1-5,0 5,1-2,-1-4,0 1,1 8,-1-5,0 0,0 5,0-8,0 9,1-9,-1 0,0-1,0 4,0-4,0 0,1 1,-4-12,0 1,0 1,-1 1,-3-3,4 5,-1 0</inkml:trace>
</inkml:ink>
</file>

<file path=ppt/ink/ink18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2402 1638,'13'6,"-10"-5,0-1,0 0,-3 4,-1-1,-1 2,1-1,0 0,1 0,-1 2,1-2,-1-1,0 1,1 0,-1-1,0 0,1 1,-1-1</inkml:trace>
</inkml:ink>
</file>

<file path=ppt/ink/ink18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2432 1638,'17'14,"-14"-7,-1-2,-1-2,0 1,-1 0,1-1,3 7,-3-7,0 0,-2-6</inkml:trace>
</inkml:ink>
</file>

<file path=ppt/ink/ink18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2461 1627,'-12'33,"11"-29,-3 2,3-2,0-1,2-6</inkml:trace>
</inkml:ink>
</file>

<file path=ppt/ink/ink18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2463 1643,'16'-2,"-13"2</inkml:trace>
</inkml:ink>
</file>

<file path=ppt/ink/ink18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2466 1658,'21'-6,"-18"6,1 1</inkml:trace>
</inkml:ink>
</file>

<file path=ppt/ink/ink18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2501 1596,'4'24,"-4"-18,1 0,-1-2,0 0,0-1,0 0,1 0,-1 0,1 1,-1 0,1 6,-1-5,0 1,0-3,0 0,-1 0</inkml:trace>
</inkml:ink>
</file>

<file path=ppt/ink/ink18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2283 1864,'9'-16,"-8"13,0 0,0-1,0 1,0 0,0 0,0-1,1 1,-1 0</inkml:trace>
</inkml:ink>
</file>

<file path=ppt/ink/ink18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2307 1789,'-4'-15,"3"12,-1 0,0 0,-1 2,0 3,2 3,0-1,1-1,0 0,0 0,1 2,-1-2,2 0,1 0,0-3,0 0,-1-3,0 0,-1 0,0-4,-1 4,0 0,0 0,1 13,0-5,0 7,-1-9,-1 1,1 0,0-1,-1 0,-1 0,-1-5</inkml:trace>
</inkml:ink>
</file>

<file path=ppt/ink/ink18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2318 1757,'17'-3,"-14"3,0 0,-2 3,-1 1,0-1,0 0,-2 3,1-2,1 0,-2 1,1-1,-1 0,5-4,1 0,-1-1,1 0,-2 4</inkml:trace>
</inkml:ink>
</file>

<file path=ppt/ink/ink18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2353 1743,'2'0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3031 1705,'33'-10,"-36"22,2-8,0 0,0 0,1 0,0 4,0-2,0 0,-1-3,1 0,0 0,3-1,0-2,4-1,-4 0,3-1,-2 0,0 1,-1-2,1-2,-2 1,1-3,-3 3,-5 0,1 3,-4 0,4 1,0 0,0 0,1 0,0-1</inkml:trace>
</inkml:ink>
</file>

<file path=ppt/ink/ink18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2354 1743,'4'18,"-2"-15,2 0,-1-1</inkml:trace>
</inkml:ink>
</file>

<file path=ppt/ink/ink18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2362 1780,'-1'13,"1"-16,0 0,-1 0,2 6,0 0</inkml:trace>
</inkml:ink>
</file>

<file path=ppt/ink/ink18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2383 1708,'5'29,"-5"-21,0-2,0-3,0 0,0 1,0 0,0-1,1 1,-1 2,0-1,2 7,-2-7,1 1,0-3,0-7,-1-2,0-4,0 5</inkml:trace>
</inkml:ink>
</file>

<file path=ppt/ink/ink18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2398 1753,'15'-3,"-12"2,0 1</inkml:trace>
</inkml:ink>
</file>

<file path=ppt/ink/ink18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2412 1729,'1'17,"-1"-13,0-1,0 1,1 0,-1 0,1 1,-1-2,0 0,0-7,0 0,0 1,0-1,0 1,-1-1</inkml:trace>
</inkml:ink>
</file>

<file path=ppt/ink/ink18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2422 1716,'20'6,"-19"-3,0 2,-1-1,-1 3,0-4,1 0,-1 0,-1 0,1 0,4-2,1-1,0 0,-1-1,0-2,-1 0,-1 0</inkml:trace>
</inkml:ink>
</file>

<file path=ppt/ink/ink18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2463 1719,'13'-4,"-7"3,-3 0</inkml:trace>
</inkml:ink>
</file>

<file path=ppt/ink/ink18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2470 1735,'14'-1,"-11"0,0 1,0 0</inkml:trace>
</inkml:ink>
</file>

<file path=ppt/ink/ink18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2477 1696,'14'2,"-11"-2,0 2,0 0,-2 1,-1 0,-2 1,0 5,1-6,-1 6,1-6,0 1,-1-1,1 0,0 0</inkml:trace>
</inkml:ink>
</file>

<file path=ppt/ink/ink18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2500 1697,'12'15,"-9"-9,-2-3,0 0,0 0,0 0,0 1,0 0,0-1,-1 0,2 2,0-1,-2-1,2 0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3144 1654,'2'76,"-1"-59,0-11,-1 13,0-13,0-1,0-1,0-1,1 0,-1 0,0 0,1-8,0-1,0 0,-1 1</inkml:trace>
</inkml:ink>
</file>

<file path=ppt/ink/ink18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2520 1688,'-2'22,"1"-15,0-4,0 1,1 5,-1-6,1 0,-1 1,0-1,1 0</inkml:trace>
</inkml:ink>
</file>

<file path=ppt/ink/ink18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2525 1712,'19'-5,"-16"4,-6 1,-1 0</inkml:trace>
</inkml:ink>
</file>

<file path=ppt/ink/ink18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2531 1726,'20'-1,"-16"-3,-2 1,1 0,-2 0,0 0</inkml:trace>
</inkml:ink>
</file>

<file path=ppt/ink/ink18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2548 1685,'13'-5,"-10"5,1 0,0 1,-1 2,-1 0,-2 0,0 0,0 0,-1 0,0 2,0-2,0 0,0 1,0 0,1-1,3 0,1-1,-1 0,-1 1,1 0,-2 1,1 0,-2-1,-1 2,0-1,-2-1,0 1,-1-1,2 0,-2 0,1 0,0 0,0-1,-5 3,2-3,-1 1</inkml:trace>
</inkml:ink>
</file>

<file path=ppt/ink/ink18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2369 1861,'18'-5,"-14"3,-1 2,1-2,-1 1</inkml:trace>
</inkml:ink>
</file>

<file path=ppt/ink/ink18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2413 1849,'2'-4,"-2"8,1-1,1 1,-2-1,1 1,-1 0,0 0,0 1,-1 0,1 5,-1-7,1 2,-1-1,-1-1,0 2,0-2,-1-1,0-3,1-3,2 1,-1 0,1 0</inkml:trace>
</inkml:ink>
</file>

<file path=ppt/ink/ink18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2414 1832,'-12'14,"11"-10,1-1,1 0,-1 0,2 0,1-2,0-1,0-3,-2 0,1-1,-2 1,1-2,-2 2,0 0,-2 4</inkml:trace>
</inkml:ink>
</file>

<file path=ppt/ink/ink18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2431 1847,'14'1,"-11"0,-1 2,-1 0,-2 1,-1 0,-1-2,0 1,7-2,-1 0,0 0,0 2,-3 2,-1-2,0 6,0-6,0 1,0-1,0 0</inkml:trace>
</inkml:ink>
</file>

<file path=ppt/ink/ink18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2458 1844,'12'14</inkml:trace>
</inkml:ink>
</file>

<file path=ppt/ink/ink18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2462 1865,'2'0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3152 1706,'21'-10,"-17"9,0-1,-1 1,1 0,1 0,0 1</inkml:trace>
</inkml:ink>
</file>

<file path=ppt/ink/ink18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2509 1811,'-3'15,"2"-10,0 0,1 2,-1-4,0 7,0-7,2 3,-1-1,1 4,-1-5,1 0,-1 1,1-1,0 1,0-2,2-2,0-2,-1-4,-1 1,1 0,-1 1,-1 0,1-3,-1 3,-1 0,-2 0,-2 2,0 2,1 2,1-2,0 1,0 1</inkml:trace>
</inkml:ink>
</file>

<file path=ppt/ink/ink18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3227 1496,'-14'3,"11"-1,-1 1,0 1,3-1,-2-1,1 1,0 1,-2 0,0 0,3-1,-1 0,1 0,2 0,2-1,0-2,0 1,0 0,3-2,-3 1,1 0,-1-1,3 1,-3-1,0 0</inkml:trace>
</inkml:ink>
</file>

<file path=ppt/ink/ink18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3254 1521,'13'2,"-10"-3,0 1,0-1</inkml:trace>
</inkml:ink>
</file>

<file path=ppt/ink/ink18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3294 1493,'7'23,"-7"-19,0-1,0 0,-1 0,0 2,-1 0,2-2,-1 0,1 0,-1 0,1 2,-1 0,-1 10,2-12,-1 1,-1-1,2-9,0 1,0-1</inkml:trace>
</inkml:ink>
</file>

<file path=ppt/ink/ink18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3292 1513,'13'-12,"-10"10,0 1,0 1,0 1,-2 2,0 2,-1-2,0 2,-1-1,0 1,0-2,-1 0,0 0,5-6,-1 0,0-1,0 0,-1 1,1-1,-1 1,0 0,2-1,-1 1,0 6,-2 0,0 1,0 0,0 0,0 0,0 0,-1-1,1 0,-2 4,2-4,0-7,1 1,-1 0,1-2,0 1,1-3,0 2,-2 2,2-1,0 1,-1 0,2 2,0 3,0 2,-1-7</inkml:trace>
</inkml:ink>
</file>

<file path=ppt/ink/ink18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3359 1520,'-10'15,"11"-12,0 0,3-2,-1-1,0 0,4-2,-4-2,1 0,-1 1,-1 0,0 0,0 0,-2 0,0 0,-3 0,0 1,-1 1,1 2,1 2,5 0,-2 0,4 0,-1-2,-1 0,0-1,0-1,0 0,0 0,-6 1,-1 3,1-1,1 2,1-1,0 0,1 0,3-2,1-3,-2-1,0 0,-2 0,2 6,-1 0,1 0,-2 1,-1 0,-1 0,-1 6,1-7,1 0,-2 2,0-1,-4 0,4-2,0-1,-2-1,2 0,0-1,-1-1,1 0,0 0</inkml:trace>
</inkml:ink>
</file>

<file path=ppt/ink/ink18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3480 1492,'-16'2,"12"-1,0 1,1-1,0 1,1 1,1 1,1 2,2-1,2-1,0-2,-1 0,1-1,-1 1,0 0,-2 1,-5 2,2-2,-1-1,-5 4,5-2,-1 0,2-1,-2 1,3-7,2 0,0-2,0 2</inkml:trace>
</inkml:ink>
</file>

<file path=ppt/ink/ink18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3503 1477,'-12'26,"11"-22,0 0,0 1,0-1,0-1,-1 4,1-3,1 1,0-2,2 0,1-3,1 0,0-3,-1 1,-1-1,-3 0,-4-2,3 2,0 0,-2 0,2 0,-3-2,3 2,-1 0,6 3,1 2,-1-1,0 0,1-1,0 0,-1 0,0 0,0 0,0 0,0 0,0 0,0 2,-6-1,-2 0,2 0,-1 2,2 0,-1 0,1 1,1-1,1 0,0 0,4 0,-1-4,2 0,-2 0,0-1,0-1,2 0,-2 1,0-2,-1 1,-1 0,-3 7,-1 1,1-2,-1 0,1 0,0 0,1 0,0 0,4-2,0-3,1-1,-2-1,1-1,-1 2,1 6,-3 0,0 0,0 0,3-5,0-1,-1 0,1 2,0-1,0 3,-3 3,1 1,-1-2,0 2,1-2,-1 0</inkml:trace>
</inkml:ink>
</file>

<file path=ppt/ink/ink18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3592 1534,'-13'-4,"10"3,-1 2,1 0,0-1,2 3,0 1,1 1,1-2,2 0,0-2,0-2,1-1,0-1,0-3,-3 3,1 0,-1 0,1-1,-1 0,1-1,0-4,-1 6,0 0,-1 0,2-3,-5 11,1 0,0 0,1 0,1-1,-1 0,0-1,1 0,-1 0,1 0,0 5,-1-3,1-2,1 0,2-1,1-4,0 2,-1-1,0-1,0 1,0-1,0 1,-1-2,-5 1,0 2,0 1,0 1,1 1,1 2,1-2,0 0,3-4,2-3,-1 2,-2-2,1 1,-4 6,2 0,-1 0,3-3,1-2,-1-1,-1 0,-1 0,2 5,-2 2,0-1,-2 2,1 0,-1-1,0-1,1 1,-1 0,0-1,4-12,-2 4,0 2,2-3,-2 2,0 1,1 0,0 0,1 0,-2 0</inkml:trace>
</inkml:ink>
</file>

<file path=ppt/ink/ink18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3656 1553,'-7'14,"8"-11,3-5,-2-2,1 1,0-4,-1 3,1 0,-3 1,3-1,-3 1,1-1,-1 1,-1 0,-2 11,3 0,-1-5,1 1,-1-1,2 5,-2-4,1-1,0 0,1 1,0-1,4-9,-1 1,-1 1,0-1,0 2,-2 0,2 0,0-1,-1 1,-3 6,1 0,0 3,2 2,-2-4,1 0,-1-1,2 0,-2 1,1-1,-1 0,-1 0,-1 1,-1-1,0-1,-1 0,-1-1,0 0,-2 0,1-2,-7-2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3171 1651,'-8'77,"8"-74,0 0,0 0,-1 1,3-1,2-4,-1 1,1-2,1-1,0 0,-2 1,1-1,-1 1,-1-2,-3 10,-2-2,0 0,-2 2,1-2,0 3,1-2,1 0,2-2,-1 0,1 2,1 1,0-2,1 2,1-4,2-2,0-2,-2 2,0-1,2-4,-1 2,-2 0,1-3,0 3,-2 0,2 0,0 1,0 0,-3 18,1-8,-1-1,0-2,0-2,0 1,-1 1,-3-2</inkml:trace>
</inkml:ink>
</file>

<file path=ppt/ink/ink18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3331 1901,'14'3,"-11"-2,0-2,0 1,0 1,0-2,1 2,-1-1,0 1,0-1,0 0,1 0,0 0,-1 1,1-1,0 1,-1-2,4 2,-4-1,1-1,1 2,-2-2,0 1,0 0,0 0,1 0,-1-1,0 1,0 0,0 0,1 1,0-2,0 2,3-1,-3 0,0-1,-1 1,0 0,0 0,0 0,0 0,0 0,0 0,1 0,1 1,2-1,-4 0,1 0,0 0,1 0,-17-4,5-1,0 0</inkml:trace>
</inkml:ink>
</file>

<file path=ppt/ink/ink18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3160 1681,'21'3,"-16"-4,-2 2,2-2,0 1,-2 0,1 1,-1-1,1 0,-1 0,0 0,0 1,0-1</inkml:trace>
</inkml:ink>
</file>

<file path=ppt/ink/ink18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3243 1663,'13'-4,"-10"4,0 1,0-1,0 1,1 1,-1 1,-2 1,0-1,1 1,-1-1,0 1,-1 0,2 0,-1-1,-1-7,-1 1,1 0</inkml:trace>
</inkml:ink>
</file>

<file path=ppt/ink/ink18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3285 1647,'-16'12,"13"-8,2-1,-4 5,3-3,1-2,-1 0,0 0,-1 0,1 0</inkml:trace>
</inkml:ink>
</file>

<file path=ppt/ink/ink18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3309 1654,'17'2,"-14"-2,0 0</inkml:trace>
</inkml:ink>
</file>

<file path=ppt/ink/ink18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3302 1676,'17'4,"-14"-5,1 0,-1 1,0-1,0 0</inkml:trace>
</inkml:ink>
</file>

<file path=ppt/ink/ink18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3365 1641,'13'2,"-10"-1,0 0,-1 2,-2 0,-1 0,-2 1,0-2,0 1,1 1,0 0,-1-2,1 1,0 0,5-2,1-1,-1 0,1 2,-1-1,0 1,-1 1,-1 0,0 0,-2 0,0 1,-2-1,0 0,-1-1,1-1</inkml:trace>
</inkml:ink>
</file>

<file path=ppt/ink/ink18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3418 1691,'-2'15,"1"-12,0 0,3-7,-2 1,1-1</inkml:trace>
</inkml:ink>
</file>

<file path=ppt/ink/ink18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3456 1631,'-7'19,"6"-16,0 0,0 0,1 0,-1 0,0 1,1 0,0-1,0 1,-1 2,1-3,0 0,2 0,3-3,-1-1,-1 0,2 0,-1-2,-1 1,-1-2,1 0,-3 0,1-1,-1 1,-1 1,-1 0,-1 1,-4-2,-4 1,6 2,0 0,2 1,-1 0,1 1,0-1,8 1,-2 0,1 0,2-1,0-1,-3 1,0 0,0-1,2 1,0-1,-2 0</inkml:trace>
</inkml:ink>
</file>

<file path=ppt/ink/ink18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3492 1667,'-1'25,"1"-22,1 0,0 0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2766 1578,'13'-7,"-10"4,0 1,2-3,0 2,0 1,2-1,0 1,-3 1,3 0,-4 0,3-1,0 0,-2 1,5-1,-5 1,5 0,-5-1,0 2,0-1,-1 0,7-1,-7 1,0 1,11-2,-9 2,-1 0,0-1,0 1,4-2,-5 1,0 1,2-1,-1 0,-1 0,-6 4</inkml:trace>
</inkml:ink>
</file>

<file path=ppt/ink/ink18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3506 1648,'26'2,"-23"-3</inkml:trace>
</inkml:ink>
</file>

<file path=ppt/ink/ink18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3506 1665,'30'0,"-27"0,0-1,0 0,-1-2,-1 0</inkml:trace>
</inkml:ink>
</file>

<file path=ppt/ink/ink18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3574 1637,'15'7,"-12"-6,-3 2,-3 0,-1-1,1 1,0-2,1 2,4 2,2-2,2 2,-4-2,1-1,-1 2,1-1,-2 0,0 1,-2 1,0-2,-2 1,1-1,0 0,0 0,-2 6,0-4,1-1,-2 1,-1 0,1-1,1-1,0 0</inkml:trace>
</inkml:ink>
</file>

<file path=ppt/ink/ink18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3258 1803,'13'1,"-8"-1,-2-1,1 1,-1-1,1 0,0 1,1 0,-2 0</inkml:trace>
</inkml:ink>
</file>

<file path=ppt/ink/ink18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3284 1742,'-7'20,"6"-12,1-5,0 0,0 0,0 1,-1 9,1-8,1-1,-1 0,1-1,0 0,1 1,-1 0,0 0,0 0,0 0,-1-1,1 0,0 2,-1-2,1 0,-2 0,0 0,-2 0,0-1,0-3</inkml:trace>
</inkml:ink>
</file>

<file path=ppt/ink/ink18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3331 1760,'-14'32,"13"-28,0 0,1 0,-1 0,2 0,-1-1,2 1,-2-1,1 0,-1 0,1 0,0 0,1 2,-1-1,2-1,0-1,0-2,-3-3</inkml:trace>
</inkml:ink>
</file>

<file path=ppt/ink/ink18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3344 1773,'20'12,"-21"-9,0 0,-2 1,-1 0,-2-1,2-1,1 1,7-3,1 1,-1-1,0 1,-1 0,0 0,0 2,-3 1,-1-1,0 1,-1 2,0-2,0-1,-1-6</inkml:trace>
</inkml:ink>
</file>

<file path=ppt/ink/ink18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3398 1805,'-2'20,"1"-17,0 0,1 0,-3 2,2-2,-2 1,0-3,-2 1,1-3</inkml:trace>
</inkml:ink>
</file>

<file path=ppt/ink/ink18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3417 1748,'-3'14,"2"-9,1-2,-1 2,1-1,1 0,0 4,0-4,0-1,0 0,2 0,-1 0,1-1,1-1,0 1,-1-1,-2 2,-4 0,0 1,1 0,0-1,-1 1,0-1,0-4</inkml:trace>
</inkml:ink>
</file>

<file path=ppt/ink/ink18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3414 1771,'22'-6,"-19"5,0 1,0-1,1 1,0 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3370 778,'13'5,"-10"-6,0 0,0-1,-3-1,-1 0,-2 2,-2 2,1 1,1 1,1 0,0 1,0-1,1 1,1-1,1 0,2-1,0-1,0-2,2 0,-1-1,-1 0,1 0,0 1,0-1,0 0,-1 2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3004 1481,'14'12,"-12"-8,-3 1,0-1,0-1,-1 1</inkml:trace>
</inkml:ink>
</file>

<file path=ppt/ink/ink19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3475 1818,'-2'17,"1"-13,0-1,1 0,-3 1,1 0,-1-1,0-2,0-1,-1-1,0-4</inkml:trace>
</inkml:ink>
</file>

<file path=ppt/ink/ink19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3530 1747,'-11'13,"10"-10,0 0,-1 2,1 0,0 1,0-1,-1 0,2-2,-1 0,0 0,1 1,-1 0,1-1,3-1,0-1,2 0,-1-1,0-1,1 0,-2-1,0-1,-4-1,-3 2,-2 0,2 0,0 2,0-1,1 1,0 0,0 0</inkml:trace>
</inkml:ink>
</file>

<file path=ppt/ink/ink19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3557 1754,'25'9,"-23"-6,-1 0,0 0,0 1,0 9,-1-9,0-1,0 0,0 0,-2 2,-1 0,-2-2,1-1,-1-1,0 0,-1 0,2-1,0 0,-1 0</inkml:trace>
</inkml:ink>
</file>

<file path=ppt/ink/ink19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3330 1914,'25'-1,"-19"1,0 0,-1 0,-1 0,2 0,0 0,7-1,-7 1,6 0,-7-1,3 1,-4-1,-1 0,8 0,-7 0,0 1,-1 1,0-2,0 0,0 2,0 0,-11 1,3-1,-1 0,1 0,-3-2,3 1,-5-1,4 0,-1 1,0 0,0 0,1-1,0 1,1 1,-1-1,1-1,-5 2,5-1,1 0,0 0,0 1,0-1,0 1,7 0,2-1,1 0,0 0,0 0,-1 0,0 0,6 1,-5-1,0 0,1 0,0 0,4 0,-6 0,-1 0,0-1,0 1,0-1,6 0,-7 1,2-1,-1 0,-11-1,4 1,-2 0,0-1,1 0,0 1,-6-2,5 1,-15-2,14 3,0 0,0 1,-1 0,2-1,-1 3,1 0,0-1,0-1,-1 4,2-3,2 2,6 0,2-1,0-1,0 0,-1 0,0 1,-1-1,0-1,0 1,1 0,-1-1,8 0,-7 0,-2 0,0 0,1 0,0-1,-1 1,-5-4,-3 1,0 0,0 0,-1 2,2-2,-9-3,8 4,0 0,0 1,-2 0,0 1,1 0,-1 1,1 1,1 0,0 1,-2 4,4-5,-2 3,3-2,2 0,3 1,0-2,0 1,0 0,5 1,-4-3,8 3,-5-3,-1 0,0 0,0-2,-1 1,-1-1,0 0,10-4,-9 4,0 0,0-1,-2 1,0-1,0 1,1-2,-2 0,-4 0,-2 1,-1-1,0 2,-10-2,11 2,0 0,-1 0,-4-2,4 3,0 0,0 0,1 0,-1 1,-1 1,2 0,2 1,5 0,0-1,1 0,1 0,2 1,-1 0,6 2,-6-4,1 0,0 1,2-1,-1 0,-2-1,6-1,-8-1,0 1,-1-1,0 1</inkml:trace>
</inkml:ink>
</file>

<file path=ppt/ink/ink19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3225 511,'36'13,"-32"-13,1 0,20-1,-16 0,-2 1,-2 0,0 0,-2 0,1 0,5 0,-4 0,0 0,-2 0,2 0,-1 0,0 0,0 0,0 0,0 1,-1 1,1 0,-1 0,0 0,1 0,1 1,-2-1,0 0,2 3,-1-3,-1-1,0 2,0-1,1 2,-1-1,0 0,-1 0,0 3,-2-1,1-2,-1 0,0 0,0 0,0 0,0 0,0 0,0 1,0 0,0 0,0 0,0-1</inkml:trace>
</inkml:ink>
</file>

<file path=ppt/ink/ink19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1293 519,'17'-2,"-13"0,0 2,-1-1,1 1,3-3,-4 2,0 0,0 1,1-1,0 0,-1 0,4-1,-4 1,5 0,-5-1,0 3,2-2,-2 1,1 0,-1 0,0 1,0 0,-6-1</inkml:trace>
</inkml:ink>
</file>

<file path=ppt/ink/ink19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1425 462,'0'16,"0"2,0-14,0 0,0 6,0-6,0 1,0 1,0 0,0 0,0-1,0-1,0-1,0 0,0 1,0-1,0 0</inkml:trace>
</inkml:ink>
</file>

<file path=ppt/ink/ink19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1430 448,'26'-17,"-21"15,3-3,-5 3,0 2,0-2,0 2,0 3,-2 0,1 1,0 13,-1-13,-1 0,1 1,-1-1,1 1,0 1,0 6,-1 7,0-15,0 1,0 0,1 0,-1 0,0 1,0-1,0-1,0 0,0 1,0 0,-1-2,-2-2,-6-21,8 13</inkml:trace>
</inkml:ink>
</file>

<file path=ppt/ink/ink19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1436 471,'21'-6,"-17"5,-1-1,0 1,-4 5,-2-1,1 1,0 0,0 1,1-2,0 1,1 0,-1 1,0-2,0 8,0-7,1 1,0-1,0-1,3-8,0 0,-1 1,-1 1,5-4,-3 3,0 1,-1 0,2 1,-3 5,-2 2,1-2,-2 4,-3 5,3-8,-1 0,7-13,-2 6,0 0</inkml:trace>
</inkml:ink>
</file>

<file path=ppt/ink/ink19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1516 468,'32'-5,"-29"3,-2-1,-3 0,0-2,0 2,1 0,0 21,1-10,0-3,0 0,1 8,-1-8,0 0,0 0,0 5,1 1,-1-1,1-6,-1 0,1 0,-1-1,-4-5,1-2,1 1,1 0,-1-2,1 2,-1-2,2 1,-1 1,1 0,1 0,1-1,0 0,0 0,-1 1,0 0,1-1,-1 1,0-2,0 1,-1 0,1-1,0 2,1 0,-1 0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2995 1545,'14'-11,"-11"8,0 2,0-1,-2 10,-1 0,0-4,1 6,0-2,0-5,0 0,2 0,1-2,1-2,-2 0,0-2,-1-1,0-2,-1 2,1-6,-2 7,1-1,0 1,-1-1,1 0</inkml:trace>
</inkml:ink>
</file>

<file path=ppt/ink/ink19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1569 399,'4'29,"-3"-25,-1 0,2 6,-1-5,-1-2</inkml:trace>
</inkml:ink>
</file>

<file path=ppt/ink/ink19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1596 409,'-18'35,"15"-32,-3 3,2-2,1-2,0 1,9-4,1 0,-3-1,-1 1,0-1,1 0,0 1,-1 0,0 0,-5 4,1 0,-4 3,2-3,0 1,0 0,0 1,1 0,-1-2,-2 6,0-4,8-5,1-1,0 1,3-4,-2 2,-1-1,-1 0,1 0,-1 1,-6 8,1-3,-1 1,-2 3,2-5,-2 2,-3 3,2-2,2 0,1 0,2-1,0-1,5-3,0-3,1 1,-1 1,0-1,4-2,-5 2,1 0,-1 1,1-2,-1 2,0-1,0-1,-3 0,-1-1,0-1,0 0,0 0</inkml:trace>
</inkml:ink>
</file>

<file path=ppt/ink/ink19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1599 472,'-7'26,"7"-19,0 0,0 3,0 0,0-1,0 9,0-2,-1-7,1 0,-1 1,0-6</inkml:trace>
</inkml:ink>
</file>

<file path=ppt/ink/ink19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1653 441,'-6'13,"5"-10,-2 0,0-1,-4 2</inkml:trace>
</inkml:ink>
</file>

<file path=ppt/ink/ink19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1632 466,'5'41,"-6"-37,0-1,3-6,0 0,-1 0,0 0,1-2,-1-1,0 2,0 1,1 0,2 0,-1 2,0-1,-2 6,0 4,-1-3,-1 0,0 1,1-3,-1 3,1-2,-3-4,0-2,2-1,2 0,1-2,5-14,-5 14,2-2,4-4,-1 4,-4 3,1 2,-8 6,-1 1,3-2,3 0,2-3,16 1,-16 1,1 1,-3 0,0 1,0 0,0 0,-1 1,0 0,0-1,0-1,-1 10,0-4,0 1,1-5,-1 1,1-3,-1 1,0-1,-2 1,-2-10,3 3,1-3,0 1,0 0,0 1,1 0,-2 1,2-1,-1 1,0 0,1 0,0 0,5 2,-1 0,1 1,-2-1,0 0,1-7,-2-4,-1 7</inkml:trace>
</inkml:ink>
</file>

<file path=ppt/ink/ink19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1733 409,'1'53,"-3"-49</inkml:trace>
</inkml:ink>
</file>

<file path=ppt/ink/ink19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1713 503,'10'-21,"-8"18,1-2,3 0,-1 2,-1 0,-2 8,-2 0,0 0,0 1,0 2,0-4,0 1,0 1,0-3,0 2,1-2,0 0,1-6,0 0,3-7,-3 6,-1-1,0-7,1 1,-2 6,1-4,-1 4,0-5,0 5,0-1,0 0</inkml:trace>
</inkml:ink>
</file>

<file path=ppt/ink/ink19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1762 412,'14'-3,"-11"3,0-2,1 2,-1-1,0 1,1-1,0-2,-1 3,-14 12,10-9,0 1,0 1,-2 11,1 1,1-13,1 0,0 0,-1 1,1-1,-1 3,-2-5,0-6,-1-6,2 5,1 2,0 0,0 0,1 0,3 0,2-1,1-1,-1 2,-2 2,1-2,1 0,-2 0,0 2,1-1,-1 1,-3 4,-2 3,-2 3,2-5,-1 0,0 0,-1 0,1 0,-1 0,0 1,1 0,0-1,1 0,-1-1,1 0,-4 2,12-10,-1 0,0 2,-1-1,-1 2,4-3,-1 2,-2 0,-1 1,0 0,1 1,-11 15,3-9,-2 4,3-6,0 0,-1 0,-2 2,3-2,-4 5,3 0,3-4,0 0,1 1,-1-2,1 0,-1 2,2-2,0 0,5-1,-3-4,1 1,0 0,0-1,2-2,-2 1,4-10,-6 9,1-1,-2 2,1 0,0 0,-2-1,0 1,-3 0,0 2,0 1,0-1,1-2</inkml:trace>
</inkml:ink>
</file>

<file path=ppt/ink/ink19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1850 378,'7'25,"-8"-21,-1-1,1 0,-3 1,-8 9,7-6,1-5,1 1,0-1,6-3,0 0,1-1,1 0,-1 1,8-6,-6 2,-3 3,-8 14,2-7,-1-2,1 1,0-2,-2 2,2-2,7-2,-1-1,1 0,2-1,-2 1,-1 0,-6 6,0-2,-4 4,4-5,0 1,0-1,-1 2,1 0,8-6,-1 1,-1-1,4 0,-4 1,0 0,-6 6,1-2,-6 11,2-1,5-9,-1-1,1 2,0-1,0-1,0 1,0 1,1-1,0 0,0-9,0 1,1 1,0 0,0 0,2-1,-1 1,2 0,-2 0,1 1,1 1,-1-1,0 1,0 0,0 0,1 3,-3 1,-1 0,-1 0,-6 5,2-5,9-5,4-2,-2 2,-2 0,7-5,-7-2,-5 4,-2 1</inkml:trace>
</inkml:ink>
</file>

<file path=ppt/ink/ink19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1871 553,'17'11,"-14"-10,2 1,-2-2,0 1,2 0,0 0,-2 0,3 0,-3-1,0 1,0 0,1 0,0-1,0 1,1 0,1 0,-1 0,-2 0,1 0,0-1,0 1,-1 0,0 0,1 0,0 0,11 1,-11-1,0-1,-1 0,1 0,1 1,-2-1,-4 4,0-1,-2-3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3046 1482,'24'-8,"-21"7,0 1,4-2,-4 1,3 0,-2 0,-1 1,-7-1</inkml:trace>
</inkml:ink>
</file>

<file path=ppt/ink/ink19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2067 531,'-24'41,"23"-38,-2 3,2-3,0 1,-2 3,1-2,1-2,-1 1,1-1,2-6,1-4,-1 1,1 0,0-2,-1 5,1-2,2 1,-1 0,1 2,0 0,1-1,-2 2,0 1,0-1,0 1,1 1,1 0,-2-1,1 1,-1-1,1 3,-1 0,-2 4,-1 3,0-1,-2 1,1-7,0 1,-1 2,1-3,0 1,1-1,-2 1,-1 3,1-2,0-2,-1-1,0-6,-3-6,5 6,-1 1,1-1</inkml:trace>
</inkml:ink>
</file>

<file path=ppt/ink/ink19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2044 572,'2'27,"-2"-24,1 0,0 0,-1-6,0-2,1-6,1 5,0 0,1 2,3-1,-3 5,2-3,-2 1,-1 5,-3 1,-1 4,0-3,1 1,-1-1,0 0,1-2,-2 2,1-2,7-8,-2-1,0 0,-1 1</inkml:trace>
</inkml:ink>
</file>

<file path=ppt/ink/ink19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2114 547,'29'3,"-30"0,-2 1,0-1,-1 1,2-1,2 0,2 0,2 3,-1-2,-1-1,0 2,-1 1,-1-2,-1 2,1-3,-2 4,1-3,-1 0,0-1,-1 0,-2-4,-1-2,3 2,-3-3,3 3,-1-3,5 1,10-3,-8 4,0 0,0 0,0 1,3-2,0-1,8 0,-11 3,1 1,-1-1,0 0,2 1,-2-1</inkml:trace>
</inkml:ink>
</file>

<file path=ppt/ink/ink19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2185 560,'15'0,"-12"-1,0 1,5 0,-5 0,3-1,4-1,-6 2,-1 0,0 0,-8 0,2-1,-5-1,4 1,1 0,0 0,-1 0,1-1,-1-1</inkml:trace>
</inkml:ink>
</file>

<file path=ppt/ink/ink19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2200 537,'9'14,"-8"-10,-3 1,-1-3,1 1,0 0,-2 2,-1 0,2-1,1 0,-1-1,1 0,5-6,0 2,0 0,-1-2,1 2,0 0,2-1,-2 1,3-1,-3 0,0 1,3 0,-3-1,0 1,0-1,0 0,-1-1,-1 0,2-3</inkml:trace>
</inkml:ink>
</file>

<file path=ppt/ink/ink19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2244 551,'-26'24,"23"-20,0 0,-1 1,1 0,0-1,1 0,-1 1,0-1,0-1,-1 3,-1 4,3-5,9-15,-3 3,0 2</inkml:trace>
</inkml:ink>
</file>

<file path=ppt/ink/ink19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2206 597,'9'17,"-10"-13,-1-1,2 0,2-7,0 1,-1 0,1 0,1-2,2-1,-2 2,0 0,-1 0,-1 1,2 1,-1-1,1 5,-1 2,-2-1,1 2,-2 0,1-2,-4 2,2-1,0-1,0 0,-1-3,-4-8,7 5,0-3,0 3,2 0,-1-2,0 1,0 1,1 0,6-8,-3 5,0 2,0 0,-2 2,0 0,0 0,1 1,3-4,-3 4,-1 0,-3 4,-1 2,0-2,0 0,-2 1,-1-1,0 1,4-1,4-1,0 1,-1 0,-3 0,-1 0,0 1,-3 5,3-6,-2 0,1 1,-1-2,0 0,-1-6,3 1,0 0,0 0,0-6,0 5,0 17,2-6,-1-3,-1 6,2-6,-1 0,-1 9,2-6,-1-2,0 0,0-2,1 0</inkml:trace>
</inkml:ink>
</file>

<file path=ppt/ink/ink19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2305 562,'37'-7,"-40"6,0-1</inkml:trace>
</inkml:ink>
</file>

<file path=ppt/ink/ink19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2327 544,'0'14,"0"-11,0 1,0 3,-1-2,1 0,0 7,-1-6,1-1,-1-1,0 1,1-1,-1-1,-1 0,0-6,1 0,-1-5,2 4,0-1</inkml:trace>
</inkml:ink>
</file>

<file path=ppt/ink/ink19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2318 562,'-13'27,"12"-21,0-2,4-3,1-4,-1 1,0-1,2-2,0 1,4-3,-4 3,0 0,-3 1,-2 6,0 1,0 0,-1 1,1 0,-1 4,1-6,-1 2,1-2,0 0,-1 0,1 0,0-9,0 1,0-1,0 1,1 0,-1 1,1-4,-1 3,1-2,1 4,-1 0,1 0,1 1,1-1,-1 2,0 0,0 1,1 2,0 0,-1 0,-1 1,-2 4,0-2,-1-1,0-1,1 0,-1 0,1 1,-2 10,1-11,0 0,0 2,0-1,0-1,1 0,-5-5,1-3,2 1,-1-1,1 0,1 2,-1 0,2-1,-2-1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3075 1472,'-3'65,"3"-60,0-2,-3-3,-1-7,1 3,1 1</inkml:trace>
</inkml:ink>
</file>

<file path=ppt/ink/ink19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2349 572,'7'11,"-4"-9,0 1,-2 0,1 2,-4-2,1 0,-1 0,-2 2,1-3,0 0,0 0,6-3,0-1,0-1,1 0,2-5</inkml:trace>
</inkml:ink>
</file>

<file path=ppt/ink/ink19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2406 561,'-6'16,"6"-12,-1 1,1 0,-1 5,1-5,-1-1,1 1,0-1,-2 10,1-9,1 0,0 0,-1-2,1 0,0 0,0-9,1-5,0 4,-1-3</inkml:trace>
</inkml:ink>
</file>

<file path=ppt/ink/ink19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2405 555,'20'-10,"-12"9,-5 0,2-1,-1 0,1 0,-2 1,0 3,-3 2,1 0,-1-1,0 0,0 0,0 0,-1 2,1 5,0-6,0 7,0-5,0-1,0 0,0 7,-1-8,1 0,0-1,-1 1,1-1,-1 0,-1-6,-5-4,4 3,-2-3,2 4,-4-4,-1-4</inkml:trace>
</inkml:ink>
</file>

<file path=ppt/ink/ink19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2404 575,'26'-5,"-19"3,-4 2,-6 2,0 0,-1-1,-1 2,-2 4,6-4,-2 5,2-4,0-1,-2 6,2-5,1-1,0 0,4 0,0-3,5-1,-4-1,0-1,-2 0,-4 0,-3 2,0 1,1-1,-1 1,1 0,0 0,-3 0,3 0,0-1</inkml:trace>
</inkml:ink>
</file>

<file path=ppt/ink/ink19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3409 230,'2'0</inkml:trace>
</inkml:ink>
</file>

<file path=ppt/ink/ink19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407 1311,'1'15,"-1"-11,0-1,0 0,0 5,0 0,0-5,0 0,-1 0,2-6,0-1,-1 0,1 0,2-8,-1 7,-1 1,0-1</inkml:trace>
</inkml:ink>
</file>

<file path=ppt/ink/ink19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436 1281,'1'41,"-1"-38,-3 13,2-10,0 1,-6 10,6-13,0-1,-2 2,2-2,-1 1,0 0,2-1,-2 0,1-6,1-2</inkml:trace>
</inkml:ink>
</file>

<file path=ppt/ink/ink19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453 1310,'13'-6,"-10"4,0 2,-1 3,0 0,-1 2,0-1,-1 0,0 0,-1 0,1-1,-2 0,1 0,-1 0,-3 3,4-3,-2 1,-1-3,1-2,0-1,0-2,2 0,0 1,1-1,1 0,0 1,2 3,6 2,-6-1,0 0,-1-4,-2 0</inkml:trace>
</inkml:ink>
</file>

<file path=ppt/ink/ink19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507 1266,'-1'17,"1"-14,-1 0,-1 2,1-1,1-1,-1 1,1 0,0-1,3-2,0-1,1-1,-1 0,0 1,-3 3,-1 3,-1-3,0 1,2-1,-2 0,-1 0,7-1,0-2,-1 0,0 0,0 1,-2 2,-1 1,0-1,0 2,-2 2,1-4,0 2,-2 1,1-3,-1-2,3-5,0 0,1-2,-1 1,2-7,-1 7,1-11,-1 12,1-1,-1 0,4-7,-3 5,0 1,0 0,0 1,0 1,2-2,-2 3,2-1,-2 1,0 0,-3 6,-1 1,0 1,0-1,0 0,0-1,1 0,0 1,0-1,-1 0,2 0,-1 0,0 2,1-2,3-1,0-1,1-2,6-3,-7 2,0 0,0 0,0 3,-1 2,-1 1,1 2,-1-2,-1 1,1-2,-1 4,0-4,0 0,0 0,-1 1,1-1,-1 0,0 0,0 1,-4 1,2-4,0-1,0-1,-4-7,6 4,-1 0,0 0,1 1,-1-2,0 0,2 2,0 0,4 2,-1 1,1 3,-1-1,0 0,1 0,-1-1,0-2</inkml:trace>
</inkml:ink>
</file>

<file path=ppt/ink/ink19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532 1277,'4'40,"-4"-36,0-1,1 2,0 1,-1 0,1 1,0 5,-1-7,0-2,1 2,1-1,-1-9,-4-15,3 15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3047 1516,'31'-20,"-27"19,-1 0,0 0,0 0,1 0,0 1,-1-1,0 0,0 1,-9 13,1-2,1-4,-2-1,2-4,0 0,1 1,-1 0,1 0,-4 3,4-3,-1-1,8-4,-1 1,10-4,-9 3,5-1,-3 0,-3 1,3-2,-1 2,-2-1,1 2,-7 5,-1-2,-2 2,2 0,1-2,0 0,-2 3,0-1,0 2,3 6,2-8,3 2,2-1,3-2,-4-2,0-2,-1 0,0-1,-1-1,2-5,-3 5,-1-1,0 0,0 1,-1-2,-2 1,0 0,0 3,-1 1</inkml:trace>
</inkml:ink>
</file>

<file path=ppt/ink/ink19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544 1308,'13'-12,"-9"9,-1 0,1 2,-1 2,1 3,5 9,-7-10,-1 0,1 1,0-1,-1 0,2 2,-3-2,0 3,0-3,0 0,0 1,-1 1,0 1,0-2,-2-2,-1-1,1-2,-1-1,2-2,0 0,-2-7,3 7,0 0,-1 1</inkml:trace>
</inkml:ink>
</file>

<file path=ppt/ink/ink19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554 1250,'3'39,"-3"-32,1 12,0-14,0 2,-1-1,1 1,-1 0,1 6,-1-9,0-1,0 2,-1-2,-2-1,1-6,0-5,1 3,1 0,0 0</inkml:trace>
</inkml:ink>
</file>

<file path=ppt/ink/ink19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554 1330,'23'-1,"-19"3,0 0,1-1,-1 0,-3-4</inkml:trace>
</inkml:ink>
</file>

<file path=ppt/ink/ink19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613 1252,'7'17,"-7"-14,-3 1,2-1,-1 0,0 1,0 0,1-1,0 0,1 0,0 0,0 0,3-4,1-1,-2-1,1 0,0 4,-2 2,-1 1,0 0,0-1,0 1,0 5,0-3,0-3,0 0,1 1,-1 0,0-1,1 4,-2-14,0 2,1 0,0 1</inkml:trace>
</inkml:ink>
</file>

<file path=ppt/ink/ink19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627 1285,'15'-13,"-12"12,0 0,1 0,2-1,-3 2,-2 8,-2-5,1 2,-1 1,1 0,-1-1,1 4,0-6,0 0,0 1,0-1,0 1,3 0,1-6,0-2,-1 1,-1 0,0-2,-2 0,-1 2,-5-4,3 5,-2 4,1 2,0 1,1-2,1 0,0 0,-1 0,-1 7,2 2,2-8,1 1,2 6,-1-8,0 0,2 0,-1-2,5-1,-4-1,0-3,1-1,-4 2,1-1,1-4,-2 5,0 0,0 0,2-1,-1 0</inkml:trace>
</inkml:ink>
</file>

<file path=ppt/ink/ink19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714 1280,'4'72,"-6"-79,2 4,0-2,0 0,0-1,1 0,-1 1,2-2,-1 1,0 2,-1 1,1 0,1-4,1 4,0 4,-2 3,1 1,0 0,1 7,-2-8,0 1,-1-1,0 0,0-1,0 0,-2 1,0 2,-1-1,0-5,-2-17,5 14,2-6,-1 6,0-4,0-1,0 3,0 0,1-3,-1 4,1 1,-1 0,0 0,1 0,1-1,0 5,-1 2,-1 0,-1 2,1 1,-1 13,-1-13,1-1,0 0,0-1,1 0,-1 1,1 1,0 0,1 8,-1-7,1-1,-1-1,0-1,0 0,1 4,-2-5,1 1,-2-1,-2-9,1 1,0 0,1 0,0-4,-1-2,1 5,0 0,0-4,0 6,1 0,0 1,0 0,0 0,0 0,1-3,-1 2,1 1,0-5,-1 2,1 3,-1 0,2 0,-1 0,2 0,1-1,-1 3,1 0,-1 0,0 0,0 2,2 4,-3 0,-1 0,1 0,-1 0,0 0,-1 0,1-1,0 4,-1-5,1 0,-1 0,1 0,-1 3,1-1,0-1,-1-1,-3-6,-2-5,1 2,1 3,-1-2</inkml:trace>
</inkml:ink>
</file>

<file path=ppt/ink/ink19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758 1302,'15'-9,"-12"5,0 1,-5 17,1-9,-1-1,1 0,-2 1,0-3,1 1,5-3,2 0,-2 0,0-1,5 0,-11-1</inkml:trace>
</inkml:ink>
</file>

<file path=ppt/ink/ink19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482 1279,'18'7,"-15"-4,0-1,0 2,2 2,1 1,-4-4,1 0,0-1,3 4,-2-3,-1-1,1 0,-1 1,8 4,-8-5,0 0,0 0,0 0,0 0,0-1,0 1,0 0,0-1,0 0,0 2,2 0,-4 0,-4-1,0-2,-3 1</inkml:trace>
</inkml:ink>
</file>

<file path=ppt/ink/ink19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503 1405,'-15'20,"13"-17,0 0,2 0,3 0,0-2,0 0,1 0,-1-1,0 1,-3 2,0 0,-1 0,-1 1,1 0,-2 2,0-4,0 2,1-1,0 1,5-2,2-2,1 0,-3 0,0 3,-3 0,0 0,-1 1,-1 5,-1 0,2-6,-2 3,2-9,4-15</inkml:trace>
</inkml:ink>
</file>

<file path=ppt/ink/ink19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520 1431,'0'16,"0"-11,0-2,0 1,0-1,0 1,1 1,1 3,-1-5,-1 0,0-7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3142 1459,'-3'34,"3"-28,0 1,1 0,-1-1,1 0,0 0,-1 0,1 0,0 0,0 1,0 0,0-2,0 3,0-4,-1 0</inkml:trace>
</inkml:ink>
</file>

<file path=ppt/ink/ink19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533 1421,'23'-6,"-20"6,0 0,0 0,1 1,-1-1,0 0,0 1,-2 2,0 0,0 1,0 3,-1-3,-1-1,2 1,-1 0,-1 5,0-2,0-3,-1-1,-1-1,0 0,0-3</inkml:trace>
</inkml:ink>
</file>

<file path=ppt/ink/ink19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556 1384,'0'27,"0"-15,0-8,-1-1,1 1,0 5,0-3,0 4,-1-2,0-4,-1-1,1-9,1-5,0 3,0 4</inkml:trace>
</inkml:ink>
</file>

<file path=ppt/ink/ink19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558 1435,'22'23,"-21"-19,0-1,0 1,-6-7,4 0,-1-1,0 1</inkml:trace>
</inkml:ink>
</file>

<file path=ppt/ink/ink19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967 1228,'-5'18,"2"-9,3-6,-2 4,1-1,0-3,0 1,0 0,1-1,-1 1,1-1,1-8,0 2,-1-1</inkml:trace>
</inkml:ink>
</file>

<file path=ppt/ink/ink19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979 1247,'30'-7,"-25"8,-1 1,-1 0,-2 1,1 5,-2-3,-1 0,0 2,0-4,0 1,0 1,0-1,-1 1,1-1,0 0,-3 4,2-4,-1-1,-2-1,2-4,0-7,1 6,1-2</inkml:trace>
</inkml:ink>
</file>

<file path=ppt/ink/ink19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978 1268,'3'14,"-3"-18,0 0,1 1,0-3,0 3,2-2,-1 2,3 3,-3 3,-1 0,-1 7,0-7,0 3,-1-1,-1 4,-1-4,2-1,-1-1,1-6,4-3,0 0,-1 1</inkml:trace>
</inkml:ink>
</file>

<file path=ppt/ink/ink19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1051 1210,'15'5,"-12"-2,-2 0,-1 1,-1 2,1-3,-1 0,-1 3,2-3,-2 1,0 0,0-1,5-2,0 1,3 1,-2 1,-1 0,0-1,0 18,-3-17,0-1,0 0,-2 0,0 0,-4 2,1-3,1-1,-1-1,2-1,0-1,0 0,0-2,1-1,2 0,0 0,2-7,-1 9,2-2,-2 2,3-1,0 0,-1 3,0-1,0 1,1-1,-1 1,0-1,-1-1,-4-2</inkml:trace>
</inkml:ink>
</file>

<file path=ppt/ink/ink19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1146 1201,'-8'32,"6"-27,-5 8,4-9,-1 1,-4 2,5-5,0 0,6-2,0-2,2-1,2 0,-3 2,1 0,0 0,-2 0,-7-11,2 7,-4-7,4 5,-1 3,0 0,1 0,-1 3,1 4,1 7,1-5,0 2,0-1,1-1,-1 1,0-1,1 0,0 3,2 5,-2-7,1 4,-1-6,0-1,3 4,0-4,-1-2,0-4,-2-1,-1-1,1-1,-1 0,0 0,1 2,-2 1,1 0,1 0,-2 0,2 0,2 6,0 0,0 0,-2 0,1 1,-1-1,2 1,0 0,-2-1,2-3,-3-3,0-2,0 0,0 0,0 1</inkml:trace>
</inkml:ink>
</file>

<file path=ppt/ink/ink19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1177 1185,'-5'18,"3"-15,0 1,-1 0,1 0,-5 9,7-9,4-5,2-5,6-4,-6 7,-1 1,-2 1,0 0,3-1,-1-1,-2 2,4-1,-3 1,0 0,0 0,-3 4,-5-2,-2 0,2-1,0-1,0 2,0 0,1 1,-2 3,3 1,1-3,1 0,-1 2,0 0,1 1,-1 0,-1 5,2-5,0-1,0 0,-6 42,6-44,-1 1,1-1,-1 1,0-1,-1-8,1 2</inkml:trace>
</inkml:ink>
</file>

<file path=ppt/ink/ink19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1189 1261,'13'-4,"-9"3,2-4,-2 3,0 0,0-3,-1 3,0 0,0 1,0 1,-9-3,3 0,0 1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3144 1499,'34'-20</inkml:trace>
</inkml:ink>
</file>

<file path=ppt/ink/ink19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1206 1219,'2'26,"-2"-22,0 0,0-1,1 0,-1 1,1-1,0 0</inkml:trace>
</inkml:ink>
</file>

<file path=ppt/ink/ink19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1227 1201,'-6'39,"6"-35,0 0,-2 4,1-3,0-1,0 0,5-8,0 0,-1 2,0 0,0 2,-2 3,-3 1,-1 0,2-1,-1 0,-2 3,3-3,3-9,1 3,0 0,3 2,-3 2,0 0,0 2,0 0,-1 25,-3-25,1 1,-3 4,-1 2,1-3,1-4,-2 3,3-3,-2 1,0-2,0-2,0-3,2 0,-1-5,-1-3,3 8,0 0,-1 0,1-1,0 1,0-1,1 1,2 1,0 2,0 1,1 1,-1 0,0-1,3 2,-3-3,0 1,0 0,0 1,0-1,0 0,3 2,-3-1,2 2,-8-4,0-1</inkml:trace>
</inkml:ink>
</file>

<file path=ppt/ink/ink19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854 1433,'-8'36,"7"-33,0 2,0-1,1 0,1-1,0 1,1-1,2 2,2-1,-3-3,7 1,-7-2,0-1,1-1,-1 1,2-2,-1 0,0-1,0 1,4-5,-3 3,-2 0,1-2,-1-1,-2 4,0 0,0-3,0 1,-1 0,0 2,-1 1,-2-2,-3 0,4 2,-5-3,0 0,4 5,-1-1,-1 2,2 0,-4 1,4 1,0 1,0 0,0 1,-2 2,1-3,0 2,-1 1,3-2</inkml:trace>
</inkml:ink>
</file>

<file path=ppt/ink/ink19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877 1405,'-6'33,"6"-25,-1-4,1 0,0 0,0 0,0 0,0-1,0 3,0-3,3 0,-1-6</inkml:trace>
</inkml:ink>
</file>

<file path=ppt/ink/ink19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988 1368,'-4'14,"3"-10,0 1,1 0,-1 7,0-6,1 4,-1 0,1-4,1 0,-1 0,-1 0,2 8,-1-7,0-4,3-2,0-1,0-1,1 0,-2-2,1 0,-2 0,0 0</inkml:trace>
</inkml:ink>
</file>

<file path=ppt/ink/ink19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1007 1451,'19'1,"-17"-4,0 0,1 0,-3 0,-3 0,-1 1,1 1,0 0,-1 1,0 0,0 3,1 4,1-3,0 6,1-6,0 6,0-6,1 1,1-1,1 0,0 0,1-1,1 0,0-3,-1-2,2-1,-1 0,6-8,-7 7</inkml:trace>
</inkml:ink>
</file>

<file path=ppt/ink/ink19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1046 1450,'20'-11,"-11"10,-2 0,-3-1,-1 2,0-1,0 2,0 0</inkml:trace>
</inkml:ink>
</file>

<file path=ppt/ink/ink19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1079 1409,'-16'10,"16"-7,1 2,-1-2,0 2,0 0,1-2,-1 1,0 0,1 0,-1 0,1 0,-1 0,0 0,1 1,-1 1,-2 9,0-8,0 2,0-1,2-5,-2 1,0 0,-1 1,2-2,-1-6</inkml:trace>
</inkml:ink>
</file>

<file path=ppt/ink/ink19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1104 1394,'-4'39,"4"-36,-1 5,0 0,0-3,1-1,-1 3,1 0,0 1,1-5,1 1,1-2,1-1,0-3,-2-1,-1 0,0 0,-3 0,-2 0,-2-2,3 3</inkml:trace>
</inkml:ink>
</file>

<file path=ppt/ink/ink19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1073 1452,'16'6,"-13"-5,1-1,-1 1,0-2,0 0,0 0,0 0,0-1,0 0,0 2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3165 1468,'7'19,"-14"15,6-31,0 0,-1 0,1 0,6-2,-1-3,1 0,-2 0,0 1,1 0,1 0,-10 7,-1 1,2-2,3-2,-2 1,0 3,-1 8,2-10,1-1,4-3,0-2,0 0,1-1,2-2,-2 1,-2 0,4-2,-4 2,4-3,-3 3,0 2,-1 5,-1-1,0 7,-1-5,0-1,1-1,-1 0,0 0,1 4</inkml:trace>
</inkml:ink>
</file>

<file path=ppt/ink/ink19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1143 1438,'14'-3,"-11"3,0 0,0 0,0 0,1 0</inkml:trace>
</inkml:ink>
</file>

<file path=ppt/ink/ink19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1142 1464,'27'-16,"-29"13</inkml:trace>
</inkml:ink>
</file>

<file path=ppt/ink/ink19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1155 1411,'15'3,"-11"-2,-1 0,6 3,-3 1,-4-2,-1 0,-1 0,-1 0,-1 0,1 2,-1-1,0 1,1-1,-1-1,-2 5,2-5,-1 0</inkml:trace>
</inkml:ink>
</file>

<file path=ppt/ink/ink19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1239 1413,'-13'7,"9"-5,1 1,0 1,0 0,1 1,1-1,0-1,0 1,0 1,1-1,-1 0,1 0,-1 3,2-4,1 0,0 0,1-1,0-1,1-1,1 0,-1-1,0 0,1-2,-1 0,0-1,-1 0,-1 0,0-1</inkml:trace>
</inkml:ink>
</file>

<file path=ppt/ink/ink19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1275 1365,'-4'34,"3"-29,1-1,0 0,-1 1,1-1,0-1,0 1,0-1,0 1,0 0,1 6,-1-5,-1 0,1 9,0-11,-1 1,1-1,0 2,-1-2,1 0,0-6,0 0,1 0,0-2,1-1,-2 1,1 1,-1-1,1 2,-1 0,0 0,1 0</inkml:trace>
</inkml:ink>
</file>

<file path=ppt/ink/ink19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1274 1445,'15'-6,"-11"5,0 1,0-2,0 1,-1 0,0 0,0 0,0-1,-2-2</inkml:trace>
</inkml:ink>
</file>

<file path=ppt/ink/ink19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1312 1381,'2'37,"-2"-33,0 7,1-8,-1 1,0 1,1 4,-1-3,0-2,0 0,-1-1,1 0,-2 0</inkml:trace>
</inkml:ink>
</file>

<file path=ppt/ink/ink19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1347 1428,'19'-4,"-16"-1,0-1,-2 2,-1 0,1 0,-1 1,1 0,-1 0,0 0,-2-2,2 1,-1 0,-1 1,2 0,0-1,0 1,2 0,-1-1,1 1,3-2,-2 3,3 2,-2 3,-1 1,-1 3,-3-3,-2-2</inkml:trace>
</inkml:ink>
</file>

<file path=ppt/ink/ink19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1365 1436,'4'16,"-3"-9,-1-4,0 3,-1-3,1 6,-1-6,0 2,1 0,-1-2,1 0,-1 1,1-1,0 2,-1 2,1-2,0-2,0 0,1 4,1-3,1-1,0 0,0-1,0-2,0-2,-2-3,-1 2,-1 0,1 0,0 0,0-1,0-1</inkml:trace>
</inkml:ink>
</file>

<file path=ppt/ink/ink19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1458 1366,'-17'-12,"14"12,0 2,-1 2,1-1,1 0,1 0,1 1,0 0,0-1,1 0,1 3,0-2,0-1,1-4,1-4,-2 1,1 0,-1 1,-1 0,2 1,1-3,4-5,-8 13,0 2,-1-2,1 3,1-2,4 3,0-3,-3-1,1 1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3254 1472,'-21'18,"16"-7,4-6,0 1,-1 0,1-1,0-1,-1 5,2-5,0 0,-1 4,1-3,1 1,-1-1,1 4,-1-6,2 3,1-2,0-1,1 0,0-2,-1 0,3-2,-3 0</inkml:trace>
</inkml:ink>
</file>

<file path=ppt/ink/ink19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1510 1387,'-4'19,"3"-16,0 1,1-1,-1 0,0-10,1 1,-1 2</inkml:trace>
</inkml:ink>
</file>

<file path=ppt/ink/ink19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1434 1423,'2'18,"-1"-14,-1 1,1-1,0 7,0-3,-1-4,0-1,0 0,-3-7,3-1,0 2,1 0,0 0,0 0,1-3,-2 3,2-1,0 0,2 1,-1 2,1 0,0 1,-1 1,0 2,-3 0,-1 3,0-2,1 0,-1-1,-1 2,0-1,0-1,0 0,-1-2,3-4,2-1,-1 1</inkml:trace>
</inkml:ink>
</file>

<file path=ppt/ink/ink19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1490 1478,'-1'14,"0"-11,-2-5</inkml:trace>
</inkml:ink>
</file>

<file path=ppt/ink/ink19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1470 1529,'-18'-1,"14"2,0 0,1 0,-2 4,2-1,1 1,2-2,-1 0,0 6,2-6,1 4,2-3,0-1,5-3,-1-1,-4 0,0 0,-1-1,0 1,0-1,1-5,-3 3,-2 1</inkml:trace>
</inkml:ink>
</file>

<file path=ppt/ink/ink19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2083 1283,'-5'34,"5"-31,1 0,0 3,2-1,1-3,0-1,2-1,-2 0,-1 0,0-1,1 0,2 0,-3 0,2-2,3-1,-3 1,0 0,0 0,2-2,-2 1,-1 1,-2 0,1-2,0 0,-1-3,-1 2,-1 3,-2 0,1 0,-8-5,5 7,-1-2,0 0,0 1,-2 0,3 3,-4 3,5-2,0 0,0 0,-7 5,7-4,1 0,2 0,3-2,0-4</inkml:trace>
</inkml:ink>
</file>

<file path=ppt/ink/ink19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2126 1274,'2'0</inkml:trace>
</inkml:ink>
</file>

<file path=ppt/ink/ink19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2193 1261,'5'26,"-5"-21,0-2,0 0,0 2,0-1,-1 0,1-1,0 0,-2-11,3 2,0 1,1-8,-1 10,1-4,0 4,1-1,1-1,0 1,0 2,1-2,-1 2,-1-1,0 2,0 1,-1 3,-2 0,-2 1</inkml:trace>
</inkml:ink>
</file>

<file path=ppt/ink/ink19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2247 1280,'-4'31,"4"-28,0 0,2-6,-1-8,0 4,0 1,-1 1,0-3,1 2</inkml:trace>
</inkml:ink>
</file>

<file path=ppt/ink/ink19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2248 1249,'15'16,"-12"-15,0-1,1-1,-1 1,1-1,-1 0,0-1,0 1,-5 4,-3 0,0 1,2-1,-1 0,3 0,-2 3,3-3,1 0,1 2,2-3,-1-3,0-2,-1 0,0-3,-1 3,1 0,-1 0,0 0,0 0,-1 0,1 6,1 6,-3 0,1-4,-1 0,-1 11,-1-7,1 0,0-3,1-2,1-1,-1-10,2 2,-1 0,1 1,0 0,0 0,0 0,4-19,-4 18</inkml:trace>
</inkml:ink>
</file>

<file path=ppt/ink/ink19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2314 1228,'-6'47,"5"-43,1 1,0 1,0-1,-1-1,1 1,-1-1,1-1,0 6,-1-6,1-8,3-6,-2 5,0 0,2-2,-2 4,0 0,4-4,-1 4,-1 2,0 0,0 0,0 2,-2 4,-1 0,1 4,-2-1,1 0,0-3,0 0,0 0,0 0,0-1,0 1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3283 1476,'-6'72,"6"-68,0 0,-1 5,1-6,0 1,0-1,0-10,1 0,-1 0,1 2</inkml:trace>
</inkml:ink>
</file>

<file path=ppt/ink/ink19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2363 1223,'-3'27,"2"-23,1 1,-1-1,0-1,1 0,0 0,0 0,-1 1,1-1,0 1,1 8,-1-9,0 1,0 0,1 0,2-3,0-3,-1-2,0-3,-2 3,0 0,0 1,0 0,-1-3,-1 1,0 1,1 1,-2-1,-1 1,1 2,0 0,0 0,-4 1,4 0,6 0,1-1,4 1,-4 0,1 0,4-1,-4 1,-1 0,0 0,-1 1,1 0,-2 2,-4 0</inkml:trace>
</inkml:ink>
</file>

<file path=ppt/ink/ink19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2379 1290,'14'0,"-10"0,-1-1,0 1,2-1,-1 1,1 0</inkml:trace>
</inkml:ink>
</file>

<file path=ppt/ink/ink19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2375 1318,'15'1,"-8"-1,-3 0,-1 0,0 0,0-1,1 1,-1 0,0 0,-7-1,0-1</inkml:trace>
</inkml:ink>
</file>

<file path=ppt/ink/ink19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2395 1266,'34'4,"-31"-4,0 0,3 2,-2-1,0 1,-2 1,-1 0,-1 0,-1 1,1-1,-1 1,-1 0,1 0,-1-1,-2 2,0 1,-1 0,3-3,1 0</inkml:trace>
</inkml:ink>
</file>

<file path=ppt/ink/ink19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2508 1221,'-6'28,"5"-25,0 0,0 1,1-1,-1 0,-2 3,1 3,1-4,-2 10,1-3,2-9,-1 0,1 1,0-1,3-2,1-2,3-5,-3 1,-1-1,-2 3,-1-1</inkml:trace>
</inkml:ink>
</file>

<file path=ppt/ink/ink19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2520 1272,'17'6,"-14"-7,0 1,0-2,0-1,-3 0,0 0,-3 0,-1 1,-2 2,3 1,0 0,-3 2,2 0,1-1,0 1,1 1,0 2,3-1,-1 1,1-3,0 1,2 3,0-4,0-1,1-3,1-1,3-8,-3 0,-2 6,-1 0,1 1,-1 0</inkml:trace>
</inkml:ink>
</file>

<file path=ppt/ink/ink19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2583 1228,'-12'35,"11"-27,0-4,2 0,0 2,-1-3,1 2,0 0,0 0,2-2,0-1,0-3,0 0,-2-2,-1-1,0 0,-5-6,4 7,-2 0,0 0,0 0,-1 0,0 0,1 1,0 0,6 3,2 0,2 0,-3-1,1 1,2-1,1 0,-4 0,0 0,1 0,-2 0,2-1,-1 2,-1-2,3 2,-10-11,2 6</inkml:trace>
</inkml:ink>
</file>

<file path=ppt/ink/ink19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2616 1224,'-4'45,"4"-42,-1 4,0 1,2-3,-1 1,0-3,1 1,0-1,2-5,3-14,-4 11,-1 1</inkml:trace>
</inkml:ink>
</file>

<file path=ppt/ink/ink19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2640 1260,'14'10,"-12"-13,-2 0,-3 0,0 2,-4-4,3 5,0 0,1 4,2 0,0 0,2 5,0-5,3 4,-1-1,1-3,-1-2,2-3,1-5,-5 3,0 0,2-4,-1 3,-1 1,1 0,-1 7,0 2,0-1,0 2,0 1,0-3,-1-1,0 1,0-2,-1 0,1-7,-1 0,1 1,0 0,0 0,0 0,0 0,1-3,0 1,1 1,3-1,0 1,-2 3,0 0,0 0,0 1,2-2,-2 1,0 0</inkml:trace>
</inkml:ink>
</file>

<file path=ppt/ink/ink19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2743 1266,'15'2,"-12"-2,0 0,-6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2522 877,'13'-1,"-8"0,-2 0,6-1,-4 0,0-1,0 1,-2 1,0 1,-7 1,-1-3,2-1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3415 775,'-4'19,"3"-15,0-1,-1 0,2 0,-1 1,2-8,4-5,-2 6,-1 0,1 2,0 0,0-1,-3 7,0-2,-1 0,1 2,0 2,-1-1,1-3,2-6,-1 0,0 0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3281 1478,'17'-1,"-15"4,-2 1,-3 7,2-7,0-1,-1 0,1 1,-2 1,2-1,-1-1,-4 4,3-4,0 1,0-3,7-4,3-1,-4 2,0 2,0-1,5 1,-5 0,1 0,0 1,-2 2,-1 4,-2-3,-1 3,1-4,-3 6,0 0,1-5,0 0,-3 1,3-2,-1-1,-3-5</inkml:trace>
</inkml:ink>
</file>

<file path=ppt/ink/ink20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2736 1282,'13'0,"-9"0,-1 0,0-1,1 1,-1-2,-2-1</inkml:trace>
</inkml:ink>
</file>

<file path=ppt/ink/ink20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2747 1234,'34'18,"-32"-15,-2 0,-1 2,0-2,-2 2,1 0,0-1,1-1,-1 4,1-4,1 0,-4 3</inkml:trace>
</inkml:ink>
</file>

<file path=ppt/ink/ink20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2856 1264,'-9'-16,"6"15,0 3,-8 6,8-5,2 1,-1 1,2-2,1 1,1-1,1-2,1-1,2-4,-2 1,-2 0,1 1,-1 5,-1 0,0 0,1 6,0-5,-1-1,1 1,-2-7,1-1</inkml:trace>
</inkml:ink>
</file>

<file path=ppt/ink/ink20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2904 1270,'-6'19,"6"-16,-1 0,1 0,-2 1,1 0,-2-4</inkml:trace>
</inkml:ink>
</file>

<file path=ppt/ink/ink20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2782 1266,'16'-13,"-15"10,-1 0,0 0,0 0,0-1,-1 1,2 0,-1 0,0 0,5 1,-1 0,2 2,-2-1,-1 2,1-1</inkml:trace>
</inkml:ink>
</file>

<file path=ppt/ink/ink20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2791 1266,'7'19,"-7"-9,0-5,0-1,1-1,-1 1,1 3,-1-4,2 1,-1-1,2 1,0-2,5-4,-4-3,-2 2,-1 0,1 0</inkml:trace>
</inkml:ink>
</file>

<file path=ppt/ink/ink20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2941 1214,'0'23,"0"-18,0-1,0-1,0 4,-1-3,2 2,-2-3,1 0,0 0,1-6,1-1,0 1,1 1,0 0,0 1,2 4,-2-1,-1 1,-2 1,-3 0,-2 2,2-3,0-1,-1 0,1 0,0-1,0-3,0-4,2 2</inkml:trace>
</inkml:ink>
</file>

<file path=ppt/ink/ink20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2994 1276,'-14'28,"12"-24,0-1,1 0</inkml:trace>
</inkml:ink>
</file>

<file path=ppt/ink/ink20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3063 1242,'-14'8,"11"-5,0-1,0 1,-1 0,1 0,0-1,0 2,3 0,5-2,0 1,-1-2,-1 0,1-2,-1 1,3-4</inkml:trace>
</inkml:ink>
</file>

<file path=ppt/ink/ink20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3088 1222,'11'19,"-11"-14,0-1,0-1,1 1,0 0,2-3,0 2,0-3,1 1,-1-1,-4 3,-1 0,-1-1,0 1,3 0,2 1,0-1,1 4,-1-3,1 0,1 0,0 1,-4-2,-7 1,1-1,-1 0,-1 0,-34-1,27-3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3337 1477,'-15'66,"14"-59,0 2,1-6,0 0,2-11,0 3,-1 1</inkml:trace>
</inkml:ink>
</file>

<file path=ppt/ink/ink20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864 1601,'-17'22,"16"-19,1 2,0-1,-1 0,2-1,-1 1,1-1,0 0,1 0,1 0,0-2,0 0,4-2,-3 1,0-2,0 0,-1 0,0 0,0 0,0 0,0 0,0-2,3-5,-5 6,1 0,-1 0,0-1,0 1,0 0,0-3,0 2,0-1,-2-1,-2 2,1 0,-1 0,1 1,-1 0,0 2,-6 1,5 1,-7 4,8-4,0-1,-1 2,0 0,1 0,0 1,1 1,2-1,2 0,1-3,4 0,-1-1,-2 1,-1 0,0-1,0 1,0 2,0 1,-2 1,-1 0,0-1,0 0,0 2,-1 0,0-1,-2 0,0-1,0-1,-4 0,1-1,3 0,0 0,9-2,-3 1,0-1,0 1,0-1,0 0,1 0,-1 0,4 0,-4 1,0 1</inkml:trace>
</inkml:ink>
</file>

<file path=ppt/ink/ink20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969 1524,'-6'35,"5"-32,1 0,-2 4,1-4,-1 2,2-2,-1 4,0-4,0 1,1 1,-1 0,1-2,1 6,0-5,0-1,2-2,1-2,0-1,0 0,0 0,-1 1,0 1,-1-3,0 0,0-1,-2 1,1 0</inkml:trace>
</inkml:ink>
</file>

<file path=ppt/ink/ink20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1000 1593,'15'-1,"-12"-1,0-1,-2 0,-4 1,0 1,-1-1,0 2,1 0,0 1,0 1,-2 6,3-2,2 0,0-3,0 0,0 1,2 4,-1-5,2 3,-1-3,1 0,0-1,2-2,-1-4,-1-1,-1 1,-1 0,0 0,0 1</inkml:trace>
</inkml:ink>
</file>

<file path=ppt/ink/ink20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1021 1600,'19'-4,"-16"4,1-1,1 0,-1 1,-1-1,0 1,1-1,-1 0</inkml:trace>
</inkml:ink>
</file>

<file path=ppt/ink/ink20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1055 1552,'-11'19,"12"-12,-1-4,0 2,1-2,0 1,0-1,-1 1,2 9,-1-1,0-4,-2-4,1-1,-1 0,1 2,-1-1,-1 2,2-3,-3-6,2 0,1-2,0 1,0 0</inkml:trace>
</inkml:ink>
</file>

<file path=ppt/ink/ink20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1086 1544,'0'31,"-1"-28,1 0,-1 4,0-4,1 0,0 0,2 5,-1-3,0 4,-1-5,2 2,0-3,1-1,1-5,0-5,-3 4,0 0,-1 0,-1 0,1 1,-2 0,-2 0,0 0,1 3,-2-3,0 0</inkml:trace>
</inkml:ink>
</file>

<file path=ppt/ink/ink20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1064 1584,'15'2,"-9"-2,-3 0,3 1,-2 0,-1 0,2-1,0-1,-2 0,2-4</inkml:trace>
</inkml:ink>
</file>

<file path=ppt/ink/ink20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1121 1587,'19'4,"-12"-4,-4 0,1 0,-1-1,0 2,-4 2,-3-1</inkml:trace>
</inkml:ink>
</file>

<file path=ppt/ink/ink20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1114 1618,'28'-4,"-24"4,0 0,-1 0,0-1,0 1,-1-3,-4-3,0 2,0 1</inkml:trace>
</inkml:ink>
</file>

<file path=ppt/ink/ink20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1147 1562,'31'14,"-26"-13,-1 1,-1-1,0 1,-2 1,-3 0,-1 1,1-1,0 0,-3 2,3-2,0 1,1 0,-1 0,1 0,0 0,-1-1,0 2,1-1,0-1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3332 1501,'11'-2,"-9"12,-1-5,-1-1,1 0,0 0,-1-1,0 1,1-1,0 0,-1 2,1-1,3-5,-1-3,-1 1,-1-1,2-3,-3 3,1-1,1-6,-2 5,1 2,0-1,-1 2,0 0,2-7,-1 6,0-3,-4 12,1-1,0-1</inkml:trace>
</inkml:ink>
</file>

<file path=ppt/ink/ink20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1226 1546,'-5'28,"5"-25,0 0,-1 2,1-2,0 5,0-5,0 0,1 4,0-2,-1 0,1-1,0 0,-1-1,3 3,-2-3,2-3,0-1,1-1,1-3,-3 1,-1 0,0 0,0 1,-2 0,1 0,0 0</inkml:trace>
</inkml:ink>
</file>

<file path=ppt/ink/ink20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1241 1598,'32'3,"-31"-6,-4-1,0 2,0 0,0 1,0 1,0 2,1 2,0 2,1-3,1 1,0 0,0 0,0 3,1-1,1-1,3 3,-2-6,0-1,1-1,1-3,-4 0,0 0</inkml:trace>
</inkml:ink>
</file>

<file path=ppt/ink/ink20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1273 1610,'36'-9,"-33"8,0 0,0 1</inkml:trace>
</inkml:ink>
</file>

<file path=ppt/ink/ink20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1298 1555,'3'49,"-1"-38,0-5,0 4,-1-6,0 11,-1-12,0 0,-1 3,0-1,-3 3,-1-2,1-3,-1-1,2-1,0 0,0-2,-2-14,4 10</inkml:trace>
</inkml:ink>
</file>

<file path=ppt/ink/ink20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1337 1558,'-5'38,"5"-35,-1 1,1 0,0 1,0 1,0-1,0-1,0-1,0 0,0 2,1-2,0 0,2-2,0-1,1-1,0-2,-2 0,-5 0,-1 1,-2-2,2 1,1 0,-1-3,-2 0,4 3,5 2,0 0,0 1,0-1,1 2,-1-1,2 0,1 0,-2 0,0-2,-1 0</inkml:trace>
</inkml:ink>
</file>

<file path=ppt/ink/ink20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1367 1616,'14'1,"-11"-1,0 1,-1 4,-4-1</inkml:trace>
</inkml:ink>
</file>

<file path=ppt/ink/ink20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1369 1640,'24'0,"-21"-1,0 0,5 0,-5-1</inkml:trace>
</inkml:ink>
</file>

<file path=ppt/ink/ink20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1421 1620,'-16'13,"12"-8,1-1,3-1,1 0,2 2,1-1,0-2,1 1,-1-1,0-3,-1-2,-2 0,1 0,0-1</inkml:trace>
</inkml:ink>
</file>

<file path=ppt/ink/ink20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1440 1596,'-4'52,"5"-48,-1-1,0 6,0-6,0 5</inkml:trace>
</inkml:ink>
</file>

<file path=ppt/ink/ink20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1433 1643,'16'-4,"-13"3,1 0,3-1,-3 1,0 1,-1-1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3404 1446,'10'47,"-9"-34,-1-6,0 0,0-2,-1 5,1-7,-1 1,2-1,-2 2,1-2,0 2,0-14,0 6</inkml:trace>
</inkml:ink>
</file>

<file path=ppt/ink/ink20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1471 1594,'7'40,"-7"-37,1 6,-1-5,1 1,-1-1,-3 1,1-8,-1-1</inkml:trace>
</inkml:ink>
</file>

<file path=ppt/ink/ink20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1507 1609,'18'4,"-15"-2,0-1,0 0,0 0,0-1,-2 3</inkml:trace>
</inkml:ink>
</file>

<file path=ppt/ink/ink20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1501 1633,'30'0,"-26"-1,-1 1,1 0,-1 1,-4-4</inkml:trace>
</inkml:ink>
</file>

<file path=ppt/ink/ink20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1525 1567,'34'21,"-31"-21,0 1,0 0,5-1,-2 1,-3 0,0 1,-3 1,-1 2,-1 2,-2 5,1-7,1 0,-2-1,1-1,-3 2,3-2,0-1,-1 1,1 1,-1-2,1-3,2-2</inkml:trace>
</inkml:ink>
</file>

<file path=ppt/ink/ink20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1636 1618,'-17'-4,"14"5,-1-1,0 4,1 0,2-1,-2 4,1-2,1-1,1 0,0 0,2 0,-1-1,1 2,0-2,1 2,1 0,-1-4,1 1,-1-2,0 0,0-1,6-10,-8 8,1-5,-1 2</inkml:trace>
</inkml:ink>
</file>

<file path=ppt/ink/ink20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1653 1574,'5'57,"-5"-48,1-5,-1 0,1 0,-1 0,1 0,-1-1,0 2,0-1,0 1,0-8,0 0,0 0,-1 0,1-1,0 1,-1 0,1 0,-1-2,1 1</inkml:trace>
</inkml:ink>
</file>

<file path=ppt/ink/ink20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1657 1633,'22'-3,"-17"3,-1 0,-1 1,0-1,0 0,-2-3,-3-1</inkml:trace>
</inkml:ink>
</file>

<file path=ppt/ink/ink20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1693 1586,'4'26,"-4"-21,1 1,-1-2,0 1,1-1,-1 0,1 3,0-3,-1-1,0 0,0 1,0 0,0-1,-1-6,0-5,0 5</inkml:trace>
</inkml:ink>
</file>

<file path=ppt/ink/ink20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1714 1609,'37'-2,"-37"7,-2-2,-2 0,1-2</inkml:trace>
</inkml:ink>
</file>

<file path=ppt/ink/ink20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1721 1635,'36'2,"-32"-3,-1 1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3401 1465,'26'-9,"-23"7,1 1,-1 4,-2 0</inkml:trace>
</inkml:ink>
</file>

<file path=ppt/ink/ink20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1786 1607,'-22'19,"21"-15,1-1,-1 0,1 0,-1 1,1-1,1 1,1 0,1-1,0-3,0 0,0 0,0-1,0 0,-1-2,3 1,-3-2,1 0</inkml:trace>
</inkml:ink>
</file>

<file path=ppt/ink/ink20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1805 1572,'2'33,"-2"-22,0-5,1-1,-1 5,0-5,2 6,-1 14,0-15,0-7,-1-8,-1-2,-1-13</inkml:trace>
</inkml:ink>
</file>

<file path=ppt/ink/ink20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1811 1629,'20'0,"-16"-2,0 1,-1-1,1 0,2-6,-5 4,-1 1</inkml:trace>
</inkml:ink>
</file>

<file path=ppt/ink/ink20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1851 1589,'7'64,"-6"-55,-1-3,0-2,0 5,-1-6,-3-3,2-4,0-1,-1 0</inkml:trace>
</inkml:ink>
</file>

<file path=ppt/ink/ink20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1400 1746,'-14'-7,"21"-9,-16 31,6-18,-1 3,1 1,0 2,1 2,1-1,2 6,1-3,-1-4,1 0,1-3,0-1,1-2,-2 0,1-2,-2 0,1 2,1 6,0 1,2 2,-4-3,1 1,0-1,1 1,0-7,-2-4</inkml:trace>
</inkml:ink>
</file>

<file path=ppt/ink/ink20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1424 1748,'15'0,"-11"0,-1 0,0 1,0-1</inkml:trace>
</inkml:ink>
</file>

<file path=ppt/ink/ink20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1427 1765,'22'-2,"-18"2,1-1,-1 2,0-2,1 1,-1 1</inkml:trace>
</inkml:ink>
</file>

<file path=ppt/ink/ink20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1481 1701,'6'41,"-6"-36,1-2,-1 1,1-1,3-7,-8 8,3-7,2-1,0-1,1 1,1 1,0 3,0 3,1-1,0 4,-3-12,-5 22,1-13,0 0,-1-1,0 0</inkml:trace>
</inkml:ink>
</file>

<file path=ppt/ink/ink20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1543 1763,'0'18,"-1"-10,0-4,1 1,-2-2,1-6,3-7,-1 5</inkml:trace>
</inkml:ink>
</file>

<file path=ppt/ink/ink20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1600 1753,'4'0,"-25"3,19 0,6-7,-10 13,5-6,1 1,-1 2,1-2,0-1,0 0,1 2,0-1,1-1,1-1,1-1,-1-3,0-2,-1-1,-1 2,0-1,0 1,1-7,-1 5,0-1,1 3,0 6,-2 1,1 1,0 0,0-1,0 4,1-1,-1-4,2 1,0 0,0-2,-2-6,-2 1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3417 1503,'21'-5,"-18"3,0 2,1-1,-1-2</inkml:trace>
</inkml:ink>
</file>

<file path=ppt/ink/ink20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1644 1745,'23'0,"-20"1,0-1,0 0</inkml:trace>
</inkml:ink>
</file>

<file path=ppt/ink/ink20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1648 1766,'27'3,"-23"-2,-1-1,0-1,0-1</inkml:trace>
</inkml:ink>
</file>

<file path=ppt/ink/ink20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1716 1746,'-14'-3,"11"5,1 2,0 0,2 1,1 2,-1-4,1 0,-1 0,1 0,-1 1,1-1,0 2,1-2,1-3,-1-3,0 0,-1 0,-1 0,2 0</inkml:trace>
</inkml:ink>
</file>

<file path=ppt/ink/ink20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1753 1780,'-1'20,"0"-17,0 0,1 0,2-6</inkml:trace>
</inkml:ink>
</file>

<file path=ppt/ink/ink20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1801 1742,'-16'0,"13"1,0 0,1 2,-1 0,1 1,2-1,-1 1,5-6,-9 15,8-2,-1-6,-1-2,3 1,-1-2,0-2,0-3,0-1,-1-7,-1 8,0-1,-1 0,3-5,-2 5,0 1,2 14,-2-1,0-6,0 8,0-9,0 0,0 0,1 0,0 1</inkml:trace>
</inkml:ink>
</file>

<file path=ppt/ink/ink20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1819 1751,'23'-1,"-20"0,0 1,1 0,-7 0,3 3,-3 0,0-2</inkml:trace>
</inkml:ink>
</file>

<file path=ppt/ink/ink20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1832 1774,'35'-5</inkml:trace>
</inkml:ink>
</file>

<file path=ppt/ink/ink20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1890 1749,'-13'0,"10"0,0 1,1 2,2 0,0 0,2 2,-1-2,1 1,0 1,0 0,0-2,2-5,-2-1,1-3,-1 2,-1 1,1 0,0-1,3 2,-9 4,7 3,-2-2,1 1,3 9,-4-9,3 5,-5-5,-2-4,0-1</inkml:trace>
</inkml:ink>
</file>

<file path=ppt/ink/ink20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1378 1818,'7'-28,"-4"102,-3-71,1 0,-2 0,-1-7,2 1,1-1,-1-1,0 2,1-2,1 2,2-5,-6 14,5-6,0 0,3 5,-3 1,-2-3,0 1,-1 1,-1-2,-2 0,0-1,-2-1,2-2,0 0,2-2,2-3,-1 1</inkml:trace>
</inkml:ink>
</file>

<file path=ppt/ink/ink20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1425 1829,'28'5,"-56"-10,56 10,-31-6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3468 1435,'28'78,"-28"-72,-1-1,-2 5,1-6,-1 0,-1 0,-1 1,-1-1,-2 1,-1-3,-1-3,0-2</inkml:trace>
</inkml:ink>
</file>

<file path=ppt/ink/ink20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1430 1847,'17'3,"-13"-3,3 0,1 1,-4 0,2-2</inkml:trace>
</inkml:ink>
</file>

<file path=ppt/ink/ink20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1499 1832,'-14'0,"9"3,2 0,1 0,2 1,-1-1,1 2,2 1,0-3,0 0,2 1,-1-3,0-1,-1-3,0 0,-1-2,0 2,1-4,1 0,-1 3,1 5,-1 3,-1 1,1 0,0 0,2 3,-1-4,1 0,-1-1,-1-6</inkml:trace>
</inkml:ink>
</file>

<file path=ppt/ink/ink20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1547 1858,'1'29,"-2"-26,2 1</inkml:trace>
</inkml:ink>
</file>

<file path=ppt/ink/ink20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1575 1814,'9'58,"-9"-55,1 1,-1-1,0 0,0 3,-1-11,1 0,0 1,0 0,0 1,1-1,0 0,-1 1,2 0,-1 0,1-1,1 3,0 4,-1 0,0 2,-1-1,-1 0,-2 0,0 0,1-1,0 0,-1 0</inkml:trace>
</inkml:ink>
</file>

<file path=ppt/ink/ink20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1611 1854,'2'0</inkml:trace>
</inkml:ink>
</file>

<file path=ppt/ink/ink20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1615 1882,'32'-3,"-29"3,1 1,0-4</inkml:trace>
</inkml:ink>
</file>

<file path=ppt/ink/ink20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1662 1816,'1'45,"-1"-41,2 1,-2-2,-1 0,2-8,0 2,-1 0,2-3,0 2,2 1,-1 0,0 3,0 1,0 0,0 3,-3 0,0-1,-1 0,0 0,1 0,-2 0,-1 0,0-6</inkml:trace>
</inkml:ink>
</file>

<file path=ppt/ink/ink20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1711 1860,'0'18,"-1"-15,1 0,0 0,0 1,0-1</inkml:trace>
</inkml:ink>
</file>

<file path=ppt/ink/ink20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1735 1820,'7'39,"-7"-36,0 0,0 0,0 0,0 2,0-1,-2 3,0-10,1-1,1 1,1-1,0 0,2 0,-1 1,1 2,0 1,0 1,-2 2,0 2,-2 1,1-3,-1 0,0 3,-1-2</inkml:trace>
</inkml:ink>
</file>

<file path=ppt/ink/ink20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1765 1858,'26'-1,"-23"2,0 0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3473 1586,'6'18,"-5"-14,0-1,0 1,0-1,0 2,0-2,1 1,1-3,0 1,1-3,-1-1,0-1,0 0,0 0,6-8,-6 7,2-2,-2 2,2-1,0-2,-3 4,4-5,-1-4,-2 7,5-3,0 0,-5 5,3-2,-2 2,-1-1</inkml:trace>
</inkml:ink>
</file>

<file path=ppt/ink/ink20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1771 1878,'39'-3,"-31"5,-13-4</inkml:trace>
</inkml:ink>
</file>

<file path=ppt/ink/ink20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1847 1852,'-18'6,"13"-3,2 0,2 0,-1 1,2-1,0 0,1 0,3-4,-7 3,11 5,-5-6,1 2,0-1,0-1,0 0,-1 0,2 0,-1-2,-1 0,-1-2,-3 0</inkml:trace>
</inkml:ink>
</file>

<file path=ppt/ink/ink20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1433 1924,'-29'5,"20"4,7-6,1 1,0-1,-2 6,4-4,0-1,3 0,2 1,0-2,-2-2,5 0,-3-1,-1-1,-2 0,0-1</inkml:trace>
</inkml:ink>
</file>

<file path=ppt/ink/ink20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1450 1931,'2'0</inkml:trace>
</inkml:ink>
</file>

<file path=ppt/ink/ink20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1450 1963,'30'-3,"-27"4,3 0</inkml:trace>
</inkml:ink>
</file>

<file path=ppt/ink/ink20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1533 1936,'-17'-5,"14"6,0 0,0 5,3 4,1-7,0 0,-1 0,3 1,2 2,0-2,-2-4,1-3,-1-2,-2 2,0-2,0-4,-1 6,0 0,1 0,-1 0,1-3,1 10,1 9,-2-3,1-3,0-3,1 1,0-1</inkml:trace>
</inkml:ink>
</file>

<file path=ppt/ink/ink20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1589 1961,'-7'15,"6"-12,-1 0,2 0,-1-6</inkml:trace>
</inkml:ink>
</file>

<file path=ppt/ink/ink20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1646 1949,'-14'-6,"11"6,-3 1,0 5,4-3,0 1,2-1,1 1,1 0,2 1,-1-2,1 0,0 0,0-3,-1-3,2-2,-4 2,2 1</inkml:trace>
</inkml:ink>
</file>

<file path=ppt/ink/ink20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1678 1950,'22'-2,"-19"1,-6 5,1-1</inkml:trace>
</inkml:ink>
</file>

<file path=ppt/ink/ink20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1688 1969,'2'0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3224 1818,'5'17,"-2"-12,-2 0,0-2,1 1,1-2,0-1,0-1,1 0,3-4,-1-4,-2 1,-2 3,0 0,2-4,1 2,-2 2,4-3,-3 3,0-1,0-2,0 0,0 0,4-8,-5 6,6-13,-5 12,0 0,2 1,1-2,3-11,-6 14</inkml:trace>
</inkml:ink>
</file>

<file path=ppt/ink/ink20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1716 1917,'7'55,"-7"-51,4-2,-7 3,2-10,1 2,0-4,0 4,0-4,3 2,-1 2,0 0,1-1,0 3,0 0,0 5,0 4,-2-5,0 1,0-1,-1 0,0 1,-1-1,0 0,-2 0,0-1,0-3</inkml:trace>
</inkml:ink>
</file>

<file path=ppt/ink/ink20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1767 1967,'2'0</inkml:trace>
</inkml:ink>
</file>

<file path=ppt/ink/ink20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1810 1922,'-15'12,"12"-8,-1 8,2-5,2-2,0-1,4 0,3 1,-3-3,1 2,-1-3,0-2</inkml:trace>
</inkml:ink>
</file>

<file path=ppt/ink/ink20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1822 1952,'28'-6,"-25"5,-2 5,-2 0,-2-2</inkml:trace>
</inkml:ink>
</file>

<file path=ppt/ink/ink20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1826 1973,'2'0</inkml:trace>
</inkml:ink>
</file>

<file path=ppt/ink/ink20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1880 1946,'4'0,"-22"9,15-6,0 2,2 2,2-3,4 0,0 1,1-2,-3-2,7 3,-3-4,-4-2,-1-1</inkml:trace>
</inkml:ink>
</file>

<file path=ppt/ink/ink20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2138 1255,'-7'15,"6"-12,-1 4,1-3,0 6,0-5,0-1,0 0,0 0,0-1,0 2,1-2,0-7,0 1,-1-6,1-1,-1 2,0 2</inkml:trace>
</inkml:ink>
</file>

<file path=ppt/ink/ink20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2127 1394,'-10'35,"10"-32,0 2,0-1,1-1,-1 1,1 1,-1 0,1-2,1 1,-1-1,0 1,5 0,-2-2,-1-3,1 1,-1 0,1-1,-1 1,2-2,-2 2,0-1,1-1,0-1,-1-1,0-1,-2 2,0 0,0-1,0 0,-1-1,0 1,0 0,-1 0,0 1,-1 0,-3-2,1 2,1 2,-1-3,-2 2,0-3,3 2,-4 2,4 2,-1 4,2-1,1-1,2 0,2-1,1-1,-1 0,2-1,3 0,-3 1,0-1,-2 1,-1 2,-7 2,1-2,1-2,0 1,0-1,-1 1,9-1,-2-1,8 0,-7 0,1-1,-1 1,0 0</inkml:trace>
</inkml:ink>
</file>

<file path=ppt/ink/ink20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2293 1447,'0'-15,"-4"13,0 3,-7 3,5-1,2 0,1 1,2 0,0-1,0 5,1-5,0 1,1 2,0-3,1 2,0-2,1 0,0-2,1-1,2-2,1-4,-4 2,-1 0,4-6,-4 5,0 17,-2-6,1-2,0 2,2 4,-2-7</inkml:trace>
</inkml:ink>
</file>

<file path=ppt/ink/ink20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2273 1428,'2'0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871 1621,'14'-15,"-10"16,-3-4,2 1,-2-3,2 1,-2 1,-1-1,0 1,0 0,0 0,0-7,0 7,0 0,-1-1,1 1,-1 0,0-1,2 0,2 1,0 1,1 2,-1-1,1 1,0-1,0 1,-1-1,0 0,2-3,-9 5</inkml:trace>
</inkml:ink>
</file>

<file path=ppt/ink/ink20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2244 1386,'0'29,"0"-21,0-3,0-1,1 0,-1 1,0 1,0 1,0 0,0 8,0-9,1 0,-1 3,0 0,1 8,0-3,0 10,0-16,-1-2,0 5,0-2,1-4,-1 1,0 0,0 0,1-1,-1 5,0-7,0-7,1-10,-1 7,-1 0,1 2,0 1,-1-1</inkml:trace>
</inkml:ink>
</file>

<file path=ppt/ink/ink20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2244 1395,'26'16,"-23"-16,0-1,0 0,0 1,2-3,-2 1,0 1,0-1,2-1,0 0,-2 2,0 1,3-1,-2 1,7-1,-8 1,0 1,5 0,-2 0,-3-1,0 1,-1 2,-2 1,0-1,0 0,0 0,-1 2,1-1,-1 2,1 3,0-3,0 2,0 1,0 6,1-7,1 23,-1-21,1 0,-1 0,3 23,-3-24,1-2,0 9,-2-9,1-1,-1 0,0-2,0-1,-1 3,-5-6,3-3,0 0,1 0,-4-8,3 8</inkml:trace>
</inkml:ink>
</file>

<file path=ppt/ink/ink20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2250 1642,'60'-3,"-55"3,-1-1,0 1,1 0,-1-1,-1 0,0 1,0-1,1 0,0-1,-1 2</inkml:trace>
</inkml:ink>
</file>

<file path=ppt/ink/ink20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2279 1492,'7'24,"-7"-20,0 0,0-1,0 1,0-1,0 0,0 1,0-1,1-10,0 3,-1 1,2 0,3-1,-2 1,0-1,-2 1,2 1,-3 6,0-1,-1 0,-1 5,0-1,-1-3,0 1,1-8</inkml:trace>
</inkml:ink>
</file>

<file path=ppt/ink/ink20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2303 1570,'-14'4,"6"1,3-1,1-1,1 1,1 1,3-1,5 5,-4-6,3 1,-2-2,1 1,0-2,1-1,0-2,-1-1,-1 0,3-3,-4 3,1 0</inkml:trace>
</inkml:ink>
</file>

<file path=ppt/ink/ink20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2410 1499,'30'-1,"-27"3,-6 0,-1 0,1 0</inkml:trace>
</inkml:ink>
</file>

<file path=ppt/ink/ink20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2402 1542,'24'-2,"-20"2,1-1,1 1,-2 1,-3 2</inkml:trace>
</inkml:ink>
</file>

<file path=ppt/ink/ink20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2474 1389,'5'17,"-4"-13,-1-1,0 2,1-2,-1 4,3 7,-1 2,0-8,-1-1,0 0,3 9,-3-7,0 1,1-1,1 9,-2-8,1 9,-2-11,0-1,1 0,-1 0,1 1,-1 8,-1-5,2-2,-2-6,-1-10,1 2,-1-3,-1-14,2 16</inkml:trace>
</inkml:ink>
</file>

<file path=ppt/ink/ink20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2482 1386,'45'-3,"-42"3,1 0,1 0,-1 0,1-1,-1 1,0-1,-1 1,1 0,0 0,7-1,-7 2,0-1,6 0,-5 0,-1 0,0 0,0 0,2 0,-1 1,-2-1,1 1,-1 3,-1 8,-1-7,-1-1,0 8,1-4,-1-3,2 7,-1-3,0 0,2 5,-1-6,3 14,-4-12,1 0,0 0,1 14,-2-14,0 0,1 18,0-17,0 11,-1-9,-2-7,1 0,0 0,0 1,-2-1,-2-7,0-3,2-2,-5-4,4 6</inkml:trace>
</inkml:ink>
</file>

<file path=ppt/ink/ink20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2514 1649,'63'-6,"-59"6,2-1,0 1,0-1,0 0,-2 1,0-1,0 0,2 0,1-2,-3 2,1-3,-7-4,-1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3454 745,'-4'25,"4"-22,-1 0,1 1,-2 1,0 2,0-2,2-2,-1 3,0 0,0-2,0-1,4-3,1-3,-2 0,0-2,-2 0,0 2,-1-1,1 1,-1-1,-2 1,0 1,-1-1,-3-1,3 3,8 8,1-5,-2-1,1 0,4 0,-5-1,4-1,-4 2,4-2,-4 1,1-1,-1 1,-3-3,-3 2,0 0,0 2,0 2,1 0,1 0,-1 0,2 1,1-1,0 0,1 1,1-1,0-4,0-3,1 0,-2 1,0-1,1 3,-1-2,-2 9,0-2,0 0,-1 1,1-2,-1 1,0-1,4-8,0-4,0 5,-2 1,1 0,1 1,0 0,0-1,-3 8,0-1,0-1,-1 2,2-2,-1 0,2 0,4-5,-3 1,2-3,-2 1,0-1,0 1,1 0,-1 0,-6 6,0 3,2-3,0 0,1 1,-1-1,1 1,0-1,3-1,0-2,1-1,0-3,2-6,-4 7,-1 0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871 1643,'1'13,"-1"-8,0 0,0 1,0 2,1-18,-2 28,0-15,1 2,1-2,-1 0,1 1,-1 0,1 1,2 22,-2-24,-1 0,0 0,1 1,1 1,-2-2,2 1,2-4,-6 3,3 0,3 0,-1 0,1 1,1 0,3 1,-5-4,4 2,-4-1,2 3,-10-3</inkml:trace>
</inkml:ink>
</file>

<file path=ppt/ink/ink21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2548 1421,'-16'-5,"13"5,-1 0,0 0,1 0,1 3,2 0,1 0,1 0,-1 0,2-1,0-3,1-1,0-1,0-1,-1 2,0 0,0-1,0 3,-1 3,1 3,-2-2,0 0,0-1,0 0,0 2,0 0,-1 2,0-1,0-2,-2-11,1 2,0 2</inkml:trace>
</inkml:ink>
</file>

<file path=ppt/ink/ink21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2548 1477,'-4'17,"4"-12,0 0,0-2,-1 0,2 0,-1 0,0 1,0-1,4-8,-3 1,3-7,-3 8,2 0,0 1,0 4,1 6,-4-4,1-1,-1 0,-1 1,-1 1,-1-2,0-1,0-1,-1 0,1 0,-1 0,1 0</inkml:trace>
</inkml:ink>
</file>

<file path=ppt/ink/ink21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2573 1560,'-15'4,"14"-1,-1 0,1 3,1 0,2-3,0 1,0-1,1-1,0 0,0-1,1 0,-1-1,1 1,2-4,-8 0,-2-1</inkml:trace>
</inkml:ink>
</file>

<file path=ppt/ink/ink21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2132 1708,'10'16,"-10"-13,-1 0,1 2,0-2,-1 0,-2 1,0-1,-1 0,1 0,0 0,-1-1,0 0,1 0,0-1,13 2,-6-2,-1-1,0 1,5 1,-5-2,0 1,0 1,0-2,0 1,0 0,-6-4,-3-6,5 6</inkml:trace>
</inkml:ink>
</file>

<file path=ppt/ink/ink21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2124 1672,'-23'36,"21"-31,0 1,0 0,1-1,0 1,0-1,-2 7,2-6,1-2,1 1,0 1,0-3,2 1,1 1,6-2,-5-3,-1 0,0 0,-1 0,1-1,3-1,-3 2,-1 0,1-1,1 0,0 1,1 0,-1-2,3 2,-5-1,3-3,2-3,-6 3,0 0,-2 0,1 1,-2-5,1 3,-1 1,0-2,0 1,-1-4,-4-2,0 5,3 4,-3-1,-4 1,1 0,4 2,-8-1,8 2,0-1,0 0,-2-1,1 1,0-1,-2-1</inkml:trace>
</inkml:ink>
</file>

<file path=ppt/ink/ink21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2057 1729,'-28'22,"24"-19,1 0,-1 0,0 2,-2 0,1 2,0-1,-1 1,0-2,2 0,0-1,-6 6,4 0,4-4,2-2,1 1,2-4,3-5,-3 1</inkml:trace>
</inkml:ink>
</file>

<file path=ppt/ink/ink21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2204 1734,'24'2,"-21"-1,2 2,-1-1,4 3,-4-3,-1 0,1 0,13 4,-14-5,1 1,0-1,-11 2,1-2,0-2</inkml:trace>
</inkml:ink>
</file>

<file path=ppt/ink/ink21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2132 1762,'10'15,"-11"-11,0-1,0 0,0 0,-1 1,-2-1,-2 3,-3 0,4-4,1-1,0 1,1-1,0-3,2-1,0 0,0 0,1 0,0 0,1 0</inkml:trace>
</inkml:ink>
</file>

<file path=ppt/ink/ink21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2291 1697,'-4'58,"4"-52,0 0,0 3,0 0,-1-2,1 8,0-6,0 0,0 2,0 8,-1-1,1-6,0 5,-1-10,2 0,0-1,-1 0,0 1,0 1,0-3,0-1,0-1,0 2,-2-18,2 4,0 2</inkml:trace>
</inkml:ink>
</file>

<file path=ppt/ink/ink21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2299 1703,'31'-4,"-28"4,1-1,0 0,1 1,-1-1,0 1,-1 1,2 1,1 1,-3-1,-1 3,0 6,-1 5,0-6,0 8,-1-11,1 12,-1-11,0-1,1 0,-1 2,1 9,0 10,0-22,-1 2,0-2,-2 11,1-12,0-2,1 0,0 0,1 0,0 1,-2-1,-3 2,-1-3,1-1,1-1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401 1528,'-3'18,"2"-13,1 0,0-2,-1 0,1 0,-1 1,1 0,-1-1,1 0,3-2,0-1,2-1,-2 1,0 1,-4 2,0 3,-1-2,1-1,1 0,-2 2,2-2,3 0,1-2,0 1,-1 0,-2 1,0 0,-1 0,0 0,0 2,0-2,-1 0,1 0,-1 1,1-1,-2 3,1 1,0-2,17-15,-34 24,17-9,-1-2</inkml:trace>
</inkml:ink>
</file>

<file path=ppt/ink/ink21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2279 1932,'36'0,"-31"0,-1 0,1 0,3 0,-1 0,-4 0,5 2,-5-2,1 0,4 0,-6-3,-4-3,-1-2,1 5</inkml:trace>
</inkml:ink>
</file>

<file path=ppt/ink/ink21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2336 1727,'-20'-1,"15"2,2 1,0 0,1 1,0 1,2 0,1 0,1 3,-1-3,2 0,-2-1,2-3,4-2,-3-2,3-2,-2 1,-2 2,-1 0,-2 6,-1 3,0-3,1 0,-1 3,1-3,0 0,0 4,0-4,0 0,0 1,-3-5</inkml:trace>
</inkml:ink>
</file>

<file path=ppt/ink/ink21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2319 1795,'-3'16,"2"-12,1 2,0-3,0 0,0 1,0 3,1-1,-2-3,4-8,-2 1,0-5,1 6,1-1,-1 1,1 0,1 2,-1 0,0 2,0 1,-2 3,-1 0,-1 1,-2 1,0-2,-1 1,1-3,2 0</inkml:trace>
</inkml:ink>
</file>

<file path=ppt/ink/ink21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2343 1882,'-14'-3,"11"3,-1 0,1 2,0-1,2 2,0 0,1 0,0 1,1-1,1 1,0 0,1-1,0 0,0-2,6 4,-4-5,-2 0,2-3,-2 2,0-2</inkml:trace>
</inkml:ink>
</file>

<file path=ppt/ink/ink21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2405 1803,'28'3,"-25"-3,0 1</inkml:trace>
</inkml:ink>
</file>

<file path=ppt/ink/ink21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2402 1833,'29'-5,"-24"6,-1-1,0 0,-1 0,-2 3</inkml:trace>
</inkml:ink>
</file>

<file path=ppt/ink/ink21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2457 1713,'1'39,"0"-31,-1-2,1 1,-1 1,1-1,-1 0,0-1,1 8,1 33,-2-39,0 3,1-2,-1-1,0-1,1 0,-1-1,2 8,-2-6,0-2,1-1,-1-1,0-1,0 0,-1 1,0-7,0-7,0-1,0 2,0 2</inkml:trace>
</inkml:ink>
</file>

<file path=ppt/ink/ink21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2461 1712,'15'-3,"-6"2,-6 1,0-1,0 1,5-1,1-1,-3 1,3 0,-1 1,-4 0,1 0,0 0,-1 0,-1 0,2 0,-1 2,-1-1,0 1,0 1,-2 0,0 0,-1 2,0 0,0-2,0 2,0-2,-1 5,2 1,-1-4,1-2,-1 0,0 2,1 0,-1 2,1-1,0-1,-1 0,4 16,-1 2,-1-18,-1 1,2 5,-2-6,0 0,0 2,0 0,0-1,0 0,0 0,0 3,0 1,0-4,0 0,0 14,-2-9,1-8,0 1,0-1,-4-5,1 0,-4-4,0-5,5 5</inkml:trace>
</inkml:ink>
</file>

<file path=ppt/ink/ink21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2481 1956,'42'-14,"-37"12,-1 0,1 1,0 0,0 0,0 0,-1 0,0 1,0 0,-1-1,1 1,-1 0,1 1,9 0,-10-1,1 2,-8-4,0 0,0 0,0 1</inkml:trace>
</inkml:ink>
</file>

<file path=ppt/ink/ink21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2514 1736,'-16'-5,"13"7,1 1,1 0,0 0,0 0,2 2,1 2,1-5,2-1,-2-3,1-1,-2 0,-1 0,1 0,-1 0,1 9,-1 0,-1-3,1 2,1-1,-2-1,0 0,0 2,1-1,-1-1,0 0,0 2,-2 0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445 1529,'12'-10,"-23"46,15-36,0-2,2 0,-9 3,6-2,0 1,-2 3,-1 1,-1 5,1-5,-2 1,0-2,-1 1,0-3,0-1,0-1,2 6,1 0,0 0,0 0,0-1,0 9,0-9,1 1,0 0,0-2,4-5,-10 7,5-16,0 4,0 1</inkml:trace>
</inkml:ink>
</file>

<file path=ppt/ink/ink21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2507 1806,'6'33,"-6"-26,0-4,1 2,-1-1,0-1,1-7,-1 1,0 0,1-5,0 1,0-1,-1 4,1 1,1 0,2 3,-1 2,0 1,-3 1,-1 1,0-1,-2 0,2 1,-2-3,2 1,-1 1,0-1,-1 0</inkml:trace>
</inkml:ink>
</file>

<file path=ppt/ink/ink21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2536 1887,'-25'5,"25"-1,0 0,0-1,2 1,0 1,1-2,0-2,1-1,0 0,-1-1,0 0,0-1,0 0,0 1,0-1,1 0</inkml:trace>
</inkml:ink>
</file>

<file path=ppt/ink/ink21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2625 1779,'17'5,"-13"-7,-1 1,0 1,-3 3,-4 1,1 0,0-1,0-1</inkml:trace>
</inkml:ink>
</file>

<file path=ppt/ink/ink21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2628 1811,'41'-5</inkml:trace>
</inkml:ink>
</file>

<file path=ppt/ink/ink21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2672 1712,'5'29,"-3"-16,-1-5,-1 0,1 2,-1-1,1-2,-1 5,1-7,-1 2,1 9,0-1,0-3,1-1,-2-6,1 3,-1 4,1-8,-1-1,0 1,1-1,-1 1,0-1,1 0,-2-8,1-1,-1-2,0 0</inkml:trace>
</inkml:ink>
</file>

<file path=ppt/ink/ink21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2688 1712,'17'-2,"-5"-1,-7 1,-1 0,-1 1,1-1,0 2,-1-1,0 1,1-1,1 2,-2 0,0 0,0 3,-1-1,1 3,-2-2,-1 1,2 6,-1-7,0 1,0-1,0 0,1 1,-1-1,0 7,0-4,1 7,-2-9,3 11,-3-9,1 0,0 2,1 8,-1-11,0 0,0 20,-1-18,0 0,1 4,-2-1,0-5,1-2,0 1,-1 0,0-1,-1-1,-2-5,2-3,0 0,1 0</inkml:trace>
</inkml:ink>
</file>

<file path=ppt/ink/ink21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2701 1920,'45'3,"-42"-3,2-1,0 0,0 0,-2-1,-1-2</inkml:trace>
</inkml:ink>
</file>

<file path=ppt/ink/ink21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2719 1725,'-14'4,"11"-3,1 2,0 0,2 0,-1 0,1 4,0-4,0 2,2-2,1-1,2-3,-2 0,1-1,-1-2,-3 1,2-1,-1 0,-1 1,0 6,3 3,-3-2,1-1,-1 1,1 1,-1-2,1 2,-1-2,0 0,0 6,0-6</inkml:trace>
</inkml:ink>
</file>

<file path=ppt/ink/ink21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2715 1798,'7'19,"-7"-15,1 1,-1-1,0-1,0 2,0-1,-1 1,1-14,0 5,0 1,0 0,1 0,0 0,-1 0,1 0,1 0,0 0,1 2,0 2,-2 2,-1 0,0 1,-3 14,0-14,0 1,0-1,0-2</inkml:trace>
</inkml:ink>
</file>

<file path=ppt/ink/ink21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2740 1868,'-16'0,"14"3,3 2,0-1,-1-1,1 0,2 0,2 1,-2-3,0-1,1-2,0-3,-2 1,-3-2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448 1600,'12'20,"-11"-17,-1 2,1-1,-1-1,0 0,0 0,-1-8,1 1,0-1,0 0,0 1,0 0,1 0,1 1,1 0,7-1,-4 0,-1 2,-2 1,0-1,1 2,-1-1,0 2,0 2,0 0,1 2,0 1,-3-3,2 4,-2-2,1-1,-3 0,1-1,-2 0,0 0,-1 1,-1-1,1-1,0-1,0 0,0-1,-2-1,-6-1,5-1,3 2</inkml:trace>
</inkml:ink>
</file>

<file path=ppt/ink/ink21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2378 1723,'16'11,"-13"-8,0 1,0-1,0-1,0 1,0-1,0 1,0-1,0 0,0 0,0-1,0 1,1 1,-1-2,0 0,0 1,0 0,0 1,-2 0,1 0,-1 0,1 0,1 0,-1 0,1 0,0 0,0-1,-1 1,0 0,0 0,1-1,1-2,3 2</inkml:trace>
</inkml:ink>
</file>

<file path=ppt/ink/ink21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2572 1821,'13'7,"-10"-6,0 0,0 0,1 2,-1-1,0 0,0-1,0 1,0 0,0 0,1 1,-1-1,1-1,-1 1,0 0,0-1,1 0,0 1,-1-1,1 1,0-2,-1 1,0 0,0 1,0-2,0 1,0 1,0-2,1 2,0-1,-1 0,0 1,0 0</inkml:trace>
</inkml:ink>
</file>

<file path=ppt/ink/ink21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2865 1693,'-19'-7,"16"6,-1 2,1 1,1 4,2 3,0-6,0 2,1-2,-1 1,0-1,1 1,1 0,1-2,2-6,0-4,-3 5,1-1,0 1,1-2,-1 1,0 1,-1 0,3 2,-8 1,2 3,1 6,0-6,0 1,1 0,1 4,-1 1,0-2,0-4,2-12,-2 1,0-4</inkml:trace>
</inkml:ink>
</file>

<file path=ppt/ink/ink21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2887 1697,'15'-2,"-8"2,-4 0,0 0,0 0,-6 3,-2 0</inkml:trace>
</inkml:ink>
</file>

<file path=ppt/ink/ink21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2891 1719,'35'1,"-31"-5,-2 0</inkml:trace>
</inkml:ink>
</file>

<file path=ppt/ink/ink21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2939 1657,'2'13,"-1"3,0-12,-1 0,0 1,0 2,-1-2,1-2,0 4,0 6,0-9,0-8,0-2,1 1,-1-4,1 3,-1 3,2 0,3-1,-2 4,0-3,2 3,-3 3,-2 3,-1-2,0-1,-4 10,5-10,-7 8,3-11,4-6</inkml:trace>
</inkml:ink>
</file>

<file path=ppt/ink/ink21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2975 1680,'28'4,"-34"2,2-2,1-3</inkml:trace>
</inkml:ink>
</file>

<file path=ppt/ink/ink21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2986 1706,'28'2</inkml:trace>
</inkml:ink>
</file>

<file path=ppt/ink/ink21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3068 1670,'-14'-1,"11"2,0-1,0 3,-3 4,4-4,0 2,2-2,0 2,1-2,1 1,2 1,-1-3,0 0,3 0,-1-2,-2 0,0-2,1 0,-1-2</inkml:trace>
</inkml:ink>
</file>

<file path=ppt/ink/ink21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2843 1786,'2'19,"-2"-15,0-1,0 0,0 0,0 3,0-1,0 0,0 6,1-5,-1-1,-1-2,1-6,0 0,0 0,0-2,0-2,0 4,2-6,0 1,0 5,0 0,1 2,0 0,1 1,-1 0,0 2,1 5,-3-3,-2 15,1-16,-4 5,0-3,2-2,-1 0,0-2,-2-5,3 0,1 1,1 0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470 1628,'13'-23,"-8"37,-3-10,1 5,-1-4,0-2,-3-7,-1-3,1 2,0-4,1 5,0 1,1-3,1 2,1 3,0 3,1 6,-2-3,2 7,-2-7,-1-2,0 0</inkml:trace>
</inkml:ink>
</file>

<file path=ppt/ink/ink21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2881 1802,'28'-3,"-24"3,-8 3</inkml:trace>
</inkml:ink>
</file>

<file path=ppt/ink/ink21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2891 1821,'23'-3,"-20"3,0 0,0-1,0-1</inkml:trace>
</inkml:ink>
</file>

<file path=ppt/ink/ink21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2948 1799,'4'0,"-22"-2,16 6,2 3,0 0,0-2,1 1,0-2,-1 0,1 0,-1 1,3-2,0-6,-1-5,3-4,-4 8,1-4,0 5,-1-1,0 1,-1 7,1-12,1 2,-2 10,0 4,0-4,0-1,0 2,1 1,0 3,0-6,-1 0,2 3,0-9,-1 0</inkml:trace>
</inkml:ink>
</file>

<file path=ppt/ink/ink21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2967 1798,'28'0</inkml:trace>
</inkml:ink>
</file>

<file path=ppt/ink/ink21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2968 1823,'30'-1,"-27"0,1-1,-1-1,-2 0</inkml:trace>
</inkml:ink>
</file>

<file path=ppt/ink/ink21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3052 1782,'-14'8,"12"-3,1 0,1-1,2 3,-1-4,0 1,5 0,-3-2,0-3,4-6,-7 2,-4 1,-1-1</inkml:trace>
</inkml:ink>
</file>

<file path=ppt/ink/ink21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778 799,'-13'-7,"10"6,-1 1,0 0,1 1,-1 0,0 2,1 4,1-1,2-2,-1-1,0 1,0-1,1 0,1 2,2-2,1-1,-1-1,0-1,2 0,-1-3,-1 2,1-2,-1 0,-1-1,0 1,0-4,0 3,-2 1,1 0,0 0,2 2,-3 5,1-1,0 8,-1-8,1 0,0 1,0-1,2 0,0-1,0-2,0 1</inkml:trace>
</inkml:ink>
</file>

<file path=ppt/ink/ink21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824 803,'24'-1,"-21"1,0-1,-3 5,-2-1,-1 1,1-1,-1 0</inkml:trace>
</inkml:ink>
</file>

<file path=ppt/ink/ink21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825 837,'20'-4,"-17"4,0-1,0 1,0 1,2 0,-2 0</inkml:trace>
</inkml:ink>
</file>

<file path=ppt/ink/ink21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898 753,'0'24,"0"-21,0 1,0-1,0 4,0-3,1 0,-1 1,0 0,0-1,0-1,0 0,0 0,0 0,0 0,0-6,1-3,-1 3,1 0,-1 0,1-2,0 1,1 0,-1 1,2 0,1 0,0 1,-1 2,0 2,-1 5,-1-3,-1 0,1-1,-1 3,-1-3,0 0,-2-1,0 0,-2-1,1 0,1-1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538 1526,'2'-4,"4"59,-7-52,-1 0,-1 0,0-1,0 0,9-5,-1 1,-2 0,0 0,0 7,-2-2,-1 3,1 0,-1-3,1 2,0 3,0-4,-1-16,0 8,0 1,-1 0,1-1</inkml:trace>
</inkml:ink>
</file>

<file path=ppt/ink/ink21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941 788,'22'2,"-18"-1,-1-1,0 1,0 0,-2 2</inkml:trace>
</inkml:ink>
</file>

<file path=ppt/ink/ink21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949 818,'19'3,"-15"-4,-1 1,0-1,0 1,0 0,1-4,-2 1</inkml:trace>
</inkml:ink>
</file>

<file path=ppt/ink/ink21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1033 783,'-13'5,"10"-4,-2 3,2 0,1-1,0 1,1-1,2 0,-1 1,1-1,4 3,-1-4,-1-1,0-1,0 0,0 1,1-1,1 0,-2 0,1 0,-9-4</inkml:trace>
</inkml:ink>
</file>

<file path=ppt/ink/ink21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701 839,'6'4,"1"-2,-3-2,3 3,-3-2,-1 0,1 1,1 0,1-1,-1 0,0-1,1 0,-2-1,0 0,0 0,-1 0,1 0,-1 0,3-1,-3 1,1 0,0 1,0-1,1 0,-1 0,5 0,-5 1,-1 0,1 0,0-1,0 1,-1 0,1 1,0-1,0-1,0 1,0 1,0-1,0 0,-1 0,0 1,1-1,-1 0,1 1,-1-1,2 0,-2 0,0 0,0 0,1 0,-1 0,1 0,3-1,-4 2,0-1,0-1,1 0,5 0,-5 1,0 0,-1 0,2 0,-2 1,0-1,1 1,-1 0,0-1,0 1,0-1,0 1,0-1,0 0,0 0,1 0,-1 0,1-1,3 0,-4 1,0 0,0-1,4 1,-4 0,3-1,-3 1,0 0,7-1,-5 1,0 0,-2 0,1-1,3 1,-3 1,0-1,-1 0,2 1,-2 0,1 1,-2 4</inkml:trace>
</inkml:ink>
</file>

<file path=ppt/ink/ink21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962 1512,'18'6,"-15"-5,0 0,0-1,0 1,0-1,0 0,0 1,0-1,2-1,-2 1,0 0,2 0,-1 2,-1-1,0-1,0 1,0 0,0 0,0-1,0 1,0-1,0 0,0 0,0 0,0 0,1 1,-1-1,0 1,0 0,0 0,0-1,0 1,0-1,0 0,0 0,0 0,0 0,0-1,0 0,0 0,1 0,-1 0,0 0,0 1</inkml:trace>
</inkml:ink>
</file>

<file path=ppt/ink/ink21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1025 997,'-12'15,"12"-11,1 0,0 0,-1-1,1 0,0 0,0 0,2 0,0 0,0-1,0-2,0 1,0-1,0 0,0 0,1-1,-1 1,0-1,0-1,0 0,0-2,-2 1,1 0,0-4,0 4,0-2,0 2,-1 0,-1 0,1 0,-2 0,0 0,-1 0,-1 0,-1-1,0 2,-1 0,2 2,-1 1,-3 1,4 0,-1 0,1 0,0 1,2 0</inkml:trace>
</inkml:ink>
</file>

<file path=ppt/ink/ink21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1041 989,'-1'23,"1"-19,0-1,0 1,0 0,0-1,1 5,-1-5,3 1,-2-7</inkml:trace>
</inkml:ink>
</file>

<file path=ppt/ink/ink21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1392 883,'-1'22,"1"-17,0-1,0 5,0-5,0-1,0 0,0 0,0 4,0-4,-1 0,1 0,0 0,0 2,0-1,0-1,0 0,0 0</inkml:trace>
</inkml:ink>
</file>

<file path=ppt/ink/ink21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1429 924,'-13'2,"10"1,0 1,0 1,2-2,1 0,0 1,0 1,1-2,0 1,0-1,2-2,0-4,0-1,0-1,-1 2,0-1,1-1,-2 2,1 0,1-1,-2 1,0 6,-1 1,0 0,0-1,0 0,0 0</inkml:trace>
</inkml:ink>
</file>

<file path=ppt/ink/ink21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1442 929,'1'17,"-1"-13,-1-1,1 0,3-10,-1 2,0 2,1-2,-1 2,1-1,0 2,0 0,0 1,-1 5,-2-1,1 2,-1-1,0-1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571 1524,'28'6,"-27"-3,-1 0,1 2,-1-2,0 2,-2 0,1-2,-1 0,-1 1,-1 1,0-1,-3 0,1-1,3-2,6-12,-2 8,3 0,-3 0,3 0,0 2,0-1,2 1,-1-1,-2 0,0 2,0-1,-4 4,-4 7,3-6,1-1,-1 1,-1-1,3 0,3-1,0-2,3-1,-3 1,0-1,1 0,1 1,-5 4,-2 0,0 0,-1 0,-1 3,3-3,-8 12,19-28,-22 26,8-10,1-2,12-6,-2-2,-2 1,0 0,-2 2,1 0,-1-1,-4 1,-3-3,2 3,-2-2,2 2,0-1,-1 2,3 6,1 0,1 0,4 12,-4-9,1 1,-1 0,1-1,0 0,0 0,9 19,-9-17,4 8,-7-14,-1 0</inkml:trace>
</inkml:ink>
</file>

<file path=ppt/ink/ink21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1493 911,'-13'13,"12"-9,0-1,1 1,0-1,1 0,1 0,1-3,0-2,0-2,-1 0,-1 0,0 1,0 0,-1 0,0 6,0 1,-1-1,1 0,0 0,0 1,1 0,-1 0,0 1,0 0,0-2,0 1,0 0,0-1,0 0,0 1,-1 0,0 1,-1-2,1 1,-1-1,1-6,1 0,1-3,0-1,0 0,0 0,0 1,0 1,0 1,0 1</inkml:trace>
</inkml:ink>
</file>

<file path=ppt/ink/ink21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1502 927,'7'1,"-8"2,1 0,0 1,0 0,0-1,1 0,-1 0,3-4,0-1,2-3,-3 2,-1 0,2-2,-1 0,0 2,-2-1,1 1,1-4,-1 4,-2 9,1-2,0 0,0-1,0 0,2 0,0 0,1-2,0-1</inkml:trace>
</inkml:ink>
</file>

<file path=ppt/ink/ink21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1574 900,'-13'0,"10"1,0 2,1 0,1 3,0-3,1 1,-1-1,0 2,1-1,1-1,-1 0,1 0,6-10,-5 3,3-6,-4 7,1-2,-1 1,0 1,0 10,-1-1,0-1,0 1,0-2,0 0,3-2,0-4,-1-1,3-4,-4 3,1 0,-1 1,0 0,1 0,-1 0,2-2,-2 2,-3 6,0 0,-1 3,2-2,1-1,0 0,-1 0,1 0,0 4,1-4,2-4,0-2,0-2,0-1,-3 3,1 0,-1 0,1 0,0-1,0 1,-1 8,0-2,0 2,1 0,-1-1,1-1,-1 1,0 1,0-2,-1 0,1 2,-1 0,0 0,-1 0,1-1,0-1,0 0,-1 1,1 0,-2-1</inkml:trace>
</inkml:ink>
</file>

<file path=ppt/ink/ink21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1613 927,'22'-7,"-20"2,-1 2,-1 0,2-2,-1 1,0 1,-4 2,0 2,-2 2,0 0,0 1,1-1,1 1,1 0,-1 0,1 0,0-1,0 1,0 3,2-4,1 1,2 4,2-5,-1-2,1-2,-2 0,2 0,-2-1,0-1,1-1,0 0,-2 0,-1 1,0 0,-1 0</inkml:trace>
</inkml:ink>
</file>

<file path=ppt/ink/ink21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1673 843,'-9'14,"7"-11,1 0,-1 1,1 2,0-2,0 0,0-1,0 2,0-2,1 0,0 1,-1 0,1 1,0-1,0 1,0 0,0 0,1-1,-1 1,0-2,1 0,0 0,1 0,1-2,0-3,-1-1</inkml:trace>
</inkml:ink>
</file>

<file path=ppt/ink/ink21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1697 827,'-8'34,"8"-29,-1-1,1-1,-1 0,1 1,0-1,0 0,-1 0,1 0,1 0,-1 1,0-1,1 0,0 2,-1-1,1 0,-1 0,1-1,0 1,3-7,-1-1,-1-3,-1 4,1-1,-2 1,1 0,1 0,-1 0,-1 0,3 4,1 0,-1-1,0-1,0-2,-1 0,0 0,-5 1,-2 2,2-1,0 2,0-1,1 3,0 1,2-1,1 2,0-2,0 0,1 2,0-2,1-1,0 0,0-4,-1-3</inkml:trace>
</inkml:ink>
</file>

<file path=ppt/ink/ink21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1734 891,'17'-4,"-14"3,1 1,-1-1,-1-2,-2 0</inkml:trace>
</inkml:ink>
</file>

<file path=ppt/ink/ink21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1759 851,'-4'16,"5"-8,-1-5,0 0,0 0,0 0,0 0,0 0,0 3,0-3,1 1,-1-1,0 1,0 0,1 0,-1 0,0 2,0-2,0-1,0 0,-2 0,-1-3</inkml:trace>
</inkml:ink>
</file>

<file path=ppt/ink/ink21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1790 843,'-4'50,"5"-47,-1 0,3-2,0 0,1-2,-1-2,-1 0,-3 0,0 0,0 0,-1 0,-2 0,1 1,-1-1,0 2,1 0,0 1,0 0,6 3,1-3,0-1,-1 1,0 0,0 0,0 2</inkml:trace>
</inkml:ink>
</file>

<file path=ppt/ink/ink21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1822 831,'6'57,"-8"-48,1-4,0 1,-1-1,1 0,0-1,-3 3,1-4,0-2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704 1620,'26'-5,"-23"5,1 0,-1 0,2 1,1 0,-1 0,6 0,-6 0,-1 0,0 0,0-1,0 1,0-1,4 1,1-1,-3 0,-12-2,-6 0,7 2</inkml:trace>
</inkml:ink>
</file>

<file path=ppt/ink/ink21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1400 1055,'19'1,"-15"-2,0 2,-1-1,0 0,0 1,-7 1,1-1,-1 1</inkml:trace>
</inkml:ink>
</file>

<file path=ppt/ink/ink21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1395 1087,'16'4,"-13"-4,2 0,-1 0,-1-1,0 1,0 1,0-1</inkml:trace>
</inkml:ink>
</file>

<file path=ppt/ink/ink21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1460 1071,'15'-23,"-16"20,0 0,-1-2,0 2,2 0,1 0,1 0,0 0,1 1,0 2,0 0,0 0,0 2,-4 3</inkml:trace>
</inkml:ink>
</file>

<file path=ppt/ink/ink21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1454 1082,'10'28,"-10"-24,1-1,-1 0,0 2,1 0,-1-2,1 1,-1 0,1 2,1-3,1-2,0-1,0-1,1 0,-1-1,-1-1,-1-1</inkml:trace>
</inkml:ink>
</file>

<file path=ppt/ink/ink21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1519 1065,'-13'-4,"9"5,1 1,2 1,-1 1,2 0,0 0,0-1,0 0,0 0,0 0,0 0,1 0,2-3,1-3,0-2,-1 1,-1 0,0 1,-1 0,-1 0,3 2,-3 6,0 0,1-2,0 2,0 0,0-2,1 0,1-2,0-3</inkml:trace>
</inkml:ink>
</file>

<file path=ppt/ink/ink21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1552 1087,'2'0</inkml:trace>
</inkml:ink>
</file>

<file path=ppt/ink/ink21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1589 1013,'0'16,"0"-13,1 1,-2 1,1-1,0 0,0 1,-1-1,1 0,-1 1,1-2,0 0,0 1,-1 2,1-3,-1 0,2-7,-1 0,0 0,1 1,-1 0,3-1,-1 1,1 3,0 3,-1 0,-2 1,0-1,-1 1,1-1,-1 0,-1 0,-1 0,2 0</inkml:trace>
</inkml:ink>
</file>

<file path=ppt/ink/ink21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1630 1075,'-4'28,"2"-25</inkml:trace>
</inkml:ink>
</file>

<file path=ppt/ink/ink21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1682 1044,'-13'7,"10"-6,0 2,0 0,1 0,1 0,0 1,1 1,0 0,1-1,1-1,1-1,0 0,1-2,2 0,-3 0,1 0,-1 0,1-1</inkml:trace>
</inkml:ink>
</file>

<file path=ppt/ink/ink21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1728 996,'17'4,"-13"-2,-3 1,1 0,-2 1,-1-1,1 0,0 0,0 1,-1 1,1-1,0 0,0-1,1 0,0 0,1 2,0-2,0 0,2 1,-2-1,1-3,-3 3,-3 1,2 0,0 1,1-1,0 0,1-1,-1 0,2 0,0 0,-1 0,0 0,-2 1,0-1,-1 2,0-2,-2 0,1-4,0 0,-1 0,0-1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487 1613,'-17'2,"23"-1,-3-1,4-1,-4 1,0-2,3 2,-3-1,1-1,-1 1,1 0,0 1,0 0,3 0,-4 1,0 0,0 0,4 0,-5-4</inkml:trace>
</inkml:ink>
</file>

<file path=ppt/ink/ink21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1555 1381,'22'-40,"-21"36,0 1,0 0,0 0,1-1,-1-1,0 2,1-9,-1 8,-1-1,0 0,1 1,-1 0,1-7,-1 7,1 1,-1-1,0-1,0 0,0-1,0 0,1 0,-1 2,0 0,0 0,-1 0,1 0,0 0,0 0,0-1,-1 0,0-9,1 11,-1 0,1 0,-2 0,1 0,1 0,-1 0,-2 2,1 6,0-2,-1 0,2 0,-1 0,1 0,-1 1,-1 6,2-6,-1-1,1 0,-3 4,2-4,0 0,5-13,-1 6,-1-3,0 3,0 1,0-2,0 2,1-1,0 1,1 1,0 0,0 1,0 0,2 1,-1 1,1 0,-1 1,0 2,-1-1,0-1,0 0,0 1,1 0,-1-1,0 0,2 2,-2-2,0 1,-2 0,-9-3</inkml:trace>
</inkml:ink>
</file>

<file path=ppt/ink/ink21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1643 1200,'-2'16,"2"-12,-1 0,2 2,-1 0,0 1,0 7,0-8,0 0,0 1,1 1,-1 1,0-1,0-1,0-1,0-1,0-1,0 3,0-3,-1-1,1 4,-1-4,1 0,-1 0,0 1,1-7</inkml:trace>
</inkml:ink>
</file>

<file path=ppt/ink/ink21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1635 1205,'14'-5,"-8"4,-3 0,2 0,1 1,-2-1,-1 0,3 0,-3 1,2-1,-1 0,-1 1,0 0,0 1,-2 2,0 0,-1 0,0 0,0 0,1 1,0 1,-1 1,1-1,-1 0,2 13,-2-13,1 5,-1-5,1 1,-2 11,2-9,-1-1,0-1,-1 0,1-1,0 0,-1-1,1 1,-1-1,0 0,1-1,-1 0,1 0,-2 0,1 0</inkml:trace>
</inkml:ink>
</file>

<file path=ppt/ink/ink21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1642 1358,'24'-13,"-21"12,1 0,-1 0,0 0,0 0,0 0,0 1,0-1,2 0,-1 1,-1 0,0 0,0 0,-7-3</inkml:trace>
</inkml:ink>
</file>

<file path=ppt/ink/ink21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1663 1207,'-14'9,"14"-3,0-3,0 1,1 0,0-1,2-2,-1-4,2-3,-2 3,0-2,0 2,1-1,-2 0,2 1,-1 0,-2 6,-1 0,1 0,-1 2,0-1,1-1,0 1,1 0,0 1,-1-2,1 1</inkml:trace>
</inkml:ink>
</file>

<file path=ppt/ink/ink21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1660 1250,'3'25,"-4"-19,1-2,-1-1,0 2,2-8,0-1,-1 1,0 0,0 0,1-1,0 1,1-1,0 1,1 1,0 2,0 2,0 2,-3-1,0 0,0 1,-2-1,-1 0,0 0,0 0,0-1,0-2,0-1</inkml:trace>
</inkml:ink>
</file>

<file path=ppt/ink/ink21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1675 1307,'-13'3,"11"0,1 0,2 1,1-1,2 0,-1-1,1-2,0 0,0-1,-1-1</inkml:trace>
</inkml:ink>
</file>

<file path=ppt/ink/ink21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1726 1265,'14'-1,"-10"1,-1 0,1-1,-1 1,0 0,-1 3</inkml:trace>
</inkml:ink>
</file>

<file path=ppt/ink/ink21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1734 1283,'26'4</inkml:trace>
</inkml:ink>
</file>

<file path=ppt/ink/ink21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1771 1171,'1'28,"-1"-23,0 0,-1-1,1 0,0 1,-1 6,1-4,0-1,0 1,0-1,0 0,0 0,0 0,0 3,1 0,-1-1,0-2,0 0,0 0,1-1,-1 5,0-5,1 0,-1 1,0-1,0-1,1-1,-1 0,0 0,1 1,-1 2,0-3,1 0,-2-6,0-12,0 7,1 0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356 1324,'-21'24,"20"-20,-1 4,1-4,-1 8,4-5,-1-3,-1-1,3 3,-1-3,1-1,0-4,-1-2,1 2,-1-1,0-1,0 1,0 0,0 0,0 0,-1 0,-3 6,1 3,2-3,1 0,1-1,1 0,-1-2,0 0,0-1,0-1,0 0,-1-2,-1 0,-2 1,-3 1,-1 0,2 2,0 1,0-1,8-4,-2 2,1-2,-1 1,0 1,1 1,-1 0,0 1,-2 3,-1 2,0-1,0-1,1 4,-1-4,0 1,0-1,3-8,-1 2,-2 0,1-1,-1 0,1 0,1-7,-1 8,0-7,0 5,2 9,-2 1,0-1,0 1,-1 3,0-4,0 1,1-2,-2 1,1-1,0 1,0-1,1-6</inkml:trace>
</inkml:ink>
</file>

<file path=ppt/ink/ink21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1767 1169,'19'-1,"-14"0,-2 1,2-1,-1 0,-1 0,2 0,2-2,-2 2,0 1,0-1,3 1,-4 0,-1 2,0 0,0 2,-3 1,1 4,0-3,-1 1,1-2,0 0,-1 0,0 0,2 6,-1 3,0-6,-1-2,2 13,-1-12,0 2,-1 0,1-1,-1-1,1 7,-1-7,0 1,0 0,0 1,0-3,0-1,0 4,0-6,-1 1,-2-4,-1-5,2 1,-1 1,1-1</inkml:trace>
</inkml:ink>
</file>

<file path=ppt/ink/ink21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1772 1350,'38'1,"-35"-2,1 0,-1 1,1 0,-1-1,0 1,0 0,2 1,-1-1,0 1,0 1,0 2,-4-1,1 0,-4-2,0-2</inkml:trace>
</inkml:ink>
</file>

<file path=ppt/ink/ink21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1803 1195,'-13'1,"10"2,2 0,1 1,1-1,1 0,1-2,0-2,0 0,0-1,0-1,0 6,-2 0,0 0,-1 0,1 0</inkml:trace>
</inkml:ink>
</file>

<file path=ppt/ink/ink21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1797 1232,'4'31,"-5"-28,1 0,-1 0,2-6,0-2,0 2,0 0,0 0,0 0,2 1,0 2,-1 3,0 0,-3 0,-1 0,-1 0,0 0,1 0,-1-1</inkml:trace>
</inkml:ink>
</file>

<file path=ppt/ink/ink21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1810 1298,'-9'13,"8"-10,-1 0,2 1,1-1,1 0,1-2,1 0,0-2,-1-1</inkml:trace>
</inkml:ink>
</file>

<file path=ppt/ink/ink21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1692 1385,'16'0,"-13"0,-1 3,0 2,-2-2,0 1,0-1,-1 0,1 0,-2 1,0-1,-1 0,0-1,0 0,0-1,0 0,6 0,0 0,0-1,0 2,-1 1,-1 0,-1 0,-1 0,0 0,-1 1,1-1,-2 1,0 0,1-7</inkml:trace>
</inkml:ink>
</file>

<file path=ppt/ink/ink21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1721 1401,'10'20,"-6"-16,-2 0,0-1,-1 0,1 0,-1 0,1 2,-1 0,0 1,0 1,0-3,0 0,-1-1,1 2,-1-1,-1-9,-1-9,2 7</inkml:trace>
</inkml:ink>
</file>

<file path=ppt/ink/ink21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1758 1403,'-12'34,"10"-29,1-2,-1 1,1 0,-1 2,0-2,0 0,0 0,-1-1,2 0,-2 0,2 1</inkml:trace>
</inkml:ink>
</file>

<file path=ppt/ink/ink21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1791 1408,'1'-15,"-4"12,0 1,0 2,-1 0,0 3,3 0,-1 2,1-2,1 0,0 1,-1 0,1 0,-1 1,2-2,0 0,2-1,1-1,-1-2,0 0,4-3,-3 0,-1 1,-1 0,-1 9,-1-2,1 5,-1-5,1 1,-1 1,0 0,1 0,0 9,-1-11,-1 4,0-4</inkml:trace>
</inkml:ink>
</file>

<file path=ppt/ink/ink21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1759 1393,'21'-6,"-18"6,0 1,1 0,-1-1,1 1,-1-1,1 0,-1 2,-4 3,1-1,-1 0,0 0,0 0,-2 1,0-1,-1 0,-3 5,3-6,3 1,0-1,1 0,3-1,1-3,-1 1,0-1,3-2,-2 3,-1-1,0 1,0 0,0 2,-2 2,0 0,-2 1,1-1,-2 3,1-4,0 0,-2 2,2-2,-2 1,-1 1,0-1,1-2,0 1,0-2,0 2,-1-1,1 0,-1 0,1-1,-1 0,0-5,2-2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3560 789,'14'12,"-10"-12,-1-1,0 0,-2-2,-1 0,0 0,-3 2,-1 1,0 0,1 0,0 2,1 1,1 1,0 0,-1 0,2 0,-1 0,1-1,-1 0,1 0,0 1,2-1,1-2,1-1,-1 0,0-1,3-1,0-3,-5 2,0-4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432 1345,'-6'-5,"9"2,0 2,0 4,-2 0,-1 0,1 0,-1 0,0 1,0-1,0 0,3-1</inkml:trace>
</inkml:ink>
</file>

<file path=ppt/ink/ink22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1713 1079,'-2'13,"2"-9,-1 0,0 0,1-1,-1 0,0 0,0 0,0 0</inkml:trace>
</inkml:ink>
</file>

<file path=ppt/ink/ink22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1781 1009,'-1'15,"0"-11,2-1,-1 0,-1 3,1-2,0 1,0-2,1 2,0-2,-1 0,0 1,1-1,-1 0,2 2,-2-2,3 2,0-3,0-1,1-2,-1-1,0-1,0-2,-2 1,2-2,-2 2,-1 0,0 0,-1 0,0-1,0-2,0 4,0-5,1 3,0 2,0 0,-1-3,1 2,0 1,0 0,4 4</inkml:trace>
</inkml:ink>
</file>

<file path=ppt/ink/ink22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1821 1002,'17'-12,"-19"9,1-1,0 1,0-2,0 0,-1-1,2 3,1 0,2 2,1 0,-1 1,1 1,-1 0,0 2,0 4,-3-4</inkml:trace>
</inkml:ink>
</file>

<file path=ppt/ink/ink22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1823 1013,'6'33,"-6"-26,0-4,0 0,-1 1,2-1,-1 0,0 1,0 0,0-1,0 0,0 0,0 0,1 0,0 0,2-1,0-5</inkml:trace>
</inkml:ink>
</file>

<file path=ppt/ink/ink22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1861 1014,'-13'5,"12"-2,0 1,1-1,0 0,0 0,0 0,0 0,1 0,0 0,2-3,0-1,-1-2,0 0,-1-2,2-6,-3 8,1 0,-1-1,0 7,1 7,-1-4,0-3,0 0,0 0,0 1,0-1</inkml:trace>
</inkml:ink>
</file>

<file path=ppt/ink/ink22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1884 1013,'-13'15,"13"-12,0 0,1 2,0-2,0 0,-1 0,3-4,0-4,-1 2,0-1,-1-1,0 1,0 0,0-1,0 1,0 1,-2 6,1 2,-1 1,0-1,1-1,0 0,0-1,0 1,1 2,-1-3,1 0,3 1</inkml:trace>
</inkml:ink>
</file>

<file path=ppt/ink/ink22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1907 1050,'-2'18,"1"-14,-1-1,2 0,-2 0,1 0,3-10,-2 3,1 0</inkml:trace>
</inkml:ink>
</file>

<file path=ppt/ink/ink22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1868 1019,'15'1,"-17"3,-2 0</inkml:trace>
</inkml:ink>
</file>

<file path=ppt/ink/ink22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1863 1044,'2'0</inkml:trace>
</inkml:ink>
</file>

<file path=ppt/ink/ink22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1927 1014,'-14'4,"12"3,2-4,0 1,0-1,0 0,2 2,-1-2,2-2,2-6,-2 1,-2 0,0 1,0 0,0 0,-1 6,0 0,0 2,0-2,0 1,0-1,0 0,0 0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445 1338,'3'17,"-2"-12,0-1,-1 0,0-1,3 11,-2-8,0 3,0-1,0-1,-1 0,1-2,-1 0,1-1,-1-1,0 1,-1-1,0-7,0 0,1-3,-1 1,1 0,0 0,-1-1,0 1,0 0</inkml:trace>
</inkml:ink>
</file>

<file path=ppt/ink/ink22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1934 1015,'24'-1</inkml:trace>
</inkml:ink>
</file>

<file path=ppt/ink/ink22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1935 1038,'28'-3,"-28"0</inkml:trace>
</inkml:ink>
</file>

<file path=ppt/ink/ink22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1969 979,'-1'28,"1"-25,0 3,0-2,0-1,0 0,0 0,0 1,0-1,-1 0,1 1,0-1,1-7,0 1,0 0,-1 0,1-1,0 1,2 0,-1 0,1 3,-3 3,1 1,-1 0,-1 0,1-1,0 2,-2 1,0-3,-1 0</inkml:trace>
</inkml:ink>
</file>

<file path=ppt/ink/ink22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1987 1045,'0'16</inkml:trace>
</inkml:ink>
</file>

<file path=ppt/ink/ink22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2022 1005,'-14'2,"13"1,1 1,0-1,0 0,0 0,1 0,-1 2,0-1,0 1,0-2,3-4,0-3,-1-1,-1 2,1-1,-1-1,0 11,-1-3,1 0,-1 2,0-2,0 0,0 0</inkml:trace>
</inkml:ink>
</file>

<file path=ppt/ink/ink22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2032 1004,'17'3,"-14"-3</inkml:trace>
</inkml:ink>
</file>

<file path=ppt/ink/ink22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2031 1028,'18'1,"-15"-2,0 0,-1-4,-1 2,0 0</inkml:trace>
</inkml:ink>
</file>

<file path=ppt/ink/ink22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2073 998,'-13'7,"11"-4,-1 0,3 0,2 1,1 1,-2-2,2 1,0-2,0-1,0 0,0-2,-7 4</inkml:trace>
</inkml:ink>
</file>

<file path=ppt/ink/ink22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1876 1073,'3'18,"-3"-15,0 1,0-1,-1 0,1 0,0 0,0 0,2-7,-1 0,0 1,0 0,2 0,0 3,0 0,0 2,-1 1,-1 0,-2 0,-1 0,1 0,-2 0,0-1,1-5</inkml:trace>
</inkml:ink>
</file>

<file path=ppt/ink/ink22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1906 1098,'17'0,"-20"3,-1-3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451 1347,'14'-5,"-11"3,0 2,0 3,-2 0,-1 1,0 0,0 0,-1 0,1 0,-1 1,0-2,4-3,0-5,-1 2,-1 0,2-1,-2 1,2-1,-1 1,0 6,-1 3,-1-2,0-1,1 0,0 0,0 0</inkml:trace>
</inkml:ink>
</file>

<file path=ppt/ink/ink22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1911 1105,'18'0</inkml:trace>
</inkml:ink>
</file>

<file path=ppt/ink/ink22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1953 1083,'-13'6,"10"-4,0 3,2-2,1 0,1 0,1 0,2-1,-1-2,0 0,1-4,-2 1,0 0,-1 0,0 0,-1 7,0 0,1-1,-1 0</inkml:trace>
</inkml:ink>
</file>

<file path=ppt/ink/ink22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1966 1107,'2'0</inkml:trace>
</inkml:ink>
</file>

<file path=ppt/ink/ink22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1984 1058,'0'43,"-1"-39,1-1,2-8,-1 2,2-1,-1 1,1 0,0 0,0 1,-1 5,-1 1,-1 0,0-1,-1 0,-1 0,-1 1,1-1,-1-1,2 1</inkml:trace>
</inkml:ink>
</file>

<file path=ppt/ink/ink22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2012 1088,'2'0</inkml:trace>
</inkml:ink>
</file>

<file path=ppt/ink/ink22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2013 1088,'-7'17,"10"-17,0 0,0 0,1 0,-1-1,0 0</inkml:trace>
</inkml:ink>
</file>

<file path=ppt/ink/ink22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2039 1046,'-2'39,"2"-36,0 0,-1 0,1 0,2-7,-1 1,0 0,-1 0,1 0,0 0,0 0,2 1,0 1,0 3,-1 2,-2 0,-1 0,1-1,-2 0,0 0,0 0,1 0,-1 1,0-1</inkml:trace>
</inkml:ink>
</file>

<file path=ppt/ink/ink22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2067 1096,'-1'18,"-1"-15,0 1,0-1,-1 0,0-1,0-2,-2 0,2-1</inkml:trace>
</inkml:ink>
</file>

<file path=ppt/ink/ink22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1935 1135,'2'13,"-2"-9,0 0,0 0,-1 0,0 0,1-1,-1 0,2-6,0 0,0 0,0 0,1 0,1 0,0 1,0 1,0 1,0 1,-1 2,-2 0,-1 0,-1 0,-1-1,-1 0,1 0,0-1,0 1</inkml:trace>
</inkml:ink>
</file>

<file path=ppt/ink/ink22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1960 1150,'2'0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484 1320,'8'10,"-5"-12</inkml:trace>
</inkml:ink>
</file>

<file path=ppt/ink/ink22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1961 1150,'3'11,"0"-11,0 1,0-1,0 0,0 1</inkml:trace>
</inkml:ink>
</file>

<file path=ppt/ink/ink22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2013 1149,'-15'1,"12"0,0 1,1 1,-1 1,3-1,0 0,2 1,-1-1,2-1,0 0,0-1,2-2,-2 0,0-1</inkml:trace>
</inkml:ink>
</file>

<file path=ppt/ink/ink22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1963 1169,'18'-2,"-15"4,0 1,-4 0,-1 1,-4 3,2-6</inkml:trace>
</inkml:ink>
</file>

<file path=ppt/ink/ink22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1965 1203,'2'0</inkml:trace>
</inkml:ink>
</file>

<file path=ppt/ink/ink22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1966 1203,'1'41,"0"-37,0 3,0-4,0 0,-1 0</inkml:trace>
</inkml:ink>
</file>

<file path=ppt/ink/ink22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1984 1207,'22'1,"-20"2,-6 4,3-4,-1 0,-2 2,3-2,-1 4,1-3,0-1,-1 4,1-3,0 0,2 0,-1-1,4 0,-1-1,0-1,0-1,-4 3,-2-2,0 1,1 1,2 0,0 0,0 2,2-1,0 1,0-1,0-1,0 0,-1 0,-2 0,0 0,-2 0,-2 4,0-3,2-1,-4 2,3-4,-1-2,0 0,-3-1,0-1</inkml:trace>
</inkml:ink>
</file>

<file path=ppt/ink/ink22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2617 728,'-1'70,"2"-65,-1-2,1 0,0 0,1 0,1-1,0-5,-1 0,0 0,0 0</inkml:trace>
</inkml:ink>
</file>

<file path=ppt/ink/ink22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2665 784,'-13'13,"15"-8,1-3,1-4,-1 0,1-3,0 0,-2 2,0 7,-2 1,0-2,-1 1,1-1,0 0,1 0,2-3,0-5,-1 1,-1 1,1 0,-1 0,0 0,1 0,1 1,0 2,0 2,-2 1,0 0,-1 1,0 0,0 0,0-1,0 0,4-7,-1 0,-1 1,-1 0,1 0,0 0,0 0,0 0,1 1,-2 5,-1 5,1-3,-1-2,3-2,-1-4,1 0,0-2,0 1,-1 0,2 1,0-1,-1 3,-7 4,0 0,1-1,2 1,-1 0,2 0,-1 0,2 0,0 0,3-4,-1-1,-1-1,1 1,-1-1,-1 0,0 0,-1 0,1 7,0-1,0 1,-1-1,0 5,0-2,0-2,0 0,-1-1,0 1,-2 0,1 0,-2-1,1-1,-1 1,1 0,0-2,0 0,0-1,4-3,0-1,1 1,-1 0</inkml:trace>
</inkml:ink>
</file>

<file path=ppt/ink/ink22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2772 780,'-2'24,"2"-21,0 0,0 0,0 1,0-1,3-4,-1-3,0 0,-2 0,1 0,0 1,-1 0,2-3,-1 3,0 0,0 0,0 0,1 0,-3 7,0 0,0 4,1-5,0 4,0-3,2-1,1-5,-1-1,0 0,0-1,0 1,2 0,0-1,0 2,-1 0,0 0,0 1,-6 1,0 0,0 2,1 1,0 2,1-2,1 0,3-3,1-1,0-2,0 1,-2-1,-1 7,0 0,0-1,2-4,0-1,0-1,1-2,-1 1,0 0,-1 0,0 1,-6 6,2 0,-1 2,2-2,0 0,0 0,1 0,0 0,3-4,1-2,-3 0,0 0,0 0,0 9,0-1,-1-1,-1 0,1 2,-1-1,1-2,-2 1,1-1,-2 0,1 0,-1-2,1-5,3-1,0 1,-1-1</inkml:trace>
</inkml:ink>
</file>

<file path=ppt/ink/ink22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2861 774,'15'12,"-12"-15,-2 0,-1 0,-2 0,-1 1,0 1,0 2,0 1,-2 1,2 0,0 1,0 0,2 0,0 0,1-1,2 2,1-4,1 0,2-3,-3 1,6-6,-5 4,0-2,-1 2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513 1263,'3'56,"-2"-41,0-9,-1 2,3 11,-2-11,-1-4,1-1,-1 1,2-14,-2 5,0 1</inkml:trace>
</inkml:ink>
</file>

<file path=ppt/ink/ink22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2901 737,'-3'18,"2"-14,0 0,1-1,-1 0,0 0,0 0,-2 4,2-4,1 0,0 0,0 0,4-1,0-3,0-1,0-2,-2 1,2 0</inkml:trace>
</inkml:ink>
</file>

<file path=ppt/ink/ink22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2922 758,'4'18,"-5"-15,1 1,-1-1,1 0,-1 0,0-6,1 0,1-2,0 2,0 0,1 0,0 0,2-1,1-1,-2 2,0 0,0 0,0 2,0-1</inkml:trace>
</inkml:ink>
</file>

<file path=ppt/ink/ink22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2950 771,'0'7,"0"-11,0 0,0 0,1-1,-1 0,0 1,1 0,-1 1,1 0,-1 0,2 6,0 0,0 1,-1 0,2-1,0-2,0-1,2-1,-2 1,5-5,-5 2,0 2,-7 5,-2 3,3-2,0 0,1-1,1-1,-1 0,1 0,1 0,4-4,-1 0,1-3,0 1,-2 0,-1-1,0 1,0 0,-1 6,0 0,0 1,0 2,0-3,0 1,0 0,0 0,0 0,-1 2,1 0,-2 0,1-2,0-1,1 0,-2 1,-1-2,0-2,0-1,2-4,1 2,0 0,0-4,1 0,0 2,1-1,-1 1,1-1,0 1,1-2</inkml:trace>
</inkml:ink>
</file>

<file path=ppt/ink/ink22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3008 694,'1'39,"-1"-35,0-1,0 3,-1-1,1 1,-1-1,1-1,-1 0,1-1,-1 2,0-1,0-1,4-8,-1 1,-1 0,1 1,-1-3,0 3,0 0,1-1,0 1,-1 7,-1 0,1 6,-1-6,-1-1,1 0,-1 1,1-1,4-7,-1 0,-1 0,1 1,-1-1,-1 0,1-1,0 0,-1 1,1 0,-1 1,1-1,-1 1,0-1,1 1,-3 9,1-1,-1 0,2 1,-1 0,-1-1,1 4,0-5,-1-1,1 2,0-1,3-3,0-2,1-1,-1 0,-1-1,-1-1,-1 0,-1 1,-1 0,0 0,-1-1,-1 2,0 0,0 1,1 0,-1 1,1 0,-1-1,1 1,0 0,7-2,0 1,1 0,-2 0,4-2,-3 3,0-2,-1 1,1 0,0 0,-1 0,1 0,-1 0,1-1,-1 1,0 0,0-1,1 1,0-4,-1 3</inkml:trace>
</inkml:ink>
</file>

<file path=ppt/ink/ink22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3105 692,'14'51,"-14"-45,0 2,-2 5,1-8,0 0,-2 1,0 1,0 0,-1 2,-1-1,-1-2,-9 3,6-7,1-2,0-2</inkml:trace>
</inkml:ink>
</file>

<file path=ppt/ink/ink22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1962 688,'19'0,"-16"1,2 0,-2-1,2 1,-2-1,0 1,2-1,-1 0,1 0,-1-1,0 1,0 1,-1-1,1 0,0 0,-1 1,0-1,3 0,-2 0,-1 1,0-1,0 0,0 0,4-1,-2 1,-1-1,0 1,0 0,0-1,1 1,0 0,0 0,0 0,0 1,-2-1,3 0,-3 0,0 1,1-1,-1-1,0 1,1 0,3-1,-3 1,0-1,-1 0,1 1,-1 0,5-1,-5 1,2-1,-2 1,2 0,-1 0,-1 0,4 0,-3 0,-1 1,0-1,0 0,0 1,1 0,0-1,-1 2,0-2,0 1,1 0,0 0,-1 0,1 0,0 0,0-1,-1 1,0-1,0 1,-4 4,-5 0,2-2,-1-1,1-1,1-1</inkml:trace>
</inkml:ink>
</file>

<file path=ppt/ink/ink22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1974 543,'-6'37,"5"-32,1-1,0 1,-1-1,1 0,0 0,-1-1,1 2,1-2,0 0,2-1,1-1,-1-2,0 0,0-1,0-1,-3 0,-1 0,-2 0,-1 0,1 2,0 0,0 0,-2 0,2 1,-1 0,1-1,-1 1,0 0,1 0,-1 0,0 0,1 0,0 0,7 1,0-1,0-1,0 0,5-2,-6 2,2-4,-2 3,1-1,1 1,-1 0,-1-1,0 2,-1-2</inkml:trace>
</inkml:ink>
</file>

<file path=ppt/ink/ink22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2013 522,'-5'63,"4"-59,0-1,-2 5,1-4,1-1,5-9,-2 3,0 0,0 0,0 0,0 0,-1 0,2 0,0 2,-1 4,0 7,-1-5,-1-1,2 0,-2 1,2-2,-2 0,3-4,0 1,1-3,1 0,-1-3,-2 2,1-1,-2 2,0-3,0 3,-1-1,-1 1,-4 1,2 2,0 1,0 1,0 6,2-4,1 1,0 0,0-1,1 3,0-4,1 0,1-1,0-1,0-1,0-1,2 0,-2 0,0-2,-2 0</inkml:trace>
</inkml:ink>
</file>

<file path=ppt/ink/ink22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2150 563,'-17'7,"17"-4,3 4,-1-4,0 1,0-1,-1 0,0 0,1 0,-3 1,-1-1,-2 0,0 0,0-1,-2 2,1-2,0 1,2-1,0-2,4-3,2 0,1 0,-1 0</inkml:trace>
</inkml:ink>
</file>

<file path=ppt/ink/ink22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2178 578,'-13'3,"8"-2,1 1,2 1,0 0,1 1,0 1,1-2,0 1,1-1,0 0,1 0,1-1,1-2,-1-1,0-1,2-2,-3 0,0 0,-1 1,-1 0,0 6,-1 1,1-1,-1 0,1 0,0 0,3-4,0-2,0-1,-2 0,1 1,1 4,-1 2,-2 1,0-1,0 0,-1 0,1 0,-1 0,1 0,1-7,1-1,-1 2,0 0,1 0,1 2,0 0,0 3,-2 1,-1 0,0 0,0 0,-1 1,1-1,2-6,-1-1,2 0,0 1,-1 0,2 0,-1 0,0 2,-2 5,0 0,-1-1,1 0,-1 0,2 0,1-2,0 0,1-1,-1 0,0-1,0 0,0 0,0-1,0 1,0-1,0 0,0-1,-3 0,-1 0,-4-1,2 2,0 3,0 0,1 2,1 0,2 2,0-2,1 1,1 0,2-2,-2-1,0-1,4 0,-4-1,0 1,-1-3,0-1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537 1324,'17'-1,"-20"-1,0 1,0 0,0 1,0 0,-1 8,4-5,0 4,1-3,1 0,-1 1,0-1,1-1,0 0,-1 1,3 1,0 0,-1-4,0-1,-3-3,4-11,-3 9,0-1,-1 2,0-2,1 3,-1 0,0 0,3 5,0 3,-2-2,0 1,0 0,0-1,0 0,-1 5,1-4,0-1,-2 0,0-6,1-1,0-7,-1 6,2 2,-1 0,2-6,0 4,-1 2,1 0,1 0,2-2,-2 2,-1-1,1 0,-1-1,1-1,-1 3,-1 0,1 0,0 0,-1 0</inkml:trace>
</inkml:ink>
</file>

<file path=ppt/ink/ink22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2517 669,'4'19,"-3"-13,0-1,-1 0,1-1,0-1,-1 0,3 1,-1-1,1-2,0 0,0-1,0 1,0-1,4-1,-3 0,0-1,-1-1,0 0,-1-1,2-3,-3 3,1 0,-1 1,0 0,0 0,0 0,0 0,1-1,0-1,-2 2,2-1,-1 1,0 0,1 7,-1-1,0 0,0 2,0-1,0 3,0-4,-1 1,0 0,-1 2,1-2,-1 0,1-1,-2 1,1 0,0-1,0 1,-1 0,1 0,0 1,0 2,-2 7,2-9,-1 0,0 0,1-1,-1-1,0 0,0 1,-1 0,1-1,-1 2,0-1,-1 1,0-2,-2 1,1-1,0-1,1 0,-1-1,1 1,0-2,1 1,-1-1,0 1,-6-2,4 0,0 0,0-1,2-1,0-2,1 0,-1-5,1 6</inkml:trace>
</inkml:ink>
</file>

<file path=ppt/ink/ink22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495 516,'-18'6,"15"-4,2 1,-2 1,2 0,0 0,0-1,1 2,-1-2,1 0,-1 0,1 1,0 0,1 1,-1-2,1 0,2 0,0 0,0-2,0 0,0-1,2 1,0 0,-2-2,1-1,-1 0,1 0,1-1,-2 1,0 0,2-4,-3 3,-1-1,1 0,-2 0,1 1,-1-2,0 2,0 0,0 0,-1-1,1 1,-2-1,0-1,0 2,1 0,-2 1,0-1,0 0,-1 1,0 1,-2 2,3-1,0 0,0 1,0-1,-1 1,1 0,0 1,-1 0</inkml:trace>
</inkml:ink>
</file>

<file path=ppt/ink/ink22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459 666,'-6'34,"6"-27,-1 0,2-4,-1 2,1-2,3-1,-1-2,0-1,0-1,0 1,2-3,-2 3,0-1,0 1,0-2,-1 0,0 0,2-8,-4 7,1 0,0 1,-1 0,1-1,0-3,-1 4,0 0,-1 0,1 0,-3 1,-4-1,3 2,-2 2,1 1,2 0,0 0</inkml:trace>
</inkml:ink>
</file>

<file path=ppt/ink/ink22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3060 466,'-1'14,"1"-8,0-3,-1 1,1 0,0 2,-1-3,0 0,1 0,0 0,0 0,1 0,0 1,-1 1,1-2,-1 0,0 0,0 1,0-1,-1 0,2 1,-1-1,0 0,3-3,0 0,0 0,2 0,-2-1,0 0,1 0,-1 0,0-1,0 0,-1-3,-2-7,0 9,-1-2,1 2,-1-2,1 1,-1 1,1-1,0 1,0-2,0 1,2-2,-2 3,-1-1,2 1,-2 0,1 0,-2 0,-3-1,2 3,0 0,-1 1,1-1,0 1,0 0,1 4,0-1,-5 5</inkml:trace>
</inkml:ink>
</file>

<file path=ppt/ink/ink22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3060 627,'-10'34,"9"-31,-1 0,1 0,1 0,0 1,1 2,-1-3,1 1,-1 2,1-3,0 0,-1 0,1 0,0 0,-1 0,1 0,3 0,-1-1,0-2,0-1,1 1,-1-1,0 1,1 0,0 0,-1 0,0-1,0 1,0-1,0-1,0 0,-1-1,-1 0,-1-2,1-4,-2 6,1 0,0-1,-1 1,1-1,-2-1,2 2,-1-1,1 1,-1-1,0-6,0 4,0 3,0 0,-3 0,-1 0,1 3,1-1,0 1,-1-1,1 1,-3 2,3 0,1 1,-2 2,1 2,-3-6</inkml:trace>
</inkml:ink>
</file>

<file path=ppt/ink/ink22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563 1161,'-7'13,"7"-10,-1 0,0 0,-1 7,1-7,0 0,-2 4,1-3,2-1,-1 1,0-1,0 0,0 0,1 1,-1-1,0 0,0 0,0 1,1-1,-2 0,4 0,1-2,1 1,0 0,0-1,0 1,0-1,1-1,-2 1,2-2,0 0,-2 1,0-1,0 1,1-1,6-1,-7 1,2-1,-2 1,1-1,-1 1,-7 0,1 0,0-3,1 0,-1 0</inkml:trace>
</inkml:ink>
</file>

<file path=ppt/ink/ink22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550 1161,'22'1,"-19"-1,1 0,0 0,0 0,9-1,-9 1,0 0,0 0,-1 0,-4 4</inkml:trace>
</inkml:ink>
</file>

<file path=ppt/ink/ink22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551 1210,'16'-1,"-13"0,0 2,1-2,2 1,-3 0,4 0,-4 0,0 0,2 0,-2 0,0-1,0 2,0-1,-7 1,-3-2,-8-5</inkml:trace>
</inkml:ink>
</file>

<file path=ppt/ink/ink22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572 1266,'-20'16,"13"-10,4-3,-1 1,0 0,0-1,1 1,-1-1,0 0,1 0,-2 0,1 1,-5 4,-5 5,10-9,1 0,0 0,0-1,0 1,0-1,-6 6,6-5,0-2,1 1</inkml:trace>
</inkml:ink>
</file>

<file path=ppt/ink/ink22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569 1259,'29'17,"-25"-14,-1-2,1 4,0-1,-2 1,0-2,2 2,-1-1,1-1,0 1,1-2,3 2,-2-1,-3-2,2 2,1 0,-2-1,-1 1,5 5,-2 1,-4-6,1-1,1 2,6 3,0-1,-7-5,3 4,-2-3,-1-1,1 1,-8-3,-3-2,-1 0,0 1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416 1359,'7'-14,"-4"11,0 1,0 0,0 1,0 0,0 0,-1 7,0 1,-1-4,-1 0,2 1,-1 0,0-1</inkml:trace>
</inkml:ink>
</file>

<file path=ppt/ink/ink22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365 1368,'-4'14,"4"-11,-1 1,0 1,1 0,0 0,0 1,-1-1,1-1,0 0,-1 0,1 0,0-1,-1 13,1-13,0 7,0-7,1 1,0-1,2-2,0 0,1-1,-1 0,6-1,-5 0,-1 1,2-2,0-1,-1 1,-1 0,1 0,1-2,-2 2,0 0,0 1,-5-2,-2 1,-1-3,2 2,-2 0</inkml:trace>
</inkml:ink>
</file>

<file path=ppt/ink/ink22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359 1373,'27'2,"-22"-2,-2-1,1 2,-1-2,0 1,0 1,-1 2,-7 0,1-1</inkml:trace>
</inkml:ink>
</file>

<file path=ppt/ink/ink22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367 1431,'35'-7,"-32"6,2-1,0 1,-2 0,5 0,-4 0,2 0,-1 1,-1 0</inkml:trace>
</inkml:ink>
</file>

<file path=ppt/ink/ink22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565 1281,'0'14,"0"-5,0-6,0 0,1 7,-1-7,0 1,1 0,1 23,-2-16,0-8,0 1,-2 0,2-1,0 1,-1 0,1-1,-1 4,-1-10,0-1</inkml:trace>
</inkml:ink>
</file>

<file path=ppt/ink/ink22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521 1446,'23'2,"-16"-3,0 1,-3-1,5 1,-5 1,-1-1,0 1,-6-4,0-1,-1 0</inkml:trace>
</inkml:ink>
</file>

<file path=ppt/ink/ink22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554 1413,'1'29,"0"-21,-1-3,0 0,0-1,1 0,-1-1,0 5,1 1,0-4,-1-1</inkml:trace>
</inkml:ink>
</file>

<file path=ppt/ink/ink22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668 1412,'17'4,"4"-3,-14 0,-2-1,-2-1,2 2,-1-2,1 2,-2 0,1-2,0 3,-1-2,0 1,0 1,-9-3,-2 1,5 0</inkml:trace>
</inkml:ink>
</file>

<file path=ppt/ink/ink22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713 1428,'4'30,"-4"-26,0 0,0 2,0 2,-1-5,1 0,1 0,-1 0,-3-3,-1-3</inkml:trace>
</inkml:ink>
</file>

<file path=ppt/ink/ink22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392 1496,'0'14,"0"-10,1-1,-1 0,0 1,0-1,0 0,-1 1,1-1,0 0,0 0,-1 0,1 0,0 1,-4-9,0-1</inkml:trace>
</inkml:ink>
</file>

<file path=ppt/ink/ink22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338 1576,'15'0,"-11"0,1 0,-2 1,0-1,0 0,0 0,1 0,-1 0,0 0,0 1,0-2,2 1,-2-1,3 3,-3 0,-1 1,-9-3,4 0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544 1335,'2'0</inkml:trace>
</inkml:ink>
</file>

<file path=ppt/ink/ink22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380 1588,'3'15,"-3"-9,1-1,0 0,-1-1,0 0,0-1,1 0,0 2,0-1,0 1,0 0</inkml:trace>
</inkml:ink>
</file>

<file path=ppt/ink/ink22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372 1651,'0'16,"0"-11,0-1,1 1,-2-2,2 0,-1 0,0 0,0 0,-1 0,2 0,-1 0,-3-6,0-1</inkml:trace>
</inkml:ink>
</file>

<file path=ppt/ink/ink22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354 1706,'2'18,"-2"-14,0-1,1 0,-1 3,1-1,0 3,0-4,0 0,0 0,0 0,0 1,0-2,0-6</inkml:trace>
</inkml:ink>
</file>

<file path=ppt/ink/ink22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361 1713,'14'-1,"-9"0,0 0,-2 1,1-1,-1 0,0 1,0 0,0 0,0-1</inkml:trace>
</inkml:ink>
</file>

<file path=ppt/ink/ink22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370 1746,'26'-5,"-22"4,-1-1,0 1,0 1,0 0</inkml:trace>
</inkml:ink>
</file>

<file path=ppt/ink/ink22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395 1768,'0'14,"0"-11,1 0,-1 1,1-1,0 3,-1-3,1 0,0 1,0-1,-1 0,0 0,-3-6,-1 1</inkml:trace>
</inkml:ink>
</file>

<file path=ppt/ink/ink22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374 1847,'2'13,"-1"-10,0 0,0 0,-1 1,1-1,0 1,0 4,-1-5,0 1,1-1,-1 0,-2-7,0-5,0 1,-4-3,0-1</inkml:trace>
</inkml:ink>
</file>

<file path=ppt/ink/ink22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357 1807,'13'13,"-8"-9,-1 0,-1-4</inkml:trace>
</inkml:ink>
</file>

<file path=ppt/ink/ink22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432 1827,'-15'2,"12"-2,0 2,1 1,1 2,1 1,1-2,0-1,2 0,2-1,-2-3,2-2,-1-1,0 0,-3 1,1-5,0-3,-2 7,1 1,-1 0,0 0,1-4,-1 4,1 0,-1-2,1 2,0 6,-2 2,0-1,1 4,-1-4,1-1,0 0,1 10,0-8,-1-1,1 0,-1-1,1 0,2 2,0-4</inkml:trace>
</inkml:ink>
</file>

<file path=ppt/ink/ink22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494 1853,'-14'0,"11"0,-1 0,1 0,0 1,0 1,0 0,1 1,3 6,1-6,1 5,-1-4,0-1,2-5,-1-1,1-2,0 2,-2 0,1-1,-1-2,0 0,-1 2,-1 1,1-1,-1 1,1-4,0 4,1 0,-1 8,1 5,-2-7,1 4,-1-3,0-1,1 0,0 0,-1 0,1 0,0 0,0 0,1 0,-1 1,0-1,2-1,0 3,0-4,-2 2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545 1335,'3'3,"0"-3,1 0,-2-3,-2 0,1 0,0 0,-4 1,1-1,-3 4,2 0,0 2,0-2,0 0</inkml:trace>
</inkml:ink>
</file>

<file path=ppt/ink/ink22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503 1832,'-13'-1,"10"1,0 1,0 1,0 1,-1 0,1-1,1 1,1 0,-2 0,1 1,2-1,0 0,0 0,2 0,0 0,1 0,0-2,1-2,-1-2,-1 0,1 2,-2-2,1 0,0 0,-1 0,1 0,1 0,0 1,0 0,0 1,-1 4</inkml:trace>
</inkml:ink>
</file>

<file path=ppt/ink/ink22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472 1795,'-14'13,"12"-10,0 1,1-1,1 2,-1 1,1-2,0 0,1-1,0 8,1-2,0-4,1 0,1 4,-2-4,-1-2,0 2,0 1,0-3,0 0,2-1,1-3,-1 0</inkml:trace>
</inkml:ink>
</file>

<file path=ppt/ink/ink22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523 1796,'19'23,"-17"-20,-1 1,0 0,0 0,0 0,-1 1,1-1,-1 0,1 2,0 1,-1-4,-1 6,0-4,0 0,-2 1,-1 0,-1-2,1-1,0-1,-8 1,6-3</inkml:trace>
</inkml:ink>
</file>

<file path=ppt/ink/ink22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706 1494,'-5'14,"5"-11,-2 1,0-1,0 1,-1-2,0 1,0 0,0 0,-1 0,0 2,2-2,0 0,0 4,2-4,5-6</inkml:trace>
</inkml:ink>
</file>

<file path=ppt/ink/ink22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725 1492,'17'7,"-14"-5,0 1,4 2,-3-2,5 7,-6-8,1 1,1 0,0 1,-1-3,-1 1,0-1,0 0,0 1,-1 2,-4 0,-1-3,0 0,0-1</inkml:trace>
</inkml:ink>
</file>

<file path=ppt/ink/ink22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713 1570,'15'12,"-14"-9,2 0,0-1,0 1,-2 0,1 0,0 0,-1 0,-4-7,2 1</inkml:trace>
</inkml:ink>
</file>

<file path=ppt/ink/ink22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740 1544,'-5'39,"3"-36,0 1,0-1,0 1,0-1,0 1,1 0,1-1,-1 0</inkml:trace>
</inkml:ink>
</file>

<file path=ppt/ink/ink22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716 1586,'14'-5,"-11"4,4-1,-3 0,1 0,1-3,-3 3,1-1,1 3,-4 5,-2-2,0 0,-1 0,-3-1,0-1,1 0,-1-1</inkml:trace>
</inkml:ink>
</file>

<file path=ppt/ink/ink22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723 1493,'1'26,"-1"-23,0 1,0 0,0-1,0 2</inkml:trace>
</inkml:ink>
</file>

<file path=ppt/ink/ink22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592 1531,'30'6,"-27"-7,0 1,1 0,-1 0,0 0,1 1,2 0,-2 0,0 0,-1-1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2886 1528,'5'-14,"-4"9,1 0,-1 2,1 0,2-5,-2 5,2-2,-2 2,1 0,0 0,0 0,1-1,-1 0,0 0,7-10,-7 10,0 1,0 0,0-1,0 1,0 0,3-2,-3 1,1 1,0-1,-1 1,1-1,-1 1,2-2,-1 1,-1 2,0-1,1 2,-7 1</inkml:trace>
</inkml:ink>
</file>

<file path=ppt/ink/ink22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635 1540,'5'19,"-4"-13,2 9,-2-12,-1 2,2-1,-1 2,1 13,-1-4,0-12,-1 0</inkml:trace>
</inkml:ink>
</file>

<file path=ppt/ink/ink22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827 1527,'3'25,"-2"-20,0 1,-1 0,1 0,-1-1,1 0,0 2,-1-3,0-1,1 4,-1-3,-1 1,1-2,-1 2,1-1</inkml:trace>
</inkml:ink>
</file>

<file path=ppt/ink/ink22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819 1527,'18'0,"-15"-1,0-1,1 1,-1 1,1-1,0 0,-1 1,-3 3,-3-1</inkml:trace>
</inkml:ink>
</file>

<file path=ppt/ink/ink22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830 1560,'18'-5,"-13"4,2 1,-3 0,1-1,-1 1,0-1,-1 1,0-1</inkml:trace>
</inkml:ink>
</file>

<file path=ppt/ink/ink22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648 1647,'3'15,"-1"-10,-2-2,1 1,-1-1,1 0,-1 0,0 0,1 0,2-2</inkml:trace>
</inkml:ink>
</file>

<file path=ppt/ink/ink22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628 1703,'3'16,"-2"-12,-1 0,2 3,-2-3,2 4,0-2,-1-1,-1-2,1 0,-2-7,2 1,-1 0,0-1</inkml:trace>
</inkml:ink>
</file>

<file path=ppt/ink/ink22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629 1717,'20'-10,"-17"9,1 0,2 1,-3 0,1-1,-1 1,0 0,0-2</inkml:trace>
</inkml:ink>
</file>

<file path=ppt/ink/ink22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644 1744,'16'-5,"-13"5,0-1,0 0,0 1,1 0,-1 0,0 1</inkml:trace>
</inkml:ink>
</file>

<file path=ppt/ink/ink22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665 1770,'2'27,"-1"-22,0-1,-1 0,0-1,0 0,0 0</inkml:trace>
</inkml:ink>
</file>

<file path=ppt/ink/ink22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653 1847,'3'19,"-3"-15,0-1,0 0,1 0,-1 4,-1-4,1 2,0-13,-1 3,1 1,-1 1,1 0,-2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2422 855,'15'-8,"-11"4,-1 2,0-1,-1 0,1 0,0 0,-1-1,1-1,2-5,-3 5,1 0,0 0,0 1,0 1,0 0,8-5,-8 5,0 1,1-3,1 0,-2 0,1-1,-3 3,-4 7,2-1,-1 0,0 1,-1-1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3041 1317,'-17'-3,"14"3,0 0,0 1,0-1,0 2,0 2,1-1,1 0,0 1,0 0,0 7,1 0,0-7,1 1,-1-2,1 0,0 2,1-1,0-1,1-2,0-1,1-2,1-1,0-1,0 0,-2 1,0-3,0 1,-3 2,1 0,0 0,0-1,1 1,-3 7,1 3,-1-3,0 0,1-1,0 0,0 2,0 0,0-2,0 0,0 3,-1-3,1 3,0-2,0-1,0 0,2 0,-2-6,-1-5,0 4,1 0,-3-1,-1 0,1 3,-1-1,-1-1,2 3,0-1,0 0,7-2,-1 0,-1 1,1 0,-1 0,2 0,0-1,-1 1,0 1,0 0,0 1,0 0</inkml:trace>
</inkml:ink>
</file>

<file path=ppt/ink/ink23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638 1815,'15'16,"-12"-13,-1 2,1 0,-2-2,2 2</inkml:trace>
</inkml:ink>
</file>

<file path=ppt/ink/ink23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681 1854,'-13'0,"11"3,2 2,1-2,0 0,2 1,0 0,-2-1,2 2,0-6,1-6,-3 2,-1 2,1-2,-1-2,0 4,0-2,-1-1,1-4,0 7,-1 0,2-2,-2 2,2 8,0 2,0-1,-1 0,1-1,-1-1,1 1,0 1,0 2,0-5,-1 2,1-2,-1 0,1 2,5-9</inkml:trace>
</inkml:ink>
</file>

<file path=ppt/ink/ink23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723 1829,'-11'19,"10"-16,1 3,0-3,2 1,0-1,2 2,-1-2,-2 0,0 0,2 0,-1 3,1-2,-2-9</inkml:trace>
</inkml:ink>
</file>

<file path=ppt/ink/ink23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733 1791,'4'31,"-3"-27,-1 1,1-1,0 1,-1-1,1 3,0-4,0 4,0-3,0-1,-2 0,1-6,-1 0,1-2,0 2,0-1,1 1,0 0,0-1,0 1,2 0,0 2,0 3,2 5,-4-4,-1 0,0 0,-3 0,-3 1,3-1,0-1,1 1</inkml:trace>
</inkml:ink>
</file>

<file path=ppt/ink/ink23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765 1802,'10'17,"-9"-12,0-2,-1 1,0-1,1 2,-1-1,0-1,1 0,-1 1,0-1,0 8,-1-8,-4-5</inkml:trace>
</inkml:ink>
</file>

<file path=ppt/ink/ink23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867 1582,'14'31,"-13"-27,-1 0,0 0,0 0,0-1,0 0,-1 5,1-5,-1 2,1-2,0 1,2 4,-2-4,2-1</inkml:trace>
</inkml:ink>
</file>

<file path=ppt/ink/ink23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883 1700,'-2'27,"2"-23,0-1,0 1,-1 0,2 2,0-3,0 0,2-4,-3-3,-2-7,2 5</inkml:trace>
</inkml:ink>
</file>

<file path=ppt/ink/ink23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866 1684,'17'24,"-14"-20,1 1</inkml:trace>
</inkml:ink>
</file>

<file path=ppt/ink/ink23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906 1712,'-7'27,"9"-24,1-2,0-2,1-3,-3 0,0-1,0 1,0 0,-1 0,1 1,-1 0,0 0,0-3,0 3,1-1,-1 1,0 0,0-4,-1-2,0-5,0 10,1 1,1 10,1 1,0-1,-1 0,-1 0,1-3,-1 0,1 0,-1-1,1 4,0-4,0 5,0-3,1 4,-1-5,0-1,2 2,-1-2,1-1</inkml:trace>
</inkml:ink>
</file>

<file path=ppt/ink/ink23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946 1677,'-2'31,"2"-26,1-1,0 1,0 0,1 1,1-2,-1 1,1-3,1 1,-1-2,0 0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3060 1340,'1'39,"-2"-36,2-6,0-3,0-4,-1 5,2-2,-2 3,1-1,0 1,1 1,0 0</inkml:trace>
</inkml:ink>
</file>

<file path=ppt/ink/ink23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998 1685,'-19'17,"17"-13,2 0,3-2,0 1,-1 0,1-1,0 1,4-1,-2-2,-2 0,-1-3,-1-1</inkml:trace>
</inkml:ink>
</file>

<file path=ppt/ink/ink23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1010 1664,'25'34,"-23"-29,-2-2,1 0,0 10,0-1,-4 7,-6 0,-2-4,5-10</inkml:trace>
</inkml:ink>
</file>

<file path=ppt/ink/ink23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926 1209,'25'6,"-20"-5,-2 0,3 0,-3-1,0 1,0-1,2 1,-2-1,2-1,5 2,-7-1,0 0,1 1,-1 0,0 0,-7 1,0-2,-1-1,1 1</inkml:trace>
</inkml:ink>
</file>

<file path=ppt/ink/ink23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932 1243,'29'0,"-24"-1,1-1,4 0,-5 1,2 0,-2 0,1 1,-3 0,0 1,-5-4,-1-1,1 1,0 0,0 0,0 0</inkml:trace>
</inkml:ink>
</file>

<file path=ppt/ink/ink23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993 1201,'13'-6,"-10"6,0 2,2-1,1 0,-3 0,0-1,1 2,0-2,-1 2,0-1,0 2,-2 0,-2 1,-2 3,1-2,-2 5,0 1,1-7,-4 3,4-4,1 0,-1 1,0 0,1-1,-2-4</inkml:trace>
</inkml:ink>
</file>

<file path=ppt/ink/ink23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1103 1132,'-5'23,"4"-19,1-1,-2 1,1 0,0 2,0-1,0 2,-1-1,1-1,-1-1,1-1,-2 4,-2 5,4-9,0 1,0-1,0 0,1 0,-1 2,1-1,-1 0,3-1,0-6</inkml:trace>
</inkml:ink>
</file>

<file path=ppt/ink/ink23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1099 1118,'3'47,"-1"-30,1 2,-2-7,1-6,-2-3,1 0,0 0,-8-9,2 2</inkml:trace>
</inkml:ink>
</file>

<file path=ppt/ink/ink23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1070 1193,'36'6,"-33"-6,0-3,-2 0,3-1,-3 0,1-2,2-1,-1 3,0 0,-1 1</inkml:trace>
</inkml:ink>
</file>

<file path=ppt/ink/ink23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1143 1149,'-13'14,"11"-11,3 0,2 2,3 4,-1-5,-3-1,1-1,0 2,-1-1,-1 0,-1 1,-1 0,-1 1,-4 4,2-5,1-1,-1-1,1 0,0-3,0-2,1-2,1 0</inkml:trace>
</inkml:ink>
</file>

<file path=ppt/ink/ink23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1167 1150,'25'2,"-20"-3,-2 0,1 1,0 0,0 0,-1 0,-7 3,1-2,0-1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3099 1340,'-13'-3,"10"4,0 0,1 2,0 1,1-1,0 0,0 4,1-4,0 2,0-2,6-3,0-4,-3 1,-1 0,-1-1,1 1,-1-1,1 1,-1 8,-1-2,1 1,0-1,0 0,2-1,0-5,-2-1,0 0,1 1,-1-2,0 2,-1 0,1 0,-1 6,0 1,0 0,1 0,-1 1,0-2,-1 0,1 1,-1-1,2-10,1 1,-1 1,0 1,0 0,0 0,0 1,1 0,0 7,-1-1,0 0,-1 1,0-1,0 0,-1 1,1 0,0-1,0 1,4-11,-2 3,1-8,0 6,-2 3,2 0,0 2,-1 17,-1-10,-1 5,0-8</inkml:trace>
</inkml:ink>
</file>

<file path=ppt/ink/ink23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1194 1157,'-5'25,"6"-20,1 4,-1-5,0 1,0 0,0-2,-1 0,0 2,0 0,-2-1,-1-1,-5-8,5 2,0 1</inkml:trace>
</inkml:ink>
</file>

<file path=ppt/ink/ink23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1225 1259,'17'3,"-14"-3,1-1,0 1,-1-1,5-1,-5 1,0 1,0 1,0 0,-1 2,-9-4</inkml:trace>
</inkml:ink>
</file>

<file path=ppt/ink/ink23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1251 1229,'2'20,"-2"-14,0-2,0 1,0-1,2 7,-1-7,-1 0,0 0,0-1,0 2,-2-1,-1-4,-2-5,3 2,0-1,0 1</inkml:trace>
</inkml:ink>
</file>

<file path=ppt/ink/ink23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1231 1314,'-8'16,"7"-13,-2 2,-3 10,3-9,0 0,1-3,0 0,0 0,0 0,-2 1,1-2,-1-1,1-2</inkml:trace>
</inkml:ink>
</file>

<file path=ppt/ink/ink23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1150 1434,'-23'-13,"20"12,-1 3,1 1,1 1,1 0,0 0,1 1,2 11,-2-13,1 1,1 1,3 0,-2-5,0-1,0-1,4-9,-5 3,1 3,-2 2,0 0,0 0,1-1,-1-1,3 14,-3-5,0 0,0 0,0-1,1 1,0 0,-1-1,1 0,-1 0,2 0</inkml:trace>
</inkml:ink>
</file>

<file path=ppt/ink/ink23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1285 1307,'29'31,"-27"-28,0 0,-1 1,1-1,3 6,-4-5,1-1,-2-6,-1-2,0 1,-1 1</inkml:trace>
</inkml:ink>
</file>

<file path=ppt/ink/ink23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1349 1344,'15'15,"-13"-12,2 1,2 7,-3-7,-1-1,2 4,-2-2,-1-2,0 0,0 1,-1 1,-2-9,2 0,-1 0,0 0</inkml:trace>
</inkml:ink>
</file>

<file path=ppt/ink/ink23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1384 1341,'-2'23,"1"-19,0 0,-1-1,1 1,-2 2,1-1,0-1,-1-2,0-5,-1-2,0 0</inkml:trace>
</inkml:ink>
</file>

<file path=ppt/ink/ink23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1352 1366,'26'0,"-22"0,-1 0,8 2,-7-1,0-1,-1 1,0 0,-6 1,0 0,0-1</inkml:trace>
</inkml:ink>
</file>

<file path=ppt/ink/ink23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1370 1426,'-12'22,"10"-16,0 0,0-1,0-1,0-1,0 1,-4 4,5-5,-2 0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3157 1325,'2'18,"-2"-14,0-1,0 0,0 1,1-1,0-7,1-4,-1 4,0 1,-1-2,1 2,1 0,-2 7,1-1,-1 0,0 0,0 1,0-1,0 0,-1 2,1-1,0-1,-1 0,3-8,-2 2,1-2,-1 2,1-1,0 0,-1 1,1 0,1 8,-2 5,0-6,0 0,1-1,0 0</inkml:trace>
</inkml:ink>
</file>

<file path=ppt/ink/ink23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1293 1480,'6'30,"-5"-26,-1 0,2 4,-2-5,0 1,1-1,-1 1,-1 0,-1-9,1-1,1 3,1-2,-1 2,3-2,-1 1,1 0,-1 0,1 2,1 1,-1 2,0 2,0 1,-2 7,-2-6,0-2,-2 2,0-2,0-1,-2 0,-4-1,6-1,-1 0</inkml:trace>
</inkml:ink>
</file>

<file path=ppt/ink/ink23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1421 1437,'7'17,"-6"-12,0-1,-1-1,1 0,0 0,3 7,-4-7,1 1,0-1</inkml:trace>
</inkml:ink>
</file>

<file path=ppt/ink/ink23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1473 1529,'-14'2,"11"-1,-2 1,1 0,0 1,2 0,0 0,1 0,3 2,0 1,1-2,0 0,0 0,3 0,7 1,-8-6,-2 1,-1-3,-3-5,0 3,0 1</inkml:trace>
</inkml:ink>
</file>

<file path=ppt/ink/ink23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1437 1175,'16'2,"-3"-2,-10 0,0 0,0 1,0-1,0 0,0 1,2 0,-1-1,1 0,-2 1,0-1,0 1,0 0,-5 2,-6 1,4-3</inkml:trace>
</inkml:ink>
</file>

<file path=ppt/ink/ink23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1448 1204,'27'5,"-23"-6,1 0,-2 0,1 1,1 0,5 2,-6-2,-1 1,1 0,-1-1,0 0,-7 1,-2-2,2 0,0 0,0-1,0-1</inkml:trace>
</inkml:ink>
</file>

<file path=ppt/ink/ink23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1492 1159,'14'4,"-11"-3,0-1,2 1,-2 0,0-1,2 1,0 1,-2-1,2 1,-2 0,-1 1,-1 0,-1 2,-1 0,1-1,-1 0,0 0,-6 10,4-9,-3 4,4-6,0 0,0 0,-2 1,1-3,0-1,-1-5</inkml:trace>
</inkml:ink>
</file>

<file path=ppt/ink/ink23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1644 1136,'-2'15,"1"-12,1 0,-1 1,1 0,-2 14,2-12,0-1,-1 5,1-7,-1 0,1 3,-1-2,1 0,1-1,-1 0,1 0,2-2,0-3,2-1,-2 0,0 1,1-3,-3 1,-1 1,-1 0,-1-2,1 1,-1 1,1 0,-1 0,-1-3,1 3,-2-2,1 3,-4-2,1 3,0-1,2 1,1 1,-1 0,14 1,-2-1,-5 0,0 0,2-1,-1 1,0 0,0 0,-1 0,3 0,-3 1,0 0,0-1</inkml:trace>
</inkml:ink>
</file>

<file path=ppt/ink/ink23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1690 1208,'4'23,"-4"-19,0-1,0 8,0-7,0-1,-2-6,-1-3,1 1,1 0</inkml:trace>
</inkml:ink>
</file>

<file path=ppt/ink/ink23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1712 1169,'23'0,"-19"-1,-1 1,0-1,0 0,0 1,-9 1</inkml:trace>
</inkml:ink>
</file>

<file path=ppt/ink/ink23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1722 1186,'26'4,"-22"-5,-1 1,0 1,-1 2,-3 0,-2-4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3204 1331,'-13'14,"13"-10,0 0,0-1,0 0,1 0,-1 0,3-2,0-5,-1-1,0-2,-2 4,1 0,-1 0,1-1,1 1,-1 13,-1-5,0-1,0-1,1 3,-1-2,4-5,-1-4,0 0,-2 0,2-2,-2 4,0-4,1 4,-1 0,1 8,-2-1,-1 2,1-2,0-1,0 5,-1-3,0-2,2-7,-1 1,1-3,0 0,1 2,-1 0,0 0,3 0,-1 0,0 0,0 3,0-1,-1 5</inkml:trace>
</inkml:ink>
</file>

<file path=ppt/ink/ink23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1779 1105,'2'56,"-2"-49,-1-2,1 0,0 0,0 1,-1-1,0-1,1-1,-1 4,0-3,0-1,1-8,1 2,0-2,-1 2,1 0,0 0,1-6,0 6,-1-1,1 1,0 0,1-1,0 1,-1 0,1 1,3 2,-2 0,-1 4,-1-1,-2 4,0-4,0 0,-1 1,0 0,0 0,-2 8,0-8,2-1,0 0,-1 0,-1-2,-3-6,3 1</inkml:trace>
</inkml:ink>
</file>

<file path=ppt/ink/ink23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1848 1118,'6'12,"-4"-5,-1-4,0 0,1 2,1 2,-1-3,0-1,0 1,1 2,-1-3,1 6,-1-5,-1 0,0 0,1 1,3 2,-2-4,-7-9,2 0,-1 0,3 0,-2-3,2 5</inkml:trace>
</inkml:ink>
</file>

<file path=ppt/ink/ink23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1894 1119,'-19'53,"18"-49,0-1,0 0,-1 1,1 0,0-1,-1 2,1-2,-2 2,0-10</inkml:trace>
</inkml:ink>
</file>

<file path=ppt/ink/ink23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1852 1163,'30'-2,"-27"2,1 0,1 0,-2 0,2 0,-2 0,0 0</inkml:trace>
</inkml:ink>
</file>

<file path=ppt/ink/ink23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1941 1150,'-12'1,"8"1,1 1,3 0,1 4,-1-4,1 2,0-1,0 1,0-1,0 1,2 3,-2-5,2 1,0-1,0-1,1-1,-1-1,2 0,-1-2,-1 1,0-1,0 0</inkml:trace>
</inkml:ink>
</file>

<file path=ppt/ink/ink23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1649 1292,'-5'18,"3"-14,0-1,2 2,-1-1,0 0,1-1,0 0,0 0,0 4,1-4,-1 1,1-1,1 3,1-3,0-1,0-2,1-1,-1 0,0-1,-2-1,0 0,-1-1,0-2,-3 0,2 3,-4-1,0 0,1 1,-6-1,7 3,0 0,0 0,0 0,-3 0,3 1,0-1,0 1,7 1,0-1,0 0,-1 0,0 0,0 0,3-1,-2 0,0 1,1-1,1 2,-3-1,0 0,1 0,-1 1,0-1,0 0,4 0,-4-1</inkml:trace>
</inkml:ink>
</file>

<file path=ppt/ink/ink23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1694 1334,'20'-3,"-17"4,0 0,-2 2,-3 0,1 0,-1 1,0 0,0 0,0-1,-1 1,-4 3,4-4,0 0,1 0,5-2,1-1,-1 0,3 0,-2 0,7 1,-7-2,1 2,-4-4,-2 0</inkml:trace>
</inkml:ink>
</file>

<file path=ppt/ink/ink23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1743 1309,'32'8,"-36"-7,0 1,-1 2</inkml:trace>
</inkml:ink>
</file>

<file path=ppt/ink/ink23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1742 1344,'35'-2,"-31"2,-1 1,0-2,0 1</inkml:trace>
</inkml:ink>
</file>

<file path=ppt/ink/ink23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1833 1314,'-14'-3,"11"3,0 4,-1 3,3 3,1 0,1-3,0 1,0-5,2-1,0-4,0-2,-2 1,0-1,3-9,-3 9,1-1,0 0,0 1,0 7,-1 2,0-2,0 0,0 0,1 2,-1-2,-1 0,1 2,0-2,1 1,0 1,0-2,1-3,-1-3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3287 1269,'-7'57,"6"-53,-1 18,2-16,0 0,-1-1,0 0,0 0,1-1,0-1,-1 1,1-1,0 0,-1 0,0 1,2-9,0 1,0 0</inkml:trace>
</inkml:ink>
</file>

<file path=ppt/ink/ink23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1857 1331,'31'-3,"-28"2,0 1,0 0,-6-1,-1-1,1 1</inkml:trace>
</inkml:ink>
</file>

<file path=ppt/ink/ink23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1872 1307,'4'26,"-3"-23,0 10,0-5,-1-4,1 2,-1-2</inkml:trace>
</inkml:ink>
</file>

<file path=ppt/ink/ink23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1913 1329,'26'1,"-22"-1,-1 0,0 0,0 0,-10-1,3 1,1-1</inkml:trace>
</inkml:ink>
</file>

<file path=ppt/ink/ink23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1928 1277,'-2'21,"2"-17,-1 0,1-1,0 0,0 0,-1 3,2 5,-1-7,0-1,0 7,1-6,-1 0,0 0,0-1,0 1,0-1,0 0,4-2,1-1,-1-1,-1 1,4 0,-3-2,-1 2,0-2,0-1,-2 0,0-1,-1 0</inkml:trace>
</inkml:ink>
</file>

<file path=ppt/ink/ink23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1972 1346,'3'33,"-4"-29,-1 1,1-1</inkml:trace>
</inkml:ink>
</file>

<file path=ppt/ink/ink23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513 484,'8'14,"-5"-11,0-1,0-1,1-5,-1-3,-1 1,0 0,0 1,1-3,1-3,-3 8,2-1,-2 1,1-1,-1 1,-1 6</inkml:trace>
</inkml:ink>
</file>

<file path=ppt/ink/ink23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497 650,'13'3,"-10"-1,0 0,0 0,0-1,0-3,1-3,-1 0,-1 0,-1 1,1 1,-1 0,2-1,-1 0,0 1,1 0,1-1,-1 1,0 0,0 2,-3 4</inkml:trace>
</inkml:ink>
</file>

<file path=ppt/ink/ink23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3082 442,'13'15,"-10"-11,0-1,0 0,-2 0,1 0,1 0,-1 0,-1 0,2-7,1-5,-2 5,0 0,0 0,1 1,0-1,1-1,0-1,-1 0,0 0,1-1,-1 2,0 1,0-1,1 0,-1-1,1 1,5-8,-5 7,1 2,-1 0,1 1,-1 0,-1 1,2-1,-1 1,-1 1,-4 4,-3-1</inkml:trace>
</inkml:ink>
</file>

<file path=ppt/ink/ink23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3079 605,'19'16,"-17"-13,1-2,2-4,-2 0,0 0,-1-1,3-3,-3 3,0-1,0 0,0 1,1 1,0-1,-1 1,4-2,-3 3,0-1</inkml:trace>
</inkml:ink>
</file>

<file path=ppt/ink/ink23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241 1135,'-21'19,"18"-15,0 0,2-1,0 0,0 1,0 1,-1-1,1 2,0 0,-1-2,1-1,-2 5,2-5,0 0,0 0,0 0,0 0,-1 2,1-2,0 1,1-1,0 0,-1 1,1 0,-1-1,0 7,1-7,-1 1,2-1,-1 0,2 1,1 0,-2-1,1 0,1-2,0 1,0-1,0 0,1 0,-1 0,0 0,0 0,0 0,0 0,1 0,-1-1,1-4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3326 1276,'-15'12,"14"-7,0-1,1-1,0 0,0 0,1 0,1 0,0 0,-1 0,0 0,0 0,-3 5,2-5,-1 0,0 0,0 0,0 0,0 3,-3-3,2-7,3-2,0-2,0 4</inkml:trace>
</inkml:ink>
</file>

<file path=ppt/ink/ink23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226 1271,'14'8,"-10"-5,0 0,-1-1,0 0,4 2,-3-2,-1-1,-3 2,-5 0,0 0,2-1,0 0,-1 1,1-1,0 0,-1 0,1 0,0 1,0 0</inkml:trace>
</inkml:ink>
</file>

<file path=ppt/ink/ink23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1996 1124,'6'15,"-4"-12,-2 1,4 0,-1 1,0-1,0-2,0-3,1-1,1-5,-3 4,0-1,0 0,0-1,0-1,1 1,0 1,0 0,0 1,1-1,0 0,-1 0,0 0,0-2,0 1,-1 0,2-8,-1 8,2-6,-3 7,-1 1,0 0</inkml:trace>
</inkml:ink>
</file>

<file path=ppt/ink/ink23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2024 1291,'3'23,"-2"-20,-1 1,2-1,-1 1,1 0,0-1,1-2,2-4,-2 0,1 0,-1 0,0 0,0 0,0 0,0 0,-1-2,1-1,-1 0,1 0,-1 0,0 1,0 1,0-1,0 1,1-2,3-17,-5 17,-1 2,0 0,-1-1</inkml:trace>
</inkml:ink>
</file>

<file path=ppt/ink/ink23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1809 843,'-3'19,"1"-10,2-6,-1 0,0 1,1 0,-1 0,0-1,0 0,0 1,1-1,-1 11,0-10,0 4,2-4,-1-1,4-2,1-1,0-2,-2 2,0-1,1 0,4-1,-3 0,0 2,-2-1,1-1,-1 1,0 0,0 0,-3-2,-3-2,-1 1,1 0,-1 1,0 0</inkml:trace>
</inkml:ink>
</file>

<file path=ppt/ink/ink23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1811 833,'22'6,"-18"-6,1-1,-2 1,2-2,-1 1,-1-1,0 2,2-1,-8 5</inkml:trace>
</inkml:ink>
</file>

<file path=ppt/ink/ink23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1814 876,'25'2,"-22"-3,1 1,-1 0,1 1,0 0,-2 2</inkml:trace>
</inkml:ink>
</file>

<file path=ppt/ink/ink23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1817 950,'-10'14,"9"-11,-7 13,7-13,-2 2,0 0,0-2,1 0,-1-3,0-1</inkml:trace>
</inkml:ink>
</file>

<file path=ppt/ink/ink23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1816 955,'19'5,"-16"-4,1 1,1 2,0 0,2 2,-4-4,0 0,2 2,-2-2,4 2,-4-3,6 2,-6-2,1 1,-1-1,0 0,1 1,4 3,-5-3,-1 1,1-1,-6-1,-2-3,-1-1,1 1,-1 0</inkml:trace>
</inkml:ink>
</file>

<file path=ppt/ink/ink23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1695 1020,'-6'33,"5"-29,0 1,0 0,0 1,0 1,0-1,-1-1,1 0,0-1,-1 1,0 3,1-4,1 0,3-1,1-2,-1-1,3-1,1 0,0-3,-1 1,-2 2,-1-1,1 1,-1-1,0 2,-6-3,-1 0,1 1,1-1,0 0</inkml:trace>
</inkml:ink>
</file>

<file path=ppt/ink/ink23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1683 1041,'31'-5,"-26"6,-5 2,-2 0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3335 1306,'4'0,"2"24,-2-27,-1 1,0-2,0 1,-1-1,-1 0,0 0,0 0,-1 1,0 0,-4 13,3-5,0-2,0 2,1-2,-1 2,1 1,-1-1,0 0,0 1,0 0,1-1,-3 2,2-3,-1-1,1 0,-2 2,0 0,0 3,0-4,1-1,-1-1,0-1,-2-5,3-1,1-1,1 3,-1 0</inkml:trace>
</inkml:ink>
</file>

<file path=ppt/ink/ink23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1696 1079,'43'-8,"-40"8,1-2,-1 1</inkml:trace>
</inkml:ink>
</file>

<file path=ppt/ink/ink23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1813 1033,'10'16,"-7"-12,0 0,0-1,0 1,1 2,-3-2,0-1,0 0</inkml:trace>
</inkml:ink>
</file>

<file path=ppt/ink/ink23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1835 1029,'-14'37,"13"-33,0 0,-1 9,1-10,-1 0,0 1,1 1,0-2,-2-1,1-7</inkml:trace>
</inkml:ink>
</file>

<file path=ppt/ink/ink23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1800 1053,'18'1,"-14"-2,-1 1,0-1,2 0,-1 0,4 1,-4 1,-1 2</inkml:trace>
</inkml:ink>
</file>

<file path=ppt/ink/ink23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1908 1047,'24'-1,"-21"1,0 0,2 0,2-1,-4 0,1 1,0-1</inkml:trace>
</inkml:ink>
</file>

<file path=ppt/ink/ink23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1932 1055,'1'23,"-1"-19,-1 0,1 0,-1 0,1-1,0 1,-1 3,0-4,1 0,0 0,-1 1,1 1,-1-2,0-6,0-1,0 1,0-4,0 3</inkml:trace>
</inkml:ink>
</file>

<file path=ppt/ink/ink23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1823 975,'-1'14,"1"-6,0-5,0 1,0 1,0 7,1-6,-1-1,0-1,1 1,-3-15,1 0,-1 2</inkml:trace>
</inkml:ink>
</file>

<file path=ppt/ink/ink23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1798 989,'-18'10,"15"-9,0 1,0-1,0 1,-1 2,0 0,0 1,2-1,-3 4,4-4,-1-1,-1 0,0-2,0 1</inkml:trace>
</inkml:ink>
</file>

<file path=ppt/ink/ink23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1673 1134,'-17'13,"12"-7,1-3,1-1,0 1,1 0,-1 0,0 0,-1 0,1 0,-2 0,1 1,-3 3,4-4,0 0,-2 1,2-2,-12 11,11-10,1-1,6-3,1 0,-1-1</inkml:trace>
</inkml:ink>
</file>

<file path=ppt/ink/ink23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1675 1141,'15'8,"-11"-6,1 1,2 3,-4-4,0 0,0 1,6 4,-5-3,5 5,-6-5,0 0,0-1,8 6,-6-4,-1-1,3 1,-3-2,-19-10,7 6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3388 1267,'-3'19,"2"-15,1 1,-1-1,0 0,1 0,-1-1,-1 0,1 0,1 0,-2 4,1-4,1 4,-1-4,0 1,1 0,-1 3,2-3,-1-1,6-5,-10 4,8-6,-1 0,-3 0,1 0,-1 1,0-2,-1-1,0 2,-1 1,-1 0,1 0,-1 0,0 1,6 2,3-1,-2 1,0 0,-1-1,0 0,0 0,0 0,0 1,0 0,-7 2,-1-1,2 1,1 2,0-1,2 0,0 1,0-1,0 0,3-1,0-5,0 0,-2 0,2-2,-1 2,0 6,-1 0,0 1,0-1,2-4,0-1,0 0,-2-1,4-3,-4 3,1-1,-2 1,1 0,-1 6,1 0,-1 1,1-1,-1 0,1 0,-1 0,1 1,0-1,-1 0,3 8,-3-7,2-1,-4-6,0-1,1 1,1 0</inkml:trace>
</inkml:ink>
</file>

<file path=ppt/ink/ink23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1675 1149,'-2'28,"2"-23,0 0,0 0,0 4,-1-5,1-1,0 1,0-1,-1 0,0 1,0 12,0-13,0 0,0 0,-2-1,-1-7,2-3</inkml:trace>
</inkml:ink>
</file>

<file path=ppt/ink/ink23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1440 1233,'17'7,"-12"-6,2 0,-4-1,0 0,1 0,-1 0,0 0,1 0,0-1,-1 1,1-1,-1 1,0 0,0 1,-3 2,-3 4,0-5,-2-1,2-3</inkml:trace>
</inkml:ink>
</file>

<file path=ppt/ink/ink23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1485 1241,'3'42,"-3"-37,0 1,0 6,0-2,0-6,0 1,0 2,2 4,-2-8,2-17,-1 11</inkml:trace>
</inkml:ink>
</file>

<file path=ppt/ink/ink23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1621 1282,'24'3,"-15"-5,-3-1,-2 3,1-1,-1 1,-1-1,0 2,2-1,-17 2,9-3,0 1,0-2,0-1,0 1,0-1,2 7,1 0,1 1,-1-1,1 0,0 4,-1 0,0-4,0-1,0 0,0 2,1-2,-2 0,1 1,0-1,-3-3,-2-6,3 3,0 0</inkml:trace>
</inkml:ink>
</file>

<file path=ppt/ink/ink23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1750 1261,'2'26,"-2"-21,0-1,1 1,-1-1,0 0,0 1,0-1,0 1,1-2,-1 1,0-1,1 0,0-6,-3-11,1 11</inkml:trace>
</inkml:ink>
</file>

<file path=ppt/ink/ink23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1749 1249,'35'1,"-32"-2,2 0,-2-1,0 2,0-1,-4 5,-4-1,1-2,0 0,1 0</inkml:trace>
</inkml:ink>
</file>

<file path=ppt/ink/ink23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1749 1281,'15'-1,"-11"1,-1-1,1 1,-1 0,2 0,-1 1,0-1,0 2,-1-1,0-1</inkml:trace>
</inkml:ink>
</file>

<file path=ppt/ink/ink23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1482 1369,'0'18,"0"-10,1-4,-1 1,0 7,-1-9,1 0,-1 0</inkml:trace>
</inkml:ink>
</file>

<file path=ppt/ink/ink23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1463 1407,'2'41,"-2"-36,0 1,0-1,0-1,0 0,-1-1,1 1,-1-1,1 0,0 1,0-1,-1 0,1 0,0-16,0 10</inkml:trace>
</inkml:ink>
</file>

<file path=ppt/ink/ink23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1460 1415,'14'6,"-10"-7,0 0,-1 1,2-2,-1 0,2 0,-3 1,1 0,-1 0,1 1,-4 4,-1-1,-5 1,1-1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3445 1293,'-12'30,"11"-27,-2 2,1-2,-1 2,0 0,-1-1,3-9,2 2,1 0</inkml:trace>
</inkml:ink>
</file>

<file path=ppt/ink/ink23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1470 1468,'28'-4,"-24"5,0 1,-1-1,0 0,0 0</inkml:trace>
</inkml:ink>
</file>

<file path=ppt/ink/ink23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1485 1532,'-2'45,"2"-42,0 0,-1 0,1 2,0-1,-1-1,-2-1</inkml:trace>
</inkml:ink>
</file>

<file path=ppt/ink/ink23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1430 1642,'-6'39,"5"-35,2-1,-1 1,-1-1,1 1,1 1,1-8,-2-1,0-1,-1 0,1-1,0 0,0 0,-1 0</inkml:trace>
</inkml:ink>
</file>

<file path=ppt/ink/ink23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1419 1606,'11'32,"-8"-29,0-1,0 2</inkml:trace>
</inkml:ink>
</file>

<file path=ppt/ink/ink23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1468 1660,'-24'-9,"21"12,2 0,1 1,1-1,-1 1,1 0,1 8,1-8,-2-1,2 2,0-6,3-4,-3-3,-2 3,0 0,1 1,-1 1,0 0,-1 0,1-1,0 1,2-7,-2 2,-1 4,-1 0,-1 8,-1 3,2-4,1 1,0 1,0 0,0-2,1 1,0 0,-1 1,1 7,0-9,0 1,0-1,0 0</inkml:trace>
</inkml:ink>
</file>

<file path=ppt/ink/ink23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1495 1654,'-5'22,"4"-18,0-1,0 1,0 1,1-2,-2 3,2-3,0 1,-1-1,2 2,0-2,-1 0,1 0,-1 0,1 1,0-1,0 0,1 0,1-2,0-1,0-1</inkml:trace>
</inkml:ink>
</file>

<file path=ppt/ink/ink23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1527 1684,'-16'-10,"12"13,2 1,1-1,1 0,1 0,-1 1,1 0,0 1,2-2,1 2,-1-4,0-1,1-2,-2-1,-1-4,0 3,1 0,-2-1,1 8,1 4,-1-4,1 2,-1-1,3 2</inkml:trace>
</inkml:ink>
</file>

<file path=ppt/ink/ink23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1543 1629,'13'44,"-13"-38,0-1,1-1,-1 4,0-4,0-1,-1 2,1-1,-1-1,-1 8,0-6,0-2</inkml:trace>
</inkml:ink>
</file>

<file path=ppt/ink/ink23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1765 1355,'-1'18,"1"-10,1 4,-1-2,0-6,0-1,0 0,0 0</inkml:trace>
</inkml:ink>
</file>

<file path=ppt/ink/ink23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1740 1461,'-1'35,"0"-32,2 0,-1-9,-1 2,0 1,-1-3,0 1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2547 675,'0'20,"0"-14,0-1,0-1,0 0,-1 1,1-1,0-1,0 0,0 0,0 0,0 0,0 0,0 0,0 3,1-2,-2-7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3370 1276,'3'17,"-2"-12,-1 0,0-1,0-1,0 4,-1-4,1 1,1-1,-2 4,1-3,0 1,0 0,0-1,-1 0,1 2,0-3,1 1,-1-1,0 0,2-6,0-9,-2 6,0 0,1 1,0-4,1 2,-1 3,0 0,1-3,-2 3,1 1,0 0,1-3,-1 3,2 0,-2 8,2 5,-3-6,1-1,-1 0,0 0,0 0,1 2,0 0,-1 1,0-2,0-1,0 2,0-1,0 4,0-4,-1-1,1 0,-1 0,0 0,0 0,-1-9,2 0,0 1</inkml:trace>
</inkml:ink>
</file>

<file path=ppt/ink/ink24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1724 1424,'19'29,"-16"-26,0-3</inkml:trace>
</inkml:ink>
</file>

<file path=ppt/ink/ink24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1776 1468,'-12'-15,"9"16,1 3,0 0,1 0,1-1,0 0,2 1,-1 0,1-1,1 3,0-4,0-1,1-2,0-1,-1-1,1 0,-2-2,-1 2,0 0,0-1,1-8,-2 7,0-5,1 6,-1 1,1-3,0 3,-1-1,0 7,-1 1,-1 8,2-7,0 0,1 20,1-15,0-3,-1-1,0 1</inkml:trace>
</inkml:ink>
</file>

<file path=ppt/ink/ink24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1819 1482,'-15'33,"14"-29,0 0,1-1,-1 0,0 8,2-8,-1 0,2 2,-2-2,1 1,1 0,0-1,1-5</inkml:trace>
</inkml:ink>
</file>

<file path=ppt/ink/ink24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1836 1485,'-4'52,"4"-48,-1 0,1 0,-1 1,1-2,1-15,-1 6,1 1,0 2,4-6,0 3,-2 1,0 4,0 2,-1 2,-1 2,0-1,-1-1,-1 0,1 0,-1 1,-2 2,2-3,-1 1,1 0</inkml:trace>
</inkml:ink>
</file>

<file path=ppt/ink/ink24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1871 1477,'7'60,"-7"-56,-2 3,1-4,-1 2,1 0,-2-3,-1-6,3 1,-1-3,1 2,1 1,-1-2</inkml:trace>
</inkml:ink>
</file>

<file path=ppt/ink/ink24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1957 1119,'5'14,"-5"-11,1 1,0-1,-1 0,0 1,1-1,0 0,-1 4,1-4,-1 2,0-1,0 0,0-1,0-6,1 0</inkml:trace>
</inkml:ink>
</file>

<file path=ppt/ink/ink24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1985 1208,'3'22,"-3"-18,0 0,0 5,1-4,-1 0,0-1,1-1,-1 0,-1-11,0-5,0 7</inkml:trace>
</inkml:ink>
</file>

<file path=ppt/ink/ink24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1985 1204,'26'-14,"-21"11,-2 1,0 1,0 2,-3 2,-1 1,-1 0,1-1,-2 2,0-2</inkml:trace>
</inkml:ink>
</file>

<file path=ppt/ink/ink24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1983 1237,'29'-6,"-25"5,-1 0,0 0,0 0,0 0</inkml:trace>
</inkml:ink>
</file>

<file path=ppt/ink/ink24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2020 1288,'2'36,"-1"-30,-1 0,0 0,0-3,0 0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3435 1264,'-5'16,"4"-11,0 0,1 5,-1-6,1 1,-1 3,0-4,0 2,1-3,0 0,0 0,-1 0,1 0,0 1,1-1,-1 1,1-1,2-2,0-3,-1-1,0 0,-1 0,2 3,-6-4,3 1,-2-3,1 2,-1 0,0 0,-1-1,0 1,0 1,-5-2,5 4,-2-1,1 0,0 2,6 3,1-2,0 0,7 0,-5-1,-1-1,3 2,-1-1,-3 1,3-1,-1 1,4-2,-6 1,0 0,-6 0,0 1,0 0,6-1,-11 1,5 1,1 1,0 5,1-2,1-2,0 1,-1-2,4-2,1-4,3 0,-1-2,-3 3,0 0,-1-1,1 8,-2-2,2 3,-1-9,0-3,-1 2,0 1,-1 0,0 0,0 0,3 5,0 2,3 6,-3-6,-1 0,0 4,-1-2,0-1,1-1,-1 0,1-1</inkml:trace>
</inkml:ink>
</file>

<file path=ppt/ink/ink24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2012 1424,'2'26,"-2"-22,1 1,-1-1,0-1,0 0,0 0,1 1,-1-1,-2-9,1 0,0 0,1 0</inkml:trace>
</inkml:ink>
</file>

<file path=ppt/ink/ink24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2002 1384,'15'34,"-12"-31</inkml:trace>
</inkml:ink>
</file>

<file path=ppt/ink/ink24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2061 1438,'-16'-6,"13"6,1 3,2 0,1 2,0 2,0-3,1 1,-1-2,-1 0,2 1,0-1,1-2,6-20,-7 12,-2 0,1 3,-1-2,0 3,1 0,-1 0,1-2,0-15,-1 16,1 1,-2 6,1 10,0-2,0-6,0 0,1 5,-1-6,0-1,1 9,-1-8,1 0,-1-1,0 2,1-2</inkml:trace>
</inkml:ink>
</file>

<file path=ppt/ink/ink24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2094 1427,'-10'32,"10"-29,0 0,0 4,1-1,0-3,3 3,-2-2,1-2,1-3</inkml:trace>
</inkml:ink>
</file>

<file path=ppt/ink/ink24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2134 1437,'-14'4,"12"-1,1 1,0-1,0 1,1-1,0 0,0 0,1 0,0 1,2 0,0-1,0-2,2-2,-2-2,1 0</inkml:trace>
</inkml:ink>
</file>

<file path=ppt/ink/ink24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2145 1417,'20'41,"-20"-37,-1 5,0-5,0-1,-1 1,0-1,-3 7,1-2,2-4,0-1,0 1,-1-2,0-3</inkml:trace>
</inkml:ink>
</file>

<file path=ppt/ink/ink24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2145 1017,'15'4,"-12"-4,2-1,0 0,1 0,-2 0,0 1,0-1,3 1,-4 0,0-1,0 2,0-1,0 1,-7-1,1 0,0-1,0 1,0-2</inkml:trace>
</inkml:ink>
</file>

<file path=ppt/ink/ink24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2144 1059,'0'-4,"19"5,-16-1,1 0,1-1,2 0,-3 1,2 0,-1-1,-2 1,0 0,0 0,-7-1,-1-2,3-1</inkml:trace>
</inkml:ink>
</file>

<file path=ppt/ink/ink24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2194 974,'22'20,"-13"-19,-3 0,3 1,-5-1,-1 0,0 0,0 0,0 0,0 1,-2 1,-2 1,-1 2,0-1,1-1,-1 0,-3 6,1-4,0 0,-1 1,3-4,0 1,-1 1,0 0,1 0,-1-1,1-1,-5 5,3-5,-3-5,7-2</inkml:trace>
</inkml:ink>
</file>

<file path=ppt/ink/ink24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1627 1260,'3'-3,"-23"11,18-5,0 1,1 3,0-4,1 0,-1 7,0-4,1-3,0 3,0-2,1 0,1 2,4 2,-5-5,3 0,4-16,-14 28,9-13,5 3,-4-3,-1 0,1 0,-1-2,0 0,1-2,0-3,-1 1,8-7,-7 7,0 1,2-3,-2 2,-1 0,0-1,1-6,-2 4,3-1,-4 5,0 0,0-3,-2 3,1 0,-3-2,2 2,-1 0,-1-1,0-2,-2 0,2 4,0-1,-1 1,0 1,1 0,-8-3,8 5,0-1,0-1,0 2,0 0,-5 5,5-4,1 1,-1 0,1 0,0 0,0 0,-3 0,1-7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3510 1290,'-32'55,"30"-50,0-1,0-1,-3 2,2-3,0 1,7-4,-1 0,0-1</inkml:trace>
</inkml:ink>
</file>

<file path=ppt/ink/ink24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1805 1013,'-7'16,"7"-13,-3 5,1-5,1 0,1 0,-1 1,1 4,0-5,1 1,0 0,0 0,-1 0,1 0,0 0,3 2,4 1,-4-7,-1 1,2-1,3 0,-2 0,-3-1,3 1,-3-1,0 1,1-2,1 1,2-3,-4 1,1-11,-3 5,1-2,-2 3,-1 1,1 3,-1-5,-2-3,1 7,-1 1,-2 1,1 2,-1 2,2 0,0 0,-1 0,-1 1,2 1,-1 1,0 0,0 0,-5 11,6-13</inkml:trace>
</inkml:ink>
</file>

<file path=ppt/ink/ink24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2453 990,'6'15,"-4"-12,0 0,-1 0,0 0,1 1,-1-1,1 1,-1-1,2 0,0 1,0-1</inkml:trace>
</inkml:ink>
</file>

<file path=ppt/ink/ink24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2481 984,'-11'22,"9"-19,0 2,1-2,0 0,-2 2,-2 2,3-3,-4 2,2-3,0-1,0 0,3-5</inkml:trace>
</inkml:ink>
</file>

<file path=ppt/ink/ink24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2434 1011,'33'-5,"-29"5,6 0,-3 0,-4 0,1-1,-1 1,1-1,0 0,-17 5,8-3</inkml:trace>
</inkml:ink>
</file>

<file path=ppt/ink/ink24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2424 1081,'-8'15,"5"-11,0 0,1-1,-4 6,1 2,3-5,-1-1,0-1,0 0,1-1,-3 0,3 0,-4-1,3 0,0-3,2-2</inkml:trace>
</inkml:ink>
</file>

<file path=ppt/ink/ink24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2309 1183,'29'-4,"-24"2,-2 1,0 0,0 0,0 0,-2 4,-4-1</inkml:trace>
</inkml:ink>
</file>

<file path=ppt/ink/ink24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2338 1154,'-3'55,"3"-51,0-1,0 0,-1 2,0-1</inkml:trace>
</inkml:ink>
</file>

<file path=ppt/ink/ink24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2310 1259,'-8'21,"8"-18,-1 1,0 1,-2 7,1-8,1 0,0-1,0 0</inkml:trace>
</inkml:ink>
</file>

<file path=ppt/ink/ink24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2272 1373,'-16'-8,"13"7,0 2,1 2,-2 3,3-3,0 0,1 1,1 1,-1-2,1 0,0 1,-1-1,2 0,-1 0,2-3,1-7,-2 4,0 0,2-2,-1 0,1 1,-3 1,4-2,-2 1,-1 1,-1 0,0 0,0 7,-1-1,0 4,2-1,-2-3,1 2,1 2,0 1,0-11,-1-1</inkml:trace>
</inkml:ink>
</file>

<file path=ppt/ink/ink24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2352 1256,'20'21,"-17"-12,-3-3,1-2,0 1,0-1,0-1,0 0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3565 1249,'4'2,"-21"-4,15 5,-1 1,2 3,0-2,1-1,3-3,2-3,-1-1,-1 1,0-1,-1 0,-1 0,0 8,-1-1,4-2,-8-2,5 3,2-5,1-1,-2 0,0 0,-1 7,-1 0,0-1,-1 0,1 0,0 0,0 0,0 2,-1 0,0-1,2-1,1-13,-1 6,0-3,-1 4,1 0,0-1,1 0,0 1,1 1,0 0,-1 5,-2 0,0 0,0 1,0 0,-1-1,1 2,1 1,-1-3,1-8,0 1,-1 1,0 0,0 0,1 0</inkml:trace>
</inkml:ink>
</file>

<file path=ppt/ink/ink24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2381 1336,'-1'16,"1"-8,-1-4,1 0,-1-1,1 0,0 0,-1 2,1-2,0 0,0 0,0 6,-1-6,1 1,0 2,0-3,-1 0,4-6,-2 0,-1 0,1 0,1-3,0 1,0 0,1 2,-1-1,1 0,-1 1,1 2,0 2,2 3,-4 2,-1-1,-1 1,-1 1,2-3,-3 4,0-2,0-3,0-1,-1-2,1-2,-5-7,1-6,5 8,0 1</inkml:trace>
</inkml:ink>
</file>

<file path=ppt/ink/ink24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2512 1077,'9'16,"-7"-12,1 1,-1-1,1 0,3 9,-2-6,-1 0,1-1,1 3,-3-5,2 1,0 0,-1-2,-4-7</inkml:trace>
</inkml:ink>
</file>

<file path=ppt/ink/ink24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2617 1212,'-27'8,"24"-6,0 0,0 1,1 0,0 2,1-2,-1 2,2-2,0 1,0 0,1 1,3 0,7-2,-6-3,-1 0,-1 0,0 0,3 0,-2-1,0 1,-1-1</inkml:trace>
</inkml:ink>
</file>

<file path=ppt/ink/ink24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2657 1374,'-12'21,"11"-16,0 0,0 0,0 0,0-1,1 0,-1 0,0 0,0 1,0 0,1 0,-1 2,1-1,0-1,0-1,-1 0,1-1,1 1,2-2,1-3,0 0,3-3,-3 1,1-4,-2-1,-2 3,1 0,-3 2,0-2,-2 1,-2-1,2 4,-3-3,3 3,-6-3,6 3,0 0,0 1,-2-2,2 2,0 1,-2 0,-5 2,13-2,4-1,-1-1,-3 0,0 1,0 0,6-2,-6 2,2-1,-2 1,2-1,-2 1,5 0,-4-1,3 2</inkml:trace>
</inkml:ink>
</file>

<file path=ppt/ink/ink24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2699 1435,'1'37,"-2"-33,0-1,-2 0,0-3,-2-3</inkml:trace>
</inkml:ink>
</file>

<file path=ppt/ink/ink24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2247 1098,'-6'23,"5"-19,1 1,-1-1,1 0,-1 0,0 0,1 0,-1 1,1-2,0 1,0 0,0-1,3-2,1-4,0 0,-2 0,0 0,2-4,0 0,-2 4,-1 0,-1 0,1 0,-1 0,-4-1,1 4,-1 0,1 0,-2 0,0 1,1-1,1-1,-1 1,1 0,0 0,7 0,1-1,3-2,-4 2,-1 1,0-1,0 1,2 0,-1 1,-1-1,0-1</inkml:trace>
</inkml:ink>
</file>

<file path=ppt/ink/ink24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2286 1134,'0'32,"-1"-27,1-1,0 0,1 0,2-6,-2-4,1-3,-2 4</inkml:trace>
</inkml:ink>
</file>

<file path=ppt/ink/ink24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2426 902,'-12'20,"11"-17,0 2,-1-1,0 1,1-1,0 3,1-3,0 1,2-2,1-3,1-4,0 1,-2 0</inkml:trace>
</inkml:ink>
</file>

<file path=ppt/ink/ink24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2387 937,'29'0,"-25"0,0 1,-1 1</inkml:trace>
</inkml:ink>
</file>

<file path=ppt/ink/ink24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2445 943,'-4'21,"4"-17,0-1,-1 0,0 7,0-7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3612 1271,'-14'3,"13"1,0 1,1 3,2-3,2-8,0-10,-1 7,0-1,-1 3,-1 1,-4 14,2-6,0-2,1 3,-1-2,1 0,3-9,0-3,-2 4,0 0</inkml:trace>
</inkml:ink>
</file>

<file path=ppt/ink/ink24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2431 938,'15'5,"-12"-4,-1 2,-2 1,-1-1,-4 7,1-4,0-1,-2 1,-1 0,3-4,2 1,-1-1,2 1,9-8,-4 4,1-1,-1 0,0 0,-1 0,0 1,2-2,-1-1,-1 2,3 1,-3 2,-1 2,-2 0,-3-2</inkml:trace>
</inkml:ink>
</file>

<file path=ppt/ink/ink24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2740 1382,'18'2,"-14"-2,1 0,-1 0,-1-1,0 1,0 0,0 0,1 0</inkml:trace>
</inkml:ink>
</file>

<file path=ppt/ink/ink24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2753 1421,'29'-20,"-22"40,-4-20,2 0,-2 0,0 1</inkml:trace>
</inkml:ink>
</file>

<file path=ppt/ink/ink24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2849 1408,'-7'-14,"4"13,0 0,0 1,0 3,2 0,-2 2,1 6,0-5,2-3,-1 0,0 5,1-4,0 1,0 0,0 1,1-1,0 3,2-6,0-3,2-6,-3 3,0-1,0 0,0 2,0 0,0-1,-1 1,1-1,1-1,-1 1,2-2,-4 9,-1 4,1-4,0 5,0-4,0 4,0-3,0 0,0 0,0 2,1-2,-1-1,0-8,0 1</inkml:trace>
</inkml:ink>
</file>

<file path=ppt/ink/ink24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2891 1421,'2'0</inkml:trace>
</inkml:ink>
</file>

<file path=ppt/ink/ink24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2898 1390,'4'45,"-4"-41,0-1,2 3,-2-3,1 2,0 0,1-2,-1-9,1 1,-1 1,0 0</inkml:trace>
</inkml:ink>
</file>

<file path=ppt/ink/ink24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2945 1340,'0'29,"0"-26,-1 1,1 1,0 1,0 0,-1 2,1 0,0-1,-2 16,2-17,0 0,-1 0,1-2,0-1,-1 2,2-13,2-11,-2 16,1-2,0 2,0-2,1-1,0 3,2 2,0 5,-2 0,-1-1,0 4,-2-2,-1-2,-5 4,0-2,2-2,1-1,0-1,-6 0,-5 1,3-2,3 1,4 0</inkml:trace>
</inkml:ink>
</file>

<file path=ppt/ink/ink24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2654 1541,'-7'14,"5"-8,1 0,-1 0,2-2,-1 1,0 0,0 5,1-5,-1 2,1 0,1 4,-1-8,0 0,0 0,2 0,1-3,1 0,0-1,2-1,-3 1,0-2,0 0,-2 0,-2-4,-2-1,2 5,-2-1,1 1,-3-1,0-1,1 1,-4-3,4 5,0-3,1 4,0 0,11 2,-3-1,0 0,-1-1,0 1,0-1,0 1,0 1,-1 0,0 0</inkml:trace>
</inkml:ink>
</file>

<file path=ppt/ink/ink24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2706 1590,'17'15,"-17"-12,-1 2,0 2,0-4,-1 0,0 0,-3 0,2-1,0-1,0 0,7 1,-1-1,0-1,0 1,1 0,1-1,-2-1,0 1,0-1,0-1</inkml:trace>
</inkml:ink>
</file>

<file path=ppt/ink/ink24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2740 1587,'32'0,"-27"0,-2 0,0 1,1 0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3629 1237,'-4'4,"3"2,0-2,1 0,-1 0,0-1,0 0,0 4,0-3,1 0,-2 14,2-13,0-2,-1 0,1 1,0-1,3-4,2-2,1-2,-4 2,-1 0,1-1,-1 0,1 1,-1 0,1-4,-1 4,1-3,-1 3,-1-1,-2 8,1 0,0-1,1 0,0 5,0-5,0 3,-1-3,1 0,0 0,0 1,0-1,0 1,3-6,-1-3,1-9,-2 10,0 0,-1-1,1 0,-1 2,-1 9,-3 18,3-20,1 0,-3 8,2-9,-1 1,1-1,-2 7,-1 3,-2-1,2-7,1 0,-1-1,1-5,4-3,0 1,1 0,1-6,-1 4,-1-1,0 0,3-3,-2 6</inkml:trace>
</inkml:ink>
</file>

<file path=ppt/ink/ink24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2750 1613,'33'1,"-30"-1,0-1,-1-2</inkml:trace>
</inkml:ink>
</file>

<file path=ppt/ink/ink24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2866 1535,'-16'47,"12"-34,4-9,0 0,-1 5,1-3,0-2,0 3,0-4,2 2,1-4,0-1,1-2,0 0,2-4,-3 2,-1 1,0-1,1-1,-2 1,0 1,-2 0,-3 0,-9-4,9 6,-6-3,7 3,-3-2,1 0</inkml:trace>
</inkml:ink>
</file>

<file path=ppt/ink/ink24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2820 1574,'43'6,"-40"-6,0 1,2 2</inkml:trace>
</inkml:ink>
</file>

<file path=ppt/ink/ink24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2899 1614,'-3'22,"2"-18,1 1,1-2,7-9,-14 16,7-14,0 0</inkml:trace>
</inkml:ink>
</file>

<file path=ppt/ink/ink24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2924 1577,'12'15,"-10"-12,15-14,-31 27,21 6,-4-13,-3-5,1-1,0 0,1 1,0-1,1-3,-1-13,-2 8</inkml:trace>
</inkml:ink>
</file>

<file path=ppt/ink/ink24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2963 1573,'-22'50,"21"-46,0-1,0 1,-1-1,1 0,-1 2,-2 1,0 1,0-4</inkml:trace>
</inkml:ink>
</file>

<file path=ppt/ink/ink24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2912 1600,'22'2,"-19"-2,1 1,-1 0,0-1,1 1,2 1,-2 0,2-1,0 0,-3-2,0 0,0 0</inkml:trace>
</inkml:ink>
</file>

<file path=ppt/ink/ink24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3039 1584,'4'0,"-25"-1,18 1,0 1,-2 0,1 1,-1 1,1 2,3-2,0 0,1 0,-1 1,1 8,0-7,0 0,1 2,1-3,1-1,1-1,6 0,6-4,-12 1,-1-1,3-2,-4-2,-2-6</inkml:trace>
</inkml:ink>
</file>

<file path=ppt/ink/ink24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2872 1432,'13'-3,"-9"2,0-1,-1 2,0-1,0 0,0 0,0 1,0-1,0 1,0-1,-12-3,7 1</inkml:trace>
</inkml:ink>
</file>

<file path=ppt/ink/ink24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449 1206,'0'13,"0"-10,0 0,-1 0,1 0,-1 1,1-1,0 0,0 0,0 0,-1 0,0 1,1-1,-1 3,1-3,0 0,0 0,1 0,1 0,1-2,1 0,-1 0,0-1,2-1,-1 1,0-1,-1 1,1 0,1-2,-2 2,1 0,-1 0,0-1,0 1,0 0,0-1,0 0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3657 1276,'-9'20,"8"-15,-1-1,1 0,1-1,-1 0,4 0,0 0,0-1,-2 1,-3 0,0 0,-1 5,1-4,1 1,0-2,2-7,2-4,-2 5,0 0,1-1,1 2,0-1,-2 7,-2-1,1 1,0 0,0 0,-1 2,1-3,0 0,-1 0,1 0,0 0,2-10,-1 1,1 1,-1 1,-1 1,1 0,-1 0,1-2,0 2,0-2,-2 2,1 0,-1 6,1 0,0 0,-1 0,0 1,1 0,-2 1,2-2,-1 0,1 0,-1 0,2 0,1 0,-1 0,1 0,0 0,0 0,0 0,-1 0,-1 0,-3 1,0-1,-1 1,1-2,0-1,0-3,0-1,1-2,1-2,0 4</inkml:trace>
</inkml:ink>
</file>

<file path=ppt/ink/ink24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445 1214,'17'-4,"-13"3,2 0,-3 1,0 0,0 0,1 0,-1-1,0 1,2 0,-2-1,0 1,0 0</inkml:trace>
</inkml:ink>
</file>

<file path=ppt/ink/ink24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454 1253,'22'-4,"-19"4,0 0,1 0,1 1,-1-2,-1 1,1-1,-1 0,0 1</inkml:trace>
</inkml:ink>
</file>

<file path=ppt/ink/ink24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472 1314,'2'0</inkml:trace>
</inkml:ink>
</file>

<file path=ppt/ink/ink24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426 1372,'13'1,"-10"-1,2 0,-2 0,1 0,-1 1,1-2,2 1,-2-1,0 2,5-2,-5 1,1 0,-1 0,-1 1</inkml:trace>
</inkml:ink>
</file>

<file path=ppt/ink/ink24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467 1307,'2'14,"-2"-10,0 1,0-1,0-1,0 2,-1 0,1-1,0-1,0 0,0 0,1 0,0 0</inkml:trace>
</inkml:ink>
</file>

<file path=ppt/ink/ink24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464 1379,'0'23,"0"-20,0 0,0 0,-1 1,0 0,2 0,-2 0,1 0,1-1</inkml:trace>
</inkml:ink>
</file>

<file path=ppt/ink/ink24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456 1465,'-15'8,"11"-6,1-1,-2 2,2-1,-1 1,0 1,0 0,0 0,3-1,-5 4,4-4,-1 0,1 0,0 1,-1-1,0-1,1 1,6-1</inkml:trace>
</inkml:ink>
</file>

<file path=ppt/ink/ink24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455 1461,'16'13,"-11"-11,-2-1,0 1,1-1,-1 0,0 0,0-1,5 4,-3-2,0 1,1 2,-3-2,3 3,-2-1,-1-1,0-3,-4 2,-2-3</inkml:trace>
</inkml:ink>
</file>

<file path=ppt/ink/ink24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455 1473,'-1'15,"1"-12,0 1,0 0,0-1,0 0,0 5,-1-3,1-2,0 0,0 0,0 0,0 1,1-1,1 0</inkml:trace>
</inkml:ink>
</file>

<file path=ppt/ink/ink24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440 1592,'9'-2,"-6"2,0 0,0 0,0 0,0 0,0-1,0 1,0 0,0 0,0 0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3471 1285,'-4'-16,"2"4,2 8,-1-3,1 0,0 1,0 0,0 0,0 1,0-1,0-9,1 6,0 2,-1 1,0 0,1 1,-1 1,1 0,-1 0,1 0,-1-2,0 0,0 0,0 2,1 0,-1 0,0 1,0 0,1 0,-6 1,2 2,-1-1</inkml:trace>
</inkml:ink>
</file>

<file path=ppt/ink/ink24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460 1555,'0'14,"0"-10,0 2,0-3,0 0,0 0,0 0,-1 4,2-4,-1 2,0-1,-1 4,1-4,0 2,0-1</inkml:trace>
</inkml:ink>
</file>

<file path=ppt/ink/ink24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308 1579,'15'-1,"-12"0,1 1,-1-1,1 0,0 0,1 0,-1 0,0 0,0-1,1 1,-2 1,0-1,0 1,0 0,0 0,0 0,0 0,-4 3</inkml:trace>
</inkml:ink>
</file>

<file path=ppt/ink/ink24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358 1576,'4'30,"-4"-25,1 0,0 0,-1-1,-1 0,1-1,1 0,-2 6,1-6,-1 0</inkml:trace>
</inkml:ink>
</file>

<file path=ppt/ink/ink24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525 1552,'0'17,"1"-12,-1 3,1-4,0 0,-1-1,1 0,-1 1,2 0,-1 1,-1 0,1 5,-1-7,1 1,-2-1,2 0,-2 1,0-7,1-3,0 0,-1-1</inkml:trace>
</inkml:ink>
</file>

<file path=ppt/ink/ink24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517 1558,'14'-3,"-11"3,0 0,2-1,-1 1,-1-2,0 2,0-1,-2 4</inkml:trace>
</inkml:ink>
</file>

<file path=ppt/ink/ink24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524 1590,'28'1,"-24"-2,3 0,-3 0,-1 1,1 0,0 0,-1 1,0 2,-2 0</inkml:trace>
</inkml:ink>
</file>

<file path=ppt/ink/ink24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523 1167,'13'15,"-11"-9,0-2,-1 1,1-2,1 1,-2-1,-1 0,-3-7,-1-5,2 4,1 0,0 1,1 1,-1 0,1-2,0-3,3 3,0 1,-1 1,0 0,1 1,0 0,0 3,0 4,-2-2</inkml:trace>
</inkml:ink>
</file>

<file path=ppt/ink/ink24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566 1189,'16'-4,"-14"1,-2 0,1 0,-1 0,-2 0,0 0,0 0,-1 2,-1-1,1 2,1 3,5-4,3 1,-3 0,1-1,0 1,-1 0,0-1,0 0,0 1,-3 3,-1 0,-1 1,2-1,0 0,1 0,0 0,1 0,1-1,0 0,0-1,0 0,0-2,0-3,-1-1,-1 0,-1 2,-1-3,-1 2,-1 1,0 0,0 2,0 0,-1 1,1 1,11 0,-5-1,1 0,0-1,0 0,0 0,0 0,2 0,-3 2,0-1,-1 3,-4 0,-1 2,-1-5</inkml:trace>
</inkml:ink>
</file>

<file path=ppt/ink/ink24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622 1141,'6'17,"-6"-13,2 0,-1-1,-1 0,1 2,0-2,0 0,0 2,0-2,2 1,0 0,0-3,1 0,0-1,-1 1,0-2,0 0,1-1,-1 0,-3-1</inkml:trace>
</inkml:ink>
</file>

<file path=ppt/ink/ink24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570 1155,'-5'20,"5"-17,-1 0,2 1,-1-1,0 0,2 0,-1 0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3434 993,'1'14,"0"-9,0 25,-1-26,0-1,0 5,1-4,-1 0,0-1,1 1,-1-9,0 1,1-9,-1 10,-1 0,1 0,-1-2,0-6,1 6,0 1,0 0</inkml:trace>
</inkml:ink>
</file>

<file path=ppt/ink/ink24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206 1748,'0'18,"1"-14,2 5,-3-5,1 0,-1-1,0 0,0 1,-1 0,1-1,0 0,0-7,0-1,1-1,-1 0,1-4,-1 6,0 0,0 1,1 0,0 0,0-2,1 1,0-1,0 2,1 2,0 3,0 0,0 1,-1 1,-1-1,1 1,-1 2,0-1,0-1,-1 0,1-1,-1 0,2 2,-3-2</inkml:trace>
</inkml:ink>
</file>

<file path=ppt/ink/ink24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268 1749,'-3'17,"3"-13,1-1,-1 0,1 2,-1-2,0 0,0 0,2 0,1-3,0-3,-1-3,-1 3,0-5,0 5,-1 0,-1-1,1-1,-1 2,-1 0,-1 1,0 0,0 2</inkml:trace>
</inkml:ink>
</file>

<file path=ppt/ink/ink24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346 1701,'-15'27,"14"-23,-1 0,-1 0,1-1,1 0,0 0,4-1,0-2,1 0,-1 1,0-1,0 0,0 1,1-1,-3 3,-3 1,-2 4,2-5,0 0,0 0</inkml:trace>
</inkml:ink>
</file>

<file path=ppt/ink/ink24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386 1694,'-5'24,"4"-18,1-2,0 0,0 1,-1-2,0 0,1 0,-1 2,2 1,1-2,-1-1,1 1,-1 0,1-1,1-1,-1-5,-1 0,-1-2,0 2,-1 0,1 0,-1-1,-2-5,0 5,0 0,1 1,-2 0,1 0,0 2,-1 1,1 2,0-1,7-4,1-2,0 2,-2 2,0 0,0 1,0 0,1 4,0 3,-3-3,0-1,1 2,-2-2,1 0,1 2,-1-2,1 3,-1-1,0-1,-1-1,-3-5,2-1,0 0,0 0,0-2,0 1,1 0,1-2,0 2,0 1,-1-1,1 1,0-6,1 6,-1 0,2 1,1 2,0 2,0-1,0 1</inkml:trace>
</inkml:ink>
</file>

<file path=ppt/ink/ink24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438 1728,'2'0</inkml:trace>
</inkml:ink>
</file>

<file path=ppt/ink/ink24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435 1697,'22'20,"-22"-8,0-8,0 1,-1-1,1 0,0 1,-1 0,0-2,1-6,1 0,1-9,-2 9,1 0,-1-1,0 1,1-2,0 1,-1 1,3 7,-1 4,0-4,-1-1,1 2,1-1,-1 0,0-1,1 0</inkml:trace>
</inkml:ink>
</file>

<file path=ppt/ink/ink24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432 1713,'5'16,"-5"-11,1-2,0 0,0 0,1 0</inkml:trace>
</inkml:ink>
</file>

<file path=ppt/ink/ink24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499 1706,'-14'-2,"11"4,1 1,2 1,0-1,0 0,1 1,1-1,1 0,0 0,4 0,-4-6,-2-6,-1 5,0 1,0 0,0-1,0 1,-1 0,1 0,0 8,2-1,0 5,0-1,-1 0,0-4,0-1,0 4,0-1,-1-3,0 0,0 1,0 0,0 0,0 1,-3 12,2-14,-2 2,2-2,-5 5,3-6,-2 1,2-3,-1 1,1-1,-1-2,0 0</inkml:trace>
</inkml:ink>
</file>

<file path=ppt/ink/ink24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561 1709,'7'41,"-6"-38,-2-8,1 2,-1-3,-1-8,1 9</inkml:trace>
</inkml:ink>
</file>

<file path=ppt/ink/ink24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559 1677,'22'24,"-20"-21,-1 2,0 0,-1-1,1-1,-1 0,0 1,0-1,0 0,1 1,-2 0,2-18,-1 9,0 2,0-3,1 2,0 1,0 0,0 0,1-1,1 2,-1 6,0-1,0 2,0-1,-1 0,1-1,-1 0,0 0,2-4,-2-2,0-2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3432 982,'14'1,"-8"-1,-2 1,-1 0,-4 2,0 0,-3 1,-1 0,2 0,-1-2,1 2,2-1</inkml:trace>
</inkml:ink>
</file>

<file path=ppt/ink/ink24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626 1685,'-8'43,"9"-39,-1-1,2 0,0 0,3-1,-2-2,1-1,-1-1,1-1,-1-2,0-1,-3 3,1-1,-1 1,0 0,0 0</inkml:trace>
</inkml:ink>
</file>

<file path=ppt/ink/ink24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649 1639,'2'48,"-2"-45,0 2,1-1,-1-1,3 8,-2-7,-1-1,1 1,-1 0,2 3,-1-4,2-2,0-5</inkml:trace>
</inkml:ink>
</file>

<file path=ppt/ink/ink24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675 1698,'14'2,"-11"-5,-3 0,-3 2,0-1,0 1,0 1,2 3,-1 0,2 0,0 3,0-2,0-1,0 1,0 4,1-5,0 1,2-2,1-2,-1-2,0 0,0 0,-1-1,2-2</inkml:trace>
</inkml:ink>
</file>

<file path=ppt/ink/ink24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679 1680,'-1'19,"2"-15,-1-1,0 0,1 1,-1-1,1 1,-1-1,0 1,2 0,-2-1,2 1,0 0,1-3,-1-4,1-3,-2 0,0 1,-1 1,1-3,-1 3,-1-1,2 1,-1 1,1-1,0-2,0 9,0 2,0-1,0 0,0-1,0 0,1 0,-1 0,0 1,1-1,-2 0</inkml:trace>
</inkml:ink>
</file>

<file path=ppt/ink/ink24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730 1696,'-12'14,"14"-10,0 0,-1 0,2-1,0-1,0-5,-2 0,0-4,-1 3,0 1,0 0,0-2,0 2,0-1,0 0,0 0,0-1,-1 0,1 0,-1 0,1 1,-1-4,0 5,1 0,0 8,0 0,1 0,-1 2,0-1,0-2,2 10,-1-9,0-1,1 0,1 1,-1-2,2-2,-1-1,0-1,0-1,0 0,0-1,-1 0,-1 0,1 0,-1 0,0-1,0 0,0 0,-2-2,1 2,-2 1,0 0,-2 2,1 2,0 1,0 2,0 1,3-2,-1 1,1 1,1-2,1 3,2-3,0 2,0-2,-1-1,1 1,-1-2,0-1,3-1,-3 0,-1-2,0-1</inkml:trace>
</inkml:ink>
</file>

<file path=ppt/ink/ink24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828 1654,'9'21,"-6"-15,-2-1,2-2,-1 1,0-1,1 0,0-2,0-1,-1-4,-2-2,-1 0,1 1,0-1</inkml:trace>
</inkml:ink>
</file>

<file path=ppt/ink/ink24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855 1642,'-7'43,"7"-40,-1 2,1-2,-1 0,0 0,0 0,-2-6,2 0,1 0,-3-5</inkml:trace>
</inkml:ink>
</file>

<file path=ppt/ink/ink24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824 1678,'16'-8,"-13"5,0 0,0 2,0 1</inkml:trace>
</inkml:ink>
</file>

<file path=ppt/ink/ink24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788 1618,'14'16,"-11"-14,0 1</inkml:trace>
</inkml:ink>
</file>

<file path=ppt/ink/ink24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795 1645,'2'0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2617 672,'-14'3,"8"-2,3 0,-1 3,4-1,5 2,0-3,-2 0,0 1,-2 4,-2-4,-1 0,0 0,-1-2,0 1,0 0,-1-1,1 2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3487 997,'-21'0,"17"3,0-1,2 1,0 0,0 1,1 1,1 2,0 1,3-5,0-2,1-2,0-1,1-1,-1-2,-3 2,1 0,3-5,-3 2,1 2,-7 18,3-7,1-4,0 3,-1-2,2 0,5-4,-3-4,-1 1,0-4,0 0,0-1,-1 3,1 1,-1 1,3 10,-4-4,1 2,-1-1,1-1,-1 1,0-1,0 3,0-3,-2 1,2 0,-1-1,0 0,1-7,2-4,-1 2,0 1,0 0,-1 2,2-3,2-1,-2 3,1 1,0-1,0 1,0 2</inkml:trace>
</inkml:ink>
</file>

<file path=ppt/ink/ink25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876 1601,'-2'37,"4"-41,0-2,-1 1,0 0,-1 1,1 1,0-1</inkml:trace>
</inkml:ink>
</file>

<file path=ppt/ink/ink25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892 1594,'-6'45,"4"-42</inkml:trace>
</inkml:ink>
</file>

<file path=ppt/ink/ink25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820 1674,'19'-5,"-15"4,2 0,-2 0,-1 1,0-1,0 1,0-1,-6 1,-1 1,1-1</inkml:trace>
</inkml:ink>
</file>

<file path=ppt/ink/ink25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831 1644,'12'17,"-10"-13,-2-1,2 3,-2-3,2 1,-2 0,2-1,0 1,0-1,-1 0</inkml:trace>
</inkml:ink>
</file>

<file path=ppt/ink/ink25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859 1636,'-11'20,"10"-15,0-1,0 0,1 0,0 1,-1 1,0-2,1 0,-4 7,3-7,-2 1,2-2,-2 1,1 0,0-1</inkml:trace>
</inkml:ink>
</file>

<file path=ppt/ink/ink25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846 1682,'15'15,"-12"-13,1 0,2 1,-3-1</inkml:trace>
</inkml:ink>
</file>

<file path=ppt/ink/ink25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826 1649,'14'9,"-8"-2,-3-2,-1-2,-1 0,2-1,1 3,-1-1</inkml:trace>
</inkml:ink>
</file>

<file path=ppt/ink/ink25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822 1644,'14'17,"-11"-13,1 4,-2-5,1 3,0-2,0 0,0 0,1 0,-1 0,0-1,0 0</inkml:trace>
</inkml:ink>
</file>

<file path=ppt/ink/ink25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3048 1097,'1'14,"-1"-10,0-1,0 1,0-1,0 1,0-1,0 0,0 2,0-1,0-1,-1 0,1 0,0 0,0 0,0 1,0 0,-1-1,2 1,-1-1,-1 2,2 0,-1-2,-1 0,1 0,-3-6</inkml:trace>
</inkml:ink>
</file>

<file path=ppt/ink/ink25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1893 834,'-17'27,"16"-22,0-1,0-1,0 0,0 1,0-1,-1 2,1 0,1-1,-1 1,1-2,0 0,0 1,0-1,1 1,-1-1,2 2,0-1,1-2,0-1,0-2,0 0,0-3,-2 1,0 0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3556 980,'-17'17,"15"-13,-1-1,6 0,0-2,0 1,2 1,-3 0,-2 0,-2 0,0 1,0-1,-1 0,0-1,2-6,1-1,0 0,0 1</inkml:trace>
</inkml:ink>
</file>

<file path=ppt/ink/ink25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1934 856,'2'0</inkml:trace>
</inkml:ink>
</file>

<file path=ppt/ink/ink25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1935 856,'3'-19,"-6"19,0 0,0 2,-2 1,0 2,3 0,-1 1,3-2,-2-1,2 1,-1 0,0-1,1 0,-1 7,0-7,1 0,1 1,-1-1,1 0,1 0,1-3,2-3,-3-1,0 1,0 0,0 0,1 0,-2 7,-1 1,0-2,0 3,1-3,-1 0,0 0,1 0,-1 1,0-1,-2-6,0 0,-1-1,1 0,1 1,-1 0,-1-1,1 1,0-1,-1 2,0-3,7 3,1-1,-2 1,1 1,-1-1,3-2,-2 2,1 1,-2 1,0-1,0 2,-1 2,-2 0,0 1,0-1,0 1,-1-1,0 1,0 0,0 0,1-1,0 2,-1-2,0 1,1 1,-1-2,0-7,0-7,1 6,0-2,1-1,1 5,-1 0,2 0,0-1,0 1,0 0,-1 0,0 0,1 2,0 1,0 2,-2 1,0 1</inkml:trace>
</inkml:ink>
</file>

<file path=ppt/ink/ink25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1974 892,'20'2,"-17"-3,1 0,-2-3,0 1,-3 0,-2-1,0 3,0 0,-1 1,0-1,0 3,1 1,1 0,0 0,2 0,0 1,1 0,0-1,1 3,-1-2,0 0,2 2,0-2,0-2,2-2,-2 0,0-1,1 0,2-2,-3-1,-1 0,1 0,-1 0,0 1,0-1,-1 0,-1 1,-3 0,1 0,-1 3,0 0,-2 2,1 2,2-1,0 0,2 2,1-2,-1 0,2 1,-1 0,1-1,0 1,1-2,0-2,0 1,0-2,0 0,0 0,-1-2</inkml:trace>
</inkml:ink>
</file>

<file path=ppt/ink/ink25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2041 839,'2'0</inkml:trace>
</inkml:ink>
</file>

<file path=ppt/ink/ink25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2042 839,'1'4</inkml:trace>
</inkml:ink>
</file>

<file path=ppt/ink/ink25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2041 884,'2'15,"-2"-11,0 2,0-2,0-1,-1 0,1 1,0 0,0-1,0-7,1 1,0-4,0 1,0 2,1 1,-2 0,2 0,0 0,2 1,0-2,-1 2,1-1,-1 3,0 2,-3 1,1 0,0 0,-1 2,0 0,0 0,0 0,0 0,0-1,-1 0,1-1,0-6,-1-2,1-1,0 1</inkml:trace>
</inkml:ink>
</file>

<file path=ppt/ink/ink25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2090 833,'27'29,"-26"-23,0-1,-1 1,0-1,0 0,0-1,0 1,-1 2,-2 13,2-14,-1-2,0 1,-1-1,1 0,-1 0,-3 6,4-6,-1-1,-1 0,0-4,0 0</inkml:trace>
</inkml:ink>
</file>

<file path=ppt/ink/ink25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2139 882,'35'9,"-32"-9,1 1,-1-1,1-1,-1 1,1 0,0-1,0 0,7-1,6-1,-12 1,0 1,0 0,6-2,-4 1,0 1,0-1,-1-1,0 1,1 0,-1-1,0 1,17-4,-17 4,0 0,0 1,0 0,0 0,0 0,2 0,-1 1,-1-1,0 0,1 1,-1-1,1 1,0-1,1 1,0-1,-2 1,1-1,-1 0,-1 1,1-1,0 0,1 1,0-1,-1 1,-1-1,1 1,-1 0,-1-1,1 0,-1 1,2-1,-1 1,8-1,-8 0,0 0,-1 0,6 0,-6 0,10-1,-9 1,0 0,7-2,-2 0,-7 2,3 0,-3-1,0 1,1 0,0 0,-1 0,0 0,1 1,3-3,-4 3,2-3,-2 2,4-1,-3 1,0 0,-1 0,0 1,1-1,0 0,-1 1,0-1,0 2,0-2,0 1,0 0,0 0,-7-1,-7 1</inkml:trace>
</inkml:ink>
</file>

<file path=ppt/ink/ink25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2995 1207,'-13'8,"10"-6,0 2,0 0,1 0,1 2,0-3,1 1,-1 1,1-2,-1 1,1-1,-1 0,2 0,1 0,0 0,1-1,0-2</inkml:trace>
</inkml:ink>
</file>

<file path=ppt/ink/ink25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3023 1229,'-14'-6,"11"6,0 1,-1 2,2 1,1 1,1-1,-1 0,1-1,-1 3,1-2,-1 0,2-1,1 0,1-4,0 0,3-4,-2 2,-1 0,1-3,-2 2,0 0,-1 7,0 8,0-7,-1-1,1 1,2-2,-1 1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3558 1006,'4'2,"14"-7,-18 0,-3 0,-2 3,1 0,0 2,0 1,1 2,0 1,2-1,0 1,0-1,1 1,0-1,0 2,0 0,-1 0,1-2,0 3,1-3,1 0,1-3,1-1,0 0,4-3,-6 1,1 0,-1 0,1-3,-2 3,2-1,0 0,-3 9,0 0,-1 0,1 1,0-3,-1 1,1 1,-1-1,0 1,-1 3,1-3,1-2,0-7,0 0,1 0,0 0,0 1,0 0,1-5,-1 5,0 0,1-1,-1 0,2-2,-1 3,-1 0,1 0,1 0,0 1,0 2,0 0</inkml:trace>
</inkml:ink>
</file>

<file path=ppt/ink/ink25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3055 1233,'20'1,"-13"-1,-4 0,2-1,-2 1,-7-3,1 2</inkml:trace>
</inkml:ink>
</file>

<file path=ppt/ink/ink25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3071 1216,'1'14,"-1"-9,0 4,0-5,-1 2,1-2,-1 0,1-1</inkml:trace>
</inkml:ink>
</file>

<file path=ppt/ink/ink25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3102 1205,'3'24,"-4"-20,1 6,0-7,0 2,-1-2,0 0,2-8,0 0,0-1,0 1,0 2,2-2,-2 2,2 1,0 6,-1 0,-1 5,-1-6,-1 4,0-3,0-1,-1 0,-1 0,0-2,0 2,0-3,0 0</inkml:trace>
</inkml:ink>
</file>

<file path=ppt/ink/ink25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3129 1204,'13'20,"-12"-17,0 2,0 1,-1-2,0 0,0-1,0 0,0 2,-2-2,0 1,-1-1,-3 1,1 0,2-1,-1-1,1-1,-2 0,2-1,0 0,0-1</inkml:trace>
</inkml:ink>
</file>

<file path=ppt/ink/ink25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3169 1200,'12'19,"-9"-14,2 3,-3-4,1 4,-2-4,1 1,-1-2,0 0,0 0,-1 0</inkml:trace>
</inkml:ink>
</file>

<file path=ppt/ink/ink25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3204 1204,'-9'23,"7"-20,1 0,0 0,-1 1,0-1,0 3,-1-2,1-1,0 0,-1-1,0-2</inkml:trace>
</inkml:ink>
</file>

<file path=ppt/ink/ink25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3155 1228,'19'5,"-16"-6,1-1,1 1,-2 1,1-1,0-1,-1 1,0 0,0 0,0 1,0-1</inkml:trace>
</inkml:ink>
</file>

<file path=ppt/ink/ink25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3260 1206,'-13'4,"10"-3,0 0,0 0,0 2,0-1,1 1,0 1,1 2,1-2,0-1,0 1,1 1,-1-2,1 1,2-1,1-1,1 0,1-1,-2-1,-1 1,0-1,1-1,-1 1,1-2,-1 0,0 0,-7-1</inkml:trace>
</inkml:ink>
</file>

<file path=ppt/ink/ink25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1473 1113,'-14'6,"11"-4,0 0,0 0,1 1,-1-1,1 1,-1-1,0 2,0-2,0 0,0 0,0 1,-1-1,0 0,1 0,0 0,0-1,0 0,0 0,0 1,0 0,0-1,0 1,0 0,0 0,-1 0,0-1,0 0,0 0,0 1,1 0,-1-1,0 0,-10 6,11-5,-4 2,3-1,0-2,-1 1,2-1,-8 2,6-2,0 0,-1 1,0 0,3-2,-1 1,-4 1,0 1,-6-1,8 0,1-1,-7 2,8-1,-1 0,0-1,-3 1,0 0,1 0,-17 5,17-5,-2 0,-1 1,2-2,1 1,-7 3,9-4,-2 1,-2 0,-1 1,4-2,1 1,-7 2,6-1,0-1,-1 0,-2-1,3 2,0-1,1 0,-2-1,2 2,-1-1,-1-1,0 1,-1 0,3 0,-1 0,0-1,2 1,0-1,-1-1,1 2,0-2,0 1,-1-1,-3 0,4 0,1 0,-1 0,1 0,-1 0,-6-1,7 0,0 1,-3 0,2-1,-1 0,1 1,-1-1,2 1,0-1,0 0,0 0,-2 1,2-1,-2 0,2 1,0 0,-2 0,-2 0,-1 1,4 0,-1-1,0 0,-2 2,3-2,-4 2,5-2,-2 1,2-1,-2 0,0 1,2-1,0 1,0 0,4 3</inkml:trace>
</inkml:ink>
</file>

<file path=ppt/ink/ink25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656 1365,'15'11,"-13"-8,1-1,-1 1,1 1,1 0,-1 1,2 2,-1-2,0 0,7 6,-7-6,0 0,1 0,-1 0,-1 1,1-2,-1 1,1-1,2 2,-3-4,1 0,-1 0,1 1,-1-2,0 1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2920 1797,'-7'23,"7"-18,0 1,-1 0,1 0,0-1,-1-1,1 1,-1 3,1 2,0-6,3-3,0-3,1 1,0-1,-1 1,0 0,1 0</inkml:trace>
</inkml:ink>
</file>

<file path=ppt/ink/ink25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735 1366,'-19'46,"17"-40,0-1,-3 6,2-5,0 1,0 1,0 1,0-2,-1 4,0 0,3-5,-1 1,0-1,0 0,1-3,-3 1,1-4</inkml:trace>
</inkml:ink>
</file>

<file path=ppt/ink/ink25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859 794,'23'2,"-20"-2,2 0,-2 0,0 1,3-1,-3 0,1 0,5 0,-5 0,4 0,-5 0,1 0,-1-1,1 1,-1-1,3 1,-3 0,0 0,0 0,0 0,0 0,0 0,5-1,-2 2,-3-1</inkml:trace>
</inkml:ink>
</file>

<file path=ppt/ink/ink25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1028 780,'-11'-8,"8"6,-1 1,0 2,-2 3,2-1,0 1,-1 6,4-7,0 7,1-5,1-1,-1 3,2 0,1-3,0-2,0-3,-1-3,0 1,0 0,0-3,-1 3,-1 0,2-2,-1 1,-1 0,1 1,-2 6,1 1,1 0,-1 1,0-1,0 3,0-4,1 1,-1 0,0-1,0 0,2 0</inkml:trace>
</inkml:ink>
</file>

<file path=ppt/ink/ink25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1035 797,'13'-2,"-8"1,-2 1,1-1</inkml:trace>
</inkml:ink>
</file>

<file path=ppt/ink/ink25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1053 770,'3'28,"-4"-24,1 3,0-3,-1-1,0 1,0 0,0-1,0 0,1 0</inkml:trace>
</inkml:ink>
</file>

<file path=ppt/ink/ink25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1096 723,'-8'64,"7"-59,0 0,0 1,0 0,-1 5,1-7,-1 3,1-13,2 1,0 1,-1 0,0 1,1 0,-1-3,1 3,1 0,0 0,1 0,0 0,0 2,1 1,0 1,-1 0,-1 2,-2 0,-3 3,2-2,-2 5,2-6,-1 2,-1-1,0 0,-1-5</inkml:trace>
</inkml:ink>
</file>

<file path=ppt/ink/ink25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1138 746,'11'21,"-10"-17,1-1,0 2,0 0,1 0,-2-2,1 1,-1 2,-3-13,1 3,0 1</inkml:trace>
</inkml:ink>
</file>

<file path=ppt/ink/ink25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1165 737,'-12'44,"11"-41,0 0,0 0,-1 2,0-1,-1 2,2-3,0 0,0 0,-2 3,0-13,3 2,0 0,0 1,-1 1,0-2</inkml:trace>
</inkml:ink>
</file>

<file path=ppt/ink/ink25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1127 775,'15'-1,"-12"0,0 1,0 1,0 0,1-1,-1 1,0-1,0 0,1-3,-1 2,-1-2,-2 0</inkml:trace>
</inkml:ink>
</file>

<file path=ppt/ink/ink25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1212 739,'-9'20,"7"-17,-2 1,-2 1,1-1,2-1,2 1,1-1,5 3,0-3,5 3,-6-4,-1-1,1 1,-1-1,0-2,2-7,-6-1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2944 1859,'13'-1,"-10"-1,0-2,-2 0,0-1,-1 1,-1 0,0 1,0 0,-2 2,-1 1,1 0,0 1,0 2,1 0,0 3,1-1,1-2,-1 0,0 4,1-4,0 0,0 2,0-1,1-1,1 4,-1-4,-1 1,3-1,0 0,0-5,0-1,-1 0,1-5,0 4,1-1,-2 1,0 1,1 0,0 5,2 1,-2-1,1 2,-1-1,0 1,-1-1,0 0,1 1,-1-1,1-2</inkml:trace>
</inkml:ink>
</file>

<file path=ppt/ink/ink25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1237 710,'33'29,"-32"-25,0 6,-1-7,1 1,-1-1,0 2,0-1,-1 0,1 4,-1-4,0 1,0 0,0 2,0 0,-1-2,0 1,0-1,-1-1,0 0,-13 6,11-7,-1 0</inkml:trace>
</inkml:ink>
</file>

<file path=ppt/ink/ink25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1087 686,'-4'14,"4"-11,0 0,-1 1,0-1,0 2,0-2,0 0,1 1,-1-1,0 0,0 1,0 1,1-1,-1-1,0 6,1-6,0 0,-1 1,1-1,1 2,-1-2,1 0,0 0,0 2,1 0,-1-1,0 0,0 1,2 6,-1-6,-1 1,0-3,-1 0,1 0,1 1,0 0,0 3,0-2,0-2,2 6,-2-6,1-1,-1 1,1 0,-2 0</inkml:trace>
</inkml:ink>
</file>

<file path=ppt/ink/ink25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1163 898,'5'14,"-4"-10,0-1,0 0,0 1,0-1,2 2,-1-2,2 0,-1-1,0 0,0-1,0-2,1-2,-1 0,4-12,-4 9,0-1,0 1,0 0,-1 0,2 1,0-1,5-7,-4 5,0 1,-1 1,-1 2,1-1,-1 1,1 0,-2 0,0-3,-2 3,-1 0</inkml:trace>
</inkml:ink>
</file>

<file path=ppt/ink/ink25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838 537,'19'-7,"-15"6,-1 1,1-1,0 1,0-2,0 2,0-2,-1 1,1 1,0-2,-1 1,1-1,0 2,-1-1,0 1,6-2,-5 1,-1 0,2-1,-2 1,0 1</inkml:trace>
</inkml:ink>
</file>

<file path=ppt/ink/ink25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980 498,'26'-1,"-25"-3</inkml:trace>
</inkml:ink>
</file>

<file path=ppt/ink/ink25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994 465,'2'0</inkml:trace>
</inkml:ink>
</file>

<file path=ppt/ink/ink25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995 465,'6'11,"-6"-8,0 0,1 9,-1-8,0 0,0-1,0 1,0 1,1 0,-2 0,1-2,-1 0</inkml:trace>
</inkml:ink>
</file>

<file path=ppt/ink/ink25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988 505,'17'-1,"-14"1,1 1,-1-1,-7-2</inkml:trace>
</inkml:ink>
</file>

<file path=ppt/ink/ink25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984 503,'15'2,"-12"-2,0 0,0-1,0 2,0-1,0 0,0 1,0-1,0 0,0 0,-6 0,0 1,-1-2,0 1</inkml:trace>
</inkml:ink>
</file>

<file path=ppt/ink/ink25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988 494,'14'5,"-11"-5,0 0,0 1,0-1,0 1,0-2,0 1,-6-1,0 1,0 0,0-1,0 1,0-1,0-1,0 2,0 0,0 0,0 0,0 1,6 0,0 0,0-1,0 1,0 0,0-1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3007 1843,'-10'15,"7"-11,1 1,-2-1,3-1,-2 4,2-4,0 0,-1 1,-1 0,5-7,0-2,-1 0,1 2</inkml:trace>
</inkml:ink>
</file>

<file path=ppt/ink/ink25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1067 471,'17'5,"-12"-3,-2-1,0 0,1 1,-1 0,0-1,0 1,-4 1,-1 1,-2 0,0 0,1-3,-2 3,1-2,1 0,0 0,-2 1,1 1,1-3,6-4,-1 0,-1 0</inkml:trace>
</inkml:ink>
</file>

<file path=ppt/ink/ink25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1155 462,'11'13,"-9"-9,-1-1,0 1,0-1,1 1,-1-1,-1 0,2 0,0 0,-1 0,-5-6,2 0</inkml:trace>
</inkml:ink>
</file>

<file path=ppt/ink/ink25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1118 437,'-8'16,"5"-13,-2 0,2-1,-1 0,1-1,-5 2,3-1,-3 0,4 0,0 1,1-1,1 1,2 0,2 0,1-1,0-1,4 3,-4-3,0 1,4 0,-3-1,0 1,-1-1,0 0,0 0,0 1,2 0,-2-1,1 2,1-1,-1 0,-1-1,0 1,0-2,-11-2,5 2,0-1</inkml:trace>
</inkml:ink>
</file>

<file path=ppt/ink/ink25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1066 478,'2'0</inkml:trace>
</inkml:ink>
</file>

<file path=ppt/ink/ink25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1067 478,'-2'4,"6"0,-1-1,0 0,1 0,-1 0,2 0,-2-1,0 0,1 1,1-1,-1 1,3 2,-4-4,0 1,0-1,0 1</inkml:trace>
</inkml:ink>
</file>

<file path=ppt/ink/ink25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1177 463,'-8'16,"6"-10,1-2,-1 0,-1 5,1-4,0-2,0 0,0-6,-1-1,1 0</inkml:trace>
</inkml:ink>
</file>

<file path=ppt/ink/ink25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1133 471,'19'1,"-16"-2,0 1,0 0,3 0,-2 1,-1-1,1 0,1 1,0-1,0-1,0 0,-2 1,0-1</inkml:trace>
</inkml:ink>
</file>

<file path=ppt/ink/ink25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2645 372,'21'-2,"-18"1,3-2,-3 3,1-1,1 0,-1 0,-1 0,0 1,3-1,-2 1,0 0,-1-1,-14 0,8 1,0-1,-1-1,0 1</inkml:trace>
</inkml:ink>
</file>

<file path=ppt/ink/ink25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2680 341,'3'17,"-3"-13,0 5,0-5,0 3,0-4,0 0,0 0</inkml:trace>
</inkml:ink>
</file>

<file path=ppt/ink/ink25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2751 340,'20'4,"-17"-4,0 1,0-1,0 0,0 0,0 0,0 0,-3 3,-8 4,5-5,1 1,-2 0,0 1,3-1,-3 2,1-2,2 0,-1 0,3-8,1 0,0 0,0 1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3013 1859,'-1'15,"1"-7,0-4</inkml:trace>
</inkml:ink>
</file>

<file path=ppt/ink/ink25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2825 337,'18'12,"-14"-8,0 0,-1 1,1-1,-2-1,1 2,-1-2,1 1,0-1,0-1,-4-6,0 1</inkml:trace>
</inkml:ink>
</file>

<file path=ppt/ink/ink25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2873 329,'-18'19,"14"-16,0 2,1-2,0 1,1 0,0 0,0-1,1 0</inkml:trace>
</inkml:ink>
</file>

<file path=ppt/ink/ink25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2814 353,'40'2,"-34"-2,0 0,-3 0,3 0,-2-1,-1 2,0-1,0-1</inkml:trace>
</inkml:ink>
</file>

<file path=ppt/ink/ink25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2959 301,'22'22,"-16"-12,-4-7,0 1,0 0,0 0,-1-1,1 1,0 0,-1 0,2 6,-2-7,0 0,1 2,0-2,-1 0</inkml:trace>
</inkml:ink>
</file>

<file path=ppt/ink/ink25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3014 310,'-27'42,"23"-38,-2 1,1 1,0 0,0 0,0 1,1-3,-11 10,12-11,-1-1,-2-1,0-1,1 0,1 0</inkml:trace>
</inkml:ink>
</file>

<file path=ppt/ink/ink25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1211 516,'8'15,"-6"-10,0 3,-1-4,0-1,1 0,-1 4,0-3,0-1,2 3,-1-3,1-3,0-1,3-2,0-2,-3 1,0-1,1-1,0-2,2-7,-2 9,1-1,-1 1,1-1,1-2,0 0,0 1,-1 1,1 0,-1-1,0-1,0-1,0-1,0 1</inkml:trace>
</inkml:ink>
</file>

<file path=ppt/ink/ink25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780 502,'-12'30,"11"-25,-1 0,-1 0,1-2,-1 3,1-3,-2 1,1 1,-1 1,3-3,4-7,1-1,2-1,-3 4,1 0,-1 0,0 2,0 2,-2 1,0 0,-2 0,1 2,-1 4,0-5,0 0,0 0,0 3,0 2,0-3,7-43,-5 32</inkml:trace>
</inkml:ink>
</file>

<file path=ppt/ink/ink25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788 555,'34'-11,"-31"11,0-1,-6-3,0-2,1 3,-1-1</inkml:trace>
</inkml:ink>
</file>

<file path=ppt/ink/ink25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811 505,'-9'42,"7"-37,0-1,1 0,-2 7,2-7,-1 2,2-3,-1 2,0-8,1 0,1-1,0 0,1-3,0 4,-1 0,1-2,3-1,-2 2,0 0,0 1,0 0,0 3,-1 3,-1 2,-1 1,0-3,-1 0,0 3,0 0,0-1,1-2,0 0,1 3,0-1,1-2,1-3,3-5,-2-1,-1 2,-1 1,0-1,-2 1,0 0,-1-1,1 0,-1 1</inkml:trace>
</inkml:ink>
</file>

<file path=ppt/ink/ink25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828 502,'2'0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3014 1826,'6'18,"-4"-15,-1 0,1 0,2 0,-1-3</inkml:trace>
</inkml:ink>
</file>

<file path=ppt/ink/ink25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878 481,'-19'38,"17"-35,1 0,5-6,0 1,0 0,3-1,-3 0,1 0,0 0,-2 0,0 1,0-1,-1-1,-3 1,-2 1,0 0,2 8,0-1,0-2,-2 4,2-3,-1-1,0 1,1-1,-5 6,4-6,0 1,1-1,-2 0,-3 4,9-9,8-14,-8 13,-1-1,1 1,3-2,-3 4,0-1,-2 5,-4 5,-1 7,1-9,2-1,-1-1,1 0,-1-1,0 2,-1-2,3-6,6-9,-5 8,1 1,-1 0,0 0,0 0,1 0,0-2,0 2,1 1,-2 6,-1-1,1 9,-1-8,0-1,1 1,1 0,1-2,0-2,1-2,4-1,-4 1,-1 0,-1-2,1 0,-2 0,0 1,-1-1,1 0,0-2,-1 3,1-2,0 1,0-2</inkml:trace>
</inkml:ink>
</file>

<file path=ppt/ink/ink25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947 468,'-5'18,"3"-14,1 1,0-2,0 0,-3 6,1-4,2-2,1 0,1 0,3-1,0-2,-1 0,0 0,-2 4,-3 3,1-3,0 0,0-1,0 0,1 0,-2 1,1-1,0 0,5-3,-1-1,0 0,1 0,0 0,0 1,-2 3,-3 1,-5 6,3-5,-3 1,3-4,2-5,1-6,0 4,4-9,-2 8,-1 0,0-2,1 1,-1 2,1 1,-1 0,1 0,0 0,0 1,0 0,3-1,0 0,0 0,-2 1,0 3,0-1,0 3,-4 2,0 0,0-1,-3 2,2-2,-1 1,1-1,0 0,1 0,10-4,-4 0,-2 0,0 1,0-1,1 1,-1 0,0 1,-2 4,-2 4,0-4,-1 1,0-2,-1-1,1 1,0-1,-3 3,3-3,-3 2,1-1,1-2,0-1,0-5,1-1,1-2,1 3,1 0</inkml:trace>
</inkml:ink>
</file>

<file path=ppt/ink/ink25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966 523,'11'5,"-12"1,-1 0,-1 3,-1-1,2-5,-1 2,1-2,3-7,2-1,-1 2,4-2,-3 2,1 0,0 0,2 2,-3 2,0 2,0 0,0 0,-1 0,0 0,1-1,-1-5,1-2,-2-1,2-6,-2 8</inkml:trace>
</inkml:ink>
</file>

<file path=ppt/ink/ink25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1037 485,'9'25,"-7"-20,-1-2,0 0,0 1,1 4,-1-2,0-1,-1-1,1-1,-1 1,2-11,-1 0,1 0,2-9,-3 11,1 1,-1-1,2 0,-1 0,7-13,0 3,-6 11,-1 1,1-1,1-2,3-6,-7 9,1 0,-1-1,-3 1,-2 3,-2 0,3 1</inkml:trace>
</inkml:ink>
</file>

<file path=ppt/ink/ink25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827 483,'2'0</inkml:trace>
</inkml:ink>
</file>

<file path=ppt/ink/ink25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828 483,'-1'11,"2"-8,2 1,0 0,0-2,-6-4,-1-1,1-1,1 1,3 6,2 1,-1 0,0-1,1-1,0-4,-2-12</inkml:trace>
</inkml:ink>
</file>

<file path=ppt/ink/ink25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732 695,'5'39,"-5"-35,0 0,1 1,-1 0,1 1,-1-1,0-2,0 0,0 0,0 0,-2-6,1 0,0-2,-1-6,1 7,0 0,0 1,0-1,0 1,-1-3,2 3,-2-2,0 0,1 2,1 0,0 0,-1 0</inkml:trace>
</inkml:ink>
</file>

<file path=ppt/ink/ink25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728 688,'13'3,"-12"10,-1-8,0 4,-1-6,0 2,0-1,0 0,-2-1,0-1,2-5,2 0,-1 0,1 0,1-1,0 0,0 0,-1 1,1-2,0 1,0 0,0 1,1 0,0 1,-1 5,1 3,-2-3,1 4,-2-4,1 0,-1 0,1 2,-1-2,-3-2,1-4,2 0,0-3,0 3,0-1,1 1,0 0,1-3,-1 3,0 0,1 0,1 2,0 2,-1-4</inkml:trace>
</inkml:ink>
</file>

<file path=ppt/ink/ink25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786 698,'-2'23,"3"-20,-2-7</inkml:trace>
</inkml:ink>
</file>

<file path=ppt/ink/ink25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784 669,'3'18,"-1"-15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3058 1851,'-13'14,"13"-10,1 1,0 4,-1-4,1-1,0-1,0 1,1 0,1-2,-1-5,0-1</inkml:trace>
</inkml:ink>
</file>

<file path=ppt/ink/ink25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799 689,'-1'24,"2"-21,2-1,1-3,0 0,-1 0,0 0,-1-2,-1 0,-1-2,-1 2,0-1,-1 1,0 0,-1 2,0 0,0 0,6 1,1-2,-1 1,0 0,0 0,0 2,0 1,-1 2,0 2,-1-2,-1 0,1-1,-1 0,0 1,-1 0,1-1,0-6,0-1,0 0,0 0,1-1,0 2,-1 0,0 0,3 1,0 1,0-1,0 0</inkml:trace>
</inkml:ink>
</file>

<file path=ppt/ink/ink25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852 687,'7'20,"-5"-17,-3 0,0-7,-1-2,1 1,-1 0</inkml:trace>
</inkml:ink>
</file>

<file path=ppt/ink/ink25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842 655,'2'0</inkml:trace>
</inkml:ink>
</file>

<file path=ppt/ink/ink25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843 655,'45'2,"-43"1,-2 0,-1 0,0 1,0-1,0 2,1-2,-1 0,1 0,0 0,0 2,1 1,-1-1,1-2,1 0,1-3,1-3,-4 0,0 0,0 0,0-1,-1 0,-1 1,-1 1,0 2,0-1,-1 1,1-1,-2 1,2 0,0 0,10-1,-4 0,3-2,-3 3,5-4,-5 2,0 1,0-1,1 2,-1-1,-3 4,-1 3,2-2,0 0,1-1,1-1,0-1,1-4,-1 0,-1 0,-1-1,0 1,-2-1,0 1,0 7,3-1,1 2,-2-1,0-1,0 1,0 1,0 0,-1-2,0 1,1 2,-1-2,-1-1,1 1,-2 0,1-1,-3 3,2-2,0-1,0 1,0 1,-1-1,1-1,-5 5,3-5,1 1,-1-2</inkml:trace>
</inkml:ink>
</file>

<file path=ppt/ink/ink25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950 677,'13'13,"-10"-11,1 0,0-4,-1-1,2-4,-3 3,0 1,0-1,1 0,-1 0,3-7,-3 6,0-1,0 2,0-2,1 2,0 0,2-5,-1 4,-1-1,2-11,-3 11,-1 1</inkml:trace>
</inkml:ink>
</file>

<file path=ppt/ink/ink25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580 944,'-15'30,"14"-25,1-2,0 1,-1-1,2 0,-1 0,1 1,1 0,0 3,0-3,-1 0,2 6,-2-7,0 0,0 0,2 0,1-1,0 0,-1-2,0 2,0-1,0-1,4 0,-3 0,-1 0,2-1,-2-1,-1-1,2-4,-3 3,0 1,1-4,0 4,-2 0,2 0,-1-1,0 0,-1 1,-1-1,1 1,-1 0,0 0,-1-1,1-1,0 2,-1-2,0 1,0 1,0 0,-1 0,0 2,0 0,0 1,0-1,0 1,0-1,0 1,-1-1,0 0,1 0,-2-1,-1 0,3-1</inkml:trace>
</inkml:ink>
</file>

<file path=ppt/ink/ink25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445 934,'-19'12,"17"-8,1 3,0-3,0 4,1-5,0 0,-1 4,1-1,-1-1,1 1,0-2,1-1,-1 8,1-8,-1 0,1 7,-1-6,1 0,2 1,0-1,0-2,0 0,0-1,1-1,-1 0,1-1,-1 0,1-1,-1 1,1-3,-2-1,0 2,0-1,-1 0,1 0,-1-1,6-7,-4 8,0 2,-1-1,5-4,-4 5,-1-1,0 0,0-1,-1-1,-1-1,1 3,-2-4,0 2,0 2,-2 0,-1 1,0 0,0 0,1 1,0 0,-1 1,0-1,1 0,0 1,0 2,1 1</inkml:trace>
</inkml:ink>
</file>

<file path=ppt/ink/ink25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1108 896,'24'-4,"-19"4,-1 0,8-4,-5 3,-1 0,-3 0,0 0,0 1,1 0,-1-1,0 1,1-1,-1 1,0 0,2-1,-2 2,1-2,-1 1,0-1,0 1,0 0</inkml:trace>
</inkml:ink>
</file>

<file path=ppt/ink/ink25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1245 834,'2'0</inkml:trace>
</inkml:ink>
</file>

<file path=ppt/ink/ink25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1246 834,'11'2,"-8"-3,2 0,-2 0,0-1,2 1,-1-1,-1 1,0 1,3-1,-3 1,0-1,0 0,4 1,-3-1,1 1,-1 0,-1 0,-7-5,2 1,-1-4,2 4,-1 1,0 0,-2 9,1 3,0 0,1-5,-1 0,-3 8,-1 4,5-8,1-1,-1-1,1-1,-1-1,0 4,1-5,0 0,0 0,0 0,0 0,0 2,0-1,0-1,2-8,0-3,2-4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3091 1865,'-14'1,"11"1,2 3,1-2,0 3,0-3,1 2,0-2,2-4,0-1,0-1,-1 0,1 0,-1-1,1 1,-1 0,1 13,-2-7,-1 1,0 0,1 2,2-7,-1-2,-1-1,2-2,-2 2,0 0,1-3,0 0,0 2,-1 0,0 2,-1-1,1 0,0-3,-1 4,0-1,0 1,-1 16,1-6,0-2,-1-1,1-1,0 0,0 3,0-3,1 0,0 1,-1 2,0 0,1 0,-1 0,1 0,0-2,0 0,0 0,0 4,0-4,0 4,2-8,-1-4</inkml:trace>
</inkml:ink>
</file>

<file path=ppt/ink/ink25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1289 857,'0'61,"0"-57,0 1,-1-1,1-1,-2 1,2-14,-1 1,1 1,-1 2</inkml:trace>
</inkml:ink>
</file>

<file path=ppt/ink/ink25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1305 839,'23'18,"-23"-8,0 6,0-12,0-1,0 1,0 1,0 5,0 1,0-7,0-1,0 0,-4-7,1 0,1 0,-1-3,2 4,-1 0,-4-5,2 4,1 2,0-2,-1 1,1 2,6-2,1 0,-1 1,1-1,-1 2,0 0,0 2,-2 2,-1 0,-2 0,0 0,-2 1,0-3,1 1,-1 0,9-3,-1 0,0-1,-1 0,0 1,1 0,-1-1,1 0,1-3,-1 2</inkml:trace>
</inkml:ink>
</file>

<file path=ppt/ink/ink25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1366 827,'21'-2,"-18"1,6-1,-4 1,-2 0,0 1,0-1,-7-1,-5-10,6 8,1 1</inkml:trace>
</inkml:ink>
</file>

<file path=ppt/ink/ink25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1384 782,'-4'70,"4"-62,-1-1,1 0,-1-1,-2 9,3-10,-1-1,1-1,-1 1,0 2,1-13,0 3,1-1,0 1,-1 1,1 0</inkml:trace>
</inkml:ink>
</file>

<file path=ppt/ink/ink25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1384 862,'15'-9,"-12"9,0 0,0 1,-2 2,-1 0,-2 0,-3 8,3-8,-1 2,-1-1,1 2,1-3,7-3,6-2,-8 1,3-1,-3 1,1-1,1 0,-2 0,0 1,3-10,-5 6</inkml:trace>
</inkml:ink>
</file>

<file path=ppt/ink/ink25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1455 776,'9'35,"-8"-31,-1 0,0-1,0 0,2-7,-1-1,0-1,0 0,0 1,-1 2,1 0</inkml:trace>
</inkml:ink>
</file>

<file path=ppt/ink/ink25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1492 768,'-12'26,"8"-21,2-1,-1-1,1 1,-10 9,9-11,0 0,-1 1,0 0,7-3,1-1,9-5,-10 5,0 0,1-2,0 0,-1 0,0 1,0 0,-4 6,-1-1,-2 4,-1-2,-1 0,3-2,-1 0,1-2,8-1,4-2,-10 5,-3 2,0-1,0 0,1-1,1 0,0 0,-1 0,0 1,6-5,2-3,0 0,4-3,-6 5,0 0,0 1,2-1,-2 1,1-1,0 0,0 2,3 0,-4 1,-1 2,-2 1,-1 1,0-1,1-1,-4 6,1-6,0-2,0-1,0-1,-2-3,3 0,1 1,0 0,0-1,0 1,0-2,0 2,0-1,0 1,4 8,-2 2,-1-4,0 0,1 1,-2 7,1-5,-1-2,1-1,-1-8,0 1,1 0,-1 1,0 0,0-2,-3 13,3-5,-1 3,1-1,1-2,-1 0,1 0,-3-4,-2 1,-1-3,2 0</inkml:trace>
</inkml:ink>
</file>

<file path=ppt/ink/ink25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1437 848,'0'23,"0"-19,0-1,0 3,0-1,1-2,0 1,0-1,1 1,1-1,1-1,1-2,-2 1,1-2,-1 0,1 0,-1 0,4-3,-4 2,0-2,4-3,-4 3,0 0,0-1,0-1,0-1,2 1</inkml:trace>
</inkml:ink>
</file>

<file path=ppt/ink/ink25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1538 821,'-2'42,"2"-37,0 1,0-1,0-2,0 0,1 0,0-7,1-1,0-2,0-5,0 3,-2 5</inkml:trace>
</inkml:ink>
</file>

<file path=ppt/ink/ink25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1556 801,'3'22,"-3"-19,1 1,-1-1,1 0,-1 1,1 0,-1 0,0 1,0 0,0 2,0-2,0-1,0 0,-1 0,1 0,-1-1,0 0,0 2,1-2,-1 1,0 0,0-1,-1-6,1-2,0-5,1 6,0 1,0 0,0-1,1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2614 689,'16'1,"-18"-4,-1 0,0 2,-1 2,2 2,2 2,0-2,0 1,0-1,1 5,1-2,1 0,0-5,1-2,1-4,-2 0,2-2,-1 0,-2 4,0 0,-3 6,-2 4,1-3,1-1,0 1,0-1,0 1,0-1,5-6,0-5,0 0,0 2,-1 2,1 0,-1 3,-1 10,-2 1,0-7,0 1,0-1,3-3,2-11,-3 5,0 1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3214 1865,'-13'5,"8"-4,2 2,0 0,7 1,1-2,-1 3,-1-1,0-1,-2 0,-1 3,-2-3,0 0,-1 0,0-2,0 1</inkml:trace>
</inkml:ink>
</file>

<file path=ppt/ink/ink26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1589 802,'21'10,"-19"-6,0-1,0 3,-1-2,0 0,0-1,0 1,0 1,-1 2,0-2,-1 0,0 0,0 0,-1-2,-2 3,1-4,-1 1,0-2,1 0,0-2,0 0,2-2,1-8,0 6,1-4,0 5,2-4,0 4,-1 1,0-1,1 3,-2-2,-4 3</inkml:trace>
</inkml:ink>
</file>

<file path=ppt/ink/ink26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1234 1023,'0'25,"-1"-21,1-1,1 0,-1 0,0 2,1 0,-1 1,2 11,-1-11,0-3,0 0,0 1,0-1,-1 0,1-6,3-11,-3 10</inkml:trace>
</inkml:ink>
</file>

<file path=ppt/ink/ink26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1252 1014,'25'-11,"-22"10,1 0,-1 1,1-1,2 0,-3 1,0 0,0 0,0 0,1 3,-2 0,2 8,-3-1,3 4,-3-10,-1 0,1-1,-1 1,0-1,1 3,-1-2,1 0,-2 1,0-2,0 0,-9-6,6-3,1 4,-1-1,-2-1,0 2</inkml:trace>
</inkml:ink>
</file>

<file path=ppt/ink/ink26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1251 1049,'18'-6,"-14"4,-1 0,0-1,0 2,0-1,0 1,-6-1,-1-3,2 2,-1 1,0 8,2-3,-1 2,0-1,1 1,0-1,0-1,0 4,1 0,0-4,4-6,0-1,1 2,-2 0,0 2,-2 4,-2 2,0-2,-1 0,1-1,-1 1,0 1,1-2,-3 1,1-2,12-4,-6 0,0 1,3-1,-3 2,0-1,4-3,-4 3,2-3,-2 0,-1 1,0-2</inkml:trace>
</inkml:ink>
</file>

<file path=ppt/ink/ink26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1354 1003,'11'22,"-9"-19,-1-6,1-1,0 0,-2 0,1 1,-1 0</inkml:trace>
</inkml:ink>
</file>

<file path=ppt/ink/ink26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1382 983,'-1'36,"1"-31,0 6,0-7,-1-1,0 5,0-5,0 4,-1 2,0 5,1-11,-1 2,-1-7,1-3,0 0,0 2,1 0,-3-6,2 4,0 2,1 0,4 0,5-1,-1-1,-4 3,1 0,5-1,-6 2,4 2,-4-1,1 1,2 0,-3 1,0 0,-2 2,0 0,-1-1,1 3,-2 0,1-3,-1 5,1-4,0-1,-1 1,0-1,-1 0,-1-2,0 0,-1-1,-1-4,3 1,1 0</inkml:trace>
</inkml:ink>
</file>

<file path=ppt/ink/ink26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1385 1048,'20'11,"-17"-10,0 1</inkml:trace>
</inkml:ink>
</file>

<file path=ppt/ink/ink26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1534 989,'0'28,"0"-23,-1 6,0-7,1-1,-1 5,1-4,-1-1,1 0,-1 1,0 8,0-4,1-5,0 1,-1-1,5-2,-1-2,3-1,-3 1,1-1,2 0,-3 1,0 0,1 0,3-2,4-1,-7 2,-1 0,-7-2,-1 1,0 0,1 0,0 1,-3-2</inkml:trace>
</inkml:ink>
</file>

<file path=ppt/ink/ink26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1520 1001,'16'-5,"-12"5,-1 0,0-1,1 1,-1 0,0 0,0-1,0 1,0-1,0 1,-6 0,-1 0</inkml:trace>
</inkml:ink>
</file>

<file path=ppt/ink/ink26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1537 1041,'30'-5,"-27"4,1 0,-1-1,1 1,-1-2,0 0,0 0,-1 0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3251 1875,'-16'3,"13"-3,-1 6,3-2,0 0,0-1,0 2,0 0,1-1,0-1,0 0,1 0,2-1,0-2,0-1,1 0,-1-1,0 1,0 0,0 0,3-2,-3-1</inkml:trace>
</inkml:ink>
</file>

<file path=ppt/ink/ink26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1628 1006,'20'2,"-17"-2,3-2,-2 1,-1 1,1-1,1 1,0 0,-9-2,1 0,-1-1,1 0</inkml:trace>
</inkml:ink>
</file>

<file path=ppt/ink/ink26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1658 982,'30'5,"-27"-4,0 0,0 1,-1 1,-1 1,0 0,-2 0,1 0,0 0,-1 1,0-1,0 1,0-1,0 0,-1 2,1-2,-1-1,1 0,1-7</inkml:trace>
</inkml:ink>
</file>

<file path=ppt/ink/ink26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1742 958,'-9'52,"7"-48,1 0,-1 1,1-1,0 0,0 1,-2 5,3-7,-1 0,1 2,1 0,0-2,2-2,0-1,0 0,1 0,-1 0,6-2,2-1,-7 2,1 0,-1 0,4-1,-5 0,0 2,-1-3,-5-1,1 1,-3-3,3 1,-1 1,1-1</inkml:trace>
</inkml:ink>
</file>

<file path=ppt/ink/ink26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1746 967,'26'-8,"-20"7,-3 0,-8 6,1-1,1-1,1 1</inkml:trace>
</inkml:ink>
</file>

<file path=ppt/ink/ink26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1741 1004,'26'-4,"-23"4,0 0,0 0,0 0,1 0,-1 0,0 0,1-2,-1 0</inkml:trace>
</inkml:ink>
</file>

<file path=ppt/ink/ink26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1818 1008,'23'-5,"-20"5,0-1,2 0,3-1,-4 2,-1-1,0 0,2 0,-2 2,-7-3</inkml:trace>
</inkml:ink>
</file>

<file path=ppt/ink/ink26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1854 966,'5'59,"-5"-55,1 0,-1-1,0 0,0 1,0-1</inkml:trace>
</inkml:ink>
</file>

<file path=ppt/ink/ink26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1883 952,'27'5,"-23"-6,-1 1,1 0,0 0,1-1,0 1,-1 0,-1-1,2 1,-1-1,-1 2,-7-1,0-1,-2 1</inkml:trace>
</inkml:ink>
</file>

<file path=ppt/ink/ink26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1922 962,'11'65,"-11"-60,1 0,-1 0,0 0,-2-1,-2-4,1-2</inkml:trace>
</inkml:ink>
</file>

<file path=ppt/ink/ink26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1718 952,'-5'14,"5"-10,-2 6,2-7,0 0,0 0,-1 0,1 2,1-2,-1 0,0 1,0-1,0 1,0 0,0 5,0 1,-1-4,1-3,0 2,-1 2,2-4,-1 0,1 0,-1 0,1 1,0 3,-1-4,1 0,1 2,0 0,2-1,-1-3,1 0,-1 1,3-2,-3 0,1 0,-1 0,1 0,0 0,0 0,0-1,3-1,-4 1,12-10,-8 1,-4 2,-1 5,2-6,-2 6,1-1,0 1,-1 0,0 0,1-2,-1 2,-1-1,0-3,-1 4,1 0,-2-3,1 2,-1-1,0 2,-1-1,-1 0,0 0,1 1,1-1,-1-1,0 1,1-1,-1 0,0 2,0-1,-3-1,0 1,2 2,0 0,0 1,0 0,0 0,-2-1,0 1,2 0,0 1,-2 1,-2 1,4-2,-1 1,-5 2,5-1,-3 1,4-2,-1 2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3285 1894,'-18'-11,"14"13,1 0,1 1,-1 2,3-2,-1 0,-1 2,2-1,0-1,1 0,-1 0,3 0,0-3,1-2,-1 1,0-3,1-2,-2 3,-1 0,0 7,1 0,-2-1,2 0,1-4,1-2,1-2,-2 1,-1 0,2-1,-4 10,1 6,-2-8,1 0,0 0,-1 0,1 0,0 0,3-4,-1-2,1-3,-2 3,-1 0,3 0,-2 0,1 0,0 0,0 7,-2 2,0-3,0 2,0-2,0 3,0-3,0 0,0 0,0 2,1-1,0-9,0 0,-1 0,0 1</inkml:trace>
</inkml:ink>
</file>

<file path=ppt/ink/ink26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1513 962,'-7'15,"6"-11,0-1,0 6,-1-3,2-2,-1 10,0 0,1-9,-1-1,1-1,-1 4,1-4,0 0,0 0,0 1,-1 0,2 7,-1-6,0-1,1 4,0-5,0 0,0 0,3 5,2 0,1 2,-3-2,0-2,-2-3,3 2,-1-3,-1-1,0-1,0 0,0 0,1-1,-1-1,0 0,5 0,-5 0,1-1,3-4,-4 3,-1 0,0 0,1 0,0 1,-1 0,0-1,5-5,-4 5,-1 0,0-1,8-15,-9 17,1-1,0 1,-1 0,-1 0,1 0,-2-6,0 6,0-2,-1 0,-4-5,1 1,3 5,-1 1,-5-8,5 7,-1-4,-1 0,3 5,-1 0,-5 2,-1 2,5 2,0 0,0 0,1 1,1-1,-1 1</inkml:trace>
</inkml:ink>
</file>

<file path=ppt/ink/ink26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2108 993,'16'1,"-13"-1,0 0,3 0,-2 0,-1 0,1 0,1 0,0 0,1 0,10 0,-12-1,4 0,-5 1,1-1,0 0,-1 1,1 0,-1-1,4 1,-4-1,0 1,0 0,0 0,-6-5</inkml:trace>
</inkml:ink>
</file>

<file path=ppt/ink/ink26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2267 932,'1'29,"-2"-19,0 2,0-8,0 0,1 1,-1-1,0 5,1-5,0 0,0 1,0-2,-1 0,1 0,1 1,1 0,2-2,0-1,0-1,-1 0,0 0,5 0,-3-1,-2 0,0 0,4-1,-4 0,0 0,1 1,0-1,-1 1,0-1,3-1,0-1,-3 1,-3 0,-4-1,-6-1,5 3,0 0,1 0</inkml:trace>
</inkml:ink>
</file>

<file path=ppt/ink/ink26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2275 914,'29'3,"-25"-5,0 1,0-1,-1 2,-8 3,2 1,-3 2,3-4,-2 2</inkml:trace>
</inkml:ink>
</file>

<file path=ppt/ink/ink26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2275 958,'32'-3,"-29"2,1-1,1 0,-1 0,1-2,-2 1</inkml:trace>
</inkml:ink>
</file>

<file path=ppt/ink/ink26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2358 874,'11'38,"-10"-33,-1-1,0-8,0-1,0 1,1-1,0-1</inkml:trace>
</inkml:ink>
</file>

<file path=ppt/ink/ink26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2412 865,'-10'25,"7"-22,-4 3,3-2,-3 3,4-3,1 0,-3 2,3-3,0 0,5-2,1-2,0 0,-1 0,0 0,0 1,7-5,-7 3,0 1,0 0,0 1,-5 5,-2 0,1-2,1 0,-1-1,-4 4,1-2,1-1,1-1,2 1,7-4,3-1,-4 1,0 0,-1-1,0 1,0 0,0 1,-6 3,-1 1,0-1,1 0,-3 0,2 0,0 0,1 0,1 0,5-3,6 0,-5 0,-1-1,0 0,0 0,3-2,3 0,-6 2,3 2,-3 2,-2 1,0 0,-2-1,0 1,0 0,-1 1,0-1,0-1,0 1,1-1,-1 0,-1-6,1 0,0 0,1-1,0 1,1 0,-1 0,1 0,-1-3,0 3,1 0,-1 0,1 0,0 0,2 13,-2-6,1 0,-1-1,1 1,-2 1,1-1,-1-1,1 0,-1 0,-2-5,0-3,2 1,0 1,1 0,0-8,0 5,0 3,-1 10,1-3,-1-1,0 3,0-3,0 0,0 0,-2-1,-1-1,1-2</inkml:trace>
</inkml:ink>
</file>

<file path=ppt/ink/ink26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2358 977,'3'28,"0"-25,0-1,1-1,1-2,5 0,-6 1,0-1,-1 0,0 0,0 1,3-2,0-2,0-2,-4 3,0 0</inkml:trace>
</inkml:ink>
</file>

<file path=ppt/ink/ink26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2448 933,'0'25,"1"-20,-1-1,1 9,-1-5,-1-5,2 0,0-7,-1-1,-1-2,1 1</inkml:trace>
</inkml:ink>
</file>

<file path=ppt/ink/ink26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2468 924,'5'22,"-4"-18,-1 1,0 1,0-2,0 1,0-1,0 1,0-2,-1 0,1 0,-1 0,1 0,-1 2,0-1,0 3,-1 1,2-4,-1-1,0 3,-1-2,1-14,1 4,0 1,1 1,-1 1,1-2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3336 1882,'0'15,"0"-8,0-3,-1 1,2 1,-1-2,4-7,-3-1,1 0,-1 1,0 0,0-1,0-1,0-1,0 2,0 1,1 0,-1 0,2 3,0 0,-2 3,0 2,-1-2,0 2,1-1,-1 2,0-3,0 1,1 4,-2-3,2-1,-2-1,2 1,-1-1</inkml:trace>
</inkml:ink>
</file>

<file path=ppt/ink/ink26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2498 943,'20'22,"-20"-18,0-1,0 1,0 2,0 2,-1-5,1 0,-5 1,2-4,-1 0,1-1,2-3,2-8,-1 9,1 0,0 0,0-2,1 0,2 1,-1 0,0 3</inkml:trace>
</inkml:ink>
</file>

<file path=ppt/ink/ink26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2564 883,'1'47,"-1"-40,0-3,0-1,-1 1,1 0,-1 6,0-1,1-2,-1-2,1-2,-1-8,0-2,1 1,-1 1,1-2,-4-6,3 9,-1 1,-1-1,0 0,1 0,-1 2,-1 5,-1 4,4-4,-1 0,0 1,1 0,4-2,18-7,-16 3,2-1,-2 0,-2 2,1 0,-9 6,-2 1,4-3,-1-1,0 1,1-1,-1 1,0 1,1 0,0 0,0 1,1 0,0-1,1 0,-1-1,1 0,0 1,-1 1,8-6,-1-1,0-1,4-1,-5 2,-1 0,0 0,1-3,1 1,-1-1,0 2,0 0,0-1,0 3,-1-1,-1 5,-3 1,1 1,0 0,0 0,-2 3,1-4,1-11,1 0,0 0,0 1</inkml:trace>
</inkml:ink>
</file>

<file path=ppt/ink/ink26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2595 918,'25'-8,"-22"7,-5 5,1 1,-1-1,-1 0,1 0,-1-2,1 1,-1 0,0-1,-1 1,0 0,1-1,0 0,8-2,-2 0,0-1,0 0,1 0,0-2,-1 0,0 1,-5-2,0 1,-2 10,2 1,1-4,1 0,-1 5,0-2,0 4,0-4,1-3,0 0,3-3,6-8,-7 3,1-7,-2 5,2-6,-1 3,-1 5,0 0,0-1,-1 1,1-1,0 0,0 1,-1 1,0 0,1-1,-1 1,-2 18,1-10,1 0,0-2,-1 1,0 0,1-1,-1 0,6-7,-1-2,2 1,-2 2,1 1,1-1,-3 2,0 0,0 4,-3 2,-2 0,1-2,-1 0,-7 8,7-8,-1 1,1-1,0 0,1-7,1-2,0 3,0 0,1 0,-4 15,2-6,0-1,0 3,0-5,0 0,1 0,-1 0,1 0,4-15,-1 2,-1 3,0 0,0 4,-1 7,-1 0,0 0,1-1,0 3,-1-3,1 0,2 0,1-1,1 0,-1-2,0 0,0-1,2-2,-2 0,-1 0,-1 0,-1-2,-3-2,-1 3</inkml:trace>
</inkml:ink>
</file>

<file path=ppt/ink/ink26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2258 1124,'15'-3,"-10"2,4-1,-1 0,-3 1,1 0,-3 0,0 0,1 0,4 0,-4 0,-1 0,0 1,0-1,4-1,-11 2,0-2</inkml:trace>
</inkml:ink>
</file>

<file path=ppt/ink/ink26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2298 1076,'-2'40,"1"-36,0 3,0-1,1 0,-1 0,-1 0,2 0,-1-1,-1 1,1 3,0 0,0-2,0-1,-3 5,3-7,0-1,-1 0,0 0,-2 4,4-4,2-7,5-4,-4 3,-2 2</inkml:trace>
</inkml:ink>
</file>

<file path=ppt/ink/ink26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2303 1138,'3'23,"-2"-20,0 0,0 0,-3-6,1 8,2-2,-1 1,1 3,-1-4,1-7,-1 0,0 1,-1-1,1 0,0 0,0 1,0-1,0 1,1 0,-1 0,2-1,1 2,0 0,0 0,1 1,0 0,-1 3,0-1,-1 2,-1 1,-3 0,-2 0,0 0,0-1,0 0,-3 1,4-2,1 1,0 0,7-4,-1 0,1-1,-2 0,0 1,3-1,-2 0,-1 0,0 0,0-1,-1 0</inkml:trace>
</inkml:ink>
</file>

<file path=ppt/ink/ink26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2368 1059,'8'14,"-7"-11,0 0,0 1,0 0,0-1,0 0,1 0</inkml:trace>
</inkml:ink>
</file>

<file path=ppt/ink/ink26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2356 1104,'28'-4,"-25"4,2-1,-1 0,-1 0,0 1,0-1,-6 4,0-3,-1 1,1 0,-2-1,2 1,-2 2,4 0,0 0,1 0,3 1,0-2,0-2,1-4,-1 0,0 0,-1 1,1 1,0-1,0 2,0 0,0 0,-5 5,-3 0,2-1,0 0,0 0,-2 1,2-2,0 0,0 1,-4 2,5-2,-1 0,0 1,0-1,8-3,2-5,-2 4,-2-1,-1-1,1 0,0 2,1-3,1 2,0 0,-2 0,0 0,0 1,-7 6,-1-1,2-1,-1 0,1 3,0-2,1-1,-1 1,1-1,0 0,1 0,1 0,1 0,3-3,-1 0,0 0,1-2,-1-1,0 0,0 1,-2-1,0 0,0 0,-1-1,-1 1,1-1,0 1,-2-2,0 1,0 0,2 1,0 0,3 0,-2 0,2-1,0 2,1-1,2 0,-1 0,2-1,-4 3,2-2,-2 2,-3 4,-3 3,-1-1,2-2,5-1,1 0,-1-1,0 0,-1 2,-4 8,0-8,0 7,0-6,0-1,0 1,0-1,-1-14,2 5,0 1,0 2,1 0,0 0,-1 22,0-10,1-4,1 0,0 1,-1-2,0 3,2 7,-2-7,1 1,-1-5,-1 0,2 0</inkml:trace>
</inkml:ink>
</file>

<file path=ppt/ink/ink26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2475 1082,'19'17,"-16"-19,0 0,0 0,-1-1,1 0,0 1,-6 9,0-4,1 1,-1-2,1 1,1 0,6-1,-2-1,0-1,-3 3,-4 1,1-2,-2 2,1-1,3 0,-5 3,5-3,-2 1,1 1,1-2,0 0,2 0,0 0,-1 0,4-5,1-5,-4 4,2 0,0-2,3-4,-5 6,3-2,-2 2,2 0,-1 1,0 0,1 0,-1 1,0 0,-2 4,-1 0,-1 0,-2 6,1-3,-1-2,1 0,-2 2,0-2,-1 0,2-3,0 1,-3 0,3 0,0-1,0-1,-1 2,1-2,10-1,-1-1,-2 0,1 0,0 1,-1-1,-1-1,1 2,0-2,-1 1,3-2,-3 1,1 1,0-1,2-1,-3 1,2 0,-2 0,-7 0,-1 1,2 0,-7-4,4 1,3 2</inkml:trace>
</inkml:ink>
</file>

<file path=ppt/ink/ink26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2501 1054,'13'63,"-12"-55,0-1,1 8,-1-8,-1-2,1 1,0 11,-1-9,0 0,0-2,0 6,-1-7,1 4,0-5,0-1,-1 0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3373 1910,'14'2,"-11"-4,1-2,-3 1,-1 0,1 0,0 0,-1 0,-1-1,1 1,-3 0,-3 0,2 3,0-1,1 1,0 2,0 9,3-7,0 1,1 0,-1-2,0 0,2 3,-1-1,0-2,0 1,1 0,4 1,-3-4,1-6,1 0,-3 2,2-2,2-1,-3 1,0 2,-2 0,0 0,0-1,0 1,0 6,-1 0,2 2,-2-1,1 1,0-2,0 0,-1 1,0 1,0 3,0-4,0 0,0-1,0 0,-1 0,1-6,-1 0,1-1,-1-6,1 5,0 1,0 1,0-1,1-3,-1 3,1-1,0-1,-1 0,2-2,-1 4,1 0,-1 1,4-1,-1 3,-1 0,0-1,1 2,0-1,-8 1,0-1</inkml:trace>
</inkml:ink>
</file>

<file path=ppt/ink/ink26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2582 1050,'0'14,"1"-11,-1 0,0 0,0 0,0 0,0 1,1 3,-1-4,0 0,1 0,-1-9,1 1,-1-1,1 1,-1 0,1 1,1 1,0-2,0 2,0 0,1 0,0 3,0 1,-1 2,-1 0,2 6,-3-5,1 0,-1 5,0-5,-2 4,1-4,0-1,-2 0,-2-2,2-1,0 0,-2-2,2 1,2-3,2 1,5-9,-4 8,1 2,1 0,-1 2,0 0,-1 3,-2 0,-1 1,-2-1,-1-1,0 0,1-1,-1 0,-1 1,2-1,-1 1</inkml:trace>
</inkml:ink>
</file>

<file path=ppt/ink/ink26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2566 1119,'43'-16,"-40"16,3-2,-3 1,1-1,-1 2,-7 3,1-1,-2 0,2-2</inkml:trace>
</inkml:ink>
</file>

<file path=ppt/ink/ink26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2578 1113,'6'41,"-5"-38,0 0,0 0,-1-7,0-5,0 3,-1 0</inkml:trace>
</inkml:ink>
</file>

<file path=ppt/ink/ink26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2599 1109,'7'37,"-7"-34,0 0,0 0,0 1,-1-1,1 4,0-3,0 19,0-19,1 0,-2-1,-6-11,2-2,3 6,0 0,0 0,1 1,-2-1,2 1,-1-1,-1-1,2 2,0-1,0-2,1 2,1-2,0 2,0 1,2 0,0 0,3 1,-3 0,1 2,-1-1,0 0,-8 19,3-13,-1 0,1-2,-5 6,5-6,-1 2,-1 0,3-2,0 0,-4 5,3-5,4-10,0 1,1 1,-1 1,0 1,0 0,1 0,2-2,-1 3,0-2,4-2,-5 3,0-1,0 1,-1 0,1 0,1 0,-1 2,1-1,-1 1,2 1,-3 3,-2 3,-1-2,0 1,0 0,-1 2,-2 2,3-5,-1-1,0 1,1-1,-2-2,0-10,3 3,-1 3,1 0,0 0,0 0,1 0,3 4,0 0,0 1,1 1,-2-2,0 0,1 1,-1-1</inkml:trace>
</inkml:ink>
</file>

<file path=ppt/ink/ink26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2635 1102,'31'-13,"-28"11,2-2,-2 3,1-2,0 1,-1-1,0 3,0-1,1 0,-1 1,-5 4,1-1,-3 0,-1-3,1-4,2 0,0 1,1 0</inkml:trace>
</inkml:ink>
</file>

<file path=ppt/ink/ink26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2665 1042,'3'20,"-2"-15,0 7,-1-6,0-1,0 0,0 3,0-3,-1 0,-1 15,2-13,-1-1,0-2,0 0,1 0,-1 0,0-1,1 3,-2 4,2-7,0 0,0 0,0 0,1-7,-1-12</inkml:trace>
</inkml:ink>
</file>

<file path=ppt/ink/ink26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2664 1112,'19'13,"-22"-3,3-7,-1 2,1-2,-1 0,6-3,0-2,0 0,-1-1,-1 3,5-5,-1-2,-5 4,2-3,1-2</inkml:trace>
</inkml:ink>
</file>

<file path=ppt/ink/ink26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2740 1059,'-10'18,"8"-13,0-1,0 0,1-1,-3 2,1 0,1-2,-2 1,1 0,1-1,0 0,8-9,-3 3,0-1,0 2,0-1,0 0,0 2,1 0,-2 4,-2 5,0-2,0-2,0 0,0 2,0 0,0-1,1-1,-1 5,0-4,0-2,-1 4,1-2,1 0,-1 0,0 10,0-12,0 1,1-1</inkml:trace>
</inkml:ink>
</file>

<file path=ppt/ink/ink26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2746 1096,'1'34,"-1"-30,0 1,-1-1,1-12,1 2,-1 1,0 1,1 0,-1-1,1 2,0 0,2 0,-1 0,2 0,-1 2,0-1,0 1,0 0,0 1,0 0,0 0,-2 3,-2 0,1 0,-4 10,3-10,0 0,-2 3,2-3,-2 2,1-2,0 0,-2 1,0-2,1-1,3-12,1 6,0 0,-1 2,1 0,1 0,-1 0,2 0,-1 6,-1 2,-1-1,0 1,-1 0,1-2,0 0,0 0,-1 0,0 1,0-1,0 0,0 1,4-7,-1-1,-1-1,0 1,0 1,0-1,-1 1,1 0,0-1,0 1,1 0,0 6,-1 0,-1 0,1 2,0-1,0 1,0-1,2-3,-1-6,-1-1,1-5,-2 8,1 0,-1-1,1 1,-1 7,0 0,1 0,0 11,-1-12,0 0,1 0,-1 0,1 1,1-16,-1 5,-1 2,0 0,1-2,-1 4,0 0,0-1,1-2,-1 3,0-1,1 1,-1 0,0 0,1-5,-1 4,2 11,0-1,-1-2,1 0,0 1,0 4,-1-5,0 2,0-1,0 1,1 11,-2-12,0-1,0 0,1-1,-2 1,1 0,0-1,1 2,-2 0,1-1,-1-1,1 0,-1 0,-2 0,0-1,-3 0,1-1,1-1,0-1,-1 0,-4-3,1-2,-1-1,-3-2,3 1</inkml:trace>
</inkml:ink>
</file>

<file path=ppt/ink/ink26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2687 884,'7'5,"-5"-1,1-1,0 0,-3 0,1 0,0 0,2-4,2-1,-2 1,0-1,4-4,-4 3,1 0,0-1,-1-1,2-1,0 0,1-2,5-5,-1 1,-5 6,0-1,0 0,0-1,2 0,4-2,-5 5,0 0,0 1,-2 0,0 0,1 0,3-5,-4 6,0 0,0 0,-1 2,0 0,0-1,0 1,-6 3,-6 5,1 0,2-2,-1-1,2-2,1-1,0-1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2983 723,'-11'17,"10"-12,-5 12,3-6,1-6,-1 7,1-5,0 2,1-2,-1 0,0-1,-4 14,5-15,-1 0,1-1,1-1,-2 1,2-1,-2 1,1-1,4-14,-1-5,-2 13,0 0</inkml:trace>
</inkml:ink>
</file>

<file path=ppt/ink/ink26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2987 685,'7'15,"-6"-11,-1 0,1-1,-1 0,1 0,-1 0,0 0,0 0,1 2,-1-1,1-1,-1 0,1-6,0-1,1-2,0 1,-1 1</inkml:trace>
</inkml:ink>
</file>

<file path=ppt/ink/ink26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3050 689,'-19'36,"9"-30,7-4,0-1,0 1,0-1,-9 8,10-6,-1 0,-1 0,1 0,0-1,-1 0,0 0,1-1,0 0,0 0,11-1,-2-2,0 1,-2 0,4-3,0-1,-4 3,0 0,1-1,0 1,0 0,0 0,7-1,-9 2,2-1,2 1,-12 6,-4 2,6-4,-1 0,1-1,-1 0,-5 4,6-4,-1 1,0 0,0-1,4 1,4-3,3 0,-2 1,-1-2,-1 1,1 1,-1-1,1-1,2 1,-10 3,1-1,-7 2,6-2,0 0,1-2,-1 3,0-2,9 0,1-2,1 0,-2 0,4-1,-3 0,-3 1,1 1,-1-1,0 1,0 0,0 0,0 0,0 1,2 0,-1 1,0 4,-4-2,-1-1,0 0,0 0,0 1,-1-1,0 0,-6 6,5-7,-1 2,1-3,0-1,0-2,-1-1,1-2,2 1,-1 0,1 0,0-1,0 1,0 1,0 0,0 0,-1 0,0-1,1 1,-2 0,2 0,3 6,-1 5,0-5,0 4,-1-2,-1 0,0 6,1-6,0-2,-2-8,0-2,1 4,1 0,-4 2,1 4,-1 1,1-1,2 0,-1 0,-1-2,0 0,0-1</inkml:trace>
</inkml:ink>
</file>

<file path=ppt/ink/ink26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2986 787,'7'54,"-5"-49,-1-2,4 2,-2-3,8-4,-2 0,-5 1,5-2,-6 2,0 0,0-1,0 1,1-1,-1 1,2-1,-2 0,0 1,1 0,5-3</inkml:trace>
</inkml:ink>
</file>

<file path=ppt/ink/ink26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3115 761,'-2'21,"2"-15,0-3,-1 2,1 7,0-8,0-1,0 0,1-7,1-1,2-6,-3 6,1-3,-1 4</inkml:trace>
</inkml:ink>
</file>

<file path=ppt/ink/ink26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3137 737,'10'39,"-10"-33,0-3,0 7,-1-6,1 1,-1 1,0 2,0-5,0 0,-2 2,1-2,0 0,-1-2,2-6,1-1,1-1,0 0,0 0,0 2,0 1,0 0</inkml:trace>
</inkml:ink>
</file>

<file path=ppt/ink/ink26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3165 755,'28'-4,"-25"3,0 0,0 4,0 2,-3-1,2 3,-2-3,0 0,0 0,0-1,-1 0,0 0,1 0,-1 7,0-5,1 1,-1-2,0-1,0 0,0 0,-1 1,0-1,-2-1,0 0,-2-2,2-2,1 1,0-4,1 2,1-3,1 3,0-1,0 0,0 1,1-1,0 1,2-1,-1 1,2 2,0 1,3 1,-2 0,-2 0,-9 1,1-2,0 0</inkml:trace>
</inkml:ink>
</file>

<file path=ppt/ink/ink26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2869 1114,'24'2,"-21"-3,0 1,1-1,0 1,1 0,6-1,-1 1,-5 0,5-2,-5 2,10 0,-7 0,-1 0,-1-1,7 0,-7 1,1 0,14-3,-10 2,-2-1,7 0,-8 1,-5 1,-9-3,2 0,0-5,3 3,0 1,0-1</inkml:trace>
</inkml:ink>
</file>

<file path=ppt/ink/ink26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3067 1051,'22'-2,"-19"2,2-1,-2 1,3-1,-3 1,0-1,6-1,0-1,-4 3,0-1,9-2,-9 2,0 0,-2 0,0 1,-6 3,-4-3,1-8,5 4,-1 0,-3-3,3 3</inkml:trace>
</inkml:ink>
</file>

<file path=ppt/ink/ink26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3122 982,'1'25,"-2"-19,1 1,0 0,-1 8,0-8,1-1,-1 2,-2 10,2-10,0-1,-1-1,0 7,0-6,2 1,-1 5,0-8,0 0,1-1,0 0,-1 3,1-1,0-1,1-10,-1 2</inkml:trace>
</inkml:ink>
</file>

<file path=ppt/ink/ink26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3122 1081,'37'-12,"-34"11,0 1,0-2,0 2,0 1,-4 2,-4 10,3-8,0-1,0 0,0-1,-1 1,2-1,-5 4,4-4,-1 0,0-1,10-2,-3-1,-1 0,1 0,1 0,0 0,0 0,-2 0,2 1,0 0,1-2,-3 1,-1-2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2970 725,'13'46,"-13"-41,-1 1,2 0,-1 0,0 1,0 0,0-1,0-1,0 0,0 2,0-4,0 1,0-1,1 0,-1 4,1-4,-8-11,1 1,0 0</inkml:trace>
</inkml:ink>
</file>

<file path=ppt/ink/ink26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3212 981,'4'36,"-4"-33,0 0,0 0,0 2,0-2,0 7</inkml:trace>
</inkml:ink>
</file>

<file path=ppt/ink/ink26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3258 991,'-41'38,"37"-33,1-1,0-2,1 1,5-3,1-1,0 0,-1 1,1-2,0 2,2-1,-3 0,0 0,0 0,2 1,1-2,-2 1,-1 1,-2 3,-5 0,1-2,0 0,-1 1,1-1,-7 4,7-3,-1 2,1-3,9 1,-3-2,1-1,0 1,1 0,-1-1,0 1,-1-1,-7 4,1-2,-1 1,0 0,1 0,0-1,-1 1,1 0,6 0,7-3,-5 1,-2 0,1-1,-1 1,1 0,0 1,-1 0,0 1,0 1,-1 0,-1 0,-1 1,1 0,-2 0,0-1,0 1,-2-1,1 0,-1 0,-1-5,1 0,1-1,0 0,0 0,1 0,-1-1,-1-5,2 5,-1-1,1 2,0 0,0 0,-1 0,1-2,-2 24,3-11,0-2,0 0,0-3,0 2,0-1,-1-1,1 0,0 0,-2-7,-1-4,-1-2,3 6,0 1</inkml:trace>
</inkml:ink>
</file>

<file path=ppt/ink/ink26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3207 1061,'8'13,"-8"-10,3 1,-1 0,-1 0,0 0,-1-1,1 0,-2 0,0 0,-2 0,0-3,2-3,0-2,0 1,1 0,-1 0</inkml:trace>
</inkml:ink>
</file>

<file path=ppt/ink/ink26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3187 1061,'10'22,"-10"-17,2 4,-2-6,1 5,0 0,0-5,0 3,0-3,2 5,0-5,4 0,-4-4,0 0,0 0,1-2,0 0,0-1,1 0,0 0,0 2,-1-1,7-6,-5 4,-3 2,6-6,-2 2,-2-1,0 2,-2 1,0 2</inkml:trace>
</inkml:ink>
</file>

<file path=ppt/ink/ink26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3309 1044,'-3'20,"3"-16,1 5,0-4,-1 3,0-5,1 4,2-11,-1-3,-1 0,1-10,-1 13,-1 0,2-6,-1 7,0-1,1 1,2 6,-1 5,-2-5,-1 1,0 0,0 0,0 1,-1 1,0 6,-1-1,1-8,0 1,-4 12,3-3,1-4,-1-1,1-4,2-7,0-8,0 1,0 1,0 2,0-6,0 6,-1-1,1 0,0 1,0 2,0 1</inkml:trace>
</inkml:ink>
</file>

<file path=ppt/ink/ink26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3340 1040,'37'11,"-35"-7,0 0,0 1,-2 0,1-1,-1 0,0 0,0 0,-1 0,1-1,0 0,-1 3,-2-2,3-1,-2 2,-3 2,2-4,0-1,0-2,-2 0,-1-1,3 0,-1-3,0 1,0-2,3 2,-1-1,2 1,1-1,1 0,-1 1,3-1,-2 0,3-1,-2 3,-12 10,4-7,0 0</inkml:trace>
</inkml:ink>
</file>

<file path=ppt/ink/ink26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2292 1327,'22'1,"-18"-1,1 0,0-1,3 1,-4 0,3-1,-4 1,7-2,-7 2,0 0,1-1,-1 1,0 0,0 0,0 0,0 0,1 1,-6 2,-1-2,-1 0,-7-1,8 0,0-1,-3 0,3 0</inkml:trace>
</inkml:ink>
</file>

<file path=ppt/ink/ink26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2336 1291,'-7'40,"5"-35,-2 0,3-1,-1 1,0-2,1 0,-1 4,2-3,-1 2,1-3,0 0,0 0,0 0,1 1,0 1,-1 1,1-1,0 0,0-1,-1-1,1 0,1 1,-1-1,-1-8,-1 0,0 0,0-1,1-3,0 5</inkml:trace>
</inkml:ink>
</file>

<file path=ppt/ink/ink26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2332 1366,'23'5,"-22"-2,-1 0,0 1,0 0,0-1,-1 7,1-5,0-1,-2 3,1-4,-1 3,-1-3,2 0,-2-4,1-2,-2-12,3 9,-1-4,2 7,-1 0,-3-5,5 5,2 2,0 1,1 0,-1 2,-1 1,-6 2,0-2,2 0,-4 0,3-2,-1 2,-2-1,13 1,-3-4,3 2,-4-1,1 0,-1 1,-3 3,-2-1,0 0,-1-1,0 0,-1 0,1 0,-1-1,0 0,-2 1,0 1,3-1,-2-2,10-1,0 0,-1 0,1 0,-1 0,0 1,0 0,0-1,-1 1,1-1,-1 0,0 0,0 1,0 0,0-1,1 0,-1 0,2 0,0 0,-2 0,4-1,-3 1,-1-3,-2 0,0-5,0 5,-1 0</inkml:trace>
</inkml:ink>
</file>

<file path=ppt/ink/ink26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2382 1357,'48'-3,"-45"4,1 0,-10-3,2-1,0 0,1 0,-1-2,1 1,-1 0,1 1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2948 793,'45'-4,"-43"1</inkml:trace>
</inkml:ink>
</file>

<file path=ppt/ink/ink26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2401 1323,'3'20,"-3"-15,1 0,-1-1,1 0,0 0,-1-1,1 0,1 9,-1-7,0 1,0 2,-1-2,1 9,0-11,-1-1,0 0,1 2,-1-1,0-1,-3-7,-1 0,-3-7,5 8,0 0,-2-3,1 0,1 3,-1-1,0 0,0 2,6 1,1 0,0 1,0-1,-1 0,0 0,2 0,-1-2,0 1,1-1,0 0,-2 1,0 1,-1-2,-3 0,-4-7,4 5</inkml:trace>
</inkml:ink>
</file>

<file path=ppt/ink/ink26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2439 1299,'11'14,"-12"-11,-2 0,1 0,-1-1,0-1,0 0,-2 0,1 2,1-1,0 0,6-2,1-1,6-1,-2 0,-5 1,1 0,0-1,-1 1,1 0,-1 1,-14 8,8-7,-1-1,-1 0,0-1,2 2,0-1,0 1,1 2,2 0,1 1,1 5,1-3,1-2,-1-1,0-1,0-3,-1-2,-1 0,0-1,0 0,0-1</inkml:trace>
</inkml:ink>
</file>

<file path=ppt/ink/ink26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2465 1333,'-11'23,"6"-17,0-3,0 1,2-2,0-1,-5 5,4-3,10-4,5-2,-7 1,-1 2,0-1,2-2,-2 3,0-1,3-2,-1 0,-1 2,0-2,0 2,-1-1,-7 5,-1-1,0 0,1 0,0 0,1 2,-1-1,1 1,2 0,-1 4,3 8,-1-12,1 0,0-1,1 0,-1 0,4 3,0-3,-1-3,0 0,1-1,4-6,-6 3,-2-7,-2 7,1-1,1 1,-2-3,-5-3,5 7</inkml:trace>
</inkml:ink>
</file>

<file path=ppt/ink/ink26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2478 1370,'-7'35,"7"-30,0-2,0 0,-1 0,1 0,-1 1,-1 1,1 0,-1-1,0 1,-1-1,1-1,-2 1,-1-2,2-2,0-2,-1 0,1-1,0-1,1 0,1 0,0 0,1-1,2 1,2-2,1 1,-2 1,-1 0,0 0,1 0,-1 1,5-4,-4 5,0 1,3-1,-1 0,-2 2,1-1,1 0,-2 0,0 1,0 0,0-2,1 1,-1 0</inkml:trace>
</inkml:ink>
</file>

<file path=ppt/ink/ink26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2332 1287,'-34'38,"30"-35,3 0,-3 1,3-1,0 0,1 0,-1 1,-2 5,3-4,-1 0,2-1,0 0,1 0,-1-1,1 1,0 0,-1-1,0 1,0 0,2 5,-1-6,0 0,0 0,0 0,2 2,-1-3,1 1,4 1,-4-2,1 0,-2 0,1 0,0 0,-1 1,1-1,1 0,-1 0,0 0,2 1,0-1,1 0,-1 0,0 0,0-1,0 1,1-1,1 0,1 1,0-1,-2 0,0 0,1 0,22 0,-23-2,-2 0,1 0,8-4,-8 2,0 0,5-5,-2-2,-5 6,-1 1,1-1,0-3,-1 4,-2 0,0 0,1-4,-2 2,0 0,0 0,0 1,0 1,-3-3,0 0,-1 1,1 3,1-1,-2 1,-3-4,1 2,0 0,-1-1,2 0,0 1,0 0,-6-1,5 2,-3 0,1 1,0-1,0 1,1 1,-1-1,0 1,-13-1,12 2,1 0,1 1,-12 1,11 0,-6 3,8-2,0 0,0 1,0 1,-1-1,1 0,0 0</inkml:trace>
</inkml:ink>
</file>

<file path=ppt/ink/ink26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1703 1137,'15'1,"-8"-1,-4 1,0-1,0 0,0 1,0 0,2-1,-1 1,1-2,0 2,2-2,-4 1,1-1,0 1,-1 1,6-2,-5 0,0 2,0-1,-1-1,1 1,1 0,-1 0,-1 0,7 0,-5 0,1-1,-2 0,1 2,-1-2,0 0,0 0,0 0,-1 1,1-1,4 0,-4 1,0 0,1-1,3 1,3 1,-8-1,2 1,0-1,0 2,-2-1,-11 4,-3 0,6-4,0 0,-1-1,-2-1</inkml:trace>
</inkml:ink>
</file>

<file path=ppt/ink/ink26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1621 1273,'18'0,"-12"0,-3 1,7-2,-7 1,0 0,1-1,0 1,-1 0,0-1,1 1,-1 0,0-1,1 1,1-1,-2 1,0 0</inkml:trace>
</inkml:ink>
</file>

<file path=ppt/ink/ink26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1745 1209,'6'14,"-5"-10,-1 1,0 3,0-5,0 0,-1 1,1 0,-1 0,1-1,-1 0,3-6,2-3,-1 1,0 2,-1-1,1 0,0 1,0 1,0 0,-6 4,-1 0,1-2,-3 0,2 0</inkml:trace>
</inkml:ink>
</file>

<file path=ppt/ink/ink26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1742 1227,'-8'17,"8"-13,-1-1,-1 4,1-1,0-3,2 1,0 0,2-2,1-2,-1 0,2-2,-2 0,0 1,0 0,1-1,-1 0,0 2,0 0,0-1,-6 1,0 0,0-1,1 4,2 0,1 0,0 4,-1-3,0-1,0 1,0 0,0-1,1 3,-2-3,1 1,0 0,-1 0,-1 1,2-2,-2 0,-1-2,0-2,-1-2,1 0,0 0,2 0,-1-1,5 1,0 1,0 1,0 0,2-2,-2 2,1-1,1-2,-2 2,1 0,0 2,-3 3,-2 5,0-4,-1-1,0 0,1 1,-1-1,-2 3,0 0,2-3,0 0,0 1,0 0,0 0,-3 5,3-6,-1-1,0 1,-1 0,0-1,1-1,10-11,-4 4,-1 0</inkml:trace>
</inkml:ink>
</file>

<file path=ppt/ink/ink26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1789 1277,'23'-8,"-19"6,-1 1,0 0,0 0,-7-2,1 1,-2-2,4 1,-2-1,1 0,0 1,1 0,0 0,2 6,0 2,1 0,-2-1,1-1,0 0,1 1,-1-1,-1 0,2 2,1 6,-3-5,1 0,0 0,0-2,0 8,-1-9,1 0,-1 0,-3-1,-2-1,0-1,2-3,0 2,1-5,3 0,0 3,0 0,1-3,-1 2,0 1,3-4,-1 3,-1 0,1 3,0-2,0 1,1-2,-1 0,0-1,1 0,-3 1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3024 736,'2'64,"-3"-55,1-4,0-2,0 2,-1-2,0-6,0-2,-2-7,2 2</inkml:trace>
</inkml:ink>
</file>

<file path=ppt/ink/ink26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1854 1205,'-26'35,"25"-32,1 0,0 0,3-2,3 0,-3 0,0 0,0 2,-1 0,-1 0,1 1,-2-1,0 2,0-2,1 5,0 9,-1-13,0 1,0-1,0-1,0 0,1 1,-2-1,2-9,-1-2,0 0,0-1</inkml:trace>
</inkml:ink>
</file>

<file path=ppt/ink/ink26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1862 1210,'0'21,"0"-16,-1-1,0-1,1 0,3-5,-1-2,-1 1,2-2,0 2,2-2,-2 4,0-1,-3 6,0 1,0 2,0 0,-1-2,1 3,0-5,0 0,0 0,0 0,0 0,0 0,-1 2,0 5,0-7,0 0,-1 2,0-2,-1-5,2-3,-1 0,0 0,1 2,0-3,1 3,-1 0,2 0,0 0,1-1,1 1,1 1,-1 1,-3 4,-1 0,-2 1,0 0,1 0,1-1,4-1,1-2,-1 0,0 0,-3 4,-3 6,2-4,-1-1,-1 2,0-2,1-2,0 0,0 0,6-5,0-2,1-1,-1 2,-2 0,0 0,0 0,0 0,0-1,0 0,0 1,0-1,0 1,-1-2,2 0,-2 1</inkml:trace>
</inkml:ink>
</file>

<file path=ppt/ink/ink26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1907 1210,'16'16,"-16"-13,-1 1,-1 2,0-2,-1-1,0 1,0-2,1-6,2 0,-1 0,1 0,0 0,0 1,1-3,1 3,0 0,-2 8,-3 8,2-8,0-2,0 0,1 0,-2 3,2-3,2 0,1-2,0-1,1 0,-1 0,0-1,0 1,-5 4,-1-2,-4 3,1 0,2-2,1 2,0 0,1 0,5-4,5-6,-4 1,0 2,-1-1,0 1,0 0,0 0,-5-1,1 6,2 1,0 1,-1 0,0 0,1 4,-1-6,1 0,-1 0,0 1,0 1,0-2,0 0,-1 2,1-1,-2 1,0-2,-1-1,0-2,-1-4,0 0,2 0,2 1,-1 0,2-1,2 0,-2 1,2 0,0 1,0 0,0 1,-1-3,-2 0</inkml:trace>
</inkml:ink>
</file>

<file path=ppt/ink/ink26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1951 1235,'-6'25,"3"-21,1 0,0 0,1 0,-1 1,2-2,0 0,0 2,0-1,1 1,0 0,1 3,-1-4,1 0,0-1,-1 0,2 1,0-2,0 0,0 0,0-3,1-4,-2-3,-2 5,1 0,-1-2</inkml:trace>
</inkml:ink>
</file>

<file path=ppt/ink/ink26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1966 1260,'16'-7,"-12"4,1 0,1-1,-2 3,-1-1,1 1,-1 0,2-2,-1 1,1 1,-2 1,0 0,-1 3,-1 0,-1 0,-3-2,0-2,0 0,-1-3,1 1,-1-3,0 1,1 2,-2-2</inkml:trace>
</inkml:ink>
</file>

<file path=ppt/ink/ink26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1986 1158,'6'33,"-5"-27,0-1,0 5,0-5,0 0,0 3,0 0,0 0,0 0,1 5,-1-7,0 1,-1 2,1 0,-1-2,1-1,-1 4,1-6,-1-1,0 0,1 2,-2-2,-1-9,1 2,1 0,-1 0,1 0,-3-10,3 7,0 2,-1 0,0-1,-1-1,2 3,-2 1,2 0,-1-1,-1 0,1 1,-3 5,2 2,0 1,-1 1,1-2,1 0,0 0,0 0,5-6,0-2,2 0,-2 1,-1 1,2 0,-1 1,-1 0,1 1,-6 4,-3 0,1-2,-1 1,2-1,0 2,0 0,1 0,0 1,1-2,1 1,-1-1,1 0,2 0,3-4,0 0,-1 0,0-1,-1 0,0 0,3-4,-4 2,0 0,0 1,0-2,-2 2,1 0</inkml:trace>
</inkml:ink>
</file>

<file path=ppt/ink/ink26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2039 1164,'6'29,"-6"-25,0 0,0-1,0 1,0 0,-1-1,1 0,0 0,-3-2,0-2,5-2,1 1,2-1,0 1,-2 1,0-1,0 1,-5 5,-1-1,-2 1,2-1,0-1,1 1,-1 1,1 0,1-1,-1 0,1 0,-1 2,0-2,0 0,5-5,2-3,-2 1,1 0,0 0,-1 2,2-2,0 1,-2 1,1-1,1 0,-2 1,-4 5</inkml:trace>
</inkml:ink>
</file>

<file path=ppt/ink/ink26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2072 1158,'2'24,"-3"-19,1 0,-1-1,1-1,-1 0,0 0,0 1,-2 1,2-2,-2-1,0-5,1-1,1 1,1-1,0 1</inkml:trace>
</inkml:ink>
</file>

<file path=ppt/ink/ink26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2021 1180,'17'-6,"-13"5,-1 0,0 0,5-1,-4 2,-1-2,0 2,2-1,1-1,-3 0,-7 1,1 1,0 0,0-1,-2-1</inkml:trace>
</inkml:ink>
</file>

<file path=ppt/ink/ink26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2040 1130,'15'29,"-15"-24,0-1,0 2,-1 8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3015 744,'32'-18,"-29"19,3 2,-3-1,-1 2,-1-1,-3 4,2-4,-3 5,0-4,0-1,1 0,-1 0,0 0,0-1,-5 2,5-2,0 0,0-1,-1 0,1-1,0 0,6 0,2-2,0 1,6-2,-1 0,-7 3,0 0,1 1,-2 2,-2 2,-1-1,-3 4,0 1,-3 3,5-9,-2 2,-3 0,2-3,1-1,-2-1,3-7</inkml:trace>
</inkml:ink>
</file>

<file path=ppt/ink/ink26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2047 1233,'1'40,"-1"-36,0-1,1 0,-1 0,2-6,-1 0,1 0,2-7,-3 7,0-1,3-4,-3 3,0-2</inkml:trace>
</inkml:ink>
</file>

<file path=ppt/ink/ink26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2087 1193,'-6'25,"6"-22,-1 0,1 0,0 2,1 0,0-2,2-2,1-1,2-2,0 0,-1-1,0 0,-1 1,0-1,-1 0,-4 0,-3 0,1 1,0 0,0 1,-2-1,2 1,0 0,1 4,4 2,2 3,-3-5,-1 0,2 3,0 0,-2 1,0-4,-1 0,1 0,-1 1,-2-2,0-1,0 0,-1 0,1 0,0-1,0-1,2-2,4-1,1-3,-2 4,0 0,1 1,2 0,-2 2,2-1,-1 1,-2 3,-1 0,-3 1,-1 0,1-1,-2 0,0 1,0-1,1 1,0-1,1 0,1 0,1 0,0 0,3-1,1-4,-1 0,2-1,-2 1,0 0,1 0,0-1,1-2,-2 3,0 0,-1-1,-1-1,1-1,-1 2,-1 0,0 0</inkml:trace>
</inkml:ink>
</file>

<file path=ppt/ink/ink26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2125 1220,'25'-5,"-22"4,0 0,1 1,-1-1,0 1,-5 3,-3 1,2-2,0 1,-2 2,3-2,0 0,-1 0,1 0,-3 3,1-2,-2 1,2-2,0-1,9-2,0-2,1-1,-3 2,2-1,-5 5,-2 0,0 0,-2 1,1 0,0-1,2 1,0-1,4-2,4-5,-3 2,-1 0,2-2,-2 3,0-1,2 0,-2 0,3-1,-2 1,1-5,-3 4,-2 0,0-2,-1 2,0 0,-1-1,-1 1,-1-1,1 2,-4-3,4 3,1-1,-1 1,1-1,0 0,1 0,-1-1,0 0,1 0,-2-2,2 3,-1 0,2 0,6 28,-5-19,1-1,-1 0,1 0,0 0,-1 2,1 1,1-1,-1 0,1-1,0 0,0-1,4 9,-5-9,1 4,-2-6,1 0,0-8,-3 2,1-3,-1 0,0 1,0 1,0 0,0 0,0 0,0-1</inkml:trace>
</inkml:ink>
</file>

<file path=ppt/ink/ink26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2147 1147,'2'0</inkml:trace>
</inkml:ink>
</file>

<file path=ppt/ink/ink26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2194 1169,'11'16,"-7"2,-2-14,-1-1,1 1,0 0,-1 1,2 7,0 2,-2-9,0 0,0-1,-1 6,0-5,-1 2,0 8,0-8,-1-2,0 0,0-1,-1-1,0-1,0 1,-6 2,-2-7,7-1,1 1</inkml:trace>
</inkml:ink>
</file>

<file path=ppt/ink/ink26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2158 1156,'13'13,"-11"-10,0 0,0 2,-2-2,1 2,-1-2,-1 2,-2-7</inkml:trace>
</inkml:ink>
</file>

<file path=ppt/ink/ink26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1151 1128,'7'-10,"-4"7,-1-1,-2 1,-1-1,0 1,-1-3,1 1,0 0,0-8,1 7,0 3,0 0,1-1,-1 1,3 3,0 1,0 2</inkml:trace>
</inkml:ink>
</file>

<file path=ppt/ink/ink26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1151 1154,'12'83,"-12"-76,0-2,-1 16,1-16,0 1,1 9,-1-7,0-1,0 0,0 0,1 1,-1 3,1 8,3 21,-4-30,1-2,0 1,0-1,0 2,0-1,0-1,0-2,0 0,0 0,0-1,0 0,0 1,2 6,-2-7,0 0,0-1,1 0,0-1,0 0,2 3,-2-3,1 1,0-1,-1 0,0 0,1-3,-2-3,-1 0,0-1,-1 0,1 1</inkml:trace>
</inkml:ink>
</file>

<file path=ppt/ink/ink26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1236 1407,'24'-2,"-20"1,0 0,-1 1,0 0,2 0,-1 1,6 0,-5 1,3 1,-5-2,-4 2,-1 1,-4-1,2-2,1 0,-4 1,4-2,0 1,0 0,0 1,3 2,0 0,0 1,0 0,0 7,0-7,0-1,0 5,0-4,0 3,1-2,1 7,-2-6,1 0,-1-2,1-2,-1 1,0 1,-1-2</inkml:trace>
</inkml:ink>
</file>

<file path=ppt/ink/ink26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1332 1467,'16'3,"-13"-3,2 0,0 0,-2 0,0 0,1 0,-1 1,0 0,0 0,-3 2,-3-1,-3-3,2-2,0 0,2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2700 650,'-16'43,"16"-40,0 0,0 0,0 1,0 0,0 3,1-4,2-1,0-2,0-1,0-1,-3-1,-2-1,0-1,0 2,-1-3,0 2,0 1,0 1,0 1,-1 0,10-2,-3 3,4-1,4 2,-5-1,0-1,-3 2,1-1,-1 0,0-1,-5-2,-1 1,-1 1,1 0,0 1,2 7,1-4,0 0,0 1,1-1,-1 0,0 1,2 0,0-1,1-2,0-2,1-3,-2 0,0-1,-1 1,1 1,1 0,-4 7,1-1,0 2,-2 4,1-6,1 0,1-6,3-7,-3 7,0-2,0 2,4 5,-4 2,1-1,-1 0,0 0,2-2,6-6,-2-1,-1 1,-4 2,0 0,0 0,-5 4,1 3,0 2,2-2,0-1,3-2,1-6,0 1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3128 729,'-27'13,"25"-10,0 1,0 0,0-1,0 1,0 0,-1 0,2-1,0 0,-2 3,2-2,-1 5,3-1,0 0,1-3,2-2,1-1,0-1,0-1,-1 0,-1-1,1 1,-1 0,0-1,0 1</inkml:trace>
</inkml:ink>
</file>

<file path=ppt/ink/ink27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1349 1447,'20'7,"-17"-6,0 0,0 0,1 1,0 1,-1 0,0-1,-1 1,1 0,-1 2,-2-1,0 1,-1-2,-2 1,1 0,0 1,-1 2,1-3,0 0,2-8,1-1,0 0,1-1,-2 3,1 0</inkml:trace>
</inkml:ink>
</file>

<file path=ppt/ink/ink27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1405 1461,'25'-12,"-22"11,1 0,-1 0,1 1,-1 0,0 0,1 0,0 1,-1 1,0 0,0 1,-2 0,-2 0,-2-1,-1-1,0-1,0 1,0 0</inkml:trace>
</inkml:ink>
</file>

<file path=ppt/ink/ink27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1440 1467,'3'20,"-3"-17,1 0,0 1,-1 0,1 0,0 2,-1-1,1-1,0 0,0 1,0-2,0 2,0-2,-1-7,0 0,1 0,0 0</inkml:trace>
</inkml:ink>
</file>

<file path=ppt/ink/ink27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1501 1436,'15'30,"-13"-27,1 3,-1-2,0-1,0 2,1 0,-2-2,0 1,1 4,-1-4,-1 0,1-1,0 0,0 1,0-1,-2-6</inkml:trace>
</inkml:ink>
</file>

<file path=ppt/ink/ink27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1534 1441,'-5'51,"5"-47,-3 12,1-11,1-1,-2 1,-4 1,4-4,0 0,0-2,0-2,1-2,1 0,0 0,0 0,0-4,0 1,-1 1,1 3,1 0,4 1,-1 2,0-1,0 1,1-1,0 0,-1 0,0 0,1 0,1 0,1-2,-2 1,0 1,-1 1,1 1,0 0</inkml:trace>
</inkml:ink>
</file>

<file path=ppt/ink/ink27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1567 1441,'8'36,"-7"-33,-1 0,1 0,0 1,-1 0,1 0,0 9,-1-7,1-1,-1-1,0 3,1-4,-1 5,0-5,-1-6,1 0,-1-2,-1-1,0-1,1-1</inkml:trace>
</inkml:ink>
</file>

<file path=ppt/ink/ink27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1561 1436,'40'1,"-37"-2,0 1,-8 5,2-1,0 0</inkml:trace>
</inkml:ink>
</file>

<file path=ppt/ink/ink27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1581 1487,'35'-7,"-31"7,-1-1,0 2,-3 2</inkml:trace>
</inkml:ink>
</file>

<file path=ppt/ink/ink27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1668 1534,'13'2,"-10"-1,0-1,0 0,3 0,-3 0,2-1,-2 1,1 0,0 0,0-1,0 1,1 0,0 0,0 0,-1 0,0 0,-1 0,3 0,-2 0,-1 0,0 0,3 0,-3 0,0 0,0 0,0 0,0 0,1 0,-1 0</inkml:trace>
</inkml:ink>
</file>

<file path=ppt/ink/ink27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1845 1493,'14'-2,"-10"1,-1 0,4 0,-4 1,9-1,-9 0,1 1,1-2,0 2,0-1,-1 1,-1 0,0 1,-5 2,-4-3,0 1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3135 779,'2'0</inkml:trace>
</inkml:ink>
</file>

<file path=ppt/ink/ink27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1873 1498,'4'51,"-3"-46,0 0,-1 1,0-1,0-1,1 0,-1 9,1-10,-3-6,1 0</inkml:trace>
</inkml:ink>
</file>

<file path=ppt/ink/ink27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1914 1547,'21'-7,"-18"6,0 0,1 0,1-1,-2 1,1 0,3-2,-2 0,1 0,-2 1,0 0,-1 0,0 3,-1 4,-3-2,-3 7,3-6,-4 0,2-2,0-2,0-1,-1-1,1-2,-4-6,6 7,0 0,0-3,0 2,0 0,1 1,0 0,-1-1,2 0,1 11,-2-1,1 0,-1 10,0-12,0-1,-1 0,1 2,-1-1,0 0,0-1,-1-6,-4-8,5 8,0 0,-2-2,2 2,-1 0,1 0,0 0,0-1,0 1,0-1,-1 1,-1 7,1 0,2 0,-1 0,1 0,0 1,1-2,-1 0,0 0,1 0,0 0,2 2,4 8,2-6,-5-5,2-2,-3 0,0-1,1-4,-2 1,0 0,-1 0,1 1,0 0,0 0,2-2</inkml:trace>
</inkml:ink>
</file>

<file path=ppt/ink/ink27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1984 1477,'25'26,"-24"-23,-1 1,1 0,-2-1,1 0,0-7,0 0,0 0,0 0,0 1,0 0,0-1,0 1,1 0,1 0,1 1,0 1,0 0,0 3,-2 2,-1 0,-1 3,1-3,0 0,-1 1,0 0,1-1,-1-1,-1 4,-1-3,0-2,0-1,0-2,0-1,0-2,0 1,3 0,3-1,-1 1,2 0,0-1,-2 1,1 1,0 0,-2 5,-2 3,0-2,0-1,0 0,0 1,0 1,1-2,3-1,1-1,-1 0,0 1,-4 2,-1 0,-1 1,0-1,1-1,0 1,1-1,6-1,-2-3,2 0,-2 0,-5 6,1-2,-1 1,0-1,0 1,0-1,0 1,2-1,9-2,-4-1,-1 1,0-2,3 0,-2 1,0-1,3 0,-2-2,-3 3,-1-3,-2 0</inkml:trace>
</inkml:ink>
</file>

<file path=ppt/ink/ink27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421 1046,'15'7,"-12"-7,0 0,0 2,0-2,0 1,1 0,-1 0,0-1,1 1,-1 0,0 0,0 0,0-1,0 0,2 1,-2-2,3 1,-2 0,-1 1,0-2,0 1,0 0,0 0,0 0,0 0,0 0,0 0,1 0,0 0,1 0,1 0,0-1,-1 1,-2 0,0 0,2 0,-1 0,0 0,1 1,-1-1,0 0,-1-1,2 1,-1 0,-1 0,1 0,-1 0,0-1,1 1,0 0,-1 1,0 0,1-1,0 0,1 1,0-1,-2 0,1 0,2 0,-3 0,1 0,-1-1,1 2,3 0,-3-1,-1 0,1 1,1 0,-2-1,4 1,-3 0,0-2,0 1,0-1,-1 1,0-1,0 1,0 0,0 0,0 0,0 0,1 0,0 0,1-1,1 1,-2 0,-1 0,0 0,0 0,0 0,0 0,0 0,0 0,0 0,0 0,1 0,0 0,0 0,-1 0,0 0,0 0,0 0,1 0,-1 0,1 1,0-1,0 1,-1-1,0 0,0 0,0 0,0 1,0-2,0 2,5-2,-5 2,4-1,-4 1,0 0,0-1,0 0,1 1,-1-1,1 0,-1 0,0 0,0 1,0-1,0 0,-13 4,3-1,1-2</inkml:trace>
</inkml:ink>
</file>

<file path=ppt/ink/ink27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430 1198,'14'1,"-11"0,0-1,0 0,0 0,3-1,-2 2,3-1,-4 0,0 1,1-1,-1 0,0 1,4 0,-4 0,0-1,3 1,-3-1,1 0,-1 1,4-1,-3-1,1 1,1-1,-3 0,0 2,0-2,0 0,1 1,-1 0,0 0,1-1,0 2,-1-1,2 1,-2 0,0-1,4 0,-4 1,0-1,2 0,-2 0,4 0,-4 0,0 0,0 0,0-1,1 1,-1 0,4 0,-3 0,-1 1,9 0,-8-1,-1 1,4 0,-4-1,0 1,1-1,1 1,2-1,-2 1,-2-1,2 1,2 0,-4-1,1 1,-1 0,0-1,1 0,-1 1,1-1,1 0,-1 1,0-1,0 0,1 0,0 1,-2-1,0 0,1 0,-1 1,0-1,0 0,1 1,-1 0,0-1,0 1,0-1,0 0,2 0,-1 1,1-2,-2 1,2 0,-2 0,0 0,2 0,-2 0,0 0,1 0,2 0,3 0,-6 0,1-1,-1 2,1-1,-1 0,0 0,0 0,0 0,0 1,0-1,0 0</inkml:trace>
</inkml:ink>
</file>

<file path=ppt/ink/ink27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578 951,'-6'15,"6"-12,-1 1,0 0,1-1,0 0,-1 2,1-2,-1 2,1-2,1 0,-1 1,0-1,1 0,-1 0,7 20,-5-19,4 1,-1-4,1 0,-3-2,0 1,1-1,-1 0,0-1,0 1,0-1,1-2,-3-1,0 2,0-4,0 1,0 2,0 0,1 1,-2 0,-68-11</inkml:trace>
</inkml:ink>
</file>

<file path=ppt/ink/ink27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586 1100,'-17'12,"16"-9,-1 2,0-2,1 2,1 3,-1-4,1 1,0-2,0 1,1-1,-1 1,2 0,0 0,-1 0,1 1,-1-1,2 2,-2-3,1 0,1-1,0 0,0-1,1 0,-1-1,0-2,0 0,0-1,-2 0,2-1,-1 0,-1 0,1 1,-1-1,1 1,-1 0,0 0,0 0,0 0,0 0,-1-1,0 0,0 0,-1 1,1-2,0 1,-1 1,0 0,0 0,-2 1,0 0,-1 2,1-1,0 1,-1-1,1 0,0 1,0-1,0 1,0 1,-1 1,0 3,-4 0</inkml:trace>
</inkml:ink>
</file>

<file path=ppt/ink/ink27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2961 618,'29'9,"-25"-9,-1 0,1 0,-1 0,2 0,0 0,-2 0,0 0,5 1,-1-1,-4 0,0 0,0 0,3 0,-3 0,2 0,-2 0,3 1,-2-1,0 0,0 0,5 0,-5 0,-1 0,0 0,0-1,0 2,0-1,0 0,0 0,1 0,-1 0,7 0,-6 0,0 0,0 0,0 0,-1 0,0 0,5 0,-5 0,2 0,0 0,-2 0,3 1,-2-2,0 1,0 1,-1-1,0 0,0 0,2 0,0 1,-2-1,3 0,-3 0,5 0,-4 0,0 0,-1 0,1 0,0 0,-1 0,2 0,0 1,1-1,-3 0,2 0,-2 0,1-1,1 1,-2 0,1 0,-1-1,2 1,0 0,-1 0,-1 0,0-1,0 2,0-1,0 0,0 0,0 0,0 0,0 0,0 0,0 0,1 1,-1-1,0 0,0 0,0 0,0 0,0 0,0 1,0-1,1 0,1 1,-2-1,0 0,1 0,1 0,-2 0,2 0,-2 0,1 0,0-1,-1 1,0 1,0-2,0 1,1 0,0 0,-1 0,4-1,-3 1,0 0,7-1,-8 1,3-1,-2 1,-1 0,1 0,0 0,-1 0,2-1,-1 1,-1 0,0 0,2-1,-1 1,-1 0,3-1,-2 1,-1 0,1 0,0 0,1-1,3 1,-5 0,0 0,1 0,2-1,0 1,-3 0,1-1,2 1,-2 0,2-1,-2 1,2 0,-3 0,2 0,-2 0,0 1,0-1,0 0,0 0,3 0,-3 0,1 0,-1 0,1 0,-1 0,1 0,-1 0,0 0,8 0,-8 0,0 0,0-1,1 1,-27-4</inkml:trace>
</inkml:ink>
</file>

<file path=ppt/ink/ink27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897 954,'14'-8,"-11"7,1 0,-1 0,1-1,0 0,-1 0,1 0,0 0,0 0,-1 1,1-1,-1 0,0 0,3-2,-3 2,0-1,1 1,-1 0,0 1,0-2,1 0,1 1,-2 0,0 1,2-1,0 0,1 0,-3 1,1 0,3-1,-3 1,-1-1,0 1,1 0,0 0,-1 0,0-1,0 1,0 0,0 0,3-2,-3 2,0-1,1 0,0 0,0 0,-1 1,1-1,-1 1,1-1,0 0,-1 0,0 1,0 0,0-1,4 0,-3 0,0 2,0-1,0 0,0 0,0 0,-1 1,2-1,-2 0,1 0,3-1,-4 2,1-1,14-2,-14 2,1 1,-1-1,0 0,-1 1,1 0,-1-1,3 0,-2 0,0 1,1-1,5 1,-6-1,0 1,-1-1,1 1,0-1,0 1,3-1,-4 1,1-1,0 1,0 0,1-1,-1 0,6 0,-7 0,4 0,-4 1,0-1,4 0,-4 0,1 1,0-1,0 0,4-1,-4 2,0-2,-1 2,0 0,2-2,-2 1,0 1,0 0,0 0,0 0,1 0,0 0,1 0,-1 0,0 0,0 1,0-2,3 1,-3 0,-1-1,1 1,-1 0,1 0,-1-1,1 0,0 0,0 0,0 0,0 1,0-1,-1 1,0-1,1 0,-1 0,5 0,-5 1,1 0,-1-2,2 2,3 0,-4-1,3 1,-4-1,1 0,-1 1,0 0,0 0,0-1,0 1,0 0,1 0,0-1,0 1,0 0,8-1,-9 1,0 0,1 0,0 0,-1 0,0 0,0-1,0 2,1-1,0 0,1 0,0 0,-1 0,0 1,3-2,-3 1,-1 0,5 0,-5 1,0-1,1 0,0 0,0 1,0 0,1-2,-1 2,0-1,4 0,-5 0,0 1,2-1,-2 0,7 0,-5 1,-1 0,1-1,-1 0,0 0,-1 1,3-2,-3 1,0 0,0 0,2 1,-2-1,0 0,1-1,1 2,-1-1,0 0,3 0,-4 0,1 0,1 0,-2 1,0-1,2 0,-2 0,7 0,-5 1,-1 0,0-1,-1 0,0 0,4 1,-3-1,4 1,-5 0,5 0,-4 0,0-1,0 1,1-1,-2 1,0-1,0 0,1 0,-1 1,3-1,-3 1,1-1,-1 0,2 1,-1 0,0 0,1-1,-2 1,0-1,1 1,0 0,-1 0,0 0,0-1,0 1,1 1,1-1,0 1,-1-1,-1 0,1-1,-1 1,0 0,2 0,-1 0,-1 0,0 0,0 0,0 0,0 0,0-1,0 2,0-2</inkml:trace>
</inkml:ink>
</file>

<file path=ppt/ink/ink27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2024 831,'2'0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3136 779,'16'4,"-13"-5,2 0,-1 0,3 1,-4 0,1 0,1-1,1 1,-3 0,4 0,-4-1,0 2,-5-4,-2-1</inkml:trace>
</inkml:ink>
</file>

<file path=ppt/ink/ink27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2025 831,'-22'-36,"25"37,0 1,2 4,-3-3,1 2,0-2,-2 1,1-1,1-1,-1 1,1 0,-2 0,2-1,0 0,0 1,-6 0,-2 1,2-2,0 0,0 0,-1 2,1-2,0 0,0 0,0 0,0 0,-1 0,-1 0,-8-1,7-4,1-1</inkml:trace>
</inkml:ink>
</file>

<file path=ppt/ink/ink27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2580 991,'6'14,"-3"-8,-2-2,0 0,0 0,0 1,-1-2,3-1,1-6,-1 0,3-5,-4 5,1 1,-1 0,1-1,0 0,0 1,0-1,1 0,-1 0,1-1,0-1,5-4,-5 6,3-3,-4 5,0-1,6-5,-6 6,-6 4,-1 1,0 0,0 0</inkml:trace>
</inkml:ink>
</file>

<file path=ppt/ink/ink27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2283 941,'14'1,"-8"0,1-1,-4 0,1-1,-1 1,5 1,-4-1,0 0,-1 0,1-1,-1 1,0 0,0 0,0-1,0 1,8-1,-7 0,6 1,-6 0,0-1,-1 1,1 0,1 0,-2-1,1 1,-1 0,0 0,0 0,6 0,-5-1,0 1,1 0,2-1,-4 1,2-1,-2 1,2-1,-2 1,1-1,-1 1,1 0,-1 0,0 0,0 0,2 0,0 1,-1-1,0 0,1 0,-1 1,-1-1,0-1,0 1,1 0,2 0,-2-1,-1 1,2 0,1 1,-3-1,0 0,-6 2,-4-2,-1 0,2 0,2-1</inkml:trace>
</inkml:ink>
</file>

<file path=ppt/ink/ink27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2849 899,'16'1,"-12"-1,-1 0,0 0,0 0,1 0,1-1,-1 1,-1 0,1 0,0-1,0 1,-1-1,0 1,0-1,0 1,-9-3,3 3</inkml:trace>
</inkml:ink>
</file>

<file path=ppt/ink/ink27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2890 898,'5'17,"-5"-13,0 0,0-1,0 2,-1 0,0-2,0 1,0 0,1-1,0 0</inkml:trace>
</inkml:ink>
</file>

<file path=ppt/ink/ink27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2875 987,'14'3,"-8"-3,-3 0,1 0,0 0,-1 0,1 1,-1-1,3-1,-3 2,0 0,0-1,-6-1,-5-2,5 2</inkml:trace>
</inkml:ink>
</file>

<file path=ppt/ink/ink27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2901 996,'3'18,"-3"-13,0 1,0-2,-1 4,0-4,0 0,0-1,1-6</inkml:trace>
</inkml:ink>
</file>

<file path=ppt/ink/ink27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2944 1008,'19'2,"-15"-2,2 0,-2-1,0 1,-1 0,0 1,-7-2,0 0,1-1,0 1</inkml:trace>
</inkml:ink>
</file>

<file path=ppt/ink/ink27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2963 996,'3'20,"-3"-10,0-6,0-1,-1 0,1 0</inkml:trace>
</inkml:ink>
</file>

<file path=ppt/ink/ink27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2994 992,'25'-1,"-22"1,1 0,-1 0,0 0,1 0,0 0,-7 0,-1 0,0 0,1-1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3181 743,'19'11,"-16"-10,1 0,-1 1,2-1,-2 0,1 0,-1 0,1 0,4 1,-5-1,1-1,0 1,-1 1,0 1,-4 0,-3 1,1-1,0 0,-3 1,3-1,0 1,0 0,-2 1,0-1,1 1,-2-2,-1 0,-2-3</inkml:trace>
</inkml:ink>
</file>

<file path=ppt/ink/ink27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3016 1000,'5'23,"-4"-19,-2 1,1 2,0-4,-1 2,0-1,0 0,0-1,-2-4,0-2</inkml:trace>
</inkml:ink>
</file>

<file path=ppt/ink/ink27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2881 1107,'16'-2,"-12"2,1-1,-2 1,5 0,-5 0,4 0,-4 1,0-1,0 0,-6 0,-1-1,1 0,0 0</inkml:trace>
</inkml:ink>
</file>

<file path=ppt/ink/ink27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2909 1114,'5'19,"-5"-15,-1-1,1 0,-1 5,0-5</inkml:trace>
</inkml:ink>
</file>

<file path=ppt/ink/ink27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2950 1114,'26'-1,"-23"1,0 0,2-1,-1 1,-1-1,0 2,-6-2,0 0,0-1,0 1</inkml:trace>
</inkml:ink>
</file>

<file path=ppt/ink/ink27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2976 1098,'8'20,"-8"-17,0 0,0 3,-1 0,0-3,1 0,0 0,-1 1,4-10,-1-2,-1 1,1 1</inkml:trace>
</inkml:ink>
</file>

<file path=ppt/ink/ink27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3017 1097,'36'1,"-33"-2,-6 2,0 0,-1 0</inkml:trace>
</inkml:ink>
</file>

<file path=ppt/ink/ink27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3037 1102,'3'31,"-4"-28,1 3,-1-2,1-1</inkml:trace>
</inkml:ink>
</file>

<file path=ppt/ink/ink27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3099 1105,'16'3,"-12"-3,-1 1,0-1,-6-2,-1-1,2 0</inkml:trace>
</inkml:ink>
</file>

<file path=ppt/ink/ink27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3115 1094,'0'32,"-1"-29,1 0,0 0,1-9,0 2,0-4,-1 5,1 0</inkml:trace>
</inkml:ink>
</file>

<file path=ppt/ink/ink27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3135 1092,'35'0,"-31"0,-1 0,2-1,0 1,-1-1,1 1,-9 0,-1 0,2 0,0 0,0 0,-1 0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3281 725,'8'16,"-6"-9,0 0,4 10,-4-13,-1 1,3 5,-3-5,0 1,0-1,2 4,-2-6,1 1,0-1,-3-10,0 0,0 0,1 1</inkml:trace>
</inkml:ink>
</file>

<file path=ppt/ink/ink27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3162 1098,'6'25,"-6"-22,-1 0,1 2,0-2,-1 1,1 0,-1-1,1 0,-3-1</inkml:trace>
</inkml:ink>
</file>

<file path=ppt/ink/ink27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2299 1293,'-11'16,"10"-13,-2 1,2-1,-2 1,2-1,0 1,0 2,0-1,1-2,-1 3,1-2,0 0,-1 1,1-2,1 0,0 1,0-1,0 0,0 0,0 0,1 0,0 0,1-2,0-1,0-2,0 1,1-2,-1 1,1-1,1-1,-2 1,1 0,-2 0,1-1,0-1,-1 1,0-1,0 2,-1-1,0 0,0 1,0 0,0 0,0 0,0 0,0 0,-1 0,0 0,0 0,-1 0,1 0,-2-1,1 0,-1 1,1 0,-2 0,0 0,0 2,0 0,0 0,0 1,0 0,0 1,0-1,0 2,1 2,-1 0,0 1,2-2,0 1,0-1,-1 0,0 0</inkml:trace>
</inkml:ink>
</file>

<file path=ppt/ink/ink27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2391 1307,'-14'7,"11"-5,0 1,0 0,2 0,0 0,1 0,0 1,1 0,0 0,-1-1,1 1,-1-1,0 0,1 1,0-1,0 0,2 0,-2 0,1 0,1 0,-1 0,1-1,-1 1,1-2,0 0,0 1,0-2,0 1,0 0,0-1,0 1,0-1,0-1,1 0,-1-1,0 0,0 1,1-1,-1-1,0 0,0 0,-1 0,1 0,0 0,-1 0,-2 0,2-1,-2 0,0 1,1-1,-2 1,1 0,0 0,0 0,-1 0,0 0,0 0,-1 0,1 0,0 0,-1 0,-1 1,-1 0,0 0,1 1,-1 0,0 1,-1 0,2 1,0 0,0 0,0 0,0 1,0 1</inkml:trace>
</inkml:ink>
</file>

<file path=ppt/ink/ink27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2473 1315,'-14'12,"13"-9,0 3,1-2,-1-1,1 0,0 1,0-1,0 0,0 0,2 0,-1 0,1 0,0 0,0 0,1-2,0 0,0-1,0 1,1 0,-1 0,0 0,0-1,0 0,1 0,-1 0,0 0,0 0,0 0,0 1,0-1,0-1,0 0,0 0,-1-2,1 1,-1-1,1 0,0 1,-1-1,-1 0,1-1,0 1,-1 0,-2-1,1 1,-1 0,0-1,0 1,-1 0,-2-1,1 1,0 0,0 1,0 0,-1-1,1 1,0 1,0 0,0 0,0 1,0 0,0 1,0 0,0 0,0 0</inkml:trace>
</inkml:ink>
</file>

<file path=ppt/ink/ink27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2622 1313,'-11'20,"11"-16,-1 0,2 1,-1-1,0-1,1 0,0 0,1 0,0 0,-1 0,1 0,0 0,1-1,0 1,0-2,0 0,1 0,-1 0,0 0,4-1,-2 0,-2 0,3 0,-3-1,0 0,1 0,-1 0,0 0,0 0,0 0,0-1,0 1,1-1,-3-1,2 1,-2-1,0-3,-2 2,1 1,-1 0,0-2,1 2,-1-1,1 1,-1 0,0 0,-2 0,0 0,0 1,0 0,-3-1,2 3,0-1,1 0,0 1,-2 0,1 0,0 0,1 0,-2-1,0 1,2 0,0 0</inkml:trace>
</inkml:ink>
</file>

<file path=ppt/ink/ink27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2519 1554,'2'0</inkml:trace>
</inkml:ink>
</file>

<file path=ppt/ink/ink27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2474 1572,'0'27,"0"-23,-1 1,0 0,1-1,-1 0,1 1,-1-2,1 0,-1 2,1-1,-1-1,1 0,0 0,3 0,0-2,1-1,1 0,0 0,-1 0,1 0,-2-1,1 1,1-1,0 1,0-1,1 1,-2-1,-1 1,-6 0,-3-4,3 1</inkml:trace>
</inkml:ink>
</file>

<file path=ppt/ink/ink27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2481 1580,'13'-1,"-10"1,0-1,0-1,0 2,0-1,0 1,-5 3,-5 1,4-2,-1-1,-1 1</inkml:trace>
</inkml:ink>
</file>

<file path=ppt/ink/ink27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2464 1609,'15'1,"-11"0,-1-1,0 0,0 0,0 0,4 0,-4 0,1-1,0 1,-1 0</inkml:trace>
</inkml:ink>
</file>

<file path=ppt/ink/ink27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2544 1561,'-5'15,"4"-12,0 1,-1-1,1 1,0-1,0 0,3-8,0-1,-1 3,0 0,0 0,1-4,-1 4,-1 0,2-1,0 1,-4 9,0-2,-1 3,2-4,0 1,0 0,0 1,0 0,0-2,-3-1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3331 715,'-22'46,"21"-42,-2 0,1 0,0-1,-1 1,-2 2,3-3,0 0,0 0,-1 5,1-5,0 1,-1 1,2-2,-1 0,2-6,1-2,0-1,0 1</inkml:trace>
</inkml:ink>
</file>

<file path=ppt/ink/ink27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2557 1622,'13'1,"-10"-1,0 0,0 0,4 0,-3-1,0 1,-1-1,0 1,0 1,0 0,1 0,-1-1,0 0,0 0,0 0,0 1,0 0,0-1,0 1,0-1,0 0,0 1,1-1,-1 0,0 0,0 0,0 0,0 0,0 0,0 0,0 0,0-1,0 1,0 0</inkml:trace>
</inkml:ink>
</file>

<file path=ppt/ink/ink27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2699 1583,'0'22,"0"-17,1 5,-1-5,0-1,0 1,0-2,0 0,0 0,0 0,0 1,0 0,0-1,-1-7,0 0,1 1,-1 0,0-2</inkml:trace>
</inkml:ink>
</file>

<file path=ppt/ink/ink27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2691 1588,'21'-5,"-17"4,-1 1,0 0,-2 3,-4 3,1-3,-4 4,-1 0,2-3,2 0,1-1,7-7,-2 2</inkml:trace>
</inkml:ink>
</file>

<file path=ppt/ink/ink27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2743 1609,'-13'-5,"12"11,1-2,-1 0,1-1,1 0,-1 1,0-1,3-4,-1-3,0 0,-1 0,0 0,0 1,1-1,-1 1,1 0,-3 8,1-1,0 0,-1 3,1-4,0 1,0 0,0-1,1 1,2-3,0-4,-1-1,0-1,-1-2,0 1,2-3,-2 4</inkml:trace>
</inkml:ink>
</file>

<file path=ppt/ink/ink27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2773 1555,'-5'33,"5"-29,-1 1,1-2,0 0,0 0,0 2,0-1,0 1,0-1,0 0,1 0,-1-1,1 0,2-2,-1-5,-2 1,0 0,-1-1,1 1,-2-4,0 3,-1 0,-2-1,2 2,0 2,-1-1,1 0,0 1,6 1,2 0,1-1,-2 1,3 0,-4-1,0 1,6-1,-6 1,0-1,0 1,0 2,-6 1,0-2,-1-1</inkml:trace>
</inkml:ink>
</file>

<file path=ppt/ink/ink27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2784 1562,'0'30,"-1"-26,1-1,1 0,-1 0,0 12,1-9,-1-3,3-9,-2 2,0 0</inkml:trace>
</inkml:ink>
</file>

<file path=ppt/ink/ink27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2789 1604,'22'-3,"-19"1,-1-1,-3 0,-1 0,-1 1,0 0,-2 1,1 1,1 1,-1 1,3 1,0 0,1 1,0-1,1 3,-1-2,1 0,0 0,0 0,0-1,0 1,2-2,0-2,0-3,-1 0,0 0,1-4,-3 4,2-1,0 1,-1 0,1-2,-1 2,2 2,-2 4,1 0,-1 3,-1 0,1-2,-2 0,2-1,-2 3,0-3,0 0,0 0,0-9,1 0,0 0,0 1,0 2,0-2,1 2,0 0,1 0,0 0,1 0,0 3,-4 4</inkml:trace>
</inkml:ink>
</file>

<file path=ppt/ink/ink27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2848 1590,'1'15,"-1"-12,0 0,0 0,-1 2,1-2,0 1,-1 1,1-2,2-6,-1 0,1-2,-1-2,0 4,2-1,-2 1,3-2,0 2,-1 2,0 4,-2 0,0 1,-1 0,1 1,0 5,-1-6,0-1,1 1,-4-7,1-1,0 0,-10-21</inkml:trace>
</inkml:ink>
</file>

<file path=ppt/ink/ink27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2920 1590,'12'13</inkml:trace>
</inkml:ink>
</file>

<file path=ppt/ink/ink27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2928 1598,'15'-4,"-11"2,-1 1,2 0,-2 0,0 0,1 0,0 1,0-1,0 0,0 1,0-1,-1 0,0 0,0 1,2-1,0 0,1 1,-2-1,0 1,2-1,-2 1,-13 1,5-1,0 0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3361 780,'2'0</inkml:trace>
</inkml:ink>
</file>

<file path=ppt/ink/ink27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3102 1547,'-15'6,"12"-4,0 0,-1 1,2 2,0 0,0-1,1 1,1-2,-1 1,2-1,1 0,1-1,1-1,1-1,-2 0,1-1,-1-1,1 1,-1 0,-9 2,2 0,1 0,0 1,0-2,-1 2,1 0,0 1,1 1,0 2,2-3,0 2,1-2,1 2,3-3,-1-1,1-1,-2-1,1 1,0-1,1-1,-2 1</inkml:trace>
</inkml:ink>
</file>

<file path=ppt/ink/ink27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2942 1597,'14'12,"-11"-7,-2-2,4 2,-3-2,0 1,4 1,-2-2,-1-1,0 1,1 1,-1-2,0 1,-1 0,1 0</inkml:trace>
</inkml:ink>
</file>

<file path=ppt/ink/ink27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3046 1665,'18'1,"-15"-1,0 0,1 0,3 1,-4-1,-6-2,0 1,0 0</inkml:trace>
</inkml:ink>
</file>

<file path=ppt/ink/ink27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3061 1651,'3'18,"-2"-3,0-12,-1 0,0 0,0 1,1-1,-1 0</inkml:trace>
</inkml:ink>
</file>

<file path=ppt/ink/ink27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3098 1662,'18'-3,"-15"3,0 0,2 0,-1 1,-1 0,-7 0,0 0,1-1,0-1</inkml:trace>
</inkml:ink>
</file>

<file path=ppt/ink/ink27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3115 1670,'3'18,"-3"-14,0 1,1-2,-1 0,1 1,0-1,-1 0,-2-6</inkml:trace>
</inkml:ink>
</file>

<file path=ppt/ink/ink27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2934 1596,'7'16,"-5"-10,-1-1,0-1,1 0,-1-1,1 0,-1 0,2 4,-1-4,-1 0,0 1,1-1,0 0,-1 2,3 4,-2-5,0-1,-1 0,1 0,2 1,-1 1,0-1,0 0,-1 1,-1-2,0 0,0 0,0 1,0 1,-1-2,1 0,0 1,-1-1</inkml:trace>
</inkml:ink>
</file>

<file path=ppt/ink/ink27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3027 1739,'32'5,"-29"-4,-6 0</inkml:trace>
</inkml:ink>
</file>

<file path=ppt/ink/ink27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3043 1728,'3'14,"-2"-9,0-1,-1-1,1 2,0 2,0-1,-1-3,0 1,0-1,1-7,-2-1,1 1,-1 1</inkml:trace>
</inkml:ink>
</file>

<file path=ppt/ink/ink27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3076 1733,'19'0,"-15"-1,-1 0,0 1,2 0,-2-1,0 2,-3 2,-3-2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3362 780,'-37'9,"35"-2,2-2,-1 0,1 0,-1-1,1-1,1 1,2-3,0-2,1-4,1-4,-1 0,1 2,0 1,-3 3,4-3,-3 3,0 1,-2 6,-1 0,-1 13,0-14,1 0,1 0,-1 0,0 0,1 1,-1 0</inkml:trace>
</inkml:ink>
</file>

<file path=ppt/ink/ink27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3098 1713,'1'14,"0"-10,-1-1,0 1,0-1,0 0,0 0,0 0,0 0,0 1,0-1,0 0,0 0,0 0,0 0,0 2,0-2,0 0,0 0,0 0</inkml:trace>
</inkml:ink>
</file>

<file path=ppt/ink/ink27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3059 1715,'15'-3,"-11"3,-1-1,1 1,-1-1,0 1,0 0,0-1,1 1,0-1,2 0,-3 0,0 1,-5 3,-1-3,0 0,-1 0,1 0,0-1,-2 0,0 0,1 1,1 0,0-1,0 1,0-1,7 1,-1 1,1 0,-1 0,2-1,-2 1,1-1,-1 0,0 1,-7-2,1 1,-1 0,1 0,-1 0,1 0,-1 0,0 0,0 0,1 0,0 0,12 1,-5-1,0 0,2-1,3 1,-6 0,0 0,3 0,-2 0,0 0,1 0,-2 1,-6-2,0 1,-1-1,1 1,-3 0,1-1,2 1,-1 0,0 0,-1 1,1 0,0-1,0 1,-1 0,2 0,11-1,-3-1,0 1,-2 0,0 0,1 0,-1 0,0 0,0 0,1 0,-1 0,0-1,0 1,-6-1,-4-1,4 1,-4 0,3 1,1 0,-2 0,1 0,0 0,1 0,0 1</inkml:trace>
</inkml:ink>
</file>

<file path=ppt/ink/ink27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3063 1708,'45'6,"-41"-5,-1-2,0 0</inkml:trace>
</inkml:ink>
</file>

<file path=ppt/ink/ink27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3140 1743,'28'-6,"-25"5</inkml:trace>
</inkml:ink>
</file>

<file path=ppt/ink/ink27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3157 1710,'0'20,"1"-10,-1-7,0 0,0 2,0 0,1 0,-1-2</inkml:trace>
</inkml:ink>
</file>

<file path=ppt/ink/ink27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3175 1700,'15'1,"-10"-1,-2 0,0 0,1-1,0 2,0-2,-1 1,0 0,-6 0</inkml:trace>
</inkml:ink>
</file>

<file path=ppt/ink/ink27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3206 1714,'8'54,"-8"-50,0 2,0-1,1-2</inkml:trace>
</inkml:ink>
</file>

<file path=ppt/ink/ink27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3155 1565,'5'14,"-3"-10,0 0,0-1,-1 1,1 0,0-1,-2 0,2 0,-1 1,0 0,0-1,4-10,-3 3,1 0,-1 0,0 1,0 0,1 0,-1-1,0 0,1 1,-1-2,0 0,0 0,0 1,-1 0,1 1,1 0,-1 0,1-1,0 0,2-1,-2 2,-1 0,-2-3,-3 5,-1 0,1 1</inkml:trace>
</inkml:ink>
</file>

<file path=ppt/ink/ink27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2654 1715,'1'18,"-1"-13,-1-2,1 0,0 0,-1 1,1 0,-1 2,1-3,-1 2,1-2,0 1,-1 6,1-6,0 0,0-1,3-1,0 0,1-2,0 0,0 0,-1-1,1-1,0 1,0-1,-1 0,0 1,-4-3,-2-2,1 2,0 0,-1 1</inkml:trace>
</inkml:ink>
</file>

<file path=ppt/ink/ink27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2646 1726,'17'-5,"-11"2,-2 3,-1-1,0 0,0 0,-2 4,-4 2,0 0,1-1,0-1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3394 718,'-1'34,"1"-29,-1-1,1 0,0-1,0 0,-1 1,1-1,5-4,0-1,0-1,-1 0,3-2,-5 2,3-5,-2 2,1 0,1 2,-3 1</inkml:trace>
</inkml:ink>
</file>

<file path=ppt/ink/ink27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2660 1752,'26'-1,"-23"1,0-2,-2-2,-1-1</inkml:trace>
</inkml:ink>
</file>

<file path=ppt/ink/ink27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2698 1697,'-2'16,"1"-12,0 0,1 1,0-1,0 1</inkml:trace>
</inkml:ink>
</file>

<file path=ppt/ink/ink27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2705 1749,'19'1,"-15"-1,-1-1,0 1</inkml:trace>
</inkml:ink>
</file>

<file path=ppt/ink/ink27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2709 1770,'20'-1,"-17"2,0-2,0 0,0 1,-3-4,-1 1,-3-3,3 2</inkml:trace>
</inkml:ink>
</file>

<file path=ppt/ink/ink27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2722 1718,'11'16,"-9"-13,1-1,0 0,2 0,0-2,-2 1,1 0,-1 0,0 0,0 2,-4 1,-1 1,-2 3,3-3,-2 0,1 0,0 0,0-1,-1 2,1-3,0 1,-1-1</inkml:trace>
</inkml:ink>
</file>

<file path=ppt/ink/ink27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2766 1785,'23'-12,"-19"12,-1-1,0 0,0 1,-6-3,0 1</inkml:trace>
</inkml:ink>
</file>

<file path=ppt/ink/ink27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2781 1749,'4'21,"-4"-16,1 0,-1 0,0-2,0 0,1 0,-1 1,0 0,1-1</inkml:trace>
</inkml:ink>
</file>

<file path=ppt/ink/ink27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2796 1733,'15'4,"-12"-4,0 0,1 0,-1 0,0-1,0 1,0 0,0 0</inkml:trace>
</inkml:ink>
</file>

<file path=ppt/ink/ink27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2823 1749,'2'24,"-2"-21,1 0,-1 0,0 0,0 0,0 2,0-1,0-1,1 0,-1 0</inkml:trace>
</inkml:ink>
</file>

<file path=ppt/ink/ink27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2845 1750,'0'17,"0"-13,0-1,0 2,0-2,0 2,0-2,0 5,0-5,2 0,3 0,-2-3,1 0,0 0,4 0,-5-1,0 1,-1-3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3394 779,'4'48,"-5"-45,0 2,0 0,0-1,0 2,0-3,1-6</inkml:trace>
</inkml:ink>
</file>

<file path=ppt/ink/ink27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2846 1745,'16'3,"-13"-3,1-1,-1 1,-8 3,1-1,0-1</inkml:trace>
</inkml:ink>
</file>

<file path=ppt/ink/ink27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2849 1773,'29'-9,"-27"6</inkml:trace>
</inkml:ink>
</file>

<file path=ppt/ink/ink27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2883 1716,'0'16,"0"-12,0-1,0 1,-1-1,2 0,-1 1,0-1,0 0</inkml:trace>
</inkml:ink>
</file>

<file path=ppt/ink/ink27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2896 1766,'14'1,"-11"-1,-4 4,-2-2,1 1</inkml:trace>
</inkml:ink>
</file>

<file path=ppt/ink/ink27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2895 1792,'14'2,"-11"-2,0 0,0-2,0-1,-2-4,-1 4,-1-1</inkml:trace>
</inkml:ink>
</file>

<file path=ppt/ink/ink27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2903 1753,'14'2,"-11"-1,0 0,0-1,0 1,0 2,-3 1,-1-1,1 0,0 1,-2 0,1 1,0-1,1 0,-2 1,0-1,0-1,1 1,0-1</inkml:trace>
</inkml:ink>
</file>

<file path=ppt/ink/ink27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2934 1795,'21'-1,"-21"-2,-1-1</inkml:trace>
</inkml:ink>
</file>

<file path=ppt/ink/ink27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2947 1765,'3'23,"-3"-16,0-3,-1 0,1 2,0-3,0 0,1-7</inkml:trace>
</inkml:ink>
</file>

<file path=ppt/ink/ink27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2952 1761,'14'3,"-10"-2,0-1,-1 0,0 0,0 0,0 0,-6 2</inkml:trace>
</inkml:ink>
</file>

<file path=ppt/ink/ink27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2972 1769,'4'20,"-3"-16,-1-1,0 0,1 2,-1-1,1-1,-1 0,-1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2792 681,'18'5,"-15"-7,0 1,1-2,-2 0,-6 1,-1 0,-1 2,0 2,2-1,2 2,-3 3,5-3,0 0,0 0,0 2,0-2,3 2,1-3,-1-2,0-1,11-9,-5 0,-6 6,-1 1,0-2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3455 730,'51'-6,"-47"5,0 1,-5 5,-3-2,-3 5,5-3,-3 6,3-7,-3 6,0-2,3-4,-1-1,1 2,-3 4,0 1,3-5,0-1,-3 3,8-4,2-3,-1 0,0-1,1 1,1 0,-2-1,0 0,-1 0,0 1,-7-8,2 4,-3-5,4 5,-2-1</inkml:trace>
</inkml:ink>
</file>

<file path=ppt/ink/ink28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3364 1886,'5'14,"-4"-11,1 0,0 0,0 0,0 0,1-3,1-4,-2 1,0 0,0 0,0-2,-1-1,1 2,0 0,0 0,-1 1,1 0,0 0,0 0,4-4,-2 2,-1 0,0-2,-1 4,0-2,1-1,0 1,-1 2,-1 0</inkml:trace>
</inkml:ink>
</file>

<file path=ppt/ink/ink28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2646 857,'-11'17,"8"-15,-1 2,-3 3,4-4,-1 1,1-2,0 1,0 0,1 0,-2 0,1 1,1 0,-2 1,1-1,1-1,5 0,3-2,0-1,-1 0,-1 0,0-1,-1 1,0 0,0-1,0 1,2-2,-2 2,0-1,0 1,0 0,3-1,-3 1,0-1,1 1,-1 0,0-1,0 1,0-2,-4-1,0 0,-2 0,2 0,-2 0,0 1,0-1,-2 0,1 0,1 1,-1-2,0 0,3 1,-2 0,1 0,0-1,0 0,1 0,0 1,0 0,-1 6,1 9,1-5,0-1,0 0,0 1,0 0,0 1,0 6,0-9,1 4,0-5,0 0,-1-1,1 0,1-8,-1 2,1-2,0-1,-1 0,0-2,0-6,0 9,0 0,0 0,0 0,-1 0,1 1,0-1,0-1,0 1,0-1,-1 2,0 1,1-2,-4 5,-2 2,2 1,-1 1</inkml:trace>
</inkml:ink>
</file>

<file path=ppt/ink/ink28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2308 836,'-20'4,"18"-1,0 0,0 2,-2 6,-1-1,3-6,-3 5,4-5,-1 0,0 2,1-2,0-1,1 0,-1 0,1 0,0 0,-1 0,1 0,0 1,2 0,1-1,0-2,0-1,1 2,2 0,-2-1,0 1,2 0,-2-1,1 1,-1-1,1 0,-2-1,0 1,0-1,0 0,1 0,-1 1,0-1,0-1,0 1,2 1,-2-2,2 1,6 0,-8 0,1 0,0 0,0 1,8-1,-9 0,0 0,0 0,0 0,0 0,6 0,-4 0,-1 0,-1 0,1 0,12 0,-11 0,0 1,0-1,0 0,-1 0,0 1,-1-1,6 0,0 1,-6-1,0 0,0 0,1 1,1-2,-2 2,2-2,0 1,-1 0,-1 0,0 0,4 0,-4 0,0 0,0 0,0 0,1 0,1 0,-2 0,1-1,0 1,1-3,-1 0,-1 1,0 0,0-1,0 0,0-1,0 0,-1 0,-1-1,1 1,-2-1,0 1,0 0,0 1,-1 0,1 0,-2 0,1 0,-2 1,0-1,0-1,-4-1,3 1,1 2,0-3,1 2,-1 0,-1-1,0 0,0 1,1 1,-2-1,2 3,0-1,0-1,0 2,0-1,0 0,0 0,-2-1,1 2,1 0,0 0,0-1,0 1,0 1,-1-2,1 1,-2 0,2 0,-1 0,-1 0,-1 0,2 0,1 0,0 0,0 0,-3 0,3 0,-1 0,-5 0,3 0,-3 1,3-1,1 0,0 0,-5 0,5 1,-11 2,8-2,2 1,-1-1,1 1,0 0,-12 3,12-3,0 0,-5 4,8-4,-1 0,-4 1,5-2,-1 0,0 0,-2 1,1-2,1 1,-1 0,1 0,1 0,-1-1,-3 4,4-3,-2-1,-12 0</inkml:trace>
</inkml:ink>
</file>

<file path=ppt/ink/ink28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1296 1148,'-24'1,"21"0,-1 0,0 0,0 0,1 1,0-1,0 0,0 0,-1 1,0 1,-1 0,1-1,0 1,1 0,0 1,0-2,0 2,0 1,-1-1,1 0,1-1,-2 1,2-1,-5 5,4-5,1 1,0-1,0 3,1-3,-1 1,1 0,0 0,-2 1,2-2,-1 1,0 0,1-1,-1 0,1 1,0 0,0 1,0-2,1 0,-1 0,1 0,0 0,-1 4,1-4,0 1,-1 0,1 0,0-1,0 0,2 0,-1 0,1 1,1 0,-2-1,0 2,1-1,-1-1,1 0,0 1,1-1,0 1,-1-1,1 0,0 0,1 0,0 0,-2 0,1 0,-2 0,2 0,-1 2,1-1,-1 0,0-1,1 0,0 0,0 0,0-2,0 1,0-1,0 0,0-1,0 0,1 0,-1 0,2 1,0-1,-2 0,0 0,0 1,2-1,-1 0,-1 0,1 1,1 0,-2-1,0 0,0-1,0 2,1-2,-1 1,1 0,-1 0,0 0,0-1,0 1,0-1,1 0,-1 1,2 0,-1 0,0 0,-1 0,4 1,-4-1,0-1,0 2,0-1,2 0,-2 0,0-1,1 0,0 0,3 1,-3-1,-1 1,7-1,-5 1,-1 0,1 0,0 1,-2-1,0 1,0 0,0 0,1-1,0 1,2 1,0-2,-3 0,1 0,1 0,0 0,-2-1,1 1,-1-1,1 1,0 0,-1-1,2 2,-2-1,3 0,-3 0,2 0,-1 0,0 0,-1 0,0 0,0 1,1-1,-1 0,0 0,0 0,6 0,-6-1,0 2,0-1,0 0,0 0,0 0,1 0,0 0,-1 0,1 0,0 0,0 0,2 0,-3 0,6-1,-5 1,-1 0,3 0,-3 0,1-1,0 1,4 0,-4-1,-1 2,3-1,-2 0,2 1,-1-1,-1 0,0 0,-1 0,0 0,0 0,0 0,3 0,-1 0,-2 0,4 0,-4 0,1 1,0-1,0 0,-1 0,0 0,2 0,-2 1,0-1,2 0,1 1,-3-1,0-1,0 1,0 0,0 0,0 0,0-1,2 0,-1 0,0-1,-1 0,1-2,-1 1,-1 0,0 0,-1 0,0 0,1-1,0 0,-2 1,1 0,-1 0,-1-1,0-6,1 6,-1 0,-1-3,1 1,-1 1,1 1,-1 0,1 1,-1-1,0 0,-1-1,0 0,-2-4,3 4,0 1,0 0,-1-2,0 0,1 3,0-1,-1 1,1 0,-1 0,0-2,0 0,-1-2,2 4,0-1,0 1,-2-3,1 4,1-1,-1 0,0 1,-1 1,1-2,-1 1,0 0,1 0,0 0,0 1,0-2,0 1,0 0,-1-2,1 2,0-1,-2-4,0 3,-1 1,1-1,-4-1,5 3,-3-2,4 2,-1 0,0 0,0 1,0-1,-1 0,-1 0,-9-3,11 2,-1 1,0-1,2 1,-9-3,5 2,2 1,-1 0,0-1,1 2,1 0,-1 0,0 0,1 0,-1 0,-7 0,4 1,2 0,0-1,-8 1,8 1,-3 0,-2 0,3 1,1 0,-1 0,-1 1,0 1,1 0,-3 1,3 0,1-3,1 0,-1 0,-1 1,1-3,0 1,1 1,-6 1,7-2,-1 1,1 0,-7 2,6-3,-5 4,8-3,-1 1,-2-1,3-1,0 0</inkml:trace>
</inkml:ink>
</file>

<file path=ppt/ink/ink28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1524 1167,'3'16,"-3"-12,0-1,0 0,0 1,0 0,0 1,0-1,0-1,-1 0,3 0</inkml:trace>
</inkml:ink>
</file>

<file path=ppt/ink/ink28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1566 1270,'19'15,"-18"-12,-2 1,0-1,0 2,-1 0,0-1,0-1,0 0,-1 0,2 0,0 0,4-3,1 1,0-2,0 0,1 0,-2 0,0 1,0 0,0 0</inkml:trace>
</inkml:ink>
</file>

<file path=ppt/ink/ink28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1713 1316,'25'-5,"-22"6,2 0,-3 2,-3 0,0 0,0 1,-3 1,1 0,-2 0,3-2,0 1,5-1,1-2,1-2,-1 1,0 0,0-1,2 3,-3-1,0 1,0 0,-2 1,-1 0,-2 0,-1 0,-4 2,4-4,0-1,-7 0,4-2,-2 1</inkml:trace>
</inkml:ink>
</file>

<file path=ppt/ink/ink28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873 995,'33'-1,"-28"0,0 1,-2 0,1 0,-1 0,0 0,0 0,0 0,0 0,0 0,0 0,0-1,0 1,1 0,0 0,-1-1,1 1,1 0,-2-1,5 0,-5 0,0 0,1 0,-1 1,0-1,0 1,0-1,0 1,0-1,0 1,2-1,-1 2,1-2,-1 1,5 1,-5-1,0 0,0 1,5 1,-5-1,1-1,-1 2,0-2,0 1,0-1,0 1,4-3,-5 3,2-2,1 0,-3 1,5-1,-3 0,2 3,5-2,-5 1,-2-1,-1 1,-1 0,0-1,0 1,0-1,2 2,-2-2,0 0,2 1,-1 1,0-1,-1 0,0 1,1-1,-1 1,2 1,-1 1,0 1,-2-2,4 5,-4-4,1-1,0 0,0 0,0-1,4 5,-4-5,-2 1,3 1,-2-1,2 2,-3-2,2 2,-2-2,1 0,-2 0,2 0,-1 0,0 0,1 1,-1 0,1-1,1 0,0 0,-6-3,0-1,0-2</inkml:trace>
</inkml:ink>
</file>

<file path=ppt/ink/ink28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469 880,'-13'15,"10"-11,0-1,0-1,1 1,0 0,1 0,-1 0,1 0,-2 1,2-1,-3 1,1 0,0-1,-1 3,1-3,2 0,0 0,-1 1,1 0,0 0,1-1,0 1,-1 2,1-3,0 0,-1 2,1-2,-1 3,0-3,0 3,1-3,0 0,-1 2,2 2,-1-4,-1 1,2 1,-1-1,1 0,0-1,1 0,0 0,1-1,2 1,-2-1,0-1,0 1,2 0,-2 0,1-2,0 2,1-1,-2-1,0 0,3 0,-3 0,0 0,2-1,-1 2,-1-2,1 1,-1 1,1-1,5-1,-6 1,1-1,-1 0,2-2,4 0,-5 2,0-1,2 0,-3 2,1 0,1-2,-2 2,2-1,0-1,-1 1,0 0,-1 0,2 0,0 0,0-1,-2 2,0 0,2-1,0 0,-2 1,0 0,0-1,2 0,-2 0,8 0,-5 0,-3 1,2 0,-2-1,0 1,2 1,1 1,-1-1,0 0,-1 0,0 0,0 0,1-1,-2 0,3 1,-2-1,3 1,-4-1,1 1,-1 0,1 0,4 0,-4 0,-1 0,2 0,-2 0,2 0,0 1,0-1,-2 0,1 0,-1 0,0-1,0 0,0-1,2 1,-2-1,0 1,0 0,3 0,-1-1,-2 1,0 0,0 0,0 0,0 0,0 0,0 0,0-1,0 1,0 0,0 0,1-1,-1 1,0 0,0-1,0 1,0 0,0-1,0 1,0-1,0 0,0-1,-1-1,1-1,-2 1,1-4,-1 4,-1 0,1-3,-1 3,0-2,0 2,0-1,-1 0,0 0,1 0,-1 1,-1-5,0 3,1 1,-1 0,1 0,-1 1,0 0,0-1,-3 0,2 2,-1-1,0 1,-1 0,2-1,-1 1,1 0,-1 0,0-1,1 2,-2-3,2 2,0 0,1-1,-3 0,2 0,0 1,0 0,0-1,-2 0,2 2,0-1,-2 1,2 0,0 0,0 0,0 1,0-1,0 0,0 0,0 1,0-1,0 1,-2-2,1 1,0 0,-2-1,2 2,1-1,0 1,0-1,0 1,-1 0,0 0,0 0,0 0,0 0,-4 0,5 0,0 0,-2 0,0 0,2 0,0 0,-4-1,3 1,0 0,-5 0,6 0,-1 0,1 0,0 1,-2-1,0 1,0 0,-4 2,6-2,-11 4,9-4,0 1,1-1,0 0,-1 0,2 0,0-1,0 1,0-1,0 0,0 1,-3-1,3 1,0 0,-2 0,2 0,-2 1,1 0,1 0,0-1,-1 1,1 0,-1 0,-3 1,4-2,0-1,0 1,0 0,0 0,0-1,-2 1,2-1,-1 0,0 1,1 0,0 0,-1 1,0 1</inkml:trace>
</inkml:ink>
</file>

<file path=ppt/ink/ink28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460 1098,'-15'5,"12"-4,-1 0,0 1,1 0,0-1,0 0,0 1,0-1,0 1,0 0,0 2,1 1,1 0,0-1,1 0,0-1,-1 0,1 0,1 0,0 0,0 0,1 0,1 0,0-1,1 1,0-1,-1-1,1 0,0 0,-1-1,0 0,0 0,1 0,0 0,0 1,-1 0,0 0,0 1,0-1,0 0,0 0,3-1,-2 0,0 1,0-1,-1 2,0-2,0 1,1 0,0 0,-1-1,0 0,0 1,0 0,1 0,-1-1,2 1,2 0,-4-1,0 0,1 1,0 0,-1 1,0-1,0-1,0 2,0-1,3 2,-3-3,1 2,-1-1,2 0,-1 0,0 0,-1 0,0-1,0 1,0-1,1 1,-1-1,1 0,0 0,0 0,-1 0,0-1,0 1,0 1,1-1,1 0,-1 0,-1 0,0 1,1-1,-1 0,0 0,1 0,-1-1,1 1,-1 0,0-1,1 1,1 0,3 1,-5-1,3 1,-3-1,0 1,2 0,-1-1,3 0,-4 0,1-1,3 0,-4 0,1 1,3-2,-4 2,1-1,-1 1,1 0,0-1,-1 1,0 0,0-1,0 1,2-1,-2 1,0-1,2 1,-1-1,0 1,0-1,-1 0,2 0,-2 1,0 0,0 0,0 0,0 0,1 0,0 0,-1 0,2-1,-1 0,-1 0,0 0,0-2,0-1,-2 1,0 0,0 0,0 0,-1 0,-1-2,0 1,0 0,0 0,1 1,-1 0,0 0,0 0,0 0,-1 0,-2-2,0 1,2 1,-3-1,3 1,-1 0,0 1,0-1,-1 0,1 1,0 0,0 0,-2 0,1 0,1 1,-2-1,1 0,1 2,0-1,-1 0,1 0,0 0,0 0,0 1,0-1,-1 0,1 1,0-1,0 1,-1-1,0 1,-10 0,11 0,-1 1,-1-1,2 1,0-1,0 1,-1 0,1 1,-2-1,1 0,0 0,1-1,0 0,-1 1,1-1,-1 0,0 0,1 1,0-1,-1 0,-2 1,3-1,-1 0,-1 0,1 0,1 0,0 0,-2 1,1-2,1 1,0 1,0-1,0 0,0 0,-1 0,-1 0,2 0,-2 0,-1 0,3-1,-3 1,3 0,-4 1,3-1,0 0,1 1,0-1,-2 1,0 0,1-1,0 1,-1-1,1 1,1-1,-1 0,-3 0,4 0,0 1,-1-1,1 0,-2 0,1 0,1 0,0 0,-2 0,2 0,0 0,-2 0,1 0,0 0,0 0,1 0,-1 0,1 0,-1 0,1 0,0 1,-1-1,1 0,0 0,0 1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3469 772,'28'7,"-25"-5,-1 1,-6 1,0-3,-1-2</inkml:trace>
</inkml:ink>
</file>

<file path=ppt/ink/ink28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862 1177,'15'13,"-12"-10,3 2,-3-2,0 0,1 0,-1 0,1 0,1 0,-1 0,1 0,0 2,0-1,-1 1,0 0,0 1,-1-2,1 0,-1-1,4 3,-4-4,4 1,-4 0,0-1,3 1,-3-2,0 1,2 2,1 1,-4-2,0 0,3 3,-3-3,1 1,-1-1,1-1,1 3,-1-3,0 0,0-1,0 1,0 0,-1 1,2 0,-1 1,1 0,-3-1,3 2,-2-2,1 1,-1 0,1 0,1 1,-1-1,1 0,-1 0,0-1,0 1,1 0,1 5,-2-4,-2-2,0 0,1 1,-1-1,1 0,0 2,-1-2,0 0,1 1,-1 0,0-1,0 0,1 2,-2-2,1 2,-1-2,2 6,-1-5,-1-1,1 0,0 2,-1-2,0 1,1 0,-1-1,1 0,0 7,0-7,0 0,-1 0,2 1,-1 0,1-1,0 0,-1 1,1-1,0 0,0 1,-1 0,2 0,-2-1,-3-10,0 4,0 0</inkml:trace>
</inkml:ink>
</file>

<file path=ppt/ink/ink28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1211 1462,'-15'-2,"11"2,-1 1,1 0,-1 1,2-1,-2 2,2-2,0 2,-1 1,1-1,0 0,0 0,0 1,1 0,0-1,0 0,1 0,0 1,-2 5,1-5,1-1,-1 0,1 0,-1 0,0 2,0 0,-1 0,2 0,0-1,1 0,-1 0,1 1,0-1,-1-1,0 3,1-3,-1 0,0 2,0 1,1-3,-1 1,1-1,0 0,0 6,0-6,-1 0,1 1,0 0,-1-1,2 0,-1 2,1-1,0-1,-1 2,1-2,0 0,1 3,0-3,-1 1,1-1,0 0,3 0,-2-1,0-1,0-1,1 1,-1-1,0 2,1-1,1 1,-2-2,0 1,0 0,1-1,-1 1,2-1,0 0,-1 0,0-1,2 2,-3-1,0 0,1 1,-1 0,0-1,1 0,-1 0,0 0,0-1,1 1,0 0,-1-1,2 1,-1-1,-1 1,1 0,-1-1,1 2,0-1,0 0,1-1,-2 1,0-1,1 0,0 1,0 0,1 0,-2-1,4 1,-4 0,0 0,1 1,-1-1,0 0,0 0,0 0,0-1,0 1,1 0,0-1,1 2,0-1,0 1,-1-1,-1 1,0-1,1 1,0-1,2 1,-3-1,2 1,-2-1,0 0,1 0,0 1,1-1,-2 1,0-1,0 1,0-1,0 1,2 0,0 0,0 0,-2 0,11 1,-10-2,-1 1,3 0,-1-1,-2 1,0-1,0 0,1 0,-1 0,0 0,0 0,0 0,1 0,1 0,1 0,-3 0,0 0,1 0,0 0,0 0,0 0,0 0,-1 0,0 0,1 0,-1 0,2 0,-1 0,-1 0,0 0,3 0,-2 0,0 0,0-1,-1 1,1-1,1 1,-1-1,-1 1,0 0,0 0,2-1,-1 1,1 0,-2-1,1 1,3-1,-4 0,1 1,-1-1,0 1,5-1,-4 1,-1-1,1 1,1 0,-2 0,0-1,0 1,1-1,-1 0,0 0,0 0,0 0,1 0,-1 0,1 0,-1 0,2 0,-2 1,2-2,-1 0,0 0,-1 1,0-2,0-1,0 1,-2 0,1 0,1 0,-1 0,-1 0,1 0,-1-3,0 0,-1 3,1-1,-1-2,0 3,-1 0,1-1,0-1,-1 1,0 0,0 1,0 0,-1 0,0-1,-1-1,1 2,0-1,1 1,-2-1,1 0,0 1,0 0,0 0,-1 0,-2-2,-1 1,3 2,-2-2,2 2,0-1,-1 0,-2-1,3 1,-1 1,0 0,-3-3,4 3,0 1,-2-3,1 0,0 0,1 1,0 1,-1-1,1 0,0 1,-1 0,1 0,0 1,0-1,0 1,0-1,-1 0,0 1,1-1,0 1,-1-1,-1-1,1-1,0 2,0-1,1 0,0 1,0 0,0 1,0 0,-6-1,5 1,1 1,-1-1,1 1,-2-1,2 1,-3-1,2 0,1 1,-1-1,-1 1,-3 0,5 0,-2 0,1 0,1-1,0 1,-1 0,0 0,1 0,-2-1,0 1,2 0,-1-1,0 1,1 0,-1 0,1 0,0 0,-3-1,3 1,0 0,0 0,-2 0,1-1,1 1,0 0,0 0,-3-1,3 1,0 0,-2 0,1-1,1 1,0 0,0 0,0 0,-1 0,1 0,-2 1,1-1,1 0,-1 0,1 0,-1 0,0 1,0-1,-1 1,2-1,-1 0,1 0,-1 1,-1-1,1 0,1 0,-1 0,0 0,-5 1,5-1,1 0,0 1,0-1,0 1,-3-1,2 0,1 0,0 1,0-1,0 0,0 1,-2-1,0 0,1 1,-3-1,4-1,0 1,0 0,0 0,0 0,0 0,-2 0,2 0,-1 0,-1 1,2 0,-6 1,6-2,-1 0,-2-1</inkml:trace>
</inkml:ink>
</file>

<file path=ppt/ink/ink28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1013 1820,'25'-8,"-22"8,0 0,3 1,-2 0,1-1,-1 0,1 1,-2-1,0 0,2-1,-2 1,0-1,0 0,2 1,-1-1,0 0,0 0,-1 1,0 0,0-1,5 1,-3-1,0 1,-2 0,0 0,1 0,2 0,-2 0,-1 0,2 0,-1 0,0-1,-1 1,1-1,-1 1,0 0,1 1,-2 2,1-1,-1 1</inkml:trace>
</inkml:ink>
</file>

<file path=ppt/ink/ink28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2747 830,'-14'14,"8"-9,4-2,-1 1,0 0,-1 1,-5 2,-5 3,4-1,7-6,-2 2,2-1,1-1,2 0,3-4,0-1,1 1,-1 0,3-2,1 1,8 0,-11 1,1-1,-1 1,-1 1,1-1,-1 0,0 1,3-2,-3 1,0 0,0 0,1 0,0 0,0 0,-1 1,-5-6,-1 3,1 0,-3-2,2 0,0 3,2-1,-2 0,-1-1,1 1,0 1,-1 0,1 1,-1 0,1 0,-2 14,2-1,3-7,-1 0,0-1,-1 0,1 0,1-1,-1 1,1-1,-1 1,0 0,1 0,0 5,0-6,0 0,0 2,2-2,1-2,3-5,-3 2,3-8,-5 7,1-1,0-1,1 1,-1 1,2-5,-2 4,0 0,0-1,0-1,1 0,-1 0,1 1,-1 1,0 1,5-6,-5 6,-2 0,-2 6,-1-2,1 2,-3 3,2 2,0 0,0-1,-3 8,5-10</inkml:trace>
</inkml:ink>
</file>

<file path=ppt/ink/ink28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2502 847,'-6'15,"4"-12,1 1,-1 0,-1-2,1 1,0 1,1-1,-1 0,2 0,0 0,0 0,1 0,1 0,0 0,2 4,-3-4,1 0,2 0,-1-2,0-1,0 0,0 0,0-1,2-1,-2 1,0-2,0 0,-1-1,0 1,-1-1,1-1,0 2,0 0,-2 0,-1-1,0 0,-1 0,1 0,-1-1,0 2,1 0,0-2,-1 2,-1 0,0 0,0 3,-1 0,1 1,-1 0,0 0,0 1,1 0,-4 8,5-7,1 1,-1-1,-1 0</inkml:trace>
</inkml:ink>
</file>

<file path=ppt/ink/ink28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2540 1751,'-10'15,"11"-9,0-2,0-1,0 1,-1-1,2 0,-1 1,1-1,1 0,-1 0,1-1,0 0,0-1,0 1,0-1,0-1,0-1,0 0,0 0,0-1,-1-1,0 0,-1 0,1-1,-2 1,0 0,0 0,1-1,-1 1,1 0,-1-3,0 3,-1 0,1 0,-1 0,0 0,-1 0,-1 0,1 0,-2-1,2 1,-1 0,1 0,1 0,-1 0,0 0,-1 2,-4 2,4 0,0 0,0 1,0 3,0-4,2 2,-3 5,1-1,2-2,-1-2,1 1,0 1,0 2</inkml:trace>
</inkml:ink>
</file>

<file path=ppt/ink/ink28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878 955,'2'0</inkml:trace>
</inkml:ink>
</file>

<file path=ppt/ink/ink28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878 955,'2'0</inkml:trace>
</inkml:ink>
</file>

<file path=ppt/ink/ink28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934 963,'41'-7,"-36"6,2-1,-3 2,-1 0,4-1,2 0,-6 2,0-1,1 0,0 0,-1 1,0-1,0 0,0 1,0-1,0 1,0-1,0 0,0 0,2-1,-2 2,6-1,-5 0,-1 0,5-1,0 1,0-1,-5 1,1 1,-1-1,8 0,-7 0,1 1,0-1,-1 0,5 0,-4 0,-1-1,0 1,0-1,-1 0,1 1,0 0,1-1,-1 0,0 1,1-1,-1 0,0 1,-1 0,4 0,0 1,0-1,-4 1,1 0,10 3,7 7,-18-9,1 1,-1-1,0 0,0 0,5 2,-5-3,1 0,-1 1,4 1,0 0,-2 0,-1-1,0 2,0-1,0 1,5 6,-4-4,-1 0,-2-3,1 0,1 2,-3-2,3 1,-2-1,0 0,-1 0,0 1,2 2,-2-2,-1-1,1 1,0-1,0 0,0 2,1 3,-1-5,-1 0,2 3,-1-3,0 0,0 0,1 0,-1 0,1 1,-1-1,0 1,5 8,-4-9,2 0</inkml:trace>
</inkml:ink>
</file>

<file path=ppt/ink/ink28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1443 1118,'-1'14,"3"-6,1-4,-2-1,2 0,0-4,-1-2,0-3,1 1,2-7,-3 8,4-8,-3 9,-1-1,1-1,-1 0,1-1,0-2,4-5,2 2,-5 6,1-1,-1 0,5-12,-8 15,3-3,-3 9,-5 4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2896 908,'16'-2,"0"-1,-12 3,-1-1,0 1,1-2,-1 1,0 1,1-1,0 0,0 0,0 0,8 0,-7 0,0 0,0 0,0 0,9-2,-8 3,-1 0,16-2,-17 1,0 1,1-1,-1 0,1 0,0 0,7-1,-6 0,-1 0,0 1,-1-1,-1 0,1 0,1 1,-2 1,-11 3</inkml:trace>
</inkml:ink>
</file>

<file path=ppt/ink/ink28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1626 1545,'14'15,"-13"-12,1 2,2 1,-2-3,1 0,0-1,0-2,0-1,2-1,-1-1,-1-1,1 0,0-1,-1 2,0-1,3-3,-3 3,0 2,-1-1,2-1,-1 0,1 1,-1-2,10-10,-8 10,-2 1,4-3,-2 3,-2 1,-1 0,2-1,-1 1,-1-1,0-1,0-11,-5 8</inkml:trace>
</inkml:ink>
</file>

<file path=ppt/ink/ink28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2304 405,'-6'14,"5"-11,0 4,0-4,0 0,0 0,0 0,-2 1,2-1,-1 1,-1-1,1 0,0 0,-1-1</inkml:trace>
</inkml:ink>
</file>

<file path=ppt/ink/ink28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2292 400,'17'11,"-13"-9,0 0,0 2,-2-1,2 1,2 2,-2-3,-1-1,0 1,0-3,-7 2,0-1</inkml:trace>
</inkml:ink>
</file>

<file path=ppt/ink/ink28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2305 448,'-1'15,"0"-10,1-2,-1 3,0-3,1 0,0 0,-1 0,1 1,0 0,0-1,3-1,0-2,0-1,0-1,0 1,0-2,-1 0,0 0,-2 0,1-1,-1 1,1-1,-2 1,1 0,-3 2,6 3,3-1,-2 0,-1 0,0-2,0 1,-4-3,-1 0,-4-1,1 4,1 1,1-1,0 2,-1 3,3-1,0 3,2-3,-1-1,1 0,2 1,0 0,1-1,2 1,-3-3,1 0,0-1,-1 0,0-2,0 1,0-2,0-1,-2 1,0 0,-2-2,-1 2,-1 1,0 0,7 2,-1 0,0 0,4-2,-4 2,0-1,0 0,2 0,-1 1,-1-1,0 0,-4-2,-3-1,1 1,0 1,0 0,0 0,0 0,0 3,1 6,2-3,-1 0,1 1,-1 11,1-13,0 0,0 0,0 0,0 0,0 1,-1-1,1 0,-1 0,1 0,-1 0,0 0,2-6,-1-1,1 0,0 0,0 0</inkml:trace>
</inkml:ink>
</file>

<file path=ppt/ink/ink28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2416 439,'-8'27,"6"-22,2-1,-1 0,0 0,1 1,-1-1,1-1,0 0,-1 1,1-1,1 0,2-1,0-2,0 0,0-1,0 0,-1-2,-1 0,-2 0,0-1,-3-2,1 0,0 3,-3 0,2 1,1 0,-2 2,2-2,6 2,1 0,0 0,-1 0,3 0,-1 0,3 0,-4 0,-1 0,0 0,0 0,-9 0,1 0,-2 0</inkml:trace>
</inkml:ink>
</file>

<file path=ppt/ink/ink28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464 935,'-15'8,"12"-6,0 0,1 1,0 0,1 0,0 1,0-1,1 0,-1 0,1 3,-1-1,-1-1,2-1,0 1,-1 0,1 0,0-1,1 1,0 0,0 1,1 6,0-6,-1-1,2 2,-1-3,-1 0,1 0,1-1,0 1,0-2,0 0,0-1,0 0,1 0,-1-1,0 0,0 0,0 0,0 1,0-1,0-1,1 1,-1-2,1-1,-2 1,-1-2,0 1,0 1,0 0,0-1,-1 1,1 0,0-1,0 1,0-1,0 0,0 0,1 0,-1 0,1-1,-1 0,-1 2,1 0,0 0,-1 0,1-1,-1 0,0-1,0 1,0 1,0 0,-1 0,-1 0,2 0,-1 0,0 0,-1-2,0 0,1 0,-2 1,1 0,-1 0,1 1,-1 1,0 1,0 1,0 0,-2 1,2 0,0-1,0 2,0-2,0 1,0 0,0 1,0 0,-1 5,2-4,0 1,1-1,0 1,-1-1,-1 2,1-2,0 0,-1 5,3-5,-1 0,0 2,0-1,0 0,1 0,-1 0,0-1,0 4,0-4</inkml:trace>
</inkml:ink>
</file>

<file path=ppt/ink/ink28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599 899,'-14'15,"12"-12,1 0,1 0,-2 1,0 2,-1-2,2 0,-1 0,1-1,0 2,0-2,-2 7,3-7,-1 1,0-1,-1 3,-1 0,1-2,1-1,0 0,0 1,0-1,1 0,1 2,-1-2,1 1,2 3,-2-4,-1 0,0 1,1-1,0 0,-1 0,4-1,-1 1,0-2,0 2,0-1,0-1,0-1,0 0,0 0,1 0,-1 0,0-1,0-1,0 0,-1-1,0 0,1-2,-1 2,0-2,2-6,-4 8,1 0,0-1,-1-1,0 2,1-1,-1 0,1 0,-1 0,0 1,0-1,0 1,0-1,1-1,-1 2,0-2,0 2,0 0,0-1,0 1,0 0,-1 0,0 0,0 0,-1-1,0 1,1 0,0-1,-1 1,1 0,0-1,0 1,-1 0,0 0,-1 2,-1 0,1 0,0 1,-2 0,1 2,0-1,2 2,1 0,-1 1,1 1,0-1,-1 4,1-5,0 1</inkml:trace>
</inkml:ink>
</file>

<file path=ppt/ink/ink28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2950 639,'20'8,"-17"-7,1 0,-1-1,1 1,0 0,0-1,-1 1,1 0,-1-1,0-1,1 1,-1 0,3-1,-3 1,1 0,6 1,-7-1,7 0,-2 1,-2 0,-3-1,0 0,1 1,0-1,6 2,2-2,-8 0,0-1,0 1,-1 0,0 0,0 0,1-1,1 1,-1-1,1 1,-1 0,0-1,0 1,5 0,-5 1,-1-1,0 1,1-1,4 0,7 0,-10 0,-2 0,1-1,7-1,-5 1,-3 1,0-1,0 1,1 0,3-1,4 1,-8 0,3 0,-1 0,0 0,-2 0,3 0,-3 0,5 1,2 0,-7-1,2 0,-1 0,-1 0,0-1,1 1,2-1,-1 0,0 1,-2 0,1 0,6 0,-2-1,-2 0,-2 1,6-1,-6 0,2 0,2 0,-4 0,-1 1,8-2,-3 0,-5 2,0-1,0 1,3 0,-3-1,5 0,1 1,-5 0,0 0,-1-1,4 0,-4 1,4-1,-4 1,9-2,-3 2,-5 0,0 0,2-1,-3 1,5-1,-3 1,0-1,0 2,6-1,-8 1,0-1,1-1,6 2,-7-1,6-1,11 1,-38 0,21 1,4-1,3 0,-7 0,2-1,-1 1,1 0,-1-1,0 1,-1 0,0 0,0 0,0 0,19-11,-37 21,19-10,-1 0,0 0,6-7,-17 14,11-7,1 0,-1 0,-12-3,2 2</inkml:trace>
</inkml:ink>
</file>

<file path=ppt/ink/ink28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451 1100,'-8'13,"6"-9,0 0,0 3,1-3,0 0,0 0,0-1,0 0,-4 7,1-2,2-1,1-1,0 0,1-2,0 1,1 1,0-2,2-1,-1 0,1-1,1 0,1 0,-1-1,-1-1,0-1,1 1,-1-1,0-1,1-2,1-2,-3 3,3-9,-3 9,0-1,0 0,1-1,-2 2,2-2,1-1,-2 1,-1 2,1-2,-1 1,-1 0,1-1,0 1,-1-1,0 1,0 0,0 0,0 0,0 0,0 1,0 0,-1 0,0-4,-1 2,1 0,-1 2,-1 0,-1 4,1-1,0 2,0-1,-1 2,1 2,-3 3,3-3,1-1,0 1,1-2,0 0,0 0,-1 5,2-5</inkml:trace>
</inkml:ink>
</file>

<file path=ppt/ink/ink28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575 1099,'-8'16,"8"-12,0-1,-1 2,1-1,0-1,-1 5,0-5,1 0,-1 5,0-5,1 0,1 1,3 4,-2-3,-1-2,0 0,0 0,3 4,0-3,1 0,1 0,-3-3,0-1,1 1,-1-1,0 0,0 0,0-2,0 0,0-1,0-6,-2 4,1-6,-2 7,0 0,0 1,1 0,0 0,0-2,0 1,0 0,0 0,1 1,-1-2,0 2,-1 0,-3-2,-2-2,1 3,0 2,1 1,-1 0,-1 0,2 2,-3 5,4-3,-1 1,0 1,0-1,1 0,-1-1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2903 904,'-6'-20,"5"16,-1 0,1 0,0-1,-1-7,1 8,0 0,0 1,1-2,-1 1,0 0,-1-11,1 3,0-3,1 11,0-5,0 0,0 3,1 1,0-6,1 2,-1 6,0 0,1-3,2 0,-3 3,3-1,14-11,-9 11,-5 2,0 1,-1 0,1-1,0 1,0 0,0 0,1 0,0 0,14-3,-13 3,-1 0,1 0,14-4,-5 2,-9 2,-1-1,0 1,0 1,3 0,0 1,2 0,-2 2,-4-2,3 1,-4 0,0-1,6 3,-4-2,-2 0,0 0,-3 1,-1 2,0 2,-2 10,2-12,0 0,0 1,0 10,1 12,0-19,1 12,0-1,0-6,0 1,-1-3,1-2,-1-4,0 0,-1 0,-4 2,-2-6,4-3,-1-3,-1 0,2 2</inkml:trace>
</inkml:ink>
</file>

<file path=ppt/ink/ink28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2021 233,'-5'16,"3"-11,1 0,1 0,-4 10,4-12,-2 1,1 0,0 0,1-1,1 0,3 0,-2 0,1-1,-1 1,1-2,0-1,0 0,4 0,-4 0,3-2,-3 2,1-1,-1 0,1 1,-1 0,2-1,-1 0,1 0,-2 1,-4-3,-3 1</inkml:trace>
</inkml:ink>
</file>

<file path=ppt/ink/ink28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2020 210,'14'4,"-8"-2,-3-1,0-1,0 2,0-2,0 1,0 0,-6 0</inkml:trace>
</inkml:ink>
</file>

<file path=ppt/ink/ink28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2016 252,'14'2,"-9"-2,-1-1,-1 2,1-3,-1 3,1-1,0-1,0 2,-1-2,1 1</inkml:trace>
</inkml:ink>
</file>

<file path=ppt/ink/ink28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2017 344,'-23'19,"20"-17,1 1,-1 1,1-1,-3 4,2-3,-2 0,3-1,-3 3,2-4,1 1,-1-1,0 1,-3 2,0 1,1-1,3-1,1-1,-1 1,1-1,-1 1,1-1</inkml:trace>
</inkml:ink>
</file>

<file path=ppt/ink/ink28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1999 357,'18'5,"-15"-5,0 1,1 0,-1 0,1 1,-1-1,0 0,1 0,0 1,-1-1,0 0,7 4,-6-4,0 2,0-1,1 2,-2-3,4 2,-2-2,2 1,-3-1,0 0,-1 0,1 0,-1-1,8 4,-7-2,-1-2,0 2,0 0,2 0,-2-1,-8 2,2-2,0 0,-1-2,1-1,-1-1</inkml:trace>
</inkml:ink>
</file>

<file path=ppt/ink/ink28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1870 455,'-1'20,"0"-16,1 1,0-1,0 0,-1-1,1 0,0 0,-1 3,1-3,0 2,0-1,0 0,0 1,0-2,0 0,0 1,2-1,1-1,0-1,0-1,2 0,-2 0,1-1,0 0,-1 1,0-1,0 1,0-1,0 0,-2-3,0 1,-1 0,1 0,-1-1,-1 1</inkml:trace>
</inkml:ink>
</file>

<file path=ppt/ink/ink28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1862 457,'22'3,"-19"-3,0 0,2 0,-2 0,0 1,0-1,-4 3,-4 0</inkml:trace>
</inkml:ink>
</file>

<file path=ppt/ink/ink28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1861 508,'18'2,"-14"-3,1 1,-1 0,0 0,0-1,-1 1,0 0,0 0</inkml:trace>
</inkml:ink>
</file>

<file path=ppt/ink/ink28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1995 501,'15'1,"-11"0,4-1,-3 0,-1 0,0 1,-1-2,2 1,-2 0,0 0</inkml:trace>
</inkml:ink>
</file>

<file path=ppt/ink/ink28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2024 470,'6'45,"-6"-42,0 1,1-1,-1 1,0 0,0 1,1-2,-1 0,0 0,3-4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2985 999,'-21'24,"24"-20,1-1,1-2,-1 0,3-1,-4 0,0-1,-6 5,0-2,-1 0,-3 3,1-2,1 1,2-1,1 0,1 0,1 0,1 0,0 0,3 3,-1-4,0 1,2-1,2 2,-1-3,0 0,-2-2,0 0,0-3,-6-1</inkml:trace>
</inkml:ink>
</file>

<file path=ppt/ink/ink28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2133 462,'14'2,"-10"-2,3-1,0 1,-4 0,0-1,2 0,1 1,-3 0,0-1,0 2,1-1,-1 1</inkml:trace>
</inkml:ink>
</file>

<file path=ppt/ink/ink28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2173 470,'5'13,"-3"-5,-2-4,0 0,0 7,-1-6,1-1,-1 8,1-8,0 3,0-4,0 1,0-1,-3-6</inkml:trace>
</inkml:ink>
</file>

<file path=ppt/ink/ink28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1890 579,'-16'35,"12"-29,3-3,-3 2,1 1,2-3,-1 1,0 1,0-1,1 0,-1-1,-1 2,0-2,1 1,-1-2,1-5,3-1,0-2,1 0</inkml:trace>
</inkml:ink>
</file>

<file path=ppt/ink/ink28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1882 574,'13'14,"-10"-12,0 0,2 2,1 0,-3-2,0 1,0-1,5 4,-5-4,0 0,0 0,1-1,-1 1,0 0,2 1,-2-1,0 2,0 1,1 12,-4-11,-1-2,-2-3</inkml:trace>
</inkml:ink>
</file>

<file path=ppt/ink/ink28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1776 678,'-4'23,"4"-19,-1 1,1-2,-1 3,1-3,0 2,-1 1,1-3,0 0,1 0,1 0,1-1,0-1,2 1,-1-2,-1 0,1 0,0 0,-1-1,0-1,-2-1,-1 0,0 0,-1 0</inkml:trace>
</inkml:ink>
</file>

<file path=ppt/ink/ink28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1769 691,'21'-4,"-17"4,0-2,-1 2,0-1,0 0</inkml:trace>
</inkml:ink>
</file>

<file path=ppt/ink/ink28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1765 727,'16'0,"-9"-2,-4 2,3-2,1 0,-4 0,0 1,0 0,1-1</inkml:trace>
</inkml:ink>
</file>

<file path=ppt/ink/ink28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1883 628,'6'16,"-5"-9,1-1,-2-2,1 0,2 7,-2-6,1-2,-1 0</inkml:trace>
</inkml:ink>
</file>

<file path=ppt/ink/ink28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1865 731,'14'0,"-9"0,-1 0,-1 0,0 0,0 0,0 0,0 0</inkml:trace>
</inkml:ink>
</file>

<file path=ppt/ink/ink28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1882 712,'7'17,"-6"-13,0 0,0 0,1 8,-1-6,-1-1,2 2,-2-4,1 0,2-2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2918 979,'40'51,"-35"-45,5 5,-1 0,-5-5,4 10,-5-9,0-2,0-1,0 1,2 1,-1-1,1-1,-2-2,4 1,-4-2,-3-4,-2-2</inkml:trace>
</inkml:ink>
</file>

<file path=ppt/ink/ink28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1948 706,'28'-2,"-21"-1,-2 0,2 2,-3 0,0 1,-1 0,1-1,1 1,-1 0,-1 0,0 0,0 2,-7 0,1-3</inkml:trace>
</inkml:ink>
</file>

<file path=ppt/ink/ink28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1998 699,'3'20,"-3"-16,0-1,1 0,-1 1,0-1,1 6,0-4,-1 7,0-8,0 0,1-1,-2 1,-3-4,0-3</inkml:trace>
</inkml:ink>
</file>

<file path=ppt/ink/ink28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1789 783,'2'19,"-2"-14,0 0,1-1,-1 0,0-1,0 2,0-2,0 2,0 6,0-7,-1 1,1-2,0 0,0 0,-1 1,1 0,-1-18</inkml:trace>
</inkml:ink>
</file>

<file path=ppt/ink/ink28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1769 900,'14'0,"-11"0,0 0,0 0,2-1,-1 1,0 0,-1 0,1 0,-1 0,4 0,-4 0,0 1,-9-4,3 2</inkml:trace>
</inkml:ink>
</file>

<file path=ppt/ink/ink28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1806 899,'3'26,"-3"-21,0-1,1-1,-1 0,0 0,0 1,0 0,-1 0,1-1,-1 2,-1-2</inkml:trace>
</inkml:ink>
</file>

<file path=ppt/ink/ink28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1796 996,'2'38,"-2"-34,-1 5,1-4,0-2,0 0</inkml:trace>
</inkml:ink>
</file>

<file path=ppt/ink/ink28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1773 1081,'-1'27,"1"-22,0-2,-1 0,2 0,-1 3,0 6,0-4,0-3,0-2,0 2,0 0,-2-9,1 0,0-9,0 7</inkml:trace>
</inkml:ink>
</file>

<file path=ppt/ink/ink28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1760 1070,'32'-6,"-29"6,1 0,-1-1,0 1,0-1,-2 4</inkml:trace>
</inkml:ink>
</file>

<file path=ppt/ink/ink28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1780 1105,'25'-2,"-21"1,-1 2</inkml:trace>
</inkml:ink>
</file>

<file path=ppt/ink/ink28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1788 1185,'0'15,"1"-11,0 5,-1-3,1 1,-1-2,1-2,-1 4,0-4,-1 0,-2-3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3016 995,'-17'39,"15"-35,-1 0,-2 3,2-4,0 0,-2 4,2-4,0 1,-2 6,-2 4,5-10,-2 2,1 1,2-3,-4 5,4-6,1 1,-2 0</inkml:trace>
</inkml:ink>
</file>

<file path=ppt/ink/ink28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1758 1283,'-6'36,"6"-31,0 1,0-3,0 0,-1 0,2 0,-1 0,0 1,0 0,0 0,1-1,1-16,-2 7,-1 1,1 1,-1 0,1 0,0 1</inkml:trace>
</inkml:ink>
</file>

<file path=ppt/ink/ink28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1746 1261,'14'21,"-12"-18</inkml:trace>
</inkml:ink>
</file>

<file path=ppt/ink/ink28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1796 1320,'-15'-9,"12"10,0 2,2 0,1 0,0 2,1-2,1 0,1 0,0 0,0 0,0-1,3-4,-2-1,-1-6,-2 6,0 0,0 0,1-5,-1 3,0 0,0-6,-1 6,0 1,1 0,-1 1,0 0,0-1,0 1,-2 7,2 1,0-2,0 0,0 3,1 0,0 6,-1-6,1-1,0-1,-1 0,1-1,0 1,-1-1,0 1,1 1,-1 0,-1-1,1 0,0 1,-1-2,0 0</inkml:trace>
</inkml:ink>
</file>

<file path=ppt/ink/ink28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1784 1381,'2'25,"-1"-20,-1-1,0-1,0 0,0 2,1-1,-1-1,0 0</inkml:trace>
</inkml:ink>
</file>

<file path=ppt/ink/ink28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1769 1483,'-13'-3,"10"3,0 2,0 0,1 2,1-1,1 2,0-2,1 10,-1-8,1 0,0-1,0 0,0 1,0 0,1-2,1-1,0-5,1-1,-1-2,-2 2,0 0,2-10,-2 9,0-5,0 6,0 0,0 1,5 7,-1 0,-3 0,1-1,-2 1,2 5,-1-5,-1 0,0-1,1 0</inkml:trace>
</inkml:ink>
</file>

<file path=ppt/ink/ink28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2017 824,'0'20,"0"-17,0 1,0 0,0 0,0 0,0 0,-1 1,1-2,0 1,-1 1,0-2,1 0,0 0</inkml:trace>
</inkml:ink>
</file>

<file path=ppt/ink/ink28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1999 912,'0'29,"0"-26,-1 0,2 2,-1-2,0 0,1 5,-1 8,0-13,1 1,-1 1,-2-14,1 2,0 0</inkml:trace>
</inkml:ink>
</file>

<file path=ppt/ink/ink28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1993 910,'20'7,"-16"-7,2 1,-3-1,0 0,0-2,-7 6</inkml:trace>
</inkml:ink>
</file>

<file path=ppt/ink/ink28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2004 947,'2'0</inkml:trace>
</inkml:ink>
</file>

<file path=ppt/ink/ink28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2018 1019,'0'33,"0"-30,0 0,0 2,1 0,-1-2,0 0,-1 0,1 5,0-5,-1 0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3034 1222,'-47'30,"45"-27,0 0,1 3,3-3,0 0,2-1,-1-1,2-2,-1 1,-1 0,0 0,-8 6,2-3,0 0,1 1,0 0,-2 4,3-5,-4 7,4-5,0-1,2 0,0-1,2 0,3 1,-1-1,-1-2,-1 0,2 0,7 0,-5-1,6-2</inkml:trace>
</inkml:ink>
</file>

<file path=ppt/ink/ink28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1993 1123,'3'15,"-3"-12,0 0,1 3,-1-1,0-2,0-11,0 1,-1 0</inkml:trace>
</inkml:ink>
</file>

<file path=ppt/ink/ink28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1983 1081,'21'29,"-17"-27</inkml:trace>
</inkml:ink>
</file>

<file path=ppt/ink/ink28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2035 1122,'-9'14,"10"-11,0 1,1 1,-1-2,2-2,0-2,1-3,-2 1,3-11,-1 3,-3 8,2-3,-1 0,-1 3,2-5,-3 3,1 0,0 0,-1 0,1-2,-1 4,-3 13,2 2,0-6,1 0,-1 3,1-5,0 5,0 9,0-13,0 0,1 2,-1-3,0-1,0 0,0 0,0 0</inkml:trace>
</inkml:ink>
</file>

<file path=ppt/ink/ink28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2030 1179,'-3'38,"3"-34,1-1,0 3,0 5,-1-7</inkml:trace>
</inkml:ink>
</file>

<file path=ppt/ink/ink28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2011 1291,'2'35,"-2"-32,0 0,0 3,0-3,-1 8,1-6,1 3,-2 1,0-3,0-3,1-6,0 0,0-2,0 2,2-1,0-3,0 3,-1 1,1-2,-1 1,3-1,-1 4,0 4,-1 11,-2-11,0 1,0 3,-1-3,0-1,-2-2,0-3,-2-5,3 4</inkml:trace>
</inkml:ink>
</file>

<file path=ppt/ink/ink28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2203 603,'2'24,"-1"-21,-1 1,0 0,1 1,-1 0,1 13,0-15,-1 0,0 0</inkml:trace>
</inkml:ink>
</file>

<file path=ppt/ink/ink28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2213 698,'5'33,"-5"-30,1 1,-1 1,1 0,-1 2,1-1,-1-1,1-2,-1 1,0 1,1 1,-1-3,0-6</inkml:trace>
</inkml:ink>
</file>

<file path=ppt/ink/ink28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2207 699,'19'-2,"-15"2,0-1,0-1,0 2,-1-1,0 0,-7 12,2-8</inkml:trace>
</inkml:ink>
</file>

<file path=ppt/ink/ink28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2209 746,'2'0</inkml:trace>
</inkml:ink>
</file>

<file path=ppt/ink/ink28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2245 835,'4'43,"-4"-39,0-1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3069 1290,'44'4,"-41"-3,1-1,0 0,-1 1,0 3,-5-1,-1-2,0-2</inkml:trace>
</inkml:ink>
</file>

<file path=ppt/ink/ink28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2243 939,'-2'48,"2"-45,-1 1,1 0,0-1,0 1,-1-1,-1-13,2 6</inkml:trace>
</inkml:ink>
</file>

<file path=ppt/ink/ink28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2230 935,'9'13,"-6"-11,0-1,0 0</inkml:trace>
</inkml:ink>
</file>

<file path=ppt/ink/ink28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2269 965,'-10'-6,"7"9,3 0,-1 1,1-1,0 0,0 0,0 0,2 4,-1-4,1 0,1-1,0-2,1 0,1-3,2-8,-6 7,-1 0,1-1,0 1,0-7,0 5,0 3,-1 0,0-3,1-2,-1 4,0 1,0 0,1 0,-2 9,2 0,2 10,-3-12,1-1,-1 0,0 0,2 7,-2-5,1-1,-1 1,1-1,0 1,-1-1,1-1,-1-12,-2 1,1 0,0 2</inkml:trace>
</inkml:ink>
</file>

<file path=ppt/ink/ink28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2208 731,'17'5,"-12"-5,-1-1,0 0,6 0,-6 0,-1 0,2 0,-2 1,-7 1,0 1</inkml:trace>
</inkml:ink>
</file>

<file path=ppt/ink/ink28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1992 957,'32'-7,"-29"7,0-1,0 1,0 0,1 0,8 0,-4 0,-4 0,4-1,-5 1,0 1,-3 3</inkml:trace>
</inkml:ink>
</file>

<file path=ppt/ink/ink28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2270 1030,'1'20,"-2"-14,1 0,0-2,0 6,0-4,0-1,1-1,-1 1,0 0,0 1,1-3,-1 1,-3-7</inkml:trace>
</inkml:ink>
</file>

<file path=ppt/ink/ink28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2274 1180,'-13'3,"8"-1,0 2,1 3,2-4,-2 3,3-3,-1 0,0 3,0 2,2-5,0 1,0 5,0-6,1 1,-1 0,3 3,3 0,3-5,3-3,-4-1,0-1,-2-3,-1-2,-3 2,-1 1,1-1,-1 2,-5-2</inkml:trace>
</inkml:ink>
</file>

<file path=ppt/ink/ink28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2715 352,'22'-1,"-18"1,1 1,-1-1,0 1,2-1,-3 0,0 1,-8-2,1 1,0-1,-1-1,2 0</inkml:trace>
</inkml:ink>
</file>

<file path=ppt/ink/ink28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2735 322,'3'32,"-3"-29,0 1,0 0,-1 1,1 5,0-6,-1 1,1-2,0 2,-1 0,1-2,-3-4,2-2</inkml:trace>
</inkml:ink>
</file>

<file path=ppt/ink/ink28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2711 410,'-15'16,"13"-12,-1 0,1 0,-1 0,1 0,-3 1,2-2,1 1,-1-1,-2 3,2-2,1-1,-4 5,3-4,0-2,1 1,-1 0,-1 0,0 1,1-2,0-1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3067 1327,'67'-2,"-64"2,-6-5,0 1,-3-4</inkml:trace>
</inkml:ink>
</file>

<file path=ppt/ink/ink28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2566 559,'17'0,"-14"0,6 0,-5 0,-1 0,2 0,-2 0,-8-3,2 2</inkml:trace>
</inkml:ink>
</file>

<file path=ppt/ink/ink28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2582 537,'-3'50,"3"-46,-1 4,0-1,-2 3,0-3</inkml:trace>
</inkml:ink>
</file>

<file path=ppt/ink/ink28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2547 657,'-18'19,"17"-16,-2 1,1-1,1 0,0 0,0 2,-1 3,0-4,0 3,0-1,0-3,-1-1</inkml:trace>
</inkml:ink>
</file>

<file path=ppt/ink/ink28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2496 774,'-16'-5,"12"5,1 1,0 3,0 0,0 1,2 1,0-3,0 1,0-1,0 2,1-1,0 2,-1-3,1 0,0 3,0-1,1-2,1 0,1-2,0-3,1 0,4-3,-5 2,-1 0,1 1,-1-2,0 1,2-5,-1 3,-2 2,2 0,-2 0,1 16,1 4,-2-14,1 2,-1-2,2 1,0-1,0-4</inkml:trace>
</inkml:ink>
</file>

<file path=ppt/ink/ink28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2617 648,'17'44,"-17"-40,1 2,-1-1,1-1,-1 0,1 0,1 10,-2-9,0-2,-4-5,0-2</inkml:trace>
</inkml:ink>
</file>

<file path=ppt/ink/ink28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2624 772,'4'45,"-4"-42,1 0,-1 0,0 1,0 2,2-11,-2 2,0 0,1-2,-1 2,3 1,1 0,-1 2,0 0,3 1,-4 2,0 1,-2 1,-3 3,0-4,0-2,-1 0,0-2,-2 0,0-5,1-1,3 1</inkml:trace>
</inkml:ink>
</file>

<file path=ppt/ink/ink28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2357 397,'19'5,"-12"-5,-4 0,0 0,1 0,1 0,4-1,-4 1,5 0,-2 1,-5-1,1 2,0-1,-8 2</inkml:trace>
</inkml:ink>
</file>

<file path=ppt/ink/ink28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2369 421,'38'8,"-35"-8,2-1,-2 1,3 0,4-1,-7 1,1 0,0 0,0 0,-1 0,-3-3</inkml:trace>
</inkml:ink>
</file>

<file path=ppt/ink/ink28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2418 374,'33'16,"-30"-15,0 0,2 0,-2 0,0-1,0 0,0 1,0-1,0 1,1-1,3 1,-3 0,0 0,-1 0,-3 2,-3 1,0 1,-1 1,0 0,0-1,0 0,1 0,0-2,0 1,-1 0,0 0,-1 1</inkml:trace>
</inkml:ink>
</file>

<file path=ppt/ink/ink28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2784 436,'20'33,"-17"-30,-1 2,3 7,-1-3,-2-5,1-1,-1 0,1 1,-1 0,1-1,-1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1446 1129,'-7'14,"6"-11,1 0,4 0,0-2,-1 1,2 0,-1-1,-1 0,0 0,0 0,0 0,0-1,0 1,0 0,0 0,1 0,-1 0,1 0,1 0,0-1,-2 1,0-1,0 0,0 0,0 1,0-1,0 1,0-1,0 1,0-1,0 1,1-2,-1 1,0-1,0 1,0 0,7 0,-7 0,0 0,0 0,1 0,0 0,0-1,-1 0,0-2,2 0,-2 2,0-2,0 2,0-1,0-1,0 0,1-2,-2 1,1 1,-2-1,0 0,-1 1,0 0,0 0,-2 0,0 0,0 0,-1 0,0 0,-1 1,0 1,1 0,-1 1,1 0,-1 0,0 0,0 0,-7 1,8-1,-2 1,1-1,-2 2,3-2,-1 1,1 0,-1 0,-3 1,2-2,-5 1,7-1,0 0,0 0,-4 0,4 0,-1 0,1 0,0 0,0 1,0 0,0 1,0 0,-1 0,1 0,0 0,0 0,0 0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3112 1271,'16'3,"-13"-2,1-1,-1 0,2 1,-2-2,1 2,-1-1,0 1,0 1,-2 1,0 3,-1-1,0 0,-1-1,0 1,0-2,-1 1,0 0,-3 8,2-8,1 0,-1 1,1 0,-5 3,5-5,-2-1</inkml:trace>
</inkml:ink>
</file>

<file path=ppt/ink/ink29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2891 579,'-19'-4,"14"4,-2 1,4 0,-1 0,1 2,2 0,0 0,0 0,0 1,1 1,0-1,0-1,0 4,0-3,1-1,0 0,1 2,1-1,2-1,-2-1,0-1,1 0,3 0,0-2,-2-2,-2 0,-1 0,1-2,-2 2,-1-2</inkml:trace>
</inkml:ink>
</file>

<file path=ppt/ink/ink29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2613 975,'-8'23,"4"-19,2 0,3-1,2-2,0-1,0 1,3-1,0-1,-2 1,-1-1,2 0,13-3,-15 3,1 0,-1 1,-8 0,0 0,0 0,2-1,0 0,0-1</inkml:trace>
</inkml:ink>
</file>

<file path=ppt/ink/ink29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2625 981,'2'19,"-3"-14,0-2,-1 0,1 0,-1 2,0 3,-1 4,0-8,1-1,-1 1,6-5,1-2,2-1,0-1,-3 3,0 1,-5 11,-3-3,3-4,0 0,-1 1,0-1,1 0,0 1,0 0,1 0,-4 5,3-6,0 1,7-9,-1 0,-1 0,-1 1,0-1,0 2,1-1,0 1,0 0,0 1,-4 6,1 0,0 1,1-1,-1 0,0 0,1 0,2 0,0-2,1-3,7-12,-7 6,-2 4,1-1</inkml:trace>
</inkml:ink>
</file>

<file path=ppt/ink/ink29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2682 991,'-11'21,"8"-14,2-2,0-1,-1-1,1 1,-1 0,-1 0,1-1,-1 1,6-4,1-5,2-1,-5 3,2 1,-3 5,-1 1,1 0,-1 0,1-1,-1 0,1 0,-1 1,0 1,-1 10,2-12,-1 2,1-8</inkml:trace>
</inkml:ink>
</file>

<file path=ppt/ink/ink29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2674 1038,'36'-3,"-32"1,-1 0,0 2,-1-3,-5-1,-1 0,1 1,0 1,-2-1</inkml:trace>
</inkml:ink>
</file>

<file path=ppt/ink/ink29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2691 1002,'2'25,"-1"-15,-1-6,0-1,0 0,0 3,0-2,0 1,0 2,0-2,0-1,-1-1,2-8,0 2,-1-1,1 0,0 1,1-1,0 1,2-1,0 3,-1 0,0 1,-2 3,-1 0,-1 0,-2 3,2-3,0 0,0 1,-1 0,0 4,1-4,0-1,3-10,2 0,-1 0,-1 1,4-9,-4 11,0-2,1 0,-1 0,0-1</inkml:trace>
</inkml:ink>
</file>

<file path=ppt/ink/ink29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2747 994,'-9'15,"6"-7,1-3,0 0,-1 2,1-1,1-3,0 0,3 0,1-3,4-1,-4 1,0 1,0-1,0 1,-1 2,-2 1,0 1,-1-2,1 1,-1 0,0 1,0 0,1-1,-1 0,-2 3,-1 0,1-5,-1-3,-1-3,4 1,1 0,0 0,-1 0,1-1,0-2,0 3,0-1,0 1,3 5,-1 1,4 3,-1 0,-1-3,0-1,-1-2,2 2,1-1,-1-1,-1 0,0-1,0-1,-2-2,0 1,0-1,0-1</inkml:trace>
</inkml:ink>
</file>

<file path=ppt/ink/ink29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2842 1033,'-14'-6,"11"7,0 2,0 1,0 0,1 1,0 0,1-2,0 0,1 0,0 6,0-6,0 1,1-1,0 1,1 2,1-3,0-3,0-1,2-6,-3 3,0 0,0-1,-1 1,2-2,3-2,-5 5,1 0,0 0,-4 10,1-4,0 4,1-4,0 1,0 8,0-8,0-1,0 0,0 1,0-1,3-4</inkml:trace>
</inkml:ink>
</file>

<file path=ppt/ink/ink29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2863 1049,'40'-4,"-37"4,0 1,0 0,-6-5</inkml:trace>
</inkml:ink>
</file>

<file path=ppt/ink/ink29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2890 1014,'4'43,"-4"-40,0 1,0 0,-1 0,1 0,-1-1,1 0,0 0,-1 0,4-19,-2 11,0 0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3210 1319,'21'6,"-12"-6,-1 0,-4 1,0-2,-1 1,0 1,0-1,0-1,0 1,0 0,0 0,2-1,0 1,5-2,-7 1,3 1,-2-1,0 1,-1-1,0 1,0 0,1-1,0 1,2-1,2 1,-5 0,0 0,1 0,5 0,-6 0,1 0,1 0,0 0,0 0,0 0,1 0,-3 0,4 0,0 0,-2 1,-2-1,1 2,3-1,-1-1,-2 0,-3-3,-6 0</inkml:trace>
</inkml:ink>
</file>

<file path=ppt/ink/ink29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2936 971,'-3'57,"3"-52,-1 0,1 0,-1 3,1-4,-1-1,1 0,0 7,0-6,0 3,-1-4,1-6,-1-1,1-2,-1 1,1 1,0-2,0 2,1 1,0-1,1-1,0 0,1-3,2 1,-2 4,2 1,-2 3,0 1,-2 1,0 4,-1-4,-1 3,0-3,-1 1,0 1,-2 0,2-2,-1 4,1-4,1 1,-2 2,1-3,-2-3</inkml:trace>
</inkml:ink>
</file>

<file path=ppt/ink/ink29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2989 1018,'13'5,"-10"-4,1-1,-1 0,0 1,0-2,1 1,0 0,-1-1,0 1,-9 1,2-1,1 1,0-1</inkml:trace>
</inkml:ink>
</file>

<file path=ppt/ink/ink29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3004 1041,'2'0</inkml:trace>
</inkml:ink>
</file>

<file path=ppt/ink/ink29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3013 991,'14'5,"-11"-4,0-1,2 3,2-1,-3 0,0-1,0 1,-1-2,0 2,0-1,0 0,-6 3,2-1,-2 2,0 0,0-2,1 1,-1 1,0-2,1 1,-1-1,1 0,0 0</inkml:trace>
</inkml:ink>
</file>

<file path=ppt/ink/ink29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3144 937,'-3'15,"1"-9,0 0,1 1,0-1,0-1,0 0,0-1,0 0,0 0,0 0,0 5,-1 3,2-7,0 0,0 2,0-4,2 0,2-1,-1-2,2 0,-2 0,1-2,0 1,1-4,-3 0,-2 1,1-1,-1 1,-1 1,0-4,-1 2,-1 0,0 1,-2 0,2 2,-5 0,1-1,4 2,-1 0,1 1,-2-1,-2 1,4 1,0-1,8 1,-2-1,0 0,1 1,0-2,0 1,0 0,0 0,5 0,-5-1,-1 1,0-1,0 0,4 0,-4-1,0 2,0 0,0 2</inkml:trace>
</inkml:ink>
</file>

<file path=ppt/ink/ink29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3194 1008,'1'20,"-1"-12,1-5,-1 0,0 2,1-2,-1 2,1-1,-1-1,1 0,-3 1,-3-4,2-2,0 1,-1-1</inkml:trace>
</inkml:ink>
</file>

<file path=ppt/ink/ink29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2609 1175,'42'-6,"-39"6,5-1,-5 1,0 0</inkml:trace>
</inkml:ink>
</file>

<file path=ppt/ink/ink29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2620 1216,'2'44,"-2"-39,-1-1,1 1,0 0,0 9,0-7,0-2,0-1,-1 2,0-2,1-7,0-2</inkml:trace>
</inkml:ink>
</file>

<file path=ppt/ink/ink29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2627 1221,'25'-3,"-22"3,0 0,0 1,-2 2,1 0,0 0,-1 1,-1-1,0 2,0-2,0 0,0 0,0 0,0 4,-1 2,1-5,-1-1,0 1,1 0,-1 7,-1 3,1-10,-1-1,-2-2,1-1,0-1,-7-5,8 2</inkml:trace>
</inkml:ink>
</file>

<file path=ppt/ink/ink29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2604 1259,'25'-6,"-20"5,1 1,8-2,-9 1,-1-1,0-2,-3 1,-1 0,-2-2,-1 2,-1 1,-4 0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1006 1317,'16'7,"-13"-6,0-1,0 0,0 0,0 0,0 1,1-1,-1-1,0 1,1-1,0 1,-1-1,0 1,1 0,0-1,0 0,1 1,-2 0,2-1,-2 1,3 0,-3 0,2 0,1-1,-3 1,1 0,0 0,2-1,-3 1,4 0,-4 0,0 0,0 0,4 0,-3-1,0 2,0-2,1 1,0 0,-1 0,-1 0,3 0,-3 0,1 0,0 0,0 0,0 0,1 0,-1 1,5-2,-5 2,1-1,-2 0,5 0,-5 0,3 0,-1-1,-2 1,0 0,0-1,0 2,0-1,3 0,-3 0,7-7,-13 14,9-6,0-1,-2 0,0 0,0 0,-1 0,1 0,-1 0,0 0,3 0,-1 0,-2 1,1-1,-1 1,2-1,-2 1,1-1,0 0,3-10,-13 20,10-10,0 0,1 0,-2 0,1 0,0 0,1 0,0 0,0 0,0 0,-2 0,0 0,7-10,-20 20,13-10,0 1,0-1,1 1,-1-1,0 0,0-3,-4 7,5-3,2 0,-2 0,-1-1,0 1,1 0,0-1,0 0,-1 0,0 0</inkml:trace>
</inkml:ink>
</file>

<file path=ppt/ink/ink29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2626 1206,'15'24,"-14"-19,-1-2,0 0,1 1,0 2,-1-3,1 1,-1-1,0 0,0 0,-3-5,-1-2</inkml:trace>
</inkml:ink>
</file>

<file path=ppt/ink/ink29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2593 1281,'29'-3,"-26"3,4-1,-3 1,-1-1,0 1,6-1,-5 0,0 0,2-1,-3 1,4-3,-4 3,1-1,-2-1,1 2</inkml:trace>
</inkml:ink>
</file>

<file path=ppt/ink/ink29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2735 1174,'-25'45,"22"-41,0-1,0 1,1 1,0-2,0 1,1 0,-1 0,1-1,6-6,-2 1,0-1,0 1,1 0,-1 1,0 1,-2 6,0 3,-2-2,0-1,1-3,-1 2,-1 3,2-5,0 1,0-1,-1 1,-1-1,0-12,2 0,0 6</inkml:trace>
</inkml:ink>
</file>

<file path=ppt/ink/ink29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2727 1230,'32'-5,"-28"5,-1-1,-7-1,0 1,-1 0,2 0</inkml:trace>
</inkml:ink>
</file>

<file path=ppt/ink/ink29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2732 1209,'7'39,"-7"-31,0-5,0 0,0 0,0 0,0 3,0-3,-1-8,2 2,1 0,-2-1,2 1,-1 0,2 2,0 1,0 2,0-1,1 4,-4-2,-1 2,-2 1,1-3,-6 10,5-8,1-2,0-6,3-9,-1 8</inkml:trace>
</inkml:ink>
</file>

<file path=ppt/ink/ink29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2788 1177,'-8'46,"7"-43,1 1,-1 6,0-5,0-1,1-1,-1 1,0 0,1-1,0 0,-1 1,5-6,-2-2,-1 1,3-3,0 1,1-2,-2 3,0 0,0 1,0 2,-7-1</inkml:trace>
</inkml:ink>
</file>

<file path=ppt/ink/ink29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2793 1245,'-2'41,"1"-36,0 4,0-5,-1-1,-1 3,2-3,-2 3,1-3,-1-4,3-3,-1-1,1-2,-1-7,1 8,1 1,-1-7,0 9,1 0,1 0,1 4,2 2,-1 1,0 0,0-1,-1 1,1 0,-1-1,1 4,-1-3,-1-1,0 1,2-3,-2-5,-1-1,-1 0,1 0</inkml:trace>
</inkml:ink>
</file>

<file path=ppt/ink/ink29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2896 1179,'-4'20,"3"-16,0 0,0-1,0 0,1 0,-1 0,0 0,1 0,-1 7,1-5,-1 0,1 0,-1 6,0-3,1-5,0 0,0 2,1-2,0 0,2-1,0-2,4-5,-4 1,0 1,-1-1,1 1,-2 0,0 0,-1 0,-1-1,-1-1,2 2,-1 0,0-1,-2-1,1 2,-2-2,1 4,-4-3,4 3,0 1,0 0,0 0,0 0,0 1,0 0,-5 2,4-2,2 2,6-2,1-1,6-2,-8 2,3 0,-2-1,0 0,6 0,-5 1,7-2,-2 1,-7 0,0 1,0-1,1 0</inkml:trace>
</inkml:ink>
</file>

<file path=ppt/ink/ink29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2950 1245,'2'21,"-1"-16,-1-2,0 0,0 0,1 0,-1-8</inkml:trace>
</inkml:ink>
</file>

<file path=ppt/ink/ink29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2988 1222,'34'-4,"-30"5,-1-2,1 1,-1 0,0 0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1549 1278,'-8'20,"4"-9,2-8,1 0,0 0,-1 2,0 0,0 0,0 2,2-2,0-1,-1 1,0 3,-1-1,2-3,-2 0,3-7,1-6,-2 6</inkml:trace>
</inkml:ink>
</file>

<file path=ppt/ink/ink29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3023 1188,'-2'22,"2"-19,0 1,0-1,0 0,0 1,0 7,0-6,0 15,1-14,1-1,1-5</inkml:trace>
</inkml:ink>
</file>

<file path=ppt/ink/ink29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3100 1213,'-8'-2,"5"3,-1 0,0 2,1 0,1 0,1 0,-1 1,-1 6,3-5,-1-1,0 4,0-2,1-2,0-1,2 0,1-2,5 0,-4-1,0 0,-1 0,3-1,4 0,-2 0,-5 1</inkml:trace>
</inkml:ink>
</file>

<file path=ppt/ink/ink29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3158 1216,'14'2,"-8"-2,-2 0,0 0,2 0,-3 0,0 0,0 0,0 0,0 0</inkml:trace>
</inkml:ink>
</file>

<file path=ppt/ink/ink29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3203 1182,'27'11,"-24"-9,1 0,0 0,-1-1,-1 2,-3 1,-3 3,0-1,2-3,0 2,1-1,0-1,0 1,0-1,0 1,0-12,1 4,1 0</inkml:trace>
</inkml:ink>
</file>

<file path=ppt/ink/ink29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3311 1142,'-6'17,"5"-14,0 0,0 0,1 0,-1 1,0 1,1 1,0-1,-1 0,0 0,1-1,0 10,1-10,0 0,2-1,0-1,0-1,0-1,0 0,0-2,-1-1,-4 0,1 0,-3-3,2 3,-2-2,2 2,0 0,-3-2,3 1,0 0,0 1,-1 0,-1-1,-2 0,1 2,-1 2,3-1,0 1,6 0,0 0,3-1,0 1,-2-1,-1 1,0 0,0 0,3 0,1-1,-3 1,0 0,-1 0,0 0,0 1,0 0,0-1</inkml:trace>
</inkml:ink>
</file>

<file path=ppt/ink/ink29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3351 1209,'27'5,"-24"-5,0 2,-6 5,-1-3,2 1,0 0,1-1,1-1,3 0,6-1,-6-2,4-1,-3-3,-1 2,0-1,1-2,-2 1,-1 1,-1 0,-1 0,-1 0,-1-1,0 0,-1 0</inkml:trace>
</inkml:ink>
</file>

<file path=ppt/ink/ink29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2502 464,'-5'16,"4"-10,-1 1,1-3,0 0,0 0,-1-1,1 0,1 0,-2 2,2-2,0 2,2-2,1-1,0 0,0-1,0-2,2-2,-3 0,2-1,-2 1,0 0,-3-1,-5-1,3 4,-2-2,-2 1,3 1,0 0,1 1,0-1,-2-1,2 1,0-1,0 1,6 1,6 0,-3-1,-2 1,-1 0,2-2,1-1,-3 2,0 0,0 0,0 2,0 1</inkml:trace>
</inkml:ink>
</file>

<file path=ppt/ink/ink29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2524 501,'1'22,"-1"-19,0 0,0 0,1-6,-1 0,0 0</inkml:trace>
</inkml:ink>
</file>

<file path=ppt/ink/ink29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2564 514,'-10'27,"8"-23,1 0,-1 0,-1 1,0-1,1 0,-1 0,3-1,-2 1,2-1,0 0,-1 0,1 0,0 7,1-6,1-1,0 1,1-1,1-1,-1-1,1 0,0-1,0 0,1 0,-1-1,0 2,0-3,4 1,-3 0,1-1,0 0,-2-2,-1 0,0-1,-2 1,-1 1,1 0,0 0,-1 0,-1-6,1 6,-1-1,1 1,-3-2,2 2,-2-5,2 4,-1 0,0 1,-1 0,-3-1,2 3,0-1,0 1,1 1,-3 0,2 1,-3 2,3 1,-1 0,1 0</inkml:trace>
</inkml:ink>
</file>

<file path=ppt/ink/ink29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2724 300,'-24'22,"21"-19,1 0,0 1,0-1,-1 2,1-2,1 0,0 0,-1 0,0 4,1-4,1 2,-1 11,1-12,0 0,1-1,1 1,-1-1,2 1,2-1,-1-2,-1 1,7-2,-6 0,0 0,0 0,0-1,-1 0,1 1,7-4,-7 2,5-1,-4 1,-1 0,0 0,-1 0,3-3,-4 2,0 0,-1 0,1 0,0-1,-1 1,0-1,0 0,-1 0,-1 0,0 0,-1 1,1 0,-2-2,-4-3,0 2,3 4,0 0,-5-1,6 3,-1 0,-3 1,3 1,0 2,2 0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1526 1325,'33'57,"-36"-57,0-1</inkml:trace>
</inkml:ink>
</file>

<file path=ppt/ink/ink29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2821 260,'-7'18,"6"-14,0-1,-1 1,1 0,1-1,-1 1,2-1,0 0,2 1,3 1,-3-4,0 0,0-2,0 1,-2-3,-3-2,1 2,-2-1,1 1,-3-1,2 2,-6-1,6 3,0-1,0 0,0 1,-2 0,-1 1,2 0,13-3,-2 0,-4 2,1 0,-1 0,1 0,0 0,8 0,-7-2,-1 3,-1-2,0 1,0 0</inkml:trace>
</inkml:ink>
</file>

<file path=ppt/ink/ink29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2852 297,'14'18,"-19"-13,5-2,1 0,3 0,-1-1,0-1,5 1,-5-2,1 1,-1-2,0 1,0-1,-3-3</inkml:trace>
</inkml:ink>
</file>

<file path=ppt/ink/ink29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322 474,'-20'3,"14"1,2 1,-1 0,2-2,0 1,0-1,2 0,0 2,1 0,1-1,0-1,1 1,0-1,4 6,-4-5,1 0,-2-1,1 0,1-1,0 2,-1-1,4 0,-3 0,0-2,1 0,2 2,-3-2,1 1,1 0,-2-1,0 0,1 0,2 2,-3-2,0 0,1 0,-1 0,2 1,3-1,-4-1,0 1,2-1,-2-1,-1 1,1-1,-1 0,0 1,3-1,-3 1,0 0,0-1,2 0,-2 1,0-1,5 0,-5 1,0-1,1 0,-1 0,3-1,-1 1,0 0,0 0,2-1,-4 2,0 0,1-2,0 1,-1 1,0-1,0 0,3 0,-3 1,2-1,-2 0,1 0,-1 1,0-1,0 1,1-1,-1 1,2-2,2 1,-2-1,-1 0,-1 1,4-4,0-4,-4 6,-1-1,0 1,2-3,-1 3,0-2,-2 2,0 0,-5-2,1 3,0-1,0 0,0 1,0 0,0 0,1-1,-1 0,0 0,-4-3,4 4,0 1,-6-4,6 4,0 0,-1-1,1 1,0 0,-6-1,6 1,-2-1,-2-1,4 2,-5 0,5 0,-2 0,0 0,2 1,-2-1,2 0,-1 0,-1 1,2-1,-1 0,0 1,-1-1,0 1,2 0,-2 0,2 0,0 0,-2 0,2 0,0 0,-2 1,2 0,-1 0,1-1,-2 1,-1 0,2-1,0 1,0 0,-4 1,3-1,2-1,-1 1,-2 1,2-2,-4 2,1 0,4-1,-2 0,1 1,-3-1,3 1,0-1,1 1,0-1,0 2,1 0,1 0,-2 4,1-2,1-1,0 1,0 0,-4 0</inkml:trace>
</inkml:ink>
</file>

<file path=ppt/ink/ink29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1092 415,'15'1,"-12"-1,0 1,0-1,0 0,4 0,-4 0,3-1,-3 1,0 1,6-3,-4 2,0-1,-2 1,1-1,5 0,-6 1,2 1,-2-1,0 0,2 0,1 1,-2-2,0 1,0 0,0 0,1 1,2-1,-2 0,-2 1,0-1,0 0,0 0,6 0,-1-1,-5 1,0 0,0 0,2-1,0 0,-2 1,0 0,2 0,7 0,-9-1,1 1,1 0,-2-1,2 1,-1 0,1-1,2 1,-4 0,1 0,0 0,2 0,-2 0,-1 0,0 1,1-2,2 1,-2-1,-1 1,0-1,1 1,0-1,0 1,6 0,-7-1,0 0,1-1,1 1,-2 1,2-1,-2 0,0 1,0-1,1 1,-1 0,1 0,0-1,1 2,-1-2,-1 1,1 0,0-1,-1 1,0 0,1 0,-1 0,1-1,0 1,0 0,-1 0,4 0,0 0,-3 0,-1 0,1 0,-1 0,0 0,1 1,2-1,-2 1,-1-1,1 0,-1 0,1 1,1-1,-2 0,0 0,0 0,0 0,0 0,1 0,-1 0,0 0,0 0,0 0,0 0,3 1,-3-1,0 1,0-1,0 0,0 0,0 0</inkml:trace>
</inkml:ink>
</file>

<file path=ppt/ink/ink29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588 710,'16'5,"-13"-5,0 0,0 1,0 0,0 0,0 0,1 0,0-1,0 1,-1-1,1 0,-1 0,3 1,-2-2,0 1,-1-1,0 1,1 0,1-2,-1 2,-1-1,1 0,-1 0,3 1,-2-1,1 0,-1 1,-1 0,0-1,0 1,1 0,-1-1,0 0,1 1,-1-1,0 1,0-1,0 0,2 1,-1 0,0 0,-1 0,3 0,-2 0,-1 0,0-1,0 1</inkml:trace>
</inkml:ink>
</file>

<file path=ppt/ink/ink29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808 624,'-14'8,"13"-3,1-2,-1 1,0 2,1-3,0 0,0 1,0 0,1 0,-1 0,0 0,1 3,0-3,-1-1,1 3,0-2,-1-1,1 0,1 0,-1 0,0 0,2 0,0-2,0-1,0-1,0 0,0-1,0 2,0-3,-1 0,2-3,-4 3,1 0,-1 0,1-1,-1-1,1 1,0 1,-1-1,1 1,-1 0,0 0,1 0,-2 0,1 0,1-1,-1 1,0-1,0 1,0-2,-1 1,1 1,-2-2,0 2,0 0,-1 2,0 0,0 1,0 0,0 0,0 2,-2 2,2-2,1 1,-1 0,0 0,-2 1</inkml:trace>
</inkml:ink>
</file>

<file path=ppt/ink/ink29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3229 986,'11'14,"-8"-12,1 2,-2-1,2 0,-3 1,1-1,0 0,-2 0,0 0,0 0,3-4,0-2,6-10,-5 9,1 0,0-1,0 1,0 0,0-1,0 0,4-7,-4 5,-1 1,0 2,0 0,1 0,1 0,-1 0,5-3,-5 3,-1 1,0 0,-1-1,4-3,-3 3,0 1,-1 2,-5 4,-3 3,0 0,1-1,1 0,-1-2,0-1,-2 0</inkml:trace>
</inkml:ink>
</file>

<file path=ppt/ink/ink29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3372 1291,'7'13,"-5"-9,-1 0,1 0,0-1,0 0,1 0,0 1,0-2,0-2,0 0,4-3,-3 1,0 0,0-1,0 0,0-1,5-7,-4 4,1 0,1 1,0 0,-1 1,0 0,0-1,0-1,0-1,7-6,-5 8,-2 1,-1 1,0 0,0 1,0 0,-2 0,1 0,-1-1,1 0,-2 1,1-1,-1-1,-5 7,0 1,0 0,1 1</inkml:trace>
</inkml:ink>
</file>

<file path=ppt/ink/ink29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3006 1318,'38'-4,"-27"3,-8 1,1-1,0 1,6 0,-3-1,-1 1,1 0,-2 0,-1-1,6 1,0-1,-5 1,0 0,0 0,-1-1,0 2,0-1,1-1,-2 1,0 0,2 0,-1 0,-1 0,0 0,1 0,-6 4,-2-2,-3 2,3-3,0-1,1-1</inkml:trace>
</inkml:ink>
</file>

<file path=ppt/ink/ink29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2177 186,'-2'13,"2"-8,-1 3,0-4,1 0,-1-1,0 1,0-1,1 1,-2 2,1-1,1 0,-1 11,1-11,-1-1,0 0,1 0,-1-1,0 2,1-1,-3-6,2-3,1 1,-1 1,2-2,-1 0,1 1,0 0,-1-1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1525 1360,'14'-5,"-11"4,0 1,0 0,1 1,0 2,1 1</inkml:trace>
</inkml:ink>
</file>

<file path=ppt/ink/ink29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2179 181,'13'-1,"-10"1,-1 3,0 0,0 0,-2 0,-1 0,0 0,-1 1,1 0,-3 1,2 0,-2-1,0 0,1-2</inkml:trace>
</inkml:ink>
</file>

<file path=ppt/ink/ink29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2217 197,'-11'14,"10"-10,0 1,1-2,-1 0,0 0,4-1,0-3,9-10,-10 7,-2 0,1 7,-1 0,1 1,1 2,1-3,0-4,0-1,0-2,-1 0,1 1,-2 0,1-1,4-6,-3 7,0 1,-1 6,-2-1,0 0,0 1,0-1,-1 0,0 1,0 1,0-2,0 0,4-7,1-2,-3 3,0-1,3-2,-1 3,0 2,0-1,0 2</inkml:trace>
</inkml:ink>
</file>

<file path=ppt/ink/ink29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2306 195,'-14'12,"13"-6,0-3,3 0,0 0,1-1,-1 1,1-1,-3 1,-1 0,-2-1,4-5,3-2,0 0,-3 2,1 0,2-1,-1 3,0 4,-3 0,0 2</inkml:trace>
</inkml:ink>
</file>

<file path=ppt/ink/ink29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2320 232,'5'-21,"-5"16,0 1,0 1,0 0,-1 0,2 0,7 5,-5 1</inkml:trace>
</inkml:ink>
</file>

<file path=ppt/ink/ink29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2343 202,'3'16,"-3"-13,0 0,-1 0,0 0,0 0,1 0,3-6,3-6,-5 6,0 0,0 0,2 0,0 2,0 0,0 0,0 0,-2 5,0 0,-2 2,1-3,0 0,1 0,2-3,2-2,0 0,-1-2,-1 0,-1 1,1-1,-1-2,2 2,-3 1,1 0,-6 5,1-1,-1 3,3 0,-1 0,-1 1,2-1,0-1,0 2,1-2,0 0,3-2,1-3,0-2,-3 1,1-2,0 2,-1 0,0 0,0-2,0 0,0 1,0 14,0-1,-1-5,0-1,1 3,-2-1,1 1,0-3,-2 1,1-1,0 0,-1 0,1 1,1-1,-3 0,1 1,-1-2,-2-1,2 1,0-2,0 0,0 0,4-5,1 1,0 1,0-2</inkml:trace>
</inkml:ink>
</file>

<file path=ppt/ink/ink29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2495 136,'2'0</inkml:trace>
</inkml:ink>
</file>

<file path=ppt/ink/ink29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2482 176,'7'21,"-4"-22,0-3,-2 1,-2-2,-1 2,-3 0,2 2,0 0,0 1,0-1,0 1,-2 1,1-1,1 2,7-1,2-3,-2 1,-1 0,0 0,1 1,0-1,0 0,-1 1,0 0,0 2,-1 1,0 1,-1-1,-1 0,-1 2,1-1,0-1,1-6,0 0,0-2,0 2,0-1,1 1,1 0,0 1,0 1,0 1,0 0,0 0,-3-3</inkml:trace>
</inkml:ink>
</file>

<file path=ppt/ink/ink29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2533 181,'2'0</inkml:trace>
</inkml:ink>
</file>

<file path=ppt/ink/ink29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2534 181,'25'5,"-22"-6,0-1,0-2,1-1,-3 0,-1 2,0 0,-3 1,0 3,-2 0,1 1,1 1,1 0,0 2,2-2,0 2,2 1,-1-3,2 0,1-2,0 0,-1-2,0 1,1-1,2-1,-3 1,0 1,0-2,1 1,-1 0,0-1,2 0,0-1,-2 0,0 0,1-1,-3 1,-1 0,-1 0,-1 0,-4 1,1 1,1 1,-4 3,5 1,2-1,0 1,3 0,-1-1,4 2,-1-2,0-1,0-1,4 0,-4-2,-1 0,-11-3,4 2,1 1</inkml:trace>
</inkml:ink>
</file>

<file path=ppt/ink/ink29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2488 135,'2'0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1575 1334,'32'-4,"-27"3,-1 1,-1 0,0 0,0 0,0 0,0 1,0-1,0 0,-6 0,-3 0,1 0,0 0,2 0</inkml:trace>
</inkml:ink>
</file>

<file path=ppt/ink/ink29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2487 190,'2'0</inkml:trace>
</inkml:ink>
</file>

<file path=ppt/ink/ink29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2496 138,'-5'15,"3"-8,-1 4,2-7,0-1,-1 2,2-2,-1 0,0 0,1 1,-1 2,1-3,0 0,0 0,2 0,-2 0,0 0</inkml:trace>
</inkml:ink>
</file>

<file path=ppt/ink/ink29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3116 372,'-8'16,"7"-11,-1-1,1 1,0 1,-1-1,0 10,0-8,1-1,-3 6,2-6,1 0,-4 9,3-8,0-2,0 0,0 2,-1-2,2-2,7-10,-2-2,0 1,-1 0,0 1,-1 2,0 0,-1 0</inkml:trace>
</inkml:ink>
</file>

<file path=ppt/ink/ink29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3119 395,'15'13,"-14"-7,-1 1,0 1,0 0,0-2,0 0,-1 0,1 0,0-1,1 1,-2 2,1-3,0-1,0 3,0-4,-3-5,-2-5,3 2,0 0,0 1,0 1,0-2,-2 0,0 1,1 1,0-1,0 1,8 1,-1 1,-1 0,1 0,4-3,-3 1,-2 0,3-1,-1-2,-1 2,-1 2,0-1,1 0,1-2,-2 2,1-1,-1 2,0 1,2-3</inkml:trace>
</inkml:ink>
</file>

<file path=ppt/ink/ink29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3197 387,'-27'23,"25"-20,0 0,0 2,-1 0,1-2,2 0,-1 0,0 0,1 5,0-5,3 0,3-1,-3-1,0 0,0 0,1 0,1 0,-1 1,2 0,-3 1,-1 1,-4-1,0 1,-1-1,-2 1,-4 2,5-4,0-2,2-5,5-13,-2 14</inkml:trace>
</inkml:ink>
</file>

<file path=ppt/ink/ink29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3214 400,'33'5,"-28"-6,-1 0,0-1,0 1,0 1,0-1,0 0,0 0,12-2,-12 2,0 2,-1-2,0 0,1 1,0-1,-1 1,-7 2,-1-1,-4 0,5-1,1 1,0-1,0-1</inkml:trace>
</inkml:ink>
</file>

<file path=ppt/ink/ink29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3264 412,'5'59,"-5"-54,0 1,-1-2,1 1,-1 0,1-2,-1 4,-2-6,1-4,0-1</inkml:trace>
</inkml:ink>
</file>

<file path=ppt/ink/ink29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2885 742,'12'18,"-11"-14,1 3,-1-4,0 1,5 11,-3-5,-1-4,-1-1,0 0,1-2,0 0,-1 1,1 1,1 0,-1-1,-1-1,2 3,-2-2,0-1,0 0,-1 0,-3-2,-2-6,-1-2,4 4</inkml:trace>
</inkml:ink>
</file>

<file path=ppt/ink/ink29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2891 828,'16'17,"-13"-7,0-4,-1 0,-1-1,1-1,-1 0,1 1,1 1,0-2,0-2,-1 1,4-8,-4 1,1 0,1-5,-2 5,-1-2,1-6,1 2,-2 6,1-3,-1 3,0 1,-1-1,0 1,0 0,-1 0,0 0,0-1,0 1</inkml:trace>
</inkml:ink>
</file>

<file path=ppt/ink/ink29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1415 1023,'-1'17,"0"-11,0 1,0-4,0 0,1 1,-1 2,0 0,0 0,1 0,-1-1,0 0,0-1,0-1,-1 1,1-1,1 1,-1-1,0 0,0 3,1-3,-1 0,1 0,0 0,3-2,1-2,0 1,-1 0,0-1,2 1,-1 0,0 0,0 0,-1 0,3-1,0 1,-3 0,1-1,0 0,1 1,-2-2,-7-2,-2-3,-1 1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1580 1362,'16'-3,"-12"1,3 1,0 0,2 0,-1 0,-3 2,-1 1,-1 0,-5-5,-1-1,0-1,1 2</inkml:trace>
</inkml:ink>
</file>

<file path=ppt/ink/ink29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1407 1037,'28'-7,"-24"5,-1 2,3-3,-3 2,0-1,0 2,0-1,-3 4,-2 0,0 0,-1-1</inkml:trace>
</inkml:ink>
</file>

<file path=ppt/ink/ink29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1405 1089,'22'-1,"-18"1,0 0,0 1,-1 0,0 0,1-1,-1 0,1 0,-1 1</inkml:trace>
</inkml:ink>
</file>

<file path=ppt/ink/ink29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1490 1101,'24'0,"-21"0,0 0,0 0,0 0</inkml:trace>
</inkml:ink>
</file>

<file path=ppt/ink/ink29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1486 1124,'16'-1,"-13"1,1 0,-1 0,1 1,0-1,0 1,-1-1,0 0,0-5</inkml:trace>
</inkml:ink>
</file>

<file path=ppt/ink/ink29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1518 1066,'18'5,"-14"-6,2 1,-3-1,0 2,3-1,-2 0,-1 1,0 0,-1 3,-10 17,2-10,4-7,-1 5,-2 9,0-5,1-5,2-5,-1 2,2-2,-2 0,1-6,1 0</inkml:trace>
</inkml:ink>
</file>

<file path=ppt/ink/ink29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1604 1053,'32'-2,"-28"1,0 1,-1-1,2 1,1-1,-3 1,0 0,0 0,0 1,-3 2,-2 0</inkml:trace>
</inkml:ink>
</file>

<file path=ppt/ink/ink29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1643 1061,'1'47,"-1"-43,0 1,0-1,0 0,0 2,0-2,0-1,0 1,0-1,0 0,0 0</inkml:trace>
</inkml:ink>
</file>

<file path=ppt/ink/ink29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1700 1040,'-1'21,"1"-17,0 1,-1 0,1 0,-1 0,0 0,1-1,0 0,-4 13,2-11,2-1,-1-1,2-1,-1 1,3-1,1-2,-1-1,4-2,-4 2,13-7,-5 1,-5 4,-3 0,1-1,3-2,-4 3,1-2,-1 1,-2 0,-1-1,-7-7</inkml:trace>
</inkml:ink>
</file>

<file path=ppt/ink/ink29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1701 1045,'26'-2,"-22"1,0 1,-1 0,1 0,-4 5</inkml:trace>
</inkml:ink>
</file>

<file path=ppt/ink/ink29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1699 1089,'13'-6,"-8"3,0 0,-2 2,2-2,-1 1,1 1,-2-1,0 1,0-3,-1 0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1609 1291,'52'13,"-49"-12,-3 2,-1 2,-1-1,-1 3,1 0,0 2,0-3,1 2,0-5</inkml:trace>
</inkml:ink>
</file>

<file path=ppt/ink/ink29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1772 981,'-4'26,"4"-23,1 0,-1 1,0 6,-2 1,1-6</inkml:trace>
</inkml:ink>
</file>

<file path=ppt/ink/ink29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1427 1317,'-16'-10,"13"9,0-2,0 2,-2-2,2 1,0 0,-1 2,0 2,-1 4,1 1,2-2,0-1,1-1,1 8,1 4,-1-9,1-1,0 2,1-2,-1-2,2-1,0-2,1-4,7-19,-9 18,-1 1,1 1,-1-1,1 1,5-7,-5 6,0 1,0 0,0 0,-2 7,0-1,0 1,0 4,0-4,1-1,0 10,-1-9,0-1,1 1,-1 0,1 0,-1-1,0 0,2 0,-1 0</inkml:trace>
</inkml:ink>
</file>

<file path=ppt/ink/ink29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1444 1319,'30'-2,"-27"2,0 0,1 0,-1 0,0 0</inkml:trace>
</inkml:ink>
</file>

<file path=ppt/ink/ink29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1473 1271,'3'38,"-1"-30,-2-4,1 0,0 6,-1-4,0-1,1 1,-1 3,0-1,1-5,-1 0,0 0,3-6</inkml:trace>
</inkml:ink>
</file>

<file path=ppt/ink/ink29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1519 1262,'-3'55,"3"-48,0-4,0 1,0 1,0 1,0-2,0 1,-1-1,1-1,-1 0,0 1,-2-3,3-4,-1-11,1 9,1-3,-1 3,3-2,-1 3,1-1,0 2,0 1,0 2,0 0,0 2,2 5,-4-4,0 0,0 4,-1-4,-1 0,-1 2,-4 6,4-8,-1-1,0 0,0-2,4-3,0-1</inkml:trace>
</inkml:ink>
</file>

<file path=ppt/ink/ink29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1551 1319,'23'0,"-17"-1,-3 1,2 1,-2-1,1 2,-1-1,0 0</inkml:trace>
</inkml:ink>
</file>

<file path=ppt/ink/ink29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1581 1307,'4'20,"-3"-14,0 10,0-7,-1-4,1-1</inkml:trace>
</inkml:ink>
</file>

<file path=ppt/ink/ink29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1652 1311,'-15'-2,"11"2,-2 3,-2 1,4-1,0 1,2 0,0-1,1 3,1-3,0 7,1-6,0-1,0 1,0-1,0 2,4-2,0 0,7 0,-9-3,7-2,-6 0,-1-1,-2 0,-1 0</inkml:trace>
</inkml:ink>
</file>

<file path=ppt/ink/ink29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1342 1258,'-1'28,"1"-24,0 2,1-1,-1-1,-1-1,1 2,-1-2,1 0,0 1,-1 10,1-7,-1 0,2 4,-1-2,1-5,-1 0,0 3,0-4,0 3,1 0,-1-2,0 0,0-1,3-2,1 0,0-2,0 1,0 0,0 0,-1-1,1 0,0 0,2-1,-1 1,3 0,-5 0,0 0,3 1,-3 0,2-1,1 2,-3-1,0 1,1 1,-1-2,0 0,-2-4,-1 1,0 0,0 0,0-4,0 4,0-3,0 3,0 0,1-1,-1 0,0-1,1-1,-1-1,0-6,1 8,-1 0,0-6,0 5,0-2,0-12,0 15,0 0,-1 0,1-2,0 3,0-1,0 2,-1-4,0 4,1 0,-3 2,-1 4,-2 4,4-4,-1 0,-1 1,1-3,0 0,0 1,-4 1,4-3,-4 3,4-2,-1-1,1 1,-3 2,3-3,-1 1,0-1,1 1,-1 0,0 0,0-1,1 1,0 0,0 0,0 0,0 0,0-1</inkml:trace>
</inkml:ink>
</file>

<file path=ppt/ink/ink29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1295 1328,'-18'17,"18"-14,0 2,1-2,0 2,0-2,2 0,0-1,0-1,0-2,0 0,0-1,-3-1,-1 0,0-2,0 1,0 1,0 0,-1 0,-1 0,-1 1,1 1,1 5,2 0,1 0,0 0,1 0,0-1,0 0,1-2,1-1,-1-2,0 1,-1-2,-1 0,-1 0,0 0,0-1,-1 0,0 1,-1 0,-1 1,0 2,0 0,0 4,2-1,1 0,0 0,0 0,0 3,0-3,2 0,1-1,1-2,-1 0,1-4,-3 0,-1 1,-1 0,-1-3,0 3,-1 0,-1 1,1 0,0 2,3 4,1 5,1-5,-1-1,-1 0,3-3,0-3,-1-2,0 2,-2 0,0-1,-1 1,-2 1,-2 3,1 2,3 0,-1 4,1-2,1-2,0 0,3-2,0-2,1-1,-1 0,0-1,-2 0,0 0,0 0,-1 0,-3 1,-1 3,2 3,2 4,2 0,-1-5,1 1,0-1,1-3,-3-3,0-5,-1 3,-1 1,-1 1,0 3,0 1,-1 4,3-1,1-1,0 0,3-1,0-2,0-1,-2-2,-3 0,0 0,-1 2,5 4,1 0,0-1,-2-9,-2 3,0 1,-2 0,0 3,1 3,1 4,1-3,0-1,1-6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1694 1280,'3'20,"-3"-16,1 1,-1 1,1-3,-1 0,0 3,0-3,1 3,0-2,-1-1,0 1,1 0,-1 1,1 1,0-2,-3-7,1-11,0 9,0 0</inkml:trace>
</inkml:ink>
</file>

<file path=ppt/ink/ink29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1349 1085,'-8'13,"11"-11,1-1,-1 0,0-1,0-2,-2-1,-3-1,-1 2,-2-1,2 0,-1 0,1 2,1 4,1 1,1 0,1 0,1-1,1-1,0-1,1-1,0-1,0 0,-1 1,-2-3,0 0,-1 0,0-1,-1 1,-1 0,-1 1,-4 1,3 4,1 0,2 0,0 1,0-1,4 0,0-1,0 0,0-3,-5-3,1 1,-1-1,0 0,0 1,-1 1,2 5,1 1,0-1,3-1,0-2,1 0,-1-1,0 1,0-1,-3-2,0-1,-1 1,0 0,-2 3,0 3,2 0,1 0,0 0,3-1,0-2,0-2,-2-1,-1 0,-3 0,0 2,-1 5,2-1,1 0,0 0,3 0,0 0,1-2,0-1,0-2,-3-1,-3 1,1 5,2 0,1 0,2-2,0 0,0-1,0-1,-2-2,-1 0,-1 0,1 0,-1 0,-2 1,1 5,0 0,1 0</inkml:trace>
</inkml:ink>
</file>

<file path=ppt/ink/ink29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1602 1101,'-7'14,"9"-11,1-2,0-1,-2-3,-1 0,-1 0,-2 0,0 2,-1 2,1-1,2 3,2 0,2 2,-1-2,1-2,0-2,-2-2,-1 0,-1 0,-1 0,0 0,-1 2,0 2,3 2,2 0,3 1,-2-4,0-2,1 0,-1 0,-1-1,-1 0,-3 0,-1 0,1 0,-2 2,1 1,0 1,0 1,2 2,0 0,1-1,1 1,0 0,-1-1,3-1,0-2,-3-3,0-1,-1 1,1 0,-3 1,3 5,2 0,1-3,0-1,0-1,0-1,-2 0,0 0,-2 0,0 0,-2 2,0 2,-1 2,1 0,1 0,1 0,1 0,1 0,2-2,-1-4,-3 0,1 6,0 0,3-2,0-3,-1-1,-3-1,-2 2,1 5,2 0,0 0,3-3,-2-3,-2 0,1 6,2-6,-4 6,5-2,-3-4,-3 1,4 5,1 0,1-3,-2-3,-1 0,-2 0,-1 2,2 4,4-3</inkml:trace>
</inkml:ink>
</file>

<file path=ppt/ink/ink29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421 1796,'2'18,"-2"-15,0 0,1 5,-1-4,1 0,-1 5,0-5,0-1,0 3,0-3,1 0,-1 2,0-1,0 2,0-2,1-1,-1 1,1 1,3-5,-1-4,0 1,0-3,1-1,-2 2,0 0,-1 1,-1-2,-1 3</inkml:trace>
</inkml:ink>
</file>

<file path=ppt/ink/ink29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456 1861,'0'14,"1"-11,0 0,2 8,-2-7,2-4,0-2,2-1,0 0,5 0,-7 2</inkml:trace>
</inkml:ink>
</file>

<file path=ppt/ink/ink29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494 1867,'13'-2,"-10"2,0 0,0 0</inkml:trace>
</inkml:ink>
</file>

<file path=ppt/ink/ink29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462 1858,'13'1,"-7"-2,-3 0,0-1,-5-1,-1 0,1 0,-1 1,0 2,-1 0,0 0,1 0,-1 3,1 0,1 3,1-3,1 1,1 2,0-2,2 3,-1-3,-1-1,0 1</inkml:trace>
</inkml:ink>
</file>

<file path=ppt/ink/ink29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498 1802,'-1'35,"1"-27,1-2,-1-3,0 0,1 2,-1-2,0 0,0 0,0 3,1-1,-1-2,0 0,0 6,-1-6,1 1,0-1,1 1,-1-1,0 0,1 0,0 0</inkml:trace>
</inkml:ink>
</file>

<file path=ppt/ink/ink29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524 1799,'-1'29,"1"-25,0 9,0-10,-1 0,1 0,0 0,0 5,0-3,1-2,-1 1,0-1,2 1,-2 0,1-1,1 0,1-5,0-2,0 1,-2 0,-4 0,0 2,0-2,-4-2,3 2,2 0,-1-1,0 1,0 1,6 1,0 1,0-1,0 1,0 0,0 0,0 1,0-1,0 0,0 1,0-1,1 3,-2 1,0-1</inkml:trace>
</inkml:ink>
</file>

<file path=ppt/ink/ink29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554 1864,'15'-1</inkml:trace>
</inkml:ink>
</file>

<file path=ppt/ink/ink29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576 1832,'11'39,"-11"-34,0-2,-1 1,0 0,1-7,0 0,0-1,0 0,0 1,0-1,1 0,0-1,1 2,-1-1,2 1,0 2,1 3,-1 2,-1 2,-1-1,0-1,-1-1,1 1,1-9,-2 0,0 1,1 1,0-4,0 1,0 3,2 1,0 3,-2 2,0 2,0-2,0 4,0-4,-1 0,2 0,-2 0,3-6,-1-2,-1 2,1-2,1 2,-3 6,0 0,1 1,1 0,0 0,1-2,0 0,0-1,0-3,-2-1,0 0,-1-2,0 2,0 0,-2 0,0 0,-2 1,1 2,6-1,0 1,1-1,-1 0,0 0,1-2,-1 2,-1-2,-2 6,-2 3,1-3,0 4,1-4,3-3,2 0,-2 0,0 0,-2 4,-1-1,0 0,-1 0,0 0,-1 4,2-4,0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2557 819,'-2'15,"1"-12,1 1,-1 0,0 6,0-5,1 2,-2-1,1-1,0-1,-1 4,1-2,-1-3,1 0,5-12,-2 5,1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1435 1249,'13'8,"-10"-7,0 0,0-1,0 1,0 0,1-1,-1 2,0-1,0-1,1 0,-1 1,0-1,0 1,0-1,0-1,0 1,0 0,1 0,-1 0,0 0,1 0,-1 0,0-1,1 1,-1 0,0 0,0-1,0 1,1 0,-1 0,0 0,0 0,0 0,0-1,0 1,0 0,0 0,0 0,0 0,0 0,0 0,0-1,0 1,0 0,0-1,0 1,0 0,0 0,1 0,-1 0,1 0,-1 0,0 0,1 0,-1 0,2 0,-2 0,0 0,0 0,1 0,-1 0,0 0,0 0,0 0,0 0,0 0,0 0,0 0,0 0,0 0,0 0,0 0,0 0,0 0,0-1,1 1,-1 0,0-1,0 1,1 0,-1-1,1 1,-1 0,0 0,0 0,0 0,2 1,0-1,-2 0,0 1,0-1,1 0,-1 0,0 1,0-1,0 0,0 0,0 1,0-1,0 0,0 0,0 0,0 0,0 0,0 0,5-1,-5 1,0 0,0 0,0 0,2 0,-2 0,0 0,0 0,0 0,0 0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1692 1290,'22'-20,"-17"18,-2 2,0 1,0-1,0 1,0 1,-3 1,-4 5,-1-1,-1 1,3-4,0 0,-3 4,9-5,17-3,-9 0,-6 0,-1 3,-2 0,-3 0,-4 8,1-4,1-1,-1 0,-1-1,0-1,0-1,0-2,0 1,-1-3,-1-1</inkml:trace>
</inkml:ink>
</file>

<file path=ppt/ink/ink30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710 1778,'-6'53,"6"-48,-1 3,1-5,-1 1,1 1,-1-2,4-1,2-1,0-2,-2 0,0-2,-1-1,-1 0,-1 1,-2 0,-2 0,1 2,-1-3,-4 1,4 2,-5-1,6 3,0-1,8 0,-2-1,0 0,1 1,1-2,1 2,-3 0,0-1,0 2,0-3,0-1</inkml:trace>
</inkml:ink>
</file>

<file path=ppt/ink/ink30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811 1789,'7'32,"-7"-27,0-1,0 21,-1-21,2 1,-2-13,0 0,0 4,0 1,0 0,0 0,-3-3,2 3,-3 0,2 3,0 3,0 4,3-4,0 0,-1 0,1 2,0-1,1 0,1 0,0-1,1-3,2 2,2-2,-3-1,1-1,-2 0,2 0,-2-1,0 2,0-2,-1 0,-1 0,0-1,0 1,-1 0,0 0,-1 0,-1 0,0 0,-1 3,-1 10,4-6,0 1,0-1,0-1,0 1,0-1,1 0,2 0,0-1,0-2,5 1,-5-4,-1 0,-1-1,0 0,-1 0,0 0,0 1,1-1,1-2,1 10,1 3,-1 0,-2-3,0-1,0 1,-1-1,1 0,-2 0,-3-5,0-3,-1-1,4 3,0 0,0 0,1-1,0-2,1 3,0-2,0-1,1 3,0 0,1 1,0 0,0 1,0 1,0 1,0 1</inkml:trace>
</inkml:ink>
</file>

<file path=ppt/ink/ink30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899 1832,'2'18,"-2"-15,0 0,0-6,1-2</inkml:trace>
</inkml:ink>
</file>

<file path=ppt/ink/ink30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895 1801,'19'9</inkml:trace>
</inkml:ink>
</file>

<file path=ppt/ink/ink30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919 1806,'5'28,"-4"-20,-1-5,0 0,2 2,-1-2,0 0,2-4,0-1,-3-1,0-8,0 1,0 6,-1 0,1 1,0 0,-1 0,0-1,1 1,0 0</inkml:trace>
</inkml:ink>
</file>

<file path=ppt/ink/ink30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970 1820,'-14'0,"11"1,2 2,1 0,1 6,-1-5,1 4,1-4,-1-1,1 0,1-1,-1-5,-1-2,0 1,-1-5,0 6,0-1,0 0,0 0,2 7,0 0,-1 2,2 3,-1-3,0-2,2 0,0-8,-4 2,1 0</inkml:trace>
</inkml:ink>
</file>

<file path=ppt/ink/ink30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990 1761,'2'15,"-2"-7,1-2,-1 9,0-11,0 1,0-1,0 0,0 0,1 1,0 3,0 0,1-5,-1 0,2-2,1-8,-3 0,0 3,-1 1,-1-6,0 5,1 1,-3-4,2 4,-3-2,1 3,0 0,-1 2,1 1,-1 2,3 0,3 0,2-3,0 0,0 0,1 0,-2 0,1 0,-1 0,-1 4,-1-1,-1 1,0 0,1-1,-1 1,0 1,1-2,-1 0,3 5,-1-5,0 0,1-7,-2-3,-1 3,0 0,-1-1,1 1,-1 1,0 0,-1 0,1-1,0 0,0 1,-1 0,1-1,0 0,1 1,-1 0</inkml:trace>
</inkml:ink>
</file>

<file path=ppt/ink/ink30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1014 1791,'22'13,"-19"-13,0-1,-1 4,-2 0,1 0,0 3,-1-2,0 0,0 5,0-6,0 0,0 2,0-2,1 1,3-4,-1-3,-2 0,1-1,-1-5,-2-2,1 8,0-1,-3-2,0 5,0 1,0 1,8-3,-2 1,0 1,1 7,-3-4,0 1,0 3,-1-4,1 0,-2 1,1 0,1 1,-2-1,1-1,0 0,1-10,0 0,0 1,-1 1,0-2,1 3,0-2,1 3,-2-1,3 2,0 2,1 2,0 0,0 4,-3-3,1 0,-1 1,0 0,0 1,0 0,0 0,-1-1,1-1,-1 0,1 1</inkml:trace>
</inkml:ink>
</file>

<file path=ppt/ink/ink30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1031 1887,'14'0,"-11"-1,0 1,0-2,0 1,0-1,0 2,0 1,0-2,0 2,5-1,-4-1,0 1,0 0,-1 1,1-1,0 0,2 0,-3-1,0 1,2-2,0 1,-1-1,0 1,1 0,0 0,-2 0,0 0,0 0,0 1,0-1,3-1,-3 2,2 0,-2-1,0 1,1 0,0 0,0 0,0 0,0 0,-1-1,0 1,0 0,1 0,-1 0,1 0,-1 0,0-1,0 1,0 0,0 0,0 0,1 0,-1 0,0 0,0 0,0-1,1-2,-4 0,-4 1</inkml:trace>
</inkml:ink>
</file>

<file path=ppt/ink/ink30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1318 1828,'-15'10,"12"-7,0 1,0-1,1 0,0 0,2 0,0 0,2 1,0-1,2 0,0-1,-1 0,0-2,0 0,0 0,0-1,0-1,1 0,-1-1,-1 0,1 0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1045 1323,'-3'-15,"2"12,1-1,0-1,0 2,0 0,0-1,0 0,0 1,0-2,0 0,0-1,0 1,1-1,-1 3,1 0,-1-1,1 1,0-1,2 7,0-1,1-1,-1 0,1-1,0 1,-1-1,0 0,1-1,-1 0,2 0,-2 1,0-1,0 2,0 0,-2 3,-1-1,0 0,0 0,0 1,0 1,0-1,1 3,-1-4,1 9,-1-8,1 6,0-4,-1-3</inkml:trace>
</inkml:ink>
</file>

<file path=ppt/ink/ink30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1343 1786,'7'33,"-7"-30,0 1,1 10,-1-10,0 0,0 2,-1-3,1 5,0-4,0 0,3-9,-2 2,2-7,-2 6,0 1,0 0,0-6,1 5,-1 0,1 1,1 8,-2 0,-1-1,1 0,0-1,0 6,0-5,-1-1,0 0,3-2,0-4,0-2,-2 1,0 0,0-1,0 2,-1 0,1-1,-2 1,1 6,0 0,0 1,0-1,-1 4,2-4,-1 0,2 1,1-5,1 0,-1-1,-1-3,0 2,-1 0,-2-1,0-2,1 2,-2-1,0 2,1 0,-2 0,8 5,0-2,-1 0,-1 0,0 0,0-1,-1 5,-1 15,-1-16,0 0,0 1,1-1,0 1,0 0,0-1,-1 0,2-6,-1 0,0-1,-1 1,0-1,1-1,-1 0,0 0,0 2,-1 0,1-1,0 1,-1-1,0 1,0 0,4 6,0 0</inkml:trace>
</inkml:ink>
</file>

<file path=ppt/ink/ink30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1468 1817,'-20'16,"20"-13,0 0,2 4,0-3,3 1,1-3,-1-2,-2-1,-1-2,-1 0</inkml:trace>
</inkml:ink>
</file>

<file path=ppt/ink/ink30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1479 1834,'18'0,"-17"-4,-1 0,0 1,0 0,-3 0,0 0,0 1,-2 2,2 3,2 0,0 0,1 5,0-3,0 0,0 3,0-5,0 0,2 1,0-1,0 0,2-1,0-1,0-2,-1 0,0-1,-1-1,-1 0</inkml:trace>
</inkml:ink>
</file>

<file path=ppt/ink/ink30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1413 1775,'4'17,"-1"-14,1 0,-1-1</inkml:trace>
</inkml:ink>
</file>

<file path=ppt/ink/ink30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1545 1757,'7'43,"-7"-39,1 0,0 0,-1 0,1 2,0 0,-1 0,1 0,-1-1,0 0,1-2,-1 1,-1 1,1-2</inkml:trace>
</inkml:ink>
</file>

<file path=ppt/ink/ink30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1558 1891,'2'0</inkml:trace>
</inkml:ink>
</file>

<file path=ppt/ink/ink30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1315 1122,'13'4,"-10"-4,0 0,0 0,0 0,2 0,-1 0,0 0,-1 2,0-1,0 1,-1 1,1-1,1-8,-4 3,-1 0</inkml:trace>
</inkml:ink>
</file>

<file path=ppt/ink/ink30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1312 1148,'2'0</inkml:trace>
</inkml:ink>
</file>

<file path=ppt/ink/ink30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1313 1148,'1'3,"2"-2,0-1,0 0,0 0,1 0,-1 0,0 1,0-1,1 0,1 0,-2 0,0 0,0 1,0 0,0-1,0 1,0 0</inkml:trace>
</inkml:ink>
</file>

<file path=ppt/ink/ink30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1243 1390,'20'-1,"-16"0,0 1,-1 0,0 0,1 0,-1 0,1 0,-1 0,0 0,0 0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1146 1324,'-1'-24,"0"19,1 0,0 1,0 0,0 1,0-1,1-3,-2 3,2 0,-2 0,1-1,0 0,0 2,-1-4,2 2,-1 1,0 1,5 3,-2 0,0-1,0 1,0 0,1 0,-1 0,1-1,-1 1,0 0,1 1,-1 0,2 0,-2 0,0 3,-1 2,-2-1,1-2,1 8,-1-6,-1 0,2 4,-2-5,0 1,0 1,0 4,0-4,0-3,-2 0,0 1,-4 0,1-3</inkml:trace>
</inkml:ink>
</file>

<file path=ppt/ink/ink30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1253 1425,'15'-2,"-12"2,1-2,-1 1,0 1,0-1,1 2,3 0,-4 0,1 1,-1-1,0 2,0-1,0 0,0-1</inkml:trace>
</inkml:ink>
</file>

<file path=ppt/ink/ink30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2956 503,'-3'14,"1"-10,2 1,-2 0,1-2,0 1,0-1,0 4,-1-2,0 1,0-1,1-1,1 0,-1-1,1 0,0 1,1-1,-1 0,1 0,2 1,1-2,3 1,-2-3,-2 0,1 0,1 0,-2 0,5-1,-4 0,-1 0,1 1,-1-1,-3-4,-3 0,1 1,1 0</inkml:trace>
</inkml:ink>
</file>

<file path=ppt/ink/ink30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2945 495,'19'-3,"-14"3,-2 0,3 0,1-1,-4 2,0-1,0 1,-2 2,-3 0</inkml:trace>
</inkml:ink>
</file>

<file path=ppt/ink/ink30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2949 543,'16'-1,"-11"0,-2 1,0 0,1 0,0 1,-2 2,-2 0,-1 0,-2-2,-1 1</inkml:trace>
</inkml:ink>
</file>

<file path=ppt/ink/ink30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3054 570,'-4'14,"2"-10,1-1,0 1,0 0,0-1,0 2,-1-2,-1-1,2 1</inkml:trace>
</inkml:ink>
</file>

<file path=ppt/ink/ink30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3165 554,'-11'-17,"10"14,-2 1,0 0,0 1,0 2,0 0,0 4,-3 4,5-6,-1 1,1-1,-1 6,1-6,4 0,0-2,0-1,0-1,0 0,1 0,0-2,-1 0,0 1,-1-1,1 0,0 1,-4 5,1 1,0-1,-1 0,1 0,0 0,2 1,0 0,1-1,-1 0,0 0,-1 4,-1-4,-1 0</inkml:trace>
</inkml:ink>
</file>

<file path=ppt/ink/ink30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2896 672,'-4'15,"3"-12,1 2,0 0,0-2,0 1,-1-1,1 0,1 0,0 0,1 0,1-1,-1 1,1-2,1 0,-1 0,0-1,0 0,3-1,-3 0,0 0,1 0,-1 0,0-1,4-3,-3 2,-1-2,-2 2,1-1,-1 1,0-2,0-1,-1 2,1 1,-2-2,-1 2,0-2,-1 2,0 2,-1-2,1 2,-1 0,0 1,-1 1,1-1,1 1,0-1,-1 1,0 0,-1 2,2-2,0 1,1 1,-2 0,3 1,0-1,1 0</inkml:trace>
</inkml:ink>
</file>

<file path=ppt/ink/ink30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2913 670,'6'16,"-6"-13,-1 0,1 1,0-1,0 0,-1 0,1 1,0 0</inkml:trace>
</inkml:ink>
</file>

<file path=ppt/ink/ink30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3019 660,'-4'15,"3"-12,-2 4,3-4,-1 0,-2 5,1-1,1-3,3-1,1-1,1-1,1 0,-2-1,0 0,1 0,-1-1,1 2,-1-2,0 1,0-1</inkml:trace>
</inkml:ink>
</file>

<file path=ppt/ink/ink30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3014 656,'19'-3,"-16"2,1-1,-1 2,0-2,0 1,0-1,0 1,1 0,-6 6,-2-1,1-2,0-1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1277 1257,'5'66</inkml:trace>
</inkml:ink>
</file>

<file path=ppt/ink/ink30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3000 686,'29'-3,"-25"3,4-1,-5 1,0-1,0 1,0 0</inkml:trace>
</inkml:ink>
</file>

<file path=ppt/ink/ink30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3089 697,'14'-3,"-9"2,11-2,-13 3,1 0,-7-1,-2 0</inkml:trace>
</inkml:ink>
</file>

<file path=ppt/ink/ink30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3104 675,'18'5,"-15"-4,2 0,0-1,1 1,-1 0,0-1,-2 2,-4 2,-9 11,4-10,1-2,0 0,-1 0,2 0,0 1,2-1</inkml:trace>
</inkml:ink>
</file>

<file path=ppt/ink/ink30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3168 659,'19'4,"-14"-4,-1-1,0 1,0 0,-1-1,1 1,-1 0</inkml:trace>
</inkml:ink>
</file>

<file path=ppt/ink/ink30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3186 672,'6'17,"-7"-7,-1 4,1-7,0-4,0 1,2-1,2-6,-2 0,0 0</inkml:trace>
</inkml:ink>
</file>

<file path=ppt/ink/ink30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3237 652,'-3'19,"2"-15,0 0,0-1,0 1,-1 1,1 1,0-3,0 0,1 0,-1 3,0-2,0 1,1-2,3-2,3-1,-3 0,6-1,-5 0,-1 1,1 0,1 0,-2-1,0 1,-5-3</inkml:trace>
</inkml:ink>
</file>

<file path=ppt/ink/ink30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3226 662,'13'-1,"-4"1,-5 0,1-1,-2 0,0 1,0 0,-5 3,-3 0,2-2</inkml:trace>
</inkml:ink>
</file>

<file path=ppt/ink/ink30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3221 684,'16'0,"-9"-1,-3 1,-1-1,0 1,0 0,0-1,0-2,-2 0,1-1</inkml:trace>
</inkml:ink>
</file>

<file path=ppt/ink/ink30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3300 615,'-6'15,"4"-8,2-4,-2 3,1-2,0 0,0-1,-1 1,1-1,-2 0,-1 0</inkml:trace>
</inkml:ink>
</file>

<file path=ppt/ink/ink30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2906 804,'-4'19,"4"-16,0 0,1 1,1-1,3 1,1-1,-3-3,2 1,0 0,-1-1,-1-1,0 0,2-1,-1-1,0 0,-1 0,0-1,-2-2,0 2,-2-1,0 0,-1 0,0-1,-1 3,0 0,-1 0,1 0,0 2,-2 0,2 0,0 1,0 0,-5 1,2-1,3 1,-1 1,2 1,0 0,1 1,2-1,-1 0,0 0,1 0,2-5,0 0,-1-1,2 2,-1-1,0 2,0-1,1 0,-1 1,0 0,-1 3,-1 0,0 0,-2 0,-3 2,1-3,0-1,-2 2,2 0,0-2,0 1,0 0,6 0,0-1,1-1,-1 0,0-1,1 1,-1 0,0 0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1284 1242,'22'-1,"-19"1,1 0,1-1,-1 0,-1 0,0 0,-1 7,-1-2,-1 0,1 6,0-6,-1-1,2 3,-2-3,0 0,1 5,0-1,-1-3,1 2,-1-1,-1-1,-1 3,-2-7</inkml:trace>
</inkml:ink>
</file>

<file path=ppt/ink/ink30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3018 804,'13'-7,"-10"5,-1-1,-1 0,1 0,-2 0,-4 3,-7 1,6 0,2 0,0 1,1 2,0 1,1-2,0 1,0 0,0-1,1 0,0 0,-1 3,1-3,-1 0,3 0,1-2,0-1,0 0,2 0,-2-1,5-1,-4 1,0 0,-1-1,1 0,-2-2,1 1,-1-2,-1-2,2 1,-2 3,0 0,-1 0,-1 7,1-1,0 0,0 1,-1 0,0 4,1-5,-1 3,0-3,0 0,1 0,-1 0,2-7,1-5,-1 4,0 1,0 1,0-1,-1 1,1 0,2-5,-1 5,0-1,1 1,0 3,-2 4,-2-1,0 0</inkml:trace>
</inkml:ink>
</file>

<file path=ppt/ink/ink30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3102 779,'-2'21,"2"-17,-1 1,1-1,-1 0,0-1,0 0,0 0,0 1,-1-1,-1 0,6-7,-2 0,0 0,0 0,3-8,-2 5,-1 4,1-1,-1 1,2 0,-1 0,1 2,0 2,0 2</inkml:trace>
</inkml:ink>
</file>

<file path=ppt/ink/ink30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3128 805,'-5'13,"5"-10,0 2,0-2,3-1,1-2,-1 0,0 0,0-1,0 0,-2-2,0-1,-1 1,1-1,-1 1,0 0,0-1,0 0,-1 1,4 1,1 2,-1 1,0 1,1 0,-1 0,-2 1,0 1,0-1,-2 1,1 1,-1-1,1-1,-1 0,2-7,0 1,0-1,1-2,1-3,-2 6,0-1,1 1,1 0,1 1,-1 0,0 2,1-1,-1 1,0 0,0 0,0-1</inkml:trace>
</inkml:ink>
</file>

<file path=ppt/ink/ink30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3318 660,'5'13,"-5"-9,1-1,2-1,-2 2,1-1,0 0,-1 0,-1 0,1 2,0-2,-1 0,1 0,3-7,-1-1,0 0,1-1,1 1,-2 1,0 0,5-5,-4 3,-1-1,0 0,1-1,-1 3,0 0,8-7,-7 9,0 0,0 0,-1 0,0-1,0 1,1-6,-3 6</inkml:trace>
</inkml:ink>
</file>

<file path=ppt/ink/ink30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2891 461,'-7'14,"4"-2,2-7,0 0,-1 0,-8 30,7-27,1-1,-1 0,0 0,-2 8,3-6,0 0,-1 5,1-8,1 1,-1 3,0-2,1 1,0-1,0-1,0-2,0 1,1 0,-1 1,0 11,0-14,1 0,0 3,0-4,-1 0,2 3,-1-3,0 4,1-1,-1-3,1 0,0 0,0 1,1 2,2-3,-1-1,0 1,0-1,0 0,-1 2,1-1,0 0,2 1,-3-1,2 1,0 0,1 3,-2-4,1 0,-1 0,0 0,1-1,-1 0,1 0,0 1,0-2,0 1,4 0,-4 0,0 0,-1-1,1 2,-1-1,1 1,-1-2,0 1,0 1,2 0,-2-1,0-2,1 2,-1-1,0 0,2 0,-1 0,2 2,-2-3,-1 2,2-1,-1 0,0 0,0-1,-1 0,2 0,-2 0,0 0,0 0,0 0,2-1,-1 1,2 0,-2 0,1 0,-1 0,1 0,-2 0,0 0,13 0,-12-1,0 1,-1-1,0 0,4 1,-1-1,-2 0,-1 1,1 0,0 0,10-1,-11 1,1-1,-1 1,0 0,0-1,3 1,-2-1,-1 1,0 0,2 0,-1 0,0-1,11-1,-12 1,0 1,1-1,3-1,-3 1,0 0,1 1,-1-1,2 0,-1 1,-1-1,0 0,3-1,-3 2,-1-1,0 0,0 0,4-1,1-1,-3 2,-1 0,0 0,0-1,0 1,1-2,-2 1,0 0,0 1,0-1,0 1,0 0,0-1,6-1,-4 2,-1-1,-1 0,1 0,0-1,-2 0,4-3,-3 3,0 1,-1-1,1 0,0 0,0 1,6-6,-5 5,-1 0,1-1,-2-1,1 0,-1-2,0 0,0 2,0 1,-1-1,1 1,0 0,0 0,-1-1,0 0,0-1,0 0,1-6,0 7,-1 1,1-1,-1 0,1 0,0-1,0-1,0 0,0 1,0 1,0 0,0 1,0 0,0 0,0 0,-1-1,0-1,0 0,1-7,-2 8,1 2,0-1,-1-3,0 3,-1-1,-1-1,1 2,-1 1,0-2,-1 1,0 2,0-1,-1 1,0 0,1 0,0 0,0 1,-1-1,1 1,0-1,0 1,0 0,0 0,0 0,-1-1,0 2,-1-1,1-1,0 1,0 0,1-1,0 1,-1 0,1-1,-1 1,0-1,0 0,-6-3,4 3,0 0,1-1,0 1,0 1,-5-3,5 2,0 1,-7-3,6 3,1-1,0 1,0-1,-1 1,2-1,-1 1,-1-1,-1 2,-14-3,14 2,0 1,0 0,-2 0,0 0,1 0,-1 1,1 0,0-1,1 1,-3-1,0 1,0 0,2 0,0 0,-2 0,0 0,0 1,2-2,-9 2,8 0,-1-1,0 0,-6 2,8-1,-2-1,1 1,1-1,1 0,-1 1,-5 1,1 0,6-1,1-1,-4 1,5-1,-1 1,2-1,0 1,-1 1,1 0</inkml:trace>
</inkml:ink>
</file>

<file path=ppt/ink/ink30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2782 423,'-10'14,"8"-8,1-2,1-1,0 1,0 0,2 2,0-2,0 0,2 1,6-2,0-3,3-2,-6 0,-3 1,-1-1,0 1,1-1,2 0,-2 1,-1-1,2 0,-2 0,1-5,-2 4,-2-3,0-1,-1 3,-1-4,1 5,0 0,-1-2,0 2,0 0,-1 1,0 0,-2 1,-1 0,1 2,-1 0,-1 1,4 0,-1 0,-2 1,-1 6,5-6,0 0,1 0,-3 5</inkml:trace>
</inkml:ink>
</file>

<file path=ppt/ink/ink30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2823 416,'-14'37,"12"-32,1 0,0-1</inkml:trace>
</inkml:ink>
</file>

<file path=ppt/ink/ink30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807 948,'-12'16,"11"-13,1 3,-1-1,1-1,-1 0,1-1,0 0,0 0,1 1,1-1,1 0,1 2,0-2,1-1,3 4,-5-3,2-1,-1-1,0-1,0-2,0-2,-2 1,1-1,-1 1,1-3,-3 2,0 1,-1-1,-2-4,1-4,0 2,1 6,1 1,-1-2,0 1,-1 1,0 0,-1 1,0 1,-1 1,1 1,-1 0,1 1,0 0,-2 4,2-3,0 2,7-3,1-4,0 0,-1-1,0 1,-1 2,-4 5,-1 2,0-1,1-2,-2 0,2 1,-1-2,-2 2,-1-1,2-1,-1 0,2 0,-1-1,6-2,0 0,1 0,0 0,0 0,-1 0,0 0,2 0,-2 0,0 0,0 1,1 0,-1-1</inkml:trace>
</inkml:ink>
</file>

<file path=ppt/ink/ink30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887 988,'6'-14,"-5"11,0-1,1 1,1 2,0 3,2 4,-3-3,1-1,0 1,0 0,1 1,-2-1,-1 0,0 0,0 1,1 1,-1-1,5-10,-5 0,0 1</inkml:trace>
</inkml:ink>
</file>

<file path=ppt/ink/ink30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939 948,'-13'21,"11"-18,-1 3,0-3,-1 1,0 0,-2 2,4-3,-1 0,1 4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1379 1323,'0'-15,"0"12,0-3,1 3,-1 0,0 0,1-2,-1 1,1-4,-1 5,1-1,-1-6,1 6,-1 1,3 3,0 0,0-1,0 0,1 0,-1 1,1 0,-1 0,1 0,0 0,1-1,0-1,0 0,-1 1,-1 2,-1 2,-1 1,1 0,-2-1,0 0,-1 2,0-2,0 0,1 2,-1 3,1-4,-1 0,0 1,1-1,-1-1,1 0,-1 1,-1 1,0-1,2-1</inkml:trace>
</inkml:ink>
</file>

<file path=ppt/ink/ink30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947 950,'14'0,"-11"0,0-1,1 1,-1-1,0 1,0 0,0 0,0 0,0 0,0 0</inkml:trace>
</inkml:ink>
</file>

<file path=ppt/ink/ink30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976 929,'2'21,"-2"-18,-1 0,1 1,0 6,0-6,0-1,0 0,0 0,-2 0,2 1,-1-1,0 0,2 0,4-5,-1-18,-3 12</inkml:trace>
</inkml:ink>
</file>

<file path=ppt/ink/ink30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1013 893,'-2'13,"1"-7,1 8,0-10,0-1,-1 1,1 0,0-1,0 1,-1-1,1 5,-1-1,0-4,1 0,-1 1,0 0,6-33,-4 25,1 0,-1 0,1 1,2 1,-1 1,0 2,1 2,-2 0,-1 2,0-2,-2 0,0 0,-2 2,0-1,2-1,-2 2,1-2,0 0,-3 4,2-3,2-1</inkml:trace>
</inkml:ink>
</file>

<file path=ppt/ink/ink30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1050 945,'14'-3,"-11"2,0 1</inkml:trace>
</inkml:ink>
</file>

<file path=ppt/ink/ink30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1060 914,'2'19,"-2"-16,0 1,0 0,0 0,0 3,-1-4,1 1,0-1,0 0,0 0,0 1,0-1,0-7,0-1,0-1,0 2</inkml:trace>
</inkml:ink>
</file>

<file path=ppt/ink/ink30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1113 894,'-13'12,"10"-7,2-2,0 0,-1 0,1 0,1 1,-1-1,-1 1,-1 3,2-3,2-1,3 1,2 0,0-2,-2-2,2-1,-2 0,0-1,-1 0,0 1,0 0,1 1</inkml:trace>
</inkml:ink>
</file>

<file path=ppt/ink/ink30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1183 917,'17'0,"-14"-1,1-1,0 0,0 0,0 0,0-1,0 1,-1 1,0 1,0 0</inkml:trace>
</inkml:ink>
</file>

<file path=ppt/ink/ink30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1294 860,'-3'16,"1"-13,1 0,-1 0,1 0,0 3,0-2,0 1,1-2,0 1,0 2,0-3,0 0,0 0,0 0,1 0,2-2,0 0,1 0,1-1,-2 0,5-1,-4 0,0 0,-1 0,1 0,0-1,-1 1,0 0,-1-3,-2 1,-2-2</inkml:trace>
</inkml:ink>
</file>

<file path=ppt/ink/ink30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1294 856,'22'7,"-19"-8,0 0,0 0</inkml:trace>
</inkml:ink>
</file>

<file path=ppt/ink/ink30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1292 893,'26'-5,"-22"4,-1 1,0 0,0 0,0 0,1 0,-1 1,1-1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247 1105,'13'-12,"-10"12,1 0,0 1,3-1,-3 0,0 1,-1 1,-1 1,0 1,0 2,-2-2,1 0,0-1,0 0,0 1</inkml:trace>
</inkml:ink>
</file>

<file path=ppt/ink/ink30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1370 888,'15'0,"-12"0,0 0,0-1,1 0,-1 1,-4 3</inkml:trace>
</inkml:ink>
</file>

<file path=ppt/ink/ink30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1369 904,'13'-4,"-10"3,0 1,0 0,0-1,1 1,-1 0</inkml:trace>
</inkml:ink>
</file>

<file path=ppt/ink/ink30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1387 857,'14'5,"-11"-5,2 2,-1-1,0 1,1 0,-2-1,-3 2,-2 2,0-2,0 0,0 0,1 0,-4 4,1-2,-1-3,-2-3,4 0</inkml:trace>
</inkml:ink>
</file>

<file path=ppt/ink/ink30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1461 897,'17'-5,"-17"2,-3 0,0 1,-1-1,1 1,0 1,0 1,0 1,0 1,0 2,1 0,0 3,2-3,0 1,0-2,1 1,0 0,1-1,-1 0,2-1,0-2,2-1,-2-1,1-3,-2 1,-1 1,0 0,4-4,-2 0,-2 4,2 7,-3 0,1-1,0 9,-1-9,0 3,0-3,0 1,0-1,0-7,0-1,1 0,0-3,-1 4,2 0,0 1,-1 0,7-7,-4 7,0-1,1 1,-2 2,0 2,-4 4,-1-2</inkml:trace>
</inkml:ink>
</file>

<file path=ppt/ink/ink30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1527 887,'2'20,"-2"-16,0 0,0-1,-1 0,1 0,0 0,-1 0,1-11,0-4,1 5,-1 4,2-1,0-2,0 3,1-1,0 2,0-1,-1 0,1 0,1 3,-1 1</inkml:trace>
</inkml:ink>
</file>

<file path=ppt/ink/ink30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1561 881,'9'20,"-6"-20,1-3,-1 1,-1-1,0 0,-4 0,-1 2,8-1,-2 1,0 1,0 0,1 3,-3 0,1 2,-1-1,0-1,-1 0,0 3,0-1,0 3,-1-5,1-7,0-1,0 0,1 2,-1-1,2 0,0-1,1 1,0 0,2 0,0 1,-2 2,1-4,0 3,-1 0,2 0,-2 3</inkml:trace>
</inkml:ink>
</file>

<file path=ppt/ink/ink30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1569 878,'-14'11,"13"-8,0 1,0 0,0 0,1 0,-1 0,1-1,0 1,0-1,2 0,1-2,1-2,0-1,2-2,-3 1,-1 0,1 1,0-1,-2 0,1-1,-2 1,1 0,-1-3,0 3,-1 0,-2 2,-1 0,-2 1,3 0,-1 2,0 0,0-1</inkml:trace>
</inkml:ink>
</file>

<file path=ppt/ink/ink30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1564 530,'16'-5,"-13"8,-1 1,1 1,0-1,0 1,-1-1,2 3,1-1,-3-3</inkml:trace>
</inkml:ink>
</file>

<file path=ppt/ink/ink30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1605 510,'-9'15,"7"-11,0 0,-1 6,1-5,0-2,-1 4,0-2,0 0,0-1,0-1,0 0,1 0,2-6</inkml:trace>
</inkml:ink>
</file>

<file path=ppt/ink/ink30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1620 526,'13'0,"-10"-1,0 1,0-1,0 1,0-1,0 2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294 1064,'-7'20,"5"-13,0-2,0-2,1 0,-2 2,1 0,-1 2,-2 6,4-7,-1-1,1-1,-1-1,-1 4,1-3,0-1,-1-2,0-3</inkml:trace>
</inkml:ink>
</file>

<file path=ppt/ink/ink30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1638 506,'-1'16,"1"-13,0 1,0 1,0 0,0 1,1-2,-1-1,1 0,-1 0,2 0</inkml:trace>
</inkml:ink>
</file>

<file path=ppt/ink/ink30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1666 461,'0'21,"-1"-15,1 4,0-6,-1 0,1-1,-1 1,1-1,0 1,-1-1,1 4,-2 2,2-6,0 1,-1-1,2-11,1-2,-1 3,0 3,0 1,1 0,1 0,0 1,0 1,0 0,0 2,-2 2,-1 1,0-1,-1 1,0 0,-1 1,1-2,-2 1,1-1,0 1,1-1</inkml:trace>
</inkml:ink>
</file>

<file path=ppt/ink/ink30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1696 514,'16'-3,"-13"1,0 1,2 2,-2-1</inkml:trace>
</inkml:ink>
</file>

<file path=ppt/ink/ink30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1714 482,'-3'28,"3"-23,0 5,0-7,-1 0,1 2,1-1,-1-1,-1 0,1 1,3-7</inkml:trace>
</inkml:ink>
</file>

<file path=ppt/ink/ink30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1777 496,'-13'-4,"10"6,-1 3,-2 1,4-3,0 0,1 4,2-2,-1-2,1 0,1 3,1-2,0-1,0-1,2 0,0-2,-2-1,1 0,-1 0,1-1,0 1,0-1</inkml:trace>
</inkml:ink>
</file>

<file path=ppt/ink/ink30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1617 609,'-1'18,"1"-15,0 0,0 0,-1 6,2-5,-1 3,0-4,-1 0,2 1,1 1,1-4,0-1,1 0,0 0,-1-1,0 1,1 0,-1-2,0 2,0-1,-2-2,-3-1,0-1,0-1,0 0</inkml:trace>
</inkml:ink>
</file>

<file path=ppt/ink/ink30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1622 612,'20'-2,"-17"2,2-1,0 0,-2 0</inkml:trace>
</inkml:ink>
</file>

<file path=ppt/ink/ink30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1621 648,'33'-16,"-30"15</inkml:trace>
</inkml:ink>
</file>

<file path=ppt/ink/ink30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1671 621,'16'-1,"-12"0,-1 1,0 0</inkml:trace>
</inkml:ink>
</file>

<file path=ppt/ink/ink30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1669 629,'35'-5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334 983,'-10'68,"9"-62,0 1,0 8,0-8,0-1,0-1,1 0,-1-1,0 1,0 4,1-4,-1 4,-1-2,2-15</inkml:trace>
</inkml:ink>
</file>

<file path=ppt/ink/ink30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1685 594,'17'7,"-14"-6,0 1,-1 1,-1 0,-1 0,0 0,-2 1,1-1,-2 1,-1 3,3-4,-1 2,1 0,-1-1,0 0,-6 8,5-12,-1 0</inkml:trace>
</inkml:ink>
</file>

<file path=ppt/ink/ink30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1769 595,'-6'-13,"3"13,0 1,1 2,0 1,2 1,0-2,-1 1,1-1,0 1,1 0,1-1,0 0,1-1,0-3,0-1,0-1,-1 0,-1 0,0-1,-1 1,-1-3,1 1,0 1,0 1,0 6,0 1,0 0,1-1,-1 3,1-2,-1-1,1 0,0 0</inkml:trace>
</inkml:ink>
</file>

<file path=ppt/ink/ink30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1794 566,'1'15,"0"-10,-1 0,0-1,1 0,-1 3,0-4,0 1,0 0,0-1</inkml:trace>
</inkml:ink>
</file>

<file path=ppt/ink/ink30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1795 562,'13'-1,"-8"0,-1 1,1-1,1 0,-3 1,0-1,5 0,-4 1,-1-1,0 0,0 0,2 0,-2 0,0 0,2 0,-1 0,1-1,5 0,-5 0,0 0,-2 0,1 1,-1-1,0 0,0 0,0 0,0 1,-1 5,-1 1,1 0,-1-1,-1-1,1 0,-1 0,1 1,0-1,0 1,1-1,-1 1,-1-1,1 0,0 0,-1 1,0-1,0 0,-1 3,-3-7,1-4,2 2</inkml:trace>
</inkml:ink>
</file>

<file path=ppt/ink/ink30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1811 615,'32'-9,"-28"8,0 1,-1-1,0-1,4 0,-4 2,0 0,0-1,0 1,0-1,7 1,-4 0,-3-1,1 1,0 0,0 0,-1 0,0 1,-4 2,-2 1</inkml:trace>
</inkml:ink>
</file>

<file path=ppt/ink/ink30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1747 637,'6'20,"-5"-16,0-1,1 0,0 0,2-4,-1-2,1-1,-1 0,1-4,0 3,0-2,-2 4,0 0,5-5,-4 4,0 1,0 3</inkml:trace>
</inkml:ink>
</file>

<file path=ppt/ink/ink30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1702 685,'13'-10,"-13"6,0 0,0-1,0 2,0 0,0 0,0 0,0-3,0 2,0 0,1 1,-1-2,1 0,0 1,0 0,0 1,0 0,1 0,1 1,1-1,-1 2,0 1,0 2</inkml:trace>
</inkml:ink>
</file>

<file path=ppt/ink/ink30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1714 673,'3'20,"-3"-17,0 1,0-1,0 0,-1 0,1 2,0 0,0-2,0 1,0-1,0 1,1 11,-1-9,1 0,1 3,-2-6,2 2,-1-1,0-1,1 0,2 2,-3-2,2 1,-1-1,0 1,0 0,1 0,0-2</inkml:trace>
</inkml:ink>
</file>

<file path=ppt/ink/ink30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1764 686,'6'36,"-5"-33,-1 0,1 1,-1-1,0 0,0-6,1-1,-1 0,1 1,3 1,-1 0,0 1,0 1,-1 3,-2 0,0 0,0 0,0 0,-3 0,0-3,0 0,9-10,-3 7</inkml:trace>
</inkml:ink>
</file>

<file path=ppt/ink/ink30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1803 686,'2'16,"-2"-13,1 4,-1-4,1 0,-1 1,1-1,-1 0,0 1,0-1,5 0,-2-3,0 0,0 0,0 0,4-1,-4 1,0 0,0-1,4 0,-4 0,2 1,4-3,-6 2,2 0,-1 0,0 1,0-1,1 1,-1-1,4 0,-4 1,-1-1,0 1,0 0,2-1,0 0,-1 1,0-1,0-1,1 2,-2-1,-8 3,2-1,0-1,0 0,-1 0,1-2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321 998,'2'0</inkml:trace>
</inkml:ink>
</file>

<file path=ppt/ink/ink30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1814 673,'15'-2,"-12"1,1 1,0-1,-1 1,1 0,2-1,-3 0,0 1,0 0,0 0,3-1,-3 1,0-1,1 1,-1 0,1-1,-1 1,1 0,1-1,-1 1,-1 0,0 1,0 1,1 0,-1-1,-1 2,-1 1,0 0,0 0,0 3,0 6,-1-9,0-1,1 0,-1 1,0-1,0 2,0-2,0 0,0 1,0-1,-2 1,-1-2</inkml:trace>
</inkml:ink>
</file>

<file path=ppt/ink/ink30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1779 787,'-14'5,"13"-2,-1 2,2-1,-1 1,2-2,-1 2,0-2,1 1,0-1,2 0,4-2,-3-1,-1-1,0 0,0 0,0 1,0 0,0-1</inkml:trace>
</inkml:ink>
</file>

<file path=ppt/ink/ink30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1808 780,'1'20,"-1"-17,0 4,0-4,0 0,-1 3,1-2,0 1,0-1,1-1,-1 0,0-8,0 2,1-2,-1 0,1 0,0 0</inkml:trace>
</inkml:ink>
</file>

<file path=ppt/ink/ink30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1808 775,'14'-2,"-10"1,0 0,1 0,-2 0,2 0,-1 0,-1 0,1 0,-1 0,9-3,-9 3,0 0,0 1,0-1,1 0,1 0,-2 1,0-2,4 1,-3 0,1 1,-2 0,0 0,0 2,0-1,2-1,-2 1,0 0,-2 5,1 1,-1 0,0-4,2 2,-2-1,0-1,0 1,-1 1,1-1,-1 0,1 0,-1 4,0-5,-2 0,-1-2,-2-3,2 1</inkml:trace>
</inkml:ink>
</file>

<file path=ppt/ink/ink30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1814 832,'38'-10,"-31"8,-3 1,0-1,0 0,0 2,4-2,-2 1,-1 0,10 0,-11 0,0 1,-1 0,1 1,0-1,-1 1,8 2,-8-2,0 1,-1 3,-10-3</inkml:trace>
</inkml:ink>
</file>

<file path=ppt/ink/ink30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1768 887,'13'-10,"-10"13,2 1,-2 0,0-1,0 0,-1 0,1 0,-1 1,1 0,-4-1</inkml:trace>
</inkml:ink>
</file>

<file path=ppt/ink/ink30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1801 865,'-15'30,"11"-27,0 1,2-1,-1 1,0 4,1-4,0 0,1-1,0 0</inkml:trace>
</inkml:ink>
</file>

<file path=ppt/ink/ink30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1844 859,'-1'15,"1"-11,0-1,0 0,0 2,0-1,-1 1,1 3,1-4,-1 1,0 0,0-1,0-1,0 0,2-11,-2 1,1 1,-1 1</inkml:trace>
</inkml:ink>
</file>

<file path=ppt/ink/ink30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1838 858,'20'-6,"-16"4,0-1,-1 3,4-3,-2 2,-2 0,0 1,0-1,1 1,0 0,-1-1,0 0,5-1,-4 1,0 0,-1 1,0-1,-2 7,-2-3,1 0,0 1,0 0,0 5,0-5,0-1,0 0,0 0,0 0,-1 2,1 0,-1-1,1 1,-1 0,0-1,1-1,-2 1,1-1,0 0,-3 2,1-3,-1-2</inkml:trace>
</inkml:ink>
</file>

<file path=ppt/ink/ink30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1848 927,'49'-22,"-43"22,-3-1,1 0,0 0,-1 2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862 1167,'5'18,"-5"-12,0 2,0-3,0 0,0 0,0-2,0 0,1 0,-1 0,1 0,-1 0,0 1,0-1,1 1,-1 0,0-1,1 0,-1 1,0-1,0 2,3-16,-3 4,0 1,0 0,0 2,-1 1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341 1038,'8'76,"-10"-72,-1-5</inkml:trace>
</inkml:ink>
</file>

<file path=ppt/ink/ink31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1760 868,'-13'20,"12"-17,0 0,0 1,1 0,0 0,0 0,1 1,-1-1,1-1,-1 0,1 0,0 3,1-2,1 1,2-3,1 0,-1-2,-1 1,1-1,-2 0,2-1,0 1,5-5,-3 0,-3 0,-1-1,-1 3,2-8,-1 6,-2 2,0-1,0-2,-1 2,-1 0,-2-1,1 1,1 1,-1-2,0 1,1-1,-4-6,2 7,0 1,-2 2,1 1,1 1,0 0,0 1,-3 2,4 1,1-1,-1 0,2-1,-2 2</inkml:trace>
</inkml:ink>
</file>

<file path=ppt/ink/ink31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1813 931,'19'18,"-16"-16,1 1,-1 0,-1 1,0 0,0 0,0 0,0-1,2 4,-1-4,0-1</inkml:trace>
</inkml:ink>
</file>

<file path=ppt/ink/ink31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1874 987,'6'-12,"-7"9,-3-2,1 5,1 3,0 0,-1 3,2-2,1-1,0 0,0 3,1-3,2 1,-2-1,2-2,2-3,-2-1,0 0,0-1,-1 1,-1 0,1 0,1 0,-1 6,-1 1,-1-1,0 0,1 2,-1-1,1-1,-1 0,-1-6,2-5,-1 5,1 0,-1 0,4 0,-2 0,1 2,0 0</inkml:trace>
</inkml:ink>
</file>

<file path=ppt/ink/ink31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1918 982,'0'32,"0"-28,0-1,0 2,-1-2,1 0,1-7,-1-2,0 1,0 1,0 1,0 0,0 0,2 0,-1 0,1 0,0 0,1 0,0 1,-1-1,0 6</inkml:trace>
</inkml:ink>
</file>

<file path=ppt/ink/ink31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1941 1001,'-2'20,"2"-17,1 3,1-3,1-3,3-1,-3 0,-1-2,-1 0,0 0,-1-1,0 0,-1 1,-2 0,0 1,3-1,3 3,0-1,0 1,2 0,-2 0,0 3,0-1,-1 6,-2-5,0 1,1 0,-1-1,0 0,0 0,-1 3,1-3,-1 0,1-6,0-2,0 0,1-5,-1 7,0-1,1 1,0 0,0-1,2 0,-1 1,1 1</inkml:trace>
</inkml:ink>
</file>

<file path=ppt/ink/ink31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1826 1099,'17'1,"-14"-2,0 1,0 0,1 0,0 0,0 0,-1 0,2 0,-1 0,-1-1,-7 1</inkml:trace>
</inkml:ink>
</file>

<file path=ppt/ink/ink31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1823 1133,'18'1,"-14"-1,0-2,5 0,-6 2,0 0,1 0,0 0,0 1,0 0,-1-1,-6 1,0-2</inkml:trace>
</inkml:ink>
</file>

<file path=ppt/ink/ink31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1865 1062,'14'10,"-7"-4,-3-3,4 2,-3-2,-1-1,0 0,-1 0,1-1,-1 0,-4 5,-3 0,-5 7,7-9,-1 1,0-1,0 0,0 0,0-1,0-1,1 1,-1 1,-3 3,2-5,2-5</inkml:trace>
</inkml:ink>
</file>

<file path=ppt/ink/ink31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1563 1124,'12'-11,"-11"8,0 0,-1-1,-1 1,1 0,-1 0,0 0,1-1,0 1,0 0,-1-1,2-1,0 2,1 0,0 0,0-1,0 1,0 0,0 0,-1 0</inkml:trace>
</inkml:ink>
</file>

<file path=ppt/ink/ink31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1563 1127,'6'13,"-5"-10,-1 4,-1-4,1 1,0 0,0 1,-1 0,1-1,0 0,0 0,0 1,-1-1,1-1,-1 2,1-2,0 0,-1 1,3-1,-1 0,2 2,-2-2,0 1,1 1,-1-2,0 1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326 1094,'26'-13,"-24"10,1 2,0 2,-1 2</inkml:trace>
</inkml:ink>
</file>

<file path=ppt/ink/ink31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1601 1204,'14'5,"-11"-6,0-1,-1-1,-1 0,-5 2,-4-1,4 1,1 1,0 1,1 2,0 2,1-2,-1 1,1 1,1-2,-1 1,1 6,1-6,-1 2,1-3,0 1,1-1,1-1,0-3,1-3,0-3,-2 4,0-1,0 0,0-1,1 1,-1 1,1 0,0 1,0 2,0 3,-2 0,-1 0,1 0,0 7,-1-7,0 0,0 0,0 0,1-7,-1 1,0 0,1-4,-1 3,1 0,-1 1,1 0,2 1,0 2,0 0</inkml:trace>
</inkml:ink>
</file>

<file path=ppt/ink/ink31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1660 1208,'11'17,"-11"-13,0 1,0-1,0 0,-1 2,1-2,0 0,0-1,0-8,0-3,0 2,2-9,-1 11,0 1,0 0,2 0,0 1,0 2,1 0,0 1</inkml:trace>
</inkml:ink>
</file>

<file path=ppt/ink/ink31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1696 1222,'13'11,"-11"-14,-1-1,0 1,0 0,-1 0,0 0,-1 0,-2 2,0 2,6-1,1 1,0-2,1 2,-2-1,0 0,0 2,0 0,-2 1,-1 0,1 0,-1 5,0-4,1-1,-2 0,1-8,-1 2,1 0,-1 0,2-1,-1 1,1-1,1 1,-1-1,4-1,-2 3,0 1</inkml:trace>
</inkml:ink>
</file>

<file path=ppt/ink/ink31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1968 1110,'13'-3,"-11"0,0 0,-1 0,0 0,-1 0,0 0,0 0,1-1,0-1,-1 2,1 0,-1 0,1 0,0 0,1 0,1 2,1-2,0 2,-1 0,1-2,-1 3,0 0</inkml:trace>
</inkml:ink>
</file>

<file path=ppt/ink/ink31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1974 1113,'8'18,"-7"-11,-1-3,0-1,-1 1,1-1,0 2,-1 2,1-2,0 3,0-2,0 1,0-4,-1 8,1-6,1-2,-2 0,1 0,0 2,0 0,0 2,0 1,0-5,0 1,0 1,0-2,0 0,0 0,0 0,1 0,-1 0,4-1,-1-2</inkml:trace>
</inkml:ink>
</file>

<file path=ppt/ink/ink31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2106 1056,'-1'14,"0"-8,1-1,0 4,-1-1,1-1,-1-4,1 0,0 1,0 0,0-1,0 0,-1 3,-1-15,2 6,0 0,-1-1</inkml:trace>
</inkml:ink>
</file>

<file path=ppt/ink/ink31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2093 1050,'2'0</inkml:trace>
</inkml:ink>
</file>

<file path=ppt/ink/ink31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2094 1050,'4'5,"-1"-6,0 0,1 1,-1 0,1 0,-1 0,1 0,-1 0,0 0</inkml:trace>
</inkml:ink>
</file>

<file path=ppt/ink/ink31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2103 1090,'20'2,"-17"-4,1 1,2-1,-2 1,-1 0</inkml:trace>
</inkml:ink>
</file>

<file path=ppt/ink/ink31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2151 1059,'19'0,"-15"0,-1-1,1 1,2-1,-1 1,-1-1,-1 0,0 0,-7 2,1 0,0-1,0 0,0 0,0 1,0 1,2 1,0 0,0 0,0 11,1-11,-1 0,1 0,1 2,-2 0,0 0,1 3,-1 0,1 0,0-4,0 1,0-2,0 0,-1 0,0-8,0-1,-1-1,1 2,-1-2,0 3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395 1037,'-2'21,"3"-15,0-3,-1 0,1 0,1 1,2-2,0-6,-2 0,-1-5,0 6,0 0,-1-1,1 0,0 1,-1 0,1 0,0-1,-1 1,1 0,0 7,0 1,1-2,-1 0,0 1,0-1,2 5,-2-4,0 2,-1-1,1 0,-1 4,1-6,-1 0,-2 2,1-1,-2 0,-1 3,0 0,2-1,-2 2,1-4,0-1,0 1,-1 0,1-1,0 0</inkml:trace>
</inkml:ink>
</file>

<file path=ppt/ink/ink31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2215 1022,'-4'39,"3"-36,-1 0</inkml:trace>
</inkml:ink>
</file>

<file path=ppt/ink/ink31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2092 1227,'14'9,"-11"-12,0 1,-1-1,-1 0,-2 0,-2-1,0 3,0 0,0 0,0 1,-2 2,2 1,2 0,0 0,0 1,-1 0,1 5,0-5,0 0,1 0,0 1,0 0,1-2,0 0,2-1,2-2,-2-1,0 1,1-3,-1 2,4-4,-4 1,1-1,-3 2,1-5,-2 5,0 0,1-2,-1 2,0 0,0 0,2 6,-1 1,0 1,-1-2,1 3,-1-3,0 1,0 1,0 1,0-3,0 0,-1 1,1-1,-1-6,2-2,-1 2,1 0,0-1,0 0,0 1,1-1,0-1,0 2,-1 0,1 0,-1 0,1 0</inkml:trace>
</inkml:ink>
</file>

<file path=ppt/ink/ink31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2156 1225,'13'12,"-12"-8,-1 0,1 0,0 2,-1-1,0-2,-1 7,0-7,-1-7,1-1,1 0,2-6,-1 6,0 2,3-8,-2 7,1 1,0 5</inkml:trace>
</inkml:ink>
</file>

<file path=ppt/ink/ink31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2188 1237,'12'28,"-11"-32,-3 1,1 0,-2-1,0 2,4-1,2 0,0 1,0 1,0 0,0 1,0 1,4 3,-5 0,1 0,-3-1,0 0,0 0,0 4,1-4,-1 0,0 0,-1-16,2 9,0 1,0-3,0 3,0 0,-1-1,1 0,1-1,-1 2,1 0,-1 0,2 1,0 1</inkml:trace>
</inkml:ink>
</file>

<file path=ppt/ink/ink31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2047 1095,'-8'14,"9"-11,2-2,0-2,1-1,-1 0,1-2,-2 1,0 0,-1 0,0 0,-3 0,-1 0,0 4,-1 0,1 1,1 1,1 0,1 0,0 0,3-1,0-1,0-1,0 0,-5-6,-1 5,0 0,0 1,0 1,1 2,0 0,2 0,3-2,0 0,1 0,-1-1,0-1,0 1,-1-3,-3 0,-2 2,-2-1,2 2,0 0,0 1,2 3,2-1,2-2,0-2,-3-2,-2 0,1 6,4-1,0-1,0-2,0-1,-3-1,-2 0,-1 2,0 1,1 3,2 0,2 0,1-2,1-2,-2-2,-2 0,-4 1,1 3,2 2,2 1,0-1,2-3,0-3,-1 0,0 0,-1 0,-5 2,0 2,0 1,1 0,0 0,2 1,2 0,2-2,0-1,2-3,-2 1,-1-1,0 0,-3 0,-2 2,0 2,0 1,4 1,0 0,1 0,1-3,-4-3,-1 0,2 0,-3 4,5 2,1-4,-2-2,-2 0,-2 3,0 2,3 1,3 0,0-3,-2-3,-1-1,-3 2,0 1,0 3,2 1,2 0,-2-6,5 4,-1-1,0-2,-3-1,-3 1,0 2,0 3,2 0,2 0,2-3,1-3,-3 0,0 0,-2 0,-3 3,1 1,1 2,2 0,3-1,0-1,-1-4,-2 0,-3 1,0 4,1 1,1 0,2 0,2 0,0-4,0-1,-2-1,0 0,-2 0,-2 0,0 2,0 1,0 1,1 2,3 0,0 0,2-1,0-2,-6 0,0-1</inkml:trace>
</inkml:ink>
</file>

<file path=ppt/ink/ink31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2027 1377,'-7'-4,"6"7,0 0,1 0,3 0,-1 0,1-3,0 0,0-2,-2-1,-1 0,-3 0,0 1,0 1,1 4,2 0,0 1,0-1,2 1,0-1,1-1,-1-5,-1-1,0 1,0-3,-1 2,-1 1,1 0,-3 2,1 4,-1 0,2 0,2 0,1 0,0 0,1-5,-1-1,-2 0,-1 0,-2 0,0 4,1 2,1 0,1 0,1 0,2-1,0-3,-2-2,-1 0,0 6,3-4,-2-2,-1 0,-3 4,3 2,-1 0,2 0,-1-6,0 0,0 6,1-6,0 0,-1 0,-2 6,1 2,0-2,1 1,0-1</inkml:trace>
</inkml:ink>
</file>

<file path=ppt/ink/ink31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2118 1381,'-13'-10,"10"8,-1 0,0 1,1-1,0 3,0 0,0 1,0 0,-1 1,2 0,0 1,0-1,2 4,0 2,0-5,1 4,-1-5,1 1,1 1,0-2,1-1,0-3,0 1,3-5,-1-1,-3 3,0 0,1-3,-2 2,0 1,1 0,-1 0,4-4,-4 3,0 1,-1 6,0 0,0 5,2 3,-2-5,1 0,2 8,-2-11,0 1</inkml:trace>
</inkml:ink>
</file>

<file path=ppt/ink/ink31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2170 1386,'20'1,"-16"-3,1 1,-1 0,0 0,1 0,-1 1,1 0,-2 0,0 1,-12 0,6-1,0 0</inkml:trace>
</inkml:ink>
</file>

<file path=ppt/ink/ink31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2199 1355,'-1'14,"1"-10,0 0,1-1,-1 0,0 0,1 2,-1 0,0 0,0 4,0-6,0 0,0 1,0-1</inkml:trace>
</inkml:ink>
</file>

<file path=ppt/ink/ink31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2255 1324,'-3'74,"3"-67,0-1,0-3,0 1,0-1,-1-6,1 0,1-12,-1 12,0 0,1-3,0 0,0 3,3 0,-1 2,0 1,1 1,-1 2,0-1,-1 2,-1 6,-1-7,0 0,-2 2,-1 1,0-2,-1-1,-1 0,1-3,1 1,0-2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451 1040,'18'-2,"-14"0,0 1,-1 1,1-2,-1 1,0 0,2-2,0 0,-1 3,-1-1,-8-5,3 3,-1-1,-1 0</inkml:trace>
</inkml:ink>
</file>

<file path=ppt/ink/ink31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2287 1383,'18'-2,"-15"2,3-1,-2 1,1 0,-2 0,-6-1,-2 1,2-1,-2-2</inkml:trace>
</inkml:ink>
</file>

<file path=ppt/ink/ink31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2305 1357,'2'27,"-1"-24,-1 2,0-1,1-1,-1 1,0 0,1-1,0 5,-2-5</inkml:trace>
</inkml:ink>
</file>

<file path=ppt/ink/ink31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2376 1357,'-17'6,"13"-3,0 0,2 0,-1 0,1 1,1 0,1-1,-1 0,1 4,1 0,-1-4,1 1,0-1,0 0,2 0,0-3,1 2,2-3,-3 1,0 0,0-1,1 1,-1 0,0-1,1 0,1 1,1-2,-7-2</inkml:trace>
</inkml:ink>
</file>

<file path=ppt/ink/ink31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2076 1147,'14'2,"-11"-2,0 0,0-1,2 1,-2 0,1-1,-1 1,0 0,0 0,0 0,0 1,2-1,-1 1,-1-1,0 0,2 1,-2-1,1-1,2 1,-1 0,-2-1,2 1,-2 0,1 1,-1-1,0 0,0 0,0-1,0 1,2 0,-2 0,0 0,0 0,0 0,0 0,0-1,2 1,-2 1,-9-1,0-1,2 0,0-2</inkml:trace>
</inkml:ink>
</file>

<file path=ppt/ink/ink31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1982 1545,'-2'14,"2"-10,-1 5,1-4,0-1,0 0,0-1,1 0,-1 0,3-5,-1-1,-1-1,1 1,-1 0,-1 0,1 0,0-2,0 1,0 0,-1 1,0 19,1-13,0 0,0 1,1 2,-1-3,4-3,0-3,-2-1,1-1,-3 2,-1 0,0 0,-1-6,1 4,0 2,0 0,-1 0,2 8,1-2</inkml:trace>
</inkml:ink>
</file>

<file path=ppt/ink/ink31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2033 1502,'3'30,"-3"-25,0 5,0-6,-1 2,1-1,0 1,0-1,0 0,0-1,-1 3,1-2,-1-1,1-1,1-6,0-3,0 2,0 1,-1 0,1-1,1-6,-1 5,0 2,0 0,2 1,1 1,0 4,-2 1,-2-1,2 8,-1-8,-1 2,0-1,0-1,0 0,0 1,-1 1,1-1,0-1,0 4,0-4,1-8,-1 1,1 0,-1-1,1-3,0 4,1 0</inkml:trace>
</inkml:ink>
</file>

<file path=ppt/ink/ink31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2071 1580,'18'-13,"-18"9,-1 1,-1 0,-1 2,-2 4,4 0,0 0,0 4,1-3,0 0,0 0,1 0,0 0,0-1,1 1,1-1,0-3,-2-3,1 0,-1-1,0 1,-1 0,1-1,0 0,0-1</inkml:trace>
</inkml:ink>
</file>

<file path=ppt/ink/ink31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2107 1529,'1'22,"-2"-15,1-3,0 1,0-1,-1 6,1-7,0 2,1 0,-1-2,3 0,0-3,0-1,1-1,-1-1,-1 0,0-1,-1 1,-2 0,-3-1,-1 1,2 2,0 0,0 0,0 0,0 1,-2-2</inkml:trace>
</inkml:ink>
</file>

<file path=ppt/ink/ink31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2090 1562,'13'-2,"-6"2,-4 0,1-1,1 0,-2-2,0 1,-2-1,0-1,-1 1,1-1,-1-1,0-3,0 4,1 8,-1-1,1 1,-1-1,0 1,0-1,0 2,0-2,0 0,0 5,0-4,0 0,0 0,0 0,-1 7,2-14,0-1,-1-1,1 0,1-3,-1 4,0-1,0 2,0 0,1 6,-2 1,1 0,-1 0,0-1,0 0,1 1,0 0,0-1,1 0,1-2,0-2,0 1,1-2,0-1,-2 0,0-1,-1 0,1 0,-1 1,-1-1,0 1,-3 0,0 2,0 0,0 2,0 0,2 2,0 2,1 6,1-6,1-1,1 0,0-2,0-1,0-1,0 0,0-2,-1-2,-2 0,1 0,-1 0,0-1,0-1,1 3,-1 0,-1 0,2 0,2 9,0-2,-1 0,-1-1,0 1,0 2,0-1,0-2,0 0,-1 0,0 0,0 0,-2-9,1 2,1 1,-1-2,1-2,1 0,1 4,0 0,0 0,1 1,-1-1</inkml:trace>
</inkml:ink>
</file>

<file path=ppt/ink/ink31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2300 1528,'3'17,"-2"-13,-1-1,1 5,-1-2,0-1,1 0,-1-2,1 1,-1 0,0 0,1 0,-1-1,1 0,-1 0,1 4,-1-4,-1-6,1-2,-1 1,0-2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484 1006,'16'0,"-13"0,1-1,-1 1,0-1,-3 9,-1 0,0-2,0 0,0-2,0 0,0 1,0-1,-2-2,0-3</inkml:trace>
</inkml:ink>
</file>

<file path=ppt/ink/ink31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2297 1533,'13'-4,"-10"3,0 0,2 0,-2 1,2-1,-1 0,0 1,-1 0,-5 3,-1-1,-5 1</inkml:trace>
</inkml:ink>
</file>

<file path=ppt/ink/ink31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2309 1564,'24'-6,"-21"5,0 1,0-1,0 1,0-1,-3-2,1-2</inkml:trace>
</inkml:ink>
</file>

<file path=ppt/ink/ink31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2359 1530,'19'-1,"-13"0,-2 0,2 0,-3 0,0 0,-5 4,-1-3</inkml:trace>
</inkml:ink>
</file>

<file path=ppt/ink/ink31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2375 1541,'3'18,"-2"-13,-1 5,1-3,-1-4,0 0,0 0,1 0,0 2,-1 0,1-2,-1 0,0-8,-2-1,1 1,-1 2,0 0,1 0,0 0,-1-1</inkml:trace>
</inkml:ink>
</file>

<file path=ppt/ink/ink31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2420 1482,'1'16,"-1"-12,0-1,-1 1,0 1,0 0,1-2,-1 0</inkml:trace>
</inkml:ink>
</file>

<file path=ppt/ink/ink31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2462 1542,'14'0,"-11"0,1 0,0 0,-1 0,0 0,3 0,-12 1</inkml:trace>
</inkml:ink>
</file>

<file path=ppt/ink/ink31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2466 1556,'21'2,"-18"-2,0 0,0 1,0-1,0 1,-5-5,-1 2</inkml:trace>
</inkml:ink>
</file>

<file path=ppt/ink/ink31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2481 1513,'27'13,"-24"-11,0 0,0 0,-2 1,-1 0,-1 0,0 0,-2 2,0 2,2-4,0 0,-1 0,1 0,0 2,-1-1,-1-2</inkml:trace>
</inkml:ink>
</file>

<file path=ppt/ink/ink31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2584 1524,'-14'6,"11"-4,0 0,2 1,0 0,4-1,1 0,1 1,-2-2,0 1,2 0,-5 1,-1 1,-1 0,0 0,0-1,-1-1,2 1,-2-1,3-13,0 6,1 0</inkml:trace>
</inkml:ink>
</file>

<file path=ppt/ink/ink31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2614 1490,'-12'42,"12"-37,-1-1,1 0,0-1,2 2,0 3,-2-5,1 0,1 0,0 0,1-4,-1-4,0 2,-1 0,0-6,-1 5,0 0,-1 1,-2 0,0 2,-1 0,0 0,1 1,0 0,-1-1,0 1,0 0,1 0,6 0,3 0,-3-1,2 0,-1 0,-1 1,0-1,0 1,0 1,-1 2,0 0,-1 1,-1-1,0 1,-2 4,1-12,2-1,0 1,0 0,0 1,1-1,1 4,0-1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534 1035,'6'-16,"-3"14,0 0,0 2,0 0,1 1,1 3,-2-2,0 2,0 0,1 2,6 5,-7-8,-7-11,1 2,1-1,0 1,1 1,-1 1,2 1</inkml:trace>
</inkml:ink>
</file>

<file path=ppt/ink/ink31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2640 1544,'6'18,"-7"-15,1 0,0-7,-1-1,0 0,-1-2,2 4,-2-2</inkml:trace>
</inkml:ink>
</file>

<file path=ppt/ink/ink31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2636 1513,'23'15,"-21"-12,-1 0,0 1,-1-1,0 2,0-2,3-6,-1 0,0-1,0 1,0 6,-1 1,1-1,1-1,0-5,-1-1,1 0,-1 1,1 1,-1-1,-3 6,-2 1,1 0,2-1,0 0,-1 0,1 0,0 1,1 0,-1 0,0-1,1 0,3-2,-1-6,0 2,-1 0,0 0,0-1,1 0,-1 1,-1 0,-2 0,-1 0,2 6,2 0,-1 1,0 0,1 2,-1-1,-1 0,1 5,-1-7,0 0,0 3,0-2,-1-1,0 0,-1 0,-1 0,-3 1,2-1,1-1,0 0,-1-1,1 0,-1-1,1-1,-1-2,-3 0,4 0,-2 0,1 1,-1 0,0 0</inkml:trace>
</inkml:ink>
</file>

<file path=ppt/ink/ink31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2823 1514,'-32'23,"29"-19,3-1,3 0,0-1,0-1,0 1,0-1,-1 4,-5 3,2-5,-1 0,0 0,-1-2</inkml:trace>
</inkml:ink>
</file>

<file path=ppt/ink/ink31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2842 1496,'-7'29,"5"-22,1-3,1 0,-1 0,2 0,0 0,0-1,2-1,0-3,0-1,-2-1,-3 0,-2 0,-3-1,4 3,0 1,0-1,0 0,6 0,1 1,0 0,0 0,-1 0,0 0,1-1,0 0,0 1,1 0,-2-1,0 2,0-1,0 0,-6 0,-2 1,2 0,0 0,0 1,2 2,0-1,1 0,0 0,0 0,1 1,-1-1,3-2,1-2,-1-1,0 0,1-1,-1-1,0 2,0-1,-2 0,-1 7,0-1,1 2,1 1,0-3,1-7,-1 1,-1-1,-1 1,1 0,0 0,1 0,1 2,0 2,-1 2,-1 0,-1 0,0 1,0-1,0 4,0-4,-1-10,1 4,0 0,0-1,0 1,2 0,1 0,0 1,0-1,0 1,0 1,0-1</inkml:trace>
</inkml:ink>
</file>

<file path=ppt/ink/ink31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2941 1498,'-2'17,"1"-13,0-1,0 1,-3 6,4-7,-1 1,1 0,0 0,1 0,-1-1,1 0,0 1,1-1,2-2,-2-4,-2-2,-2 0,-1 1,-1 1,1 0,-2 1,1 0,0 0,1 0,-3-1,3 2,8 1,-2 1,1 0,0-1,0 1,-1-1,3 1,3 1,-6-2,1-1,-1 1,1-1,-1 0,-6-2,-1 1,0 0,1 2,0 2,1 1,2 0,1 0,0 0,1 0,4 2,-3-3,0-2,1-3,2-2,-1 2,1-2,-3 2,0 0,-7 6,1-1,0 0,0 1,0-1,0 1,2 0,0 0,1 2,0-1,1-1,0 1,2-1,0-2,0-1,0-2,0-2,0 0,-2 1,0 0,1 0,0-2,-1 1,0-1,0 2,0-1,0-14,-1 12,0-2,1 1,-1 3,0 1,0-1,0 1,0 0,-2 9,1-1,0 1,0 0,0 6,1-5,0-2,0 0,1 1,0 0,-1-2,4 18,-3-16,-1-1,1-1,1 0</inkml:trace>
</inkml:ink>
</file>

<file path=ppt/ink/ink31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3065 1530,'3'13,"-2"-9,0-1,2-4,0-1,-1-1,1 1,-2-1,0 0,-1 0,1 7,1 1,1-1,-1 1,-1-2,2-3,-2-3,0 0,0 0,-1 0,-1 0,3-1,0-1</inkml:trace>
</inkml:ink>
</file>

<file path=ppt/ink/ink31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3120 1535,'1'21,"-2"-13,2-5,-2-8,1-1,0 1,0 1</inkml:trace>
</inkml:ink>
</file>

<file path=ppt/ink/ink31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3114 1492,'11'17,"-7"-17,-1-2,2-2,2-3</inkml:trace>
</inkml:ink>
</file>

<file path=ppt/ink/ink31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3155 1493,'-5'52,"5"-48,0 1,0-2,0 0,1 0,0 0,0 0,1-6,-1 0,0 0,-1 0,-1 0,-1 0,0-1,-2 0,0 1,-1 0,1 0,1 2,-3-1,3 1,9 5,6-1,-4-3,-4-2,0 0,0-1,-1 0,1-1,-2-2,0 2,-1 1,0 0,1-2,0 1,-1 1,-3 14,2-6,-1-1,1 1,0-2,0 0,0 0,-1 0,1 0,-1 1,1-1,0 0,0 4,0-4,0 0,0 0,0 2,0-1,0-1,1-6,0-2,0 0,0 1,0 0,0 1,0 0,1 0,0 0,0 0,1 1,1-1,3-2,-5 2,1 2,-2 4,-1 1,0 0,0 1,0-2,1 0,-1 0,0 0,0 5,0-5,1 0,-1 1,0-8,0 1,1-4,-1 3,0-1</inkml:trace>
</inkml:ink>
</file>

<file path=ppt/ink/ink31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3294 1524,'-15'-9,"12"9,0 3,0 0,0 1,2 1,0-2,0 3,1-2,-1-1,1 0,2 3,-2-3,2 0,1-1,0-4,1-2,-2 1,-1 0,1 0,1-1,-1 1,0 0,2-1,1-3,-2 4,-2 0,-1 6,1 0,-1 1,1-1,0 0,1 1,-1-1,1 0,1-1,0-4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580 980,'-14'66,"13"-63,-2 1,1-1,-2-2</inkml:trace>
</inkml:ink>
</file>

<file path=ppt/ink/ink31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3268 1598,'16'-2,"-13"2,4 0,-3 0,0 0,-1-1,0 1,2 0,-2 0,2-1,1 0,-2 0,-1 1,-9 3,-1 0,4-2,0 0</inkml:trace>
</inkml:ink>
</file>

<file path=ppt/ink/ink31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3268 1628,'25'-8,"-18"7,-4 1,4 0,-3 0,-1-1,0 1,0-2,-4-2,0 0,0 1,-2-1</inkml:trace>
</inkml:ink>
</file>

<file path=ppt/ink/ink31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2051 1350,'-1'13,"1"-8,0-2,1 4,-1-2,0 2,0-3,0 0,-1 4,1-5,-1 2,0-2,0 0,0 2,0-2,4 3,-1-3,-1 0,2 4,-1-2,-1-1,0-1,0 1,2-1,0-3,0 0,0 1,0-1,0 0,3 1,-3-1,0 0,0 0,0 0,1 0,3 0,-3-1,0 1,-1-2,2 1,-2 0,0 1,0 0,0 0,0 0,-2-4,0-1,-1 0,0 2,1 0,-1-2,1 2,0-3,1 2,-1-4,0 4,1-10,-2 10,1 0,-1 0,0 1,0-2,0 0,-1 0,1 2,-1 0,-1-1,1 1,1 0,0 0,-2-4,2 3,-1 1,-1 0,-1 3,-1 1,1 1,0-2,0 1,-1 0,1-1,0 0,-4 1,3 0,1-1,0 0,0 0,-3 0,2-1,0 0,0 0,1 1,0-2,-1 2,1-1,-2 1,2 0,0 0,0 1,0 0,-1-1,1-2</inkml:trace>
</inkml:ink>
</file>

<file path=ppt/ink/ink31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2292 1085,'15'4,"-11"-4,0 0,-1 0,2-1,-1 1,0 0,-1 0,0-1,0 2,0-1,1 0,-4-4</inkml:trace>
</inkml:ink>
</file>

<file path=ppt/ink/ink31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2293 1104,'14'5,"-10"-5,0 0,1 0,2-1,-3 2,2-1,-2-1,0 1,-1-1,-4-2,-1 0</inkml:trace>
</inkml:ink>
</file>

<file path=ppt/ink/ink31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2328 1056,'18'11,"-15"-11,0 1,1 0,-1 0,0 1,-1 1,1 0,-1 0,-1 0,-1 0,0 0,-2 0,-1 1,1-1,-2 1,1 1,-1 0,2-2,1 0,-3 3,2-2,-2-1,-1-7,2 0,-1 0</inkml:trace>
</inkml:ink>
</file>

<file path=ppt/ink/ink31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2250 1205,'7'14,"-2"-8,-2-3,-1 1,1 0,-1 0,1-1,-1 1,0-1,1 1,0 0,-1-1,0 0,-1 0</inkml:trace>
</inkml:ink>
</file>

<file path=ppt/ink/ink31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2290 1201,'-21'39,"18"-33,1 0,-1-1,1 0,0 0,1 0,-1-1,0 1,1 0,-1-1,0-1,-2-3,1-5,1 2</inkml:trace>
</inkml:ink>
</file>

<file path=ppt/ink/ink31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1757 1174,'11'24,"-9"-20,1-1,0 1,0-1,0 0,0 0,4 4,-4-5,2 4,-2-1,0-2,-4-8,1 2,-1 0</inkml:trace>
</inkml:ink>
</file>

<file path=ppt/ink/ink31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1798 1166,'-22'56,"20"-53,-1 4,0 1,1-4,1 0,-1 0,1-1,-2 3,2-2,0 1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599 916,'11'53,"-11"-47,1 9,-1-11,1 5,-1-5,0 0,0 2,1-2,0-1,1 0,1 0,0-2,0-2,0-2,-1 0,1-2,-2 2,1 0,0 0,1 1,0-3,0 1,-2 0</inkml:trace>
</inkml:ink>
</file>

<file path=ppt/ink/ink31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2448 1087,'16'-10,"-16"6,1 0,-1-1,0 1,-1 0,1 1,-1-1,1 0,-1-1,-1 2,1-1,0 1,1 0,0 0,3 2,0 2,1 1,0 0,-1 1,-2 2,-1-2,-1 0,-2 1</inkml:trace>
</inkml:ink>
</file>

<file path=ppt/ink/ink31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2452 1103,'0'28,"0"-23,0 0,0-2,-1 0,0 4,1-4,0 0,-1 0,1 1,-1 8,0-5,1 0,0-1,-1-1,0 0,1-1,-1 0,1-1,-1 4,1-4,1 0,2-2,1-1,-1 0,0 0</inkml:trace>
</inkml:ink>
</file>

<file path=ppt/ink/ink31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2531 1065,'0'19,"0"-15,0 1,0-2,0 2,0-1,-1-1,-1-12</inkml:trace>
</inkml:ink>
</file>

<file path=ppt/ink/ink31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2526 1039,'18'14,"-16"-11,1-1</inkml:trace>
</inkml:ink>
</file>

<file path=ppt/ink/ink31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2575 1075,'2'0</inkml:trace>
</inkml:ink>
</file>

<file path=ppt/ink/ink31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2576 1075,'3'-1,"-6"-1,0 2,-1 1,3 2,-2 4,2-4,0 1,0-1,0 0,1 1,0-1,0 0,1 0,2-2,1 0,1-3,-1 0,-2-1,1 0,0-1,-1-1,-1 2,0-1,-1 0,1 0,0 1,0 0,-1-1,0 1,1-2,-1 1,2 0,-3 1,2 0,-1-2,0 2,0 6,-2 1,2 0,-1-1,0 0,0 1,1-1,0 0,-1 5,1-4,0 3,0-4,1 0,0 1,1 1,1-2,0 0,-2 0,-3 0</inkml:trace>
</inkml:ink>
</file>

<file path=ppt/ink/ink31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2626 1050,'2'0</inkml:trace>
</inkml:ink>
</file>

<file path=ppt/ink/ink31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2627 1050,'3'3,"0"-3,0-1,0 1,1-1,-1 1,0 0,0-1,1 1,-1 0,0 1,0-1,0 0,0-1,0 1,0-1,0 1,0 0</inkml:trace>
</inkml:ink>
</file>

<file path=ppt/ink/ink31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2234 1055,'-6'23,"5"-18,0 0,-1 1,2-2,-1-1,0 1,1-1,0 1,-1 0,2-1,2-2,1 0,0-1,-1-1,0 1,1-1,-1 0,0 0,0 0,0 0,0-1,-6-2,0 2</inkml:trace>
</inkml:ink>
</file>

<file path=ppt/ink/ink31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2231 1057,'14'-1,"-11"1,0 0,0 0,0 0,-6 2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591 912,'2'0</inkml:trace>
</inkml:ink>
</file>

<file path=ppt/ink/ink31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2230 1093,'18'-5,"-15"4,0-2,-1 0,-2-1,-1 0</inkml:trace>
</inkml:ink>
</file>

<file path=ppt/ink/ink31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2266 1018,'-2'35,"2"-32,-1 0</inkml:trace>
</inkml:ink>
</file>

<file path=ppt/ink/ink31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2415 1548,'0'13,"-1"-8,1-2,0 0,0 1,-1-1,1 1,0 1,0-2,3-1,2-2,0 0,-1 0,-1 0,3 0,-3-1,1 0,-1 0,0 0</inkml:trace>
</inkml:ink>
</file>

<file path=ppt/ink/ink31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2418 1533,'14'3,"-10"-3,0-1,3 0,-4 1,0-1,0 1</inkml:trace>
</inkml:ink>
</file>

<file path=ppt/ink/ink31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2422 1564,'27'-13,"-24"11,0 1</inkml:trace>
</inkml:ink>
</file>

<file path=ppt/ink/ink31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2461 1487,'3'13,"-3"-10,0 0,-1 4,1-4,0 0,-1 1</inkml:trace>
</inkml:ink>
</file>

<file path=ppt/ink/ink31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2657 1054,'2'21,"-3"-17,1 0,0 0,0-1,-2 2,2-2,0 1,-1 1,1-1,0-1,-1 0,1 0</inkml:trace>
</inkml:ink>
</file>

<file path=ppt/ink/ink31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2699 1021,'-3'14,"1"-11,1 0,0 1,-2 1,3-2,-2 0,2 0,0-6</inkml:trace>
</inkml:ink>
</file>

<file path=ppt/ink/ink31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2715 1060,'-5'15,"4"-9,-1-1,1-2,-1 1,1-1,-1 0,0 1,0 0,1-1,0 1,0 0,4-2,0 0,1-1,1 0,0 0,-2-1,0 0,0 0,0-1,0 0,0 1,-2-3</inkml:trace>
</inkml:ink>
</file>

<file path=ppt/ink/ink31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2711 1063,'17'-4,"-13"4,-1 0,0-1,0 1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611 960,'28'-22</inkml:trace>
</inkml:ink>
</file>

<file path=ppt/ink/ink31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2711 1092,'18'-1,"-14"0,-1-1,0 2,0-1,0 0,0 0,-2-2,-2 0</inkml:trace>
</inkml:ink>
</file>

<file path=ppt/ink/ink31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2779 1008,'-8'39,"7"-36,0 0,-1 0,-1-1</inkml:trace>
</inkml:ink>
</file>

<file path=ppt/ink/ink31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2564 1201,'13'-7,"-13"4,-2-2,2 2,-3 1,-1 1,1 0,-1 4,1-1,-1 2,2-1,-1 0,2 0,-1 2,2-2,0 0,0 0,1 2,1-1,-2-1,2 1,1-2,0-2,0-3,0 0,1-1,-1 0,1-1,1-1,-3 3,1 0,-2 8,0 0,-1-2,1 1,-1 2,0-3,-1 0,1 0,-1 1,0-9,2 2,-1 0,0 0,1-1,-1 1,1-1,1 0,0 0,0 0,0 1,1 0,-1 0,1 2,0 3,-1 1,-1 1,0 0</inkml:trace>
</inkml:ink>
</file>

<file path=ppt/ink/ink31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2613 1202,'3'14,"-3"-11,-1 1,1 0,0-1,-1-7,1 1,0-1,0 0,2-6,-2 7,2 0,0 0,-2 0,3 2,0 2,0 2</inkml:trace>
</inkml:ink>
</file>

<file path=ppt/ink/ink31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2630 1211,'0'14,"3"-12,0-2,0-3,-2 0,-2 0,0 0,0 0,0 0,-2 0,7 1,-1 2,0-1,0 1,0 0,0 2,0 2,-1-1,-2 0,0 0,-1 0,1-6,-1-2,0 1,1 1,1 0,1 0,1 1,0 0,0 2,0 0,0 1</inkml:trace>
</inkml:ink>
</file>

<file path=ppt/ink/ink31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2686 1229,'2'0</inkml:trace>
</inkml:ink>
</file>

<file path=ppt/ink/ink31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2574 1368,'-13'-3,"10"6,0 0,-1 1,2 0,1-1,1 0,0 1,1 0,0 0,1-1,1-1,0-3,1-5,0 0,-2 3,1-1,-1 1,-1 0,1 6,-2 1,0 0,1 0,0 7,-1-7,2 0,1-5,-2-3,5-7</inkml:trace>
</inkml:ink>
</file>

<file path=ppt/ink/ink31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2594 1381,'28'-3,"-24"3,0 0,-1 0,-6-3</inkml:trace>
</inkml:ink>
</file>

<file path=ppt/ink/ink31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2620 1352,'1'28,"-1"-25,-1 2,1-2,0 0,0 0,0 0,0 0,0 0,0 0,0 0</inkml:trace>
</inkml:ink>
</file>

<file path=ppt/ink/ink31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2648 1333,'3'41,"-4"-37,1-1,-1 1,0 0,1-1,-1 2,1-2,0-6,2-6,-1 5,2 1,0 1,2-1,-2 2,0 1,0 1,-3 2,0 0,0 2,-1-1,1 0,-1-1,1 2,-1-2,0 0,-2 0,0-1,0-1,0-2,0-2,2-1,1-3,0 4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874 1186,'11'-17,"-8"15,0 2,1 0,-1 3,1 2,-2 1,0-2,-2 2,0-1,-1-1,1-1,-1 3,0-3,0 1,-1 0,0-1,0 2,0-2,0 2,0 0,-2-2,1 0,0-1,2-5,1-3,1 0,0 1,-1 1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660 926,'17'36,"-17"-40,1 0,-1 1,1-1,-1 1,1-5,-1 4,1 1,1-10,-2 10,1 0,-1-1,2 8,0 1,-1 0,1 2,-1-2,7 15,-4-7,0 1,-2-4,-1-6,-1-1,0 0,-2 5,-1-7,-1 1,1-1,-7 1,5-3,0-1,2 0,-1 0,1-1,-3-5,2 4</inkml:trace>
</inkml:ink>
</file>

<file path=ppt/ink/ink32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2676 1382,'32'0,"-29"-1</inkml:trace>
</inkml:ink>
</file>

<file path=ppt/ink/ink32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2692 1365,'4'32,"-3"-26,-2-2,1-1,0 1,1 2,2-7</inkml:trace>
</inkml:ink>
</file>

<file path=ppt/ink/ink32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2744 1373,'-14'2,"12"1,1 0,1 0,1 0,-1 0,1 1,0-1,3 8,-1-5,0-4,7-1,-7-3,0 0,4-9,-5 5,0 1,-1 0</inkml:trace>
</inkml:ink>
</file>

<file path=ppt/ink/ink32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2516 1381,'-12'14,"14"-11,1-3,0-3,0 0,-2 0,1 0,-1-1,0 1,-3 0,-2 2,1 1,0 0,-2 4,4-1,0 0,2 0,2 0,1-2,0-2,-1-1,0 0,-1-1,-3 0,-1 0,-1 2,0 4,1 1,2-1,0 0,2 0,2-1,-1-4,-2-1,1 0,-1 0,-1 0,-1 0,-2 0,0 3,2 3,1 0,0 0,0 0,3-3,0-4,-1 1,-2 0,-3 0,0 3,2 3,1 1,0-1,0 0,1 0,-1-6,0 0,-3 1,0 1,4 5,0-1,2-1,-1-5,-1 0,0-1,0 1</inkml:trace>
</inkml:ink>
</file>

<file path=ppt/ink/ink32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2498 1079,'-2'13,"5"-12,0-2,-2-2,-1 0,0 0,-3 3,0 1,0 1,1 1,5 0,0-1,0-2,-1-3,-2 0,0 0,0 0,-1 0,-2 2,1 4,1 1,0-1,1 0,0 0,2 0,1-1,-1-5,-6 0,2 6,2 0,3-1,0-3,0-2,-2 0,-2 0,-1 0,-2-1,1 7,3 0,0 0,3-1,0-5,0 0,-2 0,-4 3,1 3,1 0</inkml:trace>
</inkml:ink>
</file>

<file path=ppt/ink/ink32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2526 1130,'13'3,"-10"-3,1-1,2 1,-1-1,-1 1,4-2,-4 1,1 0,0-1,-2 1,2 1,-2-1,0 0,0 1,1-1,-1 1,0 0,0 0,0 1,0-1,0 2</inkml:trace>
</inkml:ink>
</file>

<file path=ppt/ink/ink32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2823 1064,'15'2,"-9"-2,0-2,-3 2,2-1,-2 0,0 1,0 0,2-2,1 3,-3-2,0 1</inkml:trace>
</inkml:ink>
</file>

<file path=ppt/ink/ink32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2824 1090,'2'0</inkml:trace>
</inkml:ink>
</file>

<file path=ppt/ink/ink32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2825 1090,'-1'8,"4"-8,0 0,1-1,2 0,-1 1,-2-1,0 1,2-1,1 0,-2 0,-1 1,0-1,0 1,1-2,-1 2,0-1,-11 0,5 0</inkml:trace>
</inkml:ink>
</file>

<file path=ppt/ink/ink32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2854 1032,'21'13,"-17"-12,-1-1,1 1,-1 0,1-1,-1 1,1-1,0 1,1 0,-2 1,0-2,-1 3,-3 1,0-1,0 0,-1 2,0 1,1-1,-1 1,0-2,0 0,0-1,0 1,0-1,0 0,0 0,-2 2,-1-1,3-1,0 0,-1-1,0 0,0 0,-1-1,1-2,-2-8,5 5,0 1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590 912,'21'-16,"-17"14,-1 1,1-1,-1 2</inkml:trace>
</inkml:ink>
</file>

<file path=ppt/ink/ink32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2932 1102,'11'-16,"-10"12,-1-3,0 3,0-1,0 2,0-2,0 2,0 0,-1 0,1 0,0-8,-1 7,1 0,0 0,0 0,1 1,3 6,0 0,-2 0,-1 0</inkml:trace>
</inkml:ink>
</file>

<file path=ppt/ink/ink32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2931 1100,'4'14,"-3"-10,-1-1,-1 2,2 3,-1-5,-1 3,0-3,0 1,1-1,-1 1,1-1,-1 2,0-1,1-1,0 0,0 0,-1 3,1-3,0 0,-1 3,1-3,-1 2,1-2,-1 0,1 1,-1-1,1 2,0 0,0 0,-1 0,1-2,-1 2,0 0,1-1,-1-1,1 0,0 0,0 0,0 0,0 0,0 5,0-5,0 3,0-2,0-1,0 0,0 0,0 0,1 0,-1 0,-4-9</inkml:trace>
</inkml:ink>
</file>

<file path=ppt/ink/ink32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3022 1042,'-14'-9,"11"11,1 1,-1 1,1 0,-1 2,2-3,0 2,0-2,0 1,1-1,0 0,3-2,0-3,-1-1,1 0,0-2,-1 2,-1 0,2-1,0 0,-1 1,-2 7,0-1,0 1,0-1,2 0,0 2,-1-1,0 0,-2 0,1-1,-3 2,0-7</inkml:trace>
</inkml:ink>
</file>

<file path=ppt/ink/ink32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3048 1023,'14'7,"-11"-6,1-1,-1 0,0-1,0 1,-6-1,0 2,0-1</inkml:trace>
</inkml:ink>
</file>

<file path=ppt/ink/ink32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3064 1032,'-2'17,"2"-12,-1-2,1 2,-1 1,1-2,0 0,0 0,0-1,0 0,0 0,-1 2</inkml:trace>
</inkml:ink>
</file>

<file path=ppt/ink/ink32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3112 996,'-11'22,"10"-19,0 4,0-4,-1 2,1-2,0 0,0 0</inkml:trace>
</inkml:ink>
</file>

<file path=ppt/ink/ink32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3124 1033,'-5'15,"3"-9,1-2,0 0,-1 1,2-2,0 2,0-2,-1 0,1 0,0 1,6-2,-1-3,-2 0,7-3,-5 1,-1 0,-1 1,-1-1,-1 0</inkml:trace>
</inkml:ink>
</file>

<file path=ppt/ink/ink32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3120 1034,'19'4,"-13"-3,-3-2</inkml:trace>
</inkml:ink>
</file>

<file path=ppt/ink/ink32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3116 1058,'27'-2,"-23"1,-1 0,0 0,1-2,-1-1</inkml:trace>
</inkml:ink>
</file>

<file path=ppt/ink/ink32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3172 1003,'-4'19,"3"-16,0 0,1 1,-1-1,-2-2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960 1261,'-13'14,"10"-11,2 0,-1 0,1 0,-2 3,2-3,-3 6,0-4,0-1,0 0,1-1,0-2,2 2,6-3,0-1,-2 0,0 0,0-1,0 0,0 1,0-1,0 0,0 0,3 0,-2 0,-1 1,1 0,1-1,-2 1,0 0,-6-2,0 0,-3-2,0-1,3 3,0 0,1 0,-2-2,1 1,0 1,1 0,-1 1,0 1,2 4,0 1,2 2,0-1,-1 0,1 1,0 1,0-1,0 0,-1-2,1 1,0-1,-1 0,1-1,0 1,0 1,0-1,0 0,0 0,-1 1,1 1,-1-2,1-1,-1 0,1-8,0-3,-1-1,1 1,-1 1,1 0,0-6,-1 4,1-6,0 9,-1 0,1 1,0 0,0 1,0-1,-1 0,1 1,1-6,-2 6,0 1,2-2,1 7,-1 8,-4 2,0-7,1-1</inkml:trace>
</inkml:ink>
</file>

<file path=ppt/ink/ink32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3018 1122,'-2'23,"2"-20,-1 0,1 1,-1 0,0 0,0 1,0 1,0-3,2-7,0 0,-1 0,1 0,1 1,2-4,-1 4,-1 0,1 2,0 2,0 1,-1 1,-1 0,-2 0,0 1,-1-1,-1-1,0-1,-1 1,1-1,0-1</inkml:trace>
</inkml:ink>
</file>

<file path=ppt/ink/ink32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3046 1138,'13'1,"-10"-2,0 1,0-1,0 2,0-1,0-2</inkml:trace>
</inkml:ink>
</file>

<file path=ppt/ink/ink32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3061 1143,'0'14,"-1"-10,1-1,-1 1,1 0,-1 0,1-1,-1 3,1-3,-2 1</inkml:trace>
</inkml:ink>
</file>

<file path=ppt/ink/ink32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3098 1109,'-3'17,"2"-14,0 0,1 1,0-7</inkml:trace>
</inkml:ink>
</file>

<file path=ppt/ink/ink32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3118 1128,'-2'15,"1"-12,1 0,-1 0,0 0,0 0,0 1,0 0,-1 0,2-1,-1 0,4-1,0-1,0 0,0-2,2 1,-2-1,1 1,0-1,2 1,0 0,-5-4,-3 0,-1 0</inkml:trace>
</inkml:ink>
</file>

<file path=ppt/ink/ink32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3116 1132,'15'3,"-12"-4,1 1,-1 0,-4 3,-2 0</inkml:trace>
</inkml:ink>
</file>

<file path=ppt/ink/ink32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3112 1157,'23'-1,"-17"0,-2-2,-1 1,2-4,-4 3,0 0</inkml:trace>
</inkml:ink>
</file>

<file path=ppt/ink/ink32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3166 1105,'-8'24,"8"-20,-2 1,0-2,1-7</inkml:trace>
</inkml:ink>
</file>

<file path=ppt/ink/ink32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3027 1239,'-15'4,"13"-1,0 0,1 0,1 0,-1 0,2 0,0 0,1 0,3-2,0-1,0-2,2-1,-1-1,-3 1</inkml:trace>
</inkml:ink>
</file>

<file path=ppt/ink/ink32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3054 1221,'14'1,"-10"-1,-1 0,0 0,0 0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2101 611,'-12'27,"11"-23,0-1,1 0,-3 4,2-4,-2 1,0 1,0-2,0 0,-1-1,1 0,-1 0,1-1,0 0,0 0,-2 0,-1 0,3-1,-1-3,1 0,2 0,0 0,2 0,-1-1,0 1,0-2,1 2,2 1,0 2,0 1,4 0,-4-1,0 0,1 1,0-1,0-1,-1 3,0 0,1 3,-2-2,0 0,2 3,-1-4,-1 1,0-8,-2 2</inkml:trace>
</inkml:ink>
</file>

<file path=ppt/ink/ink32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3068 1223,'-3'17,"3"-13,0-1,0 0,-1 5,0-5,1 0,0 0,-1 1,0-1,0 0,1 0,0 0,-1 2,3-11,-1 2,-1-1</inkml:trace>
</inkml:ink>
</file>

<file path=ppt/ink/ink32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3103 1204,'-6'17,"5"-14,0 0,0 1,0-1,0 0</inkml:trace>
</inkml:ink>
</file>

<file path=ppt/ink/ink32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3122 1227,'-3'16,"3"-13,-1 1,1-1,-1 1,0-1,0 0,0 0,0 0,1 0,3-1,2 0,0-2,-1-1,0 1,-1 0,0 0,2 0,-2-1,0 1,0-1,0 1,-7-5</inkml:trace>
</inkml:ink>
</file>

<file path=ppt/ink/ink32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3125 1229,'20'-2,"-17"1,0 2,0-1,-3 3</inkml:trace>
</inkml:ink>
</file>

<file path=ppt/ink/ink32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3117 1258,'31'-5,"-28"1</inkml:trace>
</inkml:ink>
</file>

<file path=ppt/ink/ink32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3169 1204,'-1'14,"0"-10,1 0,-1 0,1-1,-1 0,-3-7,2-2,1 3</inkml:trace>
</inkml:ink>
</file>

<file path=ppt/ink/ink32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3015 1317,'15'5,"-12"-6,0 0,-1-2,-2 0,0 0,-3 0,-2 4,2-1,-3 4,2-1,2 0,1 0,0 6,2-4,1-1,0 0,2-3,0-2,-1 0,1-2,0 0,0 0,-2 0,1 0,0 0,-2 0,1 0,-1-1,0 1,-1 6,0 0,1 1,-1 0,-1-1,1 0,-1 3,1-2,-1 0,0-1,1-6,-1-4,2 4,0-1,-1 0,4 0,-1 1,0 1,0 2,0-1</inkml:trace>
</inkml:ink>
</file>

<file path=ppt/ink/ink32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3077 1318,'5'15,"-5"-12,0 0,0-6,0-1,3-1,0 2,-1 0,1 0,0 0,0 1,0 1,2-1,-2 1</inkml:trace>
</inkml:ink>
</file>

<file path=ppt/ink/ink32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3118 1313,'-11'21,"14"-18,0-1,0-1,1-3,-1 0,-3-2,-1 1,-1 0,-1 2,4-2,2 2,6-2,-4 2,-2 2,0 0,0 2,-1 0,0 2,-1-2,-1 0,-1 0,1 0,-2 0,0-7,2 1,0 0,1-1,-1 1,3-1,0 1,0 0,0 2,0-2</inkml:trace>
</inkml:ink>
</file>

<file path=ppt/ink/ink32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3002 1429,'-14'-5,"11"7,0 1,1 1,1-1,-1 3,2-1,0-1,0-1,2 0,1-3,1-3,0-1,-1 0,4-6,-4 6,-1 1,0 0,-1 6,0 0,1 0,-1 0,0 0,3 1,-1-5,-2-2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2153 577,'-2'16,"2"-12,-2 1,1 0,1-1,-1 1,0 0,0 2,0 0,0 2,0-1,0-1,-1 11,1-12,-2 7,1-2,2-7,-2 1,2-2,2-8,-1-1,0 1,0 0,-1 1,1 1,0-1,-1 0,1 0,-1 1,1-4,0 3,0-1,0 0,-1 0,1-1,-1-3,1 2,0 4,0-4,0 3,0 1,0 0,-1 0,4 9,-2-2,0 1,0 0,0-1,-1 1,1 2,-1-1,0 0,1 3,-2-6,2 1,-1 0,0-1,-1 0,1 0,0 0,-1 0,0 0,-4-7,2 1,-1 1,-1-2,1 0,-1-1,1 1,-3-4,4 5,1 0,5 4,0-1,-1 0,1 0,-1 0,0 0,0 0,1 0,-1 0,0 0,0 0</inkml:trace>
</inkml:ink>
</file>

<file path=ppt/ink/ink32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3031 1419,'24'0,"-21"-1,0 0,0 1,0-1</inkml:trace>
</inkml:ink>
</file>

<file path=ppt/ink/ink32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3051 1383,'0'47,"-1"-44,1 0,0 0</inkml:trace>
</inkml:ink>
</file>

<file path=ppt/ink/ink32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3082 1371,'0'46,"0"-41,-1-1,1-1,-3-5,4-4,0 3,0 0,0-1,1 1,0 0,0 0,1 2,1-1,-1 2,-1 4,-1 0,0-1,-1 0,0 1,0 0,-1-1,0 1,-2-1,-2 0,-1 0,2-1,-3-2,4 0</inkml:trace>
</inkml:ink>
</file>

<file path=ppt/ink/ink32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3103 1419,'24'1,"-20"-2,0 2,-1-2,0 1</inkml:trace>
</inkml:ink>
</file>

<file path=ppt/ink/ink32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3122 1389,'2'37,"-2"-33,-1-1,1 2,0-2,0 1,0-1</inkml:trace>
</inkml:ink>
</file>

<file path=ppt/ink/ink32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3168 1399,'-14'13,"12"-8,1-2,-2 1,2 1,0-2,1 0,0 1,2-1,1 1,2 0,3-1,-4-4,7-7,-5-3,-7 5</inkml:trace>
</inkml:ink>
</file>

<file path=ppt/ink/ink32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2974 1056,'-7'-4,"5"7,0 1,2-1,3-4,0 0,-2-2,-4 2,0 0,0 1,1 3,2 1,0 0,1 0,2-4,0-3,0 0,0-1,-3 1,-1 0,-2 2,0 1,1 3,1 0,2 0,1 0,1-3,-1-3,0 0,-5 2,1 4,2 0,2-6,-2 0,-2 6</inkml:trace>
</inkml:ink>
</file>

<file path=ppt/ink/ink32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2941 1424,'2'15,"1"-13,0-3,-1-2,-1 0,-1 0,-1 0,-1 0,0 6,1 1,4-1,0-2,1-3,-1 0,-3-1,-1 0,0 0,-2 1,0 5,2 1,1-1,0 0,3-2,-2-4,-2 0,0 0,0 0,-2 2,0 3,2 2,1-1,2 0,1 0,0-2,-1-4,-2 0,-1 0,0 0,-1 6,5-3,-2-3</inkml:trace>
</inkml:ink>
</file>

<file path=ppt/ink/ink32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2973 1154,'-3'0,"-1"1,1 0,2 2,3 0,1-1,0-2,-4-3,0 0,0 0,0 6,2 0,0 0,2-1,0-3,-2-2,-3 0,1 0,-2 3,2 3,1 0,0 0,6-5,-1-3,-4 2</inkml:trace>
</inkml:ink>
</file>

<file path=ppt/ink/ink32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2977 1244,'-14'14,"14"-11,3-2,0-2,-1-2,-2 0,-1 0,0 0,-2 1,0 1,0 3,2 1,0 0,2 0,2-1,0-4,0-1,-1-2,-4 2,-1 0,0 2,0 7,2-2,0-1,1 1,-1 0,4-2,2-4,-2 0,0 0,-2-1,-2 0,-2 1,0 4,2 1,0 0,1 0,3-4,-3-2,0-1,0 1,0 0,0-2,1 8,0 0,1 0,1 0,0-2,0-1,-1-3,-4-2,-1 3,0 2,0 0,0 1,0 1,1 1,2 0,0 0,3-3,0-2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2236 730,'-6'-16,"4"11,1 1,0-1,0 0,-5-8,5 9,-5-16,3 11,2 4,0 0,0 1,1 1,-1-7,2 5,0 2,1-3,2 3,-1 0,0 0,1 2,-1 0,0 1,0 1,-1 4,-4-1,0-1,-2 0,0-1,1 0,1 1,7-1,-1 0,0-1,0 1,-1 0,0 0,-2 1,-2 0,-2 5,1-4,0 0,0-1,-3 0,-3 0,2-3,3-1,0 0,0-1,-1-2</inkml:trace>
</inkml:ink>
</file>

<file path=ppt/ink/ink32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2991 1122,'13'15,"-10"-11,0-1,0-1,1 1,1 0,-1-1,-1-1,1 3,0-1,-1-1,-1 1,1 0,0 1,-1-1,-1-6,-1 0</inkml:trace>
</inkml:ink>
</file>

<file path=ppt/ink/ink32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2996 1224,'9'13,"-5"-3,-2-5,0-1,0 0,0-1,2 0,0 1,-1-2,0 0,1 0,-2 1,0 0</inkml:trace>
</inkml:ink>
</file>

<file path=ppt/ink/ink32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3180 1050,'6'14,"-5"-11,-1 0,0 1,0-1,1 2,-1-2,0 1,-1-1,4-3,2-5,-1-1,-1 0,0 0,2-4,-2 5,0 0,0 0,0-1,0-1,0 0,4-6,-4 9,-1 1,-1-3</inkml:trace>
</inkml:ink>
</file>

<file path=ppt/ink/ink32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2988 1011,'-1'20,"1"-17,0 3,-1-1,1 0,0-1,1-1,0 1,-1-1,0 0,0 0,1 3,-1-3,0 8,0-8,0 0,-1 1,2-1,-2 0,4-4,0 1,1-1,-1 0,1-1,-1 1,0 0,1 1,-1-1,0 1,0 0,-4-5,1 2,0-2,0 1,-1 1,1-1,-1 1,1-2,-1 0,1 1,0 0,0-1,0 2,0 0,0 0,1 0,-1-1,1-4,-1 4,1 1,-1-2,1 2,0 0,-4 1,-4 2,2 1,2-1,0 0,0 0,0 0,0 0,0 3,2 0,0 0</inkml:trace>
</inkml:ink>
</file>

<file path=ppt/ink/ink32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2972 1384,'0'24,"-1"-19,1-2,-1 0,1 0,-2 3,2-3,-2 2,2-2,0 0,0 0,-1 0,1 0,-2 8,2-7,0-1,0 0,0 1,3-4,1 0,1-1,-1 0,0 1,1-2,-2 1,0 1,0-1,0 0,0 0,0 0,0-1,0 1,0-1,-3-2,-1 1,0 0,-1-3,1 1,0-2,0 3,1 0,-1 0,1 1,0-9,-1 5,1 3,0 1,-1-5,1 3,0 2,-3 4,0 0,-1 0,1 0,-1 0,1-1,0 1,0-1,0 1,0-1,0 0,-2 2,2-1,-1 0,0 0,1-2</inkml:trace>
</inkml:ink>
</file>

<file path=ppt/ink/ink32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2043 1449,'-21'4,"13"2,5-4,0 2,-6 3,5-4,0 0,-1 1,1 0,1 1,-1 1,-8 18,8-16,0 0,-5 9,4-6,1-1,0-2,1 0,0 1,0 2,0-1,-2 7,2-9,-1 8,1 3,2-12,-1 5,1-6,1-1,-1 6,1-5,0-1,0-2,1 2,2-3,0-3,0 1,0-2,1 2</inkml:trace>
</inkml:ink>
</file>

<file path=ppt/ink/ink32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1943 1804,'-18'-10,"15"10,0 0,0 2,1 1,1 1,0 1,1-2,0 0,1 6,-1-6,1 0,0 3,0-3,2-5,-1-3,-1 2,0-1,0 1,1-1,-1 0,1-1,0 1,3 10,-1 0,0-2,0-1,2 3,-2-3,-2 1,1-3</inkml:trace>
</inkml:ink>
</file>

<file path=ppt/ink/ink32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2026 1807,'1'18,"2"-22</inkml:trace>
</inkml:ink>
</file>

<file path=ppt/ink/ink32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2026 1752,'17'16,"-14"-15,0-1,0-1,0 1,0-1,1-1,-1 1,0-1,0-1,0 2,-3 4,-1 0,0 1,-1 2,1 0,0-1,-2 2,2-4,0 0,2 0,1 0,2-3,-1 1,1-1,0 1,-1 0,-3 2,-1 0,-1 0,0 1,-1 0,1-1,-1 0,0-4</inkml:trace>
</inkml:ink>
</file>

<file path=ppt/ink/ink32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2181 1738,'-6'19,"6"-14,0-2,-1 0,1 2,0-1,0 5,1-5,0 0,0 2,0 0,0-3,2 4,0-5,2-9,-5 0,0 3,-2 0,0-2,0 0,1 3,-2-1,0-2,0 4,-1 0,-2 1,1 2,2 1,9 2,4 0,-6-3,1-1,2-2,-3 0,3-4,0-1,-3 3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2027 720,'16'2,"-11"-1,0-2,1 1,-3 0,2-2,0 2,-1-1,-1 2,0-2,0 0,0 2</inkml:trace>
</inkml:ink>
</file>

<file path=ppt/ink/ink32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2220 1731,'-5'10,"4"-4,1-2,0 1,0-2,0 1,0-1,0 1,0 1,1 0,0 10,-1-11,0-1,0 0,1 0,0 1,0-1,2-8,-1 0,1-2,-1 4,-1 0,0 0,0 0,0 0,1 6,0 0,1 6,-2-6,0 1,2 0,0-1,2-4,0-2,-3 0,0-4,-1 1,-1 0,0 3,0-1,-2 0,-1 3,1 5,1 0,0 0,1-1,-1 0,2 2,0-1,-1-1,2 0,1-1,1 0,2-2,-3 0,0-1,0 0,0 0,-1-2,1-1,-2 1,-1 0,0 0,-1-2</inkml:trace>
</inkml:ink>
</file>

<file path=ppt/ink/ink32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2355 1766,'17'-3,"-13"2,-1 0,3 1,-3-1,1 0,1 0,-2 1,0-1,0 1,0 0,-5-3,-1-2,1 2</inkml:trace>
</inkml:ink>
</file>

<file path=ppt/ink/ink32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2391 1713,'-5'45,"6"-41,-1 1,1 0,-1 2,1-1,1 5,-1-2,0-5,0 0,2 3,-2-4,0 0,2-5,-3-1,1-1</inkml:trace>
</inkml:ink>
</file>

<file path=ppt/ink/ink32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2418 1768,'13'39,"-11"-42,-2 0,1-3,-1 1,-1 0,0 0</inkml:trace>
</inkml:ink>
</file>

<file path=ppt/ink/ink32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2415 1748,'16'0,"-13"0,1 0,-1 1,-1 2,1 1,-2 0,1-1,-2 5,1-5,-1 0,0 0,1 4,-1-4,0 0,0 0,0-10,0 1,0-6,1 9,-1-2,1 1,0-1,1 1,0 1,0 0,1 2,-1 4,1-1</inkml:trace>
</inkml:ink>
</file>

<file path=ppt/ink/ink32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2485 1734,'-17'22,"17"-19,1 0,0 0,3 0,-1 0,1-1,-1 0,0 0,-1 3,0-1,-2-1,0 0,-2 0,-1 1,0-1</inkml:trace>
</inkml:ink>
</file>

<file path=ppt/ink/ink32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2516 1719,'-3'39,"3"-34,1-1,0-1,0 0,0 0,0 0,0 0,0 0,2-2,1-1,-2-3,-2 0,0-1,0 0,-2-2,-1 2,1 1,-2 0,0-1,0 2,1 0,0 1,0 1,-1 0,4 3,5-2,0 0,0-2,4-3,-5 1,3 0,-5 0</inkml:trace>
</inkml:ink>
</file>

<file path=ppt/ink/ink32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2625 1741,'-4'13,"7"-11,0 2,-3-1,-1 1,-2 2,2-3,-1 2,2-2</inkml:trace>
</inkml:ink>
</file>

<file path=ppt/ink/ink32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2641 1751,'9'23,"-8"-19,-1 0,1-1,-2-18,0 11</inkml:trace>
</inkml:ink>
</file>

<file path=ppt/ink/ink32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2638 1726,'18'10,"-12"-9,-3 0,0 0,0 1,-1 1,-2 0,1 0,-1 1,-1 0,1-1,0 2,0-2,0 0,0-6,2-3,0 0,-1 3,0 0,1-1,0 1,1 7,-2-1,0 1,0-1,0 0,-1 0,1 0,-2-6,2-1,-1 1,1 0,0 0,2-1,0 0,-1 1,1-1,0 0,-1 1,1 3,-1 3,-1 3,-1-2,0-1,0 0,0 0,1 3,0-3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2215 731,'10'2,"-7"-3,0 1,0 0,1 0,2 0,-1-1,-1 1,-1-1,1 1,-1 0,-13-2,6 0,-1 1</inkml:trace>
</inkml:ink>
</file>

<file path=ppt/ink/ink32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2635 1709,'3'27,"-2"-24,-1 1,1 2,0-1,1-1,-1-1,1 0,1-4,0-1,0-1,-1-1,-2 0,0 0,-1-2,0 2,-2 2,4 6,1 0,2 3,-2-1,-1 0,0-2,-1 1,2 7,-2-5,0 10,0-13,-1 1,-2 11,2-12,-3 7,-1-5,1-3,-3 2,4-4,-1-2</inkml:trace>
</inkml:ink>
</file>

<file path=ppt/ink/ink32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2729 1675,'4'47,"-3"-41,-1-2,0 1,0 0,0 1,-1-2,2-1,-1-8,1 2,0-1,-1 1,1 0,-1-1,1 0,0-1,0 1,0 1,-1 6,2 1,-2 2,0-3,1 2,-1 1,-1-3,1 0,-1 3,-1-3,1 0,0 0</inkml:trace>
</inkml:ink>
</file>

<file path=ppt/ink/ink32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2765 1730,'0'21,"-1"-18,1 0,2 0,1 0,0-2,1 0,-1-3,0 0,-1-1,0 0,-1 0,-2 0,-4-2,2 3,0 2,0 1,6-3,0 0,1-3,2-2,-5 4</inkml:trace>
</inkml:ink>
</file>

<file path=ppt/ink/ink32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2810 1676,'-9'34,"9"-29,0 7,0-6,1-1,-1 0,2 5,-1-6,4 16,-4-15,2 3,-1-11,-2 0,-1-2</inkml:trace>
</inkml:ink>
</file>

<file path=ppt/ink/ink32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2906 1739,'-5'13,"5"-9,2-1,1-2,0-2,7-1,-6 1,-1-2,2 2,-2-1,-2-1,-3 0,-2-1,0 1,8 1,-1 2,3-2,-2 1,1 0,-2 0,1 0,1 0,-1 0,-1 1,3-1,-1 3,-3-6,-2 1,0-1,-1 1</inkml:trace>
</inkml:ink>
</file>

<file path=ppt/ink/ink32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2954 1684,'1'46,"0"-31,0-2,0-6,-1 1,0 1,1-1,-1 5,2-2,-1-5,-1 4,1-5,-1-1,0-1,1 0,0 0</inkml:trace>
</inkml:ink>
</file>

<file path=ppt/ink/ink32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3071 1707,'-13'-1,"10"2,0 1,3 1,3 1,0-1,1 0,-1 2,-1-2,-1 0,-1 1,1 0,-2 1,0-2,-2-1,0-1</inkml:trace>
</inkml:ink>
</file>

<file path=ppt/ink/ink32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3108 1675,'-4'21,"3"-18,1 0,-1 0,1 0,-1 0,1 0,0 1,-1 1,1-1,0 0,-1 4,1-4,1 0,2-2,0-3,1-1,-1-1,-1 0,-2 0,0 0,0 0,-2-4,1 3,-2 1,0 0,0 0,0 2,-1-1,0 1,1 1,6-1,1 0,-1 0,1 1,-1 0,0 0,1 0,-1 1,-1 2,0 2,-1 3,0-5,-1 1,-1-1,1 8,0-5,0-11,0-1,1 2,0-1,0 2,0 0,0 0,0 0,1-1,2 0,0 1,-1 1,0-1,-1 6,-1 1,0 1,-1-2,1 1,-1 0,0-1,0 0,0 0,1 0</inkml:trace>
</inkml:ink>
</file>

<file path=ppt/ink/ink32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3157 1731,'2'0</inkml:trace>
</inkml:ink>
</file>

<file path=ppt/ink/ink32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3153 1699,'13'9,"-10"-7,-1 1,-1 3,0-3,-1 0,0 5,0-4,-1-1,1 0,3-9,-2 1,0 0,1 1,-1-1,0 2,2 1,-1 7,0-1,-1 0,2 1,0-2,0-2,0-2,1-3,-2 0,0-1,1 0,-2 2,1 0,-5 5,3 2,-1-1,1 0,0 1,0 0,1 1,-1-1,0-1,3-5,-2-2,-1 0,1 1,-1 0,2 11,-1-3,0-2,0 8,-1-8,0 3,0-3,0 2,-1 5,0-5,1-1,-2 0,-1 4,0-5,0-1,0-1,0-1,-3 0,3-2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2063 784,'-1'18,"1"-13,0 0,0-1,0 1,0-1,1-1,-1 1,0-1,1 1,-1-1,1 17,-1-15,0 0,0 0,0-2,0 2,0-2,0 1,0 0,0 0,0 6,0-5,0 0,1 10,-1-11,0 6,0-7,0 0,1 0,-1 1,0 5,0-6,0 0,0 6,0 0,0-4,0 0,1-1,-1 4,1 2,0-6,0 0,-1 0,0 1,0-2,0 0,1 1,-1 0,0 0,0 3,0-3,1 0,-1 1,1-1,-1 3,0-4,1 0,-1 1,0-1,1 0,-1 1,0 1,0 0,0-2,0 1,0-1,0 0,0 5,0-4,0 0,0 1,0-1,0-1,0 0,0 2,0-1,1 3,-1 1,1-5,-2 3,2-1,-1-1,0-1,1 1,-1-1,2 9,-1-8,0 0,-1 0,0 3,0-3,1-1,-1 2,2 4,-2-6,0 0,1 5,-1-3,0-1,-1-1,1 0,0 0,0 3,0-3,0 0,0 1,0-1,1-13,-3-12,0 12</inkml:trace>
</inkml:ink>
</file>

<file path=ppt/ink/ink32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3268 1678,'-27'32,"25"-27,1-1,0 0,3 0,-1-1,3 0,0-2,-1 0,0 0,0-1,0 2,0 0,-2 1,-3 0,-1 1,-1-1,-5 0,2-3,3-2,1 1,-3-5</inkml:trace>
</inkml:ink>
</file>

<file path=ppt/ink/ink32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3310 1699,'35'-1,"-31"1,-1 0,0-1,3 1,-2 0,0 0,-1 0,-1 3,-9-3,3 0</inkml:trace>
</inkml:ink>
</file>

<file path=ppt/ink/ink32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3341 1660,'-2'13,"-1"-9,-2 1,2-2,-1-1,1 1,0-2,0 2,0-1,3 1,3-1,0 0,1 0,2 2,-1 1,-3-1,2 2,-1-2,-1 1,1-1,0-2,-5-7,0 2,-1 0</inkml:trace>
</inkml:ink>
</file>

<file path=ppt/ink/ink32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3335 1712,'15'1,"-12"-1,0-1,1 0,-1 0,0 1,-1 3</inkml:trace>
</inkml:ink>
</file>

<file path=ppt/ink/ink32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3415 1653,'21'-1,"-17"1,-1-1,1 1,-1-1</inkml:trace>
</inkml:ink>
</file>

<file path=ppt/ink/ink32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3427 1654,'1'20,"0"-14,-1 1,1-3,-1 0,1 5,-1-4,0 0,0 1,0 1,1-1,-1 9,0-12,1 0,-1 0</inkml:trace>
</inkml:ink>
</file>

<file path=ppt/ink/ink32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3429 1692,'14'-1,"-11"0,0 1,0-1,0 1,0 0,2 0</inkml:trace>
</inkml:ink>
</file>

<file path=ppt/ink/ink32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3472 1661,'14'0,"-11"-1,0 1,1-1,-1 1,0 0</inkml:trace>
</inkml:ink>
</file>

<file path=ppt/ink/ink32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3487 1665,'1'18,"-1"-15,0 1,1-1,0 4,-1-4,1 1,-1-1,0 0,0 0,0 4</inkml:trace>
</inkml:ink>
</file>

<file path=ppt/ink/ink32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3527 1604,'-9'41,"9"-38,0 0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2233 761,'2'17,"-2"-14,-1 2,1-2,-1 1,-1 13,2-11,-1-1,0 0,-3 10,2-10,0 1,0 1,1-1,-3 7,1-8,2 0,-3 5,3-3,0 0,0 1,-1 0,-1 9,1-2,0-8,-3 21,4-22,-2 6,2-5,-1 0,1 0,0-1,-1-1,1 0,0 1,-1 1,1 0,-2 11,1-12,1 0,-5 22,4-12,0-6,1-5,0 0,0 5,-1 2,1-6,0-1,-1 3,1-2,1-3,-1 3,1-3,-1 0,1 4,-2 11,2-15,0 0,-2 3,1-3,0 2,1-2,-1 2,-1 1,1-3,0 1,1 0,0-1,-1 2,0 0,0-2,0 0,1 0,-1 0,1 1,0-1,1-8,-1 0,-1-10,0 6,1 0,-1 1</inkml:trace>
</inkml:ink>
</file>

<file path=ppt/ink/ink32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3547 1647,'-1'17,"1"-11,-1-2,1 1,-2 4,1-1,0-5,0 4,1-3,-1 4,1-5,1 0,2-1,1-2,0 1,1-2,6-3,-8 3,0 0,1-2,2 0,-2 0</inkml:trace>
</inkml:ink>
</file>

<file path=ppt/ink/ink32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3549 1661,'24'-4,"-21"3,0 0,1 0,-1 0</inkml:trace>
</inkml:ink>
</file>

<file path=ppt/ink/ink32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3544 1694,'19'-2,"-16"1,1 1,4-1,-5-1,0 0,-1-2,-1 1,1 0,-1-2,0 1,0 0,0-3,0 2</inkml:trace>
</inkml:ink>
</file>

<file path=ppt/ink/ink32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3601 1587,'-1'30,"1"-24,0 0,-1-1,1-1,-2 0,1-1,0 0,0 0,-4 1</inkml:trace>
</inkml:ink>
</file>

<file path=ppt/ink/ink32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3442 1805,'-14'7,"14"-2,0-2,0 5,0 2,1-7,-1 0,3-2,0-4,0-2,-1-2,0 3,1-2,-2 3,1 0,-1 0,2 6,-1 1,0 0,-1 0,1-1,-1 0,1 3,0-2,0-1,2 0</inkml:trace>
</inkml:ink>
</file>

<file path=ppt/ink/ink32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3493 1812,'18'2,"-13"-4,-2 0,1 1</inkml:trace>
</inkml:ink>
</file>

<file path=ppt/ink/ink32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3539 1800,'19'5,"-16"-5,0 0,0 0,1 0,1 0,-2 0,0 0,0 0,1-1,-1 1,2-1,-2 1,0 0,0 0,0 0,2 0,0 0,0 0,-1 0,0 0,1-1,-2 1,0 0,0 0,1 1,-1-1</inkml:trace>
</inkml:ink>
</file>

<file path=ppt/ink/ink32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2155 1905,'0'13,"-1"-9,1-1,-1 11,0-10,1 0,0 0,-1 3,1-4,0 0,-1 0,2 2,-1-1,1 0,0-1,2-1,5-4,-5 1,3-1,-3 1,1 0,0-1,-1 1,4-1,-4 2,0 0,1 0,-1 0,0 1,0-1</inkml:trace>
</inkml:ink>
</file>

<file path=ppt/ink/ink32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2209 1913,'1'15,"0"-11,-1 1,1 5,-1-5,1-1,-1 0,1 0,0 0,0-1,0 0,1 1,-1-1,1 0,1-2,1-3,0-2,-1-1</inkml:trace>
</inkml:ink>
</file>

<file path=ppt/ink/ink32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2252 1917,'-7'15,"6"-12,0 1,0-1,0 2,1 1,0-2,0 0,3 1,0-3,0 0,0 0,0 0,0-2,1 1,1-1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931 1215,'13'-2,"-10"2,0 0,1 0,-1 2,0-2,0 0,0 0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2085 1500,'-5'24,"3"-20,1 0,1-1,1 1,0-1,2-1,0-2,0 0,0-2,0 0,1-3,-3 2,0-1,-1 0,-2-4,1 3,-1 2,1 0,-1 0,0 0,5 1,3 0,2 0,-5 1,1 0,-1 1,0 0,2 0,-1-1,-1 1,2 0,-1 1,0-1,-1 0,0 0,1 0,-1 0,-5-3,-4-3</inkml:trace>
</inkml:ink>
</file>

<file path=ppt/ink/ink33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2270 1921,'3'20,"-2"-17,0 0,0 0,-1 1,2-1,1 2,-2-2</inkml:trace>
</inkml:ink>
</file>

<file path=ppt/ink/ink33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2294 1909,'12'50,"-12"-45,-1-1,0 1,0-1,-4 11,-3-6,5-9,-1-2</inkml:trace>
</inkml:ink>
</file>

<file path=ppt/ink/ink33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2343 1928,'24'3,"-21"-3,4 1,-1-2,-3 2,0-1,1-1,0 1,-1-2,0 2,1 0,-1 0,0-1,1 2</inkml:trace>
</inkml:ink>
</file>

<file path=ppt/ink/ink33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2460 1907,'3'23,"-3"-13,0-4,1-2,-1-1,1 3,-1-2,0-1</inkml:trace>
</inkml:ink>
</file>

<file path=ppt/ink/ink33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2444 1940,'18'-11,"-15"10,0 1,0 0,3-1,-3 1,0 0,-5 3,-2-2</inkml:trace>
</inkml:ink>
</file>

<file path=ppt/ink/ink33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2487 1874,'-17'5,"15"-2,1 0,0 5,1 1,0-5,0 1,0-1,1 0,-1-1,0 3,0-3,0 7,-1 5,1-10,0-2,0 1,-1 4,1-2,-1-2,0-1,-3 2,1-3,0-2</inkml:trace>
</inkml:ink>
</file>

<file path=ppt/ink/ink33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2496 1945,'2'26</inkml:trace>
</inkml:ink>
</file>

<file path=ppt/ink/ink33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2494 1911,'18'10,"-16"-13,2-2,-1 3,-2 5,-1 5,0-5,0 7,0-4,0 4,0-5,0-2,0 0,0 0,0 1,0-1,0 0,1 0,-1-6,0-2,1 2,0-4,-1 3,2-3,-1 4,0-3,2-1,2 3,-2 2,1 1,-1 2</inkml:trace>
</inkml:ink>
</file>

<file path=ppt/ink/ink33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2568 1914,'-9'16,"7"-11,2-2,1 0,2 3,-1-3,1 0,0 1,0-1,-1 0,-1 0,-1 2,-2-1,1 1,-2-1,0-2,0-5,1-2,2 2,0 0,0 0</inkml:trace>
</inkml:ink>
</file>

<file path=ppt/ink/ink33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2609 1884,'-6'45,"6"-33,0-9,0 1,0 0,1-1,1 5,0-5,0 0,1 0,0-2,0-1,1-3,-2 0,-1-1,0 0,-1-1,-2 1,0 0,-1 1,-1 2,1 0,-1-1,-2 2,3 0,-10-2,10 3,6-2,3 0,-1 0,3 1,-4-2,2 1,-3 1,1 0,-1 0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2143 1444,'1'41,"-1"-38,1 1,-1-1,1 0,0 1,-1 2,1 12,0-15,-1 7,0-6,-1 0,1 0,0-1,0 1,-1-1,-1 0,-1 1,0 0,-1 0,1-1</inkml:trace>
</inkml:ink>
</file>

<file path=ppt/ink/ink33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2660 1941,'17'-5,"-14"5,-1-4</inkml:trace>
</inkml:ink>
</file>

<file path=ppt/ink/ink33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2723 1909,'-17'8,"13"-5,1-2,1 2,2 2,2-2,0 0,3 1,-2 0,0-2,-1 1,1 0,-2 0,-2 2,-2-1,-1-1,-2 0</inkml:trace>
</inkml:ink>
</file>

<file path=ppt/ink/ink33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2738 1930,'13'8,"-10"-9,1 0,-1 0,0-1,0 0,-1-1,-1 0,-4 2,0 1,-1-1,-3 2,4 0,0 1,1 2,1-1,0 0,1 1,0-1,0 0,0 1,1 0,0 1,2-1,1-1,0-1,-1-1,1-1,0-1,-1-3,0 0,-1-5,0 4</inkml:trace>
</inkml:ink>
</file>

<file path=ppt/ink/ink33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2791 1865,'-2'38,"2"-30,1-2,-1-3,2 3,-1 3,-1-6,1 0,-1 4,2-2,2-6,0-7,-3 5,-1 0,0 0,-1-1,-1 1,-1 0,-1 0,1 1,0-1,-2 1,2-1,0 2,0 0,0 1,6-1,2 1,-1-2,0 1,0 1,6-3,-7 3,2-1,1-1,-9 3,-2-1,-4 0</inkml:trace>
</inkml:ink>
</file>

<file path=ppt/ink/ink33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2467 2015,'13'3,"-8"-3,-1-1,5 1,-1-1,5 0,-9 1,8 0,1-1,-8 1,0 0,1 0,-2-1,1 1,-1 0,1-1,1 1,0 0,0 0,0 0,-2-1,1 1,-1 0,0 0,1-1,6 1,-4 0,-2 0,1-1,0 2,0-2,-1 1,1-1,12-1,-12 1,0 0,-2-1,0 1,0 0,-1 0,4-1,-4 1,2 0,-2 0,0 1,6-1,-5 1,0 0,-1 1,9 2,-7-3,-2 1,0 0,1 0,-1-1,1 1,0 0,-1-1,4-1,-6-3,-7-1,-6-4</inkml:trace>
</inkml:ink>
</file>

<file path=ppt/ink/ink33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2939 1912,'-16'2,"12"-2,0 1,1 1,-1 0,2 1,0 0,1 4,1-4,1 0,-1 1,1 5,0-6,0 2,2-1,1-1,-1-2,1-1,-1-1,0 0,0 1,1-2,1-2,-2 1,-1 0,0 6,1 0,0-2,2 1,-2-2,0-1,0-1,-1-1,-1-4,0 3,-2 1,-1 0,-1 1,0 1,7 0,-1 0,1 0,-1 1,0-1,0 1,1-2,-1 1,1-1,-1 1,0 1,-3 4,-1-1,1 0,0 3,0-2,0-1,0 0,-1 1,1 0,0 0,1-1,2-8,-2 1,0-2,0 0,0 2,0 0,-1 1,1 0,0 0,0 0,1 0,0 0,1 0,0 4,2 14,-3-7,-1-3,4 8,-3-10</inkml:trace>
</inkml:ink>
</file>

<file path=ppt/ink/ink33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3066 1921,'-13'3,"10"0,3 0,0 3,0-3,0 0,1 2,0-2,1 0,2-1,-1-1,0-1,0-1,0-3,2-7,0 0,-4 8</inkml:trace>
</inkml:ink>
</file>

<file path=ppt/ink/ink33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3092 1929,'21'-3,"-21"0,0 0,0 0,-4 1,0 1,0 2,-2 2,3 0,-1 1,2-1,0 0,1 1,0-1,1 2,2 0,-1-2,0 0,5 2,0-2,-2-2,-1-1,4-2,-3-2,0 0,-2 0,0 1,4-8,-2 6,-1 1,1-1,-2 2,-3 24,2-16,-1-1,0 1,0-1,0-1,0 0,1 3,0-3,-1 1,1-1,-1 6,1-4,-1-1,1-1,-1 1,0-7,0-3,-1 0,0-4,1 5,0 1,-1 1</inkml:trace>
</inkml:ink>
</file>

<file path=ppt/ink/ink33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3136 1922,'23'-6,"-20"6,1 2,-5 1,-2 2,0-1,2-1,-3 2,1-1</inkml:trace>
</inkml:ink>
</file>

<file path=ppt/ink/ink33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3191 1867,'-9'46,"9"-41,0 0,1-1,-1 1,6-1,-3-4,1-2,0 0,-2-1,1 1,-1-1,-2 0,-4 0,-1 1,1-1,0 1,1 1,0 0,0-1,-2 0,-3-1,4 4,1-1,9 1,1-4,-4 3,1 0,-1-1,0-1,5 3,-5-2,0 0,3-1,-1 2,-5-3,-2-1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2130 1621,'-4'19,"4"-16,-1 1,1-1,-2 12,1-10,-1 2,0 0,1-2,0-2,-2 4,2-3,-1 0,1-1,-1 0,0 2,1-2,6-6,-2-3,-2 3,1-3,0 3,-2 0,1 0,-1 0,0-1,0-1,0-1,1 0,-1 1,0 1,1 0</inkml:trace>
</inkml:ink>
</file>

<file path=ppt/ink/ink33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1415 1023,'-1'17,"0"-11,0 1,0-4,0 0,1 1,-1 2,0 0,0 0,1 0,-1-1,0 0,0-1,0-1,-1 1,1-1,1 1,-1-1,0 0,0 3,1-3,-1 0,1 0,0 0,3-2,1-2,0 1,-1 0,0-1,2 1,-1 0,0 0,0 0,-1 0,3-1,0 1,-3 0,1-1,0 0,1 1,-2-2,-7-2,-2-3,-1 1</inkml:trace>
</inkml:ink>
</file>

<file path=ppt/ink/ink33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1407 1037,'28'-7,"-24"5,-1 2,3-3,-3 2,0-1,0 2,0-1,-3 4,-2 0,0 0,-1-1</inkml:trace>
</inkml:ink>
</file>

<file path=ppt/ink/ink33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1405 1089,'22'-1,"-18"1,0 0,0 1,-1 0,0 0,1-1,-1 0,1 0,-1 1</inkml:trace>
</inkml:ink>
</file>

<file path=ppt/ink/ink33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1490 1101,'24'0,"-21"0,0 0,0 0,0 0</inkml:trace>
</inkml:ink>
</file>

<file path=ppt/ink/ink33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1486 1124,'16'-1,"-13"1,1 0,-1 0,1 1,0-1,0 1,-1-1,0 0,0-5</inkml:trace>
</inkml:ink>
</file>

<file path=ppt/ink/ink33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1518 1066,'18'5,"-14"-6,2 1,-3-1,0 2,3-1,-2 0,-1 1,0 0,-1 3,-10 17,2-10,4-7,-1 5,-2 9,0-5,1-5,2-5,-1 2,2-2,-2 0,1-6,1 0</inkml:trace>
</inkml:ink>
</file>

<file path=ppt/ink/ink33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1604 1053,'32'-2,"-28"1,0 1,-1-1,2 1,1-1,-3 1,0 0,0 0,0 1,-3 2,-2 0</inkml:trace>
</inkml:ink>
</file>

<file path=ppt/ink/ink33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1643 1061,'1'47,"-1"-43,0 1,0-1,0 0,0 2,0-2,0-1,0 1,0-1,0 0,0 0</inkml:trace>
</inkml:ink>
</file>

<file path=ppt/ink/ink33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1700 1040,'-1'21,"1"-17,0 1,-1 0,1 0,-1 0,0 0,1-1,0 0,-4 13,2-11,2-1,-1-1,2-1,-1 1,3-1,1-2,-1-1,4-2,-4 2,13-7,-5 1,-5 4,-3 0,1-1,3-2,-4 3,1-2,-1 1,-2 0,-1-1,-7-7</inkml:trace>
</inkml:ink>
</file>

<file path=ppt/ink/ink33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1701 1045,'26'-2,"-22"1,0 1,-1 0,1 0,-4 5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2123 1632,'9'15,"-4"-5,-4-7,0 1,-1 0,1 1,0 0,0 5,0-6,0 2,-1-3,0 0,1 2,-1-1,0 0,0 0,-2-7,-1-3,2 3</inkml:trace>
</inkml:ink>
</file>

<file path=ppt/ink/ink33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1699 1089,'13'-6,"-8"3,0 0,-2 2,2-2,-1 1,1 1,-2-1,0 1,0-3,-1 0</inkml:trace>
</inkml:ink>
</file>

<file path=ppt/ink/ink33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1772 981,'-4'26,"4"-23,1 0,-1 1,0 6,-2 1,1-6</inkml:trace>
</inkml:ink>
</file>

<file path=ppt/ink/ink33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1427 1317,'-16'-10,"13"9,0-2,0 2,-2-2,2 1,0 0,-1 2,0 2,-1 4,1 1,2-2,0-1,1-1,1 8,1 4,-1-9,1-1,0 2,1-2,-1-2,2-1,0-2,1-4,7-19,-9 18,-1 1,1 1,-1-1,1 1,5-7,-5 6,0 1,0 0,0 0,-2 7,0-1,0 1,0 4,0-4,1-1,0 10,-1-9,0-1,1 1,-1 0,1 0,-1-1,0 0,2 0,-1 0</inkml:trace>
</inkml:ink>
</file>

<file path=ppt/ink/ink33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1444 1319,'30'-2,"-27"2,0 0,1 0,-1 0,0 0</inkml:trace>
</inkml:ink>
</file>

<file path=ppt/ink/ink33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1473 1271,'3'38,"-1"-30,-2-4,1 0,0 6,-1-4,0-1,1 1,-1 3,0-1,1-5,-1 0,0 0,3-6</inkml:trace>
</inkml:ink>
</file>

<file path=ppt/ink/ink33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1519 1262,'-3'55,"3"-48,0-4,0 1,0 1,0 1,0-2,0 1,-1-1,1-1,-1 0,0 1,-2-3,3-4,-1-11,1 9,1-3,-1 3,3-2,-1 3,1-1,0 2,0 1,0 2,0 0,0 2,2 5,-4-4,0 0,0 4,-1-4,-1 0,-1 2,-4 6,4-8,-1-1,0 0,0-2,4-3,0-1</inkml:trace>
</inkml:ink>
</file>

<file path=ppt/ink/ink33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1551 1319,'23'0,"-17"-1,-3 1,2 1,-2-1,1 2,-1-1,0 0</inkml:trace>
</inkml:ink>
</file>

<file path=ppt/ink/ink33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1581 1307,'4'20,"-3"-14,0 10,0-7,-1-4,1-1</inkml:trace>
</inkml:ink>
</file>

<file path=ppt/ink/ink33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1652 1311,'-15'-2,"11"2,-2 3,-2 1,4-1,0 1,2 0,0-1,1 3,1-3,0 7,1-6,0-1,0 1,0-1,0 2,4-2,0 0,7 0,-9-3,7-2,-6 0,-1-1,-2 0,-1 0</inkml:trace>
</inkml:ink>
</file>

<file path=ppt/ink/ink33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1342 1258,'-1'28,"1"-24,0 2,1-1,-1-1,-1-1,1 2,-1-2,1 0,0 1,-1 10,1-7,-1 0,2 4,-1-2,1-5,-1 0,0 3,0-4,0 3,1 0,-1-2,0 0,0-1,3-2,1 0,0-2,0 1,0 0,0 0,-1-1,1 0,0 0,2-1,-1 1,3 0,-5 0,0 0,3 1,-3 0,2-1,1 2,-3-1,0 1,1 1,-1-2,0 0,-2-4,-1 1,0 0,0 0,0-4,0 4,0-3,0 3,0 0,1-1,-1 0,0-1,1-1,-1-1,0-6,1 8,-1 0,0-6,0 5,0-2,0-12,0 15,0 0,-1 0,1-2,0 3,0-1,0 2,-1-4,0 4,1 0,-3 2,-1 4,-2 4,4-4,-1 0,-1 1,1-3,0 0,0 1,-4 1,4-3,-4 3,4-2,-1-1,1 1,-3 2,3-3,-1 1,0-1,1 1,-1 0,0 0,0-1,1 1,0 0,0 0,0 0,0 0,0-1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2119 1671,'2'0</inkml:trace>
</inkml:ink>
</file>

<file path=ppt/ink/ink33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1295 1328,'-18'17,"18"-14,0 2,1-2,0 2,0-2,2 0,0-1,0-1,0-2,0 0,0-1,-3-1,-1 0,0-2,0 1,0 1,0 0,-1 0,-1 0,-1 1,1 1,1 5,2 0,1 0,0 0,1 0,0-1,0 0,1-2,1-1,-1-2,0 1,-1-2,-1 0,-1 0,0 0,0-1,-1 0,0 1,-1 0,-1 1,0 2,0 0,0 4,2-1,1 0,0 0,0 0,0 3,0-3,2 0,1-1,1-2,-1 0,1-4,-3 0,-1 1,-1 0,-1-3,0 3,-1 0,-1 1,1 0,0 2,3 4,1 5,1-5,-1-1,-1 0,3-3,0-3,-1-2,0 2,-2 0,0-1,-1 1,-2 1,-2 3,1 2,3 0,-1 4,1-2,1-2,0 0,3-2,0-2,1-1,-1 0,0-1,-2 0,0 0,0 0,-1 0,-3 1,-1 3,2 3,2 4,2 0,-1-5,1 1,0-1,1-3,-3-3,0-5,-1 3,-1 1,-1 1,0 3,0 1,-1 4,3-1,1-1,0 0,3-1,0-2,0-1,-2-2,-3 0,0 0,-1 2,5 4,1 0,0-1,-2-9,-2 3,0 1,-2 0,0 3,1 3,1 4,1-3,0-1,1-6</inkml:trace>
</inkml:ink>
</file>

<file path=ppt/ink/ink33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1349 1085,'-8'13,"11"-11,1-1,-1 0,0-1,0-2,-2-1,-3-1,-1 2,-2-1,2 0,-1 0,1 2,1 4,1 1,1 0,1 0,1-1,1-1,0-1,1-1,0-1,0 0,-1 1,-2-3,0 0,-1 0,0-1,-1 1,-1 0,-1 1,-4 1,3 4,1 0,2 0,0 1,0-1,4 0,0-1,0 0,0-3,-5-3,1 1,-1-1,0 0,0 1,-1 1,2 5,1 1,0-1,3-1,0-2,1 0,-1-1,0 1,0-1,-3-2,0-1,-1 1,0 0,-2 3,0 3,2 0,1 0,0 0,3-1,0-2,0-2,-2-1,-1 0,-3 0,0 2,-1 5,2-1,1 0,0 0,3 0,0 0,1-2,0-1,0-2,-3-1,-3 1,1 5,2 0,1 0,2-2,0 0,0-1,0-1,-2-2,-1 0,-1 0,1 0,-1 0,-2 1,1 5,0 0,1 0</inkml:trace>
</inkml:ink>
</file>

<file path=ppt/ink/ink33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1602 1101,'-7'14,"9"-11,1-2,0-1,-2-3,-1 0,-1 0,-2 0,0 2,-1 2,1-1,2 3,2 0,2 2,-1-2,1-2,0-2,-2-2,-1 0,-1 0,-1 0,0 0,-1 2,0 2,3 2,2 0,3 1,-2-4,0-2,1 0,-1 0,-1-1,-1 0,-3 0,-1 0,1 0,-2 2,1 1,0 1,0 1,2 2,0 0,1-1,1 1,0 0,-1-1,3-1,0-2,-3-3,0-1,-1 1,1 0,-3 1,3 5,2 0,1-3,0-1,0-1,0-1,-2 0,0 0,-2 0,0 0,-2 2,0 2,-1 2,1 0,1 0,1 0,1 0,1 0,2-2,-1-4,-3 0,1 6,0 0,3-2,0-3,-1-1,-3-1,-2 2,1 5,2 0,0 0,3-3,-2-3,-2 0,1 6,2-6,-4 6,5-2,-3-4,-3 1,4 5,1 0,1-3,-2-3,-1 0,-2 0,-1 2,2 4,4-3</inkml:trace>
</inkml:ink>
</file>

<file path=ppt/ink/ink33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1792 1089,'15'1,"-10"-1,-2-1,1 0,-1 1,0-2,0 1,0 1,1 0,-1-1,0 1,0 0,0 0,0 0,0 0,0 0,-8-1,2 2</inkml:trace>
</inkml:ink>
</file>

<file path=ppt/ink/ink33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1799 1108,'13'2,"-8"-3,-1 0,0 1,0-2,-1 1,1 1,1-1,-1 0,0 0,-1 1,1 0,-1 0,-5 3,-1-3,0-2</inkml:trace>
</inkml:ink>
</file>

<file path=ppt/ink/ink33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1834 1060,'25'6,"-22"-5,3 1,-2-1,-1 0,0 1,-3 1,-1 0,1 1,-2-1,0 1,0 0,1-1,-5 6,1-4,3-2,-2 1,0 1,0-1,1 0,0-2,1-7,3 1,1-1,-1 2</inkml:trace>
</inkml:ink>
</file>

<file path=ppt/ink/ink33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1910 1089,'2'0</inkml:trace>
</inkml:ink>
</file>

<file path=ppt/ink/ink33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1911 1089,'22'2,"-20"1,1 0,0-2,0-2,-1-2,1-1,-1 1</inkml:trace>
</inkml:ink>
</file>

<file path=ppt/ink/ink33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1959 1077,'18'2,"-16"-6,1 1,0 3,-2 3,1 2,-1-2,-1 0,0 1,1-1,0 0</inkml:trace>
</inkml:ink>
</file>

<file path=ppt/ink/ink33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2023 1072,'14'-2,"-11"2,0-1,0 2,0-1,2 0,-2 0,0 1,-6-1,-1 0,1 2,0-1,0 0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2301 659,'14'1,"-11"0,2-1,1 0,-2 0,-1 0,0 1,0 1,-6-5,0 0,1 0</inkml:trace>
</inkml:ink>
</file>

<file path=ppt/ink/ink33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2022 1098,'16'0,"-13"1,1-1,0 0,1-1,1 2,-3-2,0 1,-10-7</inkml:trace>
</inkml:ink>
</file>

<file path=ppt/ink/ink33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2046 1041,'32'10,"-29"-8,0-1,1 1,-1 1,-2 0,-1 0,0 1,-1-1,0 2,0 1,-1-1,1-1,-1 0,0-1,1 0,-1 0,0 1,-4 7,4-7,0 0,0-1,0 0,-1 1,0-2,0-1,0-1,0-3,2 0,-1-2,2 1,0 0,0 0</inkml:trace>
</inkml:ink>
</file>

<file path=ppt/ink/ink33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2173 1096,'-2'-15,"1"12,0 0,0 0,-2 1,0-1,0 2,-1 1,1-1,-1 2,1 0,0 2,0 0,1 1,0-1,1 0,-1 3,1-2,-1 3,2-1,0-2,0 0,1-1,-1 0,2 7,-1-5,0-2,3-2,-1-4,-1-1,0 0,4-4,-3 4,0 0,1 0,-1 1,-1 0,1-1,-3 1,-2 6,2 1,0-1,1 0,-1 0,0 0,0 0,1 0,0 5,-1-5,1 0,1 4,2-4,-1-3</inkml:trace>
</inkml:ink>
</file>

<file path=ppt/ink/ink33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2213 1056,'14'1,"-11"-2,1 1,1-1,-2 1,0 0,-4-4,-2 3</inkml:trace>
</inkml:ink>
</file>

<file path=ppt/ink/ink33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2230 1063,'0'16,"0"-9,-1-4,0 2,0-1,0-1,0 2,1-2,0 2,-1-2,1 0,0 0,-1 0,1 6,0-6,0 0,-1 2,1-1,-1-1,1 0,-1 0,0 0,0 0,1-10,0 2,1 0,-1 0</inkml:trace>
</inkml:ink>
</file>

<file path=ppt/ink/ink33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2278 1018,'0'13,"-1"-9,-1 1,-1-1,3-1,-2 0,2 0</inkml:trace>
</inkml:ink>
</file>

<file path=ppt/ink/ink33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2289 1069,'1'15,"-1"-10,0-1,-1-1,0 0,1 0,-1 1,0-1,1 0,-2 5,2-4,-1-1,1 0,0 1,1-1,1 0,1-3,0 1,1-2,0 1,-1-1,1 1,0-2,0 0,-1 2,-6-5,1 2,0 0</inkml:trace>
</inkml:ink>
</file>

<file path=ppt/ink/ink33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2281 1058,'2'0</inkml:trace>
</inkml:ink>
</file>

<file path=ppt/ink/ink33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2282 1058,'3'3,"0"-3,4-1,-3 1,-1 0,0-1,1 1,1-1,-2 1,1-1,-8 3,0-1,0 0</inkml:trace>
</inkml:ink>
</file>

<file path=ppt/ink/ink33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2284 1101,'20'-1,"-17"0,0 0,1 1,-1-1,1 0,1 1,-2-1,-6 2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2320 634,'28'20,"-25"-18,0 1,-1 1,-2 0,-1-1,-1 1,-1 0,1-1,-4 5,3-4,1-1,0-7,2 1,-1 0,1-1</inkml:trace>
</inkml:ink>
</file>

<file path=ppt/ink/ink33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2349 1012,'-3'33,"3"-29,-1-1,0 2,0-2</inkml:trace>
</inkml:ink>
</file>

<file path=ppt/ink/ink33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2152 1312,'-3'-15,"2"12,0-1,-2 1,0 3,0 1,0 2,0 2,0 0,3-2,-1 1,0-1,0 1,1 2,1-3,1 1,2 0,-1-3,1-2,0-3,0 0,-3 1,3-2,-1 3,-1-1,-2 9,0 0,0-2,1 0,-1 0,0-1,2 0,0 4</inkml:trace>
</inkml:ink>
</file>

<file path=ppt/ink/ink33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2202 1315,'17'0,"-13"-1,0 1,-1-1,0 1,0 0,0-1</inkml:trace>
</inkml:ink>
</file>

<file path=ppt/ink/ink33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2225 1284,'1'20,"-1"-17,0 0,1 0,1 7,-2-5,1-2,0 1,1-14,-1 1</inkml:trace>
</inkml:ink>
</file>

<file path=ppt/ink/ink33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2254 1267,'4'22,"-4"-18,0 1,1 0,-1-2,0 4,1-2,-1-2,0 1,0 1,0-2,0 0,-1 1,-1-8,2 1,0-1,1 1,1 0,-1 0,4-1,-2 2,2-2,-2 2,1 1,-1 1,-1 4,-1-1,-1 1,-1-1,0 1,0 0,-1-1,-4 5,3-4,0-2,1-5</inkml:trace>
</inkml:ink>
</file>

<file path=ppt/ink/ink33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2299 1320,'21'-6,"-16"5,1 1,-2 0,-1 0,0 0,0 0,-7-2,0-1</inkml:trace>
</inkml:ink>
</file>

<file path=ppt/ink/ink33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2326 1287,'5'22,"-5"-17,0-2,0 2,0-2,-1 1,2-1,-1 0,0 3,0-3,0 2,0-2,2-6,-1-3,1-2,-1 5</inkml:trace>
</inkml:ink>
</file>

<file path=ppt/ink/ink33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2389 1287,'-10'13,"9"-10,-1 2,1 0,0-1,0 1,1-2,-1 1,4-1,4-1,2-1,-6 0,2-2,-1-1,1 1,-3-2,-1-1,-5 1</inkml:trace>
</inkml:ink>
</file>

<file path=ppt/ink/ink33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2188 1108,'6'-1,"-9"-2,0 2,1 4,2 0,2 0,1-3,0-2,0 0,-4-1,-3 1,1 2,4 4,1-1,-3 0,4-2,0-3,0-1,-1 0,-1 0,-3 0,-1 1,0 2,0 2,3 1,-3-1,1 1,2 0,3-1,-1-5,-1 0,-1 0,-3 3,4 3,0 0,0 1,2-3,-1-4,-1 0,-3 0,-1 2,2 4,4 0,-1-6,-3 0,-2 1,0 2,0 3,2 0,1 1,0-1,3-3,-3-3,0 0,-1 6,1-6,0 0,1 6,1 0,1-2,-2-4,-1 0,0 0,-3 3,2 3,1 0,0-6,3 5,-1-5,-5 1</inkml:trace>
</inkml:ink>
</file>

<file path=ppt/ink/ink33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2186 1319,'-1'6,"4"-7,0 0,-1-2,0 0,-3 0,-2 0,-1 3,1 1,1 2,2 0,1 2,2-2,0-5,-3-2,0 0,-2 1,-1 4,3 2,0 0,0 0,3-1,-1-6,-3 1,0 0,-2 4,3 2,0 0,3-2,0-2,-3-2,-3 1,3 5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2450 606,'-14'32,"13"-29,-1 1,0-1,0 0,-1 1,0 0,1-1,-1-1,-1 1,1 0,0 1,0-3,0 1,-1-1,1 1,0-2,0 1,0-2,-1 0,1-2,2 0,0-5,2 4,-1 1,1-1,0 0,0 1,2 1,1 1,-1 1,1 0,1 1,-2 0,-1 2,1 1,-1-1,0 3,-1-3,-1 0,1 0,1 3,0-2,0-1,1 0,-1-6,-4-1,-1-1,1 2,1 0</inkml:trace>
</inkml:ink>
</file>

<file path=ppt/ink/ink33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2213 1356,'14'2,"-11"-2,0 1,0 0,0 0,0 0,0-1,0 1,0-1,0 1,0-1,0 0,0 0,0 0,0 0,0 1,0-1,3-1,-2 2,-1-1,0-1,0 1,0 0,0 0,0 0,0 0,0 0,0 0,0-1,0 1,0 0,0 0,2 0,-2 0,0 0,0 0,0-1,0 1,0 0,0 0,0 0,0 0,0 0,0 0,0-1,0 1,0 0,0 0,0 0,0 0,0-1,0 1,0 0,0 0,0-2,0 2,0-1,0 1,0 0,0 0,0 0,0 0,0 0,0 0,0 0,0 0,0 1,0 0,0 1,-7 1</inkml:trace>
</inkml:ink>
</file>

<file path=ppt/ink/ink33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2212 1165,'2'0</inkml:trace>
</inkml:ink>
</file>

<file path=ppt/ink/ink33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2212 1165,'2'0</inkml:trace>
</inkml:ink>
</file>

<file path=ppt/ink/ink33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2212 1164,'19'2,"-16"-2,0 0,0 0,0 0,1 0,0-1,-1 1,1 0,-1 0,1 0,0 0,-1-1,1 1,0-1,3 1,-4 0,0-1,0 0,0 1,0 0,0-1,0 0,0 1,0 0,2-1,-1 1,-1 0,1 0,-1 0,0 0,0-1,1 1,-1 0,1 0,-1 0</inkml:trace>
</inkml:ink>
</file>

<file path=ppt/ink/ink33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2432 1086,'16'5,"-12"-5,-1-1,1 2,-1-1,0 0,0 0,-3 3</inkml:trace>
</inkml:ink>
</file>

<file path=ppt/ink/ink33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2430 1109,'22'1,"-19"0,0-1,1 0,0 0,0-1,-1 1,0-1,-6-2,1 0,1-2</inkml:trace>
</inkml:ink>
</file>

<file path=ppt/ink/ink33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2464 1068,'14'15,"-11"-12,0-1,1 0,1 1,-2-2,-2 2,-7 3,1 0,1-2,2-1,-2 2,-2 4,4-6,1 0,-2-6,3-2,0 1,1-2</inkml:trace>
</inkml:ink>
</file>

<file path=ppt/ink/ink33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2511 1106,'18'-12,"-19"7,0-4,1 6,-2-2,1 1,0 0,1 0,0 1,0 0,3 0,-1 0,1 1,1-1,-1 2,0 0,0 1,-4 3</inkml:trace>
</inkml:ink>
</file>

<file path=ppt/ink/ink33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2514 1112,'5'13,"-5"-10,0 1,1-1,-1 0,0 2,0 1,0-3,0 0,1 0,-1 0,0 0,0 0,0 0,0 0,0 0,0 0,0 0,0 1,0 0,0-1,0 3,0-3,1 0,-1 1,0-1,0 0,0 0,1 4,-1-3,0 0,0-1,0 0,1 2,-1 0,1-2,-1 1,1-1,0 3,0-3,0 0,0 0,1 0,-1 0,0 1,0-1,0 0,0 0,0 0,-2-7,1 1,-3-4,2 2,0 2,-1-2</inkml:trace>
</inkml:ink>
</file>

<file path=ppt/ink/ink33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2630 1035,'2'0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2598 739,'-16'-15,"13"10,2 2,-1 0,1-1,-1-1,1 0,-1 0,1 0,0 2,0-1,0 1,0 0,0 0,1-1,-3-6,3 7,-1-1,1 0,0 0,-1-1,2-2,0 4,1 0,1 0,0 0,0 1,0 1,0 0,1 1,1 1,-1 0,-1 0,-2 2,-2 0,-4 1,2-2,-2 4,3-3,0 0,1 0,3 1,0-1,2 2,5 0,-4-3,-1-1,-1 1,-1 1,-3 0,-9 3,7-4,-1-1,0 0,1-1,0 1,-1 0,0-2,0 0,0 1,0-1</inkml:trace>
</inkml:ink>
</file>

<file path=ppt/ink/ink33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2631 1035,'-3'-2,"2"-1,-2 2,0 2,-2 2,1 1,1 1,-1-1,3 0,-2 4,2-5,0 5,1-3,0 0,-1 0,1 4,0-6,3-1,0-2,1-2,2-5,-4 2,0 2,-1 0,0 0,1-2,1-1,-2 3,1-1,0 1,-3 6,1 0,0 1,1-1,-1 0,0 2,0 0,1 0,-1-2,1 0,-1 0,3-1,-2 1</inkml:trace>
</inkml:ink>
</file>

<file path=ppt/ink/ink33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2680 1037,'16'18,"-13"-14,-1 0,0 0,-1-1,1 1,0-1,-1 1,1-1,-1 1,2-1,-2 0,0 0,-2-6,0 0</inkml:trace>
</inkml:ink>
</file>

<file path=ppt/ink/ink33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2717 1039,'-19'24,"18"-21,-4 9,3-8,-2 6,1-5,2 0,0-10,1-5</inkml:trace>
</inkml:ink>
</file>

<file path=ppt/ink/ink33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2671 1068,'23'-8,"-19"8,-1-1,2 1,0 0,-2 0,1-1,-1 0,0 1,0 0,0-1,-4-3</inkml:trace>
</inkml:ink>
</file>

<file path=ppt/ink/ink33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2737 1050,'2'0</inkml:trace>
</inkml:ink>
</file>

<file path=ppt/ink/ink33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2738 1050,'2'-25,"-2"28,0 0,1 0,0 2,0-2,-1 1,0 0,1 2,-1-3,0 0,0 2,0 0,0 1,-1 0,1-1,0-1,0 0,0 0,-1 1,0 0,1-2,0-6,1-1,-1-1,1 1,-2-1,1 0,1-6</inkml:trace>
</inkml:ink>
</file>

<file path=ppt/ink/ink33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2738 1024,'17'-1,"-14"1,1 0,-1 0,0 0,0 0,0-1</inkml:trace>
</inkml:ink>
</file>

<file path=ppt/ink/ink33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2753 1072,'32'-2,"-29"2,-3-4,0 1</inkml:trace>
</inkml:ink>
</file>

<file path=ppt/ink/ink33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2798 1025,'20'11,"-17"-12,0 1,0 0,0-1,0 1,0 0,-6-2</inkml:trace>
</inkml:ink>
</file>

<file path=ppt/ink/ink33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2828 1035,'-1'28,"1"-24,-1 12,2-6,-1-7,-1 4,1-3,0-1,-1-12,1 6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2470 600,'6'30,"-6"-25,0 0,0 2,0-1,0-1,-1-1,1-1,0 0,0 0,0 0,-1 0,1 1,0-1</inkml:trace>
</inkml:ink>
</file>

<file path=ppt/ink/ink33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2869 1000,'-1'14,"0"-10,1-1,-1 1,0 1,-3-8</inkml:trace>
</inkml:ink>
</file>

<file path=ppt/ink/ink33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2630 1183,'-16'-13,"13"16,-2 6,3-1,0-2,2-3,-1 0,0 0,1 0,0 0,-1 2,2-1,1-1,1-1,0-2,3-1,-3-1,0-1,0 1,0-3,0 1,-1 0,-1 1,1-1,-2 1,0 0,1-2,-1 1,0 1,0 9,0 8,0-7,0-3,0-1,0 0,1 0,1 0,1 0</inkml:trace>
</inkml:ink>
</file>

<file path=ppt/ink/ink33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2700 1167,'-15'4,"13"0,1 0,-1 1,1-1,0 1,0-2,1 0,2 0,1 0,0-2,0-1,1 0,0 0,2-2,-11 4,1-1,-2 2,3 0,1 0,1 0,1 0,1 0,2-1,2 1,-1-3,-1 1,1-1,1-1,-2 2,0-2</inkml:trace>
</inkml:ink>
</file>

<file path=ppt/ink/ink33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2900 1022,'-1'17,"1"-14,-1 1,0 2,0-1,0-2,1 0,0 1,0-1,0 0,0 1,0-1,0 0,0 0,0 1,0-1,1 0,2-2,0 0,1-1,0 1,0 0,-1-1,1 0,0 1,-1-1,1-1,-1 1,0 0,0 0</inkml:trace>
</inkml:ink>
</file>

<file path=ppt/ink/ink33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2897 1041,'25'1,"-22"-1,0 0,0 0,0 0,0 1</inkml:trace>
</inkml:ink>
</file>

<file path=ppt/ink/ink33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2906 1069,'13'0,"-10"0,0-1,0 1,0 0,0-1,-1-3,-2 1</inkml:trace>
</inkml:ink>
</file>

<file path=ppt/ink/ink33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2946 1010,'1'13,"-2"-9,0 1,1-2,-1-7,1 0,0 0,0 0,0 1,0 0,0 0,0 6,0 1,0 0,0 5,0-6,0 1,0-1,-3-14,2 3,-1 2</inkml:trace>
</inkml:ink>
</file>

<file path=ppt/ink/ink33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2729 1167,'0'14,"0"-8,0 3,-1-5,1-1,-1 4,0-3,1-1,0 1,-1-1,1 0,-1 0,1 1,0 3,-1-3,1 0,1-1,0 0,2 0,1-1,1-2,-1 0,2 0,-1-1,-1 0,-1 1,1-1,0 0,-1 0</inkml:trace>
</inkml:ink>
</file>

<file path=ppt/ink/ink33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2724 1164,'14'1,"-11"-1,0 0,1-1,-1 1,0 0</inkml:trace>
</inkml:ink>
</file>

<file path=ppt/ink/ink33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2727 1200,'20'4,"-16"-5,-1 1,0-1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954 1188,'21'13,"-15"-13,-2 1,0 0,-1 0,0 0,-1 2,-3 0,-2 0,0-1,0 1,0-1,-4 8,4-5,2-1,-2-9,2 2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2469 600,'17'-5,"-12"4,0 0,-1 2,-1 0,1 2,-2 0,1 1,-2-1,-2 0,-1 0,-1 1,-4 2,4-3,-1-1,0 1,1-1,0 0,0 2,1 1,1-1,0-1,3 0,4-1,-3-2,3 0,-3 0,1-1,-1 0,3 1,-3 1,0 0,-1 2,-1 0,-1 0,-3 1,-1 1,1-2,-1 2,0 0,1-3,0-1,-1 0</inkml:trace>
</inkml:ink>
</file>

<file path=ppt/ink/ink34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2788 1139,'-4'21,"4"-17,-2-1,2 1,-1-1</inkml:trace>
</inkml:ink>
</file>

<file path=ppt/ink/ink34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2826 1190,'15'2,"-12"-2,0-1,0-1,0 3</inkml:trace>
</inkml:ink>
</file>

<file path=ppt/ink/ink34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2827 1212,'21'1,"-18"-1,1 0,-1-1,0 2,0-3,1 0</inkml:trace>
</inkml:ink>
</file>

<file path=ppt/ink/ink34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2921 1169,'-24'3,"19"-1,2 0,0 1,1 0,-1 1,0 1,0-1,2-1,-1 1,1 0,1 3,1-3,1 0,1-2,0 0,0-2,1-1,-1 0,1-2,0-1,-2 1,1-1,0 0,-1 1,0 0,-1-2,1 0,-1-1,1 2,-1 1,2-3,-1 3,-2 0,-1 6,0 0,1 1,-1 0,1 1,0 3,1 3,-1-6,1 0,0-1,2-1,0 0,0-1,0 0,1-1,-1 1</inkml:trace>
</inkml:ink>
</file>

<file path=ppt/ink/ink34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2995 1152,'-2'15,"1"-11,1 0,-1 1,0 0,0 0,-1 7,0 1,1-8,0 0,1 0,0-2,3-2,0-1,1 0,-1 0,6-2,-6 2,0 0,0 0,0 0,0 0,0 1,0-1,-5-3,-3 0</inkml:trace>
</inkml:ink>
</file>

<file path=ppt/ink/ink34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2988 1168,'13'0,"-10"0,1 0,-1 0,0 0</inkml:trace>
</inkml:ink>
</file>

<file path=ppt/ink/ink34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2986 1211,'14'-1,"-11"1,1 0,0-1,-1 0,-6-1</inkml:trace>
</inkml:ink>
</file>

<file path=ppt/ink/ink34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3050 1126,'0'22,"-1"-15,-1-3,1 0,1-1,-1 0,1 1,-1-1,1-7,0 0,-1 0</inkml:trace>
</inkml:ink>
</file>

<file path=ppt/ink/ink34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2626 1287,'13'-1,"-12"-2,0 0,-1 0,-3 0,0 2,-1 0,1 1,-1 0,1 0,1 3,1 0,0 1,0 0,1 1,0 2,0-3,0-1,-1 2,2-1,-1 0,2-1,5-3,-4-3,1-1,0 1,-3 0,3-5,-1 1,-1 2,0 2,-1 0,2 1,-2-1,1 15,-1-6,-1-1,1 0,-1-1,-1 0,1 5,0-6,0 2,-1-2,0-8,0 0,1-1,0 3,1-2,-1 2,1-1,1-5,-2 5,1 1,1-2,0 2,1 1,0 1,0 2,-2 2,0 0</inkml:trace>
</inkml:ink>
</file>

<file path=ppt/ink/ink34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2685 1283,'3'16,"-3"-13,0 1,0-1,0 1,0 0,0 1,0 0,-1-2,1 1,-1-1,1-7,1 1,-1 0,0-1,1 1,1-2,-1 1,2 1,-1-1,2 0,-1 0,0 2,1 2,4 3,-4-1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2465 709,'27'3,"-23"-3,-1 0,0-1,2 1,-1-2,0 2,-1 0,1 0,-1 0,0 1,0 0,-6 1</inkml:trace>
</inkml:ink>
</file>

<file path=ppt/ink/ink34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2726 1314,'-1'16,"4"-14,0-2,0-1,0-2,-3 0,0-1,0 1,-1-3,1 3,-1 0,7 1,-1 1,2 0,-3 1,-1 0,1 3,-2 0,-1 0,-1 0,1 1,-1-1,0 1,-1-1,0 1,0 2,0-3,-1-6,2-1,-1-1,2 2,-1-1,3 1,0 1,2-2,-2 0,3-1,-2 2,0 0,-1 1,0 1,0 1,0 2,-2 1,-7 3,2-12</inkml:trace>
</inkml:ink>
</file>

<file path=ppt/ink/ink34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2627 1422,'-14'-5,"11"5,0 0,-2 2,0 1,2-2,0 1,1 2,0-1,2 1,-1-1,1 1,0-1,0 0,-1 0,1 0,1 1,-1 0,1 0,4 0,-2-3,0-1,2 0,1-2,-3-2,0 0,-2 1,0 0,1-2,0 0,0 1,0-2,0 2,-2 1,1 0,-1 0,0 6,1 0,-1 0,1 1,-1-1,0 0,1 9,-1-8,0 2,0-2,1 1,0-2,0 0</inkml:trace>
</inkml:ink>
</file>

<file path=ppt/ink/ink34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2714 1434,'14'0,"-11"0,0 0</inkml:trace>
</inkml:ink>
</file>

<file path=ppt/ink/ink34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2725 1417,'2'14,"-2"-8,0-2,1-1,-1 1,0 3,1-4,-2 0,1 0,3-13,-2 5,0 1</inkml:trace>
</inkml:ink>
</file>

<file path=ppt/ink/ink34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2767 1393,'1'14,"-1"-6,0-4,0 0,0 1,0-1,0 1,-1 0,2-1,-1-1,0 4,0-3,-1-1,2 0,-2 0,2-8,0 2,0 0,-1-1,1 0,0-2,1 3,0 0,1 0,0 2,0 3,1 2,-3-1,0 0,-2 0,-1 0,0 0,0 0,-1 0,-1 2</inkml:trace>
</inkml:ink>
</file>

<file path=ppt/ink/ink34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2825 1434,'17'1,"-13"-2,-1 1,0 0,5 0,-5 0,0 0</inkml:trace>
</inkml:ink>
</file>

<file path=ppt/ink/ink34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2846 1418,'0'18,"0"-12,0-2,0 0,0 1,0 1,0-1,0-1,-1 3,1-4,3-4,-1-4,1-1,-1 0,0 0</inkml:trace>
</inkml:ink>
</file>

<file path=ppt/ink/ink34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2917 1422,'-17'1,"14"2,1 0,-1 0,0 3,1 1,2-3,0 0,0 0,0-1,1 1,3 2,-1-4,0-1,0-1,3 0,-3 0,3 0,-1 0,0-1,-1-1,-4-1</inkml:trace>
</inkml:ink>
</file>

<file path=ppt/ink/ink34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2668 1434,'0'15,"3"-15,-2-3,0 0,0 0,-1 0,1 0,-1 0,-2 6,1 2,1-2,2 0,1-2,0 0,0-2,0-1,-2-1,0 0,-3 0,-2 1,1 1,0 2,0-1,2 3,0 0,2 0,0 0,0 0,1 0,1-3,-2-3,0-1,-1 1,-1 0,-2 2,0 0,0 5,3-1,2 0,1-3,0-2,0-1,-2 0,0 0,-4 2,0 2,1 2,-1 6,2-5,0-1,0 0,4-4,-1-2,0 0,0 0,-2 0,-1 0,-2 1,1 5,1 2,1-2,0 1,0-1,3-2,-1-4,1 1,-1-2,-1 1,0 0,-3-1,-1 3,0 0,1 4,3 0,1 0,1-5,-3-1,1 0,-4 2,3 4,-1 0,0 0,4-6,-2 0,-4 1,1 5,2 0,2 0,1-4,-2-2,-1 0,-3 2,1 4,0 3,2-2,0-1,0 1</inkml:trace>
</inkml:ink>
</file>

<file path=ppt/ink/ink34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2715 1478,'14'3,"-11"-3,2-1,-2 1,0-1,0 1,-6-3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2469 735,'39'2,"-34"-1,-1-1,0 1,-1-1,2 2,-1 1,-2 8,-4-2,0-6,-1 0,0-2,0 0</inkml:trace>
</inkml:ink>
</file>

<file path=ppt/ink/ink34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2714 1479,'-4'-14,"3"11,0 0,-1-2,1 2,1 0,-1 0,0-1,1 1,0 0,0-1,0 1,0 0,0 0,0 0,2 0,1 3,0-1,2-1,-2 0,-1-1,1 1,0 0,0 3,1 0,-1 0,0-1,-1 3,-1 0,-1 0,0 0,1 0,-1 0,0 0,0 1,0-1,0 1,0 1,0 0,0 7,0-7,0-2,0 2,0-2,0 0,0 0,-2-8,0-3,1-1</inkml:trace>
</inkml:ink>
</file>

<file path=ppt/ink/ink34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2642 1069,'-5'9,"6"-6,2-3,0-1,1-1,1-2,-2 2,-2-1,-1 0,0 0,-3 2,-2 1,2 0,0 2,1 1,1 0,3 0,1-2,1-2,-1-2,-1 0,-2 0,-3 1,0 2,0 0,0 0,1 3,3 0,-1 0,1 1,-1-1,3-2,-2-4,-1 0,0 0,-1 0,4 4,0-2,-2-2,-2 6,-2-4,0 1,2 3,4-4,-3-2,0 0</inkml:trace>
</inkml:ink>
</file>

<file path=ppt/ink/ink34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2652 1200,'7'5,"-8"-8,1 0,-3 3,0 3,1 0,1 0,2 0,2-2,0-1,0-1,0 0,-3-2,-3 2,-3 0,4 4,5-1,0-1,0-1,-3-3,-1 0,-2 1,0 3,2 2,2 2,2-4,0-1,-4-3,1 0,-3 2,2 5,1-1,3-1,0-3,-3-2,0 0,-1 0,0-1,-1 1,-1 2,0 3,1 1,1 0,1 0,3-1,0-2,0 0,0-1,-1-2,-3 0,-2 2,0 1,1 3,2 0,3-2,0-1,-2-3,-4 4,3 2,0 0,3-3,-1-3</inkml:trace>
</inkml:ink>
</file>

<file path=ppt/ink/ink34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2950 1190,'2'0</inkml:trace>
</inkml:ink>
</file>

<file path=ppt/ink/ink34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2951 1190,'-1'4,"-3"-1,2 0,0 0,1 0,1 0,1 0,2-2,1-2,-2-2,-3 0,0-1,-2 1,0 4,-1 3,2 0,1-1,4-1,0-1,0-2,-2-2,1 0,-4 0,-1 1,0 2,2 3,1 0,1 0,5-3,-3-1,0-3,-1 1,-1 0,-2 0,0 0,-1-1,1 1,-2 2,0 0,0 4,1 3,1-2,1-1,0 0,0 0,3-1,0-2,0-1,0 0,-3-2,-1 0,0 0,-2 1,0 5,2 1,0 1,1-2,0 0,1 0,2-4,0-1,0-1,-1 0,-2 0,0 0,-2 0,-1 1,0 2,1 3,1 0,1 0,3-2,0-2,0 0,-3-2,-3 1,0 4,3 1,3-2,-6-2,3 4,2-6,-1 0,-4 6</inkml:trace>
</inkml:ink>
</file>

<file path=ppt/ink/ink34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2188 298,'13'9,"-10"-8,0 0,0 1,0-2,0 0,0 1,0-1,0 0,0 0,0 0,3-1,-3 0,6-2,-6 1,0 2,1-1,-1 1,0-1,0 1,0 0,0 0,2 0,-1 0,-1-1,0 1,0-1,0 1,1-1,-1 1,1 0,-1 0,0 0,1 0,0 0,0-1,-1 1,0 0,0 0,0 0,0 0,0 0,0 0,0 0,0 0,0 0,0 0,0 1,0-1,0 0,0 0,0 0,-2-3,1-3,-1 2,0 1,0 0,0 0,-1 0,1-1,0 1,0 0,-1 0,0 0,0 0,0 0,0 0,0 0,-2 0,-1 1,-1-2,1 1,-1 0,1 1,0 0,-1 0,1 1,0 0,0 1,0-1,0 1,0 0,0 0,-1-1,-4 2,4-1,1-1,0 0,-1 2,-1-1,1 0,1 0,0 0,-1 1,-1-2,1 2,-1-1,1 1,0-1,0 1,1-1,0 0,0 1,0-1,0 0,0 1,0-1,0 1,-1 0,1-1,-1 2,1-2,0 1,0 0,0 0,0-1,0 1,0-1,-1 3,2 0,0 0,0 1,1 0,0 0,0 2,0-2,1-1,-1 1,1 0,0 0,0-1</inkml:trace>
</inkml:ink>
</file>

<file path=ppt/ink/ink34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2557 994,'-3'15,"3"-11,0 0,1-1,0 1,1 0,1-1,0-1,1-2,0 1,0 0,-1-1,2-1,-1 0,3-1,-3 0,0-3,-2 1,0 1,-1 0,0 0,0 0,-1 0,0 0,0 0,0 0,-1 0,-1-2,-1 2,0 0,0 1,-1 1,-1-1,-3 2,2 0,2 3,0 0,2 0,0 0,2 1</inkml:trace>
</inkml:ink>
</file>

<file path=ppt/ink/ink34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2577 985,'-1'15,"1"-11,-1 0,2-1,-1 0,0 1,-1-1,1 1,0-1,-2 1,1 0,1 0</inkml:trace>
</inkml:ink>
</file>

<file path=ppt/ink/ink34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2551 1162,'14'-1,"-11"1,0 0,0 2,-3 1,-1 0,0 1,-1-1,-2 1,2-1,-1 0,1 0,3 1,2-3,1-1,-1-1,0 0,0 1,-1-4,-2 1</inkml:trace>
</inkml:ink>
</file>

<file path=ppt/ink/ink34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2564 1141,'2'0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244 1196,'15'-3,"-11"1,-1 1,1-2,-1 2,0 0,0-2,1 1,-1 0,0 1,0-1,0 1,0 0,0 0,0 0</inkml:trace>
</inkml:ink>
</file>

<file path=ppt/ink/ink34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2565 1141,'-15'12,"12"-10,-1 1,1 0,0 1,2-1,0 2,0-1,1-1,0 1,0-1,-1 0,1 0,1 1,0 0,2 0,1-2,-1-1,0 1,0-1,0-1,0 1,2-2,0-2,-2 1,0 0,0 0,0 0,-1-1,0-1,-1-1,0 2,0 0,-1 0,1-3,-1 1,-1 1,1 1,-1 0,0 0,-1-1,0-1,0 2,0 0,-1 3,-1 3,-2 2,2-3,1 1,0-1,0 0,-1 0</inkml:trace>
</inkml:ink>
</file>

<file path=ppt/ink/ink34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2562 1285,'-10'10,"10"-6,0 0,0-1,1 0,0 1,0-1,0 0,1 0,1-1,1-1,-1 0,0-1,1 0,0-1,-1-1,0 0,1 0,-1 0,0-2,-2 1,0-1,0-3,0 3,-1-1,0 1,0-2,0 3,-1 0,-1 0,0 0,-3 0,1 1,1 0,-1 1,1 1,-1 0,0 1,1 0,0 1,0 1,2 0,4-3,1 1,-1-1,0-1,0 1,0 0,0 0,0 1,-2 2,-1 0,-3 0,1 1,-1 0,2 0,-1 0,-1-1,1 0,5-4,-1-2,1 1,0 0,1 3,-1 1,-2 1,-2 1,-1-1,-3 2,1-2,1-1,0-1,-2-1</inkml:trace>
</inkml:ink>
</file>

<file path=ppt/ink/ink34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3027 998,'14'8,"-11"-5,0 0,1 3,-3-3,2 3,0-1,-1 0,0-1,0 0,-1-1,0 0,1 0,-4-7</inkml:trace>
</inkml:ink>
</file>

<file path=ppt/ink/ink34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3065 998,'-16'25,"14"-21,-1 0,1 0,-1-1,-4 3,3-4,1 1,0 0,0-1,-1 1,1-1,1 1,-1-1</inkml:trace>
</inkml:ink>
</file>

<file path=ppt/ink/ink34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3161 1022,'-13'-3,"10"7,2-1,0 3,0-3,-1 4,1-4,0 1,4-2,1-2,-1-1,0 0,-1-2,1 0,-1-2,-1 1,0 1,-1-1,1 0,0 1,-1 0,0 9,0 1,0-3,0 0,0 0,2 0,-2-1,1 0,3 1,-1-5</inkml:trace>
</inkml:ink>
</file>

<file path=ppt/ink/ink34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3187 1003,'14'15,"-13"-12,1 0,-1 1,1 1,0 1,0-3,0 0,1 0</inkml:trace>
</inkml:ink>
</file>

<file path=ppt/ink/ink34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3221 1004,'-9'16,"8"-12,0 0,0-1,0 0,0 0,-2 4,1-4,1 0,0 0,-1-7,-1 0,0-1</inkml:trace>
</inkml:ink>
</file>

<file path=ppt/ink/ink34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3181 1019,'23'7,"-20"-8,0 1,0-1,0 2</inkml:trace>
</inkml:ink>
</file>

<file path=ppt/ink/ink34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3255 993,'2'18,"-2"-15,0 1,0 3,0-4,0 1,0-1,0 0,0 0,0 2,0 0,0-2,0 0,-1-9,0 3</inkml:trace>
</inkml:ink>
</file>

<file path=ppt/ink/ink34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3255 999,'17'2,"-14"-2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418 1162,'14'-6,"-11"5,0 0,1-1,-1 0,0 1,1-1,-1 0,2-2,-2 1,-1-1,1 2,-3 5,-2 0,-1-5</inkml:trace>
</inkml:ink>
</file>

<file path=ppt/ink/ink34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3255 1027,'2'0</inkml:trace>
</inkml:ink>
</file>

<file path=ppt/ink/ink34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3291 1006,'17'1,"-14"-1,0 1,0-1,0 0,-6-2,1 5,2 2,-1 0,1-1,0 0,0-1,0 0,0 0,0 2,-1-2,0 3,1-3</inkml:trace>
</inkml:ink>
</file>

<file path=ppt/ink/ink34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3261 1029,'16'3,"-13"-3,-3 6</inkml:trace>
</inkml:ink>
</file>

<file path=ppt/ink/ink34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3340 993,'-4'13,"3"-10,0 2,0-1,0 0,1-1,0-6,1-1</inkml:trace>
</inkml:ink>
</file>

<file path=ppt/ink/ink34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3360 1004,'-4'15,"3"-12,1 1,-1-1,-1 3,1-2,-1 0,1-1,0 2,0-1,1-1,3-2,0 0,1-1,1 1,2-1,-4 0,0 0,0 0,-4-3,0 0</inkml:trace>
</inkml:ink>
</file>

<file path=ppt/ink/ink34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3358 1007,'2'0</inkml:trace>
</inkml:ink>
</file>

<file path=ppt/ink/ink34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3359 1007,'-1'6,"4"-6,0-1,0 1,1 0,0 0,-1 0,0 0,-7 3</inkml:trace>
</inkml:ink>
</file>

<file path=ppt/ink/ink34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3355 1036,'21'3,"-18"-3,0-1,-1-2,0-6,-2 2</inkml:trace>
</inkml:ink>
</file>

<file path=ppt/ink/ink34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3403 982,'2'0</inkml:trace>
</inkml:ink>
</file>

<file path=ppt/ink/ink34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3407 1001,'-12'13,"11"-10,2-6,0-4,-1 3,0 1,1 0,0 0,-1 8,0-1,-1-1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566 1095,'15'-14,"-10"10,-2 2,0 1,0 0,0 0,0 1,0 0</inkml:trace>
</inkml:ink>
</file>

<file path=ppt/ink/ink34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3181 1103,'-14'-4,"11"6,0 2,1 0,1-1,1 0,-2 1,1 1,2-2,2-1,0-2,0-1,2-4,-3 2,1 1,-1-1,1 0,0 1,0 0,0 1,-2 5,1 0,-2-1,2 2,-1-2,3-1,0-7</inkml:trace>
</inkml:ink>
</file>

<file path=ppt/ink/ink34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3208 1101,'18'-1,"-14"1,3 1,-4-1,0 0,0 1,-8-2</inkml:trace>
</inkml:ink>
</file>

<file path=ppt/ink/ink34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3225 1083,'0'14,"0"-6,-1-5,1 0,0 0,0 0,0 0,0 0,0 0</inkml:trace>
</inkml:ink>
</file>

<file path=ppt/ink/ink34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3181 992,'4'15,"-3"-11,-1 2,1-1,0 1,-1-1,1 4,-1-4,0-1,1 8,-1-7,1 11,-1-12,0 3,1-1,1 1,-1-3,0 0,1 3,-1-4,1 0,0 0,0 0,1 2,0-3,0 0,0-2,0-1,0 0,0 0,0-1,0 1,0 0,0 0,1-1,0 0,-1 0,0 1,0-1,0 1,-1-3,-2 1,0 0,-1 0,1 0,0 0,0-1,0 1,-1-2,0 0,1 1,-1-4,0 4,0-1,0 2,0 0,-1 0,0 0,1 0,-1 0,-1-1,1 1,0-1,1 1,0-6,1 6,0-1,-1-1,1 1,-1 0,1 1,0 0,-1 0,0 0,-1 0,-1 1,0 0,0 1,-1 2,1-1,-1 1,-1 1,1-1,1 0,-1 0,0 0,0 1,0-1,1-1,-1 1,1 0</inkml:trace>
</inkml:ink>
</file>

<file path=ppt/ink/ink34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3266 1110,'2'0</inkml:trace>
</inkml:ink>
</file>

<file path=ppt/ink/ink34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3267 1110,'5'3,"-2"2,-1-2,2 4,1 4,-3-8,-1 1,3 0,-1-1,0-1,0 0,0 0,0 0</inkml:trace>
</inkml:ink>
</file>

<file path=ppt/ink/ink34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3302 1105,'-22'33,"18"-24,2-6,0 1,0 0,0-1,-4 6,3-5,-2-4</inkml:trace>
</inkml:ink>
</file>

<file path=ppt/ink/ink34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2841 1265,'18'1,"-15"-1,0 1,3-1,-3 0,0 0,0 0,0 0,0 1,0-1,2 0,-1 0,1 1,-2-1,0 0,2 0,-2 1,0-1,1 0,0 0,0 0,-1 0,0-1,1 1,0 0,0 0,2 0,-3 0,1 0,1 0,-1 0,1 0,-1-1,-1 0,0 1,0 0,0 0,0 0,0 0,1 0,-1 0,0 0,3-1,-1 1,-2-1,1 1,0 0,2-1,-3 1,0 0,1 0,-1 0,0-1,1 1,2-1,-2 0,-1 1,2-1,-2 1,0 0,4-1,-4 1,0-1,0 1,0 0,0-1,-7-6</inkml:trace>
</inkml:ink>
</file>

<file path=ppt/ink/ink34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2734 1389,'14'-2,"-11"1,1 0,4 0,-3-1,1 0,-3 2,0-1,1 0,1 0,-2 0,0 0,0 0,0 1,1-1,0 0,-1 1,0-1,2 1,0-1,-2 0,2 0,-1 1,-1-1,1-1,-1 1,1 0,0-1,-1 1,0 0,0-1,3-1,-3 1,1-2,2-1,-3 3,0-1,0 2,0 0,0-2,0 2,0-2,0 1,0 0,1 0,-1 0,0-1,1 2,-1-1,1 1,-1 0,0-1,0-1,0 0,-2 0,1 0,1 0,-2 0,1 0,0-1,1 1,-2 0,1 0,1 0,0 1,-1-1,2 0,-1 0,0 1,1-2,-2 1,0-2,1 1,-1-1,-1 2,0 0,1 0,-2 0,-1 0</inkml:trace>
</inkml:ink>
</file>

<file path=ppt/ink/ink34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2959 1375,'0'16,"-1"-23,1 3,0-2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689 1035,'20'6,"-17"-7,2-2,-1 0,0 0,0 0,-1 0,0 1,-1-1,-1 0,-3 0,-1-1</inkml:trace>
</inkml:ink>
</file>

<file path=ppt/ink/ink34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2953 1330,'6'15,"-6"-11,1-1,0 0,2-2</inkml:trace>
</inkml:ink>
</file>

<file path=ppt/ink/ink34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2974 1364,'32'1,"-33"-5</inkml:trace>
</inkml:ink>
</file>

<file path=ppt/ink/ink34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3005 1327,'-9'13,"7"-8,2-2,-1 2,1-2,-2 5,2-3,-1-2,1 2,1 0,-1-1,1 0,-1-1,1 3,-1 0,0-3,0 2,-1-1,1 0,-1-1,-1 0,-1-2,3-4</inkml:trace>
</inkml:ink>
</file>

<file path=ppt/ink/ink34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3058 1366,'15'1,"-8"-1,-4 0,1 0,0 0,1-1,-9 2</inkml:trace>
</inkml:ink>
</file>

<file path=ppt/ink/ink34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3074 1343,'1'18,"-2"-15,1 1,-1 1,1-1,-1-1,1 0</inkml:trace>
</inkml:ink>
</file>

<file path=ppt/ink/ink34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3039 1319,'4'15,"-2"-12,1-1</inkml:trace>
</inkml:ink>
</file>

<file path=ppt/ink/ink34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3109 1309,'-4'19</inkml:trace>
</inkml:ink>
</file>

<file path=ppt/ink/ink34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3173 1353,'-14'1,"11"1,0 1,1 0,-1 1,0-1,1 1,1-1,0 0,5-1,-1-1,1-1,-1-1,0 1,0-1</inkml:trace>
</inkml:ink>
</file>

<file path=ppt/ink/ink34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3198 1360,'-24'7,"20"-3,2-1,1 0,0 0,1 0,0 0,0 0,3-2,3-3,1-3,-4 3,0 1,4-4,1-3,-9 11,-2 1,2-1,-1 1,2-1,3-1,2-5,-2 0,-1 0,0 0,3-4,-4 4,2-3,-1 9,-3 1,0 1,-1-1,1 0,0-1,0 1,1-1,3-4,2-4,-3 2,0 0,1 1,0 0,0 1,-2 4,-1 1,-1 0,0-1,1 0,1-6,3-2,-2 2</inkml:trace>
</inkml:ink>
</file>

<file path=ppt/ink/ink34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3315 1352,'-18'8,"15"-6,0 0,0 2,1 0,1 0,1-1,0 0,3-2,0 0,3-2,-3-1,1 0,-2-1,-1 0,0 0,-1-1,0 1,-3 3,0 0,6 0,1 0,0 1,0-1,-1-1,0 1,2-1,-8 3,0 0,2 1,1 0,2 0,1-3,0 0,0-1,0-1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565 844,'-1'18,"2"-10,-1-4,0-1,0 0,0 1,1-1,0 0,1 4,-1-3,0 0,0 2,0 6,1-7,-1 0,1 3,-1-4,1 0,-1 1,1 0,0 0,-1 1,1 0,-2-1,1-2,0 1,0-1,0 0,1 2,-1-1,1 0,-1-1,1 3,2 3,-2-6,1 4,2-2,-2-1,1-1,-1-1,0 0,0 0,0-1,0-1,0 1,2-2,0-1,0-3,-3-1,0 3,-2 0,1 0,-1-1,1 0,-1 1,1-4,-1 4,1-2,-1 0,2-3,-3 3,1 1,0 0,0-1,-1-1,1 1,-1-4,0 5,0 0,0 0,-1-1,1 0,-4-14,3 13,-1 0,1 0,-5-8,4 9,2 0,-1-1,0 1,0 0,-1-1,0 2,-1 0,1 2,-2 0,1 1,-1 2,1-1,0 1,1 1,-1 0,2 1,0 0,-2 5,3-3,0-1,0 0,-2 5</inkml:trace>
</inkml:ink>
</file>

<file path=ppt/ink/ink34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3356 1356,'-15'15,"14"-12,-1 0,5 0,1-3,-1 0,1 0,-1 0</inkml:trace>
</inkml:ink>
</file>

<file path=ppt/ink/ink34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3374 1358,'-3'16,"2"-13,1 0,0 0,3-2,0-5,0 2,0-2,-1 1,-1 0,1 0,-2 9,0-2,0 0,3-6,1-3,-2 1,0 1,0-1,1 5,-1 2,0 0,-2 0,0 0,-3 0,1 0,0 1,1-1,2-8,1 2,1-1,-1-1,1 2,-1 0,2-1,-1 1,0 2,0 3,-1 2</inkml:trace>
</inkml:ink>
</file>

<file path=ppt/ink/ink34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3063 1463,'2'0</inkml:trace>
</inkml:ink>
</file>

<file path=ppt/ink/ink34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3064 1463,'-10'10,"7"-12,0 4,1 1,0 0,2 0,-1 2,2-1,2-3,3-6,-3 2,0 0,0-1,0-1,-1 2,-2 9,-2-1,2-1,-1-1,2 0,-1 0,3-3,0-3,0 1,2-2,-1 0</inkml:trace>
</inkml:ink>
</file>

<file path=ppt/ink/ink34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3107 1432,'-6'45,"5"-42,0 2,1-2,1 0,2-1,0-2,-1-3,-3 0,-1-1,0 1,-1 0,0 1,-1 1,1 0,0 1,0 0,0 0,7 0,7 0,-8 0,0 0,3-1,-3 1,1-3,-2 0,0-1,1-4,-1 5</inkml:trace>
</inkml:ink>
</file>

<file path=ppt/ink/ink34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3138 1431,'-2'23,"1"-18,0-1,1-1,-2 4,1-3,-1 1,2-1,-1-1,4-6,0-1,-1 1,1 0,1 0,-1 1,-1 6,-2 1,1-1,-1-1,1 0,0 0</inkml:trace>
</inkml:ink>
</file>

<file path=ppt/ink/ink34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3181 1426,'-21'2,"16"1,1 0,-2 2,3-1,2-1,-1 0,-2 7,3-2,1-4,1-1,1 0,6 3,-5-5,1 2,-1-3,0 1,0 0,0 0,0-1,-5 3,-2 1,1 0,0-3,-1 0</inkml:trace>
</inkml:ink>
</file>

<file path=ppt/ink/ink34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3189 1468,'-8'13,"7"-7,1-3,3-2,0 0,2-2,-2 0,1-1,0-3,-1 2,-1 0,0 0,-2 0,-3 0,-8 3,7 0,-3 2,4-1,-4 1,4-1</inkml:trace>
</inkml:ink>
</file>

<file path=ppt/ink/ink34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3117 1480,'2'0</inkml:trace>
</inkml:ink>
</file>

<file path=ppt/ink/ink34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3118 1480,'-10'13,"13"-14,0 0,0 0,1 0,-1 0,1 1,-1-1,6-1,-4 1,2 0,-4 0,0 1,0-1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1368 1269,'-16'42,"15"-38,0-1,0 0,0 0,4-1,5 0,-5-2,0 2,0-2,0 1,0 0,1-1,-1 0,1 0,0-1,0 2,3-1,0 0,-3 0,1-1,-1 1,-1-1,0 0,-2-2,0 0,-1-2,0 1,0-2,-1 1,1 1,0 1,-1-1,1 1,-1 0,-1 0,-1 1,0-1,0 1,0 1,-1 0,1 1,-1 0,0 0,1 0,-1 0,0 1,1-1,-1 1,0 0,0 0,1 0,1 3,0 1,1-2,-3-2,0-3</inkml:trace>
</inkml:ink>
</file>

<file path=ppt/ink/ink34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3233 1466,'-4'14,"2"-11,1 0,4-5,0-1,1-1,-1 1,0 2,0 1,0 0,-1 3,-2 0,-1 0,0 2,4-5,0-2,1-1,-1-1,0 2,-1-1,1 4,-1 2,0 1,-2 0,-2-1,1 0,4-4,-1-2,-1 0,2 1</inkml:trace>
</inkml:ink>
</file>

<file path=ppt/ink/ink34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3285 1473,'13'10,"-10"-10,0-2,0 1,-2-2,1-1,-1-2,-1 2,-1-1,0 0,-3 4,1 2,-2 3,2-1,1 0,0 0,1 1,0-1,0 0,1 0,-1 3,0-3,1 1,0-1,3-1,0 0,1-3,-1 1,0-1,1 0,0-2,1 0,-2 2</inkml:trace>
</inkml:ink>
</file>

<file path=ppt/ink/ink34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3381 1439,'-14'4,"11"-2,1 1,2 0,2 1,0-1,1 0,0 1,0-2,-1 1,0 0,1 0,-2 0,-2 0,-3-1,1 0,-1-1,1-1,0-2,1-1</inkml:trace>
</inkml:ink>
</file>

<file path=ppt/ink/ink34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3410 1423,'-15'28,"15"-25,-1 2,1-1,-1-1,1 1,-1-1,2 0,2-2,2-1,-1-1,-1 0,0 0,2-2,-2 0,0-1,-3 1,0-3,0 2,-4-1,-1 2,2 2,0 0,0 1,-8-1,8 2,-2-1</inkml:trace>
</inkml:ink>
</file>

<file path=ppt/ink/ink34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3373 1444,'28'-5,"-25"4,1 0,1 1,-1-2,-1 1,0 0,0 4,-2 1,-1-1,1 2,-1-2,0 5,-1-3,1-2,-2 0,0 0,2-7,0 1,1-3,0 0,0-1,0 4,1-1,0 1,0 0,1 3,0-1</inkml:trace>
</inkml:ink>
</file>

<file path=ppt/ink/ink34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3443 1446,'1'19,"-1"-15,-1-1,2 0,-1 0,0-7,0 1,-1-4,1 1,1 1,-1 1,0 0,0 0,-1 1</inkml:trace>
</inkml:ink>
</file>

<file path=ppt/ink/ink34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3444 1428,'14'5,"-10"-4,-1 0,-2 2,-1 1,-1 3,1-4,-2 4,2-4,-1 0,3-6,1-5,-1 4,-1 0,2-1,-1 2,0-1,1 2,-2 5,-1 2,1-2,0 0,0 0,3-3,1-2,-2-1,1-1,0 2,4-4,-5 3,-6 2,0 2,0 1,0 0,2 1,0 1,1-1,0 0,1 4,1-4,1-3,1-3,-1 1,-2-1,1 0,-1-1,-1 1,0 0,2 9,-1-1,-1 0,0-1,-1 9,-2-7,2-3,-4 3,3-3,-3 3,3-3,-1 0,0-6,4-1</inkml:trace>
</inkml:ink>
</file>

<file path=ppt/ink/ink34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3552 1413,'-14'17,"16"-14,1-2,0 1,1 1,-1-1,0 3,-3-2,0 0,-1 1,0 0,0-1,0 0,-1 0,-1-1,-2-2,1-2,2-2,1 0,-1-1</inkml:trace>
</inkml:ink>
</file>

<file path=ppt/ink/ink34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3037 1573,'-22'2,"21"1,1 0,0 0,2 0,1 0,0-3,3 1,-1-2,-2 0,1-1,-1 0,0 0,-1-1,-3 0,0 0,-1-1,0 1,0 7,2 1,1 2,-1-1,0-2,0-1,0 1,-1 1,1-2,-1 0,0 4,0-4,0 0,-2 3,0-3,0 0,-1 0,1-2,0-1,0 1,0-1,0-1,2-3,1-1,1 2,0-3,2-4,-2 6</inkml:trace>
</inkml:ink>
</file>

<file path=ppt/ink/ink34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3058 1583,'15'1,"-11"-4,-1-1,-2 0,-1 1,-1 0,-1 0,-1 3,0 0,-2 3,2 2,0 1,1-2,1-1,0 0,0 0,2 4,-1-4,1 1,0 0,2-3,2-5,-2 2,-1-1,4-3,-3 3,0 1,0 0,-1-1,3-1,-2 0,0-1,-3 2,-1 10,1-2,0-2,-1 0,1 1,0-1,0 0,0 0,0 0,0 0,2-7,0 1,-1 0,0 0,0-1,1 1,0 0,1 0,-1 0,1 0,0 6,-1 0,-2 1,0-1,0 0,-1 1,0-1,1 0,-1 0,1 0,0-6,1-4,0 4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1302 1267,'3'22,"-6"-15,2-3,0 0,-1-1,0 0,-1 2,-2-1,0 2,1-2,0 0,0-1,1-1,-2 0,1-2,1 0,0 0,-1-2,1-1,2 0,0-3,3-1,-1 2,2-2,-1 3,-1 1,1 0,1 0,0 2,2-1,-2 1,0 0,0 0,2 8,-1 0,0 0,0-1,2 0,-3-3,1-1,-1-1,0 1,2 0,-2-1,1 2,-8-4</inkml:trace>
</inkml:ink>
</file>

<file path=ppt/ink/ink34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3142 1581,'12'2,"-9"-6,-2-1,1 1,-2 0,0 1,-1 0,-7 7,5-2,0 1,0-1,0 1,-2 3,3-2,1-1,1 1,1-1,2 0,0-1,0-1,1 0,-1-1,4-2,-4-1,0 0,-2 0,1 0,-1 0,0 0,-1 0,1-1,-1 8,1 0,0 1,-1-2,0 1,0-1,0 0,-1 0,0 0,1-6,0 0,2-3,0 3,1-1,0 1,0 2,0 0,0 1,0-1,0-1</inkml:trace>
</inkml:ink>
</file>

<file path=ppt/ink/ink34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3208 1588,'-11'0,"8"2,1 1,1 0,1 0,1 0,2-2,0-3,4-4,-4 2,-1 1,0 0,-2 7,0 0,0-1,0 1,1 1,-1-1,1-1,2-8,-1 1,1-4,0 0,-1 3,0 0,0-2,0 1,0 0</inkml:trace>
</inkml:ink>
</file>

<file path=ppt/ink/ink34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3253 1536,'-16'34,"14"-29,1-1,0-1,0 0,0 1,0-1,1 0,0 0,-2 2,2-2,0 0,-1 3,1-3,0 1,2 0,4-14,-4 6,-1 1,0-1,0 1,0 0,-1-10,0 10,-2-2,2 2,-4-5,1 4,-1-1,1 3,0 1,0 1,3 3,2 0,0 0,1-1,1 0,0 0,-1-2,0 1,0-1,1 0,0 1,0-1,0 0,-1 0,0-1,0 1,0-2,0 0,-2-1,-2 0,-3-1,2 1,-1 1,0 2,1 4,1 0,0 1,0 0,0-1,1-1,-1 1,1 0,0-1,2 2,-1-2,2-2,1-3,4-5,-6 4,1 0,0-2,2-3,-4 4,0 1,-3 6,-1-2,7 2,-1-2,0-1,0 0,0 0,-6 1,-5 1,5 0,0 1,2 1,0-1,1 0,1 0,1 0,3-2,-1-1,0 0,0-2,-1 0,1-3,-4 2,1-1,0 0,0 0,-1 0,0-1,1 2,-1 0,0 0,0 0,0 0,0-1,0 1,-2 13,1-4,0-1,1 1,-1 3,0-5,1 1,1-2,1 0,0 0,1 1,-2-1</inkml:trace>
</inkml:ink>
</file>

<file path=ppt/ink/ink34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3357 1567,'25'2,"-21"-4,3-3,-3 3,1 0,-2 1,1-1,-15 3,7 0,0-3</inkml:trace>
</inkml:ink>
</file>

<file path=ppt/ink/ink34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3387 1521,'-8'40,"7"-34,1-1,-1 0,1-1,0-1,0 0,0 0,-1 0,1 0,0 2,-1-2,0 0,5-9,-2 2,0 1</inkml:trace>
</inkml:ink>
</file>

<file path=ppt/ink/ink34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3410 1549,'-9'34,"10"-30,2-2,1-2,-1-1,0 0,-2-2,1-1,-1 0,0 0,-1 0,0 0,0 0,1-1,-1 2,0 0,3 2,0 4,1 2,-3-1,1 0,-1-1,0 0,-1 3,0-2,-1 0,-1 0,0-7,4-1,-1 0,1 1,-1-1,0-3,0 4,0-2,0 2,1 0,1 4,0 0</inkml:trace>
</inkml:ink>
</file>

<file path=ppt/ink/ink34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3410 1538,'3'14,"-2"-11,0 2,-1-2,0 0,0 0,1 0,-2 1,1 0,-1-1,0 2,0-2,0 1,1-1,0 0,0-8,0 1,0 1,0-1,0 1,1-4,-1 4,2 0,0-1,0-2,0 1,0 2,0 0,1 0,0 1,0 2,0-1,0 0,-5 6,0-2,0 0</inkml:trace>
</inkml:ink>
</file>

<file path=ppt/ink/ink34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3450 1543,'-8'16,"7"-12,0 2,1-3,0 3,1-3,2-3,-1-4,3-6,-1 3,-3 3,2 2,-8-1,1 1,1 0,6-1,0 3,6 0,-6 0,1 0,0 0,-1 1,-1 2,-2 3,-1-3,1 1,0 0,0-1,-1 1,0-1,0 0,1 0,1-8,1 0,-1 1,0-3,0 4,0 0,2 2,0 2,0 0,-2 2,-1 0,0 1,0 0,0-1,-1 2,1-2,-1 0,4-11,-2 3,0 0,0 1,0 1,0-1,1 0,1 3,0 13,-1-5,-2-3,2 2,-1-3,-1 0,2 0,1-2,1-3,0-1,-2 0,0-2</inkml:trace>
</inkml:ink>
</file>

<file path=ppt/ink/ink34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3549 1529,'1'14,"-1"-11,-1 2,0 3,1-4,-1-1,1 1,0-1,0 0,-1 1,1-1,1 0,2-2,3-2,-1 0,-1 1,1-2,-1 1,0 0,-1 0,-4-2,-1-1,0-1,0 0,1 1,-1 1,1 0</inkml:trace>
</inkml:ink>
</file>

<file path=ppt/ink/ink34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3536 1535,'28'-5,"-25"5,1-1,-1 1,-5 3,-4-1,3-1,0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1046 1200,'-14'-12,"10"12,1 0,0 3,-1 0,1 1,0 0,1-1,1 0,1 0,0 1,1 0,1-1,2 3,-1-4,0-1,0-1,1-2,0-3,-3 1,1 1,-1 0,1 0,2 7,-3-1,0 0,0 0,0 0,0 0,0 0,-1 0,3-12,-2 5,-1 1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1261 1277,'13'21,"-11"-13,0-4,0-1,0 1,0 0,1 0,0 0,1 1,-1 0,0 0,-1 0,0-1,-1-1,2 0,-3 0,-1-8,0 0,0-1,-1 0,-1 1,0-2</inkml:trace>
</inkml:ink>
</file>

<file path=ppt/ink/ink35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3540 1547,'20'7,"-16"-8,-1 1,1-1,-1-2,-1 0,0 0,-1 0</inkml:trace>
</inkml:ink>
</file>

<file path=ppt/ink/ink35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3598 1492,'2'20,"-2"-14,0-2,0 0,0 0,-1-1,1 1,-1-1,-2-2,1-4</inkml:trace>
</inkml:ink>
</file>

<file path=ppt/ink/ink35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3044 1681,'17'5,"-14"-5,1 0,3 0,-4-1,0 2,0-1,0 0,1 0,-1 0,0 0,-7 3,-7-1,2-1</inkml:trace>
</inkml:ink>
</file>

<file path=ppt/ink/ink35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3049 1698,'29'3,"-24"-4,1 1,-2 0,-1-1,0 0,-5-2,0 0</inkml:trace>
</inkml:ink>
</file>

<file path=ppt/ink/ink35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3088 1650,'16'14,"-10"-12,-3-1,3 3,-3-2,-2 1,0 1,0 0,-3 0,-1 1,1-2,0 0,-3 5,2-4,1 1,-1-2,1 0</inkml:trace>
</inkml:ink>
</file>

<file path=ppt/ink/ink35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3155 1689,'2'14,"-1"-10,0-1,-1 1,1 1,-1-2,3-2,-2-5,-1 0,1-1,0 1,0 1,0-1,-1 1,1 0,0 7,0 0,0 4,0-5,0 3,0-1,2-2,0-5,-1-1,1-1,-2 1,0 0,0 0,0 0,-2 0,0 0,-2-1,1 1,-1 7,2 1,0-2</inkml:trace>
</inkml:ink>
</file>

<file path=ppt/ink/ink35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3206 1695,'1'13,"-2"-4,1-5,0-1,0 0,1-7,-1-1,0 1,-1-2</inkml:trace>
</inkml:ink>
</file>

<file path=ppt/ink/ink35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3206 1654,'9'31</inkml:trace>
</inkml:ink>
</file>

<file path=ppt/ink/ink35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3243 1665,'-5'25,"2"-18,3-4,-1 0,1 3,2-3,1-2,1 0,-1-2,3 1,-3-2,0-1,-4 0,-15-6,13 8,-1-1</inkml:trace>
</inkml:ink>
</file>

<file path=ppt/ink/ink35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3213 1687,'14'7,"-9"-6,0-2,-2 0,0 1,0 0,3-3,-1-1,-3 1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1290 1257,'-15'70,"13"-64,-2 8,2-8,-1 1,-2 4,3-7,-3 6,3-6,-1 1,1 0,-2 6,1-3,3-5,4-4,-3-3</inkml:trace>
</inkml:ink>
</file>

<file path=ppt/ink/ink35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3272 1638,'-5'37,"4"-31,1 3,0-6,-1 0,1 0,0 0,0 0,-2 7,2-3,-1-3,1-1,1-6,0 0,0-2,1 2,-1-1,3-1,-2 1,1 0,1 0,-1 1,0 1,-2 5,-1 2,1-2,-1 1,0-1,0 2</inkml:trace>
</inkml:ink>
</file>

<file path=ppt/ink/ink35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3382 1668,'14'-11,"-10"10,0 0,0 1,2-2,-3 1,6-1,-6 1,-6-1,-3 0,3 1</inkml:trace>
</inkml:ink>
</file>

<file path=ppt/ink/ink35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3400 1638,'3'36,"-3"-31,0-1,0-1,0 0,0 0,0 0,0 1,-1-7</inkml:trace>
</inkml:ink>
</file>

<file path=ppt/ink/ink35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3504 1665,'-14'0,"11"1,1 3,1-1,0 0,1 0,0 1,1 1,0-2,-1 0,1 0,2-1,0-4,0-1,0 0,-1 0,-1-1,1 1,-2 6,1 0,0 1,0 0,-1 0</inkml:trace>
</inkml:ink>
</file>

<file path=ppt/ink/ink35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3535 1619,'0'20,"0"-17,-1 1,1 1,-1-1,1-1,0 0,0 3,0 4,0-5,0-1,1-1,2-1,-1-6,-1 1,-1 0,0 0,-1-4,1 4,-1 0,0 0,0 0,0-1,-2 0,-1 2,1-1,-3 1,2 1,1 1,0-1,5 4,1-2,10 3,-10-4,0 0,1 1,1-2,-2 0,0 1</inkml:trace>
</inkml:ink>
</file>

<file path=ppt/ink/ink35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3593 1619,'1'32,"-1"-29,0 0,0 1,0 0,0 0,-1-1,1 1,0 0,0 0,0 0,-1-8,3-2,0-4,-1 7,0-2,1 2,0 0,1 2,0 2,0 1,-1 1,-3 0,-1 4,-1 1,2-5,-1 2,1-9,3-3,0-2</inkml:trace>
</inkml:ink>
</file>

<file path=ppt/ink/ink35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3629 1653,'-10'8,"10"-4,2 0,0-1,2-1,0-3,-1-1,1-1,-1-1,1-2,-2 2,2-1,-2 2,-5 4,-2 4,4-2,1 0,-1 0,1 0,3-1,0-3,0-1,-1-1,-2 0,0 0,-1 13,1-5,0 1,0-1,-1-2,1 0,0 1,-2 0,-1 3,2-4,-2 2,0-2,-1-2,1-1,0-1,0 1,5-6,1 2,0 0,-1 1</inkml:trace>
</inkml:ink>
</file>

<file path=ppt/ink/ink35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3664 1657,'-1'20,"1"-17,0 0,1 0,-1-13,0 5,0-4,-1 6,0-4,-1 3,1-1,1 2,4 4,0 1,-1 0,1 0,-1 0,-1 1,-4 4,-1-3,4-1,-3 0,-1 7,2-7,0 1,4-13,-2 4,3-1,-3 3,0 0,2 2,-2-2,2 0,-1 7,-1 0,2 4,-2-5,2-2,1-4,-2 0,2-1,-2 0,-2 1,1 0,-4 2,0 2,2 2,-1 0,1 1,0 3,2-1,-1-2,1-1,2-1,0-5,-1-1,-1 0,1-3,-2 4,1-3,-2 3,1 0,2 13,-2-4,0-1,1 0,0 2,-2-3,1-1,1 3,-1-2,0 0,-2-1,1 1,-2-1,-17-2,12-3,-5-1,-4-4</inkml:trace>
</inkml:ink>
</file>

<file path=ppt/ink/ink35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532 1162,'14'4,"-11"-4,0 0,0 0,0 0,0 0,0 0,0 0,0-1,0-1,1 0,-1 0,0-1,1-2,-1 3,0-1,-2 0,0 0,-1-3,0 2,-1 0,0 1,0 0,-3-5,1 4,0 0,0 0,1 1,0-5,0 5,1-2,-1 1,-1 2,-2 0,2 1,0 1,-1 1,1 0,2 2,-2 2,2-2,-1 0,1 1,1-1,-1 0,-1 0,2 1,-1-1,0 0,-1 3,2-2,1 0,0 0,1 1,0-1</inkml:trace>
</inkml:ink>
</file>

<file path=ppt/ink/ink35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3107 1185,'4'14,"-2"-8,-1-3,1 1,-1-1,1 0,-1 0,0 0,0 0,0 0,-1 0,0 0,0 0,0 0,3-7,1 0,0-1,-1 4,8-7,-7 4,-1 2,3-4,-1 2,1-2,-4 3,-1 0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1445 1385,'-8'-70,"11"72,-1 1,0 1,-2 0,-1-1,-2-1,-4 7,3-5,6-8,4-4,-3 7,0-1,0 1,0 1,4 0,-4 1,0-1,0 2,-3 1,-2 3,0-1,-3 0,1-2,1-1,0 0,0 0,1-6</inkml:trace>
</inkml:ink>
</file>

<file path=ppt/ink/ink35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3205 1218,'17'0,"-14"0,0 0,1 0,-1 0,0 1,3-1,-3 0,0 1,0-1</inkml:trace>
</inkml:ink>
</file>

<file path=ppt/ink/ink35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3224 1220,'-1'22,"0"-17,1-1,0 0,-1-1,1 0,-1 1,1-1,-1 0,1 0,-1 0,0 0,0 0,1 4,-1-3,1-9,-1-1,0 0,1 2</inkml:trace>
</inkml:ink>
</file>

<file path=ppt/ink/ink35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3269 1180,'-4'22,"1"-16,1-3,0 1,1-1,-2 0,2 0,-2-2,0 1</inkml:trace>
</inkml:ink>
</file>

<file path=ppt/ink/ink35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3268 1248,'15'-1,"-11"0,0 0,2 0,-3 1,0-1,0 1,-1-3</inkml:trace>
</inkml:ink>
</file>

<file path=ppt/ink/ink35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3286 1220,'-1'15,"0"-10,2 4,-1-6,-1 0,0 0,1 1,-1-1,1 1</inkml:trace>
</inkml:ink>
</file>

<file path=ppt/ink/ink35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3165 1303,'23'-1,"-19"0,1 1,-2-1,1 0,-1 1,3-1,-3 1,5-3,-4 2,-1 1,1-1,13-1,-14 1,0 1,0-1,0 1,0 0,6-2,-3 2,-2 0,-1-1,2 1,2-2,-3 2,-1-1,0 0,0 1,3-2,-3 1</inkml:trace>
</inkml:ink>
</file>

<file path=ppt/ink/ink35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3159 1280,'2'-14,"-2"10,1-3,0 1,0 3,-1 0,1-3,-1 1,1 1,-1 1,1 0,0-1,1 1,0 0,0 0,1 1,0 0,1 1,0-1,1 0,2-1,-5 0,2 1,-1-1,0 1,0 0,0 1,0 0,0 0,0 1,4-2,-3 1,1 0,2-1,-4 1,0 1,0-1,1 1,0 0,0-1,-1 1,0-1,0 0,1 1,1-1,-1 1,0 0,-1 0,0 0,0 1,0 1,0-1,0 1,0 0,0-1,-1 2,-2 1,1 3,-1-4,0 3,-1-3,2 1,-1-1,0 4,0-3,0 0,2 6,-2-4,0-2,1 0,-1-1,0 0,0 0,-3-1</inkml:trace>
</inkml:ink>
</file>

<file path=ppt/ink/ink35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3401 1189,'-18'10,"15"-9,-2 3,2-3,0 0,0 1,0-1,0 1,0-1,-1 1,1-1,-2 2,2 0,0-1,6-1,1-1,5 1,-5-2,0 1,-1 0,0 0,2-2,0 1,-2 0,0 0,2 1,-2-1,0 1,0 0,0-1,1 1,0 0,0-1,-1 0,-4-2,-1 0,0-1,-1 0,1 0,-1 0,-3-6,4 7,-4-3,3 2,0 2,0 1,0 1,1 6,1-3,-1 18,2-16,0-1,0 3,0-3,0-1,0 1,0 7,0 5,0-12,1 0,-2 3,2-4,2-4,0-3,-1-1,0-2,-1 1,1-8,0 9,-1 1,0 0,0 0,0 0,0 1,0-1,1-1,0-7,-1 6,1-2,-2 5,2-2,-2 1,-1 0,-2 2</inkml:trace>
</inkml:ink>
</file>

<file path=ppt/ink/ink35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3440 1176,'18'-2,"-14"1,0 1,0 0,0 0,-1-1,1 0,-1 1,-6 0,0 0</inkml:trace>
</inkml:ink>
</file>

<file path=ppt/ink/ink35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3459 1155,'0'26,"0"-22,-1 1,1-1,0-1,0 4,1-3,-1-1,1 0,-1 0,-2 0,-3-4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1424 1322,'17'5,"-12"0,-2-3,0 1,1 0,7 8,-9-8,2 1,1 0,-6-7,1-4,-1 1,-1-2</inkml:trace>
</inkml:ink>
</file>

<file path=ppt/ink/ink35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3431 1144,'2'0</inkml:trace>
</inkml:ink>
</file>

<file path=ppt/ink/ink35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3432 1144,'-1'5,"0"2,1-2</inkml:trace>
</inkml:ink>
</file>

<file path=ppt/ink/ink35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3480 1125,'-2'16,"2"-11,-1-1,0 0</inkml:trace>
</inkml:ink>
</file>

<file path=ppt/ink/ink35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3519 1162,'22'-2,"-19"1,0 1,0 0</inkml:trace>
</inkml:ink>
</file>

<file path=ppt/ink/ink35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3543 1118,'-8'12,"7"-8,0 0,0-1,1 1,0-1,0 0,-1 0,1 0,-1 1,1 0,0 0,0 1,-1 6,1 1,1-8,-1-1,1 2,-1-2,1 0,2-1</inkml:trace>
</inkml:ink>
</file>

<file path=ppt/ink/ink35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3575 1116,'-20'35,"19"-32,1 3,-1-1,1-2,0 0,0 0,0 1,0 0,0-1,1 0,-1 2,0-2,1 0,0 0,2-2,0-2,0-2,-1 0,-1 0,1-2,-1 0,1 0,0-1,-1 3,1 0,0 0,-2-1,2 0,-3 0,1-1,0 2,0 0,-1-5,1 5,-1 0,-2-1,0 3,0 1,0 0,-1 2,1 0,1 1,0 1,1-1,0 1,1 1,0-1,0-1,1 1,1 2,-2-2,3-4</inkml:trace>
</inkml:ink>
</file>

<file path=ppt/ink/ink35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3602 1103,'-4'17,"3"-12,0 1,1 0,-1-1,0-1,0 1,1 0,0-1,-1 0,-1 15,2-11,0-5,0 1,1-1,4-7,-4 1,1-3,-1 1,0 0,0 1</inkml:trace>
</inkml:ink>
</file>

<file path=ppt/ink/ink35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3622 1098,'-8'31,"8"-25,-1-2,1 1,-1 1,0-1,1-1,-1 4,0-4,1 0,-1 1,1 1,0-1,-1-1,1-1,0 0,0 1,1-1</inkml:trace>
</inkml:ink>
</file>

<file path=ppt/ink/ink35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3636 1151,'-7'29,"9"-26,1-2,2-3,-3-1,1 0,-2 0,0-1,-1 0,0 0,-1 1,0 0,-1 0,5 0,0 2,0 0,0 1,-1 3,0 6,-1-4,-1-2,0 0,0 0,1 1,0-1,1 0,1-6,-2 0,-1 0,3-2,-3-1,0 2,0 1,2 6,-2 0,1 0,1 1,-2-1,0 0,1 0,1 1,1 0,0-4,1-3,0-2,0 1,0-2,-2 2,-1 1,2-2,-2 2,0 0,-1 0,-3 0,0 2,-1 1,-1 2,0-1</inkml:trace>
</inkml:ink>
</file>

<file path=ppt/ink/ink35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3551 1274,'36'-3,"-32"3,-1-1,4-1,-4 2,0 0,-6 1,0-1,0 0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1470 1299,'-21'32,"19"-29,-2 6,3-5,-1 1,0-1,-2 4,0-4,2-1,-1-2,0-2</inkml:trace>
</inkml:ink>
</file>

<file path=ppt/ink/ink35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3580 1278,'4'18,"-3"-10,-1-5,0 0,0 2,0 0,0-1,0-1,0 0,4-6,-3-1,-1 0,1 1</inkml:trace>
</inkml:ink>
</file>

<file path=ppt/ink/ink35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3634 1218,'-3'30,"3"-26,-1 0,0 1,0-8</inkml:trace>
</inkml:ink>
</file>

<file path=ppt/ink/ink35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2458 1169,'13'9,"-8"-4,0 2,-2-6,0 1,1-5,-1-6,-2 6,1-1,0 1,0-1,0 1,1-2,1 2,-1 1,2-2,-1-1,3 0,-11 6</inkml:trace>
</inkml:ink>
</file>

<file path=ppt/ink/ink35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2200 1582,'2'0</inkml:trace>
</inkml:ink>
</file>

<file path=ppt/ink/ink35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2201 1582,'-3'0</inkml:trace>
</inkml:ink>
</file>

<file path=ppt/ink/ink35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2413 1423,'-20'12,"16"-9,-6 6,5-3,0 1,0-1,0 1,0 0,0 0,-1 2,-1 2,-1-1,-7 9,-6 16,7-18,7-9,2-1,0 1,1 0,0-1,1-3,-2 5,3-6,-2 1,1-5</inkml:trace>
</inkml:ink>
</file>

<file path=ppt/ink/ink35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2122 1656,'-16'18,"14"-14,1-1,-1 0,1 1,-1-1,1 2,0-2,0 0,1 2,0-2,0 3,0-3,0 2,2-2,-1 0,0 0,3 2,1-3,-1-1,-1 0,0-1,0 0,2-1,-2 0,3-1,-3 0,0-1,0 0,0 0,1 0,8-7,-9 8,0-1,0 1,0-1,2-5,-1 0,-3 5,0 0,-1 0,0 0,0-1,0 1,-1-3,-1 2,0 1,-5-2,4 5,0 0,0-1,-12 1,12 0,0 1,-3-1,1 2,-1 1,3-1,0-1,1 2,5-2,1-1,-1 0,1 0,0-1,2 1,-3 2,-1 1,-3 1,-1-1,0 0,0 1,0-1,-1 0,0 1,1 0,0-1,1 1,1 0,3-2,1-2,-1-1,2 0,-2 1,2-1,-1 1,0 0,-1 0,0 0</inkml:trace>
</inkml:ink>
</file>

<file path=ppt/ink/ink35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1930 1804,'-7'-15,"3"11,1 4,-1 2,2 1,0 0,-3 5,4-5,-1 0,0 1,1 0,0 0,0 1,0 8,0-8,0 0,1 1,0-3,0 0,1 6,0-5,0-1,2-4,1-3,0 0,-3 0,0 1,2-4,-1 3,-1 1,1-2,-1 0,0 0,0 2,0-1,0 1,0-1,0 0,1 7,-1 5,0-1,-1 3,1-6,-1-1,1 2,1-1,1-1</inkml:trace>
</inkml:ink>
</file>

<file path=ppt/ink/ink35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1957 1791,'21'-2,"-17"0,-1 1,2 0,-2 0,0-1,0 0,0 1,2-2,-2 1,0 0,0 0,-1 5,-3 3,0-1,0-1,0-1</inkml:trace>
</inkml:ink>
</file>

<file path=ppt/ink/ink35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1986 1796,'3'32,"-3"-25,0-1,0-1,0 1,-1-1,0 4,1-5,0 1,0-2,-1 0,0 4,-1-13,1 0,0 0,1 2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463 1824,'3'34,"-2"-31,0 1,2 5,-1-4,0 1,2 8,-3-9,0-2,-1 4,0-4,1-6</inkml:trace>
</inkml:ink>
</file>

<file path=ppt/ink/ink35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2036 1704,'-2'20,"1"-15,1-1,0 0,-1 0,1-1,0 2,-1-1,1-1</inkml:trace>
</inkml:ink>
</file>

<file path=ppt/ink/ink35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2047 1782,'-2'12,"1"-8,0-1,-1 3,1-2,1-1,0 3,0-3,0 1,0 1,0-1,0-1,1 4,0-4,1 4,1-4,0 0,0 0,0-1,1-2,-1 0,0 0,1-3,0 1,2-3,-3 2</inkml:trace>
</inkml:ink>
</file>

<file path=ppt/ink/ink35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2051 1797,'24'-7,"-20"6,-2 4,-5 1</inkml:trace>
</inkml:ink>
</file>

<file path=ppt/ink/ink35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2053 1824,'2'0</inkml:trace>
</inkml:ink>
</file>

<file path=ppt/ink/ink35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2081 1747,'2'13,"-1"-1,0-6,-1 0,0-2,0 0,1-1,-1 0,0 0,-1 0</inkml:trace>
</inkml:ink>
</file>

<file path=ppt/ink/ink35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2035 1828,'13'4,"-9"-4,1 1,-2-2,1 1,3-2,-2 0,-1 1,-1-1,0 1,-5 5</inkml:trace>
</inkml:ink>
</file>

<file path=ppt/ink/ink35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1958 1838,'10'-2,"-11"-1,0-1,0 0,-1 1,-1 1,0 4,2 1,1 1,0 0,0 3,0-4,1 0,0 1,1-1,0 0,2-4,-1-3,-1 1,-1-2,0 2,-1-2,0 2,-1 0,1 0,-3 1,1 6,0 2,2-3,-1 1,1-1,0 0,1 0,0-7,0 1,-1 0,-1-1,0 1,-1 7,2-1,0 1,1-1,-1 0,2 2,1-4,0-6,-2 2,0 0,-1-1,0 0,0 1,0-3,0 3,0 0,0 0,-3 2,1 4,0 2,2-1,-1-1,2 0,-1 0,3-1,-3-5,0 0,-2 0,1 0,-2 2,0 8,2 0,1-4,0 0,1 1,0-1,2-1,1-3,2-8,-4 3,0 1</inkml:trace>
</inkml:ink>
</file>

<file path=ppt/ink/ink35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2140 1807,'15'2,"-12"-2,0 0,0-1,2 0,-1 1,-1-1,0 0,0 1</inkml:trace>
</inkml:ink>
</file>

<file path=ppt/ink/ink35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2137 1831,'24'0,"-16"-1,-2 0,-3 0,0 1,0 0,-5-3</inkml:trace>
</inkml:ink>
</file>

<file path=ppt/ink/ink35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2153 1790,'43'3,"-40"-3,1 0,-1 0,1 1,-3 3,-3 3,0-3,1 1,0 0,-1 0,1 1,-4 11,4-13,-1-1,-2 2,0-5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457 1817,'18'-7,"-13"7,-2 0,1-1,-1 1,0 3,-1 0,-3 2,0-2,0 1,0 0,1 1,-1 0,0-2,0 1,-3 2,1-3,0 0,0-1,9-1,2-3,-4 1,0 1,0-1,0 1,-1 0,0 1,0 0,0 1,0 1,-2 0,-3 1,-1 0,-3 4,5-4,-5 5,3-7,1 1,-1 0</inkml:trace>
</inkml:ink>
</file>

<file path=ppt/ink/ink35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2291 1801,'-14'-8,"11"8,-1 0,0 2,0 1,-1 6,3-4,1-1,0-1,1 1,-1 7,1-6,0-1,0 4,1-5,-1 0,1 1,1-1,1-1,5-5,-4 0,2-3,-2 2,-3 1,0 0,0 0,1-1,-1 1,0 0,0-4,0 4,0-3,0 3,-1 0,-3 8,3 0,1 4,-1-1,1 4,0-9,-1 1,2 1,0-2,1-1</inkml:trace>
</inkml:ink>
</file>

<file path=ppt/ink/ink35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2360 1791,'-14'4,"11"-2,0 2,1 0,2 0,1-1,1 0,1 0,0-2,0 0,0-2,1-1,-7 2,0 2,0 0,1 1,-1 1,0 4,2-4,0 0,1 3,1-4,2 3,-2-3,1 0,2-2,-1 0,0-1,2-1,-2 0,0 0</inkml:trace>
</inkml:ink>
</file>

<file path=ppt/ink/ink35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2441 1752,'-3'17,"3"-13,-1 5,0-4,0-1,1 0,0-1,-1 1,-1 3,2-3,-1 0,0 0,1 1,-1 0,0 5,0-3,1-3,0-1,0 0,3-2,2-1,-2 0,0 0,2 0,-2 0,4-3,-3 2,-1 0,1 0,0 0,-1 0,1-1,-1 2,2-1,-2 0,-13-6,7 4</inkml:trace>
</inkml:ink>
</file>

<file path=ppt/ink/ink35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2442 1778,'28'-7,"-25"6,0-2,-7 7</inkml:trace>
</inkml:ink>
</file>

<file path=ppt/ink/ink35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2446 1809,'25'-4,"-22"1,-1 0,0 0,-2-1,0 1,0-1</inkml:trace>
</inkml:ink>
</file>

<file path=ppt/ink/ink35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2494 1694,'2'35,"-3"-30,1 0,0-1,-1-1,0 3,0-1,-2-2,0-4,-4-5,5 3</inkml:trace>
</inkml:ink>
</file>

<file path=ppt/ink/ink35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1975 1952,'15'-1,"-12"1,0 0,1-2,2-1,-2 2,-1-1,0 3,0 3,-3-1,1 0</inkml:trace>
</inkml:ink>
</file>

<file path=ppt/ink/ink35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1998 1923,'5'30,"-5"-27,0 1,0 1,0-1,0 1,0 0,1-8</inkml:trace>
</inkml:ink>
</file>

<file path=ppt/ink/ink35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2045 1920,'4'19,"-3"-14,-1 0,0 0,0 2,0-4,0 1,0-1,1 0,-1 3,0 0,0-2,0-1,-1-8,1-2,0 0,0 4,1 0,2-1,-1 1,0 0,0-1,2-3,-1 5,0 2,-2 3,1 2,-2-2,-1 1,0 2,1-3,-2 0,0 1</inkml:trace>
</inkml:ink>
</file>

<file path=ppt/ink/ink35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2084 1956,'23'-6,"-20"6,0 1,2 0,-2 0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523 1808,'10'26,"-7"-19,3 11,-4-13,0 1,0 0,0 0,-1 1,0 0,-1-2,1-1,-1 1,-2-10,0-2,1 1</inkml:trace>
</inkml:ink>
</file>

<file path=ppt/ink/ink35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2102 1926,'9'42,"-8"-39,0 1,0 0,-1 0,1-1,0 2</inkml:trace>
</inkml:ink>
</file>

<file path=ppt/ink/ink35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2152 1929,'-14'11,"13"-8,0 1,1-1,0 2,0 1,1-3,0 0,0 0,1 0,2-1,-1-1,2 1,-2-2,3 0,-3 0,2-2,-1 1,0-1</inkml:trace>
</inkml:ink>
</file>

<file path=ppt/ink/ink35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1966 1921,'0'22,"2"-9,-2-10,1 0,-1 2,1-2,0 1,0 0,-1-1,2 0,1-2,1-1,-1 1,3-1,-2 0,0-1,-1 0,2 1,-1-1,2 1,-3-1,0 1,0-2,0 1,0-1,0 1,-2-2,-1 0,0-1,-1 1,0-1,1 0,0 0,-1-1,0 1,1 0,0-1,-1 0,0 2,0-1,0 1,-1 0,-1 0,1 0,0 0,-1 2,0 2,-1 0,1 0,-4 2,4-2,0 0,-2 1,2 0,0 0,-2 0</inkml:trace>
</inkml:ink>
</file>

<file path=ppt/ink/ink35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1967 1875,'14'1,"-11"-1,0 0,0 0,1 0,-1 1,0-1,3 0,-2 0,1-2,-2 2,1-1,-1 0,2 1,-2-1,1 0,-1 0,0 1,0 0,0 0,0 0,0 0,3-1,-3 1,0-1,0 1,1-1,-1 1,0 0,0 0,0 0,0 1,2 0,-2-1,0 0,0 1,0-1,0 1,-9-2,2 0</inkml:trace>
</inkml:ink>
</file>

<file path=ppt/ink/ink35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2236 1980,'20'2,"-15"-1,-1-1,-1 0,0 0,2 0,2 1,-1 2,-2-1,-1-1,1 1,-1 1,1-1,-1-2,-3-8,0 5</inkml:trace>
</inkml:ink>
</file>

<file path=ppt/ink/ink35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2382 1979,'14'0,"-10"-1,-1 1,2-1,-1 0,-1 2,0-1,0 1</inkml:trace>
</inkml:ink>
</file>

<file path=ppt/ink/ink35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2399 1950,'1'13,"-1"-9,1 0,-1 2,0-2,0-1,0 5,0-4,1 1,-1-2,1 1,-1 0,1-1,0 0</inkml:trace>
</inkml:ink>
</file>

<file path=ppt/ink/ink35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2502 1954,'-15'2,"10"0,1-2,0 3,1-2,0 2,0 0,2 0,1 0,1 2,1 0,-1-1,1 0,-1 0,2-2,0 0,1-2,-1 0,2-1,-2 1,0-1,1 1,-1-1,0 0,-1-4</inkml:trace>
</inkml:ink>
</file>

<file path=ppt/ink/ink35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2483 1973,'17'-5,"-14"5,0-1,0 0,0 1,0 0</inkml:trace>
</inkml:ink>
</file>

<file path=ppt/ink/ink35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2559 1915,'4'22,"-3"-14,0 0,0-2,3 19,-4-12,0-8,0-1,0 2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520 1800,'40'64,"-38"-59,0-1,0 2,-1-2,-2-9,0-4,0 5,-2-4,1-1,-1-2,2 5,-2-5,0 2,1 5,0-10,0 3,1 0,1 8,0-1,3 6,1 3,-1 2,2 7,-3-9,3 5,-3-7</inkml:trace>
</inkml:ink>
</file>

<file path=ppt/ink/ink35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2558 1919,'16'-7,"-13"8,-2 2,-4 2,1-2</inkml:trace>
</inkml:ink>
</file>

<file path=ppt/ink/ink35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2563 1955,'2'0</inkml:trace>
</inkml:ink>
</file>

<file path=ppt/ink/ink35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2605 1967,'5'23,"-4"-20,0 0,-1 0,0 0,0-8,0 2</inkml:trace>
</inkml:ink>
</file>

<file path=ppt/ink/ink35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2602 1943,'20'14,"-18"-11,0 0,-1 0,0 4,0-3,-1 0,0-1,1 1,-1-1,0 1,1 6,-1-6,0-1,0 2,0-2,0-6,0-1,0-19,0 17,0 1,0 2,0 0,1-1,0 0,1 0,1 4,1 3,-2 0,1 0</inkml:trace>
</inkml:ink>
</file>

<file path=ppt/ink/ink35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2668 1941,'-8'20,"8"-17,0 0,2 0,1-2,0 1,0 0,-3 1,-1 0,0 1,1-1,-1 0,-1 0,2 0,0-9,0 1,0 0,0 1</inkml:trace>
</inkml:ink>
</file>

<file path=ppt/ink/ink35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2687 1928,'-2'14,"2"-11,0 1,-1-1,1 0,0 7,0-6,0-1,0 2,1 0,-1-2,0 0,1 0,2-1,0-3,2-1,0 0,-1-1,1 0,-2 0,-10 0,4 1,0 1,0 0,-1-2,1 3,-1-3,1 2,12-1,-6 1,0 1,0-2,0 1,-1-2,0 0,-10-8,5 10</inkml:trace>
</inkml:ink>
</file>

<file path=ppt/ink/ink35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2569 1948,'23'-11,"-20"10,0 1,3-1,-3 1,0 2,0-1</inkml:trace>
</inkml:ink>
</file>

<file path=ppt/ink/ink35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2747 1914,'-12'27,"12"-22,-1 0,-1 5,2-6,0-1,-1 1,1-1,1 0,1 19,1-17,-2-2,4-1,0-2,-2-1,1 0,-1-1,0 0,0-2,-1-1</inkml:trace>
</inkml:ink>
</file>

<file path=ppt/ink/ink35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2754 1962,'33'-19,"-30"18,0 0</inkml:trace>
</inkml:ink>
</file>

<file path=ppt/ink/ink35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2781 1965,'3'16,"-3"-13,0 0,0 0,0 0,1 8,0-8,-1 1,1-7,-1 0,0-1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577 1798,'6'19,"0"-6,0 1,-4-9,0 1,1-1,-1-1,0 0,2 6,-2 0,0-2,-2-3,-1-8,-1-10,1 7,0 2,-1 1,1 0,-1 0</inkml:trace>
</inkml:ink>
</file>

<file path=ppt/ink/ink35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2796 1897,'-1'20,"1"-16,0 1,1-2</inkml:trace>
</inkml:ink>
</file>

<file path=ppt/ink/ink35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2828 1935,'-3'16,"2"-11,0 1,1-3,0 0,-1 1,2 3,-1-4,1 6,-1-6,1 3,2-4,1-2,4-5,-4 1,-1 2,2-2,-2 1,0 1,-2-2,-4 1</inkml:trace>
</inkml:ink>
</file>

<file path=ppt/ink/ink35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2822 1951,'20'-7,"-17"4,-4 7,0 0,0-1</inkml:trace>
</inkml:ink>
</file>

<file path=ppt/ink/ink35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2822 1968,'2'0</inkml:trace>
</inkml:ink>
</file>

<file path=ppt/ink/ink35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2856 1902,'0'20,"0"-15,-1-2,1 0</inkml:trace>
</inkml:ink>
</file>

<file path=ppt/ink/ink35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2826 1974,'13'-4,"-9"3,-1 0,0-1</inkml:trace>
</inkml:ink>
</file>

<file path=ppt/ink/ink35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2881 1899,'12'17,"-11"-14,0 0,0 0,0 1,1 4,-2-2,0 6,0-8,0-1,0 1,-1 0,1-1,-2 2,0 3,1-4,-1 1,-2 5,1-7,0 0,0-2,-7-1</inkml:trace>
</inkml:ink>
</file>

<file path=ppt/ink/ink35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2942 1927,'14'-3,"-11"3,2 0,-1-1,-1 1,0-1,1 1,-1-1,2 0,0 0,-2 0,1 0,-1 1,0 0,0 0,0 0,0 0,0 0,-6 1</inkml:trace>
</inkml:ink>
</file>

<file path=ppt/ink/ink35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3063 1876,'22'0,"-19"0,4 0,-4-2,0 2,0-1,0 1,0 0</inkml:trace>
</inkml:ink>
</file>

<file path=ppt/ink/ink35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3090 1897,'5'16,"-4"-12,-1 0,0-1,0 0,1 11,-1-2,1-9,-1 0,0 1,0-1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1072 1146,'4'17,"-4"-14,1 0,-1 0,1 1,-1 0,1 5,-1-4,0-1,0 2,0 1,2 1,-1-5,0 2,0-1,0 0,-1-1,1 0,2-4,0-10,-3 3,0 5,0 0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571 1796,'31'-18,"-28"18,-1 3,-1 1</inkml:trace>
</inkml:ink>
</file>

<file path=ppt/ink/ink36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3117 1832,'-2'15,"2"-11,0 0,0-1,0 0,0 2,-1-2</inkml:trace>
</inkml:ink>
</file>

<file path=ppt/ink/ink36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3125 1900,'17'-2,"-14"1,0 1,0-3,0 2,0-1,0 1,-6 2</inkml:trace>
</inkml:ink>
</file>

<file path=ppt/ink/ink36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3121 1914,'29'-3,"-25"3,-1 0</inkml:trace>
</inkml:ink>
</file>

<file path=ppt/ink/ink36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3142 1865,'17'1,"-14"-1,0 1,0 2,-1 0,-1 0,0 0,-1 1,0-1,-1 0,1 2,0-1,0-1,-1 0,-1 6,0-5,1 0,-1-1,1 1,0 0</inkml:trace>
</inkml:ink>
</file>

<file path=ppt/ink/ink36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3202 1912,'21'5,"-18"-5,0-1,1 0,-1 0,1 0,-1 1,0-1,0 1,0 0,0 1,0-1,1 0,-1 0,0 0,5-2,-4 1,1-2,-2 2,2-1,0 1,-1-1</inkml:trace>
</inkml:ink>
</file>

<file path=ppt/ink/ink36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3314 1896,'26'1,"-21"-1,1 1,-1-2,0 1,-1-5,-1 1,-2 0,0 1</inkml:trace>
</inkml:ink>
</file>

<file path=ppt/ink/ink36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3058 2014,'52'-15,"-47"12,0 0,2-1,-4 3,0 0,-5 4</inkml:trace>
</inkml:ink>
</file>

<file path=ppt/ink/ink36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3104 2020,'4'28,"-4"-24,-1 0</inkml:trace>
</inkml:ink>
</file>

<file path=ppt/ink/ink36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3163 1946,'-5'15,"4"-12,-1 1,1 0,0-1,0 0,0 0</inkml:trace>
</inkml:ink>
</file>

<file path=ppt/ink/ink36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3167 1998,'20'-9,"-16"7,-1 1,4-1,-4 0,0 1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600 1840,'50'-18</inkml:trace>
</inkml:ink>
</file>

<file path=ppt/ink/ink36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3171 2013,'41'-23,"-41"19,-1 1</inkml:trace>
</inkml:ink>
</file>

<file path=ppt/ink/ink36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3182 1966,'24'4,"-21"-4,0 0,1 1,-1 0,-1 4,-3-2,-1 0,-2 10,3-5,0-5,0 0,-1 5,1-5,0 1</inkml:trace>
</inkml:ink>
</file>

<file path=ppt/ink/ink36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3275 1932,'-10'13,"9"-10,0 0,-3 2,-1-1,2-2,0 0,0 0,4 1,3 0,0 0,-1-2,0 0,0-1,1-1,1-1,-2 0,-7 0,1 4,0 0,-1 1,-1 2,0 3,3-4,1 1,0-1,1-1,-1 0,1 0,3 0,3-1,-3-2,1 0,-1 0,0-1,0 0,0-1,0-1,0 0,3-12,-4 10,-2 2,1 0,-2-1</inkml:trace>
</inkml:ink>
</file>

<file path=ppt/ink/ink36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3343 1958,'15'-1,"-11"1,0-1,5 0,-5-1,-1 0,2 1,-1-1,1 1,-1 0,-1 0,0-1,5 1,-4 0,1 1,-2 1,0 1,2-1</inkml:trace>
</inkml:ink>
</file>

<file path=ppt/ink/ink36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3507 1940,'19'-4,"-16"4,1-2,0 0,0 1,0-1,-1 2,0-2,0 1,-6-1</inkml:trace>
</inkml:ink>
</file>

<file path=ppt/ink/ink36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3526 1912,'4'14,"-3"-8,0 1,-1 0,0-2,1-1,-1 0,0 0,0 1,0-2,0 0</inkml:trace>
</inkml:ink>
</file>

<file path=ppt/ink/ink36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3425 1881,'16'-2,"-10"1,-1-1,-1 2,4-1,-3 0,-2 1</inkml:trace>
</inkml:ink>
</file>

<file path=ppt/ink/ink36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3453 1894,'2'18,"-1"-14,-1-1,1 4,-1-3,0 1,0 2,0-1,0-2,1 0,-2-1,2 0,-1 1,-4-7,3-1,0 1</inkml:trace>
</inkml:ink>
</file>

<file path=ppt/ink/ink36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3487 1819,'-1'14,"0"-9,0-1,1 0,-1 0,0 1,0-1,0 1,0-2,0 0,-1 0</inkml:trace>
</inkml:ink>
</file>

<file path=ppt/ink/ink36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2552 1771,'30'-19,"-26"16,-1 1,0 1,3-3,-3 2,1-2,0 1,-1-1,1 1,-1 2,-2 4,-1 0,0 5,-1-4,-1-1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2690 1562,'45'-20,"-42"19,3 0,-3-1,1 1,1 0,1 0,-3 0,-6 3,-3-4,3 0,0-1,0 0,0-1</inkml:trace>
</inkml:ink>
</file>

<file path=ppt/ink/ink36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2656 1676,'2'28,"-1"-25,-1 0,1 1,-1 1,1 8,-1-8,1 7,-1-9,0 0,0 1,1-1,-1 0,0-8,-1-1,1 1,0-1</inkml:trace>
</inkml:ink>
</file>

<file path=ppt/ink/ink36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2662 1758,'15'-7,"-11"5,-1 1,0 0,0 2</inkml:trace>
</inkml:ink>
</file>

<file path=ppt/ink/ink36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2684 1687,'3'17,"-2"-13,-1 2,0-2,0 6,0 1,0-7,0 0,0 0,0-1,0 0,0 1,0-1,4-3,7-3,-1 0,-5-2,-2 2,0 1</inkml:trace>
</inkml:ink>
</file>

<file path=ppt/ink/ink36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2729 1740,'-6'15,"6"-11,0-1,0 1,1-1,1 0,1 0,0-2,1-1,-2-3</inkml:trace>
</inkml:ink>
</file>

<file path=ppt/ink/ink36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2747 1737,'7'28,"-7"-24,-1-9,1 1,1 0,-1 1</inkml:trace>
</inkml:ink>
</file>

<file path=ppt/ink/ink36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2765 1713,'12'31,"-12"-28,1 6,-1-6,-1 1,1-1,-1 1,1 0,-1 1,-1 5,1-7,0 0,0 0,-2 0</inkml:trace>
</inkml:ink>
</file>

<file path=ppt/ink/ink36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2789 1759,'18'-2,"-15"2,0-1,0 1,0 0,0 0,0 0</inkml:trace>
</inkml:ink>
</file>

<file path=ppt/ink/ink36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2831 1751,'15'-1,"-11"0,-1 1,1 0,-1 0,0 0,4 0,-4-1,0 1,-5-3</inkml:trace>
</inkml:ink>
</file>

<file path=ppt/ink/ink36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2858 1703,'-4'24,"4"-20,-1 2,1 1,0-4,0 1,-1 0,1-1,0 4,0-3,1 12,0-9,-1-4,0 1,1 0,2-3</inkml:trace>
</inkml:ink>
</file>

<file path=ppt/ink/ink36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2886 1752,'-2'18,"2"-15,0 0,3-4,-1-2,-1 0,0 0,-3 0,1 0,-2 0,6 1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2738 1515,'3'15,"-1"-6,-2-5,1 0,-1 9,0-8,0-1,0 6,-1 0,1-6,-2 1,1-2,-2-3,0-1,-2-2,1 1,5-1,2-2,0 3,1-4,-1 4,0-3,0 1,0-1,0 2,3 1,-2-2</inkml:trace>
</inkml:ink>
</file>

<file path=ppt/ink/ink36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2900 1723,'3'12,"-3"-9,0 0,0 1,0-1,0 1,1 0,-1 0,1 1,-1-2,0 0,0 0,1 0,0-7,1 1,-2-1</inkml:trace>
</inkml:ink>
</file>

<file path=ppt/ink/ink36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2920 1729,'3'22,"-3"-19,0 3,0 0,0 2,1-4,-1 0,1 0,-1 0,3-5</inkml:trace>
</inkml:ink>
</file>

<file path=ppt/ink/ink36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2943 1761,'12'9,"-10"-13,-2 1,0 0,-3 0,0 2,6-1,0 1,0 1,-2 4,0 0,0 3,-1-2,0-1,3 3,0-6,1-4,-1-1,-2 1,2-2,-1 1,-2 1,2-1,-1 1,1 6,0 0,-1 1,0-1,0 1,-1-1,1 0,2-5,-2-1,1 0,-2 0,0 0,0 0,0 0,0 0,0-1,0 0,0 1,-1 0</inkml:trace>
</inkml:ink>
</file>

<file path=ppt/ink/ink36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3009 1762,'2'0</inkml:trace>
</inkml:ink>
</file>

<file path=ppt/ink/ink36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3048 1744,'-18'18,"16"-15,3 0,2-1,1 0,0 1,-1-2,0 1,-2 1,-1 1,0 0,0-1,-1 0,0 0,-2-1,0-1,0-1,0 0</inkml:trace>
</inkml:ink>
</file>

<file path=ppt/ink/ink36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3059 1769,'-2'9,"2"-6,1 3,-1-3,1 0,1 0,1-4,1-2,0-2</inkml:trace>
</inkml:ink>
</file>

<file path=ppt/ink/ink36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3102 1714,'0'22,"0"-19,-1 0,1 1,0 1,-2 4,2-5,0-1,0 0,-1 0,1 0,0 2,1 0,0-2,2-1,0-3,1-1,-1-1,-2-1,0 0,0 0,-2 0,0 1,0 0,-1 0,-2 1,1-1,-1 1,1 2,0 0,-1 0,0 0,10 3,-2-3,-1 1,3-1,-2 0,0-1,2-1,-3 1,1 1,-8 0</inkml:trace>
</inkml:ink>
</file>

<file path=ppt/ink/ink36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3062 1773,'13'-8,"-10"6,-2-1,-3 0,-1 1,0 1,0 1,0 0,-1 3</inkml:trace>
</inkml:ink>
</file>

<file path=ppt/ink/ink36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2549 2008,'27'7,"-24"-7,1 0,-1 0,1 0,-1 0,2 1,-1-1,-1 0,1 0,0-1,0 0,-1-1,0 1,0-1,0 1,0 1,1 0,0 0,1 0,0 0,2 0,-3 0,-1 0,2 0,0 3,0-2,-2 0,3 1,-3-2,3 0,-1 0,1 0,-2 0,1 0,-1 0,-1 1,3 0,-2-1,-1 1,1-1,3 0,-3 0,1-1,-1 1,-1-1,1 0,0 1,1-1,-1 1,-1 0,0 0,2 0,-1 0,0 0,-1 1,0-1,2 0,-2 0,4-1,-4 0,3 0,-2 0,-1 1,2-2,-4-7,-4 2</inkml:trace>
</inkml:ink>
</file>

<file path=ppt/ink/ink36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1415 1023,'-1'17,"0"-11,0 1,0-4,0 0,1 1,-1 2,0 0,0 0,1 0,-1-1,0 0,0-1,0-1,-1 1,1-1,1 1,-1-1,0 0,0 3,1-3,-1 0,1 0,0 0,3-2,1-2,0 1,-1 0,0-1,2 1,-1 0,0 0,0 0,-1 0,3-1,0 1,-3 0,1-1,0 0,1 1,-2-2,-7-2,-2-3,-1 1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2792 1487,'-19'52,"22"-53,2 0,-2 0,0-1,1 1,-1 0,0 0,3 1,-3-1,-3 5,0 0,-1 0,1 0,-1 5,0-4,-1 7,1-7,0-1,-1 4,2-4,-1 0,1-1,-2 1,2-1,4-11,-2 5,1-3,-1 2</inkml:trace>
</inkml:ink>
</file>

<file path=ppt/ink/ink36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1407 1037,'28'-7,"-24"5,-1 2,3-3,-3 2,0-1,0 2,0-1,-3 4,-2 0,0 0,-1-1</inkml:trace>
</inkml:ink>
</file>

<file path=ppt/ink/ink36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1405 1089,'22'-1,"-18"1,0 0,0 1,-1 0,0 0,1-1,-1 0,1 0,-1 1</inkml:trace>
</inkml:ink>
</file>

<file path=ppt/ink/ink36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1490 1101,'24'0,"-21"0,0 0,0 0,0 0</inkml:trace>
</inkml:ink>
</file>

<file path=ppt/ink/ink36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1486 1124,'16'-1,"-13"1,1 0,-1 0,1 1,0-1,0 1,-1-1,0 0,0-5</inkml:trace>
</inkml:ink>
</file>

<file path=ppt/ink/ink36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1518 1066,'18'5,"-14"-6,2 1,-3-1,0 2,3-1,-2 0,-1 1,0 0,-1 3,-10 17,2-10,4-7,-1 5,-2 9,0-5,1-5,2-5,-1 2,2-2,-2 0,1-6,1 0</inkml:trace>
</inkml:ink>
</file>

<file path=ppt/ink/ink36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1604 1053,'32'-2,"-28"1,0 1,-1-1,2 1,1-1,-3 1,0 0,0 0,0 1,-3 2,-2 0</inkml:trace>
</inkml:ink>
</file>

<file path=ppt/ink/ink36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1643 1061,'1'47,"-1"-43,0 1,0-1,0 0,0 2,0-2,0-1,0 1,0-1,0 0,0 0</inkml:trace>
</inkml:ink>
</file>

<file path=ppt/ink/ink36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1700 1040,'-1'21,"1"-17,0 1,-1 0,1 0,-1 0,0 0,1-1,0 0,-4 13,2-11,2-1,-1-1,2-1,-1 1,3-1,1-2,-1-1,4-2,-4 2,13-7,-5 1,-5 4,-3 0,1-1,3-2,-4 3,1-2,-1 1,-2 0,-1-1,-7-7</inkml:trace>
</inkml:ink>
</file>

<file path=ppt/ink/ink36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1701 1045,'26'-2,"-22"1,0 1,-1 0,1 0,-4 5</inkml:trace>
</inkml:ink>
</file>

<file path=ppt/ink/ink36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1699 1089,'13'-6,"-8"3,0 0,-2 2,2-2,-1 1,1 1,-2-1,0 1,0-3,-1 0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2849 1503,'17'-6,"-13"5,0 0,-1 0,0 0,0 1,-2 4,-1 1,0 0,-1 3,0-4,0 0,-1 0,-1-1,0-1,-1 0,1-1,0-1,-1 0,1-4,3 1,0-3,0 2,0 1,0 6,0 5,0-4,-1-1,0 3,1-3,-1 0,0 1,0 7,-1 1,1-7,1-1,-2 4,1-5,1 0,-1 1,0-1</inkml:trace>
</inkml:ink>
</file>

<file path=ppt/ink/ink36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1772 981,'-4'26,"4"-23,1 0,-1 1,0 6,-2 1,1-6</inkml:trace>
</inkml:ink>
</file>

<file path=ppt/ink/ink36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1427 1317,'-16'-10,"13"9,0-2,0 2,-2-2,2 1,0 0,-1 2,0 2,-1 4,1 1,2-2,0-1,1-1,1 8,1 4,-1-9,1-1,0 2,1-2,-1-2,2-1,0-2,1-4,7-19,-9 18,-1 1,1 1,-1-1,1 1,5-7,-5 6,0 1,0 0,0 0,-2 7,0-1,0 1,0 4,0-4,1-1,0 10,-1-9,0-1,1 1,-1 0,1 0,-1-1,0 0,2 0,-1 0</inkml:trace>
</inkml:ink>
</file>

<file path=ppt/ink/ink36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1444 1319,'30'-2,"-27"2,0 0,1 0,-1 0,0 0</inkml:trace>
</inkml:ink>
</file>

<file path=ppt/ink/ink36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1473 1271,'3'38,"-1"-30,-2-4,1 0,0 6,-1-4,0-1,1 1,-1 3,0-1,1-5,-1 0,0 0,3-6</inkml:trace>
</inkml:ink>
</file>

<file path=ppt/ink/ink36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1519 1262,'-3'55,"3"-48,0-4,0 1,0 1,0 1,0-2,0 1,-1-1,1-1,-1 0,0 1,-2-3,3-4,-1-11,1 9,1-3,-1 3,3-2,-1 3,1-1,0 2,0 1,0 2,0 0,0 2,2 5,-4-4,0 0,0 4,-1-4,-1 0,-1 2,-4 6,4-8,-1-1,0 0,0-2,4-3,0-1</inkml:trace>
</inkml:ink>
</file>

<file path=ppt/ink/ink36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1551 1319,'23'0,"-17"-1,-3 1,2 1,-2-1,1 2,-1-1,0 0</inkml:trace>
</inkml:ink>
</file>

<file path=ppt/ink/ink36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1581 1307,'4'20,"-3"-14,0 10,0-7,-1-4,1-1</inkml:trace>
</inkml:ink>
</file>

<file path=ppt/ink/ink36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1652 1311,'-15'-2,"11"2,-2 3,-2 1,4-1,0 1,2 0,0-1,1 3,1-3,0 7,1-6,0-1,0 1,0-1,0 2,4-2,0 0,7 0,-9-3,7-2,-6 0,-1-1,-2 0,-1 0</inkml:trace>
</inkml:ink>
</file>

<file path=ppt/ink/ink36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1342 1258,'-1'28,"1"-24,0 2,1-1,-1-1,-1-1,1 2,-1-2,1 0,0 1,-1 10,1-7,-1 0,2 4,-1-2,1-5,-1 0,0 3,0-4,0 3,1 0,-1-2,0 0,0-1,3-2,1 0,0-2,0 1,0 0,0 0,-1-1,1 0,0 0,2-1,-1 1,3 0,-5 0,0 0,3 1,-3 0,2-1,1 2,-3-1,0 1,1 1,-1-2,0 0,-2-4,-1 1,0 0,0 0,0-4,0 4,0-3,0 3,0 0,1-1,-1 0,0-1,1-1,-1-1,0-6,1 8,-1 0,0-6,0 5,0-2,0-12,0 15,0 0,-1 0,1-2,0 3,0-1,0 2,-1-4,0 4,1 0,-3 2,-1 4,-2 4,4-4,-1 0,-1 1,1-3,0 0,0 1,-4 1,4-3,-4 3,4-2,-1-1,1 1,-3 2,3-3,-1 1,0-1,1 1,-1 0,0 0,0-1,1 1,0 0,0 0,0 0,0 0,0-1</inkml:trace>
</inkml:ink>
</file>

<file path=ppt/ink/ink36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1295 1328,'-18'17,"18"-14,0 2,1-2,0 2,0-2,2 0,0-1,0-1,0-2,0 0,0-1,-3-1,-1 0,0-2,0 1,0 1,0 0,-1 0,-1 0,-1 1,1 1,1 5,2 0,1 0,0 0,1 0,0-1,0 0,1-2,1-1,-1-2,0 1,-1-2,-1 0,-1 0,0 0,0-1,-1 0,0 1,-1 0,-1 1,0 2,0 0,0 4,2-1,1 0,0 0,0 0,0 3,0-3,2 0,1-1,1-2,-1 0,1-4,-3 0,-1 1,-1 0,-1-3,0 3,-1 0,-1 1,1 0,0 2,3 4,1 5,1-5,-1-1,-1 0,3-3,0-3,-1-2,0 2,-2 0,0-1,-1 1,-2 1,-2 3,1 2,3 0,-1 4,1-2,1-2,0 0,3-2,0-2,1-1,-1 0,0-1,-2 0,0 0,0 0,-1 0,-3 1,-1 3,2 3,2 4,2 0,-1-5,1 1,0-1,1-3,-3-3,0-5,-1 3,-1 1,-1 1,0 3,0 1,-1 4,3-1,1-1,0 0,3-1,0-2,0-1,-2-2,-3 0,0 0,-1 2,5 4,1 0,0-1,-2-9,-2 3,0 1,-2 0,0 3,1 3,1 4,1-3,0-1,1-6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2850 1554,'51'-24,"-48"23,0-1,-6 5,-1-1,0-2,-1-2,2 1,0-1</inkml:trace>
</inkml:ink>
</file>

<file path=ppt/ink/ink36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1349 1085,'-8'13,"11"-11,1-1,-1 0,0-1,0-2,-2-1,-3-1,-1 2,-2-1,2 0,-1 0,1 2,1 4,1 1,1 0,1 0,1-1,1-1,0-1,1-1,0-1,0 0,-1 1,-2-3,0 0,-1 0,0-1,-1 1,-1 0,-1 1,-4 1,3 4,1 0,2 0,0 1,0-1,4 0,0-1,0 0,0-3,-5-3,1 1,-1-1,0 0,0 1,-1 1,2 5,1 1,0-1,3-1,0-2,1 0,-1-1,0 1,0-1,-3-2,0-1,-1 1,0 0,-2 3,0 3,2 0,1 0,0 0,3-1,0-2,0-2,-2-1,-1 0,-3 0,0 2,-1 5,2-1,1 0,0 0,3 0,0 0,1-2,0-1,0-2,-3-1,-3 1,1 5,2 0,1 0,2-2,0 0,0-1,0-1,-2-2,-1 0,-1 0,1 0,-1 0,-2 1,1 5,0 0,1 0</inkml:trace>
</inkml:ink>
</file>

<file path=ppt/ink/ink36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1602 1101,'-7'14,"9"-11,1-2,0-1,-2-3,-1 0,-1 0,-2 0,0 2,-1 2,1-1,2 3,2 0,2 2,-1-2,1-2,0-2,-2-2,-1 0,-1 0,-1 0,0 0,-1 2,0 2,3 2,2 0,3 1,-2-4,0-2,1 0,-1 0,-1-1,-1 0,-3 0,-1 0,1 0,-2 2,1 1,0 1,0 1,2 2,0 0,1-1,1 1,0 0,-1-1,3-1,0-2,-3-3,0-1,-1 1,1 0,-3 1,3 5,2 0,1-3,0-1,0-1,0-1,-2 0,0 0,-2 0,0 0,-2 2,0 2,-1 2,1 0,1 0,1 0,1 0,1 0,2-2,-1-4,-3 0,1 6,0 0,3-2,0-3,-1-1,-3-1,-2 2,1 5,2 0,0 0,3-3,-2-3,-2 0,1 6,2-6,-4 6,5-2,-3-4,-3 1,4 5,1 0,1-3,-2-3,-1 0,-2 0,-1 2,2 4,4-3</inkml:trace>
</inkml:ink>
</file>

<file path=ppt/ink/ink36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1415 1023,'-1'17,"0"-11,0 1,0-4,0 0,1 1,-1 2,0 0,0 0,1 0,-1-1,0 0,0-1,0-1,-1 1,1-1,1 1,-1-1,0 0,0 3,1-3,-1 0,1 0,0 0,3-2,1-2,0 1,-1 0,0-1,2 1,-1 0,0 0,0 0,-1 0,3-1,0 1,-3 0,1-1,0 0,1 1,-2-2,-7-2,-2-3,-1 1</inkml:trace>
</inkml:ink>
</file>

<file path=ppt/ink/ink36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1407 1037,'28'-7,"-24"5,-1 2,3-3,-3 2,0-1,0 2,0-1,-3 4,-2 0,0 0,-1-1</inkml:trace>
</inkml:ink>
</file>

<file path=ppt/ink/ink36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1405 1089,'22'-1,"-18"1,0 0,0 1,-1 0,0 0,1-1,-1 0,1 0,-1 1</inkml:trace>
</inkml:ink>
</file>

<file path=ppt/ink/ink36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1490 1101,'24'0,"-21"0,0 0,0 0,0 0</inkml:trace>
</inkml:ink>
</file>

<file path=ppt/ink/ink36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1486 1124,'16'-1,"-13"1,1 0,-1 0,1 1,0-1,0 1,-1-1,0 0,0-5</inkml:trace>
</inkml:ink>
</file>

<file path=ppt/ink/ink36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1518 1066,'18'5,"-14"-6,2 1,-3-1,0 2,3-1,-2 0,-1 1,0 0,-1 3,-10 17,2-10,4-7,-1 5,-2 9,0-5,1-5,2-5,-1 2,2-2,-2 0,1-6,1 0</inkml:trace>
</inkml:ink>
</file>

<file path=ppt/ink/ink36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1604 1053,'32'-2,"-28"1,0 1,-1-1,2 1,1-1,-3 1,0 0,0 0,0 1,-3 2,-2 0</inkml:trace>
</inkml:ink>
</file>

<file path=ppt/ink/ink36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1643 1061,'1'47,"-1"-43,0 1,0-1,0 0,0 2,0-2,0-1,0 1,0-1,0 0,0 0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2874 1521,'3'24,"-3"-21,0 0,0 0,0 2,0-1,-1 1,0 2,0-3,0-1,0-6,1-7,-1 1,1 2,1 0</inkml:trace>
</inkml:ink>
</file>

<file path=ppt/ink/ink36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1700 1040,'-1'21,"1"-17,0 1,-1 0,1 0,-1 0,0 0,1-1,0 0,-4 13,2-11,2-1,-1-1,2-1,-1 1,3-1,1-2,-1-1,4-2,-4 2,13-7,-5 1,-5 4,-3 0,1-1,3-2,-4 3,1-2,-1 1,-2 0,-1-1,-7-7</inkml:trace>
</inkml:ink>
</file>

<file path=ppt/ink/ink36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1701 1045,'26'-2,"-22"1,0 1,-1 0,1 0,-4 5</inkml:trace>
</inkml:ink>
</file>

<file path=ppt/ink/ink36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1699 1089,'13'-6,"-8"3,0 0,-2 2,2-2,-1 1,1 1,-2-1,0 1,0-3,-1 0</inkml:trace>
</inkml:ink>
</file>

<file path=ppt/ink/ink36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1772 981,'-4'26,"4"-23,1 0,-1 1,0 6,-2 1,1-6</inkml:trace>
</inkml:ink>
</file>

<file path=ppt/ink/ink36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1427 1317,'-16'-10,"13"9,0-2,0 2,-2-2,2 1,0 0,-1 2,0 2,-1 4,1 1,2-2,0-1,1-1,1 8,1 4,-1-9,1-1,0 2,1-2,-1-2,2-1,0-2,1-4,7-19,-9 18,-1 1,1 1,-1-1,1 1,5-7,-5 6,0 1,0 0,0 0,-2 7,0-1,0 1,0 4,0-4,1-1,0 10,-1-9,0-1,1 1,-1 0,1 0,-1-1,0 0,2 0,-1 0</inkml:trace>
</inkml:ink>
</file>

<file path=ppt/ink/ink36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1444 1319,'30'-2,"-27"2,0 0,1 0,-1 0,0 0</inkml:trace>
</inkml:ink>
</file>

<file path=ppt/ink/ink36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1473 1271,'3'38,"-1"-30,-2-4,1 0,0 6,-1-4,0-1,1 1,-1 3,0-1,1-5,-1 0,0 0,3-6</inkml:trace>
</inkml:ink>
</file>

<file path=ppt/ink/ink36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1519 1262,'-3'55,"3"-48,0-4,0 1,0 1,0 1,0-2,0 1,-1-1,1-1,-1 0,0 1,-2-3,3-4,-1-11,1 9,1-3,-1 3,3-2,-1 3,1-1,0 2,0 1,0 2,0 0,0 2,2 5,-4-4,0 0,0 4,-1-4,-1 0,-1 2,-4 6,4-8,-1-1,0 0,0-2,4-3,0-1</inkml:trace>
</inkml:ink>
</file>

<file path=ppt/ink/ink36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1551 1319,'23'0,"-17"-1,-3 1,2 1,-2-1,1 2,-1-1,0 0</inkml:trace>
</inkml:ink>
</file>

<file path=ppt/ink/ink36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1581 1307,'4'20,"-3"-14,0 10,0-7,-1-4,1-1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2894 1495,'-25'62,"23"-59,-2 1,2-1,-1 0,0 0,-1 1,12-4,-5-1,0-1,5-3,-3-1,-2 2,0 1,0 0,3-1,-3 2,-4 5,-1 0,0 1,0 1,1 0,-1 0,1-1,0 0,-4 10,4-10,-1 5,1-3,1-1,-1-2,4-5,-1-1,3-1,0-2,3-2,-3 3,-1 1,0 0,-1 1,-6 1,-1 1,1 0,2 4,0 4,1-3,0-1,1 0,2-2,1-1,0-1,-1-1,1 0,3-4,-4 3</inkml:trace>
</inkml:ink>
</file>

<file path=ppt/ink/ink36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1652 1311,'-15'-2,"11"2,-2 3,-2 1,4-1,0 1,2 0,0-1,1 3,1-3,0 7,1-6,0-1,0 1,0-1,0 2,4-2,0 0,7 0,-9-3,7-2,-6 0,-1-1,-2 0,-1 0</inkml:trace>
</inkml:ink>
</file>

<file path=ppt/ink/ink36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1342 1258,'-1'28,"1"-24,0 2,1-1,-1-1,-1-1,1 2,-1-2,1 0,0 1,-1 10,1-7,-1 0,2 4,-1-2,1-5,-1 0,0 3,0-4,0 3,1 0,-1-2,0 0,0-1,3-2,1 0,0-2,0 1,0 0,0 0,-1-1,1 0,0 0,2-1,-1 1,3 0,-5 0,0 0,3 1,-3 0,2-1,1 2,-3-1,0 1,1 1,-1-2,0 0,-2-4,-1 1,0 0,0 0,0-4,0 4,0-3,0 3,0 0,1-1,-1 0,0-1,1-1,-1-1,0-6,1 8,-1 0,0-6,0 5,0-2,0-12,0 15,0 0,-1 0,1-2,0 3,0-1,0 2,-1-4,0 4,1 0,-3 2,-1 4,-2 4,4-4,-1 0,-1 1,1-3,0 0,0 1,-4 1,4-3,-4 3,4-2,-1-1,1 1,-3 2,3-3,-1 1,0-1,1 1,-1 0,0 0,0-1,1 1,0 0,0 0,0 0,0 0,0-1</inkml:trace>
</inkml:ink>
</file>

<file path=ppt/ink/ink36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1295 1328,'-18'17,"18"-14,0 2,1-2,0 2,0-2,2 0,0-1,0-1,0-2,0 0,0-1,-3-1,-1 0,0-2,0 1,0 1,0 0,-1 0,-1 0,-1 1,1 1,1 5,2 0,1 0,0 0,1 0,0-1,0 0,1-2,1-1,-1-2,0 1,-1-2,-1 0,-1 0,0 0,0-1,-1 0,0 1,-1 0,-1 1,0 2,0 0,0 4,2-1,1 0,0 0,0 0,0 3,0-3,2 0,1-1,1-2,-1 0,1-4,-3 0,-1 1,-1 0,-1-3,0 3,-1 0,-1 1,1 0,0 2,3 4,1 5,1-5,-1-1,-1 0,3-3,0-3,-1-2,0 2,-2 0,0-1,-1 1,-2 1,-2 3,1 2,3 0,-1 4,1-2,1-2,0 0,3-2,0-2,1-1,-1 0,0-1,-2 0,0 0,0 0,-1 0,-3 1,-1 3,2 3,2 4,2 0,-1-5,1 1,0-1,1-3,-3-3,0-5,-1 3,-1 1,-1 1,0 3,0 1,-1 4,3-1,1-1,0 0,3-1,0-2,0-1,-2-2,-3 0,0 0,-1 2,5 4,1 0,0-1,-2-9,-2 3,0 1,-2 0,0 3,1 3,1 4,1-3,0-1,1-6</inkml:trace>
</inkml:ink>
</file>

<file path=ppt/ink/ink36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1349 1085,'-8'13,"11"-11,1-1,-1 0,0-1,0-2,-2-1,-3-1,-1 2,-2-1,2 0,-1 0,1 2,1 4,1 1,1 0,1 0,1-1,1-1,0-1,1-1,0-1,0 0,-1 1,-2-3,0 0,-1 0,0-1,-1 1,-1 0,-1 1,-4 1,3 4,1 0,2 0,0 1,0-1,4 0,0-1,0 0,0-3,-5-3,1 1,-1-1,0 0,0 1,-1 1,2 5,1 1,0-1,3-1,0-2,1 0,-1-1,0 1,0-1,-3-2,0-1,-1 1,0 0,-2 3,0 3,2 0,1 0,0 0,3-1,0-2,0-2,-2-1,-1 0,-3 0,0 2,-1 5,2-1,1 0,0 0,3 0,0 0,1-2,0-1,0-2,-3-1,-3 1,1 5,2 0,1 0,2-2,0 0,0-1,0-1,-2-2,-1 0,-1 0,1 0,-1 0,-2 1,1 5,0 0,1 0</inkml:trace>
</inkml:ink>
</file>

<file path=ppt/ink/ink36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1602 1101,'-7'14,"9"-11,1-2,0-1,-2-3,-1 0,-1 0,-2 0,0 2,-1 2,1-1,2 3,2 0,2 2,-1-2,1-2,0-2,-2-2,-1 0,-1 0,-1 0,0 0,-1 2,0 2,3 2,2 0,3 1,-2-4,0-2,1 0,-1 0,-1-1,-1 0,-3 0,-1 0,1 0,-2 2,1 1,0 1,0 1,2 2,0 0,1-1,1 1,0 0,-1-1,3-1,0-2,-3-3,0-1,-1 1,1 0,-3 1,3 5,2 0,1-3,0-1,0-1,0-1,-2 0,0 0,-2 0,0 0,-2 2,0 2,-1 2,1 0,1 0,1 0,1 0,1 0,2-2,-1-4,-3 0,1 6,0 0,3-2,0-3,-1-1,-3-1,-2 2,1 5,2 0,0 0,3-3,-2-3,-2 0,1 6,2-6,-4 6,5-2,-3-4,-3 1,4 5,1 0,1-3,-2-3,-1 0,-2 0,-1 2,2 4,4-3</inkml:trace>
</inkml:ink>
</file>

<file path=ppt/ink/ink36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473 920,'-7'19,"6"-14,1-2,-1 1,1-1,0 0,-1 0,1 0,-1 2,0 2,1-4,0 0,-1 1,0-1,1 1,0-1,2 0,1-2,0 0,1-1,1 1,2-1,3-1,-4 0,-3-1,1 2,-1-1,1 1,-1-1,1 0,-1 1,0 0,1 0,0 2</inkml:trace>
</inkml:ink>
</file>

<file path=ppt/ink/ink36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474 922,'21'2,"-17"-2,-1-1,0-1,0 1,0-1,0 2,0-1,0 2,-1 2,-1 1,0 1,-2-2,0 0,-2-2</inkml:trace>
</inkml:ink>
</file>

<file path=ppt/ink/ink36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477 955,'38'-1,"-35"1,0 2</inkml:trace>
</inkml:ink>
</file>

<file path=ppt/ink/ink36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470 1017,'-11'20,"8"-17,0 1,1-1,-2 1,1-1,1 0,0 1,-1 0,0 1,0 0,-4 8,4-7,0-2,1 0,-1 0,1-1,-1 2,-3 2,4-2,0-1,1-1,0 1,1 0,1-1</inkml:trace>
</inkml:ink>
</file>

<file path=ppt/ink/ink36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500 1017,'18'7,"-10"-3,-5-3,0 1,4 1,-3-2,4 2,-4-2,5 3,-5-2,-1-1,0 0,0 1,0 0,1 1,-1-1,1-1,0 1,-1 0,2 1,0 3,-2-4,-1 2,0-1,-2 1,-1-1,-4 0,0-3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2943 1542,'2'13,"-2"-6,1 3,-1-6,0-1,-1 2,1 0,1 0,-1 0,0-2,0 0,0-9,0 2,-1 0</inkml:trace>
</inkml:ink>
</file>

<file path=ppt/ink/ink36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326 1155,'-6'21,"6"-17,0 0,-3 10,2-8,0-3,1 0,-1 1,1 0,0-1,2 0,1-2,5-2,-5 1,5-2,-4 1,-1 0,0-1,1 1,-1 0,1 0,-1-1,1 0,1 1,0-1,-2 0</inkml:trace>
</inkml:ink>
</file>

<file path=ppt/ink/ink36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325 1155,'18'-2,"-15"1,1 0,-1 1,0 0,0 0,0 1</inkml:trace>
</inkml:ink>
</file>

<file path=ppt/ink/ink36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338 1187,'14'-7,"-11"6,1-2,4-2,-5 4,1 0,0 0,4 0,-5 0,3 1</inkml:trace>
</inkml:ink>
</file>

<file path=ppt/ink/ink36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477 1158,'14'0,"-7"-2,-2 1,-1 0,-1 0,0 0,1 0,-1 1,0 0,0 0</inkml:trace>
</inkml:ink>
</file>

<file path=ppt/ink/ink36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508 1119,'1'19,"0"-14,-1-1,1 3,0-3,0-1,-1 3,1 0,-1 1,0-3,0 0,-2-1,0-6</inkml:trace>
</inkml:ink>
</file>

<file path=ppt/ink/ink36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484 1013,'3'14,"-1"-8,3 8,-4-11,0 1,1 0,0 0,-1 0,0 0,-1 3,-5-5,1-3</inkml:trace>
</inkml:ink>
</file>

<file path=ppt/ink/ink36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606 1119,'65'-2</inkml:trace>
</inkml:ink>
</file>

<file path=ppt/ink/ink36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644 1116,'10'91</inkml:trace>
</inkml:ink>
</file>

<file path=ppt/ink/ink36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349 1251,'-12'25,"11"-21,-2 3,2-2,0 0,-2 4,2-5,-2 2,-1 0,2-3,0 2,1-2,0 1,0-1,-1 1,1 3,1-3,-2 1,1-2</inkml:trace>
</inkml:ink>
</file>

<file path=ppt/ink/ink36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217 1394,'-4'13,"4"-4,0-6,0 0,0 3,0-3,1 3,-1-2,0-1,1 6,0-4,-1-1,0 1,0-2,0 2,1-1,-1-1,1 0,2-1,4-2,-3-1,-1 0,1-1,-1 1,1-2,0 1,2-1,-3 1,1 1,-1 0,-2-2,-6-10,3 10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1067 1154,'16'1,"-13"0,3 0,-3-1,0 1,0 0,0 0,2 5,-1-1,-3-2,0 0,0 5,-1-4,1 6,-2-6,0 0,0-1,-1 1,-1 0,-1 1,2-2,0 0,-2 1,1-1,-1-4,2-2,-4-2,4 2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2937 1533,'18'-5,"-14"3,-1 1,1 1,2-1,-2 0,1 2,-5 2,-5 2,-4 2,2-1,3-1,7-5,0 0,2-1,2 2,-2-1,-2 0,0 0,0 1,0 3,-3 0,-1 2,0-1,0-1,-1-1,1 0,-4 2,2-3,-2 2,1-1,0-1,0 1,1-1,-1 0,2-6,4 0,1-3,-2 4,0-1</inkml:trace>
</inkml:ink>
</file>

<file path=ppt/ink/ink37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223 1412,'10'-16,"-6"12,-1 1,1 1,-1 0,0 1,0 0,0 1</inkml:trace>
</inkml:ink>
</file>

<file path=ppt/ink/ink37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237 1435,'24'-5,"-21"5,5 0,-5-1,0 1,2-2,3 0,-4 0,2-1,-3 0</inkml:trace>
</inkml:ink>
</file>

<file path=ppt/ink/ink37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381 1239,'11'15,"-9"-12,2 1,-1-2,-1 1,3 2,-2-3,2 4,-2-3,5 6,-4-5,-1 0,3 4,-1-3,0 0,-2-3,0 1,0 0,0-2,-2 3</inkml:trace>
</inkml:ink>
</file>

<file path=ppt/ink/ink37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466 1374,'23'-5,"-18"5,0 0,-2-1,1 0,0 0,-1 0,1 1,-1-1,0 0,0 0,0 1,0 0,-1 3</inkml:trace>
</inkml:ink>
</file>

<file path=ppt/ink/ink37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513 1371,'6'22,"-4"-17,0 7,0-3,-1-5,-1-1,0 0,-1 1,-3-2</inkml:trace>
</inkml:ink>
</file>

<file path=ppt/ink/ink37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361 1413,'16'-4,"-8"2,-5 1,3-3,-1 2,-1 0,-1 0,0 0,0 1,1 0,-1 0</inkml:trace>
</inkml:ink>
</file>

<file path=ppt/ink/ink37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390 1376,'14'52,"-14"-48,1-1,0 1,0-1</inkml:trace>
</inkml:ink>
</file>

<file path=ppt/ink/ink37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362 1260,'4'17,"-2"-12,0-1,1 5,3 7,-4-12,2 2,-5-3</inkml:trace>
</inkml:ink>
</file>

<file path=ppt/ink/ink37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247 1501,'3'13,"-3"-10,1 0,-1 0,1 1,0 2,1 2,-1-5,-1 0,1 0,-1 1,-1 0</inkml:trace>
</inkml:ink>
</file>

<file path=ppt/ink/ink37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231 1587,'14'-5,"-10"3,0-1,0 1,0 0,4 0,-4 0,0 1,0 1,-2 3,-3 0,-1 0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3014 1516,'-6'32,"6"-27,-1 0,1 1,0 0,-1-1,1 0,-1-1,0 2,0-3,1 0,0 0,0 0,-1 1,1-1,1-8,-1 2,0-1,0 0,0 1,1 0,-1 0,0 0,1-10,-1 3,0 3,0-1,1 5,0 0,-1 0,0 0,2 0,-1 0,0 7,0 0,1 0,0 0,-1 1,2 10,-2-9,0-1,1 2,0-2,0 1,1-9,-2-1,0 0,3-28,-4 28,0 0,1-4,-1 5,0 0,2 0,-1-2,0 2,-1 0,-1 7,1-1,1 1</inkml:trace>
</inkml:ink>
</file>

<file path=ppt/ink/ink37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265 1592,'10'19,"-9"-14,-1-1,2 2,-2-3,1 2,-1-2,0 0</inkml:trace>
</inkml:ink>
</file>

<file path=ppt/ink/ink37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267 1662,'5'31,"-3"-27,-2-1,2 1,1 1,0 5,-3-6,1-1,-2-7,0-1,0 1,1 1</inkml:trace>
</inkml:ink>
</file>

<file path=ppt/ink/ink37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263 1661,'15'-5,"-12"3,0 2,0-1,0 0</inkml:trace>
</inkml:ink>
</file>

<file path=ppt/ink/ink37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276 1692,'16'-6,"-13"5,0 0,0 1</inkml:trace>
</inkml:ink>
</file>

<file path=ppt/ink/ink37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258 1617,'-3'21,"3"-17,0-1,-1 0,2 0,2 0,0-1</inkml:trace>
</inkml:ink>
</file>

<file path=ppt/ink/ink37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294 1723,'1'19,"0"-11,0-3,0-2,0 2,0 0,0-2,-1 0,1 0,-1 0,0 1,2 2,-2-3,0 1,1 0</inkml:trace>
</inkml:ink>
</file>

<file path=ppt/ink/ink37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309 1835,'-16'-11,"13"11,0 2,1 1,2 1,0 1,0-2,0 0,2 3,-1-2,1-1,-1 0,3 1,-1-2,0-3,-2-2,0-5,-1 2,0 1,1-10,-1 12,0 0,0 0,1-1,-1 1,3 2,-1 4,0 1,13 29,-13-30,0 0,1 0,2 2,-2-6</inkml:trace>
</inkml:ink>
</file>

<file path=ppt/ink/ink37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493 1454,'7'26,"-7"-22,0-1,1 0,-1 0,1 1,2 4,-4-11</inkml:trace>
</inkml:ink>
</file>

<file path=ppt/ink/ink37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494 1538,'3'23,"-2"-18,-1 0,1-1,-1 0,2 2,0-1,-1-2,1 2,-1-2,1 0,-3-6</inkml:trace>
</inkml:ink>
</file>

<file path=ppt/ink/ink37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493 1539,'23'-10,"-20"8,0 1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3061 1517,'0'34,"0"-29,0 1,0 1,0-2,0-1,0 0,0 0,0 5,0-2,0-4,1 5,-1-12,0 1,0-1,0 1,0 0,0 0,0-7,0 6,0-1,0-1,-1-6,2 8,-1 0</inkml:trace>
</inkml:ink>
</file>

<file path=ppt/ink/ink37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511 1553,'15'-3,"-12"3,0-1,0 0,0 1,0 2</inkml:trace>
</inkml:ink>
</file>

<file path=ppt/ink/ink37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537 1620,'3'27,"-2"-24,0 0,0 1,0 1,0-2,2 1</inkml:trace>
</inkml:ink>
</file>

<file path=ppt/ink/ink37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567 1721,'-13'-5,"10"6,0 0,0 3,2 1,1-1,-1 1,1-2,0 0,0 0,0 0,2 0,-1 0</inkml:trace>
</inkml:ink>
</file>

<file path=ppt/ink/ink37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518 1691,'9'21,"-8"-18,0 4,1-4,-1 1,-1 1,1-1,1 1,0-1,0 1,2 0,-1-2,-1 0,-2-7,1 1,-1-1,0-3,0 1,0 1,1-5,-1 6,0 0,0 1,0 0,0-1,1 0,-1 0,3 1,0 1,0 6,-2-1,3 4,-3-4,0 4,0-4,-1 0,-1 2,1 1,-3 1,0 0,1-3,0 2,1-3,-1 1,-1-4</inkml:trace>
</inkml:ink>
</file>

<file path=ppt/ink/ink37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659 1244,'9'20,"-9"-16,1-1,0 2,-1-1,1 0,0 6,0-6,0-1,0 0,-1 0,2 4,-1-3</inkml:trace>
</inkml:ink>
</file>

<file path=ppt/ink/ink37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668 1361,'10'39,"-9"-35,-1 0,2 3,-1-4,0 0,1 4,-1-3,0-1</inkml:trace>
</inkml:ink>
</file>

<file path=ppt/ink/ink37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668 1367,'23'-10,"-19"10,-1 0,0-1</inkml:trace>
</inkml:ink>
</file>

<file path=ppt/ink/ink37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686 1398,'32'-9,"-29"11</inkml:trace>
</inkml:ink>
</file>

<file path=ppt/ink/ink37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723 1467,'1'14,"-1"-11,3 2,-2-2,0 0,-1 0,1 1,0-1,-1 4,1-4,0 2,-1-2,1 0,-1 0</inkml:trace>
</inkml:ink>
</file>

<file path=ppt/ink/ink37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750 1586,'-13'15,"11"-9,2-1,0 1,0 8,0-11,0 2,1-1,1 0,0-1,3 0,-1-2,2-2,0 0,-2 0,1-2,-2 2,2-6,-5-1,0 1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3060 1512,'15'-7,"-10"6,2-1,-3 1,-1 1,0-1,0 1,-5 5,-1 0,1 0,-7 6,6-9,0 0</inkml:trace>
</inkml:ink>
</file>

<file path=ppt/ink/ink37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354 1373,'-6'16,"6"-13,0 0,0 4,0-4,1 2,-1-2,0 3,1-3,0 0,1 0,-1 0,3 1,-1-1,1 0,-1-1,1-1,-1 1,1-1,0 1,-1-1,1 0,1 0,0-2,-2-1,0 0,3-2,-2 1,2 0,-3 1,2 1,-2-3,0 1,0 0,-2 0,0-4,-1 2,0 1,0 1,-1-4,0 3,-2 0,0 1,0 1,0 0,-1-1,0 0,-2-1,3 1,-2 0,2 1,0 1,0 0,0 1,-2 2,2-1,-1 1,1 0,-1 3,0-3,-1 2</inkml:trace>
</inkml:ink>
</file>

<file path=ppt/ink/ink37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342 1482,'-6'14,"8"-10,0 5,-1-6,0 0,0 2,0-2,2 2,-1-2,2-1,0-3,0 0,-1-1,1-1,0 0,0-2,0-3,-1 3,-2-1,0 2,-1 1,-2 0,0 0,-1 2,0-2,0 1,-1-1,-2 0,2 2,1 1,0 0,0 4,3-1,-1 0</inkml:trace>
</inkml:ink>
</file>

<file path=ppt/ink/ink37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360 1471,'16'51,"-13"-49</inkml:trace>
</inkml:ink>
</file>

<file path=ppt/ink/ink37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465 1109,'-8'35,"8"-32,0 3,0-2,1-1,0 0,0 0,1 2,-2-2,2 2,0 1,-1-3,1 1,-1-1,4 1,-1-1,-1-1,0-1,0 0,1-1,2 1,-2-1,-1 1,0-1,1-1,-1 0,1 1,-1-1,0-3,1 0,-1 2,-1-1,2-4,-2 4,1 0,-1 0,2-3,-1 3,1-1,-3 0,3-1,-4 2,1 0,-1-2,-1-3,1 5,-1-1,0 1,0 0,-2-1,0 1,0 1,0 0,-2 1,2 0,-3 0,1 1,2 0,-2 1,1 2,0 0,0 2,0-1,3-1,-1 5,1-5,1 3,0-2,0 0,0-1</inkml:trace>
</inkml:ink>
</file>

<file path=ppt/ink/ink37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521 1232,'-2'20,"2"-16,2-1,0 1,0-1,1 2,1-1,1 0,-1-1,-1-2,1 2,0-3,-1 0,1 0,-1-1,0 0,0-2,3-7,-5 5,2-6,-2 8,0 0,-1 0,1-2,-1 2,-1-3,1 3,-1 0,0-1,-1 1,-1 0,1 0,-2 0,1 2,-3-1,2 2,0 2,-3 3,2 0,4-1,-1-1,1 1,0-1,1 0,-1 0,1 0,3-3,0-1,6-4,-5 3,0-1,-1 1,1 0,-1 2,0 1,-2 3,-2 1,-2 4,0-5,1-1,-1 0,1 0,5 0,1-4,-1 1,0-1,0 1,0-1,0 0,0 0,0 0,2-5,-5 1</inkml:trace>
</inkml:ink>
</file>

<file path=ppt/ink/ink37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1904 518,'-38'31,"34"-27,0 1,1-1,1-1,0 0,-1 3,3-3,-2 4,2-4,0 0,-2 0,2 2,-1-2,1 0,-1 0,0 0,1 2,0-1,0 0,-1-1,1 0,0 1,0-1,0 1,1-1,0 0,0 0,0 0,1 0,1-1,0 0,0 0,0 0,0-1,0 1,0 0,0-2,0 1,1 1,-1-1,0 1,0-1,0 0,0 0,0-1,0 0,1 1,-1-1,0 1,0-1,0 0,0 0,1 0,-1 1,0-1,1 0,0 0,-1 0,0 0,2-1,-2 1,0 0,0 0,0 0,0 0,0 0,0 0,0 0,0 0,0 0,0 1,0 0,0 1,0 0,-2 1,-3 1,2-1,-2 1,1-1,0 0,-1 0,0 0,0 0,-1 1,-1 0,2-1,-2 0,0 1,2-1,-4 4,4-4,0 0,0 0,0 1,0-1,1 0,-1 0,1 0,-2 1,1 0,1 0,-1 0,1-1,-3 6,3-5,0 0,0 0,-1 1,1-1,0-1,0 0,0 0,0 1,0-1,0 1,0 1,1 3,-1-3,1 0,-1 5,-1-1,2-3,-1-2,0-1,1 3,-1-3,0 2,0 7,0-4,0-3,0-1,0 1,1-2,-1 0,0 1,1-1,-1 1,-1 11,0-7,1-3,0 0,1-2,-1 1,0-1,0 1,-1 5,2-4,-2 15,1-9,0-6,0 0,1 1,0 1,0 11,0-13,0 0,1 0,-1-1,1 0,-1 0,0 0,0 1,1 0,0 0,-1 0,1 2,0-4,-1 0,1 0,0 3,1-1,-1-1,0-1,0 0,2 8,-2-6,0-1,1 0,-1-1,1 1,0 0,0 0,-1-1,1 1,0 0,0 1,-1-2,1 5,2 1,-4-6,2 2,0-2,-1 0,0 0,1 0,0 0,0 1,0-1,0 0,1 1,0 0,0-1,1 1,-1-1,1 0,-1 0,0-1,1 0,0 0,-1-1,0 0,0 0,0 0,0-1,0 0,1 0,1 1,-1-1,-1 0,1 0,0 0,-1 0,0 0,0 0,0 0,0 0,1-1,2 1,-2-1,1 0,-2 1,2-2,-2 2,0-1,0 0,1 0,0-1,0 1,0-1,0-1,-1 0,1-1,-1 2,0-3,0 3,1-2,1 0,-1 0,0 1,-1 0,0-1,1 0,3-8,-3 0,-2 7,-1 2,1-3,0 2,0 1,0-2,0 1,-1 1,1 0,-1-1,1 0,1-5,-1 4,0 1,0 0,-1 1,1-1,-1 1,2-5,-2 3,0 2,0 0,-1-1,0 1,1-1,-1 1,0 0,0-1,0 0,0 1,1-2,-1 1,0 1,1-2,-1 2,0-14,-1 8,1 6,-1 0,1 0,-1-1,1 1,-1-1,0-1,0-1,0 2,1 0,-1 0,0-4,1 3,0 1,-1-2,0 2,1 1,-1-2,1 2,0 0,-2-8,2 7,0-1,-1 1,0 1,0 0,1 0,-1-2,0 1,0-1,-2-10,1 5,0-3,2 8,0 1,0 0,0 1,-1 0,1-2,0 2,0-1,0-1,0-3,-1 4,1 0,0 1,-1 0,0 0,1 0,-1-2,1 2,-1-1,1 0,0-3,-1 3,1 1,0-1,-1 1,1 0,-1-1,0-1,0 1,0 1,1-1,-1 1,0-1,1 1,-1 0,0-2,0 0,1 2,-1-1,0 1,0-6,1 6,-1 0,1 0,0 0,0 0,0 0,1 0,-1-1,2 0,-1 0,1 1,-1 0,0 0,1 0,1 0,0 1,0 1,0-1,0 1,1 0,-1 0,0 1,1-1,0 0,-1 0,0-1,0 2,0 0,0 0,1 0,0-1,2 1,-2 0,0-1,2 1,-3 0,0 0,0 0,1 0,0 0,0-1,0 1,1-2,-1 2,-1-1,0 1,2-1,-1 0,1 0,-2 0,0 0,0 0,2-4,-2 1,0 0,0-1,-1 2,0 0,0 0,-1 0,0 0,1-2,-1 2,-1 0,3-11,-3 11,0-1,0-2,1 3,-1 0,0 0,-1 0,0 0,0 0,-1 0,0-1,-2-1,2 2,0 0,-1 0,-1-1,-1-2,2 4,0 0,0 0,0-1,0 2,-1-2,0 0,-1 0,1 1,0 0,1 1,0-1,0 1,0 0,-14-2,13 2,0 1,1-1,0 1,-3-1,2 1,-1 0,0-1,2 1,-8-1,6 1,-7 0,7-1,1 1,0 0,0 0,-4 1,4-1,0 0,0 0,-6 1,5-1,-3-1,4 2,0-2,0 2,-1-2,2 2,-1-1,1-1,-1 1,-5 0,6 0,-7-1,7 1,0 0,-2 0,0-1,1 2,1-1,0 0,-1 0,-2 0,1 0,1 0,0 0,0 0,1 0,0 0,-1 0,1 1,-8 0,2 2,2-3,1 1,0 1,1 0,0 0,1 0,-8 6,1 2,5-5,0-3,-2-1,5-2,0 0</inkml:trace>
</inkml:ink>
</file>

<file path=ppt/ink/ink37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1839 462,'3'28,"-1"-19,1-3,-1-3,0 0,1 0,0-1,1 0,6 0,0-5,-5 2,-2 0,0-1,5-3,-5 4,1-3,2-3,-4 3,1-6,-3 7,-1 0,-1-4,1 4,-5-4,0 2,1 1,0 2,2 1,0 0,-2 1,1-1,1 1,-1 1,-3 1,3 0,0 0,-3 3,4-2,-1 1,2-1</inkml:trace>
</inkml:ink>
</file>

<file path=ppt/ink/ink37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1851 472,'14'1,"-11"-1,0 1,0-1,0 1,0-2,0 0,-7-1</inkml:trace>
</inkml:ink>
</file>

<file path=ppt/ink/ink37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1869 458,'0'17,"0"-14,1 1,-1 1,1 3,-1-4,0 0,0-1,1 0</inkml:trace>
</inkml:ink>
</file>

<file path=ppt/ink/ink37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1940 444,'-7'32,"7"-27,0-2,-1 0,1 0,0 0,-1 0,0 0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3064 1562,'15'-5,"-11"4,0 0,-1-1,0 1,2-1,-1 0,-1 2,1-2,-1 2,-9-2</inkml:trace>
</inkml:ink>
</file>

<file path=ppt/ink/ink37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1455 1282,'-15'19,"13"-16,0 2,0 0,-2 0,2 0,0-1,0 1,1-2,0 3,-1 5,2-8,0 0,0 0,-1 1,3 3,0-2,1-2,0 0,1 1,0 0,0 0,-2-1,1 0,0 0,0-1,1 1,3 0,-4-2,7 1,-7-3,1 1,-1 0,0 0,0-1,9-6,-7 4,-1-2,5-2,-6 3,0 1,0 0,0 0,0 0,2-4,3-11,-6 13,0 0,0 0,0 1,0 1,-1 0,2-4,-2 2,-1 0,-1 0,-1 2,-2-4,2 4,-1 1,0-1,1 0,-4 0,3 2,-1 0,1 0,-1 0,-2 1,-4 0,5 0,-1 0,-2 1,4 0,-1 0,1 1,1 0,-2 1,1-1,-1 1,-3 3,4-4,1 0,0-1,-1 2,1 0</inkml:trace>
</inkml:ink>
</file>

<file path=ppt/ink/ink37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1447 1328,'31'-2,"-28"2,1 0,0-1,-1 2,0-1,1 1,-1-1,0 1,0-1</inkml:trace>
</inkml:ink>
</file>

<file path=ppt/ink/ink37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1489 1313,'-5'18,"5"-14,2 5,-2-5,0 1,0 1,0-2,1 0,-1 0,0 0,1 4,-1-5,-1 1,-2-2</inkml:trace>
</inkml:ink>
</file>

<file path=ppt/ink/ink37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1393 1442,'11'15,"-8"-12,2 2,-3-2,0 0</inkml:trace>
</inkml:ink>
</file>

<file path=ppt/ink/ink37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1396 1490,'3'29,"-2"-18,-1-5,0-3,0 0,1 1,-1 1,0-1,0 1,1-2,-1 0,3-2,0-4,-1 0,-1 0,0 0,1-1</inkml:trace>
</inkml:ink>
</file>

<file path=ppt/ink/ink37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1420 1469,'3'15,"-2"-12,-1 0,1 1,-1 0,0-1,0-7,1 1,0-1,-1 0,0 1,1 0,2-6,-2 6,0 0,0-1,1 1,-1-2,3-2,-1 6,-1 4,-1 1,0 11,0-8,-1-1,1-2,0 0,1-1,1-3,0-2,0 1,-2-2</inkml:trace>
</inkml:ink>
</file>

<file path=ppt/ink/ink37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1423 1533,'22'-18,"-18"16,7-1,-8 5,0 2,-2 1,-1-2,-1 2,-1-1,0-1,-2 3,1-3,-2 1,2 0,0 0,0-1,0 1,0-3,-1-5,2-1,1 2,0 0,0-1,1 1,0 0,0 0,3 3,2 3,-1-1,-1 1,1-1,-1-1,1 1,2-1,-1 0,-1-2,1 1,-2 1,0-1</inkml:trace>
</inkml:ink>
</file>

<file path=ppt/ink/ink37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1484 1478,'23'-5,"-18"3,0 1,-1 0,-1 1,0-1,0 0,3 0,-3 2</inkml:trace>
</inkml:ink>
</file>

<file path=ppt/ink/ink37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1507 1436,'-5'54,"5"-49,-1 6,0-4,0-1,1-1,-1 0,-1 8,1-10,1 0,0-7,1 1,-1 0</inkml:trace>
</inkml:ink>
</file>

<file path=ppt/ink/ink37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1499 1500,'22'-5,"-19"4,0 1,0 0,-3 3,0 0,-1 1,-1 3,0-3,1-1,-3 4,0-2,3-2,6-3,-2 0,0-1,0 0,0 1,0-1,0 0,0 1,1-1,-1 2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1214 1850,'-1'17,"1"-14,0 0,0 0,0 0,0 3,0-3,0 9,-2-8,2-1,0 2,-1-2,1 0,3-1,3-4,-1 1,-1 1,0-1,0 0,2 0,-2 1,0 0,-1 0,0 0,0 0</inkml:trace>
</inkml:ink>
</file>

<file path=ppt/ink/ink37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1584 1423,'11'17,"-12"-13,0-1,0 0,0 1,0-1,0 3,1-2,-1 0,2 1,0-2,1 0,1 0,-1 0,0 0,0 1,-1 7,-1-7,-1-1,1 0,0 1,-1-1,1 0,-1 1,0-1,0 1,0-1,-1 0,-1-1,0-2,0-1,-1-1,0-1,1-1,0 2,2-1,2 0,-1 0,3-1,-1 0,3-4,-3 5,-1 0,3-2,-2 1,3-2,-1 2,-1 2,-1-1,1 0,-1 0,-1 0,0 0</inkml:trace>
</inkml:ink>
</file>

<file path=ppt/ink/ink37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1628 1394,'2'19,"-4"-16,1 0,-5 5,5-5,-3 0,1 1,-1 2,2 1,2-4,0 1,-1-1,2 0,2-1,0-2,0-1,0 1,0-1,2-3,-1 2,-1-2,0 1,1-1,-1 3,-4 4,0 0,0 0,-1 2,0 0,0-2,0 1,0-1,-1 0,0 2,0-2,1 0,9-1,-4-3,1 0,4-5,-6 3,2-1,-1 0,-1 0,-2 8,-3 1,1-2,0 0,-1 2,0 0,0-1,2-1,-1 3,1-2,-2 0,1 2,0-3,1 0,1 0,4-2,2-5,-4 1,0-2</inkml:trace>
</inkml:ink>
</file>

<file path=ppt/ink/ink37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1673 1474,'-22'52,"19"-47,1-1,0-1,1 0,3-10,-1 3,2-4,-2 4,-1 1,1 0,2-4,-1 4,1 1,1 4,2 7,-2-1,0-3,-1-2,-1 0,-1-13,-1 3</inkml:trace>
</inkml:ink>
</file>

<file path=ppt/ink/ink37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1693 1428,'14'14,"-15"-8,1-2,-1 0,1 3,0-3,-1-1,1 0,3 1,-1-1,1-1,1 3,-1-2,-2 3,-1-3,0 2,0-1,0-1,-3 8,2-7,-2-1,0-2,0-1,0-1,-1 0,1-1,1-1,2-1,4-11,-3 12,2-2,0 2,0-1,0 3,3-1,-1 2,-2-1,1 0,-1 1,0 0,0-3</inkml:trace>
</inkml:ink>
</file>

<file path=ppt/ink/ink37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1481 366,'-19'8,"16"-6,0 0,0 1,0 0,-1 1,0 0,-1 2,3-3,-2 3,1-1,1-2,1 0,0 0,0 2,-1 3,2-5,-1 1,1 0,0-1,0 4,0-3,2-1,-1 1,1 0,-1-1,-1 0,2 5,-2-5,1 0,2 3,-1-3,-1 1,1-1,1 0,0-1,0-1,1 1,1 0,0-1,-2-1,2 0,4 1,-4-2,-2 2,2-2,1 1,-2 1,-1-2,1 2,-1-1,2 0,-1 0,6-1,-7 0,0 0,0 0,8-4,-8 4,3-2,-3 1,5-1,-5 0,0 0,5-7,-4 4,-2 2,2-1,-2 2,1-1,0 0,0-1,0-3,-2 5,0 0,-1 0,2-4,-1 3,-1 1,0-1,0 0,-1 1,0 0,-2-3,0 1,0 0,-1 0,3 2,-1 0,0 0,1-1,-2 1,-1-1,-1-1,2 3,0 1,-2 0,0 0,1 0,-1 1,1 0,-2 0,1 1,-8 2,-3 3,10-2,0 0,-1 1,0 0,1-2,-3 0</inkml:trace>
</inkml:ink>
</file>

<file path=ppt/ink/ink37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1994 1444,'-11'49,"12"-43,0-2,0-1,0 0,3 5,2-2,-2-4,-1-1,0 0,2-1,22-2,-22 0,0-1,-2 2,0-1,0 0,1-3,3-3,-4 4,0 0,-1-2,-1-2,-1 3,0 2,-1-1,0 0,0-1,0 0,0 2,-1-6,1 5,0 1,-1 0,0 0,-1-1,-1 0,-3-2,4 4,-6-5,5 6,-1 2,-1 1,-5 6,8-6,-1 0,-2 2,3-2,-2 3,2 0,1-1,2 0</inkml:trace>
</inkml:ink>
</file>

<file path=ppt/ink/ink37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2005 1460,'14'-3,"-10"2,0 0,-1 0,1 0,1 0,-1 0,0 0,-1 1,0 0,0-1,0 2,-6-3</inkml:trace>
</inkml:ink>
</file>

<file path=ppt/ink/ink37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2032 1434,'-2'36,"1"-33,1 0,0 0,-1 6,1-6,1 0,-1 0,1 2,-1-9,0-1,0 1,0-1</inkml:trace>
</inkml:ink>
</file>

<file path=ppt/ink/ink37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2119 1433,'21'-1,"-18"1,0 0,0 0,1 0,0 0,3-1,-3 0,-1 0,1 1,3 0,-2 0,-1 1,-1 0,0 0,1 1,-8-3,1-2,0 1</inkml:trace>
</inkml:ink>
</file>

<file path=ppt/ink/ink37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2164 1382,'-3'40,"1"-36,1 1,0 0,-1 1,1 3,1-1,-1-1,-1 0,-1 6,2-7,-3 17,2-14,1-6,0 1,0-1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1209 1856,'13'-5,"-10"4,0 0,0 0,0 0,0 0,-2 5,-3-1,0 0</inkml:trace>
</inkml:ink>
</file>

<file path=ppt/ink/ink37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2153 1479,'28'-5,"-24"5,-1-1,1 1,-1 1,-4 2,-3 6,2-5,0-1,-1 6,0 3,2-9,-1 3,1-3,4-2,0-2,3-2,-3 1,0 0,1-2,1 1,-2 0,1-1,-1 2,1 0,-1-1,0 1,1-1</inkml:trace>
</inkml:ink>
</file>

<file path=ppt/ink/ink37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2247 1383,'-12'41,"11"-38,0 0,-2 2,2 0,1 0,0-2,0 0,1 1,2-2,0 0,1 0,-1 1,-1 0,-3 0,0 0,-2 0,-1 2,1-2,1 0,3 0,2-2,1 0,-1 0,2 0,-2 0,-2 3,-1 0,-1-1,-4 12,3-12,-3 5,3-5,1 1,-2-3,4-4,-1-2,1-2,0-2,-1 2,1 0,-1 1,0 1</inkml:trace>
</inkml:ink>
</file>

<file path=ppt/ink/ink37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2252 1432,'34'-4,"-31"3,0 0,0 2,-7-3,0-2,0-1,1 1,2 1,-1 0,-1 0,1-1,0 7,2 0,0 0,0 1,4 6,-3-7,0 0,-1 1,1-1,-1 1,-1-1,0 0,0 0,0 0,0 0,0 0,0 0,-1 1,-2 3,10-6,-3-2,6-2,-5 0,-1 2,0-1,-3 6,-3 1,0-2,0 0,1 1,-1-1,1 0,2 0,-1 0,1 2,0-1,0 0,1 5,0-6,0 0,3 3,0-5,0-2,-1 0,2-2,-3 0,0 0,-1 0,0 0,0 0,3-6,-3 5,0 0,-3-1,0 2,-2 1,0 1,-1 1,2-1</inkml:trace>
</inkml:ink>
</file>

<file path=ppt/ink/ink37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2349 1374,'-14'33,"9"-27,1-2,-1-1,1 0,1 0,-1 1,1-1,8-4,0 1,0-1,6-1,-8 0,0 1,0 1,1-2,-1 1,1 0,0-1,-1 1,0-1,0 2,-6 2,1 1,-2-1,1 0,-3 2,1 0,-3 2,-4 5,8-7,2 0,1-1,5-1,1-1,-2 0,1-1,-1 0,0-1,1 0,5-4,-5 1,-2 1,-7 7,-1 4,4-4,1-1,-1 1,1 0,0 2,-1-2,3 0,-1-1,0 0,0 0,-1 3,1-2,0-1,0-8,1 1,0 1,0-1,0 1,1 0,0-1,0 0,1 2,-1-1,2 1,-1 1,0 2,0-1,-2 3,-2 0,0 1,-2-1,2 0,-2 1,-1-1,1 0,0 0,1 0,6-2,2 0,-3-1,1 0,0 0,-1-1,-2-3</inkml:trace>
</inkml:ink>
</file>

<file path=ppt/ink/ink37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2014 1685,'-11'29,"11"-26,0 1,0 2,0-1,0 0,0-1,1 0,0-1,0 0,2 4,0-1,-1-3,1 1,9 2,-9-6,1 0,-1-2,0 0,0 1,0-1,0-1,1 1,0 0,-1 0,0-1,0 0,0 0,1-4,0-1,-2 3,0 0,0 0,-1 0,0 1,-1 0,1 0,0 0,0 1,-1-4,0 2,-1 0,0 0,0 0,0 1,0-1,-5-4,2 5,1 2,-2 0,2 2,-1-1,1 1,-6 0,5 0,1 0,0 0,-1 1,1 1,-6 3,5-2,1 0,0 1,2 2,2-3,0 1,1-1</inkml:trace>
</inkml:ink>
</file>

<file path=ppt/ink/ink37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2026 1667,'6'17,"-3"-11,2 2,0-4,-1 0,-1-2,-1 1,1-1,-1 1,1 3,-1-2,0 0,0 0,-1-1,1-12,-2 4,0 0</inkml:trace>
</inkml:ink>
</file>

<file path=ppt/ink/ink37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2068 1655,'-31'60,"29"-54,1-2,1 0,-1-1,0 1,-1-1,0 0</inkml:trace>
</inkml:ink>
</file>

<file path=ppt/ink/ink37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2022 1684,'15'11,"-12"-13,4 1,-4-1,1 1,0 0,-1 0,0 0,2-4,-1 2,-1 0,0 3,0 0,-9 2</inkml:trace>
</inkml:ink>
</file>

<file path=ppt/ink/ink37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1858 1665,'-8'66,"8"-62,1-1,-1 2,2 0,0-2,1-2,3 0,-2-1,-1 0,0-1,1 0,0 1,0-1,0-1,1 1,-1 0,0-1,-1-1,0 0,0 0,-1 0,0-1,0 1,1-1,-2 1,1 0,2-6,-3 3,-1 2,-1-1,-1 0,-1-4,1 5,0 1,1 0,-3-1,-1 0,1 2,1 1,0 0,-1 0,1 0,-1 0,-5 1,6 1,-2 0,1 3,2 0,-1 1,2-2,1 6,-1-6</inkml:trace>
</inkml:ink>
</file>

<file path=ppt/ink/ink37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1863 1690,'16'4,"-9"-5,-4 0,2 0,-1 0,0 0,-1 0,0 0,0 1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1217 1886,'17'-3,"-13"3,1 0,-1-1,-1 1,0-1,0 0,-1-3,-1 0</inkml:trace>
</inkml:ink>
</file>

<file path=ppt/ink/ink37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1889 1657,'9'65,"-8"-60,-1-1,1 0,1-1</inkml:trace>
</inkml:ink>
</file>

<file path=ppt/ink/ink37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2183 1639,'-17'37,"14"-32,1-2,-1 1,-2 4,2-3,0 0,1-2,1 0,4-8,-1 2,0-1,0 1,2-1,0 0,-1 2,3 0,-3 2,0 2,-2 1,-1 1,1 3,-1-4,0 0,0 1,0-1,0 1,-1 10,1-10,-1 0,0 2,1-3,2-6,-1-3,0-2,0 1,-1 1,1 2,0-4,0 4,0 0,1 1,1 2,5-4,-5 3,2-1,-2 1,0 0,6-2,-6 2,1 0,-1-1,0 3,-5-3,-1 0,0 0,0 0</inkml:trace>
</inkml:ink>
</file>

<file path=ppt/ink/ink37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2207 1648,'-10'65,"10"-61,-1 0,1 2,0-2,0-1,-1 2,2-2,3-21,-4 13,2-1,-1 3,-1 0,1 0,2 1,-1 5,-2 0,1 0,1 3,1-1,-1-1,-1 1,1-1,0-1,2 2,-1-1,1-1,-1-2,1-1,-1-3,0-5,0-9,-2 12,-1 1,0-7,-1 4</inkml:trace>
</inkml:ink>
</file>

<file path=ppt/ink/ink37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2229 1640,'11'15,"-8"-16,0-1</inkml:trace>
</inkml:ink>
</file>

<file path=ppt/ink/ink37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2266 1624,'-17'35,"17"-32,0 1,0-1,3-1,0-2,1-1,2-1,-2 1,-1 0,4-2,-2 1,1-1,-3 2,1 0,-4-2,-1 0,-2-1,1 0</inkml:trace>
</inkml:ink>
</file>

<file path=ppt/ink/ink37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2287 1633,'-5'15,"0"-9,3-3,-2 2,1 3,1-3,0-2,1 0,-1 0,1 1,-1 0,1-1,1 0,3-3,2-1,8-5,-9 4,-1 1,-4 5,-2 1,1-1,0-1,-2 2,2-2,-3 9,2-4,2-4,0 0,-1 3,5-8,0-2,0-1,0-2,-1 0,0 1,-1 1,1 1,2-3,-2 3,1 1,-4 6,1-1,0 2,0-1,-1 5,2-5,0 3,0-4,1 0,1 0,1-1,1 0,-2-2,0-1,0-1,1-3,-2-1,-1-1,0 0</inkml:trace>
</inkml:ink>
</file>

<file path=ppt/ink/ink37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2319 1648,'-12'36,"12"-33,-1 0,0 0,1 0,2 0,1 1,2-2,1 0,3-1,-6-1,0 1,-4 2,0 0,0 0,-1 0,-2 3,1-2,2-1,-1 0,0 1,-1 2,3-3,1 0,12 3,-10-3,0-2,-1 2,-1 0,0 1,-1 0,-1 1,0-2,-2-1,-1-4,1-5,2 3</inkml:trace>
</inkml:ink>
</file>

<file path=ppt/ink/ink37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2340 1687,'30'-34,"-27"34,-6 6,1-1,0-1,0 0,1 0,0 0,0-1,1 0,6-1,-3-2,2 1,-2-1,4 0,-4 0,0 2,-2 1,-2 10,0-10,-1 1,1 1,-1 1,-2 4,2-6,-2 3,1-3,0 0,0-1,-2-3,2-3,1-1</inkml:trace>
</inkml:ink>
</file>

<file path=ppt/ink/ink37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2347 1720,'0'-6,"-1"11,0 1,0 1,0 4,-1-4,1-3,1-1,0 2,0-1,3-2,-1-5,0-2,-1 0,0 1,0-1</inkml:trace>
</inkml:ink>
</file>

<file path=ppt/ink/ink37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2365 1700,'43'32,"-40"-30,1 2,0 0,-1-1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1265 1852,'4'28,"-4"-24,0 0,1 1,0-2,-1 0,0 0,1 0,-1 1,1 0,-2-13,0 1,1 1,-2-4,2 7,0 1</inkml:trace>
</inkml:ink>
</file>

<file path=ppt/ink/ink37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1901 1546,'24'-1,"-21"-1,0 1,0 1,0-1,1 0,0 1,0-1,0 0,0 1,-1-1,0 0,0 0,5 0,-5 0,0 0,1 1,1 0,-1-1,1 1,-1-1,1 1,-1-1,7 0,-8 0,0 0,0 1,0 0,1-1,4 1,-4-1,5 0,-5 1,0 0,-1-1,1 0,9 0,-10 1,1 0,0 0,0 0,6 1,-6-1,0 0,0 1,0 0,-1-1,1 0,0 1,4 0,-4-1,1 0,0 1,1-1,-1 0,0 0,3 0,-4 0,0 0,1 0,0-1,0 1,1 1,-1-1,10 0,-11 1,0-1,0 1,1-1,25 4,-25-4,0 2,-1-2,0 0,5 2,-4-1,1-1,-1 1,1-1,-1 1,3 0,-1-1,-3 1,-1-1,0 0,0 1,7-1,-4 1,-3-1,0 0,0 1,0-1,-9 0,1 0,0 0</inkml:trace>
</inkml:ink>
</file>

<file path=ppt/ink/ink37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1815 1802,'17'3,"-10"-4,-1 1,-1 0,-1-1,1 0,4 0,1-1,-7 2,0-1,2 1,0-1,-2 1,5-2,-5 1,0 1,0-1,0 1,0-1,2 1,2-1,-4 0,0 1,1-1,0 1,-1 0,1 0,-1-1,0 1,4-1,-3 2,1-1,0 0,-2 0,0 1,0-2,1 2,11-1,-11 1,1-1,-2 0,4 2,-1-1,-3-1,0 0,0 1,1-1,0 1,1-1,9 2,-11-1,0-1,0 0,0 1,4-1,-4 1,1-1,0 0,0 0,1 0,0 0,2 0,-3 0,0 0,-1-1,1 1,-1 1,0-1,6 0,6 1,-10-1,-1 1,1-1,3 1,-4-1,5 2,-4-2,0 1,7 0,-3-1,-4 0,-1 0,0 0,6 1,2 0,1 0,-2 0,-6 0,7 1,-5-1,1 0,0 0,-2 0,0 0,0 0,0 0,6 2,-6-2,9 1,-10 0,1-1,0 0,0 0,5 2,-4-2,4 1,-2 0,-5-2,-1 1,3 0,-2 0,-3-4</inkml:trace>
</inkml:ink>
</file>

<file path=ppt/ink/ink37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555 954,'-1'15,"1"-12,0 2,0-2,0 1,0-1,-1 1,0 2,1-3,-1 1,0 0,0 0,1-8,1 1,1-1,-1 0,0 1,1-1,0 0,-1 0,-1 0,0 1,1 0,-2 0,0 8,0-1,0 0,0-1,0 1,1 0,-1-1,1 0,0 0,-1 0,2 0,0 0,0 5</inkml:trace>
</inkml:ink>
</file>

<file path=ppt/ink/ink37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773 979,'3'13,"-2"-10,2 1,0-2,2 1,-1-1,6 0,-6-1,0-1,0 0,-1 0,0-1,4 0,0-2,-4 3,1-1,-1 0,4-3,-3 2,0 0,1-1,-1-3,-1-1,-3-4,0 8,-2 0,-2-1,1 2,0 1,-2-1,0 0,2 1,-1 0,1 0,0 0,0 1,0 0,0-1,-1 1,-4 0,3 0,1 1,1 0,-1 0,-3 1,4-1,1 2,-1-1,-1 2,2-1,-1 8,2-8,1 1,-1 0,1 5</inkml:trace>
</inkml:ink>
</file>

<file path=ppt/ink/ink37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801 980,'15'-2,"-9"-1,-3 1,2-1,-1 0,-1 1,0-1,0 2,-3-2,-2-1</inkml:trace>
</inkml:ink>
</file>

<file path=ppt/ink/ink37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828 939,'0'15,"0"-11,0 1,1 0,-2-1,1 0,1 6,-1-7,-1 2,1 0,-1-1,1-1,0 1</inkml:trace>
</inkml:ink>
</file>

<file path=ppt/ink/ink37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814 1036,'-11'22,"9"-18,1-1,-1 0,1 0,-1 1,1 0,-1 4,1-5,0 0,0 0,-1 2,1-1,0-1</inkml:trace>
</inkml:ink>
</file>

<file path=ppt/ink/ink37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856 1022,'14'6,"-10"-4,-1-1,0 0,2 2,-1-2,1 2,-1-1,0 0,0 0,0 1,-1-2,0 2,-6-2,-1-2</inkml:trace>
</inkml:ink>
</file>

<file path=ppt/ink/ink37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977 1091,'-15'1,"12"1,0 0,0 1,3 1,1-1,0 0,5 4,-3-6,1 0,0-1,0 0,-1 0,1-2,0 0,0-1,0 0,0 0</inkml:trace>
</inkml:ink>
</file>

<file path=ppt/ink/ink37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771 1140,'-1'22,"2"-19,1 4,-1-4,1 1,-1-1,0 1,1 0,0 1,1-3,0 0,1 0,-1-2,0 0,3 0,-3-1,0 0,0 0,5-1,-5 0,2-5,-3 2,-1 2,2-1,-1 1,-1-1,2-6,-1 6,-2 1,1-2,-1 2,0-2,0 2,-2-1,0 0,-3 0,2 3,-1-1,0 2,-2-1,2 1,0 0,0 0,-3 1,4 0,-1 0,1 0,-1 2,1-1,0 1,-2 3,3-3,1 1,1 0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1261 1844,'13'0,"-10"0,0 2,0 0,-1 1,-2 0,-1 4,0-4,-1 0,0 1,-1 0,2-1,4-1,2 0,-2-2,1 3,-1-4,0 3,0-1,-1 2,-1 1,-2 0,0-1,-1 1,0 1,-2 2,1-4,1 1,-1-1,1 0</inkml:trace>
</inkml:ink>
</file>

<file path=ppt/ink/ink37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781 1157,'25'-3,"-21"1,0 2,0-1,-1 1</inkml:trace>
</inkml:ink>
</file>

<file path=ppt/ink/ink37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793 1125,'10'38,"-9"-35,0 0,1 1,-2 0,1-1,-1 4,-1-1,-2-6,0-2</inkml:trace>
</inkml:ink>
</file>

<file path=ppt/ink/ink37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795 1230,'-2'15,"1"-11,1 1,-1 1,1-3,-1 0,1 2,0-2,0 2,0 2,0-3,0 0,-2-7</inkml:trace>
</inkml:ink>
</file>

<file path=ppt/ink/ink37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801 1316,'-13'3,"10"-1,2 1,1 2,0-2,-1 2,1-2,1 2,-1-2,0 0,2 4,0-3,1-2,0-5,-2 0,1-2,-1 0,-1 2,1 0,-1 0,0 0,0 0,3 3,2 4,-3-1,0 0,2 1,-1-2,0-1,-1-4,0-4,-2 3,0 0,0-1</inkml:trace>
</inkml:ink>
</file>

<file path=ppt/ink/ink37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841 1226,'18'44,"-16"-41,-1 0,0 1,-2-1,1 0,-3 3,1-3</inkml:trace>
</inkml:ink>
</file>

<file path=ppt/ink/ink37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864 1310,'8'20,"-7"-17,0 1,-1-1,1 5,-1-5,0 2,0-1,1 1,-1-9,0-1,0 0,0 1,0-2,0 3,1 0,1 0,2 3,-1 0,1 0,-1 1,-3 3,0 1,-1-2,-1 4,-1-3,1 0,0-1,0 0,-1-2</inkml:trace>
</inkml:ink>
</file>

<file path=ppt/ink/ink37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860 1427,'-1'25,"1"-19,0-1,0-1,0 1,0 2,1-3,-1-1,1 1,-1-1,2 10,-2-8,1-1,-1 1,1-1,0 0,-1 0,1-7,-1-2,0-1</inkml:trace>
</inkml:ink>
</file>

<file path=ppt/ink/ink37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856 1442,'11'6,"-9"0,1-1,-1 0,0-2,0 0,-1 0,3 1,-1-1,-1 0,1-2,-8-1</inkml:trace>
</inkml:ink>
</file>

<file path=ppt/ink/ink37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854 1481,'31'-48,"-28"45,0 0,-1 0,1 0,-5 6,-1 1,1 0,0 1,2-1,0-1,2 0,1-2,0 0,0 0,2 0,-2-1,1 0,5 0,-5-1,0 2,-1-1,0 1,-3 6,0-2,-1-1,0-1,1 0,-1 0,-4 4,2-4,-2-2,1-3</inkml:trace>
</inkml:ink>
</file>

<file path=ppt/ink/ink37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933 1408,'22'-14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1073 1260,'22'-2,"-17"1,0 0,0 0,-1-1,1 1,-1-2,-1 2,0 0,1-1,0 1,-1 0,0 0,0 1,-8 1,1-1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1310 1855,'2'17,"-2"-14,1 1,0 1,-1 1,0-2,1 0,-1-1,1 4,0-4,0 0,-1 0,0-15,-1 3,1 1</inkml:trace>
</inkml:ink>
</file>

<file path=ppt/ink/ink38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953 1413,'16'39,"-11"-25,-3-8,-1-2,1 0,-1 0,0 0,0-1,0 3,-5-9,0 0,0-1,-1-1</inkml:trace>
</inkml:ink>
</file>

<file path=ppt/ink/ink38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2011 578,'7'15,"-5"-11,-1-1,0 2,0-1,1-1,1-2,0-5,0-2,0 0,1-6,-2 7,1 2,0-1,0 0,3-3,-3 4,-1 0,1 0,-1 0,0 0,1-4,1-2,-4 4,-3 2</inkml:trace>
</inkml:ink>
</file>

<file path=ppt/ink/ink38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1314 1640,'4'14,"-4"-10,0-1,-1 3,0-3,0 0,1-7,0-4,1 4,0-2,0 2,0-2,1 2,-1 1,1-2,-1 0,1-2,0 4,1 7,-2-1,0 3,0-2,0-1,0 2,-1-2,0 1,0 0,1 0,-1 4,0-3,0-2,0 0,3-6</inkml:trace>
</inkml:ink>
</file>

<file path=ppt/ink/ink38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1365 1642,'-1'14,"1"-10,1-1,0 1,2-4,1-7,0 0,-3 4,0 0,0 0,0-2,0 2,-1-1,-1 1,-3 1,1 3,-2 2,1 0,1 0,1 0,7-5,-1-2</inkml:trace>
</inkml:ink>
</file>

<file path=ppt/ink/ink38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1405 1642,'14'-2,"-11"1,1 1</inkml:trace>
</inkml:ink>
</file>

<file path=ppt/ink/ink38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1446 1600,'-3'16,"3"-12,0 2,0-3,0 2,0-2,0 0,0 0,1 3,-1-3,1 3,-1 1,0-2,4-5,-1-4,0 0,-1 1</inkml:trace>
</inkml:ink>
</file>

<file path=ppt/ink/ink38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1469 1636,'12'-13,"-12"6,-1 4,0 0,-2 7,0 5,2-5,0-1,-1 2,2-2,-2 1,1-1,1 1,2-1,0 1,2 1,1-1,0-4,0-3,-3 0,1 1,-2-1,0 0</inkml:trace>
</inkml:ink>
</file>

<file path=ppt/ink/ink38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1496 1641,'17'-5,"-14"4,0 0,0 0,2-1,-2 2,0 0,-1-5,-2 2,0 0</inkml:trace>
</inkml:ink>
</file>

<file path=ppt/ink/ink38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1520 1596,'-2'18,"3"-13,0 0,0-1,0-1,-1 3,0-1,0 8,0-10,0 3,0-2,0-1,0 7,0-7,0 0,0 0,-1 0,1 0,-3-1,0-1,0-5,3 1,-1 0,0-1</inkml:trace>
</inkml:ink>
</file>

<file path=ppt/ink/ink38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1547 1579,'-3'41,"3"-37,0 3,0-1,-1-3,2 3,2 1,-2-4,6-1,-3-2,-1-1,2-5,-5 2,-3 0,1 1,0 0,-1 1,0 0,-3-1,2 2,1 2,8 0,2-4,-3 2,5 0,-5 1,0 0,-1 2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1310 1848,'2'14,"0"-10,0 0,2 1,-3-1,0 0,1 0,1 5,-1-6,-1 0,0-12,-2 2,1-8,0 12,-1 0,0 0,1 0,0 0,-2-8,2 7,0-1,-1 0,1 1,0 1,-1 0,0-2,1-1,3 9</inkml:trace>
</inkml:ink>
</file>

<file path=ppt/ink/ink38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1585 1640,'13'-1,"-10"1,1 0</inkml:trace>
</inkml:ink>
</file>

<file path=ppt/ink/ink38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1615 1599,'0'45,"0"-42,-1 1,4-8,-2 0,0 1,0 0,-1 0,3-5,-2 5,1-5,-1 4,2-1,0 3,0 1,-2 8,-1-1,0-1,0-2,0 0,0 0,-1 0,1 0,1 0,1 0,-1 0</inkml:trace>
</inkml:ink>
</file>

<file path=ppt/ink/ink38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1656 1615,'-3'19,"3"-15,2-1,0 0,1-3,0-2,-1-2,0 0,0-1,-2 0,-1 1,0-3,0 4,-1 0,-1 1,0 1,5 4,1-2,1 0,-1-1,0 1,1 0,0-2,1 0,-2-1,0 1,0-2,-4 8,-1-1,1 1,0 0,0-1,-1 1,2-1,-1-1,1 0,0 0,3-2,1-2,-1-1,-1-1,0-5,0 0,-1 4,-1-6,1 6,-1 1,0 0,0-4,0 4,0-7,0 6,0-4,0 4,-1 1,1 0,-1 0,1 0,-2 15,2-7,0 1,0-1,-1-2,1 1,0-1,0 1,0-1,0 1,0-1,0 5,0-4,0 0,1-1,-1 0,2 1,0-1,0-6,-1 0,-1 0,1 0</inkml:trace>
</inkml:ink>
</file>

<file path=ppt/ink/ink38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1714 1614,'25'-21,"-25"18,0-1,-1 1,-2 2,-2 1,1 1,0 2,1-1,0 1,1 1,1 0,0 0,0 2,1-3,1 1,-1-1,3 9,-2-9,3 1,1-2,-2 0,1-2,-1 1,1 0,0-1,0-2,-4-2</inkml:trace>
</inkml:ink>
</file>

<file path=ppt/ink/ink38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1249 78,'-21'5,"18"-3,-1 1,1 1,0 0,1-1,0 1,1-1,0 0,-1 5,1-4,1 3,1-4,2 0,0-2,1 0,0-2,0-2,-1 1,1-3,-1 3,-1-1,0-1,1-4,-1 4,0 0,1-3,0 3,1-2,-2 13,-2 5,1-5,-1-3,0 0,1-1,-1 0,1 0,1 2,1-2,0-5,0 0,-1-1</inkml:trace>
</inkml:ink>
</file>

<file path=ppt/ink/ink38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1289 98,'35'-4,"-32"4,0-1,0 1,1 0,-1-1,3 0,-3 0,0 2,-7 0,1 0,-1-2,1-2</inkml:trace>
</inkml:ink>
</file>

<file path=ppt/ink/ink38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1334 69,'0'55,"0"-51,0-1</inkml:trace>
</inkml:ink>
</file>

<file path=ppt/ink/ink38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1376 52,'3'48,"-2"-51,3-4,-1 4,0 2,0 1,0 1,0 0,-1 2,-1 0,-1 2,-1-2,1 0,-1 1,0-1,0 0,-1 1,-3 0,2 0,0-2,0 2,0-2,0 1,5-8,-1 1,2 1</inkml:trace>
</inkml:ink>
</file>

<file path=ppt/ink/ink38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1415 93,'2'0</inkml:trace>
</inkml:ink>
</file>

<file path=ppt/ink/ink38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1416 93,'16'3,"-13"-4,1 0,-1 0,1 1,-1-2,2 1,-2 1,0 0,0 0,-7 0,-1-2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1362 1833,'0'16,"1"-9,-1-3,1-1,1 4,0-2,-1 0,0 2,0 0,0-2,0-1,0 4,1-5,-2 0,-3-9,2 1,-1 0</inkml:trace>
</inkml:ink>
</file>

<file path=ppt/ink/ink38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1442 64,'2'35,"-3"-31,1 1,0-1,0 0,0-1,0 2,0-1,0-1,0 0</inkml:trace>
</inkml:ink>
</file>

<file path=ppt/ink/ink38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1523 66,'2'0</inkml:trace>
</inkml:ink>
</file>

<file path=ppt/ink/ink38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1524 66,'-3'5,"-2"-3,2-2,0 1,-3 2,3-1,-1 1,1 0,0 3,2-3,0 0,1 1,0-1,0 0,0 0,1 1,0 1,2 0,0-2,1-1,0-1,0-1,-1-1,0 1,1-1,0 0,-1 0,2-1,-2 0</inkml:trace>
</inkml:ink>
</file>

<file path=ppt/ink/ink38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1375 43,'4'12,"-4"-9,0 1,0-1,0 0,-1 2,1 1,1-1,-2-2,1 2,0-2,-1 1,1 1,-1-1,1 1,-1 3,0-4,1 0,0-1,0 0,0 1,0-1,0 0,0 1,0-1,0-7,-2-1</inkml:trace>
</inkml:ink>
</file>

<file path=ppt/ink/ink38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1889 639,'-7'15,"4"-11,1-1,-2 1,1 0,-1 1,0-1,1-2,0 1,0 1,0-1,-1 2,0-1,-5 6,5-7,0 0,1 0,-1 1,1-1,0-1,-1 1,0 0,-2 2,2-2,-1 1,0-1,1 2,0-1,-4 4,5-5,-1 0,1 0,-1 0,1-1,0 0,-5 2,4-2,-6 1,6-1,1 0,-1 0,0 0,0 0,1 1,0-1,-1 1,-1 0,0 0,0 0,-11 5,11-6,0 0,0 1,0-1,-5 2,5-2,0 0,-1 1,1-1,-3 4,4-3,-4 3,4-3,-3 2,-2-2,5-1,-9 3,10-5,-1 2,-2 0,3-1,0 1,-4 3,4-4,-1 1,1 0,0 1,-1-1,1 0,-3 3,3-3,-2 4,4-3,-6 3,1 1,3-5,-1 0,1 0,0 1,3-6</inkml:trace>
</inkml:ink>
</file>

<file path=ppt/ink/ink38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1497 883,'-6'21,"5"-18,0 1,-1 5,1-5,-1 0,-2 3,2-4,1 0,-2 1,0 1,1-2,-1 0,1 0,1 0,1 0,2 0,3-1,-2-2,2-1,-2 0,0 0,0 0,0 0,0-1,2 0,-2 1,1-1,0 1,0 0,0 0,1 1,1-1,-2 0</inkml:trace>
</inkml:ink>
</file>

<file path=ppt/ink/ink38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1938 223,'-1'13,"1"-8,-1-2,1 0,-1 2,1 0,0 0,0 0,-1 5,1-6,-1-1,1 3,-1-11,-1-3,2 4</inkml:trace>
</inkml:ink>
</file>

<file path=ppt/ink/ink38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1927 212,'2'0</inkml:trace>
</inkml:ink>
</file>

<file path=ppt/ink/ink38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1928 212,'21'2,"-20"1,2 0,-2 0,0 0,-1 0,-1 0,-1 0,-1 0,0 0,-1 0,0 1,1-3</inkml:trace>
</inkml:ink>
</file>

<file path=ppt/ink/ink38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1962 251,'2'0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1349 1827,'14'-4,"-11"3,0 1,1 0,-1 2,-1 1,-1 0,-1 0,0 3,0-3,-3 0</inkml:trace>
</inkml:ink>
</file>

<file path=ppt/ink/ink38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1963 251,'-3'2,"0"0,0 2,0 3,2-3,0-1,0 2,1-1,0 1,0-2,1 0,2-2,0-2,3-6,-3 2,0 0,-2 0,0 1,-1-1,1 10,-1 3,0-5,0 1,0-1,-1 0,3-6,1-2,-2-2,1 1,0 0,0 3,1 0,0 5,-2 6,0-3,-1-1,-1-1,1 3,-1-2,0-1,0 1,0 0,1-9,1 2,0 0,0 0,-1 0,2 0,1-2,1 1,-1 1,0 1,0-2,0 4,0-3,1-1,-1 1</inkml:trace>
</inkml:ink>
</file>

<file path=ppt/ink/ink38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2017 270,'2'0</inkml:trace>
</inkml:ink>
</file>

<file path=ppt/ink/ink38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2018 270,'0'6,"3"-5,1 0,-1-1,0-1,-2-2,-1-1,-1-2,0 3,-4 2,2 3,-1 1,2 0,-1-1,0 4,1 0,1-3,1 2,0-1,2 1,-1-2,2-2,1-3,-1 0,0-2,0 1,-1 0,0 0,1 0,-2 0,1 0,0 7,-2 0,0 0,0 1,-1-2,1 0,3-5,0-3,1 1,-3 1,2 0,0-1,0 1,-1 0,1 2,0 2,-3 6,-1-3,1-1,-1 0,0 0,4-7,-1 1,3-7,-4 7,0-1,0-1,1 1,-1 0,0 1,-1-2,2 0,-1 2,2-1,-1-1,-3 11,0-3,1 1,-1-1,0 0,1 2,0-1,-1-1,0 2,1-2,0 1,-1 1,2 0,0-2,2-3,-1-3,-1-1,-1 1,-2 0,-1-3,-1 0,1 4,0-1,0 1,-1 1,8 1,0 0,1 2,-1-3,0 2,-1-1</inkml:trace>
</inkml:ink>
</file>

<file path=ppt/ink/ink38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2121 273,'2'0</inkml:trace>
</inkml:ink>
</file>

<file path=ppt/ink/ink38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2122 273,'26'-18,"-27"22,1-1,0 2,0-2,-3 2,2-1,-1-1,1 0,0 0,2-6,2-1,-1 0,0-1,-1 0,3 0,0-1,0 4,0-3,-1 4,0-1,-9 27,4-21,1-1,-1 0,-1 3,8-8,-2 1,0-2,3-5,-3 1,2-3,-2 5,-4 11,0 0,0-2,0 3,1-4,0 0,-1 0,1 0,3-1,0-3,0-1,-1-1,0 0,-1 0,0 0,-1 0,-1-1,0 1,0 0,-2 2,6 3,2 0,-2-2,2 0,0-1,-3-2,3 3,-1-4,-1 3,0-2,-6 2,-3 2,3 1,0 1,0-2,2 2,-2 0,2 0,1 1,-2 0,1 0,0 1,-1-2,2 0,1 0,8-11,-3 3,-2 0,-1-2,-1-1,0 4,0 1,-1-1,0 0,0 0,1 1,-1-2,0 0,-1 1,0 1,0 0,0 0,-3 12,2-3,0-1,0-1,-1 2,2 1,-1-1,-1 8,1-8,1-2,-1-1,1 1,0 0,4-2,1-1,-2-1,0 0,1-1,2-2,-2-1,0 0,-1 0,-1 0,2-1,-3 1,1 1,-2 0,0 0,0 0,-1 0,-1 0,-1 1,0 2,-1 3,0 1,1-2,1 3,0-1,1 0,1 0,-1 0,0-1,2 0,0 0,2-1,0-1,0-1,2 0,-2 0,1-1</inkml:trace>
</inkml:ink>
</file>

<file path=ppt/ink/ink38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2591 704,'-23'0,"20"1,0 0,-2 2,2-2,-6 3,5-3,1 1,-1 0,-1 1,1 0,1 0,0 1,-1 0,1 1,2-1,0-1,0 1,0 0,0 1,0-1,1 0,-2 2,2-3,-1 0,0 0,1 4,-1-4,0 8,0-8,1 4,0-3,0 0,0-1,1 0,1 0,1 1,-2-1,2 0,0 1,0-1,-1 0,1 1,3 3,-3-4,2 0,1-1,-3-1,2 0,1 0,0 1,1-1,-2 0,1 0,3 0,4-2,-5-1,0-4,-6 3,1-1,4-6,2 2,2 0,-8 6,7-3,-5 1,0 0,1-3,-3 3,0-2,0 2,-1 0,0 1,-1 0,0 0,-1 0,-2 0,0-2,-2-2,1 2,-1-3,3 5,-4-8,4 8,-1 0,-3-2,0 0,-13-4,14 8,0-1,0 0,0 0,-4 0,4 1,-1 1,-2 0,0-1,2 1,-1 1,0 0,0 0,1 0,0 1,-16 3,14-4,2 1,-1-2,1 0</inkml:trace>
</inkml:ink>
</file>

<file path=ppt/ink/ink38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2408 1455,'20'1,"-15"-1,-1 0,4 1,-5 0,4 0,1-3,-5 2,1-2,4 0,10-3,-15 5,0-1,0 0,1 1,0-1,-1 2,0-1</inkml:trace>
</inkml:ink>
</file>

<file path=ppt/ink/ink38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2561 1422,'-1'13,"1"-9,-1 0,0 1,1-1,-1 1,0 4,1-6,-1 2,-1 0,6-21,-3 4,1 5,0 2,0 1,-1 1,0 0</inkml:trace>
</inkml:ink>
</file>

<file path=ppt/ink/ink38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2570 1426,'2'0</inkml:trace>
</inkml:ink>
</file>

<file path=ppt/ink/ink38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2571 1426,'-16'18,"19"-18,0 1,1 0,0-1,-1-1,0-1,-1-1,-1 0,-1 0,0 0,-1 0,1-1,-2 1,1 0,-2 1,-1 5,0 1,1-1,1 0,0 0,0 0,0 1,0 0,0 1,0 1,0 5,0 2,2-9,0 1,0-2,3 1,1-2,-1-3,1-2,0-2,-1 3,-1-1,1 0,-1-1,0 0,1-1,0-1,-1 0,0 0,1 1,0 1,0 0,-1 1,2-2,-1 2,-1 0,-6 6,1 1,1-1,-1 6,1-1,0-1,2 1,-1-3,0-2,1 2,0-2,0 0,3-8,0-1,0 1,2-10,-3 12,0 0,1-3,0 2,-1 1,1 0,-2 7,-2 9,1-6,0-2,-1 0,1-1,0-1,-1 0,0 3,1-3,1 0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1366 1867,'16'-3,"-13"2,0 1,2 1,-2 0,1-1,-1 1,1 1,0 0,1 1</inkml:trace>
</inkml:ink>
</file>

<file path=ppt/ink/ink38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2657 1425,'-14'1,"11"0,-1 2,0 0,2 1,0 0,2-1,-2 2,2-2,0 1,0 1,1-1,2-3,0 1,0-2,0 1,1-2,-1 2,3-1,-4 3,-4 0,0 0,-2 0,-1-1,2-1</inkml:trace>
</inkml:ink>
</file>

<file path=ppt/ink/ink38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2676 1431,'-9'32,"8"-27,2-1,0-1,2-2,1-2,1-2,-2-1,-1 1,-1-1,0 0,1-1,-1 1,1 1,-1 0,1-2,0 2,-1-2,-4 10,1 0,1-2,0 0,1 1,-1 0,1-1,0 0,0 2,2-2,1-2,1-5,0 0,-3-1,3-1,-3 2,2-1,-2 2,1-1,1-1,-1 2,0 0,0 6,-2 2,1-2,-1 0,0 2,0-1,-1-1,1 0,0 1,0-1,0 0,-1 0,1 1,-2-1,2-6,3-6,-3 6,1 0,1-3,0 3,1-2,0 1,-1 1,0 0,3-4,-1 3,-1 1,1-2,-1 3</inkml:trace>
</inkml:ink>
</file>

<file path=ppt/ink/ink38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2750 1449,'19'-1,"-16"-1,0 1,1-2,-2 0,-1 0,-4 0,-1 0,-1 3,0 2,2-1,-1 1,1 0,0 1,-2 5,4-3,-1 0,1 0,0 0,1 0,0-2,2 1,1-2,0-1,1-1,5-1,-4 0,-1-2,0-1,0-1,0-2,1-6,-4 7</inkml:trace>
</inkml:ink>
</file>

<file path=ppt/ink/ink38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2878 1423,'34'3,"-31"-3,1 0,1-1,-2 1,0-1</inkml:trace>
</inkml:ink>
</file>

<file path=ppt/ink/ink38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2905 1384,'0'54,"0"-50,0 0,-1 2,1 0,0-1,-1 0,-1-2</inkml:trace>
</inkml:ink>
</file>

<file path=ppt/ink/ink38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3028 1409,'-3'14,"3"-11,-1 1,0 1,1-2,0 0,-1 1,1 0,0-1,0 0,2-8,-1 2,-1 0</inkml:trace>
</inkml:ink>
</file>

<file path=ppt/ink/ink38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3034 1380,'6'17,"-2"-12,-1-2,1-1,0-3,-1 0,1-2,-1 1,-5 5,0 0,0 0,-1 1,0 0,2-1,1 0,0 0,0 0,2 0,0 0,0 0,1-1,-3 1,-1 0,-2 1,1-1,-1 1,1-1,2-6,1-2,0 1,-1 0</inkml:trace>
</inkml:ink>
</file>

<file path=ppt/ink/ink38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3166 1379,'-14'7,"11"-5,0 2,1-1,0 1,2-1,-2 7,1-6,1-1,1 1,0-1,2 0,0-2,1 1,-1 0,-3 1,-3 1,0 1,-1 0,2 0,0-2,0 1,5-11,-1 2,1 0</inkml:trace>
</inkml:ink>
</file>

<file path=ppt/ink/ink38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3207 1359,'-21'47,"20"-42,-1 0,0-1,1 0,0 0,0 0,-1-1,2 1,-1-1,1 0,-1 0,1 0,1 0,0 0,3-4,1-2,-2 1,0 0,2-2,-2 0,0 1,-1 0,-1 0,0 0,-1 0,-1 0,-2 0,-1 0,-1 1,-2 0,4 1,-1-1,1 1,0 2,10-1,-2-2,0 1,-1 0,0-1,-1 1,4-4,-1 3,-3 2,0 0,-1 4,-2-1,0 1,0 3,0-4,0 0,-1 1,0 0,1 1,0-2,0 0,3-6</inkml:trace>
</inkml:ink>
</file>

<file path=ppt/ink/ink38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3227 1369,'10'13,"-7"-13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1438 1872,'25'-2,"-22"2,0 0,2-1,3 0,-3 0,0 0,0 0,7-1,-9 2,3-1,-2 0,-1 3</inkml:trace>
</inkml:ink>
</file>

<file path=ppt/ink/ink38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3261 1336,'-10'49,"9"-44,0 2,0-1,0 0,0-1,0 0,0 0,-1 2,1-1,2-1,-1-2,2 0,1-4,4-5,-4 3,-1 0,0 0,-1-1,1 0,-1-1,1-1,0-1,0 0</inkml:trace>
</inkml:ink>
</file>

<file path=ppt/ink/ink38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3281 1366,'-1'6,"1"-1,-1 1,0-1,1 2,0-1,-1 1,0-1,1-1,0-1,0-1,-1 0,1 0,0 0,0 6,1-6</inkml:trace>
</inkml:ink>
</file>

<file path=ppt/ink/ink38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3357 1332,'-4'32,"4"-26,0-1,-1 0,1 6,0-4,0-1,0 0,0-1,1-1,-1-1,3 3,0-4,0-1,1-3,4-6,-4 2,-2 2,0 0,-2-1</inkml:trace>
</inkml:ink>
</file>

<file path=ppt/ink/ink38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3386 1380,'12'7,"-11"-10,0 0,-2 0,-1 0,-3 1,0 1,2 2,0 2,0 2,2-2,0 1,-1 6,2-4,-1-1,0 0,1-1,0-1,-1 0,1 0,1 1,-1-1,3-3,0-1,4-3,-5 1,-1 0</inkml:trace>
</inkml:ink>
</file>

<file path=ppt/ink/ink38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3404 1391,'13'4,"-7"-4,-3-1,0 1,0-1,0 0,-1-2,-1-2</inkml:trace>
</inkml:ink>
</file>

<file path=ppt/ink/ink38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3428 1349,'-8'21,"7"-17,0-1,1 1,-1-1,1 3,-1 0,-1 0,2 0,-1 7,0-8,0 5,1-4,0 0,-1 13,0-15,2 3,-1-4,-1 1,2-1,-2 1,0-1,1 0,-3 0,0-2,-1 1,0-1,0-2,1 1,0-2,0 1,-1-2</inkml:trace>
</inkml:ink>
</file>

<file path=ppt/ink/ink38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3432 1413,'17'-1,"-12"-3,-2 3,0-1,2-1,-1 0,-1 1,-2-1</inkml:trace>
</inkml:ink>
</file>

<file path=ppt/ink/ink38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3454 1373,'-4'15,"3"-10,1-1,-1 0,-1 5,2-6,0 0,-1 0,0 0,0 1,0 0,1 0,-1-1,2 0,2-2,0-2,4-2,-2 1,-2 0,1 0,1-3,-2 2</inkml:trace>
</inkml:ink>
</file>

<file path=ppt/ink/ink38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3480 1407,'6'3,"2"-2,0-1,-15 0,7-3</inkml:trace>
</inkml:ink>
</file>

<file path=ppt/ink/ink38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3524 1362,'-10'15,"8"-11,0 0,0 1,0 0,-3 16,4-16,0 0,0 0,0 0,0 0,0 0,0 7,0-8,0 3,1-4,-1 2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1544 1858,'14'-1,"-11"0,-2-2,-7-4,2 3,1 1,-2 1,2 4,1 3,1-2,-1 2,1-2,2 0,0 1,1-1,-1 0,2 1,0 2,-2-3,1 0,3-5,-2 0,0-1,1 1,-1-1,0 1,0 0</inkml:trace>
</inkml:ink>
</file>

<file path=ppt/ink/ink38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3521 1366,'0'22,"0"-16,0 0,0 0,1 9,-1-12,0 0,1 0,0 0,-1 1,1 0,-1-1,-1 0,-2-5</inkml:trace>
</inkml:ink>
</file>

<file path=ppt/ink/ink38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3499 1413,'13'2,"-10"-2,3 2,-2-2,0-1,1-3,-4 1,1-1,2-7,-2 8</inkml:trace>
</inkml:ink>
</file>

<file path=ppt/ink/ink38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3554 1374,'-20'29,"19"-25,0-1,1 0,1 0,2-1,0-1,1 1,-2 1,-3 0,-2 0,2 0,-2-1</inkml:trace>
</inkml:ink>
</file>

<file path=ppt/ink/ink38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3573 1385,'-14'6,"14"-3,0 0,2 2,0-2,-1 1,1-1,0 0,1 1,-3-1,-2 0,-1 0,0-1,-1 1,1-2</inkml:trace>
</inkml:ink>
</file>

<file path=ppt/ink/ink38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3582 1412,'-3'13,"4"-10,-1 0,3-2,0-1,0-2,-1-1,-1 0,0 0,-1 0,0-4,0 4,0-1,-1 1,1 0,3 3,0 0,1-1,0-1,0 0,-1 0,-5 5,-2 0,3 1,-1 0,1 0,1-1,-3 4,2-4,1 0,-1 0,0 0,4-2,0-2,0 1,0-2,0 2,0-3</inkml:trace>
</inkml:ink>
</file>

<file path=ppt/ink/ink38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3637 1400,'-10'16,"9"-13,-1 1,1-1,0 0,0 0,2-6,1 0,2-10,-3 5</inkml:trace>
</inkml:ink>
</file>

<file path=ppt/ink/ink38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3640 1360,'3'29,"-2"-25</inkml:trace>
</inkml:ink>
</file>

<file path=ppt/ink/ink38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3663 1406,'-13'10,"12"-6,1-1,-1 0,4-3,1-5,0-1,-3 3,1 11,-2-5,2 0,0 0,2 0,-1-4,1-1,-1-4,0 3,-1-1,-1 0,0-2,0 0,1 0,-1 2,1-3</inkml:trace>
</inkml:ink>
</file>

<file path=ppt/ink/ink38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3698 1360,'-12'35,"12"-30,-2 0,1-1,0 4,-1-5,0 1,3 0,-4-1,4 0,2-2,1-1,-1-7,-2 0,-2 4,1 0,0-3,-1 3,0 0,0-1,-2 1,0 1,0 2,0-1,0 1,7 2,2-1,-2 0,-1-1,0-1,1 1,-1 2,-1 1,-2 5,0-4,-1-1,1 0,0 0,-1 0,1 3,0-3,0-7,0-3,0 3,1 0</inkml:trace>
</inkml:ink>
</file>

<file path=ppt/ink/ink38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3706 1375,'2'0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1578 1843,'14'21,"-11"-18,-1 1,0-1,0 0,0 1</inkml:trace>
</inkml:ink>
</file>

<file path=ppt/ink/ink38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3707 1375,'3'24,"-3"-21,-1 2,0-1,1 1,-2-1,2-1,-2 0,2 0,3-1,0-6,-1-1,-1 2,-1 0,1-1,-1-2,1 3</inkml:trace>
</inkml:ink>
</file>

<file path=ppt/ink/ink38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3708 1437,'22'-6,"-22"3,-4 2,1 1,-1 1,1 1,-1 2,2 0,1-1,-1 4,2-4,0 2,0-1,1 0,1 1,1-3,1-2,0-2,-1-1,-3-1,-4-3</inkml:trace>
</inkml:ink>
</file>

<file path=ppt/ink/ink38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2444 1681,'15'-3,"-12"1,8-2,-8 2,1 2,0-1,-1 1,1-1,-1 1,0 0,0 0,2 1,-1-1,-1 2,0-1,-1 2,-11-10</inkml:trace>
</inkml:ink>
</file>

<file path=ppt/ink/ink38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2538 1651,'2'16,"-1"-8,-1-1,1-1,-1 0,0-1,1 1,0 7,-1-4,0-2,0-2,0 0,0-1,0 1,0-2,0 1,0-7,-1 0,1 0</inkml:trace>
</inkml:ink>
</file>

<file path=ppt/ink/ink38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2545 1645,'14'-4,"-11"3,0 1,1 3,-3 0,-1 0,0 0,-2 4,0 2,1-5,0 1,-1-1,0 0,0-1,-1 0,0-2,4-4,1-1,0 1,0-1,1 0,0-1,1 1,-1 0,-1 1,1-1,-1 1,1 2,-2 5,0 7,-1-8,-1 5,1-3,0-1,0 0,0-1,0-6,3-21,-3 20,1 1,0-1,0 1,2-1,-2 1,2-1,2-1,-2 3,0 2,-1 4,1-1,-1 0</inkml:trace>
</inkml:ink>
</file>

<file path=ppt/ink/ink38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2620 1642,'0'35,"0"-32,-1 3,1-3,0 0</inkml:trace>
</inkml:ink>
</file>

<file path=ppt/ink/ink38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2619 1598,'7'35,"-5"-32,0 0</inkml:trace>
</inkml:ink>
</file>

<file path=ppt/ink/ink38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2638 1655,'-1'20,"1"-17,0 0,0 2,0-2,3 1,0-3,0-2,4-3,-4 1,-2-3,0 3,0 0,0-1,-1 1,1-2,-1 2,0 0,0 0,-1 0,-2 2,0 2,6-1,0 0,4 2,-4 1,-1 1,-1 2,-1 1,-1 5,0-2,1-14,1-1,-1-6,1 8,-1 0,0 0,1-1,1-1,0 2,0 0,1 0,-1 0,2 0,0-2</inkml:trace>
</inkml:ink>
</file>

<file path=ppt/ink/ink38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2695 1653,'8'33,"-5"-39,-3 2,-1-1,0-1,1 2,-1 1</inkml:trace>
</inkml:ink>
</file>

<file path=ppt/ink/ink38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2693 1607,'24'26,"-21"-28,0 0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1598 1842,'-9'15,"8"-7,0-5,1 0,0 0,-1 1,2-1,-1 0,0 2,0-8,0 0,0-1,0 0</inkml:trace>
</inkml:ink>
</file>

<file path=ppt/ink/ink38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2744 1601,'-12'46,"12"-43,0 2,0 0,1-1,0 4,0-5,-1 0,2 5,0-4,1-4,3-2,-3 0,-1-3,0 1,-2 1,1-2,-1 2,-3-4,-1 2,2 2,-2 2,1-1,-1 1,1 0,0 1,-1 0,7-1,6-2,-5 2,-1 0,1 0,0 1,-1 1,0 1,-2 1,0 1,0 5,0-5,1 0,2 0,-1-4,1-8,-3 5,0-1,0 1,0 0,-1 0,1 0,-2 7,0 3,1-3,0 0,0 1,0 0,-1-1,1 1,-1-1,-1 3,1-4,0 0,0 0,0 0,-2 2,2-1,-2-1,0 0,-2 1,1 0,0-2,-1-2,1 2,-2-4,1 0</inkml:trace>
</inkml:ink>
</file>

<file path=ppt/ink/ink38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473 920,'-7'19,"6"-14,1-2,-1 1,1-1,0 0,-1 0,1 0,-1 2,0 2,1-4,0 0,-1 1,0-1,1 1,0-1,2 0,1-2,0 0,1-1,1 1,2-1,3-1,-4 0,-3-1,1 2,-1-1,1 1,-1-1,1 0,-1 1,0 0,1 0,0 2</inkml:trace>
</inkml:ink>
</file>

<file path=ppt/ink/ink38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474 922,'21'2,"-17"-2,-1-1,0-1,0 1,0-1,0 2,0-1,0 2,-1 2,-1 1,0 1,-2-2,0 0,-2-2</inkml:trace>
</inkml:ink>
</file>

<file path=ppt/ink/ink38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477 955,'38'-1,"-35"1,0 2</inkml:trace>
</inkml:ink>
</file>

<file path=ppt/ink/ink38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470 1017,'-11'20,"8"-17,0 1,1-1,-2 1,1-1,1 0,0 1,-1 0,0 1,0 0,-4 8,4-7,0-2,1 0,-1 0,1-1,-1 2,-3 2,4-2,0-1,1-1,0 1,1 0,1-1</inkml:trace>
</inkml:ink>
</file>

<file path=ppt/ink/ink38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500 1017,'18'7,"-10"-3,-5-3,0 1,4 1,-3-2,4 2,-4-2,5 3,-5-2,-1-1,0 0,0 1,0 0,1 1,-1-1,1-1,0 1,-1 0,2 1,0 3,-2-4,-1 2,0-1,-2 1,-1-1,-4 0,0-3</inkml:trace>
</inkml:ink>
</file>

<file path=ppt/ink/ink38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326 1155,'-6'21,"6"-17,0 0,-3 10,2-8,0-3,1 0,-1 1,1 0,0-1,2 0,1-2,5-2,-5 1,5-2,-4 1,-1 0,0-1,1 1,-1 0,1 0,-1-1,1 0,1 1,0-1,-2 0</inkml:trace>
</inkml:ink>
</file>

<file path=ppt/ink/ink38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325 1155,'18'-2,"-15"1,1 0,-1 1,0 0,0 0,0 1</inkml:trace>
</inkml:ink>
</file>

<file path=ppt/ink/ink38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338 1187,'14'-7,"-11"6,1-2,4-2,-5 4,1 0,0 0,4 0,-5 0,3 1</inkml:trace>
</inkml:ink>
</file>

<file path=ppt/ink/ink38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477 1158,'14'0,"-7"-2,-2 1,-1 0,-1 0,0 0,1 0,-1 1,0 0,0 0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1615 1807,'3'14,"-4"-10,1-1,0 0,0 1,0 0,-1 2,2-1,0 0,-1 0,0-2,2 0,1-1,2-1,-2-2,0 0,0 0,0-1,-6 0,-5-3,1 2,4 1,-1 0,-3-3,1 0,3 2,14 4,-8 0,0-1,3 2,-3-1,0-1,2 1,-2-1,0 0,0-1,0 0,0-1,-1-1,0 0,-5-1,0 1,1 0,-1 3,1 3,-1 5,2-5,0 4,1-3,1 0,0 0,1 0,-1-1,3 2,-3-2,6 6,-4-5,0-4,-1-3,0-2,-1 2,-1-2,0 1,0 1,0-1,0 1,1-1,0 1,0 6,1 4,-1-3,0-1,0 0,-1 0,0 0,0 0,3-8,-3 2,2-2,-2 2,1-1,1 0,-2 0,2-1,-1 2,1-1,-1 1,1 6,-1 1,2 4,-2-4,0-1,-1 0,1 0,0 0</inkml:trace>
</inkml:ink>
</file>

<file path=ppt/ink/ink38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508 1119,'1'19,"0"-14,-1-1,1 3,0-3,0-1,-1 3,1 0,-1 1,0-3,0 0,-2-1,0-6</inkml:trace>
</inkml:ink>
</file>

<file path=ppt/ink/ink38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484 1013,'3'14,"-1"-8,3 8,-4-11,0 1,1 0,0 0,-1 0,0 0,-1 3,-5-5,1-3</inkml:trace>
</inkml:ink>
</file>

<file path=ppt/ink/ink38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606 1119,'65'-2</inkml:trace>
</inkml:ink>
</file>

<file path=ppt/ink/ink38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644 1116,'10'91</inkml:trace>
</inkml:ink>
</file>

<file path=ppt/ink/ink38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349 1251,'-12'25,"11"-21,-2 3,2-2,0 0,-2 4,2-5,-2 2,-1 0,2-3,0 2,1-2,0 1,0-1,-1 1,1 3,1-3,-2 1,1-2</inkml:trace>
</inkml:ink>
</file>

<file path=ppt/ink/ink38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217 1394,'-4'13,"4"-4,0-6,0 0,0 3,0-3,1 3,-1-2,0-1,1 6,0-4,-1-1,0 1,0-2,0 2,1-1,-1-1,1 0,2-1,4-2,-3-1,-1 0,1-1,-1 1,1-2,0 1,2-1,-3 1,1 1,-1 0,-2-2,-6-10,3 10</inkml:trace>
</inkml:ink>
</file>

<file path=ppt/ink/ink38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223 1412,'10'-16,"-6"12,-1 1,1 1,-1 0,0 1,0 0,0 1</inkml:trace>
</inkml:ink>
</file>

<file path=ppt/ink/ink38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237 1435,'24'-5,"-21"5,5 0,-5-1,0 1,2-2,3 0,-4 0,2-1,-3 0</inkml:trace>
</inkml:ink>
</file>

<file path=ppt/ink/ink38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381 1239,'11'15,"-9"-12,2 1,-1-2,-1 1,3 2,-2-3,2 4,-2-3,5 6,-4-5,-1 0,3 4,-1-3,0 0,-2-3,0 1,0 0,0-2,-2 3</inkml:trace>
</inkml:ink>
</file>

<file path=ppt/ink/ink38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466 1374,'23'-5,"-18"5,0 0,-2-1,1 0,0 0,-1 0,1 1,-1-1,0 0,0 0,0 1,0 0,-1 3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1084 1283,'14'-4,"-10"3,1 0,0 1,-1-1,-1 1,2-1,0 0,0 0,-2 0,0 0,1 0,0 0,2-1,-2 2,-7-1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1724 1846,'-14'1,"11"2,0-1,3 1,0 0,1 0,0 0,2-1,0-3,1-3,-1 0,-2-2,0-1,-1 2,1 1,-1-1,0 1,0 0,0 0,1 1,-1-6,0 5,1 1,-1 0,-1 6,1 1,-1-1,1 1,0-1,1 0,-1 0,0 0,1 1,1 5,-1-4,0-2,0 1,2 2,0-2,0 0,-1-1,1-2,0 0,2-1,-2-1,0 1,0-1,-1-2,0-1,-1 0,-1 0,1 1,-1-6,0 6,-1 0,0 0,-1 0,-1 1,0 2,1 3,1 2,1-2,0 2,2 1,2 3,-1-6,1 0,-1-2,0 0,4 1,-2-2,-1-2,-1 1,1-2,-2 0,-1 0,0-4,0 2,-1 2,1-1,-1 0,0 1,-4 5,2 1,0 0,-5 6,6-6,-2 4,3-3,0-1,1 0,0 0,2-1,0 1,3-1,-3-3,-1-3,0 0,0-3,-1 0,-1-9,-1 6,1 5,-1 1,0 1,1 0,0 0,-1-2,0 2,0-7,1 6,0 1,-1 0,0-1,2 16,0-3,1 3,0-4,-1-1,0 1,0 1,1 0,0-3,0-2,1 7,-1-7,0 1,0 3,0 0,0-3,0-2,4 4</inkml:trace>
</inkml:ink>
</file>

<file path=ppt/ink/ink39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513 1371,'6'22,"-4"-17,0 7,0-3,-1-5,-1-1,0 0,-1 1,-3-2</inkml:trace>
</inkml:ink>
</file>

<file path=ppt/ink/ink39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361 1413,'16'-4,"-8"2,-5 1,3-3,-1 2,-1 0,-1 0,0 0,0 1,1 0,-1 0</inkml:trace>
</inkml:ink>
</file>

<file path=ppt/ink/ink39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390 1376,'14'52,"-14"-48,1-1,0 1,0-1</inkml:trace>
</inkml:ink>
</file>

<file path=ppt/ink/ink39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362 1260,'4'17,"-2"-12,0-1,1 5,3 7,-4-12,2 2,-5-3</inkml:trace>
</inkml:ink>
</file>

<file path=ppt/ink/ink39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247 1501,'3'13,"-3"-10,1 0,-1 0,1 1,0 2,1 2,-1-5,-1 0,1 0,-1 1,-1 0</inkml:trace>
</inkml:ink>
</file>

<file path=ppt/ink/ink39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231 1587,'14'-5,"-10"3,0-1,0 1,0 0,4 0,-4 0,0 1,0 1,-2 3,-3 0,-1 0</inkml:trace>
</inkml:ink>
</file>

<file path=ppt/ink/ink39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265 1592,'10'19,"-9"-14,-1-1,2 2,-2-3,1 2,-1-2,0 0</inkml:trace>
</inkml:ink>
</file>

<file path=ppt/ink/ink39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267 1662,'5'31,"-3"-27,-2-1,2 1,1 1,0 5,-3-6,1-1,-2-7,0-1,0 1,1 1</inkml:trace>
</inkml:ink>
</file>

<file path=ppt/ink/ink39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263 1661,'15'-5,"-12"3,0 2,0-1,0 0</inkml:trace>
</inkml:ink>
</file>

<file path=ppt/ink/ink39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276 1692,'16'-6,"-13"5,0 0,0 1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1874 1807,'3'26,"-1"-16,-1-7,0 1,1 3,-1-4,1 2,0-1,0 0,-1 0,-3-10,1 2,-1 0,1 1,-1 0,1-2</inkml:trace>
</inkml:ink>
</file>

<file path=ppt/ink/ink39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258 1617,'-3'21,"3"-17,0-1,-1 0,2 0,2 0,0-1</inkml:trace>
</inkml:ink>
</file>

<file path=ppt/ink/ink39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294 1723,'1'19,"0"-11,0-3,0-2,0 2,0 0,0-2,-1 0,1 0,-1 0,0 1,2 2,-2-3,0 1,1 0</inkml:trace>
</inkml:ink>
</file>

<file path=ppt/ink/ink39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309 1835,'-16'-11,"13"11,0 2,1 1,2 1,0 1,0-2,0 0,2 3,-1-2,1-1,-1 0,3 1,-1-2,0-3,-2-2,0-5,-1 2,0 1,1-10,-1 12,0 0,0 0,1-1,-1 1,3 2,-1 4,0 1,13 29,-13-30,0 0,1 0,2 2,-2-6</inkml:trace>
</inkml:ink>
</file>

<file path=ppt/ink/ink39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493 1454,'7'26,"-7"-22,0-1,1 0,-1 0,1 1,2 4,-4-11</inkml:trace>
</inkml:ink>
</file>

<file path=ppt/ink/ink39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494 1538,'3'23,"-2"-18,-1 0,1-1,-1 0,2 2,0-1,-1-2,1 2,-1-2,1 0,-3-6</inkml:trace>
</inkml:ink>
</file>

<file path=ppt/ink/ink39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493 1539,'23'-10,"-20"8,0 1</inkml:trace>
</inkml:ink>
</file>

<file path=ppt/ink/ink39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511 1553,'15'-3,"-12"3,0-1,0 0,0 1,0 2</inkml:trace>
</inkml:ink>
</file>

<file path=ppt/ink/ink39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537 1620,'3'27,"-2"-24,0 0,0 1,0 1,0-2,2 1</inkml:trace>
</inkml:ink>
</file>

<file path=ppt/ink/ink39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567 1721,'-13'-5,"10"6,0 0,0 3,2 1,1-1,-1 1,1-2,0 0,0 0,0 0,2 0,-1 0</inkml:trace>
</inkml:ink>
</file>

<file path=ppt/ink/ink39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518 1691,'9'21,"-8"-18,0 4,1-4,-1 1,-1 1,1-1,1 1,0-1,0 1,2 0,-1-2,-1 0,-2-7,1 1,-1-1,0-3,0 1,0 1,1-5,-1 6,0 0,0 1,0 0,0-1,1 0,-1 0,3 1,0 1,0 6,-2-1,3 4,-3-4,0 4,0-4,-1 0,-1 2,1 1,-3 1,0 0,1-3,0 2,1-3,-1 1,-1-4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1868 1819,'13'-14,"-10"13,0 1,0 0,-4 3,0 1,-1 0,1-1,-1 0,1 0,0 0,1 0,-1 0,0 2,0-1,4-5,1 0,1-2,-1 2,0 0,-1 2,0 0,0 1,-1 1,0 0,-1 0,-1 0,0 1,-1 1,0-2,-2 2,1-2,-1-1,-1 1,1-1,0-3</inkml:trace>
</inkml:ink>
</file>

<file path=ppt/ink/ink39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659 1244,'9'20,"-9"-16,1-1,0 2,-1-1,1 0,0 6,0-6,0-1,0 0,-1 0,2 4,-1-3</inkml:trace>
</inkml:ink>
</file>

<file path=ppt/ink/ink39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668 1361,'10'39,"-9"-35,-1 0,2 3,-1-4,0 0,1 4,-1-3,0-1</inkml:trace>
</inkml:ink>
</file>

<file path=ppt/ink/ink39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668 1367,'23'-10,"-19"10,-1 0,0-1</inkml:trace>
</inkml:ink>
</file>

<file path=ppt/ink/ink39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686 1398,'32'-9,"-29"11</inkml:trace>
</inkml:ink>
</file>

<file path=ppt/ink/ink39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723 1467,'1'14,"-1"-11,3 2,-2-2,0 0,-1 0,1 1,0-1,-1 4,1-4,0 2,-1-2,1 0,-1 0</inkml:trace>
</inkml:ink>
</file>

<file path=ppt/ink/ink39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750 1586,'-13'15,"11"-9,2-1,0 1,0 8,0-11,0 2,1-1,1 0,0-1,3 0,-1-2,2-2,0 0,-2 0,1-2,-2 2,2-6,-5-1,0 1</inkml:trace>
</inkml:ink>
</file>

<file path=ppt/ink/ink39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354 1373,'-6'16,"6"-13,0 0,0 4,0-4,1 2,-1-2,0 3,1-3,0 0,1 0,-1 0,3 1,-1-1,1 0,-1-1,1-1,-1 1,1-1,0 1,-1-1,1 0,1 0,0-2,-2-1,0 0,3-2,-2 1,2 0,-3 1,2 1,-2-3,0 1,0 0,-2 0,0-4,-1 2,0 1,0 1,-1-4,0 3,-2 0,0 1,0 1,0 0,-1-1,0 0,-2-1,3 1,-2 0,2 1,0 1,0 0,0 1,-2 2,2-1,-1 1,1 0,-1 3,0-3,-1 2</inkml:trace>
</inkml:ink>
</file>

<file path=ppt/ink/ink39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342 1482,'-6'14,"8"-10,0 5,-1-6,0 0,0 2,0-2,2 2,-1-2,2-1,0-3,0 0,-1-1,1-1,0 0,0-2,0-3,-1 3,-2-1,0 2,-1 1,-2 0,0 0,-1 2,0-2,0 1,-1-1,-2 0,2 2,1 1,0 0,0 4,3-1,-1 0</inkml:trace>
</inkml:ink>
</file>

<file path=ppt/ink/ink39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360 1471,'16'51,"-13"-49</inkml:trace>
</inkml:ink>
</file>

<file path=ppt/ink/ink39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465 1109,'-8'35,"8"-32,0 3,0-2,1-1,0 0,0 0,1 2,-2-2,2 2,0 1,-1-3,1 1,-1-1,4 1,-1-1,-1-1,0-1,0 0,1-1,2 1,-2-1,-1 1,0-1,1-1,-1 0,1 1,-1-1,0-3,1 0,-1 2,-1-1,2-4,-2 4,1 0,-1 0,2-3,-1 3,1-1,-3 0,3-1,-4 2,1 0,-1-2,-1-3,1 5,-1-1,0 1,0 0,-2-1,0 1,0 1,0 0,-2 1,2 0,-3 0,1 1,2 0,-2 1,1 2,0 0,0 2,0-1,3-1,-1 5,1-5,1 3,0-2,0 0,0-1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1912 1796,'5'20,"-5"-17,0 0,1 1,-1 4,0-3,1 4,-1-6,3 11,-3-11,0 0,1 1,0 1,-1-2,0 0,0-7,-1-6,1 6,0 1,0 0</inkml:trace>
</inkml:ink>
</file>

<file path=ppt/ink/ink39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521 1232,'-2'20,"2"-16,2-1,0 1,0-1,1 2,1-1,1 0,-1-1,-1-2,1 2,0-3,-1 0,1 0,-1-1,0 0,0-2,3-7,-5 5,2-6,-2 8,0 0,-1 0,1-2,-1 2,-1-3,1 3,-1 0,0-1,-1 1,-1 0,1 0,-2 0,1 2,-3-1,2 2,0 2,-3 3,2 0,4-1,-1-1,1 1,0-1,1 0,-1 0,1 0,3-3,0-1,6-4,-5 3,0-1,-1 1,1 0,-1 2,0 1,-2 3,-2 1,-2 4,0-5,1-1,-1 0,1 0,5 0,1-4,-1 1,0-1,0 1,0-1,0 0,0 0,0 0,2-5,-5 1</inkml:trace>
</inkml:ink>
</file>

<file path=ppt/ink/ink39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555 954,'-1'15,"1"-12,0 2,0-2,0 1,0-1,-1 1,0 2,1-3,-1 1,0 0,0 0,1-8,1 1,1-1,-1 0,0 1,1-1,0 0,-1 0,-1 0,0 1,1 0,-2 0,0 8,0-1,0 0,0-1,0 1,1 0,-1-1,1 0,0 0,-1 0,2 0,0 0,0 5</inkml:trace>
</inkml:ink>
</file>

<file path=ppt/ink/ink39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773 979,'3'13,"-2"-10,2 1,0-2,2 1,-1-1,6 0,-6-1,0-1,0 0,-1 0,0-1,4 0,0-2,-4 3,1-1,-1 0,4-3,-3 2,0 0,1-1,-1-3,-1-1,-3-4,0 8,-2 0,-2-1,1 2,0 1,-2-1,0 0,2 1,-1 0,1 0,0 0,0 1,0 0,0-1,-1 1,-4 0,3 0,1 1,1 0,-1 0,-3 1,4-1,1 2,-1-1,-1 2,2-1,-1 8,2-8,1 1,-1 0,1 5</inkml:trace>
</inkml:ink>
</file>

<file path=ppt/ink/ink39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801 980,'15'-2,"-9"-1,-3 1,2-1,-1 0,-1 1,0-1,0 2,-3-2,-2-1</inkml:trace>
</inkml:ink>
</file>

<file path=ppt/ink/ink39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828 939,'0'15,"0"-11,0 1,1 0,-2-1,1 0,1 6,-1-7,-1 2,1 0,-1-1,1-1,0 1</inkml:trace>
</inkml:ink>
</file>

<file path=ppt/ink/ink39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814 1036,'-11'22,"9"-18,1-1,-1 0,1 0,-1 1,1 0,-1 4,1-5,0 0,0 0,-1 2,1-1,0-1</inkml:trace>
</inkml:ink>
</file>

<file path=ppt/ink/ink39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856 1022,'14'6,"-10"-4,-1-1,0 0,2 2,-1-2,1 2,-1-1,0 0,0 0,0 1,-1-2,0 2,-6-2,-1-2</inkml:trace>
</inkml:ink>
</file>

<file path=ppt/ink/ink39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977 1091,'-15'1,"12"1,0 0,0 1,3 1,1-1,0 0,5 4,-3-6,1 0,0-1,0 0,-1 0,1-2,0 0,0-1,0 0,0 0</inkml:trace>
</inkml:ink>
</file>

<file path=ppt/ink/ink39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771 1140,'-1'22,"2"-19,1 4,-1-4,1 1,-1-1,0 1,1 0,0 1,1-3,0 0,1 0,-1-2,0 0,3 0,-3-1,0 0,0 0,5-1,-5 0,2-5,-3 2,-1 2,2-1,-1 1,-1-1,2-6,-1 6,-2 1,1-2,-1 2,0-2,0 2,-2-1,0 0,-3 0,2 3,-1-1,0 2,-2-1,2 1,0 0,0 0,-3 1,4 0,-1 0,1 0,-1 2,1-1,0 1,-2 3,3-3,1 1,1 0</inkml:trace>
</inkml:ink>
</file>

<file path=ppt/ink/ink39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781 1157,'25'-3,"-21"1,0 2,0-1,-1 1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1918 1807,'9'20,"-8"-16,0 0,1 0,-1 0,0 0,1 1,0-2,0 1,0-1,0 0,-1 0,-1-8,-1 2,-2-9,2 9,0-2,1 1,-1-3,-1 0,2 3,-1-2,1 2,0 0,0 1,0 0,0-1,1 0,-1-1,1 1</inkml:trace>
</inkml:ink>
</file>

<file path=ppt/ink/ink39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793 1125,'10'38,"-9"-35,0 0,1 1,-2 0,1-1,-1 4,-1-1,-2-6,0-2</inkml:trace>
</inkml:ink>
</file>

<file path=ppt/ink/ink39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795 1230,'-2'15,"1"-11,1 1,-1 1,1-3,-1 0,1 2,0-2,0 2,0 2,0-3,0 0,-2-7</inkml:trace>
</inkml:ink>
</file>

<file path=ppt/ink/ink39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801 1316,'-13'3,"10"-1,2 1,1 2,0-2,-1 2,1-2,1 2,-1-2,0 0,2 4,0-3,1-2,0-5,-2 0,1-2,-1 0,-1 2,1 0,-1 0,0 0,0 0,3 3,2 4,-3-1,0 0,2 1,-1-2,0-1,-1-4,0-4,-2 3,0 0,0-1</inkml:trace>
</inkml:ink>
</file>

<file path=ppt/ink/ink39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841 1226,'18'44,"-16"-41,-1 0,0 1,-2-1,1 0,-3 3,1-3</inkml:trace>
</inkml:ink>
</file>

<file path=ppt/ink/ink39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864 1310,'8'20,"-7"-17,0 1,-1-1,1 5,-1-5,0 2,0-1,1 1,-1-9,0-1,0 0,0 1,0-2,0 3,1 0,1 0,2 3,-1 0,1 0,-1 1,-3 3,0 1,-1-2,-1 4,-1-3,1 0,0-1,0 0,-1-2</inkml:trace>
</inkml:ink>
</file>

<file path=ppt/ink/ink39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860 1427,'-1'25,"1"-19,0-1,0-1,0 1,0 2,1-3,-1-1,1 1,-1-1,2 10,-2-8,1-1,-1 1,1-1,0 0,-1 0,1-7,-1-2,0-1</inkml:trace>
</inkml:ink>
</file>

<file path=ppt/ink/ink39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856 1442,'11'6,"-9"0,1-1,-1 0,0-2,0 0,-1 0,3 1,-1-1,-1 0,1-2,-8-1</inkml:trace>
</inkml:ink>
</file>

<file path=ppt/ink/ink39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854 1481,'31'-48,"-28"45,0 0,-1 0,1 0,-5 6,-1 1,1 0,0 1,2-1,0-1,2 0,1-2,0 0,0 0,2 0,-2-1,1 0,5 0,-5-1,0 2,-1-1,0 1,-3 6,0-2,-1-1,0-1,1 0,-1 0,-4 4,2-4,-2-2,1-3</inkml:trace>
</inkml:ink>
</file>

<file path=ppt/ink/ink39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933 1408,'22'-14</inkml:trace>
</inkml:ink>
</file>

<file path=ppt/ink/ink39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953 1413,'16'39,"-11"-25,-3-8,-1-2,1 0,-1 0,0 0,0-1,0 3,-5-9,0 0,0-1,-1-1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1954 1800,'13'35,"-12"-31,-1-1,1 4,-1-4,1 0,0 4,-1-4,1 1,1-1,-1 1,-1-1,1 0,-2-9,1 3</inkml:trace>
</inkml:ink>
</file>

<file path=ppt/ink/ink39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1249 78,'-21'5,"18"-3,-1 1,1 1,0 0,1-1,0 1,1-1,0 0,-1 5,1-4,1 3,1-4,2 0,0-2,1 0,0-2,0-2,-1 1,1-3,-1 3,-1-1,0-1,1-4,-1 4,0 0,1-3,0 3,1-2,-2 13,-2 5,1-5,-1-3,0 0,1-1,-1 0,1 0,1 2,1-2,0-5,0 0,-1-1</inkml:trace>
</inkml:ink>
</file>

<file path=ppt/ink/ink39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1289 98,'35'-4,"-32"4,0-1,0 1,1 0,-1-1,3 0,-3 0,0 2,-7 0,1 0,-1-2,1-2</inkml:trace>
</inkml:ink>
</file>

<file path=ppt/ink/ink39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1334 69,'0'55,"0"-51,0-1</inkml:trace>
</inkml:ink>
</file>

<file path=ppt/ink/ink39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1376 52,'3'48,"-2"-51,3-4,-1 4,0 2,0 1,0 1,0 0,-1 2,-1 0,-1 2,-1-2,1 0,-1 1,0-1,0 0,-1 1,-3 0,2 0,0-2,0 2,0-2,0 1,5-8,-1 1,2 1</inkml:trace>
</inkml:ink>
</file>

<file path=ppt/ink/ink39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1415 93,'2'0</inkml:trace>
</inkml:ink>
</file>

<file path=ppt/ink/ink39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1416 93,'16'3,"-13"-4,1 0,-1 0,1 1,-1-2,2 1,-2 1,0 0,0 0,-7 0,-1-2</inkml:trace>
</inkml:ink>
</file>

<file path=ppt/ink/ink39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1442 64,'2'35,"-3"-31,1 1,0-1,0 0,0-1,0 2,0-1,0-1,0 0</inkml:trace>
</inkml:ink>
</file>

<file path=ppt/ink/ink39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1523 66,'2'0</inkml:trace>
</inkml:ink>
</file>

<file path=ppt/ink/ink39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1524 66,'-3'5,"-2"-3,2-2,0 1,-3 2,3-1,-1 1,1 0,0 3,2-3,0 0,1 1,0-1,0 0,0 0,1 1,0 1,2 0,0-2,1-1,0-1,0-1,-1-1,0 1,1-1,0 0,-1 0,2-1,-2 0</inkml:trace>
</inkml:ink>
</file>

<file path=ppt/ink/ink39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1375 43,'4'12,"-4"-9,0 1,0-1,0 0,-1 2,1 1,1-1,-2-2,1 2,0-2,-1 1,1 1,-1-1,1 1,-1 3,0-4,1 0,0-1,0 0,0 1,0-1,0 0,0 1,0-1,0-7,-2-1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1953 1803,'19'-2,"-16"1,0 0,-2 4,-1 0</inkml:trace>
</inkml:ink>
</file>

<file path=ppt/ink/ink39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1908 198,'4'39,"-4"-35,0-1,-3-4,2-3,1 1,0-4,1 3,0 1,2-10,-2 10,2-1,1-2,-2 2,3 1,-2 2,0 1,-2 3</inkml:trace>
</inkml:ink>
</file>

<file path=ppt/ink/ink39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1943 202,'2'0</inkml:trace>
</inkml:ink>
</file>

<file path=ppt/ink/ink39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1944 202,'-4'21,"1"-18,2 0,2 1,2-2,0-1,5-1,-4-1,0-1,-1 0,-1-1,-1 0,-1 0,-1 0,-1-1,-1 1,0 1,9-1,0 0,-3 3,1-1,0 2,-1-1,0 0,0 0,0 1,-6-1,0 2,0 1,1 1,0 0,1-1,-1 0,2 0,0 0,0 0,2 0,1-3,2-1,-2 0,1-1,-1-1,0 1,-1-2,-1 0,-1 1,-2 0,-3-3,2 4,0 2,0 0,10 0,2 1,-5-1,-1 0,0-1,2 2,0-3,-1 1,-1 1,2-1,-2 2,-6-4,0 0,0 0</inkml:trace>
</inkml:ink>
</file>

<file path=ppt/ink/ink39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2022 183,'0'15,"0"-12,0 0,0 2,-1 5,1-4,1-3,0 0,2 0,0-3,1 1,-1-1</inkml:trace>
</inkml:ink>
</file>

<file path=ppt/ink/ink39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1703 311,'-14'3,"10"-2,1 1,0 0,-2 0,2-2,0 1,-1 0,1 0,0 0,0 0,-2 2,2-1,0-1,-1 1,1-1,0 0,-1 0,1 0,0-1,0 0,0 0,0 1,0-1,-4 2,3-1,-1 0,2 0,0-1,-2 2,0-1,2-1,0 1,-1 0,1 0,-2-1,2 0,0 1,0-1,0 0,-1 1,-1 0,-1 1,3-2,0 1,0 0,-1 0,1 0,-1-1,-4 1,3 1,0-1,1 0,-3 2,4-2,0 0,-1 1,-4 2,0 2,5-5,0 0,-2 2,1 0,0-1,-4 4,1-1,3-1,1-2,-2 2,3-1,-3 2,0 1,3-3,-3 3,3-3,-2 2,2-2,-1 1,-1 0,1 4,1-5,0 2,-1 1,1 0,1-3,0 0,0 0,-1 2,-2 0,3-2,-1 1,0 0,-1 1,1 0,1-2,0 0,-2 11,3-11,-1 1,-3 6,3-6,0 0,0-1,0 0,0 0,0 0,0 1,1 0,-1 0,1 0,0-1,-2 4,1-4,0 0,1 0,-1 0,1 0,0 0,-2 7,1-6,0 0,0 5,1-6,-1 0,1 0,0 0,-2 1,1 1,0-1,0 1,0-2,1 1,-1 1,1-2,-1 1,1-1,0 0,0 0,-1 2,0-1,1-1,-1 0,1 0,0 0,-1 1,1 0,-1 6,1-7,-1 4,0-3,1-1,-1 0,1 1,-1 0,0-1,0 0,0 2,0-2,0 0,0 2,-1-1,2-1,-1 1,-1 0,2-1,-1 0,0 2,0-2,0 0,1 0,-1 0,1 0,0 0,0 1,1 0,-1-1,0 2,1-2,-1 0,0 2,0-1,0-1,-1 0,1 0,0 0,0 0</inkml:trace>
</inkml:ink>
</file>

<file path=ppt/ink/ink39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1267 845,'2'0</inkml:trace>
</inkml:ink>
</file>

<file path=ppt/ink/ink39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1268 845,'2'4,"-2"-1,1 6,0-5,0 6,-1-7,0 2,1-1,-1-1,0 0,1 0,1 0,-1 0,1 0,2-1,-1-4,0 0,4-5,-4 4,0-1,0 0,0 2,-1-1,1 0,-5 6</inkml:trace>
</inkml:ink>
</file>

<file path=ppt/ink/ink39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1387 1097,'-13'-3,"10"3,-1 1,1 0,2 2,0 0,0 0,1 0,0 0,1 0,0 1,0-1,0 0,0 0,2-3,0-1,1-1,-2-1,0 0,1 0,-1 0,-2-1,1 1,-3 6,4 0,0 1,1-1,0-3,0 0,0 0,0 0,1-2,-2-1</inkml:trace>
</inkml:ink>
</file>

<file path=ppt/ink/ink39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1362 1079,'-24'28,"23"-25,0 1,1-1,0 0,-1 0,1 1,0-1,0 0,1 1,0-1,1 0,-1 0,3 0,-1-2,0 1,0-2,0 1,0 0,0-1,0 0,0 0,0 0,0 0,0 0,0-1,0 0,1-1,-1 1,2-2,-2 3,0-1,0-1,0-1,-1 0,0 0,0 0,0 0,-1 0,0 0,1 0,0 0,-1 0,0 0,-2 0,0 0,-4-2,2 3,-2-1,2 1,0 1,-6-4,4 1,1 2,1 0,-3 0,3 2,0 0,0 0,0 1,0 1,0-1,0-2</inkml:trace>
</inkml:ink>
</file>

<file path=ppt/ink/ink39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1431 838,'13'8,"-11"-5,3 1,-2 0,0-1,-1 0,1 0,0 0,0-1,0 0,0 2,0-2,1 2,0-1,-1-1,-1 1,1 1,-1-1,1 0,-1 0,1-1,-2 1,3 4,-2-3,0-1,1 0,0-1,-1 1,1-1,0 1,0-2,-1 2,1-1,0 0,0 0,0 1,0-1,-2 1,-5-1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1971 1842,'13'-3,"-9"2,1-1,-2 2,2 0,-2-1,3-2,-3 3,-7 0</inkml:trace>
</inkml:ink>
</file>

<file path=ppt/ink/ink39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1541 931,'5'16,"-4"-11,-1 7,1-5,-1-2,1 1,-1-1,0 0,0-1,0-1,-1 0,1 0,-1 4,1-4,-2 3,2-3,-1 0</inkml:trace>
</inkml:ink>
</file>

<file path=ppt/ink/ink39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1550 930,'15'1,"-10"-1,-1 0,2 0,-2-1,-1 1,3-1,-2 1,-1 0,0 0,0 0,0 0,4 0,-4 0,0-1,1 1,0-1,-1 0,1-1,-1 1,0 0,1 1,-1 0,0 0,0 3,-1 1,-1-1,-1 0,0 0,-1 2,1 1,-1 12,1-12,-1-1,1 5,0-6,0 1,0-1,-1 6,1-4,1 1,-1-1,0-1,-1 5,1-6,0 0,-1 7,1-7,-1 0,1 0,0 0,0-1,-1 0,2 1,-4-4,-1-17,1 11,1 1</inkml:trace>
</inkml:ink>
</file>

<file path=ppt/ink/ink39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1541 1046,'25'-1,"-21"0,4 1,-5 0,0-1,0 1,0-1,7 0,-7 1,1 0,-1-1,1 1,-1 0,1 1,0-1,-1 1,-1 2,-5-3</inkml:trace>
</inkml:ink>
</file>

<file path=ppt/ink/ink39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1579 960,'-5'16,"2"-9,1-2,2-2,-1 0,-2 1,2-1,0 0,0 0,0 0,0 0,1 0,-1 1,1-1,-1 3,-1-3,3-9,-1 0,1 1,-1 1</inkml:trace>
</inkml:ink>
</file>

<file path=ppt/ink/ink39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1570 964,'14'9,"-12"-1,-2-4,1 3,-1-1,0-3,1 1,-1 0,-3-6,-2-3</inkml:trace>
</inkml:ink>
</file>

<file path=ppt/ink/ink39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1567 990,'19'0,"-16"0,0 0,0 2,0-3</inkml:trace>
</inkml:ink>
</file>

<file path=ppt/ink/ink39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1605 988,'-5'14,"8"-13,0 0,0-1,0-2</inkml:trace>
</inkml:ink>
</file>

<file path=ppt/ink/ink39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1631 951,'-6'33,"6"-29,0 0,1 0,1 2,0 0,0-3,1-1,0-3,-1-2,0-1,-2 0,-1 0,-2-1,-2 2,1 0,0 1,0 0,1 1,0-1,0 1,0 2,8 1,-2-1,1-1,4 1,-5-1,1 1,-1-1,0 1</inkml:trace>
</inkml:ink>
</file>

<file path=ppt/ink/ink39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1571 1037,'2'0</inkml:trace>
</inkml:ink>
</file>

<file path=ppt/ink/ink39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1572 1037,'3'0,"-4"3,-2-2,0 1,0-1,-1 0,0 2,0 0,-1 0,4 0,-6 4,5-4,0 0,0 0,0 0,0 0,-1 2,0-1,-1-1,-3 2,4-3,0-1,0 2,0-1,2 1,-2-2,1 2,-1-2,0 1,2 1,-2-1,0-1,0 1,0 0,0 0,0-1,0 0,0 0,4-5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1956 398,'34'-11,"-30"11,1-1,0 0,3-1,-5 1,0 0,0 0,2 0,0 0,-1 1,-1 0,0 1,-6-1,0-1,2-2,-1-1,0 1,1-1,1 1,-1 0,0 0,-2 5,2 2,-1-1,-1 6,2-5,0 0,0 1,0-1,0 0,0 0,-2 4,1-3,1 1,-3 8,3-8,-1-1,0 0,0 0,-1 0,4-9,11-29</inkml:trace>
</inkml:ink>
</file>

<file path=ppt/ink/ink39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1488 1094,'-16'14,"12"-11,0 1,0 0,1-2,-1 2,1 1,2-2,4 0,0-1,0 0,0-1,2 2,-1-1,-1 0,0-2,0 3,0-2,0 0</inkml:trace>
</inkml:ink>
</file>

<file path=ppt/ink/ink39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1467 777,'2'0</inkml:trace>
</inkml:ink>
</file>

<file path=ppt/ink/ink39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1479 772,'-2'19,"1"-16,1 0,0 0,0 0,-1 2,2-2,-1 0,0 0,2 0</inkml:trace>
</inkml:ink>
</file>

<file path=ppt/ink/ink39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1479 741,'8'14,"-8"-10,0-1,1 1,-1 1,1-2,0 0,0-6</inkml:trace>
</inkml:ink>
</file>

<file path=ppt/ink/ink39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1494 780,'-9'14,"9"-10,0-1,1 0,1 0,1-3,1-7,-3 4,-1 0,1 0,0 0,1-5,-1 5,0 0,1-5,-1 4,0 0,1-2,-1 2,0-1,0 2,0-1,-5 17,3-6,1-1,-1 4,1-5,0-1,0 1,0-1,1 1,-1 1,1-3,0 0,1 0,1-3,0-2</inkml:trace>
</inkml:ink>
</file>

<file path=ppt/ink/ink39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1530 783,'2'0</inkml:trace>
</inkml:ink>
</file>

<file path=ppt/ink/ink39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1543 774,'-1'16,"0"-12,1 0,0-1,1 1,-2-1,1 1,0 0,1-9,-1-6,1 2,1 3,3 0,-3 2,2 1,-2 0,1 1,0 7,-3-2,1 0,-1 0,0 1,0-1,0 0,-1 3,1-3,0 0,0 0,0 0,1-10</inkml:trace>
</inkml:ink>
</file>

<file path=ppt/ink/ink39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1528 775,'-1'13,"1"-9,1-1,1-6,-2 0,0 0,0 0,-1 0,-1 6,1 0,3-6,0 6,-1-6,-4 0,0 3,3 3,2 0,0 0,0 0</inkml:trace>
</inkml:ink>
</file>

<file path=ppt/ink/ink39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1492 844,'17'3,"-14"-3,3-1,-2 1,-1-1,0 1</inkml:trace>
</inkml:ink>
</file>

<file path=ppt/ink/ink39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1490 866,'14'4,"-8"-2,-2-2,3 1,-3-1,-1 1,0-1,0 1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2021 387,'3'12,"-5"-4,0 2,2-4,-1 0,-2 17,2-18,0-1,0 3,1-4,0 0,0 1,-1-1,2 0,0-10,0 2,-1-3,0 5,0-2,1 2,-1 0,0 0,1-8,0 7,1-6,-1 6,1-2,1-1,0 2,2-1,-3 3,4-4,-3 2,0 4,0-3,1 3,-1 1,-1 6,-1-2,-1 1,0-1,0 4,0 4,-1-7,0 0,1 0,-1 7,1-9,-1 4,0-1,-1-1,1-1,1 0,0 1,0-1,-3-8,-1-2,0 0,1 4,-1-5,2 3,-1-5,0 1,1 3,0 1,0-2,1 3,6-1,4 0,-4 1,1 2,1-1,-4 2,2 0,-2 0,-6 7,-1-3,-4 4,5-3,-3 2,3-4,1 0,-3 1,1 0,0 0,0-2,1 0,6-1,2-3,-1 1,0-1,-1 0,0 0,0 1,1-1,-1 0,2-1,-1 0,-1 2,-1-2,0 0</inkml:trace>
</inkml:ink>
</file>

<file path=ppt/ink/ink39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1555 844,'-13'-9,"12"12,-1 0,2 1,0 0,1-1,-1 1,0-1,0 0,0 0,-1 0,3 2,1-8,1-3,-3 3,0 0,0-1,1 0,0 1,-3 9,1 0,0-3,1 0,0 0,1 0,2-3</inkml:trace>
</inkml:ink>
</file>

<file path=ppt/ink/ink39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1537 825,'-10'15,"9"-12,1 0,0 0,0 0,-1 4,2-2,-1 0,0-2,1 2,0-2,-1 0,3 0,-1 0,1 1,0-1,0-2,0 0,0 0,0 0,0-1,0-1,1-2,-1 1,0-3,1-1,-1 1,-3 2,2-2,-1 1,-1 1,1-4,-1 4,0-1,0 1,-1 0,1 0,0 0,-2 0,-5-2,4 3,-1 0,0 1,1-1,0 2,0 0,-1 5,-2 1,3-5</inkml:trace>
</inkml:ink>
</file>

<file path=ppt/ink/ink39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1482 572,'0'18,"0"-13,0-1,0-1,0 0,-1 4,1-4,-1 0,1 2,0-2,-1 0,1 1,-1-1,1 1,0-1,0-6,0-1,1 0,0 1,-1 0</inkml:trace>
</inkml:ink>
</file>

<file path=ppt/ink/ink39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1476 570,'14'1,"-10"-2,-1 0</inkml:trace>
</inkml:ink>
</file>

<file path=ppt/ink/ink39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1473 611,'17'-3,"-14"2,0 0,-1 4</inkml:trace>
</inkml:ink>
</file>

<file path=ppt/ink/ink39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1494 622,'2'0</inkml:trace>
</inkml:ink>
</file>

<file path=ppt/ink/ink39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1512 613,'-1'13,"1"-10,0 4,1-11,1 0,-1 1,1 0,2 0,0-1,-1 3,-2 5,0 0,-1-1,1 1</inkml:trace>
</inkml:ink>
</file>

<file path=ppt/ink/ink39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1495 621,'2'0</inkml:trace>
</inkml:ink>
</file>

<file path=ppt/ink/ink39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1492 620,'2'0</inkml:trace>
</inkml:ink>
</file>

<file path=ppt/ink/ink39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1492 662,'14'7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2612 830,'-13'13,"10"-10,3 1,1-1,1 0,2-1,2 1,-2-3,-1 1,0-2,0-1,1-1,-1 0,0 1,0 0,-1-1,2 0,-1 0,-1 0,0 0,-2 0,-1 0,0 0,-3 0,3 0,-2 2,-3-1,3 2,0 1,-2 2,1 1,0 2,1-2,-1 0,2-1,-2 1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841 1272,'14'2,"-11"-2,3-1,-1 1,-1 0,-1-1,1 1,3-1,-4 0,0 0,0 0,0-1,0 1,-7-1,-1-2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2092 368,'2'0</inkml:trace>
</inkml:ink>
</file>

<file path=ppt/ink/ink40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1482 681,'15'0,"-12"0,1 1,-1-1,0 0,0-1,0 0,0-1</inkml:trace>
</inkml:ink>
</file>

<file path=ppt/ink/ink40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1538 675,'-14'-3,"12"7,2-1,1 0,2 1,0-2,2-5,-3 0,0 0,2-1,-4 7,0 2,0-2,3-3,0-1,-3-2,1 0,-1 0,-1 0,0 0,1 0,-2 0,1 0,0 0,0 0,0 0,-2 2,0 1,0 2,0 0,0-1,0 2,2 0,0 0,-3 2,2-1,0 3,1-4,1 1,1-1,0 0,4 5,-1-5,-2 0,1-2,1-1,-1 0,0-1,0 1</inkml:trace>
</inkml:ink>
</file>

<file path=ppt/ink/ink40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1754 508,'-13'-1,"11"4,1 0,1 0,3 0,0 0,-1 0,1-2,0-1,-4-3,-3 2,1 1,-1 4,1 0,2 1,0-2,4-1,0-2,1 0,-1 0,0 0,-1 3,-2 0,-3 0</inkml:trace>
</inkml:ink>
</file>

<file path=ppt/ink/ink40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1599 418,'16'2,"-12"-3,2 1,-3 0,1-1,0 0,-1 0</inkml:trace>
</inkml:ink>
</file>

<file path=ppt/ink/ink40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1615 423,'3'15,"-2"-12,-2 3,0-1,1 0,-1-2,1 0</inkml:trace>
</inkml:ink>
</file>

<file path=ppt/ink/ink40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1637 442,'2'0</inkml:trace>
</inkml:ink>
</file>

<file path=ppt/ink/ink40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1653 436,'-2'15,"1"-11,1-1,0 0,2-8,1 2,-1 0,0 0,1 0,0 2,0 2,-1 2,-1 0,-1 1,0-1</inkml:trace>
</inkml:ink>
</file>

<file path=ppt/ink/ink40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1633 445,'2'0</inkml:trace>
</inkml:ink>
</file>

<file path=ppt/ink/ink40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1685 433,'13'6,"-10"-6</inkml:trace>
</inkml:ink>
</file>

<file path=ppt/ink/ink40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1681 447,'15'2,"-9"-3,-3 1,0 0,0-1,0 2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2093 368,'28'-8,"-25"8,-1 3,-5 3,2-2,-1-1,-1 0,1 0,-1-1,0 1,0-1,0-1,0 2,8-1,-1-2,0 1,-1-1,0 0,0 0,2 1,-2 1,-4 1,-1 1,-1 0,0 1,0-3,0 1,0-5,1-2,-1-1,1-1,2 2,-1-1,1 1,-1 1,0 0,1 6,-1 1,0 8,1-7,-1 0,1 1,-1 1,1 0,0-1,-1-1,1 0,0-1,-1 0,0 0,1-1,0 2,0 0,0-2,3-13,-3 5,0 1</inkml:trace>
</inkml:ink>
</file>

<file path=ppt/ink/ink40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1745 438,'-14'-11,"10"13,2 1,0 1,0 2,1-3,0 1,2 1,1-2,2-3,-1 0,3 0,-3-2,0-1,1-1,-2 1,0 0,-5 4,2 2,1 1,1 0,0-1,2-2,0-3,-1-1,-1 0,0-2,-1 2,-1 0,0 0,1-1,-1 0,0 0,0 1,-1 0,1 0,-1 0,-1 2,-1 0,1 2,-1-1,1 1,0 1,1 2,-1 5,3-6,-1 0,-1 1,-1 3,2-4,0 0,0 0,0 0,1 0,1 0,2-1,0-2,0 1,4-1,-2 1,-2-1,0 0,0 0,0 0,0 0,0-1</inkml:trace>
</inkml:ink>
</file>

<file path=ppt/ink/ink40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1835 362,'13'3,"-10"-1,2 0,-1-1,-1 0,0-1,0 1,0 0,1 0,-1 1,2 0,-1 0,0-1,0 0,-1 0,1 0,0 1,-1-1,1-1,3 2,-4-2,0 0,2 2,-2-1,5 0,-3-1,4 1,-5-1,2 1,-3 0,3-1,-1 1,-2-1,0 1,0-1,1 0,0 0,0 1,2-1,-3 1,0 0,0 0,1-1,-1 1,0-1,0 1,1-1,-1 1,0-1,0 1,0-1,0 0,1 1,4 0,-5 0,0-1,1 0,-1 0,0 0,0 0,0 0,0 2,0-2,0 1,0-1,0 0,0 0,1 2,-1-2,0 0,1 1,-1-1,0 1,0-1,0 0,0 1,0-1,0 1,0-1,0 0,0 1,0-1,0 0,0 0,0 0,0 0,0 0,0 0,0 0,0 0</inkml:trace>
</inkml:ink>
</file>

<file path=ppt/ink/ink40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2151 395,'15'5,"-12"-2,0-3,0 1,0 1,0-1,-1 2,-1 1,-2-1,-3-1,-1 2,1-2,-8 5,8-6,-4 5,5-5,-2 1,1-1,-1-10</inkml:trace>
</inkml:ink>
</file>

<file path=ppt/ink/ink40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2350 416,'-8'16,"5"-12,0 0,0-1,-1 0,-1 0,2-1,0-1,8 2,-2-2,1-1,0 1,2-2,-3 1,1-1,-1 0,0 1,0 0,0-1,0 0,-6-4,0-1,1 2,-1-2,1 1,1 2,0 0,0 0,0 11,1-2,0 0,-1 2,1-5,0 0,-1 2,1-2,0 0,0 1,3-5,0-5,-2 1,0 2,1-2,0-5,-1 6,-1-1,1-3,0 5,1-2,-1 2,0 0,-1 0,-1 7,1 1,-1 2,0 0,0 0,0-2,1-1,0-1</inkml:trace>
</inkml:ink>
</file>

<file path=ppt/ink/ink40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2095 957,'14'5,"-14"-8,1 0,-1 0,-2 0,-1 2,0 0,0 3,3 1,3-2,-6-3,5 5,-1-6,-2 0,-1 6,4 1,-1 0,1 0</inkml:trace>
</inkml:ink>
</file>

<file path=ppt/ink/ink40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2127 938,'-1'20,"1"-16,-1-1,0 1,0 0,1-1,1-6,0 0,0-2,0-4,0 5,1 0,0 1,2-1,-1 1,0 6,-2 4,-1-3,1-1,-1 1,1 4,-1-4,0 0,0 1,-1-2</inkml:trace>
</inkml:ink>
</file>

<file path=ppt/ink/ink40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2093 950,'2'0</inkml:trace>
</inkml:ink>
</file>

<file path=ppt/ink/ink40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2057 997,'15'11,"-12"-9,-1 1,4 7,-2-4,-2-3,-1 0,3 1,1 1,-1-1,-1-3,0 1,0 0,1 2,0 0,0 1,0 0,-2 1,1 0,0-1,-1-2,0 0,-1 1</inkml:trace>
</inkml:ink>
</file>

<file path=ppt/ink/ink40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2141 1099,'-1'14,"1"-11,0 0,1 1,-1 0,0 9,0-10,-1 0,1 1,0 0,0 0,0 0,0-1,0 0,2 0,-1-8,-2 2</inkml:trace>
</inkml:ink>
</file>

<file path=ppt/ink/ink40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2141 1091,'14'-1,"-9"0,-1 0,3 1,-4-1,0 1,0-1,12 0,-12 1,0-1,4 2,-3-1,0-1,0 2,-1-1,0-1,0 1,0-1,4 2,-4 1,-2 1,-1 1,0-1,-1 1,1 0,-1 2,0-3,1 0,0 0,0 6,0-5,0 0,-1 5,1-6,-1 3,1-3,0 0,-1 3,1 0,0-3,0 4,0-3,-1 2,-1 2,0-5,0 0,-1-1,0 1,-5-1,5-3,-1 0,-1-2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2155 359,'19'-5,"-16"5,0 0,0 1,-1 2,-1 0,-2 1,0 1,0 0,0 0,0-1,-1 1,1-2,-6 7,2-5,-4 2,5-3,1-4,0 3,-2-1,3-5,1 0,1-1,0 0,4-5,-2 4,2 1,-1 0,0 0,0 2,0-1,0 1,-5 6,-1 3,1-2,0-1,1-1,-3 5,1 1,0 2,0 3,2-10,0 1,0-1,0 0,2 1,2-4,0-2,0 0,7-2,-5 0,-1 1,3-3,-4 2,3-5,-4 4,2-6,0 4,-1 1,-1 1,1 0,-6 2,-2 2,0 1,0 1,0 2,2 0,0 2,2-1,-2 10,3-10,0-2,0 2,2-2,1-1,0-1,1-1,1-1,2-2,-3 0,1-2,-3 1,-1 1</inkml:trace>
</inkml:ink>
</file>

<file path=ppt/ink/ink40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2138 1167,'41'5,"-36"-5,-1 0,-1-1,2 1,-2-2,0 2,-4 3,-3-2</inkml:trace>
</inkml:ink>
</file>

<file path=ppt/ink/ink40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2179 1113,'-8'13,"5"-8,1 2,0-3,1 0,-1 0,0 1,1-1,0-1,0 0,2-7,0 0,-1 1</inkml:trace>
</inkml:ink>
</file>

<file path=ppt/ink/ink40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2180 1096,'7'29,"-6"-24,-1-1,1-1,-1 0,1 1,-1-1,0 1,0 0,0-1,0 0,0 0,-2-6,-1-1,2 1</inkml:trace>
</inkml:ink>
</file>

<file path=ppt/ink/ink40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2167 1127,'26'15,"-23"-14,0-3,0 0,1-3,-2 1,1 2,-6 1,-1 1,1 2,1 1,1 1,1-1,0 0,0 5,2-5,1-2,0-2,3-8,-3 6</inkml:trace>
</inkml:ink>
</file>

<file path=ppt/ink/ink40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2237 1093,'-8'28,"8"-25,0 1,0 0,0-1,0 1,0-1,0 1,1 0,0-1,1 1,1-2,0 0,1-4,-2-1,-3-3,0 2,0 0,0-1,0 2,0-1,-1-1,0 2,-1-2,-3-1,1 3,0 0,2 2,-1 0,6 5,1-2,0-1,7 1,-7-1,1 0,-1 0,1 0,0-1,0 3</inkml:trace>
</inkml:ink>
</file>

<file path=ppt/ink/ink40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2080 1233,'6'40,"-6"-37,0 0,1 0,-1 1,0 0,0 0,0 1,0 6,-1-6,1 0,0-11,0 3,0-7,1 6,-1 0,1 1,0-2,1 1,0 1,0-1,0 1,2 3,-1 3,-2 1,-1 0,-1 1,-1-1,1 1,-2-1,1-1,-1 0,0-1,0-1,0 1</inkml:trace>
</inkml:ink>
</file>

<file path=ppt/ink/ink40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2054 1224,'-1'60,"1"-54,1 7,0-8,0 0,0 0,0 0,1-1,2 4,-2-4,0 0,5 8,-3-8,-1-3,2-1,0-2,-2-1,0 0,4-6,-3 5,0 1,-1 0,0-2,3-3,-4 4,0-1,0-1,1-7,-1 7,-1 1,0 0,0 0,-1 0,0 0,0 0,-1-8,1 6,-4-8,2 11,1 1,-1 0,0 0,-3-3,2 4,-1 0,1 0,-2 0,-3-1,2 3,3 1,-1 1,1 1,0-1,1 1,-1 1,0-1,-6 5,6-4,0-1,0 2</inkml:trace>
</inkml:ink>
</file>

<file path=ppt/ink/ink40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1380 1094,'-13'6,"12"-3,-1 0,3 0,2 0,-1 2,0-1,2-2,-1-3,-1-2,-1 0,1 0,-1-3,1 3,-2-1,0 0,1 7,0 0,0 0,1 0,-1 0,0 0,1 0,1 0,0 0,-1 1</inkml:trace>
</inkml:ink>
</file>

<file path=ppt/ink/ink40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1380 1071,'-14'8,"10"-7,1 0,-3 0,3 0,0 0,-1 1,1 0,0-1,0 1,0 1,0-1,0 2,1 0,0-1,2 0,-1 1,1-1,-1 1,2 3,0-3,0-1,-1 1,3 2,-1-3,0 1,1-2,0 0,1 0,-1-1,0-1,2 1,-1 0,-1 0,1-1,-1 0,0 0,0 0,0 0,0 1,0-1,0 0,0-1,0-1,0 2,1-3,-1 2,0 0,-2-2,1 0,0-1,-1 0,1-3,-1 3,0 1,0 0,0-1,0 1,-1-1,0 1,0 0,0 0,-1 0,0-1,-1 0,0 1,-2-1,1-1,0 3,-1-1,1 1,0 0,0 0,0 2,-1 0,1 0,-7 3,6-2,0 0,0 2,0 0,3 0,-2 1,0 0</inkml:trace>
</inkml:ink>
</file>

<file path=ppt/ink/ink40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2150 950,'21'1,"-18"-1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2250 350,'2'0</inkml:trace>
</inkml:ink>
</file>

<file path=ppt/ink/ink40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2153 976,'26'-3,"-23"3</inkml:trace>
</inkml:ink>
</file>

<file path=ppt/ink/ink40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2201 957,'-14'-7,"12"12,1 0,1-2,-1 0,1 3,0-2,2 1,1-4,1-2,-1-2,1 0,-3 0,1-2,0 2,0-1,0 1,-1 0,-4 10,3-4,0 1,1 1,-1-2,1 0,0-8,0 2,0 0,-1-1,1 0</inkml:trace>
</inkml:ink>
</file>

<file path=ppt/ink/ink40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2187 907,'1'34,"-1"-31,0 0,0 1,-1 7,1-8,0 0,0 3,0-3,0 0,0 0,0-9,1 2,-1-1,0 2,2-1,-1-1,0 2,1-1,0 1,1 0,1-1,-1 4,0 1,-1 3,-1 0,-1 3,0-4,0 0,-1 0,0 0,-1 1,-1-1,0-2,0-1,0 1,0 0</inkml:trace>
</inkml:ink>
</file>

<file path=ppt/ink/ink40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2181 914,'-3'18,"3"-15,0 0,0 4,0-4,0 0,1 4,-1-2,1 0,-1 5,0-7,1 0,1 2,-1-1,0 0,2-1,0-2,0 0,0-2,0 0,2-1,-2-1,0 0,1-1,0-2,-3 3,2-7,-3 6,1 1,-1-3,0 3,0-1,0 1,-2-6,2 5,-2-3,2 4,-1 0,-1-1,0 1,-3-5,3 5,-3-2,2 3,0 0,0 1,0 2,0-1,-2 3,-2 1,2 0</inkml:trace>
</inkml:ink>
</file>

<file path=ppt/ink/ink40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2090 766,'2'0</inkml:trace>
</inkml:ink>
</file>

<file path=ppt/ink/ink40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2110 756,'-4'25,"2"-21,2 0,-2-1,1 1,1 0,2-8,-1 1,0 0,1-1,-1-3,1 4,0-2,-1 2,2 4,-1 2,0 0,0 0,-1 0,-1 0,1 1,-1-1,0 4,0-4</inkml:trace>
</inkml:ink>
</file>

<file path=ppt/ink/ink40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2128 772,'13'-1,"-10"1</inkml:trace>
</inkml:ink>
</file>

<file path=ppt/ink/ink40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2134 781,'17'0,"-14"1</inkml:trace>
</inkml:ink>
</file>

<file path=ppt/ink/ink40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2184 775,'-14'-10,"11"11,0 2,0 0,1 1,3 0,-1-1,1 0,1 0,1-6,1-4,-1 2</inkml:trace>
</inkml:ink>
</file>

<file path=ppt/ink/ink40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2168 726,'-2'19,"2"-13,0-1,-1 1,1 2,-2 4,1-8,1-1,-1 2,1-2,2-8,-1 2,0 0,1-1,0 0,1 0,-1 0,0 1,-1 0,2 1,-1 5,0 0,-2 0,0 2,0-2,-1 0,1 0,-1 0,0 0,-2-2,-1 0,1-1,0-4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2251 350,'-27'22,"24"-19,1 0,3 0,0 2,0 0,0 0,-1 3,2 1,-1 7,-1-11,0 10,0-12,0 1,0-1,-1 6,2-22,-1 8,0 1,-1 0,1 1,-1-5,1 4,0-3,0 2,1 2,0 0,1 0,-1 0</inkml:trace>
</inkml:ink>
</file>

<file path=ppt/ink/ink40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2152 726,'-3'18,"3"-14,-1 0,1-1,0 1,0 0,0 1,-1-2,2 0,-1 2,-1 0,2-2,-1 0,1 2,0-2,0 1,2-1,-1 0,1-1,0-1,1 2,-1-2,0-1,0 0,0-2,-1-1,1-1,-2 0,1 1,-1 0,0-5,0 2,0 2,-1-2,1 3,-1 0,0-7,-1 1,-1 3,1 2,-1 0,-2-2,1 4,-1 0,-1 1,1 1,1 0,0-1</inkml:trace>
</inkml:ink>
</file>

<file path=ppt/ink/ink40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2411 715,'-14'8,"12"-5,2 0,2 0,0 0,2-1,-1-1,0-1,0-1,-6 2,0 2,0 2,0 0,2-1,0 1,1-2,1 0,2 0,0-2,1-1,0-1,0 0,4-3,-5-1,-2 0,-1-2,-3 4</inkml:trace>
</inkml:ink>
</file>

<file path=ppt/ink/ink40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2286 601,'2'0</inkml:trace>
</inkml:ink>
</file>

<file path=ppt/ink/ink40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2305 591,'1'19,"-1"-15,-1-1,1 2,-1-2,0 0,0 3,3-10,-1 1,0 0,0 0,0-2,1 1,-1 1,2 1,0-2,0 1,1 1,-1-1,0 2,0 5,-2-1,0 1,-1-1,0 0,0 1,0-1,1 0</inkml:trace>
</inkml:ink>
</file>

<file path=ppt/ink/ink40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2291 607,'2'0</inkml:trace>
</inkml:ink>
</file>

<file path=ppt/ink/ink40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2348 599,'13'0,"-10"0</inkml:trace>
</inkml:ink>
</file>

<file path=ppt/ink/ink40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2349 616,'13'3,"-10"-3,0 0</inkml:trace>
</inkml:ink>
</file>

<file path=ppt/ink/ink40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2282 613,'1'-9,"-4"10,0 0,0 1,1 1,2 0,0 0,3-1,0-1,1-2,-1-1,-3-1,-1 0,-1 0,-1 2,2 4,2 0,2-2,0 0,0-2,-3-2,-2 0,0 6,3 0,-1-6</inkml:trace>
</inkml:ink>
</file>

<file path=ppt/ink/ink40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2389 561,'3'18,"-3"-13,1 0,-1 0,0 4,0-5,-1-1,1 4,-1-2,1-2,-1 0,0 2,1-1,-1-1,1 0,-1 0,0 0,1 0,-1 1,2-7,0-2,-1 1,1-1,-1 2,0-1,1 1,0 0,0 0,4-3,-3 2,0 0,1 2,0 1,0 2,-1 2,0 2,-1-2,-2 0,-2-1,-7 5,5-6,2-2</inkml:trace>
</inkml:ink>
</file>

<file path=ppt/ink/ink40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2394 550,'-9'14,"6"-10,-1 0,1-1,1 1,1 2,0-3,0 1,0-1,1 0,-1 1,1-1,1 0,-1 0,2 1,0 1,-1-2,0 0,0 1,0 0,0 0,0-1,0 2,1-1,0 0,0-1,1 0,0-1,0-1,0-1,0 0,1-1,0 0,-1-2,0 1,-1-1,2-2,-1 2,0-4,-1 4,0-1,0 1,-1-1,0 1,-1-1,0 0,-1 0,1 1,0 0,0 0,-1-4,0 1,1 2,-2 0,1 1,0 0,-2 0,0-1,1 1,-1 0,0 0,-1 0,1 2,0-1,0 2,0 1,0 1,-1 2,-1 0,2-1,0-1,0 0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2235 397,'36'17,"-35"-13,-1 0,1 4,-1-4,0 0,0-1,0 0,0 1,0-1,-2 0,-3-3,1-1,-1-1,2-1,-1-4,1 3,-1-4,1 3,1 0,-1 3,8-6,2 1,-4 5,2 0,-2 1,1 1,-7 4,-5 4,3-3,1-1,0 0,0 1,8-4,-1-2,1-2,0 3,-1-1,1 0,-5 7,0-1,0-1,-1 0,-1-1,-2 4,2-5,1 1,-2 0,1-1,0 0,0 0,7-3,0 0,0 0,0-1,-1 1,0-2,1 2,1-2,-2 2</inkml:trace>
</inkml:ink>
</file>

<file path=ppt/ink/ink40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2819 65,'-14'-9,"11"7,-3 3,2-1,1 1,-1 2,2 0,0 0,0 1,1 1,0 0,1-2,0 1,0 2,0 1,1-1,3-4,-1-4,0-1,0 1,1-2,0-1,-1 2,3-2,-2 2,-1 0,-1 0,1 8,-2-1,0-1,1 4,-1-4,2-1</inkml:trace>
</inkml:ink>
</file>

<file path=ppt/ink/ink40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2848 74,'23'-1,"-20"1,0-1,0 1,1-1,-1 0,1 1,0 0,-1 0,0 0,0 0,-6 0,0-2,0 1,0-1</inkml:trace>
</inkml:ink>
</file>

<file path=ppt/ink/ink40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2877 50,'2'16,"-2"-13,0 0,0 2,-1-2,1 0,0 0,0 3,0-2,0-1,1 0,1-8,0 1,-1 1</inkml:trace>
</inkml:ink>
</file>

<file path=ppt/ink/ink40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2921 34,'-6'54,"5"-51,1 0,1-6,1-1,0 1,2-2,0 1,-1 1,1-1,-1 4,1 0,-1 1,0 1,0 0,-2 1,-1 0,0 0,-2 0,-2 0,1-1,0 0,0 0,0-1</inkml:trace>
</inkml:ink>
</file>

<file path=ppt/ink/ink40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2974 43,'18'23,"-16"-20,1 2,-1-1,0-1,0 0,0 0,0 0,-5-7</inkml:trace>
</inkml:ink>
</file>

<file path=ppt/ink/ink40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3011 34,'2'0</inkml:trace>
</inkml:ink>
</file>

<file path=ppt/ink/ink40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2966 66,'48'-1,"-42"-1,-2 1,-1 1,0-2</inkml:trace>
</inkml:ink>
</file>

<file path=ppt/ink/ink40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3078 37,'2'0</inkml:trace>
</inkml:ink>
</file>

<file path=ppt/ink/ink40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3079 37,'-20'9,"17"-7,0 1,-1 1,2-1,-2 4,1-3,1 0,2 1,3 0,0-3,0-1,2 1,3-1,-5-1,0 1,0-1,-7-1</inkml:trace>
</inkml:ink>
</file>

<file path=ppt/ink/ink40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3016 31,'2'0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2293 375,'35'-14,"-32"14,-10 7,3-2,0 0,1 0,0-1,0-1,-4 4,4-3,0-1,0-1,6-1,2-2,1 1,-3-2,2 0,-9 10,1-3,1 0,0-1,-1 4,1-5,1 0,0 0,0 0,-1 1,1 0,5-4,0-3,0-1,-2 1,1 1,0 1,-2 4,-1 0,5-3,7-10,-9 7,3-4,-2 2,1 1,-1 1,1-1,-1 3,2-1,-3 2,0 1,0 3,-2 2,-1 0,-1-1,1-2,-1 1,-1 0,1-1,-1 1,-1-1,-1-4,2-2,1 0,-1-1,2 0,-1-1,1 0,-1 2,1 0,-2-4,1 4,1 0,-1 0,1 0,0 0,-1-1,1 0,-1 8,1 8,0-5,0-1,0 1,0 7,-1-5,-1-3,1 0,0 0,0-3</inkml:trace>
</inkml:ink>
</file>

<file path=ppt/ink/ink40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3017 31,'-16'26,"15"-23,0 1,0-1,-3 3,2-1,-2-1,1-1,1 0,-1 0,-1 3,2 0,3-9</inkml:trace>
</inkml:ink>
</file>

<file path=ppt/ink/ink40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2803 127,'14'4,"-9"-3,-2-1,1 1,1-1,-2 1,2 0,2 0,-4 0,2-1,0 0,1 0,-1 0,0 0,10-2,-10 2,0-1,1 1,1-1,-1 0,1 0,-1 0,-1 0,1 1,-1-1,7 1,-5-1,0 1,5 0,-2 0,-4-1,-1 1,1 0,8 0,-8-1,0 1,0 0,-1-1,0 1,0 0,7 0,-6-1,6 1,-7 0,-1 0,4 0,-1 0,-4 0,2 1,-1-1,1 1,-11-2,0 0,1 0,-1-1,1 1</inkml:trace>
</inkml:ink>
</file>

<file path=ppt/ink/ink40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2263 494,'15'8,"-12"-7,0 0,1 2,-1-1,0 0,1 0,0 0,-1-2,5 3,-5-1,0-2,1 1,0 1,2 0,-3 0,2 0,-2-1,1 1,0-1,1 1,0 0,-1 0,-1-1,2 0,-1 1,-1-1,1 0,-1-1,2 2,0-1,-2 0,1 0,-1-1,0 0,0 1,0 0,1 0,-1-1,1 1,0-1,0 1,0-1,-1 1,0-1,0 0,0 1,0 0,0-1,1 1,-1-1,1 1,0-1,-1 0,0 0,0 1,0-1,0 1,1-1,-1 0,0 0,1 1,-1-1,0 1,0-1,0 0,0 1,0-1,0 0,0 0,1 1,0-1,-1 0,0 1,0-1,0 1,0-1,0 0,0 0</inkml:trace>
</inkml:ink>
</file>

<file path=ppt/ink/ink40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2560 543,'-4'25,"4"-20,-1 7,0-6,0 1,0-1,1-2,0-1,-1 0,1 3,0-3,0 0,1 0,-1 0,2-8,-2 2</inkml:trace>
</inkml:ink>
</file>

<file path=ppt/ink/ink40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2564 553,'14'-1,"-11"1,1-1,2 1,-2 0,-1-1,0 1,0 0,0 0,4-1,-4 1,1 0,0 0,-1 1,0 1,-1 1,0 0,1-2,1 1,-1-1,1 0,-1-1,0 0,-2 3,0 0,0 1,-1 0,-1 6,1-5,0 3,-1-4,0 4,0-5,1 0,-1 2,1-2,0 0,0 0,-12-1,6-5,3 2</inkml:trace>
</inkml:ink>
</file>

<file path=ppt/ink/ink40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2559 624,'16'-2,"-13"2,1 0,-1 0,1 0,6 0,-6 0,-1-1,0 1,1 0,0-1,-1 1,0 0,0-1,-6 0</inkml:trace>
</inkml:ink>
</file>

<file path=ppt/ink/ink40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2585 557,'-8'16,"6"-12,1 0,0 1,0 0,-1-1,0 0,1-1,0 0,-2 4,2-4,0 0</inkml:trace>
</inkml:ink>
</file>

<file path=ppt/ink/ink40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2588 555,'4'21,"-4"-17,1-1,0 1,0-1,-1 0,0 0,-1 0,-3 1,0-1,1-2</inkml:trace>
</inkml:ink>
</file>

<file path=ppt/ink/ink40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2576 581,'17'-1,"-14"1,0 1,0 1,2 2,-2-4</inkml:trace>
</inkml:ink>
</file>

<file path=ppt/ink/ink40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2622 577,'-9'12,"9"-8,0 0,0-1,1 0,2-5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2381 406,'63'-18,"-60"17,0 1,-6-1,-3-1,2 0,0-1,0 1,1 1,0-3,-2 0,3 1,-1 1,3 6,2 2,0 0,-1-1,0-1,0 0,0 0,0 0,-1-1,1 0,-1 0,0 0,-1 0,1 2,-1-1,1 1,0 0,-1 0,0-1,0 0,1-1,-2 0,1 1,-2-2,-3-4,4-1,5-8,-1 7,0-3,-1 4,3-5,-2 5,1 1,1-1,0 1,-1 0,1 0,0 1,-1-1,0 0,0 0,1 0,1 0,-4 6,-3-1,-1 7,-1-1,0 5,3-10,-1 0,5-6,0-3,-1 0,1 0,-1 0,0 1,1-1,2-4,-3 6,2-3,-2 3,0 0,3-1,-4 1,2 0,0 3,-2 3,-1 2,-1-2,1 2,-1 1,-1-2,1 1,0 0,0 0,0 1,1 0,0 4,0-7,0 0,2 1,2-1,2-1,0-5,-2-2,-4 0,0-2,-2-6</inkml:trace>
</inkml:ink>
</file>

<file path=ppt/ink/ink40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2654 557,'-15'12,"13"-9,0 1,0 3,1-4,1 0,-1 0,1 0,0 1,0-1,0 0,3-1,0-2,2 0,-1-1,-2-2,-4-2,1 1,-1 0,0-2,0 3,-1-1,0 0,0 3,7 2,1-1,-2 1,1-1,-1-1,0 1,0 0</inkml:trace>
</inkml:ink>
</file>

<file path=ppt/ink/ink40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2676 558,'13'2,"-10"-1,0 0,-2 2,-4 0,-3 4,4-4,-1 1,0-2,0 0,7-1,-1 0,1 1,1 0,1 1,-3-1,1 0,-1 0,0 0,-3 2,-4 0,0-1,0-1,1 0,0 0,0 0,-1 0,0-1,0 0,0 0,1-2,-2 0,0-2</inkml:trace>
</inkml:ink>
</file>

<file path=ppt/ink/ink40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1662 992,'7'13,"-6"-10,0 0,-1 0,0 0,-1 0,2 0,-2-7,1 1,-3-5,3 5,-2 0,1 0,0 0,0-2,0 2,2 7,0 0,-1-1,1 1,-1 0,1 3,0-4,0 0,-1 0,1-6,-3-2,0 2,0 0</inkml:trace>
</inkml:ink>
</file>

<file path=ppt/ink/ink40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2254 1145,'16'-14,"-11"10,-2 3,0-1,0 1,0 0,0 1,0 2,1 1,-3 0,-1 0,-3 0,0 1,-1 0,0 0,-4 2,5-5,0 0,0 1,0 0,-1 1,0 1,1-1,6-2,1-1,1-1,-1 0,4 1,-5 0,2-1,-2 1,0 0,1 1,-1 0,0 1,0 1,0-8,-2 1</inkml:trace>
</inkml:ink>
</file>

<file path=ppt/ink/ink40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1427 1482,'0'25,"0"-18,1 11,0-13,-2 13,1-13,0-1,0 0,0-1,-1 3,1-3,0 0,1-8,-1 0,0 0</inkml:trace>
</inkml:ink>
</file>

<file path=ppt/ink/ink40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1424 1464,'14'-4,"-11"2,1-1,0 2,1 0,0-1,-1 1,0 0,2 0,1 0,-3 0,3 0,-3-1,-1 1,2 0,0 1,-2-1,8-1,-6 2,-1 0,0 0,0 0,0 0,1 0,0 1,-2-1,1 0,-1 0,0 0,2-1,-2 1,0 0,0 1,1 6,-3-4,0 0,0 2,0-1,0 0,-1-1,1 1,0 0,-1-1,1 1,0 0,-1 0,1 1,-1 1,0 2,1-2,-1 5,0-2,0-4,-1 6,1-4,0-1,-1 1,1-2,0-1,-1 3,-2-13,1-2,1-1,-1 1,0 2,0 0,0 2,-1 0</inkml:trace>
</inkml:ink>
</file>

<file path=ppt/ink/ink40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1430 1560,'17'-3,"-13"3,-1 0,0 0,1 0,-1 0,0-1,3 0,-2 1,-1-1,1 1,0-1,0 0,1 1,-1 0,1-1,1 1,-2 0,5-2,-4 2,-2-1,1 0,-1 0,3 1,0-2,-3 2,0 0,2 0,5 4,-8-1,0 1,-2-1,0 0,0 4,-1-4,-4 0,2-2,-1-1,-1-1,2-1</inkml:trace>
</inkml:ink>
</file>

<file path=ppt/ink/ink40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1467 1488,'1'14,"0"-11,-1 4,0-4,0 0,0 1,0 2,0-1,0-2,1 0,2 0,0-3,0 0,0 0,5-2,-4 0,-1 0,1 0,-1 0,-3-1,-4-5,1 3</inkml:trace>
</inkml:ink>
</file>

<file path=ppt/ink/ink40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1471 1475,'16'-9,"-12"7,0 0,-1 1,1 0,-1 1,0 0,1 1,-1 0,-8 2,1-1</inkml:trace>
</inkml:ink>
</file>

<file path=ppt/ink/ink40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1474 1494,'24'-8,"-21"8,1 0,0 0,-1 0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2563 405,'16'-1,"-12"1,0 0,1 0,-1 0,5 0,-5 0,-1 0,1 0,3-1,0 2,7-1,-9 0,0-1,-1 1,0 0,0 0,-1 0,3 0,0 1,-3-1,2 2,2-2,-4 1,5-1,-2 2,-1-2,1 2,-3-1,-13-1</inkml:trace>
</inkml:ink>
</file>

<file path=ppt/ink/ink40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1536 1489,'-1'32,"1"-29,0 0,0 1,0-1,-3-3</inkml:trace>
</inkml:ink>
</file>

<file path=ppt/ink/ink40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1533 1576,'9'10,"-6"-7,0 0,-1 1,1-1,0 0,0 2,0 1,-1-3,-1 0,0 0,0 0,0 0,1 0,-1 0,1 1,1 0,-2-1,2 2,0-1,-2-1,0 0,3 5,-1-3,-1-1,1 0,-1 0,0 0,0-1,0 0,0 0,-3 1</inkml:trace>
</inkml:ink>
</file>

<file path=ppt/ink/ink40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1649 1688,'-6'25,"5"-21,1 1,-1 7,1-7,-1 0,1 0,-1-1,1 0,-1 0,1 8,0-7,0-1,-1 3,1-4,0 0,0-12,1 0,-1 2,0 0</inkml:trace>
</inkml:ink>
</file>

<file path=ppt/ink/ink40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1648 1671,'7'38,"-6"-34,0 1,0 0,0 1,-1-1,1 0,0 3,1 0,-1-4,1-1,-1 1,0 1,0 0,2 5,-3-7,-5-10,2 1,-1 2,0-4,2 5,-1 0</inkml:trace>
</inkml:ink>
</file>

<file path=ppt/ink/ink40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1637 1751,'26'-3,"-23"5,0-1,1 2,-1-1,1 0</inkml:trace>
</inkml:ink>
</file>

<file path=ppt/ink/ink40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1703 1747,'-18'9,"14"-6,1 0,1 0,1 1,-1 0,2-1,1 2,-1-2,3 3,0-3,1-1,-1-1,1-1,-1-1,1-1,-1 1,0-2,0 1</inkml:trace>
</inkml:ink>
</file>

<file path=ppt/ink/ink40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1724 1717,'-2'37,"3"-33,0 0,-1-1,2 3,-1-2,0-1,1 4,0-3,-1-1,2-2,0-3,0-3,-2-1,-1 2,-1-1,-1 1,-2-1,1 3,-1-1,-3 0,4 0,-1 3,1-2,0 2,0 0,8-2,-2 1,5 0,-5 1,1 0,1-1,-2 0,1 0,-1-1,0 5,-3 1,0-1,0 0,0 0,0 1,1-1,0 0,0 4,0-2,0-1,0 1,-1-1,2 0,-1-1,0 0,0 1,-4-11,2 2,0-1</inkml:trace>
</inkml:ink>
</file>

<file path=ppt/ink/ink40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1741 1723,'11'17,"-9"-13,1 0,-1-1,0 0</inkml:trace>
</inkml:ink>
</file>

<file path=ppt/ink/ink40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1772 1751,'2'44,"1"-45,0 0,1-2,-1-1,1-1,-1-1,-2 2,1-1,-1 1,-1-1,0 2,-1-2,-2 1,1 0,-2 1,1 1,-1 1,1 1,6 2,5-1,-5 0,0 2,0-1,-2 1,1 1,-1 0,-1-1,1 0,-1 0,0 0,0 0,0 0,0 0,-1 0,1-6,1-2,0 2,1-5,-2 5,1-2,-1 2,1-1,0 1,0-3,0 2,0 0,-1 1,1-1,0 1,2 7,-2 9,0-9,0 0,-1-1,0 0,1 2,-1-2,0 1,1 1,0 0</inkml:trace>
</inkml:ink>
</file>

<file path=ppt/ink/ink40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1847 1748,'9'10,"-11"-7,2 0,3-3,1-1,-1 0,0 2,0-1,0 1,-1 2,-1 0,-2 2,0 0,0-1,0 0,-3 2,1-4,-2 0,0-1,-1-1,-12-3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2825 389,'-18'-12,"15"11,-1 0,1 0,0 1,0 3,0-1,0 4,2-2,-1-1,-1 4,3-4,-2 4,1-4,1 0,0 5,1-3,0-2,0 0,2-2,0-2,0-1,-1-1,0 0,-1 0,1 0,-1 0,1-1,-1 0,2 5,-1 4,0-1,-1 1,-1-1,1 1,0-2,0 0,0 1,2-1,0-2,1-2,-1 0,0-2,0-3,-1-1,1-2,-1 3,1 0,-1 1,1-1,-2 2,1 1,-4 7,2-1,-2 4,1-4,1 0,0 0,-1 0,1 11,0-11,1 1,0-1,3-4,0-2,-3 0,2-6,-2 6,2-5,0 1,-1 4,0 0,4-5,-3 5,-6 14,2-7,0 6,1-6,0 0,0 1,1-1,0 0,0-1,1 0,1-3</inkml:trace>
</inkml:ink>
</file>

<file path=ppt/ink/ink40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1840 1745,'8'-16,"-5"14,0 3,0 1,-1 1,-1 0,0 0,-1 1,0-1,-1 0,1 0,-2 0,-1 0,-1-3</inkml:trace>
</inkml:ink>
</file>

<file path=ppt/ink/ink40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1436 1579,'-19'20,"16"-18,-4 5,4-3,1-1,-1 0,0 0,1 0,-1 0,-3 5,2-4,2-1,0 0,-1 2,2-1,0-1,-1 1,0 5,1-5,0-1,0 0,-1 1,-1-2,2-5,-2-2,0 1,0 1,0 0</inkml:trace>
</inkml:ink>
</file>

<file path=ppt/ink/ink40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1270 1702,'-3'31,"4"-27,-1-1,1 0,0 0,1 1,0-1,-1 0,2-1,1-1,1-1,-2 0,1-1,0 1,-1-1,0 1,1-2,0 0,-1 0,0 1,1-2,-1-1,-2 1,1-1,-1 1,0-1,0 1,-1 0,0-3,1 1,-2 1,0 0,0 1,-1 0,0 0,-3 0,1 0,-1 1,1 0,1 2,0 0,0 0,-2-1,2 2,0 0,0 0,0 2,0 2,2-2,0 2,-1-2</inkml:trace>
</inkml:ink>
</file>

<file path=ppt/ink/ink40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1273 1719,'31'-10,"-27"10,-1 0,0-1,0 1</inkml:trace>
</inkml:ink>
</file>

<file path=ppt/ink/ink40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1300 1693,'5'14,"-4"-10,0-1,0 6,0-5,0 0,1 5,0-4,-1-2,1 0</inkml:trace>
</inkml:ink>
</file>

<file path=ppt/ink/ink40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1476 1552,'-1'26,"2"-21,-1 0,0-2,0 0,0 0,1 0,0 7,-1-3,0-1,1 0,-1-1,0-1,0 0,0-1,0 0,0 2,1 1,-1-2,1 1,-1-1,1-1,-1 0</inkml:trace>
</inkml:ink>
</file>

<file path=ppt/ink/ink40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1437 1686,'15'-2,"-12"2,2-2,-1 1,-1 0,0 1,0-1,0 1,0 1,0 3,-1-1</inkml:trace>
</inkml:ink>
</file>

<file path=ppt/ink/ink40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1461 1686,'4'25,"-4"-21,0 0,1 0,0-1,-1 1</inkml:trace>
</inkml:ink>
</file>

<file path=ppt/ink/ink40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1489 1727,'3'-14,"-5"17,1 1,1 3,1-4,2 1,0-3,-2-4,0-1,-1-3,0 4</inkml:trace>
</inkml:ink>
</file>

<file path=ppt/ink/ink40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1512 1708,'4'15,"-4"-12,0 1,0 1,0-1,0-1,1-6,1-2,-1 0,0 1,-1 1,2-3,-1 2,0 1,0 0,2 2,-2 5,0 0,0 0,0 5,0-6,0 5,0-4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849 1312,'18'-1,"-13"0,-1 1,0-1,-1 0,1 0,1 0,-1-1,0 1,0-1,-1 1,1 0,1 0,0 0,-1 1,-1 0,1 1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2926 350,'-12'34,"11"-29,0-1,1-1,-2 1,1-1,0 1,1-1,-1 2,1-2,4-5,-8 6,5 3,1-3,0-1,1-4,1-1,-2-1,-1 0,0-4,-1 2,-1 0,-3-1,-2 2,1 1,0 1,0 0,2 1,7 1,9 0,-7 1,2 0,-5-1,4 1,-3-1,0 1,-1-2,-9 19,5-12,1-2,2 3,-2-2,1-2,2-3,0-3,0-1,-2-1,0 2,-1 0,0 0,-1-1,1 1,0-3,0 2,1 0,-1 1,-3 5,6-1,0-2,1 1,0 0,0-1,0 1,0 0,-1 0,-1 4,-1-1,-1 0,1 0,-2 1,1 1,-1 2,1-4,3-7,1-4,-3 5,2-2,0 1,-1 1,1-1,0 0,1-1,-1 2,0 10,-3-2,0-2,0 2,-1-2,1 0,-1 1,1 0,-1 1,4-7,1-2,1 0,-3 1,3-1,-1 1,0 0,-1 1,-2 6,-1 0,0-1,0 4,0-3,0 0,-1 0,1 0,0-1,0 0,1 1,4-6,-3-2,-1 0,0 0</inkml:trace>
</inkml:ink>
</file>

<file path=ppt/ink/ink41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1492 1716,'3'13,"-3"-10,1 0,0-7,-1 0,0-2,0 3,-3 2,1 4,3 0,1 0,0 0,-2 0,1 0,-1 0</inkml:trace>
</inkml:ink>
</file>

<file path=ppt/ink/ink41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1498 1757,'1'20,"0"-14,-1-1,1 0,-1-1,1-1,-1 0,0 0,1 0,0 0,1 6,-2-6,1 0,-1 0,0 3,0-3</inkml:trace>
</inkml:ink>
</file>

<file path=ppt/ink/ink41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1470 1853,'5'23,"-4"-18,-1-1,1 1,0 1,-1-1,1-1,-1 0,1 2,-1-3,0 0,0 0,0 1,0-1,-1-6,0-1,1 1,0 0,0 0,0 0,-1 0,2 0,0-1,0-1,0 2,2 3,-1 3,0 0,-1 0,0 0,-1 0,1 0,-2 0,0 0,-2-2,0 0</inkml:trace>
</inkml:ink>
</file>

<file path=ppt/ink/ink41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1451 1857,'-8'23,"8"-17,0 0,1-2,-1 0,0 0,0 0,1 0,-1-1,1 4,0-4,0 0,0 5,0-5,1 0,-1 1,1 0,0-1,2 1,-2-1,2-1,-1 0,0-2,0 1,0-2,1 1,0-2,-1 0,2-2,-1-1,-2 2,3-9,-4 9,0 0,0 0,0-2,-1-4,-1-1,0 4,0 1,-3-11,2 12,1 0,-1 0,0 1,1 0,-1 0,-1-3,0 1,0 2,0 1,-3-3,2 4,0 1,1 0,-3 2,2 0,2 1,-2 2,-1 3</inkml:trace>
</inkml:ink>
</file>

<file path=ppt/ink/ink41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1433 1459,'-14'-13,"11"9,-1 1,0 0,-1-1,2 2,0-1,-3-3,4 3,0-2,-1 0,1 0,-1 0,1 1,-1 0,0 0,0 1,0 0,1 0,-8-5,4 3,3 3,-3-4,1-1,3 4,1 0,1 0,-1-1</inkml:trace>
</inkml:ink>
</file>

<file path=ppt/ink/ink41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1369 1281,'0'17,"1"-7,-1-7,1 1,1 6,-2-6,1 8,0-9,-1 0,0 1,0-1,-1-8,0 0,1 1,0 1</inkml:trace>
</inkml:ink>
</file>

<file path=ppt/ink/ink41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1366 1285,'18'-12,"-16"16,-1 0,-1-1,0 1,0 1,-1 8,-1-9,1-1,-1 0,-1-1</inkml:trace>
</inkml:ink>
</file>

<file path=ppt/ink/ink41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1404 1310,'-19'4,"18"-1,1 0,0 3,2-3,0 0,1-2,0 0,0-4,0 0,-1 0,-1 0,1 0,-1 6,0 2,-1-1,1 0,2 8,-2-9,2-13,-3 6,0 1,1 0,-1 0,0-5,1 5,0 0,0 6,0 0,1 3,-2-2,1 1,0 7,-1-9,1 3,-1-3,-2-8,1-4,1 5,-1 1,1-1,0 1,1 0,-1 0,2 0,1 0,-1 0,1 1,0 0,0 2</inkml:trace>
</inkml:ink>
</file>

<file path=ppt/ink/ink41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1438 1319,'16'-11,"-17"8,0 0,-2 1,0 6,0 0,1 1,0-2,0 1,1 1,2-2,0 1,0 0,1 1,1-2,1-1,0-3,0-5,-2 2,0-1,0 2,-1 0,0 0,0-1,-1 1,-1 7,0 1,1 0,0-2,0 0,0 0,1 0,0 0,-1 0,3-5,-2-1,0-2,-1 2,0-1,1 0,0 1,0 0,1 0,1 5,-1 2,-1 0,1-1,0 1,0-1</inkml:trace>
</inkml:ink>
</file>

<file path=ppt/ink/ink41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1495 1315,'2'0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3092 408,'4'-2,"-24"-7,17 9,0 1,1 2,-1 0,2 4,0-3,1-1,0 0,0 6,2-6,1-3,1-3,3-4,-2 4,-3-1,1 2,2 1,-9 10,4-3,0-1,1-1,-1-1,2 0,-1 0,3-3,4-17,-7 11,1 2,0 1,-1 0</inkml:trace>
</inkml:ink>
</file>

<file path=ppt/ink/ink41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1493 1265,'7'42,"-7"-39,0 0,0 2,0-2,1 0,0 2,0-1,-1 0,1-1,0 0,0 0,2-3,0-1,1-3,-2 0,-1 0,0 1,-1-1,-3 0,1 1,-1 0,-3 1,3 0,0 1,0-1,-1 0,1 1,0 1,5-3,4-2,-2 2,-1 2,1 0,0 0,0 1,-1 0,0 1,0 0,-1 3,-1-1,0 0</inkml:trace>
</inkml:ink>
</file>

<file path=ppt/ink/ink41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1539 1316,'2'6,"0"-3,1-3,-2-3,-1 0,-3 2,2 4,1 0</inkml:trace>
</inkml:ink>
</file>

<file path=ppt/ink/ink41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1578 1294,'3'21,"-3"-16,0-2,2 0,-2 0,0 0,0 0,0 0,0 0,0-9,0 3,1 0,-2 0,1 0,1 0,0 0,-1 0,2 0,-1 0,0 0,1-3,0 3,1 4,0 6,-2-1,0-2,0 3,0-4,-1 1</inkml:trace>
</inkml:ink>
</file>

<file path=ppt/ink/ink41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1957 254,'-1'20,"0"-16,1-1,0 0,0 1,0-1,0 5,0-3,0 11,0-12,0 0,0-1,0 0,0 0,-1 0,-1 0</inkml:trace>
</inkml:ink>
</file>

<file path=ppt/ink/ink41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1956 333,'22'-5,"-17"2,-2 0,1-1,1 0,-2 2,-6 0,-1 1</inkml:trace>
</inkml:ink>
</file>

<file path=ppt/ink/ink41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1959 281,'20'-13,"-17"13,0-3,0 2,0 2,-2 4,-1-2,-2 0</inkml:trace>
</inkml:ink>
</file>

<file path=ppt/ink/ink41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1961 299,'14'-1,"-11"1,0 0,0 0,0 0,0 0,0-1</inkml:trace>
</inkml:ink>
</file>

<file path=ppt/ink/ink41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2008 308,'6'14,"-5"-11,-2-6,0 6,4 0,-2 0</inkml:trace>
</inkml:ink>
</file>

<file path=ppt/ink/ink41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2046 264,'-3'14,"3"-11,-2 0,2 0,-1 1,1-1,-1 1,1 1,-1-1,1-1,0 0,0 0,1 0,2-3,3-2,-3-1,0 0,1 1</inkml:trace>
</inkml:ink>
</file>

<file path=ppt/ink/ink41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2067 297,'14'2,"-14"-5,-1 0,-2 3,0 0,0 1,1 3,2 0,0-1,1 4,2-4,0-4,0-1,1-2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3136 356,'-19'79,"22"-81,-3-2,1 1,-1 0,0-1,0 0,-1 0,0 0,-1 1,1 0,-2 0,0 0,0 2,0 0,5-2,3 4,3-2,-5 1,5 0,-3 1,-2-2,2 2,0-1,1 2,-2-2,-1 1,0-1,0 0,0 0,-6 0,0 0,0 3,1 2,2-1,0 1,0-2,1 0,2-1,0-3,0-2,3-3,-3 3,-1-1,0 0,-1 7,1 3,-1-1,1 0,-2-2,2 15,-2-15,8-9,-18 15,7-11,1-2</inkml:trace>
</inkml:ink>
</file>

<file path=ppt/ink/ink41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2088 295,'20'0,"-16"-1,-1 0,0-1,-3-1</inkml:trace>
</inkml:ink>
</file>

<file path=ppt/ink/ink41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2109 278,'-10'10,"11"-6,-1 4,1-5,1 2,-2-2,1 0,-1 0,0 1,0 1,-1-1,0 1,-1-1,-1-1,-1 0,1-2,-2 1,2-2</inkml:trace>
</inkml:ink>
</file>

<file path=ppt/ink/ink41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2142 273,'1'14,"-1"-11,0 0,0 2,2-2,-1 0,2-2,0-1,0-2,-2-1,-1 0,-1 0,0 0,-2-1,0 1,-5 1,5 1,-1 1</inkml:trace>
</inkml:ink>
</file>

<file path=ppt/ink/ink41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2126 285,'29'-3,"-26"2,1 0,2-1,-3 0,1 2</inkml:trace>
</inkml:ink>
</file>

<file path=ppt/ink/ink41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2196 273,'16'-3,"-11"0,-1 4,-1-3,0 3,0-3</inkml:trace>
</inkml:ink>
</file>

<file path=ppt/ink/ink41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2198 289,'26'-3,"-23"3,0 0,0 0,0 1</inkml:trace>
</inkml:ink>
</file>

<file path=ppt/ink/ink41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2243 227,'34'-1,"-31"2,1-3,-1 2,1-2,-1 2,-5 4,-2-2</inkml:trace>
</inkml:ink>
</file>

<file path=ppt/ink/ink41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2263 238,'7'22,"-6"-18,-1-1,0 1,0 0,0 0,-1-1,1 0,-1 5,1-4,0-1,-1 0,2-7</inkml:trace>
</inkml:ink>
</file>

<file path=ppt/ink/ink41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2296 265,'0'13,"3"-12,0-1,-6-2,0 1,6-1,1-2</inkml:trace>
</inkml:ink>
</file>

<file path=ppt/ink/ink41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2314 255,'1'21,"-1"-18,0 0,0 0,3-7,-1 0,1-1,1 2,-3 0,2 2,0-1,-1-1,1 2,-1-2,0 6,-2 0,0 3,-1 7,1-10,-1 0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3161 387,'13'6,"-10"-5</inkml:trace>
</inkml:ink>
</file>

<file path=ppt/ink/ink41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2366 238,'14'1,"-10"-1,-1 0,0 0,0 0</inkml:trace>
</inkml:ink>
</file>

<file path=ppt/ink/ink41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2365 253,'17'2,"-14"-2,0 1,1 0,-1-3,1 0</inkml:trace>
</inkml:ink>
</file>

<file path=ppt/ink/ink41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2446 233,'-13'-6,"10"5,0 2,1 3,1 2,0 0,0-3,1 0,0 0,3-2,2-2,-2 0,1 0,0-4,-2 0,-1 2,0 6,0 1,1-1,0 1,1-2,0-4,1 0,-1 0,-2-1,1 0,-2 0,-1 0,-1 0,0-2,1 1,-1 1,1 0,0-1,0 1,-4-4,1 4,-4 4,5 0,0-1,-1 1,1 2,-1 1,1-1,0 1,1 0,-1-1,0 0,2 0,-1 0,0 2,-1 0,2-1,2 1,-1-2,2 1,-1 0,0 0,6 7,-4-9,2 1,-2-2,1-1,5 1,-4-2,-2 0,2 0,-2 0,0 0,0-1,3 0,-2 0,-3-2,0 1,-4 1,-3 4</inkml:trace>
</inkml:ink>
</file>

<file path=ppt/ink/ink41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1584 1239,'-2'14,"2"-10,1 0,0-1,-1 1,0 0,2 12,-1-3,0-8,-1 0,0-1,1 0,-1-1,1 0,0 0,0 1,0 0,2-2,0-7,-1 1,0-1,-1 2,1 0</inkml:trace>
</inkml:ink>
</file>

<file path=ppt/ink/ink41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1603 1307,'20'-5,"-17"0,-1 1,-1 1,0 0,0 0,-4 0,-2 1,2 2,-2-1,2 1,0 1,1 3,1-1,0 2,1-1,-1 0,1 0,-1 3,1-4,0 1,1 0,-1-1,2 0,0 0,1-1,1 0,3-2,-3-1,-1 0,0-1,0-1,0 1,-1-1</inkml:trace>
</inkml:ink>
</file>

<file path=ppt/ink/ink41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1635 1303,'17'-6,"-14"4,0 2,0-2,-3 5,-1 0,-2 0</inkml:trace>
</inkml:ink>
</file>

<file path=ppt/ink/ink41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1653 1259,'-7'16,"6"-11,1 2,0-3,0 0,0 0,1-1,-1 1,1 0,0-1,0 0,1 2,-1-2,0 1,1-1,-1 1,0 0,-1-1,0 1,0 0,-1-1,0 0,-1 0,1 0,-2-7,2 1,0-2</inkml:trace>
</inkml:ink>
</file>

<file path=ppt/ink/ink41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1676 1257,'-1'26,"1"-23,0 1,0 0,0 3,1-4,-1 0,1 1,3 0,0-1,-1-1,0-2,1-3,-3 0,0-1,-2 0,1 1,-1 0,-2-4,1 3,-1 1,-1 0,-3 0,2 1,1 1,0 1,1 0,1 3,13-4,-7 1,0-1,0 0,-1 1,1 0,0-1,-1 1,1 0,-1 3,-5 0</inkml:trace>
</inkml:ink>
</file>

<file path=ppt/ink/ink41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1256 1250,'3'16,"-2"-11,-1-2,1 1,1-8,-1 0,-1 1,0-1</inkml:trace>
</inkml:ink>
</file>

<file path=ppt/ink/ink41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1255 1212,'12'13,"-10"-10,-1 0,-1 0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3260 351,'-17'6,"11"-4,3-1,-1 0,1 1,-1 0,1 10,3-7,-1 0,1 0,0-1,0 0,0 0,2-8,-3 37,2-17,-1-12,0 4,1 0,-1-5,0 0,1 0,-1-6,0 0,0-2,0 1,4 2,-8 1</inkml:trace>
</inkml:ink>
</file>

<file path=ppt/ink/ink41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1269 1240,'14'-2,"-11"1,0 0,1 1,-1 1,1-1,-1 0</inkml:trace>
</inkml:ink>
</file>

<file path=ppt/ink/ink41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1290 1206,'-6'15,"6"-10,0-2,1 6,0-6,0 3,0-1,0 2,-1-4,0 1,0 0,0-1,0 0,-1 0,-1 4,1-4,0-7,0 0</inkml:trace>
</inkml:ink>
</file>

<file path=ppt/ink/ink41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1329 1199,'1'15,"0"-12,-1 3,1-2,0 1,-1 5,1-3,-1-4,0 0,0 0,-2 0,2 0</inkml:trace>
</inkml:ink>
</file>

<file path=ppt/ink/ink41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1325 1199,'15'1,"-12"-1,0 2,0 1,-3 0,-1 0,0 0,-1 0,-1 3,2-3,1 0,0 0</inkml:trace>
</inkml:ink>
</file>

<file path=ppt/ink/ink41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1368 1215,'-13'6,"12"-3,0 0,1 3,2-3,-2 1,2-1,1-3,0-3,-1 0,-1 0,1-2,-1 2,0 0,0 0,0 12,1-4,1-10,-3 1,1 1,0-4,0 4,0 0,2 4,-3 2,1 0,-1 0,1 0,0 0,-1 1,1 0,-2-8,0-1,0 2,2 0,1 0,0 0,1 0,0 0,0 1,2-1,-2 2</inkml:trace>
</inkml:ink>
</file>

<file path=ppt/ink/ink41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1412 1216,'10'-14,"-10"11,-3 1,1 5,0 1,1 0,0-1,0 0,2 0,3 5,-2-4,0-1,1-5,-1-1,0-2,-2 2,3-1,-1 1,-1 6,0 0,2-7,-1-1,0 0,1 6,-2 3,0 1,-1-1,1-1,-1 1,1 2,1-9,-1-3,0 2,0 1,0-4,0 3,1 0,-1-1</inkml:trace>
</inkml:ink>
</file>

<file path=ppt/ink/ink41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1468 1164,'-8'31,"8"-27,0-1,0 0,1 0,1 1,0-1,1-1,0-1,0-2,-6-7,0 4,0 1,0 0,0-1,-1 1,1 0,0 2,0 0,0 2,2 2,5-3,3 0,-3-1,-1 0,1 1,0-1,0 1,-1 1,0 1</inkml:trace>
</inkml:ink>
</file>

<file path=ppt/ink/ink41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1518 1177,'0'14,"0"-11,0 2,1-2,0 0,1 2,0-2,-1-6,0-1</inkml:trace>
</inkml:ink>
</file>

<file path=ppt/ink/ink41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1516 1158,'25'7,"-22"-9,0 1,-5 4,0 0,1 0,0 0,1 0,3 1,-1-1,0 0,1 0,-2 0,-1 1,-1-1,0 1,0 0,0-1</inkml:trace>
</inkml:ink>
</file>

<file path=ppt/ink/ink41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1594 1144,'0'13,"0"-10,0 0,0 0,-1 4,1-2,0-2,0 0,1 0,-1 0,0 0,2 3,-1-3,2-2,0-2,0-1,0 0,0 1,0 0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3236 394,'16'-3,"-13"2,3-1,-3 0,0 1,0 0,0 6,-3-2,1 0,-1 0,0 4,0-3,0 0,0-1,0 8,-1-6,1 0,0-1,0 0,-2 5,2-5,-1-1,-4-5,0-1,2-1,0 2,-1-2,1 1,0 0,-1 0,0-1,0-4,3 5,1-2,1 2,2 1,1 0,-1 1,1 0,5 0,-5 0,0 1,-1-1,0 1,-5 4,0-1,-4 3,3-2,0 0,0-1,0 0,0 0,-2 1,2-2,0 0,0 1,0-2,9 1,-3-2,0 0,2 0,-2 0,0 0,-2 3,-5 1,2-1,-3 0,2 0,0-1,-1 3,1-2,1 0,6-3,6-4,-6 2,3 0,-3 0,0 0,-1 0,1 0,-1 1,0-1,-1-1,1 1,0-1</inkml:trace>
</inkml:ink>
</file>

<file path=ppt/ink/ink41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1589 1144,'14'-4,"-11"3,1-3,-1 1,0 1,-4 7</inkml:trace>
</inkml:ink>
</file>

<file path=ppt/ink/ink41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1590 1172,'32'-10,"-29"11</inkml:trace>
</inkml:ink>
</file>

<file path=ppt/ink/ink41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1335 1266,'14'-1,"-11"1,1 0,0-1,2 1,-3-1,0 1,4-1,-3 0,0 0,4 1,1-1,-6 0,0 1,0-1,0 1,6-1,-6 0,0 1,1-1,2 1,-3 0,0 0,2 0,-2-1,2 1,-2 0,0-1,2 0,-1-1,-1 1,0-1,1 1,-1 0,0 0,4-3,-4 3,1-1,-1 1,0 0,2-1,-1 1,3-2,-2 1,-2 1,1 0,-1 0,1-1,0 2,3-2,-2 1,-2 1,0 0,0-1,3 0,-3 1,0 0,2-1,4-1,-5 1,0 2,4-2,-4 0,-1 1,0 0</inkml:trace>
</inkml:ink>
</file>

<file path=ppt/ink/ink41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1727 1269,'15'-3,"-11"2,-1 0,0 0,1 0,-1 1,0 0</inkml:trace>
</inkml:ink>
</file>

<file path=ppt/ink/ink41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1744 1283,'19'-2,"-15"3</inkml:trace>
</inkml:ink>
</file>

<file path=ppt/ink/ink41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1827 1259,'-19'3,"16"-2,2 2,-1 1,2-1,1 0,1 3,-1-3,2 1,0-1,1-5,-2-2,-1 1,1 0,1-2,0 1,-2 1,1-1,0 1,-1 0,1 0,-4 7,0 0,0 2,2-3,-1 0,2 0,2 1,1-3,-1-2,0-1,0 0,-1-1,0 0</inkml:trace>
</inkml:ink>
</file>

<file path=ppt/ink/ink41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1804 1238,'-16'12,"15"-9,-1 0,0 1,0-1,1 0,1 0,0 0,1 0,1 2,0-2,0 1,1 5,-1-4,1-1,3 4,-3-4,2-1,-1-2,0-1,-1 0,0-1,3-1,-3 0,0 1,0-1,0 0,4-5,-2-2,-4 5,1 0,3-7,-2 5,-2 3,2-2,-2 2,0-2,0 0,-1 2,0 0,-1-6,-1 5,-1 1,0 2,0-1,0 1,-3-1,-2 1,3 1,0-1,1 0,0 1,-9 0,9 1,1 1,-5 1,4-1,-1 1</inkml:trace>
</inkml:ink>
</file>

<file path=ppt/ink/ink41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1562 1546,'18'7,"-15"-7,0 1,0 0,1 1,-1-1,0-1,0 2,0-1,1 0,-1 0,2-1,-2 0,2 1,-2 1,0-1,0 1,0 0,0-1,0 0,1 1,0 0,0 0,-1-1,1 1,0-2,1 2,0-1,-2-1,1 0,-1 1,0 0,0-1,0 1,0 0,0 0,1-1,-1 1,0-1,3 2,-1-1,-2 0,0-1,2 0,-2 1,2-1,-2 0,0 0,1 0,0 0,-1 0,0 0,0 0,0 1,0-1,1 1,-1 0,0-1,0 0,1 0,0 1,-1-1,0 1,1-1,-1 1,0-1,1 0,-1 1,1-1,-1 1,0-1,0 0,0 1,0-1,0 1,0-1,0 1,0 0,0 0,0 0,0-1,1 2,-1 0,0-1,0 1,0 0,0-1,0 0,0 0,0-1,0 0,0 1,0 0,0 0,0 1,1-1,-1 0,0-1,0 2,0-2,0 2,0-1,0-1</inkml:trace>
</inkml:ink>
</file>

<file path=ppt/ink/ink41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1905 1593,'11'18,"-9"-15,2 2,-1-1,0 0,0 0,0-1,-2 0,-5 0,0 0,0-1,1 0,-1 0,0 0,0 0,1 0,3-5,1-1,1-1,-1-1,0 0,0-2,-1 1,1 1</inkml:trace>
</inkml:ink>
</file>

<file path=ppt/ink/ink41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1975 1629,'4'16,"-2"-10,-2-3,3 9,-3-8,2 4,-1-2,-1-3,0 0,-2-9,0-9,1 9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3292 395,'15'-1,"-9"1,-3-1,0 1,2-1,-2 1,-6 4,0-1,-4 2,2-1,2-2,0-1,-4 5,2-3,1 1,11-6,-3 0,0 1,0-1,0 1,0 0,-5 6,-2 10,2-10,-1 1,0-1,1-2,0 1,1-1,-1 0,4-2,1-3,-1-2,0-1,-1 2,-1-1,2-1,0-5,1 4,-2 3,-2 10,0-3,0-1,0 0,-1 1,1 0,-1-1,1 0,4-3,3-7,-4 3,0 0,-1 1,0 0,6-6,-6 6,1 0,0 1,4-3,-3 3,-3 8,-1 1,-1-3,0 4,0-5,1 1,-2 1,1-2,0 1,-9-16,7 8,2-1,-3-5,2 3,-1 3,2 0,0 1,2 6,-1 4,0 0,0 0,-1 5,0-6,1-2,-1 9,0-10,1 1,0-1,0 0</inkml:trace>
</inkml:ink>
</file>

<file path=ppt/ink/ink41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1975 1610,'29'-5,"-20"3,-5 1,0 0,0 0,0 1,-1 0,1 0,-1 1,-1 2,1 9,-2-6,0-1,0-1,0 3,0-4,2 6,-2-5,0-1,3 4,-3-2,-1-2,-3 0,-3-4,2 0,-1-2</inkml:trace>
</inkml:ink>
</file>

<file path=ppt/ink/ink41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1993 1680,'39'-6,"-34"4,0 0,-2 1,0 0,5-2,-3 2,-2 0,-8-1,0 1,0-1</inkml:trace>
</inkml:ink>
</file>

<file path=ppt/ink/ink41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1998 1625,'5'34,"-4"-31,0 0,2-4,1-1,0-1,0 1,-1 0,0 0</inkml:trace>
</inkml:ink>
</file>

<file path=ppt/ink/ink41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1991 1633,'26'-17,"-23"16,0 0,-3 4,0 0,0 0,0 0,-2 1,1-1</inkml:trace>
</inkml:ink>
</file>

<file path=ppt/ink/ink41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2005 1639,'22'-1,"-19"0</inkml:trace>
</inkml:ink>
</file>

<file path=ppt/ink/ink41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2069 1526,'-4'54,"0"-42,3-9,-5 2,1-3</inkml:trace>
</inkml:ink>
</file>

<file path=ppt/ink/ink41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2016 1689,'-7'19,"4"-12,1-3,-2 4,2-3,0-2,1 0,-2 0,-1 0</inkml:trace>
</inkml:ink>
</file>

<file path=ppt/ink/ink41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1933 1758,'5'23,"-2"-14,-2-6,0 0,1 1,-1-1,1 1,-1 0,0-1,2-1,-4-5,-1-1,-1 0,0-1,1 0</inkml:trace>
</inkml:ink>
</file>

<file path=ppt/ink/ink41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1940 1761,'30'-10,"-25"10,0 0,-1 0,-1-1,0 1,0 0,1-1,0 0,-1 0,-2 5,-1 0,1 0,-1-1,1 2,-1-2,0 1,0 3,0-4,0 5,0-5,-1 1,1-1,0 0,1 1,-1-1,-1 0,-2-3,0-1,0-1,-1 1</inkml:trace>
</inkml:ink>
</file>

<file path=ppt/ink/ink41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1944 1804,'23'1,"-19"-2,1 1,-1-1,0 1,-1 0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3386 408,'23'-18,"-26"16,0-2,1 1,-1 2,2 4,0 2,0-1,1 3,-1 7,0-10,1 0,0 2,0-1,0 9,-1-8,1 0,-1-2,1 1,-1-2,-2-3,0-3,0 1,3-1,2-2,0 1,2-5,4-4,-5 9,1 0,0 1,-1 1,3-3,-3 3,3-1,-3 1,-7 18,3-12,1-1,-1 0,0 2,0-1,0 0,0-1,5-3,0-4,1-6,-3 7,0-1,1-5,-1 5,0 1,0-1,1 0,2-2,-1 2,-1 2,-4 7,-2 0,1 0,0-1,1-1,0 1,0 1,0 1,-1 0,2-1,-1 5,1-6,1-1,3 2,3-3,-1-2,-3 0,0-1,0 1</inkml:trace>
</inkml:ink>
</file>

<file path=ppt/ink/ink41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1959 1770,'13'-1,"-7"0,-3 0,0 1,-6 0</inkml:trace>
</inkml:ink>
</file>

<file path=ppt/ink/ink41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1969 1759,'4'14,"-3"-8,0 0,0 1,0-2,0-1,1-1,-3-8,1 1,-1-1</inkml:trace>
</inkml:ink>
</file>

<file path=ppt/ink/ink41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1690 1685,'9'-11,"-6"9,0 0,0-1,0 0,0 0,0 1,0 1,0 1,2-2,-2 1,0 1,0-1,0 0,2 0,-1 1,-1-1,0 0,0 1,0 0,0 0,2 0,-2 0,0 0,0 1,1-1,0 0,-1 1,1-1,0 0,-1 1,0-1,0 0,0 0,1 0,0 0,0-1,-1 1,1 0,0 0,-1 0,1-1,-1 1,0 0,0 0,0 0,1 0,2 0,-3 0,0-1,0 1,0 0,0 0,-4-3,-3-1</inkml:trace>
</inkml:ink>
</file>

<file path=ppt/ink/ink41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1852 1638,'18'2,"-15"-1,-1 2,1-1,-2 1,0 0,-3 1,1-1,0 0,-1 0,1 2,-3 6,2-7,-1 0,-3 0,3-3,-6-3</inkml:trace>
</inkml:ink>
</file>

<file path=ppt/ink/ink41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1664 1591,'15'41,"-14"-38,0 0,0 0,0 0,1 1,0 0,-2-1,-2-6,0-3,0 3,1-1,1 1,0 0,0 0,1 0,0 0,3 0,-1 4,0 2,0 1,-2 0,-1-1,1 0,-2 2,0-2,6-15,-5 9,1 0,0-1,-1 0,1 1,-2 7,1 4,0-5,1 0,1 1,-1-1,1 0,-4-8,1 2,0 0,1-3,0 3,0 0,1 0,0 0,1 0,1 0</inkml:trace>
</inkml:ink>
</file>

<file path=ppt/ink/ink41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1716 1633,'14'13,"-11"-15,-1-1,-1 0,-1-1,-2 0,1 0,-2 0,0 2,-1 0,8 1,-1 2,4-2,-4 0,1 0,-1 1,-1 4</inkml:trace>
</inkml:ink>
</file>

<file path=ppt/ink/ink41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1737 1595,'6'26,"-5"-21,1 2,-1-3,2-3,0-5,-2-3,0 3,0-1,0 1,0 0,-1 1,0 0</inkml:trace>
</inkml:ink>
</file>

<file path=ppt/ink/ink41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1752 1573,'9'35,"-8"-32,-1 0,0 5,0-5,1 0,-1 1,0-1,0 0,-1 0,4-15,-2 8,-1 1,0 0,2 0,-2-1,2 0,1 2,-2-1,2 7,-1 1,-1 0,1 4,-1-6,2 1,-3-1</inkml:trace>
</inkml:ink>
</file>

<file path=ppt/ink/ink41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1789 1605,'15'-9,"-17"6,0 0,-1 2,0 1,0 2,2 1,1 1,0 0,1-1,0 0,0 1,0-1,1 1,-1-1,1 4,0-4,0 0,1-1,0-6,-2-1,-1 0,0 1,0-4,0 2,0 2,0 1,0 0,3 4,-1 3,1 4,-3-5,1 2,-1 3,0-2,1-2,-2-9,1 0,-1-1,1 0,0 2,0-3,0 4,0 0,1 0,1-1,1 0,2-2,2 0,-4 2,0 1,-6-2</inkml:trace>
</inkml:ink>
</file>

<file path=ppt/ink/ink41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1859 1575,'5'3,"-6"-7,0 1,1 0,1 6,0 0,2-1,-5-5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2927 611,'14'-1,"-11"1,0 0,0 1,0 1,-3 2,0-1,-3 4,1-3,1 1,-1 0,0 0,0-1</inkml:trace>
</inkml:ink>
</file>

<file path=ppt/ink/ink41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1877 1498,'3'37,"-2"-32,0-2,-1 0,2 2,-1 2,1-2,-2-2,1 0,0 0,2 2,0-3,0-3,-3-4,0 2,0 0,0-4,-1 3,0 1,1 0</inkml:trace>
</inkml:ink>
</file>

<file path=ppt/ink/ink41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1898 1545,'12'-11,"-13"8,-2 0,2 6,-2 1,0 3,3-3,0 0,1-1,1 2,1 2,-1-2,0-2,3-1,-2-2,0-3,0-4,-2 3,0 0,-1 0,1 1,0-9</inkml:trace>
</inkml:ink>
</file>

<file path=ppt/ink/ink41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1925 1534,'16'-8,"-9"6,-4 1,0-1,-1-1,-5-5,2 5,0 0</inkml:trace>
</inkml:ink>
</file>

<file path=ppt/ink/ink41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1931 1479,'2'14,"-2"-11,1 1,-1-1,1 1,-1-1,0 1,1 0,0-1,0 2,0-2,2 3,-2-3,2 1,0 0,0 0,0 1,0 4,-3-6,-1 1,-1-1,-6 2,3-3,1-2,1 1,-1-2,1-1,0-7</inkml:trace>
</inkml:ink>
</file>

<file path=ppt/ink/ink41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1912 1536,'2'-10,"-5"8,0 2,1 3,1 1,-1 1,1-1,0-1</inkml:trace>
</inkml:ink>
</file>

<file path=ppt/ink/ink41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1968 1473,'3'20,"-2"-17,-1 0,2 0,-2 0,1 1,-1 0,1-1,-1 1,1 4,3 4,-3-9,2-4,-2-2,0-2,0 2,-1 0,-1-1,-1 0,1 0,0 1,-1-3,0 3,-2-2,1 2,-1 0,0 2,1 1,6 0,0 0,4-2,-3 1,1-2</inkml:trace>
</inkml:ink>
</file>

<file path=ppt/ink/ink41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2012 1479,'2'0</inkml:trace>
</inkml:ink>
</file>

<file path=ppt/ink/ink41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2013 1479,'3'0,"2"-2,-2 0,0 1,0-1,0 1,-7 5</inkml:trace>
</inkml:ink>
</file>

<file path=ppt/ink/ink41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2011 1496,'13'-4,"-10"3,1-1,-1 1,0 1</inkml:trace>
</inkml:ink>
</file>

<file path=ppt/ink/ink41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2068 1462,'13'-2,"-10"1,-6 3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2931 661,'20'-25,"-17"22,0-1,-1 1,1 0,0 0,-3 0,-1 0,-1-1,0 1,2 0,-2 7,2-1,0 1,0 5,-1 7,1-9,-1 4,1-7,0 0,0-1,0 0,0 0,0 2,0 2,0-11,-1-9</inkml:trace>
</inkml:ink>
</file>

<file path=ppt/ink/ink41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2065 1486,'18'-4,"-15"3,0 0</inkml:trace>
</inkml:ink>
</file>

<file path=ppt/ink/ink41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2128 1445,'22'-6,"-19"4,0 1,0 0,-7 0</inkml:trace>
</inkml:ink>
</file>

<file path=ppt/ink/ink41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2140 1421,'5'17,"-5"-14,0 0,2 4,-2-3,0 1,1-2,-1 0,1 0,-1 0,1 0,-1 0,-3-10,2 4</inkml:trace>
</inkml:ink>
</file>

<file path=ppt/ink/ink41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2112 1424,'-6'22,"6"-13,0-5,1 0,0-1,0 1,-1-1,2 0,2 2,-1-2,0 0,1-1,-1 0,1-1,0 0,-1-1,0 0,2 0,-1-1,-1 0,2-1,-2 0,1-1,0 0,0-2,-1 1,-2 0,0 1,0-3,-1-1,0 4,0-2,0 2,-2 0,0 0,-1-2,-2-1,1 2,2 1,-1 0,2 0,-4-5,-1 1,2 4,-1 1,1 3,1 1,-1 2,-1 3,3-4,0 0,0 0,-3 1</inkml:trace>
</inkml:ink>
</file>

<file path=ppt/ink/ink41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2162 1588,'32'-6,"-29"6,0-1,1 0,0-1,0 1,1 0,-1-1,9-3,0-1,-8 4,0 1,2 0,0-1,-2 1,1 0,-1 0,5 0,-5 1,0 0,-1-1,2 1,-1 1,5-1,-6 0,-1 0,0 0,3 1,-1-1,0 1,-2-1,-11 0,3 0,1 0</inkml:trace>
</inkml:ink>
</file>

<file path=ppt/ink/ink41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2326 1515,'46'7,"-43"-7,0 1,1-1,0 1,7 2,-10 0,-1 1,-1-1,0 0,-1 1,-1 0,1-1,-1 1,0 1,0-1,-3 6,3-7,1 0,-1 0,0 0,-1 1,-2-4,2-3</inkml:trace>
</inkml:ink>
</file>

<file path=ppt/ink/ink41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2550 1385,'-24'40,"22"-35,-2 3,3-5,1 2,-2 7,1-1,0-6,0-1,1 0,0 1,-1-1,1 2,0 1,0 0,0 0,1-2,-1-1,0 0,0-1,0 0,4-8,-4 2,0-5,1-1,-1 2,0 1</inkml:trace>
</inkml:ink>
</file>

<file path=ppt/ink/ink41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2542 1389,'14'26,"-13"-22,1 1,-1 0,0 0,0 1,0 1,0 1,0-1,0-1,-1 0,2 2,-1-4,-1-1,0 0,1 3,-2-2,1 0,-3-6,-2-6,3 4,0 1,0 0,1 0,-2 1</inkml:trace>
</inkml:ink>
</file>

<file path=ppt/ink/ink41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2525 1446,'19'11,"-13"-7,-3-3,0 1,0 0,2 2,2 2,-3-4,-1-3</inkml:trace>
</inkml:ink>
</file>

<file path=ppt/ink/ink41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2619 1447,'-13'13,"9"-6,1-3,2 3,2-4,2-1,3 0,-1-2,1-2,-2-1,0-2,-2 2,4-9,-3 7,5-7,-6 9,1 0,-1-1,2-1,0-1,-2 2,-2 1,-2 8,0-2,0 2,1-1,1-1,0 1,0 0,0 1,1 0,0 1,0-1,0 3,3 2,-2-7,1-3,0-1,-2-4,0 0,-2-1,0 3,1 0,-1 0,0-1,0 1,-1-3,-2 2,1 1,0 2,0 0,-2-2,0 3,1-1,0 1,7 1,2 0,1-1,-1 0,-1 0,5-1,-1 0,-5 1,1 0,-1 0,0 1,-2 2,0 0,-1 1,0 1,0 0,0 0,1 4,-1-5,0-1,0 2,1-2,-1-17,-1 5,0-6,0 10,1 0,-1 1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952 1372,'1'18,"-1"-15,0 0,0 0,0 0,0 2,0 3,0-5,0 0,0 0,0 0,-4-5,1 0,0-1,0 1,0 0,0 3,3 2,0 2,1-1,0-1,2 0,0-1,0-3,0 0,0 0,2-3,-1 1,-3 0,2-1,-1 1,1 6,-1 0,-1 0,0 0,-1 0,3 1,0 1,-1-2,0 2,-2-2,1 1,1 0,-1-1,0-8,-2 1,1 1,-2-7,1 7,0-1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2959 633,'39'-11,"-33"8,-1 1,0 0,0 1,-2-1,0 1,0 0,-9-1,0-1,3 2</inkml:trace>
</inkml:ink>
</file>

<file path=ppt/ink/ink42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2685 1396,'29'32,"-23"-32,-2-1,-2 5,-3 1,1-2,-1 0,1 1,0 6,0-7,0 4,3-5,0-2,0-1,0-2,1-1,0-4,0 2,-2 2,-3 0,-2 1,0 1,-4 0,4 1,0 1,10-3,-4 3,1-1,-1 1,0-1,2 1,-2 0,3 0,-3-1,0 3,-2 1,-1 2,-1 0,1 0,0 0,-1 0,0 0,1-2,-3 4,3-13,1-5,0 3,0 4,1 0,1 1,-1-1,1 0,0 1,1-3,-2 3,1 3,-3 3,0 0,1 3,-1-2,0 3,1-2,-1-2,1 0,-1 0,1 0,-1-8,1 2</inkml:trace>
</inkml:ink>
</file>

<file path=ppt/ink/ink42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2808 1380,'35'16,"-37"-11,0-1,0-1,2 1,-2 0,0 0,1-1,4-1,3-3,-1 1,-2 0,0-1,0 1,3 0,0 0,-3 0,1 1,-2 2,-8 4,-3 4,5-4,0-1,1-1,0-1,-1-1,0-2,-2-2</inkml:trace>
</inkml:ink>
</file>

<file path=ppt/ink/ink42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2647 1631,'18'-2,"-15"2,0-1,0 0,0 0,7-2,-4 1,-3 1,0 1,1 0,-1-1,0 1,1 0,0-1,-1 1,-6-3,0 1,0-1</inkml:trace>
</inkml:ink>
</file>

<file path=ppt/ink/ink42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2694 1572,'0'16,"2"-3,-1-7,-1 0,1 1,0 0,-1-2,0 0,0 0,1-1,-1 0,0 0,0-1,-3 1,0-6</inkml:trace>
</inkml:ink>
</file>

<file path=ppt/ink/ink42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2451 1693,'14'1,"-11"-1,5 0,-5 0,0 0,0 0,0 0,0 0,0 0,0-1,0 2,0-2,4 1,-4 0,2-1,0 2,-1-2,-1 1,11 0,-10 0,1 0,-1 0,-1-1,1 0,0 2,-1-2,1 1,-1 0,0 0,1 0,0 0,0 0,6 0,-5 0,0 0,-2 1,0-1,-15 2</inkml:trace>
</inkml:ink>
</file>

<file path=ppt/ink/ink42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2435 1582,'6'23,"-5"-18,1 7,-1-6,0 0,0-1,-1-1,2 4,-1-4,0 0,1-1,0-9,-2 2,-1 1,1-1,-1 1,1-1</inkml:trace>
</inkml:ink>
</file>

<file path=ppt/ink/ink42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2442 1585,'18'-4,"-15"4,0 0,0 2,-3 4,-1-3,0 1,-1-1,2 0,-2 1,0 1,-1 0,1-1,1-1</inkml:trace>
</inkml:ink>
</file>

<file path=ppt/ink/ink42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2504 1606,'-24'-2,"21"6,0 0,2-1,0 0,0 3,1-3,-1 4,1-3,1 1,0-2,1 1,0-1,1-3,2-1,0-2,-1-1,-1-1,2-3,-4 5,0 0,0-1,0 0,-1-1,1 2,-1 0,0 6,0 5,0-4,1-1,-1 0,2 3,-2-2,1-1,0 1,0-7,1-2,0-5,-2 5,1 1,0 0,0 1,0-1,1 0,-1 1,2 4,-2 3,0-1,1 2,-1-1,-1-1,1 0,-1 0,2 1,-2-1,1 1,-1-1,-2-6,2-1,1-2,0 1,-1 2,2-1,-1 1,2-1,0 0,-1 1,1 0,0 1,0 1,0 4</inkml:trace>
</inkml:ink>
</file>

<file path=ppt/ink/ink42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2560 1618,'18'0,"-17"-5,0 1,-1 1,-1 0,0 0,-2 1,0 4,0 1,-1 8,4-7,-1-1,1 1,0-1,0 3,1-1,2 1,0-4,0-1,5-9,-6 4,0 0,-1 1,2-3,-2 3,0 7,0 1,0-1,-2 2,2-3,0 3,0-2,0-1,-1 1,3-11,-2 4,0 0,1-1,0-2,-1 1,0 2,1-3,0 3,-1 0,0 6,0 0,0 3,-1-3,1 1,0 1,0-1,-1-1,0 0,1 2,-1 0,-1-2,2-7,0-3,0 2,-1 1,1-1,0 0,-1-2,0 1,1-1</inkml:trace>
</inkml:ink>
</file>

<file path=ppt/ink/ink42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2629 1559,'-4'45,"5"-40,-1 0,1 0,-1 1,1-2,0-1,1 4,0-4,1-1,0-2,2 0,-1-1,-1-2,-2 0,-1 0,-2-2,1 1,-1-1,-3-2,3 4,-1 0,-3-3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2997 590,'-23'90,"23"-93,1-3,0 2,0-1,0-1,0 3,1-6,0 5,-2 1,2 0,6 18,-6-10,0 2,0-3,0-1,0 0,1 2,1 1,0-2,0-2,-5-7,0 2,0 0,0-1,0 1,-1-5</inkml:trace>
</inkml:ink>
</file>

<file path=ppt/ink/ink42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2618 1595,'8'-4,"-3"2,-1 1,-1 0,1-1,0 1,8-4,-8 3,-1 1</inkml:trace>
</inkml:ink>
</file>

<file path=ppt/ink/ink42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2531 1766,'-3'-15,"0"14,0 2,0 1,1 1,1 0,1 0,-1 3,2 6,-1-6,1-1,-1-1,0-1,1 2,4-10,-3 2,0-1,0 0,-1-1,1 2,-1 0,2-3,0 3,-1 0,0 0,-1 0,0 6,1 3,0-3,0 0,-1 0,1 1,1-3,0-4,0 1,-3-2,0 1,1-1,-1 1,0 0,0-1,0 1,0 0,0 0,-2 0,-2-1,1 0,0 1,-1 1,0 1,0 0,1 1,0 0,0-1,-3 2,3 0,-2 1,-1 2,3-2,-1 1,-1 0,-3 3,5-2,2 0,1 6,0-6,1 1,0 0,1-1,-1 1,1-1,0-1,0 0,2 2,-2-2,4 0,-2-1,1-1,0-1,0-1,-2 1,3 1,-3-2,0 1,0 0,1-1,0 1,0-2,-1-1,-1-1,-2 0</inkml:trace>
</inkml:ink>
</file>

<file path=ppt/ink/ink42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2668 1564,'-2'15,"2"-10,-2 2,2-4,-1 0,1 0,1 0,-2 10,1-8,0-2,0 0,0 2,0-1,1 0,0-1,1 2,0-2,0 0,0 2,-1-1,1 0,-1 1,1 1,-1-3,0 0,2-1,0-2,4 0,-1 0,0 0,-3-1,0 0,4-4,-5 2,0 0,0 0,-1 0,1 0,3-5,-3 5,0-1,-1 1,2-1,2-3,-4 4,1-1,-4-4,0 2,1 3,0 0,-2-2,-1-1,0 0,0 3,1 0,-2-1,1 1,1 2,-1-1,1 1,-4 1,4 0,-1 1,1 0,0 0,-3 2,1-1,2 1,0 0,1 0,0 0,1 3,1-3,-1 0</inkml:trace>
</inkml:ink>
</file>

<file path=ppt/ink/ink42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2714 1698,'0'20,"0"-13,1-1,-1-1,0 0,0 0,1 10,-1-11,0 2,0-1,0-1,0 1,-1-9,1-1,0 1,0 0</inkml:trace>
</inkml:ink>
</file>

<file path=ppt/ink/ink42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2683 1811,'-1'20,"1"-16,1-1,-1 0,2 2,1-3,0-2,0-1,2-1,-3-1,1 0,-1-1,0-3,-4 1,0 2,-2 1,1 0,1 0,5 2,5 0,-4 0,0 0,-1 0,-1 4,-1 2,-1 1,1 0,-1 0,1 7,0 2,-1-11,1 0,-1-1,1 0,-1 1,0-7,0-1,0-5,0 5,0-1,0 0,0-6,-1 5,1 2,0 0,0 0,0 1,0 0,-1-1,1 0,-1 1,4 3,1 1,0 0,-1-1,0 1,0 1,-2 1,-3 0,0 0,-2-1,-1-3,2 0</inkml:trace>
</inkml:ink>
</file>

<file path=ppt/ink/ink42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2782 1667,'15'4,"-12"-4,0 0,4-1,-3 1,-1 0,2 0,-2-1,1 0,-1 0,1 1,3 0,-2-1,-1 1,1 0,0 1,1-2,0 0,-3 1,6-2,-6 2,0-1,0 1,0 0,-6-4</inkml:trace>
</inkml:ink>
</file>

<file path=ppt/ink/ink42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2775 1561,'14'3,"-9"-3,0 0,3 0,-5 0,4 0,-4 0,7 0,-7-1,1 0,-1 1,0 0,-6 4,-1-5,1 1</inkml:trace>
</inkml:ink>
</file>

<file path=ppt/ink/ink42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2814 1574,'4'24,"-3"-21,0 5,-1-3,0 0,2 4,-2-5,0-1,0 0,0 1,1-1,-2 0,2-6,-2 0,0-1,-4-5</inkml:trace>
</inkml:ink>
</file>

<file path=ppt/ink/ink42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2832 1690,'3'25,"-2"-21,-1 0,1 11,-1-11,0 0,0 0,1 0,-1 0,0-1,0 1,0 1,0-2,0-6,-1 0,1 0,0-1,1-2,1 2,0 1,0-1,0 1,1 2,0 3,0-1,-2 2,-1 0,-2 1,-1 1,1-2,1 1,-1 0,-1-10,3 3,0 0</inkml:trace>
</inkml:ink>
</file>

<file path=ppt/ink/ink42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2818 1699,'-3'20,"3"-15,-1 6,2-2,-1 0,1-5,1 7,-1-4,2 5,-2-8,1 0,2-2,-1-1,1-1,2-1,-3 1,0 0,1-1,0 1,4-2,-4 0,0-1,-1 0,-2 0,2-9,-3 9,1-1,-1 0,-1 0,0-1,1 0,-2 1,0 0,1 0,-2-3,0-1,2 5,-2 0,-1-2,1 1,2 1,-2-2,2 2,0 0,-2 2,-3 4,3-2,0 2,1 0,-6 5,-2-1,6-5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2994 585,'25'30</inkml:trace>
</inkml:ink>
</file>

<file path=ppt/ink/ink42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2956 1504,'-5'42,"5"-35,-1 1,0 0,0-1,1 0,0 0,-1 0,1 2,0 0,0 0,0-2,0-2,-1 0,1 1,0-3,3-4,0-9,-2 5,-1-8,0 7,0 0,0 0,0 1,0 1,0 0</inkml:trace>
</inkml:ink>
</file>

<file path=ppt/ink/ink42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2954 1519,'8'11,"-7"-7,1 0,0-1,-1 1,1 1,0 2,3 15,-3-16,-1 0,2 5,-2-4,-1-1,1-1,-1 0,0 0,0-2,0 0,-3-1,-1-3,-1-1,0-1,2 0,-2-6,3 3,0 2,0-1,0-1,1 3,5 2,1 1,-1 0,-1 0,2 1,0 0,-2-1,1 0,0 2,0-1,-1 0,1 0,0-4,-1 1</inkml:trace>
</inkml:ink>
</file>

<file path=ppt/ink/ink42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3014 1577,'-12'20,"11"-17,1 3,0-3,0 0,1 0,0 2,0-2,2-4,1-4,-3 2,1-1,1-1,-2 1,1 0,2-3,-2 4,0-2</inkml:trace>
</inkml:ink>
</file>

<file path=ppt/ink/ink42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3040 1541,'-9'9,"8"-4,1 1,0 0,0-1,0-1,-1 0,2 0,-1 1,0-2,2 10,-1-9,0 1,0-1,0-1,1 0,1-2,1-4,-2-1,-1 1,0 0,0-2,-1 1,-1 1,0 0,0 0,-2-3,-1 3,-1-2,0 2,1 0,1 2,-2-1,1 0,1 3,-1 0,2 2,5-2,0-2,2 0,-1 0,7-5,-8 5,1-2,0 1,-1-1,0 0,-5 0</inkml:trace>
</inkml:ink>
</file>

<file path=ppt/ink/ink42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2892 1505,'10'57,"-9"-49,0-1,0-1,1 11,1-2,1 3,-3-14,1 3,-1-4,2 3,0 3,0-2,-1-1,0 3,0-5,-1-1,2-2,6-1,-1-2,-5 1,0 0,0 1,2-2,0 0,0 0,0 2,-1-2,0-1,4-1,-3 2,4-2,-3 2,1 1,-1 0,5-2,-4 1,1 0,-5 1,0 0,2-1,0 0,-1 1,-1 0,-1-2,-3-3,0 2,1-1,1-11,-1 11,1 1,0-1,-1 1,1 0,0 1,0-6,-1 4,0-2,0-6,-1 9,1-1,-1 1,0 0,-1 0,0-4,1 3,0-1,0 1,-1-1,1 2,0 1,-1 0,-1-2,1 1,-2 0,1 2,-3 1,3 0,0 1,-1 1,0-1,-2 0,1 0,-1 1,1-1,-14 1,14-1,-1 1,0-1,0 0,-1 0,1 0,0 0,1-1,-15 2,15-1,0 1,1-1,1 1,0-1,0 0,0 2,0-2</inkml:trace>
</inkml:ink>
</file>

<file path=ppt/ink/ink42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3152 1563,'13'1,"-7"-3,0 0,-3 1,5-1,-5 1,1 1,-1-1,0 0,0 0,1 1,0-1,-1 0,0 2,-3 3,-2 0,-1-1,-3-6,1-1</inkml:trace>
</inkml:ink>
</file>

<file path=ppt/ink/ink42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3183 1525,'5'20,"-4"-16,-1 1,0 0,0 1,0 0,0 0,0-2,0 0,0 3,0-3,-6-12,3 1,1 0</inkml:trace>
</inkml:ink>
</file>

<file path=ppt/ink/ink42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3155 1528,'-16'7,"11"-5,2-1,0 2,-1 0,2 1,0 1,1 3,0-5,1 2,-1-1,1 0,0-1,0 1,0-1,0 1,0-1,1 1,0 0,0 0,0 1,0 0,0 0,1 0,7 4,-6-8,0 0,0-1,3 0,2 0,-5-1,0 0,0 0,0-1,0 1,0-1,1-1,0 0,1 0,1-2,-2 1,0 1,0 0,0-1,0 1,6-4,-7 4,0 0,3-2,0-2,-4 2,1-1,-2 2,0 0,0 0,-2-5,-5-1,4 6,-1 1,0 0,0-1,-4-6,1 6,0 1,-7 2,2 3,1 0,6 0,0 0,-2 2,3 0,-2 1,2-2,1 1,-3 1</inkml:trace>
</inkml:ink>
</file>

<file path=ppt/ink/ink42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3178 1663,'1'45,"-1"-42,0 1,-1 7,0-2,1-6</inkml:trace>
</inkml:ink>
</file>

<file path=ppt/ink/ink42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3155 1758,'2'30,"-2"-23,1-4,-1 0,3-3,-1-3,0-3,-1 2,-1 1,0-7,0 6,0 1,0 0,0-1,0 1,3 1,1 1,0 0,1 1,-1 0,-1 0,0-1,0 2,0 0,-1 2,-2 0,0 0,0 0,1 4,-1 0,0-1,0 4,0-6,0-1,0 4,1-1,-1-3,0 3,0-3,0 4,-1-14,0 3,0-1,1 1,-1-1,1 2,0-1,-2-5,1 4,1-2,0 2,-1 1,1 0,0 1,-1 0,1 0,2 0,1 2,1 0,-1-1,0 1,1 0,0 1,-1 0,0 1,-2 2,-1 0,-5 8,2-7,0-3,-2-4,-6-2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3040 584,'19'1,"-10"-2,-6 1,0-1,0 0,0 1,0-1,0 0,0 0,1 0,0-1,-1 2,-9-2,0-1,2 1,2-1,-3-1,2 2,0 0,2 5,1 2,-1-1,-3 11,3-10,0 0,0 0,-1-1,1 0,0-1,-2 3,0-1,1-2,6-7,1-1,-2 2,0 1,0 1,0 0,1 0,-1 1,2-1,-2 1,1 0,0 0,-1 0,-4 3,-8 3,5-5,0 0</inkml:trace>
</inkml:ink>
</file>

<file path=ppt/ink/ink42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3010 1418,'14'-19,"-11"15,2 1,-2-1,0 1,5-3,-5 2,0 1,8-9,-7 8,0-1,0-1,0 3,-1 0,1 0,4-4,-4 4,-1 1,0 1,-6 3</inkml:trace>
</inkml:ink>
</file>

<file path=ppt/ink/ink42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3021 1457,'28'-31,"-25"29,4-5,-4 3,0-1,0 0,2-1,-1 2,1-1,-1 2,4-3,-5 3,0 0,0 1,0 0,1-2,-1 2,-1-1,-2 6,-4 1,1-2,-1 0</inkml:trace>
</inkml:ink>
</file>

<file path=ppt/ink/ink42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3061 1310,'45'-14,"-42"14,0-1,0 0,2 0,0 0,-2 2,2-1,1 1,-3 1,0 0,-2 2,0 0,-3 9,0-9,-1 6,1-4,0 1,-1 1,1-3,0 0,0-2,-2 4,0-6,2-4,1-3</inkml:trace>
</inkml:ink>
</file>

<file path=ppt/ink/ink42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3231 1321,'-14'-13,"11"13,-1 1,1 2,1 0,-1 0,1 3,1 0,2-2,-1-1,2 2,2 4,-2-5,1-1,0-4,0-1,-1-1,2-2,-3 2,0-2,1 2,-1-1,1 0,-2 1,0 0,0 0,1 9,-1-2,1 5,0-4,0-2,0 3,0-3,2-6</inkml:trace>
</inkml:ink>
</file>

<file path=ppt/ink/ink42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3192 1288,'-15'33,"15"-30,-1 1,1-1,1 8,0-8,1 6,1-4,0-2,3 3,3-1,-6-4,2 2,-2-2,1 0,1-1,-2-1,1 0,-1-1,4-4,-5 3,0-2,-2 2,0 0,-2-3,1 0,-1 3,0 0,-1-1,0 1,-2-1,-4-3,6 5,0 0,-2 0,-3-1,3 3,2 0,-1 0,1 0,0 1</inkml:trace>
</inkml:ink>
</file>

<file path=ppt/ink/ink42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3215 1274,'18'-20,"-16"15,1 0,0-1,4-3,-4 5,5-7,-3 5,-2 4,-2-1,2 0,0-1,-1 0,0-1,0 2,0-2</inkml:trace>
</inkml:ink>
</file>

<file path=ppt/ink/ink42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3221 1315,'-14'3,"11"-3,0 1,0 1,1 1,2 2,2 1,-2-2,1 0,0-1,1 2,0 1,0-3,1-1,0-4,1-2,0-3,-3 3,0 1,1 0,-1 0,1-6,-2 6,0 0,0 8,2 2,0 0,-1-4,0 0,1 6,0-4,0-1,-1-1,2-2</inkml:trace>
</inkml:ink>
</file>

<file path=ppt/ink/ink42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3174 1314,'10'-23,"-8"20,0 0,2 1,-1 1,2 0,0 0,3 0,-3 1,1 1,-2-1,0 2,-1 0,0 1,-1 0,1 1,-1 0,0-1,2 4,-3-4,3 3,-3 1,0-2,-1-2,-1 6,-1-1,-2 3,2-6,-3-1,2-1,0 0,-3-1,3-5</inkml:trace>
</inkml:ink>
</file>

<file path=ppt/ink/ink42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3286 1120,'16'7,"-13"-7,1-2,-1 1,2-1,0 0,2-2,-3 3,0-1,0 2,-1 0,1 0,-10 3,2-3,1-1,0-1</inkml:trace>
</inkml:ink>
</file>

<file path=ppt/ink/ink42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3314 1107,'4'13,"-4"-7,2 9,-2-11,0 1,1-1,-1-1,0 2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3059 625,'16'3,"-13"-2,0-1,0 0,0 0,-6 3,-2 1,-2 2,4-3,-2 3,2-3,-2 1,2-1,-2 0,-8 4,6-4,3-1,1-1,7-3,4-1,-5 1,1 0,2 0,-3 0,0 2,-4 3,0 0,1 3,1-2,0-1,2 1,0-3,1-1,0-3,-3 0,1-2,-2 2,-1 0,0 0,0 0,-2 0,2 0,5 2,1-1,1-1,3-1,-5 2,-1 1,3-2,-2 2,-1-1,0 2,-1 3,-4 6,1-5,0-1,-1 1,0-1</inkml:trace>
</inkml:ink>
</file>

<file path=ppt/ink/ink42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3287 1069,'-13'39,"13"-35,1 1,-1-1,1 1,1 12,-1-14,1 0,2 2,-1-4,2 2,-1-2,-1 0,1 0,0-1,4 1,-3-2,-2 0,0 1,6-3,-6 2,1-1,1 0,-2-1,0 2,-1-2,1-2,-2 1,0 0,0-7,-2 8,2-3,-3 2,0 1,0-1,-1 0,1 1,-2-1,-2-3,0 0,3 5,-2 2,-1 11,5-3,0-4,1-1,-1 0,0 4,0-1</inkml:trace>
</inkml:ink>
</file>

<file path=ppt/ink/ink42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3341 1168,'11'18,"-8"-13,-1 0,0-2,6 6,-5-4,0-3,0 2,1-2,-1 1,0 0,-2 0,1 1,-1 0</inkml:trace>
</inkml:ink>
</file>

<file path=ppt/ink/ink42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3394 1288,'4'34,"-3"-29,-2-1,3-1,-3-6,3-1,0 1,2 0,-1 1,1 2,0-1,0 1,-1 2,-3 1,-1 2,-3 1,-2 5,4-8,-1-2,-3-9,3 0,2 5,0 0,0-1</inkml:trace>
</inkml:ink>
</file>

<file path=ppt/ink/ink42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3370 1272,'-11'30,"10"-27,2 4,1-2,-1 0,1-2,0 0,-2 1,4 7,-2 0,0-7,2 5,-1-7,1 2,1-2,0-1,-2-1,11-1,-11 0,0 0,0 0,1-1,3-3,-3 1,-2-1,1-1,-2 2,2-6,-3 6,0 1,1 0,-2-5,1 5,-2-3,2 2,0-1,-1 0,-1 0,1 2,-4-6,2 7,-2-2,2 3,-4-3,2 2,0 2,0 0,1-1,-4 1,5 0,-3 2,2 0,1 1,0-1,-1 1,1-1</inkml:trace>
</inkml:ink>
</file>

<file path=ppt/ink/ink42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473 920,'-7'19,"6"-14,1-2,-1 1,1-1,0 0,-1 0,1 0,-1 2,0 2,1-4,0 0,-1 1,0-1,1 1,0-1,2 0,1-2,0 0,1-1,1 1,2-1,3-1,-4 0,-3-1,1 2,-1-1,1 1,-1-1,1 0,-1 1,0 0,1 0,0 2</inkml:trace>
</inkml:ink>
</file>

<file path=ppt/ink/ink42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474 922,'21'2,"-17"-2,-1-1,0-1,0 1,0-1,0 2,0-1,0 2,-1 2,-1 1,0 1,-2-2,0 0,-2-2</inkml:trace>
</inkml:ink>
</file>

<file path=ppt/ink/ink42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477 955,'38'-1,"-35"1,0 2</inkml:trace>
</inkml:ink>
</file>

<file path=ppt/ink/ink42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470 1017,'-11'20,"8"-17,0 1,1-1,-2 1,1-1,1 0,0 1,-1 0,0 1,0 0,-4 8,4-7,0-2,1 0,-1 0,1-1,-1 2,-3 2,4-2,0-1,1-1,0 1,1 0,1-1</inkml:trace>
</inkml:ink>
</file>

<file path=ppt/ink/ink42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500 1017,'18'7,"-10"-3,-5-3,0 1,4 1,-3-2,4 2,-4-2,5 3,-5-2,-1-1,0 0,0 1,0 0,1 1,-1-1,1-1,0 1,-1 0,2 1,0 3,-2-4,-1 2,0-1,-2 1,-1-1,-4 0,0-3</inkml:trace>
</inkml:ink>
</file>

<file path=ppt/ink/ink42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326 1155,'-6'21,"6"-17,0 0,-3 10,2-8,0-3,1 0,-1 1,1 0,0-1,2 0,1-2,5-2,-5 1,5-2,-4 1,-1 0,0-1,1 1,-1 0,1 0,-1-1,1 0,1 1,0-1,-2 0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3112 620,'21'-4,"-17"3,0 1,0 0,-1-1,0 0,-1-2,-3 0,1 0,-1-2,0 2,-1-2,0 2,1 0,-2 1,0-1,2 6,2 2,0 1,0-1,-1 0,1 1,1 1,-2-4,0 0,1 0,-1 1,1-1,-1 2,1-1,-1 9,0-10,-1 5,-1-5,-1 1,-1-1,1-3,-1 1,1-1,0-2,3-1,0-2,1 2,0-5,0 4,1 0,-1 0,1-1,-1 2,4-2,2-1,-2 3,-2 1,1 1,0 0,-1 1,0 2,-4 3,1-2,-1 4,-1-2,0 4,0-1,1-4,0-1,9-17,-6 7,0 2,0 1,-1 0,1 1,0 0,2-2,-1 3,0 0,1-2,1 2,1-1,-7 7,-1 1,-3 4,3-5,-1 6,2-4,-1 0,1-1,0-1,1-1,0 1,3-1,0-3,2-1,-2-1,0 1,0-1,0-2,-2 1,1 0,-1-1</inkml:trace>
</inkml:ink>
</file>

<file path=ppt/ink/ink42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325 1155,'18'-2,"-15"1,1 0,-1 1,0 0,0 0,0 1</inkml:trace>
</inkml:ink>
</file>

<file path=ppt/ink/ink42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338 1187,'14'-7,"-11"6,1-2,4-2,-5 4,1 0,0 0,4 0,-5 0,3 1</inkml:trace>
</inkml:ink>
</file>

<file path=ppt/ink/ink42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477 1158,'14'0,"-7"-2,-2 1,-1 0,-1 0,0 0,1 0,-1 1,0 0,0 0</inkml:trace>
</inkml:ink>
</file>

<file path=ppt/ink/ink42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508 1119,'1'19,"0"-14,-1-1,1 3,0-3,0-1,-1 3,1 0,-1 1,0-3,0 0,-2-1,0-6</inkml:trace>
</inkml:ink>
</file>

<file path=ppt/ink/ink42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484 1013,'3'14,"-1"-8,3 8,-4-11,0 1,1 0,0 0,-1 0,0 0,-1 3,-5-5,1-3</inkml:trace>
</inkml:ink>
</file>

<file path=ppt/ink/ink42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606 1119,'65'-2</inkml:trace>
</inkml:ink>
</file>

<file path=ppt/ink/ink42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644 1116,'10'91</inkml:trace>
</inkml:ink>
</file>

<file path=ppt/ink/ink42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349 1251,'-12'25,"11"-21,-2 3,2-2,0 0,-2 4,2-5,-2 2,-1 0,2-3,0 2,1-2,0 1,0-1,-1 1,1 3,1-3,-2 1,1-2</inkml:trace>
</inkml:ink>
</file>

<file path=ppt/ink/ink42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217 1394,'-4'13,"4"-4,0-6,0 0,0 3,0-3,1 3,-1-2,0-1,1 6,0-4,-1-1,0 1,0-2,0 2,1-1,-1-1,1 0,2-1,4-2,-3-1,-1 0,1-1,-1 1,1-2,0 1,2-1,-3 1,1 1,-1 0,-2-2,-6-10,3 10</inkml:trace>
</inkml:ink>
</file>

<file path=ppt/ink/ink42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223 1412,'10'-16,"-6"12,-1 1,1 1,-1 0,0 1,0 0,0 1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3249 548,'-17'41,"15"-32,0-2,0 0,0 1,0 1,-1 1,1 0,0-1,0 0,0-1,0-1,-2 11,3-11,-1-1,0-1,1 0,0 0,-2 0,3-2,5-15,-2-2</inkml:trace>
</inkml:ink>
</file>

<file path=ppt/ink/ink42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237 1435,'24'-5,"-21"5,5 0,-5-1,0 1,2-2,3 0,-4 0,2-1,-3 0</inkml:trace>
</inkml:ink>
</file>

<file path=ppt/ink/ink42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381 1239,'11'15,"-9"-12,2 1,-1-2,-1 1,3 2,-2-3,2 4,-2-3,5 6,-4-5,-1 0,3 4,-1-3,0 0,-2-3,0 1,0 0,0-2,-2 3</inkml:trace>
</inkml:ink>
</file>

<file path=ppt/ink/ink42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466 1374,'23'-5,"-18"5,0 0,-2-1,1 0,0 0,-1 0,1 1,-1-1,0 0,0 0,0 1,0 0,-1 3</inkml:trace>
</inkml:ink>
</file>

<file path=ppt/ink/ink42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513 1371,'6'22,"-4"-17,0 7,0-3,-1-5,-1-1,0 0,-1 1,-3-2</inkml:trace>
</inkml:ink>
</file>

<file path=ppt/ink/ink42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361 1413,'16'-4,"-8"2,-5 1,3-3,-1 2,-1 0,-1 0,0 0,0 1,1 0,-1 0</inkml:trace>
</inkml:ink>
</file>

<file path=ppt/ink/ink42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390 1376,'14'52,"-14"-48,1-1,0 1,0-1</inkml:trace>
</inkml:ink>
</file>

<file path=ppt/ink/ink42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362 1260,'4'17,"-2"-12,0-1,1 5,3 7,-4-12,2 2,-5-3</inkml:trace>
</inkml:ink>
</file>

<file path=ppt/ink/ink42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247 1501,'3'13,"-3"-10,1 0,-1 0,1 1,0 2,1 2,-1-5,-1 0,1 0,-1 1,-1 0</inkml:trace>
</inkml:ink>
</file>

<file path=ppt/ink/ink42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231 1587,'14'-5,"-10"3,0-1,0 1,0 0,4 0,-4 0,0 1,0 1,-2 3,-3 0,-1 0</inkml:trace>
</inkml:ink>
</file>

<file path=ppt/ink/ink42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265 1592,'10'19,"-9"-14,-1-1,2 2,-2-3,1 2,-1-2,0 0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3254 608,'15'19,"-17"-15,-2 1,3-2,-1 1,1-1,-1 0,7-10,-2 3,0-2,1 0,-3 3,0 0,2-2,-1 2,-1 0,1-5,-1 3,1 1,-1-1,-1 0,2 1,1-4,-2 11,-2 3,0 0,-1 3,2-3,-3 12,1-6,1 4,0-9,1 4,-1-3,1-5,0 1,0-1,0-6,0-1,-1-1,1-2,0 2</inkml:trace>
</inkml:ink>
</file>

<file path=ppt/ink/ink42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267 1662,'5'31,"-3"-27,-2-1,2 1,1 1,0 5,-3-6,1-1,-2-7,0-1,0 1,1 1</inkml:trace>
</inkml:ink>
</file>

<file path=ppt/ink/ink42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263 1661,'15'-5,"-12"3,0 2,0-1,0 0</inkml:trace>
</inkml:ink>
</file>

<file path=ppt/ink/ink42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276 1692,'16'-6,"-13"5,0 0,0 1</inkml:trace>
</inkml:ink>
</file>

<file path=ppt/ink/ink42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258 1617,'-3'21,"3"-17,0-1,-1 0,2 0,2 0,0-1</inkml:trace>
</inkml:ink>
</file>

<file path=ppt/ink/ink42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294 1723,'1'19,"0"-11,0-3,0-2,0 2,0 0,0-2,-1 0,1 0,-1 0,0 1,2 2,-2-3,0 1,1 0</inkml:trace>
</inkml:ink>
</file>

<file path=ppt/ink/ink42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309 1835,'-16'-11,"13"11,0 2,1 1,2 1,0 1,0-2,0 0,2 3,-1-2,1-1,-1 0,3 1,-1-2,0-3,-2-2,0-5,-1 2,0 1,1-10,-1 12,0 0,0 0,1-1,-1 1,3 2,-1 4,0 1,13 29,-13-30,0 0,1 0,2 2,-2-6</inkml:trace>
</inkml:ink>
</file>

<file path=ppt/ink/ink42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493 1454,'7'26,"-7"-22,0-1,1 0,-1 0,1 1,2 4,-4-11</inkml:trace>
</inkml:ink>
</file>

<file path=ppt/ink/ink42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494 1538,'3'23,"-2"-18,-1 0,1-1,-1 0,2 2,0-1,-1-2,1 2,-1-2,1 0,-3-6</inkml:trace>
</inkml:ink>
</file>

<file path=ppt/ink/ink42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493 1539,'23'-10,"-20"8,0 1</inkml:trace>
</inkml:ink>
</file>

<file path=ppt/ink/ink42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511 1553,'15'-3,"-12"3,0-1,0 0,0 1,0 2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3287 613,'44'-15,"-41"13,0 0,0-1,-2 0,-4 1,-1 2</inkml:trace>
</inkml:ink>
</file>

<file path=ppt/ink/ink42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537 1620,'3'27,"-2"-24,0 0,0 1,0 1,0-2,2 1</inkml:trace>
</inkml:ink>
</file>

<file path=ppt/ink/ink42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567 1721,'-13'-5,"10"6,0 0,0 3,2 1,1-1,-1 1,1-2,0 0,0 0,0 0,2 0,-1 0</inkml:trace>
</inkml:ink>
</file>

<file path=ppt/ink/ink42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518 1691,'9'21,"-8"-18,0 4,1-4,-1 1,-1 1,1-1,1 1,0-1,0 1,2 0,-1-2,-1 0,-2-7,1 1,-1-1,0-3,0 1,0 1,1-5,-1 6,0 0,0 1,0 0,0-1,1 0,-1 0,3 1,0 1,0 6,-2-1,3 4,-3-4,0 4,0-4,-1 0,-1 2,1 1,-3 1,0 0,1-3,0 2,1-3,-1 1,-1-4</inkml:trace>
</inkml:ink>
</file>

<file path=ppt/ink/ink42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659 1244,'9'20,"-9"-16,1-1,0 2,-1-1,1 0,0 6,0-6,0-1,0 0,-1 0,2 4,-1-3</inkml:trace>
</inkml:ink>
</file>

<file path=ppt/ink/ink42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668 1361,'10'39,"-9"-35,-1 0,2 3,-1-4,0 0,1 4,-1-3,0-1</inkml:trace>
</inkml:ink>
</file>

<file path=ppt/ink/ink42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668 1367,'23'-10,"-19"10,-1 0,0-1</inkml:trace>
</inkml:ink>
</file>

<file path=ppt/ink/ink42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686 1398,'32'-9,"-29"11</inkml:trace>
</inkml:ink>
</file>

<file path=ppt/ink/ink42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723 1467,'1'14,"-1"-11,3 2,-2-2,0 0,-1 0,1 1,0-1,-1 4,1-4,0 2,-1-2,1 0,-1 0</inkml:trace>
</inkml:ink>
</file>

<file path=ppt/ink/ink42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750 1586,'-13'15,"11"-9,2-1,0 1,0 8,0-11,0 2,1-1,1 0,0-1,3 0,-1-2,2-2,0 0,-2 0,1-2,-2 2,2-6,-5-1,0 1</inkml:trace>
</inkml:ink>
</file>

<file path=ppt/ink/ink42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354 1373,'-6'16,"6"-13,0 0,0 4,0-4,1 2,-1-2,0 3,1-3,0 0,1 0,-1 0,3 1,-1-1,1 0,-1-1,1-1,-1 1,1-1,0 1,-1-1,1 0,1 0,0-2,-2-1,0 0,3-2,-2 1,2 0,-3 1,2 1,-2-3,0 1,0 0,-2 0,0-4,-1 2,0 1,0 1,-1-4,0 3,-2 0,0 1,0 1,0 0,-1-1,0 0,-2-1,3 1,-2 0,2 1,0 1,0 0,0 1,-2 2,2-1,-1 1,1 0,-1 3,0-3,-1 2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3318 581,'-7'18,"8"-13,-1-1,0 0,0 1,0-1,0 5,-1 4,0-7,1 0,-2 5,0-8,2 0,-2-8,2 1,0 1</inkml:trace>
</inkml:ink>
</file>

<file path=ppt/ink/ink42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342 1482,'-6'14,"8"-10,0 5,-1-6,0 0,0 2,0-2,2 2,-1-2,2-1,0-3,0 0,-1-1,1-1,0 0,0-2,0-3,-1 3,-2-1,0 2,-1 1,-2 0,0 0,-1 2,0-2,0 1,-1-1,-2 0,2 2,1 1,0 0,0 4,3-1,-1 0</inkml:trace>
</inkml:ink>
</file>

<file path=ppt/ink/ink42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360 1471,'16'51,"-13"-49</inkml:trace>
</inkml:ink>
</file>

<file path=ppt/ink/ink42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465 1109,'-8'35,"8"-32,0 3,0-2,1-1,0 0,0 0,1 2,-2-2,2 2,0 1,-1-3,1 1,-1-1,4 1,-1-1,-1-1,0-1,0 0,1-1,2 1,-2-1,-1 1,0-1,1-1,-1 0,1 1,-1-1,0-3,1 0,-1 2,-1-1,2-4,-2 4,1 0,-1 0,2-3,-1 3,1-1,-3 0,3-1,-4 2,1 0,-1-2,-1-3,1 5,-1-1,0 1,0 0,-2-1,0 1,0 1,0 0,-2 1,2 0,-3 0,1 1,2 0,-2 1,1 2,0 0,0 2,0-1,3-1,-1 5,1-5,1 3,0-2,0 0,0-1</inkml:trace>
</inkml:ink>
</file>

<file path=ppt/ink/ink42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521 1232,'-2'20,"2"-16,2-1,0 1,0-1,1 2,1-1,1 0,-1-1,-1-2,1 2,0-3,-1 0,1 0,-1-1,0 0,0-2,3-7,-5 5,2-6,-2 8,0 0,-1 0,1-2,-1 2,-1-3,1 3,-1 0,0-1,-1 1,-1 0,1 0,-2 0,1 2,-3-1,2 2,0 2,-3 3,2 0,4-1,-1-1,1 1,0-1,1 0,-1 0,1 0,3-3,0-1,6-4,-5 3,0-1,-1 1,1 0,-1 2,0 1,-2 3,-2 1,-2 4,0-5,1-1,-1 0,1 0,5 0,1-4,-1 1,0-1,0 1,0-1,0 0,0 0,0 0,2-5,-5 1</inkml:trace>
</inkml:ink>
</file>

<file path=ppt/ink/ink42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555 954,'-1'15,"1"-12,0 2,0-2,0 1,0-1,-1 1,0 2,1-3,-1 1,0 0,0 0,1-8,1 1,1-1,-1 0,0 1,1-1,0 0,-1 0,-1 0,0 1,1 0,-2 0,0 8,0-1,0 0,0-1,0 1,1 0,-1-1,1 0,0 0,-1 0,2 0,0 0,0 5</inkml:trace>
</inkml:ink>
</file>

<file path=ppt/ink/ink42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773 979,'3'13,"-2"-10,2 1,0-2,2 1,-1-1,6 0,-6-1,0-1,0 0,-1 0,0-1,4 0,0-2,-4 3,1-1,-1 0,4-3,-3 2,0 0,1-1,-1-3,-1-1,-3-4,0 8,-2 0,-2-1,1 2,0 1,-2-1,0 0,2 1,-1 0,1 0,0 0,0 1,0 0,0-1,-1 1,-4 0,3 0,1 1,1 0,-1 0,-3 1,4-1,1 2,-1-1,-1 2,2-1,-1 8,2-8,1 1,-1 0,1 5</inkml:trace>
</inkml:ink>
</file>

<file path=ppt/ink/ink42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801 980,'15'-2,"-9"-1,-3 1,2-1,-1 0,-1 1,0-1,0 2,-3-2,-2-1</inkml:trace>
</inkml:ink>
</file>

<file path=ppt/ink/ink42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828 939,'0'15,"0"-11,0 1,1 0,-2-1,1 0,1 6,-1-7,-1 2,1 0,-1-1,1-1,0 1</inkml:trace>
</inkml:ink>
</file>

<file path=ppt/ink/ink42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814 1036,'-11'22,"9"-18,1-1,-1 0,1 0,-1 1,1 0,-1 4,1-5,0 0,0 0,-1 2,1-1,0-1</inkml:trace>
</inkml:ink>
</file>

<file path=ppt/ink/ink42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856 1022,'14'6,"-10"-4,-1-1,0 0,2 2,-1-2,1 2,-1-1,0 0,0 0,0 1,-1-2,0 2,-6-2,-1-2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972 1384,'14'13,"-14"-10,0 1,1-1,0 0,2-2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3309 638,'17'20,"-15"-16,0 1,0-1,-2-11,0 0,-1-1</inkml:trace>
</inkml:ink>
</file>

<file path=ppt/ink/ink43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977 1091,'-15'1,"12"1,0 0,0 1,3 1,1-1,0 0,5 4,-3-6,1 0,0-1,0 0,-1 0,1-2,0 0,0-1,0 0,0 0</inkml:trace>
</inkml:ink>
</file>

<file path=ppt/ink/ink43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771 1140,'-1'22,"2"-19,1 4,-1-4,1 1,-1-1,0 1,1 0,0 1,1-3,0 0,1 0,-1-2,0 0,3 0,-3-1,0 0,0 0,5-1,-5 0,2-5,-3 2,-1 2,2-1,-1 1,-1-1,2-6,-1 6,-2 1,1-2,-1 2,0-2,0 2,-2-1,0 0,-3 0,2 3,-1-1,0 2,-2-1,2 1,0 0,0 0,-3 1,4 0,-1 0,1 0,-1 2,1-1,0 1,-2 3,3-3,1 1,1 0</inkml:trace>
</inkml:ink>
</file>

<file path=ppt/ink/ink43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781 1157,'25'-3,"-21"1,0 2,0-1,-1 1</inkml:trace>
</inkml:ink>
</file>

<file path=ppt/ink/ink43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793 1125,'10'38,"-9"-35,0 0,1 1,-2 0,1-1,-1 4,-1-1,-2-6,0-2</inkml:trace>
</inkml:ink>
</file>

<file path=ppt/ink/ink43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795 1230,'-2'15,"1"-11,1 1,-1 1,1-3,-1 0,1 2,0-2,0 2,0 2,0-3,0 0,-2-7</inkml:trace>
</inkml:ink>
</file>

<file path=ppt/ink/ink43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801 1316,'-13'3,"10"-1,2 1,1 2,0-2,-1 2,1-2,1 2,-1-2,0 0,2 4,0-3,1-2,0-5,-2 0,1-2,-1 0,-1 2,1 0,-1 0,0 0,0 0,3 3,2 4,-3-1,0 0,2 1,-1-2,0-1,-1-4,0-4,-2 3,0 0,0-1</inkml:trace>
</inkml:ink>
</file>

<file path=ppt/ink/ink43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841 1226,'18'44,"-16"-41,-1 0,0 1,-2-1,1 0,-3 3,1-3</inkml:trace>
</inkml:ink>
</file>

<file path=ppt/ink/ink43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864 1310,'8'20,"-7"-17,0 1,-1-1,1 5,-1-5,0 2,0-1,1 1,-1-9,0-1,0 0,0 1,0-2,0 3,1 0,1 0,2 3,-1 0,1 0,-1 1,-3 3,0 1,-1-2,-1 4,-1-3,1 0,0-1,0 0,-1-2</inkml:trace>
</inkml:ink>
</file>

<file path=ppt/ink/ink43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860 1427,'-1'25,"1"-19,0-1,0-1,0 1,0 2,1-3,-1-1,1 1,-1-1,2 10,-2-8,1-1,-1 1,1-1,0 0,-1 0,1-7,-1-2,0-1</inkml:trace>
</inkml:ink>
</file>

<file path=ppt/ink/ink43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856 1442,'11'6,"-9"0,1-1,-1 0,0-2,0 0,-1 0,3 1,-1-1,-1 0,1-2,-8-1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3329 540,'3'33,"-2"-29,0 0,0-1,-1 2,0-2,0 0,0 1,0-1</inkml:trace>
</inkml:ink>
</file>

<file path=ppt/ink/ink43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854 1481,'31'-48,"-28"45,0 0,-1 0,1 0,-5 6,-1 1,1 0,0 1,2-1,0-1,2 0,1-2,0 0,0 0,2 0,-2-1,1 0,5 0,-5-1,0 2,-1-1,0 1,-3 6,0-2,-1-1,0-1,1 0,-1 0,-4 4,2-4,-2-2,1-3</inkml:trace>
</inkml:ink>
</file>

<file path=ppt/ink/ink43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933 1408,'22'-14</inkml:trace>
</inkml:ink>
</file>

<file path=ppt/ink/ink43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953 1413,'16'39,"-11"-25,-3-8,-1-2,1 0,-1 0,0 0,0-1,0 3,-5-9,0 0,0-1,-1-1</inkml:trace>
</inkml:ink>
</file>

<file path=ppt/ink/ink43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1249 78,'-21'5,"18"-3,-1 1,1 1,0 0,1-1,0 1,1-1,0 0,-1 5,1-4,1 3,1-4,2 0,0-2,1 0,0-2,0-2,-1 1,1-3,-1 3,-1-1,0-1,1-4,-1 4,0 0,1-3,0 3,1-2,-2 13,-2 5,1-5,-1-3,0 0,1-1,-1 0,1 0,1 2,1-2,0-5,0 0,-1-1</inkml:trace>
</inkml:ink>
</file>

<file path=ppt/ink/ink43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1289 98,'35'-4,"-32"4,0-1,0 1,1 0,-1-1,3 0,-3 0,0 2,-7 0,1 0,-1-2,1-2</inkml:trace>
</inkml:ink>
</file>

<file path=ppt/ink/ink43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1334 69,'0'55,"0"-51,0-1</inkml:trace>
</inkml:ink>
</file>

<file path=ppt/ink/ink43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1376 52,'3'48,"-2"-51,3-4,-1 4,0 2,0 1,0 1,0 0,-1 2,-1 0,-1 2,-1-2,1 0,-1 1,0-1,0 0,-1 1,-3 0,2 0,0-2,0 2,0-2,0 1,5-8,-1 1,2 1</inkml:trace>
</inkml:ink>
</file>

<file path=ppt/ink/ink43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1415 93,'2'0</inkml:trace>
</inkml:ink>
</file>

<file path=ppt/ink/ink43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1416 93,'16'3,"-13"-4,1 0,-1 0,1 1,-1-2,2 1,-2 1,0 0,0 0,-7 0,-1-2</inkml:trace>
</inkml:ink>
</file>

<file path=ppt/ink/ink43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1442 64,'2'35,"-3"-31,1 1,0-1,0 0,0-1,0 2,0-1,0-1,0 0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3347 581,'38'-6,"-35"5,0 0,0-1,0-1,-4 0,-3-2,1 3,0-3,0 0,1 2,-1 3,2 7,1-2,0-2,0 4,-1-2,0 2,0 1,-1 4,1-8,1-1,-2 2,0-1,0-1,5-6,0 0,0 0,0 1,1 1,0 1,1 0,-8 3,-3 2,3-2,0 0,3 0,-1 0,6-3,-2 0,0 0,-10 7,1-2,-2 4,2-3,0-1,3-3,-2 2,2 0,0-2,6-3,0-1,1-1,-1 1,0 2,0 2,0 1,2 0,1-1,-3-1,0-1,0-2,-2-1,-1 0,0 0,-1 0,0 0,-1-1,-1 2,2-1,5-3,0 3,-1 1,0 0,0 2,0 0,3 1,-2 1,-1 0,0 0,-3 1,0 0,-2 1,-2 2,1-2</inkml:trace>
</inkml:ink>
</file>

<file path=ppt/ink/ink43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1523 66,'2'0</inkml:trace>
</inkml:ink>
</file>

<file path=ppt/ink/ink43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1524 66,'-3'5,"-2"-3,2-2,0 1,-3 2,3-1,-1 1,1 0,0 3,2-3,0 0,1 1,0-1,0 0,0 0,1 1,0 1,2 0,0-2,1-1,0-1,0-1,-1-1,0 1,1-1,0 0,-1 0,2-1,-2 0</inkml:trace>
</inkml:ink>
</file>

<file path=ppt/ink/ink43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1375 43,'4'12,"-4"-9,0 1,0-1,0 0,-1 2,1 1,1-1,-2-2,1 2,0-2,-1 1,1 1,-1-1,1 1,-1 3,0-4,1 0,0-1,0 0,0 1,0-1,0 0,0 1,0-1,0-7,-2-1</inkml:trace>
</inkml:ink>
</file>

<file path=ppt/ink/ink43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2272 497,'13'9,"-10"-7,0 2,0-1,0 0,0-1,-1 1,-1 0,2 1,-1 0,0-1,0 0,0 0,0 0,1-1,0 0,1 2,0-3,-1 1,0 1,0-1,0 0,0 0,0 0,0-1,-2 2</inkml:trace>
</inkml:ink>
</file>

<file path=ppt/ink/ink43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2385 525,'-5'15,"3"-9,0 1,1-4,-2 4,0 4,2-8,0 0,1 2,-1-1,1 1,0-1,-1-1,1 0,1 0,2-1,0-1,1-1,0 0,-1 0,0-2,0 2,0-2,0 1,3-1,-3 1,0-2,-1-1,-1 0,-1 1,0 0,0 0,0-2,-1 2</inkml:trace>
</inkml:ink>
</file>

<file path=ppt/ink/ink43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2378 547,'15'-6,"-12"5,0 0,0 1,0 0,0 0,0 1,-2 2</inkml:trace>
</inkml:ink>
</file>

<file path=ppt/ink/ink43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2375 567,'16'-1,"-13"1,1 0,0-1,0 0,-1 0</inkml:trace>
</inkml:ink>
</file>

<file path=ppt/ink/ink43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2438 505,'-4'17,"2"-14,-1 6,2-6,-2 5,1-3,1-1</inkml:trace>
</inkml:ink>
</file>

<file path=ppt/ink/ink43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2448 573,'-5'3,"5"0,1 0,0 0,1 0,0-7,-1 1,-1-1,0 0,-3 2,0 4,3 1,0 0,0 0,-1 2,2 0,-1-2,0 0</inkml:trace>
</inkml:ink>
</file>

<file path=ppt/ink/ink43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2450 584,'-6'1,"6"-5,-2 1,2 0,-1 0,2 7,0-1,0 0,0 1,2-2,0-3,-1-3,-1 1,0 0,-1 0,-3 1,0 3,2 2,0 2,-1-1,1 0,0 0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3428 555,'0'55,"0"-44,-1-6,1 2,-1 8,1-8,0-2,0 4,1-5,-1 2,0-3,1 0,-2-16,1 9</inkml:trace>
</inkml:ink>
</file>

<file path=ppt/ink/ink43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2483 540,'-3'13,"1"-8,2-2,-1 0,-1 2,2-2,-2 1,2 0,0-1,-1 1,0 0,2-1,2-6,0 0,0 0,2-4,-1 4</inkml:trace>
</inkml:ink>
</file>

<file path=ppt/ink/ink43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2498 560,'-7'19,"8"-16,0 1,3 0,0 2,0-5,-1-3,0 0,-1-1,0 0</inkml:trace>
</inkml:ink>
</file>

<file path=ppt/ink/ink43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2522 559,'15'1,"-10"-1,-2 0,1 1,0-2</inkml:trace>
</inkml:ink>
</file>

<file path=ppt/ink/ink43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2553 536,'-16'8,"15"-4,-1-1,0 4,0-2,1-2,1 1,0-1,1 0,1 1,2 4,-1-2,-2-3,1 1,-2-1,0 0,-2 0,-1-2,-1 1,1 0,-1-1,1-1,0 0,-1-1,1-2,1-1</inkml:trace>
</inkml:ink>
</file>

<file path=ppt/ink/ink43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2501 567,'14'3,"-11"-4,-2-2,0 0,-2-1,0 1,-1 0,-3 2,2 3,0 1,1 1,0 0,1 0,-1 0,0 2</inkml:trace>
</inkml:ink>
</file>

<file path=ppt/ink/ink43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2594 523,'-6'14,"4"-10,0 0,1-1,-3 6,2-4,1 0,0 0,0-1,1 0,3-2,0-3,0 0,0-3,-1 0,-2 0,-1 1,-2-3,0 4,0 0,-3 2,1-1,2 0,12 2,-6-1,1 0,1 0,3-1,-4 1,0 0,-1 0,1 4,-7-2,-3 0</inkml:trace>
</inkml:ink>
</file>

<file path=ppt/ink/ink43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2392 656,'14'-3,"-11"3,0 0,0 0,0 1</inkml:trace>
</inkml:ink>
</file>

<file path=ppt/ink/ink43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2395 669,'15'0,"-10"0,-1 1,-1-1,0 1,1-1</inkml:trace>
</inkml:ink>
</file>

<file path=ppt/ink/ink43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2458 652,'-6'16,"6"-13,-1 0,1 0,0 6,-1-6,1 10,0-10,0 2,0-2,3 1,0-2,3-1,0-1,-1-1,-2 0,2-2,2 1,-3-1,-1 1,0-1,0 0,-1 0,0 0,0 0,2-1,-1-1,0 2,-2-1,0-2,-2 3,1-3,-1 2,-1-5,1 5,1 0,-2-3,1 4,-1 0,1 0,-2 1,0 1,-2 0,-3 1,4 1,0 0,1 0,0 1,-3 1,2 1,-1 1,3-1,0 0,0 1,1 0,-1 1,1-3</inkml:trace>
</inkml:ink>
</file>

<file path=ppt/ink/ink43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2459 672,'15'-3,"-10"2,-2 1,3-1,-2 1,0 0,-1-1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3436 568,'49'-26,"-45"26,-1 4,-1 0,0 4,-1-3,-1 2,0-2,-1 1,1 0,-1 1,-2 17,3-20,-1 1,0 6,1-6,-2 4,1-6,1 2,-4-7,1-4,-1-9,3 10,0-3,1 4,0 1,0-1,0-6,0 4</inkml:trace>
</inkml:ink>
</file>

<file path=ppt/ink/ink43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2484 647,'-3'19,"3"-16,0 0,1 0,-1 1,-1 0,1 0,0-1,1 0</inkml:trace>
</inkml:ink>
</file>

<file path=ppt/ink/ink43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2533 666,'-2'13,"2"-10,0 1,-1-1,1-7,0 1,0-2,0 2,-1 0,0 6,1 0,0 1,0 0,-1 3,0-1,1-1,-1-2,-1-6</inkml:trace>
</inkml:ink>
</file>

<file path=ppt/ink/ink43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2466 774,'-1'31,"0"-23,-1-1,1 0,-2 4,0 3,1-7,0 1,-1 0,1 0,-1 0,-4 9,3-7,-2 7,2-9,1 0,1 1,-1 1,0-1,1-2,-1 0,1-1,0 1,-1 0,1 1,-5 7,4-9,-1-1,0 0,0 1,0 1,0 0,1 1,-1 0,0-1,1-1,-9 16,8-14,-2 0,0 1,0-2,1 0,1 1,-6 12,1-4,4-9,-1 2,0 1,0 0,0 0,-5 6,6-8,0 2,1-1,-1-2,-1 0,0-1,-4 5,2 0,4-5,1 0,0 0,0-1,0 0,1-2,-5 5,5-5,-1 1,2-1,-1 0,0 1,-2-9</inkml:trace>
</inkml:ink>
</file>

<file path=ppt/ink/ink43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2004 1315,'-25'50,"23"-45,-3 8,3-6,-2 12,2-11,1-2,-3 9,1 0,0 0,2-10,-2 14,2-6,0-9,4-4,-1-5,1 0,-2 0,0 1,1-6,-1 4,0-2</inkml:trace>
</inkml:ink>
</file>

<file path=ppt/ink/ink43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1989 1319,'9'38,"-7"-31,-1-1,0-1,1 6,-1-4,0 7,0-8,0-1,0 6,0-6,1 10,-1-11,-1 0,0 2,0-3,-6-20,4 12,-2 0,1 0,1 1,-1 0</inkml:trace>
</inkml:ink>
</file>

<file path=ppt/ink/ink43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1976 1385,'23'17,"-19"-17,1-1,-2 0,2-2,3 1</inkml:trace>
</inkml:ink>
</file>

<file path=ppt/ink/ink43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2045 1399,'-22'12,"21"-9,0 2,1-1,1 1,1 0,1-2,0-1,1-2,0 0,0-1,1-3,2 0,-3 1,-1 0,0 0,-1-1</inkml:trace>
</inkml:ink>
</file>

<file path=ppt/ink/ink43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2097 1319,'-11'63,"11"-60,0 2,0 0,1 4,-1-4,1 0,1 3,1-2,-1-2,2-2,-1 0,1-2,-1-1,0-1,-2-1,-1-1,0-2,-3-1,2 3,-3-5,1 5,1 1,-1 0,-6-5,6 5,-4 0,4 3,-1 0,1 0,-2 1,8 0,1-1,1 0,-2 0,0 0,0 0,5-1,-5 1,0 0,3-1,1 0,-4 2,0-1,0 0,0 1,-1 5,-2 5,0-6,0 7,0-4,-1-5,1 0,0 0,0 0,0-6,-1-2,1-3,0 0,-1 0,0 2,1 1,-1 0,0 0,-1-3,1 5,0-1,0-1,0 1,-2 2,3 5,3-1,1 2,-1-3,1 1,3 2,-4-3,0 0,0 1,0 0,0-1,-4 3,-1 0,1 0,-1-1,1 1,0-1,1 1,-1-1,-1 5,3-4,-1-1,1 1,1-1,1-1,0-2,1-1,0-1,1-2,-2 1,-1-2,-1 2,-1 0,0-1,0 1,-3-4,0 3,-1 0,1 2,0 0,-1 0,1 1,8 1,-1 0,-1 1,0-1,1 0,0 1,-1 0,0 0,0 0,0 2,-2 0,2 12,-2-11,-1-1,0 0,0 1,0-1,-1 1,1-1,1-9,1 1,-1 1,-1 0,3-5,-2 6,2 0,-2 0,1 0,1 1,0 0,0 1,0 3,-2 8,1-3,-1-2,0 0,-1-1,1 1</inkml:trace>
</inkml:ink>
</file>

<file path=ppt/ink/ink43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2234 1328,'27'3,"-23"-2,-2 2,-2 0,-5 5,3-5,-3 5,2-5,2 0,10 2,-6-4,0 0,3 1,1 1,-4-1,1 1,-1 1,-1-1,-2 0,-1 1,0-1,-3 2,-5 1,-7-4,12-2,-1-2,0 0</inkml:trace>
</inkml:ink>
</file>

<file path=ppt/ink/ink43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2084 1572,'-11'23,"11"-20,-1 0,1 2,0 0,1-1,-1 0,1 4,-1-5,2 2,-1-2,1 1,4 1,-3-3,2 0,4 0,-5-2,11 0,-12-1,3-1,-3 1,2-3,-2 2,-1-1,2-2,-1 1,2-5,1-5,-5 10,0 1,1 0,-1 0,-1-2,1 2,-2-2,-3-2,1 2,-6-5,4 6,1 1,1 2,0 0,0 0,-2 0,-1 0,-2-1,5 3,-4-1,4 2,-1 1,0 2,3-1,-1 0,1 4,0-5,0 0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3477 569,'-18'9,"12"-3,3-3,2 0,4-4,1 0,-1 2,0 2,0 2,-2 0,0-2,-1 1,-1-1,-2 2,2-2,-4 2,2 0,0-3,0 0,0-1,0-2,0 0,-3-4</inkml:trace>
</inkml:ink>
</file>

<file path=ppt/ink/ink43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2092 1593,'37'-14,"-34"13,0 1,0 0,-1 3,0 1</inkml:trace>
</inkml:ink>
</file>

<file path=ppt/ink/ink43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2115 1548,'12'58,"-11"-53,-1-1,0 0,0 0,0-7</inkml:trace>
</inkml:ink>
</file>

<file path=ppt/ink/ink43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2192 1602,'-6'58,"4"-55</inkml:trace>
</inkml:ink>
</file>

<file path=ppt/ink/ink43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2075 1652,'-21'18,"19"-15,-7 11,7-10,0 0,0 0,0 1,0 0,-3 9,4-8,-1 1,-1 3,2-6,-4 5,3-4,1-2,1 0</inkml:trace>
</inkml:ink>
</file>

<file path=ppt/ink/ink43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1969 1805,'-20'-15,"16"16,1 1,-1 0,2 1,0 0,-2 3,3 0,2-2,-1 0,1-1,-1 0,5 3,-2-4,1-2,-1-2,0-1,1-2,2-3,-3 1,-1 4,0-2,-1 2,0-2,1-2,-2 4,0 0,-1 20,2-12,0-1,2 2,-1-2,-1-1,3 5,-2-3,0-1,2 2,-1-4,-2-5</inkml:trace>
</inkml:ink>
</file>

<file path=ppt/ink/ink43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1927 1765,'-13'16,"12"-11,0-1,-2 3,2-3,0-1,1 0,0 0,0 1,-1 0,1 1,0 1,0 0,1 5,-1-2,1-6,-1 0,1 1,1-1,0 0,5 0,-2-2,-2-1,4 0,2 0,-5-1,0 1,0-1,3 0,-3 0,2-1,-1-1,0 0,-2 1,7-9,-7 8,-1-1,-1-1,1 0,-1 1,0-4,-1 4,0 1,-1-1,-3-3,3 3,-2 0,0-1,1 0,-1 1,0 0,-4-5,4 7,-3-4,-1 2,3 3,-3-1,3 2,-6 2,7 0,-1 2,2-1,-1 3</inkml:trace>
</inkml:ink>
</file>

<file path=ppt/ink/ink43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1752 1654,'-9'14,"9"-9,0-1,0 5,0-5,0-1,0 0,0 2,0-2,0 3,0-2,-1 3,3-4,1-1,1-1,-1-1,1-1,0-1,-1-1,1 0,-2 0,-3 0</inkml:trace>
</inkml:ink>
</file>

<file path=ppt/ink/ink43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1738 1659,'18'-9,"-15"7,0 1,0 0,0-1,-4 5,-2 1,1-1,-1 1</inkml:trace>
</inkml:ink>
</file>

<file path=ppt/ink/ink43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1741 1684,'25'-19,"-22"16,-1-2,-2 2,0 0</inkml:trace>
</inkml:ink>
</file>

<file path=ppt/ink/ink43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1768 1584,'3'31,"-3"-21,1-5,1-2,0 4,-1-3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3435 608,'32'-2,"-28"2,-1 1,0-1,0 1,-5 3,-6 2,5-4,-2 0,2-1,-2 1,0 0,2-1,0 0,13 0,-2-1,-2 0,-3 0,5 0,-5 0,-6 3,-3 0,2-1,-5 2,4-1,2 0,18 2,-9-3,-10 1,0 0,-1 0,0-1,1 0,1 0,-4 2,0 1,3-3,13-3,-1 0,2-1,-1-2,-4 0,-9 1,0 1</inkml:trace>
</inkml:ink>
</file>

<file path=ppt/ink/ink43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1790 1693,'-2'13,"5"-12,-1-5,-2 0,-1-1,1 1,0 1,-2 0,1 0,-1 0,0 8,2-1,0 0,1-1,-1 0,1 0,2-5,-2-1,0-1,-1 1,1-1</inkml:trace>
</inkml:ink>
</file>

<file path=ppt/ink/ink43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1805 1627,'3'50,"-3"-44,1 1,0-1,-1-1,1 6,0-4,0 0,-1 0,1 0,-1 0,1-2,-3-12,2 1,-1-9,-1-3</inkml:trace>
</inkml:ink>
</file>

<file path=ppt/ink/ink43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1802 1637,'18'15,"-18"-11,-1-1,1 0,-1 2,1 0,-1 3,0-4,0-1,1 0,-2 0</inkml:trace>
</inkml:ink>
</file>

<file path=ppt/ink/ink43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1841 1665,'-19'6,"19"-1,-1 1,1-3,0 3,-1-2,2-1,2 2,0-3,0-3,0-1,0-1,-1-1,-1 1,0 0,-1 0,0-2,0 2,0 0,-1-2,1 2,0 7,0 0,0 0,0-1,1 1,1 2,-1-2,0-1,0 0,2-5,0-2,-3 0,1 1,-1-1,1 1,-1-1,0 0,2-8,-1 9,1 6,-1 4,0-4,-1 1,1 1,-1-2,0 0,-1 0,2 1,-1-1,-1 0,1-6,0 0,0-1,0 1,0-2,0 1,0 1,0 0,1-1,0-1,0 2,1 0,1 0,1-1</inkml:trace>
</inkml:ink>
</file>

<file path=ppt/ink/ink43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1870 1685,'14'-15,"-12"7,-2 5,0 0,-1 0,-2 1,-1 2,0 2,2 2,1-1,0 0,1 0,0 1,-1-1,1 0,0 5,0-5,1 7,0-6,2 0,0-1,0-4,2-4,-4 2,2-15,-2 14,-1-1,1-4,0 6,-1-1,1 0,0 13,-2 0,1-5,1-1,-1 2,0 1,1-2,1 1,-1-2,2 0,0-4,-2-4,1-3,-2 2,1-4,-1 6,1 0,-1 0,2 1,-2 0,2 7,-2-1,0 4,0-3,1 0,-1-1,0 0,0 1,1 0,-1-1,3-1,-2-6,0 0,-1-10,0 7,0 1,-1 1</inkml:trace>
</inkml:ink>
</file>

<file path=ppt/ink/ink43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1918 1586,'0'42,"2"-32,0-5,-1-2,0 0,1 2,1 3,0-7,-1-4,0-1,-2 1,1-1,-1 0,-2 0,-1-2,2 3,-2-1,-2 0,0 2,-2 3,4 2,-1 0,0 0,1-1,1 1,6-3,4-2,-1-2,-3 2,-1 0,0 1,1 3,-4 1</inkml:trace>
</inkml:ink>
</file>

<file path=ppt/ink/ink43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1796 1780,'4'-6,"-7"4,0 1,0 2,1 2,2 0,0 0,1 4,0-3,0-1,2 0,0-4,-2-4,0 1,-1-3,0-1,-1 1,0 3,0 1,0 10,2-4,0 2,0-2,0 1,2-1,0-1</inkml:trace>
</inkml:ink>
</file>

<file path=ppt/ink/ink43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1791 1738,'4'19,"-1"-15,-2-1,0 0,2 7,-2-6,1 0,1 6,-2-7,0 1,0-1,-1 0,3-4</inkml:trace>
</inkml:ink>
</file>

<file path=ppt/ink/ink43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1822 1775,'15'-7,"-14"3,-1 0,-2 0,1 1,-2 0,1 0,-3 0,2 3,1 3,0 4,1-4,1 0,0 3,0-2,2 7,-2-7,2 0,-1-1,0 0,7 3,-4-5,0-1,-1-1,0-1,0 0</inkml:trace>
</inkml:ink>
</file>

<file path=ppt/ink/ink43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1841 1756,'22'-8,"-19"4,-1 1,-2 0,0 0,-1-1,0 0,1 1,-3-1,-1 2,0 1,1 1,0 0,3 6,0-2,0-1,0 1,0 0,0-1,1 2,-1 1,1-1,1-1,-1-1,1 9,-2-8,1-1,-1 0,0 1,0-1,0 1,0-1,0 0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2911 825,'15'0,"-7"-2,-4 1,-1 0,0 1,4-3,1 1,-5 1,0 0,0 1,0 0,0-1,1 0,0 0,-1 1,-6 1,0-2,-1-1,1 0,1-1</inkml:trace>
</inkml:ink>
</file>

<file path=ppt/ink/ink43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1868 1746,'14'0,"-11"-2,-2-1,-1 0,0-1,-1 0,1 1,0 0,3 9,-2-3,0 0,0 0,0 0</inkml:trace>
</inkml:ink>
</file>

<file path=ppt/ink/ink43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1875 1710,'-1'14,"1"-10,0 0,1 9,-1-10,0 0,2 2,-2-2,2 1,0-1,2-4,0-1,1-2,-2 1,-1 0</inkml:trace>
</inkml:ink>
</file>

<file path=ppt/ink/ink43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2306 296,'-1'15,"0"-11,1 4,-1-4,0 3,0-3,-1 2,-1 2,3-2,-1-2,1 0,4-2,-1-2,2-3,1 0,4-2,-5 3,-1-1,-1 2</inkml:trace>
</inkml:ink>
</file>

<file path=ppt/ink/ink43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2305 300,'38'-4,"-35"3</inkml:trace>
</inkml:ink>
</file>

<file path=ppt/ink/ink43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2306 320,'31'-6,"-28"5,0-2,-1 0,1-3</inkml:trace>
</inkml:ink>
</file>

<file path=ppt/ink/ink43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2356 241,'-2'42,"3"-38,2-3</inkml:trace>
</inkml:ink>
</file>

<file path=ppt/ink/ink43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2364 321,'2'0</inkml:trace>
</inkml:ink>
</file>

<file path=ppt/ink/ink43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2395 293,'-9'48,"7"-40,1-5,0 1,1 0,-1-1,1 0,-1 2,1-1,-1-14,2 6,-1 0,0 1,0 0,0 0,0 0</inkml:trace>
</inkml:ink>
</file>

<file path=ppt/ink/ink43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2387 303,'27'-8,"-27"13,-2-2,1 0,-1 0,-1 1,0 0,2-1,-1 0,1 0,5-5,-1-1</inkml:trace>
</inkml:ink>
</file>

<file path=ppt/ink/ink43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2440 301,'-18'5,"15"-3,0 1,0 0,1 2,1 0,0-1,1 0,0-1,0 1,1-1,2-1,0-3,0-2,1-1,0-3,-4 4,3-4,-2 3,0 1,-1 0,1 13,-1-7,0 0,0 0,0 0,0 0,0 0,0 0,7-17,-6 8,0 3,1-1,1-2,-1 2,4-2,-3 4,-2 5,-1 0,0 0,0 0,-1 2,1-1,-1 0,0 0,0 0,0-1,0 0,1 0,-1 2,1-2,-1 0,2-7,0-6,2 2,-3 5,2-1,-1 0,1 1,0-2,0 2,1-1,-1 0,2 2,-1 0,-3 5,-2 4,1-4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2966 753,'-24'40,"24"-36,-1 1,0 5,1-6,0 0,0 0,-1 3,1-4,1 0,-1 2,1 1,0-1,-1-2,1 0,-1 0,0 0,0 2,0-1,-1 4,0-4,0-1,-1 0,-1-1,0-2,0-2</inkml:trace>
</inkml:ink>
</file>

<file path=ppt/ink/ink43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2474 323,'23'0,"-21"-5,-1 2,1 0,-2 0,0 0,-2 0,-1 3,-1 0,0 2,0 0,1 1,0 0,2 0,0 2,0-1,1-1,-1 0,0 2,1-1,0-1,2 0,1-3,0-2,5-2,-5 1,1-1,-1 0,0 1,-2 0,0 8,-2-2,1 0,-1 1,0 0,1-1,2-7,2-1,-3 2,0 0,1-1,-1 1,2 1,-3 6,0-1,0 0,0 0,1 0,-2 0,4-2,1-3,-1-1,0-1,0-2,0 1,0 0,-1 1,1 1,-1 0</inkml:trace>
</inkml:ink>
</file>

<file path=ppt/ink/ink43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2555 287,'-6'7,"4"-3,1-1,-1 5,-2 6,4-11,0 2,0-2,1 1,2-3,0-1,0 0,-1-3,-2-4,-1-2,-4 1,2 5,-1 1,-3-1,4 1,0 0,0 1,1-2,5 3,1 0,-1 0,0 0,2-1,3 1,-5 1,0 0,0 2</inkml:trace>
</inkml:ink>
</file>

<file path=ppt/ink/ink43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2571 307,'2'0</inkml:trace>
</inkml:ink>
</file>

<file path=ppt/ink/ink43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2622 248,'-14'56,"12"-45,1-4,0-2,1-1,0-1,-1 1,4-4,-1-5,1 0,-1 0</inkml:trace>
</inkml:ink>
</file>

<file path=ppt/ink/ink43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2630 295,'-5'15,"5"-8,1-4,2-2,4-4,-2 0,-2 1,1 0,-1 0,0 0,1-1</inkml:trace>
</inkml:ink>
</file>

<file path=ppt/ink/ink43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2667 294,'17'5,"-14"-6,0-1,-3-1</inkml:trace>
</inkml:ink>
</file>

<file path=ppt/ink/ink43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2683 278,'-7'9,"7"-5,-1-1,0 2,1-2,0 0,-1 0,1 2,-1 3,0-4,1 1,0-1,-1 1,1-1,-1-1,-2 0,0-4,-2 1,2-2,1-1,1 0,-1-3,2 1</inkml:trace>
</inkml:ink>
</file>

<file path=ppt/ink/ink43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2630 296,'18'-4,"-15"3,0 0,-2-2,-5-2,-4 3,5 1,0 1,-2 0,3 3,-1 3,3-3</inkml:trace>
</inkml:ink>
</file>

<file path=ppt/ink/ink43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2726 253,'-5'23,"4"-19,0 2,-1-1,1 0,0-2,0 0,0 6,1-6,0 3,1-2,0-1,2-1,0-3,-1-3,1 0,-2 1,0-1,0 0,-1 1,0 0,-1-2,-2 2,0 0,-1 1,1 2,-1 0,1-1,0 0,0 0,0 1,0-1,0 1,6-1,3 1,0 0,-2 0,0 0,-1 0,0 0,4 0,-4 0,1 0,-1-1,-1-2</inkml:trace>
</inkml:ink>
</file>

<file path=ppt/ink/ink43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2262 306,'-26'-5,"23"4,-1 1,0-1,0 1,-1-1,0 0,0 0,1 0,0 0,-1 0,2 0,-6-1,4 1,-15-2,10 2,5 0,-1 0,1 1,-1 0,-1-1,0 1,1 0,0 0,0 0,1 0,-1 0,2 0,-7 0,0 0,5-1,0-1,1 2,1-1,-5-1,4 1,1 1,-13-4,12 3,0-1,0 0,1 1,0 0,-9-1,9 0,1 1,-3 1,1-3,1 3,0-2,1 0,3 5,2 1,0-1,0 3,-1-2,1-1,1 1,2 2,-2-3,-1 0,-2-6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2972 839,'4'39,"-5"-44,1 0</inkml:trace>
</inkml:ink>
</file>

<file path=ppt/ink/ink43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1931 256,'24'-9,"-19"9,-1 0,-1-2,0 2,0-1,0 1,0-1</inkml:trace>
</inkml:ink>
</file>

<file path=ppt/ink/ink43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1971 148,'-1'77,"1"-74,0 0,1-17,-1 7,1-4,-1 8,0 0</inkml:trace>
</inkml:ink>
</file>

<file path=ppt/ink/ink43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1972 146,'29'2,"-30"7,-1-5,-2 1,1-3,1 1,-1-1,-2 2,3-1,6-4</inkml:trace>
</inkml:ink>
</file>

<file path=ppt/ink/ink43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2025 165,'-17'5,"14"-4,0 2,0 0,2 1,3 2,1-4,0-1,1-1,-1-1,0-1,0 1,-1 4,0 0,1-5,-1-1,0 0,-1 0,0 0,2 6,-1 0,-1 0,-1 0,0-6,2-2,2-1,-1 2,0 2,0 0,0 0,0 1,0 1,1 1,-1-1</inkml:trace>
</inkml:ink>
</file>

<file path=ppt/ink/ink43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2074 170,'21'1,"-25"-7,-1 2,1 3,1 4,0 4,2-3,1 0,0 2,2-1,1-4,0 0,0-1,0-3,2-1,-2 1,-2 8,-1-1,0-1,0 0,3-6,5-5,-5 5,2-1,-2 2,-1 5,-1 0,-1 0,1 0,2-1,5-11,-5 4,-1 0</inkml:trace>
</inkml:ink>
</file>

<file path=ppt/ink/ink43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2165 125,'-17'43,"17"-39,0-1,0 0,0 0,0 0,2 0,0 0,1-2,0 0,0-1,1-1,2-1,-3 1,-3-2,2 0,-3-2,-1 1,1 0,-1 0,0 1,-1 0,-1-2,-3 1,2 2,0 1,1-1,0 1,1 1,10 2,-3-1,0 0,5-1,-5-1,3 0,-4 0,2 0,-2-1,0 1,-6 0,0 1</inkml:trace>
</inkml:ink>
</file>

<file path=ppt/ink/ink43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1949 179,'-24'3,"21"-4,-4 2,0-1,3 1,-1 0,0-1,0 1,0-1,0 1,1 0,-1 0,1 0,0 0,0 0,-11 2,10-2,-1 0,1 0,-1 0,2 1,-1-1,0 1,0 0,0 0,-14 5,14-5,0 0,0 0,1 1,1-2,0 1,0 0,0 1,-2 0,2-1,-1 2,0-1,0 1,1-2,0 2,0-2,-1 1,2 0,0 1,-1-1,-2 1,2-1,1 0,-2 0,1-1,-2 1,1 0,-2 0,2-1,0-1,1 2,0-2,-1 0,1 0,-1 2,1-1,0 1,0-1,0 0,1 1,2 0,0 0,2-6,-2 0,0 0</inkml:trace>
</inkml:ink>
</file>

<file path=ppt/ink/ink43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1639 294,'-14'13,"12"-10,-1 0,0 1,-2 2,2-1,0-2,1 0,0 0,2 0,3-1,2-1,1 0,-3-1,0-1,1 1,-1-1,7-2,-7 2,1 0,3-5,-3 1,-2 2,-1-1,0 0,1-1</inkml:trace>
</inkml:ink>
</file>

<file path=ppt/ink/ink43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1692 143,'-10'46,"9"-43,1 0,0 0,-1 0,1 2,0-2,2 0,-1 0,2-3,0-1,0 0,1-5,-3 3,0 0,1-1,-1 1,0 0,1-1</inkml:trace>
</inkml:ink>
</file>

<file path=ppt/ink/ink43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1714 166,'23'9,"-20"-11,-3-1,-2 0,-2-1,0 2,0 0,1 2,0 3,1 0,0 0,0 1,0 2,2-3,-1 1,2-1,1 1,1-2,3 0,-3-2,0-1,6-4,-6 3,-1-1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999 1387,'3'34,"-3"-30,0-1,0 1,1 0,-1 1,1 0,-1 0,1 0,-1-10,0-5,-1 7,1 0,-1-2,1 2,1-1,-2 1,2-3,-1 3,1-4,-1 3,1 1,-1 0,2-6,1 6,0 1,0 2,0 0,1 2,0 0,-1 0,0 0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2962 819,'35'21,"-36"-17,0 1,0 0,0 3,0 0,1-3,-1 1,4-11,-1 0,-1 0,1 1,-1 0,0 1,1-1,0 1,7-5,-5 6,-1 2,0 0,-3 5,-1 7,-2 7,3-15,-1 3,1-4,1 0,2-6,-1-1</inkml:trace>
</inkml:ink>
</file>

<file path=ppt/ink/ink44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1749 167,'24'0,"-20"-2,-2-1,0 0,0 0,-1-1,-1 1,0 0,0 0,0-1</inkml:trace>
</inkml:ink>
</file>

<file path=ppt/ink/ink44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1775 129,'-4'41,"4"-38,-1 0,1 1,-1 0,1-1,-1 0,0 0,0 0,-2-2,-1 1,1-2</inkml:trace>
</inkml:ink>
</file>

<file path=ppt/ink/ink44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1575 341,'-19'-3,"15"2,-1 0,2 0,-2-1,2 1,-2 1,-4-1,5 0,0 0,-12 0,12 1,-1 0,0 0,-11 3,11-3,-1 1,-1 0,1 1,0-1,1 1,-8 2,7-2,-1 0,-18 8,21-7,-1 1,0-1,0 2,0-1,-9 10,10-11,0 1,0-1,1 1,-3 4,0 0,3-2,-4 5,4-7,-1 0,0 1,-2 3,3-3,0 0,0 0,1 0,0 1,0 0,0-1,-2 4,2-5,0 0,0 0,1 0,0 0,-1 1,-1 4,2-4,-2 3,0 0,1-4,1 0,-1 4,-1 2,2-4,0 1,1-2,-3 12,2-13,1 0,0 0,-1 0,0 9,1-10,-2 4,2-4,-1 0,0 2,0-2,0 0,0 0,1 0,-1 0,-1 5,2-3,-2 9,1-9,0-1,0 0,1-1,-2 4,2-3,0 0,-1 0,1 1,0-1,-1 0,2 0,-2 3,1-2,-1 0,1-2,1 0,-2 0,2 0,-1 0,0 9,0-7,-1 15,1-11,0-3,0-1,0 9,0-8,0-1,0 4,0-6,1 1,0 4,0 2,0-4,0-1,-1 0,1-1,0 1,-1-1,1 0,0 0,0 1,0 2,2 6,-1 0,-1-8,-1-2,3 6,-3-6,2 1,-1 0,2 3,-3-4,2 4,-1-3,-1-1,2 1,0 1,0 0,1 2,-1-4,-1 1,0-1,0 2,1-1,-1 0,0-1,1 1,-1-1,0 1,3-1,-1-1,-1 1,1 0,2 0,-1 0,-1-2,1 0,0 0,-1-1,4-1,-4 1</inkml:trace>
</inkml:ink>
</file>

<file path=ppt/ink/ink44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1357 1111,'-14'-6,"10"6,1 0,0 1,0 1,0 0,0 1,2 1,-1 4,1-2,1-1,1 1,0-2,0 0,2-1,0-3,0-3,0 0,-1 0,-1 0,1-1,1 0,-2-1,1 2,0 0,1 3,-1 7,0-3,-1 1,2 4,0-4,-1-2,0-6,0-2,-2 0,0-1,-1 2</inkml:trace>
</inkml:ink>
</file>

<file path=ppt/ink/ink44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1315 1094,'-9'23,"8"-19,1-1,0 1,0 0,1 8,-1-9,3 8,1-4,-2-3,2 1,0-1,0 1,5 3,-6-6,0-2,4 2,-1-3,-1 0,-1-3,-2 1,2-4,-1 1,0 0,-1-1,-2 4,0-4,0 4,0-1,-1 0,-1-5,1 6,-1-1,1 1,-1 0,-4-5,3 6,-2-3,2 4,-4-2,-1-1,4 3,0 3,0 2,2-1,0 0,0 0,0 0,0 0</inkml:trace>
</inkml:ink>
</file>

<file path=ppt/ink/ink44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2789 272,'15'-1,"-11"2,-1-1,0 2,0-2,0 2,-4 1</inkml:trace>
</inkml:ink>
</file>

<file path=ppt/ink/ink44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2794 286,'14'3,"-11"-3,0 0,1 0,-1 1,1 0,1 0</inkml:trace>
</inkml:ink>
</file>

<file path=ppt/ink/ink44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2885 273,'-17'-7,"14"7,0 1,0 0,1 5,1-3,0 4,2-4,0 0,2-1,0-2,1 0,-1-1,0-2,0 0,-1 0,-2 6,3 0,-1 2,1-3,0-1,-2-4,0-1,-2-5,1 6,-1 0,1-2,-2 0,1 2,0-1,-1 1,0-2,-1 2,-1 1,0 1,-1 0,0 1,2 0,0 0,0 1,-4 2,2 1,2 1,2-2,-1 4,1-2,1-1,0 0,0 2,0 2,1-5,1 1,0 0,-1-1,8 9,-5-9,1-1,-1-2,-1 0,1 0,-1 0,1-1,1-1,-1-1,0 1,-1 2,0-2,0 1,-1-2,0-1,-1 1,0-2,-1 2,0-3,-1 3,-1 0,0 0,-2 0,0-2</inkml:trace>
</inkml:ink>
</file>

<file path=ppt/ink/ink44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2943 781,'2'5</inkml:trace>
</inkml:ink>
</file>

<file path=ppt/ink/ink44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2961 778,'0'14,"0"-11,-1 4,1-2,-1-1,1-1,3-6,-2 0,2-3,2-3,-2 6,-1-1,1 2,0-1,1-1,-1-1,0 3,1-2,-3 8,-1 1,0 4,-1-6,1 1,0-1,-1 1,1 1,-1 0,1 1,0-2,-2 0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3053 839,'-1'16</inkml:trace>
</inkml:ink>
</file>

<file path=ppt/ink/ink44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2152 1686,'11'14,"-7"-11,-1 1,3 4,-4-2,1-1,-1 1,1 0,-1-1,1 0,-2-1,4 3,-3-2,1-1,-1 1,0 1,0 0,0-1,0-1,2 1,-1-1,-8-15,0 2,1 2,1 1</inkml:trace>
</inkml:ink>
</file>

<file path=ppt/ink/ink44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2241 1792,'1'18,"0"-15,-1 3,1-2,-1 0,0 0,0 1,1 0,-1 3,0-2,0-2,0-9,0 2,0 0,0-2,1-2,0 4,0-1,2 0,-1 1,1 3,-1 4,-1 1,0 5,-1-7,-1 1,1-1,-1 5,0-5,-1 0,0 0,-3 0,2-1,-1-3,2-2</inkml:trace>
</inkml:ink>
</file>

<file path=ppt/ink/ink44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2234 1800,'-16'20,"17"-3,0-12,0 4,0-5,0-1,3 9,-1-5,-2-3,4 1,-1-1,-1-4,1 2,-1-3,0 0,3-5,-4 3,1 2,2-4,3-2,-5 5,-1-2,1-1,-2-3,-1 4,-1-6,-1-4,1 10,0 0,-1 1,0 0,-4-3,0 0,4 3,-1-1,-2-3,3 4,-6-6,3 5,0 1,-2 3,5 4,4 7,-1-5,0-2,-1 0,1-1,0 1</inkml:trace>
</inkml:ink>
</file>

<file path=ppt/ink/ink44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2281 1919,'15'-6,"-12"5,0-1,3 0,-1 0,0 1,0-1,-1 2,0-1,0 1,-6 4,-1-4,0 1,0-1</inkml:trace>
</inkml:ink>
</file>

<file path=ppt/ink/ink44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2304 1903,'7'29,"-6"-24,-1 0,0 0,1 4,-1-6,1 0,1 6,-1-6</inkml:trace>
</inkml:ink>
</file>

<file path=ppt/ink/ink44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2347 1947,'1'-14,"-2"11,-2 1,1 5,2 0,0 2,2 0,-1-1,-1-7,0 0,-1-1,0 10,2-3,-1 0,3-1,0-1</inkml:trace>
</inkml:ink>
</file>

<file path=ppt/ink/ink44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2366 1918,'3'17,"-3"-13,1 0,-1 1,1 0,-1-1,1 1,-1 3,0-12,1-7,0 7,-1 1,1-6,2 1,-2 5,0 0,1 0,1 1,0 1,0 3,-1 4,-2-2,1 4,0-3,-1-1,2 6,-2-6</inkml:trace>
</inkml:ink>
</file>

<file path=ppt/ink/ink44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2842 526,'-28'19,"25"-18,0 0,-3 3,0-1,3-1,0 1,-1 0,2 1,0-1,1 1,0 0,-1 4,2-5,0 1,-1-1,1 0,0 0,0 0,-1 0,0 4,2-3,-1 0,1 0,-1-1,2 1,-1-1,0 1,0-1,1 1,1 0,-1-1,0 0,6 1,-2-3,-3 0,0 0,14 0,-13-1,-1 0,1 0,-1-1,0 2,15-1,-12 0,-2-1,5-1,-1 1,8-5,-11 3,1 1,-1-1,-1 0,5-4,-6 5,1-1,-1 0,0 0,3-4,-3 4,-1 0,5-11,-4 3,-2 7,0-8,-1 9,-2-3,1 1,-3 0,2 2,0 0,-1-1,0 0,-3-2,2 3,0 1,0 0,-2 0,0 1,-2 1,2-1,0 1,-1 1,1-1,0 0,0 1,0 0,0-1,0 1,1 1,1-1,-5 4,5-1,1-1,1 1,-1-1,1 0</inkml:trace>
</inkml:ink>
</file>

<file path=ppt/ink/ink44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1190 74,'-10'25,"9"-19,0-3,0 1,-1 1,1-2,2 0,4-3,-1 0,-1 1,0-2,0 1,1 0,0 0,-1-1,0 1,0 1,1-1,0 0,-1 0,-3-4</inkml:trace>
</inkml:ink>
</file>

<file path=ppt/ink/ink44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1218 85,'-3'22,"1"-18,1-1,0 0,-1 1,1-1,-2 2,-1 0,1-1,0-2,0 1,0-1,7-3,1-3,1 1,-3 2,0 0,0 1,-4 3,-2 2,2-2,-4 6,4-6,-1 0,-4 6,-1-3,1-1,4-2,7-4,4-8,-3 4,-4 2,1-1,-1 0,1 1,-2 6,-1 1,-1-1,1 0,-1 2,1-2,1 0,1 0,2-1,-1-2,1-2,-1 0,0 0,1-1,-2 0,0-1,1 0,0 0,-1 0,0-1,-1 2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3052 796,'6'17,"-3"-10,-1-4,1 0</inkml:trace>
</inkml:ink>
</file>

<file path=ppt/ink/ink44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1236 117,'42'-13,"-39"10,0 2,-1-2,0-2,-1 1</inkml:trace>
</inkml:ink>
</file>

<file path=ppt/ink/ink44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1279 71,'-25'77,"25"-73,-1 0,1-1,0 1,0-1,2-6</inkml:trace>
</inkml:ink>
</file>

<file path=ppt/ink/ink44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1265 124,'2'13,"-2"-10,-2 7,0 5,2-10,-1-1,0-1,1 0,-1 1,1-1,0-9,0 2,1-1,-1 1,1 0,-1 0,0 1,1 0,-1-1,2 0,-1 0,1-2,1 4,-1-1,1 0,2-1,-3 1,1-1,0-1,-1 2,-1 8,-1 0,-1-1,1 0,0 7,-1-6,1-1,0-1,0 0,0 6,0-6,-1 1,1 0,0 1,-1-2,1 0,0 0,0 0,-3-6,2 0,0-1</inkml:trace>
</inkml:ink>
</file>

<file path=ppt/ink/ink44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1272 131,'5'13,"-8"-11,1 1,6-3,-1 0,0 0,3-1,0-2,-6 0</inkml:trace>
</inkml:ink>
</file>

<file path=ppt/ink/ink44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1270 164,'17'4,"-13"-5,0 0,-9 1,2-1,0-1</inkml:trace>
</inkml:ink>
</file>

<file path=ppt/ink/ink44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1026 109,'1'19</inkml:trace>
</inkml:ink>
</file>

<file path=ppt/ink/ink44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1008 143,'9'-3,"-6"3,-2 4,-1 0,0 1,0 0,0 0,-1-1,1-1,0 0,0 0,0 0,0 1,3-4,1-5,4-10,-6 8</inkml:trace>
</inkml:ink>
</file>

<file path=ppt/ink/ink44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1050 112,'8'6,"-5"-10,0 1,0 1,0 3,-1 3,-3-1,0 1,0-1,-2 1,0-1,1 1,-1-1,1 0,-1 0</inkml:trace>
</inkml:ink>
</file>

<file path=ppt/ink/ink44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1047 148,'34'-10,"-30"9,-1 3,-4 1,-1 2,1-2,0 0,-1 1,-1 3,-2 1,2-5,0-1,-1 0,1-2,0-2,2-1,0-1,0 1,4-1,1 0,0 0,-1 1,0 3,0 0,0 1,4 5,-4-3,-1 1,1-2,0 0,1-3,-1-3,-3 1,0-1,0 0</inkml:trace>
</inkml:ink>
</file>

<file path=ppt/ink/ink44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1109 125,'2'0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3103 792,'-21'77,"21"-74,0 0,0 0,0 0,2 0,1-1,1-2,-1-1,1-1,0-1,-1-2,-2-1,-1-3,-1 5,-2-1,1 2,-2 0,-2-1</inkml:trace>
</inkml:ink>
</file>

<file path=ppt/ink/ink44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1110 125,'3'35,"-1"-32,1 0,0-1,-1 3</inkml:trace>
</inkml:ink>
</file>

<file path=ppt/ink/ink44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1321 88,'21'0,"-18"0,-6 4,1 0,-1 0,1 0,1-1,0 0,0 1,0 0,0-1,3 0,1 0,0 0,0-1,-1 1,0 1,1 0,-2-1,-1 1,-1-1,1 0,-2 2,0-1,-2 1,-2-2,3-2,0-1,-7-3,3-1</inkml:trace>
</inkml:ink>
</file>

<file path=ppt/ink/ink44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1111 124,'15'16,"-12"-19,-2 0,-3-1,0 1,-1 1,0 3,0 2,2 0,2 0,2-2</inkml:trace>
</inkml:ink>
</file>

<file path=ppt/ink/ink44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1120 174,'9'5,"-7"-8,-1 0,-4 1,0 1,0-1,-1 2,2 3,2 0,3-2,0-1,2-3,-2-1,-1 1,-1 0,-2-1,0 1,-2 2,0 3,1 1,0 1,0-1,1 0,0 0,-1 1,1-1</inkml:trace>
</inkml:ink>
</file>

<file path=ppt/ink/ink44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1405 74,'-12'16,"10"-11,-3 6,4-8,0 1,0-1,5-6,-1 0,1-1,1 2,-1 0,-1 1,0 0,1-1,1 1,-14 16,5-11,1-1,-2 1,0 0,0 0,2-2,8-3,0-1,-1 1,1 0,1 1,-1 0,-2-1,0 4,-3 0,-1 0,0 0,0 1,-1-1,1 2,-2 3,1-4,0 1,1-2,-3 2,1-3,-1-2,1-4,2 0,0 1,0-1,1-1,-1 2,1 0,-1 6,-1 8,2-7,-1 0,1-1,-1 1,-1 2,2-3,-1 1</inkml:trace>
</inkml:ink>
</file>

<file path=ppt/ink/ink44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1428 112,'38'-10,"-34"8,0 0,-1 0,-6-1,0 1,-2-1,2 0,0 2,0-1,1 5,1 1,1 0,0 7,0-6,1 0,-1 2,0-2,0-2,-1 0,1 5,-1 2,0-1,0-4,0-1,0 1,-1-1,-1-3,-1-3,0-2,3 0,0 1,1-2,2-1,-1 3,1-1,1 2,5-7,-4 6,0 0,1-1,-1 1,0-1,3-5,-5 4,1 1,0 0,0 0,4-4,-3 5,-9 7,3 0,-1 0,0 1,1 0,0-1,-3 7,3-7,-1 0,1 0,4-1,1-2,0-1,0 3,-4 1,0 0,0-1,0 0,1 0,-1 2,1-2,-1 0,0 1,4-15,-3 6,1 1,0 1,0 0,1 0,3-2,-2 3,0-1,0 1,0 0,1-1,0 0,0 2,-1-2,0 2,0 0</inkml:trace>
</inkml:ink>
</file>

<file path=ppt/ink/ink44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1514 121,'-5'46,"6"-42</inkml:trace>
</inkml:ink>
</file>

<file path=ppt/ink/ink44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1522 132,'30'-23,"-32"19,1 0,-1 1,0 7,3 0,0 1,-1-1,0-1,0 1,0 3,0-3,0 5,-1 1,0-1,1-4,0-2,0 2,-1-2,-3-4,1 0,1-3,3-1,1 0,0 0,0 1,-1 0,2-2,1 1,0 1,5-3,-4 5,-2-1,0 2,0 2,-3 2,-1 1,-2 0,1 1,0 0,0-1,0 2,1-2,0-1,0 3,0-3,-2-5,1-4,1 2,1-3,-1 3,2 1,0 0,2 2,0 1,0 1,1 1,-1 2,-1 0,0 0,-1-1,0 1,1 2,-5-16,2 4,0 3</inkml:trace>
</inkml:ink>
</file>

<file path=ppt/ink/ink44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1572 136,'35'-26,"-37"23,0-2,-1 0,1 1,0 1,0 0,0 0,3 6,2 4,-2-2,0 0,0-1,-1-1,2 9,-2-8,0-1,0 1,-1 4,1-4,1 0,-1-1,-1 2,1-1,-1 4,0-5,1 0,-3-4,-1-3,1 1,-1-3,4 3,-1 0,2 0,4-2,-2 1,-1 1,1 1,0-1,0 1,0-1,3-1,-3 3</inkml:trace>
</inkml:ink>
</file>

<file path=ppt/ink/ink44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1646 126,'-7'26,"6"-23,1 3,-2-3,-1-1,0-3,0-1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3072 835,'32'-3,"-27"2,-1 0,-1 0,0 0,-6 4</inkml:trace>
</inkml:ink>
</file>

<file path=ppt/ink/ink44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1143 221,'26'-16,"-22"13,-1 2</inkml:trace>
</inkml:ink>
</file>

<file path=ppt/ink/ink44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1160 211,'-8'52,"5"-35,2-13,1 1,-1-1,0-1,1 1,-1-1,1 0,0 1,0-1,-1 2,2-12,0 3,0 0,1-3,0 3</inkml:trace>
</inkml:ink>
</file>

<file path=ppt/ink/ink44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1157 242,'13'-7,"-10"7,0 2,-2 1,-1 0,0 0,-1 6,1-4,0-1,0 2,-1-1,1 1,0-2,-1 0,1 1,0-2,0 0,-3-4,-1-1</inkml:trace>
</inkml:ink>
</file>

<file path=ppt/ink/ink44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1150 283,'15'-24,"-14"21,2 1,0-1,0 1,0 1</inkml:trace>
</inkml:ink>
</file>

<file path=ppt/ink/ink44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1158 226,'5'14,"-4"-11,-1 1,0 1,-1 3,0-4,0 0,0-1,-1 2,1-2,-1 0,-1 1,-1-2,0 1,0-1,1-1,0 0,-2 1,0 1,2-2,1 2,12-4,-5 0,9-4,-11 4,1-2,1 1,0-1,-2 2,0 0,0 0</inkml:trace>
</inkml:ink>
</file>

<file path=ppt/ink/ink44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1196 252,'32'-16,"-28"15,0 0,-1 0,-7-1,0-1,3 0</inkml:trace>
</inkml:ink>
</file>

<file path=ppt/ink/ink44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1221 199,'-1'42,"1"-38,0-1,0 14,0-12,0 0,0 0,0-1,0 0,0-1,0 0,0 1,0-1,-4-2,0-2,1 0,0-1,2-1,8-4,-3 3,-3 1,2 0,-1-4,1 4,-1-4,-1 4,0 0</inkml:trace>
</inkml:ink>
</file>

<file path=ppt/ink/ink44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1245 219,'22'3,"-17"-4,-2 1,0-1,0 2,-3 2,-3-5,0-1</inkml:trace>
</inkml:ink>
</file>

<file path=ppt/ink/ink44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1262 203,'-3'20,"3"-15,0-2,1 1,-1 0,1-1,-1 0</inkml:trace>
</inkml:ink>
</file>

<file path=ppt/ink/ink44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1273 205,'-2'23,"2"-20,-2 1,1 0,1-1,-2 1,-1-2,0 0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3121 842,'30'-1,"-27"0,0-1,-2-1,-2 0,-2 0,0 1,0 2,-2 0,-1 1,1 0,2 1,0 0,0 1,2 2,1-1,0 0,2 2,0 3,0-6,3 3,-2-5,2 2,-1-3,0 0,1-5</inkml:trace>
</inkml:ink>
</file>

<file path=ppt/ink/ink44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1243 252,'0'18,"-1"-12,1-3,0 0,0 0,0 5,0-5,-1 0,1 0,0-8,0 0,0 0</inkml:trace>
</inkml:ink>
</file>

<file path=ppt/ink/ink44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1244 274,'31'-22,"-30"25,1 6,-2-5,1 0,-1 0,0 0,0 0,0 0,0-1,-5 2,1-2,-2-2,3-1</inkml:trace>
</inkml:ink>
</file>

<file path=ppt/ink/ink44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1245 291,'18'-11,"-16"8,0 0,-2 0,-1-1,1-1,-1 2,1-1</inkml:trace>
</inkml:ink>
</file>

<file path=ppt/ink/ink44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1263 249,'-2'33,"1"-25,-1-5,2 1,-1-1,1 0,3-4,0-3,-1 1,1 0,1-3</inkml:trace>
</inkml:ink>
</file>

<file path=ppt/ink/ink44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1303 249,'35'-13,"-37"10,-2-2</inkml:trace>
</inkml:ink>
</file>

<file path=ppt/ink/ink44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1326 221,'-3'10,"4"-4,-1-3,1 1,-1-1,1 4,-1-3,0 0,1 0,-2 3,1-4,0 1,0-1,0 2,-1-2,-1-13,1 0,0 7,1-2,0 1,-1 1,0 0,0 0,0 6,0 4,0-1,0-2,1 4,-1-5</inkml:trace>
</inkml:ink>
</file>

<file path=ppt/ink/ink44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1321 262,'23'2,"-20"-7,-1 2,-1-2,0 2</inkml:trace>
</inkml:ink>
</file>

<file path=ppt/ink/ink44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1350 232,'6'10,"-4"-7,-10 0</inkml:trace>
</inkml:ink>
</file>

<file path=ppt/ink/ink44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1303 254,'2'31,"-2"-26,2-1,-1 0,2-2,0-1,0-1,0 0,2-1,0 1,1-1,-3 0,1 1,0 0,0-1,0 1,-1-1,1 1,-1-1,1 0,0-2,-2-1,-2 1</inkml:trace>
</inkml:ink>
</file>

<file path=ppt/ink/ink44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2536 142,'30'-1,"-26"0,1 1,-2 0,0 0,1 0,1 0,0 0,-2 0,0 0,0 2,-6-2,0 1,-1-1,0 0,0-1,0-1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3225 817,'-14'3,"12"1,1-1,3 1,2-1,-1-2,1 1,2 0,-4 1,-6 13,2-12,1 0,-2 0,1-1,0 0,0 0,-1-5,2-2</inkml:trace>
</inkml:ink>
</file>

<file path=ppt/ink/ink44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2557 134,'4'37,"-4"-33,1-1</inkml:trace>
</inkml:ink>
</file>

<file path=ppt/ink/ink44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2542 177,'-26'27,"25"-24,-1 0,0 3,0-3,0 1,-1 1,1-2,0 0,-1 0,1 0,0 1,-1-3,0 1,2-5</inkml:trace>
</inkml:ink>
</file>

<file path=ppt/ink/ink44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2464 289,'-23'0,"16"6,4-2,-1 1,3 0,0-2,0 0,1 0,0 1,0 3,0-4,1 1,0-1,2-1,4-2,4-7,-10 4,1-1,-1 1,1 0,-1 0,0 0,1-2,0 1,0 1,-1 0,1 7,-1-1,0 1,0 0,-1 1,1-1,0 2,1-1,-2-2,2 1</inkml:trace>
</inkml:ink>
</file>

<file path=ppt/ink/ink44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2578 223,'11'17,"-8"-14,2 5,-3-5,1 4,-1-3,0 0,0-1,0 0,1 0,-7-5</inkml:trace>
</inkml:ink>
</file>

<file path=ppt/ink/ink44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2592 305,'5'16,"-4"-12,-1-1,0 1,1-1,-1 1,0 0,0 0,0-1,-1 1,0-1,1 1,-1-1,2-6,3-1,-3 1,3 0,0 0,0 0,0 0,-2 0,1 1,0 1,0 0,0 3,-3 1,0 2,0-1,-1-1,-1 0,-1 2,0-2,-3 1,2-2,1 0,-3 0,0-2,2-2,1-1,0 0</inkml:trace>
</inkml:ink>
</file>

<file path=ppt/ink/ink44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2627 131,'21'-16,"-11"7,-8 6,4-2,-3 2,0 1,-2-1</inkml:trace>
</inkml:ink>
</file>

<file path=ppt/ink/ink44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2720 74,'36'-2,"-33"2,0-1,0 1,0 0,-9 2,3-2,-2-1</inkml:trace>
</inkml:ink>
</file>

<file path=ppt/ink/ink44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2739 59,'2'13,"-2"-8,-1-1,1 0,0-1,1 0,-1 0,2 0</inkml:trace>
</inkml:ink>
</file>

<file path=ppt/ink/ink44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2773 109,'20'42,"-20"-39,2 0,-6 0</inkml:trace>
</inkml:ink>
</file>

<file path=ppt/ink/ink44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2827 198,'-26'0,"22"1,0 4,1 1,2-2,0-1,0 1,-1 4,2-5,-1 4,1-4,1 0,0 1,4 1,-1-4,-1 1,6 0,-5 0,-1-1,3-1,-1 2,-2-4,-1-1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3286 769,'-24'52,"23"-48,-1-1,-1 3,2-3,0 0,1 0,-2 1,3 2,5-1,-1-6,-2-1,0 0,0 1,0-1,-3-1,1-1,-2 0,1 1,-1 0,-3-4,3 4,-1-1,-2 0,0 0,-1 1,-7-1,5 3,4 1,-1 0,14 6,-5-5,3 0,-2 0,-3-1,1 0,-1 1,0-1,4-1,-3 2,0-1,0 0,-1-1,0 1,0 1,-7 0,1 1,0 0,1 2,-2 4,2-4,2-1,0 1,1-1,3-3,0 0,0-1,4-2,-5 1,0-1,0 0,1-1,-3 1,-2 7,1 1,0-2,0 3,0-3,1 0,2-5,1-6,-3 4</inkml:trace>
</inkml:ink>
</file>

<file path=ppt/ink/ink44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1744 204,'1'26,"-1"-18,0-5,1 1,-1 0,0 2,0-2,0-1,0 1,-1 2,1-2,-1 0,0-1,1 0,-2 0,-1-1,-4 3,3-3,0 0,1 0,0-1,0 1,-2 0,2-1,-2 1,1-1,1 0,0 0,-1-1,0 0,-3 1,3 0,0 0,1 0,-2 1,2 0,0 0,0 0,-2 0,2-1,-1 1,1-2,0 1,-1-1,0 0,1 1,-2-1,1 0,0 0,1 1,0 0,-1 1,1-1,0 0,0 0,0 0,0-1,-1 2,0-2,0 0,1 1,-1-1,-1 0,1 1,0-1,1 1,0 0,0-1,0 1,-1 0,1-1,-1 1,-4 2,5-3,-3 3,3-3,-1 1,0 0,-2 2,2-2,0 0,0 0,1 1,0-2,-3 4,0 0,0-1,3-2,-1 1,1 0,0 0,-1 1,1-1,-4 3,3-4,1 2,0-1,0-1,-1 2,1-1,0-1,-1 2,1-2,0 2,0-1,0 0,0 2,1 0,0-1,1 0,-1 0,0 0,-1 0,1 0,0 0,0 1,-1-1,0 0,0 1,0-1,-1 1,2-1,-1 0,1 1,0-1,0 0,0 3,-1-1,0 0,1-2,-1 4,1-3,0 0,0 0,0 0,1-1,-1 2,1-2,-1 2,1-2,-1 1,0 1,1-1,-1-1,0 1,-1 0,1 0,0 0,0-1,1 0,-1 1,1 0,0 0,0-1,0 2,0-2,0 1,-1 0,0 2,1-3,0 1,-1 1,2-2,-2 4,1-3,1 0,-2 6,1-5,0-2,0 4,0-4,0 1,0 3,1-4,-1 6,0-6,1 4,-1-3,1 0,0 1,0-1,0 1,0-2,0 1,0-1,0 9,0-9,0 2,0 1,-1-3,1 1,0 0,-1 0,1 0,0-1,0 2,1-1,-1 0,0-1,0 1,0 1,0-2,0 0,0 0,0 0,0 1,0-1,0 0,0 1,-1 0,1 1,-1 0,1 2,0-4,-1 2,1 0,0 0,0-2,0 0,0 0,0 0,0 2,0 2,0-3,-1 1,1-1,0-1,0 1,0 0,0 0,0-1,0 0,0 0,0 0,0 0,0 1,1 0,0-1,0 1,0-1,-1 0,1 0,-1 1,0-1,0 0,0 1,0-1,0 0,0 0,0 0</inkml:trace>
</inkml:ink>
</file>

<file path=ppt/ink/ink44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1251 949,'6'21,"-6"-18,1 1,0-1,-1 0,1 1,0 1,0-1,0 0,-1-1,3-3,1-3,-2 0,0 0,2 0,-1 1,0-1,2 0,0 0,-1 0,-1 0,0 0,0 1</inkml:trace>
</inkml:ink>
</file>

<file path=ppt/ink/ink44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1354 1126,'-14'41,"13"-36,0-1,1-1,0 0,-1 0,1 0,0 0,0 1,-1-1,1 1,0 0,1-1,2-2,0 2,0-3,3 4,-2-3,-1 0,3 1,-2-1,-1 1,1-2,1 1,-1 1,0-2,1 1,-2-1,8-2,-8 2,3-2,0-1,-3 1,0 1,1-1,0-1,-1 0,-1 0,0-2,-1 0,0 1,-1 0,1 0,-1-4,0 2,0 3,-1 0,0-2,1 0,-2-4,1 4,-1-3,2 5,-2-1,-1-1,-3 0,2 3,0 0,0 1,1 1,0 0,0 0,-1 0,1 0,-2 0,0 2,2-1,-1 1,1-1,1 2,-1 1,1 0,2 1,-1-2</inkml:trace>
</inkml:ink>
</file>

<file path=ppt/ink/ink44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1397 1147,'-8'-11,"5"9,0 1,-3 5,4-1,-1 1,2-1,0 5,1-5,0 0,1 0,0 1,0-1,2-1,0-2,0-1,0-2,0 1,0-1,0 1,0-2,2-2,3-7,-7 9,0 1,1-1,-1 0,0 1,-1 6,-1 2,1-1,1 1,-1 2,0-3,0-1,1 2,2 2,-3-4,1 2,0-2,-1 0,1 2,-1-2,0 2,0 0,1-1</inkml:trace>
</inkml:ink>
</file>

<file path=ppt/ink/ink44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1417 1123,'-15'1,"12"-1,0 0,0 1,0 0,0 2,1 0,-1 0,1 0,-1 0,0 0,2 0,0 0,1 0,0 0,0 0,1 0,-1 0,0 1,0 0,0-1,3-2,0-1,0-2,0-1,0 1,0 0,1 0,-1 0,1 0,-1-1,1-2,-2 2,-1 0,0 0,0 0,0 0,0 0,0 0,1 8,-2-2,2 4,0-4,-3 0</inkml:trace>
</inkml:ink>
</file>

<file path=ppt/ink/ink44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1452 828,'2'0</inkml:trace>
</inkml:ink>
</file>

<file path=ppt/ink/ink44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1476 809,'-1'21,"0"-18,0 0,0 3,1-3,1-6,1-1,0 0,-1 0,0 1,2-2,-1 1,1-1,0 12,-2-4,-1 4,0-4,0 1,0-1,1 0,-1 1</inkml:trace>
</inkml:ink>
</file>

<file path=ppt/ink/ink44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1499 822,'16'3,"-13"-3,0 0,0 2</inkml:trace>
</inkml:ink>
</file>

<file path=ppt/ink/ink44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1504 836,'13'1,"-10"0,1-1,-1 1</inkml:trace>
</inkml:ink>
</file>

<file path=ppt/ink/ink44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1552 834,'-13'1,"10"2,3 0,0 1,-1 1,2-2,-1 0,0 0,1 1,-1 1,2 1,0-2,1-5,-1-3,-1 1,0-2,0 1,1-5,-1 6,0 0,-1 0,-2 0,2 7,1-1,1 11,-1-11,1 6,0-3,-2-3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3347 757,'-7'15,"6"-11,0-1,0 0,-1 0,1 1,-2 15,2-8,0-7,-1 6,2-7,0 1,1 0,0-1,2-2,0-1,1-3,-3 0,-1-4,-1 2,-1 1,1 1,0-1,-1-4,0 4,1 1,-6-4</inkml:trace>
</inkml:ink>
</file>

<file path=ppt/ink/ink44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1540 825,'-8'20,"8"-16,0-1,0 0,0 6,1-4,-1-2,1 1,0 2,-1-3,1 0,2 3,-1-3,0 0,1 0,1-3,-1-1,1 0,-1-1,2-3,-1 1,-1 0,-1 0,1 0,-2 0,0 1,-1 0,0-1,1 1,-1-1,0 1,-1 0,0-2,0 1,-1 1,-6-2,4 4,-1 0,1 0,-1 1,0 0,1 0,1 0,-1-1</inkml:trace>
</inkml:ink>
</file>

<file path=ppt/ink/ink44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1455 606,'0'25,"0"-18,0-3,0 0,0 0,0 0,0 0,0-1,-1 2,1 0,0-2,-1 3,2-3,-1-7,1 1,-1-1,1 0,-1-4,1 5</inkml:trace>
</inkml:ink>
</file>

<file path=ppt/ink/ink44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1453 611,'20'0,"-17"-1,0 0</inkml:trace>
</inkml:ink>
</file>

<file path=ppt/ink/ink44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1463 633,'2'0</inkml:trace>
</inkml:ink>
</file>

<file path=ppt/ink/ink44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1457 628,'2'0</inkml:trace>
</inkml:ink>
</file>

<file path=ppt/ink/ink44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1458 628,'1'5,"2"-4,0 1,0-1,0 2,-3 0</inkml:trace>
</inkml:ink>
</file>

<file path=ppt/ink/ink44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1474 666,'2'0</inkml:trace>
</inkml:ink>
</file>

<file path=ppt/ink/ink44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1489 659,'-5'30,"7"-33,-1 0,0-1,2 0,-1 1,0 0,0 0,1 1,-1 5,-2 1,1-1,-1 0,0 0,0 0,1 1,0-1,0 0,0 0,0-6,-1-1,0 1,0-1,0 0</inkml:trace>
</inkml:ink>
</file>

<file path=ppt/ink/ink44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1514 652,'14'5</inkml:trace>
</inkml:ink>
</file>

<file path=ppt/ink/ink44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1518 664,'18'2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3310 794,'15'1,"-12"-1,4-1,-4 1,2-1,-2 1,1 0,-1-1,0 1,-6 0,-4 0,4 0</inkml:trace>
</inkml:ink>
</file>

<file path=ppt/ink/ink44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1546 651,'-2'21,"2"-17,0-1,0 0,-1-12,1 6,-1 0,1 0,0-1,0-6,0 4,0 1,1 1</inkml:trace>
</inkml:ink>
</file>

<file path=ppt/ink/ink44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1544 615,'4'28,"-3"-23,0-2,2-2,1 2</inkml:trace>
</inkml:ink>
</file>

<file path=ppt/ink/ink44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1573 662,'-12'-4,"10"8,1 0,1 1,1 2,0-3,0 0,0-1,2-6,-1 0,1-2,-1-1,-1 3,1-2,0-3,-1 4,1-8,-2 7,1 2,-1 0,1-4,-2 10,1 4,-1 0,1 7,0-8,0-2,-1 0,1-1,0 1,0-1,-1 3,2-3,2-3,0-2,-1-1,0 0</inkml:trace>
</inkml:ink>
</file>

<file path=ppt/ink/ink44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1596 666,'2'0</inkml:trace>
</inkml:ink>
</file>

<file path=ppt/ink/ink44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1597 666,'-1'3,"1"0,0 0,-3-5,3 5,2-6,1 2,0 2,-1 3,-2-1,1 0,-1 0,1-6,2-2,1-3,-2 5,1 0,0 5,1 1,-3 0,-1 2,0 1,-1-2,1 0,0-1,-1 1,1 1,0-1,0 0,0 1,0-2,-6-21,3 10,1 4,0 0</inkml:trace>
</inkml:ink>
</file>

<file path=ppt/ink/ink44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1489 734,'2'0</inkml:trace>
</inkml:ink>
</file>

<file path=ppt/ink/ink44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1490 734,'0'4,"3"-4,1 0,1 0,-1 0,-1 1,1 0,0 0,-1-1,0 0,-11 5,4-3,1 0</inkml:trace>
</inkml:ink>
</file>

<file path=ppt/ink/ink44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1489 768,'21'2,"-18"-2,0 0,0 0,0 0,0-1,-1-2</inkml:trace>
</inkml:ink>
</file>

<file path=ppt/ink/ink44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1567 729,'-15'1,"12"2,1 1,2 0,0-1,0 1,1 0,1-1,2-4,-1-2,0-1,-1 0,1 2,-2 6,0 4,0-4,-1 0,1-1,1 0,1-4,0-1,-3-2,1 1,-1-2,0 0,0 2,0-1,0 1,1 0,0 0,-1 0,-1 0,-2 1,-1-2,1 3,0-1,0 1,0 0,0 2,-1 1,0 0,2 1,-1 0,1 0,-1-1,0 5,2-2,0-2,1 0,0 0,0 1,0 1,0-2,1 1,0 0,0-1,1 0,0 0,0 0,2-1,0 0,1-1,0-1,-2 0,0 0,2-1,0-1,-2 1,0 0,-1-3,-4 1</inkml:trace>
</inkml:ink>
</file>

<file path=ppt/ink/ink44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1595 403,'15'0,"-12"0,4 0,-4-1,0 0,1 1,-1-1,0 1,0-1,0 1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1033 1415,'17'-11,"-17"8,-1 0,0 0,-1 0,-1 3,0 2,-4 7,6-6,0 3,1-2,-1 0,4 1,-1-2,1 0,0 0,1-1,-1-1,1-3,0-1,-3 0,1 0,0-1,-1 1,1-1,-1 1,1 0,-4 6,1 0,0 1,0 0,0-1,1 1,0 3,2-3,0-1,1-1,2-4,-2 1,1-3,-2 1,2-4,-2 4,-1-1,0-1,2-7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3355 820,'14'5,"-10"-5,-1 0,0-1,0 0,-1-2,-1-1,-1-1,0-2,-1 2,0 1,0 1,-2 1,0 2,0 1,-3 4,3-1,1-1,1 0,0 2,0-1,1-1,-1 0,2 0,0 0,1 0,2 1,-1-3,1 0,6-1,-5-2,-2 1,-1-2</inkml:trace>
</inkml:ink>
</file>

<file path=ppt/ink/ink45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1621 411,'0'14,"0"-10,0 0,-1-1,1 0,0 0,-1 2,1-2,0 0,-1 0</inkml:trace>
</inkml:ink>
</file>

<file path=ppt/ink/ink45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1639 439,'2'0</inkml:trace>
</inkml:ink>
</file>

<file path=ppt/ink/ink45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1655 413,'2'14,"-1"-9,-1-1,0 1,0-2,0 0,0 0,3-8,-2-1,0 1,-1 1,2-1,-1 1,0 1,2 1,0 0,1 1,-1 1,-2 7,-1-3,0 0,0 2,0 4,-1-4,2-3,-1 0</inkml:trace>
</inkml:ink>
</file>

<file path=ppt/ink/ink45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1695 413,'13'1,"-10"-1,0-2</inkml:trace>
</inkml:ink>
</file>

<file path=ppt/ink/ink45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1695 436,'17'0,"-14"0,0 2,0-1,1-1,-1 1,0-1</inkml:trace>
</inkml:ink>
</file>

<file path=ppt/ink/ink45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1770 410,'-14'-5,"11"7,0-1,2 2,0 0,0 0,1 0,0 0,0 0,0 1,0-1,3-1,0-3,1-3,-2 1,1 0,-1-2,1 2,-1 0,0 0,-1 0,-1 0,-3 3,2 3,0 1,0 0,1 1,-1-1,1-1,0 0,0 0,2 0,0 1,1-1,0-1,0 0,0-2,0-1,0 0</inkml:trace>
</inkml:ink>
</file>

<file path=ppt/ink/ink45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1745 393,'-5'17,"4"-14,-1 4,2-4,-1 1,0-1,0 4,0-2,0-2,2 0,-1 0,1 0,0 0,1 0,0 0,1 0,0-1,0 0,0-2,0 0,0-1,0 0,0-2,1 1,1-3,-1 2,1 0,1-3,-2 1,-2 2,-1 0,0 0,2-3,0 0,-2 3,0 0,-2-1,-1 0,0 0,0 1,0-1,-1 1,-3-4,2 3,-2 2,3 2,-3 0,3 2,0-1,0 1,0 1,0 0,1 0,-1-2,0 0</inkml:trace>
</inkml:ink>
</file>

<file path=ppt/ink/ink45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2439 258,'2'0</inkml:trace>
</inkml:ink>
</file>

<file path=ppt/ink/ink45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2398 268,'2'38,"-2"-34,0 7,0-5,0 10,0-13,0 2,0-1,0 0,0 0,0-1,0 4,-1-4,1 0,0-6,-1-1,1-1,-1 1,1 0,0 1,0 0,0 0</inkml:trace>
</inkml:ink>
</file>

<file path=ppt/ink/ink45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2407 254,'16'-4,"-12"4,1-1,-1 2,2-2,-2 2,-1-2,0 2,0-1,0 1,1-1,-1 1,0-2,3 3,-3-2,1 3,-1-3,-1 3,0 0,-1 0,2 10,-2-10,0 0,-1 0,0 0,1 0,0 7,-1-7,0 2,1 1,-1-1,-1 1,1 0,0 1,0-4,1 0,-2 0,1 2,1-2,-1 0,0 0,0 0,-3-5,-2 1,0-1,1 1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3413 800,'13'1,"-10"-2,0-2</inkml:trace>
</inkml:ink>
</file>

<file path=ppt/ink/ink45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2412 358,'21'0,"-17"0,-1 0,0 0,0 0,0-1,2 2,-1-1,-1 1,4 1,-3-1,0 2,0 0,-1 0,1 0,-1-1,-3-5,-3-2</inkml:trace>
</inkml:ink>
</file>

<file path=ppt/ink/ink45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2004 304,'14'5,"-11"-5,0 1,0 0,1 0,-1-1,0 1,1 0,0 1,1 0,0-1,0 1,0 0,-1-1,-1-1,2 2,-2-2,0 1,1 1,1 0,-2-1,1 0,-1 0,2 1,2-1,-4-2,1 2,-1-1,1 2,-1-2,0 1,0-1,0 1,0-1,0 1,0-1</inkml:trace>
</inkml:ink>
</file>

<file path=ppt/ink/ink45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2148 306,'12'15,"-8"-12,0-1,-1 1,0-1,0 0,0 0,0 2,-2-1,-3 0,-3 1,-3 1,5-4,0 0,0 0,-2 1,-4 2,6-2,0-1,0-2</inkml:trace>
</inkml:ink>
</file>

<file path=ppt/ink/ink45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2367 411,'2'16,"-2"-11,0 3,0-3,0-2,0 0,-1 1,1-1,-1 0,0-6,-1-2</inkml:trace>
</inkml:ink>
</file>

<file path=ppt/ink/ink45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2365 412,'13'-3,"-11"6,-2 0,1 0,-3 1,-1-1,1 0,-1 0,0 2,1-2</inkml:trace>
</inkml:ink>
</file>

<file path=ppt/ink/ink45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2402 420,'-13'2,"12"2,-1 3,2-1,0-3,0 0,3-3,0-2,0-2,-2-1,-1 1,1 0,0 1,0 0,1 9,-2-3,0 0,0 0,1 0,-1 0,3-7,-3 1,0 0,2-2,0 2,-2 0,3 3,-1 3,-1 1,1 0,-2 0,0 1,-1-2,0 0,2-11,0 5,-1 0,1 0,-1 0,1 0,1-1,1 1,0 1,0 1,0 0,1-1,0 0</inkml:trace>
</inkml:ink>
</file>

<file path=ppt/ink/ink45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2440 437,'14'-10,"-17"7,0 2,-1 6,2 0,2-1,-1-1,0 0,1 1,-1-1,1 0,4-3,-1-2,0-1,0-3,-1 2,-1 0,1 1,-1 0,2 7,-3-1,0 0,0 0,-1 2,0 1,0-3,3-6,0-1,-1 1,0-1,1-2,-1 3,1 0,0 7,-2-1,-1 2,1-2,0 0,0 0,0 0,3-2,0-5,0-1,-1 1,0-2,0 0,0 1,-1 2,1-1</inkml:trace>
</inkml:ink>
</file>

<file path=ppt/ink/ink45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2499 400,'-2'13,"1"-9,1-1,-1 1,0 1,0-1,1 3,-1-3,2-1,-1 0,3-3,0 1,0-2,-1-2,0-1,-1-1,-1-1,-1 3,0-4,-1 3,1 1,-2 1,-1 0,0 1,1 0,-1 1,-4-1,5 1,10 0,-4 1,0-1,0-1,0 1,0 0,0 0,0 0,-2 4,-1 0,-1-1,1 0</inkml:trace>
</inkml:ink>
</file>

<file path=ppt/ink/ink45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2515 452,'2'0</inkml:trace>
</inkml:ink>
</file>

<file path=ppt/ink/ink45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2555 386,'-12'41,"11"-36,1-1,-1 2,1-2,0-1,3 1,0-3,0 1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3447 783,'-8'35,"8"-32,-1 0,0 1,-2-1,5-6,2-6,-3 4,1-4,0 3,0 1,0 2,1 1,0 1,0 1,1 2,-3 2,-1 0,0 0,-1 0,1 0,-3 3,1-2,0-1,0-1,-1 1,2 1,3-8,1-1,1-2,1 0,-2 1,1-5,-1 5,-1 1,1 2,0 1,0 0,0 1,-1 4,-2 1,-2 4,1 1,1-7,0 0,3-6,-1 0,-1-1</inkml:trace>
</inkml:ink>
</file>

<file path=ppt/ink/ink45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2520 433,'2'0</inkml:trace>
</inkml:ink>
</file>

<file path=ppt/ink/ink45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2521 432,'0'13,"0"-16,-2 0,1 6,1 0,1-6,-1 0,0-1,-1 7,0 1,0-1,-1-6,1 7,3-1</inkml:trace>
</inkml:ink>
</file>

<file path=ppt/ink/ink45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2559 429,'13'8,"-10"-9,1-2,-1 0,-2 0,0 0,-3 0,-1 0,-1 0,0 5,1 1,0 3,2-3,0 1,0 1,0-2,2 0,-1 1,3-1,2-2,-2-1,0 1,0-2,0 1,0-1,1-2</inkml:trace>
</inkml:ink>
</file>

<file path=ppt/ink/ink45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2589 433,'15'-2,"-10"0,-2 1,0-1,0 1,0-1,0 2,-3-3,-2-1,0 1</inkml:trace>
</inkml:ink>
</file>

<file path=ppt/ink/ink45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2615 395,'-6'22,"5"-14,1-4,0 0,0 1,0-2,0 0,0 0,0 0,1 1,-1 0,1-1,0 0,-1 0,0 0,-3-1,-3 0,2-2,0 1,1-3,1-1</inkml:trace>
</inkml:ink>
</file>

<file path=ppt/ink/ink45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2654 392,'-13'31,"12"-27,1 0,0-1,0 0,0 0,0 1,1 1,1-2,1-2,0-1,0 1,1-2,-1 1,0-1,0-1,-3-1,1-1,-2 0,1 1,-1-1,0 1,-2-3,0 3,-1-1,1 3,0 0,-1-2,-2 2,3 0,-3 0,3 1,9 2,-2-1,0 0,0-1,3 1,-1-2,-2 1,1-2</inkml:trace>
</inkml:ink>
</file>

<file path=ppt/ink/ink45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2691 427,'11'13,"-8"-16,-3 0,-1-1,-2 0,1 1,-1 2,1 4,2 0,1 0,1-6,-2 0,0 0,-2 6,1 1,1 0,2-7,-7 4,2 4</inkml:trace>
</inkml:ink>
</file>

<file path=ppt/ink/ink45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2730 406,'2'14,"-2"-11,0 1,1 0,-1 0,-1 1,1-2,-1 2,0-2,3-10,-1 2,0-1,0 2,-1 0,1 0,0 0,1 1,1 0,0 2,0 1,0 0,0 2,-1 1,-2 2,0 4,0-4,0-1,1-1,-2 0,2 1,-1-1,2 0,-2-8</inkml:trace>
</inkml:ink>
</file>

<file path=ppt/ink/ink45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1946 174,'6'14,"-6"-10,0-1,0 1,0 0,0 1,0-1,1-1,0 0,0 0,2-1,0 0,0-2,2 0,-2-1,1 0,-1-1,2 1,-1 0,2-2,4-4,-4 2,-3 2,-3-1,-1-1,-4 1</inkml:trace>
</inkml:ink>
</file>

<file path=ppt/ink/ink45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1949 163,'21'-9,"-17"7,3-1,-4 2,1-1,-1 2,0-1,0 1,-2 3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3519 799,'3'-2,"-21"-3,14 7,1 3,2-2,0 0,0 1,0-1,0 5,0-5,1 0,18-10,-36 14,21-5,1-2,-1-1,1-2,-1 1,3-5,-3 3,-1 1,-1 0,-2 17,2-10,0-1,2-1,4-1,-4-2,1-1,-2-1,2 0,-4 0,-3 2,0 1,0 6,1-2,1 5,2-6,2-1,0-1,0-2,1 0,-1 0,2-4,0-2,-1-2,1-7,-2 5,-2 7,2-5,-2-7,0 10,0-3</inkml:trace>
</inkml:ink>
</file>

<file path=ppt/ink/ink45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1964 185,'18'-2,"-15"2,2-1,-1 0,-1 0,2 0,-2 0,1 0,-1 1</inkml:trace>
</inkml:ink>
</file>

<file path=ppt/ink/ink45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2042 178,'2'9,"2"-11,-1 0,-6 1,-1 1,0 0,1 1,0 2,2 0,1 0,3-2,0-1</inkml:trace>
</inkml:ink>
</file>

<file path=ppt/ink/ink45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2086 128,'-1'22,"0"-8,1-10,0 0,-1 0,0-1,1 1,0 1,-1-2,1 0,0 0,3-3,0-1,-1-2,0 0,0 0,-1 0,-1 0,1 0,-1 0,5 5,1-1,-1-1,-2-1,0 0,-5-2,0-1,-1 2,0 1,0 2,2 2,-1 1,2-1,1 2,-1-1,2 0,1-1,0-1,0-1,3-1,-3-1,0-1,0 1,0-2,0 0,0-1,-2 1</inkml:trace>
</inkml:ink>
</file>

<file path=ppt/ink/ink45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2135 167,'15'-1,"-12"2,-1-5,-3 1</inkml:trace>
</inkml:ink>
</file>

<file path=ppt/ink/ink45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2143 145,'-3'20,"3"-15,0-2,0 0,0 1,1 3,0-3,0 1,1 1,-2-2,0-1,-1 0,1 0,0 0,-1 0,-1 0,1 0,-2-1,0 0,4-14,0 6,0 0</inkml:trace>
</inkml:ink>
</file>

<file path=ppt/ink/ink45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2185 127,'-13'52,"13"-46,2-3,1-1,0-2,0 0,-1-3,-4 0,0-2,1 1,-1 1,0 0,-2-1,1 1,-3 0,-3-1,6 3,6 0,2 1,-1 0,3-1,-2 0,-2-1,0 1,0 1</inkml:trace>
</inkml:ink>
</file>

<file path=ppt/ink/ink45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2218 136,'24'2,"-21"-3,-7 1</inkml:trace>
</inkml:ink>
</file>

<file path=ppt/ink/ink45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2201 166,'17'1,"-12"-2,-1 1,-1 0,0 0</inkml:trace>
</inkml:ink>
</file>

<file path=ppt/ink/ink45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2289 128,'-15'-7,"12"7,0 1,-2 3,2-2,0 2,3-1,-1 0,1 1,-1-1,2 0,2 0,1-4,-1 0,0 0,1-1,1-2,-1 0,-2 1,0 0,0 0,-4 6,2 0,0 0,3 0,-2 0,2-1,0-3,-2-2,1 0,0 0,-1 0,-1 0,0 0,1-1,-2-2,1 1,0-2,-1 4,0-1,-1 0,-3 1,1 2,-3 2,3 0,-5 1,3 0,3 0,-5 3,7-1,-3 1,2-1,0-1,0 0,0 1,0-1,2 0,0 1,1 0,-1-1,1 1,0-1,1 6,1-1,-2-5,3 1,-1-1,1-1,0-1,3-1,0-1,1-1,-2-4,-3 2,1 0,-1-1,-1 1,0 1,-1 0,1 0</inkml:trace>
</inkml:ink>
</file>

<file path=ppt/ink/ink45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2784 398,'28'2,"-25"-3,0 1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3577 743,'-23'62,"40"-67,-43 51,30-50,1-2,-3 3,1 0,1 0,0 0,7 0,-19 4,11-2,-2 5,0 0,-1 1,1-1,2-4,1-4,-1 1,-1-1,-2 7,1 3,0-2,0-1,-2-11,0 5,1 0,0-4,0-1,0 4,0-3,1 2,-1 2,3 4,2 2,-2-2,0 0,-2 4,-1-1,0 1,0 1,-1-3,0 2,1-2,0 0,-1 0,4-6,0 4,-2 2,0 1,0-1,0 0,2-1,0-2,2-1,-1 0,-1 0,0 0,0-1,0 2</inkml:trace>
</inkml:ink>
</file>

<file path=ppt/ink/ink45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2790 410,'29'0,"-26"-2,0 0,-1-1,0 0</inkml:trace>
</inkml:ink>
</file>

<file path=ppt/ink/ink45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2867 401,'-14'-7,"11"10,2 1,0-1,1 0,3-1,0-1,0-2,3-1,-2 1,-1 0,-1-2,0 6,-2 0,1 2,2-3,0 0,0-1,0-2,-2-8,-1 5,0 1,0-1,0 1,-1 0,1-1,0 1,-1 0,0 0,-2 0,0 2,-3 1,2 0,1 1,-2 0,-2 1,4 0,-6 4,4-2,2-2,0 0,3 1,0 2,0-2,0 0,0 0,0 0,0 0,1 0,-1 2,1-2,0 0,0 1,5 0,-3-2,1-1,0 0,2-1,-3-1,1 1,0-1,-1 0,4-2,-4 1,2-2,-2 1,-1 0,1 1,1-3,-1 2,1 0,0-1,-4 1,0 0,1 0,-1 0,-1 0,0 0,-2-1,0 1,-1 1,-6 8,8-3</inkml:trace>
</inkml:ink>
</file>

<file path=ppt/ink/ink45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2114 731,'-2'21,"2"-17,0 4,0-5,-1 0,0 2,1-1,-2 2,2-3,-1 0,2-7,0-6,-1 7</inkml:trace>
</inkml:ink>
</file>

<file path=ppt/ink/ink45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2101 725,'14'1,"-10"-1,-1 0,2-1,-2 1,0 0,-2 3</inkml:trace>
</inkml:ink>
</file>

<file path=ppt/ink/ink45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2091 772,'22'-4,"-19"3,0 0,1 0,1 0,-2-1,1 0</inkml:trace>
</inkml:ink>
</file>

<file path=ppt/ink/ink45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2130 782,'2'0</inkml:trace>
</inkml:ink>
</file>

<file path=ppt/ink/ink45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2155 754,'-5'34,"5"-31,0 0,-1 0,1 0,0 0,2-9,-2 3,1 0,0-1,0 1,1 0,0-1,1 0,0 2,0-1,0 1,4-3,-4 4,-2 4,-1 1,1-1,-1 0,0 0,2 6,-2-5,0 0</inkml:trace>
</inkml:ink>
</file>

<file path=ppt/ink/ink45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2108 837,'16'0,"-11"0,0 0,-2 0</inkml:trace>
</inkml:ink>
</file>

<file path=ppt/ink/ink45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2109 858,'27'-1,"-24"1,0 1,0-1</inkml:trace>
</inkml:ink>
</file>

<file path=ppt/ink/ink45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2162 834,'6'18,"-6"-12,0-1,0-2,0 1,0 0,0 0,-1 2,1-3,2-6,1-1,-1 1,0 0,1-1,-2 1,1 0,-1 0,2 1,-1 5,-2 3,0-1,-1-1,-1-1,-1-2,-1 1,0-1,1-1,0 1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3602 814,'0'21,"0"-15,-1-2,0 0,1-1,0 0,0-7,3-11,-2 12,2-2,-1 1,0 1,0-1,1 3,0 1,0 0,0 1,0 2,-3 2,-2-1,-2 4,2-5,0 0,2 0,5-3,2 1,-4-1,0-2,0 0,3-3,-3 1,2 0,-3 0,0 0,0 1,-4-2,-1 1,-1 1,0 1,-1 2,-1 4,3-3,1 2,-1 0,0 1,1 1,2-1,3 1,0-1,0-1,3 2,-3-4,0 0,0 0,0-1,0 0,-9-4,1 3,0 0</inkml:trace>
</inkml:ink>
</file>

<file path=ppt/ink/ink45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2154 833,'-7'13,"7"-10,-1 3,1 2,1-4,-1 4,1 0,0-3,1-1,0 0,0-1,1-2,1 2,-1-2,0-1,0 0,3-1,-3 1,0-3,2 0,-1 0,0-1,-2 0,0 0,0 1,-1 0,1-3,1-5,-3 8,1 0,-2-7,0 6,-1 1,1 0,-1-1,-2-2,2 3,-3-2,1 5,1-1,-1 3,-6 4,1-1,6-3,0 0,0 0,-5 6</inkml:trace>
</inkml:ink>
</file>

<file path=ppt/ink/ink45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2304 567,'27'2,"-24"-2,0 1,0-1,0 0</inkml:trace>
</inkml:ink>
</file>

<file path=ppt/ink/ink45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2323 578,'-4'67</inkml:trace>
</inkml:ink>
</file>

<file path=ppt/ink/ink45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2340 628,'2'0</inkml:trace>
</inkml:ink>
</file>

<file path=ppt/ink/ink45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2365 617,'-2'14,"2"-11,-1 0,1 1,0-1,-1 0,1 0,1-6,-1-2,1 2,0 0,0 0,-1-1,2 1,1 0,0 2,0 0,0 3,0 5,-2-3,0 2,0-3,0 0,0-6</inkml:trace>
</inkml:ink>
</file>

<file path=ppt/ink/ink45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2397 604,'18'2,"-15"-2</inkml:trace>
</inkml:ink>
</file>

<file path=ppt/ink/ink45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2397 623,'13'0,"-10"0,0 0,0 0</inkml:trace>
</inkml:ink>
</file>

<file path=ppt/ink/ink45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2459 560,'3'17,"-3"-10,0 2,0-5,0 0,0-1,-1 2,0-2,0 1,0 0,0 1,1-2,0-6,0 0,2 0,-2 0,3 1,0 1,1 0,-4 6,-2-1,-1 0,2-1,-2-2,0-2</inkml:trace>
</inkml:ink>
</file>

<file path=ppt/ink/ink45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2445 585,'-2'20,"1"-16,1 1,0-2,1 1,-1 0,1 0,0-1,0 4,1-2,-1-1,1-1,-1 0,1 0,1-1,0 0,0-2,0-2,0-1,0-4,-1 4,-1-1,1 0,0 1,0 0,1-2,-2 2,1 0,0-2,1 0,-3 2,1 0,0 0,-1-5,1 0,0 5,-1 0,0 0,0 0,-1-1,-1 1,-1 1,-2 0,-1 0,2 1,-2-1,2 2,-2 1,-2 4,4-2,1-2,0 0,-1 0</inkml:trace>
</inkml:ink>
</file>

<file path=ppt/ink/ink45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2239 627,'8'13,"-6"-9,-1 0,0-1,2 2,-2-2,1 2,1 0,-2-1,1-1,-1 0,2-2,2-6,-1 0,-2 2,0-2,-1 1,1-5,-1 4,0 1,0 0,1-2,-1 3,1 0,1-2,0 2,0-1,0 1,-1 0,1-1,-12 3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1329 502,'52'-9,"-49"9,0 1,0-2,2 1,-2-1,2 1,-1-1,2 1,-3-1,0 2,0-2,1 1,-1 0,0 0,2-1,-1 1,-1 0,1-1,1 2,-1-1,-1 0,0-1,2 1,1-2,-3 1,0 0,1 0,-1 0,1 0,-1 1,0 0,3-1,-2 1,4 1,-5-1,1 1,1-2,-2 0,2 0,-2 1,0-1,0 1,0-1,1 1,5-1,-3 1,-2-1,-1 0,3 0,-3 0,1 1,0-1,1 1,-2 0,1 0,14-1,-13 1,2 0,-4 0,1 1,0-1,-1 0,0 0,1 0,2-1,-2 1,-1 0,1 0,-1 0,0-1,4 0,1 0,-4 1,0-2,-1 2,1 0,0 0,2 1,-3-1,2 0,-2 0,1 0,-1 0,0 0,0-1,0 1,2 1,0-1,-2 0,4-1,-3 1,1 0,2 1,-4 0,0-1,0 0,0 0,2 2,1-2,-3 0,0 0,0-1,-13-10</inkml:trace>
</inkml:ink>
</file>

<file path=ppt/ink/ink45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2162 834,'6'18,"-6"-12,0-1,0-2,0 1,0 0,0 0,-1 2,1-3,2-6,1-1,-1 1,0 0,1-1,-2 1,1 0,-1 0,2 1,-1 5,-2 3,0-1,-1-1,-1-1,-1-2,-1 1,0-1,1-1,0 1</inkml:trace>
</inkml:ink>
</file>

<file path=ppt/ink/ink45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2154 833,'-7'13,"7"-10,-1 3,1 2,1-4,-1 4,1 0,0-3,1-1,0 0,0-1,1-2,1 2,-1-2,0-1,0 0,3-1,-3 1,0-3,2 0,-1 0,0-1,-2 0,0 0,0 1,-1 0,1-3,1-5,-3 8,1 0,-2-7,0 6,-1 1,1 0,-1-1,-2-2,2 3,-3-2,1 5,1-1,-1 3,-6 4,1-1,6-3,0 0,0 0,-5 6</inkml:trace>
</inkml:ink>
</file>

<file path=ppt/ink/ink45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760 1213,'0'19,"0"-15,-1 1,0 7,0-8,0-1,-1 3,0-1,1-2,0 2,1-2,-1 3,0-3,0 1,1-1,3-3,2 0,-2-2,0 1,0 0,0 0,3-2,1 0,-2 1,-2 0,1-1,-1 0,-2 0,-3 0,-1 0</inkml:trace>
</inkml:ink>
</file>

<file path=ppt/ink/ink45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752 1208,'27'-5,"-24"4,0 1</inkml:trace>
</inkml:ink>
</file>

<file path=ppt/ink/ink45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759 1246,'25'-5,"-22"2,0 2,0 0,1 1,0 0,-2-3,-3 0</inkml:trace>
</inkml:ink>
</file>

<file path=ppt/ink/ink45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801 1322,'15'9,"-11"-8,0 2,-1 0,0-1,0 0,2 2,0 1,-2-2,6 3,-6-5,2 3,-2-3,2 1,-2 0,0-1,1 1,1 0,-2-1,0 2,1-1,-1 0,1-1,0 2,-1-2,0 0</inkml:trace>
</inkml:ink>
</file>

<file path=ppt/ink/ink45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948 1378,'-3'16,"3"-13,0 0,0 1,-1 0,0 1,0-2,0 0,0 1,0-1,0 1,0-1,1 0,-1 0,1 0,1 0,1 5,0-5,1-1,-1 1,1-3,1 0,0 0,-1-1,1 1,0 0,4-1,-5 1,1-1,-1 1,-1-4,-3 1,0-2,-3-2,3 4,-4-2</inkml:trace>
</inkml:ink>
</file>

<file path=ppt/ink/ink45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946 1380,'16'-3,"-13"2,0 0,0 1,0-1,0 1,1 0,-7 3,-1-1</inkml:trace>
</inkml:ink>
</file>

<file path=ppt/ink/ink45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945 1421,'22'-8,"-16"6,2 0,-5 2,0 0,0 1,0-2,-3-3</inkml:trace>
</inkml:ink>
</file>

<file path=ppt/ink/ink45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1000 1326,'-4'46,"4"-43,0 0,0 1,0 0,0-1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2793 1264,'22'-2,"-17"2,0-1,-2 0,1 0,1 1,2-2,-2 1,7 1,1-2,-1 0,-1 1,-6 0,18-1,-17 1,-3 1,1 0,0 0,2 0,-3 0,2 1,-2 0,-14-11</inkml:trace>
</inkml:ink>
</file>

<file path=ppt/ink/ink45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918 1481,'-19'5,"17"-2,0 0,1 1,-6 9,6-9,-1 1,-1 0,1-1,-1 0,-1 0,-3 2,4-3,-8 9,9-9,-2 3,0 1,1-4,0-6</inkml:trace>
</inkml:ink>
</file>

<file path=ppt/ink/ink45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749 1596,'11'-4,"-8"3,0 0,0 0,2 1,-2 0,1 1,-1-1,1 0,-1 1</inkml:trace>
</inkml:ink>
</file>

<file path=ppt/ink/ink45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775 1573,'6'36,"-6"-32,1 0,-1 3,0-1,1-2,-1 2,1-3</inkml:trace>
</inkml:ink>
</file>

<file path=ppt/ink/ink45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960 1480,'0'54,"-1"-51,-2 5,2-5,0 0,1 0,1 0,-1 0,1 1</inkml:trace>
</inkml:ink>
</file>

<file path=ppt/ink/ink45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905 1633,'23'-6,"-19"5,-1 0,0 0,0 0,0 0,0 1,1 0,-4 3</inkml:trace>
</inkml:ink>
</file>

<file path=ppt/ink/ink45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928 1599,'2'24,"-2"-21,1 0,-1 1,0 1,0 0,0 2,1-2,0 0,-1-1,2 0,0-7,-1-1</inkml:trace>
</inkml:ink>
</file>

<file path=ppt/ink/ink45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1007 1469,'19'14,"-13"-13,-3 0,0-1,5 2,-4 0,-1-1,2 1,1 0,-1 0,1-1,-3 0,0 0,0 0,0 0,2 0,-2-1,4 2,-2 0,0 0,6 2,-7-2,0-1,0 0,0 1,0 0,-1-1,0 0,6 3,-6-3,0 1,0-2,1 1,3 1,-3-1,0 0,-1-1,6 2,-6-1,2 0,-2 0,0-1,0 1,0 0,-1 3,-2-1,0 0,0 0</inkml:trace>
</inkml:ink>
</file>

<file path=ppt/ink/ink45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1255 1532,'2'26,"-2"-22,-1 0,1-1,-1 6,0-5,0 1,1-2,0 1,-1 0,1 2,0-3,-1 3,1-2,0-1,-1 0,1 2,0-2,2 0,3-3,-2 0,1-1,-1 0,2 0,-2 1,1 0,-1-1,1 1,-1 0,1 0,-1 0,0 0,0 0,-4-4,-2 0</inkml:trace>
</inkml:ink>
</file>

<file path=ppt/ink/ink45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1243 1543,'14'-4,"-11"4,1 0,-1 0,0 0,1 0</inkml:trace>
</inkml:ink>
</file>

<file path=ppt/ink/ink45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1240 1586,'28'3,"-24"-3,2 0,-3 0,1 1,-1-1,0-1,-3-2,-1 0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3000 1211,'26'-2,"-23"2,0 0,6 0,-2 0,-4 0,1 0,-1 1,0-1,-7 0,-1 0</inkml:trace>
</inkml:ink>
</file>

<file path=ppt/ink/ink45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1312 1479,'-2'19,"2"-15,0-1,-1 1,1 1,-1-1,1-1,-1 0,-1 4,-1 4,3-8,-2 1,0-1,-1-2,0-1</inkml:trace>
</inkml:ink>
</file>

<file path=ppt/ink/ink45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1231 1660,'-10'26,"7"-21,0-2,-17 35,19-35,0 0,2 7</inkml:trace>
</inkml:ink>
</file>

<file path=ppt/ink/ink45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1132 1796,'2'0</inkml:trace>
</inkml:ink>
</file>

<file path=ppt/ink/ink45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1154 1761,'2'0</inkml:trace>
</inkml:ink>
</file>

<file path=ppt/ink/ink45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1107 1783,'15'-2,"-12"1,0-1,5 1,-5-1,0 1,1 1,-1-1,0 0,0 0,0 1,0-1,0 0,0-1,-3 5,1 0</inkml:trace>
</inkml:ink>
</file>

<file path=ppt/ink/ink45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1145 1749,'3'15,"-2"-11,1 6,-2-5,0-1,1 4,-1-5,0 0,0 2,-1-1,1-1,0 0,0 0,1 0,3-6,-3 0,-2-3,0 2,1 1,-1-1</inkml:trace>
</inkml:ink>
</file>

<file path=ppt/ink/ink45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1273 1646,'18'17,"-16"-13,1-1,0 3,0-1,1 3,-1-4,-2-1,1 0,1 4,-1-3,-1-1,1 2,-1-2,-1-6</inkml:trace>
</inkml:ink>
</file>

<file path=ppt/ink/ink45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1291 1760,'14'-1,"-11"1,4-2,-1 0,-3 1,0 0,1 1,0-1,-1 1,0 1,0-1,0 2,-5 1</inkml:trace>
</inkml:ink>
</file>

<file path=ppt/ink/ink45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1325 1761,'2'17,"-1"-13,-1 0,0-1,0 1,0-1,1 1,-1-1,1 1,1 1,0-1,-2-1,1-8,-1 0,-1 1</inkml:trace>
</inkml:ink>
</file>

<file path=ppt/ink/ink45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1375 1640,'17'3,"-9"-2,-4-1,2 1,1 0,-3 0,0-1,-1 1,0-1,3 0,-3 1,1-1,0 0,1 0,-2 1,2-1,-2 1,1 0,-1 0,1 0,1-1,1 1,-2 0,1-1,-2 1,1-1,-1 0,3 0,-3 0,1 1,-1-1,0 2,0-2,2 2,0-1,-1 0,0 0,-1 0,2 0,-2-1,0 1,3 1,-3-1,0 0,0 0,2 1,-1 0,-1-1,1 1,-1 0,0 0,0 1,0-2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3041 1210,'5'27,"-4"-23,-1 0,0-1,0 4,0-3,0-1,-1 0,-1 1,5-4,2-4,-2 2,0 0,4-3,-3 3,0-1,1 1,-1 0,-1 1,0-1,-6 2,-2 0</inkml:trace>
</inkml:ink>
</file>

<file path=ppt/ink/ink45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1668 1677,'1'16,"-1"-12,0-1,0 0,0 1,0 0,0-1,0 6,0-6,-1 0,1 1,-1 5,0-5,1-1,0 1,0-1,2 0,2-1,1 1,-1-2,0-1,0 0,0-1,-1 1,1-1,0 0,-1 1,0-1,0 1,0 0,0 0,-7-3,0 0,1 0</inkml:trace>
</inkml:ink>
</file>

<file path=ppt/ink/ink45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1652 1692,'16'-1,"-9"0,-3 1,-1-1,0 1,0 0,0 0,0 1,-1 2</inkml:trace>
</inkml:ink>
</file>

<file path=ppt/ink/ink45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1655 1711,'14'3,"-10"-3,0 0,-1-1,1 0,0 0,-1 1,0-1,0 1,0 1</inkml:trace>
</inkml:ink>
</file>

<file path=ppt/ink/ink45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1743 1612,'-10'35,"10"-31,-1-1,1 0,-4 6,-2-3,3-4</inkml:trace>
</inkml:ink>
</file>

<file path=ppt/ink/ink45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1694 1809,'-1'16,"2"-5,0 1,0-8,-1-1,0 4,0-4,1 0,-1 3,1-3,-1 0,2 6,-2-5,1 5,-1-6,0 0</inkml:trace>
</inkml:ink>
</file>

<file path=ppt/ink/ink45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1734 1899,'-17'11,"14"-9,1 1,0 0,1 3,1-2,2-1,3 0,-2-2,2 0,-2-1,-8 2,-1 4,4-3,0 2,0 3,2-5,0 0,2 0,2-2,-1 0,0-1,2 0,2-1,-4 0,0 0,0 0</inkml:trace>
</inkml:ink>
</file>

<file path=ppt/ink/ink45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1367 1802,'2'-5,"-2"8,0 0,1 0,2-3,-3-3,3 6,0 0</inkml:trace>
</inkml:ink>
</file>

<file path=ppt/ink/ink45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1397 1768,'6'15,"-5"-3,0-8,-1-1,2 2,0 0,-1-2,0 0,0 0,-2-6,0-8,1 8,1-4,2 0,-3 4,1 0,3-9,-2 7,1 2,0 7,0 5,-1-2,0 0,-1-1,0-1,0 0,2 3,-2-3,-2-2,-2-6,1 0</inkml:trace>
</inkml:ink>
</file>

<file path=ppt/ink/ink45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1389 1861,'10'24,"-8"-19,-1-1,2 5,-1-4,0 0,-1-2</inkml:trace>
</inkml:ink>
</file>

<file path=ppt/ink/ink45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1446 1931,'-16'-1,"13"3,-1 2,2 2,1-3,1 0,-1 0,1 2,0 1,1-3,1 0,0 0,2-1,-1-1,0 0,0-2,0-1,-1-1,1 1,-1-1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1099 1348,'-7'35,"8"-31,0 0,1 3,-1-4,1 3,-1-3,2 1,2-1,-2-3,0-3,-1 0,0 0,-1-1,0-1,-1 2,0 0,-3-2,-2 2,-4 0,6 2,-1 0,1 1,0 0,-3 0,3 0,0 0,0 0,-2 1,2-1,13-1,-5 1,2-1,-4 1,2-1,0 0,-1 0,-1 1,0-1,0 0,0 3,-2 1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3027 1241,'-10'32,"9"-29,0 2,0-2,1 0,1 0,3-2,2 1,-2-1,0-1,0 0,0-1,-1 1,0 0,3-3,-2 2,-1 0,3-2,-3 2,0 0,1 0,0-1,-1 2,2-3,-1 0,-1 2</inkml:trace>
</inkml:ink>
</file>

<file path=ppt/ink/ink46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1400 1934,'-2'30,"3"-27,2 2,4 1,-4-3,3 8,-4-7,-1-1,1 0,0 0,1 0,0 0,0-1,2 0,-1-1,-1-1,3 1,-3-1,0 0,0 0,0-1,5-5,-6 1,0-4,0-3,-1 8,-1 1,1-2,-1 2,1 0,-1-4,0 3,0 0,0 1,0-7,-1 7,1 0,-2 0,-1 0,-2-2,0 2,-6-1,6 1,1 3,-3-3,-5 4,8 0,-1 4,-4 2,5-5,1 0</inkml:trace>
</inkml:ink>
</file>

<file path=ppt/ink/ink46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1247 1478,'-16'8,"12"-6,0 4,2-1,0 7,1-7,0 1,0-2,1-1,-1 6,0-4,1 13,-1-12,1-1,0-1,0 0,0-1,0 0,0 0,0 2,0 0,1 0,0-2,-1 1,1 3,0-4,1 0,2 3,-2-3,1-2,-2 2,2-1,0 2,0-3,0 2,3 0,-2-2,-1-1,0 0,1 1,-1 0,1 1,-1-1,1 0,-1-1,1 0,-1-1,0 0,0 0,4 0,-4 0,6-1,3 0,-7 0,0-1,0-2,-2 3,3-6,-4 4,0 0,0-1,1 1,-2 1,1 0,0-1,1-2,-1 3,-1 0,2-4,-1-1,-1 3,0-1,-1 1,1 0,-1-4,0 0,0 4,0-1,-1-8,0 8,-2-10,1 12,-1-4,-1 0,2 4,-1-1,-1-1,1 3,0 0,-1 0,1 0,-3-1,3 2,-1 0,1 1,0 0,-4-1,3 1,-1 0,0 0,-5 1,-6 1,12 0,1 1,-1 0,0 0,1 1,-1 1,-5 8,6-6,-8 16,9-17,-2 3,3-3,0 1</inkml:trace>
</inkml:ink>
</file>

<file path=ppt/ink/ink46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1033 1407,'0'-6,"-3"5,2 4,4 6,-1-6,-1 0,2-2,-3-4,1-2,-1 2,-1 0,0 0,-2 2,3 4,0 0,1 0,3 0,-1-4</inkml:trace>
</inkml:ink>
</file>

<file path=ppt/ink/ink46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1053 1329,'1'43,"0"-40,-1 0,1 1,0 9,0-8,0 0,-1 7,0-9,0 0,1 0,0 0,1-7,-1-2,0 1,-1 0,1 0</inkml:trace>
</inkml:ink>
</file>

<file path=ppt/ink/ink46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1076 1387,'14'-15,"-15"12,-2 2,0 0,0 2,1 2,0 1,1 2,2 0,0-2,0 0,-1 2,2-2,-1-1,1 1,0 0,1-1,0-3,2-5,-4-2,0 3,0-1,-1 2</inkml:trace>
</inkml:ink>
</file>

<file path=ppt/ink/ink46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1100 1380,'18'-5,"-15"4,0 0,0-1,-5-1</inkml:trace>
</inkml:ink>
</file>

<file path=ppt/ink/ink46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1111 1329,'-1'23,"2"-20,-1 0,2 2,0 3,-1-5,1 2,-1 0,-1 2,0-4,0 5,0-3,0 0,-1-2,1 1,0-1,-1 0,-2-1,1-6</inkml:trace>
</inkml:ink>
</file>

<file path=ppt/ink/ink46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1145 1326,'2'27,"-1"-24,-1 0,0 1,1 1,-1 0,1 3,0-5,-1 1,0-1,3-5,0 0,-2-1,1 0,-2 0,-4 0,1 0,0 1,-1 0,1 0,0 0,0 1,-2-3,1 2,2-1,8 4,-2 0,-1-1,0 0,5-1,-3-2,2 0,-3 1</inkml:trace>
</inkml:ink>
</file>

<file path=ppt/ink/ink46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1213 1323,'16'-2,"-11"2,-2 0,0 0,1 0,-1-1,3 1,-3-1,5 0,-2-1,0 0,-3 1,1 0,0-1,2 0,-1 1,0-1,0-1,-1 1,0-1,0 0,0 0,0 0,0 1,1 1,12-4,-12 4,15-4,-15 4,6-1,-5 0,8-2,-8 2,-1 0,1-1,0 1,0 0,0-1,15-7,-16 7,0 0,1 0,-1 0,0 2,1-1,0 0,0 0,-1 0,1 1,-2-1,1 1,-1 0,-1 0,1 0,4-2,1 1,-5 1,0 0,-1 1,0 0,-6 1,-4 0,-1-3,5 1</inkml:trace>
</inkml:ink>
</file>

<file path=ppt/ink/ink46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1646 1139,'-11'19,"9"-16,0 1,1-1,1 0,0 1,0-1,1 1,0 1,0-2,0 1,1-1,0 0,0 0,2 2,-1-2,1 0,0-1,2-1,9-5,-12 2,4 0,-4 1,0-1,4-4,-4 4,3-6,-4 5,1-1,6-7,2 2,-7 4,4-5,-6 5,-2 1,0 0,-2-9,-1 9,1 1,-3-2,2 4,0-1,-1 0,-6-3,7 4,-4 0,0 0,-6 3,8 0,-5 2,6-2,1-1,0 1,0 1,-2 6,3-4,-1 4,0 3,1-8,0-1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3098 1226,'11'17,"-14"-14,0 0,-2 2,-1-1,1-1,2-1,0 0,6-1,0-2,0 1,5 0,-5-1,0 0,0 1,0 0,0-1,1 0,1 0,0 0,0 0,-3-2,-4-2,1-1,-2-2,2 3,-2-1,2 3</inkml:trace>
</inkml:ink>
</file>

<file path=ppt/ink/ink46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1650 1155,'20'-4,"-11"3,-4 0,0 0,-2 0,2 1,-1-1,0 1,-1-1,0 0,-7 0,1-1</inkml:trace>
</inkml:ink>
</file>

<file path=ppt/ink/ink46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1695 1123,'2'27,"-2"-24,-1 2,1 2,-1 1,0-4,-2-2,0-5</inkml:trace>
</inkml:ink>
</file>

<file path=ppt/ink/ink46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1767 1159,'1'28,"-1"-24,0 5,0-6,0 0,0-7,0 1,-1 0,0-9,1 8,-1-6,1 7,0-1,0 0,1-1,1 1,1 4,-2 7,-1-3,0 0,0-1,0 1,0 0,0 0,0 6,0-6,0-1,0 8,-2-8,-1-8,2-1,0-2</inkml:trace>
</inkml:ink>
</file>

<file path=ppt/ink/ink46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1661 1225,'-12'15,"8"-11,2-1,-1-1,-1 3,1-3,0 0,-1 0,0 1,1 0,-1-1,-4 5,1 5,7-9,-2 0,1-6,1 0,0-7,0 7</inkml:trace>
</inkml:ink>
</file>

<file path=ppt/ink/ink46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1580 1302,'-13'2,"8"-1,2 1,0 0,1 1,0 0,0 1,2-1,0 0,1 1,1 1,0-2,1-3,0-1,1-1,-1-2,0 1,0-4,-1 3,-1 1,0 0,-1-1,-1 7,0 5,2-1,2 0,-2-4,-1-6,-2 0</inkml:trace>
</inkml:ink>
</file>

<file path=ppt/ink/ink46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1541 1279,'-13'38,"12"-35,1 1,1 6,0-4,1 0,-1-2,0-1,1 1,0-1,3 1,0-2,-1-1,-1-1,1 0,7-3,-6 0,0 0,3-10,-5 5,-2 4,1 0,-2 1,0 0,0-1,-1-3,0 3,1 1,-1 0,-1-2,0 0,-6-3,5 7,0 1,-3 2,0 2,4 0</inkml:trace>
</inkml:ink>
</file>

<file path=ppt/ink/ink46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1705 1206,'17'22,"-12"-14,-3-5,-1 0,2 3,-1-1,1 0,-2-1,1-1</inkml:trace>
</inkml:ink>
</file>

<file path=ppt/ink/ink46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1750 1282,'3'43,"-3"-39,0 0,0 0,0 0,0 1,0-1,0 0,-1 3,1-4,3-8,-2 0,-1-1,1 1,0-2,0 3,3-4,-3 5,2 0,0 2,0 2,1 2,-2 0,1 1,-2 1,0-2,-2 1,0 1,-1 0,-2 1,1-4,-1 1,-4-2,5-2,-1-1,2-1,1 0,0 0,1-1,-1 1</inkml:trace>
</inkml:ink>
</file>

<file path=ppt/ink/ink46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1743 1286,'-16'35,"15"-31,0 0,1 5,0-5,1 1,1 3,-1-5,0 1,1-1,2 1,2 4,0-3,-1 1,-3-3,3 3,-1-2,0-1,-1-3,4-3,-1-2,-3 3,2-4,2-5,-2-1,-4 4,0 3,-1 1,1 0,-1-1,0 2,0 0,0-6,-3 2,2 4,-1 0,1-1,-1 0,-2-4,2 4,-2 0,1 1,0 1,0 0,-1 0,1 1,-7-1,5 4,-3 5,1 7,5-10,0-1</inkml:trace>
</inkml:ink>
</file>

<file path=ppt/ink/ink46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  <inkml:brushProperty name="ignorePressure" value="0"/>
    </inkml:brush>
  </inkml:definitions>
  <inkml:trace contextRef="#ctx0" brushRef="#br0">1666 1126,'-16'7,"12"-1,1-1,2-3,0 0,-1 1,1-1,0 1,0-1,0 1,1 0,-1 2,2 2,0-4,0 1,-1-1,1-1,0 1,1-1,-1-1,0 0,6 0,-5-1,-1-1,2 1,-1-1,2-4,-1 3,-1-1,1 0,0 0,0 1,0 0,3-3,-3 4,-1-1,0 0,1 1,-1-2,0 1,5-4,-3 0,-2 3,0-1,0-1,-1 0,1-3,-1 5,0-5,-2 6,1 0,-1 0,0 0,0 1,-3-2,3 3,-1 0,0 0,0 0,0 0,-1 1,0 1,0-1,1 1,-7 3,6-3,-6 8,7-6,-1 2,1 0,-3 7,2-5,2-5,1 0,0 0,0 3,1-3,1 2,-1-3,1 1,0-3,0 0,5-4,-1 0,-2 2,-1 0,-1 0,4-3,-4 3,0 0,0 0,0 0,0 0,0-1,1-1,-2 3,1-1,-2 1,1 0,0 0,-1 0,0-1,0 1,-1 0,1 0,-2-1,-4-3,3 4,0 0,1 1,-3 1,1-1,1 2,-1-1,1 1,-1-1,0 2,1 0,0-1,-1 3,2-2,0 0,0-1,1 1,1 0,0-1,3 6,-2-6,1 0,0 1,-1-1,1-1,2 1,-1-2,-1 0,5-3,-1 0,-4 1,0 0,0 0,0 0,-1-1,1 1,0-1,-1 0,0 1,1 0,-1 0,0-1,1-3,-2 3,1-1,-1 0,0 1,-1-1,1 2,-2-1,1 1,0 0,-1 1,0 0,1 0,-1 0,0 1,0 0,-1 0,0 0,0 1,-3 2,4-1,-1 1,1 1,0 1,1-1,-1 0,1 1,0 0,0-1,0 3,2-2,-1-1,1 1,-1 1,2 1,0-2,0-1,1-1,2 1,-2-4,5-7,-3-8,-4 10,0 0,1 0,-1 1,-1 1,1-1,-1 2,0-2,0 1,0 0,-1-4,0 5,0 0,0 0,0 0,-2 0,2 1,-1 1,0-1,0 2,-1-1,0 1,0 0,-2 4,2-2,1 0,-3 8,3-7,1 0,1 2,0-3,0 1,1 2,-1 0,1-1,0 0,1 0,0-2,0-1,2 0,-1-2,-1-1,1 0,0 0,-1-2,1-1,3-6,-4 3,0 2,0 0,0 0,0 0,-1 1,1-1,-2 1,1-1,0 0,-1 0,0 0,0 2,-1 0,0 1,1 1,-1-1,0 1,0 1,0-1,0 1,-1 0,0 0,0 1,-4 3,1 0,0 1,1 1,-1 5,1-6,-3 8,5-8,1-1,1 1,-1 1,1 0,1-2,-1 2,2-1,-1-2,0-1,1 0,0-1,1-1,7 0,-6-1,0-1,-1 0,1-2,-2 0,1-2,-1 0,1-1,0 2,-2 1,1-2,-1 3,0 0,0-2,-1 3,0-1,-3-6,1 6,0 1,0 1,0 0,-4 1,3 0,0 1,-8 3,7-2,0 1,0 1,2-2,0 0,-1 2,2-2,1-1,2 4,12 2,-9-6,2-2,9-2,-11-1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3118 1186,'-11'75,"9"-68,1-3,0 0,0 0,-1 11,1-9,1-3,0 0,2-9,-2 0,1 0,0 1</inkml:trace>
</inkml:ink>
</file>

<file path=ppt/ink/ink46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8819" units="cm"/>
      <inkml:brushProperty name="height" value="0.35278" units="cm"/>
      <inkml:brushProperty name="color" value="#ff0000"/>
      <inkml:brushProperty name="tip" value="rectangle"/>
      <inkml:brushProperty name="rasterOp" value="maskPen"/>
      <inkml:brushProperty name="ignorePressure" value="0"/>
    </inkml:brush>
  </inkml:definitions>
  <inkml:trace contextRef="#ctx0" brushRef="#br0">1678 1106,'-20'16,"18"-12,0 0,1 0,0-1,-3 4,3-4,-1-2,1 1,0 2,0-3,1 0,-1 0,1 0,-1 4,1-4,1 2,0-1,0 0,-1 0,0-1,1 1,0-1,0 0,0 0,0 0,-1 0,3 2,-2-3,0 1,0-1,1 0,0 0,-1-1,0 1,1-1,0 1,5-1,-5 1,0-1,1 0,-2 1,1-1,0-1,0 1,-1-1,0 0,2-3,-2 2,0 0,0 0,1-4,0-1,-2 4,0 0,0 1,1 0,-1 1,-1 0,1-2,-1 4,0-1,0 1,0 0,-7 2,4 0,0 0,0 0,-3 4,4-3,-1 2,1-1,1-2,0 1,1 0,-1 0,1 0,0 0,0 6,1-5,1 5,2 2,-1-8,-1 0,1-2,-1 0,1 0,2 0,6-5,-4-1,-3 2,2-5,-2 4,0 1,-1 0,0 0,0 1,0-1,0 1,-1 0,0 1,0-1,1-2,-2 2,0 1,0 0,0-1,-1-2,0 0,0 1,-1 0,-1-2,1 3,0 0,0 1,0 0,0 1,0 0,-1 0,-2 4,2-2,0 1,1 2,0-2,-1 0,1 0,0 1,-1 3,2-4,0 0,-1 4,2-3,0 1,1 0,-1 0,2 3,-1-5,0-1,0 1,1-2,1 0,-2-1,2-1,0 1,0-2,0 0,-1-1,1-1,2-6,-1-2,-2 7,-1 1,3-4,-3 4,1 0,0-5,-2 5,1-1,0 1,-1 1,0 0,0 1,-1 0,0 1,1 0,-1 0,0 1,0-1,0 1,0 0,-1 0,-1 1,1 0,-1 0,0 1,0 0,0 0,-7 9,7-7,-2 4,3-4,1-1,-2 6,3-7,1 1,-1-1,2 0,-1 1,1 0,5 5,-4-6,7 1,-7-3,0-1,0-1,0-1,-1 1,1-1,-1 0,4-5,-4 6,1-1,-1 1,1-1,-1 0,0 0,1 1,-1-2,0 1,-1-1,1 0,-1 0,-1 0,-1-3,0 5,-1 1,1 0,0 1,-1-1,0 1,-1-1,0 1,1 0,-1 0,0 1,0 0,1 0,-3 2,2-1,0 0,1 1,-3 8,3-7,0 0,1-1,-1-1,2 1,0 1,0-2,1 1,5 9,-5-7,5 4,-4-7,-1-1,1-2,-1 1,-1-1,1 0,2-6,-1 3,0 1,0-1,2-6,-4 7,1 1,0 0,-1-1,0 0,0 1,0-2,0 0,-1 0,1-1,-1 2,0 0,0 0,0 2,0 0,0 1,0-1,0 1,0-1,0 1,0 0,-2 1,2 0,-1 0,-1 4,-1-1,2 1,0-1,-3 8,3-9,0 8,3-8,0 2,0 1,0-2,2 5,-2-6,0-1,1-1,-1-2,0 1,1-3,-1 1,1-1,0 1,0-3,0 2,0 0,0 0,0 0,-1 1,1-1,-2 0,1 2,0-1,-1 0,1-3,-1 3,-1-1,1 1,-1-1,0 1,0-1,-2-2,2 4,-2 0,2 1,0 0,-4 3,3-1,-4 5,3-4,0 0,0 0,2 0,-1-1,0 3,1-4,1 1,0-1,1 4,1-1,-1-1,1 1,3 6,-1-5,-1-3,0-1,-2-1,0 0,1-2,2-5,-2 3,0 0,-1-1,4-9,-4 9,0 1,-1 1,1-1,-1 0,-1-16,1 16,-1 2,0 0,0 1,0 0,0 0,0 0,0 1,0 0,-2-1,0 1,1 0,-7 2,4 0,0 0,0 1,-2 4,2-2,2 0,-1 2,1 0,1-3,0 0,-1 1,2-3,0 1,0 0,-1 5,2-5,0 0,1 1,0-1,0 0,1-1,0 0,0 0,0-1,1 0,0-1,4-1,-3 0,6-3,-4-1,-2 1,3-7,-5 7,1 1,-1 0,-1 2,1-1,-1 0,0 0,0 1,0 0,-1 0,1-1,0 2,-1-1,1-1,0 1,-1 0,-1 1,-3-1,0-1,1 1,0 1,-2 0,0 0,0 0,1 0,0 1,0-1,1 0,-1 2,2-2,1 1,0-1,1 1,-1-1,1 1,0 0,0 0,0 0,0 0,0 3,1-1,0-1,5 8,-3-7,-1-1,1 0,-1 0,1-2,-1 0,2 0,-2-1,3-2,0-1,-3 2,0 0,0-1,0 1,0 0,0-2,-1 3,0-1,0 0,-1 0,1 0,-1 0,1-1,-1 0,0-2,-2-5,0 6,1 2,0 1,0 0,0 0,0 1,0-1,-1 1,0-1,1 1,0 0,-2 1,0 0,1 1,-6 8,6-6,1 0,0 1,0-2,1-1,0 1,1-1,0 0,0 0,1 0,0 0,0 0,0 0,3 0,-3-2,0 1,1-2,-1 1,0-1,0 1,0-1,1-1,-1 0,1 1,8-7,-7 5,-2 1,-1 0,0-1,1-2,-2 1,-1 2,0 1,0-1,-3-1,2 2,0 0,-1 0,0 1,0 0,-6 2,5-1,1 1,-4 4,4-3,-1 0,-1 2,1-2,-4 4,7-5,-1 0,1 0,0 0,0 0,1 0,-1 6,1 1,1-5,0 0,1-1,0 0,1-1,0-1,-1 0,1-1,-1 0,1 0,1-3,-2 0,2-2,-1 1,0-1,-1 1,1-4,-1 4,0 0,-1-1,-1 4,1-7,-1 5,0-1,0 0,0 1,-1-1,1 1,-2-1,1 3,0 0,1 0,-1 1,0 0,0-1,-1 2,1-1,-1 1,1 0,-3 6,-2 2,4-5,0 4,2-5,0 1,1-2,-1 0,1 1,1 0,0 2,0-2,0 0,1-1,-2-1,1-1,-1-1,1 0,2-2,-3 1,1-1,1-1,0 0,-1 0,3-9,-3 8,-2 0,1-3,-2 0,0 5,0 2,0 1,0-1,0 0,0 1,0 0,0 0,0 0,-2 0,0 1,0 0,0 1,0 1,-1 0,2 1,-9 14,9-14,1-1,0-1,1 0,0 0,-1 0,2-1,-2 1,1-1,-1 1</inkml:trace>
</inkml:ink>
</file>

<file path=ppt/ink/ink46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1194 1634,'-26'21,"22"-18,0 0,0 0,0 0,-1 1,2-2,0 0,0 0,-1 1,0-1,0 0,1-1,-1 2,1-2,-2 3,2-2,-2 2,0-1,2-1,-3 3,2-3,0 1,-3 4,0 3,4-6,0 0,-3 4,3-6,-3 4,3-3,0-1,0 1,0-1,0 1,0 1,0 0,-1-1,1 1,1-1,-1 0,0 1,0-1,1 0,3-6</inkml:trace>
</inkml:ink>
</file>

<file path=ppt/ink/ink46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932 1805,'-15'7,"12"-6,0 1,1 1,-1 3,1-1,0-2,1 3,1-3,-2 2,1-2,0 1,1-1,0 0,1 1,1 0,-1-1,2 0,-1 0,2 1,-1-2,1 0,-1-1,0 1,0-2,0 2,0-2,2 3,-2-3,3 1,-3 0,1-1,3 0,-4 1,0-2,2 1,-2 1,7-2,-7 0,1 1,0 0,0-1,2-1,-2-2,0-1,-2 2,2-1,0 1,0 0,2-3,-3 3,0-1,0-2,-2 3,0 0,-2-3,0 3,0 0,-1-4,0 4,-3-3,3 2,-2 1,-1 1,1 0,1 0,-1 1,0-1,-3 1,4 1,-4 1,4-1,-1 0,-6 1,6 0,0-1,0 1,-2 1,3-1,-1 1,1-1,0 2,-1-2,1 1</inkml:trace>
</inkml:ink>
</file>

<file path=ppt/ink/ink46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733 1820,'-1'18,"1"-13,0-2,0 5,1-4,-1-1,1 4,0-3,0-1,0 7,-1-6,1-1,0 0,-2 1,2-1,-1 0,0 0</inkml:trace>
</inkml:ink>
</file>

<file path=ppt/ink/ink46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721 1815,'17'-7,"-17"13,0-2,0 0,0 1,0-1,-1 0,1 0,-1 3,0-4,1 0,-1 2,0-1,1 0,0-1</inkml:trace>
</inkml:ink>
</file>

<file path=ppt/ink/ink46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769 1848,'-20'5,"17"-3,1 3,2-2,1 1,1 0,4 1,-3-2,-1 0,4-1,-4-5,-1-1,0 1,-2-1,1 1,0-1,0 1,0 6,3 0,-2 0,2-2,-1-5,-2-2,1-2,-1 5,0 0,0-2,-1 0,2 1,-2 1,3 7,-1 0,0 1,0-2,-1 3,0-2,1 0,0 0,0-1,0 4,0-4,-1 0,1 0,-1-6,-1-4,0 1,0 3,1 0,-1 0,1-1,0 1,1-2,0 0,1 2,0 0,1 1,0 0,0 1</inkml:trace>
</inkml:ink>
</file>

<file path=ppt/ink/ink46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801 1848,'16'-13,"-19"9,1 1,-1 1,0 1,0 5,3 9,1-9,-1-1,1 2,1-1,-1-1,2 1,0-1,0-2,1-3,-3-1,0-2,0-4,-1 6,-1-2,2 1,-1 8,2 6,-1-6,0 0,1 0,-1-1,-1-10,-1 3,1 0,0 0,0-4,0 5,0-1,1 1,2 2,-2 4,1 0,0 4,1 0,-1 2,2 0,-1-3,-6-11,1 2</inkml:trace>
</inkml:ink>
</file>

<file path=ppt/ink/ink46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838 1765,'7'57,"-7"-53,1-1,0 0,0 0,0 0,1 1,2-1,-1-3,0-5,-2 2,-1-4,0 4,-2-5,0 5,0 0,0 0,-2 1,1 0,1-1,-4 2,1 1,2 1,0-1,6 0,2-1,-1-1,1-1,-2 2,0 1,1-1,-1 3</inkml:trace>
</inkml:ink>
</file>

<file path=ppt/ink/ink46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879 1799,'2'0</inkml:trace>
</inkml:ink>
</file>

<file path=ppt/ink/ink46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891 1732,'4'30,"-3"-26,-1 0,1 0,0 2,-1-1,1-1,-1 0,0-1,0 2,0-2,0-11,0 1,-1 0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3123 1256,'3'24</inkml:trace>
</inkml:ink>
</file>

<file path=ppt/ink/ink46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906 1767,'21'-6,"-23"3,-3 0,1 0,0 2,0 1,1 4,3 1,1-2,0 2,1 6,-1-8,2 3,1-2,0-1,0-2,-1-4,-3-2,0 2,1-1</inkml:trace>
</inkml:ink>
</file>

<file path=ppt/ink/ink46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937 1757,'2'0</inkml:trace>
</inkml:ink>
</file>

<file path=ppt/ink/ink46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944 1720,'-6'13,"6"-10,0 0,0 5,1-4,1-1,-1 0,1 1,-1-1,1 1,-2-1,2 1,-1 0,-1-1,0 0,0 1,0 1,-1-2,0 0,1 0,-1 0</inkml:trace>
</inkml:ink>
</file>

<file path=ppt/ink/ink46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959 1698,'5'59,"-3"-54,4 1,-3-4,0-2,0 0,-1-3,0 0,-1 0,-1 0,-5 0,1 1,1 1,0 0,-10-3,9 2,1 0,0 0,6-1,0 2,1-2,0-1,3-1,-3 3,-1 0,0 0,1 0,0 0,0 0</inkml:trace>
</inkml:ink>
</file>

<file path=ppt/ink/ink46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931 1854,'14'-4,"-10"3,-1 0,0 1,1-2,2 0,1-3,-3 2,-1 1,1-2,2 0,-3 2,0 2,0 0,-5-3,-3-1</inkml:trace>
</inkml:ink>
</file>

<file path=ppt/ink/ink46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958 1821,'9'21,"-8"-18,0 0,0 0,0 0,2 2,-3-1,1-1,0 0,-1 1,2-1</inkml:trace>
</inkml:ink>
</file>

<file path=ppt/ink/ink46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1040 1855,'11'25,"-10"-22,0 1,-1 1,0-2,0 1,-3-6,0-4,1 0,0 3</inkml:trace>
</inkml:ink>
</file>

<file path=ppt/ink/ink46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8819" units="cm"/>
      <inkml:brushProperty name="height" value="0.35278" units="cm"/>
      <inkml:brushProperty name="color" value="#ff0000"/>
      <inkml:brushProperty name="tip" value="rectangle"/>
      <inkml:brushProperty name="rasterOp" value="maskPen"/>
      <inkml:brushProperty name="ignorePressure" value="0"/>
    </inkml:brush>
  </inkml:definitions>
  <inkml:trace contextRef="#ctx0" brushRef="#br0">934 1830,'-20'12,"18"-10,1-1,0-1,0 0,0 1,0 0,-1 1,1-2,1 1,0 0,-1-1,1 1,0 0,0 0,0 0,0 0,1 3,1-2,-1-1,0 0,1 0,1 0,-1 0,1 1,0-1,0 0,1 1,-1 0,0 0,-1-1,1 1,-1 0,0-2,2 1,-3-1,0-1,-1-1,1 0,0-1,0 1,0-3,0 3,-1 0,1 0,0 0,-1-1,1 2,2-4,-3 3,1 0,1 0,-1 1,-1 0,1 0,-1 0,1 1,-1-1,0 0,-1 1,0-1,0-1,-2 0,1 1,0 0,-3 0,3 0,0 1,1 0,-1 0,-6 1,6-1,1 1,-2-1,1 0,0 1,0 0,-2 2,-1 3,3-5,1 1,0 0,0 0,2 2,1 0,0-2,0 0,6 3,-6-4,2 1,-1-1,-1 0,1 0,1 0,2-1,2-1,-6 0,0 0,0-1,0 0,0 1,3-5,-4 4,1-1,0 2,-2 0,1-1,-1 1,1 0,-1 0,0-2,-1 2,1 0,-1-1,0 0,-1 0,1 1,-1-1,0 0,-1 1,-1-1,2 1,0 1,1 0,-1-1,0 1,1 0,0 0,-1 1,1-1,0 1,0 1,0 1,0 0,0 6,1-7,0 1,0-1,0 1,2 0,-1-1,0 0,1 0,0 0,0 0,1 1,1-1,-1 0,7 4,-7-4,7 0,-8-3,-1 0,1-1,0-2,-2 1,0 0,-1-3,1 2,-1 1,1 0,-1-1,-1-1,0-4,0 5,0 1,-2-3,1 5,0-1,0 1,0 0,0 1,0 0,-4-1,5 2,-1-1,1 1,-2 1,3-1,-1 1,1 0,0 0,0 0,0 2,0-1,1 1,0-1,0 1,1-1,0-1,0 2,1 1,0-3,-1-1,1 0,0 0,-1 1,3-1,-2-1,3 0,-2-1,-1 1,5-2,-5 0,1 1,2-1,-3 0,2-2,-4 3,1-1,-1 1,1 0,-1 0,0-1,0 0,-1-1,0-1,0 1,-1 0,0-2,-1 2,0 2,0-1,0-1,-1 3,1-1,0 0,1 0,-1 2,1-1,0 0,0 0,0 1,1 0,-5 2,4-1,1 0,-2 5,3-4,-1 1,1 0,1-1,-1 0,5 4,-3-5,2 2,-1-2,3 1,2-1,-4-2,-1 0,0 0,0-1,-1-1,0 1,1-2,-2 1,0 0,1 0,-2 0,1 0,0-1,0-2,0 3,-1-1,1 1,-1-1,0 2,0-1,0 1,0 0,-1 1,0-1,0 1,-7 0,3 0,1 1,0 0,0 0,2 0,0 0,0 0,1-1,-1 3,2-2,-1 0,1 0,0 1,0-1,0 0,1 1,0 1,2-1,-1-1,1 1,3 0,-2-1,0 0,0 0,0 0,0-2,4 0,-6 0,0 0,1-1,-1 1,-1-1,1-4,0 1,-2 1,1-13,-1 11,0 3,-2-4,1 3,1 3,-1 0,0-1,0 2,1-1,-1 1,-1 0,1-1,0 1,-4 2,3-1,0 1,-1 0,1 0,1 1,-1-1,1 3,0-2,2 4,-1-3,1-1,-1 1,2 0,0-1,-1 0,1 0,3 1,-3-3,0 0,1 1,0-1,0 0,3-1,-3 0,0-1,-1 0,0 0,1-2,-1-3,-1 2,0 0,-1 0,1-4,-2 3,1 2,-1 0,0 2,1 0,-2-1,1 1,0 0,0 0,-1 1,0-1,-1 0,1 0,0 1,-1 0,1 0,0 1,0-1,1 1,-1 0,-1 2,1 0,0 0,1 1,0 0,-2 13,3-13,0 1,0-3,1 0,-1-1,1 0,-1 0,3 4,-1-4,-1 0,1 1,-1-2,0 0,1 0,-1-1,1-1,0 0,-1 0,0-3,1-1,-2 2,-1 0,1 1,-2-3,1 3,1 1,-2 0,1 1,0 0,0 0,0 0,0 1,-1 1,2 0,-1-1,0 5,-1-1,1 0,1-1,0 4,0-5,0 1,0-2,1 0,-1 0,1-1,0 1,0-1,0 1,0-1,0 0,1 0,-1 1,5-1,-3 0,-1 0,0-1,-1 1,1 0,-1-1,0 1,0 0,-1-1,0 0,-1-1,0 0,-8-15,6 14,1 0,0 2,0 0,-2-1,3 2,0 0,-1 0,1 1,0 0,-1 1,1 0,0 0,-1 5,2-4,0 0,0 0,2 3,-1-5,0 1,2 0,-2-1,0 0,0-1,6 3,-5-3,0 0,-1-1,0 0,0 0,0 0,0 0,2-4,-2 2,0 0,-1 0,1 0,0 0,-1 1,0 0,0 1,0 0,-1 0,0 1,-2 0,1 1,0 0,0 1,-1 0,2 0,-1 1,0-1,1 0,0 0,1 0,-1 0,1 0,0 0,0-1,0 2,0-2,1 0,-1 0,1 1,1 0,-1-1,2 2,1-3,-3 1,0-1,0-1,0 1,0-1,-1 0,2-2,-2 2,1-4,0 0,-1 1,-1-1,0-5,0 5,0 2,-1-1,1 3,1 0,-2 0,2 0,-1 1,1 1,-1 0,1 0,-1 5,0-1,1-1,0 0,0 2,1-4,1 4,-2-5,1-1,-1 1,1-1,0 1,0-1,0 0,-1-1,1 1,-1-1,0 0,0-3,0 0,0 0,-1 1,0-1,0 1,0 1,0-1,0 2,0 0,0 0,-2 0,2 1,0-1,-3 1,1 0,-8 0,6 1,1-1,0 1,0 0,-2 0,-1 2,6-2,-1 0,1 0,0 0,1 0,-1 0,0 0,1 0,-1 0,1 0,0 0,0 0,0 0,1 0,-1 0,2 0,5 4,-4-4,6 1,-1-2,-5 0,1-1,-3 0,1-1,-2 1,1 0,-1-1,0-5,0 3,-1 0,-2-5,1 6,0 0,-1 1,0 0,1 0,-1 1,-6-3,6 3,-2 0,3 1,0 1,-4 0,4 0,-2 2,3-2,-1 1,0 1,-2 3,2-2,0 0,-1 5,1-6,0 0,0 1,1-3,0 1,0-1,1 0,-1-1,1 1,0 0,1-1,-1 1,1-1,0 0,-1-1,1 1,-1-1,0 0,0 0,1-3,0 1,-1 1,0 0,1-1,0 1,-1 1,1-1,0 0,0 0,0 1,0-1,0 1,0-1,0 1,1-1,-1 1,0 0,0 0,1 0,-1 1,1-1,-1 1,1 0,-1 0,8 2,-6-2,4 2,-4-1,0 0,1 0,-3-1,0 0,0 0,0 0,0 0,0 0,-4 0,0 2,0-1,0 0,0 0,0 0,0 0,1 0,0-1,0 1,-2-1,3 0,-1 0,1 0,-1 0,0-1,1 1,-2 0,2-1,0 1,0 0,-1-1,1 1,0 0,0 0,1-1,-1 1,0 0,0-1,0 1,1-1,-1 1,0 0,0 0,0 0,1 1,-1 0,0 0,1 0,-2 1,1-1,1 0,-1-1,1 1,0 0,2-2,-2 0,6-5,-4 4,1-1,-2 1,0 1,0 0,0 0,0 0,0 0,0 0,1 0,-2 0,1 1,2-2,-1 0,0 1,0 0,0 0,0 0,0-1,3 0,-3 1,0 0,0 0,0 1,3-1,-2 1,2 0,-2 0,-1 0,2 0,-2 1,0-1,0 1,0-1,2 1,-3 0,1-1,-1 1,1 0,-1 0,0-1,0 1,0 0,0-1,1 1,0 1,-1-1,1 1,-1-1,0 0,0 1,1-1,-2 0,1 0,-1 0,1 0,-1 1,1 0,-1 0,0 0,0 2,-1-1,1 0,-1-1,0 1,-1 0,1-1,1 0,-1 0,0-1,-1 0,0 2,1-2,0 0,-1 0,1 0,-1 1,0-1,0 0,-2 1,-1 0,3-2,0 1,0-1,-1 1,1-1,-1 0,-3-1,4 1,-2-1,3 0,-1 0,1 1,0-1,0 1,0 0</inkml:trace>
</inkml:ink>
</file>

<file path=ppt/ink/ink46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8819" units="cm"/>
      <inkml:brushProperty name="height" value="0.35278" units="cm"/>
      <inkml:brushProperty name="color" value="#ff0000"/>
      <inkml:brushProperty name="tip" value="rectangle"/>
      <inkml:brushProperty name="rasterOp" value="maskPen"/>
      <inkml:brushProperty name="ignorePressure" value="0"/>
    </inkml:brush>
  </inkml:definitions>
  <inkml:trace contextRef="#ctx0" brushRef="#br0">1218 1480,'-14'2,"13"-2,-4-1,3 1,0 0,0-1,-1 1,-5-1,6 1,0 0,-1 0,1-1,0 0,0 1,-3-1,1 0,2 1,0-1,-2 0,3 1,-1-1,1 1,0 0,-1-1,1 1,-1-1,0 0,1 1,-1-1,1 1,-1 0,0 0,-2-2,3 1,-1 0,1 1,-1-1,1 0,0 0,-1 0,1 0,1-1,-1 1,0 0,0 0,0 0,0 0,-1 0,1 0,-2-1,2 2,0 0,1-1,-1 1,0-1,0 1,0 0,0-1,0 1,0 0,0 0,1-1,-1 1,0-1,0 1,0 0,0-1,-7 1,5 0,1-1,0 1,1-1,0 1,0 0,0 1,0-2,0 1,-1 0,0 0,1 0,0 0,1-1,0 0</inkml:trace>
</inkml:ink>
</file>

<file path=ppt/ink/ink46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8819" units="cm"/>
      <inkml:brushProperty name="height" value="0.35278" units="cm"/>
      <inkml:brushProperty name="color" value="#ff0000"/>
      <inkml:brushProperty name="tip" value="rectangle"/>
      <inkml:brushProperty name="rasterOp" value="maskPen"/>
      <inkml:brushProperty name="ignorePressure" value="0"/>
    </inkml:brush>
  </inkml:definitions>
  <inkml:trace contextRef="#ctx0" brushRef="#br0">1166 1385,'17'-17,"-14"16,0 0,0 0,0 1,0-1,0 1,-1-1,3 0,-2 1,-1 0,3-2,-2 0,0 1,-1-1,1 0,0 0,3-3,-2 3,-1 0,0 0,0 1,0-1,0 1,-1 0,3-1,-2 1,-1 1,0 0,0 0,1 0,-1 0,1-1,-1 1,1 0,1 0,-1-1,1 1,-1-1,0 1,6-2,-7 1,3 0,-3 0,1 1,-1-1,0 1,0-1,0 0,0 0,7-1,-6 2,0 0,1-1,-1 0,0-1,5-2,0 0,-6 3,0 0,-1 1,1-1,-1 1,1 0,0-1,-1 1,1 0,1-1,-1 1,0-1,1 0,-1 0,1 1,0-1,-1-1,4-3,-1 1,-3 3,-1-1,0 1,0 1,1-2,0 2,10-3,-9 2,-1 0,1 1,3-2,-4 1,1 1,-1-1,0 0,1 1,-1-1,-1 1,1 0,-1 0,0-1,3 0,-2 1,-1 0,1 0,-1-1,1 1,-1-1,1 0,-1 0,1 1,-1-1,0 0,1 1,-1-1,2-1,-1 1,-1 1,1 0,-1-1,1 1,1-1,-1 1,3-2,-3 1,1-1,-2 2,1-1,-1 1,0-1,0 1,0-1,1 0,-1 0,0 0,1 0,1-1,-1 2,-1-1,2 0,-2 0,0 1,1 0,-1-1,1 1,1-1,-2 1,1-1,1 0,-1 0,5-1,-5 1,0 0,0 0,0 0,0 1,0-1,-1 0,0 1,0 0,1 0,0-1,-1 1,0 0,0-1,0 1,0 0,0-1,0 1,1 0,-1-1,1 1,-1-1,1 0,-1 0,1 0,-1 0,-1-1,-2 0,-3-2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3094 1221,'15'0,"-12"-1,6-2,-5 3,-1 0,0 0,1 1</inkml:trace>
</inkml:ink>
</file>

<file path=ppt/ink/ink46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8819" units="cm"/>
      <inkml:brushProperty name="height" value="0.35278" units="cm"/>
      <inkml:brushProperty name="color" value="#ff0000"/>
      <inkml:brushProperty name="tip" value="rectangle"/>
      <inkml:brushProperty name="rasterOp" value="maskPen"/>
      <inkml:brushProperty name="ignorePressure" value="0"/>
    </inkml:brush>
  </inkml:definitions>
  <inkml:trace contextRef="#ctx0" brushRef="#br0">1147 1845,'15'-5,"-13"5,-1 0,1-1,2 0,6-2,-7 3,0-1,0 1,-1 0,3-2,-1 2,-3-1,1 1,-1 0,0 0,1-1,-1 1,0-1,1 1,-1-1,2 0,-2 1,0-1,0 1,-1-1,1 1,0-1,0 1,-2-1</inkml:trace>
</inkml:ink>
</file>

<file path=ppt/ink/ink46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8819" units="cm"/>
      <inkml:brushProperty name="height" value="0.35278" units="cm"/>
      <inkml:brushProperty name="color" value="#ff0000"/>
      <inkml:brushProperty name="tip" value="rectangle"/>
      <inkml:brushProperty name="rasterOp" value="maskPen"/>
      <inkml:brushProperty name="ignorePressure" value="0"/>
    </inkml:brush>
  </inkml:definitions>
  <inkml:trace contextRef="#ctx0" brushRef="#br0">1151 1862,'17'2,"-16"-2,10-1,-7 1,0 0,0 0,-1 0,0-1,3 1,-4 0,4 0,-4 0,0 0,1-1,-1 1,0 0,0 0,0 0,0 0,0-1,0 1,0-1,-1 1,-1-1,0 0,-1 0</inkml:trace>
</inkml:ink>
</file>

<file path=ppt/ink/ink46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8819" units="cm"/>
      <inkml:brushProperty name="height" value="0.35278" units="cm"/>
      <inkml:brushProperty name="color" value="#ff0000"/>
      <inkml:brushProperty name="tip" value="rectangle"/>
      <inkml:brushProperty name="rasterOp" value="maskPen"/>
      <inkml:brushProperty name="ignorePressure" value="0"/>
    </inkml:brush>
  </inkml:definitions>
  <inkml:trace contextRef="#ctx0" brushRef="#br0">1213 1774,'3'0</inkml:trace>
</inkml:ink>
</file>

<file path=ppt/ink/ink46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8819" units="cm"/>
      <inkml:brushProperty name="height" value="0.35278" units="cm"/>
      <inkml:brushProperty name="color" value="#ff0000"/>
      <inkml:brushProperty name="tip" value="rectangle"/>
      <inkml:brushProperty name="rasterOp" value="maskPen"/>
      <inkml:brushProperty name="ignorePressure" value="0"/>
    </inkml:brush>
  </inkml:definitions>
  <inkml:trace contextRef="#ctx0" brushRef="#br0">1213 1774,'1'2,"1"-4,-1 2,0-3,-1 2,1 0,0 0,0 1,0 0,0 0,1 0,0 1,1 0,-1 0,1 1,-2-1,1 0,-1 0,0 0,1 1,-2-1,1 0,-1 0,0 0,0 0,0 0,-1 0,1 1,-1 0,0-1,-2 3,2-3,1 0,-1 0,-1 1,1-1,0-1,0 1,1 0,-1 0,-1-1,2 1,-1-1,1 1,-1-1,1-1,1 1,0 0,0 0,0-1,0 1,0 0,3 1,-2-1,-1 0,0 0,1 1,-1-1,0 1,3-1,-3 0,1 0,-1 0,0 0,1-1,-1 1,0 0,1 0,-1-1,2 1,1 0,-2 0,-1 1,0-1</inkml:trace>
</inkml:ink>
</file>

<file path=ppt/ink/ink46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8819" units="cm"/>
      <inkml:brushProperty name="height" value="0.35278" units="cm"/>
      <inkml:brushProperty name="color" value="#ff0000"/>
      <inkml:brushProperty name="tip" value="rectangle"/>
      <inkml:brushProperty name="rasterOp" value="maskPen"/>
      <inkml:brushProperty name="ignorePressure" value="0"/>
    </inkml:brush>
  </inkml:definitions>
  <inkml:trace contextRef="#ctx0" brushRef="#br0">2192 1483,'15'0,"-10"-1,-1 0,0 0,3 0,-5-1,9-2,-8 3,-1 1,0-1,0 0,0 0,1 2,-1-1,0-1,0 1,-1 1,4-1,-2 2,-1-2,0 2,-3-2,0-1,0 1,-3-1,-1 0,1 0,-3-1,5 2,0-1,-1-1</inkml:trace>
</inkml:ink>
</file>

<file path=ppt/ink/ink46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8819" units="cm"/>
      <inkml:brushProperty name="height" value="0.35278" units="cm"/>
      <inkml:brushProperty name="color" value="#ff0000"/>
      <inkml:brushProperty name="tip" value="rectangle"/>
      <inkml:brushProperty name="rasterOp" value="maskPen"/>
      <inkml:brushProperty name="ignorePressure" value="0"/>
    </inkml:brush>
  </inkml:definitions>
  <inkml:trace contextRef="#ctx0" brushRef="#br0">2228 1434,'1'15,"-1"-9,1-2,-1 0,0-1,1 4,-1-3,1 3,0 1,-1-3,1 0,-1-1,0 1,1 2,-1-5,0-1,0 0,-1 0,1 0,-2-6,1-2,-1 1,1 1</inkml:trace>
</inkml:ink>
</file>

<file path=ppt/ink/ink46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8819" units="cm"/>
      <inkml:brushProperty name="height" value="0.35278" units="cm"/>
      <inkml:brushProperty name="color" value="#ff0000"/>
      <inkml:brushProperty name="tip" value="rectangle"/>
      <inkml:brushProperty name="rasterOp" value="maskPen"/>
      <inkml:brushProperty name="ignorePressure" value="0"/>
    </inkml:brush>
  </inkml:definitions>
  <inkml:trace contextRef="#ctx0" brushRef="#br0">2290 1498,'15'-11,"-14"11,0 0,0 0,0 0,2 1,-2-1,1 2,-1-2,0 0,0 1,0-1,-1 1,0 0,0 0,-1 0,1 0,-2 1,0 0,-2 3,1-1,1-2,0 2,0-2,-3 4,3-5,1 1,-2 2,2-3,0-1,0 2,1-1,-1-1,2 0,0 0,0 1,1-1,1-1,-1 1,3 0,-3 0,0 0,0 0,-1 0,2 0,-2 0,0 0,2 0,-2 1,1-1,-1 0,1 0,0 1,-1-1,1 0,-1 0,-3 0,-2-1,2 1</inkml:trace>
</inkml:ink>
</file>

<file path=ppt/ink/ink46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8819" units="cm"/>
      <inkml:brushProperty name="height" value="0.35278" units="cm"/>
      <inkml:brushProperty name="color" value="#ff0000"/>
      <inkml:brushProperty name="tip" value="rectangle"/>
      <inkml:brushProperty name="rasterOp" value="maskPen"/>
      <inkml:brushProperty name="ignorePressure" value="0"/>
    </inkml:brush>
  </inkml:definitions>
  <inkml:trace contextRef="#ctx0" brushRef="#br0">2299 1582,'24'14,"-23"-13,5 2,-4-2,0 0,1 1,-1-1,-1 1,1-2,0 2,0 0,4 8,0-2,-3-6,-1 0,3 1,-2-1,0-1,5 3,-5-3,0 0,0 0,-1 1,5 1,-2 2,-3-4,0 0,0 2,1 1,1 2,-3-1,0-3,-1 0,1 0,-1 0,1-1,0 0,0 1,-1-1,-1-1,-1-1,1 0</inkml:trace>
</inkml:ink>
</file>

<file path=ppt/ink/ink46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8819" units="cm"/>
      <inkml:brushProperty name="height" value="0.35278" units="cm"/>
      <inkml:brushProperty name="color" value="#ff0000"/>
      <inkml:brushProperty name="tip" value="rectangle"/>
      <inkml:brushProperty name="rasterOp" value="maskPen"/>
      <inkml:brushProperty name="ignorePressure" value="0"/>
    </inkml:brush>
  </inkml:definitions>
  <inkml:trace contextRef="#ctx0" brushRef="#br0">2483 1720,'-14'2,"13"-2,-3 3,2-1,-3 5,4-5,0 0,-1 0,1 0,0-1,0 0,1 1,-1-1,0 1,0-1,1 0,0 0,0 1,0 0,0 0,0-1,1 1,3 4,2 1,-4-5,0-2,0 0,-1 1,1 0,1-1,-1 0,-1 0,1-1,0 1,4 0,-4 1,1 0,-2-1,1 0,-2 1,-1-1</inkml:trace>
</inkml:ink>
</file>

<file path=ppt/ink/ink46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8819" units="cm"/>
      <inkml:brushProperty name="height" value="0.35278" units="cm"/>
      <inkml:brushProperty name="color" value="#ff0000"/>
      <inkml:brushProperty name="tip" value="rectangle"/>
      <inkml:brushProperty name="rasterOp" value="maskPen"/>
      <inkml:brushProperty name="ignorePressure" value="0"/>
    </inkml:brush>
  </inkml:definitions>
  <inkml:trace contextRef="#ctx0" brushRef="#br0">2179 1536,'-18'21,"14"-16,1 1,0-2,0 1,0-1,0-1,1 0,0 0,0 0,1 0,-1 0,0 1,1-2,0 0,0-1,1-2,-1-1,0-3,0 4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3148 1215,'-7'29,"7"-25,-1-1,5-7,0-4,-1 1,-2 4,3-1,-1 2,3 0,-2 0,2 1,-3 0,0 1,1-4,-8 8,1 3,1-1,-2 5,3-7,0 1,-1-2,0 0,2-8,0 1,0-6,0 6,4 1,-8 5,2 4,0-1,-2 4,0-1,2-5,-1 1,0 0,1-1,0 2,-2 3,4-5,1-6,3-2,-2 2,2-4,-1 3,2 0,-2 3,-1 4,0 7,-1-6,0 0,0-1,3 0,-1-4,2-2,-1 0,-1 0,6-6,-7 6,1 1</inkml:trace>
</inkml:ink>
</file>

<file path=ppt/ink/ink46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8819" units="cm"/>
      <inkml:brushProperty name="height" value="0.35278" units="cm"/>
      <inkml:brushProperty name="color" value="#ff0000"/>
      <inkml:brushProperty name="tip" value="rectangle"/>
      <inkml:brushProperty name="rasterOp" value="maskPen"/>
      <inkml:brushProperty name="ignorePressure" value="0"/>
    </inkml:brush>
  </inkml:definitions>
  <inkml:trace contextRef="#ctx0" brushRef="#br0">2062 1663,'20'6,"-19"-6,1 0,3-1,-4 1,2-1,0-1,-2 2,1-1,-1 1,-1-1,1 1,0 1,0-1,-1 1,-1 0,-2-2,2-1,0 1</inkml:trace>
</inkml:ink>
</file>

<file path=ppt/ink/ink46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8819" units="cm"/>
      <inkml:brushProperty name="height" value="0.35278" units="cm"/>
      <inkml:brushProperty name="color" value="#ff0000"/>
      <inkml:brushProperty name="tip" value="rectangle"/>
      <inkml:brushProperty name="rasterOp" value="maskPen"/>
      <inkml:brushProperty name="ignorePressure" value="0"/>
    </inkml:brush>
  </inkml:definitions>
  <inkml:trace contextRef="#ctx0" brushRef="#br0">2079 1639,'5'23,"-4"-13,0-5,-1 1,0-1,1 0,0-1,-1 0,0-1,0 1,1 5,-2-6,1-2,0 0,0-3,-1 0,1 0,0-2,0 1,0 0,0 0</inkml:trace>
</inkml:ink>
</file>

<file path=ppt/ink/ink46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8819" units="cm"/>
      <inkml:brushProperty name="height" value="0.35278" units="cm"/>
      <inkml:brushProperty name="color" value="#ff0000"/>
      <inkml:brushProperty name="tip" value="rectangle"/>
      <inkml:brushProperty name="rasterOp" value="maskPen"/>
      <inkml:brushProperty name="ignorePressure" value="0"/>
    </inkml:brush>
  </inkml:definitions>
  <inkml:trace contextRef="#ctx0" brushRef="#br0">2131 1688,'0'21,"0"-19,0 0,1 1,-1 0,0-1,1 2,-1-3,0-4,0 1,0 1,-1-3,1 0,-2 1,1 1</inkml:trace>
</inkml:ink>
</file>

<file path=ppt/ink/ink46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8819" units="cm"/>
      <inkml:brushProperty name="height" value="0.35278" units="cm"/>
      <inkml:brushProperty name="color" value="#ff0000"/>
      <inkml:brushProperty name="tip" value="rectangle"/>
      <inkml:brushProperty name="rasterOp" value="maskPen"/>
      <inkml:brushProperty name="ignorePressure" value="0"/>
    </inkml:brush>
  </inkml:definitions>
  <inkml:trace contextRef="#ctx0" brushRef="#br0">2038 1634,'-15'22,"14"-18,1 0,0 1,-1 1,1-2,0 0,0 0,-1 0,1 0,0-2,0 1,0 0,0 0,1 2,0-2,-1 0,0-1,3 8,-2-8,0 1,1 2,0-3,-1-1,2 3,-1-2,-1-1,3 2,-2-2,4 3,-3-2,2 0,-3-1,1 0,-1 0,0 0,0 0,1 1,-1-1,2 1,-1 0,2 1,-1 0,-1-2,0-1,0 1,0-1,7-2,-7 2,3-5,-3 3,-1 1,5-6,-5 5,2-1,0 0,2-2,-4 4,0 0,-1 0,1-1,0 1,0-2,-1 0,0 1,0-1,0 0,-1 0,1-1,-1 0,-1-4,0 5,-1 1,1-1,0 0,0 0,-3-3,-1-6,3 7,1-1,-2 1,1 0,-10-15,10 16,-4-7,3 6,0 1,0 0,-2 0,2 1,0 2,0-1,-1 1,1 0,1 1,-11 3,11-1,-2 0,0 1,0 0,-2 1,0-1,1 0,1-2</inkml:trace>
</inkml:ink>
</file>

<file path=ppt/ink/ink46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8819" units="cm"/>
      <inkml:brushProperty name="height" value="0.35278" units="cm"/>
      <inkml:brushProperty name="color" value="#ff0000"/>
      <inkml:brushProperty name="tip" value="rectangle"/>
      <inkml:brushProperty name="rasterOp" value="maskPen"/>
      <inkml:brushProperty name="ignorePressure" value="0"/>
    </inkml:brush>
  </inkml:definitions>
  <inkml:trace contextRef="#ctx0" brushRef="#br0">1377 1651,'13'6,"-12"-6,0 1,0-1,1 1,3 2,-2-2,0 1,0 1,0-1,0 1,-1 1,1-1,-1-2,0 1,0 1,3 1,-2-1,-2-1,1-2,-1 1,2 2,-2-3,0 0,-1 1,2 0,1 0,-2-1,1 2,0-1,0 0,2 1,-2-1,-1 0,3 2,-3-1,0 1,0-1,0 1,-2 1,0-4</inkml:trace>
</inkml:ink>
</file>

<file path=ppt/ink/ink46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8819" units="cm"/>
      <inkml:brushProperty name="height" value="0.35278" units="cm"/>
      <inkml:brushProperty name="color" value="#ff0000"/>
      <inkml:brushProperty name="tip" value="rectangle"/>
      <inkml:brushProperty name="rasterOp" value="maskPen"/>
      <inkml:brushProperty name="ignorePressure" value="0"/>
    </inkml:brush>
  </inkml:definitions>
  <inkml:trace contextRef="#ctx0" brushRef="#br0">1486 1702,'2'19,"-3"-8,1-6,0 3,-1-5,1 2,0 3,0 1,0-4,0 0,0 0,0-1,0-1,0 0,0-2,0 0,0-2,1-4,-1-2,1 1,-1 0</inkml:trace>
</inkml:ink>
</file>

<file path=ppt/ink/ink46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8819" units="cm"/>
      <inkml:brushProperty name="height" value="0.35278" units="cm"/>
      <inkml:brushProperty name="color" value="#ff0000"/>
      <inkml:brushProperty name="tip" value="rectangle"/>
      <inkml:brushProperty name="rasterOp" value="maskPen"/>
      <inkml:brushProperty name="ignorePressure" value="0"/>
    </inkml:brush>
  </inkml:definitions>
  <inkml:trace contextRef="#ctx0" brushRef="#br0">1483 1699,'13'8,"-11"-5,0 0,1 1,-1-1,0 2,3 5,-2-6,-1 0,1 0,-1 0,1 2,-2-4,0 1,0-1,-1 0,1 0,-1 0,0 1,0-2,0 0,0 0,-1 0,1-3,-2-1,0 0,-1 1</inkml:trace>
</inkml:ink>
</file>

<file path=ppt/ink/ink46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8819" units="cm"/>
      <inkml:brushProperty name="height" value="0.35278" units="cm"/>
      <inkml:brushProperty name="color" value="#ff0000"/>
      <inkml:brushProperty name="tip" value="rectangle"/>
      <inkml:brushProperty name="rasterOp" value="maskPen"/>
      <inkml:brushProperty name="ignorePressure" value="0"/>
    </inkml:brush>
  </inkml:definitions>
  <inkml:trace contextRef="#ctx0" brushRef="#br0">1487 1739,'16'-1,"-15"0,1-1,1-1,-2 3,1-1,-1-1,0 1,0 1,1-1,-1 1,0-1,1 2,1-1,-2 1</inkml:trace>
</inkml:ink>
</file>

<file path=ppt/ink/ink46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8819" units="cm"/>
      <inkml:brushProperty name="height" value="0.35278" units="cm"/>
      <inkml:brushProperty name="color" value="#ff0000"/>
      <inkml:brushProperty name="tip" value="rectangle"/>
      <inkml:brushProperty name="rasterOp" value="maskPen"/>
      <inkml:brushProperty name="ignorePressure" value="0"/>
    </inkml:brush>
  </inkml:definitions>
  <inkml:trace contextRef="#ctx0" brushRef="#br0">1546 1726,'-13'16,"13"-14,0 0,0 2,0-2,1 0,1 2,-1-3,3 6,-2-5,2 0,-2-1,0 0,0-2,-1 0,1-1,-1 0,0 0,1-3,-2 2,1 0</inkml:trace>
</inkml:ink>
</file>

<file path=ppt/ink/ink46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8819" units="cm"/>
      <inkml:brushProperty name="height" value="0.35278" units="cm"/>
      <inkml:brushProperty name="color" value="#ff0000"/>
      <inkml:brushProperty name="tip" value="rectangle"/>
      <inkml:brushProperty name="rasterOp" value="maskPen"/>
      <inkml:brushProperty name="ignorePressure" value="0"/>
    </inkml:brush>
  </inkml:definitions>
  <inkml:trace contextRef="#ctx0" brushRef="#br0">1569 1699,'4'57,"-2"-53,2 2,-2-2,-1 0,1-1,-1 1,1-1,-1 0,0-2,1 2,1-3,-2 0,-1-1,1 1,-1-1,0 0,1-1,-1 1,1-6,0 1,-1 3,0 0,-1 1,1 0,-1 0,0 0,0 0,-1-2,-2-1,3 3,0 0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3204 1234,'11'-12,"13"27,-27-12,0-2,-7 7,5-5,2-1,-2 0,2 1,0-1,0-1,7 0,-1-1,-1-3,7 3,-6-2,1 1,-7 7,-2-3,2 0,-3 2,3-2,2 0,-2 2,1 3,1-2,1-3,2 0,1-3,3-2,0 0,0-5,-2 1,1 1,1 0,-4 2,1 1,0 0,0 0,0-1,-1 0,1-2,-2 1,0 0,0-9,-2 4,-1 0,0 5,0 0,0 1</inkml:trace>
</inkml:ink>
</file>

<file path=ppt/ink/ink46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8819" units="cm"/>
      <inkml:brushProperty name="height" value="0.35278" units="cm"/>
      <inkml:brushProperty name="color" value="#ff0000"/>
      <inkml:brushProperty name="tip" value="rectangle"/>
      <inkml:brushProperty name="rasterOp" value="maskPen"/>
      <inkml:brushProperty name="ignorePressure" value="0"/>
    </inkml:brush>
  </inkml:definitions>
  <inkml:trace contextRef="#ctx0" brushRef="#br0">1555 1721,'13'1,"-9"-2,3 0,-5 1,0-1,3-1,-3 2,0-1,0 0,0 1,-1 0,0 0,0-1,0 1,-1-1</inkml:trace>
</inkml:ink>
</file>

<file path=ppt/ink/ink46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8819" units="cm"/>
      <inkml:brushProperty name="height" value="0.35278" units="cm"/>
      <inkml:brushProperty name="color" value="#ff0000"/>
      <inkml:brushProperty name="tip" value="rectangle"/>
      <inkml:brushProperty name="rasterOp" value="maskPen"/>
      <inkml:brushProperty name="ignorePressure" value="0"/>
    </inkml:brush>
  </inkml:definitions>
  <inkml:trace contextRef="#ctx0" brushRef="#br0">1554 1658,'23'-19,"-19"15,-3 1,5-9,-1 3,-3 6,3-4,-3 6,3-2,-2 1,0 1,1-1,0 1,4-3,-1-1,-3 3,-1-1,0 0,3-4,-1 2,2 1,-4 3,2-1,7-1,-9 2,0 0,0 0,0 1,0-1,0 0,0 1,0-1,0 1,0-1,0-1,2 2,3-2,-3 1,-2 0,5-1,-2-1,-3 2,0 0,6-1,-5 2,0-1,0 0,1 0,0 1,-1-1,-1 0,5 0,-4 0,0 0,-1-1,1 1,1 0,4-2,-4 1,0 1,-1 0,0-1,0 2,0-1,0 0,7 2,-7-1,0-1,1 2,0 0,-1-1,1 0,7 0,-8 0,0 0,-1 1,0 0,4 0,-3 0,0 0,0 0,0 1,-1-1,0 0,0 0,2 1,-3-1,2 1,-2-1,0-1,-1 1,0 0,0-1,0 0,-1 1,1-1,0 1,0-1,0 1,0 0,-1 0,1-1,-1 1,0 0,-1-1,0 0,0 0,-1 0,0 0,-2-1,-1 0,0 0,0 0</inkml:trace>
</inkml:ink>
</file>

<file path=ppt/ink/ink46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8819" units="cm"/>
      <inkml:brushProperty name="height" value="0.35278" units="cm"/>
      <inkml:brushProperty name="color" value="#ff0000"/>
      <inkml:brushProperty name="tip" value="rectangle"/>
      <inkml:brushProperty name="rasterOp" value="maskPen"/>
      <inkml:brushProperty name="ignorePressure" value="0"/>
    </inkml:brush>
  </inkml:definitions>
  <inkml:trace contextRef="#ctx0" brushRef="#br0">1861 1550,'20'3,"-17"-4,0 0,1 1,-1 0,3-1,-3 1,0 0,6 0,-6 0,-1 1,1-1,1 0,-1 0,0 1,0-1,1 0,6 1,-7-1,0-1,-1 1,0 0,-1 1,0-1,0 0,0 0,0 0,0 0,-1 1,1-1,-1-1,0 0,-2-7,1 4,1 0,-3-5,3 5</inkml:trace>
</inkml:ink>
</file>

<file path=ppt/ink/ink46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8819" units="cm"/>
      <inkml:brushProperty name="height" value="0.35278" units="cm"/>
      <inkml:brushProperty name="color" value="#ff0000"/>
      <inkml:brushProperty name="tip" value="rectangle"/>
      <inkml:brushProperty name="rasterOp" value="maskPen"/>
      <inkml:brushProperty name="ignorePressure" value="0"/>
    </inkml:brush>
  </inkml:definitions>
  <inkml:trace contextRef="#ctx0" brushRef="#br0">1946 1485,'17'7,"-15"-6,1 0,-1 1,0-1,1 1,-1 0,1 0,-1-1,1 1,-1 0,1 0,0-1,0 0,-1 1,0-1,0 0,0-1,-1 2,1 0,0-2,-1 3,0-2,0 0,-1 0,0 1,1 0,-1-1,0 0,-1 4,1-3,-3 1,-2 3,-3 0,4-1,1-1,-1 1,0 0,-3 2,2-4,1-1,0 1,0-2,-1 1,0-1,1-1,0 0,-1 0,1-1,1-1,-1 0</inkml:trace>
</inkml:ink>
</file>

<file path=ppt/ink/ink46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2040 1768,'-13'40,"12"-37,0 0,0 1,0 0,0 1,-2 7,2-8,0 0,0-1,-1 0,1 1,-1-1,1 0</inkml:trace>
</inkml:ink>
</file>

<file path=ppt/ink/ink46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1966 1894,'-9'-12,"5"7,1 3,-1 0,-6-3,7 5,0-1,0 2,-2 4,4-1,0 2,1-1,0 0,0 0,1 6,0-8,-1 1,1-1,1 2,0-1,0-1,1-4,0-1,1-3,1-1,-4 3,1 0,0-1,2-7,-3 6,0 0,1 1,-1 1,0 0,0 8,0 1,0-1,1 11,-1-12,1 3,-1-3,1-1,1-4,0-1</inkml:trace>
</inkml:ink>
</file>

<file path=ppt/ink/ink46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1923 1830,'-11'26,"10"-18,1-4,-1 1,0 2,1 1,0-1,0-2,0 6,1-6,0-1,-1 0,2 4,-1-4,0-1,0 1,2-2,1 2,-1-5,2 2,-2-3,1 0,0 1,1-1,-1-1,0 0,2-1,-3 2,0 0,5-2,-3 0,-2 1,0-3,-4 1,1-1,0-1,-2 1,1 0,0 0,-1 1,-1-2,2 3,-1 1,0 0,0 0,0 0,-2-2,1 2,-2-1,2 3,-1 0,1 0,-3 2,0 1,4 1,1 1,2 0,0-1</inkml:trace>
</inkml:ink>
</file>

<file path=ppt/ink/ink46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2128 1761,'13'32,"-11"-28,-1-1,1 0,0 0,0 0,0 0,0 0,-1 0,3 5,-2-4,-1 1,0 0,2 4,-1-3,-1-3</inkml:trace>
</inkml:ink>
</file>

<file path=ppt/ink/ink46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2193 1858,'1'26,"-1"-23,0 1,-1 0,1 0,0 2,0 0,0-3,0 0,-1-7,1 1,3-1,1 2,0 2,-1-1,0 1,0 2,-2 1,-1 0,0 1,-1-1,-3 2,1-1,0 0,-3 0,2-2,-4-11</inkml:trace>
</inkml:ink>
</file>

<file path=ppt/ink/ink46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2161 1879,'5'50,"-4"-47,1 2,-1 0,0 0,1-2,-1 0,0 1,3 0,0-1,-1-1,0-1,5 1,-3-2,-1 0,-1-1,1 0,1 0,3-2,-1 0,-2 0,-2 0,1 0,-1-2,0 1,-2 0,1-1,-2 2,0 0,-2-6,0 5,1 0,-1 0,-2-5,1 3,1 1,-1 0,0 1,0 1,-1 0,-5-2,5 3,0 0,0 1,1-1,0 1,0 0,-7 0,-4 5,9-1,0-1,1 1,1-1,-3 3,3-3,1 5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3227 1170,'33'155</inkml:trace>
</inkml:ink>
</file>

<file path=ppt/ink/ink46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2201 1383,'-46'31,"41"-29,2 0,-9 6,8-6,-4 4,3-3,0 1,-15 18,16-17,-1 1,1-1,1 0,-1 0,-5 11,5-9,-1 1,0-1,1-1,1 0,-1 1,1 1,1 0,-3 5,0-1,3-8,0 1,-1-1,1 2,-5 13,4-14,0-1,1 0,-4 4,4-4,-1 4,1-4,1 0,0 6,0-4,0 0,1-2,0-1,2 2,-2-2,2 0,1 2,-1-2,1 0,-1 0,-1 1,1-1,0 1,0-1,1 5,1-3,-1 0,-1-2,0 0,1 2,-1-2,-1 1,3 1,-2-1,0 1,2 0,-2-1,2-2,0 0,1 0,-2-1,2 0,-2 0,0 0,0-1,1 1,1 0,0 1,-1-2,2 2,-3-2,0 1,0-1,0 1,2 0,-2 0,0 0,2-1,-1 1,0-1,0 1,1-1,3-1,-4 1,-1-1,0 1,1 0,2 0,-1 1,-2-1,2-1,-1 2,-1-2,2 2,-2-1,2 0,-2 1,4-1,-3 0,0 1,-1-1,1 0,1 0,-2 1,0-1,5 0,-5 1,1-1,0 0,0 0,0 1,0-1,0 0,1 0,-1 0,0 1,0-1,2 2,-2-1,-1-1,0 1,1 0,4 2,-3-2,0 1,4 1,-5-2,0 0,-1 0,0 0,1 0,1 1,-2 0,0-1,0-1,7 2,-7-2,2 1,-1-1,-1 1,0-1,8 1,-6-1,-2 0,0 0,3 1,-3-1,1 0,0 0,4 0,-4 0,-1 0,2-1,3-1,-4 0,4-4,0 1,-5 3,3-3,-3 4,4-4,-4 4,1-1,-1 0,1-1,1-1,-1 1,0 0,-1 1,3-1,-3 1,0 1,0-2,0 1,0-1,0 0,-1 0,3-4,-2 3,-1 1,2-1,-1 1,-1-2,1 1,-2 1,1-2,-2-1,1 2,-1-1,0 1,0-1,0 2,-1-1,0 0,0 1,1 0,-1-1,-1 1,0-1,1-1,-1-2,-2-4,-2-3,3 9,-2-2,1 2,-1-2,-12-23,14 24,-1-1,0-1,0 0,1-1,-1-1,-5-6,5 10,-2-1,-3-14,5 14,0 0,2 2,0 1,0-1,-8-16,7 15,-1 0,-1 1,0 0,0 0,1 1,-1-1,1 0,1 0,-1 0,1-1,-1 2,1 0,0 1,-1 0,-1 0,1 0,-2 1,1 1,0-1,1 0,0 0,-1 1,1-1,1 1,-6-3,4 1,0 1,-1-1,1 1,0 0,0 0,0-1,-5-1,5 3,-1-1,-1 1,0 0,-5 2,5 0,1 0,-1 1,0 1,-2 1,1 1,2-1,-1 0,-1 1,2-1,-18 11,18-12,1-1,1 1,0 0,0-1,-4-2</inkml:trace>
</inkml:ink>
</file>

<file path=ppt/ink/ink46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2746 1493,'-7'14,"5"-6,1-2,-2 5,3-5,-1 0,-1 1,0 2,1 0,0-2,-1 1,-1 7,2-6,-3 10,2-12,1-2,0 0,-1-1,1 0,-1 0,1-15,3-4,-1 4,0 2,0-1</inkml:trace>
</inkml:ink>
</file>

<file path=ppt/ink/ink46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2743 1494,'8'43,"-7"-39,0 1,1 1,-1 1,0 1,1 4,-1-6,0 0,-1-1,1 0,0 2,-1 0,0-1,0-1,-1-1,0 1,-5-10,3-2,1 0,-1 0,1 1,0 1,1 0,0 2</inkml:trace>
</inkml:ink>
</file>

<file path=ppt/ink/ink46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2720 1570,'26'6,"-23"-6,0 0,3 1,-3-1,0 0,2 0,1 0,-3 1</inkml:trace>
</inkml:ink>
</file>

<file path=ppt/ink/ink46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2791 1525,'-16'32,"15"-25,0-2,1 0,2-2,0 0,2-1,-1-1,0 1,1 1,-1-2,0 2,-1 0,-1 0,-1 0,-1 2,0-2,-1 0,-3 6,2-7,0 0,-1-3,1-4,3 1,-1 1,1 0</inkml:trace>
</inkml:ink>
</file>

<file path=ppt/ink/ink46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2814 1545,'37'-14,"-33"14,1 2,4 0</inkml:trace>
</inkml:ink>
</file>

<file path=ppt/ink/ink46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2847 1549,'0'53,"0"-48,0 1,0 0,0 0,0 0,-1-2,0 3,-2-6,-2-5,3 1</inkml:trace>
</inkml:ink>
</file>

<file path=ppt/ink/ink46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3036 1534,'-16'-5,"13"4,-1 2,1 1,-1 2,2 1,1 0,1-1,0 1,0 1,0-1,-1 1,1-2,2 9,1-11,0-2,4-5,-5 2,5-5,-1-5,-5 10,2-1,-2 1,2 7,-2 1,0 0,-1 1,1-3,0 1,0 0,0-1,-1 0,3-3</inkml:trace>
</inkml:ink>
</file>

<file path=ppt/ink/ink46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3067 1541,'33'0,"-30"0,0 0,1 0,-1 1,0 0</inkml:trace>
</inkml:ink>
</file>

<file path=ppt/ink/ink46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3099 1504,'-1'56,"0"-49,1-1,0 0,-1 6,1-8,0 0,0-12,0 5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3269 1167,'8'33,"-8"-30,2 1,-2-1,5-3,-9 2</inkml:trace>
</inkml:ink>
</file>

<file path=ppt/ink/ink46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3151 1465,'-6'47,"4"-35,1-6,0-1,-1 0,1 0,0 0,1 5,-2-1,1-6,1 0,-2-6,4-4,-1 2,0 2,1-1,-1 1,0 0,4-5,-3 5,2 0,-1 2,1 1,-1 1,-2 2,-1 1,-1 3,0-3,0 1,0 0,-3 8,3-10,-3 4,1-6,2-4,1-4,0-7,1 8</inkml:trace>
</inkml:ink>
</file>

<file path=ppt/ink/ink46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3185 1535,'27'2,"-24"-2,0 0,0-1</inkml:trace>
</inkml:ink>
</file>

<file path=ppt/ink/ink46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3207 1510,'3'22,"-4"-19,1 2,0-2,-1 2,1 0,-1-2,1 0,0 0,-1 1,1-8,0 1</inkml:trace>
</inkml:ink>
</file>

<file path=ppt/ink/ink46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3274 1519,'-15'6,"9"-2,3-2,0 0,-2 3,3-2,0 2,0-2,2 1,0 0,0 1,1 1,0-2,0 0,1-1,0 0,1-1,2 2,-1-3,-1 1,2 0,0-4,6-4,-9 1,-1-2,0 3,-2-2</inkml:trace>
</inkml:ink>
</file>

<file path=ppt/ink/ink46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2741 1737,'28'-3,"-24"3,-1 0,0-1,1 2,-1 0,-2 2,-6 0,1-2</inkml:trace>
</inkml:ink>
</file>

<file path=ppt/ink/ink46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2739 1759,'37'-6,"-34"5,1 0,0 2,-1-1,2 2,-1 0,-1-1</inkml:trace>
</inkml:ink>
</file>

<file path=ppt/ink/ink46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2786 1697,'18'12,"-13"-11,-1 2,1 0,-2-1,-1 1,0 1,-2 0,0 0,-1 2,0-3,0 0,0 0,-3 2,-1 0,3-2,-4 1,4-1,0 0,0 0,0 0,0 0,-1 2,0-2</inkml:trace>
</inkml:ink>
</file>

<file path=ppt/ink/ink46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2887 1723,'-22'41,"22"-38,2 0,2 0,0-5,4-4,-5 2,0 0,0 0,-1 0,-1 1,0-2,-1 1,0 0,-2-1,0 2,-1-1,0 2,0 2,0 0,0-4,3 0</inkml:trace>
</inkml:ink>
</file>

<file path=ppt/ink/ink46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2925 1664,'4'40,"-4"-37,0 2,0 0,0 1,-1 0,1 0,-1 0,1-1,-1-2,0 1,0-1,0 0,0 0,-1 1,1 1,-1-1,1-1,-1-7,3-3,-1 3,1 1,1-4,-1 4,1 0,0-2,0 0,0 2,0 0,-1 0,1 0,0 0,1 2,0 6,-1 0,-2-2,1 2,-2 0,1-2,0 0,-1 0,0 1,-1-1,0 2,-1-2,0 2,0-3,4-11,1 6,-1 0</inkml:trace>
</inkml:ink>
</file>

<file path=ppt/ink/ink46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2961 1739,'16'7,"-13"-7,1 0,0 0,-1-3,-2 0,1-2,-1 2,-1 0,0-2,0 2,0-2,-1 2,-2 2,-1 2,0 2,0 0,0 0,-3 6,5-6,0 2,0-2,1 1,1-1,0 3,1-1,0-2,4 4,-2-6,3-4,-3 2,4-6,-5 4,0 0,0-1,0 0,0-1,2-5,-2 5,0 0,-1 1,0 1,2-3,-2 11,-1-1,0 0,-1 14,0-15,1 0,1 0,0 0,3 0,-1-1,2-4,-1-1,-1 1,0-2,0-1,-2 2,-1 0,0-6,1 5,-2 1,1 0,0-1,0 1,1 12,-1-4,0 0,1 0,-1 0,0-2,0 0,-1 1,1 1,-1-1,-1 4,0 4,-2 2,3-9,-1-1,-1 1,1-1,-1-1,-8 11,9-10,-6 1,4-3,-1-2,-3 0,0-2,1 1,1-1,0-1,0 0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3297 1226,'4'-2,"67"10,-72-5,-2-1,0-2,-2-1</inkml:trace>
</inkml:ink>
</file>

<file path=ppt/ink/ink46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3084 1711,'8'22,"-6"-19,1 2,0-3</inkml:trace>
</inkml:ink>
</file>

<file path=ppt/ink/ink46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3083 1765,'13'19,"-10"-16,0-9,-2 3,0-1</inkml:trace>
</inkml:ink>
</file>

<file path=ppt/ink/ink46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3135 1693,'-1'22,"1"-17,0 7,0-6,1-2,-1 1,-1 0,2 4,-1-3,0 0,0 0,0 0,0-1,0-1,0 0,0 2,2-9,-1-6,0 1,1 1,-2 2</inkml:trace>
</inkml:ink>
</file>

<file path=ppt/ink/ink46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3156 1749,'13'10,"-10"-12,-1-5,-2 4,0 0,-3-2,-1 2,1 6,-1 1,2-1,1 0,1 0,-2 2,2 0,-1-2,1 1,0 15,0-15,0-1,2 2,2-4,1-8,-3 3,-1-1</inkml:trace>
</inkml:ink>
</file>

<file path=ppt/ink/ink46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3176 1761,'17'-3,"-14"3,0 0,0-1,0 0,1 1,-1-1,0 0,0 0</inkml:trace>
</inkml:ink>
</file>

<file path=ppt/ink/ink46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3206 1696,'-8'27,"8"-21,1 6,-1-7,0-1,1 1,0 0,0 6,-1 2,0-8,0-1,-1 5,0-6,-2 4,0-5,0 1,-1-1,1-1,2-4</inkml:trace>
</inkml:ink>
</file>

<file path=ppt/ink/ink46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3223 1767,'15'2,"-12"-4,-1-1,-3 0,-2 2,-1-1,-3 2,4 1,0 0,1 2,0 1,0 3,2-3,0 1,0-1,0-1,0 2,3-1,-6-6,1-1,0 0,2 0,-1-1,1 1,1 0,1-1,0 1,2 1,-1 0,1 1,0-1,0 2,-1 0,1 0,8-2,-7 1,-2 1,0 0,-6 1,-3-4,3 2,-1-4</inkml:trace>
</inkml:ink>
</file>

<file path=ppt/ink/ink46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3238 1718,'-3'20,"2"-16,0-1,0 1,0-1,1 0,-2 0,1 1,1 0,-1 6,0-4,0-1,1-1,-1 0,0 2,0-1,1-2,0 0,3-1,2-1,1-1,-2-1,0 0,-1 0,0-1,2-1,1-2,-4 2,1 0</inkml:trace>
</inkml:ink>
</file>

<file path=ppt/ink/ink46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3269 1793,'13'-1,"-10"1,0 0,0-1,0 1,0-1</inkml:trace>
</inkml:ink>
</file>

<file path=ppt/ink/ink46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3321 1748,'-22'11,"19"-9,1 1,1 0,0 0,1 1,-1 1,1-2,0 0,2 4,-1-4,2-1,0-2,0-2,1-1,-2-2,0-1,-1-5,0 8,-1 0,0 0,2 10,-2-2,1-1,-1-1,1 1,0-1,2-1,2-2,-2-4,-1 0,0 0,-1-1,2 0,-1 2,-1-1,5-5,-5 6,2-1,-1 0,-7 8,1 0,1-2,0 1,2 0,0 0,0 0,3 0,1-1,1-1,0 1,-1 0,0 0,-3 6,-1-5,-3 2,1-1,-1 0,1-2,4-7,0 0,0-1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973 1490,'7'44,"-6"-41,-1 0,2 2,-2-1,0-1,0 2,0-2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3313 1257,'71'4,"-67"-7,-6 7,-1-5,-3-1</inkml:trace>
</inkml:ink>
</file>

<file path=ppt/ink/ink47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3382 1740,'-14'13,"13"-10,1 0,0 1,4 0,-2 0,0 1,-1-2,0 3,-1-3,-1 2,1-2,-1 0,0 1,0-1,-1 0,-2 0,1-3</inkml:trace>
</inkml:ink>
</file>

<file path=ppt/ink/ink47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3396 1758,'-7'16,"6"-12,1 2,-1-2,1 2,0-3,3-1,0-2,0-2,0-1,-2 0,0-1,1-7,-1 4,-1 4,-1-1,0 1,3 0,1 3,0-1,0 0,0 1,0-1,0 0,-3 5,-2-1,-1 3,2-1,1-2,-1 0,1 1,-1 4,1-5,3-1,2-3,-2 0,0-1,1-6,-2 5,0-2,0 1,-1 1,0 0,-2 6,0 2,1-1,0 0,-1-1,1 0,0 1,-1-1,1 0,9-19,-8 9,1 3,-2 1,0 0,1 0,-2 0,1 0,-2 0,1 0,-1 0,3 0</inkml:trace>
</inkml:ink>
</file>

<file path=ppt/ink/ink47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3476 1759,'-14'-1,"11"2,0 1,0 2,3-1,-1 0,1 0,1 1,-1 0,1 0,0-1,2-3,2-4,-3 1,0-1,-1 0,2-2,-2 2,1 1,-2 7,0 2,-1 0,1-1,0 2,1-3,1-1,-1-7,1-1,0 1,-1-1,2-6,-2 7,0 0,1-1,-1 1,0-1,1-1</inkml:trace>
</inkml:ink>
</file>

<file path=ppt/ink/ink47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3501 1703,'-10'33,"10"-30,0 0,-1 0,1 0,0 0,-1 2,2 0,-1 6,0-7,1 1,-1-2,1 0,0 1,1-1,-7-20,3 12,1 1,-2-1,2 2,-1 0,1-1,-1 1,5 2,2 2,0-1,-2 0,0 0,-1 3,-2 2,1 0,-1 1,0-2,0 0,0 0,0-1,0 0,1 0,-1 3,0-3,1-15,-1 4,0 2,0 0,-1-4,1 7,-1-5,1 4,-1 1,4 5,0 0,0-1</inkml:trace>
</inkml:ink>
</file>

<file path=ppt/ink/ink47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3513 1761,'0'16,"1"-10,-1-3,1 0,2 0,0-4,0-4,-2-1,0 2,0 0,0-1,-1 0,1 2,-1-2</inkml:trace>
</inkml:ink>
</file>

<file path=ppt/ink/ink47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3537 1770,'8'-11,"-12"9,1 3,-1 0,0 4,2-2,2 1,1-1,-1 2,3 3,0-4,0-1,2-1,0-1,-2-2,1-3,-5-4,0 5,-3-4,1 5,-1 0</inkml:trace>
</inkml:ink>
</file>

<file path=ppt/ink/ink47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1335 1375,'-16'1,"13"-1,-2 4,0 1,4-2,2 1,1 0,-2-1,2 0,0 0,0 2,1-3,0 0,1 0,-1-1,0-1,2-7,-3-1,-1 5,-1-1,0 1,1 0,-5 1,1 2,3 8,3 12,-2-17,0 1,1-1,0 0,1-3,0 0,1 0,0-1,-1 1,0-1,0 0,0-1,0-2,-3-1</inkml:trace>
</inkml:ink>
</file>

<file path=ppt/ink/ink47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1292 1345,'-17'42,"17"-33,1 2,0-6,1 7,2-1,-2-7,0-1,4 8,-2-4,3-1,-3-4,0-1,1-2,-1 0,0-1,0-1,0 0,0-2,-1 3,8-5,0 0,-7 4,0-1,-1-1,0 1,1-5,-3 6,0-1,0 1,0-4,-1 4,0 0,0 0,-1 0,0-2,0 1,-2 1,-1-4,2 4,-8-11,5 10,1 0,0 1,-1 1,-5-3,4 2,1 2,0 0,-1 1,2 0,0-3</inkml:trace>
</inkml:ink>
</file>

<file path=ppt/ink/ink47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1765 307,'-14'-7,"11"5,-9-1,9 3,-2-2,-1 1,3 1,-3-2,2 2,-2-1,3 0,-1 0,1 1,-3-1,3 1,-9-1,8 0,0 1,0-1,-11 1,11 0,0 0,-1 1,0-1,-5 0,6 1,-5-1,1 1,4 0,-1 0,-5 0,4 0,0 0,1 0,0 0,0 1,1-1,0 0,0 1,0 1,-1-1,0 0,-1 1,1 0,-5 4,6-4,-5 5,1-2,4-3,-1 0,0 0,0-1,0 1,0-1,-4 3,6-2,-1 1,-4 4,4-3,0 1,-1-1,1-1,0-1,-1 1,-2 3,4-4,-4 8,1 1,4-8,0 0,0-1,0 1,0-1,-2 4,1-3,1 0,0 0,-1 1,1 0,-1 0,0 1,-2 4,3-6,0 1,0-1,0 1,0 0,0 2,0-1,0 0,0-1,0 0,-3 4,4-5,-7 12,6-10,0 0,0-1,0-1,1 0,-1 0,0 0,0 2,0-3,1 2,0-2,0 2,-1 6,1-7,0 1,-1 0,1 0,1-2,-2 2,1-1,0 1,0 1,0 0,-1 2,1-2,-1 0,1-1,-1 1,0-1,1-1,-4 20,4-18,-1 4,1-5,-1-1,1 1,-1 0,1 1,-1 1,1 0,-2 3,1-5,1 0,-1 0,1 1,-1 0,1 1,0 0,0-1,0-1,0 1,0 0,1-1,-1 0,0 0,1 2,-1-1,1 0,0-1,-1 0,1-1,-1 5,1-4,0 1,0 0,0 9,0-10,-1 1,1 0,-2 4,2-4,-1 0,1 2,0-1,0-1,0 0,-1-1,2 0,-2 5,2 1,0-4,-1-1,0-1,0-1,1 1,-1-1,1 1,0-1,0 2,0 1,0 0,1-2,-1 1,-1-1,1 0,0-1,1 4,-1-4,0 1,0 0,1 6,-2-7,2 2,0 1,-2-3,2 0,-1 1,1 0,1 1,-2-2,-1 1,3 4,-2-5,0-1,0 1,0 0,0-1,0 1,0 0,-1 0,1-1,-1 0,1 0,-1 0,0 0,1 0,0 1,1 1,-1-1,0-1,0 1,1-1,-2 0,1 0,1 1,-7-8,2 0,-4-3,5 4</inkml:trace>
</inkml:ink>
</file>

<file path=ppt/ink/ink47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1244 1283,'9'16,"-7"-13,-1 0,2 2,0-1,1 3,-2-4,2 1,-3-7,0 0,0 0,1-3,1-1,-1-3,0 5,-1 0,0 0,1 0,2-4,0 0,-2 4,-1 0,1-1,2-8,-3 11,0-1,1 0,-2-2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3344 1184,'54'35,"-53"-32,1 0,-2 2,0-1,-1-1,0 1,0-1,-1 2,0-2,-2 2,0-1,1-1,-3 1,10-7,-11 9,4-3,-7 1,7-4,0 0,0 0,-1-2,-1 1</inkml:trace>
</inkml:ink>
</file>

<file path=ppt/ink/ink47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1551 198,'-4'36,"4"-30,0-1,0-1,1 3,-1-4,1 0,1 0,1-3,1-3,0 1,-1 1,0-2,1-2,-1 2,1-2</inkml:trace>
</inkml:ink>
</file>

<file path=ppt/ink/ink47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1571 232,'17'3,"-14"-4,1 0,-1 0,0-2,-2 0,-1 0,0 0,0 0,-1 0,-2 0,0 4,0 0,0 2,-2 2,4-2,-1 0,0 0,1 0,0 0,2 1,1-1,1 0,4 0,-4-3,1-1,1-4,-2-1</inkml:trace>
</inkml:ink>
</file>

<file path=ppt/ink/ink47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1605 230,'22'-1,"-19"1,1-1,-1 0,0 1,0-2,2 1,-2 2,-5-4</inkml:trace>
</inkml:ink>
</file>

<file path=ppt/ink/ink47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1638 195,'-2'24,"3"-14,-1-7,1 3,0 3,0-4,-1-2,1 2,-1-1,0-1,0 0,0 0,-3-1,-2-8</inkml:trace>
</inkml:ink>
</file>

<file path=ppt/ink/ink47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1685 180,'-11'25,"10"-20,0 0,0-1,0 3,0-3,2-1,1 0,2 0,-1-3,0 0,0 0,0 0,0-2,-2-1,-3 0,0 0,-3-4,-1-1,3 5,1 0</inkml:trace>
</inkml:ink>
</file>

<file path=ppt/ink/ink47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1658 200,'21'8,"-15"-10,-3 2,1-1,1-1,1 0,-3 2,-8 6</inkml:trace>
</inkml:ink>
</file>

<file path=ppt/ink/ink47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2319 357,'-14'2,"11"-4,0 1,-1 0,1-1,0 2,0-1,-1 0,1 0,-1-1,1 2,-1-2,-1 1,2 0,-1 1,1-2,0 2,0-2,-2 0,2 1,0-1,-1 1,0-1,-2 0,0 0,3 0,-1 1,0-1,-5-4,2 2,3 3,1-1,-1 0,-1 0,2 1,0 0,0 0,-4 0,1 0,3 0,-2-1,-2 0,3 1,0-1,1 2,-5-2,5 2,0-1,0 0,0 1,-3-1,1-1,-1 0,3 2,-4-2,1 0,1 2,-1-2,3 2,0 0,-1 0,1-1,0 1,-2-1,-1 1,2-2,0 2,1-1,-1 2,-1-2,-3-1,3 3,0-3,1 4,0-4,1 3,-1-2,1 1,0 0,0-1,-1 6,1-3,0-1</inkml:trace>
</inkml:ink>
</file>

<file path=ppt/ink/ink47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2005 235,'-16'7,"11"-6,2 0,0 0,0 0,0 2,0-1,0 0,0 0,6 1,0 0,2 3,-2-2,-1-1,0 0,6 5,-4-5,0 0,1-1,-1 1,-4 0</inkml:trace>
</inkml:ink>
</file>

<file path=ppt/ink/ink47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2296 271,'-2'16,"1"-11,1-2,-1 3,1-3,-1 4,0-4,2 0,2-1,1-1,-1-1,0 0,1 0,-1 0,-1-3</inkml:trace>
</inkml:ink>
</file>

<file path=ppt/ink/ink47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2291 253,'23'3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3327 1200,'-21'27,"18"-24,-1 0,15-11,-26 18,12-7,0-1,-2 1,1 0,1 0,1 0,0 0,5 1,0-1,0-1,0 0,6 3,-6-3,0-1,0 0,0 1,2 2,1 4,-1 2,-4-7,0 0,2 0,-1 0,-2 0,-6-13,3 3</inkml:trace>
</inkml:ink>
</file>

<file path=ppt/ink/ink47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2290 293,'26'0,"-23"0,1 0,-1-1,0 1,0 0</inkml:trace>
</inkml:ink>
</file>

<file path=ppt/ink/ink47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2334 301,'2'0</inkml:trace>
</inkml:ink>
</file>

<file path=ppt/ink/ink47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2358 252,'2'18,"-2"-15,0 1,0 3,0-4,0 2,-1 2,1-3,-1-1,1 1,0-1,2-7,1-1,-1 2</inkml:trace>
</inkml:ink>
</file>

<file path=ppt/ink/ink47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2367 294,'14'3,"-8"-3,-3-1,0 0,-2-2,-5 0,2 0,0 0,-1 2,0 1,-1 3,2 0,-2 4,3-4,1 0,0 0,3-1,-2 1,3-2,0 0,0-1,0 0,1-2,-2 1</inkml:trace>
</inkml:ink>
</file>

<file path=ppt/ink/ink47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2397 295,'16'-1,"-13"1,1 0</inkml:trace>
</inkml:ink>
</file>

<file path=ppt/ink/ink47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2408 256,'-2'14,"2"-9,0-1,0-1,0 0,0 1,-1 2,1-3,1 3,1-2,-1-1,-1 2,2 0,-2-2,1 0,0 1,-1-1,1 0,-3 2,1-2,-3 0,1-1,0 0,2-9,1 4,0-1</inkml:trace>
</inkml:ink>
</file>

<file path=ppt/ink/ink47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2458 249,'-11'41,"10"-38,1 0,-1 3,1-3,0 1,1 0,2 1,2-3,-2-2,1-1,-1 0,1-2,-2-1,-5-6,1 7,1 0,-2-1,0-2,-1 2</inkml:trace>
</inkml:ink>
</file>

<file path=ppt/ink/ink47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2443 271,'10'7,"-6"-8,7 3,-5-1,-2 0,-4 2,-3-1</inkml:trace>
</inkml:ink>
</file>

<file path=ppt/ink/ink47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2218 450,'-16'-1,"13"0,0 0,-1 1,-2-2,3 2,-4 0,2 0,2 0,-1 0,1 0,0 0,0 0,-3 0,1-1,-3 1,5 1,0-1,-1 0,-2 0,3 0,-5 1,5 0,0-1,-4 0,3 0,1 0,-4 1,3-1,0 0,0 0,-4 0,2 0,-1 1,0-1,3 0,1 1,-3-1,3 0,-2 0,-1 1,2 0,0 0,0-1,-4 1,4-1,-3 1,2 0,-2-1,4 2,-6-1,4-1,2 0,-1 1,0-1,-2 1,2-1,1 0,0 1,-2 0,0 0,1-1,1 1,0-1,0 1,-1-1,1 1,0-1,0 0,-1 1,1 0,0 0,0 0,0-1,0 1,0 1,0 1,0-2,0 2,0 0,0 0,1 0,-1-1,0 0,0 0,-1-1,0 2,1-1,1 2,-1-1,1 0,0 1,0-1,1 0,0 0,0 0,0 2,1-1,-1 0,1 1,-1-2,0 1,1-1,-1 0,0 0,1 2,0-2,0 0,0 2,1-2,-1 3,0-3,1 0,-1 1,0 0,0 0,0-1,0 0,0 0,0 0,0 1,0 0,1-1,-1 1,2 8,-2-8,1 1,-1-1,0 0,1-1,-1 0,0 0,0 0,0 0,1 1,-1-1,1 0,-1 6,1-4,-1-1,0-1,1 4,-1-1,0-2,0 0,0 5,0-5,-1 13,1-11,-1-2,0 1,1 0,-1-2,0 4,1-3,-1 1,0 0,1 0,-1 0,-1 7,1-5,0-4,-1 2,2-2,-1 1,1 0,-1 1,0 9,0-8,0-1,1 0,-1 0,1-2,0 1,-1 4,0-3,1 0,-1 4,0-4,0-2,-1 2,1-2,0 0,-1 1,-2 2,2-1,1-1,-1 1,-2 4,2-4,-1-1,0 0,0 0,0 0,-4 5,5-6,0 0,0 1,-2 4,1-2,0-2,-2 2,2-4,1 1,-4 1,1 1,2-3,1 1,-1-1,1 1,0 0,-1 1,0 0,0 0,1 0,-2 2,1-3,0 0,-1 0,-1 0,-1 0,3-1,0 0,-2 1,2-1,-1 1,-3 2,1 0,1-1,0 1,2-3,-1 0,1 0,0 0,-1-1,1 0,0 1,-1 0,0 1,0-1,0 0,-1 1,1-1,1-1,-3 2,-2-1,-1 2,-4 5,8-3,2-3,-4 4,3-3,0-2,1 0,-1 0,0-1,1 1,-1 0,1-1,0 1,-1 0,1 0,-1 0,1-1,-1 2,-2 0,2-1,-2 1,3-1,-1 1,1-1,0 0,0 0,0 0,-1 2,0-1,0 0,0 0,1-1,-4 3,0-1,2-1,1-1,0 1,1 0,0 0,1 0,0 1,1-1,0 0,0-8,1 2,0 0</inkml:trace>
</inkml:ink>
</file>

<file path=ppt/ink/ink47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1403 1237,'-6'17,"4"-14,0 1,-2 4,2-5,1 1,-1 0,0 3,1-2,0-1,1-1,-1 0,12-3,0-2,-7 2,1-1,-1 0,-1 0,4-1,-4 2,0 0,0-1,0 1,2 1,0 0,-2-2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3433 1180,'0'16,"1"-13,-1 0,-1 0,1 1,0-1,0 0,-1 7,0-3,1-4,0 6,0-2,0-3,0 0,4-4,-8 7,4-4,0 0,0 5,1-2,-1-3,1 1,-2-7,1-3,-2-4,2 5,-1-3,1 5,0 0</inkml:trace>
</inkml:ink>
</file>

<file path=ppt/ink/ink47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1980 391,'-5'20,"5"-17,-1 0,1 0,-1 1,0 0,1-1,-1 0,1 1,-1 2,2-3,3-3,-1-1,0-1,0 0</inkml:trace>
</inkml:ink>
</file>

<file path=ppt/ink/ink47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1978 419,'19'8,"-14"-10,-1 0,0 0,-1 0,-4-1,0 0,-3 1,1 2,0 1,0-1,0 1,1 2,1 3,0 2,1-5,1 0,-1 0,0 2,0-2,2 0,2-4,1 0,-1 0,-1-1,0 0</inkml:trace>
</inkml:ink>
</file>

<file path=ppt/ink/ink47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2016 412,'2'0</inkml:trace>
</inkml:ink>
</file>

<file path=ppt/ink/ink47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2017 412,'17'-17,"-18"21,1 0,-1 8,1-8,0 0,0 2,0-2,0 3,0-3,-1-1,2 0,-2 0,0 1,0-1,-1 0,1-6,1 0,0 0</inkml:trace>
</inkml:ink>
</file>

<file path=ppt/ink/ink47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2076 382,'-10'41,"9"-38,1 1,0-1,0 1,0-1,2 0,0 0,1-2,2-2,-2 0,0 0,-1-2,-3-2,0 2,-1 0,1 0,0 0,-2 0,1-1,-1 1,-1 1,1 0,-1 0,1 2,0 0,-1-1,1 2,11-1,4 0,-7 0,1-1,-3 0,0 1,0 0</inkml:trace>
</inkml:ink>
</file>

<file path=ppt/ink/ink47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2015 412,'15'-3,"-12"3,0 0,1 0,-1 0,0-1</inkml:trace>
</inkml:ink>
</file>

<file path=ppt/ink/ink47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2040 367,'-8'15,"8"-12,-1 0,1 1,0 2,0-3,0 0,0 0,0 0,0 2,1-1,-1 0,0 0,0 0,-1 0,1 0,0-1,0 2,0 0,0-2,0 1,-1-1,-1 1,0 0,-1 1,1-2,-3 2,1-6</inkml:trace>
</inkml:ink>
</file>

<file path=ppt/ink/ink47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2109 367,'-3'15,"2"-12,0 0,0 0,0 0,0 0,-2-2</inkml:trace>
</inkml:ink>
</file>

<file path=ppt/ink/ink47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2290 585,'13'-6,"-9"6,-1 0,0 0,0 0,0 1,0 0</inkml:trace>
</inkml:ink>
</file>

<file path=ppt/ink/ink47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2302 592,'1'19,"-1"-15,-1 1,1-1,0 5,0-5,0 2,0-2,1 0,-1-7,1 0,-1 0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3429 1173,'22'-1,"-18"1,1 0,-1 1,-1 0,0 0,-1 2,0 4,-1 1,0-4,-1 0,0-1,0 0,0 0,-1 3,0-1,-3 6,2-7,-2 4,-1 0,0-3,0 0,0-1,2-1,0 0,1 0</inkml:trace>
</inkml:ink>
</file>

<file path=ppt/ink/ink47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2333 617,'2'0</inkml:trace>
</inkml:ink>
</file>

<file path=ppt/ink/ink47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2351 614,'0'23,"0"-26,3-1,-1-2,1 3,0 0,0 0,0 1,0 0,0 6,-2-1,0 0,0 1,0 0,2 0,-1-1,0-6</inkml:trace>
</inkml:ink>
</file>

<file path=ppt/ink/ink47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2397 594,'16'2,"-13"-1,0 1,-4 1,-2 1</inkml:trace>
</inkml:ink>
</file>

<file path=ppt/ink/ink47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2395 617,'15'6,"-12"-5,0-2</inkml:trace>
</inkml:ink>
</file>

<file path=ppt/ink/ink47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2469 607,'-14'-9,"12"12,-1 2,1-2,1 0,0 0,1 0,3-1,0 0,0-2,1-2,-1 0,-1-1,-2 0</inkml:trace>
</inkml:ink>
</file>

<file path=ppt/ink/ink47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2464 558,'-3'18,"2"-14,0 0,1 0,-1 1,1-1,-1-1,1 0,-1 0,1 0,-1 2,0-2,-1 0,2-7,0 0,1 1,0-1,-1 1,1 0,1 0,0 0,0 0,1 1,-1 5,2 1,-2-1,-1 0,-1 1,0 0,-2-1,0 0,0 0,1 0,-2 1,2-1,-2-2,2-4,-1-1,1-3</inkml:trace>
</inkml:ink>
</file>

<file path=ppt/ink/ink47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2453 561,'-6'22,"5"-4,0-15,1 1,0 0,-1-1,1 0,0 3,0-1,1-2,1 0,1-2,0-1,0-1,1-1,0 0,1-2,-1 2,-1 0,0 0,0 0,0 0,0 1,-1-3,-1 1,0-3,0 2,-1 0,0-5,0 6,0 0,0-1,-1 0,0 1,0 0,-3 1,0 1,1 1,0 0,-1 1,-9 3,10-2,-2-1</inkml:trace>
</inkml:ink>
</file>

<file path=ppt/ink/ink47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1986 1389,'8'42,"-8"-39,0 1,-1 5,1-4,-1 5,1-3,-1 0,0-3,0-1,1 0,1-6,0 0,3-11,-3 11,0 0,0 0,0 0,1-2,0 2,3-1,-1 2,-1 2,1 1,-1 0,-1 2,0 0,-3 1,1 3,0-4,-1 1,0-1,-1 2,0-2,-1 0,0-2,-1-1,0 0,-3-3,4-1,2 0</inkml:trace>
</inkml:ink>
</file>

<file path=ppt/ink/ink47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1990 1394,'-24'19,"22"-15,0-1,1 0,-1 2,1 1,0 1,1-3,1 4,0 1,3 6,-2-12,2 3,-2-3,0 0,2 1,-2-1,1-1,2 0,0-1,3-2,-4 1,-1-1,4-2,-4 1,0 0,2-1,-1-1,-1 2,8-12,-8 10,-1-1,0 0,0 0,0 0,1-3,-2 4,0 0,-1 1,1-4,-1-2,-1 6,0-2,-1 2,-5-7,-2 3,4 3,2 3,-4-3,1 2,-3 1,5 1,-1 0,-4 2,5 0,1-1,-1 1,1-1</inkml:trace>
</inkml:ink>
</file>

<file path=ppt/ink/ink47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692 1140,'1'16,"-1"-13,-1 1,1-1,0 1,0 0,-1 0,1 1,0 1,-2 8,1-11,1 1,-1 0,0 0,0 1,1 0,-1 0,0 5,1-6,-2 1,2-2,1 3,0-3,2-2,2-2,-2 0,4-2,-3 3,0-1,-1 0,2-1,-2-1,1 1,-1 1,1-2,2 1,-2 0,-1 1,0 0,0 0,0-1,-2-1,-1-1,0 1,-6-8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3495 1158,'6'108,"-6"-105,1 0,4-5,-10 5</inkml:trace>
</inkml:ink>
</file>

<file path=ppt/ink/ink47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702 1148,'16'-2,"-13"1,0 0,0 0,0 0,0 0,1 2,-1 0,-3 2,-3 1,0-1</inkml:trace>
</inkml:ink>
</file>

<file path=ppt/ink/ink47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704 1187,'21'-10,"-17"9,-1 1,0-2,1-1,-1 0,0-2,-2 2,1-2</inkml:trace>
</inkml:ink>
</file>

<file path=ppt/ink/ink47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775 1060,'0'35,"0"-31,-1 6,-1 7,2-10,-1-2,-3-2</inkml:trace>
</inkml:ink>
</file>

<file path=ppt/ink/ink47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659 1288,'-14'9,"11"-7,-1 1,1-2,0 2,0-1,0 0,1 1,-1-1,0 1,-1-2,-1 4,1-4,1 1,-2-1,0 2,2-2,-2 2,2-1,-1 2,2-1,-3 5,3-5,-1 0,-1 1,1-1,-1-1,1 1,-1-1,0-1,0 1,-1 0,1 1,-1 1,2 1,1-2,1 0,-1 0,1 0,0 0,-1 0,1 0,-2-1,1 1,2 0</inkml:trace>
</inkml:ink>
</file>

<file path=ppt/ink/ink47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458 1204,'-1'21,"1"-17,0 1,0 1,-1-1,1-1,-1 0,0 6,0-7,1 6,0-1,0-5,3-2,0-2,3-2,-2 1,0-1,-1 2,3 0,-1-1,-2 0,1 0,-1-2,-1 1,-2-3,-1 2</inkml:trace>
</inkml:ink>
</file>

<file path=ppt/ink/ink47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456 1202,'14'0,"-10"0,2 0,-3 0,1 0,-1 2,0-2</inkml:trace>
</inkml:ink>
</file>

<file path=ppt/ink/ink47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459 1235,'14'4,"-10"-5,-1 1,0-1,0 1</inkml:trace>
</inkml:ink>
</file>

<file path=ppt/ink/ink47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517 1258,'-1'14,"1"-17</inkml:trace>
</inkml:ink>
</file>

<file path=ppt/ink/ink47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554 1188,'-11'23,"11"-20,-1 0,0 0,0 0,1 1,-1 0,0 1,1 5,0-6,-1 0,1 2,0-2,-1-1,1 2,0-1,1 1,0-2,2-1,0-3,3-2,-3 0,-1 0,0 0,0-1,-2 0,1 0,-1-1,-1 1,1 0,0 0</inkml:trace>
</inkml:ink>
</file>

<file path=ppt/ink/ink47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550 1235,'17'5,"-17"-8,0 0,-3 0,0 1,-2 4,2 0,2 1,1 6,0-5,1 3,-1-4,1 0,-1 0,0 0,4 6,-3-5,0-1,2-5,2-11,-3 9,-1 1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3488 1184,'2'0</inkml:trace>
</inkml:ink>
</file>

<file path=ppt/ink/ink47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569 1244,'14'0,"-11"-1,2-2,-2 2,0-1,-2-1</inkml:trace>
</inkml:ink>
</file>

<file path=ppt/ink/ink47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591 1198,'-5'42,"5"-37,1-1,-1 8,1-8,-1-1,0 1,0 0,1 1,-2 4,2-1,-1-4,-1-1,0 1,0 1,0-2,-1 0,-2-7,3 0,0-1,1-1</inkml:trace>
</inkml:ink>
</file>

<file path=ppt/ink/ink47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609 1212,'-1'17,"1"-13,0 1,0-1,-1 0,2-1,-1 0,-1 6,2-6,0 6,0-6,-1 0,0 0,1 0,0 0,-1 0,2-8,-1 2,0 0,2-3,-1 1,0 2,-1 0,-1 0,-6-4</inkml:trace>
</inkml:ink>
</file>

<file path=ppt/ink/ink47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603 1249,'14'3,"-11"-2,2 0,-1 0,-1 0</inkml:trace>
</inkml:ink>
</file>

<file path=ppt/ink/ink47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441 1468,'-16'-8,"13"8,0 1,1 2,1 0,-1 1,2-1,0 0,1 0,0 0,2-1,1 0,-1-1,0 0,2-4,-1 0,-3 0,2 0,-2 0,1 0,-2 0,1-2,0 2,-1 6,1 3,-1-3,2 2,-1-2,1 0,1-1,0-3,0-1,-2-3,0 1,-2-3,1 4,-1-4,0 2,-1-1,1 3,-2 0,-1 1,0 0,-1 1,0 0,0 1,2 0,-1 0,-2 1,2 0,0 1,1 0,-1 1,0 1,2 2,0 1,0-3,1 1,0-1,1-1,-2 0,1 1,0-1,1 1,-1-1,1 2,0 0,0 0,0 0,-1 1,1-2,1 0,0 4,0-4,0 0,2 2,-1-2,-1-1,2 4,0-4,0 1,1-2,-1-4,0 1,3-6,1 0,4-6,-9 9,0 0,2-5,-2 5,-1-1,0 1,0 1,-1 0,2 0,1 0,-1-2,0 2,-1-1,1 1,-1 0</inkml:trace>
</inkml:ink>
</file>

<file path=ppt/ink/ink47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691 1279,'-3'15,"2"-8,0-4,-4 7,4-7,-2 2,2 0,0-2,0 3,0 2,1-4,-1 3,0-3,0 0,0 0,1 0</inkml:trace>
</inkml:ink>
</file>

<file path=ppt/ink/ink47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608 1398,'16'0,"-13"-1,0 0,1 1,1 0,-2 0,4-1,-4 1,0 0,0 0,-2-3,-5-3</inkml:trace>
</inkml:ink>
</file>

<file path=ppt/ink/ink47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635 1373,'-2'17,"3"-11,-1 0,0 5,0-3,-1-1,1-4,-1 0,1 2,-1 0,-2-7,2-1</inkml:trace>
</inkml:ink>
</file>

<file path=ppt/ink/ink47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725 1261,'8'13,"-6"-9,0 1,0-1,0 1,-1-1,2 4,-2-5,0 0,0 0,2 1,-3-1,1 0,1 0,-1 3,-1-3,0 0,0 1,0 5,0-6,-1 0,1 0,0 0,0 4,0-3,1-1,0 2,2-3</inkml:trace>
</inkml:ink>
</file>

<file path=ppt/ink/ink47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724 1385,'23'4,"-17"-7,-1 2,1 1,-2 0,-1-1,0 2,0 0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3489 1184,'19'-7,"-15"6,1 0,-1 1,-1 0,0 0,0 2,1-1,-1-1,-7 3,1-1,-1-1,1 1,-1-1</inkml:trace>
</inkml:ink>
</file>

<file path=ppt/ink/ink47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749 1387,'2'24,"-1"-20,-1 0,1 0,0 1,0 5,0-3,1 6,-2-7,1-1,-1-1,0-1,0 1,-1-1,-2-3,0-1</inkml:trace>
</inkml:ink>
</file>

<file path=ppt/ink/ink47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745 1503,'0'20,"0"-17,1 0,-1 0,0 0,1 0,-1 0,1 1,-1 0,1 3,-1 1,1 3,-1-8,0 1,2 1,0-2,-2 2,1-2,1 0,-1 3,0-3,-1 0,0 2,1 2,-1-4,-1 0,0 0,-1 0,2 0,-1 1,0-1,1 0,0 0,1 1,-1-1,1 0,-1 0,1 0</inkml:trace>
</inkml:ink>
</file>

<file path=ppt/ink/ink47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720 1710,'-2'38,"4"-32,-2-3,2 4,-2-3,1 5,0 1,-1-7,0 3,0-3,-1-23,1 14,0 1,0-2,0 4,1-2,1-5,0 5,0-3,0 4,1 1,3 10,-4-2,-1-2,0 6,-1-5,-2 2,-1-3,2 0,-3 1,1-3</inkml:trace>
</inkml:ink>
</file>

<file path=ppt/ink/ink47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699 1692,'-15'33,"15"-28,0-1,1 5,1-3,-2-2,4 6,-3-6,4 7,-4-7,2 1,-2-2,1 0,4 2,-2-1,4 3,-5-4,0-2,1 1,-1-1,0-2,0 1,0-1,4-2,-3 0,0 0,3-4,-5 2,-1 2,0 0,1-10,-1 9,0-4,-1 3,1-3,-1 5,0-10,0 8,0 1,0 0,-3-11,1 11,-1 0,0 2,0 0,0 1,0 0,-3-3,-1 0,4 2,-1-2,1 3,-1-2,1 2,-1 1,-1 1,2 1,-2 3,1-4,1 0,-1 0</inkml:trace>
</inkml:ink>
</file>

<file path=ppt/ink/ink47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777 1266,'13'16,"-10"-13,0 1,2 1,-1-1,1 0,0-1,0 0,3 3,-4-3,6 4,-5-4,0 1,-1-2,3 2,-3-2,2 2,-4-1,0 0,-5-7,0 1,0 0</inkml:trace>
</inkml:ink>
</file>

<file path=ppt/ink/ink47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910 1330,'-2'14,"2"-10,0 0,0 0,-1 2,1-3,0 2,0-2,0 1,-1-1,0 1,0 0,0 0,1 0,-1 1,1-2,0 0,2 1,2 0,0-2,2-1,-2-1,-1 0,0 0,0 0,1-1,-1 0,1 1,-1-1,1 0,0-2,-2 0,1 1,-2-2,-1 0,-2-1,0 1</inkml:trace>
</inkml:ink>
</file>

<file path=ppt/ink/ink47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905 1320,'21'7,"-18"-7,1 1,-1-1,0 0</inkml:trace>
</inkml:ink>
</file>

<file path=ppt/ink/ink47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909 1367,'36'-5,"-33"4,0-4,-3 0,1 0,0 2,-1 0</inkml:trace>
</inkml:ink>
</file>

<file path=ppt/ink/ink47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954 1295,'0'20,"0"-17,0 2,1 0,0 1</inkml:trace>
</inkml:ink>
</file>

<file path=ppt/ink/ink47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953 1290,'-1'15,"2"-12,-1 3,0-1,1 0,-1-2,1 0,1-7,-2 1,0 0,0 0,1 0,-1-1,1 0,0-6,-1 7,0-1,0-3,0 4,0 0,-1 7,1 3,0 4,0-7,0-1,0 2,1 0,-1-2,-1 0,1 0,-1 0,1 0,0 0,0-6,0 0,0 0,0-1,0-1,1 2,-2-1,1-1,0 1,0-1,1 2,0-1,-1 0,1 1,0 8,-1 0,0 1,0 4,0-7,0 4,1 5,-1-8,1-1,-1 1,0-1,-1-7,-1-2,2 1,-1 2,1-1,-1 1,1-1,0 0,0 1,0-1,0 0,1 0,-1-6,0 5,-4 12,2-3,2-1,-1 1,0-1,2 2,-1-2,1 0,-1 1,1 0,-1-1,1-8,-1 2,0 0,1-3,-1 0,0 2,0-2,1 2,-1 1,0-1,0 1,0-1,1 0,-1 1,0 8,1 0,-1 1,0 0,1 7,-1-7,1-2,-1 2,0-2,2-1,-1 0,-1-10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3495 1230,'2'0</inkml:trace>
</inkml:ink>
</file>

<file path=ppt/ink/ink47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851 1102,'-4'14,"3"-9,1-2,0 1,-1 1,1-2,-1 4,0-4,1 1,-1 0,1 0,-1-1,0 7,1-7,0 2,-1 0,-1 10,1-10,0-2,0 1,0-1,1 0,-1 0,1 1,0 0,-1 5,1-4,0-1,0 0,-1 0,1 0,0 3,0 0,1-4,-1 1,0-1,0 6,1-4,-2 0,1 2,0-3,0-1,0 3,0-3,2 6,-2-6,0 4,0-4,0 1,0 8,0-7,1-2,0 5,0 0,0-1,0-4,-1 7,1 1,-1-7,0-1,0 0,1 4,0 4,-1-8,1 1,-1-1,1 7,-1-3,0-2,0 1,0-3,-1 2,1 2,0-4,1 5,-1-5,0 0,0 4,0-4,0 0,0 1,0-1,0 0,0 1,0 0,1 0,0-1,-1 1,0 0,0 0,0-1,0 0,-1 5,1-4,0 1,0-1,0-1,1 0,-1 1,1 0,-1-1,0 0,0 0,0 0,0 2,0-2,0 1,0 0,0-1,0 0,0 0,0 0,0 1,0 0,1 8,-1-8,-1 11,1-11,0 3,0-4,0 7,1-2,-1-2,0 9,0-12,0 2,0-1,0-1,0 4,0-3,1 0,-1 1,-1 1,0 3,1 2,0-7,0 0,0-1,0 1,0 14,0-12,0 1,-1-1,2-3,-2 1,0-1</inkml:trace>
</inkml:ink>
</file>

<file path=ppt/ink/ink47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323 1107,'4'16,"-3"-11,-1 0,0 0,0 1,0-1,0 0,2 16,-1-13,-1 2,0-2,0 1,0-1,0 3,1 0,-1-1,0-1,0 1,1 14,-2-13,2 8,-1-8,1-1,-1 1,0-2,0 0,1 0,-1 2,0 1,2 19,-2-18,0-3,0-1,1 22,0-20,-1-1,1 11,-1-10,1 1,0 10,0-12,0 2,0 0,0-1,1-2,-1 1,0 3,2 9,4 16,-6-29,2 7,-1-10,0 6,0-5,0 0,1 6,0-4,-1-5,4 8,-5-8,1 0,0 5,0 0,0-6,-1 0,3 4,-2-3,1-3,1 1,-1-2,1 1,1 0,-2-1,0 1,0 0,0-1,1 1,-1 0,0 0,3 0,0 1,-2-2,-1 0,1 0,0 1,6-2,1 1,-8 0,0 0,0-1,0 1,0 0,3 0,-3 0,4 1,-3-1,1 0,-1 0,1 0,-1 1,0-1,0 0,-1 1,1-1,0 1,-1 0,1-1,-1 0,0 0,1 1,5-1,-5-1,1 1,-1 1,0-2,-1 0,6 1,-5-1,4 0,-5 0,0 1,1 1,0-2,-1 1,1 0,0 0,0 0,4-1,-5 0,0 0,1 1,-1-1,0 0,2 0,-2 1,0-1,4 0,-4 1,1-1,5 0,-5 0,-1 1,1-1,1 0,-1 1,0 0,0 0,0-1,6 1,-6-1,0 1,3-1,-3 1,-1-1,5 1,-3-1,0 1,10-1,-10 1,-1 0,1 0,-2-1,1 0,0 1,3-2,-4 2,2 0,-1-1,0 0,0-1,-1 1,0-2,-1-1,-1-7,-6 2,-1 6,-2-1</inkml:trace>
</inkml:ink>
</file>

<file path=ppt/ink/ink47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383 1069,'-1'11,"4"-12,3-1,0-1,-3 1,2-1,0 0,0 0,5-1,2-1,-8 4,-1-1,1 1,3 0,-4 0,4 0,-4 0,1 1,0 0,1-1,4 0,-6 1,5-1,-5 0,3 0,0-1,-3 1,3-2,-3 2,1 0,3-2,0 0,0 0,-4 2,0 0,3 0,-1-1,1 0,-2 2,-1-1,4 0,8-2,-12 2,0 1,1-1,5-1,-1 0,-5 1,1 0,1 1,7-2,-5 2,-4 0,0-1,0 1,6-1,-3 2,-2-1,0 0,1 1,-2-1,1 0,0 0,-1 0,0 0,3-1,0 1,3-2,-4 1,-2 0,2 0,-2 1,0-1,5 0,-4 0,-1 1,3-1,-3 1,1-1,-1 1,1-1,1 0,0 0,-2 1,0 0,0 0,1 0,-1 1,0-1,0 0,1 1,-1-1,0 1,0-1,0 2,0 0,-1 1,0 0,-1 1,0-1,1 2,1 10,-1-11,-1 0,1 0,-1-1,0 1,1-1,0 0,-1 2,0-1,1 1,0 0,-1 1,0 0,1 5,-2-6,1 0,1 7,-2-4,1-1,1 22,-2-21,-3-6,-1-4</inkml:trace>
</inkml:ink>
</file>

<file path=ppt/ink/ink47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382 935,'4'22,"-4"-19,0 0,0 1,0-1,1 2,-1 0,0 0,0-2,0 1,1 0,1-1,1-3,1 0,-1-1,1 0,-1 0,2 0,-2 1,0-1,1 1,0 0,4-2,-5 1,0 0,-8-7,2 5</inkml:trace>
</inkml:ink>
</file>

<file path=ppt/ink/ink47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393 937,'33'-9,"-30"6,0 2,0 0,0 0,0 2,-4 3,-5-1,3-3,0 1</inkml:trace>
</inkml:ink>
</file>

<file path=ppt/ink/ink47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399 954,'27'0,"-24"-1,1 0,2 0,-2 0,-1 1,0 1,0 1</inkml:trace>
</inkml:ink>
</file>

<file path=ppt/ink/ink47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492 1011,'15'15,"-3"-1,-9-12,2 2,-2-2,0 1,0-2,0 1,0 1,0-1,0-1,0 1,0 1,0-1,0 0,0 0,0 1,0 0,-1 1,1-1,3 2,-3-3,0 1,1-1,3 2,-4-2,0 0,1 0,-1 0,0 0,0-1,0 1,0-1,0 1,8 2,-7-3,0 1,-1 0,4 1,-4-2,4 5,-2-1,-1-2,-1 2,-8-9</inkml:trace>
</inkml:ink>
</file>

<file path=ppt/ink/ink47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383 1038,'-36'26,"34"-23,-5 5,4-5,1 1,-4 2,3-3,-1 0,1-1,0 0,-5 2,4-1,0-1,-1 0,0 1,1 0,-1 0,0 1,0 1,0 0,1-1,-1 1,-1 1,1-1,1 0,-2-1,1 1,-1 0,-8 15,9-14,1-1,-3 4,-2 0,7-6,-1 0,1 0,-2 3,6-11</inkml:trace>
</inkml:ink>
</file>

<file path=ppt/ink/ink47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135 1270,'-17'37,"16"-34,0 0,-2 1,2-1,0 2,-1-1,0 3,0 1,1-1,-1 1,0 0,0 0,0 10,-3 13,4-22,0 3,0-1,0-2,0 0,0 1,0 0,1-1,-1 1,-1-1,2 0,-1-1,1 0,-1 11,1-12,-2 8,2-8,1 26,-1-27,1 0,-1-1,1 1,2 16,0-8,-1-11,1 4,0-4,0-1,4 4,0-2,1 1,-1-2,-2-3,2-1,-3 0,-1 1,2-1,-2-1,5 0,0-1,0 0,-4 1,0 0,-1-1,2 0,-1 0,12-12,-11 9,-1-1,5-5,-6 7,1-1,3-8,-3 7,0-1,0 0,0 1,11-27,-12 25,0 1,-1 0,2-9,-1-2,-2 12,0 1,0-1,0 0,-1-7,0 6,0 1,0 0,-1 1,0 1,-1-16,0 13,1 0,-1 1,0 1,1 0,-1 0,0-1,-1 0,1-1,-2 0,1 3,0 1,-6-9,6 9,1 0,-4-6,3 6,-7-12,7 13,0 0,0 1,-3-3,2 3,-2-3,3 2,-1 1,1-1,-2-1,2 2,0 1,-2 1,1 3,1-2,0 1,-1 1,1 0,-1 0,0 0,0 1,1-1,0 1,0 1,0 0,0 1,0 0,0 0,-1 0,0-2,0 0</inkml:trace>
</inkml:ink>
</file>

<file path=ppt/ink/ink47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126 1366,'21'18,"-25"-8,4-7,-1 1,-1-1,2 0,-1 0,1 0,3-1,-2 1,4 1,-1-1,-1 4,-2-3,-3 0,1-1,-2-1,1 2,-3-3,2 0,0 0,0-2,0-1,-1-1,1 0,0 1,3-1,1-1,1-1,1 2,-1 0,1 1,2-1,0 1,3-1,-5 2,0-1,2 2,-2-1,2 0,-1 0,-1-1,-1-4,-2 3,-2 0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3496 1230,'40'-7,"-37"5,-6 4</inkml:trace>
</inkml:ink>
</file>

<file path=ppt/ink/ink47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117 1532,'2'0</inkml:trace>
</inkml:ink>
</file>

<file path=ppt/ink/ink47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118 1532,'17'-9,"-14"8,-6-2</inkml:trace>
</inkml:ink>
</file>

<file path=ppt/ink/ink47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127 1501,'5'30,"-4"-27,-1 1,1-1,0 1,0 1,-1 0,1 0,0 0,-1-1,-1 1,2 2,-3 1,1-4,-1-1,-1 0,-3-3,3-2,0 0,3-1,1-1,0 1,1 0,1-7,-1 7,-1-1,5-8,-1 5,-3 4,4-1,-1 2,0 2,-2-1,0 0,1 2,-3 2,-1 3,0-3,-1 3,1-3,-2 2,1-1,-1 1,-1-4,1-6,2 1,-1 1,0-1,1 1,0-1</inkml:trace>
</inkml:ink>
</file>

<file path=ppt/ink/ink47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156 1535,'13'6,"-9"-11,0 1,0 0,0 1,-1 0,1 0,0 0,-1 1,0 0,3 0,-3 0,-7-2,1 2,-3-2,2 0</inkml:trace>
</inkml:ink>
</file>

<file path=ppt/ink/ink47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181 1470,'9'24,"-5"-8,-3-12,0 0,0 0,-1 1,3 5,-2-6,0 0,0 0,0 0,-1 0,1 0,-1 0,2 3,-4-3,-1-1,0-1,0-1,0 0,0-1,0-1,0-1,2-2,0-3,1 3,-1 0,2 0,-1 1,0 0,1-1,0 0,8-1,-6 7</inkml:trace>
</inkml:ink>
</file>

<file path=ppt/ink/ink47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1027 1707,'16'-3,"-11"2,-1 0,-1 0,1 1,-1 0,1 0,0 0,-1 0,0 0,0 1,0 0,0 0</inkml:trace>
</inkml:ink>
</file>

<file path=ppt/ink/ink47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1051 1673,'2'20,"-1"-17,-1 1,-1 2,2 0,-1 5,1-1,-1-7,1 1,-3-10,1 3</inkml:trace>
</inkml:ink>
</file>

<file path=ppt/ink/ink47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1034 1763,'-8'13,"6"-9,0 0,0-1,1 1,-1-1,0 0,1 0,-1 0,-2 6,1 0,2-4,0 0,0 0,-1 0,0 1,1-3,-1 1,0-1</inkml:trace>
</inkml:ink>
</file>

<file path=ppt/ink/ink47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988 1889,'-29'-12,"26"15,-1 3,3-3,0 1,0 0,0 0,0 1,1-2,3 8,0-7,-1 0,2-1,-1-2,0-3,0 0,0-3,0 1,2-4,-3 4,0-1,-2 1,1 0,-1 9,0-2,0 0,1 2,0-1,0-1,1 1,1 2,2-3,-4-6,0-8,-1 7</inkml:trace>
</inkml:ink>
</file>

<file path=ppt/ink/ink47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1076 1770,'9'24,"-8"-21,1 0,1 2,-2-2,1 0,0 1,1 4,-1-3,0 0,-1 1,1-2,-1 0,0-1,0 0,1 3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912 1592,'9'56,"-9"-53,0 0,0 2,3-2,-1-7,-3 1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3569 1155,'4'-2,"-24"49,19-43,0-1,-1 1,1-1,0 0,0 1,-1 8,1-1,0-7,0 0,1 0,0 2,0-2,0 0,1-1,2-4</inkml:trace>
</inkml:ink>
</file>

<file path=ppt/ink/ink48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1153 1848,'1'20,"0"-14,-1-3,0 1,0 2,1-1,-1 4,0-5,1 3,-1-4,1 1,1 2,-2-2,0 1,1-1,-1-1,0 1,0-1,0 0,-1 0,-1-11,1 1,0 3,1 1,0 0,0-2,-1 2,1 0,1-1,0 1,2-1,-1 0,1 1,0 1,0 1,3 5,-3-2,2 4,-4-2,-3 0,1-1,-4 3,-2 3,-3-4,2-6</inkml:trace>
</inkml:ink>
</file>

<file path=ppt/ink/ink48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1044 1657,'-19'17,"16"-13,0-1,0 1,2-1,-1 0,1 1,1-1,1 0,2 0,0 1,-1 0,2 1,1 2,-2-4,0 3,1-3,-1 0,1 0,0 0,-1-1,0 0,0-1,0 0,4 1,-4-2,2-1,1 1,-2-1,-1 0,0-1,0-1,-2-1,-1 1,0-1,1-1,-2-3,0-7,0 10,-1 1,0-3,0 4,1 0,-1-1,-3-6,2 6,1 0,-2 0,1 1,1-1,-7-6,6 8,-3 1,-1 7,4-4,1 1,-3 2,2-2,-1 1</inkml:trace>
</inkml:ink>
</file>

<file path=ppt/ink/ink48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934 1858,'-14'25,"12"-21,1 0,0 0,0-1,-1 2,1-2,0 1,-1 0,2 0,1 2,0-2,1-1,2-1,0 2,-1-1,1 0,-1 0,1 2,5 0,-2-2,-4-3,2 0,-2-1,2-1,0 1,5-3,-6 0,-1 3,1-3,1 0,-3 1,-1-1,0 1,0-5,-1 5,0-3,0 3,0-3,-1-1,1 4,-2-2,1 1,1 1,-3-2,0 0,1 1,-1 0,0 0,-1 0,0 1,1 1,-2-1,1 0,-1 0,1 1,1 4,3 1</inkml:trace>
</inkml:ink>
</file>

<file path=ppt/ink/ink48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1131 1875,'-12'18,"11"-10,1-4,0 1,0-2,0 1,1 2,1-3,0 0,0 1,1-1,4 5,-2-2,-1-3,1-1,-2 0,2 0,-1 0,-1-1,0-1,0 1,0-3,1 0,4-6,-5 5,3-4,-2 0,-1 4,-1 0,0 0,0-2,-1 2,0-2,0 2,-1-1,1 0,-1 1,0 0,0-2,0 0,-1 1,0-2,0 3,-2-2,-1 0,2 2,-1 1,-3-3,1 3,1-1,1 0,-1 0,-10-4,11 5,-2 2,0 2,0 1,0 1,2 0,0-2,0 0,0 0,-2 0,2-2</inkml:trace>
</inkml:ink>
</file>

<file path=ppt/ink/ink48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2362 429,'14'-3,"-11"2,3-1,-1 1,-2 0,1 0,4-2,-3 1,-2 1,2 0,2-1,-3 1,0 1,1-1,-2 0,1 0,1 1,3-2,-4 1,-1 1,0 0,4 0,-2-1,0 0,-2 1,0 0,0-1,1 1,0 0,-1 0,0 0,1 0,-7 0</inkml:trace>
</inkml:ink>
</file>

<file path=ppt/ink/ink48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2610 308,'-8'13,"8"-9,0 0,-1 0,1-1,1 1,0-1,0 0,3 1,0-3,1 1,-1-1,-1-1,3 0,1-1,-4 1,0-1,0 0,2-2,1 0,0-3,-3 2,2-3,-5 4,1-4,0 1,-1 2,0 1,-1 0,0 0,-2 0,0 1,-2-1,2 2,-2 0,2 1,-3-2,3 2,0-1,-1 0,0 1,0 0,1 2,-3 0,3 1,-6 6,6-7,0 1</inkml:trace>
</inkml:ink>
</file>

<file path=ppt/ink/ink48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2614 303,'20'4,"-17"-4,2-1,1 0,-3 1,0 0,0 0</inkml:trace>
</inkml:ink>
</file>

<file path=ppt/ink/ink48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2645 293,'-5'25,"4"-20,-1 4,2-6,-1 0,-1 2,0-2,-1-7</inkml:trace>
</inkml:ink>
</file>

<file path=ppt/ink/ink48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2612 370,'-9'14,"7"-11,-5 3,2-1,2-1,0-1,0 1,0-1,0-2</inkml:trace>
</inkml:ink>
</file>

<file path=ppt/ink/ink48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2535 436,'-13'1,"10"4,2-1,1 1,-1-1,0 1,1-2,0 0,3-2,1-4,-1 0,0-1,-1 1,-1 0,1 0,-2 0,1 0,0 6,0 1,-1 2,0-3,0 1,1 1,0-2,2-4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3569 1170,'10'20,"-9"-14,1 4,-1-6,0 0,0 0,0 6,0-5,0 1,-1-1,1-1,0 2,0-1,0-2,-1 0</inkml:trace>
</inkml:ink>
</file>

<file path=ppt/ink/ink48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2514 429,'-18'29,"16"-26,1 1,1 1,0 0,0 0,1-2,1 1,-1-1,2 1,1 0,0-3,-1 0,1-1,0-1,0-1,-1 1,0 0,5-4,-5 3,3-3,-2 0,0 1,-2 0,0 1,0 0,-1-4,-1 2,-1-2,0 1,-1 1,1 0,-2 2,-1 0,1 2,-8 1,5 5,4-2,1 0,-2 1,1-1</inkml:trace>
</inkml:ink>
</file>

<file path=ppt/ink/ink48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2651 361,'10'40,"-9"-35,0-1,-1-1</inkml:trace>
</inkml:ink>
</file>

<file path=ppt/ink/ink48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2654 440,'-3'30,"3"-24,0-2,-1-1,1 0,0 7,0-6,-1-1,1 0,-1-9,2 3,1-1,0 1,0 0,3-3,-3 3,2 0,-1 3,-2 4,-1 7,0-7,0-1,-2 1,2 0,-2-1,-2-2,-4-7,5 4</inkml:trace>
</inkml:ink>
</file>

<file path=ppt/ink/ink48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2644 440,'-16'24,"14"-18,1-2,0 0,1 3,-2-2,2 0,0-1,2 1,-1 0,2-1,0-1,6 2,-6-4,2-1,0 1,4-4,-3-1,-3 1,1-2,-1 1,0-1,-3 2,2-6,-1 1,0 4,-1 1,0-4,-2-1,1 0,0 5,-2-12,2 11,0 1,-2 0,-2-1,2 5,0-1,-1 2,-1 1,-1 0,-4 3,7-3,0-1</inkml:trace>
</inkml:ink>
</file>

<file path=ppt/ink/ink48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2377 398,'14'-5,"-11"3,0 0,4-5,0 1,9-7,-4 8,-7 2,5-3,-5 3,0 0,0 0,0 0,2-2,0 1,-1-1,0 0,-1 1,1-1,-1 2,1 0,1-2,1 2,0-1,-1 0,12-10,-13 10,1-1,6-5,-8 7,1 0,-2 0,0 0,7-4,-8 5,7-4,-6 2,2 1,-3-1,0 3,-1-2,0 0</inkml:trace>
</inkml:ink>
</file>

<file path=ppt/ink/ink48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2682 172,'-4'37,"3"-29,0 2,0-7,0 0,2 0,1 0,1-2,0 0,4-2,-1 1,-3 0,0 0,1-1,-1 1,0 0,0-1,2 0,-1 1,-1-1,3 0,-3 0,0 0,0 0,-6-1,0-2,-3-5,4 4</inkml:trace>
</inkml:ink>
</file>

<file path=ppt/ink/ink48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2685 153,'27'7,"-24"-7,2-2,-1-2,5 2,-4 0,-2 2</inkml:trace>
</inkml:ink>
</file>

<file path=ppt/ink/ink48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2685 191,'27'-1,"-23"0,0 0,-1 0,0 0,0 2,0-3,0 0</inkml:trace>
</inkml:ink>
</file>

<file path=ppt/ink/ink48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2764 104,'-6'42,"4"-38,2 0,-1 0,0 0,-1 1,1-1,-3 2,-2-2,2-4,1-1</inkml:trace>
</inkml:ink>
</file>

<file path=ppt/ink/ink48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2771 244,'4'3,"-1"-3,0-2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3553 1222,'7'-7,"16"13,-20-7,0 1,-4-4</inkml:trace>
</inkml:ink>
</file>

<file path=ppt/ink/ink48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2805 227,'-6'20,"4"-10,1-4,0-2,0 0,1-1,2-12,-1 5,1 0,-1 1,1-1,1 0,0 2,1-2,-1 0,0 1,0 2,0-1,0 4,-3 1,1 5,-1-5,0 4,0-3,0 2,0-1,0 0,0 0,0-1,0 0,2-7,-1-4,0-9</inkml:trace>
</inkml:ink>
</file>

<file path=ppt/ink/ink48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2845 243,'26'2,"-23"-2,0 0</inkml:trace>
</inkml:ink>
</file>

<file path=ppt/ink/ink48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2846 262,'22'9,"-15"-10,-4 2,2-2,0-3,0 2,-3-2,2 1</inkml:trace>
</inkml:ink>
</file>

<file path=ppt/ink/ink48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2936 248,'-18'12,"16"-9,1 0,-3 7,3-7,0 1,1 0,0-1,0 1,2 0,1-2,0-1,5 0,-4-1,0 1,-1-1,0 0,2-2,-2 2,2-2,-1 1,2-3,2-2,-2 1,-4 2,-1 0,0-5,0 5,-1-3,-1 2,0-1,0 2,0-1,-1 1,-1 1,-3 0,3 2,0 0,-2 0,1 0,0 1,1 0,-2 2,2-2,-3 4,1 0,3-2,1 0,-2-1,1 1,2 0</inkml:trace>
</inkml:ink>
</file>

<file path=ppt/ink/ink48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2932 267,'16'3,"-13"-4,0 2,0-2,-6-1,0 0</inkml:trace>
</inkml:ink>
</file>

<file path=ppt/ink/ink48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2945 247,'-1'16,"0"-11,1 0,-1 0,1 2,-1-2,-1-2,2 1</inkml:trace>
</inkml:ink>
</file>

<file path=ppt/ink/ink48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2962 286,'1'14,"-1"-11,0 0,0 1,0-1,0 0,-3-4</inkml:trace>
</inkml:ink>
</file>

<file path=ppt/ink/ink48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2658 333,'2'18,"-2"-14,1-1,-4-8,3 2,-1 0,1 0,0-1,-1 1,3 10,-1-4,-1 1,1-1,-1-6,0 0,-1 0,-2 4,0 0</inkml:trace>
</inkml:ink>
</file>

<file path=ppt/ink/ink48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1087 1708,'5'17,"-4"-12,0 0,0-1,0-1,-1 0,1 2,0-2,-1 0,-1-6,0-3,1 2,0 0,-1 1,-1-11,1 11,0 8,2 4,2-1,-2-5,0 1,1 2,0-9,-2-1,0-1,0 1,0 0,-1-1,1 1,-1 0</inkml:trace>
</inkml:ink>
</file>

<file path=ppt/ink/ink48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1092 1708,'3'19,"-1"-11,-2-5,1 0,0 2,1 0,-2-1,1-1,0 0,-1-6,-1-8,1 6,-1-4,1 5,0 1,-1-1,1 1,0-1,0 1,-2 7,2 2,1 0,-1 0,1-2,2 7,-2-8,0 0,1 0,0-6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2940 1024,'11'32</inkml:trace>
</inkml:ink>
</file>

<file path=ppt/ink/ink48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2955 290,'5'13,"-5"-10,1 0,1-7,-3 1,2 0,-1 0,-1 0,0 0,1 6,0 2,0-1,0-1,0 2,0-1,0 0,-1-9,1 2,0-2,0 1,0-2,0 3,0 0,1 0,-2 8,0-1,-1 8,2-9,0 0,0-9,0 2,-1 1,1 0,-1 0,1 0,1-1,-2 8,2 0,-1-1,0 2,1-1</inkml:trace>
</inkml:ink>
</file>

<file path=ppt/ink/ink48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3004 304,'-14'-1,"12"4,1 3,0-3,1 3,1-1,0-2,0 0,2-3,0-3,-1 0,-1 0,0 0,-1 0,0 6,0 2,0 1,1-2,-1-1,3-1</inkml:trace>
</inkml:ink>
</file>

<file path=ppt/ink/ink48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3009 321,'15'0,"-11"0,1 1,-2 0,-2 2,-1 0</inkml:trace>
</inkml:ink>
</file>

<file path=ppt/ink/ink48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3030 303,'-5'15,"4"-11,1 0,-1-1,1 0,0 0,-1 2,2-2,0 0,2-6,0-4</inkml:trace>
</inkml:ink>
</file>

<file path=ppt/ink/ink48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3053 294,'-2'13,"1"-9,1-1,-1 1,1-1,0 0,0 0,-1 4,1-3,0-1,0-6,2-1,0 1,2 0,0 4,-2 3,-2 0,-2 1,-1-3,-3 2,3-3,-5 1,5-2,0-1</inkml:trace>
</inkml:ink>
</file>

<file path=ppt/ink/ink48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2982 353,'23'-1,"-17"2,-3-1,1 0,6 0,-1 0,-1 1,1 0,-5-1,2 1,0 0,-3 0,2 0,-2 0,0 1,-4 1,-4-2,1-1,0 0</inkml:trace>
</inkml:ink>
</file>

<file path=ppt/ink/ink48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2673 257,'2'0</inkml:trace>
</inkml:ink>
</file>

<file path=ppt/ink/ink48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3288 138,'2'0</inkml:trace>
</inkml:ink>
</file>

<file path=ppt/ink/ink48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3281 109,'1'14,"-1"-6,0 3,0-7,0-1,-1 2,2-1,-1 0,0-1,0 0,0 1,0 0,0 1,0-2,0 0</inkml:trace>
</inkml:ink>
</file>

<file path=ppt/ink/ink48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3275 109,'-25'12,"22"-10,-1 2,-1 0,2 0,0-1,1 0,0 1,1-1,1 0,0 0,0 1,-1 0,1-1,0 0,0 0,0 0,1 0,1 2,0-2,1 0,2-1,-2 0,11 2,-11-3,1-1,-1 0,0 0,1 0,-1 0,7-2,-7 1,5-1,-5 2,1-1,2-2,-3 2,2-1,-1-1,0 1,5-6,-7 2,-1 3,-1 0,1 0,0 0,-1-2,0 2,0-1,0 1,-1-3,0 1,-2-3,2 3,-1 2,1 0,-4-4,0 3,0 1,-2 2,4 1,-2 0,0 0,-10 3,8 1,4-1,0 0,2 0,-2 1,1 0,-2 3,2-3,0 0,-1 1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2934 1085,'9'69,"-9"-66,3-4,1-2,-1-1,1-1,1-3,-2 4,0 0,-1 0,2 0,-1 2,-1-1,2-2,-1 2,-1 0,0 0,0 0</inkml:trace>
</inkml:ink>
</file>

<file path=ppt/ink/ink48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3250 145,'31'-3,"-27"3,0 0,0-1,0 1,0 0,-1-1,0 1,0-1,2 0,-1 1,-1 0,0-1</inkml:trace>
</inkml:ink>
</file>

<file path=ppt/ink/ink48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3265 203,'-26'33,"24"-30,0 0,-1 1,1 0,1-1,-2 0,-2 12,5-12,-3 2,1 0,1 0</inkml:trace>
</inkml:ink>
</file>

<file path=ppt/ink/ink48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3324 194,'14'16,"-4"-1,-8-11,2-1,0 1,0 0,-1-1,3 1,-4-1,1 0,3-1,-2 3,0-5,-1 4,0-2,-3 1,-1 1,-3-2</inkml:trace>
</inkml:ink>
</file>

<file path=ppt/ink/ink48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3456 311,'-19'-3,"14"5,0 2,2-1,-3 4,2-3,1 0,0-1,0-1,-3 4,3 1,3-4,3-1,6 2,-5-2,-1-1,1 0,2 1,-1-2,-1 0,-1 0,2 0,0-1,-1 1,0 0,1 0,-11-3,3 1,0 1</inkml:trace>
</inkml:ink>
</file>

<file path=ppt/ink/ink48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3189 304,'-7'15,"7"-12,-1 0,1 1,0-1,0 0,-1 4,1 1,0-5,1 1,0 0,0-1,0 1,2 0,-1 0,1-2,0 1,0-1,0 0,0-1,3 1,-3-2,0 0,0 0,1 0,0-1,0-1,0 1,0 0,1-1,-1 0,4-3,-4 2,-1 1,5-6,0 2,-4 2,-1 1,-1 0,-1 0,-1-1,-2-1,0 2,0 0,-6-6,5 8,0-1,-1-1,0 2,0 0,-1 0,-1 0,-4 1,1 0,5 1,0-1,0 1,-2 2,3-1,-1 0,0 0,0 0,1 0,-1 0,1 1,-2 1,1 0,2-1</inkml:trace>
</inkml:ink>
</file>

<file path=ppt/ink/ink48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3187 352,'40'-8,"-35"7,-2 0,0 1,0-1,0 1,0 0,6 0,-6 0,0 0,-3 3</inkml:trace>
</inkml:ink>
</file>

<file path=ppt/ink/ink48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3225 325,'1'38,"-1"-34,0-1,0 0,-1 1,1 1,-1 0,1-2</inkml:trace>
</inkml:ink>
</file>

<file path=ppt/ink/ink48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3206 409,'-9'16,"5"-7,3-6,0 1,0-1,-3 3,2-2,0 0,0 0,-1-2</inkml:trace>
</inkml:ink>
</file>

<file path=ppt/ink/ink48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3139 491,'-22'3,"21"0,0 0,1 1,-2 0,2 0,0-1,0 0,2 1,0 0,1-2,0-2,0-2,2-1,-1 0,-2 0,0 0,0 0,0 0,0 0,-2 0,0 7,0-1,0 1,1 1,0-1,0-1,3 3,0-4,-1-3,2-6,-2 3</inkml:trace>
</inkml:ink>
</file>

<file path=ppt/ink/ink48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3239 432,'8'31,"-6"-28,0 1,0-1,-1 0,0 0,-2 0,1 0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2981 1041,'42'-33,"-39"32,1 0,-1 1,1 0,-1-1,0 2,-1 2,-1 1,-2 12,0-12,1 4,-1-4,1 4,-2 4,2-5,0 2,0-2,0-1,-1 0,1 0,-1-1,1 3,0-5,-1 2,2 0,-2-2,-4-7,1 1,1 0,-6-7,5 5,2 2</inkml:trace>
</inkml:ink>
</file>

<file path=ppt/ink/ink48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3277 488,'-2'41,"3"-37,-1 0,0-1,-1 1,1 2,0-2,0-1,1-6,0-2,1 0,-1 0,1-1,-1 2,0 0,2 3,3 6,-4-2,1 1,-2 0,0 0,-1-1,-1 0,0 1,-3 1,1-2,0-2,0-2,-1-5,2 0,1-3,0 1</inkml:trace>
</inkml:ink>
</file>

<file path=ppt/ink/ink48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2434 87,'14'1,"-11"-1,1 0,2 0,-2 0,0 0,1 0,-1 0,-1 0,1 1,2-1,-3 0,0 0,0 0,0 1,-6-2,-1 1,0 0,0-1</inkml:trace>
</inkml:ink>
</file>

<file path=ppt/ink/ink48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2444 121,'27'-1,"-24"1,2 1,-2-1,2 2,-2-2,1 0,-1 0,0 0,0 1,-10 1,1-1,0 0,1-1</inkml:trace>
</inkml:ink>
</file>

<file path=ppt/ink/ink48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2433 136,'-43'54,"40"-52,-1-1</inkml:trace>
</inkml:ink>
</file>

<file path=ppt/ink/ink48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2357 211,'-7'-13,"4"13,0 1,0 2,-2 1,4-1,-1 2,0 0,1-1,-1 2,0 0,1-1,1-2,0 0,1 0,2-1,4-4,-3 0,-1-2,0 1,0-2,-1 1,0 1,-1 0,-1 6,0 1,1-1,2 6,-1-6,1-1,3-3</inkml:trace>
</inkml:ink>
</file>

<file path=ppt/ink/ink48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2507 146,'20'23,"-17"-19,1 0,-1-3,4 3,-2-2,2 4,-4-4,-1 1</inkml:trace>
</inkml:ink>
</file>

<file path=ppt/ink/ink48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2528 225,'-4'37,"4"-31,-1 0,1-2,0 0,-1-1,1 0,-1 1,0 0,1-1,0-6,0-1,1 1,0 0,0 0,2-1,-3 1,-3 0</inkml:trace>
</inkml:ink>
</file>

<file path=ppt/ink/ink48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2572 213,'22'2,"-19"-4,2 2,1-2,-3 4,0-5,-5 6,-3 0</inkml:trace>
</inkml:ink>
</file>

<file path=ppt/ink/ink48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2563 237,'31'0,"-27"0,-7 3,0-1,0-1,-1-1,1 1,0 1</inkml:trace>
</inkml:ink>
</file>

<file path=ppt/ink/ink48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2554 250,'-13'4,"4"8,4-3,3-5,1-1,-1 0,0 0,0 1,-2 2,1-1,0-1,1-1,-2 3,1-3,-1 1,0-2,1-1,6-7,8-10,-9 13,0 0,0 0,0 0,1 0,3-5,-4 5,0-1,-1-2,1 3,0 0,0 0,0 0,3 0,-1-2,0 4,0-2,-8 7,1-2,-1 1,0 3,1 1,-3 2,4-4,-1-1,-4 6,4-6,0-1,1 0,0 0,0 0,-2 2,2-2,0 0,0 1,-1-1,4-6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2973 1066,'26'-5,"-23"4,0 0,-12 9,2 0,1 1,-3 3,4-6,4-3,-3 4,3-2,2-2,2-2,1-1,2-1,-3 0,0-1,0 1,1-3,0 1,0 0,-1 0,0 0,-6 2,-3 0,3 0,3-3,1 0,1-4,4 0,-4 4</inkml:trace>
</inkml:ink>
</file>

<file path=ppt/ink/ink48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2465 310,'-1'63,"0"-58,1 0,0-2,-1 0,0 1,0-1,1-7,0-1,0 0,1-4,0 5,0 1,2-7,4 6,-4 3,0 0,2 2,-2 2,-2 0,-1 0,-2 4,0 2,-2-2,3-4,-1 0,-2 3,1-4,3-9,0 0,3-5</inkml:trace>
</inkml:ink>
</file>

<file path=ppt/ink/ink48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2618 269,'11'21,"-9"-15,2 3,-1-4,0 0,1 2,-1-4,-1 0,1-1</inkml:trace>
</inkml:ink>
</file>

<file path=ppt/ink/ink48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2700 345,'-16'1,"12"-1,1 2,0-1,0 0,-2 2,0-1,1 1,0 1,2 2,1-1,1-2,-1 2,2 0,1 1,1-1,1-1,1-2,-2-1,2 1,-1-2,2 1,-3-1,1-1,0 1,0 0,0-2,1 1,-1 0,-1 0,3-2,-2-1</inkml:trace>
</inkml:ink>
</file>

<file path=ppt/ink/ink48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1757 258,'-17'7,"10"-7,4 2,-3-3,2 3,0-3,1 3,0-2,0 1,0-1,-1 3,1-3,-1 3,1-3,-1 1,-1-1,2 0,-7 2,5-1,2 0,0 0,0 0,0 0,0-2,0-1</inkml:trace>
</inkml:ink>
</file>

<file path=ppt/ink/ink48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1592 270,'2'0</inkml:trace>
</inkml:ink>
</file>

<file path=ppt/ink/ink48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1593 270,'-4'-3,"1"2,-2 3,-2 3,2-1,3-1,-1 1,3-1,-1 4,1-1,3-3,1-2,-1-2,0 1,0-2,1-1,-2 0,1 1,-1-2,0 0,1 0,-1-1,-1 2,-1 0,-1 6,-1 1,1-1,0 3,0-3,1 0,0 0,0 1,0-1,3 0,0-2,0-1,0-1,0 0,0-2,-2 0,1 0,-1 0,-2 0,1 0,-2 0,1-1,-1-3,0 4,-1 0,0-1,0 3,0-1,0 1,0-1,0 3,0-2,-2 0,1 1,1-1,0 2,0 0,0 0,-1 1,1 3,1-2,0 3,0-3,0 1,1 0,0 0,1 0,0 1,0-2,2 5,0-2,-1-3,0 0,3 4,1-5,0 1,-2-2,0-1,1 0,-1 0,0-1,4 0,-4-1,0 0,3-3,-3 2,-1-1,0 1,-1 0,0 0,-1 0</inkml:trace>
</inkml:ink>
</file>

<file path=ppt/ink/ink48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2152 623,'-6'14,"5"-10,1 0,0-1,-1 3,1-2,0-1,0 1,-1 0,1 0,0 0,0 1,0 0,0-2,0 0,0 0,0 0,1 1,-1-1,-1 0,2 1,-2 1,1-1,0-1,0 0,0 0,0 0,0 2,0 1,0-3,0 0,0 0,0 1,0-1,-1 1,2 0,-1-1</inkml:trace>
</inkml:ink>
</file>

<file path=ppt/ink/ink48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2138 812,'1'22,"-1"-18,0-1,1 0,-2 4,1-3,0 1,-1 1,1 1,0-4,-1 0,0 1,0-1,1-8,0 1,0 1,1-1,0 1,0-2,-1 2,2-1,-2 1,3 0,-1-1,1 2,0 1,0 1,-2 4,-5 7,3-7,-1 0,0 3,0 0,0-4,-1-1,2-6</inkml:trace>
</inkml:ink>
</file>

<file path=ppt/ink/ink48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2128 807,'-18'16,"15"-13,0 0,1 1,0 7,2-2,0-4,0 1,1 5,0-7,-1 0,1 0,0-1,1 0,1 1,1-2,-1 1,1-1,0-1,2-1,-3-1,0 0,0-1,0-1,0-1,1-1,-1 0,-1 2,0 0,-1 0,1 0,0-1,0 0,-1 0,1 0,2-3,-3 4,1 0,-1 0,-1-2,-1 0,-2-1,1 3,1 0,0-1,-1 1,0 0,1 0,-1 0,0 0,-1-1,0 2,0 1,-1 0,-2 4,-4 4,6-3,-6 6,4-6,-1-1</inkml:trace>
</inkml:ink>
</file>

<file path=ppt/ink/ink48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2130 452,'-3'16,"2"-12,1-1,-1 1,0 2,-1 3,0-2,0-4,0 1,1 0,0-1,0 0,0 0,-1 2,1-2,0 2,0-1,1-1,0 0,-1 1,1 1,-2 0,2-2,-2 4,2-2,-3 4,1 0,2-6,-1 0,0 1,0 1,-2 6,2-5,-1-1,1-2,-2 3,1-2,-2 5,2-4,0-2,-1 3,-3-2,-2 3,5-4,-1 0,0 0,-3 3,4-2,0 0,0 0,0 0,0-1,-1 1,1-3,0 1,0 0,0-1,-1 0,-1 1,1-1,-1 1,2-1,0 1,-1 1,1 0,-1 0,0 0,1 1,-1-1,1 2,-1-1,-3 2,3-2,1-3,-1 3,0-2,0 2,1-1,-1 1,1-1,1 0,-1 1,1-1,1 0,-1 1,0 0,1 0,-1-1,0 1,0-1,-1 0,-2 2,1-1,2-1,0 0,0 0,1 0,0 0,-1 1,1 0,0 0,-1 4,0-2,1-3,-1 2,0-1,1-1,-1 0,1 0,-1 0,0 3,2-3,-3 8,2-8,0 0,0 0,0 0,-1 2,0-2,-1 2,1-1,-1-1,1 1,0-1,0 2,1-1,-1-1,1 0,-1 2,0-1,0 0,0-1,0 0,0 0,1 0,-1 0,1 0,0 1,-1 1,1 0,-1 2,1-4,0 0,0 1,0 0,0 0,0-1,0 0,-2 4,1-3,1-1,0 0,0 1,0-1,0 2,-1 0,0-1,1-1,0 0,-2 1,-1 0,1 0,0 1,-1 0,3-2,0 0,-2 4,2-2,0 0,-4 8,4-10,-1 1,1 0,-2 1,2-2,-1 0,-4 11,4-8,-1-2,0 0,-1 1,-1-1,-1 3,2-2,1-2,0-3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3084 1032,'-16'37,"15"-31,-1 0,1-1,0 0,0 0,1-2,-5 9,4-9,0 1,-1 0,2 2,-1-3,2 2,-1-2,1-7,0 1,0 0</inkml:trace>
</inkml:ink>
</file>

<file path=ppt/ink/ink48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2223 431,'-15'7,"11"-7,-1 0,2 0,-1 0,1 0,-1 1,-1-1,1 1,-1-1,2 0,0 0,0 0,0 0,-3 0,1 0,1 0,0 0,0 0,-1 1,2-1,-3 1,3-1,-2 0,0 0,0 0,0 0,2 0,-1 0,0 0,0 0,0 1,0-1,1 0,0 1,-2-1,0 1,-1-1,3 0,-3 1,-1 0,2 0,0-1,2 1,0-1,0 1,0-1,-1 1,0-1,-1 0,1 0,-1 1,2-1,-2 0,2 0,0 0,-1 1,1-1,0 0,-2 0,2 1,-1-1,1 0,-1 1,-3 0,3 0,1-1,-2 0,2 1,0 0,0-1,0 1,0 0,0 0,0 0,-5-2,4 0,0 0,0 0</inkml:trace>
</inkml:ink>
</file>

<file path=ppt/ink/ink48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1863 448,'2'0</inkml:trace>
</inkml:ink>
</file>

<file path=ppt/ink/ink48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1864 448,'4'3,"-7"-3,0-1,0 0,0 2,0 0,0 0,0 1,1 1,1 0,2 4,1-3,4-2,-3-4,0-1,1 0,0-1,-3 1,1 6,-1 0,2-1,0 0,0-3,0-1,0 1,0-1,0 1,-1-2,1 1,-3-1,-2 0,-1-1,1 1,-1 0,1 0,-1 0,0 1,0 1,-2 0,2 1,0 1,0-1,0 1,-3 2,1-1,1-1,0 1,0 0,1-1,0 2,-1 1,2-1,0 0,1 1,0 0,0 3,2-3,0 0,1-1,-1 1,2-1,0-1,2 0,1-1,-1 1,-2-3,0 2,0-2,0 0,4-1,-3 0,-3-1</inkml:trace>
</inkml:ink>
</file>

<file path=ppt/ink/ink48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2434 87,'14'1,"-11"-1,1 0,2 0,-2 0,0 0,1 0,-1 0,-1 0,1 1,2-1,-3 0,0 0,0 0,0 1,-6-2,-1 1,0 0,0-1</inkml:trace>
</inkml:ink>
</file>

<file path=ppt/ink/ink48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2444 121,'27'-1,"-24"1,2 1,-2-1,2 2,-2-2,1 0,-1 0,0 0,0 1,-10 1,1-1,0 0,1-1</inkml:trace>
</inkml:ink>
</file>

<file path=ppt/ink/ink48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2433 136,'-43'54,"40"-52,-1-1</inkml:trace>
</inkml:ink>
</file>

<file path=ppt/ink/ink48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2357 211,'-7'-13,"4"13,0 1,0 2,-2 1,4-1,-1 2,0 0,1-1,-1 2,0 0,1-1,1-2,0 0,1 0,2-1,4-4,-3 0,-1-2,0 1,0-2,-1 1,0 1,-1 0,-1 6,0 1,1-1,2 6,-1-6,1-1,3-3</inkml:trace>
</inkml:ink>
</file>

<file path=ppt/ink/ink48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2507 146,'20'23,"-17"-19,1 0,-1-3,4 3,-2-2,2 4,-4-4,-1 1</inkml:trace>
</inkml:ink>
</file>

<file path=ppt/ink/ink48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2528 225,'-4'37,"4"-31,-1 0,1-2,0 0,-1-1,1 0,-1 1,0 0,1-1,0-6,0-1,1 1,0 0,0 0,2-1,-3 1,-3 0</inkml:trace>
</inkml:ink>
</file>

<file path=ppt/ink/ink48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2572 213,'22'2,"-19"-4,2 2,1-2,-3 4,0-5,-5 6,-3 0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3056 1087,'17'-11,"-13"9,0 0,4-1,-3 1,-2 1,10-3,-10 3,-5-2,0-2,1 2,0-2</inkml:trace>
</inkml:ink>
</file>

<file path=ppt/ink/ink48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2563 237,'31'0,"-27"0,-7 3,0-1,0-1,-1-1,1 1,0 1</inkml:trace>
</inkml:ink>
</file>

<file path=ppt/ink/ink48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2554 250,'-13'4,"4"8,4-3,3-5,1-1,-1 0,0 0,0 1,-2 2,1-1,0-1,1-1,-2 3,1-3,-1 1,0-2,1-1,6-7,8-10,-9 13,0 0,0 0,0 0,1 0,3-5,-4 5,0-1,-1-2,1 3,0 0,0 0,0 0,3 0,-1-2,0 4,0-2,-8 7,1-2,-1 1,0 3,1 1,-3 2,4-4,-1-1,-4 6,4-6,0-1,1 0,0 0,0 0,-2 2,2-2,0 0,0 1,-1-1,4-6</inkml:trace>
</inkml:ink>
</file>

<file path=ppt/ink/ink48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2465 310,'-1'63,"0"-58,1 0,0-2,-1 0,0 1,0-1,1-7,0-1,0 0,1-4,0 5,0 1,2-7,4 6,-4 3,0 0,2 2,-2 2,-2 0,-1 0,-2 4,0 2,-2-2,3-4,-1 0,-2 3,1-4,3-9,0 0,3-5</inkml:trace>
</inkml:ink>
</file>

<file path=ppt/ink/ink48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2618 269,'11'21,"-9"-15,2 3,-1-4,0 0,1 2,-1-4,-1 0,1-1</inkml:trace>
</inkml:ink>
</file>

<file path=ppt/ink/ink48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2700 345,'-16'1,"12"-1,1 2,0-1,0 0,-2 2,0-1,1 1,0 1,2 2,1-1,1-2,-1 2,2 0,1 1,1-1,1-1,1-2,-2-1,2 1,-1-2,2 1,-3-1,1-1,0 1,0 0,0-2,1 1,-1 0,-1 0,3-2,-2-1</inkml:trace>
</inkml:ink>
</file>

<file path=ppt/ink/ink48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1592 270,'2'0</inkml:trace>
</inkml:ink>
</file>

<file path=ppt/ink/ink48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2362 433,'3'16,"-3"-13,0 0,0 2,-1-1,0-1,1 0,0 0,-1 4,1-4,-1 0,1 0,-1 0,1 0,0 0,3-3,0 0,0-1,0 0,1 1,-1-1,0-1,1 1,0-1,-1 1,0-1,-1-1,0-1,-2-1,0 2,-1 0</inkml:trace>
</inkml:ink>
</file>

<file path=ppt/ink/ink48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2362 434,'17'0,"-14"-1,0 1,1 0,-1-1</inkml:trace>
</inkml:ink>
</file>

<file path=ppt/ink/ink48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2361 457,'2'0</inkml:trace>
</inkml:ink>
</file>

<file path=ppt/ink/ink48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2414 466,'-2'20,"2"-16,0-1,0 3,0-2,1 0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3106 1025,'0'16,"-2"-10,0 0,-2-1,3-2,-4 5,2-3,-2 4,2-6,1 0,-3 2,12-4,-2-2,-1 0,0 0,3-1,-3 0,0-1,-1 2,0-1,-4 5,-1 0,-3 2,-4 5,4-5,0 0,2-2,0 1,0 0,0 1,-1 4,2-6,0 1,0 0,2-1,3-4,2 0,0 0,1-1,3-4,-2 0,-1 0,-3 4,3-4,1 3,-5 6,-3 8,-1 1,1-8,0 3,-2 0,0-4,-4-6,4-1</inkml:trace>
</inkml:ink>
</file>

<file path=ppt/ink/ink48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2409 392,'0'21,"0"-16,-2-1,1-1,0 1,-2-4</inkml:trace>
</inkml:ink>
</file>

<file path=ppt/ink/ink48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2373 459,'15'-1,"-12"1,2-1,-2 0,0 1,0 0,0-1,-7 4,-6-1</inkml:trace>
</inkml:ink>
</file>

<file path=ppt/ink/ink48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1683 1332,'-9'13,"8"-9,1-1,0 1,0-1,1 5,0-5,1 2,0-2,0 1,1 0,-1 0,0 2,1 0,-1-1,0 0,1 0,-1-1,3 1,3 1,-5-5,0 0,2 0,-1 0,0 0,5-2,-5 1,-1-1,1 0,1-1,-2 1,1-1,1 0,0 0,1-1,5-3,-7 1,0 1,0-1,0 0,5-8,-6 10,1-1,-1 1,1-1,2-2,-3 1,0 0,-1 0,0 0,-1 1,0 1,0-4,-1 3,-1 0,-2 0,0 3,1-2,-1 1,-1 0,-3-1,4 1,0 0,-1 0,0-1,-7-2,7 4,-1 1,-1-1,-1 1,-3 1,6 1,-1-1,0 2,2-1,-1 1,0 0,0-1,0 0,-4 3,5-3,0 0,0 0,0 0,0 1,0 0,1 0</inkml:trace>
</inkml:ink>
</file>

<file path=ppt/ink/ink48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1748 1323,'-16'42,"13"-38,-1 5,2-3,1-2,1 2,2-3,2-2,-1-2,3-1,-1 1,-1-1,3-2,-3 2,2 0,-1 1,-2 1,0-1,0 1,0-1,-5-2,-1 1,-2-2</inkml:trace>
</inkml:ink>
</file>

<file path=ppt/ink/ink48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1734 1329,'24'-3,"-19"3,-2-1,3 0,-3 1,0 0,-7 3,1-1,0 0</inkml:trace>
</inkml:ink>
</file>

<file path=ppt/ink/ink48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1750 1369,'30'-9,"-26"7,-1 1,0-2,-1 0,-1 0,-1 0,-2 0</inkml:trace>
</inkml:ink>
</file>

<file path=ppt/ink/ink48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1798 1381,'-4'15,"4"-10,-1-1,2 4,-1-5,1 0,-1-6,0-1</inkml:trace>
</inkml:ink>
</file>

<file path=ppt/ink/ink48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1805 1280,'-3'15,"3"-12,-1 0,0 0,0 3,0-2,0-1,1 0,0 1,0-1</inkml:trace>
</inkml:ink>
</file>

<file path=ppt/ink/ink48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1697 1426,'-17'7,"12"-5,0 1,1 0,0 1,0 1,-1 1,1 0,0 0,-1 0,-1-1,1 0,-2 1,2-1,-1 2,2-1,-7 10,8-12,0-1,0 0,0 0,0 0,0-2,-9 0,8-1</inkml:trace>
</inkml:ink>
</file>

<file path=ppt/ink/ink48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1528 1608,'-12'-10,"8"10,0 2,1 0,0 1,1 1,0 1,1-1,1-1,-1 5,1-4,2 0,1 1,0-5,0 0,0 0,0-1,4-3,-3-1,2-2,-4 1,0 2,-1 1,1-1,0 0,1 0,-5 7,1 1,1 0,3 10,-1-10,0-1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935 1627,'15'-1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3179 1352,'-1'101,"0"-95,1 5,0-7,0-1,0 0,0 1,0-1,0 0,0 0,0 0,0 0,0 0,0 0,0 0,0 1,1 1,-1-1,0-1,0 0,-3-6</inkml:trace>
</inkml:ink>
</file>

<file path=ppt/ink/ink49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1497 1563,'-15'44,"15"-38,0 0,0 0,1 6,-1-8,0 1,0 0,1 1,-1-1,1 1,1 5,-2-8,1 5,1-5,1-1,1-1,-1-1,0-1,0 1,1-1,-1 0,1 1,-1-2,0 1,0 0,1-3,-1 2,1-3,-1 1,-1 1,0 0,0 0,4-7,-3 6,0 0,4-6,-6 7,0-10,-1 9,-1-1,-1 0,-4-8,0 0,4 8,-4-10,2 7,0 4,-1 1,1 2,0 2,0-1,0 1,0 1,-1 1,1 1,-2 8,3-7,0 0,-1-1,0 0</inkml:trace>
</inkml:ink>
</file>

<file path=ppt/ink/ink49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1742 1437,'-7'25,"6"-20,1-1,0-1,0 10,0-9,-1 0,1 1,-1 0,1 0,-1 5,0-6,-2-2,-3-10,4 3</inkml:trace>
</inkml:ink>
</file>

<file path=ppt/ink/ink49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1689 1594,'15'-1,"-11"1,0 0,0 0,-1-1</inkml:trace>
</inkml:ink>
</file>

<file path=ppt/ink/ink49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1702 1546,'1'45,"-1"-42,1 1,-1-1,0 1,0 0,0 0,1 1,-1 10,0-11</inkml:trace>
</inkml:ink>
</file>

<file path=ppt/ink/ink49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1683 1565,'-22'10,"21"-7,-1 1,0 1,1-1,-1 4,3-5,-1 1,0 0,1 1,-1 1,3 5,-2-7,4 6,-1-6,0-2,-1-1,0 1,3-2,-3 1,3-1,-3 0,1 0,0-1,-1-1,1 0,0 0,0-2,0 0,2-4,-4 5,0-2,1-5,-1 6,0-4,-1 5,0 0,-1 0,1 0,-1-6,0 6,0 0,-1-1,0-4,-6-5,3 10,-1-1,-7-2,8 5,1 1,0 0,-3 1,-2 5,5-4,-3 2,2-2,0-1</inkml:trace>
</inkml:ink>
</file>

<file path=ppt/ink/ink49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1810 1405,'15'18,"-12"-15,0 0,1 1,-1-3,1 3,0-1,-2 0,0 0,1 4,-1-3,-1-1,3 10,-2-8,1-1,2 7,-2-4,-2-3,1-1,-2 0,0 0</inkml:trace>
</inkml:ink>
</file>

<file path=ppt/ink/ink49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1855 1557,'17'-3,"-12"3,3-1,-4 2,3-1,-4 1,7-1,-6 1,-1-1,0-1,-6 3,-1-1</inkml:trace>
</inkml:ink>
</file>

<file path=ppt/ink/ink49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1889 1554,'5'39,"-5"-35,0-1,4 8,-3-5,1-1,-1-1,0 5,-1-6</inkml:trace>
</inkml:ink>
</file>

<file path=ppt/ink/ink49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1843 1366,'24'10,"-20"-7,3 1,2 1,-1 0,-4-2,0 1,-1 0,0-1,1 0,0 0,-1-1,0 0,1 0,0 0,0 0,1-1,4 2,-4-1,-1-1,-1 1,1-2,0 1,-1 0,6 3,-6-3,0 0,0 0,0 0,1 0,-1 0,0 0,2 1,2 0,-3 1,-1-1,-2 1,5 4,-4-3,0-1,-6-3</inkml:trace>
</inkml:ink>
</file>

<file path=ppt/ink/ink49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2022 1527,'-3'23,"3"-19,-1 1,1-1,-1 2,1-2,0 0,0 5,0 1,1-5,0-2,2-1,0-2,0-1,3 0,-1-2,0 1,-2 2,8-4,-7 1,0 1,0 2,-1-1,-3-2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3142 1473,'13'15,"-12"-11,0-1,2 4,-2-2,0-2,-1 0,1 1,0-1,0 1,0-1,0 0,0 0,1 0,0 0,4-8,-1 1,5-6,-5 3,-1 0,-1 1,6-5,-2 1,-4 4,2-8,-1 0,-4 9,-2 0,-5 4,2 2</inkml:trace>
</inkml:ink>
</file>

<file path=ppt/ink/ink49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2021 1519,'14'-2,"-11"1,1 1,1 0,0 0,-1 1,-1 1,0 0,-4 1,-4 0,2-1</inkml:trace>
</inkml:ink>
</file>

<file path=ppt/ink/ink49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2019 1546,'24'-2,"-18"2,-1 0,0 0,1-1,-3 1,0-1,-1-2</inkml:trace>
</inkml:ink>
</file>

<file path=ppt/ink/ink49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2091 1459,'-4'39,"4"-33,0-2,-4-9,2 2,0 0</inkml:trace>
</inkml:ink>
</file>

<file path=ppt/ink/ink49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1778 1427,'4'28,"-3"-24,-1 0,0 0,1-1,0 3,0-3,1 5,-1-5,-1 1,1 6,0-3,0-2,0 1,-1-1,1-1,-1 0,1 8,0-8,0 1,0 7,0-4,-1-4,0-1,1 8,0-8,-1 0,1 2,-1-1,0 1,0-1,1-1,-1 0,-1 2,1-2,0 0</inkml:trace>
</inkml:ink>
</file>

<file path=ppt/ink/ink49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1803 1615,'1'17,"-1"-14,0 0,0 0,0 1,0-1,0 0,0 1</inkml:trace>
</inkml:ink>
</file>

<file path=ppt/ink/ink49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1710 1696,'-9'13,"8"-5,0-5,1 0,0 1,-1 0,0 2,0-3,1 1,0-1,4-1,-1-1,0-2,3 1,-2-1,-1 1,1 0,1-2,-2 2,1-1,0 0,-1 0,-12-10,5 7</inkml:trace>
</inkml:ink>
</file>

<file path=ppt/ink/ink49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1697 1699,'14'-3,"-11"2,0 1,1 0,-1 0,0 1</inkml:trace>
</inkml:ink>
</file>

<file path=ppt/ink/ink49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1699 1711,'22'1,"-17"-5,-2 0,-1 1,0-1</inkml:trace>
</inkml:ink>
</file>

<file path=ppt/ink/ink49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1742 1645,'2'16,"-2"-11,0 0,1-2,-1 2,0-2,1 0,1 3,0-2</inkml:trace>
</inkml:ink>
</file>

<file path=ppt/ink/ink49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1760 1736,'-3'-14,"3"17,3-2,-2-4,0 0,-2 0,-2 0,2 6,1 0,1 0,1 0,1-3,-2-4,1 0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3000 1548,'0'13,"0"-5,0 4,0-1,0-1,-1-3,1-1,0 1,0-1,0-2,0 0,0 1,0-2,0-9,0 1</inkml:trace>
</inkml:ink>
</file>

<file path=ppt/ink/ink49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1780 1704,'1'18,"0"-11,-2-2,1-2,1 1,-2-1,1 1,0-1,0 1,1-7,0 0,1 0,-2 0,3-5,-2 4,0 0,0 1,0 0,1 0,4-6,-5 6,1 0,1 2,0 4,-2 1,1-1,-1 1,0 0,0 1,-1-1,1 7,-1-7,-1-1,1 0</inkml:trace>
</inkml:ink>
</file>

<file path=ppt/ink/ink49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1820 1757,'18'0,"-15"0,0-1,0 1,0 0,0 0,0 0,0 0,-3 3</inkml:trace>
</inkml:ink>
</file>

<file path=ppt/ink/ink49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1813 1793,'35'2,"-32"-1,0 0,0 1</inkml:trace>
</inkml:ink>
</file>

<file path=ppt/ink/ink49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1927 1767,'14'-2,"-8"1,-3 1,0 0,1-1,0 1,-1 0,0 0,0 1,-7-2</inkml:trace>
</inkml:ink>
</file>

<file path=ppt/ink/ink49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1937 1746,'4'14,"-3"-6,-1-2,1 2,-1-5,1 0,-1 1,1-1,-1-6,-1-1</inkml:trace>
</inkml:ink>
</file>

<file path=ppt/ink/ink49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1914 1733,'-9'19,"8"-16,0 0,0 1,1-1,0 1,2 12,-2-13,1 0,0 0,1 1,-1 0,2 0,0-2,0 1,1 0,-1-1,0-2,3 1,-2-1,-1 0,1 0,-1 1,1-2,-1 1,0 0,0-1,2 0,-2 0,1 0,0-1,2-1,-2 1,-1 0,0 1,9-7,-8 3,-2 2,3-8,-3 5,-1 3,-1 0,2-2,-2 2,0-5,0 3,-1 0,0 1,-1 1,0-4,-2 2,0 1,1 2,-1 1,-1 0,2 0,-1 0,1 1,-2-1,2 1,0 1,0-1,-5 1,4-1,-1 2,1-1,0 0,1 0,0 1,2 1,1 0,1 2,0-1,0 1</inkml:trace>
</inkml:ink>
</file>

<file path=ppt/ink/ink49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1981 1771,'-2'16,"2"-13,-1 1,1-1,0 0,1 0,-1 1,0-1</inkml:trace>
</inkml:ink>
</file>

<file path=ppt/ink/ink49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1923 1824,'-9'14,"9"-11,-2 1,0 1,-1-2,1 1,-2 0,0 1,0-1,1-1,0 1,2-1,-1 1,1 2,-1-1,1-2,1 0</inkml:trace>
</inkml:ink>
</file>

<file path=ppt/ink/ink49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1848 1908,'-13'-4,"10"3,0 1,0 1,0 0,-1 1,1 1,2 1,0 0,1 0,1-1,1 1,0 0,0 0,1-2,0-2,2-3,-2 2,1-3,-1 1,0-3,0 2,0 0,-2 1,-4 1,3 6,1 0,1 0,-1-1,1 2,-1-2,0 0,1 3,-1-2,0-1,0 0,1 2,-1-2</inkml:trace>
</inkml:ink>
</file>

<file path=ppt/ink/ink49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1815 1892,'-20'3,"20"0,-1 0,-1 5,2-5,0 1,1-1,-1 0,1 1,0-1,0 0,0 0,0 1,0 1,1 0,0-2,0 1,1-1,2 1,0-1,-1-1,1 0,0 0,-2-2,2 1,2-1,-4-1,0 1,0-1,0 0,0-1,0 0,0-1,-1-4,-1 4,0-5,-1 3,0 1,0 0,1 1,-2-6,0 6,1 0,-1-8,0 7,1-1,0 1,-1 0,0-1,-2 0,-1 2,1 1,-1 1,-2-1,3 1,0 1,-5 0,4 0,0 0,0 0,1 1,0-1,-1 2,0 1,1-1,0 1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2989 1568,'29'-13,"-26"13,0 1,2-1,-1 1,-1 1,0 0,-1 2,-1-1,0 1,-1-1,0 1,-3 5,1-6,0 0,-2 2,-2-1,2 0,-1-1,2 0,1 0,5-4,0 1,0 1,0 0,5 3,-4-2,3 2,-6-1,-2 2,-3-1,-4 1,3-2,0 0,2-2,-1 2,1-1,-2 3,2-3,1 1,-1 5</inkml:trace>
</inkml:ink>
</file>

<file path=ppt/ink/ink49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2207 446,'-14'0,"9"-1,1 0,1 0,0 1,-3-1,1 0,1 0,1 0,0 1,-1-1,0 0,0 1,1-1,0 1,-1 0,1-1,0 0,-3 0,1 1,2 0,0-1,0 1,0 0,-2 0,-1 0,2 0,0 1,-4 0,4 1,-1-1,2 0,0 0,-1 0,-1 0,-5 1,6-2,1 1,-2 1,-3-1,4 1,-1-1,1 0,1 0,-6 0,6 0,-2-1,2 1,-1 0,0 0,0 0,1-1,0 0,0 1,0 0,0-1,0 0,0 1,0-1,0 0,0 1,-1-1,0 0,0 1,1-3,0 0,2-1</inkml:trace>
</inkml:ink>
</file>

<file path=ppt/ink/ink49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1909 462,'-15'-7,"12"8,-1-1,1 1,0 0,-1 2,3 0,-2 0,2 1,0 5,1-5,0 0,1-1,2-1,0-2,1-2,-1 0,2-2,-1-1,0 1,0 1,-1 2,-1 5,-1-1,1 1,2 0,0-1,-1-2,-1-4,0-2,-1 1,0 1,1-1,-2 1,1 0,-1-1,-1 1,-2 0,0 1,-1 0,0-1,-1 1,2 0,-2 1,1 1,1-1,0 1,-3 1,2 1,-3 2,4-2,0 2,-1 2,2-3,0 5,1-5,0 0,1 1,-1-1,1 0,0 1,0-1,0 0,1 0,0 0,1 0,1 0,1 0,-1-2,1 0,-1-2,0 1,1-1,0-1,1-1,0 1,-2 0,1 0,-1-1</inkml:trace>
</inkml:ink>
</file>

<file path=ppt/ink/ink49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1952 359,'6'43,"-6"-39,-1 0,1-1,-1 0,1 1,-1-1,1 0,-1 3,1-9,0-3,1 2,-1 0,0 1,0 0,0-1,1 1,0-1,0 1,0 0,1 0</inkml:trace>
</inkml:ink>
</file>

<file path=ppt/ink/ink49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1955 358,'19'-6,"-14"6,-2 1,0 2,-5 2,-1-1,-3 4,4-5,1 0,-3 1,1 0,0-1,0 0,0-1,6-4</inkml:trace>
</inkml:ink>
</file>

<file path=ppt/ink/ink49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1993 374,'-13'-1,"11"6,0-1,1 0,-1-1,1 0,2 1,2-4,0 0,3-4,-3 2,0-1,-2 0,0-2,-1 2,-1 8,1-2,1 1,0-1,0 0,2-4,-2-2,0 0,0-1,1 1,-1 0,1-2,0 1,0 1,1 0,0 5,-1 1,0 2,-2-2,1 0,-1 0,0 1,-1-1,1 0,-1 0,0-9,1 2,0 0,0 0,1 0,0-1,0 1,1 1,0 0,1-1,0 1,0 2,1-2,-1 2,0 0</inkml:trace>
</inkml:ink>
</file>

<file path=ppt/ink/ink49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2035 364,'22'4,"-18"-6,-1 0,0-1,-1 0,-2-1,-4 1,1 2,-1 0,0 2,1-1,-4 2,4 2,2-1,-1 4,2-4,0 3,0-3,0 0,0 2,0-2,1 1,2-4,0-1,0-2,1 0,0-3,0 1,-2 1,1 1,-1 0,1 1,0 5,-3 2,1 0,-2-2,1 1,-1-1,1 0,-1 0,4-6,-2-1,1-1,0 0,-1 1,0 0,1 0,0 1,-1 0,2 2,-3 5,0 0,0 7,0-7,0-1,1 1,0-1,3-8,-2 1,0-1,-1-1,1 1,-1 1,-1 0,1 0,0 0,1 1,0-5,1 0,-1-3,0 7,-1 1,0-1,0 1,1 0,1-1,-2 7,-1 0,-1 0,1 1,0 2,-1 0,-2 6,3-8,-1-1,0 0,-1 2,1-2,1 1,-1-1,1 0,0 0,3-6,-1 0,-1-6,-2 6,0-1,0 1,-1 0,-3-1,1 2,1 1,0-1,0 1,7 1,-1 0,1-1,7 0,-6-2,-2 2,0-1,0-1,-1 0</inkml:trace>
</inkml:ink>
</file>

<file path=ppt/ink/ink49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2142 337,'2'0</inkml:trace>
</inkml:ink>
</file>

<file path=ppt/ink/ink49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2143 337,'0'8,"2"-5,-2-6,-1 0,0 0,0 6,4-5,-4-1,1 0,-2 0,2 6,3 0</inkml:trace>
</inkml:ink>
</file>

<file path=ppt/ink/ink49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2177 273,'-2'32,"1"-18,0-9,1-2,0 1,-1-1,1 0,0 0,-1 0</inkml:trace>
</inkml:ink>
</file>

<file path=ppt/ink/ink49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2191 314,'15'8,"-14"-11,0 0,-1 0,0 0,-3 0,0 1,0 1,0 4,0 0,2 0,0 1,1-1,-1 1,0 0,0-1,1 0,-1 2,1-2,1 0,3-4,0-3,-2 1,0 0,0 0,1 3,11 0,-8-1,-2 0,1 0,-1 0,-1 0,1 0,0-1,-6-1,0 0,-1-1,2 0,1 1,-1-1,1 1,0 0,-1 0,1 0,-2 7,0 1,1-2,0 0,1 0,-1 2,1 0,0 5,0-5,0-2,0 1,0 0,0-1,0 1,1-1,-1 0,0 0,0 4,0-3,0 1,-1-1,-2-1,-1-3,0-1,1 0,-1-1,1 0,1-1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3073 1570,'-6'27,"6"-23,-2 7,2-5,-1 0,1 0,0-1,-1-1,1 0,-1 3,1-3,0 4,0-1,0-3,0 0,0 1,0 0,0-9,0-10,0 7,0 2,0-2,0 3</inkml:trace>
</inkml:ink>
</file>

<file path=ppt/ink/ink49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2285 275,'-14'44,"12"-39,1-1,-1 3,1-4,0 1,0-1,0 1,4-2,1-2,-1 0,1-1,-1 0,-3-2,-1-2,-3-2,0 2,-3-2,5 4,-3-2,1 1,7 5,0 0,0 0,2 0,3 1,-5-1,0 0,1 0,-1-2,0 1,0-1,-4-2</inkml:trace>
</inkml:ink>
</file>

<file path=ppt/ink/ink49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2434 87,'14'1,"-11"-1,1 0,2 0,-2 0,0 0,1 0,-1 0,-1 0,1 1,2-1,-3 0,0 0,0 0,0 1,-6-2,-1 1,0 0,0-1</inkml:trace>
</inkml:ink>
</file>

<file path=ppt/ink/ink49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2444 121,'27'-1,"-24"1,2 1,-2-1,2 2,-2-2,1 0,-1 0,0 0,0 1,-10 1,1-1,0 0,1-1</inkml:trace>
</inkml:ink>
</file>

<file path=ppt/ink/ink49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2433 136,'-43'54,"40"-52,-1-1</inkml:trace>
</inkml:ink>
</file>

<file path=ppt/ink/ink49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2357 211,'-7'-13,"4"13,0 1,0 2,-2 1,4-1,-1 2,0 0,1-1,-1 2,0 0,1-1,1-2,0 0,1 0,2-1,4-4,-3 0,-1-2,0 1,0-2,-1 1,0 1,-1 0,-1 6,0 1,1-1,2 6,-1-6,1-1,3-3</inkml:trace>
</inkml:ink>
</file>

<file path=ppt/ink/ink49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2507 146,'20'23,"-17"-19,1 0,-1-3,4 3,-2-2,2 4,-4-4,-1 1</inkml:trace>
</inkml:ink>
</file>

<file path=ppt/ink/ink49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7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2528 225,'-4'37,"4"-31,-1 0,1-2,0 0,-1-1,1 0,-1 1,0 0,1-1,0-6,0-1,1 1,0 0,0 0,2-1,-3 1,-3 0</inkml:trace>
</inkml:ink>
</file>

<file path=ppt/ink/ink49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2572 213,'22'2,"-19"-4,2 2,1-2,-3 4,0-5,-5 6,-3 0</inkml:trace>
</inkml:ink>
</file>

<file path=ppt/ink/ink49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2563 237,'31'0,"-27"0,-7 3,0-1,0-1,-1-1,1 1,0 1</inkml:trace>
</inkml:ink>
</file>

<file path=ppt/ink/ink49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2554 250,'-13'4,"4"8,4-3,3-5,1-1,-1 0,0 0,0 1,-2 2,1-1,0-1,1-1,-2 3,1-3,-1 1,0-2,1-1,6-7,8-10,-9 13,0 0,0 0,0 0,1 0,3-5,-4 5,0-1,-1-2,1 3,0 0,0 0,0 0,3 0,-1-2,0 4,0-2,-8 7,1-2,-1 1,0 3,1 1,-3 2,4-4,-1-1,-4 6,4-6,0-1,1 0,0 0,0 0,-2 2,2-2,0 0,0 1,-1-1,4-6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3078 1557,'2'14,"-1"-7,0-2,0 0,0 0,0 0,3 33,-2-30,2-15,-2-6,-2 6,1 1,0-8,0 6,-1 3,1-6,-1 5,1-3,0 2,-1 4,1 7,-1-1,0 0,0 0</inkml:trace>
</inkml:ink>
</file>

<file path=ppt/ink/ink49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2465 310,'-1'63,"0"-58,1 0,0-2,-1 0,0 1,0-1,1-7,0-1,0 0,1-4,0 5,0 1,2-7,4 6,-4 3,0 0,2 2,-2 2,-2 0,-1 0,-2 4,0 2,-2-2,3-4,-1 0,-2 3,1-4,3-9,0 0,3-5</inkml:trace>
</inkml:ink>
</file>

<file path=ppt/ink/ink49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2618 269,'11'21,"-9"-15,2 3,-1-4,0 0,1 2,-1-4,-1 0,1-1</inkml:trace>
</inkml:ink>
</file>

<file path=ppt/ink/ink49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2700 345,'-16'1,"12"-1,1 2,0-1,0 0,-2 2,0-1,1 1,0 1,2 2,1-1,1-2,-1 2,2 0,1 1,1-1,1-1,1-2,-2-1,2 1,-1-2,2 1,-3-1,1-1,0 1,0 0,0-2,1 1,-1 0,-1 0,3-2,-2-1</inkml:trace>
</inkml:ink>
</file>

<file path=ppt/ink/ink49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1592 270,'2'0</inkml:trace>
</inkml:ink>
</file>

<file path=ppt/ink/ink49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2224 422,'-20'0,"16"0,1 0,-2-1,0 1,2 0,-2 0,2 0,-9 0,7 0,0-1,1 1,0 0,1 0,-9 0,8 0,0 0,-2 1,1 0,-1-1,0 0,-4 2,0-1,5 0,0 0,-2 0,-7 1,8-1,-6 0,7 1,0-1,-6 2,4-2,1 0,0 0,-4 1,5-1,1 0,-1 0,-3 1,3-1,0 0,0 0,0 0,1-1,0 1,1 0,0 0,-3 1,3-1,-1 1,1-1,-1 1,0-1,0 0,1 2,0-3,0 1,0-1</inkml:trace>
</inkml:ink>
</file>

<file path=ppt/ink/ink49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1865 452,'-14'-5,"11"6,-1 0,-1 1,2 1,-1 0,2 1,1 3,2-3,2-1,0-3,2 0,2-1,-3 0,0-2,-1-1,0 2,-1-1,0 0,-5 7,3 0,1-1,1 0,1-1,-1 1,2 0,-2 0,1 0,-2-15,-2 9,-1 0</inkml:trace>
</inkml:ink>
</file>

<file path=ppt/ink/ink49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1865 416,'-28'5,"25"-3,0-1,-1 3,0 0,1-1,0 0,0 1,-1 0,3 0,-1 0,2-1,-1 0,1 1,2-1,2 6,-3-6,1 1,-1-1,0 0,1 1,3 0,-2-2,1-1,-1-1,0 1,0-1,0 0,0-1,2 2,-2-2,2 1,-2-1,0 1,0-1,0 0,3-6,-4 4,4-7,-4 6,-1 1,-1-3,-1 3,-6-7,2 4,2 3,-1-3,0 3,1 1,-1 1,-1 3,-1 2,2-1,0-1,-3 0,3-1</inkml:trace>
</inkml:ink>
</file>

<file path=ppt/ink/ink49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2310 564,'-2'31,"2"-28,0 0,0 0,0 0,-1 4,2-3,-1-1,0 0,0 3,1-3,-2 0,1 0,1 1,-1 2,0-2,-1 0,0-1,0-6,0 0,0 0,0-4,-1-1,1 5,-2 0,1 6,2 3,0 3,0-5,0 3,0-2,0-2,-1 0,2 2,-1-2,3-3,0-3,0 1,-1-1,2 0,-1 0,0 0,-1 0,0 0,0 0,-1-2,0 0,1 2,-1-2,0 2</inkml:trace>
</inkml:ink>
</file>

<file path=ppt/ink/ink49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2350 550,'-1'16,"-1"-11,2-2,0 0,-1 0,0 3,1-3,-1 0,1 0,4-3,0-1,0 0,-1-1,0 1,0-1,0 0,-3-1,-2 0</inkml:trace>
</inkml:ink>
</file>

<file path=ppt/ink/ink49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2347 551,'16'-3,"-13"2,0 0,0 1,-10 5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3121 1550,'1'75,"0"-70,-2-1,2-1,-1 2,0-2,2 0,-2 0,1 0,-1 0,0 0,0 3,0 1,0-4,-1-11,-1-5,1 8,-1-2,1 3,1 0</inkml:trace>
</inkml:ink>
</file>

<file path=ppt/ink/ink49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2347 564,'16'0,"-13"0,0 0,0-1,2-3</inkml:trace>
</inkml:ink>
</file>

<file path=ppt/ink/ink49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2394 518,'-2'15,"2"-12,0 0,-1 7,0-6,1-1,-2 0</inkml:trace>
</inkml:ink>
</file>

<file path=ppt/ink/ink49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2392 579,'6'-3,"-9"1,6 5,-3 0,-1 0,0 1,1-1,-1 2,0-2,1 0,1-12,-1 6,0-2,-1 1,1 1,-1 16,0-9,0 8,-1-7,1-2,1 0,0-6,0 0,1-2,0 0,-1 2,1-1,-1 1,1-1,1-4,-1 5,-2 8,0 5,0-7,1 1,-1-1,3-7,0-1,-1 1,0-1</inkml:trace>
</inkml:ink>
</file>

<file path=ppt/ink/ink49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2417 569,'7'2,"-4"-2,-6-3,-1 4,1-1</inkml:trace>
</inkml:ink>
</file>

<file path=ppt/ink/ink49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2446 556,'2'17,"-2"-12,1-1,-2 0,1 0,0-1,1-7,1-5,-1 5,1-3,0 3,0 0,0 1,0 0,0 6,-1 1,1 3,-1-3,0 1,1-2,0 0</inkml:trace>
</inkml:ink>
</file>

<file path=ppt/ink/ink49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1699 1311,'-4'21,"3"-17,-1 8,1-6,0-2,0 1,-1 0,1-1,-1 3,1 1,0-5,0 0,1 2,0-2,0 0,4 0,3-3,-3-2,1 0,-1 0,3-2,-1 1,-3 2,2 0,-2 1,5-1,-3 1,-2-1,0 2,-3-4,-1 0,-1-1</inkml:trace>
</inkml:ink>
</file>

<file path=ppt/ink/ink49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1690 1305,'30'-10,"-25"9,-2 0,0 1,2-2,-2 2,-3 3,-3 0,0 0,0 0,-1-1,1-1,0 1</inkml:trace>
</inkml:ink>
</file>

<file path=ppt/ink/ink49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1691 1338,'32'-8,"-28"8,-1-1,4 1,-4-1</inkml:trace>
</inkml:ink>
</file>

<file path=ppt/ink/ink49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1758 1225,'0'13,"0"-9,1-1,-2 2,1 0,0-1,0 1,1-1,-1-1</inkml:trace>
</inkml:ink>
</file>

<file path=ppt/ink/ink49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1767 1356,'1'35,"-1"-32,0 2,0-2,-2-8,1 1,0-2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3117 1561,'14'-7,"-9"6,0-1,-2 2,0-1,0 0,0 1,-2 6,-3 0,-1-3,-2 3</inkml:trace>
</inkml:ink>
</file>

<file path=ppt/ink/ink49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1669 1449,'-9'16,"5"-5,3-8,-1 2,1-2,-1 0,1 1,0 0,0 1,0 1,0-1,0 0,0 0,0-1,0-1,-1 2,-1 2,0-7</inkml:trace>
</inkml:ink>
</file>

<file path=ppt/ink/ink49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1557 1595,'-18'12,"17"-9,1 7,0-7,0 0,0 0,0 2,1-1,0-1,1 0,-1 0,1 0,2 0,2 2,0-3,-3-1,0 0,0 0,0-1,1 1,1 0,2-1,-2 0,4-4,-6 3,2-1,-1 1,-1 0,0-1,1 1,-1-1,1 1,0-2,-1 2,0-3,1 0,-2 1,1-4,-2 0,-1-3,-1 5,-2-1,1 1,-2 1,-5-4,2 4,3 1,0 1,0-1,0 0,-2-1,3 2,0 1,-2-1,0 2,0 1,2 1,-2 0,1 0,0 1,-3 3,-3 6,8-8,1 0,0-1</inkml:trace>
</inkml:ink>
</file>

<file path=ppt/ink/ink49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1554 1599,'17'-2,"-12"1,-1 0,0 0,-1 1,1-1,-1 1,0 0,0-1,1 1,-1 1,-6 1</inkml:trace>
</inkml:ink>
</file>

<file path=ppt/ink/ink49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1554 1631,'18'-2,"-13"1,-1 0,-1 0,0 0,3-3,-3 3,0 0,1 0,-1 2,0 5,-2-2,-1-1</inkml:trace>
</inkml:ink>
</file>

<file path=ppt/ink/ink49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1624 1627,'3'23,"-3"-20,0-6,1-1,-1-2,0 1,0 1,0 0,0-1,-2 1,1 1,0 0,1 6,0 0,0 0,0 1,1 0,-1-1,0 0,1 0,0 4,-2-4,1-6,0-3,0 1,-1 1,1 1,0-1,0 0,0 0,0 0,1 8,-1 1,0-1,1 1,-1-2,1 4,-1-4,0 3,-2 3,-1-5,0-2,-2 0</inkml:trace>
</inkml:ink>
</file>

<file path=ppt/ink/ink49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1536 1678,'-10'16,"8"-11,0 1,1 0,0-1,0 0,0 0,0 0,-1 0,1-1,-3 3,1-3,-1 0,1-2,0-2</inkml:trace>
</inkml:ink>
</file>

<file path=ppt/ink/ink49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1457 1774,'-14'-11,"11"12,1 2,1 2,1-1,0 1,0-1,0 4,1-5,1 2,1 2,0-4,0 0,0-2,1-1,0-2,0-3,-2 1,-1 1,2-6,-2 4,0-7,-1 8,0 1,1-2,-4 9,2 1,0 5,1-6,0-1,0 0,0 0,1 1,1 0,-1-1,2-2,0-3,-3-1,-2 0</inkml:trace>
</inkml:ink>
</file>

<file path=ppt/ink/ink49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1432 1732,'-13'26,"11"-21,1-1,1 0,0 1,0 0,0 0,0 0,0-1,0 0,0 0,1-1,1 0,-1 1,2 3,1 4,-2-6,0 0,1-1,-1 0,2 0,0-1,-1-2,0 0,10-1,-7-1,-1-1,-2 1,1-2,0-1,-1 2,-1-2,-1 1,0-2,1 1,-1 1,1-5,-1 5,0-1,0 1,-1-1,0-1,0-1,0-1,0 0,-2-5,0 2,1 5,-1-4,0 3,1 0,-1 1,-2-6,-1 5,3 3,-2-2,-4 3,3 2,2 1,-3 4,3-2,1 2,-1 2,2 1,-1-2,-1 3,0-5</inkml:trace>
</inkml:ink>
</file>

<file path=ppt/ink/ink49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1807 1344,'-5'17,"8"-14,0-3,-1-3,-3 0,0-1,-1-1,-1 2,2 6,0 0,1 1,1 0,2-1,0-5,-2-1,0 0,0 0,1-6,-2 6,-2 0,-1 5,0 3,2-2,1 0,0 1,2 3,0-4,0-6,-2-1,-2 1,0 0,-1 4,3 2,0 0,2 0,1-1,1-1,-1-2,-2-3,0 1,-1-3,0 2,-1 1,0 0,-2 2,0 1,1 3,2 0,1 2,0-1,2-1</inkml:trace>
</inkml:ink>
</file>

<file path=ppt/ink/ink49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1836 1332,'4'48,"-4"-45,3-7,-1 1,-1 0,1 0,-1 0,0 0,-1 0,3-7,-2 7,1-1,0 0,0 1,0 0,1 2,0 7,-2-2,-1 1,1 2,0 2,0-6,1 5,-2-5,2 3,-5-10,-1-1,0-1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3126 1601,'33'-4,"-29"3,0 0,0 0,2-3,-6 1</inkml:trace>
</inkml:ink>
</file>

<file path=ppt/ink/ink49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1606 1479,'13'4,"-14"-7,-2 0,0 0,0 1,0 2,0 1,-1 4,3-1,3 4,0-4,2 0,-1-3,0-2,1-1,-1-1,0 0,-2 0,1 0,-3 0,-2 0,0 1,-1 0,1 0,-1 1,1 0,0 3,2 1,2 0,0 0,2 0,0-1,0 0,1-2,-1 0,0 0,0 0,0-1,-3-3,-4 1,1 1,-1 0,0 1,1 1,0 0,3 3,1 0,1 0,1-2,0-2,-4-2,-2 1,0 1,2 4,4 0,0-3,0 0,-3-4,-2 1,-1 3</inkml:trace>
</inkml:ink>
</file>

<file path=ppt/ink/ink49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1669 1363,'-20'14,"16"-11,1-2,-2 3,-2-1,3-1,-10 8,11-7,-1 1,-3 3,4-4,0-1,0 1,0 0,0-1,-3 3,3-3,0 1,0-1,-1 0,0 0,2 1,-1 0,0 3,1-2,-1 1,1-1,1 0,0-1</inkml:trace>
</inkml:ink>
</file>

<file path=ppt/ink/ink49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1458 1474,'10'2,"-7"-2,2 1,-2-2,0 1,2-1,-2 1,1-1,-1 1</inkml:trace>
</inkml:ink>
</file>

<file path=ppt/ink/ink49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1455 1493,'16'1,"-10"-2,-3 1,2 0,0 1,-1-1,-1 0,0-1,-4-3,1 0</inkml:trace>
</inkml:ink>
</file>

<file path=ppt/ink/ink49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1632 1326,'-20'5,"16"-4,0-1,1 1,-6-1,6 1,0-1,-6 2,4-1,0 0,0 0,1 1,-4 1,4-2,1 0,-1 1,-4 1,5-1,-2 0,0 0,0-1,1 0,-1 0,-7 3,8-3,0 1,0-1,0 0,-10 5,9-5,-4 3,5-2,1 0,0 0,-1 1,-3 4,4-2,0 0,-1-1,1 0,-1 0,-1 0,1 0,0-1,-5 8,7-7,-2 6,2-5,0-1,1-1,-2 3,1-3,2 0,3-8,-2 1,-2 1</inkml:trace>
</inkml:ink>
</file>

<file path=ppt/ink/ink49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1327 1490,'-14'-7,"12"12,1-1,1-1,0 1,0-1,1 7,0-7,1 0,1-2,0-5,0 0,-1-1,-1 1,0 1,1 0,0 0,-2 6,1 5,1-3,-1-2,0 0,2-1,0 1,0-1,0-1,0 0,0-1,-2-4,-3-5,1 5</inkml:trace>
</inkml:ink>
</file>

<file path=ppt/ink/ink49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1316 1474,'-34'12,"31"-8,0 0,2-1,0 0,-1 4,1-1,0-2,0 0,0 1,1 4,0-4,2-1,1 2,-1-3,3 5,-1-4,1-2,4 0,-4-3,-2 0,0-1,1-1,-1-1,2-2,-2 4,0-2,0 0,0 0,2-3,-4 4,2-2,-1 1,0 1,0-7,-2 7,0-1,0 1,-2 0,-6-2,4 3,0-1,1 2,-2-1,1 0,-2 1,3 1,-1 0,1 3,0-1,-2 1</inkml:trace>
</inkml:ink>
</file>

<file path=ppt/ink/ink49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1733 1415,'14'17,"-11"-14,1 2,-3-1,1-1,-1 0,1 1,1 4,-2-4,2 1,0 0,-1-1,0-1,-1 0,-4-7</inkml:trace>
</inkml:ink>
</file>

<file path=ppt/ink/ink49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1744 1482,'15'0,"-11"0,0 0,1-1,3 1,-5 0,2 0,-1 0,0 1,0-1,-1 1,0-1,-3 3</inkml:trace>
</inkml:ink>
</file>

<file path=ppt/ink/ink49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1771 1483,'3'16,"-3"-11,1 0,-1 4,0-6,0 1,0 0,1-1,-1 0,1 4,0-3,-1 3,0-3,-3-5,0-2,1-1,0 1,0 0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3194 1631,'33'-10,"-28"9,-2 2,-4-8,1 3,-1-1</inkml:trace>
</inkml:ink>
</file>

<file path=ppt/ink/ink49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1807 1540,'-2'6,"5"-8,-1-1,-3 0,-2 2,0 3,3 1,2 0,1 0,0-4,-2-2,-3 0,1 0,-2 2,4 4,2-1,0-2,-2-3,-4 3,1 3,3 0,-1 0,0-6,0 0</inkml:trace>
</inkml:ink>
</file>

<file path=ppt/ink/ink49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1832 1529,'0'27,"0"-19,0-4,0 0,0-1,0 0,-1 2,2-2,1-10,1-6,-2 8,0 0,0 2,1 0,0-2,0 1,1 1,0-1,0 2,0 5,-2 2,-1-2,2 6,-2-5,0 0,0 4,0-4,0 1,0-2,-2 7,0-7</inkml:trace>
</inkml:ink>
</file>

<file path=ppt/ink/ink49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1789 1588,'4'16,"-2"-11,-1-1,0 1,0-1,0 0,1 4,0 1</inkml:trace>
</inkml:ink>
</file>

<file path=ppt/ink/ink49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1804 1712,'1'19,"0"-15,-1-1,1 5,-1-4,0-1,1 0,-1 3,0-3,0 2,0-1,-1 3,1-10,0 0,2-7,-2 6,1 0,2-2,-2 3,1 0,1 1,1 3,-3 2,1 1,0 3,-2-3,0 4,0-1,0-3,-2 2,1-3,-2-1,0-2,0-2,-3-3,2 2,2-1,0 1</inkml:trace>
</inkml:ink>
</file>

<file path=ppt/ink/ink49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1771 1690,'-4'32,"4"-25,0-1,0-1,2 9,0-9,-2 0,1-1,1 1,0 1,1 4,-1-6,6 5,-5-7,4 4,-3-2,3-1,-3-2,-1-1,1 1,3-1,-2-1,-1 1,0 0,1-2,-2 1,4-4,-4 1,2-6,-4 6,0-2,1 0,-1 1,0-6,-1 6,0 0,1 0,-1 0,0-1,-1-1,0 0,0 1,-2-3,0 1,-1 1,1 3,-6-9,1 5,3 5,1 0,-3-1,0 1,4 1,-3 1,2 1,-6 7,7-2,0-1,0 0,-1 1,0 0,2-1</inkml:trace>
</inkml:ink>
</file>

<file path=ppt/ink/ink49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1833 1418,'13'3,"-9"-2,1 0,-2 1,0-2,0 2,0-2,0 1,0 0,0-1,1 2,-1-1,2 0,-2 0,4 1,-4-1,2 0,0 1,1 0,-3-1,1 0,0 0,-1 1,0-1,1 1,4 1,0 1,-4-1,3 1,-3-2,-1 0,0-1,1 0,0 1,0-1,1 0,0-1,0 2,-2-2,1 1,0 0,-1 0,0 0,0 0,0 1,4 0,-3 0,0-1,0 1,0-1,2 0,-1 0,-2 0,1 1,0 0,0 1,-1-1,-1 1,1-2,-1 2,1 0,0 0,0-1,1 2,-1-3,0 1,0-1,0 0,0-1,0 2,0 0,0-1,0 1,-6-1</inkml:trace>
</inkml:ink>
</file>

<file path=ppt/ink/ink49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2172 1486,'2'16,"-2"-13,1 1,-2 4,1-5,-1 3,0-2,0 1,0-2,0 0,0 0,0 0,0 0,0 0,1 0,-1 0,-1 1,1 1,1-1,-1-1,4-2,2-1,-2 0,1 0,1 0,-1-1,0 0,0 0,2 0,-2 1,0-1,1 1,-2 1,1-1,-1 2,-4-8,-1 2,-1 0</inkml:trace>
</inkml:ink>
</file>

<file path=ppt/ink/ink49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2159 1473,'14'3,"-11"-2,0 0,0-1,0 0,4-1,-3 1,0 0,0-1,0 2,-1-1,0 0,-5 3,-1-3</inkml:trace>
</inkml:ink>
</file>

<file path=ppt/ink/ink49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2173 1513,'29'0,"-25"1,4 2,-5-3,0 2,1 0,-1-1,0 1,0 1</inkml:trace>
</inkml:ink>
</file>

<file path=ppt/ink/ink49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2247 1552,'19'5,"-16"-4,0 1,1 3,-2-2,-2 1,0-1,-1 0,-1 0,-4 3,3-4,0 1,-1 0,1-1,8-2,-2-1,0 1,1-1,5 1,-5-1,-1 1,0 0,0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2633 790,'-2'17,"2"-12,0-1,0 1,-1-1,1-1,-1 1,0 0,1 1,-1 0,0 0,-1 9,1-8,0 5,-1-2,2-5,0-1,0 0,0 0,1 3,-2-13,0 3,0-1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983 1593,'-12'14,"8"-9,2-1,2-1,0 1,2-1,1-1,1-1,-1-1,0 0,0 0,0 0,0 0,-1 4,-2 0,-1 0,-2 1,1-2,-2-1,1-3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3275 1503,'-9'40</inkml:trace>
</inkml:ink>
</file>

<file path=ppt/ink/ink50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2276 1386,'5'35,"-7"-28,1-4,0 1,0-1,1 0,-1 1,0-1,0 4,-1 1,1-4,-2 0,-1-2,1-2,0-2</inkml:trace>
</inkml:ink>
</file>

<file path=ppt/ink/ink50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2141 1562,'-14'11,"10"-10,0 1,1-1,-4 1,3-2,-2 2,3-1,0 0,0 1,0-1,0 0,0 1,0-1,-1 1,1-1,0 0,0 1,0-2,0 2,0-1,0 0,0 1,-2 1,3 0,-1-1,1 3,0-2,0 0</inkml:trace>
</inkml:ink>
</file>

<file path=ppt/ink/ink50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2023 1643,'2'0</inkml:trace>
</inkml:ink>
</file>

<file path=ppt/ink/ink50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2028 1674,'17'3,"-13"-3,1-1,-1 1,0-1,-1 0,0 1,-5 3,-6-1,3-3</inkml:trace>
</inkml:ink>
</file>

<file path=ppt/ink/ink50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2024 1693,'19'-2,"-15"1,0-1,1 1,-2 0,0 2,0-1,0 1,0 1</inkml:trace>
</inkml:ink>
</file>

<file path=ppt/ink/ink50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2089 1690,'-2'15,"2"-12,0 2,0-2,0 0,0 0,0 1,0-1,0 0,-1-6,-1-14,-1 10,2 4,0 0</inkml:trace>
</inkml:ink>
</file>

<file path=ppt/ink/ink50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2087 1688,'-1'16,"0"-13,1 0,-1 1</inkml:trace>
</inkml:ink>
</file>

<file path=ppt/ink/ink50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2025 1650,'-10'19,"9"-15,-1 0,1-1,1 0,-1 1,3 1,-2-1,2-1,-1 0,1 0,0 1,0-1,-1 0,0 0,0 1,0-1,0 0,4 8,-2-6,0-2,1-1,-1 0,1-1,1 0,0 0,-1 0,0 0,0-2,0 2,-1-1,1-2,0 1,-2-2,1 0,0-1,-1-1,0 2,-1-1,1 0,-1 0,1 1,1-1,-1 1,0-1,1 1,-1 0,1-3,-3 2,-1-2,-1-1,-1 0,1 4,1 0,-5-3,2 2,0 1,-2 0,2 1,0 0,1 1,-1 1,0 0,1 0,-1 0,0 1,-2 0,2-1,1 1,-5 1,4-2</inkml:trace>
</inkml:ink>
</file>

<file path=ppt/ink/ink50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2032 1743,'-6'15,"5"-12,0 2,0 4,-1 3,1-7,1-1,0 0,-1 0,0 2,1-3,-1 0,1 2,0-2,-1 2,0-1</inkml:trace>
</inkml:ink>
</file>

<file path=ppt/ink/ink50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2006 1866,'-14'-9,"11"9,-1 1,1 1,0 1,1 2,1-1,1 0,0 2,0-2,0 3,1-3,0-1,2 0,1-4,0-2,2-5,-4 4,3-3,-2 4,1-1,-1 5,-2 4,0-1,0 0,0 0,0 4,-1-1,2-2,1-3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3255 1567,'19'16,"-15"-19,1 0,-2 1,1 1,-1 1,1 1,0 2,-1-3,-6 4,-1-2,1-1,0 1,0-1,-1 1,0 4,2-3,5-2,2 0,1-1,-3 0,0 0,-3 4,-1-1,-2 10,0-3,1-6,1-1,-3 4,3-4,0 0,0 1,0 0,0 0,0-1,3-6,2-1,-2 1,3-1,-2 3,1-3,-1 2,2-1,-1 0,1-2,-3 2,-7 1,2 2,-2 1,-2 0</inkml:trace>
</inkml:ink>
</file>

<file path=ppt/ink/ink50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1977 1858,'-17'5,"14"-2,-2 3,3-3,-2 0,4 0,-1 0,1 2,1-2,-1 0,2 5,-1-5,2 3,0-2,0 1,3 5,-2 0,-1-6,-2-1,3 1,0-3,0 1,-1-3,3 0,-3-1,3-1,-3 1,6-8,-8 7,2 0,0-1,-1 1,0 0,1 0,-2-1,2-2,-2 3,-1 0,1-3,-1 3,0-2,0 0,-1-1,1 2,-1 1,0 0,0 0,0 0,-3-2,0 2,1 0,-6-3,2 4,4 1,0 0,-3-1,3 1,-1 0,1 0,-2-1,1 1</inkml:trace>
</inkml:ink>
</file>

<file path=ppt/ink/ink50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2208 1588,'-6'13,"5"-8,1-1,-1 5,1-5,0 1,-1-1,1-1,-1 0,1 0,-1 2,1-2,-1 2,1-1,-2 3,2-2,-1-2,0-6</inkml:trace>
</inkml:ink>
</file>

<file path=ppt/ink/ink50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2177 1687,'-9'13,"9"-10,1 0,1 3,-1-3,1 2,-2-2,2 0,1 3,0-4,0 2,1-3,-1 1,1 0,-1-2,3 0,-2-1,2 0,-3 0,1-2,0-3,-2 3,1-2,-1 2,-1 0,1-2,0 1,0 0,-2 1,0 0,0 0,-1 0,-1 0,-1 0,-2-1,0 0,-3-1,4 4,1-1,-4 0,-1 1,5 2,-1 1,1 2,-1-1,2 1,0-1</inkml:trace>
</inkml:ink>
</file>

<file path=ppt/ink/ink50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2183 1699,'21'1,"-18"-1,0-1,1 1,-1 0,0 1,-2 2</inkml:trace>
</inkml:ink>
</file>

<file path=ppt/ink/ink50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2199 1670,'1'29,"-1"-22,0 0,0-4,0 1,0 0,0 1,1 3,-1-5,-1 0,-2-8,3 0,-1-1</inkml:trace>
</inkml:ink>
</file>

<file path=ppt/ink/ink50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2187 1581,'-11'13,"8"-9,0-1,2 0,-1 1,0 2,1-3,-1 1,1 1,-1-1,1-1,-1 0,0 0,0 0,1 0,0 0,-1 1,1 0,0-1,1 0,0 0,-1 0,1 0,0 3,-1-3,1 1,0-1,-1 0,1 2,-1-1,0-1,1 0,0 0,0 0,0 0,0 1,0 0,0 1,0-2,0 1,-1-1,1 0,0 0,-1 0,1 1,0-1,-1 0,1 0,0 0,-1 0,1 0</inkml:trace>
</inkml:ink>
</file>

<file path=ppt/ink/ink50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2131 1813,'3'15,"-3"-11,1 0,-1-1,0 1,1 6,0-5,-2-2,3-8,0 1,0 1,1 1,0 1,0 0,0 1,-3 3,0 1,-1-1,1 0,-1 1,0-1,-2 0,1 0,-1-2,-1-4,1 0,1 0,1 0,0-1,0 1,1-7,0 5,1 0</inkml:trace>
</inkml:ink>
</file>

<file path=ppt/ink/ink50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2116 1807,'-2'25,"3"-20,0 4,0-3,0-3,1 2,0 0,-1-2,2 2,1 4,-3-6,0 1,0 0,5 1,-3-5,1 2,0-2,0-1,1 0,1-2,-2 3,-1-3,1 1,-2-1,0-4,0 3,-1 0,-1 1,1 0,-2-1,0-3,0 3,0 0,-2-3,0 3,2 1,-1 0,-2 0,1 1,0 0,0 0,-5-3,3 3,2 2,-2-2,2 2,-2 0,-1 2,3-1,0-1,-3 2,1-2,2 1</inkml:trace>
</inkml:ink>
</file>

<file path=ppt/ink/ink50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2832 590,'-14'-3,"11"3,0-1,-1 1,0 0,1-1,0 1,0-1,0 0,0 0,-3 0,3 1,0-1,0 2,0-2,-1 1,-3 0,0 0,4 0,-1 0,1 0,-1 0,1 0,0 0,-1 0,1 1,-1-1,0-1,1 2,-2-2,2 1,-1 0,1 0,0 0,0 0,0 1,0-1,0 0,-2 1,2-1,0 1,0 0,0 0,0 0,0-1,0 0,0 0,0 0,0 1,0-1,0 1,0 0,0 0,0-1,0 1</inkml:trace>
</inkml:ink>
</file>

<file path=ppt/ink/ink50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2571 569,'14'0,"-11"-1,4 1,-4 0,3-1,-2 1,-1-1,0 1,0 0,-8-2,2 1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3281 1631,'-11'17,"7"-10,2-4,0 0,1 1,-1 2,0-1,1-1,-4 4,1-2,1-4,1 1,-2 2,7-9,0 0,4-4,-4 3,0-1,3-9,-4 12,1-1,1 2,-1 0,0 4,1 0,-1 1,2 3,-1 0,1 1,-1-5,-1 1,0-3,2 3,-2-4,1-5,-2 1,0 0,0 0,-1 1,0 1,0-3,-1 3</inkml:trace>
</inkml:ink>
</file>

<file path=ppt/ink/ink50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2572 581,'2'0</inkml:trace>
</inkml:ink>
</file>

<file path=ppt/ink/ink50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2573 581,'4'6,"0"-5,2-1,-2 0,0 1,-1-2,1 1,-1 0,1-1,-1 0,0 1,-7-3</inkml:trace>
</inkml:ink>
</file>

<file path=ppt/ink/ink50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2568 551,'2'0</inkml:trace>
</inkml:ink>
</file>

<file path=ppt/ink/ink50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2569 551,'-5'10,"4"-6,-1-1,1 1,0-1,0 1,1 1,0-1,0-1,1 1,0 1,-1-2,2 0,0 0,5 1,-3-3,1 0,-1-1,-1-1,2 1,-2 0,0 0,0-1,1 0,-1 0,1 0,0-1,-1 1,0-2,0 0,3-11,-6 10,1 0,-1 1,0 0,0 0,-2-1,-2 0,1 2,-4-1,4 2,-1 1,-1-1,2 1,-2-1,2 1,0 0,-1 0,-1 1,1 1</inkml:trace>
</inkml:ink>
</file>

<file path=ppt/ink/ink50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2558 606,'-21'21,"18"-18,0-1,2 1,0 0,0 0,-2-7,1 1</inkml:trace>
</inkml:ink>
</file>

<file path=ppt/ink/ink50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2501 649,'-13'2,"10"1,0 0,2 0,-1 1,2 0,0-1,0 1,3-3,0 0,0-1,0-1,0-2,1 1,-3-1,2 1,-2-1,0 0,-1 0,-1 6,1 1,-1 0,1 0,1-1,2-5</inkml:trace>
</inkml:ink>
</file>

<file path=ppt/ink/ink50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2463 629,'-14'32,"13"-28,1-1,0 0,0 0,0 1,1-1,0 0,1 0,-1 0,1 1,0-1,1 0,-1 0,1-1,0 1,0-2,0 0,3 1,-1-3,-1 1,-1 0,1-2,0 0,-1-2,1 0,-1 0,0-1,0 2,0-3,-2 2,0 1,-1-2,-1 2,0-2,-2-2,1 4,0-2,-1 1,0 1,0 0,-1 3,1 0,-6 0,6-1,-2 1,2 1</inkml:trace>
</inkml:ink>
</file>

<file path=ppt/ink/ink50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2542 802,'-14'5,"9"-4,2 0,0-1,-1 2,1-2,0 1,0 1,0-1</inkml:trace>
</inkml:ink>
</file>

<file path=ppt/ink/ink50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2449 787,'3'15,"-3"-12,0 3,0-3,0 1,0-1,0 2,0 0,0-2,1 0,-1 0,0 2,0-2,0 0,0-6,1-1,0 1,-1-3,1 3,0 0,2 1,0-1,1 4,-1 0,0 1,-1 1,-4 0,-1-1,0-1,-1 2,0 0,-4 1,4-1,0 0,1-3,0-2</inkml:trace>
</inkml:ink>
</file>

<file path=ppt/ink/ink50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2446 788,'-17'4,"15"1,1-2,0 1,1-1,0 1,-1-1,1 0,0 0,-1 3,1-2,0 2,1 0,0-3,1 0,2 3,0-2,0-2,0 1,-1-1,0 0,0-1,0 0,1 0,0 0,-1-1,0-1,4-3,-3 0,-1 2,-1-1,4-4,-3 4,0-1,0-1,-3 1,0 1,-1 0,0-5,0 4,0 0,0 0,0-1,0 2,-4-6,2 5,0 1,0-1,-1 0,-1 2,1 1,0 2,1-1,0 1,-2 1,2-1,0-1,-4 3,-2 0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3318 1647,'18'-8,"-15"6,5 0,-4 0,-1 1,1-1,0-1,0 0,5-6,-5 6,-1 1,0-1,0 0,2 1,-1 0,0 1,-1 0,-3 4,-2 2,-7 21,7-20,0-1,-1-1,0-2,0-2,1-4,1 1,-1 0,2-1,0-1,-1-1,0 0,1 1,0 0,-1 1,0 0,1 0,0 1,-1 0,1 13,-1 1,-1 0,2-1,-3-2,1-5,2 1,-4 3,2-4,0-8,1 0,0 0,0-7,0-2,1 8</inkml:trace>
</inkml:ink>
</file>

<file path=ppt/ink/ink50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2170 1206,'27'7,"-21"-7,-3 0,1 1,0-1,1 1,-1-1,0 0,3 0,-4 0,12-2,-12 2,0 0,1 0,0 0,1 0,-1 0,0 0,0 0,-1-1,1 1,-1 0,0 0,3 0,-2-1,0 1,3-1,-2 0,-2 0,14-4,-14 3,2-3,-3 2,6-9,-5 8,0 1,4-3,-3 4,1 0,-1-1,-1 0,0 1,1 0,-1-1,-1 0,1-1,0 1,2-6,0 0,2 0,2 0,0-1,-1-10,-7 16,2-4,-1 3,-2 2,2-2,-2 0,1 2,-1-5,0 2,0-25,0 27,0 1,0-1,0-1,-1-4,1 3,-1-2,1 4,0 1,-1 0,1-3,0 2,-1 1,1-4,0 3,0 1,0-1,1-6,0 6,-1 1,0 0,-3 6,0 2,1-2,1 1,0 0,0 0,0 0,0-1,0 0,-1 1,-1-1,0-1,0-2</inkml:trace>
</inkml:ink>
</file>

<file path=ppt/ink/ink50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2456 885,'18'15,"-16"-12,1 3,-2-3,1 1,3 8,-3-8,0-1</inkml:trace>
</inkml:ink>
</file>

<file path=ppt/ink/ink50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2827 617,'-14'2,"11"-2,-2 0,1 0,0 0,0 0,0 0,0-1,0 2,1-1,-2 1,-2 0,4 0,0-2,0 2,-2-1,1 1,1-1,0 0,0 2,0 0,0-1,-1-1,1-1</inkml:trace>
</inkml:ink>
</file>

<file path=ppt/ink/ink50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2686 612,'2'0</inkml:trace>
</inkml:ink>
</file>

<file path=ppt/ink/ink50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2687 612,'0'7,"0"-4,0 1,0 0,-1 2,1-3,0 1,0-1,-1 0,1 3,-1-3,1 0,0-7,3-6,-1 7,0-1,2 1,-2 0,3 2,-2 1,-5 5,0 1,0-1,0-1,-1 2,0-3,0 1,0-2,0-3,0-2,0 0</inkml:trace>
</inkml:ink>
</file>

<file path=ppt/ink/ink50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2670 614,'-9'24,"8"-19,1-1,-1 1,0-1,1-1,0 1,1 0,1-1,0 1,1-1,1 0,-1-2,1 0,1-1,-2 0,1-2,8-5,-9 6,0-1,2-2,0-4,-3 5,-1-1,0 1,0-1,0 0,0-1,-1 2,-1 0,-2-2,-1 2,1 1,0 0,-1 0,-3-2,4 2,0 0,-2-1,1 1,-1 2,0 2,-2 2,4-3</inkml:trace>
</inkml:ink>
</file>

<file path=ppt/ink/ink50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2905 671,'14'11,"-10"-8,4 7,-5-6,1 0,-2-1,2 1,-1-2,1 1,-1-2,2 3,-2-4,1 3,-1-2,4 3,1 2,-5-2,1 0,1 5,-3-5,0-1,-4-6,-1-3,1 3</inkml:trace>
</inkml:ink>
</file>

<file path=ppt/ink/ink50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3060 783,'-17'-5,"13"5,0 1,-1-1,1 3,-1 1,2 2,3 0,0 1,0-4,1 0,0 0,2 0,0 0,1-1,3-1,-3-1,-1 0,0 0</inkml:trace>
</inkml:ink>
</file>

<file path=ppt/ink/ink50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3024 765,'-21'20,"19"-16,1 2,0-2,0 5,1-5,0 0,0 0,0-1,0 1,0-1,1 0,1 0,0 0,10 4,-8-7,0 0,0 0,4 0,3-3,-8 2,0 0,0 0,0 0,0-1,0 1,9-5,-6 3,-1 0,0-1,-3-1,-2 2,0 0,0 0,-4-6,2 6,-12-9,11 10,-6-5,2 2,-1 0,0 1,4 3,-2 0,1 1,1 0,-1 1,2 0,-1 0</inkml:trace>
</inkml:ink>
</file>

<file path=ppt/ink/ink50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2578 832,'2'0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3342 1579,'-6'57,"6"-52,0-1,1 5,1 0,-1-4,1 0,-1-1,4 2,-2-4,1-1,-1 0,0-1,1 0,0-2,2-9,-1-1,-3 7,0 0,0 0,6-29</inkml:trace>
</inkml:ink>
</file>

<file path=ppt/ink/ink50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1547 1548,'-20'12,"18"-9,-1-1,-4 4,4-5,-3 3,3-3,-1 1,-1 1,-4 2,4-4,1 2,0 0,1-2,0 1,0 0,-4 3,4-1,1-1,-1 2,-3 3,4-5,-1 0,1 1,-1-2,0 0,1 1,-3 1,3-1,-1-1,0 0,0 1,-1-1,1 1,-2 6,3-5,0 1,-1 0,1-1,1-1,-1 1,0 0,1 0,-1 0,1-1,0 2,0 0,0 0,-1 0,1 2,0-2,0-1,0 0,-1 7,0 1,1-7,1 0,0-1,-2 3,1-4,0 0,0 0,-1 3,1-3,0 1,0 1,1-2,0 9,-1-2,1-7,0 0,0 5,0-1,0-4,1 3,0-3,0 1,0 0,0-1,0 1,1-1,0 2,1-1,0 0,0-1,1 0,-1 0,0-1,0-1,1 2,1-2,1 0,-1 0,-1 0,-1-1,1 1,0-1,-1 0,1 1,-1-1,1 0,-1 1,0-2,0 1,0 0,0 0,0-1,0 1,0 0,0-1,0 1,4-1,-3 0,1 0,-2 1,2-1,-2 0,1 0,1 0,0-1,-2 1,0 0,2 0,-2 0,0 0,0-1,2-1,0 0,-2 1,0 0,1-1,6-5,-6 2,-1 5,2-2,-3 0,2 0,-1-1,0 2,0-1,-1 0,1 0,0 0,-1 0,1 0,1-2,-2 2,-1 0,1 0,0 0,0 0,0 0,3-1,-1 0,0-1,0 2,0-1,-1 0,0-1,-2 2,1-2,1 0,-2 2,0 0,0 0,0 0,1 0,-1 0,1 0,-1 0,2-3,-1 3,1-1,0-1,-2 1,0 0,3-4,-3 3,1-2,0 3,-2 1,1 0,0-1,0 0,0-1,-1 1,1 0,-1 1,1-1,-1 0,0 0,0 1,0-3,0 3,1 0,-1 0,1-1,0 1,-1-1,1-2,-1 3,0 0,-1-1,1-1,0 2,-2-6,0 6,1 0,-1 0,-1 0,-1-1,0 1,1 1,0-1,0 1,0 0,-1-2,0 1,-2-2,1 1,0 0,2 3,0-1,-1 0,0 1,1 0,-4-1,4 2,0 0,0 0,-3 1,3-1,0 1,-1-1,-1 1,1 0,-1 1,-4 0,4-1,1 1,1-1,-1-1,-2 3,2 0,-9 4,8-4</inkml:trace>
</inkml:ink>
</file>

<file path=ppt/ink/ink50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2256 502,'-25'12,"20"-10,1-1,1-1,0 1,-1-1,1 0,0 0,0 0,-1 2,1 0,-1-1,-2 1,1 1,2-2,-3 2,0 1,1-1,2-2,-1 1,1 1,-3 0,2-1,-2 2,3-2,0 0,0 2,0-3,0 2,0-1,-1-1,0 1,0 0,1 0,0 1,0-1,-1 1,1 0,0 2,1-1,-1-1,1 0,1 0,-1 0,0 0,-1-1,1 1,-1-1,-1 0,1-1,0 1,0 1,0-3,0 3,0-2,1 2,-1-1,1 1,0 0,1 0,2-7,0-2,0 1,0 0</inkml:trace>
</inkml:ink>
</file>

<file path=ppt/ink/ink50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2088 559,'2'0</inkml:trace>
</inkml:ink>
</file>

<file path=ppt/ink/ink50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2089 559,'1'4,"-4"-2,1 1,-1-1,0 1,0-1,1 1,-4 2,3-1,-1 0,0 0,-1 0,2-2,-1 1,1 0,-3 2,4-2,-2 1,3-1,-3 1,2 1,1-1,0-1,0 5,1-5,1 0,1 1,0-1,1-3,0 0,1-2,0 1,-1 0,0 0,0 0,3-1,-2 1,0 0,2-3,-3 3,2-3,0 1,-1 0,0 0,-1 0,1 0,3 0,-4 1,0 1,1-1,0 0,-7 1,-1-1,0 1,1-1,-2 0,-1-2,3 1,1 0,-1-1,0 0,1 1,0 0,0 0,-2 2,1 1,-2 1,2 1,-1 0,-4 4,5-3,0 0,1 0,-1 0,0 0,0 2,1-1,1-1,-1 0,0 4,2-2,-1-1,1 1,0 0,0-1,0-1,1 0,0 1,4-1,-2-4,0 0,2-1,-1-1,0 0,0-1,1 0,-2-1,1 2,-1 0,4-4,-5 4,0 0,2-1,-2 1,1-4,-2 4,0-5,0 4,-1 1,0-1,-1-3,-1 1,0 3,-1 2,0 1,0 1,-1 1,-4 4,4-2,0-1,1 1,0 0,1 0,0 1,0-2,1 0,0 0,0 1,0 3,1-4,0 0,0 0,2 2,1-3,0-1,2-2,0-1,0 0,-2 2,2-3,-2 1,-1-1,0 0,0 0,-2-1,0 0,0 1,-1 0,1 0,-1-3,0 2,0 1,-2-2,-3 1,3 4,-2 0,1 1,0 1,0 0,-4 4,4-2,1-1,-5 8,5-5,2-2,0-1,1 0,0 1,0 0,1 1,1 7,1-8,-1-1,5 2,-4-5,5 0,-3-1,0-1,-1 0,4-3,-3 1,-2-1,4-6,-3 8,-1 1,-1-2,2 0,0 0,-1 1,0-1,-3 1,0-1,-3 0,1 1,-2 0,-1-1,0 3,0 1,2 0,-10 6,7-4,1 1,0 0,-4 2,5-3,-1 3,3-2,0 0,1 2,0 6,2-6,0 0,2 3,-1-4,2 0,-1-3,0-1,5-1,-5 0,1-1,-1 0,1-2,-2 1,1-1,1-2,-2 3,0-1,-1 1,0-1,-1-1,0 2,-2-1,0 0,0 1,0 0,-1 1,0 0,0 2,-1 1,1-1,-1 1,1 2,0 0,1 0,0 6,2-6,1 2,-1-2,2 2,1-3,4-6,-4 2,1-2,-2 1,0 0,0-1,-1 1,0-1,-1 1,-2-1,-3 2,2 1,0 1,-5 2,4-1,1 0,1 2,-1-1,-1 2,3-1,-1 1,1 1,0-1,1 0,1 0,0 5,0-2,2-4,0-3,1-3,7-10,-5 8,-2 1,-1 0,-1 1,0-1,1 0,-1 0,0-2,-1 2,-1 1,0 0,-1 0,-4 4,0 1,2-1,-5 4,4-3,1 0,0 1,0 0,1 1,1-1,0 0,0 5,1-3,0-1,1 1,0 3,0-4,2-1,0-5,0-1,5-7,-3 5,-2 1,1-1,-2 2,-1 0,0 0,0-1,-1-1,-1 2,0-1,-1 1,-1 1,0 2,-2 2,2-1,0 0,-1 3,2-1,0 2,3-2,0 0,1 0,1-1,4 0,-4-2,1-1,0-1,2-3,-3 2,-1 0,-1 0,0 0,-1 0,-3 0,-1 0,0 2,1 1,0 0,-2 1,1 0,1 0,-3 3,3-2,1 1,2 1,0-1,2 0,0 0,0 0,3 1,-1-2,0-2,-1-1,1-2,0 0,-1-2,-1 2,1-2,-1 1,0 0,-2 0,0-4,-2 5,-1 1,0 2,-2 2,0 2,1 0,1 1,1-1,2-1,-1 2,2 0,1 1,0-3,1-2,1-3,-1 1,-1-2,2-1,-2 1,0 0,-1 0,-1 0,-2 0,-3 2,-1 2,3-1,-2 2,2-1,0 0,0 0,-1 2,2 1,1-1,2 2,1 0,-1-1,3-1,0-2,0-4,1-2,-1 1,-2 0,-1 1,1 0,-2 0,-6 3,2 0,-1 2,1-1,0 1,1 0,0-1,2 3,8 2,-4-5,0 0,0-1,0-1,2 0,-1-2,2-3,-3 2,-1 1,-1 0,-1-2,1 2,-2-5,-1 5,-5 6,3 0,0 0,1 0,1 0,1 0,2 0,0 0,2-1,0-3,-1-2,1-2,0-1,-2 3,-1 0,0-1,0 1,-1 0,-2 6,1 0,-1 2,0-2,1 1,0 1,0-2,1 2,0-1,1-1,0 1,1 0,0-1,2-2,1-5,-1 1,0-4,-2 2,-2 2</inkml:trace>
</inkml:ink>
</file>

<file path=ppt/ink/ink50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2066 588,'-33'35,"32"-30,3 3,-1-5,2-4,1-1,0-2,-1 2,2-1,-2 1,1-2,-1 2,0-1,0-1,0 2,-2-1,-1 0,-2 0,-1 1,-5 3,2 3,2-1,-1 0,2 1,0 2,3-1,0-2,2 3,1-6,1-1,0-1,2-1,-3 1,0 1,1-3,-1 1,-1 0,-7 5,-3 2,5-3</inkml:trace>
</inkml:ink>
</file>

<file path=ppt/ink/ink50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2035 646,'-28'27,"24"-25,-1 0,0 1,1 1,0 0,-1 1,1 0,-10 9,9-10,-1-1,-1 1,1-1,1 1,1-1,1 0,-1 1,1 1,0-1,1 1,-1 0,1-1,-2 3,2-4,-2 3,1-1,1-1,-1 2,0 4,-1 2,3-9,0 0,0 0,-1 0,-1 2,2-2,-1 1,1 0,-3 9,3-9,-4 7,2-5,2-3,-2 1,1-1,0 0,-1 0,0 0,1 0,-2 1,1-1,2 0,-2-2,2 2,-2 0,0-8,1 0,0 2,1 0</inkml:trace>
</inkml:ink>
</file>

<file path=ppt/ink/ink50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1752 934,'-37'71,"36"-68,-1 2,1 1,0-1,0-1,1 0,0-1,2-13,-1 5,1-4,-1 5,0 1,0 0</inkml:trace>
</inkml:ink>
</file>

<file path=ppt/ink/ink50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1749 932,'3'16,"-3"-13,0 1,1 3,-2 1,1-3,1 8,-2-9,1 0,0-1,0 1,-1 1,0-1,0-1,-2 2,1-2,1 1,-2-3,1-12,1 7,0 0,-1 1</inkml:trace>
</inkml:ink>
</file>

<file path=ppt/ink/ink50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1731 981,'29'3,"-24"-6</inkml:trace>
</inkml:ink>
</file>

<file path=ppt/ink/ink50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1788 961,'-13'6,"11"-3,1 0,-3 2,2 0,-1 0,2-2,-1 1,-1 1,2-1,0-1,3 0,1-2,1-2,-1 0,0 0,0 0,2-3,-2 3,0 0,0-1,0-1,4-5,-5 4,0 0,-1-2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3418 1543,'-9'22,"6"-18,1 0,0-1,1 0,-3 2,1-2,1 1,7-4,0 0,-2-1,0 1,0 0,3-2,-3 1,1 0,-1 0,-10 11,4-4,-3 11,-1-1,4-9,0 0,-4 19,3-14,3-8,0 1,4-7,-1-1,3-6,-2 2,0 1,0 1,2-1,-2 1,0 2,-2 0,2 0,-2-1,1-1,-1 1,0-2,0 3,0-4,1 3,0 0,1 2,0 1,0 3,-1 1,-2 1,1 5,0-6,-2 1,2 5,-3-4,-1 2,1-4,0 0,-1-2,1-6,1 2,2-2,-1 0,2 0,4-11,-5 11,0 1,4-2,-3 3,3-1,-1 2,8-3,-8 4,1-1,-3-1,-4-2,1 1,-2-1,2 0,0 2,-4-7,3 7,-1 0,1 20,2-8,-2-2,1 0,1-1,-1 0,-3 21,3-19,0-1,0 0,1-2,0 7,3-10,3-4,-1 0,-1 0,0-1,0 0,-1 0,3-4,-3 4,1-1,-2 0,0-1</inkml:trace>
</inkml:ink>
</file>

<file path=ppt/ink/ink50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1819 924,'-13'38,"12"-31,1-4,0 2,-1-2,1 1,1 1,-1-2,2 0,1-3,0-4,-3 1,-2-6,0 4,1 2,0 0,-1-1,-1 1,2 0,-2 2,0 0,-1 1,7 3,2-2,-2-1,1 1,-1-1,1-1,-1 0,0 0,2 0,-4 5,-1 0,0 1,1-1,-1 0,0-1,1 0,-1 1,0-1,0 0,0 0,0 0,-1 0,1 0,1-8,0 0,-1 0,1 0,-1 0,0-1,1 1,-1-1,0 3,0-1,0-2,0 2,0 0,0 0,0 7,5 1,-2-3,2 0,-1-1,0-1,-1 0,0 0,-3 5,-1-1,0 0,-1 7,0-3,1-4,0 0,1 0,-1 0,1 0,3-1,2-5,-1-1,-1 0,-1-2,-1 1,1 2,-2 0,-2-1,1 1,0 0,5 2,-1 1,0 1,-2 3,-1 0,0-1,0 0,0 3,-1-2,0 0,0 2,0-3,1 0,-1 0,4-6,5-16,-4 5,-1 10,0 1,-1-1,0 1,1 0,0 0,0 1,0 1,-1 5,-1 3,-1-1,0-2,0 2,0 3,0-3,-1 5,1-7,0-1,0 0</inkml:trace>
</inkml:ink>
</file>

<file path=ppt/ink/ink50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1706 972,'-16'9,"12"-8,0-1,1 1,0-1,-6 2,6-2,-2 2,2-1,-1 0,1-1,-1 1,1 0,-1 0,0 0</inkml:trace>
</inkml:ink>
</file>

<file path=ppt/ink/ink50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1542 1023,'-14'18,"11"-15,1 2,0-2,0 0,1 0,1 1,1 0,1 0,1 0,-1-1,1 0,0-2,1 0,-1 0,0-1,0 1,0-1,0 0,0-1,0 0,-1-2,-1 0,2 1,-1-1,1-2,-2 1,1 1,-2 0,2 0,-2 0,0 0,0 0,0 0,-2 0,0 0,0 0,-2-1,-1 1,2 1,-1 1,0 0,1 0,0 2,-3 3,2 0,0-1,1 0,0-1,0 1,2 1,1-1,0 0</inkml:trace>
</inkml:ink>
</file>

<file path=ppt/ink/ink50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1533 1047,'16'1,"-13"-1,0 0,0 0,0 0,0 0</inkml:trace>
</inkml:ink>
</file>

<file path=ppt/ink/ink50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1536 1066,'15'0,"-12"0,2 0,-2 0,0 0</inkml:trace>
</inkml:ink>
</file>

<file path=ppt/ink/ink50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1537 1100,'-5'16,"3"-13,1 0,-1 1,0 0,1 0,-3 5,2-6,0 0,-2 2,1-3,0 1,0-1,3-5</inkml:trace>
</inkml:ink>
</file>

<file path=ppt/ink/ink50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1501 1197,'-13'-3,"10"5,1 1,-1 0,-1 2,2-1,2 2,0-3,1 0,0 0,0 0,1 1,-1-1,0 0,1 0,1-3,-2-5,0 0,-1 2,1 0,1-4,-2 4,1-1,0 1,0 7,2-1,0-1,0-1,0 0,0-2,-3-2,0 0,-1 0,0-1,-1 1,0-1,-1 2,2-1,-1 0,0 0,-1 0,0 0,0 1,0 0,0 2,0 0,0 1,0-1,0 2,-3 3,4-2,-1-1,0 5,0-3,1-1,-1 2,0 4,3-6,-1 3,0 1,1-2,0 3,0-5,-1 0,1 3,1-3,0 0,3 0,-1-1,4-2,-3 0,-1 0,0-1,0 0,2-2,-1 0,0-1,0 1,-1-1,2 0,-3 1</inkml:trace>
</inkml:ink>
</file>

<file path=ppt/ink/ink50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1568 904,'-1'18,"0"-14,0 1,-1 0,-1 0,3-2,-1 0,1 1,3-1,4-3,-4 0,1 0,0-2,-1 2,0-1,0-1,-3-1</inkml:trace>
</inkml:ink>
</file>

<file path=ppt/ink/ink50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1557 901,'21'3,"-18"-3,1-2,-1 1,0 0</inkml:trace>
</inkml:ink>
</file>

<file path=ppt/ink/ink50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1558 938,'18'-1,"-15"0,0 0,0 0,1-1,-1 0,-4 7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3492 1601,'2'0</inkml:trace>
</inkml:ink>
</file>

<file path=ppt/ink/ink50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1614 873,'-7'21,"6"-17,-1 2,1-2,0-1,1 1,-1-1,0 1,0 0,1 0</inkml:trace>
</inkml:ink>
</file>

<file path=ppt/ink/ink50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1614 943,'2'0</inkml:trace>
</inkml:ink>
</file>

<file path=ppt/ink/ink50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1641 896,'2'0</inkml:trace>
</inkml:ink>
</file>

<file path=ppt/ink/ink50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1642 896,'0'4,"0"-1,-1 1,1 1,0-2,0 0,-1 2,1-1,0-1,0 0,0 1,1-1,-1 0,3-2</inkml:trace>
</inkml:ink>
</file>

<file path=ppt/ink/ink50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1650 933,'16'-2,"-14"-1,0 0,-3 0,0-3,-1 3,-1 1,0 2,0 2,1 1,0 1,1 3,0-4,1 3,-1 0,2-1,5-6,-3-1,3-2,-1 2,-1-1</inkml:trace>
</inkml:ink>
</file>

<file path=ppt/ink/ink50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1671 930,'19'-4,"-16"2,0 1</inkml:trace>
</inkml:ink>
</file>

<file path=ppt/ink/ink50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1687 893,'-4'18,"4"-15,0 4,0-4,0 1,-1 0,1-1,0 0,0 0,0 0,0 0,0 0,-1 0,-2-1,3-6,3-2</inkml:trace>
</inkml:ink>
</file>

<file path=ppt/ink/ink50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1711 879,'-4'32,"3"-29,1 0,-1 0,1 2,0-2,0 1,3-2,0-2,2-2,-2-2,-1 1,-2-1,0 0,0 1,-1 0,0 0,-2 1,-1 1,1 2,-2 0,1 0,1 0,-1 1,0-3,0 1,9-2,-2 2,0 0,0 0,3-3,-1 2,-1-1,1 1,-2 0,1 0,1 0,0 1,-8 2,-2-2</inkml:trace>
</inkml:ink>
</file>

<file path=ppt/ink/ink50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1620 945,'-14'30,"13"-27,-4 4,3-4,-2 0,2 0,-2 1,-3 4,4-4,0-1,2 1,0-1,4-5,-1-1,0 0,0 0</inkml:trace>
</inkml:ink>
</file>

<file path=ppt/ink/ink50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1583 985,'2'0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3489 1574,'19'-8,"-15"7,0-2,0 2,0 0,-1-1,0 1,1 1,-5-3,-3-2,-2-1,3 3,0 0,1 0,-1 1,2 8,0 0,0 2,0 0,0 0,0-2,-2 9,3-12,-1 0,0 3,-1 3,-3-12</inkml:trace>
</inkml:ink>
</file>

<file path=ppt/ink/ink50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1584 985,'-2'9,"1"-6,0 0,-1 1,-2 1,2-2,-1 0,2 0,0 0,2 1,2 0,1-1,-1-2,1-1,0 0,-1 0,3-2,-1-1</inkml:trace>
</inkml:ink>
</file>

<file path=ppt/ink/ink50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2388 448,'-4'6,"4"-9</inkml:trace>
</inkml:ink>
</file>

<file path=ppt/ink/ink50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2413 399,'2'0</inkml:trace>
</inkml:ink>
</file>

<file path=ppt/ink/ink50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2414 399,'-7'25,"7"-21,0-1,-2 8,1-5,0-3,1 0,-1 4,1-4,3-2,2 2,-2-3,0-1,1-3,-2 1,-1-1,0 1,2 3,1 1,1-1,-2 1,0-1,0 0,0 0,0-1,0-1,0 0,-2-1,-4 0,0 1,0 1,0 1,-1 0,2 3,0 0,2 0,-1 1,1-1,0 0,2 0,1-2,0-2,0-2,0 2,0-1,1 1,-1 1,4 0,-4 0,0-1,1 1,-1 0,4-1,-3 0,2 1,-3-1,-4-2,-2-1,0 0,2 1,-1-2,0 2,-1 0,0 0,2 7,0 1,1-1,0-1,1 0,-1 0,0 0,0 2,0-1,0-1,0 1,-1-1,1 5,-1-2,0-3,0 0,-2-1,-2 0,2-2,1-6,3 1,0 1,0 0</inkml:trace>
</inkml:ink>
</file>

<file path=ppt/ink/ink50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2519 422,'-3'20,"3"-16,-2 0,1 0,0-1,0 1,1-1,-1 0,1 3,-1-3,2 0,2-1,0-3,0-1,1 0,-1 0,0-2,0 1,-3-2,-1 2,-1-1,-1 0,-1 0,1 1,-1 1,1 0,0 1,0 1,0 2,3 2,7-1,0-3,1 0,-3-1,-2 1,0-1,4 0,-4 0,-4-3</inkml:trace>
</inkml:ink>
</file>

<file path=ppt/ink/ink50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2578 456,'32'1,"-29"-1,2 0,-2 1,1 0,-1-1,1 0,1 1,-2-1,7 0,1-1,-8 1,0 0,1-1,0 1,4 0,8 0,-3-1,-8 1,6 0,0-1,3-1,5 1,-8 0,0 1,3-1,-7 1,16 0,-19 0,1 0,0 0,1 0,-1 0,1 0,-1 0,3 0,1 0,-6 0,0-1,7 1,-7 1,0-1,2-1,0 1,-1 0,0 0,0 0,-8 1,-2 0,-2-2</inkml:trace>
</inkml:ink>
</file>

<file path=ppt/ink/ink50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2927 457,'14'-1,"-11"1,2 0,-2 0,3-1,-3 1,6-1,-3 1,-2 0,0 0,8-1,-8 1,-1 0,7 1,-5-1,7 0,-2 0,0 0,-1-1,6 2,-10-2,1 1,-1 0,4 0,-6-1,5 1,-5 0,0 0,0 0,2 0,-1 0,-1 0,0 0,0 1,-7-2,0 1,0-2,0 1</inkml:trace>
</inkml:ink>
</file>

<file path=ppt/ink/ink50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3204 411,'15'2,"-12"-2,0 0,2-1,-1 1,0 0,0 0,-1 0,5 0,-5 0,0-1,0 1,5-2,-3 2,-1-1,-1 1,1 0,3 0,-1-1,-3 0,-6 1,-8 0,4 0,2 0,-1 2,3-1</inkml:trace>
</inkml:ink>
</file>

<file path=ppt/ink/ink50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3220 448,'27'4,"-24"-5,0 1,0 0,0-1,6 0,1 1,-7 0,8-1,-7 1,4 0,-5-1,0 1,0 0,2-1,-2 1,0-1,-6 2,0 0,0-1,0 1,-1-1,0 1,-3-1,4 1,-2 1</inkml:trace>
</inkml:ink>
</file>

<file path=ppt/ink/ink50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3252 480,'-1'17,"-3"-13,-3 5,5-6,-4 8,5-7,-1 0,1 1,0-1,0-1,-1 2,0-1,-1-5,-2-4,3 2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3492 1588,'25'-12,"-20"11,-2 0,0 0,0 1,0-1,-5 5,-1-1,-6 4,4-4,-7 7,9-8,0 1,-1 2,0-2,1 0,6-6,0 2,2-3,-2 3,0-1,0 1,2-1,0 1,0-1,-2 2,0-1,-9 15,-2 0,-3 1,8-11,0 0,0 1,1-1,0 0,-3 4,4-5,-1 2,1-2,2-6,1 0,0-2,1 1,0 1,-1-1,5-6,-5 7,11-13,-8 8,-1 3,0 1,-7 15,2-6,-1 2,0-1,-2 5,3-8,-2 3,2-3,0 1,4-3,0 1,0-1,-1 2,1 0,0-2,0-2,0-2,1-4,-3 4,1 0,3-3,-3 2,0 0,-1 1,-1 0,-1 0,0-4,0 3,0 1,0 0,0 0,-2 5,1 1,0 0,-1 6,1-5,0 4,3-5,2 0,2-3,-2 0,0 0,0-1,0-1,0 2,2-2,-2 1,0-1,1-1,-2 0,-2 0,0-2,-2-9,-1 8,1 1,0 1</inkml:trace>
</inkml:ink>
</file>

<file path=ppt/ink/ink50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3193 572,'-16'-3,"13"4,-1-1,1 0,0 3,2 0,1 2,0-2,2 5,-1-5,1 0,1-2,0-2,1 0,-1-2,0 0,-1 0,2 0,1-3,-1 1,-2 9,0 6,1 1,-1-7,2 0,-1-2,0-2,-14 2,4-1</inkml:trace>
</inkml:ink>
</file>

<file path=ppt/ink/ink50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1592 270,'2'0</inkml:trace>
</inkml:ink>
</file>

<file path=ppt/ink/ink50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2077 573,'-10'17,"8"-14,0 0,-1-1,1 1,-1-1,-5 4,3-3,1 1,-3 4,5-5,-1-1,6-2,2-3,1 1,0 0,-2 2,-1 0,0-1,1 0,1 0,0 0,0 0,3 1,-5-1,0 1,-2-3,-3 0,1-1,0 1,-1-2,-1-6,2 7,-1 1,1 0,0 0,0 0,1 6</inkml:trace>
</inkml:ink>
</file>

<file path=ppt/ink/ink50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2079 579,'-6'14,"3"-11,1 0,-3 3,-2 0,3-3,0 0,1-1,0 0,10-7,-4 4,2-2,-1 1,0 0,0 0,-1 1,0-2,0 0,-9 7,3-3,0 0,-3 2,-3-1,5-1,1 0,6-1,2 0,-1-1,-1 1,0-1,0 1,3-2,-3 2,0-1,0-1,0-1,-6 2,-1 2,1 0,0 1,-4 0,3 0,-1 0,0-1,1 1,7-1,9-2,-9 0,1 1,-1-1,0 0,1 1,-1 0,-6-1,-1 0,-1 0,0 0,9 1,-1-2,1-1,-2 0,-1 0,-1-1,-1-7,0 8,-3 13,3-7,0 1,0 2,-1-2,1 0,0-1</inkml:trace>
</inkml:ink>
</file>

<file path=ppt/ink/ink50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2054 627,'2'0</inkml:trace>
</inkml:ink>
</file>

<file path=ppt/ink/ink50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2062 619,'-16'10,"8"-2,4-2,2-2,-3 2,-1 1,3-5,0 2,-2-1,1 0,-1 1,0 0,-5 5,5-4,0 2,-4 6,3-8,0 0,-1 1,1 0,0 1,-4 10,5-10,1-1,0 0,-1 0,1 1,-1-1,0 2,0 0,0-2,-6 9,8-9,1 0,-1 1,0 1,0-1,0-1,1 0,-4 5,3-4,-4 7,4-8,0-1,1-1,-1 0,1-1,0 0,-1 1,0-1,0 0</inkml:trace>
</inkml:ink>
</file>

<file path=ppt/ink/ink50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1740 1002,'-13'16,"12"-13,0 0,0 0,-1 2,1-2,0 0,0 0,0 0,1 0,1 4,1-3,3 1,3 2,-5-5,-1 1,1-1,1 1,1-1,0-1,-2-1,0 0,0 0,0 0,0-1,0 0,4 0,-3-1,-1 0,1-1,4-3,-6 3,4-3,-3 3,1-2,-2 0,-1-2,-2 2,0-1,0 2,0 1,-2-3,1 3,-4-3,2 3,0 1,-1-1,2 2,0 1,0-1,0 0,0 1,-5 2,1 1,3-1,0 1,0 0,2 0</inkml:trace>
</inkml:ink>
</file>

<file path=ppt/ink/ink50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1747 1011,'19'7,"-15"-6,1-3,-1 1,-1 0,0 0,0 0,-6 1,-1 0</inkml:trace>
</inkml:ink>
</file>

<file path=ppt/ink/ink50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1755 1045,'22'0,"-18"1,-1-1,0 0,0 0,0 0,-4 3,-3-1</inkml:trace>
</inkml:ink>
</file>

<file path=ppt/ink/ink50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1745 1078,'2'0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3550 1576,'31'-12,"-27"11,1-3,-2 2,-3 5,-4 3,0 1,0-2,1-1,1-1,-2 0,1 0,6-2,2-1,0-1,-2 0,0 0,-1 5,0 3,-2-2,1 0,-1 0,0 10,0-11,0 0,-1 3,-1-1,1-2,0 0,0 0,0-1,0 0,1 0,0 1,-1-10,1-3,0 5,0-2,0 1,0 2,-1-6,1 3,-1 2,1 1,-5 7,2 0,-1-1,1 1,0-1,-3 2,3-2,0 2,1-2,0 0,5-10,0 3,2-4,-2 5,-1-1,1-1,1 0,-1 1,-1 0,1 1,1-2,-1 3</inkml:trace>
</inkml:ink>
</file>

<file path=ppt/ink/ink50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1746 1078,'0'9,"-1"-6,-1 0,1 0,-2 1,-1-1,0-1,1 0,0 1,0 0,1 0,0 0,1 0,0 0,-1 0,-1 7,1-6,1-1,-1 0,-2 3,1-1,-1-2,2 0,5-4</inkml:trace>
</inkml:ink>
</file>

<file path=ppt/ink/ink50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1663 1190,'-7'-14,"4"12,0 2,-1 3,1 1,1 0,0-1,1 0,0 0,0 3,-2-1,2 1,0-3,1 0,0 0,0 5,-1-3,2 5,-1-7,1 3,2-6,1-3,6-14,-7 9,-1 5,0 0,2-3,-2 3,0 0,5-9,-6 9,1 0,0-1,-1 1,-3 7,1-1,0 0,0 0,2 4,0-4,0 2,3-1,3 6,-6-7,0 1,0 0,-1 0,-1 0,-1 0,1-1</inkml:trace>
</inkml:ink>
</file>

<file path=ppt/ink/ink50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2095 568,'33'-10,"-30"8,0 0,2 1,0 0,-2 0,1 0,-1 1,2-1,-2 1,0-1,2-1,-2 1,3-5,-3 4,1-2,0 1,-1-1,0 2,1 0,-1 1,1 0,0-1,0 1,0 1,2-3,0 0,-3 1,0 0,0 0,1 1,-1 0,0 1</inkml:trace>
</inkml:ink>
</file>

<file path=ppt/ink/ink50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2337 572,'2'14,"-1"-9,-1 0,0-1,-1 0,1-1,-1 0,1 0,-1 0,1 0,-1 3,1-3,-1 0,-1 9,2-9,-1 0,0 1,2-12,0 4,0-1,-1 2,1 0,2-1,0 2,0 1,2 0,0 0,-1 2,-1 1,-1 1,-2 1,-2-1,0 0,-1 1,-1 2,2-2,-1-1,0 0,0-1,0 0,-1-4,1-1,2 0,1-2,0 1,1 0,-1 1</inkml:trace>
</inkml:ink>
</file>

<file path=ppt/ink/ink50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2318 583,'-13'38,"13"-33,-1-1,1-1,0 1,0 1,0 0,0-1,0 7,1-7,0-1,2 0,0 0,1-2,-1-1,0 1,2-1,0 0,-2 0,0 0,1 0,1-2,-2 1,4-4,-4 2,3-5,5-16,-10 20,1-1,0-1,-2-3,-1 5,0 1,0 0,-2-6,1 5,-1 0,0 1,0 1,0 0,-2 2,2 0,0 1,0 1,0 0,0 0,-5 5,-1 2,5-6,0 0,0 0,1-1,-1 0</inkml:trace>
</inkml:ink>
</file>

<file path=ppt/ink/ink50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2744 579,'14'8,"-11"-9,1 1,-1 0,0-2,0 2,0-1,0 0,0 0,0 0,0 1,1 0,-1 0,0 0,-4-3</inkml:trace>
</inkml:ink>
</file>

<file path=ppt/ink/ink50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2749 613,'15'0,"-12"0,1 0,-1-1,2 1,-2 0,1-1,0 1,0 0,0 0,-1 0,0 0,0 0,0 0,0 0,1 1,-16-2,7 0</inkml:trace>
</inkml:ink>
</file>

<file path=ppt/ink/ink50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2437 536,'0'16,"-1"-12,-1 0,1-1,0 0,0 0,0 0,0 0,-2 9,2-6,4-3,1-3,-1 0,1-1,1 0,-2-1,0 1,0 0,1 0,0 0,-1 0,0 1,0-2,0 2,1-1,0 1,-6-3,0 0</inkml:trace>
</inkml:ink>
</file>

<file path=ppt/ink/ink50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2445 547,'22'-6,"-19"5</inkml:trace>
</inkml:ink>
</file>

<file path=ppt/ink/ink50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2436 566,'19'-1,"-16"1,0 0,2-1,-2 0,0 1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1004 1578,'1'17,"-1"-12,0-1,0-1,0 1,1 0,-1-1,0 3,1-1,0-2,1 1,0-1,0 0,1-2,2-3,-3-3,-2 0,0 1,-2 1,-1-1,-1 2,1-1,-4 0,3 2,1 0,6 1,2 1,-1 0,1-2,0 0,-2 0,2 1,-2-1,3-1,-3 0,0 1,0-1,-6-1,0 1,0 2,0 0,0 2,0 0,3 2,1 0,5 6,-4-5,2-1,0-3,-1-2,0-2,-1-1,0 0,-1 1,1 0,0-2,-1 2,-2 9,3-1,-1 1,0-1,0 3,0-5,-1 1,0-1,2 3,2 9,-2-9,-1 2,1-4,0-1,1 4,-1-4,-5-13,2 1,0 2,-4-5,4 8,0 1,-1 0,0-2,0-4,0-3,1 8,0 0,1-1,0 2,2 0,2 0,-1 2,1 1,-1 1,0 4,-4 2,0-3,1-1,-3 2,1-1,-1-2,0-1,1-4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3592 1602,'16'18,"-14"-15,0 1,1 0,2-1,-2-2,0 1,-16-20,6 10</inkml:trace>
</inkml:ink>
</file>

<file path=ppt/ink/ink51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2488 509,'-1'19,"1"-16,-1 0,1 0,-1 1,1-1,-1-8,0 1,1 0</inkml:trace>
</inkml:ink>
</file>

<file path=ppt/ink/ink51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2495 561,'6'7</inkml:trace>
</inkml:ink>
</file>

<file path=ppt/ink/ink51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2503 566,'2'0</inkml:trace>
</inkml:ink>
</file>

<file path=ppt/ink/ink51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2524 555,'-5'18,"5"-14,-1 0,0 3,3-11,-1-1,0 1,1 1,-1 0,3-4,-1 3,0 2,0-1,0 2,0 0,0 0,4-2,-3 1,-1 2,0 3,-2 0,-3 10,0-4,1-6,0 1,0 0,0-7,1 0</inkml:trace>
</inkml:ink>
</file>

<file path=ppt/ink/ink51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2574 559,'15'0,"-11"0,-1 0,0 0,0 0,0 0,0 0</inkml:trace>
</inkml:ink>
</file>

<file path=ppt/ink/ink51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2583 569,'16'3,"-13"-3,0 0,0 0,0 1,1-1,1-3,-1 1</inkml:trace>
</inkml:ink>
</file>

<file path=ppt/ink/ink51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2648 530,'-4'19,"3"-16,-1 4,1-4,0 0,0 0,1 0,0-6,2-2,0 2,2 0,3-1,-4 4,0 0,-1 3,-1 0,-1 0,-1 1,-2 5,0-7,0 0,-2-3,-1-3,3 1</inkml:trace>
</inkml:ink>
</file>

<file path=ppt/ink/ink51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2629 520,'-2'26,"2"-23,-1 2,1-2,-1 0,1 2,0 1,0-3,0 0,0 0,1 1,-1-1,0 0,1 0,0 0,0 0,2-2,0-1,0-1,0 0,3-3,-2 0,-1 2,0-2,0 0,0 2,-1-1,1 0,-2 0,-1-1,1 1,-1-4,0 3,0 0,0-5,-1 5,1-4,0 4,-1 1,0-1,-2 1,-4 3,1 1,1 1,-4 0,6-1,-1 1</inkml:trace>
</inkml:ink>
</file>

<file path=ppt/ink/ink51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2779 759,'-17'17,"11"-13,4-1,-3 0,0 1,2 0,1-1,1 0,-1 0,13-2,-7-2,0 0,-1 0,1 0,-1 0,0-1,4-1,-3 0,2 1,-1 0,-1 2,-7-3,0 0,2 0,-1-1,0 0,0-1,1 2,-1-1,1 1,0-1,-1 1,0 0,1 6,0 1,1 0,-1 1,0 2,-1-2,1-2,-1 1,-1-1,1 0,-3 0,2 0,0 0,0 0,1 0,3-6,6-3,-3 3,0 0,0 0,-1 0,-1 0,1 0,-1 0,0 0,1 0,-1-1,0 1,-1-1,1 1,0-1,0 1,-5 7,0 0,1 0,-3 3,3-4,1 0,-5 2,2-1,-1-1,2 0,0 0,4-6,2 2,2-4,-2 3,0-1,0 0,-5 6,-1-1,-1 0,2 1,-2-1,1-1,0 1,0-1,6 1,1-1,0-1,-1 0,0 1,0 0,0-1,0 1,1-1,-2-3,-2 0,-1-2,0 2,1 0,0 0,1-2,0 0,0 0,0 1,0 1,-4 7,-1 2,0 0,2-3,-1-1,0 2,-4 3,4-4,6-4,0 1,2-1,0-1,-1 1,0 0,-1 1,0 0,-6 2,-1 1,-1 0,1 0,1-1,0 0,1 1,5-4,1-1,0 0,-1 1,0 0,0-1,-6 4,0-1,-1 1,6-5</inkml:trace>
</inkml:ink>
</file>

<file path=ppt/ink/ink51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2767 792,'-13'11,"7"-6,2 0,-2 0,1-1,2-2,0 1,-10 6,10-7,-1-1,0 1,1-1,-8 6,7-4,2 0,-2 1,1 1,-1 0,0 0,0-1,-4 3,3-3,0 0,0-2,1 2,0 0,2-1,0 0,0 0,0 0,-9 13,7-12,0-1,-1 1,-2 3,4-5,-2 3,3-2,-1 4,2-3,-1 0,-1 3,-2 0,1-1,1-1,0 0,0 0,2-2,-2 5,2-5,-3 9,2-8,0 0,0-1,0 1,-1-1,0 2,1-1,0 0,1-1,0 0,-1 2,0 1,0-1,1-2,0 1,-1-1,1 0,0 0,-1 0,1 0,-1 0,0 0,1 0,0 0,0 0,0 0,0 0,0 0,0 1,0-1,0 0,0 0,-3-7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1324 1476,'14'-1,"-10"0,2 1,-2-1,-1 1,0 0,0 0,0-1,0-1,0 2,0-1,0 0,0 1,0 0,1 0,-1 1,0-1,2 1,1 0,-3 0,0 0,0 0,0 0,0 0,0 1</inkml:trace>
</inkml:ink>
</file>

<file path=ppt/ink/ink51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2444 1201,'19'1,"-16"0,1-2,-1 1,0 0,0 0,0 0,0 0,-6 3,0-2</inkml:trace>
</inkml:ink>
</file>

<file path=ppt/ink/ink51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2435 1226,'17'-1,"-11"0,-2 1,2-1,0 0,-1 0,-1 1,1 0,-2 0,0 2,-8-3,2 0,-1-1</inkml:trace>
</inkml:ink>
</file>

<file path=ppt/ink/ink51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2452 1167,'-32'31,"28"-27,2-1,0 0,-1 5,2-4,1-1,0 1,1 5,0-1,0-5,1 0,0 0,3 2,4-1,-2-2,-1-1,2-1,-1 1,-2-1,-1 0,0 0,1 1,0-2,3 0,-4-1,-1 1,1-2,-1-1,-2 1,0 0,0 0,1-1,-2 0,1 1,-1-1,0-2,0 3,0-2,-2 1,-2-4,3 5,-3-2,3 2,-1-1,0 0,-2-3,0 0,1 4,-3-2,2 4,0 1,-5 4,7-1,0 1,-1 0,1 1,-1 0</inkml:trace>
</inkml:ink>
</file>

<file path=ppt/ink/ink51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2409 1266,'-13'13,"11"-10,-1-2,0 0,0 2,0-2,0 1,0 1,-3 2,3-1,0-2,0 2,-1 1,1-3,2 1,-3 0,2 0,0 0,-2 1,1-1,1 0,-1 0,1 0,-1 0,2 0,0 0,-1 0</inkml:trace>
</inkml:ink>
</file>

<file path=ppt/ink/ink51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2517 65,'28'0,"-24"0,-1-1,3 0,-2 0,0 0,0 0,-1 1,-3 3,-3 0,-1 0</inkml:trace>
</inkml:ink>
</file>

<file path=ppt/ink/ink51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2520 90,'44'-2,"-41"2,0 0,0 0</inkml:trace>
</inkml:ink>
</file>

<file path=ppt/ink/ink51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2477 130,'-16'-6,"13"7,-1 1,1 0,1 1,0 2,1-1,2-1,-1 1,0-1,0 1,0 0,3 5,-2-6,1 0,1-2,0 0,0-2,1-2,0-2,2-10,-4 12,2-3,2-2,-6 11,-1 0,0 2,0 4,2-4,0-1,1 3,-1-4,3 2,-1-2</inkml:trace>
</inkml:ink>
</file>

<file path=ppt/ink/ink51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2613 97,'13'17,"-11"-13,1 0,0 1,1-1,1 0,-3-1,1-2,1 2,0-1,-2 1,1-1,1 1,0 2,0-1,0 0,-1-1,0 0,-1 0,-2 0,-2 0,-1-1</inkml:trace>
</inkml:ink>
</file>

<file path=ppt/ink/ink51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2708 175,'18'1,"-15"-1,1 1,-1-2,1 1,0-1,4 0,-4 1,-1 0,0 0,-6 0,-6 1,6-1,0 0</inkml:trace>
</inkml:ink>
</file>

<file path=ppt/ink/ink51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2721 188,'17'3,"-14"-2,0-2,1 2,-8 1,1-1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1318 1545,'13'2,"-10"-2,0 0,0 0,0 0,0 0,0 0,0 1,0-1,0 0,0 1,2-1,-2 0,0 0,4 1,-4-1,0 0,0 0,0 0,0 0,1 1,-1-1,0 1,0 0,0-1,0 1,0 0,0 0,0 0,1 0,1 0,-2-1,0 1,0-1,0 1,0-1</inkml:trace>
</inkml:ink>
</file>

<file path=ppt/ink/ink51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2722 208,'-18'17,"15"-15,-4 3,4-3,-5 6,5-6,-1 1,2 1,-2-1</inkml:trace>
</inkml:ink>
</file>

<file path=ppt/ink/ink51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2624 265,'1'16,"-2"-11,1-1,0 0,-1 1,1-2,-1 2,1-2,-1 0,1 0,0-8,0 2,0 0,1 0,2 1,0 0,2 0,-2 1,0 0,0 2,1 0,-3 2,-2 0,-4 2,3-2,0 0,-1-1,-1 0</inkml:trace>
</inkml:ink>
</file>

<file path=ppt/ink/ink51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2749 236,'18'8,"-14"-5,-1-1,0 1,2 8,0-3,-4-5,0 1</inkml:trace>
</inkml:ink>
</file>

<file path=ppt/ink/ink51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2836 266,'-17'7,"13"-5,-3 0,4 0,0-1,-2 3,1 0,2 0,2 0,0 0,1-1,1 1,1 1,-1-2,3 2,-2-2,0-1,4 0,-1 0,-1-2,-1-1,-2-4,-2 2,-1 0,0 0,0-1</inkml:trace>
</inkml:ink>
</file>

<file path=ppt/ink/ink51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1926 276,'14'12,"-11"-15,-3 0,-2-1,-1 3,0 1,2 3,0 0,2 0,2-1,-6-4,0 0,3 5,0 0,1-7,-3 1,2 6,3-1,-1-5,-2 0,-1 0,-2 1,3 6,0-1,0 0,2-7,-1-2,0 3,-2-1,1 1,0 0,-2 6,1 1,0-1,0 1,0-1,1 0,0 0</inkml:trace>
</inkml:ink>
</file>

<file path=ppt/ink/ink51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1934 277,'8'1,"-12"-3,1 2,1 3,3 1,1-1,1-2,-2-4,-2 0,0 0,-2 8,1-2,-1-2</inkml:trace>
</inkml:ink>
</file>

<file path=ppt/ink/ink51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1983 206,'-1'13,"1"-8,0-1,0 0,-1-1,1 1,0-1,-1 1,1 0,0 15,0-14,1-1,-1-1,0 0,1 0,-1 0,1 0,0 0,2-4</inkml:trace>
</inkml:ink>
</file>

<file path=ppt/ink/ink51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2012 247,'18'3,"-16"-6,0 0,-5 0,0 2,0 0,-2 3,2 1,0-1,0 3,0-3,2 1,0 0,0 0,-1 7,0-4,1-2,0-1,2 1,1-1,3-2,-2-1,0-1,3-1,-2-1,0 0</inkml:trace>
</inkml:ink>
</file>

<file path=ppt/ink/ink51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2038 255,'19'-1,"-16"1,1-1,2-1,-1 1,-2 0,-3-2</inkml:trace>
</inkml:ink>
</file>

<file path=ppt/ink/ink51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2072 206,'-3'15,"3"-9,-1-2,1-1,1 5,-1-4,1 0,-1 0,0-1,0 2,0-2,0 1,-1 0,1 0,-1-1,-2 1,1-1,5-9,-1 1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1388 1427,'2'0</inkml:trace>
</inkml:ink>
</file>

<file path=ppt/ink/ink51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2106 203,'-4'14,"3"-10,-1 0,1-1,0 0,-1 2,2-2,-1 0,0 8,1-8,0 4,0-2,0-1,0-1,0 1,0-1,0 2,1-2,1 0,3-4,-2-1,1-1,-1-1,-1-1,-2 2,1-2,-1-1,0 3,0 0,-1 0,-2-1,-1 0,-1 2,2-1,0 1,0 1,0-2,0 2,0-1,10 3,-3-1,-1 0,1 0,0 0,1 0,-1-1,0 0,-1 1,0-1</inkml:trace>
</inkml:ink>
</file>

<file path=ppt/ink/ink51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2128 237,'15'2,"-12"-2,0-1,0 0</inkml:trace>
</inkml:ink>
</file>

<file path=ppt/ink/ink51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2130 249,'23'1,"-20"-1,0 0</inkml:trace>
</inkml:ink>
</file>

<file path=ppt/ink/ink51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2216 219,'-14'-10,"11"13,1 1,1-1,-1 1,1-1,1 1,-1-1,2 1,2-2,1-2,-1 0,0-1,0-2,0 0,-1 0,3-5,-2 3,-2 2,1-1,-1 9,-2-2,0 1,1-1,-1 1,1-1,-1 0,2 0,-1 0,2 0,1-4,0-1,1-2,-3 1,0 0,0 0,-1-1,1-1,-1 1,0 0,0-1,-1 2,1-1,0 1,-1 0,-2 0,0 2,-1 0,1 1,0-1,0 1,-1 0,-3 1,4 0,-1-1,1 1,-1 1,0 0,1-1,0 2,1 0,2 1,-1 0,1 1,0 3,0-4,0 0,1 2,-1-2,0-1,0 0,1 2,0-2,1 3,2-3,-1-1,1 0,1-4,-2 2,0-2,1-1,1 1,-1 0,7-5,-7 2,-3 2,0-1</inkml:trace>
</inkml:ink>
</file>

<file path=ppt/ink/ink51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1479 1119,'2'14,"-3"-10,1-1,0 2,-1 1,0-2,1-1,-1 8,1-6,0-1,0 2,0-2,1-1,-1 0,1 0,3 0,0-4,0-1,2-2,-2 0,0 0,3-2,-4 4,0-1,1 1,-1 1,-5-2,-2 1,0 0,0-1</inkml:trace>
</inkml:ink>
</file>

<file path=ppt/ink/ink51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1473 1109,'29'-5,"-26"4,0 0,-5 4</inkml:trace>
</inkml:ink>
</file>

<file path=ppt/ink/ink51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1481 1161,'17'-7,"-14"6,0 0,0 1,1-1,-1 1,0 0</inkml:trace>
</inkml:ink>
</file>

<file path=ppt/ink/ink51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1529 1162,'2'0</inkml:trace>
</inkml:ink>
</file>

<file path=ppt/ink/ink51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1543 1098,'1'19,"0"-16,-1 1,0 0,0 1,1 1,-1-2,0 4,1 1,-1-6,1 1,-1-1,3-2,0-3,0 0</inkml:trace>
</inkml:ink>
</file>

<file path=ppt/ink/ink51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1556 1152,'15'1,"-12"-2,0-1,0-1,-3-1,-1-1,-1 0,0 1,-2 4,1 3,1 0,-3 7,5-6,-1 0,0 0,1-1,0 0,3-1,2-3,-1 1,-1 0,1 0,-1 0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1389 1427,'3'5,"6"-9,-6 2,0 1,0 0,1-1,0 0,0-2,3-1,-5 2,5-2,-3 1,0 2,-1 1,4-1,-3 1,0 1,-1 0,0-1,0 1,-4-3</inkml:trace>
</inkml:ink>
</file>

<file path=ppt/ink/ink51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1590 1093,'-1'21,"1"-17,0 1,0-2,0 1,0 1,1-1,-1 1,1-1,0 1,0-1,2-2,0-4,0-1,-2 0,1-1,-3 1,0-6,-1 3,-1 2,1 0,-6-2</inkml:trace>
</inkml:ink>
</file>

<file path=ppt/ink/ink51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1575 1112,'18'1,"-15"-1,0-1,0 0,1 1,-1 0,0 1,0 0</inkml:trace>
</inkml:ink>
</file>

<file path=ppt/ink/ink51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1598 1060,'-8'13,"7"-9,0 0,1-1,-1 6,1-6,0 1,-1-1,1 0,1 2,0 3,0-4,1 6,-1-7,0 1,0 0,0 1,0-1,1-1,-1 1,-1-1,0 2,-2 1,1 0,1-3,-1 1,-1-1,1 0,0 0,-1 2,0-2,0 0,1-6</inkml:trace>
</inkml:ink>
</file>

<file path=ppt/ink/ink51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1617 1102,'0'22,"0"-17,0 0,0-1,0 0,3-2,1-2,1-1,-1-1,-3-1,-6-4,2 4,-2 0,1 0,1 2,-3-2,3 1,0 2,0 1,6 1,4 0,-3-1,0-1,-1 0,1 0,-1 0,4 1,-2 1,-3 1,0 1,-1 0,-3-1</inkml:trace>
</inkml:ink>
</file>

<file path=ppt/ink/ink51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1628 1155,'-15'47,"13"-38,0-2,1-4,1 0,0 1,0 4,0 5,1-6,0-2,0-2,2 2,0-1,2 0,2 1,-3-2,1-1,3 0,-4-3,-1 1,2-6,-1 2,2 0,1-2,-4 4,3-2,-1 1,-1 0,0-3,-1 1,-2 0,0 1,0-1,-1 2,0-3,-1 2,-1 0,1 1,-2 0,1 0,-2-1,-2 2,-2-2,1-1,4 3,-2-2,0 1,0 0,2 3,0 1,1 4,1-2,0 1,0 1,0-2</inkml:trace>
</inkml:ink>
</file>

<file path=ppt/ink/ink51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3016 565,'0'14,"0"-10,-1-1,1 1,0 0,-1 0,1 5,-1-4,0-1,1-1,0 0,0 0,3-3,0 0,0 0,5-1,-5 0,1 1,0-1,-1 1,-2-4,-4 1</inkml:trace>
</inkml:ink>
</file>

<file path=ppt/ink/ink51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3012 574,'16'-2,"-12"1,-1 2,0-1,0 0</inkml:trace>
</inkml:ink>
</file>

<file path=ppt/ink/ink51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3009 593,'21'-1,"-18"-1,0 1,1 0,-1 1,0 0,0 0,-3-3,-1 0,-1-1</inkml:trace>
</inkml:ink>
</file>

<file path=ppt/ink/ink51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3061 531,'-1'14,"0"-11,1 3,-1-2,1-1</inkml:trace>
</inkml:ink>
</file>

<file path=ppt/ink/ink51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3063 596,'14'2,"-10"-1,0 1,-1-1,0 2,-2 0,-4 3,0-3,-1 1,0-2,2 1,14 0,-5-2,-2-1,-8-4,0 1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1515 1342,'-16'22,"13"-19,2 0,0 0,0 0,6-3,-2 0,0 1,-2 2,-2 2,0-2,0 0,0 0,0 0,0 2,0-2,0 0,4-3,1 0,-1-1,0 1,0 1,-1 2,0 1,-2-1,-1 2,1-2,-1 0,-1 0,1 0</inkml:trace>
</inkml:ink>
</file>

<file path=ppt/ink/ink51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2369 344,'1'13,"-1"-8,-1 0,0 1,0-3,-1 3,2-2,-2 1,2 0,-1-2,2 0,3-1,-1-3,0 1,0 1,0-1,0-1,0 1,0 0,0 0,1-3,-2-1,-2 1</inkml:trace>
</inkml:ink>
</file>

<file path=ppt/ink/ink51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2360 350,'23'-2,"-17"0,-2 1,-1 0,0 1</inkml:trace>
</inkml:ink>
</file>

<file path=ppt/ink/ink51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2362 368,'20'-6,"-17"6,0-1,0 0,0 2,0 2</inkml:trace>
</inkml:ink>
</file>

<file path=ppt/ink/ink51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2410 387,'-1'16,"1"-13</inkml:trace>
</inkml:ink>
</file>

<file path=ppt/ink/ink51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2425 297,'-3'14,"3"-11,-2 6,1-6,-1 0,1 1,0-1,1 0</inkml:trace>
</inkml:ink>
</file>

<file path=ppt/ink/ink51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2449 378,'1'14,"2"-14,-1-3,-1 0,-1-1,-1 0,1 1,-3 4,0 4,0 0,2-2,0 0,4-1,0-3,-2-2,0 0,-1 0,-1 0,0 8,1-1,0-1,3-1,-1-5,-2 0,-1 0,-1 0,-1 3,2 3,0 1,0-1</inkml:trace>
</inkml:ink>
</file>

<file path=ppt/ink/ink51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2449 389,'6'11,"-4"-14,-2 0,-3 2,3 4</inkml:trace>
</inkml:ink>
</file>

<file path=ppt/ink/ink51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2470 346,'4'14,"-4"-11,1 1,0-1,0 1,-1-1,0 1,0 3,0-3,-1-1,0 3,0-11,1 2,0 0,0-1,1 1,0-5,0 4,0 0,2 1,1 0,0 1,-1 1,1 0,-1 1,0 3,-2 0</inkml:trace>
</inkml:ink>
</file>

<file path=ppt/ink/ink51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2507 375,'5'21,"-4"-18,-1 0,0-6,1-3,0 0,-1 0,1 0</inkml:trace>
</inkml:ink>
</file>

<file path=ppt/ink/ink51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2513 353,'10'9,"-7"-9,1 0,-1-1,0 1,1-1,-1 0,-8 3,1-1,1 1,1 1,1 3,0 1,2-3,-1 0,1-1,2-2,0-2,-1-2,-2-4,0 1,0 3,0 6,0 0,1 0,0 0,0 3,0-2,-1-1,0 0,-1 1,0-1,-1 0,-1 0,1 0,-1-1,1-5,2 0,-1-3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1541 1319,'-2'15,"0"-12,1 2,-1-1,1 0,-1 2,1-2,0-1,-1 3,0-3,1 0,7-7,-3 1,-1 0,2-1,-1 3,-1 4,-2 0,-1 4,0-3,0-1,-1 2,0-1,0 0,1 2,0-1,0 1,-1-3</inkml:trace>
</inkml:ink>
</file>

<file path=ppt/ink/ink51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2555 343,'2'15,"-2"-12,0 1,0-1,0 4,0-3,0-1,0 3,0-3,0 0,-1 0,2-6,3-7,-4 7,3-3,-1 3,4-7,-2 7,-2 6,-2 4,0-1,0-1,0-1,0 3,0-3,-1 0,3-7,-2-2</inkml:trace>
</inkml:ink>
</file>

<file path=ppt/ink/ink51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2605 352,'-5'20,"4"-16,1 0,-2 0,2-1,-2 7,2-6,3-2,1-3,-1 1,2-2,-1-1,-2 0,1-1,-2-2,-1 3,-1 0,0 0,-1-1,-4 0,2 2,-1 1,1 1,0-1,1 2,14 2,-6-3,-1 0,0 0,-1 0,2-1,-2 1,2-2,-1 2,0-2,-5-1</inkml:trace>
</inkml:ink>
</file>

<file path=ppt/ink/ink51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1809 1094,'8'16,"-6"-13,-1 0,2 5,-1-4,-1 0,1 2,0-1,0-1,-1-1,4 8,-1-2,-1-2,-2-2,0 0,0 0,-1-1,1-1,0 0,0 1,-1-1,1 0,-4-2</inkml:trace>
</inkml:ink>
</file>

<file path=ppt/ink/ink51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1824 1259,'10'20,"-8"-15,0 1,1 5,-2-6,0-1,0-1,0 1,0-1,0 1,-1-1,-1-6,0-2,0 0,-1 0,0-11,2 12,-1 0,1 1,0-2,2 1,-1 1,0 0,3-1,-1 2,0 1,2 2,-1 2,-2 0</inkml:trace>
</inkml:ink>
</file>

<file path=ppt/ink/ink51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1871 1280,'2'28,"-2"-24,0-1,0 0,0-7,0-1,0-1,0-1,0 2,-1 0,1 1</inkml:trace>
</inkml:ink>
</file>

<file path=ppt/ink/ink51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1864 1261,'21'10,"-16"-10,0 0,-2 0,0 0,0 0,-7 0,-1 1,1 1,2 2,1-1,0 2,1 0,0-1,3 3,0-3,0-3,2 0,-2 0,0-5,-1-3,-2 3,1 1,-1 0,-1-1,1-2,0 11,1-2,0 3,-1 0,0-2,1 1,-1-1,0-1,0 4,-1-4,1 4,-2 0,2-2,-1-1,-2 4,2-5,-2 1,0 0,0-2,0-1,0-3,3-1,0 0,1-9,-1 5,1 1,0 1</inkml:trace>
</inkml:ink>
</file>

<file path=ppt/ink/ink51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1918 1234,'3'22,"-3"-14,0-5,0 1,0-1,0 0,1 1,-1 0,1 16,-2-16,2 2,-2 1,1-4,1-6,-1-2,2-4,-2 5,2-2,-1 2,0 0,2 0,-2 1,1 0,1 1,-1 5,-1 3,0 1,-1-1,1 2,2 2</inkml:trace>
</inkml:ink>
</file>

<file path=ppt/ink/ink51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1970 1235,'-1'20,"1"-17,0 2,0 1,0-3,0 0,0 0,1 4,-1-4,0 2,1 0,0-1,-1-1,1 0,0 0,1 1,-1-1,2-2,0-3,0-4,-2 0,-1 2,0 1,0-1,-1-3,-2 0,0 3,-1 1,0 0,0 1,0 1,-3 1,4 0,-2 0,1 0,1 0,2 3,5-3,0 1,1-1,4 0,-5 0,1-1,-2 0,1 2,0-1,-3 3</inkml:trace>
</inkml:ink>
</file>

<file path=ppt/ink/ink51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2668 358,'19'4,"-15"-4,-1 0,0 0,0 0,0 0,-6 1</inkml:trace>
</inkml:ink>
</file>

<file path=ppt/ink/ink51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2665 386,'32'0,"-28"0,-1 0,-6-1,0-1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1532 1379,'15'0,"-11"-1,1 1,0-1,2 0,-4 1,0 0,0 0,1 1,-6 2,-1 0,0-1</inkml:trace>
</inkml:ink>
</file>

<file path=ppt/ink/ink51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2774 352,'-13'12,"11"-8,1 1,0 2,1-4,-1 1,1-1,1 0,-1 1,2-1,1-1,3 2,-2-3,0 0,0 0,-1-1,2 0,-2-1,0 0,0 1,1-1,1 0,-1-1,0 1,-1 0,0 0,0 0,0-3,-2 0,0 1,-1 0,0-2,0 0,0 1,0-1,-2 2,0-1,-2 1,1 1,-2-1,2 2,-1 0,1 0,-4 0,0 1,3 1,1 0,0 1,0 0,0 1,1 0,0 0</inkml:trace>
</inkml:ink>
</file>

<file path=ppt/ink/ink51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2775 365,'15'2,"-12"-2,0 0,1 0,-1 1,0 0,0-1,-6 0</inkml:trace>
</inkml:ink>
</file>

<file path=ppt/ink/ink51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2778 393,'13'-1,"-10"1,0 0,0 0,0 1,0 0,0-2</inkml:trace>
</inkml:ink>
</file>

<file path=ppt/ink/ink51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2851 375,'-2'14,"4"-17,-1 0,-2-1,-1 10,5-5,-4-4,0 0,-1 7,3-1,-1 0,0 0</inkml:trace>
</inkml:ink>
</file>

<file path=ppt/ink/ink51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2868 360,'8'15,"-8"-12,-1 4,1-3,-1-1,1 0,3-16,-1 8,-1 1,0 0,1 0,3 3</inkml:trace>
</inkml:ink>
</file>

<file path=ppt/ink/ink51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2905 362,'-2'24,"1"-21,1 1,-1 1,1-2,-1-6,1-5,-1 2,1 1,0 1,0-1,0 1</inkml:trace>
</inkml:ink>
</file>

<file path=ppt/ink/ink51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2901 341,'24'19,"-19"-18,-2-1,1 0,-1 0,-7 0,1 2,-1 6,3-2,1-3,0 4,0-4,3-2,0-4,-1-1,-1-4,0 4,-1-2,0 3,0 7,1 1,-1 0,1 4,-1-6,0 0,-1 0,1 0,-1 2,0 0,-1-1,1 0,-1-1,0 0,-1-1,2-6,2-3,0 1,0 0,0 0</inkml:trace>
</inkml:ink>
</file>

<file path=ppt/ink/ink51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2964 317,'-1'59,"0"-53,0-1,0-1,0-1,-2 5,2-5,3-13,-1 6,1-2,-1 3,1-1,1-2,0 5,1 10,-4-5,1 3,-1-3,0 1,3-3,1-6,-1-1,-1 0,1-1,-2 1,1 0,-1 0,0 1</inkml:trace>
</inkml:ink>
</file>

<file path=ppt/ink/ink51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3012 316,'-3'32,"2"-28,0-1,0 1,0 4,0-3,-1 1,1 4,0-7,0 2,1-2,3-1,1-3,0-2,-1 0,-1 0,0-1,-1 0,-1 0,-3-7,0 7,0 1,-1 0,-3 1,4 2,0-1,0 1,6 0,9 0,-9 0,0-1,2 1,2-1,-3 1,-1 0,-11-2,3 0,1 1</inkml:trace>
</inkml:ink>
</file>

<file path=ppt/ink/ink51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2746 321,'-1'36,"2"-33,-1 1,-1 6,1-6,0 0,-1 1,1-2,0 0,-1 3,1-3,0 2,0-1,-1 0,0 1,1-1,3-3,0-1,0 0,0 1,1-1,1 0,-1 0,0 1,-1-1,4 0,-1 1,-2 0,2-1,-2 1,-1 0,0-1,0 1,12 1,-12-1,1-1,-1 0,7-1,-7 2,1-1,9-1,-8 1,-1-1,0 1,6 0,-6 0,-1 0,0 0,0 0,1 1,9-1,-8 1,-1-1,0 1,-1-1,0 1,3 0,-3-1,0 1,0-1,0 1,0 0,0-1,1-1,1 1,-1 0,0 0,-1-1,3-1,-3 1,2 0,-1-1,-1 1,0 1,0-1,0 0,-2-2,3-1,-1 2,1-1,0 0,0-1,3-4,-6 5,1-1,4-8,-5 7,1-1,2-3,-2 4,-1 1,2-4,-2 4,0 1,0-1,0 0,-1 0,1-1,-1 1,0 1,0-3,0 3,-1-1,1 1,-2 0,0 0,-1 1,-1 0,1 1,0 0,0 0,-1 1,1-1,-1 1,0 0,1-1,-1 1,1 0,-1 0,1 0,0 0,0 1,-1-1,0 1,1 0,0 0,-2 0,2 0,-7 2,7-2,-2 0,2 1,0-2,-1 1,-2 2,3-2,0 1,-1 2,1-2,0-1,0 0,-1 1,0 0,-1 0,2 0,0-1,0 0,0 0,0 0,-1 0,0 1,0-1,1 0,-1 1,0-1,-2 1,1-1,1 0,0 0,-1 0,2-1,0 1,0-1,0 0,0 1,-1-1,0 0,0 0,-3 0,2 1,2-1,0-1,-1 0,1 1,0-1,-1 0,1 1,-2-1,0 0,2 0,0 0,-2 1,2-1,-2 1,0 0,2 0,0 1,-1-1,1 1,0 0,-4 2,4-3,0 0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1551 1407,'14'-2,"-11"2,-2 3,-4 3,-1-2,1-1,0-1,0-1,9-2,-3 0,2 0,-1 0,-1 2</inkml:trace>
</inkml:ink>
</file>

<file path=ppt/ink/ink51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1814 1232,'-5'25,"5"-22,0 0,0 0,-1 0,1 1,0 0,0 0,0 1,-1 1,1 0,0 1,0-1,-1 5,1-6,0 0,0 0,0 0,0 0,0 1,1 1,0-4,0 1,1 0,0-1,0 0,1-1,0 0,2 1,-2-1,0 0,1 0,0-1,-1 0,2 0,2 0,-4 0,1 0,4 1,-5-1,0 0,1 0,0-1,2 1,4 0,-5 0,-1-1,6 1,-6-1,2 0,2 0,-1 0,9 0,-9 0,-2 0,6-1,6-2,-7 0,-7 2,0-1,5-3,0-2,-5 3,-1 1,6-9,-7 8,1 1,0-5,-1 4,0-6,-1 5,-1 0,1 2,-1-2,0 2,0-1,-1 1,1-2,-1 1,-3-9,3 9,-2-2,2 3,-1 0,1 0,-1 1,0-1,1 0,-2-1,-1-1,0 1,0 1,1-1,-1 0,0 1,-3-1,4 2,0 1,0 1,-1-1,-1 1,-1 0,2 0,-1 1,1-1,-6 1,-4 2,8-2,0-1,0 1,1 1,1 0,0 0,0 1,-1 1,1-1,-2 0,-1 1,2-1,2-1,-6 3,2 1</inkml:trace>
</inkml:ink>
</file>

<file path=ppt/ink/ink51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2935 669,'13'12,"-10"-9,0-1,0 1,1-1,-1 1,2 2,-2-2,1-1,-1 1,0-1,0 1,0-1,0 0,0 0,4 2,-4-2,0 0,1 1,1 0,0 0,1 0,0 1,-2 0,1 0,-1 0,-1-1,0 0,1 0,-1-1,0 0,0 0,0 0,0 0,-6 0,-2 0,1-3,1 1</inkml:trace>
</inkml:ink>
</file>

<file path=ppt/ink/ink51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3121 752,'-8'19,"4"-16,1 0,-1 1,0-1,0 0,-1 0,1-1,0 0,9-2,2 1,-4-1,1 0,5 0,-5 0,0 0,-1 0,3-1,-2 0,0 1,0 0,-7-8,1 4,1 1,-1-1,1 1,0-1,1 1,-1-2,0 2,1-1,-3 4,2 3,0 0,-1 1,0 0,-1 0,-1 0,1 0,-1-1,0 1,0 0,1-1,0-1,7-5,2-3,-4 3,1 1,0-1,0 2,0-1,0 2,0-3,-2-2,0 2,0-1,-2 10,0-2,0 1,0-2,-1 0,5-5,-1-1,-5 5,1 1,6-6,-1 1,-6 3,2 2,-2 0,6-4,1-2,-1 0,0 0,-1 0,-5 2,0 3,-1 1,1-1,1 1,5-4,0 0,0 0,-1-2,-5 3,0 0,0 2,1 1,5-3,0-1,-6 0,0 1,-1 1,0 1,2 1,1 0,2 1,1-1,1 0,-1-6,-1 0,0 0,-1 0,-3 1,0 2,1 3,5-1,0-2,0 0,0 0,-6 1,-2 2,1-1,0 0,-4 2,3-3,0-1</inkml:trace>
</inkml:ink>
</file>

<file path=ppt/ink/ink51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2400 454,'0'15,"0"-12,-1 2,1-2,0 1,0-1,-1 2,1-2,3-3,2-2,-1 0,0 1,-1-1,1 1,-1 0,9-2,-8 1,1 0,-5-1,-4-2,3 2,-2 1,0 0</inkml:trace>
</inkml:ink>
</file>

<file path=ppt/ink/ink51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2395 451,'21'-1,"-16"0,-2 0,2 0,0 1,0-2,-2 0,0 2,-6 3</inkml:trace>
</inkml:ink>
</file>

<file path=ppt/ink/ink51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2401 467,'2'0</inkml:trace>
</inkml:ink>
</file>

<file path=ppt/ink/ink51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2402 467,'12'-4,"-9"4,0-1,0 1,2 0,-2 0,4 0,-4 0,0-1,0 1</inkml:trace>
</inkml:ink>
</file>

<file path=ppt/ink/ink51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2461 471,'2'0</inkml:trace>
</inkml:ink>
</file>

<file path=ppt/ink/ink51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2462 471,'2'12,"-2"-9,0 1,-1 0,1 0,0-1,0 0,1 0</inkml:trace>
</inkml:ink>
</file>

<file path=ppt/ink/ink51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2486 423,'2'0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1595 1343,'-7'24,"10"-23,0 1,0-1,-1 2,-1 1,-2-1,-1 4,1 1,0-4,1 0,-1 0,1-1,0 0,3-1,3 0,-3 0,0 0,-2 3,-1 1,-1-3,1 0,-2 2,1 0,0 1,0-3,1 0,1-7,-1-1,1-4</inkml:trace>
</inkml:ink>
</file>

<file path=ppt/ink/ink51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2487 423,'2'8,"-2"-5,-1 2,0-1,0 1,-2 2,1-3,1-1,0-6</inkml:trace>
</inkml:ink>
</file>

<file path=ppt/ink/ink51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2513 467,'2'8,"0"-11,-3 0,1 6,3 0,0-3,-2-3,0-1,-2 1,-2 3,0 3,2 0,1 0,0-7,-1 1,1 6,1-6,-2 6,2-6,0 0,-4 4,2 3,0 0,1-1</inkml:trace>
</inkml:ink>
</file>

<file path=ppt/ink/ink51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2552 443,'2'13,"-1"-10,-2 1,1-1,0 1,-1-1,2-7,0 0,0 0,0 1,0 0,2 0,-2 0,4-4,-3 2,-1 2,2 0,-1-1,1 4,-2 5,1-1,-2 5,0-5,-1-1,-2 7,2-2,0 1,1-5,-1-1,1 0,0 0,1-8,0 1,-1-1</inkml:trace>
</inkml:ink>
</file>

<file path=ppt/ink/ink51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2608 454,'15'0,"-11"-1,-1 1,0-1,0 1</inkml:trace>
</inkml:ink>
</file>

<file path=ppt/ink/ink51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2609 466,'21'0,"-17"0,1 1,-2 1,1-2,-1-1</inkml:trace>
</inkml:ink>
</file>

<file path=ppt/ink/ink51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2683 441,'1'14,"-1"-11,1 0,-1 1,0-1,0-6,2-1,0 1,1 1,0 0,0 1,1 0,-1 1,1 4,-4-1,0 0,-4-1,0-2,0 2,-2 0,3 1,0-1</inkml:trace>
</inkml:ink>
</file>

<file path=ppt/ink/ink51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2665 432,'-4'22,"4"-18,0 0,0-1,1 0,0 1,1 2,-2-3,1 2,1-1,2-1,0-1,4-6,-5 2,1-2,-1 0,0 2,3-6,-2 5,-1 0,-1 0,1 0,0 0,1 0,-3 0,-3-2,0 0,-1 0,0 2,-2-1,2 3,0 0,-4-1,4 2,-1 1,1 1,-9 12</inkml:trace>
</inkml:ink>
</file>

<file path=ppt/ink/ink51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3146 805,'9'13,"-6"-9,0-1,1 1,-1-1,3 1,-1-1,-1-1,6 4,-3 0,-5-3,0 0,0 1,1-1,-2 0,4 2,-1-1,2 1,-1-2,0 1,-2-2,7 3,-7-3,3 3,-4-2,1 0,-1 0,0 1,3 1,-2-3,-2 1,3 0,-1 0,0-2,0 1,1 0,-7-1,0-1,0 0,0 0,-2-2,1 1</inkml:trace>
</inkml:ink>
</file>

<file path=ppt/ink/ink51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3313 1002,'13'-1,"-9"1,1 0,-1 0,-1 0,2 0,-2 0,0 0,2-1,0 1,-2 0,0 0,1 1,-1-1</inkml:trace>
</inkml:ink>
</file>

<file path=ppt/ink/ink51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3321 1029,'14'2,"-8"-1,-1-2,-1 1,-1 0,2 0,0 0,-2-1,0 1,-6-1,0-1,0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1131 1595,'0'13,"3"-12,2 0,-2-3,0-1,-1-2,-1 2,-2 0,-1 0,-1 2,-2-1,1 1,1 1,9 0,-3 0,0 0,0 0,1 0,0 0,-1 0,0 0,3 0,-3 1,3 1,-2 0,-2 1,-5-6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1613 1369,'22'-5,"-19"3,0 1,0-2,1 1,-8-3,0-1,2 2</inkml:trace>
</inkml:ink>
</file>

<file path=ppt/ink/ink52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3313 982,'-19'4,"16"-2,-2 2,-2 3,5-3,-1 1,-1 4,3-5,0 0,0 2,1-2,0 0,0-1,3 2,0-3,0 1,0 0,2 0,-2-2,0 0,1 0,0 0,-1 0,1-1,5 3,1-2,-7-1,1 0,-1 1,16-1,-14 0,-1 0,5 1,-6-1,4 0,-4 0,0 0,10-2,-10 2,1-1,1 0,-2-1,0 1,0 0,0-1,1 0,-1-2,1 1,-2 0,-1-2,-1 1,1 1,-1 0,0 0,-1-4,1 4,0-1,-1 1,-1 0,1 0,-2-2,-1-5,2 7,1 0,-1-1,0 0,0-1,-3-2,2 4,-5-2,4 3,-4-1,4 3,0-1,-4 1,4 1,-1-1,-1 2,1-1,0 1,-3 2,3-1,-1 1,-2 1,4-2</inkml:trace>
</inkml:ink>
</file>

<file path=ppt/ink/ink52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3408 1030,'15'4,"-12"-3,0 1,1 1,-3 0,-2 0,0 0,0 1,-2 0,1-1,-1 0,-2 0,1 2,1-3,-1 1,0 0,1-1,2 1,6-2,-2 0,0-1,0 1,0-1,5 2,-5-2,1 2,1 0,-2-1,0 0,0 0</inkml:trace>
</inkml:ink>
</file>

<file path=ppt/ink/ink52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1839 1032,'-5'21,"5"-18,0 1,1 1,0-2,1-6,-2 0,1-1,-1 1,0-1,0 1,0 0,-1 0,0 0,0 6,2 6,-1-6,0 0,0 1,-1-1,1 0,-1-6,0-7,2 7,-1-2,0 2,1-1,3 7,-2 0,-1 1,2 4,0 1,-2-4,0 0,-1-2,0 0</inkml:trace>
</inkml:ink>
</file>

<file path=ppt/ink/ink52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2806 401,'1'15,"0"-10,2-8,-3 0,0-3,-1 2,1 1,0-1,0 1,0 6,0 5,0-4,-2 1,2-2,2-6,-3 0,1 0,-1 0,0 0,0 0,0 0,1 0,1 8,0-2,0 3,-2-3,1 0,-1 2</inkml:trace>
</inkml:ink>
</file>

<file path=ppt/ink/ink52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3310 1066,'-5'18,"3"-14,0 0,0 0,-3 4,3-5,0 0,0 0,1 1,0 0,0 0,-1 1,1-1,0 2,0-3,0 0,0 0,-1 0,1 0,0 0</inkml:trace>
</inkml:ink>
</file>

<file path=ppt/ink/ink52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3235 1182,'-3'31,"3"-28,0 0,0 1,-1-1,1 1,-1-1,1 1,-1 0,1-1,-1 1,1-8,1-1,0 0,0 1,1-5,0 6,-1 0,4 3,-2 0,4 0,-3 0,-1 0,0 0,-1 3,-2 0,0 0,-5 6,2-5,0 0,-1 0,1-3,-1 1,1 0,-3 0,2-1,1 0,0 0,0-1,0 0,0-3</inkml:trace>
</inkml:ink>
</file>

<file path=ppt/ink/ink52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3220 1181,'-17'9,"13"-3,1-3,-1 3,1-1,1 0,2 0,-1-1,1 2,1 7,-1-7,1-1,2 4,-1-4,3 1,1-2,-1-3,-2-1,1 0,-1 0,1-1,0-1,0 0,12-4,-3-2,-2-1,-8 5,0 0,0 1,0 0,0 0,0 0,3-1,-2-1,0 0,-3 0,-3 1,0 1,-3-2,0-4,-2 0,5 6,-1 0,-5-2,1 3,-10 5,12-2,0 0,0 1,-6 2</inkml:trace>
</inkml:ink>
</file>

<file path=ppt/ink/ink52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3171 1266,'-22'16,"19"-14,-1 2,1-1,-5 5,-2 4,7-9,0 0,-1 0,0 1,1 0,0-1,1 1,1-7</inkml:trace>
</inkml:ink>
</file>

<file path=ppt/ink/ink52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3006 1345,'-1'13,"1"-6,-1 0,1-1,-1-2,0-1,1 2,0 0,-1 0,1 0,0-1,0-1,0 0,0 0,2 0,1-3,1 0,0 0,0-1,0 0,2-1,2-1,-4 1,-1-1,0-1,-1 1,-3-4,0 4</inkml:trace>
</inkml:ink>
</file>

<file path=ppt/ink/ink52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3007 1344,'29'-8,"-26"7,-3 7,-2-2,0 0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1634 1336,'4'15,"-3"-12,-1 0,0 0,-1 1,1 0,-1 0,1 0,-2-1,1 1,0-1,-1 0,1 0,4-4,3-3,-3 1,0 1,1-1,-1 1,-5 7,-4 18,3-8,2-8,1-4,0 0,5-2,1-2,-3-2,-1 0,0-2,0-1,-2 3,0-1,-5 1,2-1,2 1</inkml:trace>
</inkml:ink>
</file>

<file path=ppt/ink/ink52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3011 1380,'20'-5,"-16"4,0-1,0-1,-1 2,0-1,-2-1,0 0,-1-1,0-1,0 1</inkml:trace>
</inkml:ink>
</file>

<file path=ppt/ink/ink52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3053 1299,'1'13,"-1"-10,0 1,1 1,-1-2,0 2</inkml:trace>
</inkml:ink>
</file>

<file path=ppt/ink/ink52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2482 593,'1'15,"-1"-12,0 1,0 0,-1-1,1 0,3-1</inkml:trace>
</inkml:ink>
</file>

<file path=ppt/ink/ink52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3049 1405,'0'16,"0"-13,0 0,0 1,0-1,0 2,0-1,1-1,1-7,-1-6,-2 7,1 0</inkml:trace>
</inkml:ink>
</file>

<file path=ppt/ink/ink52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3075 1396,'-5'11,"8"-12,0-4,0-1,-2 3,-2 0,-3 6,2 1,1-1,1 2,-1-2,1 0,2 0,1-2,0-5,-1 1,-1-1</inkml:trace>
</inkml:ink>
</file>

<file path=ppt/ink/ink52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3103 1377,'0'30,"0"-26,0-1,0 0,0 3,0-3,0 0,2-7,-1-4,0 3,1-2,1 3,-2 0,1 1,0 0,1 3,0 3,-1 1,1 8,-1-9,-1 0,0 0,0 0,1 0,1-1,0-2</inkml:trace>
</inkml:ink>
</file>

<file path=ppt/ink/ink52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3133 1269,'15'-4,"-12"3,1-2,0 1,-1 1,0 0,0 0,0 1,0-1,-3 5,-2 2,1-3,1 1,-1-1,0 0,1 5,-1-3,1 1,-1-1,0 0,-1-1,0 4,-3-3,2-5</inkml:trace>
</inkml:ink>
</file>

<file path=ppt/ink/ink52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3382 1099,'13'12,"-5"-3,-5-5,0 1,0 0,0 0,2 1,-2-3,0 0,1 0,1 1,0-2,-2 1,1-1,0 0,-1 2,-1-1,-1 0,-1 0,0 0,-3-9</inkml:trace>
</inkml:ink>
</file>

<file path=ppt/ink/ink52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3480 1217,'-13'0,"7"1,-1 1,4 0,0-1,0 3,-1 11,5-9,-1-2,2-1,1 0,5-2,-5-2,0 1,1 0,-1 0,3-1,-1 0,-2 1</inkml:trace>
</inkml:ink>
</file>

<file path=ppt/ink/ink52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3427 1198,'-19'13,"18"-10,0 4,4 19,-2-22,0 0,1 0,2 3,-2-3,0-1,1 0,-1 0,1-1,0 0,5 2,-5-3,2 1,-1-2,3 0,8-2,-9-1,-2 1,-1 0,3-2,0 0,-3 2,0 0,0 0,1 0,-1-1,0 1,1-4,-3 3,0-1,1-10,-2 10,-1 0,1 0,-1 1,-6-6,4 7,-4-3,4 3,0-1,-7-6,-1-1,7 9,0 0,-2 0,-7 3,8 0,1 1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1673 1300,'-2'40,"0"-32,1-4,0-1,-2 2,2-2,-1 1,5-7,3-4,-4 4,0 0,3-1,-2 1,1-2,-1 3,1-2,-1 2,0 10,0-1,-1-3,-1-1,0 2,0 0,-1-2,0 0,0-6</inkml:trace>
</inkml:ink>
</file>

<file path=ppt/ink/ink52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2980 825,'25'-6,"-20"6,2 0,3-1,-6 1,-1 0,-4 5,-2-4,0 0,-2 2,1-3</inkml:trace>
</inkml:ink>
</file>

<file path=ppt/ink/ink52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3006 830,'1'14,"-1"-10,0 0,0-1,0 2,0 0,0 3,-1-1,1-3,-1-1,1 0,2-7</inkml:trace>
</inkml:ink>
</file>

<file path=ppt/ink/ink52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3026 844,'1'19,"1"-16,1-6,0-3</inkml:trace>
</inkml:ink>
</file>

<file path=ppt/ink/ink52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3048 842,'0'28,"-1"-25,1 1,-1-1,0 0,0 0,3-8,-1 1,0-1,0 1,2-7,-2 8,2 0,1-3,-1 8,-2 2,-1 0,1 2,-1-2,0 1,0-2,0 0,0 1,0-1,0 5,1-4,0-1</inkml:trace>
</inkml:ink>
</file>

<file path=ppt/ink/ink52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3409 1330,'32'-1,"-29"1,1 1,-1-1,2 0,-2 0,-4 3,-2 0</inkml:trace>
</inkml:ink>
</file>

<file path=ppt/ink/ink52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3437 1343,'1'44,"-1"-40,0 10,0-11,0 3,0-12,1 2,-1-10,0 10,1 1</inkml:trace>
</inkml:ink>
</file>

<file path=ppt/ink/ink52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3472 1370,'3'-1,"-4"4,2 1,2-2,0-3,-2-2,-1 0,1 0,-2 0,1 0,-3 5,2 1,0 1,1-1,1 0</inkml:trace>
</inkml:ink>
</file>

<file path=ppt/ink/ink52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3514 1345,'-2'27,"2"-24,-1 0,0 0,1 1,-1-1,0 0,3-7,1 0,2-5,-2 7,2-1,-2 1,0 1,0-1,0 2,-1 3,-1 0,-1 1,0 1,0 1,0 2,0-1,1 12,-1-15,3-5,-3-4,-1-5</inkml:trace>
</inkml:ink>
</file>

<file path=ppt/ink/ink52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3568 731,'-13'6,"11"-3,2 1,-1 0,1 0,1 0,0-1,2-1,0 0,0-1,0 0,2 0,-2-1,0 0,0-1,-7 1,-1 1,1 0,1 0,0 1,0-2,-1 3,1-1,1 1,1 1,1-1,1 0,1 0,0 0,2 1,0-2,-1-1,0-1,10 1,-10-3,0-3,-25 1</inkml:trace>
</inkml:ink>
</file>

<file path=ppt/ink/ink52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2209 1606,'-14'24,"12"-19,2-1,-1 0,1-1,1 0,1 0,1 2,-1-1,1-2,1 2,0 0,-1-2,0 0,3 1,-3-2,0 0,3 1,5 0,-8-2,0 0,1 1,0-2,0 1,1-1,0 0,5-2,-6 1,4-3,-5 2,0 1,1-2,-1 2,1 0,0 0,0-1,0 1,3 0,-4 0,1-2,2-2,-6 3,1 0,-2-2,0 1,0 0,0 1,-1 0,1-1,-4-3,0 5,2 0,0 0,-3-2,3 2,-3-3,1 1,1 2,-1-3,2 3,0 0,-1 0,0-1,-1 1,1 1,-10-1,7 4,3-1,0 2,0 0,1 0,-5 2,4-2,0-1,-5 4,6-2,0-1,1 0,-1-1,1 1,0 0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1732 1279,'-7'15,"6"-12,-1 1,1-1,-2 3,2-3,1 0,3-1,3-1,-3-1,1 0,-1-1,-8 8,-1-3,2-1,0 1,2 0,0 0,1 0,1 0,3-3,4-3,-3 2,0-2,-5 8,-5 2,3-5,0 1,-1 1,-1 1,0 2,2-2,1-2,1 0,-1 1,-2 2,8-7,-1-2,1-1,-1 1,0 0,0 3,-1 2,0 0,-1 1,-1-1,1 3,-2-3,0 0,1 0,-1 0,1 0,0-6,2-5,0 5,-1 0,3-2,-2 2,0-1,1 1,0-2,-1 1,1 0,2-2,-3 3,3-3,-2 3,0 1,0-1,2-2,-2 2,2-1,-3 1,2-1,1 0,-9 3,-1 0,0-1,1 0,0-1,0 0</inkml:trace>
</inkml:ink>
</file>

<file path=ppt/ink/ink52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2219 1602,'25'-6,"-20"5,-1-1,4 0,0 1,2 0,-7 1,-4 3,-9 1,5-3,0 0</inkml:trace>
</inkml:ink>
</file>

<file path=ppt/ink/ink52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2230 1633,'27'-13,"-21"11,-3 2,5-1,-5 1,1 1,-3 2,-7 3,-1-4</inkml:trace>
</inkml:ink>
</file>

<file path=ppt/ink/ink52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2301 1629,'17'-1,"-12"0,-2 1,3 2,-4 1,-3 0,-2 0,-1 1,-4 2,5-3,0-1,-3 6,4-4,1-1,0 1,1 1,1-2,3 1,1-2,0-2,2 1,-4-2,0 1,0-1,-2 4,-6 0,0-2,1 0,1-1</inkml:trace>
</inkml:ink>
</file>

<file path=ppt/ink/ink52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2214 1699,'-8'23,"6"-19,0 5,0-6,0 2,1-2,-1 1,-1 4,2-4,0-1,-1 1,1-1,-1 4,2-4,-2 2,0 2</inkml:trace>
</inkml:ink>
</file>

<file path=ppt/ink/ink52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2136 1796,'1'16,"-1"-13,1 2,0 0,-1 0,1 7,0-4,-1-5,0 0,1 0,-3-6,2-1,0 1,1-3,0 3,0-1,1 0,0 0,2 0,-1 3,0 1,0 0,0 3,-1 2,-2-2,1 0,-1 0,0 0,0 3,-3-3,0 1,-1-2,1-1,-1 1,1-1</inkml:trace>
</inkml:ink>
</file>

<file path=ppt/ink/ink52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2289 1707,'15'23,"-13"-18,3 9,-1-5,-1-3,2 8,-2-8,2 3,-4-5,1-1,0 1,1-1,-8-4,2 0</inkml:trace>
</inkml:ink>
</file>

<file path=ppt/ink/ink52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2392 1825,'-19'3,"15"-2,-1 4,2 0,0 1,0 2,2-2,0-2,2 0,2 0,0-1,11 5,-10-9,0 1,3 0,-3-1,1-2,0 1,-2 1,0 0,-6 1,0 2</inkml:trace>
</inkml:ink>
</file>

<file path=ppt/ink/ink52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2016 1443,'25'0,"-21"-1,-1 1,2-1,1 0,-1 2,-2-1,-7 2,0-1,0 0,0-1,-1 1,2 0</inkml:trace>
</inkml:ink>
</file>

<file path=ppt/ink/ink52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2018 1479,'13'-1,"-9"0,0 1,6-1,-7 1,0 0,0 1,0-1,2 0,0 1,-2 0</inkml:trace>
</inkml:ink>
</file>

<file path=ppt/ink/ink52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2091 1473,'0'22,"0"-19,-3-5,1-2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1749 1333,'25'74,"-22"-63,-1-7,0 3,-1-4,0 0,0 0,-1 1,0 1,-1-1,-1-1,-1-1,0-1,0 0,0-1,-1-1,1-2,2 0,0-2,2-1,0 1,1 0,0-2,-4 4,-3 2,0-1</inkml:trace>
</inkml:ink>
</file>

<file path=ppt/ink/ink52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2026 1413,'-28'8,"25"-8,-1 2,0 1,1 0,0 1,1 0,1 1,1-1,-1-1,1 2,0 0,0 3,0-4,1 1,0-2,0 0,1 2,0-2,-1 0,2 0,0 0,7 9,2-3,-8-7,-1 0,8 1,-5-2,-3-1,1-1,10-1,-10 1,0-1,4 0,-5 0,1-1,0 1,3-2,-4 2,1-1,0 2,0-1,0 1,-1-1,1 0,1-1,1-1,-3 0,-1 0,1-2,-2 2,-2-1,1 2,-1-1,0 0,0 1,-1-2,0 2,1 0,-4-1,-6-2,7 4,-1 0,1 1,1-1,-4-1,-2 0,6 2,0 1,0 0,0 1,-1-1,1 1,0 1,-1-1,0 1,-1 2,2 1,1-1,0 0,2-1</inkml:trace>
</inkml:ink>
</file>

<file path=ppt/ink/ink52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2130 1499,'10'17,"-7"-12,0-2,0 1,3 0,-1-1,-2-1,2 2,-2-2,2 2,2 3,-5-4,0 0,-4-7</inkml:trace>
</inkml:ink>
</file>

<file path=ppt/ink/ink52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2176 1527,'13'15,"-8"-10,-3-2,1 1,0 2,0-1,-1-2,-1 0,-3 0,-2-2,-5 0,3 0,3 0,0-1,-5 1,3 0,1-1,-2 2,1 0,-6 2,3 1,5-4,0 0</inkml:trace>
</inkml:ink>
</file>

<file path=ppt/ink/ink52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2138 1427,'15'7,"-11"-6,1-1,3-1,-4 1,1 0,0-2,-2 2,1-1,0 1,0 0,0-1,-1 1,0 1,-9-2,2 1,1 1,-1 1,1-1</inkml:trace>
</inkml:ink>
</file>

<file path=ppt/ink/ink52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2148 1456,'18'-3,"-13"3,-2 0,2-1,0 0,-1 0,1 0,2 0,-4 1,1 0,-1 1,0 2,-2 1,-1-1,-3 0,0-2</inkml:trace>
</inkml:ink>
</file>

<file path=ppt/ink/ink52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2238 1444,'4'16,"-3"-11,0-1,0-1,0 2,-1-2,0-6,-2-1</inkml:trace>
</inkml:ink>
</file>

<file path=ppt/ink/ink52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2259 1463,'13'8,"-10"-11,-3-1,0 1,-2-2,-1 2,0 2,1 10,3-6,0 0,2-2,-1-5,1-9,-3 9,1-1</inkml:trace>
</inkml:ink>
</file>

<file path=ppt/ink/ink52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2287 1441,'9'30,"-10"-27,0 0,0-11,1-9,1 14,-1 0,2-3,1 1,0 2,0 1,0 0,0 2,0 1,-2 2,-1 0</inkml:trace>
</inkml:ink>
</file>

<file path=ppt/ink/ink52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2324 1467,'13'10,"-10"-12,-2-1,-1 0,-3 1,2 6,1-1</inkml:trace>
</inkml:ink>
</file>

<file path=ppt/ink/ink52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2332 1425,'14'12,"-11"-11,2-1,-1 1,-1 0,0-1,-5 3,-2 4,3-4,0 1,0-1,1 3,1-1,-1-2,3-1,0-2,1-6,-3 3,-1 0,1 0,-1 0,0 0,0-2,1 10,0 0,-1-1,1 0,1 3,-2-3,0 0,-1 0,0 0,0-1,0 1,0-1,-2 1,1 0,0-1,0-10,1 2,1 0,0 0,0 2,0-1,1 0,-1-1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815 1424,'14'-4,"-8"1,-2 1,3-1,-2 1,-2 0,0 1,3-1,2 0,-5 1,1 0,-1 3,-3-8,0 2,-1 1</inkml:trace>
</inkml:ink>
</file>

<file path=ppt/ink/ink52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2391 1415,'-4'71,"3"-68,5-9,-3 2,1 0,-1 1,0 0,1-1,-1 1,1-1,-1 1,2 1,0 4,-1 2,-1 1,0-2,-1 1,0-1,0 1,1-1,0-6,0-12,0 2</inkml:trace>
</inkml:ink>
</file>

<file path=ppt/ink/ink52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2443 1391,'-3'49,"3"-46,1 6,0-1,0-4,0 1,1-2,0 0,0 0,1-2,0-4,-3 0,-1 0,0-1,0-1,0 1,-2-5,-1 4,1 3,-2-1,2 1,0 1,0 0,-1 0,0-2,-1 2,10 2,-1 0,2-1,-2 1,0-1,-1-1,0 0,0 0,0 1,0 0</inkml:trace>
</inkml:ink>
</file>

<file path=ppt/ink/ink52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2465 1443,'27'0,"-33"-1,2 1,0 0</inkml:trace>
</inkml:ink>
</file>

<file path=ppt/ink/ink52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2469 1469,'2'0</inkml:trace>
</inkml:ink>
</file>

<file path=ppt/ink/ink52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2565 1455,'-9'28,"10"-24,1 0,0 0,0-1,5 5,-3-4,0 0,1-1,-1-2,-1-1,0 0,0-1,2-1,-2 1,2-4,-1 1,-1 0,1 0,-1 1,0-1,-1 1,-1 0,-1 0,-3-3,1 3,0 0,1 0,-1 0,1 0,-2-2,1 2,0 0,-2-1,-2 3,3 0,0 0,-2 2,2-1,-4 2,4-1,-1 2,0 1,1 1,1-2,-1 3,-1 0,1-4</inkml:trace>
</inkml:ink>
</file>

<file path=ppt/ink/ink52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2567 1471,'19'1,"-16"-1,0 0,0 0,3 0,0-2,-2 3,-1-2,-8 2,0 0,0 0,1 0</inkml:trace>
</inkml:ink>
</file>

<file path=ppt/ink/ink52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2580 1480,'18'3,"-13"-3,-2-1,1 1</inkml:trace>
</inkml:ink>
</file>

<file path=ppt/ink/ink52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2613 1481,'20'4,"-17"-3,0 1,-4 1,-3 1,1 1,1-2,1 1,0 0,2 0,2-1,0-3,1 2,-1-2,0 0,3 1,-3-2,-7-2,1 1,1-1</inkml:trace>
</inkml:ink>
</file>

<file path=ppt/ink/ink52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2465 1475,'18'-1,"-14"1,-1 0,4 0,-4 0,1 0,1 0,-2 0,1 0,-1 0</inkml:trace>
</inkml:ink>
</file>

<file path=ppt/ink/ink52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1981 1504,'-7'14,"5"-11,-1 2,1-1,0 0,0 1,-1-1,0 2,-9 16,7-15,1-1,0 0,1-1,-1 1,0 2,1-2,-4 8,4-9,-1 0,0-1,-1-1,0 0,1-1,0-1,-2-1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855 1367,'-4'17,"3"-11,0 2,-1 0,1-1,1-1,-1 1,0 0,-1 10,1-8,0 0,0-3,1-1,-1-1,0 0,0-1,0 0,-1 5,1-2,0 0,0-3,1 0,-1 1,1-1,4-2</inkml:trace>
</inkml:ink>
</file>

<file path=ppt/ink/ink52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1852 1705,'-14'-10,"8"9,3-1,0 2,-1-1,1 1,0 1,2 3,0-1,1 1,1 0,0 0,0 1,0 1,0 0,0 0,1-1,-1 0,2 2,2 0,1-8,1-7,-4 2,-2 2,0 0,-1-2,1 1,0-2,-1 3,0 1,3 2,-3 4,4 16,-3-13,0-1,1 0,2 5,-2-6,1 1,-1 2,0-1,0-1,-2-2</inkml:trace>
</inkml:ink>
</file>

<file path=ppt/ink/ink52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2738 1587,'-15'27,"13"-20,0 0,1-1,-1 1,0-1,0 1,0 1,0 3,-1-1,1-2,0 0,-1 12,3-10,-1-2,-1 8,2-3,0-8,1-1,-1-1,2-9,-2 2,0-1,0-1,1 1,-1-2,0-4</inkml:trace>
</inkml:ink>
</file>

<file path=ppt/ink/ink52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2727 1593,'15'18,"-14"-11,2 0,-2 0,0-1,1 0,0 0,0 1,0 3,1 4,-2-4,0-6,0 1,0-1,-1-1,-3-4,-2-2,0-1,-3-4</inkml:trace>
</inkml:ink>
</file>

<file path=ppt/ink/ink52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2710 1647,'28'2,"-23"-3,-2 1,0 0,1-1,3-1,-4 0,8-4,-6 3,-2-1,0 1,0 0,-6 5,1 2,-1 0,2-1,0 4,2 1,0-4,0-1,1 0,1-1,4 2,-3-3,-1 4,-3-2,-1 2,1-1,-3 0,1 2,-1-2,1-1,-1 0,-1-5,2-4,1 0,1-9</inkml:trace>
</inkml:ink>
</file>

<file path=ppt/ink/ink52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2803 1642,'44'-20,"-40"19,-1 0,2-1,-2 2,4-2,-3 1,-1 1,0 0,-10 3,3-2,0 0,1-1,0 0,0 1</inkml:trace>
</inkml:ink>
</file>

<file path=ppt/ink/ink52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2847 1623,'2'32,"-2"-28,1 1,-1 0,0 1,0-1,0 1,1-2,-1 0,0 3,0-4,0 0,-1 2,-2-8,-3-6,2 3</inkml:trace>
</inkml:ink>
</file>

<file path=ppt/ink/ink52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1558 1357,'-5'17,"5"-14,0 0,0 1,0-1,-1 0,1 1,0-1,0 1,0-1,-1 0,1 0,0 0,0 0,0 2,-1-2,1 1,0-1,0 1,0-1,1 0,0 2,0-1,0-1,1 0,0 0,0 0,2 0,1 1,-2-2,1 0,0-1,0-1,-1 2,1-2,-1 1,1-1,-1 0,2 0,1 0,-3 0,5 0,-5 0,4 0,0 0,-4 0,3 1,-3-1,1 0,0 0,1 1,-2-2,5 2,-5-1,2 1,-2-1,1 0,0 1,-1-1,1 0,-1 0,3 0,-3 0,1 0,1 0,0 0,-1 0,-1 0,1 0,-1 1,4-1,-4 0,0 1,0 0,1 0,-1 0,0-1,1 1,-1-1,0-1,0 0,0-1,0 0,1-3,-4 2,1-1,-1 0,1 1,-2-10,1 10,-1-1,-1-4,2 4,-3-2,1 2,0-6,1 4,0 1,0 1,-1-7,1 6,0 2,0-3,-1 3,-1 0,0 1,0-1,0 2,-4-2,3 2,1-1,-2 0,-2 0,0 1,2-1,-1 2,1-2,-3 1,0 1,2 0,1 0,-3 0,-2 1,4 0,0 0,-4 2,5-2,0 1,-1-1,-1 3,1-3,1 0,0 0,1 2,1-3,0 1,0 0,0 0,-1-1,1 0,-4-17,6 12</inkml:trace>
</inkml:ink>
</file>

<file path=ppt/ink/ink52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2366 1653,'-8'14,"8"-10,-1 1,1 4,1-6,-1 3,1-2,0 1,0-2,0 1,1 4,0 9,-1-14,0 2,0-2,3-1,0 0,0 0,0 2,-1-3,0 0,0 1,2-1,-2 0,2 0,-1 0,2 0,-3-1,0 1,2-1,-1 1,-1-2,0 1,2 1,1-1,-3 1,1-2,1 0,-2 1,0-1,2 0,0-1,-2 2,1-1,0 1,0-1,0 1,0 0,-1 0,0-1,0 1,1-1,-1 1,0-1,2 0,-1 0,-1 0,0 0,4 0,-3-1,0 1,-1 0,1 1,-1-1,0 0,0-1,1-2,-2 0,-1 0,-1 0,1-1,0 1,0-2,-1 1,0 2,0 0,0 0,0 0,0 0,1 0,-1 0,-1-1,1 1,0-2,-1 1,0 0,0 1,0 0,-2 0,1 0,-1 1,0-1,0 2,-1 0,-9-3,9 3,0 0,1 1,0-1,0 0,-1 1,-3-1,4 0,-1 1,1 0,-2 0,1 0,-3-1,4 1,0 0,-2 0,1 0,1 0,0 0,0 0,-1 0,1 0,-5 0,5 0,0 0,-2 0,1 0,0 0,1 0,0 0,-1 0,1 0,0 1,0-1,0 0,-1 0,1 0,-1 1,0-1,0 0,-2 1,3-1,0 0,-1 1,1 0,0-1,0 2,0 0,0-2,0 0</inkml:trace>
</inkml:ink>
</file>

<file path=ppt/ink/ink52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1324 855,'14'4,"-11"-4,0 1,6 1,-4-1,1-1,-3 0,1 1,-1-2,0 2,0 1,-7-4</inkml:trace>
</inkml:ink>
</file>

<file path=ppt/ink/ink52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1363 872,'0'21,"1"-18,-1 0,0 1,0 4,0-4,0 0,0-1,0 0,0 1,0 0,-1-1,1 1,0-1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864 1447,'5'19,"-4"-13,0 3,0-5,-1-1,0 1,1 3,-1-4,0 3,0-2,0 1,0-2,0-9,0 1,-1-5,1 7,0-1,1 0,0-1,1 1,-1 1,0 0,3-11,-3 10,0 0,1 1,0-2,0 2,3 9,-4-1,0-1,0 1,-1-2,-1 1,0-1,-1 0,-3 3,2-3,0 1,0-1,1 0,1 3,4-6,0 0,6-6,-3 1,-3 3,2-2,-2 2,-11 1</inkml:trace>
</inkml:ink>
</file>

<file path=ppt/ink/ink52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1404 878,'28'-5,"-26"2,-3 0,-2-1,0-1,2 2,-1 0,2 0,3 0,1 0,-1 2,1-1,0 2,-1-1</inkml:trace>
</inkml:ink>
</file>

<file path=ppt/ink/ink52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1423 883,'1'17,"-1"-13,0 0,0 0,1 0,-2 0,2-1,-1 1,1-1,0 0,1 0,0 0,1-1,0 0</inkml:trace>
</inkml:ink>
</file>

<file path=ppt/ink/ink52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1463 885,'19'1,"-16"0,0-1,0 0,0 0,0 1</inkml:trace>
</inkml:ink>
</file>

<file path=ppt/ink/ink52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1483 872,'2'14,"-1"-10,-1-1,0 0,0 0,1 0,-1 0,0 0,0-7,0 1,0 0</inkml:trace>
</inkml:ink>
</file>

<file path=ppt/ink/ink52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1515 843,'20'3,"-14"-3,-3 0,0 0</inkml:trace>
</inkml:ink>
</file>

<file path=ppt/ink/ink52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1536 849,'5'34,"-5"-29,0-1,1-1,-1 0,0 5,1-4,-1 0,0 5,0-5,1-1,0-13,-1 5</inkml:trace>
</inkml:ink>
</file>

<file path=ppt/ink/ink52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1576 831,'21'3,"-18"-3,-2 3,-1 1,-2 1,1-1,0-1,0 2,0-1,1 0,0-1,1 2,1-1,0-1,2-1,0 0,-1-2,0 1,0 0,-9 3,2-1,0 0,4 0,10 3,-7-4,0 0,2 2,-1-1,-1 0,-1 0,-1 0,-2 1,-5 2,1-4,0-1,-4 0,5-1,0-1,-1 1</inkml:trace>
</inkml:ink>
</file>

<file path=ppt/ink/ink52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1422 951,'18'4,"-12"-5,-3 2,2-1,-2 0,0 0,5 0,-4-1,0 1,-1 0,2 0,0 1,2 0,2-1,-6 1,5-1,-2 1,-3-2,1 1,1 0,-2 0,2-1,0 1,-2 0,0 0,0 0,5 0,-4 0,-1 0,1-1,-1 1,0 0,0 1,0-1,0 0,0 0,2 0,0 0,-1 0,-1 0,5-1,-5 1,2 1,0-2,-1 1,1 0,-1 0,0 0,-1 0,1 0,-9-3,2 1</inkml:trace>
</inkml:ink>
</file>

<file path=ppt/ink/ink52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1710 866,'0'15,"1"-12,0 0,2-1,0 0,0-2,1 2,3-2,-3-2,-1 0,0 0,0-1,-2 0,-1 0,-2 0,1 0,-2 0,1 0,-2-1,1 2,-2-1,-1 2,3 0,-1 2</inkml:trace>
</inkml:ink>
</file>

<file path=ppt/ink/ink52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1766 904,'-1'15,"1"-12,-2 0,0 1,1-1,0-7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908 1380,'-2'14,"2"-11,0 2,0-2,1 0,1 0,1-2,0-1,0 1,0 1,0-1,-2 2,1 2,-2 1,-1 5,0-8,0 0,-1 4,0-3,0 4,0-5,-3 4,2-3,6-4,0 0,1-1,-1 0,0 1,0 2,0 1,-1 0,-1 1,0-1,-1 1,1 2,-3-12,1 2,2 0,0-2</inkml:trace>
</inkml:ink>
</file>

<file path=ppt/ink/ink52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1798 840,'7'45,"-8"-41,1-1,0 2,0-2,0 2,0-1,0-1,0 1,0-1,1 2,-1-2,2-6</inkml:trace>
</inkml:ink>
</file>

<file path=ppt/ink/ink52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1839 888,'2'26,"-2"-23,-1 1,0-1,-2-1,3-10,1 4,0 0,0 0,2 1</inkml:trace>
</inkml:ink>
</file>

<file path=ppt/ink/ink52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1863 853,'29'-2,"-26"4,0 0,-1 1,-2 0,0 0,-1 5,0-5,-2 2,0 0,-4 1,3-1,1-3,1 1,7-1,3-1,1-2,-5 1,1 0,1 0,-3-1,0 0,-3-2</inkml:trace>
</inkml:ink>
</file>

<file path=ppt/ink/ink52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1948 917,'-13'27,"17"-30,1 0</inkml:trace>
</inkml:ink>
</file>

<file path=ppt/ink/ink52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1969 869,'6'14,"-5"-11,1 0,-1 1,-1-1,2 1,-2 1,0 2,-1-4,1 0,0 0,-2-6,2 0,-1-4,1 3,0 0,1 1,-1-2,2 0,-1 2,1-1,0-1,1 2,1-2,1 3,-2 1,1 2,2 6,-5-4,0 2,1-2,1 11,-3-10,1-1,-4-2</inkml:trace>
</inkml:ink>
</file>

<file path=ppt/ink/ink52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1276 1014,'25'1,"-22"0,0-1,2 0,-1 0,0 0,1-1,-1 1,-1 1,0-1,0 1,-6 1,-1-5,1-3</inkml:trace>
</inkml:ink>
</file>

<file path=ppt/ink/ink52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1323 1013,'1'34,"-1"-31,1 2,-1 0,1-2,-1 1,0 3,1-3,-2 0,1-1,0 0,-3-3,1-3,-2-4</inkml:trace>
</inkml:ink>
</file>

<file path=ppt/ink/ink52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1188 1000,'13'10,"-10"-12,0-2,-1 1,1 0,-4 0,0 0,-3-3,0 3,1 0,0 3,-1 0,0 0,1 1,0 0,0 0</inkml:trace>
</inkml:ink>
</file>

<file path=ppt/ink/ink52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1235 1005,'2'0</inkml:trace>
</inkml:ink>
</file>

<file path=ppt/ink/ink52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1236 1005,'-4'37,"7"-34,1 0,-1-1,0-3,0 0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939 1415,'13'-6,"-10"4,0 1,-4 11,-2-3,1-3,-1-1,1 0,0 0,5-5,2-1,2-3,-4 2,0 1,-2 0,-1-2,-2-2,1 3,0 1,-2-1,1 0</inkml:trace>
</inkml:ink>
</file>

<file path=ppt/ink/ink52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1432 1002,'3'41,"-3"-38,0 0</inkml:trace>
</inkml:ink>
</file>

<file path=ppt/ink/ink52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1227 1060,'7'19,"-8"-22,0-1,0-1</inkml:trace>
</inkml:ink>
</file>

<file path=ppt/ink/ink52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1478 1045,'8'14,"-7"-11,-1-6</inkml:trace>
</inkml:ink>
</file>

<file path=ppt/ink/ink52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1485 1057,'2'0</inkml:trace>
</inkml:ink>
</file>

<file path=ppt/ink/ink52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1480 1097,'11'14,"-9"-11,0 0,0-6</inkml:trace>
</inkml:ink>
</file>

<file path=ppt/ink/ink52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1530 1037,'33'-2,"-30"2,0 0,3-1,-3 1,0 0,0 1,0 1,-2 1,-4-3,-3 1,3 0,0 1,2 1,0 0,1 0,2 7,-1 0,0-4,-1-1,1 5,1-3,-1-3,-1-1,1 0,-1 0,1 2,-1-2,0 0</inkml:trace>
</inkml:ink>
</file>

<file path=ppt/ink/ink52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1600 1076,'19'-2,"-16"1,0 1,1-1,-1 1,0 1,2 2,-2 0,-1 0,-1 0,-6-1</inkml:trace>
</inkml:ink>
</file>

<file path=ppt/ink/ink52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1611 1050,'13'31,"-12"-27,0 0,0 0,0 0,0-1,2 8,-2-4</inkml:trace>
</inkml:ink>
</file>

<file path=ppt/ink/ink52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1649 1053,'26'-4,"-23"4,1-1,-1 0,1 0,0 0,-1 1,0 0,0 0,0 0,0 1,-7 1,1-2,-1 0,0 1,1 0,0 2,4 1,2 0,-2 0,1-1,0 9,-1-8,-1-1,1 3,0-3,-1 6,0-5,0 3,0-4,-2 1,-1-8,1 1,-4-2</inkml:trace>
</inkml:ink>
</file>

<file path=ppt/ink/ink52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1179 1163,'13'0,"-10"1,4 0,-4 1,1-1,-2 2,-2 3,-3-1,1-2,0 0,-6 3,2-2,1-2,2-1,0 0,0 2,9-3,-2 0,3 1,-3 0,-1-1,2 2,0-1,-1-2,0 1,-1 1,0-2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1160 1566,'-1'11,"1"-7,1 4,0-5,-1 0,1 0,0 4,0-2,0 0,0 1,-1-1,1 0,0-1,-1 0,1 0,0 0,1 1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944 1368,'3'29,"-1"-23,-1-1,5 13,-2-8,-1-5,1 2,-1 0,1 0,0 0,0-2,-2-1,4 3,-4-4,3 2,-3-10,-2 2,0 0,0-2,-1 1,1 0,-1 1,-1-4,1 1,0 1,-1 2,-1 0,-2 3,-3 4,3 0,3-1,0 1,-1 4,1-4,1-1,-1 2,1-2,0 1,1 0,0-1,0 1</inkml:trace>
</inkml:ink>
</file>

<file path=ppt/ink/ink53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1254 1175,'11'20,"-11"-17</inkml:trace>
</inkml:ink>
</file>

<file path=ppt/ink/ink53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1256 1226,'7'14,"-5"-8,-1-3,0 0,0 0,2-5,-2-4,0 2,-1 0,0 1</inkml:trace>
</inkml:ink>
</file>

<file path=ppt/ink/ink53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1300 1187,'25'3,"-21"-3,1 0,-2 1,0-1,1 2,-1-2,-7 2,0-1,1-1,0 0,1 3,1 0,0 2,1 1,0-2,0 6,-1-4,1-2,1 0,-1-1,-1 5,2-3,-2-1,1-1,1 2,0 0,-1-2,1 0,0-8,0-6</inkml:trace>
</inkml:ink>
</file>

<file path=ppt/ink/ink53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1362 1218,'18'-2,"-13"2,-2 0,2-1,0 1,-1 0,-1 0,2 0,-2 2,1-2,0 4</inkml:trace>
</inkml:ink>
</file>

<file path=ppt/ink/ink53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1402 1205,'0'16,"0"-13,0 0,1 0,-1 2,1 0,0 0,0-1,1 6,-1-7,0 0,1 2,0-1,0-7</inkml:trace>
</inkml:ink>
</file>

<file path=ppt/ink/ink53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1435 1191,'32'8,"-29"-8,0 0,-1 3,-5-3,0 0,1 3,-1 0,2 0,1 0,1 1,0 1,-1 1,0-2,3 9,-3-7,-1-2,1-1,-1 0,0 0,-3 1</inkml:trace>
</inkml:ink>
</file>

<file path=ppt/ink/ink53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1386 1279,'14'5,"-5"-4,-6-1,1 0,-1 1,6-1,-6 0,0 0,0 0,0 0,2 0,-2-1,0 1,0 0,5 1,-5-1,0 1,0 2,-1 0,1-4</inkml:trace>
</inkml:ink>
</file>

<file path=ppt/ink/ink53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1527 1236,'17'-5,"-14"5,0 0,1 2,-1-1</inkml:trace>
</inkml:ink>
</file>

<file path=ppt/ink/ink53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1544 1217,'3'26,"-3"-22,0-1,1 1,0 1,0-1,-2-7,1-1</inkml:trace>
</inkml:ink>
</file>

<file path=ppt/ink/ink53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1568 1203,'33'-2,"-26"2,-4 1,0 0,-1 2,-6-1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972 1353,'12'39,"-10"-36,-1 1</inkml:trace>
</inkml:ink>
</file>

<file path=ppt/ink/ink53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1598 1215,'3'45,"-3"-41,0 0,0 0,-1-1,-2-3</inkml:trace>
</inkml:ink>
</file>

<file path=ppt/ink/ink53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1532 1282,'33'-3,"-29"3,-1 1,1-1,-1-1,1 2,-1-1,0 0,6 0,-2-1,0 1,4 0,-8 1,8 0,-5 4,-7 1</inkml:trace>
</inkml:ink>
</file>

<file path=ppt/ink/ink53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1745 1243,'2'0</inkml:trace>
</inkml:ink>
</file>

<file path=ppt/ink/ink53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1828 1226,'56'4,"-51"-4,0 0,0 0,0 0,-1-1,0 2,4-2,-4 1,11-1,-6 2,-2-2,-2 0,-2-2</inkml:trace>
</inkml:ink>
</file>

<file path=ppt/ink/ink53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2341 426,'12'49,"-9"-50,0 1,0-1,2 0,-1 0,-1-2</inkml:trace>
</inkml:ink>
</file>

<file path=ppt/ink/ink53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2395 455,'2'0</inkml:trace>
</inkml:ink>
</file>

<file path=ppt/ink/ink53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2396 455,'12'6,"-9"-7,0 1,0-1,0 0,0 0,0-1,-1-2,-4 1,-3 1,2 1,-3 2,0 0,2 1,0 2,1-1,2 0,-1 0,1 6,1-5,0-1,1 2,-1-1,3 7,1-8,-1-5,4-5,-2-3,-3 6,0 0,0 0,0 1,-1-1,3-1,-1-1,1 2,-2 1,2-5,-2 5,-1 0,1 6,-1 0,0 1,1 4,0-4,0 3,0-2,-1 0,2 1,-2-3,0 0,0 0,1 1,-2-1,3 1,-4-10,1 0,0 1</inkml:trace>
</inkml:ink>
</file>

<file path=ppt/ink/ink53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2477 441,'-10'21,"8"-16,-2 0,2-2,-2 2,2-2,-2 2,1-1,-1-2,1 1,0-2,0 1,6-3,1-5,-1 0,1 0,-2 1</inkml:trace>
</inkml:ink>
</file>

<file path=ppt/ink/ink53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2513 423,'-6'28,"4"-23,0-1,-1 1,-3 10,5-11,0 0,1-1,-1 1,1-1,3-1,1-2,1-2,-2-2,-1 0,0 1,-1 0,-1-1,-1 1,-1-1,-1 0,-3 0,3 3,-5 0,5 1,11 1,0 1,0 0,-4-1,-1 0,4 0,-3-1,3-2,-3 1,0-1,-1 2,-1-3,-7 1,2 2,0-1,0 0,0 1,-1 0,1 0,0 0,0 1,0 4,2-2,1 1,-1 1,1-1,0 1,1-1,-1-1,0 1,2 0,1-3,1 0,0-2,-1-1,0 0,2-2,-2 1,0 0,3-5,-4 5,-1 0,4-3,-2 2,-4 8,0 1,0-1,0-1,1 1,-1-1,0 0,-1 0,1 0,6-9,-3 2,-1 1,0 0,1 0,0 0,2 2,-1 4,-2 0,0 0,0 1,1-1,3-3,-2-3</inkml:trace>
</inkml:ink>
</file>

<file path=ppt/ink/ink53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2624 463,'-19'13,"18"-10,1 0,-1 0,0 1,1 0,-2 0,2-1,1 0,2-3,6-8,-7 3,0 1,-1-1,0 2,1-4,1 1,-2 1,2-3,0 3,-2 0,1 0,-1 2,0-1,-1 8,0 1,-1-1,1 0,-3 14,2-14,1-1,-1 7,2-6,-1 0,1-1,6 2,-2-4,0-2,0 0,-2 1,0-2,0 1,0-1,0-2,-1 0,0-1,-1 0,0 1,-1 1,0 0,-3 1,0 2,0-1,0 3,2 1,0 1,0-1,0 2,0 0,1-2,0 0,0 0,3 0,0-3,1-1,-1-1,0 0,0 2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1012 1380,'1'58,"0"-61,1 0</inkml:trace>
</inkml:ink>
</file>

<file path=ppt/ink/ink53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2718 473,'-14'4,"9"-1,2 0,2 1,-1-1,2 1,0 0,-1-1,2 0,2-1,0-1,0-2,3-1,-3-1,-1 0,1-2,-1 1,1-6,-1 6,-1 0,0 0,0 1,0-1,0 1,0 0,0-1,1 0,-1 1,-1 0,0 0,-2 9,0-1,1 0,-1 6,-1 3,1 3,2-11,2-11,0-5,-1 3,0 1,2 2</inkml:trace>
</inkml:ink>
</file>

<file path=ppt/ink/ink53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2829 415,'4'27,"-4"-22,0-1,0 0,-1-1,1 0,-1 1,1-1,-1 3,1-3,-1 2,1-2,0 0,-1-10,1 2,0 0,0 1,0 1,0-1,-1-2,1 1,-1 0,1 1,-1 1,1 0,1-1,1 0,0 1,1 0,0 0,2 1,-1 2,-1 1,4 3,-1 1,-3-1,-1 3,-2-3,0-1,-3 1,0-1,-1-1,1 0,-1 0,0-1,1 0,0-1,0 2,0-2,6 0,0 0,4 0,-4 1,0 0,1 0,4 3,-6-1,-5 0,0 0,-2 3,2-4,1 1,-2 1,1 0,0-2,0-2,0-1,3-6,0 2,0 0</inkml:trace>
</inkml:ink>
</file>

<file path=ppt/ink/ink53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2902 422,'-17'55,"16"-52,-2 6,2-6,0-7,2-3,0 1,0 1,1-3,-1 5</inkml:trace>
</inkml:ink>
</file>

<file path=ppt/ink/ink53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2889 444,'7'-8,"-6"15,0-3,-1-1,1 2,1 0,-1-1,0 0,1 0,-2-1,1 0,3-7,-3 0,2-4,-2 5,1-1,1-4,-2 4,0 1,2-5,-2 5,0 0,0-2,1 2</inkml:trace>
</inkml:ink>
</file>

<file path=ppt/ink/ink53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2954 409,'-5'58,"5"-55,0 0,-1 0,1 0,-1 1,1 3,-1-1,1-2,0-1,3-2,-3-8,0 0,1 0,-1 1</inkml:trace>
</inkml:ink>
</file>

<file path=ppt/ink/ink53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2945 422,'25'-3,"-20"4,-1-1,-1 1,1 1,-1-2,0 2,-11 4,5-4</inkml:trace>
</inkml:ink>
</file>

<file path=ppt/ink/ink53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2950 462,'20'3,"-17"-4,0 1,0 1,3-1,-3 0,0 0,0 0,0 1,0 0</inkml:trace>
</inkml:ink>
</file>

<file path=ppt/ink/ink53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1187 982,'-13'13,"12"-9,1-1,3-1,1 2,-1-3,0 0,0 0,0-1,0-1,0 0,0 1,0-2,-1-1,-1 0,0 0,-2 0,-1 0,2 0,-2 0,-1 1,-1 0,1 1,0 0,0-1,0 2,2 3,-2 1,1-1,-1 0,1 3,3-3,3 2,1-1,-1 0</inkml:trace>
</inkml:ink>
</file>

<file path=ppt/ink/ink53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1606 1127,'14'9,"-11"-9,0 0,0-1,1 1,0 1,0-2,-1 0,1 1,2-2,-3 1,1 0,0 0,1 0,0 0,-2 1,0-1,2 0,1-1,-2 1,0 1,0-1,-1 1,1-1,-1 0,1 1,6-1,-7 1,1-1,-1 1,-3 3,-3 2,-2 0</inkml:trace>
</inkml:ink>
</file>

<file path=ppt/ink/ink53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978 895,'7'16,"-5"-9,0-1,1-1,-1-1,1 0,-1 0,0 0,0 0,0-1,1 1,-1 0,0-1,0 0,-1 0,3 2,-1-2,-1 0,1-1,2-1,-2 0,0-2,0-1,-1-1,7-17,-4 9,-1 6,-1-2,1 0,1-3,5-6,-5 8,4-7,-5 7,0 0,0 0,3-4,-3 8,13-12,-13 13,0-1,-1 1,4-5,-3 7,-1 4,-5 4,0-4,-1 0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1014 1349,'22'130</inkml:trace>
</inkml:ink>
</file>

<file path=ppt/ink/ink53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3026 899,'8'26,"-8"-23,1 0,1 2,-1-1,1-1,-1 2,1 0,-1-1,0 0,0-1,0 2,0-1,-1-1,0 0,1 0,0 1,0-1,0 1,0-1,-1 0,3-3,0-2,1-2,-1 0,1-3,0 0,1-1,1 1,-2 0,0 1,4-9,-4 7,0 0,-1 1,1 1,4-5,-4 7,6-6,-6 5,0-2,0 1,2-3,-1 3,-1 1,0 2,-1 1,-1-2,-5 2</inkml:trace>
</inkml:ink>
</file>

<file path=ppt/ink/ink53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3392 929,'12'20,"-11"-16,1 0,0 1,0 1,-1-1,2 9,-2-11,1 2,-1-1,0-1,0 0,2-4,-1-2,2-2,-2 2,0 0,0 0,0-1,1 0,8-13,-6 13,0 0,0-1,-1 1,0-1,4-4,-1-1,-4 3,8-6,-8 10,1-1,1-1,1 2,-2-1,-4 0,-17 0</inkml:trace>
</inkml:ink>
</file>

<file path=ppt/ink/ink53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1732 1652,'-9'-18,"10"15,0-1,1-4,0 4,-1 1,2-3,1 2,0 0,1 1,-2 1,0 1,0 0,1 1,-1 1,0 2,0 0,0-1,-2 2,0 0,-1 5,0-5,0 0,-1-1,1 1,0-1,-1 1,-1 1,2-1,-1 0,0 0,0 0,0 4,1-5,-1 1,1-1,-1 0</inkml:trace>
</inkml:ink>
</file>

<file path=ppt/ink/ink53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1761 1722,'-3'-13,"1"10,-1 4,4 2,1 0,1-3,0-2,0-1,-3-1,0 1,-3 1,-1 4,0 2,3 0,3-1,1-1,1-3,-1-1,0 0,0 0,0-2,-2 1,0-1</inkml:trace>
</inkml:ink>
</file>

<file path=ppt/ink/ink53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1762 1705,'13'10,"-12"-13,-1 0,-1 0,-2 1,0 2,4-3,-3 0,-1 5,2 1,-1 2,5-2</inkml:trace>
</inkml:ink>
</file>

<file path=ppt/ink/ink53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1673 938,'-13'14,"12"-11,0 0,0 1,1 0,-1 1,0-1,0 2,1-3,0 0,0 0,0 0,1 1,-1 0,1 0,-1 0,0 1,0-1,0 0,0 1,0-2,0 0,0 0,2 0,-2 0,3-2,0 1,1-1,1-1,-2 0,1-1,-1 1,0-1,0 1,0-2,0 0,2-4,-1-1,-3 4,0 0,1-5,0 1,-1 3,-1-3,0 4,0-2,-1-9,0 10,0-3,-1 0,1 3,-1 1,0 0,-1 2,0 0,0 1,-1-1,-6 1,7 0,0 0,0 0,0 0,0 0</inkml:trace>
</inkml:ink>
</file>

<file path=ppt/ink/ink53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1897 944,'-13'30,"13"-27,-1 0,0 2,1-1,1 0,-1-1,2 1,-1-1,3 0,-1 1,2 1,-1 1,0-1,-1-1,6 3,-6-6,0-2,1-2,-1 0,0-3,-1 3,-1 0,1 0,2-2,1-2,-1 3,0-2,-2 0,-2 0,0 0,-2-1,1 3,-2-2,-2 2,-4-2,4 4,0 0,2 2,0 0,0 0,-5 1,5-1,-4 1</inkml:trace>
</inkml:ink>
</file>

<file path=ppt/ink/ink53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1711 931,'2'0</inkml:trace>
</inkml:ink>
</file>

<file path=ppt/ink/ink53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1712 931,'3'3,"1"-5,0-1,0 0,-1 1,0-1,3-4,-1 2,1-2,-1 3,-3 1,1 0,2-1,1-1,-2 2,0 1,0 0,0-1,0-1,0 0,-1 0,0 1,0 0,0 1,0-1,1-1,2 0,-3 4,0 0,-1 3,1-1,0 1,2 8,1 3,-4-10,-1 0,1 0,1 1,-1 0,4 14,-4-13,0-1,-1 0,1 0,-1 0,1 0,1 1,-6-10</inkml:trace>
</inkml:ink>
</file>

<file path=ppt/ink/ink53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1775 782,'32'-10,"-28"8,0 1,-1 0,1 0,-3 4,-4-2,-1-3,2-1,-2-3,3 2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1030 1371,'5'21,"-3"-15,0 6,-2-8,1 0,0-1</inkml:trace>
</inkml:ink>
</file>

<file path=ppt/ink/ink53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1805 736,'-6'43,"5"-40,1 1,0 0,-1 0,1 6,-2 4,1-11,1 0,-1 0</inkml:trace>
</inkml:ink>
</file>

<file path=ppt/ink/ink53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1803 788,'24'-6,"-21"6,-4 3,-4 4,-1 0,5-2,-1-2,2 0,0 0,3-1,0-2,1-1,3 0,-3-2,-1-1</inkml:trace>
</inkml:ink>
</file>

<file path=ppt/ink/ink53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1860 766,'-1'37,"1"-33,0 1,0-1,0-1,0 3,0-1,0-1,0-1</inkml:trace>
</inkml:ink>
</file>

<file path=ppt/ink/ink53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1864 767,'22'-18,"-18"15,-1 2,0 1,0 1,-1 2,-1 0,0 8,-1-8,2 22,-1-20,-1 1,0 0,0 0,1-1,-1 1,0-1,-1-2,-2-3,-7-5,4 0</inkml:trace>
</inkml:ink>
</file>

<file path=ppt/ink/ink53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1861 788,'16'-18,"-17"24,1 3,-2-3,1-1,0-1,0 0,-1 0,9-10,-4 5,0-2,0 2,0 1,-3 3,-3 2,-5 8,5-9,1-1,-1 0,1 0,0 0,5-1,2-4,-2 0,1 0,-1 0,0 1,0-2,0 1,5-7,-6 6,0-1,3-6,-4 7</inkml:trace>
</inkml:ink>
</file>

<file path=ppt/ink/ink53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1918 778,'8'15,"-8"-11,0 1,0-1,0-1,1 1,0-1,1 1,1-2,-1 1,2 0,-1 2,-3-2,-1 0,-2 1,0-1,-1 2,1-3,0-2,1-4,1 1,1-2,1 2,0 0,4-2,6-3,-8 6,1 0,0-1,0 1,3-9,-6 8,-2 0,-4-2</inkml:trace>
</inkml:ink>
</file>

<file path=ppt/ink/ink53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1995 830,'40'-6,"-36"5,-1 1,5-1,-2 0,-2 1,-1-1,2 1,-2 0,0 0,2-1,-1 0,-8 4,1-4</inkml:trace>
</inkml:ink>
</file>

<file path=ppt/ink/ink53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2676 827,'-1'18,"1"-14,-1 1,2 0,-1 4,1-5,0-1,-1 0,2 1,1 0,0 0,2 0,-2-2,6 1,-5-2,0 1,0-1,0 0,0-1,0 1,-1-1,9-3,-7 1,0 0,1 0,-1 0,-1-1,1 0,1-2,-3 2,3-4,-4 2,1 0,1-4,-3 6,1 0,0-2,-2-1,-6-4,3 7,0 0,0 1,0 0,0-1,-11-4,9 6,0 0,-1 0,-3 0,5 0,0 1,1-1,0 1,0 0,0 0,0 1,0 0,-9 9,10-6,0 2,1-3</inkml:trace>
</inkml:ink>
</file>

<file path=ppt/ink/ink53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2730 816,'-3'39,"3"-34,0 0,0 4,0-6,0 1,0-7</inkml:trace>
</inkml:ink>
</file>

<file path=ppt/ink/ink53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3339 836,'-8'15,"7"-9,0 1,1-2,0-1,0 0,0 0,0-1,1 0,-1 1,1-1,0 0,0 0,2 1,0 0,3 1,7-1,-10-3,4-1,-4-1,4-1,-4 0,1 1,5-4,-6 3,1 1,0 0,0-1,-1 1,0 0,2-2,-2 1,1-4,-3 3,-1 0,0 0,-2-14,1 11,-2-4,1 7,1 0,-3-2,0 1,1 1,-1 1,1 0,0 0,1-1,-3-1,0 0,-3 3,5 1,-8 2,8 0,0-1,-1 0,0 0,-3 4,4-3,0 0,0 0,0 2,0-1,6-1,0-2,2 1,-1 0,4-1,-4 0,-1 0,0 1,0-2,1 2,0-1,-1 0,0 1,-4 2,-1 0,0 1,-1-1,0 0,-3 6,3-7,-1 2,0-1,1-1,7-1,0-1,1-1,0 0,-1-1,4-2,-5 1,1-1,-1 0,0 1,-1 0,0-1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1058 1336,'-11'42,"11"-39,0 2,0-2,0 0,0 0,1 1,-1 1,2-2,0 0,2-5,-1-1,-1 0,0-2,-1 1,1-2,-3 3,-2 1,2 9,3 1,-2-3,2 3,-1 0,-1-5,1 0,-1 3,0-3,0 0,0 2,0 0,-1-2,-2-2,-2 0,2-5,2 1,0 0,1 0,1 0,2 2,1 1,1-1,0 1,-2-1,0 1,1 0,-1 0,0 4,-2 4,-3-5,-3 4,1-1,-1-1,0-1,1 0,1-1,0-1,12-3,-2-2,0-1,-1-2,-2-1,-2 1,-1 0,-1-1</inkml:trace>
</inkml:ink>
</file>

<file path=ppt/ink/ink53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2455 1766,'1'13,"-1"-7,1-2,0 4,-1-5,1 4,-1-1,0-3,1 2,-1 0,-1 0,2 1,-1-2,0 0,0-1,0 0,-1 1,2 0,-1 1,1-2,2-2,0-1,6-1,-6 0,0 0,0 1,0-1,0 0,0 0,1 0,2 0,-3 0,0-1,0 2,1-1,2-2,4 1,-5 0,1 0,0 1,5-3,-6 2,0 0,1 0,0 0,1 0,0-1,-1 1,6-1,-1-1,-6 3,9-3,-7 3,0-1,-1 0,0 0,0 1,0-1,2 0,8-3,12-6,-21 8,2-1,-1-1,7-1,-1 0,-6 3,0 1,1 0,-1 0,-1-1,-1 1,9-4,-6 3,-1 0,0-2,0 1,-1 0,-1 0,1 1,1 0,0 0,-1 1,0 0,0 0,-1 0,0 0,1 1,0 0,1-1,-1 0,-1 1,0 0,0-1,-1 1,0-1,1 2,0-2,0 0,12-3,-13 2,0 1,0-1,5-1,-4 2,1-1,5 0,-7 2,-1-1,1 1,0-1,17-5,-16 6,0-1,-2 1,0-1,1 0,0 0,5-3,2-2,-6 3,0 1,-1-1,1 0,4-2,2 1,2-1,-2 2,-1-1,-7 3,0 1,0-1,0 0,-1 1,1 0,-1 0,0 0,0 0,1 1,-8 1,-4-4,0 1,2-1,-2-1,1-1</inkml:trace>
</inkml:ink>
</file>

<file path=ppt/ink/ink53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2201 1798,'27'29,"-25"-25,0 0,0-9,-3 1,1 0,0 1</inkml:trace>
</inkml:ink>
</file>

<file path=ppt/ink/ink53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2259 1775,'-18'35,"16"-32,-3 4,2-3,1 0,-1 2,0-2,-8 8,8-11,-2 3,9-5,-1 0,0 0,1-1,0 0,0 0,4-3,-3 1,0 0,-1 2,0-1,-1 2,0-1,-2 5,-4 1,1 0,0 0,1-1,-3 1,1-1,0 0,0 0,1 0,5-1,4-3,-4 1,1-1,1-1,-2 2,-7 3,-1 1,0 0,2 1,-1-2,2 0,1 0,6-5,-2 1,2-1,-2 1,1 0,-1 0,2 0,-2 1,2 0,-2 0,2 1,-2-1,0 2,0 1,-1 2,0 3,-2-3,0-2,0 1,-1-1,-1 0,0 0,-1-1,0-2,0-1,-3-4,4 2,0 0,0 0,1-3,0 1,0-1</inkml:trace>
</inkml:ink>
</file>

<file path=ppt/ink/ink53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2260 1855,'2'24,"-1"-21,-1 0,0 2,0 6,0-5,0-2,-1 0,1-1</inkml:trace>
</inkml:ink>
</file>

<file path=ppt/ink/ink53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2256 1874,'-11'37,"9"-32,2-2,0 0</inkml:trace>
</inkml:ink>
</file>

<file path=ppt/ink/ink53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2207 1893,'3'23,"-1"-18,3 4,-3-6,1 0,1 3,-1-5,2 1,-1-5,4 0,-3 0,-1 1,-1 0,1 0,0 0,0 0,7-4,-2-3</inkml:trace>
</inkml:ink>
</file>

<file path=ppt/ink/ink53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2318 1858,'-3'35,"3"-31,0-1,0 0,0 0,0 0,1 0,-1 1,2 1,1-4,0-4</inkml:trace>
</inkml:ink>
</file>

<file path=ppt/ink/ink53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2343 1855,'2'26,"-2"-22,0 2,0 0,-1-2,1-1,0 0,-1 1,0 1,1-2,-2 3,0 5,0-1,1-5,1-2,-1-8,2-8,-1 9</inkml:trace>
</inkml:ink>
</file>

<file path=ppt/ink/ink53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2350 1868,'19'0,"-15"2,-1 0,0 0,0 1,-2 1,0 0,-1-1,1 2,-1-1,-1 0,0-1,0 0,0 1,-1-1,0 1,0-1,-2 2,1-2,0-2,0-2,0-2,1 0,1 0,0 0,4 0,0 2,1 0,1-1,-2 1,2-2,-1 1,-1-1</inkml:trace>
</inkml:ink>
</file>

<file path=ppt/ink/ink53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2396 1854,'27'0,"-24"0,0 2,-4 3,-2-2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226 774,'-27'48,"26"-45,-3 4,3-4,-1 2,-1 2,1 2,0 1,2-6,-1-1,0 0,1 0,-2 0,2 0,-1 0,1 0,-2 2</inkml:trace>
</inkml:ink>
</file>

<file path=ppt/ink/ink53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2416 1866,'-2'17,"2"-12,1 1,-1-1,0-1,1 0,0 6,0 1,-1-3,0-2,1 3,0-1,0-5,-2-10,0 2,1-1</inkml:trace>
</inkml:ink>
</file>

<file path=ppt/ink/ink53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2431 1894,'2'0</inkml:trace>
</inkml:ink>
</file>

<file path=ppt/ink/ink53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2471 1874,'13'-1,"-10"1,2 0,-2 1,-1 3,-2-1,-1 1,1 0,-1-1,-1 0,1 0,-2 0,2 1,-2 1,3-2,3-2,2-1,-2 1,-1 2,-3 0,0 1,-3 2,2-3,-1 1,0-9,0 0,1 2,1 0,0 0,4 14,-2-6,-1 1,1 0,-1-2,1 0,-1-1,2 4,-2-3,2 0</inkml:trace>
</inkml:ink>
</file>

<file path=ppt/ink/ink53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2433 1869,'11'20,"-10"-16,1 1,1 2,3-3,-3-5,0 0</inkml:trace>
</inkml:ink>
</file>

<file path=ppt/ink/ink53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2534 1861,'-11'21,"10"-18,-1 1,2-1,3-2,0-1,0-1,2 2,0 0,-2 1,0-1,-4 3,0-1,-2 3,-2 1,3-4,-2 2,2-1,-3-2,0-7,3 2,1 0,4 1,1 1,3-2,-4 2,3 0,1 1,-4-1,5 0,-4 3,-3 1,-2 0,-3 2,2-2,-3 2,1-2,1 1,-1-2,0 2,1 0,7-4,4 0,-5 0,1 1,-1-1,0 1,-3 2,-4 1,-1 0,0-2,2 0,0-1,0 1,7 0,0-1,0 0,3-1,-4 0,1 0,-1 0,0-1,5-1,-4 2,-1-1,0-1,-3-1,-1 0,-3-3,3 0,0 3,-3-3,2 3,-1 1,1 6,1 1,1 0,1 10,1-4,-1 5,-1 3,-1-12,1-1,-2-1,1-2,-1 0</inkml:trace>
</inkml:ink>
</file>

<file path=ppt/ink/ink53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2968 1063,'2'14,"-2"-10,0-1,-1 3,0-2,0-1,0 1,0 0,1-1,-1 2,0 10,0-10,1-2,0 0,0 1,1-1,1 0,1-3,1 1,0-1,-1-1,0 1,4-2,-4 1,0-1,0 1,0 1,0 0</inkml:trace>
</inkml:ink>
</file>

<file path=ppt/ink/ink53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3010 1074,'-1'16,"1"-13,0 0,-1 1,1-1,-1 2,-1 1,2 2,-1 1,1-6,-1 4,1-3,0-1,3-1,2-2,-1-1,-1 1,2-1,-2 0,0 1,2-1,-2-1,0 1,-2-2,1-2,-2 2</inkml:trace>
</inkml:ink>
</file>

<file path=ppt/ink/ink53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3054 1083,'-9'19,"7"-15,1-1,1 0,-1 0,0 0,1 1,0-1,0 1,1 0,0-1,0 0,0 1,3-2,0-1,-1-1,0-2,-3-1,1-2,0 1,0 0</inkml:trace>
</inkml:ink>
</file>

<file path=ppt/ink/ink53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3074 1094,'1'34,"-1"-31,0 5,1-4,0-1</inkml:trace>
</inkml:ink>
</file>

<file path=ppt/ink/ink53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3102 1065,'10'42,"-10"-35,0-4,0 3,0-2,0 3,-1-2,1-1,0-1,-1 0,-1 1,-1-1,-1 1,1-2,-1 0,-1-1,-1 0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233 770,'6'18,"-5"-15,0 0,0 1,0 4,-1-3,1-2,-1 1,0 0,0 0,1 1,-1-2,1 2,-1-2,1 0,-1 0,0 1,-2 1,1 0,-2-2,1 1</inkml:trace>
</inkml:ink>
</file>

<file path=ppt/ink/ink53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936 1164,'2'18,"-2"-13,0-1,0 0,0-1,0 1,1 2,-1-1,2 0,-1-2,2-1,0-1,0-2,1 0,2 0,-1 0,-2 0,1 0,2 0,-3 0,0 1,0-2,-3-1,0 0,0-2,-1 1,0 0,1 0,-1 0,0 1,-1-1</inkml:trace>
</inkml:ink>
</file>

<file path=ppt/ink/ink53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978 1154,'22'-10,"-18"9,-1 1,0 4,-2 1,-1-2,0 1,0-1,-1 1,1 0,-2 0,-1 2,3-3,-3 4,1-4,-1-1,1-6,1 0,0-1,0 1,0-3,-1 4,3 7,0-1,0 4,-1-1,1-1,0 0,0 4,0-5,2 9,-3-8,1 0,-1 1,1 1,0-2,-1-12,0-6,-1 9,1-1,0 2,0 0</inkml:trace>
</inkml:ink>
</file>

<file path=ppt/ink/ink53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1001 1202,'13'7,"-6"-4,-4-2,0 1,0-1,6 3,-5-2,-1 1,0-1,0 0,-6-1</inkml:trace>
</inkml:ink>
</file>

<file path=ppt/ink/ink53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702 1654,'1'19,"-1"-15,0 0,0-1,-1 2,0-2,1 0,0 0,0 0,0 0,0 1,2 3,-1-4,-1 1,-1-1,1 0,0 2,0-2,1 0,2-2,0 0,0 0,0-1,0-1,0 0,2-2,-2-1,1 1,-1 0,1 0,-1 3,0-1,0 1,1 0,-9-4,1 1,0 0,1 1,-1-2</inkml:trace>
</inkml:ink>
</file>

<file path=ppt/ink/ink53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695 1668,'14'-9,"-10"7,0 0,-1 0,0 1,1 0,-1 0,0 1</inkml:trace>
</inkml:ink>
</file>

<file path=ppt/ink/ink53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712 1691,'25'-8,"-22"6,0 0,-1-1,0-1,1 0</inkml:trace>
</inkml:ink>
</file>

<file path=ppt/ink/ink53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783 1684,'30'-4,"-27"4,2-1,-2 1,-3-3,-1-1,-4-4,4 5</inkml:trace>
</inkml:ink>
</file>

<file path=ppt/ink/ink53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806 1650,'14'2,"-10"-2,2 0,-3 0,3-1,-3 2,1-1,-1 1,-1 3,-5 6,1-7,0 2,1-1,0-1,-3 3,0-2,1-1,1 0,0 0,5-3</inkml:trace>
</inkml:ink>
</file>

<file path=ppt/ink/ink53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875 1638,'4'15,"-4"-11,0 2,1 7,-1-5,0-3,0 0,0-2,0 1,1-1,0 1,1-1,0 1,3-1,0-2,-2-2,3-2,4-2,-7 4,0-1,-1-1,-4 0,-1-1</inkml:trace>
</inkml:ink>
</file>

<file path=ppt/ink/ink53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872 1642,'22'-3,"-19"3,1 0,-1 1,0 0,0 0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193 832,'18'1,"-15"0,0-1,3-1,0 0,-1 1,-2-1,2 2,-1 0,-1 0,-6-1,0 0</inkml:trace>
</inkml:ink>
</file>

<file path=ppt/ink/ink53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889 1675,'17'2,"-14"-2,0 0,0 0,0-1,0 1,0 1,1-1,0 1,-1 0,0-2</inkml:trace>
</inkml:ink>
</file>

<file path=ppt/ink/ink53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950 1660,'39'1,"-36"0</inkml:trace>
</inkml:ink>
</file>

<file path=ppt/ink/ink53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959 1637,'8'18,"-3"-8,-4-4,1-1,-1 0,1 1,0 1,1 1,-2-5,1 2,0-2,-1-12,-1 5,0-1</inkml:trace>
</inkml:ink>
</file>

<file path=ppt/ink/ink53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1009 1618,'1'14,"-1"-10,0 2,1 4,0-6,0 1,-1 2,1-1,0-1,2 10,0-6,-1-5,2 1,-1-4,0 0,1-1,-1-1,0 1,1-2,1-1,-1 1,0 0,-1 0,0 0,1 0,-1 1,0 0,0 0,-7-3,1 2,0-1</inkml:trace>
</inkml:ink>
</file>

<file path=ppt/ink/ink53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1013 1631,'24'-6,"-20"6,-1-1,0 1,0 1,0 1,-3 1,-3 1</inkml:trace>
</inkml:ink>
</file>

<file path=ppt/ink/ink53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1028 1660,'46'-9,"-42"11</inkml:trace>
</inkml:ink>
</file>

<file path=ppt/ink/ink53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1114 1696,'17'-1,"-14"0,0 1,0-1,0 1,0 0,-3 3</inkml:trace>
</inkml:ink>
</file>

<file path=ppt/ink/ink53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1121 1714,'12'0,"-9"0,0-1,0 1,3-1,-2 1,0 0,0 0,0-1</inkml:trace>
</inkml:ink>
</file>

<file path=ppt/ink/ink53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1173 1650,'22'35,"-19"-31,1-1,-1-3,-1-4</inkml:trace>
</inkml:ink>
</file>

<file path=ppt/ink/ink53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1212 1648,'0'17,"0"-10,0-1,0-2,0 1,-1-1,1 0,-2 5,2-6,-1 0,0 1,0 0,0 0,0 0,1 0,-1 0,0 0,-2-1,0 0,0-2,-3-5,4 1,0-6,1 4,1-1,0 1,2 0,2 1,0 4,0-1,1 1,-1 1,9 3,-9-2,1 2,-2-2,2 1,-1 0,0 1,-1-3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273 826,'24'-1,"-21"1,0 0,0 1,0 0</inkml:trace>
</inkml:ink>
</file>

<file path=ppt/ink/ink53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1254 1675,'1'38,"-2"-34,1 0,1 0,-1 6,1-6,-1-7,0 0,0-6,-1-3,0 7</inkml:trace>
</inkml:ink>
</file>

<file path=ppt/ink/ink53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1250 1638,'15'69,"-15"-64,2 0,-1 1,1-2,-1 1,0 0,0-2,0 0,1 1</inkml:trace>
</inkml:ink>
</file>

<file path=ppt/ink/ink53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1272 1648,'2'0</inkml:trace>
</inkml:ink>
</file>

<file path=ppt/ink/ink53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1299 1634,'4'46,"-2"-42,0 0,1 0,5-1,-5-5,0-1,0-8,-3 6,1-5,-1 7,-1-2,0 1,0 1,-2 1,-3 0,3 4,3 2,1 1,0 0,1 1,0 0,0 1,-1-2,3 3,-2 0,0-5,-1 0,1 5,-1-3,0 1,0 0,-1-1,1-2,-1 1,-1-1,0 1,-2-1,-3 0,2-3,1 0,0-2,1-1,2 0,0 0,3-14,-2 13,0 1,1 0,5-5,-4 6,1 1,0-1,1 3,-2 1,-2 3,-1-1,1 1,-2 6,1-6,0-1,-1-1,0 1,-1 0,2-1,-3 4,2-4,0 1,0 2,0-1,1-2,0 0,4-5,-1 1,3-4,-2 2,-1 0,2-2,-3 1,1 0,-3 1,0-1,-2-1</inkml:trace>
</inkml:ink>
</file>

<file path=ppt/ink/ink53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1271 1681,'26'31</inkml:trace>
</inkml:ink>
</file>

<file path=ppt/ink/ink53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782 1747,'3'27,"-1"-20,-1 0,0 0,0-2,1 0,1 7,-1-5,0 0,0 0,2 8,-2-11,-7-7,2 0,1-1,0-1</inkml:trace>
</inkml:ink>
</file>

<file path=ppt/ink/ink53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745 1872,'9'71,"-8"-67,4-5,0-4,-2 3,1-1,0 1,0 0,-1 0,2-1,-2 1,0 1,0 0,0-2,1 2,-2-2,-1 0</inkml:trace>
</inkml:ink>
</file>

<file path=ppt/ink/ink53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804 1860,'41'5,"-41"-2,0 3,0 0,0-2,0 1,0-1,-1-1,0 4,-1-3,1 1,-1-2,-1-1,0-4,0-2,2 1,-2-2,0-5,2 5,0 1,0 1,-1-2,1 1,-2 2,1 8,3 3,1-2,-1-2,-1-1,5 17,-3-18,-2 0,1 1,1 0,-1 0,-1-1,2 0,-1-9,0 2,-1 1,0-1,0-1,-1-2,1 3,0-3,0 4,2 0,-2 0,3 2,0 1,0 2,1 1,1 2,-2-3,0 0,0 0,0 0,1-2,-1 1,4 2,-3-1,0 0,-1-2,0 1</inkml:trace>
</inkml:ink>
</file>

<file path=ppt/ink/ink53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1058 1001,'14'23,"-13"-20,1 0,1 0,0 0,0-2,0-2,0-1,1-4,-3 3,1-1,-1 0,1 0,8-13,-7 14,6-11,-6 7,1 1,4-5,3-3,-4 6,4-10,-9 13,0 2,2-1,-3 1</inkml:trace>
</inkml:ink>
</file>

<file path=ppt/ink/ink53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950 1319,'1'57,"1"-54,-1-6,22-8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1230 1571,'3'14,"-2"-8,0-2,-1-1,1 1,-1 2,1-3,0 3,-1-3,1 2,-1-2,-1-6,-2-4,-1 1,1 3,0-1,0 3,0 0,1 4,2 0,0 1,1 2,2 2,-1-5,1-1,3 0,0-1,-2-2,2-6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269 845,'15'0,"-12"0,0 0,1-1,-1 1,0 0,1 0,-1 0,2 0,-2 0,-6-5</inkml:trace>
</inkml:ink>
</file>

<file path=ppt/ink/ink54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991 1337,'38'-13,"-35"13,0-1,0 1,-2 3,1 0,-5-2,0-1</inkml:trace>
</inkml:ink>
</file>

<file path=ppt/ink/ink54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956 1341,'14'0,"-11"2,0 1,-2 0,0 0,-1 2,-1-2,0 0,-1 0,-1-1,0 0,-1-1,1 1,-1 0,1-1,6-4,0 1,0-1,0 1</inkml:trace>
</inkml:ink>
</file>

<file path=ppt/ink/ink54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1003 1305,'1'18,"-1"-13,0-2,0 0,-1 5,1-4,-1 0,1 0,-1 0,0 0,0 1,0 0,1 0,-1-1,2 0,-2-1,4-3,-1-3,1 0,0 0,1-1,0 0,1 0,-1 1,1-1,-3 1,1-1</inkml:trace>
</inkml:ink>
</file>

<file path=ppt/ink/ink54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1006 1314,'-7'43,"6"-35,0-4,0 2,1-3,3 1,0-4,0-1,0-1,1-1,-2 0,-1 0,-1-2,1 2,-1-4,0 3,0-1,-1 1,1 1,0 0,-1-2,0 2,1 0,-1-1,0 1,0 0,-2 2,0 3,1 1</inkml:trace>
</inkml:ink>
</file>

<file path=ppt/ink/ink54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1042 1277,'2'17,"-2"-13,0 0,-3 6,2-5,0-2,0 0,0 8,1-7,0 1,0-1,0 1,-1 2,2-4,-1 0,0 1,0-1,1 1,2-3,0-3,1-1,0-5,-1 3,-1-3,-1 5,-1 0,1-2,-1 1,0 1,-5-2,0 3,-2 0,3-1,1 3</inkml:trace>
</inkml:ink>
</file>

<file path=ppt/ink/ink54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1020 1318,'14'4,"-11"-4,0 0,1 0,0 0,-1-1,2 0,-1 0,-1 1,1 0,3 0,-2 0,-2 1,0-1,0 1,0 0</inkml:trace>
</inkml:ink>
</file>

<file path=ppt/ink/ink54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1057 1288,'2'40,"-2"-36,1 0,-1 0,0 1,1 0,-1-2,0 0,0 3,0-2,1-1,1 0,1-3,2-3,-2 0</inkml:trace>
</inkml:ink>
</file>

<file path=ppt/ink/ink54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1087 1326,'3'13,"-3"-7,-1-3,0 0,0 1,-1-1,2 0,1 0,2 0,0-3,-1-3,-1-1,0-2,0-3,0 5,-1 1,1-2,-1 2,0 0,1 0,-1 0,-3 3,-1 0,-3 2,12-3,2-3,-4 0,0 2,0-1,0 2,-1 4,0 3,-1-2,-1 9,0-5,0-4,0-1,-1 6,1-6,-1 1,1-1,0-6,2-14,-1 11,-1 1,0 1,1 0,0 0,0 0,0 1,0 0,1-2,1 10,-2-1,0-1,-1 1,1-1,-1 0,0 0,1 1,-1 0,0-1,0 0,0 1,0-1,0 0,-1 0,1-9,0-1,0 1,0 1,0 1,0-1,4-3,-4 5,3-2,-2 2,1 0,-1 0,1-3,0 3,1 1,0 7,-2-2,2 10,-3-10,1 7,-1-7,1 3,-1-2,0-1,-1 0,2 1,-2 0,1 0</inkml:trace>
</inkml:ink>
</file>

<file path=ppt/ink/ink54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1163 1315,'28'-12,"-25"11</inkml:trace>
</inkml:ink>
</file>

<file path=ppt/ink/ink54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1200 1269,'2'43,"-1"-40,0 3,2-6,1-8,-2 3,0-7,-1 7,0 1,0 0,-1 0,1 1,0-2,0 1,1-1,-3 8,1 1,1 0,-1-1,1 1,-1 0,0 0,0-1,1 0,0 1,-1-1,4-8,-3 1,1-6,-1 7,1-2,-1 2,1-2,0-2,-1 4,1-1,-1 1,0 6,-1 3,1-2,-1 0,2 20,-1-16,-1-2,0 0,1 0,0 7,0 3,0-8,-1-2,0 0,0 0,1-2,-1-1,1 3,-1-18,-1-3,1 6,0-5,0 9,-1-5,1 4,0 0,0 0,-1-2,1 2,0 1,-1 1,1 0,-1-2,1 3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300 800,'36'14,"-34"-11,-2 2,-1-1,-3 1,1-1,0-2,-4 5,3-3,1 0</inkml:trace>
</inkml:ink>
</file>

<file path=ppt/ink/ink54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1249 1257,'16'-2,"-13"2,-1 3,-4 5,1-4,0 1,-1-1,0 0,1 0,0 1,0-1,-1 0,0 2,-1-2,-3-3,1-1,1 0,-2-3</inkml:trace>
</inkml:ink>
</file>

<file path=ppt/ink/ink54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1134 1417,'-25'18,"25"-13,-1-2,1 1,0 3,0-3,1 3,-1-4,1 2,1-1,1-6,-2-2,0-9,0 8,0 0,-1-2,3-2,-2 6,-1 6,0 0,1 0,-1 1,0 3,1-4,-1 0,0 1,0-1,1 0,2-9,0-5,-2 7,-1 0,1 1,1-3,-1 1,1 1,0 1,0 0,2 7,-3 2,-1-2,1-1,-1 1,0 2,0-3,0 3,-1-2,1-8,0-4,0 5,0 0,0 0,1 0,0-1,0 0,0 0,0-1,1 2,-2 0,1 0,2-1,0-1,0 8,-2 2,0 0,0-1,-1 0,0 0,1 1,0 2,-1-4,1 0</inkml:trace>
</inkml:ink>
</file>

<file path=ppt/ink/ink54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1203 1402,'-10'6,"7"2,1-5,1 0,-1 2,0 0,1-1,1-1,0 0,2 0,1-3,0-3,-1 0,0-2,0 2,-1-1,0 1,0 0,0 0,0-1,0 0,0-3,-1 4,1 0,-1-1,1 8,-1 2,-1-1,1 0,0-1,0-1,0 2,1 0,0-2,0 0,0 0,0-7,0 1,0 0,0-1,-1 0,0-1,0 0,1 0,0-5,-2 6,1-3,0 4,-1-2,1 2,-2-7,2 6,-2 8,1-1,1 6,1-5,-1 2,0-2,1 0,0 2,-1-1,0-1,1 0,0 0,0 0,0 0,0 0,0-1,1-6,-1 0,2-5,-2 5,-1-1,0 1,0 0,1-1,-1 0,0 1,-1 0,2 7,0 4,0-2,0-2,0 4,1-1,1-3,-1-1,2-4,-2-2,0 0,-1 0,0-1,0 1,-1 0,0-1,1 1,-1-2,0 2,1-1,-1 1,0 0,0 0,0-1,0 0,0 1,0 6,2 6,-1-6,-1 0,1 4,0-4,-1 0,1 6,0-6,0 2,-1-2,1 0,-1 1,0 8,-1-8,1 3,-1-2,0-2,0 3,-1-3,0 0,-1-1,-1 0,0 0,1-1,4-5,0 0,0 0,0 0</inkml:trace>
</inkml:ink>
</file>

<file path=ppt/ink/ink54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1275 1368,'-4'23,"3"-18,0-2,1 0,0 1,1-1,2 0,0-1,-3 1,1 1,-3 7,1-8,-1 4,2-13,2-3,-1 5,0-1,0-1,0 0,1-4,-1 6,2-5,-1 6,1 0,-2 6,-1 2,-1 1,1 0,0 0,0 4,0-3,1-2,0-2,0 1,1-1,1-4,-2-2,1 0,-1 0,0-30,-1 28,0 1,-1 0,1 0,-1 1,0-1,0 0,-1-10,0 10,1 0,-2 0,0 2,2 6,1-1,0 0,0 0,0 1,0-1,2 1,-1-1,2-2,0 1,0-2,0 0,0 0,2-2,-2 1,0 0,-3 8,-1-2,1-2,-2 2,0 0,2-1,-1-1,1 1,1-1,0 0,0 0,2 0,0-2,1 1,0-1,-1 0,-1 2,-2 0,-1 1,-1 2,1-2,0-1,0 1,-1 0,0 1,1 1,-2 0,1-1,-2-2,-1-1,-9 0,6-1,0-2</inkml:trace>
</inkml:ink>
</file>

<file path=ppt/ink/ink54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2760 1836,'15'-6,"-12"4,0 0,4-1,-4 2,3-2,-1 1,0 1,0 0,-2 1,4-1,-16 1</inkml:trace>
</inkml:ink>
</file>

<file path=ppt/ink/ink54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2793 1785,'-4'17,"4"-4,-1-8,1 8,0-7,0-1,-1 5,2-2,0-3,0-1,0-1,2-2,0-1,1-2,2-1,-1-1,-1 0,4-4,-5 5,-2 0,-1 8,0-2,1 0,2-3,0-1,2-6,-4 4,1-3,-1 2,0 0,-1-2,0 2,0 1,-1 0,-3 0,1 2,0 0,-1 1,9 0,-2-1,1-1,-1 1,0 0,1-1,-1 1,1 4,-2 0,-1 0,1 5,-2-3,0 1,0-1,0-1,-1 8,0-7,0-2,1 0,0 0,0 3,-1-1,1-2,1 2,-1-1,-1-1,1 0,2-7,-1-1,-2-4,1 4,0 1,-1 0,0 0,0-4,0 1,1 2,-1 1,1 0,-1-3,1 4,0 0,-1 0,3-1,-1 1,2-1,0 0,1 0,0 3,-1 0,0 0,0 2,0 1,-2 3,0-1,-1 3,-1 0,1-2,-2 8,0-6,1-4,0 0</inkml:trace>
</inkml:ink>
</file>

<file path=ppt/ink/ink54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2844 1802,'-15'10,"13"-3,2-4,0 2,0 0,-1 0,1-1,1 0,-1-1,0 0,1 4,2-4,0-4,-2-2,0 0</inkml:trace>
</inkml:ink>
</file>

<file path=ppt/ink/ink54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2900 1821,'21'-2,"-18"2,0 0,0 0,0 2</inkml:trace>
</inkml:ink>
</file>

<file path=ppt/ink/ink54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2961 1819,'-13'-3,"10"5,2 1,1 4,0 1,1-1,1-4,0 0,2-1,-3-5,4-5,-3 2,0 1,-1 0,1 1,-1 1,0-2,0 1,0 1,1-5,-1 4,-1 0,1-8,0 8,0 1,0-5,-2 11,1 5,-1 0,1 5,0-9,0 0,-2 9,2-10,0 1,0 0,0 0,0 3,0-4,1 0,-1 0,3-1,0-4,1-3,-3 2,1-2,0 1,0 1,-1 7,-1 0,0-1,0 0,0 0,1 0,0 0,3-3,3-7,-5 4,0-3,0 2,-1-1,0 2,-2 0,-2 2,0 0,0 1,0 1,6-2,0 0,1-1,-1 0,0 2,0-1,1 7,-4-2,1-1,0 0,-1 1,0-1,1 3,-1-3,6-16,-5 10,0 0,1-3,-1 3,1 6,-1 1,-1 0,1-1,2-3,0-3,-2 0,1-1,-2 1,1 0,-1 0</inkml:trace>
</inkml:ink>
</file>

<file path=ppt/ink/ink54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3066 1797,'0'38,"0"-34,-1-1,5-10,-2 2,-1 1,1 1,-1 0,0 0,2-2,2 0,-4 2,1 0,1-1,0 0,0 2,-1 6,-1 6,-1-7,1 1,-1 1,-1 0,1-2,0-8,0 1,0-1,0 2,1-1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416 796,'-14'10,"9"-3,1-3,0-1,1 1,-3 2,5-3,0 1,1-1,2 0,1-2,3 0,-3-1,1-1,-1 0,2 0,-2 0,-6 5,-1-1,-2 2,2 0,2-1,0 1,1 0,1-2,0 0,0 0,2 0,2 1,0-2,-1-2,0 0,2-4</inkml:trace>
</inkml:ink>
</file>

<file path=ppt/ink/ink54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3160 1805,'-14'5,"14"0,0-1,0 0,1-1,2-4,1-2,-1 0,0 1,-1-1,-2 7,0 4,0-5,0 0,0 0,-1 4,1-4,2-6,-1 0,2-5,-2 3,0 2,0 0,2-4,-2 4,2 1,0 5,-3 1,0 0,0 1,-1-1,1 0,0-1,-1 1,3-9,0 2,-1-1,0 1,1 0,0-1,2-1,-1 3,0 2,0 5,0-2,-2 0,0 0,-1 0,1 1,-1-1,0 0,0 0</inkml:trace>
</inkml:ink>
</file>

<file path=ppt/ink/ink54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3238 1803,'-13'1,"10"1,1 1,-1 3,3-3,1 1,0 0,0-1,2-4,0 0,1-3,0 0,-2 1,0 0,0 0,-1 8,0-2,0 0,2-1,1-4</inkml:trace>
</inkml:ink>
</file>

<file path=ppt/ink/ink54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3261 1744,'2'71,"-1"-68,0 0,0 0,1 2,-1-2,-1 0,3-3,0-8,-2 4,-1 1,1-1,0 1,0-1,0-1,0 1,-1 1,2-1,-2 1,1 0,-1 0,0 8,0-2,0 1,1-1,-1 0,0 1,0-1,1 0,1 0,0 0,1-2,0 0,0-1,0-1,1-2,-2-1,0 0,-1 0,0-1,0 0,0 1,-2 0,0 8,0 0,0 0,1 0,-1 2,1-3,-1 0,1 0,-1 1,0 0,0 2,1 0,-2 5,1-7,0 0,0 0,0 0,1-1,-2 0,2 0,-3 8,2-7,0-1,0 0,-4 2,2-5,-1-3,4-1,0 0,0 0,1 0,-1 0,2-3,0 3,0 0,0-1,1 0,-1-1,5-9,-4 8,0 1,0 1,0-1,-1 1,1-1</inkml:trace>
</inkml:ink>
</file>

<file path=ppt/ink/ink54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3337 1758,'-12'35,"11"-31,0 0,0 0,0-1,1 0,5-1,2 0,-4-2,0 1,-2 3,-1 0,-2 4,1-5,1 1,-1-1,0 0,0 2,2-12,2-7,-1 4,-1 7,1 0,1-1,0 0,0 1,0 4,-3 2,0 1,0 0,3 3,-3-4,1 0,-1 0,0 0,1 0,0 0,0 1,0 0,2-3,-2-7,-1-1,0 1,0 1,0 1,0 0,0 1,-1 0,1-1,-1 0,0 0,0-5,0 4,0 1,-2-4,2 5,-1-1,1 7,2 1,1-1,-1 1,1-1,2 0,-1-1,2-2,-1-1,1-1,-2 1,5-2,-5 2,0 0,0 2,-3 2,-2 1,0 0,0-1,0 0,-1 1,1-1,0 0,5 0,4 0,-3-2,0 0,0 0,0-1,-1 1,2 0,-2 1,0 2,-4 0,-3 8,-1-6,0-2,-2 0,0 0,1-2,-8 3,8-4,-11 0,4 0,5-2</inkml:trace>
</inkml:ink>
</file>

<file path=ppt/ink/ink54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2778 1918,'2'17,"-2"-11,0 0,0-2,0 6,-1-7,1 0,0 0,3-1,0-2,0-1,5-2,-4 0,1 1,0 0,2-2,-4 4,0-1</inkml:trace>
</inkml:ink>
</file>

<file path=ppt/ink/ink54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2824 1905,'1'18,"-1"-15,0 0,0 1,1 6,-1-6,0 0,0 4,1-1,-1-4,1 0,2-2,0-1,0 0,4-2,-4 1,1-1,-1 0</inkml:trace>
</inkml:ink>
</file>

<file path=ppt/ink/ink54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2870 1915,'-12'13,"10"-8,1-1,1 4,-1-2,1 1,1-3,2-1,0-1,0-1,0-1,2 0,-1 0,-1-1,0 1,0-1</inkml:trace>
</inkml:ink>
</file>

<file path=ppt/ink/ink54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2888 1919,'6'31,"-6"-28,1 0,-1 0</inkml:trace>
</inkml:ink>
</file>

<file path=ppt/ink/ink54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2909 1904,'22'19,"-20"-15,0 7,-2-8,1 2,-1 0,0-2,-1 0,1 0,-1 0,0 1,0-1,0 0,-1 0</inkml:trace>
</inkml:ink>
</file>

<file path=ppt/ink/ink54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2959 1961,'-1'17,"0"-13,-1 0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88 805,'1'37,"2"-36,2-1,2-1,-4 1,0 0,2-3,1 1,1-2,0-3,-4 5,-1-1,2-3,-2 2,0 1,-1-1,2-2,-2 1,1 1,-3-2,2 3,-4-1,2 1,-3-4,0 4,-4-4,5 8,0-1,-8 9,8-7,-1 0,0 2,-2 1,4 0,-1-2,1 2,2 1</inkml:trace>
</inkml:ink>
</file>

<file path=ppt/ink/ink54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2999 1913,'8'15,"-7"-11,0 1,0 5,-1-7,1 4,-1-4,-1 1,1-1,0-6,0-4,0 3,0 0,0-1,0 1,-1-1,2 0,0 2,1 0,0 0,1 1,1-1,0 1,0 1,-1-1,0-1,0 3,0 1</inkml:trace>
</inkml:ink>
</file>

<file path=ppt/ink/ink54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3046 1928,'21'-14,"-24"13,0 1,-1 0,1 1,-1 1,1 0,0 0,1 1,0 0,1 1,0-1,2 2,0-1,0-1,0 1,1 3,1-3,-2-1,2-1,0 1,1-1,-1-2,0-2,-2-1</inkml:trace>
</inkml:ink>
</file>

<file path=ppt/ink/ink54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3098 1918,'-13'17,"13"-13,0-1,1 6,-1-6,3 0,0-1,1-2,-1 0,0-2,1 1</inkml:trace>
</inkml:ink>
</file>

<file path=ppt/ink/ink54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3116 1915,'3'20,"-2"-16,-1 1,0 0,0-1,2-1,-2 0,3 0,1-4,-1 0,0-2,0 1,0-3,-2 1,-1 0,1 1,0 0,-1 0,1-2,-1 2,0 0,-1 9,1-2,0 8,0-8,0-1,1 4,1-4,1-4,-1-5,-2 2,2-3,-2 3,0 0,1-3,-1 4,1 0,0 0,3 5,-2 3,-1-2,0 1,0 2,-1-2,0 0,1 1,-1-2,-1-7,1 1,0-2,0-2,0 3,0 0,1 1,-1 0,1 0,0 0,2 1,0 2,0 0</inkml:trace>
</inkml:ink>
</file>

<file path=ppt/ink/ink54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3210 1900,'-13'13,"10"-11,0 1,1 0,-1-1,2 1,3 0,2-3,1 1,-2 0,0-1,0 0,0 1,-2 2,-1 4,0-4,-1 3,1-3,-1 1,0-1</inkml:trace>
</inkml:ink>
</file>

<file path=ppt/ink/ink54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3214 1931,'5'15,"-5"-12,1 0,-1 1,1-1,-1 0</inkml:trace>
</inkml:ink>
</file>

<file path=ppt/ink/ink54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3213 1905,'15'11,"-12"-10,-1 2,0 1,-1 2,0-3,-1 0,1 0,-1 0,1 5,0-3,0-2,1 2,1-4,1-5,-4 1,1-3,0 0,-1 2,0 0,0 0,0-1,-1 2,1-1,0 1,0 0,0 0,1 6,-2 1</inkml:trace>
</inkml:ink>
</file>

<file path=ppt/ink/ink54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3265 1940,'20'-8,"-19"5,0 0,-1 0,0 0,-3 1,-1 0,1 2,0 0,0 1,0 2,1 0,1 2,0-1,1 3,0-1,0-1,0 0,0 0,1 0,1-1,-1 0,2-1,1-4</inkml:trace>
</inkml:ink>
</file>

<file path=ppt/ink/ink54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3339 1888,'5'22,"-5"-18,0-1,-1 1,1 0,0 0,0 1,-1-2,2 1,-1-1,0 2,0-1,2-10,-2 3,0-1,-1-2,-1 1,0 2,0 0,-1 0,0 2,0 0,0 2,1 3,2-1,0 4,0-4,1 0,1 1,-1-1,0 0,2 0,0-1,3 1,2 0</inkml:trace>
</inkml:ink>
</file>

<file path=ppt/ink/ink54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3365 1924,'14'4,"-11"-5,-1-2,-1 0,-3 0,-1 3,-1-1,1 1,0-1,0 1,0 2,-1 4,3-2,1 2,-1-2,2 3,0 1,2-5,0-3,0-2,1-1,0-5,0 2,-2 3,2-3,-1 2,1 0,-1 3,0-1,0 2,-5 3,-1-2,3 2,2 0,2 0,0 0,1 1,-3-1,-4 1,-2 0,1 1,-1-3,1 1,0-2,0 1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119 778,'2'0</inkml:trace>
</inkml:ink>
</file>

<file path=ppt/ink/ink54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3431 1920,'-9'4,"8"-1,0 0,1 5,0-5,1 3,-1-3,2 1,1-3,0 0,2-4,-3-2,-1 1,1-4,-1 4,0 1</inkml:trace>
</inkml:ink>
</file>

<file path=ppt/ink/ink54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3446 1925,'20'3,"-17"-3,0-2,0 1,-1-2,-5 0,0 2,0 1,0 0,0 1,0 0,-1 2,1 0,3 0,-1 2,1 0,0-2,1 3,-1-2,3-1,0-2,0-1,4-2,-4 2,0-2,-1-1,0 0,-1 0,3-2,0-1,-4 11,-2 8,2-10,0 0,-1 0,1 0,3-4,-1-3,0-1,-1-1,0 2,0 1,0-3,0 2,2 8,-1 0,-2 0,1 0,-1-1,0 6,1-5,0-7,1-5,1 0,-2 1,0 1,0 1,0 0,0 2,2-7,-2 5,0-1</inkml:trace>
</inkml:ink>
</file>

<file path=ppt/ink/ink54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3533 1866,'-1'37,"1"-28,0-6,-1 0,2 0,-1 0,1 2,-1-2,1 1,0 5,0-6,-1 1,2 0,0-1,1-1,0-2,2-2,-3-1,-1-2,-1 2,-1-6,-1 5,1 0,-5 0,3 1,-1 1,-1 0,0 1,0 1,-2 0,1 0,2 0,0 0,0 1,15-1,-3 0,5 0,-8-1,-1 1,0-1,0 1,3-2,-4 1,-3-2</inkml:trace>
</inkml:ink>
</file>

<file path=ppt/ink/ink54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3584 1573,'6'17,"-6"-14,1 3,-1-2,1 0,-1 2,0 5,-1-1,1-6,0 0,0 0,-1 0,1 2,0-1,-1 1,1 0,0 6,0-9,-1 8,0-6,2-2,-1 1,0 3,0-4,-1 0,1 9,-1-9,1 0,0 1,0-1,-1 0,0 7,0 3,0-8,0 0,0-1,1 0,-1-1,-1 2,1-2,-1 1,0 0,0-1,0 0,0 0,1 0,-1 1,0 0,1 2,0-2,0-1,0 0,0 1,0-1,0 0,0 0,0 0,0 0,1 0,-3-3</inkml:trace>
</inkml:ink>
</file>

<file path=ppt/ink/ink54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3032 1984,'25'5,"-22"-4,2-1,-1 1,1 0,0 1,1-1,2 2,-4-1,-1-2,0 2,7-1,-6-1,2 0,-3-1,4 1,-3 0,-1-1,0 1,3 0,-2-1,0 1,0 1,-1-1,3 1,-1-1,-2 0,1 1,0 0,-1-1,1 0,3 2,-4-2,4 0,-4-1,5 1,-5 0,0 0,0-1,0 2,1-1,10 1,-11-1,1 1,-1 0,1-1,1 1,-1 0,0-1,2 0,-2 0,-1 0,0-1,0 1,0 0,0 0,4-1,1 0,-2 1,2 0,-4 1,1-1,1-1,-3 1,8-1,-7 0,-1 1,0-1,0 1,0 0,3 0,-3-1,1 1,3 0,-4 0,1 0,-1 0,0 0,3-1,-3 1,0 1,0-1,0 1,0-1,1 2,0-2,0 0,-1 0,1 1,0-1,-1 0,0 0,1 0,-1-1,3 1,-3 0,2-2,0 1,-2 1,2-1,-2 1,0 0,1 0,0 0,0 0,0 0,1 0,0 0,-1 1,-1-1,4 0,-3 0,-1 0,0 1,0-1,3 0,-1 2,-2-2,3 0,-3 1,-6 0,-4-2,0-3,1-1</inkml:trace>
</inkml:ink>
</file>

<file path=ppt/ink/ink54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1073 1813,'-16'3,"13"-1,2 1,-1 3,2-3,0 0,1 3,-1-2,1-1,0 2,1-1,1-1,0-4,-2-3,0 1,0 0,0 0,-1 0,1-1,-1 1,0-2,2 1,-1 1,2 2,0 3,-2 1,0 0,0 1,-1-1,0 0,1 1,-2 0,1-1,4-10,-3 4,0-1,0 0,0 1,1-5,-1 4,1 1,1 4,-2 4,0-1,0 1,0 0,-1-1,1 0,-1-1,1 0,-1 1,0-1,2-15,-1 8,0-1,0 1,-1 0,1 1,0 0,-1 0,1 0,2 2,-2 4,0 1,0 0,0 2,0-1,-1-1,0 0,1-1,0 0,-1 1,0-1,1-7,0 0,0 0,-1 0,1 1,-1 0,0 0,1-2,-1 2,2-3,1 8,1 11,-2-7,-1-2,0-1,0 0,0 3,1-3</inkml:trace>
</inkml:ink>
</file>

<file path=ppt/ink/ink54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1147 1785,'2'44,"-1"-41,-1 1,1 0,0 3,0-4,-1 0,0-6,-1-4,1 2,0 1,0 1,1-1,2-2,-2 3,2 2,0 1,0 4,-1-1,-1 2,-1-2,0 1,0 1,-1 2,1-4,-2 0</inkml:trace>
</inkml:ink>
</file>

<file path=ppt/ink/ink54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1181 1827,'7'13</inkml:trace>
</inkml:ink>
</file>

<file path=ppt/ink/ink54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1176 1805,'2'0</inkml:trace>
</inkml:ink>
</file>

<file path=ppt/ink/ink54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1217 1803,'-13'18,"13"-15,0 0,0 7,-1-7,1 1,1 0,-1-1,1 0,2-1,0-2,0-1,1-2,-3-2,-1 1,1 0,0 0,-2 0,1 1,1-3,-2 3,1 0,-1 0,3 9,-1 3,1-5,-2 0,1 3,0-4,0 0,-1 0,0 2,0 2,0-2,-1 3,-2 7,1-9,1-3,-1 0,0 1,-1-1,0-1,0 0,3-6,3-6,-3 6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583 701,'-26'35,"14"-21,7-9,1-1,0 1,0-1,1-1,-5 4,5-4,0-1,8-3,0-1,6-4,2 1,-9 3,3-4,-5 3,2 0,-2 0,0 0,-4 0,-1 0,-1-2,1 1,0 1,0 0,0 1,0 0,0 1,0 1,2 7,1-3,0 3,0 0,-1 1,1-1,0 1,0-2,0 1,0 0,0 2,-1 0,0 8,1-8,-1-6,3-7,2-10,-3 3,-1 7,0 1,0 0,-1 0,2 6,3 3,0-2,-1 1,0-3,1 2,-2-1,1-2,0 1,2-3,-2 1,0 0</inkml:trace>
</inkml:ink>
</file>

<file path=ppt/ink/ink54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1236 1823,'13'41,"-11"-38,-1 0,0-6,0-2,-1 1,1 1,-1 0,1-2,-1 2,0 0,0-1,0-3,2 11,-1 0,-1 0,1 0,0 0,3 4,0-4,0-1,-2-8,-2 2,0 0,0-5,-1-4,1 9,1-1,-1 0,1 1,0 6,1 0,-2 1,0 0,1 4,-1-5,2 4,-1-4,1 3,1-2,-1-1,2 0,-1-3,-1-3,-1-1,-1 1,0 0,0 0,0-2,0 2,-1 0,1-3,-1 3,0-1,0 0,-1 1,-1 3,3 3,1 1,0-1,2-1,0-1,0 0,0-1,0-1,-1 4,0 0,0 5,-1-4,1 0,-1-1,0 0,2-1,-2-10,0 4,-1 0,1-8,-1 9,0 0,0 0,1 11,0-4,-1-1,2 3,1-3,0-1,0-2,0-1,0-3,0 0,-2 1,1-1,-1-1,1 1,-1 1,0-1,0 0,-3 9,2-1,1 0,-1 0,2-1,0 0,0 0,1-1,0 1,0 0,-3 0,0 0,-6 10,4-9,-1 1,-1 4,2-6,-2 2</inkml:trace>
</inkml:ink>
</file>

<file path=ppt/ink/ink54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1445 1839,'-17'6,"16"-3,1 1,0-1,3-2,1 0,-1-1,0-1,0-4,-3 8,0 0,0 2,0-1,1-1,0 0,-1 1,3-9,-3 2,1-2,1 2,-1 0,1-1,1-1,0 3,1 2,-1 2,-2 1,0 0,1 0,-1 0,-1 2,1 0,-1-1,-1 3,1-2,-1-1,0-1,0 1,-4 1,3-2,3-7,1 0,-1 0,0 0,-1 1,1-1</inkml:trace>
</inkml:ink>
</file>

<file path=ppt/ink/ink54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1444 1848,'11'16,"-8"-12,0 0,-2-1,0 1,0-1,0 0,0 7,0-7,-1 0,-1 0,0 0,-1 1,1-1,-2-1,-2 2,2-1,0-1,1 1,-3 4,3-2,-1-2,-4 8,5-8,-2 1,1-1,0-2,2-7,2-3,0 2,0-1,-1 2,1 2</inkml:trace>
</inkml:ink>
</file>

<file path=ppt/ink/ink54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1465 1837,'11'19,"-10"-16,2 3,0 4,-2-7,-1 1,0-1,-2 0,0-6,1-1,-1-12,2 13,1 0,0 0,1 0,-1 0,2 0,1-2,-2 2,1 6,-2 0,1 1</inkml:trace>
</inkml:ink>
</file>

<file path=ppt/ink/ink54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1522 1838,'-16'8,"14"-5,2 0,0 0,1 1,1-1,1-2,0 0,1-3,-2-1,0 0,-1 0,1 7,1 2,-1-3,0 1,1-5,-1-2,-1 0,0 0,2-1,0 2,0 3,-1 3,0 2,-2-3,2-7,1-2,0 4,0 2,0 3,-1 0,-1 0,1 0,1-7,0-1,0 2,-2 0,3-4,-1 5,0 2,-1 3,-1 1,0 0,1 0,-2-1</inkml:trace>
</inkml:ink>
</file>

<file path=ppt/ink/ink54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1614 1839,'6'10,"-4"-13,3 3,0 5,-4-2,1 0,-1 0,0 0,2-6,-3-1,1-2,0 3,0 0,1 0,1 8,0 4,-1-5,-1-1,1 0,0-6</inkml:trace>
</inkml:ink>
</file>

<file path=ppt/ink/ink54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1684 1845,'-16'3,"14"0,0 0,2 0,0 0,1 0,2-1,1-2,1-1,-2-1,0 0,-1-1,-1 0,2 6,1 0,-2 0,1 0,0-2,1-4,-3 0,0-1,2 0,2 5,0 2,-2-1,0 0,-1 1,0 0,-1 0,1 0,0 1,-2-1,-5-9,3 3,0 0,1 0,0 0,0-2,0-1,1 1,1 2,-1 0,2 0,-1 0,1-1,-1 1,4-1,-1 2,0 0,-2-1</inkml:trace>
</inkml:ink>
</file>

<file path=ppt/ink/ink54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2118 1020,'25'-1,"-22"1,0-1,2 0,-1 0,2 1,4-1,-5 1,0 0,1 0,6-1,3 1,-7-1,-1 1,13-1,-12 0,-1 1,0 0,0-1,-2 1,1 0,-2 0,1 0,-1 0,0 0,0 0,1-1,0 2,0-1,3 1,-5-1,3 1,-2 0,-1 0,-5 2,-3-2,0 0,1-1,-1-2,1 0,1-1,-1 1</inkml:trace>
</inkml:ink>
</file>

<file path=ppt/ink/ink54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2303 975,'25'19,"-21"-19,-1 2,0-1,0 0,1 0,0 2,-1-2,-2 2,-2 1,0-1,0 0,-8 13,2-9,4-4,-1-1,0 1,-6 2,7-3,-1-1,0 1,0-1,0-1,1 1</inkml:trace>
</inkml:ink>
</file>

<file path=ppt/ink/ink54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2033 917,'28'-20,"-24"18,-1 0,0 0,0 0,0-1,1 0,2-2,-3 3,-1-1,-2 7,-1-1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637 756,'-11'22,"11"-18,0 0,1 3,2-4,0-2,0-1,0-2,0 1,1-1,0-1,-1-1,0 1,-1-1,-1 1,2-8,-2 6,0-4,-1 6,0-4,-6 5,-6 3,1 4,3 0,4-1,0 0,0-1,1-2,-1 1</inkml:trace>
</inkml:ink>
</file>

<file path=ppt/ink/ink54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2115 847,'-3'43,"2"-39,0-1,0 1,0-12,2 4,0 1,0 0,0 0,0 0,0 0,0-1,1-4,-1 5,1-1,0-1,0 2,0 0,2 3,-2 3,0 1,-1-1,0 0,-1 4,0-4,0 0,-1 4,-1-3,2-1,4-5</inkml:trace>
</inkml:ink>
</file>

<file path=ppt/ink/ink54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2155 851,'14'25,"-11"-27,-1-2,-2 1,0-5,0-1,0 5,-1 0,-1 1,1 0,-2 2,0 2,-2 1,3 1</inkml:trace>
</inkml:ink>
</file>

<file path=ppt/ink/ink54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2185 847,'2'0</inkml:trace>
</inkml:ink>
</file>

<file path=ppt/ink/ink54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2186 847,'11'0,"-8"-1,0 1,0-1,0 0,0 1,1 0,-1 0,0 1,-3-4</inkml:trace>
</inkml:ink>
</file>

<file path=ppt/ink/ink54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2235 791,'-7'55,"6"-52,1 0,-1 1,1-1,0 0,-1 2,0-2,4-3,0-4,0 1,-2-1,2-3,-1 4,-1 0,0-1,0 1,1 6,1-1,0-1,1-2,-1-2,-1 0,-1 0,-1 0,-2 0,-2 0,1 4,0 1,-3 5,4-3,0-1,1 9,2-8,0 1,3 0,-1-3,0-2,0-2,0-1,-1 0,2-4,-2 4,0-1,2-4,-2 4</inkml:trace>
</inkml:ink>
</file>

<file path=ppt/ink/ink54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2263 837,'36'-3,"-38"-2,1 0,0 2,0 0,-1 0,1 0,-1 0,0 6,1 1,-1 3,2-3,-1 0,1-1,0 6,0-2,0-3,0 11,0-12,0 0,0 0,0 0,0 2,-1-2,-2 1,0-3,0-1,-2 2,2-3,2-2,3 0,1-1,1-4</inkml:trace>
</inkml:ink>
</file>

<file path=ppt/ink/ink54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2323 790,'-3'64,"4"-61,2-5,1-1,-1 1,-2-1,0 0,-3 0,-2-1,0 2,-3-2,1 1,3 2,0 1,6 0,1 0,1 0,-1 0,0-1,-1 1,4 0,-4 0,0 0</inkml:trace>
</inkml:ink>
</file>

<file path=ppt/ink/ink54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2351 838,'14'0,"-11"0,0 0</inkml:trace>
</inkml:ink>
</file>

<file path=ppt/ink/ink54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2371 819,'10'19,"-9"-15,-2 0,0 0,1 0,-1-1,0 0,0 1,0-7,0-1,1 1,1-3,1 0,0 3,0 0,1 0,1 0,-2 0,1-1,0 2,-1-1,1 0,-1 0</inkml:trace>
</inkml:ink>
</file>

<file path=ppt/ink/ink54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2398 836,'22'0,"-23"-3,-2 0,0 0,0 3,0 1,0 2,1 1,2 0,1 1,2-2,-2 0,1 0,1-1,1-2,-1-2,1-1,1 0,-1-1,0 1,0 1,-2-1,1 0,-6 4,0 1,0 0,-1 3,4-2,0 1,0 1,0-1,0-1,1 2,1-2,1-2,0-4,1-1,-2 0,0 1,0 0,-1 0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120 773,'8'37,"-6"-30,0-3,-1-1,1 0,-4 0,-1 0,-1-4</inkml:trace>
</inkml:ink>
</file>

<file path=ppt/ink/ink54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2464 829,'-2'14,"2"-6,3-9,-1-3,-1 1,0-1,0 1,0 0,-1 8,1-1,0 0,0 0,2-3,5-10,-7 6,0 0,0 0,2 2,0 2,-1 2,-1 3,-1-3,0 0,0 0,0 4,0-3,0 2,-1-1,1-2,-1-10,1 1,1 1,-1 1,1 0,0 0,0 1,2 1,-1-1,1 1,0-1,0 2</inkml:trace>
</inkml:ink>
</file>

<file path=ppt/ink/ink54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2526 825,'-5'15,"7"-12,1 0,-2 0,1 4,-2-2,0-2,0 1,0 0,-2-1,2 0,-3-1,2 1,1-9,1 1,0 1,0 0,0 1,1-3,2 1,0 3,-1 1,0 1,1 2,-2 1,-2 2,2 6,-1-8,-1 0,1 0,-2-11,1 1,0 0,0 3</inkml:trace>
</inkml:ink>
</file>

<file path=ppt/ink/ink54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2547 831,'13'9,"-10"-8,0 0,-3 2,-2 2,1 0,1-2,0 1,0 3,0-3,3-3,2-8,-4 4,0 0,0 0,0-1,-1 1,-2-1,2 1,4 2,0 1,0 0,2 0,-3 1,-2 3,-2 1,1 1,0-2,-1 0,0 0,1-1,-2 3,3-12,1 1,-1 0,1 1,-2 1,3-2,0 0,1 1,-1 0,0 1,1 0,-3 10,-2-4,-3 11,2-8,0 0,-1-2,0-1,0-1,0-1</inkml:trace>
</inkml:ink>
</file>

<file path=ppt/ink/ink54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1632 1065,'18'-2,"-14"1,0 1,-1-1,1 1,-1 0,2-1,-2 1,1-2,1 1,-2 0,0 0,1 0,0 0,0 1,-1 0,1-1,3 0,-4 0,-7-3,1 0,1-1</inkml:trace>
</inkml:ink>
</file>

<file path=ppt/ink/ink54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1879 1047,'40'2,"-37"-3,3 2,-3-1,0 0,1 1,0 2,-5-7</inkml:trace>
</inkml:ink>
</file>

<file path=ppt/ink/ink54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1683 925,'-20'-18,"18"15,1 0,-1-1,-2-5,2 4,1 0,-1-2,0 0,0 0,-2-6,2 7,0-1,0 0,-4-11,3 10,0-1,-1 2,-1-10,3 8,0 0,1 2,-1 1,-1-4,2 6,-2-8,3 8,-1 0,0-1,0 1,-1 0,-5-4</inkml:trace>
</inkml:ink>
</file>

<file path=ppt/ink/ink54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1575 581,'-28'6,"26"-3,1 2,0-2,1 0,1 0,2 0,0-2,0 0,2 1,-2 0,0 0,-3 1,-3-1,0 0,-3 2,3-3,2-5,4 0</inkml:trace>
</inkml:ink>
</file>

<file path=ppt/ink/ink54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1598 579,'-13'18,"11"-15,0 2,2-2,0 0,1 0,2-3,0 0,0-3,0-2,-2 1,0 1,0 0,1 6,-1 0,0 1,1 2,-1-3,0-6,4-6,-4 5,0 0,0 0,2-3,-1 3,1 2,0 4,1 9,-4-8,0 0,0 3,-1-3,1 0,0 0,3-6,0-1,-2 1,-1 0,2-1,-2 0,1 1,2 2,-1 4,-1 0,1 2,-1-2,-1 1,0 0,1-1,-1 0,2-6,-1 0,0 0,0-1,-1 1,1-2,0 2,0 0,-1 0,2 7,0 1,1-1,0-2,0-1,0-2,0 0,1-2,-1 1,-1-1,1-2,-2 2,0 0,0 0,-1 0,0 0,-3 0,0 3,-1 1,1 1,2 2,1-1,0 0,0 0,1 0,1 2,0-2,1-2,0-1,0-1,3-3,-2 3,0-2,-1 0,0 0,-1 0</inkml:trace>
</inkml:ink>
</file>

<file path=ppt/ink/ink54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1713 554,'2'0</inkml:trace>
</inkml:ink>
</file>

<file path=ppt/ink/ink54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1714 554,'13'0,"-10"-1,1 0,-1 0,0-1,0-2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120 989,'13'-8,"-9"6,0 1,-1 2,3 2,-3-1,-2 2,-4-1,1 0,-1-2,0 3,-1-3,1 0,0 1,0 0,0 1,0-2,8 0,-2 0,0-1,0 1,0-1,3 2,-2-1,0 0,1-1,-4-4,-2 1</inkml:trace>
</inkml:ink>
</file>

<file path=ppt/ink/ink54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1757 510,'5'39,"-5"-35,0-1,1 0,-1 0,0 1,1-1,-1 0,0 3,-1-3,1-6,-1 0,1 0,-1-5,1 3,-1 2,0 0,0-7,1 7,0-1,0-7,0 8,0-2,0 2,0 0,2 0,1 4,0 1,0 1,0 0,-2 0,-1 0,-1 0,1 1,1-7,4-6,-2 5,0 0,-1 1,4-4,-3 5,0 0,-1 5,-2 1,0 6,-1-6,0 0,1-1,0 0,-1 0,0 0,1 0,-1 0,0 0,0-7,1 0,0-1,0-2,0 4,1 0,-1 0,1-1,0 0,2 1,-1-1,-1 1,2-2,0 2,0 0,0 1,-1-1</inkml:trace>
</inkml:ink>
</file>

<file path=ppt/ink/ink54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1813 509,'17'2,"-15"-5,-1 0,1 0,-3 0,-2 1,0 2,-1 1,1 2,0 0,2 2,0 0,1-2,1 0,1 0,3-5,-2 1,0-1,0 0,0-1,0 0,-1-1</inkml:trace>
</inkml:ink>
</file>

<file path=ppt/ink/ink54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1853 492,'17'0,"-13"-1,-1 0,0 0,0-2,-1 0,-5 2,-2-1,3-1,0 0,0-1,1 1</inkml:trace>
</inkml:ink>
</file>

<file path=ppt/ink/ink54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1866 458,'2'21,"-2"-16,0-1,0 0,0-1,0 4,0-4,0 0,0 0,0 6,0-1,0-4,1-9,0 2,1-5,-1 4,-1 1</inkml:trace>
</inkml:ink>
</file>

<file path=ppt/ink/ink54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1892 495,'7'0,"-7"-5,1-1</inkml:trace>
</inkml:ink>
</file>

<file path=ppt/ink/ink54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1895 469,'13'-6,"-12"9,2 3,-2-3,1 3,0-3,-1 0,0 0,2 2,-1-2,0 1,1 2,-1-3,1-3,-3-3,1-2,0 0,0 0</inkml:trace>
</inkml:ink>
</file>

<file path=ppt/ink/ink54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1935 470,'-6'11,"4"-5,0-1,0-1,1 0,0 0,0 1,-1-2,1 0,-1 1,-1-4,0-2</inkml:trace>
</inkml:ink>
</file>

<file path=ppt/ink/ink54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2978 1328,'13'23,"-11"-14,-1-5,0-1,0 4,0-4,0 0,0 0,0 1,0 4,1 2,-2-6,0 0,0-1,1 1,0 1,8-13,-3 1,0-1,6-5,-7 7,1 0,0 0,1-1,1-1,19-17,-19 18,0 0,1-2,1-1,-2 2,0-2,-2 3,-1-1,-3-11,-3 9</inkml:trace>
</inkml:ink>
</file>

<file path=ppt/ink/ink54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1406 411,'-1'16,"2"-12,-1-1,2 3,0-2,-1-1,2-1,0-2,-2-3,-2-1,0-1,0 2,-2-4,1-1,1 5,0 0,0 0</inkml:trace>
</inkml:ink>
</file>

<file path=ppt/ink/ink54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1399 358,'33'35,"-30"-33,-2 3,0-1,0 5,-1-5,0-1,0 0,1 0,-2 0,1 0,1-6,0-8,0 7,-1 1,1 0,1 0,0 0,2-2,-2 2,2 1,0 6,-1 3,-2-4,1 1,-1-1,1 1,1-1,4-14,-7 7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99 951,'-9'52,"10"-49,0 0,-1 2,2-2,1 5,-1 0,2-3,-3-2,2-1,2 1,0 1,-2-2,1 0,4 2,-2-4,-1 0,1-1,0 0,2-3,-1 1,0-2,-3 0,-1 3,-1-2,0 1,2-9,-3 9,0-6,0 5,-2 0,0 1,-1-1,0-1,-2 0,0 1,0-1,-1 1,0 2,0 1,1 2,0-1,-1 2,2 0,0 2,0 2,3-2</inkml:trace>
</inkml:ink>
</file>

<file path=ppt/ink/ink54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1510 393,'-13'5,"10"-2,3 0,-1 0,1 1,0 1,0 0,0-2,0 0,2 0,3-6,-2 2,1-1,-1 0,0 1,0-1,1 0,-1-1,0 2,-1-2,1 2,0 0,-3-2,1 6,-2 0,1 3,1-3,2-1,0-3,0-1,0-2,0 2,-1-2,1 0,-3 1,-4 2,1 0,6-2,1 1,-1 1,0 0,0 0,0 3,0 0,-1 1,0 0,0 0,-1 0,-1 1,0-1,0-6,0-1,0 1,1-1,0 1,0 0,1 0,0 0,1 3,0-1,-2-2</inkml:trace>
</inkml:ink>
</file>

<file path=ppt/ink/ink54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1612 376,'0'41,"-1"-45,1-1,-1 1,2 1,0 0,2-1,-1 1,1 1,-1-2,2-2,-1 3,0 1,0 4,-3 1,1 0,-1 2</inkml:trace>
</inkml:ink>
</file>

<file path=ppt/ink/ink54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1644 399,'23'-6,"-21"3,-2 0,-2 0,-2 1,-4 6,5-2,-1 2,2-1,0 0,1 1,0 0,1 0,2-1,2 0,-1-3,1-2,0 1,1-2,-2 1,3-1,-3 1,0 0,0 0,5-3,-4 1,-1 1,0 0,-4 7,-6 8,5-8,0 0,0 0,1 1,1-2,0 0,1 3,2-5,0-3,3-5,-3 3,0 0,-1 1,2-6,-2 5,0 1,0-2,0 0,0 0,0-1,1 1,-1 1,1 1,-1 0,1 0,1 0,-1-1</inkml:trace>
</inkml:ink>
</file>

<file path=ppt/ink/ink54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1746 350,'-3'57,"5"-52,-1-2,2-4,1-2,3-4,-4 3,-5-1,-3 3,1 0,0 0,1 1,-2 1,-2-3,3 2,-6 0,7 0,0 3,9-3,0-1,7-1,-9 1,1 1,0-1,-2 1,1 0,0 1,0-1,0 1,-1-1,1-3</inkml:trace>
</inkml:ink>
</file>

<file path=ppt/ink/ink54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1878 364,'0'41,"1"-30,-1-6,1-1,-1 1,-1-1,1-1,1 0,-1 0,-1 1,2-1,-4-4,2-4,-1 0,1 0,1-1,-1 1,1 2,0 0,-1 0,1-1,0 1,0 0,0-1,0-1,2-1,-2 3,1 0,1 0,2 2,4 0,-4 0,-1 0,1 1,0-1,0-1,-1 2,1-2,-1 5,-3 2,0-2,0 0,-2 2,0-2,0 1,-1-1,0-1,0-2,3-3,5-1,-2 3,2-2,-1 0,-1 1,0 0,0 0,0 0,-1 5,-1 3,-1-2,1-1,0 0,0-6,4 0,-2 0,0 1,2-1,-2 0,2-1,-2 2,-2 5,-3-6,-2-6,1 5,0 1,0 1</inkml:trace>
</inkml:ink>
</file>

<file path=ppt/ink/ink54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1932 388,'0'-4,"2"1,1 0,2-1,-1-1,-1 3,1 0,-1 0,0 1,1 0,-1 3,0 0,-7 0</inkml:trace>
</inkml:ink>
</file>

<file path=ppt/ink/ink54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1968 383,'2'0</inkml:trace>
</inkml:ink>
</file>

<file path=ppt/ink/ink54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1969 383,'-1'5,"0"-1,0-1,0 0,0 0,4 0,0-3,2 0,-2-1,0 0,0-3,-1 0,-1 1,-1 0,0 0,-3 2,0 0,6 1,0 0,1 0,0-1,0 1,-1-1,0-1,2-1,-1 0,-1 1,0-1,-6 8,-2 1,-6 5,8-7,1 0,1-1,0 2,3-2,1-2,0-2,0-1,1-1,-1-1,1-6,-4 5,0 2,0-1,0 1,1 9,1 2,-1-4,-1 1,0-2,0 0,0 0,0 1,0 2,-1-2,1-1,-1 1,0-1,0 0,-1 2,0-1,-3 1,2-3,0 0,0-1,4-4,2-7,0 1,0 2,-1 0</inkml:trace>
</inkml:ink>
</file>

<file path=ppt/ink/ink54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2021 391,'17'-6,"-17"10,0-1,0 4,0-4,-1 4,1-2,-1-1,0 0,1-1,-4-9,4-1,0 4,1-2,2 1,3-1,0 2,-2 0,0 0,1 0,-2 1,0-1</inkml:trace>
</inkml:ink>
</file>

<file path=ppt/ink/ink54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2089 392,'-15'0,"10"2,2-1,1 2,0 1,2-1,1 4,1-4,0 0,1-3,0-3,3-5,-4 5,0-1,-1 1,1 6,-1 0,-1 0,3-4,0-4,0 1,0 1,0 2,1 3,-1 1,-3 1,0-1,0 0,3-3,2-5,-3 1,1 0,-1 1,0-1,1 3,-1 4,-2 1,1-1,-1 0,0 0,0 0,0 0,2-7,0 0,0 1,-1 0,1-1,1-2,-1 2,0 0,1 2,0 2,0 7,-2-3,0 2,0-3,0 3,0-1,2 1,0-4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1258 1616,'12'-14,"-15"11,0 2,0 0,0 1,2 3,0 3,2 12,1-14,-1 0,3 3,1-4,-2-3,1-7,-4 2,1 1,-1 1,0 0,0-2,0 0,0 2,3 3,-1 3,-1 2,0-1,0-1,0 2,0 2,0-2,-1 0,-2-8,1 0,0-1,1-7,0 7,0 1,0 0,1-2,2 2,-2 0,2 2,1 0,-1 0,1 0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249 974,'-11'15,"9"-12,-1 1,-1 2,1 1,0-3,1 2,-1 0,-2 6,2-8,-1 6,-2 6,2 2,3-14,0-1,0 3,1-3,2-6,-1 0,1-1</inkml:trace>
</inkml:ink>
</file>

<file path=ppt/ink/ink55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2740 792,'-5'16,"4"-13,1 0,-1 2,0-2,0 1,2-1,0 0,1 0,0 0,1-1,0-1,1 0,0-1,1-1,0 1,-1-2,0 1,-1-2,0 0,-1 0,-1-2,0 0,-1-1,1 1,-1 2,0-1,1 1,-2-5,1 4,-2 0,1 1,-2 0,-1 3,-2 0,-3 3,5 0,-1 0,0 3,4-2,0-1,0 6</inkml:trace>
</inkml:ink>
</file>

<file path=ppt/ink/ink55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2771 784,'-3'19,"1"-14,1 0,0-2,0 1,-1-1,1 0,-1 1,2-1</inkml:trace>
</inkml:ink>
</file>

<file path=ppt/ink/ink55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2809 808,'15'6,"-11"-6,-1-1,0-2,0 0,-1 0,0 0,-1 0,-1 0,0 0,-3 1,0 1,0 1,0 0,-2 3,2 0,1 0,-1 1,1-1,0 1,0-1,0 0,-2 3,2 0,0-3,3 1,3-3,-1-1,0 0,1-1,0 0,-1-1,0 1</inkml:trace>
</inkml:ink>
</file>

<file path=ppt/ink/ink55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2867 815,'-14'-9,"12"12,-1 1,2 0,-1 2,2-3,1 0,2-1,2-3,-1 0,1-1,-2 1,0-2,1-1,-1 0,0-2,-2 3,-3 9,1-3,-1 0,1 0,-1 2,2-2,2 0,1-2,0 0,2-2,2-2,-2-1,0 1,0-1,2-1,-3 2,-1 0,-8 2,0 4,0 1,-2 6,7-7,-1 0,0 1,2-1,2-1,4-3,-3-1,-1 1,1-1,0-1,-1 1,2-3,-3 2,0-1,-1 0</inkml:trace>
</inkml:ink>
</file>

<file path=ppt/ink/ink55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2950 768,'-6'26,"5"-22,0 1,0 0,0 0,0 0,0-1,-1 1,-1 1,2-3,0 1,5-8,-1 1,-1 0,1-2,1 0,-1-1,0 2,-1 1,0 0,1 3,0 3,-1 2,-2-2,1 1,-2 2,0-2,-1 3,1-4</inkml:trace>
</inkml:ink>
</file>

<file path=ppt/ink/ink55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3042 806,'-1'18,"0"-14,0-1,0 1,0-1,5-8,-2 2,1-1,-1 1,1-2,0 3,1 0,-1 2,-2 3,-2 2,0 0,-1-2,0 1,1 0,5-6,-2-1,0 0,2-3,-1 2,0 1,0 0,1 1,-1 2,-4 3,-2 2,2-2,-1 2,1-2,0 0,1 0,3-1,1-1,-1-2,1 0,-2-2,-1 0,0-1,0 1,-2 0,-1 0,5 3,0 2,0 1,-1 0,-1 0,-1 0,-1 0,4-6,0 0,-1 0,1-2,0 2,0 8,-3-2,0 0,0 0,-1 0,1 0</inkml:trace>
</inkml:ink>
</file>

<file path=ppt/ink/ink55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3140 817,'2'0</inkml:trace>
</inkml:ink>
</file>

<file path=ppt/ink/ink55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3186 779,'-7'16,"6"-6,0-7,1 0,-1 1,1-1,0 1,0 0,0-1,0 0,3 0,0-4,1 0,-2-2,-4 0,1 0,-1-1,0 0,1 1,-3-3,2 2,0 1,-1 1,6 2,3 2,-1-1,-2 0,0-1,0 0,2 0,-1 1,-1-1,0 0,0 0,-2-4,-3 1,0 0,-1 2,0 0,0 1,0 2,2 1,0 2,1-1,-1 1,1-1,1-1,0 0,0 0,2 0,0-3,0 1,0-1,0 1,0-1,0-3</inkml:trace>
</inkml:ink>
</file>

<file path=ppt/ink/ink55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3224 802,'1'18,"-1"-15,0 0,-1 0,0 0,2-6,1-2,-1 2,1-3,-1 2,1 0,0 1,1 1,0 0,0 1,0 1,0 0</inkml:trace>
</inkml:ink>
</file>

<file path=ppt/ink/ink55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3251 820,'4'14,"-4"-11,4-6,-1-1,-1 1,1 0,0 1,0 0,-2 5,-1 0,0 0,0 0,0 0,2-6,5-6,-5 6,1 2,-2 4,0 1,-1 0,-1-1,0 0,4-3,-1-3,2-1,0 2,-1 1,0-1,0 1,-3 5,0-1,0 0,0 0,0 2,0-2,0 0,-1-14,1 7,0 0,0 1,0-1,0 0,0 0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237 985,'8'13,"-7"-10,0 0,1 0,-1 0,0 4,0 1,-1-3,1-2,0 4,-2-2,1 0,-1-1,2 0,-1 0,-1 2,1-2,-1-1,-3-6,-2-6,3 7</inkml:trace>
</inkml:ink>
</file>

<file path=ppt/ink/ink55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3309 797,'6'12,"-5"-9,2 0,0-1,0 0,-1 1,-1 0,0 1,-1-1,0 0,0 0,0 1,-2-1,0 0,4-8,0 1,-1 0,1 1,0-2,0 1,0-1,0 1,0 1,2 0,-1 8,-3-1,0 1,0-1,0 0,0-1,0 0,3-1,1-3,1-2</inkml:trace>
</inkml:ink>
</file>

<file path=ppt/ink/ink55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3385 816,'-18'5,"15"-3,0 0,2 1,-1 0,2 0,3 0,1-1,-1-2,0 0,0-2,-2-1,1 0,-1-4,-1 4,1 0,0 0,0-1,0 0,0 1,0 9,-1-2,-1 3,2-1,-1-3,0 0,1 0,2-2,0 0,1-4,-1 1,0-2,0 0,0-4,-1 3,0-6,0 7,-1 0,0 0,0 0,0 0,1-2,-1 3,-3 6,-1 2,-1 5,2-4,0 0,1 1,0-1,0-2,0 1,1-1,-1 0,1-1,0 3,1-1,2-2,0 0,0-3,-1-3,-1 0,0-1,-1 0</inkml:trace>
</inkml:ink>
</file>

<file path=ppt/ink/ink55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3504 804,'-13'2,"13"1,1 1,3 2,-1-5,0 1,0-1,0 1,-3 1,-2 0,-3 1,2-1,-1-1,1-2</inkml:trace>
</inkml:ink>
</file>

<file path=ppt/ink/ink55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3528 804,'-3'15,"2"-10,1-2,-1 0,1 1,3-1,0-3,1-2,-2-1,0-2,0 1,-2 0,1 1,-1 0,-1 7,0 1,1-1,-2 1,2-2,-1 1,0 3,0-4,0 0,1 1,-1 0,0 0,0 4,0-5,-1 2,-1 0,0-3,0 2,-2-2,2 0,0-2,0 0,0 1,0-1,2-3,1 0,1-1,0-2,1-1</inkml:trace>
</inkml:ink>
</file>

<file path=ppt/ink/ink55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3555 788,'0'17,"0"-12,0-1,-1-1,1 0,0 0,-1 2,1-2,0 0,-1-6,3-3,-1 1,1 0,-1 1,0-1,1 1,1-1,-1 2,1 0,0 4,-2 2,-1 4,0-3,-1-1,0 0,1 0,-2 0,1 0,-1 1,3-1,2-5,-1-2,0 1,0 0,-1 0,2 0,-1 0,-1 0,2 0,-2 12,-2-4,1 4,0-6,0 0</inkml:trace>
</inkml:ink>
</file>

<file path=ppt/ink/ink55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3602 775,'0'16,"0"-11,0-1,0 1,0-1,0 1,0-1,-1 0,1 0,0 0,0-1,-2-8,3 1,0 1,1-3,1-4,-1 7,1 1,-1 5,-1 3,-1-2,-1-1,1 0,0 0,-1 0,-2 3,1-2,-1-1,6-5,2-2,-1 0,-1 2,0 0,-5 7,2-2,2 0,1-3,0 1,0-1,0-1,-2-4,0 1,0 0,-1 1,1-1,0-1,0 1,-1 1,-3 1,0 2,-2 1,2 0,0-1,0 0,4 3</inkml:trace>
</inkml:ink>
</file>

<file path=ppt/ink/ink55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3654 775,'-2'16,"0"-11,2 0,-1 4,1-5,-1 0,1 2,-1-2,2-1,2-1,1-1,-1-2,2-2,0-1,-5 1,-6-7,4 6</inkml:trace>
</inkml:ink>
</file>

<file path=ppt/ink/ink55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3139 816,'16'-3,"-11"1,-1 0,1-1,-2 1,0 1,-7 1,-2 1,1 0,2-2,0 1,0-1,0 2,0 0,-1 1,1 1,1 0,7 1,-2-3</inkml:trace>
</inkml:ink>
</file>

<file path=ppt/ink/ink55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2828 870,'-15'20,"13"-17,-1 1,2-1,-1 0,1 2,0-2,1 0,6-2,-2-1,0 1,4-2,-3 1,-1-1,0 1,3-1,-4 0,1 1,-1-1,1 1,1 0,-2 0,0 0,-6-1,-1 0,1-1,0 1</inkml:trace>
</inkml:ink>
</file>

<file path=ppt/ink/ink55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2854 883,'17'7,"-14"-7,0 1,0-1,0 2,0-1,-1 2,-5 2,1-1,-2 4,2-5,0 0,0 0,-2 1,1 0,-2 1,4-2,-1 0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208 1042,'15'1,"-12"-1,1-1,-1 0,1 2,0-2,6 2,-7-1,1 1,0-1,0 0</inkml:trace>
</inkml:ink>
</file>

<file path=ppt/ink/ink55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2889 935,'24'-8,"-21"7,1 0,-1 1,1-1,1-1,-1 2,-1-1,0 1,1-1,-1 1,0 2,-5-9,0 3,1 0</inkml:trace>
</inkml:ink>
</file>

<file path=ppt/ink/ink55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2942 855,'-10'23,"9"-20,-2 3,0-3,2 0,-1 1,1 0,-1-1,0 2,2 0,-2 7,1-8,1 0,-1 0,0-1,1 0,0 1,0-1,0 1,0 5,0-4,0 0,0-2,1 0,-2 3,1-3,0 0,-2 0,-2 2,-1-2,2-1,1-6,3-1</inkml:trace>
</inkml:ink>
</file>

<file path=ppt/ink/ink55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2966 935,'-9'16,"9"-12,0-1,1 0,2 0,0-3,1-2,0 0,1-2,1-1,-4 2,1-1,-4 7,0 4,0-2,1-2,3-2,0-3,-1-1,1-1,-1 1,2 0,-2 0,0 0,1 2,-2 4,-1 2,-1 1,0-2,0-1,1 1,-1-1,1 0,2-7,1-4,-1 4,0 1,1 0,0 2,0-1,1 1,-1 1,-1 3,-2 5,0-5,0 1,1 2,0-3,0 0,0 1,2-2,1-4,-1-3,-1 2</inkml:trace>
</inkml:ink>
</file>

<file path=ppt/ink/ink55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3074 937,'-13'8,"10"-5,-1 3,3-1,1 0,0-1,0 0,2-1,1-2,0-1,1-2,-1 1,-1-2,1 1,-1-1,1 2,2-3,-1 0,-1 2</inkml:trace>
</inkml:ink>
</file>

<file path=ppt/ink/ink55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3122 893,'-12'39,"10"-36,1 2,1-2,0 0,-1 0,1 2,0 0,1-1,1-1,1-1,0-1,0-3,0 0,1-2,-2 0,-1-3,-2 3,-1 1,-1-2,-1 3,0 0,-1 1,2 1,-1-1,0 1,-3 0,15-3,-5 3,1 0,-1 0,2 0,-2 1,0 0,0-1,2 1,0 0,0-1,-2 0,0 0,0 1,-4 2,0 0,-1 2,1 0,2-1,-1-1,-1 3,1-2,-1-1,1-6,1-8,0 6,1-6,-1 8,0-1</inkml:trace>
</inkml:ink>
</file>

<file path=ppt/ink/ink55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3149 903,'11'14,"-9"-9,1 0,-2-2,-1 0,-2 0,1 0,-2 0,2 0,0 1,1 0,1 0,1-1,1-1,1-2,-1-1,0 0,-1-2,0 0,-2 0,-2 0,1 0,-2 1,3-1,3 1,1 0,-1 2,1 1,0 1,-1-1,-1 2,-2 0,1 1,-1-1,-1 0,0 0,-1 0,2 0,-2 1,0 0,0-1,5-6,3-7,-4 7,1-1,1 0,-1 0,0 3,0 1,0 4,-1-1,-1 0,0 1,-1-1,1 3,-2 1,0-2,-1-1,-1-7</inkml:trace>
</inkml:ink>
</file>

<file path=ppt/ink/ink55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2955 1028,'-1'22,"0"-15,0-4,1 1,-1 0,1 1,-1 1,1-2,0 0,-1 2,0-3,2 0,2-3,2 0,-2 0,2 0,1 0,-2 0,0-1,-1 1,0-1,0 1,-8-11,3 6,0-1</inkml:trace>
</inkml:ink>
</file>

<file path=ppt/ink/ink55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2954 1041,'21'-1,"-18"0,0 0,2 0,-1 0,-1 1,0-1,0 1,-5 3</inkml:trace>
</inkml:ink>
</file>

<file path=ppt/ink/ink55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2962 1053,'14'2,"-11"-1,1-1,-1 0,0 0,0 0,1-1,0 1,-1 0,0-1,0 0</inkml:trace>
</inkml:ink>
</file>

<file path=ppt/ink/ink55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3035 1030,'-17'14,"14"-9,2-2,0 0,0 0,1 1,1 0,0 1,1-1,0-1,1 0,0-1,0 0,1-1,-1 0,1 0,-1-1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275 1016,'18'1,"-15"-1,0 0</inkml:trace>
</inkml:ink>
</file>

<file path=ppt/ink/ink55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3075 1022,'5'16,"-5"-13,-1 2,0-2,-1 2,1-2,-1 0,1 1,-1 1,0 6,1-7,-1 0,0 0,1-1,-2 1,-3-5</inkml:trace>
</inkml:ink>
</file>

<file path=ppt/ink/ink55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3145 1094,'-9'18,"5"-14,2-1,0 1,0-1,1 1,-1 0,-1-2</inkml:trace>
</inkml:ink>
</file>

<file path=ppt/ink/ink55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3183 1039,'30'1,"-27"-1,0 0,1 0,-1 0,0 0,0 0,1 0,0 1</inkml:trace>
</inkml:ink>
</file>

<file path=ppt/ink/ink55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3221 1049,'0'18,"0"-13,-1 1,1-2,0 3,-2-3,1-1,0 1,1-1,0 1,0-1,-1 0,1 0</inkml:trace>
</inkml:ink>
</file>

<file path=ppt/ink/ink55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3286 1050,'-13'6,"10"-4,2 1,-1 0,1 1,0-1,1 0,-1 1,1-1,0 0,0 0,-1 0,1 2,2-1,0 0,0-1,6 0</inkml:trace>
</inkml:ink>
</file>

<file path=ppt/ink/ink55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3331 1041,'1'20,"-1"-17,0 0,-1 2,0 4,1-3,-2 2,0-5,2 1</inkml:trace>
</inkml:ink>
</file>

<file path=ppt/ink/ink55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3377 1063,'-5'29,"3"-25,1 0,-1 0,0-1,0 0</inkml:trace>
</inkml:ink>
</file>

<file path=ppt/ink/ink55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3426 1018,'-1'35,"1"-31,0 3,0-3,-1 0,1 11,-1-11,1-1,0 0,-2 1,2 2,0-3,-1 2,1-1,-1-1,1-7,0 0,1-5,0 4,-2-9</inkml:trace>
</inkml:ink>
</file>

<file path=ppt/ink/ink55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3421 1021,'21'1,"-18"-1,0 0,-1 3,-3 0,0 2,-1-2,-1 0</inkml:trace>
</inkml:ink>
</file>

<file path=ppt/ink/ink55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3424 1059,'15'-1,"-12"1,2 0,-1 0,-1-1,0 1,4-2,-2-1,-2 0,1 1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261 1042,'18'-1,"-13"0,-1 0,-1 0,1 1,-1-1,1 0,-1 1,-3-3</inkml:trace>
</inkml:ink>
</file>

<file path=ppt/ink/ink55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3486 1020,'-19'28,"18"-25,0 1,-1 3,2-4,-1 3,2-3,0 1,-1-1,2 1,0-1,1-1,1-2,-1-1,0-5,-1 2,-1 0</inkml:trace>
</inkml:ink>
</file>

<file path=ppt/ink/ink55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3509 1021,'11'21,"-12"-17,1 0,-2 1,0-1,1-1,-1 0,1 1,-3 10,3-10,1-1,-2 0,1 1</inkml:trace>
</inkml:ink>
</file>

<file path=ppt/ink/ink55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3555 1058,'-7'28,"5"-21,1-4,-2 2,0 0,-3 0,2-3,-1-3,2 0,0-1,-1 0</inkml:trace>
</inkml:ink>
</file>

<file path=ppt/ink/ink55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2973 1193,'-5'32,"5"-28,0 0,-1 3</inkml:trace>
</inkml:ink>
</file>

<file path=ppt/ink/ink55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2969 1154,'13'19,"-12"-15,0-1,-1 2,1 0,0-1,1-1,-1 0,1 1</inkml:trace>
</inkml:ink>
</file>

<file path=ppt/ink/ink55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3008 1215,'-13'-7,"10"9,3 1,0 1,0 0,0 0,1-1,0 0,0 1,2-3,0-6,-1 2,0-3,-2 3,2-1,0-2,0 0,-1 2,0-1,0-5,0 7,0-2,-1 2,1-1,-1 0,0 7,0 0,0 4,0 1,0-2,0 0,0-1,0-1,1-1,0 3,1-1,1-1,0-2,1-2</inkml:trace>
</inkml:ink>
</file>

<file path=ppt/ink/ink55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3060 1183,'-11'14,"9"-10,2-1,0 1,-1 1,1-2,0 2,1-2,-1 1,2 2,1-4</inkml:trace>
</inkml:ink>
</file>

<file path=ppt/ink/ink55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3086 1174,'14'15,"-13"-11,-1-1,0 0,0 0,0 0,-1 1,1-1,-1 1,-1 0,0 0,-1 0</inkml:trace>
</inkml:ink>
</file>

<file path=ppt/ink/ink55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3150 1222,'-1'15,"0"-11,0 2,0-3,-1 0,0 0,0 2,-1-1,0-4</inkml:trace>
</inkml:ink>
</file>

<file path=ppt/ink/ink55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3154 1172,'5'18,"-4"-14,-1-1,1 0,-1 2,0-2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288 994,'31'7,"-27"-6,-1-1,5 0,-5 1,-1 2,-2 2,-3 5,-1-1,2-4,-2-1,1-1,0-1,-1 1,2 0</inkml:trace>
</inkml:ink>
</file>

<file path=ppt/ink/ink55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2734 1304,'-3'18,"4"-14,0-1,0 0,0 1,0-1,1 2,-1-1,0-1,0 0,3 5,0-5,0 0,0-1,0-2,-1 1,0-2,3-2,-2 1,-2-1,0-1,0 0,-1 0,0 1,1-2,-2 2,1 0,-1-1,1 1,-1-1,0 1,0-1,0 1,0-2,0 2,0 0,-1-1,1 0,-1-2,0 3,-1-2,-1 3,1-1,-1 1,-1 1,1 0,-3 1,3 0,-2 1,2-1,-1 1,-1 0,1 2,2 0,0 0,3 0,3-2,0 0,1-1,-2 0,0 0,0 0,0 0,1 1,-1 1,0-1,-1 2,-1 0,-2 2,-1-2,0 1,-3-1,1 0,0-2,1 1,0 0,6 1,2-3,0 1,-1-1,5 1,-5-1,-1 1,2-1</inkml:trace>
</inkml:ink>
</file>

<file path=ppt/ink/ink55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2840 1314,'1'15,"-1"-11,0-1,0 0,0 1,-1 0,1 0,-1 1,0-1,0-1,1 0,-1 0,1 0,-2 2,1 0,0-2,1 0,4-2,0-1,-1-1,0 0,0 1,1-2,-1 2,2-1,-2 0,0 1,1-1,1 0,-1 0,-1 1</inkml:trace>
</inkml:ink>
</file>

<file path=ppt/ink/ink55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2836 1309,'28'1,"-25"-1,0 0,0-1,-6 4</inkml:trace>
</inkml:ink>
</file>

<file path=ppt/ink/ink55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2831 1349,'24'3,"-21"-3,0 2,0-1,0 0,0-5,-2 1</inkml:trace>
</inkml:ink>
</file>

<file path=ppt/ink/ink55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2906 1339,'28'3,"-24"-3,-1-1,2 0,-2 1,-4-4,-2 2</inkml:trace>
</inkml:ink>
</file>

<file path=ppt/ink/ink55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2934 1319,'27'8,"-21"-6,-3-2,0 2,-6 3,1-2,0 1,-1-1,0 3,2-3,-2 2,1-2,-2 5,1-5</inkml:trace>
</inkml:ink>
</file>

<file path=ppt/ink/ink55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3011 1303,'-4'36,"3"-32,0 1,1-1,-2 7,1-6,0 0,1-2,-1 0,1 0,2 0,2 0,-1-3,0 0,1-1,1 0,-2 1,2-2,-2 2,2-1,0 0,-2 1,0-1</inkml:trace>
</inkml:ink>
</file>

<file path=ppt/ink/ink55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3006 1306,'19'1,"-15"-1,-1 0,1 0,0-1,-1 1,-4 3,-2-1</inkml:trace>
</inkml:ink>
</file>

<file path=ppt/ink/ink55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3003 1342,'32'-5,"-28"5,-1 0,0 0,0 0</inkml:trace>
</inkml:ink>
</file>

<file path=ppt/ink/ink55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3089 1333,'13'4,"-9"-3,1-1,1 0,-3 0,0 1,5-1,-5 0,-6-1,-1-1,0-1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392 1006,'-14'-3,"11"3,-3 0,3 0,-1 3,-1 1,3 1,-1 1,0 1,0 3,2-4,1-2,0-1,1 2,0-1,1-1,2-3,-1-2,0 1,2-3,0 0,0 0,1-2,-2 2,-2 1,0-1,2 5,1 6,-4-4,1 3,0 1,-1-4,2 5,-2-4,0 0,2-6,-3-3,0 1,0 1,0-2</inkml:trace>
</inkml:ink>
</file>

<file path=ppt/ink/ink55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3113 1317,'3'24,"-3"-20,0 0,0 1,0-1,0-1,-1 4,2-3,-2-1</inkml:trace>
</inkml:ink>
</file>

<file path=ppt/ink/ink55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3157 1307,'37'-1,"-34"1,1-1,-1 0,2-1,-2 2,0-1,0 1,0 1,-4 2,-3 0,1 0,0-2</inkml:trace>
</inkml:ink>
</file>

<file path=ppt/ink/ink55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3180 1319,'16'41,"-17"-36,1 0,-2-2,2 1,-1-1,0 0,-1 0,-2 0,0-4,-1-7,4 4</inkml:trace>
</inkml:ink>
</file>

<file path=ppt/ink/ink55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1124 668,'14'3,"-10"-2,0 0,2 1,-2-1,1 0,-1 1,-1-1,0 0,0 0,0 0,-2 2,-2 2,1 0,0-1,0 4,0-5,0 2,0-2,0 1,0-1,2 8,-2-7,1 1,-1 0,1 1,-1 0,0-1,0-1,1 1,-1-1,0 5,0-4,1 2,-1-1,0 10,1-8,0-5,-1 1,0-1,1 0,-1 0,0 2,1-1,-1 5,0-4,0 4,0-3,-1-3,1 0,-1 0,0 2,-1-2,2 0,-2 1,2 0,-1-1,0 1,0-1,1 0,-2 0,0 0,1 0,-1 0,-1-1,0 0,-1-1,0 0,1 0,0-1,-1 1,0-1,-1 0,0 0,-10 3,11-2,0 1,1-1,0 0,0 1,-2 1,2-1,0 0,-1 2,2 0,2-1</inkml:trace>
</inkml:ink>
</file>

<file path=ppt/ink/ink55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1145 664,'10'-16,"-10"13,1 0,1-3,1 1,-2 2,2-1,-1 0,0 1,0 0,1 0,-1-1,1 1,1-5,-1 4,-1 0,1-1,2-1,-2 4,-1-1</inkml:trace>
</inkml:ink>
</file>

<file path=ppt/ink/ink55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1200 478,'6'27,"-6"-24,0 2,0-2,0 0,0 4,0-3,0 1,0 0,0-1,0-1,0 6,0-6,3 0,0-3,2 0,-2 0,0-1,3 0,-1-1,-2 1,0 1,-11-8,6 5,0 0,1-1,-4-11,3 10</inkml:trace>
</inkml:ink>
</file>

<file path=ppt/ink/ink55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1200 476,'23'-6,"-20"6,0 0,0 0</inkml:trace>
</inkml:ink>
</file>

<file path=ppt/ink/ink55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1211 520,'27'-3,"-24"3,0 0,0 0,0-1</inkml:trace>
</inkml:ink>
</file>

<file path=ppt/ink/ink55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1266 504,'20'-2,"-16"2,0 0,4-1,-5 0,0 1,-7-1,0 1,0-2,0-2,1 0,2 1,0 0</inkml:trace>
</inkml:ink>
</file>

<file path=ppt/ink/ink55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1280 467,'2'17,"-1"-12,-1-2,1 5,-1-2,1-2,-1-1,1 13,-1-12,0-1,0 0,0 0,0 1,0 0,0-1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592 952,'-16'19,"12"-14,1-1,-1 1,0-1,1 0,0-1,-6 4,3-2,-1 2,5-4,-3 4,3-4,1 0,5-3,2-5,-2 2,0 1,3-3,-4 4,1-1,0 1,1-1,-2 2,-3-3,-3 0,-1-4,3 4,1 0</inkml:trace>
</inkml:ink>
</file>

<file path=ppt/ink/ink55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1299 463,'29'0,"-26"-1,0 0,0 0,2 0,-2 1,-6 1,-2-1,2 0</inkml:trace>
</inkml:ink>
</file>

<file path=ppt/ink/ink55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1323 470,'11'52,"-10"-49,-1 0,1 3,-1-3,0 1,0-1,0 2,-1-1,0-1,0 0,-2-2</inkml:trace>
</inkml:ink>
</file>

<file path=ppt/ink/ink55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395 732,'20'20,"-16"-20,0 0,-1 0,2-1,1 0,-1 0,-1 0,-1 0,1 0,1-1,-1 0,1 1,2-1,-2 0,-2 1,1 0,0 1,1-1,0-1,2 0,-4 1,1-1,-1 1,0-3,-1 1,0 0,0-2,0-2,-1 3,0 0,0 1,0 0,-1-2,1-1,-1 3,0 0,-3 0,0 2,-1-2,-2-1,2 1,1 2,-2-2,1 0,0 1,0 0,-1-1,1 1,-1 0,-4 0,6 2,-1 0,0 1,-1-2,-1 1,1 1,0-1,0 0,0 1,1 1,0 0,0 0,0 1,0 0,2 0,-3 2,-3 4,4-2,3-4,0 1,0 0,0 1,1 1,0-1,1 0,-1 0,0-1,3 1,0-4</inkml:trace>
</inkml:ink>
</file>

<file path=ppt/ink/ink55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1043 722,'-22'9,"18"-6,2 0,0 0,1 0,0 0,0 3,0-3,0 1,1 3,1-2,0-2,1 0,0 1,1-1,0-1,0 0,0 1,1 0,-1-2,1 2,0 0,-1 0,1 0,-1 1,0-2,0 0,0-1,0-1,0-1,2 0,1 0,-3 1,2-1,-1 0,1-1,-2 2,0-3,0-1,1-1,-2 2,-1 0,0 0,-1 0,0 0,-2-1,-1 2,1-1,-2 0,1-1,-2-2,2 2,2 1,-2-1,0 1,0 1,0-1,0 2,0 0,-1 0,1 1,0-1,0 1,0 0,0 1,0 0,-1 3</inkml:trace>
</inkml:ink>
</file>

<file path=ppt/ink/ink55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602 824,'-13'-2,"9"3,1 0,-1 0,1 1,0-1,-1 4,2-2,2 0,0 1,1 0,0 1,1 2,-1-3,0 0,0-1,1 1,-1-1,1 0,2 1,0-2,-1-1,3 2,-3-1,0-1,0 1,0-1,0 0,0 0,1 0,-1 0,1 0,-1-1,1 1,3-2,-4 1,2-1,-1 0,-1 0,1 0,-1-1,1 1,0-1,0-1,-1 2,3-3,-3 3,1-1,-1-1,0 2,-2-2,3-1,-1 0,-2 1,1-2,-1 2,0-1,-1 0,-1 1,-1 0,-2-1,1 3,-1-2,-1 0,1 0,-1 1,-6-4,8 4,-3-1,2 2,0 0,-4 0,4 0,1 2,-9 2,7-1,1 0,1 0,-1 1,2 0,-1 1,-1-1</inkml:trace>
</inkml:ink>
</file>

<file path=ppt/ink/ink55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2997 1452,'-3'16,"1"-10,1-1,0-2,-1 2,0 1,1-3,0 1,1 0,-1 2,1-3,-1 0,2 0,2-2,2 0,-1-1,-1 1,0-2,0 0,0-1,1 1,-1 1,0-1,-6-15</inkml:trace>
</inkml:ink>
</file>

<file path=ppt/ink/ink55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2995 1436,'14'3,"-11"-2,0-1,0 0,0 1,0-1</inkml:trace>
</inkml:ink>
</file>

<file path=ppt/ink/ink55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3001 1476,'14'-2,"-11"1,0 1,3 0,-2 0,1 0</inkml:trace>
</inkml:ink>
</file>

<file path=ppt/ink/ink55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3049 1454,'-10'15,"9"-12,-1 1,1-1,1 0,0 1,2 1,1-1,-2-1,1 0,1 0,0-4</inkml:trace>
</inkml:ink>
</file>

<file path=ppt/ink/ink55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3081 1444,'15'18,"-14"-15,-1 0,-1 1,1 0,-1-1,-1 0,1 0,-1 1,-2 1,3-1,-2-3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541 946,'-6'83,"6"-77,0-1,-1 0,1-1,0 0,1 0,-1-1,0 0,1 1,0 0,1 5,1-3,0-5,1-3,2-6,-3 2,-2 0,1 0,-1 1,-1 2,0 0,0-1,1-4,-1 5,0 0,2 6,0 0,1 2,-1 0,1-1,0 1,0-3,0 0,1-2</inkml:trace>
</inkml:ink>
</file>

<file path=ppt/ink/ink55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3124 1524,'-3'17,"0"-15,0-2</inkml:trace>
</inkml:ink>
</file>

<file path=ppt/ink/ink55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3125 1486,'13'11,"-10"-12,1-2</inkml:trace>
</inkml:ink>
</file>

<file path=ppt/ink/ink55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3209 1461,'14'-2,"-11"2,2-1,-2 0,1 0,2 0,0 1,-3 0,0-1,0 3</inkml:trace>
</inkml:ink>
</file>

<file path=ppt/ink/ink55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3228 1433,'1'28,"-1"-24,0 0,0 0,-1 0,0-1,1 1,-2 2</inkml:trace>
</inkml:ink>
</file>

<file path=ppt/ink/ink55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3186 1397,'1'16,"-1"-13,0 1,-1-1,1 0,2 0,1-1,-2-5</inkml:trace>
</inkml:ink>
</file>

<file path=ppt/ink/ink55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3276 1394,'-2'21,"0"-17,1-1,0 0,1 0</inkml:trace>
</inkml:ink>
</file>

<file path=ppt/ink/ink55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3301 1438,'13'-5,"-9"6,-1 0,-2 2,-1 0,0 1,-2 2,2-3,-1 2,-1-1,0 2,1-3</inkml:trace>
</inkml:ink>
</file>

<file path=ppt/ink/ink55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3297 1499,'7'14,"-7"-10,1-1,0 0,-1-6,-2-7,1 7,3 8,-1-1,0-1,-1 0,1 1,-1-1,-6-13,2 3</inkml:trace>
</inkml:ink>
</file>

<file path=ppt/ink/ink55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3092 1426,'24'-1,"-21"2,4 3,-3-1,-1 1,-2-1,0 1,-1 0,0-1,0 4,-1-4,1 0,-2 1,1 1,-2 0,-1 0,1-1,1 1,1 0,1 0,-1-1,1 0,1-1,-1 0,0 0,1 0,-1 0</inkml:trace>
</inkml:ink>
</file>

<file path=ppt/ink/ink55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3124 1551,'-8'14,"7"-9,0-2,1 0,2 0,1-3,0-1,-1-2,-1 0,-1 0,0 0,0-3,-3 4,3 6,-1 2,2-3,-1 0,3-5,-1-2,-1-1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661 941,'-4'85,"3"-78,0 6,1-1,0-6,0 0,-1 0,1-1,0-1,0-1,-1 1,-4 0,1-3,-2-2,3-1,0 0</inkml:trace>
</inkml:ink>
</file>

<file path=ppt/ink/ink55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3170 1516,'-1'33,"-1"-29,0 0,-2 1,2-2,0-6,1 0,0-5</inkml:trace>
</inkml:ink>
</file>

<file path=ppt/ink/ink55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3161 1489,'15'9,"-11"-6,-1-2</inkml:trace>
</inkml:ink>
</file>

<file path=ppt/ink/ink55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3391 1499,'1'14,"-2"-6,0-4,-1-1,-1 1,1-1,1 0,-2-1,0-1,2-5,1 1,-1 0</inkml:trace>
</inkml:ink>
</file>

<file path=ppt/ink/ink55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3385 1466,'9'14,"-6"-12</inkml:trace>
</inkml:ink>
</file>

<file path=ppt/ink/ink55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3441 1436,'14'1,"-11"-1,0 0,2 0,-1 0,-1 0,0 0,0 0,0-1</inkml:trace>
</inkml:ink>
</file>

<file path=ppt/ink/ink55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3467 1448,'3'16,"-2"-12,-1 0,0 3,0-4,0 0,-1 8,1-6,0 0,0 1,0-1,0-1,0-1,-1 0,1 0,0 0,0 0</inkml:trace>
</inkml:ink>
</file>

<file path=ppt/ink/ink55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3525 1447,'-16'4,"13"2,1 0,0 4,2-7,0 0,-1 2,0 2,2-4,-1 1,0 0,1 0,0 0,1 0,2-2,-1-1</inkml:trace>
</inkml:ink>
</file>

<file path=ppt/ink/ink55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3559 1439,'13'22,"-12"-19,-1 2,0 0,-1-1,0 0,-1-1,-2 1,0 3,1-3,2-1,0 0,-1 2</inkml:trace>
</inkml:ink>
</file>

<file path=ppt/ink/ink55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3591 1472,'8'-23,"-7"20,2 0,1 0,0 2,-1 1,0 4,-2-1,0 6,-1-5,0 1,-1 0,1-2,-1 0,0 2,0-2,1 1,-2 1,1-2</inkml:trace>
</inkml:ink>
</file>

<file path=ppt/ink/ink55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3599 1528,'3'-9,"-5"13,1 0,1 0,1-1,0 0,0-6,-3 0,4 6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1316 1634,'0'-14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135 1184,'18'-3,"-14"2,1 1,-2 0,0 0,0 0,0 2,-3 4,0-3,-2 0,1 0,-1 0,-3 1,1-1,-2-1,3 0,0 0,0-1,-2 2,2-2,6 1,0-1,0-1,0 0,1 0,2 1,-3 0,0-1,1 2,-2 1,-1 5,-1 1,0-5,-2 1,-3 2,2-5,0 0,0-1,-1 1,1-1,0 0,0 0</inkml:trace>
</inkml:ink>
</file>

<file path=ppt/ink/ink56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2681 1627,'-1'16,"1"-11,0-2,-1 0,1 0</inkml:trace>
</inkml:ink>
</file>

<file path=ppt/ink/ink56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2686 1561,'1'51,"-1"-47,0 2,0-3,-2-6</inkml:trace>
</inkml:ink>
</file>

<file path=ppt/ink/ink56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2710 1609,'2'20,"-2"-17,-2 3,1-1,-1-2,1 2,3-10,0 1,0-1,-1 2,2-1,-2 1,0 0,0 0,2-4,-1 4,1 12,-2-3,-1-2,1 4,-2-5,1 1,-1 2,1-2</inkml:trace>
</inkml:ink>
</file>

<file path=ppt/ink/ink56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2764 1616,'-14'10,"13"-7,0 0,1 1,-1 2,2-2,-1 0,3 0,0-1,3-2,-2-2,-1 0,1-2,-1 1,0-1,-1-1,0 1,-1 0,2 0,-6 7,3-1,0 0,0 1,3-2,0 0,1-2,-1 0,-2-3,-1-2,-1-1,0 3,-2 1,3-2,3 1,0 1,0 2,0 2,-1 1,0 0,0 2,-1-2,-1 0,0 1,0 2,-1-3,0 0,1 0,-1 0,0-6,2-4,-1 3,1 1,-1 0,1 0,1-4,0 2,-1 0,1 1,1-1,0 6,2 4,-2-4</inkml:trace>
</inkml:ink>
</file>

<file path=ppt/ink/ink56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2842 1614,'3'37,"-3"-34,0 0,0 0,-1-7,1 0,0-2,0 3,3-7,-2 7,0 0,1-1,-1 1,3 0,-1 0,0 2,-1 4,-1 2</inkml:trace>
</inkml:ink>
</file>

<file path=ppt/ink/ink56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2877 1633,'18'5,"-15"-6,-2-2,-2 0,0 0,-1 0,-1 0,0 4,0 4,-1 2,2 0,1-4,1 1,0-1,2 1,3 1,0-6,7-7,-9 7,1-1,4-3,-4 2,-1 1,4-2,-3 0,-1 0,0 3,-9 9,3-5,-3 2,3-3,-1 2,-2 0,3 0,1 1,2-2,0 2,1 1,-1-3,1 0,3 0,0 0,1-3,-2 0,1-1,0-2,1 0,-4 0,1 0,0 0,0 0,-1 0,2-2,-2 2,1-1,-1-1,0 1</inkml:trace>
</inkml:ink>
</file>

<file path=ppt/ink/ink56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2961 1599,'-2'16,"1"-9,0 3,0-3,1-4,-1 5,1-2,2-3,0 0,4 1,-3-4,1-1,0-1,-1 1,4-3,-5 1,-2 0,-3 0,-2 0,2 2,-1 1,1-1,0 0,0 1,0-1,0 1,-4-2,3 1,1 0,0 0,6-1,2 0,-2 1,0 1,6-3,-5 3,5 2,-4-1,-1-1,-1-1,0-3</inkml:trace>
</inkml:ink>
</file>

<file path=ppt/ink/ink56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3000 1601,'23'2,"-20"1,-3 0,1 1,0 3,-1-3,0 1,-2 2,0-3,1 0,-1-1,-1-1,0-2</inkml:trace>
</inkml:ink>
</file>

<file path=ppt/ink/ink56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3011 1674,'0'15,"3"-15,1 0</inkml:trace>
</inkml:ink>
</file>

<file path=ppt/ink/ink56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2714 1751,'-1'17,"0"-10,1-1,-1 0,-1 5,1-8,-3 10,3-8,0 7,0-7,0 0,0 2,1-4,11-1,-8-2,0 0,0-1,1 1,-1-1,1 0,0 1,0 0,-1 0,2 0,-1-1,-1 2,-1-4,-6 0,-1-5,2 5,1 0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112 1168,'-5'87,"6"-84,2 7,-1-3,0-3,0 0,-2-1,2 2,2 3,-3-4,5 1,1-2,-3-2,1-2,2 0,2-3,-5 2,-1-1,0-2,0 1,-1 0,1-1,5-7,-5 9,-1-1,1 0,-1-1,0 0,4-11,-5 12,1-1,-1 1,1 0,-1-2,0 1,1-2,-2-1,0 0,0 1,-1 1,0 2,0-1,-1 2,1-1,-5-5,4 6,-2-2,-3 2,-1 5,1 4,-4 1,4-1,4-3,-4 2,5-2,0 0</inkml:trace>
</inkml:ink>
</file>

<file path=ppt/ink/ink56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2712 1761,'19'-3,"-16"1,0 0,0 1,2-1,-2 2,-2 3,-5 0,0 0,0-1</inkml:trace>
</inkml:ink>
</file>

<file path=ppt/ink/ink56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2714 1809,'28'-5,"-25"5,0 0,3-1,1 1,-4 0</inkml:trace>
</inkml:ink>
</file>

<file path=ppt/ink/ink56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2804 1793,'26'-3,"-22"1,3-1,-1 0,-3 3,0-2,2 2,-1-1,0 2,-1-1,0 1,0-1</inkml:trace>
</inkml:ink>
</file>

<file path=ppt/ink/ink56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2921 1741,'5'22,"-5"-19,-1 1,1-1,-1 0,1 1,0 0,0-1,-1 0,1 1,0 0,5-2,2-3,-4 1,1-2,2 1,-3 0,0 0,0-1,0 2,0-1,0 0,-5-2,-3-1,3 1,0 0,0-1</inkml:trace>
</inkml:ink>
</file>

<file path=ppt/ink/ink56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2922 1736,'29'-10,"-26"8,1 1,-10 8,0-3,2-1</inkml:trace>
</inkml:ink>
</file>

<file path=ppt/ink/ink56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2924 1763,'35'-6</inkml:trace>
</inkml:ink>
</file>

<file path=ppt/ink/ink56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2988 1735,'-14'19,"14"-14,2-1,-1 0,0-1,1 0,-1 1,1 2,0-2,1 0,0-5,0-4,-2 2,0 0</inkml:trace>
</inkml:ink>
</file>

<file path=ppt/ink/ink56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3016 1716,'13'21,"-10"-19,0 1,0-1,-1 2,-2 5,0-6,-1 1,0-1,0 2,-1 0,0 0,-1-1,1-1,0 0,-1-1,-1-1,1 0,-1-1,0-3,2-3</inkml:trace>
</inkml:ink>
</file>

<file path=ppt/ink/ink56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3061 1748,'21'0,"-17"-1,2 1,3-2,-6 2,0 0,0 0,-6 0,0-2</inkml:trace>
</inkml:ink>
</file>

<file path=ppt/ink/ink56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3093 1719,'25'8,"-22"-7,2 4,-4-2,1 0,-2 0,-3-1,0 2,0-2,0 1,1 0,-1-1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255 1219,'-19'41,"17"-37,1-1,-2 5,2-4,0 1,-1 12,2-13,-1 0,1 0,-1 1,1 1,3-5</inkml:trace>
</inkml:ink>
</file>

<file path=ppt/ink/ink56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3162 1744,'16'0,"-11"-1,-2 1,1-1,1 1,-1-2,-1 2,0-1,0 1,-7 0,1-1</inkml:trace>
</inkml:ink>
</file>

<file path=ppt/ink/ink56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3193 1710,'-1'15,"1"-10,0 2,0 4,0-6,0-2,-1 1,1 0,-1 0,-2-4,0-1</inkml:trace>
</inkml:ink>
</file>

<file path=ppt/ink/ink56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3256 1741,'14'1,"-11"-1,2 0,-1 0,0-1,-1 1,5-1,-5 0,0 2,0-1,0 1,-6-6,1 0,-1 0</inkml:trace>
</inkml:ink>
</file>

<file path=ppt/ink/ink56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3292 1712,'25'5,"-22"-3,0-1,0 1,1 1,-1 0,-1 0,-3 0,0 1,-1 0,0 0,2-1,-3 2,1 0,1-2,-1-7</inkml:trace>
</inkml:ink>
</file>

<file path=ppt/ink/ink56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3363 1692,'16'2,"-13"-3,4 0,-3 0,1 1,-1-1,0 1,0 0,-1 0,-6 3,-2-1,-2-1</inkml:trace>
</inkml:ink>
</file>

<file path=ppt/ink/ink56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3387 1703,'-1'24,"1"-18,0 0,1-1,-1-1,1-1,-1 1,0-1,0 1,0 0,0 0,0-1,0 2,0-1,0-1,0 1,0-8,0-1,0 0,0 0</inkml:trace>
</inkml:ink>
</file>

<file path=ppt/ink/ink56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3436 1700,'-11'22,"11"-18,0 0,1-1,-1 0,0 0,1 4,0-4,0 0,1 0,1 0,0-2,0 1,0-1</inkml:trace>
</inkml:ink>
</file>

<file path=ppt/ink/ink56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3491 1695,'13'16,"-12"-12,0-1,-1 16,0-15,-2 1,0 0,0-1,0 0,-6 3,5-3,-1-2,-1-1</inkml:trace>
</inkml:ink>
</file>

<file path=ppt/ink/ink56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2793 1836,'15'9,"-12"-8,5 3,-4-2,-1 0,2 0,5 3,-6-4,0 0,-1 0,2 0,-2 0</inkml:trace>
</inkml:ink>
</file>

<file path=ppt/ink/ink56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2851 1713,'-3'16,"3"-13,-1 1,1-1,-1 1,1 2,0-3,2 0,1-1,5 1,-5-3,0 1,0-1,1 1,0-1,-1 0,0 0,0-1,-1-2,0 0,-1-1,-1 1,1-1,-1 1,0-1,0 1,0-1,-1 1,0-1,-2-1,1 2,-1 1,1-1,-1 2,-1-1,1 2,0 0,0 0,-1 1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255 1211,'8'26,"-7"-20,1 4,-1-7,2 4,-2-3,1 1,1 5,-1-4,-1-3,-1 0,1 7,0-7,-5-3</inkml:trace>
</inkml:ink>
</file>

<file path=ppt/ink/ink56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2877 1704,'-6'15,"6"-8,1-2,-2 1,1-3,1 1,-1 0,0-1,0 0,0 0,0 2,-4-10,3 0,-1 0</inkml:trace>
</inkml:ink>
</file>

<file path=ppt/ink/ink56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2863 1693,'-5'15,"3"-9,2-2,0 0,-1 1,0 0,1 4,-1-6,1 1,-1 0,1-1,-1 0,0 3,1-2,0 0,-1 0,1-1,-1 0,1 0,0 0,1-7,1-7,-2 7</inkml:trace>
</inkml:ink>
</file>

<file path=ppt/ink/ink56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2854 1731,'14'1,"-11"-1,0-1,2 1,-2-1,0 1,1 0,-3-4,-1 1,-1 0,-1 0</inkml:trace>
</inkml:ink>
</file>

<file path=ppt/ink/ink56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2878 1696,'-1'14,"1"-11,0 2,0-2,0 1,0-1,0 0,0 0,0 0,-2 2</inkml:trace>
</inkml:ink>
</file>

<file path=ppt/ink/ink56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2882 1833,'-1'41,"1"-38,0 3,0-2,0-1,0 1,0-1,1-6,-1-2,0-5,0 2,0-2,0 7</inkml:trace>
</inkml:ink>
</file>

<file path=ppt/ink/ink56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2883 1826,'14'4,"-11"-3,0 1,-2 1,-1 0,-1 0,0 0,0 0,-3 1,1-2,-1 0,1 2,0-3,6 1,1-2,1 1,-2-1,1 3,-1 0,-3 1,-2 0,-1-2,-2-2,-3-2,0-1,4 2,1 0</inkml:trace>
</inkml:ink>
</file>

<file path=ppt/ink/ink56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2880 1825,'-17'3,"13"2,0 5,3-5,0 0,1 2,0-4,0 2,2 0,-1-2,-1 0,1 2,1-1,0-1,0 1,0 0,2 1,3 0,-4-3,2-1,-2-1,1 0,0-1,8-5,-7 1,-2 2,1-3,0-2,-1 1,-2 4,0 0,1-3,-1 3,-1-2,-1 0,-1-6,1 8,-1 0,0 0,1 0,-3 0,1 0,0 2,-1-2,1 2,-1-1,-5 2,6 0,-2 2,1 1,0 1,1 3,1-3,1 0,0-1,0 0</inkml:trace>
</inkml:ink>
</file>

<file path=ppt/ink/ink56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2856 1699,'-2'22,"3"-17,0 1,0-2,0-1,0 1,1-1,2 1,0-1,0 0,-1-2,2-1,-2 0,0-3,-1 0,-2-1,1-1,-2 2,1-2,-1 2,1-1,-1 1,0-1,-1 1,-1 0,0 1,0 1,-3 3,1 6,2 0,2-3,1 0,0-1,0-1,1 3,2-3,0-4,3 0,-1-2,-2-1,2-1,-3 1,-1 1,-1 0,1 0,-1 0,1-2,-2 2,0 0,-2 2,-2 4,1 1,2 0,1 0,-1-1,2 1,-1 0,1 4,-1-2,1-3</inkml:trace>
</inkml:ink>
</file>

<file path=ppt/ink/ink56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2798 1691,'1'19,"-2"-14,1 1,0 0,0 0,-1-1,1 0,-1-1,0 6,1-7,0 1,1-7,0 0,0-1</inkml:trace>
</inkml:ink>
</file>

<file path=ppt/ink/ink56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2802 1695,'13'11,"-11"-8,-1 0,1 4,-1-3,-1 0,1 5,-1-6,0 0,0 2,0-2,0 2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235 1271,'24'0,"-21"0,0 1,3-2,-3 1,5-2,-4-1,-1 2,0-3,-2 1,-1 0</inkml:trace>
</inkml:ink>
</file>

<file path=ppt/ink/ink56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2799 1717,'26'4,"-23"-4,0-1,0 1,-6-3</inkml:trace>
</inkml:ink>
</file>

<file path=ppt/ink/ink56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2790 1696,'-6'24,"6"-12,-1-9,0 5,1-4,1 2,0-2,3 0,-1-2,2 0,3 0,-4-2,-1 1,0-1,0-1,0 1,1 0,2-1,-3-1,0 0,0-1,-1 0,0-1,-2 1,1-1,-1 0,0 1,0 0,-1-4,0 3,1 1,-3-1,1 0,-1 0,0 1,-2 0,1 1,0 1,0-1,-5 3,5 1,1 2,2-1</inkml:trace>
</inkml:ink>
</file>

<file path=ppt/ink/ink56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2669 1493,'-15'18,"14"-15,0 0,1 2,-1-1,3 2,2-1,-1-2,1-2,1 0,-1 0,-1-2,3-1,-3 2,2-2,0 0,-2 0,0 1,5-1,-3 0,0 0,-1-1,-1 1,1-1,-2 0,-1 0,0-1,-1 0,-1 0,-2-1,-1 0,1 2,1 0,-2 1,0-1,-3 1,1 1,3 0,0 1,-3 0,1 1,1 1,0 2,-1 4,4 0,1-5</inkml:trace>
</inkml:ink>
</file>

<file path=ppt/ink/ink56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2676 1490,'15'-6,"-12"5,0 1,0 2,-5 1,-3-1,1 0,0 0,1 0,0 0,6 0,0-2,2 1,-2 1,-1 2,0-1,-1 0,-2 0,-2 1,-3 1,2-4,1 1,-2-2,0-1</inkml:trace>
</inkml:ink>
</file>

<file path=ppt/ink/ink56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2974 1847,'14'-2,"-11"1,1 0,-1 0,0 1,1 0,2-1,-1 0,-1 1,-1-1,0 1,0 0,-9-1,2 1</inkml:trace>
</inkml:ink>
</file>

<file path=ppt/ink/ink56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3012 1842,'-3'18,"2"-13,1-1,0 1,0 0,-1 3,1-1,0 0,0-2,0 0,-1 0,1-1,0-1,0 3,1-3,-1-23</inkml:trace>
</inkml:ink>
</file>

<file path=ppt/ink/ink56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3067 1820,'-15'34,"14"-31,0 0,-1 2,2-2,-1 4,1-1,1-3,-1 0,1 2,2-3,-2 1,2-2,0 2,0-2,0 1</inkml:trace>
</inkml:ink>
</file>

<file path=ppt/ink/ink56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3108 1821,'10'19,"-9"-16,0 0,1 2,-3-1,1-1,-3 6,2-5,0 1,0 3,-1-1,1-1,-1 0,-1-1,-1 2,-2-4,2-4,-1-1,0 0</inkml:trace>
</inkml:ink>
</file>

<file path=ppt/ink/ink56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1682 104,'-15'-12,"12"11,-1 1,0-1,1 1,0 1,0 1,0 1,0 6,2-5,0 0,1 1,-1-1,1-1,0 1,0-1,1 5,0-5,0 0,0 0,1 1,0 0,1-3,0 0,0-3,0 0,-1-1,1 0,1-2,-1 3,1-2,-1 1,-1 0,1 0,-1 0,-1-2,0 1,-1 0,2-4,-1 5,-2 6,1 1,0 0,0 1,0 0,0-2,1 7,1-3,1-2,-2-2,2 3,0-3,0-1,-2-6</inkml:trace>
</inkml:ink>
</file>

<file path=ppt/ink/ink56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1742 116,'14'2,"-10"-1,-1-1,2 0,-2 1,0-1,1 0,3 1,-4 1,0-2,0 1,-6 0,0-1,-2-2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298 1220,'17'1,"-14"-1,0 0,2 1,1-1,-3 1,0-1,0 1</inkml:trace>
</inkml:ink>
</file>

<file path=ppt/ink/ink56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1764 93,'2'16,"-1"-4,-1-3,1-3,-1-3,1 1,-1 0,0-1,0 8,1-6,-1-1</inkml:trace>
</inkml:ink>
</file>

<file path=ppt/ink/ink56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1842 58,'-6'19,"5"-16,-1 4,1-4,1 1,-1 0,-1 8,1-7,0 0,1-1,-2 4,1-5,0 2,0 0,0-1,1-1,-1 0,1-12,0 5,1 1,-1 0,2-2,-2 2,2 0,0-1,1 1,-1 0,1 3,1 0,1 0,2 1,-4 0,0-1,0 2,0 0,-1 2,-2 3,-1-3,-1-1,0 0,0 0,-2-1,1 1,0-1,-7 5,5-5,1 0,1 0,0 0,-1 0,1-1</inkml:trace>
</inkml:ink>
</file>

<file path=ppt/ink/ink56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1903 98,'8'15,"-5"-9,-1-1,0 2,0-4,0 3,-2-1,1-2,0 1,0 1,0-1,-1-1,1 1,0-1,-1 0,-3-14,2 5</inkml:trace>
</inkml:ink>
</file>

<file path=ppt/ink/ink56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1921 115,'-8'21,"6"-18,1 0,-1 1,1 0,0 0,-1 0,-1 5,2-6,-3 3,0-3,0-3</inkml:trace>
</inkml:ink>
</file>

<file path=ppt/ink/ink56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1872 137,'36'3,"-33"-4,0 1,6-2,-6 1,3 0,-3 1</inkml:trace>
</inkml:ink>
</file>

<file path=ppt/ink/ink56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2004 109,'-32'14,"29"-10,1-1,-1 1,3 1,0-1,2 2,0-1,1 0,3 0,-3-4,2 0,1-1,-3-1,1 0,0 0,0-4</inkml:trace>
</inkml:ink>
</file>

<file path=ppt/ink/ink56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1746 561,'-1'24,"1"-20,0 0,0 0,0-1,0 0,0 0,0 0,0-7,-1-14,1 13,-1 0</inkml:trace>
</inkml:ink>
</file>

<file path=ppt/ink/ink56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1738 528,'2'0</inkml:trace>
</inkml:ink>
</file>

<file path=ppt/ink/ink56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1771 566,'-2'28,"2"-25,5-19,-4 11,0 1,2 0,-1 0,1 1,0 2,0 1,0-1,0 1,-1 3,-1 7,-1-6,0 0,0 0,0 0,0-1,0 1,2-8,-1 1,0-3,1-2,-1 4</inkml:trace>
</inkml:ink>
</file>

<file path=ppt/ink/ink56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1856 504,'-5'31,"4"-25,-1 5,2-7,-2 2,0 4,2-7,0 0,1 2,0 0,1 0,0-2,1-2,1-1,-1-1,2-1,-2-1,-2 0,0 0,-2-1,0 1,-2-1,0 2,-1-2,1 4,-5-4,5 2,-9-1,9 2,0 0,0 0,0 0,0-1,0 2,6 2,0-1,1 1,1-1,-1 0,4-1,-5 1,0-1,0 0,0 1,1-1,-1 0,1 1,0-1,-1 0,0 0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307 1252,'37'-31</inkml:trace>
</inkml:ink>
</file>

<file path=ppt/ink/ink56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2004 506,'2'0</inkml:trace>
</inkml:ink>
</file>

<file path=ppt/ink/ink56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2005 506,'16'1,"-16"2,-1 3,0-3,0 5,1-4,-1 1,1-1,-1 4,1-5,-1 1,0 2,0 0,1-1,0-2,-1 3,4-5,1 0,3 1,-4-2,2 0,4 0,-5-1,-1 1,0 0,1-1,-1 1,1 0,2-3,-3 2,0 0,0-1,-6-1,-2-1,0 0</inkml:trace>
</inkml:ink>
</file>

<file path=ppt/ink/ink56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2016 496,'22'3,"-19"-4,0 1,1 0,2 0,-3 0,1 0,-1 0,0 0,0 0,-6 1</inkml:trace>
</inkml:ink>
</file>

<file path=ppt/ink/ink56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2011 536,'2'0</inkml:trace>
</inkml:ink>
</file>

<file path=ppt/ink/ink56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2012 536,'6'6,"-3"-6,1 1,-1 0,0-1,1 1,-1 0,5 1,-4-2,1 1,0 2,-6 0,-5-1,1-1,0-1,2 0</inkml:trace>
</inkml:ink>
</file>

<file path=ppt/ink/ink56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2131 528,'-10'29,"9"-26,-1 2,2 0,-1-2,1 0,-1 1,1-1,0 0,1 1,-1-1,1 2,-1-2,1 0,2-3,3-6,-3 2,-2 0,1 0,1 0</inkml:trace>
</inkml:ink>
</file>

<file path=ppt/ink/ink56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2243 517,'15'24,"-14"-16,-1-3,0-2,-2 1,1-1,0 1,-5 6,3-5,1 0,0 0,-1-1,-4 2,2-5,0-2</inkml:trace>
</inkml:ink>
</file>

<file path=ppt/ink/ink56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1746 512,'10'16,"-9"-13,0 0,1-6</inkml:trace>
</inkml:ink>
</file>

<file path=ppt/ink/ink56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1891 737,'-15'-1,"12"2,0 0,0-1,0 3,1 0,0 3,2-2,-1-1,2 0,-1 0,2 1,1 1,-1-2,1-2,1-1,0 0,-1-1,0-2</inkml:trace>
</inkml:ink>
</file>

<file path=ppt/ink/ink56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1929 669,'-6'41,"5"-33,0-2,0 0,0-3,1 5,-1-4,0-1,1 1,0 1,-1 0,0 0,1-2,3-5,-2-1,0-1,1 1,-1 0,0 0,3-6,0 3,-1 3,1 0,1 1,-2 2,0 1,-1 3,0-1,-1 10,-1-8,1 13,-1-14,0-1,-1-6,0-1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327 1180,'22'13,"-18"-12,-1 1,1 0,0 1,0 1,-1-1,-1 1,-2-1,-2 2,0-1,0 0,1-1,-1 1,0 0,0 3,-1-2,1-2,0 1</inkml:trace>
</inkml:ink>
</file>

<file path=ppt/ink/ink56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1987 737,'25'-3,"-22"3,2 0,-2 0,-6 3,-2-1</inkml:trace>
</inkml:ink>
</file>

<file path=ppt/ink/ink56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1985 761,'13'-1,"-5"1,-5 0,1-1,-1 3,0-2,0 0,2-5,-4 1,1 0,-1 1</inkml:trace>
</inkml:ink>
</file>

<file path=ppt/ink/ink56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2054 722,'2'25,"-4"-20,2-2,-1 0,0 1,0-1,3-7,0 0,0 0,-1-1,1 1,0 1,2-1,1-1,-2 3,0-1,0 1,0 0,-1 5,-2 1,0-1,-1 0,0 13,1-8,0-4,1-1,2-3,2-3,-2 1,2-3,0-2,-3 4,0 0,3-2,-1 1,-1 2,0-1,-1 0,-5 2,0 1,-1 0,1 0,-1 2,1 0,0 1,2 0,1 0,1 1,2 0,-2-1,3 1,0 0,-1-1,1-1,-1-1,0-1,0 0,0-1,-1-3,-1 0,0-4,-1 3,0 1,1-1,-1 2,0 0,1 0,3 6,4 6,-5-5,-1 0,0-1,-1 0,0 0,1 1,-1-1,1 0</inkml:trace>
</inkml:ink>
</file>

<file path=ppt/ink/ink56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2187 700,'-28'43,"27"-40,-3 2,3-2,-1 1,0 1,5-6</inkml:trace>
</inkml:ink>
</file>

<file path=ppt/ink/ink56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2225 680,'-7'29,"6"-26,-3 3,2-3,0 2,0 0,0-1,0 2,2 0,0-2,1 0,0-1,2-4,0-1,1-1,1-7,-4 6,0 1,-2 0,1 0,-1-1,-1 1,0 0,-1 0,0 1,-1-1,1 3,-1-1,1 2,8 0,0-1,0 0,0-1,-1 2,0-2,3 1,-4-1,0 0,-3-2</inkml:trace>
</inkml:ink>
</file>

<file path=ppt/ink/ink56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2278 669,'-12'20,"11"-14,1-1,-1-1,0 5,0-5,1 0,0 0,-1 6,0-7,1 0,0 1</inkml:trace>
</inkml:ink>
</file>

<file path=ppt/ink/ink56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2285 721,'21'5,"-19"-8,-1-1,0 0,-1 1,0-2,-1 2,-5 0,3 5,-1 1,1 1,-3 8,2-2,3-4,1 3,0-5,0 0,1 2,1-3,1-1,1-2,0-2,0-2,-2 1,4-8,-3 5,-1 3,2-5,-2 5,2-5,-3 5,1 0,0-1,-2 1,1-1,0 14,0-5,1-2,2 5,-1-4,-1-1,1 1,0 2,0 0,-2-11</inkml:trace>
</inkml:ink>
</file>

<file path=ppt/ink/ink56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2359 689,'-20'46,"15"-39,4-4,-3 2,2-2,-1 0,6-7,-2 1</inkml:trace>
</inkml:ink>
</file>

<file path=ppt/ink/ink56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2368 722,'22'-8,"-25"7,-1 0,-4 1,5 2,0 0,1 1,-1 3,2-3,1 1,0-1,1 7,1-2,-2-5,3-2,4-3,0-5,-2 3,-3 1,2-1,2-7,-3 8,-2-1,2 2,-3 6,-1-1,0 4,-1-3,2-1,-1 3,4-9,0-2,-1 1,-1 1,2 1,0 1,0 1,0 0,-2 3,-1 0,-1 1,0 0,0-1,0 2,3-8,0 0,0 0,0 0,0 0,1-3,-1 3,1 1,0-1,-1 0,1 1,-4 6,0 0,1-1,-2 1,2-1,1 0,2-1,0 0,0-2,0 0,0 0,2-2,-1-1,-1 0,0 1,0-1,-1 0,-1 0,0-1,-2 1,0 0,-2 2,0 2,0 2,1 3,2 3,1-5,1 1,1-3,1-2,0-2,1-1</inkml:trace>
</inkml:ink>
</file>

<file path=ppt/ink/ink56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2519 676,'-12'21,"11"-13,0-5,0 3,0-2,2 1,-2-1,2-1,1 0,1 0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413 1230,'-21'-2,"17"6,2-1,-1 2,2-2,0 1,-1 8,2-6,0-3,1 0,0 0,0 0,-1 1,1-1,6-7,-5 1,1 0,-1 0,0 0,0 0,-1 0,4-4,-3 2,1-2,-3 4,3 9,-3-2,1 0,-1-1,3 7,-3-7,1 2,0-1,0-1,1 1,-1 0,0-1</inkml:trace>
</inkml:ink>
</file>

<file path=ppt/ink/ink56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2557 669,'7'22,"-6"-18,-1 1,0-1,-1 4,0-4,1-1,-1 1,0 1,-1-2,1 0</inkml:trace>
</inkml:ink>
</file>

<file path=ppt/ink/ink56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2606 718,'-3'28,"2"-25,-2-5,1-1,0 0,0-1,1 1</inkml:trace>
</inkml:ink>
</file>

<file path=ppt/ink/ink56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2605 675,'-5'15,"0"-15</inkml:trace>
</inkml:ink>
</file>

<file path=ppt/ink/ink56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1908 879,'-16'0,"11"0,-2 2,3-1,1 1,0 1,1 1,0 1,-1 3,2-4,1 4,0-4,1-1,0 2,2-3,3-2,-1-2,8-6,-9 4,0 0,-1 2,0-2,2-2,0 2,-3 1,2 0,1-1,-3 1,0 0</inkml:trace>
</inkml:ink>
</file>

<file path=ppt/ink/ink56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1941 827,'-1'56,"0"-50,0 0,0 1,1 0,-2-1,2 0,-1-2,0 0,0-1,0-10,2 3,-1-2,1 1,0 2,1-7,0 7,2-1,-1 0,2 0,1 1,-3 1,-1 5,-2 1,0 3,-1 0,1-4,-1 0,1 7,0-5,0-1,3-4,1-7,-3 3,0 1,0 0</inkml:trace>
</inkml:ink>
</file>

<file path=ppt/ink/ink56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1980 891,'14'10,"-10"-10,0-3,1 0,-2 0,-2-1,0 1,0 0,-1 0,-1 0,-2 2,-1 1,1 0,-2 2,1-1,-4 8,3-3,4-1,1-2,-1 0,1 10,1-3,-1-7,4 2,-1-4,1-2,1-1,-1 0,-1 0,0-1,0-1,0 1,-1-1,0 1,0-1,8-9,-5 7,-2 4,-10 8,2-2,3 1,-2 1,4-3,0 2,-1 2,2-3,2-1,0-2,0 0,0-1,0-1,1-1,0-2,1-1,-4 1,2 1,-1 0,0-1,0-1,0 2,0 0,-1 0</inkml:trace>
</inkml:ink>
</file>

<file path=ppt/ink/ink56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2072 826,'-4'57,"3"-52,-1 3,1-3,-1 9,1-10,0 0,0 0,1 2,-1-2,1-8,3-15,-2 14,0 1,0 1,2-5,1 3,-3 1,3-1,-2 1,3 0,-2 2,0 4,-1 1,-1 1,-2 0,0-1,-1 0,0 0,-2 0,1-2,0 1,-1 1,1-2,9 5,-3-3,-1 0,1-1,0 1,0-1,1 0,-1-1</inkml:trace>
</inkml:ink>
</file>

<file path=ppt/ink/ink56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1755 852,'2'67,"-2"-62,0-2,0 1,0-1,0 1,0-10,0 1,0 0,0 1,0-9,1 8,-1 1,0 1,0-4,2-2,1 6,1 1,2 0,-3 1,1 1,0 0,-1-1,0 1</inkml:trace>
</inkml:ink>
</file>

<file path=ppt/ink/ink56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1800 891,'16'1,"-13"-1,0 0,1 0,-1 0,0-1,-6 0,0 1</inkml:trace>
</inkml:ink>
</file>

<file path=ppt/ink/ink56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1802 900,'2'0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459 1190,'1'17,"-1"-12,0-1,1 0,-1 0,0 1,0 0,1-1,-1 1,0-2,0 0,0 0,0 0,0 1,-1 0,1-7,-1 0</inkml:trace>
</inkml:ink>
</file>

<file path=ppt/ink/ink56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1803 900,'3'10,"-3"-13,3 2,1 0,-1 0,3 0,-2 1,1 1,-2 0,0-1,0 0</inkml:trace>
</inkml:ink>
</file>

<file path=ppt/ink/ink56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2144 872,'-14'12,"10"-10,1 2,0-2,1 1,-2 0,0 2,3-2,0 0,0 1,1 0,-1 4,5-1,-1-3,2-2,-2-2,1 0,-1-1,1-3,-1 1</inkml:trace>
</inkml:ink>
</file>

<file path=ppt/ink/ink56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2178 903,'2'0</inkml:trace>
</inkml:ink>
</file>

<file path=ppt/ink/ink56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2179 903,'1'-5,"-4"5,-3 1,3 0,0 2,0-1,0 4,2-3,0 4,0 3,2-6,1 0,0-1,1-1,0-2,0 0,3-5,-4 2,0 0,1-2,-1 1,2-6,-1 1,-1 5</inkml:trace>
</inkml:ink>
</file>

<file path=ppt/ink/ink56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2213 849,'-10'71,"10"-67,0 0,-1-1,0 5,0-5,5-7,-1-2,1 1,-1 0,1-1,1-1,-1 3,0 1,-1 0,0 3,-2 13,0-7,-2-2,1 0,0-1,0 2,0-1,0-1,0-6</inkml:trace>
</inkml:ink>
</file>

<file path=ppt/ink/ink56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2259 866,'17'16,"-16"-10,-1-1,0-1,0 0,0-1,-1 10,0-9,-1 3,1-4,-1 2,-1 0,1-2,-1 1,2-1,-1 0</inkml:trace>
</inkml:ink>
</file>

<file path=ppt/ink/ink56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2312 936,'3'18,"-5"-14,0 4,-1-5,0-4,2-4,0 1,0-3,1 2</inkml:trace>
</inkml:ink>
</file>

<file path=ppt/ink/ink56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2307 890,'12'14,"-9"-12</inkml:trace>
</inkml:ink>
</file>

<file path=ppt/ink/ink56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1933 1043,'-42'15,"37"-14,2 2,0-1,-2 3,2 0,2-1,-1 0,1-1,2 2,2-3,0-2,2 0,0 0,-1-1,4 1,-3-1,-2 1,0-1,0 3,-2 1,-3 2,0-2,-2 0,0-1,0 0,0 0,0 0,0 0,1-1,0 0,4-5,2 1,2-2,-2 3,5-2</inkml:trace>
</inkml:ink>
</file>

<file path=ppt/ink/ink56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1932 1069,'5'20,"-4"-17,1 0,1 0,0 0,1 0,0-1,-1-2,-1-3,1-3,-2 3,1-1,-1-1,-1 1,0-1,1 0,0 1,0-1,-1 1,1 1,0 6,-2 4,2 5,0-2,0-7,-1 0,0 2,1-2,0 0,0 0,0 0,2-3,0-7,-1 0,-2 3,1 1,0-1,-1-1,1-3,-1 0,1 2,1 12,-1-2,0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1302 1585,'15'11,"-12"-13,-2-1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448 1184,'28'-12,"-25"12,0 2,0 0,-3 7,-1-5,-2 3,2-4,-1 0,0 0,-1 0,0-1,0 0,6-2,1 0,-1 0,0 0,0 1,0 0,0 0,1 0,-1 1,0-1,0 2,-3 0,-1 0,-3 1,0-2,1 0,-1-1,0 2,1-2,0 0,-2 3,1-5,2-3</inkml:trace>
</inkml:ink>
</file>

<file path=ppt/ink/ink57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2021 1075,'3'7,"-3"-12,0 0,0 1</inkml:trace>
</inkml:ink>
</file>

<file path=ppt/ink/ink57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2022 1039,'12'27,"-8"-24,0-3,-1-4,0 3,1-3,0 0,1 0,-3 1,2-1,0 0,-1 1,0 0,0 1,-1 5,-2 1,-1-1,-1 2,1-1,0-1,-1 2,2-2,-1 3,0-2,1 0,0 0,-1 0,1 2,-1-1,2-1,-1 0,1-1,2-2,-1-4,-1 0,-1 0,-2-1,-3-5,1 3,2 3,0 0,-2-2,2 2,-2 0,-1-1,11 5,-2 2,0-2,-1 1,0-1,1 2,0-1,0 0,-1 0,0 0,0-1,0 1,0-3,0-2,-2 0,0-1,0 1</inkml:trace>
</inkml:ink>
</file>

<file path=ppt/ink/ink57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2118 1014,'-1'46,"0"-43,0 1,1 1,-1 1,0 4,0-6,-1 3,1-2,-1-2,6-8,-1 1,-1 0,2-2,-3 3,1-2,0 1,0 0,0 1,1 1,-3 6,0 2,1 0,-1-1,0-1,1 3,-1-4,2 2,-1-2</inkml:trace>
</inkml:ink>
</file>

<file path=ppt/ink/ink57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2197 1043,'-13'15,"12"-12,0 0,1 0,-1 1,0 1,1 0,-1 0,0-1,1-1,0 4,0-4,0 6,1-6,0 1,1-1,1-1,2-5</inkml:trace>
</inkml:ink>
</file>

<file path=ppt/ink/ink57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2235 1045,'12'18,"-10"-11,-2-4,0 4,0-4,0 0,0 2,0-2,-1 1,0-1,1 3,-1-3,-1-11,2 4,-1-6,1 5,0 1,-1-5,2 6,-1 0,1 0,0-1,0 0,1 1,1 0,0 1,0 0,0-1,1 2,1-2,-1 2,-1-1,0 2,1 4,-2 0</inkml:trace>
</inkml:ink>
</file>

<file path=ppt/ink/ink57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2330 1026,'14'17,"-13"-14,0 0,-1 0,1 1,-1-1,0 0,0 1,0-1,-1 2,1 0,-1-1,0 0,-1 0,1-1,-1 0,-1 0,-1 0,-1-1,-10 1,11-2,-1-1</inkml:trace>
</inkml:ink>
</file>

<file path=ppt/ink/ink57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1904 1172,'15'1,"-12"-2,0-2,-1 0,-1 0,0 0,-2 0,-1 0,-1-1,2 1,0 0,1 0,0 0,2-1,-1 0,4-2,-2 5,1 0,-1 5,-2-1,-2 4,-1-3,0-1,-1 0</inkml:trace>
</inkml:ink>
</file>

<file path=ppt/ink/ink57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1907 1186,'15'31,"-16"-27,1 0,0-1,-1 0,1 3,0-3,0 0,0 0,0 0,0 0,1 1,2 2,0-4,0-3</inkml:trace>
</inkml:ink>
</file>

<file path=ppt/ink/ink57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2039 1172,'1'14,"0"-9,-1 0,0-1,0 0,0 0,0 0,0 0,0 0,0 1,0 1,0 7,0-8,0 1,0-3,0 0,-1 2,1-2</inkml:trace>
</inkml:ink>
</file>

<file path=ppt/ink/ink57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2033 1178,'15'-9,"-12"9,1 0,0 1,-1 1,0 0,-1 1,0 2,0 0,-2-1,0 2,-1-3,-1 0,-2 0,-4 1,3-2,1 0,1-1,0-1,0 2,0-2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1532 1521,'1'16,"-1"-13,1 0,-1 0,1 8,-1-7,1 6,-1-6,0-1,0 1,0 0,-1-8,0-13,0 13,1 0,-1 1,1 0,-1-4,0 4,1 0,0 0,1-2,0 0,1 1,0 1,0 0,-1 0,3 1,1-2,-2 5,0-1,0 1,3 2,-3-3,2 1,-2 0,0-1,0 1,-3 2,0 2,-5 0,0-1,1-3,-2 2,2-1,1-2,0 2,-1-1,1 0,6-2,1 0,1 2,-1-1,-1 1,0 0,0 0,2 3,0 2,-1-2,-3-1,-4-1,-4 2,4-2,0-1,-2 2,1-1,1 0,0 0,0-1</inkml:trace>
</inkml:ink>
</file>

<file path=ppt/ink/ink57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2079 1228,'2'18,"-2"-14,0-1,0 0,-1 2,1-2,-1 0,1 2,-1 2,1-3,0-1,0-6,0-2,0 2,0-1,1 1</inkml:trace>
</inkml:ink>
</file>

<file path=ppt/ink/ink57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2117 1211,'13'13</inkml:trace>
</inkml:ink>
</file>

<file path=ppt/ink/ink57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2119 1248,'15'14,"-13"-11</inkml:trace>
</inkml:ink>
</file>

<file path=ppt/ink/ink57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2275 1182,'1'16,"-1"-12,0 0,0 0,-1 0,1 3,0-2,0 1,0 1,-1 0,1-1,-1-2,0 0,1-1,0 0,-1 0,0 0,1 0,4 1,0-2,1 0,0-1,0 0,0-2,-1 0,0-1,-1 0,1 0,-1 0,-8 0,2 1,-1-3</inkml:trace>
</inkml:ink>
</file>

<file path=ppt/ink/ink57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2273 1175,'30'0,"-27"-1,0 0,1 0,0 1,-1 0</inkml:trace>
</inkml:ink>
</file>

<file path=ppt/ink/ink57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2286 1217,'29'2,"-26"-2,2 0</inkml:trace>
</inkml:ink>
</file>

<file path=ppt/ink/ink57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2353 1194,'-12'20,"11"-16,0-1,1 0,-1 1,2-1,-1 5,1-4,-1 0,0 0,1-1,-1 0,1 2,1-2,1 1,0-1,2-1,-2-2</inkml:trace>
</inkml:ink>
</file>

<file path=ppt/ink/ink57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2400 1184,'12'35,"-11"-32,-2 1,1 2,0 0,0-3,-1 0,1 0,-1 0,1 0,-1 2,0-2,1 1,-2 0</inkml:trace>
</inkml:ink>
</file>

<file path=ppt/ink/ink57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2467 1264,'1'19,"-2"-14,0-2,0 1,1-1,-2 1,1 1,-2-5,2-5,1 1,-1-2,0 0,1-2</inkml:trace>
</inkml:ink>
</file>

<file path=ppt/ink/ink57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2457 1216,'19'15,"-17"-12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1592 1547,'21'-4,"-18"4,0 0,0 0,1 0,-6-3,-2-1,0 0,0 2,1 0,0 1,9 0,1 2,-4-1,3 0,0 0,-1 2,-2 0,0 0,-1 2,-1-1,-2 0,-1 0,0 1,0-1,-1-1,0 0,-1 2,1-2,-1 0,1 0</inkml:trace>
</inkml:ink>
</file>

<file path=ppt/ink/ink57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2557 1222,'15'3,"-12"-3,1 0,-1 0,1 0,-1-1,0 1,0 0,3-1,-3 2,0-2,-7 1,-2-1,3 0,-2-1</inkml:trace>
</inkml:ink>
</file>

<file path=ppt/ink/ink57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2585 1206,'0'19,"0"-15,0 0,0 1,-1 4,1-6,-1 2,0-1,-1-8,1 0,0 1</inkml:trace>
</inkml:ink>
</file>

<file path=ppt/ink/ink57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2532 1157,'12'25,"-7"-12,-4-10,1 1,-1-1,2 0</inkml:trace>
</inkml:ink>
</file>

<file path=ppt/ink/ink57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2621 1163,'0'35,"1"-32</inkml:trace>
</inkml:ink>
</file>

<file path=ppt/ink/ink57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2667 1249,'1'22,"-2"-19,-2 0,1 1,-3 2,2-3,0-2,0-1,1-5,0-1</inkml:trace>
</inkml:ink>
</file>

<file path=ppt/ink/ink57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2659 1198,'2'0</inkml:trace>
</inkml:ink>
</file>

<file path=ppt/ink/ink57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2707 1189,'37'-2,"-34"1,3 1,-2-1,0 0,-1 0,-7-1,-4 2,5 0</inkml:trace>
</inkml:ink>
</file>

<file path=ppt/ink/ink57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2737 1207,'5'28,"-5"-24,0 3,0 2,0-6,1 0</inkml:trace>
</inkml:ink>
</file>

<file path=ppt/ink/ink57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2783 1208,'-6'13,"5"-9,1 0,0 2,0-3,0 6,1-1,-1-5,2 0,0 0,1 0,1 1,-1-3</inkml:trace>
</inkml:ink>
</file>

<file path=ppt/ink/ink57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2822 1206,'12'21,"-11"-18,-1 0,0 4,0 0,0-4,0 2,-1 1,1-3,0 0,-1 0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1692 1534,'-16'-2,"13"3,0-1,0 2,-1-2,1 2,0 0,0 0,1 3,-1 4,2-4,1 0,-1 8,0-10,1 3,0-3,3-2,1-2,2-3,-3 2,0-1,0 0,0 0,-1-1,1-1,-3 2,2-2,-1 2,0 0,0-1,0 1,2 2,-1-2,0 0,0 0,-1 0,2 7,-2 0,-1-1,1 0,1 3,-1-1,0 0,3 7,-2-8,-1-1,1 1,0 0,1 0,-4-8</inkml:trace>
</inkml:ink>
</file>

<file path=ppt/ink/ink57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2872 1260,'0'20,"-1"-17,0 1,1 0,-2 0,1-1,-4-5,2-2,0 0,1 1</inkml:trace>
</inkml:ink>
</file>

<file path=ppt/ink/ink57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2858 1212,'22'19,"-23"-15,-5-4,0-2</inkml:trace>
</inkml:ink>
</file>

<file path=ppt/ink/ink57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2041 1370,'3'21,"-4"-17,1 0,0 0,0 5,0-6,0 0,-1 2,1-1,0 2,0-3,1 0</inkml:trace>
</inkml:ink>
</file>

<file path=ppt/ink/ink57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2042 1349,'29'7,"-26"-7,0 2,0 1,-3 0,-1 1,-1 2,-1-3,1 2,-1-1,-2 3,2-2,0 1,3-3</inkml:trace>
</inkml:ink>
</file>

<file path=ppt/ink/ink57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2074 1402,'22'6,"-23"-2,0-1,-2 0,1 0,0 0,-1 0,-1 0,2 0,7-3,0 1,3-1,-5 0,1 1</inkml:trace>
</inkml:ink>
</file>

<file path=ppt/ink/ink57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2117 1380,'19'14,"-22"-10,0-1,1 0</inkml:trace>
</inkml:ink>
</file>

<file path=ppt/ink/ink57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2122 1422,'2'0</inkml:trace>
</inkml:ink>
</file>

<file path=ppt/ink/ink57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2194 1390,'25'-1,"-19"1,-3-1,2 1,0-1,-1 1,0-1,4 1,-4 0,-1 0,0 0,0 2,-8 0,-1-1</inkml:trace>
</inkml:ink>
</file>

<file path=ppt/ink/ink57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2236 1406,'6'20,"-6"-16,0 0,0 3,0-2,-1 6,3-1,-1 1,0-7,-1 0,0-1,1-6</inkml:trace>
</inkml:ink>
</file>

<file path=ppt/ink/ink57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2295 1396,'-12'29,"8"-23,3-3,0 0,1 1,1 0,3 4,-3-5,0 0,1 1,2 1,-1-2,0 0,0 0,1 1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194 467,'-4'15,"-1"-4,3-6,1-1,0 0,-1 1,1-1,-1 2,0 0,1 1,-1 0,1 0,-1-2,1 0,-1 0,0 5,-1-2,3-4,-1-1,-1 4,3-4,-4-1</inkml:trace>
</inkml:ink>
</file>

<file path=ppt/ink/ink57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2353 1398,'12'52,"-12"-48,-1 0,0 5,-1-3,0-3,0 0</inkml:trace>
</inkml:ink>
</file>

<file path=ppt/ink/ink57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2412 1458,'1'24,"-2"-21,-1 0,-1 0,0-2,0-2</inkml:trace>
</inkml:ink>
</file>

<file path=ppt/ink/ink57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2410 1412,'18'22,"-21"-22,-2 0</inkml:trace>
</inkml:ink>
</file>

<file path=ppt/ink/ink57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2049 1559,'-8'14,"6"-11,0 1,1 0,1 1,1-2,0 1,4-1,0-4,-2-1,1-1,0 0,-1-1,-1 1,-1 0,-1 0,-2-1,-2 1,1 0,0 1,-1-1,1 1,0 0,7 2,3 1,-3 0,0 0,-1-1,0 0,2 2,0-2,0 1,1 1,-3 0,1 1,0 0,0 3,-8-5,-1-4</inkml:trace>
</inkml:ink>
</file>

<file path=ppt/ink/ink57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2084 1531,'0'26,"0"-20,0 0,0-1,0-1,0 0,0 4,1-4,-1 0,1-1,-1 1,2 2,-2-3,2 1,1-3,0-4,1-10,-4 10</inkml:trace>
</inkml:ink>
</file>

<file path=ppt/ink/ink57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2125 1521,'-2'53,"1"-48,0 3,0-5,1 0,0 0,0 1,-1-1,1 0,0 1,2-7,0-1,1-3,-2 4,1 0,0 0,-1 0,1 0,1 7,-2 1,0 0,0-1,1 0,3 3,-2-5,0-1,3-3,-2 0,0-2,-1 0,1-5,-3 4,0 1,-2-3,1 4,-1 0,-1 0,-2 3,0 5,0-2,0 2,2 1,2-3,1 0,5 3,-2-3,0-1,0-1,-1-1,-1-3,2-2,-2-1,-1 3,1 0,-1 0,2 3,-3 6,0-3,0 0,0 0,0 1,0 0,0 0,1 0,-1 6,1-5,0-2,-1 2,1-2,-1-7,0-6,1-2,-1 4,0 2,0 3,1 0,1-1,-1 0,1 1,0 0,1 0,-1 0,1 1,0 1,0 0,0 4,-1 1,-1 0</inkml:trace>
</inkml:ink>
</file>

<file path=ppt/ink/ink57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2237 1582,'6'18</inkml:trace>
</inkml:ink>
</file>

<file path=ppt/ink/ink57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2238 1620,'11'15,"-9"-12,1-1,0-4</inkml:trace>
</inkml:ink>
</file>

<file path=ppt/ink/ink57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2292 1604,'21'-10,"-21"7,0 0,-1 0,-2 0,0 0,0 2,-3 5,3-1,2 4,0-4,1 1,0-1,3 4,-2-4,1 2,2 0,-1-4,0-1,-1-3,1-1,-2 1,2-1,0-4,-1 5,0 0,-1 0,1 0,0 0,1 0,0 4,0 3,1 5,-3-4,-1-2,1 9,-1-9,0 1,0 2,-1-2,2-1,-2 0,1 0,0-6,0 0,0-1,0-2,0 0,0 1,0 0,0 1,2 0,-2 1,2 0,-1 0,2 1,0 0,0 1</inkml:trace>
</inkml:ink>
</file>

<file path=ppt/ink/ink57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2366 1602,'15'9,"-14"-6,0 4,0-4,-1 2,0-2,1 0,-2 0,-1-8,2-3,0 5,1-1,0-2,1 3,0 0,1 0,0 0,0 0,0 1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183 479,'7'51,"-6"-45,-1 6,1-8,-1 0,0 0,0 1,1-1,-1-1,0 0,1 0,-1 0,0 2,0-2,0 0,-2 0</inkml:trace>
</inkml:ink>
</file>

<file path=ppt/ink/ink57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2408 1610,'4'22,"-1"-21,0-2,1-1,0-3,-3 1,0-1,-1 0,-1 1,0 0,-2-1,-1 2,9 3,-2 1,2 0,-2-1,1 1,-1-1,2 1,-2 0,0 2,-1 0,0 4,-2-2,0-2,0 0,0 0,0 1,0-1,0 0,0-11,0 4,0 0,0-1,1 2,0-1,1 1,0 0,0 0,1 0,0 0,0 1</inkml:trace>
</inkml:ink>
</file>

<file path=ppt/ink/ink57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2526 1630,'3'15,"-4"-12,-1 0,-1-1,0-6</inkml:trace>
</inkml:ink>
</file>

<file path=ppt/ink/ink57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2521 1587,'13'17,"-16"-15,-5-2,2-2,3 2,0-1</inkml:trace>
</inkml:ink>
</file>

<file path=ppt/ink/ink57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1968 1681,'17'-17,"-14"16,2 1,0 3,-3 5,-2-2,-1-2,0-1,0 0,0 1,0 1,0 0,3 6,-1-7,3 1,-2-1,0 0,1-2,1 1,2 0,0-2,-3-2,0 1,-7 4,1-2,2 1,0 0,1 0,1 0,0 1,1 3,0 1,-1-5,-1 1,0 1,0-1,-2 2,0-3,-2 0,-2-3,-6-1,5 0,-4-1,5 0,-1-1</inkml:trace>
</inkml:ink>
</file>

<file path=ppt/ink/ink57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2474 1360,'14'17,"-12"-14,0 0,-1 0,1 1,1 6,1 4,-3-11,-1 0,1 0,0 0,0 0,0 0,1 1,-2 1,2-1,-1-1,3-7,2-5,-3 7,1-2,1 0,1-1,0-1,1-3,0 1,-1 1,1 0,9-8,-7 6,4-8,-6 9,-1 1,0 1,1-1,1-2,-1 1,-1 0,0 2,5-6,-6 7,0 1,1-1,0-1,0 1,0-2,-1 1,-1 2,-2 1,1-1</inkml:trace>
</inkml:ink>
</file>

<file path=ppt/ink/ink57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2813 884,'-6'15,"6"-12,-1 5,1-5,-1 0,1 1,0 1,-1-2,1 1,0 0,0 0,1-1,4 1,2-3,-4-2,0 1,0-3,-1 0,0-1,0-1,-1 0,-1 1</inkml:trace>
</inkml:ink>
</file>

<file path=ppt/ink/ink57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2821 839,'7'18,"-5"-12,-1-2,-1-1,2 1,-2-1</inkml:trace>
</inkml:ink>
</file>

<file path=ppt/ink/ink57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2846 868,'0'24,"0"-20,0-1,0 1,0-1,0 0,-1 0,1 2,0-2,3-9,-2 2,-1 0,1 1,1 0,-1 0,2 0,-1 0,1 1,-1-1,7-2,-6 3,0 0,-1-1,5-3,-4 4,0 2,-1 3,-2 2,0 1,0-3,-1 0,0 1,0 0,1-1,-2 2,2-1,-1 0,1-1,3-8,-1 1,0 1</inkml:trace>
</inkml:ink>
</file>

<file path=ppt/ink/ink57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2940 829,'-6'37,"6"-33,-1 0,0 0,0 0,0-1,0 2,2-2,1 1,1-3,2-1,0-3,-2 1,-1-1,-2 0,-3-4,0 3,-2 0,-1-1,3 4,-8-1,8 1,-4 0,4-1,0 2,8-2,0 1,7-3,-7 3,0-1,4 1,-5 1,-1 2,-2 7,-1-2,0-4</inkml:trace>
</inkml:ink>
</file>

<file path=ppt/ink/ink57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3030 837,'0'13,"-1"-7,-1 4,1-5,0-1,-1-1,0 3,1-2,0 0,-1-1,2 0,3-3,4 0,1-1,2-1,-7 1,0 0,3 0,-3 0,0 0,1 0,-1 0,-3-2,-3-2,1 1,-4-7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162 544,'33'3,"-30"-2,0-1,0 0,1 1,0 0,0-1</inkml:trace>
</inkml:ink>
</file>

<file path=ppt/ink/ink57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3028 827,'27'1,"-21"-2,-2 0,1-1,-1 1,0 0,-8 5</inkml:trace>
</inkml:ink>
</file>

<file path=ppt/ink/ink57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3036 849,'18'1,"-15"-1,0 1,3-2,-1 0,-2 0,2 0</inkml:trace>
</inkml:ink>
</file>

<file path=ppt/ink/ink57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3133 819,'-9'14,"8"-11,0 2,0-2,1 5,-1 8,2-12,-1 0,1 0,1 0,0-1,1-1,0-1,1-2,1-1,2-5,-6 4,1-5</inkml:trace>
</inkml:ink>
</file>

<file path=ppt/ink/ink57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3187 813,'21'26,"-21"-21,1 0,-2 1,1 6,0-8,0 0,-2 2,-4 2,0-6,2-1,-4-3,0-3</inkml:trace>
</inkml:ink>
</file>

<file path=ppt/ink/ink57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2925 1005,'-19'-4,"14"4,0 2,1 0,-2 5,4-2,2-1,-1 0,0 0,0-1,1 1,0 0,0 0,2-1,2 0,-1-3,2-1,2-2,-3-1,4-1,-5-1,0 3,-1 0,-1 0</inkml:trace>
</inkml:ink>
</file>

<file path=ppt/ink/ink57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2935 964,'-1'18,"0"-14,0 4,1-5,-1 1,0 0,0 0,0 1,0 0,0 1,0-1,0-1,0 0,0-1,0 0,-1 2,1-2,5-9,-2 2,2-2,-2 3,4-10,-3 9,0 0,-1 1,0 0,1 2,-2 5,-1 0,-1 0,-1 7,0 0,1-7,0 2,1-2,3-4,0-2</inkml:trace>
</inkml:ink>
</file>

<file path=ppt/ink/ink57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2958 1024,'22'3,"-19"-5,0 1,-1-3,1 0,-2 1,1-3,-1 3,-2 0,-2 1,0 2,-1 0,0 1,1 0,0 1,-1 1,1 2,-2 9,4-9,0-2,0 4,0-4,1 2,0-2,2 0,2-3,-1-1,2 0,5-4</inkml:trace>
</inkml:ink>
</file>

<file path=ppt/ink/ink57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3035 1003,'-15'1,"11"0,1 2,0 1,2 0,-1 6,2-7,0 1,0-1,2 1,1-3,0 1,5-2,-4-2,-1 1,-1-4,0 2,-1 0,0-1,0 0</inkml:trace>
</inkml:ink>
</file>

<file path=ppt/ink/ink57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3060 957,'-11'52,"10"-46,0 1,-2 10,2-14,0 1,0 1,0-1,1-7,1 0,-1-1,1-1,0 0,-1 1,1 0,0-1,0 1,-1 1,2-2,-1 2,0 0,3 0,0-1,0 2,0 1,0 1,-1 0,1 0,0 2,-1-1,-3 2,-4 2,-2 0,4-2,-1-1,-1 3,1-3,0 0,0-1,9 2,-3-1,3 2,-3-2,1 0,0 0,3 1,-9-6</inkml:trace>
</inkml:ink>
</file>

<file path=ppt/ink/ink57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3126 977,'-13'13,"13"-10,-1 0,0 0,-1 1,1-1,0 1,1 0,0 0,0-1,1 2,2-1,-2-1,2 2,-1-2,0 2,-2-2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230 529,'26'1,"-23"-1,0 1,4 3,-4-2,-2 1,-4-8,-5-5</inkml:trace>
</inkml:ink>
</file>

<file path=ppt/ink/ink57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3403 946,'13'20,"-12"-16,0 4,-1-4,0-1,0 0,0 0,-1 2,0-2,0 0,0 1,-1 0,-1 3,-1 1,2-3,-1-2,0-11,3 5</inkml:trace>
</inkml:ink>
</file>

<file path=ppt/ink/ink57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3445 961,'14'-1,"-6"0,-5 1,3 0,-3 0</inkml:trace>
</inkml:ink>
</file>

<file path=ppt/ink/ink57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3447 982,'15'2,"-11"-2,-1 0,0 0,0-1,0 1,0-1,0 1,-1-6,-2 2,0-1</inkml:trace>
</inkml:ink>
</file>

<file path=ppt/ink/ink57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3476 941,'13'4,"-10"-3,0 0,0 0,-1 3,-1-1,-1 0,-4 10,2-8,1-1,0-1,-1 1,-2 0,2-1,0 1,0-1</inkml:trace>
</inkml:ink>
</file>

<file path=ppt/ink/ink57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3523 895,'2'15,"-2"-8,0 0,0-2,0-1,0 0,0-1,-1 0,1 4,1-4,-1 0,0 0,0 0,1-6</inkml:trace>
</inkml:ink>
</file>

<file path=ppt/ink/ink57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3513 899,'11'-5,"-8"3,0 0,0 0,1 1,-1 2,0 0,-1 2,-2 0,0 0,-1 1,-1-1,0 0,-1 0,1 0,0 0,1 2,1-2</inkml:trace>
</inkml:ink>
</file>

<file path=ppt/ink/ink57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3566 920,'-1'19,"1"-16,1 1</inkml:trace>
</inkml:ink>
</file>

<file path=ppt/ink/ink57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3528 997,'2'15,"-2"-10,0-1,0 0,0 0,0-1,1 0,-2 1,1-1,0 1,0-1,1-8,0 0,-1-2</inkml:trace>
</inkml:ink>
</file>

<file path=ppt/ink/ink57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3530 991,'14'0,"-11"0,-3 4,-1-1,-1 1,1-1,-3 0,1-1,0-2</inkml:trace>
</inkml:ink>
</file>

<file path=ppt/ink/ink57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3548 1010,'23'2,"-21"1,-4 0,-2 1,2 0,1 0,-1-1,1 1,0-1,4-2,0 0,0 0,0 0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250 500,'21'12,"-17"-10,-1 0,0-1,-1 2,1 0,-3 0,-1 0,1 1,-1 0,-1 0,0 0,0-1,-1 0,1 0,-2 2,1-3,0 0,0 1,0-1,0-1,4-5,2 0</inkml:trace>
</inkml:ink>
</file>

<file path=ppt/ink/ink57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3530 1073,'3'32,"-4"-28,1 1,-2 0,1 6,0-4,1-4,1-9,-1 0,1 1,-1 1,1 1,-1-1</inkml:trace>
</inkml:ink>
</file>

<file path=ppt/ink/ink57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3525 1071,'18'-5,"-14"7,-2 1,-1 0,-1 0,-1 1,-1 0,1-1,0 0</inkml:trace>
</inkml:ink>
</file>

<file path=ppt/ink/ink57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3567 1098,'15'2,"-12"0,-3 1,-1 0,-1 0,0 0,7 1,-2-1,-2 0,0 0,-1 1,-2 2,-2-1,1-5,2-7,0 1,1 0,0 1,1 1,-1-5,1 5</inkml:trace>
</inkml:ink>
</file>

<file path=ppt/ink/ink57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3602 907,'13'5,"-11"-2,-2 2,0-2,1 0,-1 1,-1 1,0-2,0 0,0 0,-1 0,2 0,0 0,1 0,1 0,-1 0,5 5,-4-5,1 0,0 0,1 1,3 0,-4-2,0 0,0-1,1 1,-5 1,-3-1,-1 2,2-1,0 0,1 0,1 1,1 0,0 0,0 0,1-1,0 0,3 9,-2-7,-1 0,0-2,-1 1,0-1,0 1,1 10,-1-10,0 0,-1-1,-3-4,1-1,0-1,0-1,0-1,2 1,-3-2</inkml:trace>
</inkml:ink>
</file>

<file path=ppt/ink/ink57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3688 941,'3'18,"-3"-4,0-8,0-1,0-1,0 0,1 0,-1-1,-1 1,1-1,1 0,-1 0,1 5,-2-12,1-1,-3-2</inkml:trace>
</inkml:ink>
</file>

<file path=ppt/ink/ink57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3680 936,'14'2,"-10"-2,-1 0,0 1,-1 2,-2 0,0 0,-3 4,2-4,0 6,0-4,-2-2,-1-2,0-2,1-2,-9-5,8 4</inkml:trace>
</inkml:ink>
</file>

<file path=ppt/ink/ink57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2791 1001,'-13'0,"10"1,0 0,0 1,-2 2,-1 1,1 1,4-3,1 0,-2 2,2-1,0 0,2 3,2-3,1-2,0 2,2-2,-2-1,4-1,-2-1,0 0,-3 1,4-2,2-1,-2 0,-4 2,2-2,-4-2,-2 1,-3-10,1 10,1-3,-2 1,0 3,0-1,-2 2,-2-1,4 3,-1 0,1 0,-4 0,3 0,-1 1,1 1,-1 2,2-1</inkml:trace>
</inkml:ink>
</file>

<file path=ppt/ink/ink57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2794 998,'-1'15,"0"-8,0-1,1 0,-1-1,1-1,-1 1,1-1,-1-1,1 0,0 0,-1 0,0 1,-1-1,-1-5,2-2</inkml:trace>
</inkml:ink>
</file>

<file path=ppt/ink/ink57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2778 1152,'-7'34,"8"-28,-1-1,1-2,-1 1,1-1,0 1,0-1,0 0,2 2,-1-1,3 1,-1-4,-1-1,0-2,1 0,0 0,-1 0,10-9,-9 7,-2-1,1 0,-2-4,1 2,-2 4,0 0,0-6,0 5,-1 0,1 1,-2-1,1 1,-2 1,-6-3,6 4,0 0,0 1,0 0,0 1,0-1,-7 5,6-1,0-1,0 1,1-2,0 1,8-3,-2 0,4-1,-3 0,-1 0,2 0,-2 1,0 0,-3 3,-2 2,0-2,0 1,0-1,0 0,1 4,-1-1,1-2,0-1,2 0,2-2,0 0,2-1,-1 1,1-1,3 0</inkml:trace>
</inkml:ink>
</file>

<file path=ppt/ink/ink57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2901 1166,'-13'-3,"10"3,0 0,0 1,0 0,0 2,4 0,2-1,1 1,-1-1,0-1,0 1,-2 1,-1 0,-1 0,-2 3,1-2,-1-1,-1 0,1-1,-1-1,0 0,1-1,0 0,0 0,4-3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319 554,'-12'-17,"9"19,1 1,0 0,1 2,1-1,0 0,0 3,0-4,2 0,2-4,-1-1,0 0,3-3,-3 3,-2 5,-1 3,1-3,2-2,-1 2,-1 1</inkml:trace>
</inkml:ink>
</file>

<file path=ppt/ink/ink57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2912 1163,'0'15,"-1"-11,0 0,1-1,0 0,0 2,-1-2,1 0,0 0,3 0,0-3,0 0,0-2,0 0,1-5,-3 3,0 1,0-2,-1 2,0 0,-1 7,2-1,-1 1,1-1,0 1,0-1,1 0,1-4,0 0,-2-2,1-1,-2 0,1 1,-1-3,0 2,0 0,-1 0,1 1,0 0</inkml:trace>
</inkml:ink>
</file>

<file path=ppt/ink/ink57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2977 1167,'-4'31,"3"-27,1-1,0 0,1 0,2-4,-3-3</inkml:trace>
</inkml:ink>
</file>

<file path=ppt/ink/ink57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2981 1126,'2'26,"-2"-23,0 1,0 1,0-2,1 2,2-5</inkml:trace>
</inkml:ink>
</file>

<file path=ppt/ink/ink57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3019 1139,'-7'21,"6"-16,0-2,0 0,1 0,-1 1,0 2,0 12,1-14,0-1,1 0,2-3,2-3,-5 0,0-2,-1 0,0 0,0 0,1 1,-2-3,-1 3,1 1,-4 0,3 3,6 1,2 0,2-1,-1-1,-3 1,0 0,2-1,-2 1,2-1,-1 0,2 1,-3 0,-6 1,-1 3,2-1,0 2,0-2,1 1,0 7,1-8,0 0,4-4,2-5,-4 2,0 0,1 0,-1 1,0 0</inkml:trace>
</inkml:ink>
</file>

<file path=ppt/ink/ink57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3086 1123,'-6'15,"4"-8,1-4,0 3,0-3,0 0,-1 7,1-5,0 0,0 1,1 0,-1-2,1-1,-1 0,0 0,1 0,3-6,2-6,-3 6,0 0,-1 0,2-2,-1 2,2-2,-1 3,0 1,0 1,-3 3,1 0,-1 1,0 0,0 2,1-1,-1-2,0 0,0 2,1-2</inkml:trace>
</inkml:ink>
</file>

<file path=ppt/ink/ink57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3162 1122,'-10'15,"9"-11,0-1,-1 2,0-2,1 0,0 1,0-1,2 3,1-1,0 0,1 0,-2-2,1 1,1-1,0-1,0-1,0-3,-3-3,1 1</inkml:trace>
</inkml:ink>
</file>

<file path=ppt/ink/ink57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3189 1128,'-1'32,"1"-29,-1 0,2 5,-1-4,0 8,0-8,0 0,0 4,1-3,-1-2,1-7,-2-1,0-1,0-2</inkml:trace>
</inkml:ink>
</file>

<file path=ppt/ink/ink57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3184 1123,'13'1,"-9"-1,-1 1,0-1,0 1,0 1,-3 2,-2 4,1-5,-2 1,1-1,-1 0,-1-1,1-3</inkml:trace>
</inkml:ink>
</file>

<file path=ppt/ink/ink57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3234 1108,'19'5,"-16"-3,0 0,-1 3,-1-1,-1-1,0 0,0 1,0 0,-1-1,0 0,-3 7,0-5,0-2,1 1,-1-1,0-1,0 1,2 0,-3 1</inkml:trace>
</inkml:ink>
</file>

<file path=ppt/ink/ink57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2945 1281,'-11'13,"11"-8,0 2,1-3,1 0,-1-1,2-1,1-3,-1-1,1-1,-1-1,0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1327 1596,'13'42,"-10"-46,-2 1,0-1,-1 0,0 1,1 0,-2-9,1 8,-1 1,1-1,0 1,0-1,-1 1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373 486,'-31'103,"34"-106</inkml:trace>
</inkml:ink>
</file>

<file path=ppt/ink/ink58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2988 1283,'-16'-3,"13"4,1 2,1 0,1 12,1-11,0-1,2-1,0-1,2-3,-1-3,-1 0,-2 2,0 0,0 0,-1 0,2-1,-1 1,-1 6,0 3,0-2,1-1,0 3,1-3,1-5,1-2,-2 0,1-2,0 1,0 1,-1 1,1 0,0 1,-7 4,1-1,0 2,1 0,1 0,1 4,0-2,2-1,-1-1,2-1,0 1,0-2,0 1,-3 1,-3 0,0 0,0-1,0 0</inkml:trace>
</inkml:ink>
</file>

<file path=ppt/ink/ink58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3043 1287,'-8'12,"8"-8,-1 2,2-3,2-1,0 0,0-2,1 0,-1-1,0 0</inkml:trace>
</inkml:ink>
</file>

<file path=ppt/ink/ink58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3152 1260,'-1'14,"1"-10,0 0,0 4,0-3,0 0,0 0,-1-1,1 6,0-6,-1 1,1-2,0 0,0 2,0-1,0-1,-2-13,1 6</inkml:trace>
</inkml:ink>
</file>

<file path=ppt/ink/ink58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3142 1263,'15'-2,"-12"2,0 0,0 2,-3 1,-1 3,0-2,-1-1,1 0,-2-2,0 0,0 0</inkml:trace>
</inkml:ink>
</file>

<file path=ppt/ink/ink58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3043 1289,'13'-2,"-10"0,-3-1,0 0,0 0,-1 0,0 0,-2 1,-1 2,0 2,-1 1,1 0,2 0,1 0,-1 3,2 3,-1-6,1 0</inkml:trace>
</inkml:ink>
</file>

<file path=ppt/ink/ink58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3179 1288,'4'33,"-4"-30</inkml:trace>
</inkml:ink>
</file>

<file path=ppt/ink/ink58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3212 1271,'10'13,"-13"-8</inkml:trace>
</inkml:ink>
</file>

<file path=ppt/ink/ink58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3207 1307,'2'0</inkml:trace>
</inkml:ink>
</file>

<file path=ppt/ink/ink58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3276 1319,'23'5,"-20"-5,2 1,-2-1,1 0,-1 0,3 0,-2 1,0-1,-1 0,2 1,-2-1,1 0,9 1,-10-1,7 1,-7-1,1 0,-1 0,1 0,2 1,-2-1,1 0,0 0,0 0,0-1,-1 2,0-1,-1 0,1 0,1 0,-2 0,1 0,0 0,1 0,11 0,-12 0,0 0,2-1,-3 1,3 0,-3 0,-6-4,-1 2,1 0,-3 0</inkml:trace>
</inkml:ink>
</file>

<file path=ppt/ink/ink58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2975 1397,'-14'1,"11"2,1 1,1 0,-2 4,3-5,-2 1,2 0,-1 0,-1-1,4 0,0 0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363 507,'13'-2,"-12"5,0 1,-1 0,1 0,-1 1,0 2,1 0,-1-1,0-1,0 10,0-7,0-4,0-1,0 0,0 2,0 0,-6-12,3 2,-2-3,4 5,-1-2</inkml:trace>
</inkml:ink>
</file>

<file path=ppt/ink/ink58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3008 1416,'-19'-4,"18"10,0-2,0-1,1 0,1 1,0-1,2-1,0-3,1-2,-1 0,-1 0,1 0,-2 0,1 0,-2 0,0 7,0 1,1-2,2-2,1-3,0 1,0-2,1 0,-3 0,1-1,-1 0,0 1,-1 0,-4 5,-1 2,1-2,2 1,0 0,2 1,2-1,0-1,0-1,0 1,-2 1,-6 1,0 0,2-3,-1 1,1 0,0 2,1-7</inkml:trace>
</inkml:ink>
</file>

<file path=ppt/ink/ink58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3047 1420,'17'8,"-14"-10,-3-1,-1-1,0 0,0 1,0 0,-2 1,0 3,0 3,1 0,1 0,0-1,1 0,-1 0,2 1,0 0,0 0,2 0,0-4,0 0</inkml:trace>
</inkml:ink>
</file>

<file path=ppt/ink/ink58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3147 1368,'-3'47,"2"-43,0 3,1-3,0-1,-1 0,1 0,0 1,-1-1,1 2,-1-1,1 0,0 0,-1 1,2-2,-1 0,-2-11,2 0,0 1,-1 1</inkml:trace>
</inkml:ink>
</file>

<file path=ppt/ink/ink58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3138 1380,'14'1,"-11"-1,0 1,0 1,-2 1,-2 5,1-4,-1-1,-1 5,0-5,0 0,-1-1,0 0,-1-1,-1 0,2-1</inkml:trace>
</inkml:ink>
</file>

<file path=ppt/ink/ink58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3164 1424,'12'14,"-14"-11,0 0,0 0,-1 1,3-1,3-1,0-1,0-1,7-2,-5-2,-2 2,2-3,-3 2</inkml:trace>
</inkml:ink>
</file>

<file path=ppt/ink/ink58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3214 1401,'2'0</inkml:trace>
</inkml:ink>
</file>

<file path=ppt/ink/ink58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3215 1401,'-2'32,"4"-29,2 1,-2 1,0-1,1-3</inkml:trace>
</inkml:ink>
</file>

<file path=ppt/ink/ink58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3265 1465,'14'5,"-10"-5,1 0,-2 0,0 0,0 0,2 0,-2 0,1 0,-1 0,1-1,0 1,0 0,1 0,-1-1,1 1,0-1,3 0,-5 1,1-1,-1 1,1-1,1 0,-2 0,2 0,-2 0,3-1,-3 1,1 1,1-2,0 2,-1-1,1 0,-1 0,1 1,-2-1,1 1,0-2,4 1,6 0,-9 0,6 1,-7 0,0 0,8 0,-8 0,5 0,-4 0,0 0,1 1,-1-1,-1 0,-1 1,4-2,-2 1,0-2,-3-2,-4 0,-3 1</inkml:trace>
</inkml:ink>
</file>

<file path=ppt/ink/ink58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2997 1548,'-19'-2,"16"2,0 1,0 0,0 1,0 0,1 2,0 1,1-2,1 1,-1-1,0 0,1 1,-1 0,1-1,1 0,1 0,1 0,0-2,2-1,-2-2,0 1,0-1,0 1,0-1</inkml:trace>
</inkml:ink>
</file>

<file path=ppt/ink/ink58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3024 1553,'-14'3,"11"0,2 2,0-2,0 7,1-6,1 0,0 0,2-3,1-3,-1 0,1-3,0 0,-2 2,0-1,1-3,-1 2,-1 1,0 12,-2-4,1 0,1-1,-1 0,0 1,2-1,1 0,0-4,1-1,1-3,-1-1,-2 2,-1 0,1 1,0 0,1-2,-1 1,1 1,0 2,-7 4,0 1,1 5,2-4,0-2,1 0,0 2,0-2,0 0,2 0,1 1,0-2,0-1,0 1,-5 1,-1-2,0 1,-1-2,1 0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350 543,'31'6,"-27"-7,-1 2,0 1</inkml:trace>
</inkml:ink>
</file>

<file path=ppt/ink/ink58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3092 1570,'19'-11,"-21"8,-1 0,2 0,-3 1,1 2,0 2,-4 13,6-11,0 0,1 0,0-1,0 1,0-1,5 4,-2-5,0-1,0 0,1-4,-3-1,2 2,1-3</inkml:trace>
</inkml:ink>
</file>

<file path=ppt/ink/ink58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3161 1537,'4'24,"-4"-6,0-14,0 0,0 4,-1-5,1 1,0-1,0 1,0 1,0 0,0 0,-1-1,0-1,2 1,-1-1,1-7,0-1,-1-2,0 1</inkml:trace>
</inkml:ink>
</file>

<file path=ppt/ink/ink58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3160 1530,'15'-3,"-12"3,0-1,1 2,0 2,-1 0,-3 0,0 2,-1-1,0-1,-5 2,3-3,-2 1,2-2,0-2,0 1</inkml:trace>
</inkml:ink>
</file>

<file path=ppt/ink/ink58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3194 1559,'17'3,"-16"0,0 0,-2 1,-1 0,0-1,-4 3,3-3,0-1,0 1,0-2,7 0,1-1,-2 0,1 0,0 0,0 1,-1-1,0 1,1 0,-3 2,-3 1,0 1,-2 0,2-2,-1-1,1 1</inkml:trace>
</inkml:ink>
</file>

<file path=ppt/ink/ink58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3277 1556,'15'4,"-12"-4,1 0,-1-1,0 1,0-1,0 0,1 1,1 0,1 0,-2 0,-1 0,0-1,4 0,-2 0,-1 1,0-1,3 0,-4 0,0 0,5 0,-4 1,0-1,0 1,2 0,-1-1,3 1,-2 0,-1-1,-1 0,1 0,0-1,-1 1,-1 0,0-1,1 2,1-1,0 1,-2 0,0-1,0 2,2-2,-1 1,-1 0,10-1,-9 1,-1-1,0 1,0 0,0 0,0 0,1 0,-1 0,7 1,-6 0,0 0,0-1,0 1,-1-1</inkml:trace>
</inkml:ink>
</file>

<file path=ppt/ink/ink58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2991 1658,'0'23,"0"-19,-1 5,1-6,-1 2,1 0,0-2,-3-4,0-1,-1 0,1 1,0 1,0 0,1 3,1 0,0 0,2 0,-1 0,1 2,0-2,0 1,2-2,0-1,0 0,0-1,1-1,-2-2,0-1,1-2,-2 1,1 2,0 0</inkml:trace>
</inkml:ink>
</file>

<file path=ppt/ink/ink58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3010 1698,'16'3,"-13"-4,1 1,-1-1,0 0,-2-2,-3 0,-1 0,0 2,-1 0,1 1,0 0,0 2,0 0,0 2,2 0,1-1,0 1,1-1,1 1,1 2,0-4,0-1,0-2,1-4,-2 0</inkml:trace>
</inkml:ink>
</file>

<file path=ppt/ink/ink58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3046 1696,'20'1,"-16"-2,1-1,-2 1,3-1,-3 2</inkml:trace>
</inkml:ink>
</file>

<file path=ppt/ink/ink58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3060 1664,'0'66,"0"-61,0 1,0-2,1-1,-1 3,1 0,-1-1,0-2</inkml:trace>
</inkml:ink>
</file>

<file path=ppt/ink/ink58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3100 1710,'-14'-1,"10"3,1 0,2 1,1 1,0 0,1 0,1-1,1-1,0-4,2-4,-2 1,-1 1,-1 1,1 0,0 6,0 7,-1-4,1-1,1-8,0-1,-1 1,-1-1,4-5,-3 6,1-1,-1 7,-2 0,1 2,0-2,0 0,2-3,0-2,1 0,-2-2,0 0,0 1,0 0,-1 7,1-1,-2 0,1 1,0-1,3-3,-2-5,-2 2,1 0,0-2,-1 2,0 0,1 0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423 489,'-7'55,"7"-49,-1 1,1-1,0 0,0 0,-1 1,0 11,1-13,-1 1,0-1</inkml:trace>
</inkml:ink>
</file>

<file path=ppt/ink/ink58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3178 1653,'-6'36,"6"-33,0 0,0 1,-1 1,2-2,-1 0,0 2,0-2,1 0,0 2,-1-2,2 6,0-5,-1-1,1 0,1-4</inkml:trace>
</inkml:ink>
</file>

<file path=ppt/ink/ink58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3214 1652,'-3'19,"2"-8,1-6,0-2,-1 3,1-3,-1 1,1-1,0 0,0 0,1 0,0 1,0-1,0 0,2 0,0-2,0-3,0-2,-3 1,1-1,-2 0,-1 0,-1 2,0-1,-1-1,1 2,0 1,0-2,-4 0,0 1,4 3,13 1,-4-1,-3 0,0-1,0-1,0 0,2-1,-2 3</inkml:trace>
</inkml:ink>
</file>

<file path=ppt/ink/ink58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3261 1673,'2'0</inkml:trace>
</inkml:ink>
</file>

<file path=ppt/ink/ink58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3262 1673,'-3'32,"6"-30,0 1</inkml:trace>
</inkml:ink>
</file>

<file path=ppt/ink/ink58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3300 1693,'21'6,"-17"-6,2 1,0-1,-3 0,6 0,-6 0,0 0,1 0,0 0,-1 0,0 0,3 0,-3 0,0-1,0 1,0 0,1 0,-1-1,2 1,1 0,-1 0,4 0,3 0,-4 1,-4-1,1 0,0 0,0 0,0 0,-1-1,1 1,-1 1,0-1,-1 0,1 0,3 0,0-1,-1 1,-2 0,0 0,4 0,-3 1,-2-1,3 1,-2-1,0-1</inkml:trace>
</inkml:ink>
</file>

<file path=ppt/ink/ink58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582 516,'55'-3,"-50"3,-1-1,-1 2,4-1,-4 0,0 0,1 0,0 0,0 1,-1-1,0-1,0 1,1 0,0 0,1 0,0 1,0-1,1 0,-2 0,1 0,-1 0,-1 0,0 0,0 0,2 0,-1-1,3 0,-2 0,-2 1,6-1,-6 1,1 0,0 0,-1 0,0 0,0 0,1 0,-1 0,0 0,0 0,1 0,-1 0,1 0,-1 0,1 0,0 0,1-1,-2 1,3-1,-1 1,-2-1,2 1,0 0,2 0,-3-2,-1 2,1 0,-1-1,1 2,-1-1,0-1,0 1,0 0,0 0,0 0,1 0,-1-1,0 1,1 0,-1 0,3-1,-3 2,0-2,1 2,0-1,-1 0,1-1,-1 1,0 0,0 0,0-1,0 2,0-1,0 1,0-1,2 0,-2 0,0 0,0 1,0-1</inkml:trace>
</inkml:ink>
</file>

<file path=ppt/ink/ink58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523 384,'23'-11,"-20"9,0 0,0 1,0 0</inkml:trace>
</inkml:ink>
</file>

<file path=ppt/ink/ink58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540 393,'3'19,"-3"-16,0 0,4-4,-1 0,3-2,-3 3,0-1,0 1,0 2,0-2</inkml:trace>
</inkml:ink>
</file>

<file path=ppt/ink/ink58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578 355,'18'-1,"-15"1,0-1,0 1,0-1,-2 4,-1 1,2 3,-2-1,1-3,-1 0,1 0,-1 2,0 0,1-1,0 2,-1-3,1 0,-6-3,0 1,0 0,0-1,-1 1,2 0,-1 0,-8 1,8-2</inkml:trace>
</inkml:ink>
</file>

<file path=ppt/ink/ink58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3199 992,'-13'0,"10"0,0 1,0 0,0-1,0 2,0 1,0 0,1 0,1 0,1 0,0 0,0 0,2 0,-1 0,1 0,3-2,-2 0,0-1,2-2,-2 1,0 0,0 0,0 0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495 521,'-13'2,"8"-1,1 0,1 0,0 2,0-1,1 1,1 0,-1 1,0 1,0 4,2-4,0-2,3-2,2-1,-2-1,2 1,-8 2,-1 0,-1 0,2 1,-1 0,1 1,2-1,-1 2,1 0,0-1,1-1,2 0,3-3,0 0,-2 0,0 0,1-1,0 0,-1 0,3 1,-3 0,-7-5</inkml:trace>
</inkml:ink>
</file>

<file path=ppt/ink/ink58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3221 943,'2'15,"-2"-8,0 0,-1-2,1 1,0-2,-1 0,1-1,-1 5,1-5,0 0,-1 0,1 2,0-1,-2-1,4-6,0-4,-1 4,1-2,1 1,-1 0,0 1,7-6,-6 7,3-1,-3 3,-1 3,-1 2,0 0,-1-2,-2 8,0 1,2-9,-1 0,-2-4,1-3,1 1,-1-1</inkml:trace>
</inkml:ink>
</file>

<file path=ppt/ink/ink58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3290 1219,'-2'13,"1"-8,0 1,1-2,0-1,-1 5,0-5,1 1,-1-1,1 1,-1-1,1 1,0 4,-1-2,1-1,4-3,-1-2,0 0,4 0,-2 0,1-1,-3 1,0 0,1 0,0 0,-1 1,0-1,-1-8,-2 5,-1-1,1 1,-1 0</inkml:trace>
</inkml:ink>
</file>

<file path=ppt/ink/ink58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3297 1220,'17'-3,"-14"3,0-1,0 1,0 0,1 1,-7 1</inkml:trace>
</inkml:ink>
</file>

<file path=ppt/ink/ink58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3287 1262,'22'5,"-18"-4,0-2,0 1,-1 0,0 1,0-2</inkml:trace>
</inkml:ink>
</file>

<file path=ppt/ink/ink58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3361 1265,'20'4,"-17"-4,0 0,0 0,0 0,0 0,1 0,1 0,-2 0,0-1</inkml:trace>
</inkml:ink>
</file>

<file path=ppt/ink/ink58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3386 1248,'4'20,"-4"-17,-1 2,1 2,0-4,0 1,0 0,-1 3,1-3,1-1,-1 0,0 0,2-7</inkml:trace>
</inkml:ink>
</file>

<file path=ppt/ink/ink58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3431 1220,'14'2,"-8"-1,3-1,-5-1,0 1,0 1,-1-1,0 0,-6-1</inkml:trace>
</inkml:ink>
</file>

<file path=ppt/ink/ink58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3450 1238,'5'42,"-6"-34,0 2,1-7,-2 0,-2-4,3-2,0-1</inkml:trace>
</inkml:ink>
</file>

<file path=ppt/ink/ink58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3303 1375,'17'-1,"-10"-1,-3 1,0 0,1 0,-2 1,5-2,-2 2,-3-1,1 1,2 0,-3 0</inkml:trace>
</inkml:ink>
</file>

<file path=ppt/ink/ink58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3343 1374,'2'23,"-2"-17,1 5,-1-7,0-1,0 1,0-1,0 0,-1 0,1 1,-3-2,-1-5,2-2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458 1142,'-6'73,"5"-65,0 0,0 1,1 5,-1-9,0 1,1-2,0-1,-1 1,1 0,-1 1,1 0,0 0,0 3,-1-5,4-7,-1-2,-2 1,2-4,-2 2,1 4</inkml:trace>
</inkml:ink>
</file>

<file path=ppt/ink/ink58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3338 1492,'14'2,"-12"-5,-5 2,-1-1,1 0,0 0,0 2,0 2,1 1,1 1,-1 4,2-2,-1-1,1 6,-1-7,1 0,0-1,0 1,0-1,7-8,-2-1,-2 2,0-1,0 0,6-9,-2 6,-4 5,1-1,-1 2,-3 7,0 2,0-4,0 0,0 1,0-1,-1 0,1 0,0 4,-1-3,2-1,-2 0,1 0,1-8,-1 2,0 0,1 0,-1-1,1-1,0 2,1 0,1 0,0 1,0 0,-1-1</inkml:trace>
</inkml:ink>
</file>

<file path=ppt/ink/ink58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3412 1486,'3'18,"-2"-15,-1 0,-1 9,1-8,0-1,-1 0,1-6,0 0,0-1,0 0,0 0,1 1,0-2,1 1,0 0,0 1,0 0,1 1,-2-1,2 3</inkml:trace>
</inkml:ink>
</file>

<file path=ppt/ink/ink58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3443 1496,'-4'28,"6"-25,1-3,0 0,0-1,2-1,-1-2,-3-1,-1 2,0-1,-2-1,0 2,-1 1,0 1,0 0,6-1,0 0,0 2,0 1,2-1,-2 1,1 0,-1 0,0 2,0 1,-2 5,-1-5,0-1,0 0,-1-8,1 2,0 0,0 0,0-3,1 2,1 1,-1 0,2 1,0 2,1 0,-1-3,-2-2</inkml:trace>
</inkml:ink>
</file>

<file path=ppt/ink/ink58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3356 1643,'29'3,"-26"-6,0 1,-3-1,0 0,-2-1,0 1,-1-1,0 0,0 3,0 0,0 1,0 2,-2 2,0 1,2-2,-3 4,4-3,2-1,0 2,0-2,0 0,1 0,0 0,2 2,1-1,-1-3,1 1,-1-3,1 0,3-6,-1 2,-3 2,1-1,0 1,2-2,-3 2,1 0,0 0,-5 9,-1 2,2-4,0 2,0-2,0-1,0 2,1-14,0 5,0 1,0 0,1 0,0 0,1 1,0 0,0 0</inkml:trace>
</inkml:ink>
</file>

<file path=ppt/ink/ink58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3445 1630,'6'23,"-6"-19,0-1,-1 3,1-2,0 3,0-4,-1-6,1 0,2-13,-2 12,2 1,1 0,0 0,0 1,0 0,1 0,1-2</inkml:trace>
</inkml:ink>
</file>

<file path=ppt/ink/ink58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3498 1637,'-8'22,"11"-19,1-4,-1 1,0-2,0-1,1 1,-1-1,-2 0,-2 0,-3 0,0 1,-1 0,1 0,1 1,9 3,-1-1,0 0,-1-1,-1 1,0-1,2 1,0 1,-2-1,0-1,-1 3,-1 2,-4 3,1-4,1-1,0 1,0-1,0 0,1-6,1-3,0-4,2 3,-2 4,0 0,5-4,-4 4,1-1,-1 1,2-1,0 0,0 2,-1 0,2 1,-2-3,-2 0</inkml:trace>
</inkml:ink>
</file>

<file path=ppt/ink/ink58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1584 1005,'20'12,"-16"-8,0 1,7 5,-5-5,-1-1,-1 1,2-1,-1 1,0 2,8 7,-6-8,0 0,0-1,0 0,0 1,0-1,0 0,26 20,-26-19,0-1,0 0,1-1,0 1,19 23,-19-20,-3-4,0 0,0-1,-1 1,4 6,-4-5,5 15,-5-12,-2-4,0-1,0 1,1-1,-5-8,0 1,0 1,-6-14,3 9,0 2</inkml:trace>
</inkml:ink>
</file>

<file path=ppt/ink/ink58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1714 1007,'53'63,"-39"-47,-7-9,7 6,-7-7,0 1,1 3,1-1,-1-2,7 7,-9-7,1 1,0 1,0 0,8 4,-3-2,-7-5,0-1,0 1,0 1,0-1,0-1,5 4,-5-5,-2-1,0 1,-6-4</inkml:trace>
</inkml:ink>
</file>

<file path=ppt/ink/ink58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3521 332,'17'2,"-14"-2,0 0,0 0,3 0,-1 0,0 0,3 0,-3 1,-2-1,1-1,-1 1,0 0,1 0,0 0,-1 1,0-1,0 0,1 1,0-1,-1 0,2 1,-1-1,1-1,-1 1,-1 0,0 0,0-1,2 1,-2-1,2 1,-2-1,0 1,0-1,0 0,0 0,0 1,0 0,2 0,-2-1,0 1,0 0,0 0,0-1,0 1,0 1,0-1,0 0,0-1,0 1,-16-7</inkml:trace>
</inkml:ink>
</file>

<file path=ppt/ink/ink58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1891 71,'-23'-5,"18"9,3-1,-1 1,1 0,0-1,0 5,1-5,1 3,0-3,-1 3,2-3,1 0,2-3,-1-1,2-5,0-3,-4 6,3-1,0-1,2 1,-1 1,-2 1,2-3,-1 3,0-2,-1 3,-4 4,0 3,1-3,0 1,-1-1,1 0,0 6,1-4,-1-2,1 0,1 3,-1-3,0 0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464 1189,'16'5,"-14"1,0-1,-1 0,3 3,-2-4,-1 1,1 0,-1 0,0 2,0-3,0 0,2 7,-2-6,0-2,0 0,-1 0</inkml:trace>
</inkml:ink>
</file>

<file path=ppt/ink/ink58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1945 87,'38'-6,"-34"6,-1 0,1 0,1 1,-8 2,-1-4,1 1,0-2</inkml:trace>
</inkml:ink>
</file>

<file path=ppt/ink/ink58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1972 58,'0'30,"0"-26,0-1,0 1,0 3,1 0,-1-4</inkml:trace>
</inkml:ink>
</file>

<file path=ppt/ink/ink58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2030 46,'-4'48,"6"-51,2-5,-2 3,1 2,0 1,0 1,2 1,1 3,-3 0,1 1,-2-1,-6 1,-6 4,4-1,2-4,-2 1,1-2,-1 0,3-1,4-9,0 3,0 0</inkml:trace>
</inkml:ink>
</file>

<file path=ppt/ink/ink58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2100 59,'13'10,"-10"-8,0 3,1 0,-1-1,-1 0,2 2,-2 0,1 3,-2-4,0-2,-3-8,2 1</inkml:trace>
</inkml:ink>
</file>

<file path=ppt/ink/ink58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2145 49,'-27'50,"25"-47,-2 6,1-6,0-1,0-3,1-2,0 0</inkml:trace>
</inkml:ink>
</file>

<file path=ppt/ink/ink58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2092 88,'36'-9,"-31"8,-2 0,1 2,-1-1,0 0</inkml:trace>
</inkml:ink>
</file>

<file path=ppt/ink/ink58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2205 57,'2'0</inkml:trace>
</inkml:ink>
</file>

<file path=ppt/ink/ink58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2206 57,'-17'10,"13"-8,1 0,-1 0,0 2,1-1,1 0,0 0,2 0,0 0,1 0,1 1,5 4,1-4,-5-4,0 0,0 0,0 0,8-3,-5 0,-5 0,-2-1,-2 1</inkml:trace>
</inkml:ink>
</file>

<file path=ppt/ink/ink58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2646 387,'0'16,"0"-12,0-1,-1 9,0-6,0 1,0 4,0-6,0 3,1-5,0 2,0-2,0 0,3-2,0 0,1 1,-1 0,1-2,0 0,-1 0,0-1,1 0,0-1,4 0,-5 2,0-1,1 0,-8-3,2 1,0 0</inkml:trace>
</inkml:ink>
</file>

<file path=ppt/ink/ink58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2632 397,'19'0,"-16"0,0 1,0 0,0 0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454 1227,'32'15</inkml:trace>
</inkml:ink>
</file>

<file path=ppt/ink/ink58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2643 429,'2'0</inkml:trace>
</inkml:ink>
</file>

<file path=ppt/ink/ink58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2644 429,'2'5,"1"-3,0-1,1-1,0 0,1 0,-1 1,-1-3,1 2,-1-1,0 1,-4-3</inkml:trace>
</inkml:ink>
</file>

<file path=ppt/ink/ink58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2714 403,'-8'15,"7"-11,-1 0,1 0,0-1,1 1,-1 0,0 1,1-2,2 0,1 0,1 0,-1-1,0 0</inkml:trace>
</inkml:ink>
</file>

<file path=ppt/ink/ink58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2758 404,'10'16,"-9"-9,-1-3,0 0,1 0,-3 6,0-5,-1 0,-2 0,-1-6,4-2</inkml:trace>
</inkml:ink>
</file>

<file path=ppt/ink/ink58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2744 525,'19'3,"-14"-2,-1-1,0 0,0 0,-1 0,1 0,-1 0,3 1,-1-1,-2 0,0 0,0 0,0 0,2 0,-1-1,0 1,0-1,-1 3,0-2,-3-5,0 1</inkml:trace>
</inkml:ink>
</file>

<file path=ppt/ink/ink58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2838 500,'24'6,"-21"-4,0 0,-3 1,-2 1,0-1,-2 3,-2 3,2-1,2-5,1 0,-2 1,0-1,1 0,-1 0,1 1,0-1,6-7,-1 0,0-2,-1 0</inkml:trace>
</inkml:ink>
</file>

<file path=ppt/ink/ink58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2896 502,'20'0,"-16"0,0-1,-1 2,0-2,1 2,-1-1</inkml:trace>
</inkml:ink>
</file>

<file path=ppt/ink/ink58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2916 506,'3'14,"-3"-10,0 1,0 1,-1 0,0-1,1-1,-3 8,2-8,1-1,-1 1,1 0,0-1</inkml:trace>
</inkml:ink>
</file>

<file path=ppt/ink/ink58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2972 516,'-10'14,"8"-4,2-4,0-3,1 0,1 0,0 1,1-1,0 0,1-1,-1-2</inkml:trace>
</inkml:ink>
</file>

<file path=ppt/ink/ink58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3015 503,'6'20,"-7"-9,0 0,0-7,1 0,-1-1,0 0,-5 8,-3-6,5-6,0 1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285 1384,'14'-1,"-11"0,0 1,0-1,1 1,0 0,-1 0,0 1,-3 2</inkml:trace>
</inkml:ink>
</file>

<file path=ppt/ink/ink58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2952 651,'16'2,"-10"-2,1-1,-4 1,2-1,1 0,-1 0,-2 0,1 1,-1 0,0 0,0 1,0-1,0 0,0-1,-6-1,-2-1,2 1,0-2</inkml:trace>
</inkml:ink>
</file>

<file path=ppt/ink/ink58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2995 628,'15'4,"-10"-3,-1 0,-1 0,1 0,-1 0,-1 2,-2 0,-1 1,-3 1,1-2,-1 1,1-1,-3 3,3-4,-1 1,0 2,2-2,-1 0</inkml:trace>
</inkml:ink>
</file>

<file path=ppt/ink/ink58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3058 629,'-1'17,"0"-11,1-1,-1 4,1-6,0 1,-1-1,1 0,-1 0,1 1,-1-1,1 1,0 1,0-1,0-1</inkml:trace>
</inkml:ink>
</file>

<file path=ppt/ink/ink58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3045 632,'14'-1,"-11"1,1-1,0 1,-1 0,0 0,-6 0,0 1</inkml:trace>
</inkml:ink>
</file>

<file path=ppt/ink/ink58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3043 675,'14'-3,"-11"2,0 1,0-1,1 0,-1 1,0 0,-6 0,0 0,0 0</inkml:trace>
</inkml:ink>
</file>

<file path=ppt/ink/ink58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3107 645,'-10'16,"9"-12,0-1,0 0,0 0,0 1,1-1,0 13,0-11,0-1,0 1,1-2,3 3,0-9</inkml:trace>
</inkml:ink>
</file>

<file path=ppt/ink/ink58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3131 636,'10'14,"-9"-11,0 1,1-1,-2 2,-1 5,0-7,-1 2,1-2,-2 3,2-3,0 0,-1 0,-4 5,3-5</inkml:trace>
</inkml:ink>
</file>

<file path=ppt/ink/ink58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3118 775,'15'0,"-12"0,1 0,0 0,-1-1,0 1,2 0,-1 0,-1 0,0 0</inkml:trace>
</inkml:ink>
</file>

<file path=ppt/ink/ink58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3161 743,'13'4,"-10"-3,-1 2,0 0,-1 0,0 0,-1 0,-2 1,0-1,0 2,-1-2,1 0,0 0,0 0,0 0,0 1,1-1,4-6</inkml:trace>
</inkml:ink>
</file>

<file path=ppt/ink/ink58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3210 770,'-7'15,"5"-11,1 0,0 1,0 0,1-2,-1 0,2 0,-1 1,1-1,2-3,-1-3,0-3,-2-1,0 4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278 1410,'39'-7,"-34"7,-1 0,-1 0,0 1,0-2,-7-4</inkml:trace>
</inkml:ink>
</file>

<file path=ppt/ink/ink58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3204 721,'4'24,"-4"-21</inkml:trace>
</inkml:ink>
</file>

<file path=ppt/ink/ink58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3236 777,'-14'0,"11"4,2-1,0 0,1 1,-1-1,2 0,1 0,1-2,0-2,0-1,0 0,0 0,3-3,-2 0,-3 2,4-5,-4 4,3-17,-3 17,1-6,-1 7,0 0,-2 7,0 1,0 1,0 1,0 5,1-7,0 1,-1-2,1 0,0 3,2 4,-1-7,-1 0,1 0,-1 0,0-1,1 0</inkml:trace>
</inkml:ink>
</file>

<file path=ppt/ink/ink58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3294 883,'-13'-7,"10"8,-1 2,1 0,2 0,1 2,0-2,0 1,0-1,0 0,1 9,2-9,0-6,0-2,-1 2,0 0,0-2,1 2,-1 0,0 0,0 0,-1 0,0 6,-2 0,2 1,-1 0,1-1,1 0,1 0,0-1,-1 1</inkml:trace>
</inkml:ink>
</file>

<file path=ppt/ink/ink58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3244 841,'3'14,"-3"-11,0 0,0 0,0 0</inkml:trace>
</inkml:ink>
</file>

<file path=ppt/ink/ink58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3311 834,'-2'13,"2"-7,-1-2,1 0,3-6,-3-2,1 1,-1 0</inkml:trace>
</inkml:ink>
</file>

<file path=ppt/ink/ink58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3301 1000,'-14'-12,"10"11,-1 1,2 1,-1 0,-1 3,2-2,2 1,-2 1,3-1,1 3,1 3,1-5,0-1,0-3,0-1,0-2,0-1,-1 1,0 0,0-1,-1 1,0 0,1 7,-2 2,0 0,1-1,-1-2,0 0,1 0,-1 0</inkml:trace>
</inkml:ink>
</file>

<file path=ppt/ink/ink58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3339 994,'18'-1,"-14"1,0 0,0 0,1 0,-2 0,1 0,0 0,-4 3</inkml:trace>
</inkml:ink>
</file>

<file path=ppt/ink/ink58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3369 963,'1'13,"-1"-7,1-2,-1 2,0-2,0-1,0 1,0-1,1 4,-1-3,1 3,-1-4,0 0,0 1,3-3,-1-8,0 0,-1 2,0 0</inkml:trace>
</inkml:ink>
</file>

<file path=ppt/ink/ink58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3439 935,'-5'38,"4"-33,1 6,-1-7,1 1,-1 2,1-4,0 1,-1 1,1-9,0-1,0 2,2-2,-1 1,0 1,1-1,-1 1,2-1,1 3,-1 1,1 1,0 2,-3 3,-4-1,0-1,0 0,-1 2,0 0,3-3,0-7</inkml:trace>
</inkml:ink>
</file>

<file path=ppt/ink/ink58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3498 963,'13'15,"-8"-6,-2-4,-1 1,1-3,-1 2,0-1,-1 1,0 0,1-2,-2-9,0 2,0 0,0-3,-1 2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1373 1613,'-9'13,"11"-8,0-1,1-2,0-3,-2-2,1 0,-1-2,0-1,-1 3,0 0,0 8,0-2,0 2,0-2,1 1,0 1,2-2,0-3,-1-5,-1-8,-1 9,0 0,0-1,0-1,0 1,0 2,0-2,-1 9,0 0,2-1,-1 1,0-1,1 3,-1-3,0 2,1-2,1 3,-1-3,2 1,2 0,-2-3,0 0,0 1,1-3,-6-2,-1-1,-1 1,1 0,0 0,0 0,1 0,-2-2,2 2,0 0,-1 0,-1-3,1 3,6 4,1 0,-1 0,0 0,2 0,-2-1,1 0,-1 0,0 0,1 0,-1 0,0 0,1 6,-3-2,-1 0,1 5,0-6,-1 3,1-3,-1 0,1 0,1-8,-2 1,0 1,-1 0,1-3,-1 1,0 2,0-1,0 1,-1-1,-1 1,6 4,1 1,0-1,-1 0,0 0,-2 7,0-3,-1-1,1-1,-1 1,1 0,0-1,3-2,-1-4,-1-2,-2 2,0 0,-2 0,0 0,-1 3,6-3,0 2,0-1,0 5,1 1,-1 2,0-2,-2-1,2 0,-1 1,-1-1,2-6,-1 0,-1 0,1 0,1 3,-1 3,0 0,0 0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304 1336,'22'11,"-18"-9,3 2,-2-2,-2 0,0 1,0 0,-1 0,-2 3,0-2,-1-1,0 0,0 0,-2 10,2-9,1-1,-1 1,-2 1,2-1,-1-1,-1-1,-1-1</inkml:trace>
</inkml:ink>
</file>

<file path=ppt/ink/ink59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3529 953,'-3'26,"1"-18,2-5,-3 1,1 2,-2 1,-1 1,2-4,0 2,-1-6,2-3</inkml:trace>
</inkml:ink>
</file>

<file path=ppt/ink/ink59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3487 988,'23'4,"-20"-4,0 0,2 1,3-2,-4-1</inkml:trace>
</inkml:ink>
</file>

<file path=ppt/ink/ink59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3595 964,'-22'11,"18"-9,1 0,0 0,-1 0,2 1,-1-1,1 2,1 0,2 0,0-1,2 1,6 2,-6-5,5 1,-4 0,0-3,2-3,-4-2,-3 3</inkml:trace>
</inkml:ink>
</file>

<file path=ppt/ink/ink59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3206 841,'4'18,"-4"-13,0 0,0-2,1 4,0 0,-1-4,1 3,0 3,-1-4,1 1,-1 0,0-1,0 1,1-1,0 23,-1-22,0 1,0-1,0-1,0-1,0-1,0 1,0 1,0 0,0-2,0 0,2 2,-2 1,0-1,0-2,0 0,0 0,0 0,3 0,-2 0,0 0,2-1,0 1,0-2,0-1,0 0,0 0,4-1,-3 1,0 0,0 0,-1 0,1-1,0 1,0 0,2 0,-2 0,-1 0,0-2,0 0,0 1,0-1,1 0,0-2,-2 1,-1 0,1-4,0-3,-1 6,0-1,1 1,-1 0,1-1,1-2,-2 3,0 1,1-5,0-3,-2 7,1-1,1-3,-2 4,1 0,0 0,0 0,0-1,0 0,-1-2,1-4,0 8,-1-1,2-7,-1 7,1-7,-1 6,0-2,1 0,-1 3,1-2,-1 3,0-1,0 1,-3 0,-2 2,1 0,0 0,-1 0,0 0,0 0,1 0,-5 1,5-1,0 1,-1 1,0-1,0 0,-1 0,-6 2,7-2,-3 2,4-2,-1 1,1 0,-2 1,1-1,0-1,-15 5,15-4,1 0,-1 0,0 1,0 0,1-1</inkml:trace>
</inkml:ink>
</file>

<file path=ppt/ink/ink59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3383 792,'8'11,"-7"-14,2 3,-1 7,-1-3,-1-1,1 1,0 0,0-1,2-2,0-5,-1 1,0-5,-1 4,2 0,0 0,0 1,0 1,-2 7,0-1,-1 1,0 0,0-1,0-1,0 2</inkml:trace>
</inkml:ink>
</file>

<file path=ppt/ink/ink59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3377 801,'-2'19,"2"-14,0-1,0 3,1-4,0-7,-2-4,1 3</inkml:trace>
</inkml:ink>
</file>

<file path=ppt/ink/ink59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3457 796,'-14'-5,"11"5,1 3,1 3,1-2,0 1,0-2,0 3,0-2,0-1,3-3,2-2,-2 1,1-4,-2 2,2-4,-2 3,-2 1,2-1,-3 7,0 2,1 1,0-1,-1-1,1 0,0 1,-1-2,1 0,3-2,2-6,0-3</inkml:trace>
</inkml:ink>
</file>

<file path=ppt/ink/ink59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3490 744,'-13'63,"12"-57,1-2,-1 0,1 2,0-1,1-2,3-3,-2-4,-1 0,-2-5,0 3,-1 0,-4-4,2 8,1 1,0 0,0 0,0-1,0 0,7 1,0 3,0-1,0 0,2 1,-2-1,0-1,0 0,3-1,-4 0,0 1,-6 4,0 0,1 2,1 0,0-2,0 2,1-3,-1 1,4-2,0-2,2-2,-1 0,0 0,0 0,-1 1,0-1,-1-1</inkml:trace>
</inkml:ink>
</file>

<file path=ppt/ink/ink59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3536 755,'-7'25,"6"-22,-1 11,1 2,0-13,1 1,-1-1,1 0,-1 0,4-4,1-5,-1-1,-2 3,1 1,-1-1,1 1,1 2,-1 6,1 2,-2-3,0 3,-1-3,1-1,-1 0,0 0,0 0,-1 3</inkml:trace>
</inkml:ink>
</file>

<file path=ppt/ink/ink59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3076 722,'2'17,"-2"-8,0-5,2 9,-1-6,1-2,-1-2,1 1,-2-1,1 0,0 2,0 3,0-4,-1-1,1 0,-1 1,2-1,-2 1,1 0,0 2,0-1,-1-1,0-1,0 1,1 0,-1 4,0-4,1 0,-1-1,1 7,-1-6,1-1,-1 0,1 1,-1-1,0 3,0-1,0-1,0 5,1-6,-1 0,0 0,0 0,0 2,0-1,1 1,-1-1,1 0,-1 2,0-1,1-2,-1 0,1 4,-1-3,1 0,-1 0,0 1,1-2,-1 0,0 3,1-3,0 1,0 0,-1 1,0-1,0-1,0 6,0-5,0 1,1 0,-1-1,0-1,0 2,0-2,0 0,0 1,1-1,-1 0,0 1,0 0,0-1,0 1,-1-1,1 0,0 0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400 1413,'-13'-12,"9"12,1 0,0 0,-2 1,2 0,0 1,1 1,0 0,-1-1,1 1,1 0,1 0,0 1,0-1,0 1,0 0,0-1,3-3,1 1,-1-1,1-1,-1 1,1-2,-1 1,-2-2,3-3,-3 3,-1 0,0 0,0 0,1 0,1-2,1 9,-2-1,0 0,0 0,1 0,-1 0,1 2,-1-2,7 14,-5-9,-3-12,0 1</inkml:trace>
</inkml:ink>
</file>

<file path=ppt/ink/ink59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2727 491,'2'35,"0"-24,-2-5,1-1,-1 0,0 0,0-1,0 1,1 6,-2 3,1-8,0-1,-1 6,1-7,-1 11,0-9,1 8,0-9,0 1,-1-1,0 1,1 0,0 1,0 1,0 3,0-2,-1 1,1 1,-2 14,2-16,-1 0,1 1,0-1,-1-1,1 0,-1-2,1 4,0 0,0 2,1-5,-1 1,0-2,1-1,1 16,-1-16,-1 8,1-7,0-1,-1 1,1-1,-1 0,1 0,-1 1,1 0,0 1,-2 6,1-4,0-6,0 2,0-1,0 7,0 3,0-8,0 0,0 0,1-1,0 22,0-20,-1-1,0-1,1 0,-1-1,0 1,0-1,0 1,0 0,0 7,0-7,0 0,0-1,-1 4,1-4,0 0,0 0,0 8,0-5,0 0,0-2,0 0,0-1,0 1,1-1,-1 2,0-1,0 2,0 4,0 2,1-7,-1 0,1-3,-1 0,0 0,0 1,0 1,0 11,1-12,-1 0,0 0,0-1,0 1,0 3,0-4,1 1,0 9,-1-10,0 0,0 1,0 0,1 2,1-1,-2 1,1-3,0 0,-1 1,1-1,-1 0,1 5,0-5,-1 1,1-1,-1 0,-1-9,-1-2,1 1,-4-12,5 14,-1-1</inkml:trace>
</inkml:ink>
</file>

<file path=ppt/ink/ink59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525 623,'24'-3,"-21"3,2-2,-2 2,1-1,-1 0,1 0,-1 0,1 1,2-1,-3 1,0 0,2 0,-2-1,1 0,-1 1,0 0,2-1,-2 1,0 0,0 0,1 0,-1-1,0 1,1 0,-1-1,0 1,0 1,0-1,2-1,-2 1,0 0</inkml:trace>
</inkml:ink>
</file>

<file path=ppt/ink/ink59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678 565,'21'-1,"-16"1,-2 0,1-1,-1 1,1 0,1 0,-2-1,0 1,0 0,1-1,0 1,-1 0,0 0,-6-1,0-1,0 1</inkml:trace>
</inkml:ink>
</file>

<file path=ppt/ink/ink59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723 566,'1'25,"-1"-17,0-5,0 0,0 3,0-2,0 0,-1 0,1-1,0 1,0-1,0 0,3-7</inkml:trace>
</inkml:ink>
</file>

<file path=ppt/ink/ink59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764 568,'-12'39,"11"-36,1 0,1 1,1-1,3 0,-2-3,0 0,1-2</inkml:trace>
</inkml:ink>
</file>

<file path=ppt/ink/ink59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791 543,'17'33,"-16"-29,-1-1,1 4,-2 0,1-4,-2 3,1-3,-1 0,0 2,-6 6,6-8,1 1,-5 10,3-10,0-1,0-2,0 0</inkml:trace>
</inkml:ink>
</file>

<file path=ppt/ink/ink59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220 738,'24'35,"-21"-35,1 0,2-1,-3 0,0-2,1 0,0-2,0 1,-3 1,1 0,2-1,-2 1,3-1,-2 0,0 1,-1 0,0 0,-1 0,0-1,0 1,-1-6,0 6,0-1,-1 1,0-3,-1 2,1 1,-3-1,1 2,-1 0,0 1,0 0,-2 2,-1 0,3 2,-1 1,1 2,1-1,1 0,-3 3,3-4,0 0</inkml:trace>
</inkml:ink>
</file>

<file path=ppt/ink/ink59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250 701,'-3'54,"4"-50,0-1,-1 0,3-1,-1-7,-2-1,0-6</inkml:trace>
</inkml:ink>
</file>

<file path=ppt/ink/ink59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626 516,'2'0</inkml:trace>
</inkml:ink>
</file>

<file path=ppt/ink/ink59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627 516,'-3'22,"3"-19,-1 2,1-1,0 0,0-1,1 2,0-2,1 0,0 0,0 0,1-2,0 0,0-1,1-1,2-1,-2 1,0-2,2-1,-3 1,0 0,-1 0,0-2,-1 2,0-3,-1 1,1-3,0 4,-2 0,1 1,0 0,-1 0,-2 1,-4 2,-3 4,4-1,3-1,-2 2,3-1,0 0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451 1397,'-17'-4,"14"5,-1 2,1 2,1-2,1 0,-1 2,1-1,0 0,0 0,1 0,0-1,1 0,0 0,2-2,5-2,-3-1,0-1,1-3,-1 0,-1-2,-2 2,1-1,-1 3,-1 7,0 2,-1-2,0 0,0 1,0 0,1-1,0 0,1 0,1 0,-1 0,2 0,1 1,-12-2,3-2</inkml:trace>
</inkml:ink>
</file>

<file path=ppt/ink/ink59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647 522,'1'39,"-1"-36,0 1,1-1,2-3</inkml:trace>
</inkml:ink>
</file>

<file path=ppt/ink/ink59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360 784,'-8'16,"4"-8,3-5,-6 5,3-3,0-1,1-1,1 0,5-2,3-1,2-1,-2 1,-3 0,0-1,1 1,0-1,-1 0,1 0,-1-1,-3-1,-5-1,2 0,-4-8,5 7,0 2,0-1,-3-2,0-2,2 5,0 2,0 4,3 0,0 0,0 1,0-1,0 0,0 6,1-5,-1 0,0 0,0 1,0-1,0-1,0 0,1 2,0-2,0 1,0 0,3 3,-2-4,-1 1,0-1,1-13,-1 2,0 5,-1 0,1 0,0-2,0 2,-1-1,1 1,0-3,-1 2,0 1,1 0,-1-3,2 2,0-1,1 3</inkml:trace>
</inkml:ink>
</file>

<file path=ppt/ink/ink59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849 538,'3'18,"-2"-15,1 0,3 0,-2-2,0-1,1 1,-1-1,3-1,-1 1,-2-1,0 0,0 0,-1-2,1-1,-1 1,-1 0,-1 0,0-2,-1 1,1 1,-1-1,-1 0,0-1,-1 0,0 3,0 1,-3 2,3 0,0 1,0-2,0 2,0-2,7 3,0-2,1 0,-2-1,0 0,-2 3,1 0,-2 0,0 0,-1 0,-1 0,0 0,-1 1,0-3,6 2,2 0,-1-2,1 0,-2 0</inkml:trace>
</inkml:ink>
</file>

<file path=ppt/ink/ink59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924 552,'2'0</inkml:trace>
</inkml:ink>
</file>

<file path=ppt/ink/ink59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925 552,'5'10,"-4"-7,2-3,0-2,0-2,-2 1,0 0,-1 0,0 0,0-3,0 3,0 7,0 4,0-4,0 0,0-1,1 1,1-1,1-5,1-2,-3 1,2-1,-3 1,0-1,0 1,0-1,-1 1</inkml:trace>
</inkml:ink>
</file>

<file path=ppt/ink/ink59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977 501,'3'29,"-4"-26,1 0,0 1,0-1,0 0,0 0,0 0,-2 3,2-3,3-3,0-3,-1 0,0 0,0-2,-1 1,2 2,0 4,0 2,-2 0,0-1,-1 1,0-1,-1 0,4-5,0-2,-1 1,0-1,0 1,0 0,-1 0,2 3,-2 4,1 0,-1-1,0 0,-1-6</inkml:trace>
</inkml:ink>
</file>

<file path=ppt/ink/ink59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1016 501,'2'0</inkml:trace>
</inkml:ink>
</file>

<file path=ppt/ink/ink59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1048 472,'-5'36,"5"-31,-1-2,1 0,0 1,0-1,0 1,0-1</inkml:trace>
</inkml:ink>
</file>

<file path=ppt/ink/ink59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1060 514,'4'26,"-1"-28,0-2,0 0,-1 0,0 0,-1 1,1-2,-3 2,-2 0,0 2,0 2,0 0,-1 1,0 4,2-3,1 1,0 4,1-5,0 0,2 5,2-3,-1-2,2-2,0 1,-2-2,0 0,0 0,0 0,3-2,-3 0</inkml:trace>
</inkml:ink>
</file>

<file path=ppt/ink/ink59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1013 498,'16'14,"-12"-11,-1-1,-3 1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511 1326,'-5'20,"3"-13,0-1,0-1,0 0,-1 0,1-1,-2 5,1 4,0 0,1-7,1 0,0 0,1 0,-1-1,0 2,0-1,1 0,0 2,-1-3,0-1,4-9,-2 0,0-2,0-6,0 5</inkml:trace>
</inkml:ink>
</file>

<file path=ppt/ink/ink59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954 638,'17'-6,"-7"5,-6 0,-1 1,0 0,0 0,0 0</inkml:trace>
</inkml:ink>
</file>

<file path=ppt/ink/ink59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973 601,'2'0</inkml:trace>
</inkml:ink>
</file>

<file path=ppt/ink/ink59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974 601,'4'6,"-4"-3,-1 2,1-1,0 0,0 3,0-3,1 0,-1 0,0 0,0-1,0 4,1-4,-3 1</inkml:trace>
</inkml:ink>
</file>

<file path=ppt/ink/ink59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1022 646,'1'15,"-2"-12,-1 0,-1 0,1 0,-1 0</inkml:trace>
</inkml:ink>
</file>

<file path=ppt/ink/ink59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1060 592,'2'0</inkml:trace>
</inkml:ink>
</file>

<file path=ppt/ink/ink59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1061 592,'-1'7,"0"-4,1 0,-2 1,1-1,0 0,1 0,-1 1,0 3,0-3,1 0,1 1,-1 3,1-3,0-2,0 0,2-2,0-2</inkml:trace>
</inkml:ink>
</file>

<file path=ppt/ink/ink59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1043 579,'2'0</inkml:trace>
</inkml:ink>
</file>

<file path=ppt/ink/ink59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1044 579,'-5'1,"3"2,0 0,5-3,1 0,0 0,3 1,-4-2,0 1,0 1,0-1,0 0,-7-1</inkml:trace>
</inkml:ink>
</file>

<file path=ppt/ink/ink59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1077 608,'-6'13,"6"-10,0 0,2 0,0 0,1-2,0 0,1-1,-1-1,0-1,2-3</inkml:trace>
</inkml:ink>
</file>

<file path=ppt/ink/ink59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1101 579,'5'16,"-4"-13,0 1,1 1,-2-2,1 0,-1 1,-1-1,0 4,0-4,0 1,0 0,-1 0,1 0,0-1,0 0,0 0,-5 1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509 1331,'12'35,"-11"-31,0 0,-1 0,1 0,0 1,-1 1,1 4,0-5,-1 0,1-2,-1 0,0 2,1-2,0 1,-1-1,1 0,0 0,-1 0,-3-2</inkml:trace>
</inkml:ink>
</file>

<file path=ppt/ink/ink59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1048 576,'2'0</inkml:trace>
</inkml:ink>
</file>

<file path=ppt/ink/ink59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1049 576,'6'3,"-3"-1,1-1,-1 0,0-1,0-1,0 1,0 0,1 10,-3-6</inkml:trace>
</inkml:ink>
</file>

<file path=ppt/ink/ink59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1146 498,'-14'8,"12"-5,0 6,1-5,1-1,1 0,-1 3,0-3,3 2,1-2,3-3,-2-1,-1-1,4-5,-2 2,-1-1,-2 3,0 0,0 0,1-1,-3 1,1-1,-1 1,0-2,-2-2,0 1,-2 3,0-1,0 1,0 2,-2 0,1 2,0 0,0 1,0 1,1-1,2 1,0 0,4-2,0 1,0-1,0 1,0 0,0 1,-2 0,-4 0,0 0,-1-1,1 1,1 0,5-3,2-1,-2 1,0 0,0 0,0 0,0-1,-1-3</inkml:trace>
</inkml:ink>
</file>

<file path=ppt/ink/ink59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1213 465,'2'0</inkml:trace>
</inkml:ink>
</file>

<file path=ppt/ink/ink59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1214 465,'-2'7,"2"-4,0 0,0 0,-1 1,1 1,0-2,0 1,3-4,0-4,0 0,-2 0,0 1,0-1,0 1,0 0,-1 0,-1 7,0 8,1-8,-1 0,4-1,0-4,2-3,-3 1,-1-1,1 1,-1-1,-1 0,1 1,-1-2</inkml:trace>
</inkml:ink>
</file>

<file path=ppt/ink/ink59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1262 413,'2'0</inkml:trace>
</inkml:ink>
</file>

<file path=ppt/ink/ink59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1263 413,'1'20,"-1"-16,0 0,0-1,-1 1,1 1,0-2,-1 0,1 4,-1-3,1 1,-1-1,1 2,0-2,0-1,-1 1,3-9,-1 0,0 1,1-3,0 3,0 0,1 0,0-1,-1 2,1 8,-1 1,-1-3,0 0,-1 0,1 0,-1 1,2 0</inkml:trace>
</inkml:ink>
</file>

<file path=ppt/ink/ink59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1156 514,'2'0</inkml:trace>
</inkml:ink>
</file>

<file path=ppt/ink/ink59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1157 514,'11'-5,"-7"5,1 5,-3-2,-1 1,-2 0,0-1,-1 0,1 0,0 0,0 1,-2 1,0-3</inkml:trace>
</inkml:ink>
</file>

<file path=ppt/ink/ink59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1301 458,'2'0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491 1393,'30'-5,"-24"5,1-1,-3 1,-1-3</inkml:trace>
</inkml:ink>
</file>

<file path=ppt/ink/ink59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1303 420,'2'0</inkml:trace>
</inkml:ink>
</file>

<file path=ppt/ink/ink59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1334 395,'-5'32,"5"-28,0 0,-1 1,0-2,1 2,-1-2,0 0,1 0,0 2,0-1,1-1,2-5,0-2,-1 0,1-1,-1 2,0-1,0 1,3-4,-2 7,-3 3,1 3,-1-2,0-1,1 0,1 0,1-6,-3 0,0-1,1 0,-1 1</inkml:trace>
</inkml:ink>
</file>

<file path=ppt/ink/ink59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1353 408,'9'16,"-7"-13,0 0</inkml:trace>
</inkml:ink>
</file>

<file path=ppt/ink/ink59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1378 435,'20'3,"-19"-6,1-1,-1 0,-1 0,-1 1,-1 0,-1 1,-1 0,-1 2,2 2,1 1,0 4,2-4,-1 1,1 0,0-1,0 2,-1 1,2-3,0 1,3-1,-1-2,4-3,-4 1,-7-2,1 2</inkml:trace>
</inkml:ink>
</file>

<file path=ppt/ink/ink59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1299 448,'2'0</inkml:trace>
</inkml:ink>
</file>

<file path=ppt/ink/ink59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1300 448,'2'11,"-2"-8,1 2,0 0,-1-2,1 0</inkml:trace>
</inkml:ink>
</file>

<file path=ppt/ink/ink59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1228 557,'21'-2,"-17"1,-1 1,0-1,0 2</inkml:trace>
</inkml:ink>
</file>

<file path=ppt/ink/ink59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1242 522,'2'17,"-2"-14,0 3,0-1,0 1,0-3,1 1,0-1</inkml:trace>
</inkml:ink>
</file>

<file path=ppt/ink/ink59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1289 506,'17'0,"-14"-1,3 1,-3-1,1 0,-1 0,0 1,0 0</inkml:trace>
</inkml:ink>
</file>

<file path=ppt/ink/ink59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1316 516,'-2'34,"2"-31,-1 0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288 1533,'18'-4,"-14"2,2 1,-2 0,-1 0,3 0,-3 0,0 0,1 0,-1 0,0 0,-4 5</inkml:trace>
</inkml:ink>
</file>

<file path=ppt/ink/ink59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1343 499,'2'0</inkml:trace>
</inkml:ink>
</file>

<file path=ppt/ink/ink59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1344 499,'0'3,"-1"0,-1 0,1 0,1 1,0 0,0 0,1 2,0-3,0 0,2 0,0-1,0-2,0-1,0-1,0 0,0-2</inkml:trace>
</inkml:ink>
</file>

<file path=ppt/ink/ink59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1381 475,'12'18,"-12"-12,0-2,-1 0,-1-1,1 0,-1 0,2 0,-2 0,1 1,0-1,-4 12,1-9,-1-3</inkml:trace>
</inkml:ink>
</file>

<file path=ppt/ink/ink59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191 1408,'-6'14,"6"-10,0-1,0 0,1 3,0-3,-1 1,1 0,0 1,2-2,0-1,1-1,3-1,-3 1,3-2,-3 1,0-2,-1-1,1 0,-1 2,-1-2,1 0,0 1,0-1,-2 0,-1 0,0 0,-1 0,-2-3,2 1,0 2,0-2,-2-2,0 4,-1 0,1 2,-1 0,1 2,0 0,0 1,0 3,0 1</inkml:trace>
</inkml:ink>
</file>

<file path=ppt/ink/ink59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210 1412,'5'16,"-5"-13,1 0,0 0,2 0,-2 2,1 1,-1-3,0 0,0 1,2-1</inkml:trace>
</inkml:ink>
</file>

<file path=ppt/ink/ink59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2931 610,'1'17,"-1"-5,0 2,0-8,0 0,1 0,-1 0,0 1,1 1,-1 0,0-1,0-1,0 1,0-1,0 0,1 21,-1-21,0-1,-1 0,1-1,0 0,0-1,0 6,0-4,-1 1,1-1,0 0,0 3,0-4,0-1,-1 9,1-6,0 0,0 18,0-10,0-10,0 0,0 0,0 1,0-1,0 2,0-2,0 0,0-1,0 0,-1 0,1 5,0-5,0 16,0-13,0 0,0 3,0-5,0 5,0-5,0 14,-1-11,1-1,0-1,-1 1,1-2,0 0,0 0,-1 0,1 1,0 1,0 0,0-1,-1-1,1 3,0-4,0 3,0-2,1 3,-1 6,1-8,-1 0,0 0,0-1,1-1,-1 0,0 4,0-4,0 1,1-1,-1 1,0 0,0 17,0-17,0 0,0-1,1 2,-1-2,1 2,-1-1,1 1,-1-1,0 2,0-2,0 3,0-2,1-1,-1-1,0 2,1-1,-1-1,0 0,1 1,-1-1,1 1,-1-1,0 0,0 0</inkml:trace>
</inkml:ink>
</file>

<file path=ppt/ink/ink59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2934 1177,'15'-5,"-12"5,0 0,0 0,0 0,0 1,0-1,0 0,0 1,0-1,-6 0,0 0,0 0,-1-2</inkml:trace>
</inkml:ink>
</file>

<file path=ppt/ink/ink59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2979 1167,'7'16,"-7"-12,1 1,0-1,1-1,1-3,0-1,0-3,-1 0,1-7,-3 7,1 0,-1 1,0 0,1-2,-1 1,0 1,-1 8,1-2,0 1,0 3,1 6,-1-9,1-1,2 0,0-1,1-5,-4-1,1 0,0 0,-1 1,1-1,-1 0,0 0,0 1,0 0,-3 2,1 4</inkml:trace>
</inkml:ink>
</file>

<file path=ppt/ink/ink59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3029 1119,'1'65,"-1"-60,-1 0,1-1,-1-1,-1 1,2 0,-2-1,4-6,-1 0,2-1,-1 0,0-1,0 0,1-2,-2 4,1 0,1-1,0 1,1-1,-1 3,0 4,-2 2,-1-2,1 0,-1 1,0 1,0-1,0 0,0-1,0 0,-1 2,0 0,-1-1,1-1,3-10,-1 3,0 0,-1 0,1 1,-1-3,1 3,1-5,-1 4,2 5,0 4,-3 0,1-2,0 0,-1 0,1 1,-1 0,1 1,-1-2,0-11,0 1,0-2,-1 2,0-3,1 6</inkml:trace>
</inkml:ink>
</file>

<file path=ppt/ink/ink59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3068 1135,'2'0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291 1546,'32'-4,"-28"4,-1-1,0 0,3 1</inkml:trace>
</inkml:ink>
</file>

<file path=ppt/ink/ink59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3097 1122,'-5'52,"4"-46,0 8,1-9,-3 7,8-20,-4 4</inkml:trace>
</inkml:ink>
</file>

<file path=ppt/ink/ink59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3107 1172,'20'0,"-18"-6,-1 2,-1 1,-1 0,-4 2,2 1,0 2,-1 4,3-3,0 0,1 2,0 1,0 0,0 0,0-1,0-1,1-1,0 2,4-2,-2-5,1-3,0-2</inkml:trace>
</inkml:ink>
</file>

<file path=ppt/ink/ink59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3060 1133,'18'16,"-15"-13,-6-1,-1-2,1 0</inkml:trace>
</inkml:ink>
</file>

<file path=ppt/ink/ink59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3162 1144,'-11'17,"10"-13,-1 2,0-1,2-2,-1 3,1-1,0-2,0 0,3 0,0-1,0-1,0 1,0-2,0 2,0-1,0 0</inkml:trace>
</inkml:ink>
</file>

<file path=ppt/ink/ink59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3187 1139,'21'25,"-18"-20,-1-1,1-1,-2 0,1 0,-1 1,-3 0,0-1</inkml:trace>
</inkml:ink>
</file>

<file path=ppt/ink/ink59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3227 1138,'-4'17,"1"-13,0 0,0 0,1 0,0 0,1-1,-2 3,2-3,-2 3,0-4,1 1,-1-2</inkml:trace>
</inkml:ink>
</file>

<file path=ppt/ink/ink59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3177 1172,'14'-5,"-10"4,0 0,0 1,-1-1,1 1,-1-1,4 1,-3-1,-1 1,0 0,0 0</inkml:trace>
</inkml:ink>
</file>

<file path=ppt/ink/ink59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3256 1142,'15'-14,"-12"13,0 3,-1 4,-1 1,-2-1,1-2,-1-1,1 0,-1 0,-4-2</inkml:trace>
</inkml:ink>
</file>

<file path=ppt/ink/ink59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3264 1198,'2'0</inkml:trace>
</inkml:ink>
</file>

<file path=ppt/ink/ink59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3306 1114,'17'26,"-16"-22,-1-1,0 5,0-4,0 0,-1 1,0 8,1-7,-1 1,1-3,-1-1,-2 4,1-4,-1 0,0 0,-1-1,-7 3,5-4,1-1,2 0,-1 0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307 1480,'21'3,"-16"-2,-1 0,1 0,-1 1,0 1,-1 0,-3 0,1 0,-2 1,1 0,-2 6,0-5,1-1,0 0,-1 0,-3 7,3-3,1-3,0-1,-1 4,0 0</inkml:trace>
</inkml:ink>
</file>

<file path=ppt/ink/ink59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3341 1166,'20'-1,"-13"1,-1 0,0-1,-2 1,-1 0,1 0,0 0,-1 0,-6 0,-4-4,4 2</inkml:trace>
</inkml:ink>
</file>

<file path=ppt/ink/ink59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3374 1153,'18'3,"-14"-2,4 1,-5 0,1 0,-1-1,-4 3,-3 0,0-1,1 0,-1 1,0 0,2-7,2-1</inkml:trace>
</inkml:ink>
</file>

<file path=ppt/ink/ink59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3443 1136,'-5'18,"4"-14,0 1,-1-2,1 3,1-2,0-1,-1 0,1 1,0 0,0 0,0-1,1 0,2 0,0-3,1-2,-1 0,-2-1,-1-1,0 0,0 1,-1 0,0 0,-1-1,-1-1,1 2,-2 0,1 0,0 1,-1-1,1 1,-1 2,14 1,-5-2,1 1,-3-1,1 1,0 0,0 0,-1 1,0 0,0 1,1 1,-1-2,-2 2,-3 0,1 0,-2 1,2-1,-1 0,-1-1,3-5,3-1,-2 1,1 0,2-2,-2 2,1 1,0 0,0-1,0 5</inkml:trace>
</inkml:ink>
</file>

<file path=ppt/ink/ink59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3491 1154,'4'22,"-4"-19,-1 3,2-2,-1-1,5-10,-2 2,-1 1,-1 1,1-2,1-1,-1 3,-2 6,0 0,-1 2,1 2,-1-1,1-3,0 7,-1-7,4-8,-1 2,-1 0,0 0,0 0,0 0</inkml:trace>
</inkml:ink>
</file>

<file path=ppt/ink/ink59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3531 1164,'16'9,"-13"-14,-1 2,0-1,-1 1,-1 0,-2 0,-1 3,-2 0,-4 4,7-1,0 1,7 8,-2-7,3 5,-3-7,4 4,-2-5,-1 0,9 2,-10-4,6-3,-8-2,-2 0,-1 0</inkml:trace>
</inkml:ink>
</file>

<file path=ppt/ink/ink59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2738 1341,'14'9,"-10"-8,1-1,-2 0,0-1,1 1,3-1,-4 0,1 1,-1 0,0 1,0-1,1 1,-1 0,0-1,0 0,0 0,5 0,-5 1,1-2,-1 1,0 0,0 1,-3-7,0 2,-1 0</inkml:trace>
</inkml:ink>
</file>

<file path=ppt/ink/ink59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2821 1313,'17'12,"-14"-11,0 0,1-1,0 1,-1 0,1 0,-1-1,0 1,0 1,-5 1,-4 6,4-6,-2 4,1-3,0 0,1-1,-1 1,1 0,-1 1,2-1,-4 2</inkml:trace>
</inkml:ink>
</file>

<file path=ppt/ink/ink59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2884 1345,'0'14,"0"-8,0-2,0-1,1 0,1 0,1-3,0-4,-2 1,1 0,-1-1,0 0,-1 1,2-9,-2 9,1-1,-1 1,0 0,0 6,0 3,1 1,0-1,-1 3,1-5,-1-1,3-5,-2-3,-1 2,0 0,1-3,-1 2,2-7,0 7,1-1,-1 0,1 2</inkml:trace>
</inkml:ink>
</file>

<file path=ppt/ink/ink59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2928 1300,'5'17,"-5"-14,-1 6,1-4,-1-2,1 0,-1 1,1-1,0 3,0-2,-1-1,0 0,-1 2,2-2,-1 0,7-11,-5 4,1 1,-1 0,0 0,4-8,-3 8,0 0,1 1,0 0,-3 5,-1 5,1-2,0 0,-1 4,-1-4,2-3,0 0,0 1,2-1,0-6,2-6,-2 5,-1 0</inkml:trace>
</inkml:ink>
</file>

<file path=ppt/ink/ink59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2966 1345,'3'34,"-4"-37,-1-5,1 4,-1-4,1 4,-1-10,1 10,4 4,1 3,0-1,-1-1,2-6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404 1529,'-28'26,"30"-23,-1 0,3 2,-1-2,0-2,2-2,-3-4,0 2,-1-1,0 1,3-7,-2 5,-1 2,0-1,1 1,-1 9,-1 0,0-3,0 1,1-1,-1 0,2 6,-2-6,1 0,0 3</inkml:trace>
</inkml:ink>
</file>

<file path=ppt/ink/ink59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2995 1292,'-3'32,"2"-28,1 0,0 4,0-4,0 1,-1 0,1-1,0 0,-1 1,1-2,0 0,0-6</inkml:trace>
</inkml:ink>
</file>

<file path=ppt/ink/ink59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3003 1330,'17'21,"-16"-25,-1 0,0 1,0 0,-1 0,-2 0,0 1,-1 4,1 2,2-1,1 1,-1 1,1-1,0 5,0-6,0 2,0-1,1 1,0-2,2-2</inkml:trace>
</inkml:ink>
</file>

<file path=ppt/ink/ink59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3058 1318,'-8'13,"7"-10,0 0,0 0,0 5,1-4,-1-1,1 1,-1 1,-1 1,2-3,0 0,2 0,1-1,1-3,0-1,-1 0</inkml:trace>
</inkml:ink>
</file>

<file path=ppt/ink/ink59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3079 1335,'20'4,"-15"-5,-1 1,-1 0,0-1,0 2,0-2,0 1,-6 1,0-1</inkml:trace>
</inkml:ink>
</file>

<file path=ppt/ink/ink59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3109 1319,'0'13,"-1"-9,1 1,0 0,0-2,0 5,-1-3,1-2,1 0</inkml:trace>
</inkml:ink>
</file>

<file path=ppt/ink/ink59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3147 1309,'14'25,"-14"-22,-2 6,-2 4,2-10,0 1,-3 4,2-6,0 1,-1-2,0 0,1-1,0-1</inkml:trace>
</inkml:ink>
</file>

<file path=ppt/ink/ink59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3253 1325,'15'-1,"-12"1,0 0,0 0,0-1,0 1,0 0,-5-3</inkml:trace>
</inkml:ink>
</file>

<file path=ppt/ink/ink59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3268 1310,'1'13,"-2"-7,2 0,-1-3,1 0,-3-7,1 1</inkml:trace>
</inkml:ink>
</file>

<file path=ppt/ink/ink59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3253 1426,'14'0,"-8"-1,-3 1</inkml:trace>
</inkml:ink>
</file>

<file path=ppt/ink/ink59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3268 1405,'5'21,"-5"-16,0 0,1-2,-1 2,3-9,-3 1,1 0,-1-1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2671 821,'15'-5,"-11"4,1-1,-2 0,1 1,1-1,-1 0,0 1,0-1,-2-1,-4 0,-1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1551 1604,'3'17,"-3"-13,1-1,-2 4,1-4,0 0,1 0,2-1,0 0,0-2,3 0,-2 0,-1-1,0 0,-2-3,-4 0,0 1,0 0,0 1,-2-2,-1-1,2 3,1-1,-1 1,1 1,7-1,-1 2,2-1,-2 1,2 0,-2-1,1 1,-1-1,0 0,1 0,-1 0,0 1,0-1,-3 5,-1-1,0 1,1-1,-1 0,0 1,0-1,1 0,0 1,1-1,1 0,0 0,1-1,0-2,0 1,2-2,-2 0,-1-2,-1 0,0 0,-1 0,-1-2,0 0,0 2,-1-1,0 1,0 0,-1 1,-2 3,2 1,2 2,0 0,0-1,0 4,0-4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468 1535,'-28'-2,"25"6,3-1,0 0,2 1,1 0,1 0,-1-2,0 0,2-1,-2-4,-1 0,1-1,-1 1,-1-1,1 1,1 4,-1 3,1-1,-1 1,1 1,-1 1,1-1,-1-1,2 3,-1-3</inkml:trace>
</inkml:ink>
</file>

<file path=ppt/ink/ink60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3332 1373,'-4'52,"4"-47,-1 0,1-2,-2-6,3-1,0-1,1 1,1 2,0 3,1 2,-2 0,-4 0,-2 0,2 0,-1 0,-1-1,1-2</inkml:trace>
</inkml:ink>
</file>

<file path=ppt/ink/ink60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3366 1393,'12'26,"-11"-22,2 3,-1-4,-1 0</inkml:trace>
</inkml:ink>
</file>

<file path=ppt/ink/ink60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3390 1396,'-7'24,"5"-20,-1-1,0 3,2-2,-1 0,0-1,1 0,1-8,0 2,0-2,-1 1</inkml:trace>
</inkml:ink>
</file>

<file path=ppt/ink/ink60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3358 1421,'26'-4,"-23"4,6 0,-5 0,-1-1,1 1,-1 0</inkml:trace>
</inkml:ink>
</file>

<file path=ppt/ink/ink60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3445 1405,'-13'0,"10"2,0 2,1 0,1-1,1 6,0-6,2 1,1 0,0-2,1 0,1-2,-2 0,0-1,1 0,3-3,-5 1</inkml:trace>
</inkml:ink>
</file>

<file path=ppt/ink/ink60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3246 1308,'-12'20,"11"-17,0 3,0-2,1 0,0 0,-2 5,2-6,-2 8,2-8,0 0,0 0,0 0,-1 0,1 1,1 5,0 7,0-13,-1 0,2 2,-1-2,1 3,1-4,-1 1,3 0,-1 0,-2 1,1-2,0 2,0-4,0-2,0-1,-1 0,0-1,1 3,-1-2,0 0,2-3,-1 1,1-5,-3 7,0-1,0-1,1 1,-2 0,1 0,-1 1,1 0,-2 0,2-1,-1 1,0 0,0-1,-1-1,0 2,1-1,-1-4,0 4,1 0,0 0,-1 0,1-1,-1 0,1 1,-2 1,1-1,-1 1,1 0,-2-1,-1 1,1 0,0 1,0 1,0 2,0 0,-1 2,2 1</inkml:trace>
</inkml:ink>
</file>

<file path=ppt/ink/ink60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3314 1314,'8'14,"-6"-11,1-1,0-1,0-2,1-1,2-4,3-6,-6 8,1-1,-2 0,0 2,1 5,-3 3,-2 5</inkml:trace>
</inkml:ink>
</file>

<file path=ppt/ink/ink60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2916 1395,'4'13,"-3"-10,-1 0,1 2,-1-2,0 0,0 0,2 0,-2 0,0 0,0 0,0 0,0 0,0 3,0-3,0 0,0 0,0 0,0 1,0-1,0 0,0 0,0 0,0 0,0 0,0 1,0-1,0 0,0 0,0 0,0 1,0 0,0-1,0 0,0 0,0 0,0 1,-1-1,1 1,-1-1,1 0,0 0,0 0,-1 0</inkml:trace>
</inkml:ink>
</file>

<file path=ppt/ink/ink60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2933 1483,'14'1,"-11"-1,1 0,-1 0,0 0,0 0,1 1,-1 1,-6-5,-1 1</inkml:trace>
</inkml:ink>
</file>

<file path=ppt/ink/ink60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2960 1464,'13'10,"-10"-10,1 1,-1 0,0-1,0 1,0 1,-3 3,-3-2,0 1,-2 1,0-1,2-2,0 1,1-6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631 1487,'-19'20,"15"-15,0 0,1-1,0-2,0 1,-1 0,1-2,-6 9,7-7,6-4,1 1,-1-1,8-3,-7 4,-1-2,1 1,-2-1,4 1,-4 0,-2-2,-2-1</inkml:trace>
</inkml:ink>
</file>

<file path=ppt/ink/ink60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2997 1472,'24'1,"-20"0,-1-1,0 0,0 0,-7 0</inkml:trace>
</inkml:ink>
</file>

<file path=ppt/ink/ink60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3014 1478,'5'17,"-5"-14,0 2,0 4,0-5,0 0,0-1,0 1,0 0,0-1,0 0</inkml:trace>
</inkml:ink>
</file>

<file path=ppt/ink/ink60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3055 1479,'-10'13,"10"-10,-1 1,1 1,0 0,0 1,1-3,2 3,-1-3,1-2</inkml:trace>
</inkml:ink>
</file>

<file path=ppt/ink/ink60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3068 1473,'16'23,"-15"-20,-1 0,1 4,-1-3,0-1,0 5,-2-4,-1 0,1-1,-3 3,1-2,1-4</inkml:trace>
</inkml:ink>
</file>

<file path=ppt/ink/ink60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3111 1513,'14'4,"-11"-5,0 2,0-1,5-1,-3 0,-1 1,-1-1,1 1,-1 0,1 1,-1-1,0 0,0 2</inkml:trace>
</inkml:ink>
</file>

<file path=ppt/ink/ink60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3163 1494,'20'5,"-17"-4,0 1,0-1,0 2,-2 0,-2 0,0 0,-1 0,-1 1,0-2,1 1,-1 0,0-3</inkml:trace>
</inkml:ink>
</file>

<file path=ppt/ink/ink60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3216 1486,'3'26,"-2"-15,-2-4,-1 1,2-5,-1 2,1-2,-1 7,0 0,1-7,0-7,0-3,0 2,0-8,0 9,0 1</inkml:trace>
</inkml:ink>
</file>

<file path=ppt/ink/ink60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3211 1492,'21'-1,"-17"1,1 0,-2 0,0 0,0 0,0 0</inkml:trace>
</inkml:ink>
</file>

<file path=ppt/ink/ink60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3224 1524,'27'-2,"-23"2,-1 0,0-2</inkml:trace>
</inkml:ink>
</file>

<file path=ppt/ink/ink60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3279 1513,'-14'26,"13"-23,1 0,-1 1,2 3,-1-4,0 0,0 0,3-3,-1-3,-1 0,1-1,0-2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601 1473,'-4'29,"2"-14,1-9,0-1,-1 5,2-5,0 1,1 1,-1 2,0-2,4 9,-3-12,0-1,2 2,0-1,0-2,0-4,-1-3,0 2,0-4,-2 4,1-1,0 0,0 0,-1-2,0 1,1-7,0 7,-1 1,2 9,0 1,-1 1,0-2,0 0,1 2,1 0,0-4</inkml:trace>
</inkml:ink>
</file>

<file path=ppt/ink/ink60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3292 1518,'13'23,"-15"-19,-1 2,2-3,1 0,-2 1,1-1,0 0,1-6,1-1,1 0,-1 0,0 1</inkml:trace>
</inkml:ink>
</file>

<file path=ppt/ink/ink60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3316 1533,'24'-1,"-19"1,-2 0,0 0,2-2,2 2,-4-1,1 0,-1 0</inkml:trace>
</inkml:ink>
</file>

<file path=ppt/ink/ink60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3357 1505,'24'15,"-22"-12,-3 0,-1 1,0-1,-2 2,3-2,-2 0</inkml:trace>
</inkml:ink>
</file>

<file path=ppt/ink/ink60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3402 1522,'-1'27,"1"-24,0 0,1-6,-1 0,1 0</inkml:trace>
</inkml:ink>
</file>

<file path=ppt/ink/ink60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3402 1490,'9'19,"-9"-16,1 1,0 0,1-1,1 0</inkml:trace>
</inkml:ink>
</file>

<file path=ppt/ink/ink60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3437 1536,'-14'-2,"12"9,1-2,1-2,0 1,0-1,0 1,1 0,1-1,7-15,-7 9,1-1,-2-2,2 1,-2 0,0 2,-1 0,1-1,-1 0,1-1,-1-4,0 5,1 0,-1 0,-1 1,-1 7,2 2,0 1,-1 6,2-4,-1-6,0 1,2-1,0 4,1-4,0-2</inkml:trace>
</inkml:ink>
</file>

<file path=ppt/ink/ink60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3476 1528,'14'2,"-8"-2,-3 0,0-1,0 1</inkml:trace>
</inkml:ink>
</file>

<file path=ppt/ink/ink60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3486 1502,'20'5,"-17"-3,0-1,1 1,0 1,-2 0,-4 1,-2 1,1-1,-1-1,1 0,1 0,1 0,-1-6,2 0,1 0</inkml:trace>
</inkml:ink>
</file>

<file path=ppt/ink/ink60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3541 1460,'3'20,"-3"-16,0 0,0 1,0 3,0-4,0 0</inkml:trace>
</inkml:ink>
</file>

<file path=ppt/ink/ink60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3539 1471,'17'1,"-12"-1,-2 0,5-1,-4 0,0 1,2-1,-2 1,0 0,0-1,1 1,-2 0,0-1,0 1,0-1,0 0,2 0,-1 1,-1-2,0 2,1-2,-1 2,0-1,0-1,0 2,1-1,-1 0,0 1,2 1,-2-1,0 1,1-1,-2 4,0-1,-2 0,0 0,1 0,0 1,-2 0,1-1,0 3,-1-3,1 1,-2 1,2-1,2 0,-2-1,-1 0,1 4,-1-3,-4-8,2 0,-1-2,2 2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663 1491,'17'-1,"-14"2,0 1,0 2,-3 0,-2 7,1-5,0-1,-2 2,-1 0,1-3,2 0,-1 0,1-1,0 0,3 0,2-2,1 0,4-2,-6 1,3-1,1 0,-4 1,0 1,-16 1,5-4</inkml:trace>
</inkml:ink>
</file>

<file path=ppt/ink/ink60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3543 1521,'21'5,"-8"-5,-9 0,1-2,-2 2,5-1,-5 1,2-1,2 2,-4-1,4 1,-3-1,-1 0,0 0,6 1,-4-1,0-1,-2 1,0 0,-7 0,-2 0,2 0,-1 0</inkml:trace>
</inkml:ink>
</file>

<file path=ppt/ink/ink60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3570 1492,'-13'-5,"10"5,2 3,0 2,1-2,1 1,0 1,0-2,0 0,2-1,0-2,0-3,0-2,-2 2,1-1,-1 1,1 6,-1 4,0-1,0-2,0-1</inkml:trace>
</inkml:ink>
</file>

<file path=ppt/ink/ink60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3600 1476,'0'17,"0"-14,-1 6,0-4,2-10,1-2,0 3,0 1,2 0,0 3,-1 1,0-1,0 1,-4 2,-1 2,1-2,-3 6,2-6,-1 0,1-8,1 2,0 0,1 0</inkml:trace>
</inkml:ink>
</file>

<file path=ppt/ink/ink60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3647 1485,'-14'8,"12"-5,1 0,-1 0,2 0,-1 1,0-1,4-2,1 0,0 0,-1-2,1-1</inkml:trace>
</inkml:ink>
</file>

<file path=ppt/ink/ink60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3585 1468,'1'15,"-1"-10,1 0,-1 3,0 1,0-5,0 0,0 0,0-1,-1 0</inkml:trace>
</inkml:ink>
</file>

<file path=ppt/ink/ink60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3629 1465,'-4'19,"4"-15,0-1,-1 0,1 0,-1 5,1-4,-1 0,1-1,0 1,-1-1,1 0</inkml:trace>
</inkml:ink>
</file>

<file path=ppt/ink/ink60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3600 1530,'4'15,"-3"-10,-2 3,1-4,0 0,0-1,0 0,0 1,0-1,0 0,1 0,-1 0,0 1</inkml:trace>
</inkml:ink>
</file>

<file path=ppt/ink/ink60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3585 1603,'2'14,"-1"-3,-1-8,0 1,0 0,0-1,0 0,0 0,0 0,0-6,0-3,1 3,1 0,1 0,0 3,0-1,-1 4,-2 0,1 2,-1-2,-3 0,0-2,0 0,0 0,0 0</inkml:trace>
</inkml:ink>
</file>

<file path=ppt/ink/ink60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3614 1616,'17'22,"-15"-19,-1 0,0 0,-1 0</inkml:trace>
</inkml:ink>
</file>

<file path=ppt/ink/ink60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3640 1609,'-6'19,"5"-15,0-1,-2 1,1 0,1-1,-3 2,2-2,-1-8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249 1762,'-16'-6,"12"6,1-1,-2 1,-1 0,3 1,-1 2,0 0,3 0,-2 3,3-1,-1 1,0 13,2-15,-1 2,1-3,-1 0,2 2,1-2,0-4,6-3,-6 2,2-4,0 0,-3 3,1-4,1-8,-2 10,-1 2,1-4,0 3,0 1,1 3,-3 5,1 0,0 0,0 0,-1 3,2-3,-2-2,0 0,1 0,2-1,0-1</inkml:trace>
</inkml:ink>
</file>

<file path=ppt/ink/ink60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3607 1635,'21'-1,"-18"1,1-1,0 1,-1 0,0 1,2 0</inkml:trace>
</inkml:ink>
</file>

<file path=ppt/ink/ink60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3683 1615,'-22'-2,"19"4,0 3,1-2,2 2,-1-1,1 1,0-1,0-1,3 1,0-3,0 0,2 0,-2-1,0 0,9 0,-5-3,-3 1,0-3</inkml:trace>
</inkml:ink>
</file>

<file path=ppt/ink/ink60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3557 1594,'-3'16,"3"-11,-1 0,1 0,-1 5,1-7,-1 3,1-3,0 1,3 0,-2-1,1 0,1-1,0 1,0-1,1 0,-1-2,0 1,3-2,-4-2,0-1,0 0,-1 1,0 0,0 0,1-1,1 2,0-2,-2 1,0 0,-2-2,1 1,-1-9,0 7,1 2,-1 0,1 1,-2 0,-1 2,-1 0,-1 1,2 1,0-1,0 0,-1 0</inkml:trace>
</inkml:ink>
</file>

<file path=ppt/ink/ink60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3042 1556,'1'15,"-2"-12,1 0,0 0,0 1,0 1,0-2,0 0,0 0,0 5,1 0,-1-4,0 5,0-5,0-1,-1 0,1 0,0 0,0 0,0 0,0 0,1 0,-1 0,-1 0,1 0,0 0,-1 1,1-1,0 0,0 0,-1 0,1 0,0 0,-1 0,1 0,0 0,0 1,0-1,1 0,-1 2,0 6,0-8,0 4,0-4,0 0,0 0,0 0,0 2,0-2,0 0,0 0,0 0,0 2,-1 4,0-3,1 2,-1-3,1-1,-1-1</inkml:trace>
</inkml:ink>
</file>

<file path=ppt/ink/ink60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3121 1522,'8'15,"-6"-11,-1 1,-1-1,1 1,-1 0,1 1,-1 0,1-2,-1 0,1 3,-1 3,0-6,1-1,-1 16,1-15,-2 3,2-2,-1-2,0 0,0 1,0-1,1 6,0-2,0 2,-1-5,0 0,1 2,-1-1,0-2,0 2,0-1,-1-1,1 6,0 0,0-5,0-1,-1 8,1-8,0 0,0 0,0 0,0 0,1 4,-1-2,0-2,0 4,1-4,-3-9,1 2,0 0</inkml:trace>
</inkml:ink>
</file>

<file path=ppt/ink/ink60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3134 1640,'19'2,"-16"-1,0-1,0 0,0 0,0 1,0 0,0 0,0-1,-6 0</inkml:trace>
</inkml:ink>
</file>

<file path=ppt/ink/ink60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3187 1637,'-2'15,"2"-11,0 3,0-3,0 1,1-2,0 0,2-2,2-6,-4 2,2-2,-1 1,-1 1,1-1,-2 1,0 0,0 0,0 0,-1 6,1 2,0 0,1 1,0-2,2-2,0-3,-1-2,0 0,-1 0,0 0,-1-1,0 0,-2-1,2 8</inkml:trace>
</inkml:ink>
</file>

<file path=ppt/ink/ink60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3228 1603,'3'17,"-3"-5,0-9,0 3,-2 0,2-3,-1 0,1 0,-1 1,0 7,0-8,1 1,0-1,-1 0,3-6,0-1,4-9,-3 7,0 2,1-1,-1 3,0-1,0 8,-2 3,-1-5,0 1,1 1,-1 0,1-2,0 0,-1 0,1-6,0-2,0-1,0 2</inkml:trace>
</inkml:ink>
</file>

<file path=ppt/ink/ink60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3268 1651,'1'15,"-1"-12,0 0,0 1,0 1,-1-2,1 0,-1-8,0-8,0 5,1 2,-1 3</inkml:trace>
</inkml:ink>
</file>

<file path=ppt/ink/ink60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3261 1638,'13'7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333 1757,'-21'-8,"18"7,0 1,-1 1,1 2,0 0,-3 9,6-9,-1 2,1 6,0-6,0 0,0-1,2 4,-1-2,2-2,0-1,0-3,0-2,0-2,2 0,1-4,-2 2,1-2,-3 3,-1 1,2-1,-2 1,0 1,1 0,0 8,0 4,0 0,0 0,0-5,0-1,1 0</inkml:trace>
</inkml:ink>
</file>

<file path=ppt/ink/ink60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3290 1608,'-5'54,"5"-51,0 1,0 0,0 0,-1 0,2-9,2-10</inkml:trace>
</inkml:ink>
</file>

<file path=ppt/ink/ink60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3299 1651,'18'5,"-16"-8,-2 0,-1 0,-1 0,-2 4,0 0,-1 2,1 0,2 0,1 1,0 2,1-2,0-1,2 1,0 1,2-1,-1-3,3 0,-3-2,1-1,-4-1</inkml:trace>
</inkml:ink>
</file>

<file path=ppt/ink/ink60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3338 1645,'-9'19,"8"-16,0 0,1 0,0 2,0-2,-1 4,2-4,0 0,2 1,0-2,1 0,0-3,-1-1</inkml:trace>
</inkml:ink>
</file>

<file path=ppt/ink/ink60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3356 1648,'15'22,"-13"-17,-2-2,1 0,0 2,-1-2,1 0</inkml:trace>
</inkml:ink>
</file>

<file path=ppt/ink/ink60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3383 1640,'-11'25,"9"-22,1 1,0-1,-2 6,-1-4,2-2,-1-1,0 0,1-5,0-1</inkml:trace>
</inkml:ink>
</file>

<file path=ppt/ink/ink60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3336 1665,'38'-2,"-32"0,-3-1,-1 0</inkml:trace>
</inkml:ink>
</file>

<file path=ppt/ink/ink60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3397 1627,'13'27,"-13"-24,-2 15,-1-8,1-6,1-1,-4 2,3-2,-3 1,1 0,1-3,-5-1,4-1</inkml:trace>
</inkml:ink>
</file>

<file path=ppt/ink/ink60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3351 1732,'14'9,"-8"-2,-4-4,1-1</inkml:trace>
</inkml:ink>
</file>

<file path=ppt/ink/ink60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3370 1727,'-5'15,"2"-8,1-3,0-1,0 1,1-1,-3 1,2-1,-1-1,1-5</inkml:trace>
</inkml:ink>
</file>

<file path=ppt/ink/ink60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3337 1733,'18'-1,"-13"0,-2 0,0 0,0 0,0 0,0 1,0 0,1 0,0 1,0-1,1 1,-2-1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387 1762,'26'1,"-23"-2,0 0</inkml:trace>
</inkml:ink>
</file>

<file path=ppt/ink/ink60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3431 1708,'-16'11,"13"-10,0 2,0-1,0 2,1 0,2-1,0 2,6 1,-2-3,0-1,0 0,0-1,-1 0,0-1,1 0,-1 1,0-3,0 0,-2-1</inkml:trace>
</inkml:ink>
</file>

<file path=ppt/ink/ink60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3348 1706,'8'14,"-6"-9,0-2,-1 0,0 1,2 0,-1 0,-1-1,0 0,0 0,0 0</inkml:trace>
</inkml:ink>
</file>

<file path=ppt/ink/ink60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3373 1710,'-3'14,"2"-10,-1 0,0-1,1 1,-3 0,0 0,0 0,-3 3,4-5,-1-1,1-2</inkml:trace>
</inkml:ink>
</file>

<file path=ppt/ink/ink60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3156 1787,'15'4,"-11"-4,-1 0,0 0,2 0,-1 1,-1-1,0 0,0 1,1-1,0 0,-1 0</inkml:trace>
</inkml:ink>
</file>

<file path=ppt/ink/ink60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3236 1775,'2'17,"-2"-14,0 0,0 0,0 3,0-2,0 0,0-1,0 0,0 0,0 11,-1-11,1 0,1 1,-2-15,1 5,0 1,-1-3,1 3</inkml:trace>
</inkml:ink>
</file>

<file path=ppt/ink/ink60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3221 1765,'14'1,"-8"-2,-2 0,-1 1,1-2,-1 2,2 0,-2-1,0 2,0-1,0 0</inkml:trace>
</inkml:ink>
</file>

<file path=ppt/ink/ink60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3251 1805,'14'-1,"-11"0,2 0,-2 1,0-1,-1 4</inkml:trace>
</inkml:ink>
</file>

<file path=ppt/ink/ink60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3309 1815,'15'2,"-11"-2,0-1,-1 0,0 1,1-1,-1 1,0 0,0 0,-2-3,-3-1,-1 0</inkml:trace>
</inkml:ink>
</file>

<file path=ppt/ink/ink60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3340 1793,'18'6,"-14"-6,0 1,-1 0,1 0,-1-1,-2 3,-3 0,-2 3,3-3,-2 3,3-3,-1 0,0 2,0-2,1 0,0 0,1-6,0-2</inkml:trace>
</inkml:ink>
</file>

<file path=ppt/ink/ink60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3394 1803,'2'19,"-2"-14,1-2,-1 0,-1-9,0 3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447 1751,'22'3,"-16"-2,-2-1,0 1,2-1,-2 0</inkml:trace>
</inkml:ink>
</file>

<file path=ppt/ink/ink60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3393 1769,'7'15,"-5"-12,-1 1,6 3,-3-3,-1-3,0-1</inkml:trace>
</inkml:ink>
</file>

<file path=ppt/ink/ink60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3439 1810,'-15'0,"12"0,1 3,1 4,1-2,1 1,0 5,1-7,1-1,0-4,1-1,-2-1,1-1,-2-1,4-7,-3 8,0 1,0-1,1-1,-2 2,1 0,1-8,-2 4,-1 4,-1 14,1-7,0 0,1 1,1-1,0-1,0 0,1 1,0-1,0-4</inkml:trace>
</inkml:ink>
</file>

<file path=ppt/ink/ink60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3494 1802,'13'5,"-8"-5,-2 0,0 0,4-1,-3 1,-1 0,0-1,0 1,0 0,-6-2</inkml:trace>
</inkml:ink>
</file>

<file path=ppt/ink/ink60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3525 1792,'22'5,"-19"-4,0 0,0 0,-5 2,-2 1,1-1,0 0</inkml:trace>
</inkml:ink>
</file>

<file path=ppt/ink/ink60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3619 1767,'-16'3,"11"2,0 1,1 0,1-2,1-1,1 0,1 3,0-2,2-1,1 0,1-1,-1-1,4 0,-2-2,0 1,0-2,0 1,-1-1,0 1</inkml:trace>
</inkml:ink>
</file>

<file path=ppt/ink/ink60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3615 1858,'-15'2,"8"1,4-1,0 0,5 3,3-2,-3 0,1-2,1 1,1-3,-2 0,0 0,0-1,-1-1,0 0</inkml:trace>
</inkml:ink>
</file>

<file path=ppt/ink/ink60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3637 1805,'6'16,"-5"-13,0 0,1 1,1-2,0-5,2-5,-2 2,0 0,-1 2,2-6,-2 4,1-2,0 0,2-4,-2 7,0 1,-2 0,0 1,1 0</inkml:trace>
</inkml:ink>
</file>

<file path=ppt/ink/ink60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1887 61,'-14'-7,"10"9,0 2,1-2,2 2,-1 0,1-1,1 1,-1 0,0 0,1 1,-1 2,1 0,-1 0,0 0,1-2,0-1,0 0,0 0,0-1,0 0,2 3,0-2,1-4,2-5,0-2,0 0,-3 4,0 0,0 0,0-1,0 0,0-1,1 1,-2-1,1 2,-1 0,1 0,-1 0,1-1,-1 1,0 0,-4 5,2 1,0 0,2 3,-1-2,2 1,-2-2,2 1,2 3,-2-3,0-1,1 0,0-1,0 0,0 1,-2 0,0 0,-1 0,-1 0</inkml:trace>
</inkml:ink>
</file>

<file path=ppt/ink/ink60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1932 98,'20'-3,"-17"2,3-1,-3 2,2-2,-1 1,4 0,-3 0,-1 1,-1 0,1 0,-1 0,-6 2,-1-2</inkml:trace>
</inkml:ink>
</file>

<file path=ppt/ink/ink60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1978 49,'-3'57,"3"-51,0-2,0 0,0-1,0 0,0 0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551 1749,'-30'-4,"28"7,0 3,2-2,0 1,0-1,1 1,0-2,0 0,2 0,0-2,0-1,5-5,-5 3,5-6,-5 3,-1 2,0-1,1-2,-1 10,-1-1,0 0,0 1,0-1,1 6,-1-5,1-1,-1 1,0-1,-1 0,0 1</inkml:trace>
</inkml:ink>
</file>

<file path=ppt/ink/ink60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2020 38,'-5'44,"4"-41,1 0,-1 2,1-2,0 4,0-1,-1-2,2-1,0-6,0-1,0-1,2-6,-1 8,-1-1,2 2,3-3,-3 4,0 1,-1 5,-3 3,1-3,-1 0,1 1,-1-1,1-2,-2 2,1-2,-1 0,-1-1,-1 1,1-2,-1-1,3-3</inkml:trace>
</inkml:ink>
</file>

<file path=ppt/ink/ink60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2068 88,'29'-1,"-26"0,1 1,0-1,-1 1,0 0,-6 2</inkml:trace>
</inkml:ink>
</file>

<file path=ppt/ink/ink60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2091 51,'-7'69,"6"-66,1 0,-2 4,1-4</inkml:trace>
</inkml:ink>
</file>

<file path=ppt/ink/ink60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2149 74,'-21'4,"20"-1,0 0,0 1,0-1,1 1,0 2,0-1,1-2,-1 0,1 0,0 1,2 0,0-3,1-1,-1 0,3-3,-1 1,-1-1,0 0,-1 1,2-1,-1-1</inkml:trace>
</inkml:ink>
</file>

<file path=ppt/ink/ink60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2180 93,'30'-5,"-26"5,-1 0,0 0,0 0</inkml:trace>
</inkml:ink>
</file>

<file path=ppt/ink/ink60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2206 63,'-2'27,"3"-24,-1 0,-1 2,1 0,0-1,0 5,1-6,0 0</inkml:trace>
</inkml:ink>
</file>

<file path=ppt/ink/ink60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2290 22,'-20'69,"19"-65,3-11,-2 3,0 1,-1 0,-2 1,-1 1,1 1,-2 0,2 0,-1 2,0 0,2 2,1-1,2 1,3 1,-1-3,0 0,2 0,3-2,0 0,0-3,-5 2,0 0,2-3,1-2</inkml:trace>
</inkml:ink>
</file>

<file path=ppt/ink/ink60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2655 448,'-1'15,"-2"-6,2-5,0 1,0 1,0-1,0 0,0 2,1-3,0-1,-1 5,1-4,1 0,-1 0,2-1,-1 1,3-1,0 0,-1-3,2 1,-1-1,-1 0,1-1,3-2,-3 1,0 0,1-1,3 0,-5 3,0-1,0 0,-3-4,0 2</inkml:trace>
</inkml:ink>
</file>

<file path=ppt/ink/ink60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2660 435,'14'-5,"-11"4,0 0,1-1,2 0,-3 2,3-1,-3 1,0-1,-5 5,-2-1,0 1,1-2</inkml:trace>
</inkml:ink>
</file>

<file path=ppt/ink/ink60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2660 463,'14'0,"-7"0,-4 0,1-1,0 2,1-2,5 0,-7 1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616 1690,'-14'54,"12"-48,-3 7,3-5,0 0,0 0,0 0,1-2,0 0,-1 0,1-1,1 0,-1 0,0 8,1-9,0-7,1-2,0 0,-1-1,1 2,0 0</inkml:trace>
</inkml:ink>
</file>

<file path=ppt/ink/ink60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2725 587,'-14'6,"11"-4,0 1,0-1,-1 0,1 1,0 0,-1 3,2-3,1 2,-1-1,2-1,-1 0,1 1,0-1,0 0,0 0,1 0,0 1,-1-1,3 1,-2-1,2-1,0 1,0-1,1 0,2 0,-1 0,0-1,2 1,-2-1,0 1,0-2,0 0,-1 0,-1-1,0 0,1 1,5-2,0-3,-5 2,-1 1,1-2,0 1,3-7,-5 7,-1 0,2 1,-2-1,2 0,0 0,0 0,-1 0,-1 0,-1-1,0 0,0-1,-1 2,0 0,-1 0,0-2,-1 1,2 0,-2 1,1-1,0 1,-2-2,0 1,1 1,-2 0,0 3,-3-1,4 1,1 0,0 0,-1 0,0 1,0-1,1 1,0-1,0 1,0 0,-2 1,2-2,-2 2,1 1,1-1,0 0,-6 7,6-6,-4 3,3-3</inkml:trace>
</inkml:ink>
</file>

<file path=ppt/ink/ink60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2693 603,'17'2,"-12"-2,-2-1,0 0,0 2,0-1,0 1,2-1,-2 0,-3 4,-3-2</inkml:trace>
</inkml:ink>
</file>

<file path=ppt/ink/ink60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2725 610,'-1'14,"2"-6,-1-4,0-1,0 0,1 0,-2 0</inkml:trace>
</inkml:ink>
</file>

<file path=ppt/ink/ink60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2757 609,'-12'17,"11"-14,1 1,0 1,0-2,1 0,0 0,1 0,1-1,1-1,2-1,-2-2,-2-1,-1-2</inkml:trace>
</inkml:ink>
</file>

<file path=ppt/ink/ink60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2775 599,'12'25,"-12"-21,-1 0,-2 5,2-6,0 1,-1-1,1 0,-2-2</inkml:trace>
</inkml:ink>
</file>

<file path=ppt/ink/ink60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2835 613,'23'1,"-20"-1,0 1,0-1,0 0,2 0,1 0,-3 1,1 0,-1-1,0 0,0 0,0-1</inkml:trace>
</inkml:ink>
</file>

<file path=ppt/ink/ink60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2893 588,'18'10,"-15"-10,1 2,-1-2,0 1,1 2,-1-1,-3 1,-1 0,-2 1,0-2,-2 1,-2 0,2 0,2 0,0-1,1 1,0 0,2-7,1 0</inkml:trace>
</inkml:ink>
</file>

<file path=ppt/ink/ink60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2969 571,'4'14,"-4"-10,1 1,-2-1,1-1,0 4,-1-3,1 0,1-1,-1 1,-1 4,2-4,-1 0,0 1,0-1,1 1,-1-2,3-3,-3-4,1 0,0 0,-1-4,0 5</inkml:trace>
</inkml:ink>
</file>

<file path=ppt/ink/ink60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2970 576,'22'-4,"-19"4,0 0,0 0</inkml:trace>
</inkml:ink>
</file>

<file path=ppt/ink/ink60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2980 609,'21'1,"-18"0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1699 1637,'-13'-3,"10"5,0 0,-1 1,2 1,1-1,1 0,1 1,0-1,2 0,0 0,0-1,1-1,0-2,-1-1,-1-1,2 0,-1-1,-2 1,0 6,0 2,0-2,0 2,0-1,-1 1,1 0,-1-2,0 1,0-1,-1 0,1 0,-4 3,1-4,0 0,0 0,0-1,-1-1,1 0,0 0,0 0,0-1,2-2,2 0,1 0,0 0,-1 0,3-1,-3 1,0 0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615 1686,'9'16,"-7"-12,-1 0,1 1,-1 1,0 1,3 3,-3-6,0 1,1-1,-1-1,1 2,-1 0,0-1,0-1,-1 1,1-1</inkml:trace>
</inkml:ink>
</file>

<file path=ppt/ink/ink61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3017 615,'22'-1,"-19"1,0-1</inkml:trace>
</inkml:ink>
</file>

<file path=ppt/ink/ink61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3030 598,'19'6,"-15"-4,-1-2,-1 3,-1 0,-2 0,-1 2,-1-1,2-1,0 0</inkml:trace>
</inkml:ink>
</file>

<file path=ppt/ink/ink61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3080 606,'-1'18,"0"-15,1 0,1 0,1-6,-1 0,-1-1,1 1</inkml:trace>
</inkml:ink>
</file>

<file path=ppt/ink/ink61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3078 568,'2'0</inkml:trace>
</inkml:ink>
</file>

<file path=ppt/ink/ink61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3128 606,'-13'-7,"10"6,0 0,0 1,0 4,2 5,1-4,0-2,0 1,1-1,0 1,2-4,0 0,0-2,1-1,-1-2,0 1,0-1,-2 1,0 1,0-1,0 0,0 1,0-2,1-3,-1 5,0 0,0 0,1-5,-2 5,0 7,-3 11,1-9,1 2,0 4,1-7,0-1,0 0,1 0,0 0,2 6,-1-6,0-1,1-5,-2-1</inkml:trace>
</inkml:ink>
</file>

<file path=ppt/ink/ink61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3063 572,'2'0</inkml:trace>
</inkml:ink>
</file>

<file path=ppt/ink/ink61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3149 606,'14'1,"-11"-1,0 0,0 0,0 0,0 1,0-1,0 0</inkml:trace>
</inkml:ink>
</file>

<file path=ppt/ink/ink61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3165 582,'19'7,"-14"-5,-2-1,2 1,0-1,1 1,-3 0,-4 1,-1 1,0 0,-5 2,5-3,-1-2,0 2,0-1,-2-2,2-7,2 4,1 0</inkml:trace>
</inkml:ink>
</file>

<file path=ppt/ink/ink61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3265 601,'-4'-14,"2"11,-1 2,0 1,-5 0,4 2,0-1,1 2,0 0,1 0,-1 1,2-1,-1 1,-1 3,3-4,-1 4,2-4,2-1,0-1,0-2,0 0,1-1,0-1,0 0,-1 1,0-1,-1 0,0-1,0-3,-1 3,0 1,0-1,-1 1,1 6,-1 1,-1 1,1 0,0-2,0 4,0-3,2 1,0-2</inkml:trace>
</inkml:ink>
</file>

<file path=ppt/ink/ink61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2732 686,'3'14,"-2"-10,0 1,-1 0,1-1,-1-1,0 0,0 0,0 0,0 4,0-3,0 0,0 0,0 0,0 1,0-1,0-1,0 0,-1 0,0 1,1 0,0-1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610 1750,'24'3,"-21"-3</inkml:trace>
</inkml:ink>
</file>

<file path=ppt/ink/ink61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2730 773,'-14'9,"10"-7,-3 1,3-1,0 0,-4 2,3 1,-2 2,4-5,-3 7,2-6,2 0,-1-1,1 1,5-2,2 3,-2-2,0 1,0 0,4 3,-4-3,1 1,0 1,-3-2,3 1,-1-1,0 0,0-1,1 1,-2 0,1-1,-6-4,1-1</inkml:trace>
</inkml:ink>
</file>

<file path=ppt/ink/ink61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2736 758,'5'19,"-3"-16,3 0,-1 0,-1-1,0 0,1 1,-1 0,0 1,1-1,-1 1,0-1,0 0,1-1,-1 0,0 0,-4 1,-4 1,-1-1,-2 2,0-1,3-2,1 1,0-1,0 1,1 0,0-1,-1 2,2-1,-2 1,1-1,0 0,0-1,0 0,-1 0,-1 1,2-1,0 0</inkml:trace>
</inkml:ink>
</file>

<file path=ppt/ink/ink61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2703 816,'15'3,"-12"-2,0-1,0 0,0 0,0 0</inkml:trace>
</inkml:ink>
</file>

<file path=ppt/ink/ink61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2725 791,'2'26,"-3"-22,0 0,0 1,1-2</inkml:trace>
</inkml:ink>
</file>

<file path=ppt/ink/ink61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2707 817,'17'3,"-13"-3,0 0,-1-1,0 1,0 1,0 0,0 0,-6 2,0-2</inkml:trace>
</inkml:ink>
</file>

<file path=ppt/ink/ink61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2797 821,'14'3,"-11"-3,0 0,1 1,4-1,-2 1,-3-1,0-1,6 1,-5 1,0-2,0 1,0 1,-1-1,1 0,0 2,-1-1,0 0,-3-5</inkml:trace>
</inkml:ink>
</file>

<file path=ppt/ink/ink61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2880 797,'17'14,"-14"-12,4 4,-4-5,3 1,-3 0,-8 1,1-1,-1 1,1-1,0 1,-5 0,6-4</inkml:trace>
</inkml:ink>
</file>

<file path=ppt/ink/ink61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2816 739,'0'23,"0"-20,-1 3,1-3,0 0,-1 1,0 0,3-9,0 0,0 0,0 0,-1 1,0 1,1-3,1-2,-1 12,0 3,-2-4,1 1,1 1,-2-2,1 1,-2 0,1 0</inkml:trace>
</inkml:ink>
</file>

<file path=ppt/ink/ink61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2849 761,'1'18,"1"-15,1-2,0-1,0-2,0 1,0-1,-1-1,1 0,-3 0,-2-1,-1-1,-1 1,0 1,1 4,-1 0,1 1,0 2,0-1</inkml:trace>
</inkml:ink>
</file>

<file path=ppt/ink/ink61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2963 788,'-5'25,"5"-22,-1 1,1-1,0 0,0 0,4-3,1-1,3-1,-4 1,1-1,-2 2,0-1,0 0,-6 5,0-2,-5 1,2 0,3-1,0-1,0 1,-1 1,0 0,2 0,7-2,8-3,-10 1,0 1,8-2,-6 0,-1 1,-4-3,-2 0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629 1809,'2'36,"-2"-31,-1 3,1-4,0 0,0 1,1 3,-1-2,0 1,0-3,0 5,0-6,0 0,0-7,0-6,-1 5,1 1,0 0,0 0</inkml:trace>
</inkml:ink>
</file>

<file path=ppt/ink/ink61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2987 797,'-7'12,"5"-6,-2 6,3-9,1 0,-3 6,2-6,-2 10,3-10,-1 2,0-2,0 0,1 0,1-6,2-13,-2 12,0 1,2 2,1 4,-1-1,1 1,-2 0,2 0,-2 0,1-12</inkml:trace>
</inkml:ink>
</file>

<file path=ppt/ink/ink61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3008 795,'-5'34,"5"-31,-1 1,1-1</inkml:trace>
</inkml:ink>
</file>

<file path=ppt/ink/ink61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2991 760,'-30'28,"28"-25,1 1,-3 5,2-4,1-1,-1-1,0 1,0-1,1 0,-1 1,1-1,5-4,0 0,-1 0,1-1,0 0,1 1,-1 1,0-2,0 2,-1-1,0 2,0-1,-4 3,-4 1,3-1,1 0,1 0,2 0,-1 0,1 0,-1 0,2 0,0-1,-2 1,0 0,-2 3,0-3,0 0,-2 1,0 0,-1-1,0 1,1-1,0-2,0 1,0 0</inkml:trace>
</inkml:ink>
</file>

<file path=ppt/ink/ink61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2999 798,'27'3,"-24"-3,0 0,0 0,-2-3,-6 1,2 0,-1 1</inkml:trace>
</inkml:ink>
</file>

<file path=ppt/ink/ink61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3007 781,'4'15,"-4"-11,0 0,-1 0,1 0,-1 0,0-1,0 0,-1 3,0-2,1-1,4-3,1-1,0 0,-1 1,0-1,0 1,-6 4,-2-1,2 1,0 3,1-4,1 1,0 1,0-1,1 0,-1 3,1-4,0 0,0 0,4-2,2-2,-3-1,0 1,1 1,1-3,-2 1,1-2,2-6,-5 7,0-1,-1 1,0-1,-2 0,-1 1,0 1,0 1,0 0,0 1,0 0,-1-1</inkml:trace>
</inkml:ink>
</file>

<file path=ppt/ink/ink61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2998 834,'13'-6,"-10"6</inkml:trace>
</inkml:ink>
</file>

<file path=ppt/ink/ink61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3039 811,'20'-8,"-17"7,0-1,0 2,0-1,-6 0</inkml:trace>
</inkml:ink>
</file>

<file path=ppt/ink/ink61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3064 752,'2'0</inkml:trace>
</inkml:ink>
</file>

<file path=ppt/ink/ink61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3047 811,'17'-10,"-13"8,-1 1,0 1,0-2,0 1,0 1,2-2,-1 1,0 0,-1 0,-3 4,-3 0,0-2</inkml:trace>
</inkml:ink>
</file>

<file path=ppt/ink/ink61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3066 809,'0'28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615 1790,'-2'16,"0"-7,1-3,0-3,0 0,1 2,-1 0,1 0,0 6,1-6,1-2</inkml:trace>
</inkml:ink>
</file>

<file path=ppt/ink/ink61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3069 812,'16'-2,"-13"2,1 1,-1 0,-2 2,-11 5,6-6,-1 2,-2 0,4-2,9-3,0-1,-1 0,-1 0,-4-2,-1-2,0-1,0 3,-2-2,-2-4,2 5,-1 0,1 0,1 2,4 8,-1-2,2 7,0 0,-1-4,-1 0,2 3,-1-5,0-1,-1 0,1 3,-1-3,1 5,-1-5,0 3,-1-3,1 1,-1-1,0 1,-1-1,-6-13,6 4,-2-2,2 5,0-2,0 2,0 0,0-1,1 0,0 1,-2 7,1-1,-1 0,0 0,1 0,-2 3,1 0,-1 8,2-11,0 0,-2 1,2-1</inkml:trace>
</inkml:ink>
</file>

<file path=ppt/ink/ink61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3095 835,'2'0</inkml:trace>
</inkml:ink>
</file>

<file path=ppt/ink/ink61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2724 887,'5'36,"-5"-32,0 6,1-2,-1-3,0 0,0 0,0 0,0 2,0-1,0 2,1 0,0-5,0 0,0 1,0 0,0 1,0-2,-3-6,1 0,0-2</inkml:trace>
</inkml:ink>
</file>

<file path=ppt/ink/ink61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2723 995,'6'16,"-6"-13,1 1,0-1,1 2,-1 0,2-4,0-7,0 2,-1 0,0-2,1 2,-2 0,1 1,0 0,-1 0,0 0,-2 0,0 0</inkml:trace>
</inkml:ink>
</file>

<file path=ppt/ink/ink61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2763 926,'5'20,"-4"-17,2 0,0-2,0-3,0-1,-1 0,-1 0,0 0,-1 0,0 0,0-1,5 8,-3 4,0-4,-2 0,0 3,-1-1,1-3,-1 0,0 0,0 0,-3 1,-1 2,2-4,0-1,0-2</inkml:trace>
</inkml:ink>
</file>

<file path=ppt/ink/ink61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2716 1084,'16'0,"-13"0,5-1,-2 1,-3 0,0 0,0 0,0 0,1 1,-1-1,0 0,0 0,0 1</inkml:trace>
</inkml:ink>
</file>

<file path=ppt/ink/ink61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2762 1081,'-3'17,"3"-11,0-3,1 0,-2 2,1-2,0 17,-1-16,0 1,1-1,-2 0,3-1</inkml:trace>
</inkml:ink>
</file>

<file path=ppt/ink/ink61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2801 1088,'-13'13,"12"-9,-1-1,2 1,0-1,-1 0,2 1,1-1,1 0,4-1,-3-2,-1-2,0-1,2-1,-3 1</inkml:trace>
</inkml:ink>
</file>

<file path=ppt/ink/ink61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2834 1065,'14'35,"-14"-31,1 0,-1 0,-1 1,1-2,-1 0,-2 8,2-8,-1 1,0-1,-6 5,5-8,-1 3,1-2,0-1,-1 1</inkml:trace>
</inkml:ink>
</file>

<file path=ppt/ink/ink61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2686 1058,'3'17,"-3"-14,1 4,-2-1,1-3,-1 1,1-1,-1 1,1 1,0-2,0 2,0 4,0-3,0 0,0 5,0-6,1-1,-1 3,-1-2,2-2,-1 0,-5-8,4 2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621 1802,'36'43,"-40"-46,-7-8</inkml:trace>
</inkml:ink>
</file>

<file path=ppt/ink/ink61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2694 1054,'13'0,"-10"0,2 0,0 0,-1 0,-1 0,0-1,1 2,-1-1,2-2,-2 1,0 1,1 0,0 0,1-1,-1 1,0 0,6-1,-7 1,0 0,7-1,-6 1,0 0,0 0,1-1,-1 1,1 0,-1 0,-1 0,0 0,0-1,1 2,-1-2,0 1,0 0,0 0,0-1,0 1,0-1,1 1,3 0,-1 0,-2-1,1 1,-1 1,-2 2,-2 0,0 1,0-1,0 1,0 1,0 0,0 1,1 10,-1-12,0 0,1 0,-1 0,1 0,-1 0,1 11,-1-12,0 1,0-1,-1 1,1 0,0-1,0 0,0 0,0 0,0 0,0 0,-3-3,-1-1,0-1</inkml:trace>
</inkml:ink>
</file>

<file path=ppt/ink/ink61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2697 1178,'47'0,"-42"-1,1 1,0-1,-1 0,0 1,0-1,0 1,-1-1,1 0,0 1,1-1,0 1,7-2,-2 2,3 0,-9 0,1-1,-1 1,0 0,0 1,-1-1,0-1,3 2,-3 0,0 0</inkml:trace>
</inkml:ink>
</file>

<file path=ppt/ink/ink61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2927 1092,'18'1,"-14"0,0-1,0 0,-1 0,0 0,0 0,1 1,0-1,4 0,-5 0,0 0,0-1,0 1,2 0,0 0,-1 0,-1 0,0 0,0 0,0 1,-8-1,-3-7,7 4,0 0</inkml:trace>
</inkml:ink>
</file>

<file path=ppt/ink/ink61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2991 1062,'19'5,"-16"-3,0 1,2 1,0 0,-2-2,0 0,-3 2,-3 0,1-1,-1-1,0 2,-1-1,1 0,1 0,-4 6</inkml:trace>
</inkml:ink>
</file>

<file path=ppt/ink/ink61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3055 1044,'1'18,"-1"-6,-1 8,1-15,0 0,0 0,0 0,-1 0,1 1,0 1,0-1,0-2,0-1,1 1,-1-1,0 0,2-11,-1-1,-1 1,0 1,1-2,-1 5,0 0</inkml:trace>
</inkml:ink>
</file>

<file path=ppt/ink/ink61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3050 1044,'15'0,"-10"0,-2 0,1-1,1 1,-2 1,1-2,-1 1,2 0,-2 0</inkml:trace>
</inkml:ink>
</file>

<file path=ppt/ink/ink61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3052 1089,'18'3,"-13"-3,-1-1,3 1,-2 0,0 0,-1 0,-3 3,-1 0</inkml:trace>
</inkml:ink>
</file>

<file path=ppt/ink/ink61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3125 1091,'16'0,"-11"0,-2-1,0 1,0 0,0-1,0 2,-1-5,-3 1,0-5,0 4,1 1,-1 0</inkml:trace>
</inkml:ink>
</file>

<file path=ppt/ink/ink61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3152 1054,'19'10,"-16"-9,1 1,-1-1,0 1,-2 1,-2 2,0-1,0 1,0-2,-1 0,1 0,-2 4,2-4,-1 0,1 0,-1 0,4-9,-1 3,1-1</inkml:trace>
</inkml:ink>
</file>

<file path=ppt/ink/ink61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3210 1063,'2'27,"-3"-24,1 0,-1 2,1-2,0 1,1-1,-1 0,0-7,-1 1,1-2,0-1,0 0,0-1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107 617,'22'1,"-19"-1,0 0,0 0,0 0,0 0,2 2,-2-2,0 1,1-1,0 0,0 0,-1 0,0 0,1 0,0 1,-1 0,0-1,0 0,0 0,0 1,0 0,1-1,-1 0,1 0,1 1,-2-1,2 0,0 0,-1 1,-1-1,0 0,1 0,-1-1,0 1,0 0,0-1,0 1,0 0,1 0,0 0,-1 0,1 0,1-1,-1 1,-1 0,0 0,0 0,0 0,1 0,-1 0,1 1,-1-1,1 0,0 0,0 1,0-1,1 0,-1 0,-1 0,1-1,0 1,0-1,-1 1,0 0,0-1,0 1,0-1,0 1,2 0,-1 0,1 0,-2 0,0 0,2-1,-2 1,0 1,0-1,0-1,1 0,-1 0,0 1,0 0,0-1,1 1,0-1,-1 1,0-1,0 1,1 0,-1-1,0 1,0-1,0 1,0-1,0 0,1 0,-1 0,0 1,0-1,0 0,0 1,1-1,0 1,0-1,-1 1,0 0,0-1,0 1,0 0,0-1,0 1,0 0,0-1,0 1,1 0,-1 0,0 0,0 0,0 0,0 0,0 0,-4-4,-1 0,-1 0,0 1</inkml:trace>
</inkml:ink>
</file>

<file path=ppt/ink/ink61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3208 1012,'7'37,"-5"-33,1-2,-1 1</inkml:trace>
</inkml:ink>
</file>

<file path=ppt/ink/ink61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3260 1086,'-6'-14,"2"9,0 2,1 2,0 0,0 0,0 0,1 5,2-1,-1 0,1 8,1-6,-1-1,0-1,1 1,1 1,1-3,0-3,2-2,-2 1,0-1,-1 0,0-1,-1 0,0 0,1 0,0-4,0 2,-1 2,0 0,0 1,2-8,-3 8,1-1,1 1,-6 13,3-6,1 4,-1-5,1 1,0 1,0 0,0 1,0-1,0 1,1 2,-1-5,2 1,1-2,0-2,0-2</inkml:trace>
</inkml:ink>
</file>

<file path=ppt/ink/ink61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3295 1066,'16'0,"-12"0,-1 0,1 0,3-1,-4 0,0 0,0 1</inkml:trace>
</inkml:ink>
</file>

<file path=ppt/ink/ink61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3323 1038,'20'7,"-16"-6,3 0,-3 0,1 1,-2 1,-3 1,-5 2,3-2,-1-1,0 1,0 2,1-1,1-2,1-7,0 1,1-3,0 1,0 1,0 0</inkml:trace>
</inkml:ink>
</file>

<file path=ppt/ink/ink61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3393 991,'-2'13,"1"-9,1 5,0-4,-1 0,1 4,0-5,-1 3,0 6,1-4,0 1,0 1,0-6,-1-8,1-1,0-1,0 1,0-3,1 3,0 0,-1 1,3 0,11 1,-10 1,-1 1,0 0,2-1,1 1,-3 0,-1 3,-7 3,1-1,-10 7,7-7,-4 0,6-3,-5 0</inkml:trace>
</inkml:ink>
</file>

<file path=ppt/ink/ink61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3486 729,'-15'-11,"12"12,0 0,0 1,0 2,1 0,0 3,1-2,0-2,1 2,0-2,0 0,1 1,1 0,2-3,0-2,-1-1,1-1,-1-1,-2 1,0 0,1 0,-1 0,3-6,-1 7,-3 5,1 0,1 8,-1-5,0 4,-1-7,0 0,1 1,0 2,0-3,1 0</inkml:trace>
</inkml:ink>
</file>

<file path=ppt/ink/ink61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3468 856,'18'-1,"-15"1,0 0,0 0,0-1,1 1,-1 0,0 0,-7-2,1-2</inkml:trace>
</inkml:ink>
</file>

<file path=ppt/ink/ink61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3499 834,'1'28,"-1"-25,0 1,0-1,0 2,1 1,0-3,0 0</inkml:trace>
</inkml:ink>
</file>

<file path=ppt/ink/ink61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3510 940,'2'16,"-2"-12,0 0,0 0,0 0,-1 7,0-4,0 1,1-5,1-6,2-2,0 2,-1 0,1 0,1 3,1 0,-2 0,0 0,0 2,-3 1,-1 1,-1 0,-2 0,-3 0,4-4,1-3</inkml:trace>
</inkml:ink>
</file>

<file path=ppt/ink/ink61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3512 1063,'16'0,"-13"1,2-2,-2 1,1 0,-1 0,1 0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712 733,'20'-7,"-17"6,0 1,1-2,-1 2,0 0,0 0</inkml:trace>
</inkml:ink>
</file>

<file path=ppt/ink/ink61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3533 1042,'3'41,"-3"-37,0-1,-1 2,1-1,0 0,0-1</inkml:trace>
</inkml:ink>
</file>

<file path=ppt/ink/ink61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3538 1148,'-13'19,"17"-16,0-2,0 0,-1-1,0 1</inkml:trace>
</inkml:ink>
</file>

<file path=ppt/ink/ink61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3525 1249,'14'6,"-10"-6,-1-1,0 1,0 0,0 0,-6 0</inkml:trace>
</inkml:ink>
</file>

<file path=ppt/ink/ink61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3534 1233,'4'40,"-4"-37,0 0,0 0</inkml:trace>
</inkml:ink>
</file>

<file path=ppt/ink/ink61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3539 1322,'0'20,"0"-17,0 1,0 0,0 1,0-2,0 0,0 1,0-1,1 0,-1 0,0 0,0 0,-1-7,-1-3,1 3,-1 1,0-1,0 1,-3 1,2 2,0 2,0 0,0 1,-1 3,4-3,-2 0,3 2,0-2,2-2,2-1,-2-1,0-1,-1-2,0 0,-2 1</inkml:trace>
</inkml:ink>
</file>

<file path=ppt/ink/ink61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3294 602,'0'15,"1"-12,-1 0,1 0,0 0,-1 0,1 0,0 0,1 1,-1 2,0-2,0-1,1 0,-1 2,1-2,0 0,0 1,-1-1,1 0,0 1,2-1,-1 0,2 2,-3-2,0 0,0 1,5 1,-3-3,-1 0,1 0,-1-1,0 0,0 0,2 2,-2-1,0-1,0 1,0-1,0 1,0-1,0 1,0-1,0 0,0-1,0 1,0-1,0 1,1 0,1-1,-2 0,-6 3,-2-2,0-1,0 0</inkml:trace>
</inkml:ink>
</file>

<file path=ppt/ink/ink61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2890 1012,'2'0</inkml:trace>
</inkml:ink>
</file>

<file path=ppt/ink/ink61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2745 781,'11'-16,"-8"13,-1 0,2-4,-1 3,2-3,-3 4,6-6,-5 7,2-2,-2 1,0 1,1 1,0-1,0 0,5-2,-1 0,-2 0,-3 3,0 0,2-2,-1 3,0 0,0 0,5 3,-6-3,0 1,0 0,2 0,0 1,2-1,-4 0,4 1,-2-1,-2-1,0 1,0 0,0-1,1 0,7 3,-8-3,0 1,0-1,2 1,3 1,-5-2,0 2,1-2,0 0,0 1,0 0,3 0,-3-1,-1 1,0 0,0-1,9 3,-9-2,0 0,1 0,0-1,0 1,1 0,-1 0,7 2,-5-1,4 1,-6-3,-1 2,2-1,0 0,0 0,0 0,-1 1,4 1,0 0,3 1,-7-2,0-1,1 0,0 0,-1 1,0-1,6 3,-7-3,3 0,-3 1,0-1,0-1,0 1,1 0,0 0,0 0,1 0,3 0,-4 0,-1-1,0 0,1 1,-1-1,0 1,0-1,4 1,-4 0,1-1,0 0,0 1,-1-1,1 1,-1-1,0 1,2-1,-1 2,1-1,-2-1,1 2,1-2,0 1,-2 0,2 0,4 3,-5-1,-1-1,2 1,-2-2,0 0,0 0,1 1,1 1,-1-2,2 1,0 0,-2-1,0 0,0 0,3 2,-2-2,-1 0,-1 0,2 1,-1-2,-1 1,0-1,1 2,-1-2,0 0,1 1,3 0,-3 0,-1 0,0 0,0-1,-8-1</inkml:trace>
</inkml:ink>
</file>

<file path=ppt/ink/ink61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3423 1024,'13'-15,"-8"12,-2 1,0-1,1 2,1 0,-2-1,1 1,0-1,-1 0,0 1,0 0,1-2,-1 1,0-1,0 2,-4 4,-2 0,0 0,0-1,0-2</inkml:trace>
</inkml:ink>
</file>

<file path=ppt/ink/ink61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2763 1199,'5'16,"-5"-13,1 0,-1 2,1-2,-1 1,0 1,0-1,0-1,0 0,-1 0,2 0,-4-7,0-3,0 1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750 661,'16'23,"-15"-20,2 11,-3-9,1 0,0 1,-1-2,1 0,-1-1,1 1,0-1,-1 0,1 1,0 1,-1-1,1 0,-1 2,1-3</inkml:trace>
</inkml:ink>
</file>

<file path=ppt/ink/ink61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2751 1232,'4'19,"-3"-16,1 1,1 1,-2-2,0 0,1 3,0-3,1-3,1-2,-1-1,-1-1,1 1,0-1,-1 1,1 0,-2 0,0 0</inkml:trace>
</inkml:ink>
</file>

<file path=ppt/ink/ink61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2759 1278,'-28'18,"25"-14,1-1,0 0,-1-1,1 1,-1-1,-2 1,1 0,1-1,0 0,0-1,7 0,0 1,0 0,-1 0,6 2,-5-1,-1-1,0 0,-1 1,3 2,-3-1,1-1,0-1,0 1,3 2,2 0,-4-3,-1 0,0-1,-3-4</inkml:trace>
</inkml:ink>
</file>

<file path=ppt/ink/ink61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2783 1271,'14'6,"-11"-5,1 1,4 2,-5-2,3 0,-3 0,1 1,-1-1,0-1,1 1,1 0,-2 0,0 0,0 0,0 0,0 1,-3 0,-3-1,0 0,-3 0,3-1,-3 2,2-1,1 0,-1 0,0 0,-1 1,1 0,-1 0,1 1,-2 3,4-4,0 0,-1 0,0 3,0-15,2 2,1 0</inkml:trace>
</inkml:ink>
</file>

<file path=ppt/ink/ink61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2753 1307,'19'1,"-16"-2,0 1,0-1,1 0,-1 1,0-1,0 0,0 1,-9 2,2-2</inkml:trace>
</inkml:ink>
</file>

<file path=ppt/ink/ink61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2777 1278,'1'15,"-1"-9,0-1,0-1,1-1,-1 0,0 0,0 3,1-1,-1-2,1-6</inkml:trace>
</inkml:ink>
</file>

<file path=ppt/ink/ink61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2911 1303,'17'3,"-14"-4,2 0,2-1,1 0,1-1,-1 1,6-1,-2-1,-4 2,-1-1,-2 2,-1 0,1 0,6 0,-3-1,-4 2,5-2,-5 2,8-2,-7 1,0 1,5-2,-1 1,-6 0,5-1,-5 1,1 1,-1-1,1 0,0 0,0 1,1-1,-1 0,4 0,-5 0,0 0,1 1,-1-1,1 0,2-1,7-2,-9 3,2-1,-2 0,-1 0,4-2,-4 2,0 1,6-3,-5 3,-1 0,1 0,9-2,-9 2,0 0,-1 1,0-1,0 0,7-2,-5 1,5-1,-6 2,10-3,-9 2,1-2,2 0,-3 1,3-4,-1 2,3-1,-3 3,1-2,-4 3,1-1,-1-1,-1 3,2-1,-2 0,0 1,0 0,1-1,-1 0,5-2,-4 0,0 0,-1-1,2 2,-2 1,0 0,0 0,0 1,1-1,0 1,1-1,-1 1,1-2,-2 2,1-1,-1 0,0 0,0 0,-1-1,-7 1</inkml:trace>
</inkml:ink>
</file>

<file path=ppt/ink/ink61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2784 1388,'3'18,"-2"-9,0-6,0 5,-1-4,1-1,-1 0,2 0,-2 0</inkml:trace>
</inkml:ink>
</file>

<file path=ppt/ink/ink61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2772 1428,'7'15,"-5"-11,-1 0,0 2,0-3,1 1,1 0,0-3,0-3,0-3,2-4,0 1,-1 4,-1 1,1 0,-1 1</inkml:trace>
</inkml:ink>
</file>

<file path=ppt/ink/ink61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2734 1477,'14'4,"-11"-4,0 0,0-1,5 1,-4 0,0 0,1 0,-2 1,0-1</inkml:trace>
</inkml:ink>
</file>

<file path=ppt/ink/ink61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2760 1492,'3'19,"-3"-14,0 4,0-6,0 2,0 0,1-2,-1 5,1-5,-1 2,0-1,1-1,1-9,-2 2,1 0,-1 1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791 722,'22'-1,"-19"-1,-1-1,-2-1,1 0,-1 1,-2 0,-1 2,0-1,-2 1,2 1,0 4,1-1,1 0,0 0,1 1,0-1,2 3,0-2,0-1,1 1,1 2,-1-3,0-2,1-3,-1-2,0 0,-2 0,0 1,1 0,-2 0,0 0,0 0,0 6,1 2,-1-2,2 1,-2 0,1 1,-1-1,1-1,-1-6,0 0,1 0,-1 0,0-1,2 1,-2 0,2 0,0 0,-1 0,2 2,-1 4,2 3,-3-3,1 0,-2 0,3-6,-2 0,-1-1,1-1,1 1</inkml:trace>
</inkml:ink>
</file>

<file path=ppt/ink/ink61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2806 1483,'-12'26,"11"-23,1 1,0 0,0 0,-1-1,1 0,1 1,2 2,0-3,-1 0,1-1,0 0,0 0,0-1,1-3</inkml:trace>
</inkml:ink>
</file>

<file path=ppt/ink/ink61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2835 1487,'12'26,"-11"-23,-1 2,0-2,-1 1,1 0,-1-1,0 0,0 0</inkml:trace>
</inkml:ink>
</file>

<file path=ppt/ink/ink61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2900 1487,'17'0,"-12"0,-2 0,2-1,-1 1,0-1,0 0,3 0,-2 1,0 0,-2-1,0 1,0 0,1-1,0 1,5-1,-6 0,1 0,-1 1,1-1,2 0,0 1,-2-1,1 1,0-1,0 1,-2-1,2 1,2-1,-4 1,0-1,0 1,0 0,3-2,-3 2,1 0,1-1,0 1,-2-1,2 0,-1 0,2 0,-3 0,0 0,1 0,0 0,-1-1,0 1,2-2,1 1,0-1,-3 3,1-2,-1 1,2-1,-1 1,-1 0,1-1,0 0,0 1,0-1,-1 1,0 0,6-2,-6 2,0 0,0 0,0 0,0 0,3-2,3-2,-6 4,1-3,1 0,0-1,-1 2,-1 1,0-1,0 1,1 0,-1 1,2-4,-2 3,4-2,-4 2,5-3,-5 3,0 0,1 1,3-3,-3 2,5-4,-6 3,-1 0,1 0,1-1,-1 2,-1-1,1 1,2-2,4-1,-6 4,1-1,0 0,-1 0,3-1,-1 0,-1-1,0 0,0 0,-2 1,1-2,-1 2,1 0,2-2,-1 2,1 0,0 1,-2-2,0 2,1 0,-2-1,1 0,1-3,-1 2,3-9,-4 9,-1 1,2 0,0-1,0 1,0 1,0 1,0-1,1 0,-1 0,0 0,0 1,0-3,0-1,-1 2,0 0,-1 0,0 0,3-1,-2 1,1 0,0 1,-6 1</inkml:trace>
</inkml:ink>
</file>

<file path=ppt/ink/ink61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2897 1468,'2'0</inkml:trace>
</inkml:ink>
</file>

<file path=ppt/ink/ink61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2880 1465,'13'-15,"-8"9,-2 2,0 1,5-3,-4 3,0 2,-1-1,2 0,-2 1,0 2,-3 2</inkml:trace>
</inkml:ink>
</file>

<file path=ppt/ink/ink61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2920 1402,'21'-5,"-18"5,1 0,-1 0,-1 3,-2 2,1-1,-1 2,0-3,-1 3,0-2,1-1,0 0</inkml:trace>
</inkml:ink>
</file>

<file path=ppt/ink/ink61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2977 1361,'5'25,"-4"-21,-1-1,1 7,-1-5,2 3,-2-5,1 1,1 3,-1-4,0 0,-3-11,1-3,0 6</inkml:trace>
</inkml:ink>
</file>

<file path=ppt/ink/ink61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2980 1366,'15'-8,"-12"4,4-3,-4 4,0 0,0 1,-5 12,0-5,1-1</inkml:trace>
</inkml:ink>
</file>

<file path=ppt/ink/ink61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2999 1386,'30'-14,"-27"14</inkml:trace>
</inkml:ink>
</file>

<file path=ppt/ink/ink61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3044 1383,'24'-11,"-18"8,-3 1,1 0,-1 1,2-4,-3 2,-1-1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874 697,'-11'14,"12"-11,0 0,1 0,1-1,0 1,0-3,2-3,-3 0,-1 0,0 0,-1 6,1 1,-1-1,0 4,1-2,-2 1,1-3,0 1,0 0,-1 0,1 0,0 0,0-1,-1 1,0-1,-1 0,0 0,-1-2,2-4,1-1,-1-10,2 6,-1 2,0-5,0 7,0 0,2-5,-1 2,0 1,2-13,-2 15,0 0,0 1,0 0,1-1,-1 1,2 0,-1 6,-1 1,0 0,0-1,0 4,0-4,0 2,0-1,-1-1,1 1,-1-1,1 1,0-1,0 1,-1-1,1 0,1 0,1-2,0-1,0 0,0 0,0-1,0 1,0-2,-1-1,0-1,-4-1,-2 0,0 1,1 1,0 1,-2 0,1 1,1-1,0 1,-1 0,0 0,1 0,-2 1,2-1,0 1,0 1,5 2,2-2,-1 0,1-1,0-1,0 0,-1 0,0 0,0 0,0 0,0 0,0 0,0-5</inkml:trace>
</inkml:ink>
</file>

<file path=ppt/ink/ink61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3066 1335,'18'2,"-13"-2,-1 0,-1 0,0-1,0 2,-1 3,-2 5,-1 1,0-3,1-4,-2 4,2-4,3-8,-2 2</inkml:trace>
</inkml:ink>
</file>

<file path=ppt/ink/ink61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3121 1328,'5'30,"-5"-26,1 1,-1 0,1-2</inkml:trace>
</inkml:ink>
</file>

<file path=ppt/ink/ink61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3121 1291,'10'20,"-7"-17,3 1,2 1</inkml:trace>
</inkml:ink>
</file>

<file path=ppt/ink/ink61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3179 1323,'-14'-7,"11"7,-1 0,1 0,2 3,1 2,0 0,1 0,-1-2,0 0,1 0,2-1,1-5,0-2,-1 0,-1 1,1 0,-2 1,0 0,2-3,-1 2,0-5,-1 4,1 1,-2 1,2-2,-1 1,-2 9,0 3,0 0,0-1,1 8,0-12,0 3,0-3,0 0,2 0,-1 0</inkml:trace>
</inkml:ink>
</file>

<file path=ppt/ink/ink61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3211 1315,'14'0,"-10"0,0 0,7-1,-8 1,0 0,1 0,1-1,2 1,0 0,-4 0,1 0,-1 0,0 0,10 1,-3-1,-7 0,3 0,-3 0,0 0,-6-2,-3 0</inkml:trace>
</inkml:ink>
</file>

<file path=ppt/ink/ink61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2807 1590,'7'17,"-6"-5,0-8,-1-1,1 0,-1 0,0 0,1 0</inkml:trace>
</inkml:ink>
</file>

<file path=ppt/ink/ink61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2798 1613,'8'13,"-4"-7,-1-3,1 1,-1-1,0-3,2-4,-3 1,2-3,-3 3,0 0,0 0,3-7,-3 7,1 0,-4 9,1-2</inkml:trace>
</inkml:ink>
</file>

<file path=ppt/ink/ink61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2815 1645,'-14'7,"11"-5,-2 1,1 0,2 0,-1-2,2 2,0 0,1 0,0 0,2 1,0-1,3 3,-3-3,3 1,-2-2,3 4,-3-3,0-1</inkml:trace>
</inkml:ink>
</file>

<file path=ppt/ink/ink61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2820 1637,'21'7,"-17"-5,-1-1,0 0,2 1,3 1,-5-2,2 0,-2 1,0-1,1 2,-2 0,-2 0,-3 4,1-3,0-1,-1-1,0-1,-2 3,-1-3,-1 3,2-1,2-2,-5 3,5-2,0 0,-2 1,2-1,1 1</inkml:trace>
</inkml:ink>
</file>

<file path=ppt/ink/ink61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2805 1665,'21'-1,"-18"0,1-1,-1 1,1-1,-1 0,0 2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1720 1644,'13'4,"-10"-4,1 0,-1 0,-2-4,-2-1,-2 1,0 3,0 1,0 0,-1 1,0 3,0 1,2-1,0-1,2 0,0 3,3-2,1 0,0-1,0-3,3-1,-4-2,0 0,-1 0,-1 0,2-1,-2 1,1 0,0 6,0 1,-1 0,0-1,0 0,-1 1,1 0,0-1,-1-9,0 2,1 1,-1 0,0-1,0 0,1 1,0 0,1 0,1 0,0 4,-2 2,-1 0,1 0,0 0,2 5,-2-5,-1 2,1-2,-2 0,-2 0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907 626,'5'17,"-4"-11,0 0,0-2,-1 0,1-1,-1 1,2 2,-1-2,0-1,0 4,0-3,-1-1,1 2,0-1,0-1,0 2,0-1,1-1,1-4,-1-4,-1 1,0 0,0-4,0 5,0-2,0-2,0 3,1-3,-1 4,2 2,-1 4,0 2,0-1,0 0,0 0,0 2,-1-1,0 4,-1-5,-4-2,1-6</inkml:trace>
</inkml:ink>
</file>

<file path=ppt/ink/ink62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2831 1648,'2'20,"-2"-15,0-1,0 1,1 2,-1 0,0-4</inkml:trace>
</inkml:ink>
</file>

<file path=ppt/ink/ink62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2823 1713,'3'13,"-3"-6,0-4,1 1,-1 2,0-3,0 0,-1 0,1 0</inkml:trace>
</inkml:ink>
</file>

<file path=ppt/ink/ink62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2794 1741,'17'22,"-15"-19,1 3,-1-2,1-2,-1-5,0-1,3-5,-3 5,1 1,2-3,-3 3,1 1</inkml:trace>
</inkml:ink>
</file>

<file path=ppt/ink/ink62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2746 1817,'14'1,"-10"-1,-1 1,0-2,1 1,1-1,-2 0,1 0,0 1,-1-1,0 1,0 0,-6 1</inkml:trace>
</inkml:ink>
</file>

<file path=ppt/ink/ink62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2779 1820,'2'20,"-2"-10,0-6,0 1,0-1,0-1,0 7,1-5,-1-2,0 0,1-10,-1 3,1 1</inkml:trace>
</inkml:ink>
</file>

<file path=ppt/ink/ink62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2814 1813,'-11'14,"10"-7,1-1,1-1,1 2,0-4,0 0,2 0,-1-1,0-1,3 1,-2-1</inkml:trace>
</inkml:ink>
</file>

<file path=ppt/ink/ink62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2843 1815,'19'24,"-18"-21,0 1,-1-1,1 2,-1 1,-2 2,1-4,-3 1,1-3</inkml:trace>
</inkml:ink>
</file>

<file path=ppt/ink/ink62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2949 1650,'42'-7,"-39"6,4-3,-4 3,4-2,-4 1,0 1,6-3,-5 2,1 0,3-5,-4 4,0 1,0-2,6-2,-4 4,0-1,1-1,-2 2,1-1,-1 0,6-4,-6 3,0-2,2 1,-1 1,6-3,-6 4,-2 0,6-3,-5 3,0 0,0 0,2 0,-1 0,4-5,-5 4,-1 0,0 1,0 0,0 0,1 1,-1-1,2 1,-1 0,0 0,-1 1,0-1,0 0,0 0,0 0,-1 0,4-3,-3 2,0 0,0-2,1 1,-1 1,0-1,6-5,-7 7,0-1,0 1,0 1,6-5,2-1,-6 5,-2-1,1 0,0 0,5-8,0 2,-2 2,5-2,-9 7,5-2,2-5,-7 6,-2 0,1 0,0 0,4-1,-3 0,0 2,2-3,-2 4,1-2,-1 2,5-4,-5 4,1-1,-1-1,0 1,-2-1,3-3,-3 1,0 2,-1 0,2-1,0 1,0 0,0 0,1 1,-6 5,0 1,-1 1,0 1,0-2,0 0,-3-1</inkml:trace>
</inkml:ink>
</file>

<file path=ppt/ink/ink62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2908 1837,'14'1,"-11"-2,7-4,-7 4,2-3,-2 3,0-1,0 1,4-3,-3 3,1-1,0 0,1 1,-2 0,0-1,0 0,0-1,-1 2,0-1,1 0,1-1,18-10,-19 10,2-1,-2 1,-1 1,2 0,-1-1,5-1,-3 2,5-2,-6 2,5-2,-6 1,0 1,0-1,0 1,1-2,0 0,-1 0,6-2,-6 3,0 1,0-1,5-3,-5 5,-1-1,0 0,5-1,-4 1,0 0,0 0,0 0,0 0,-1-1,4-1,-3 0,-1 0,3-3,1 1,6-2,-8 6,-1 0,0 0,0-1,4-2,-5 3,11-14,-10 11,1 1,-1 0,1 0,-1 1,-1 0,1 0,4-2,-5 3,3-3,0 0,-2 3,0-1,0 0,0-1,-1 1,5-4,-5 4,2-3,-2 3,1-2,1 0,-3 2,6-7,-6 7,3-4,-3 4,1 0,1-1,0 1,-1 0,1 0,-1 1,0 0,-2-1,3-1,-1 1,-1-3,2-3,-3 5,1 0,1-8,0 8,-1 0,2 0,-2 1,2 0,-1 0,0 1,0-1,0 1,0-1,-2 0</inkml:trace>
</inkml:ink>
</file>

<file path=ppt/ink/ink62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3446 713,'-7'20,"7"-17,-1 1,1 0,0 0,-2 7,2-7,1 1,-2-1,2-1,0 0,0 0,1 0,1 0,2 2,-1-1,0-1,1 1,-1-1,-1-2,0 0,1 0,0 0,-1-2,1 1,0-2,0 1,0-1,3 0,-3-1,0 2,-1-1,1 1,0-3,0 1,-2 0,-1 0,0 0,0 0,0 0,-1-1,-1 0,1 1,-1 0,0 0,1 0,-2-1,-1-1,0 1,0 2,-2-2,2 2,-1-3,-1 2,1-1,0 1,1 0,-1 1,0-1,-2 2,-2 1,5 1,0 0,0 0,-4 3,3 0,1-1,1 0,-3 7,4-6,0-1,1 1,0 2,0-1,0-2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685 980,'14'-9,"-11"7,1-1,0 1,-1 0,1 1,1-1,-2 1,0 0,0 0,0 1,1-2</inkml:trace>
</inkml:ink>
</file>

<file path=ppt/ink/ink62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3475 821,'-12'20,"10"-16,0 1,0 0,2-1,1-1,-2 3,1 1,2-3,-2 0,2-1,-1 1,2-1,0-1,0 0,0-1,0 2,1-1,-1-1,0 0,0 0,1-1,-1-1,2-1,-2 1,2 0,1-2,-3 2,0 0,1-2,2 0,-3 0,0 0,-2 0,1 0,-2 0,0-7,-1 7,0-4,0 3,-1 1,-2-1,1 2,-2 1,1 0,1 1,-1 0,1-1,-1 2,-1 0,1 0,1 0</inkml:trace>
</inkml:ink>
</file>

<file path=ppt/ink/ink62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3499 944,'-10'14,"9"-9,1-2,-1 8,1-8,0 2,0-2,0 1,0-1,1 1,0-1,1 0,-2 0,1 1,1-1,0 0,1-2,0 0,1-1,0 0,3 0,-3 0,1-1,0-1,-2 0,1-2,0-1,0 0,0 1,-2 1,1-2,-2 1,-1 0,0 1,-1 0,1 0,-1 0,-2-6,1 5,-1 1,0 1,0 1,-1 0,0 1,0 1,1 0,0 1,-1 0,1 0,1 1,-1-1,-1 3,2-2</inkml:trace>
</inkml:ink>
</file>

<file path=ppt/ink/ink62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3503 1048,'-3'17,"3"-12,0-2,0 1,0 0,0-1,0 6,-1-6,1 2,-1 1,1-3,0 0,3 0,1-2,1 0,0-1,-1 0,2-1,-3 0,0 0,2 0,-2-1,2 0,0-1,-1 0,-1-1,1 1,-1-2,-1 0,-1 0,0 2,-1-1,0-4,-1 3,-1 1,1 1,-1 0,0 0,0 0,-2-1,0 4,0 0,-2 4,2 0,3-1,-3 1</inkml:trace>
</inkml:ink>
</file>

<file path=ppt/ink/ink62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3509 1144,'-8'15,"8"-12,-1 0,1 1,0 1,-1-1,1-1,0 0,1 3,-1-1,-1-2,2 0,0 0,-1 0,1 0,2-1,2 1,-2-2,0 0,0 0,2-1,-1 0,0-1,-1 1,0-1,0-1,0 1,1-2,0 1,-1 0,1-1,4-4,-2-1,-3 4,1-3,0 2,-2 1,1 1,-3-1,1 1,-1-3,-1 1,-1-2,-1 0,-1 3,1 3,-3-1,2 1,0 1,0 1,0 0,1 0,0 0,0 2,0-2,0 1,-4 5,4-6,0 1,0 1,-1-1,1-1,-1 0,0 1,1-2,-1 1</inkml:trace>
</inkml:ink>
</file>

<file path=ppt/ink/ink62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3512 1229,'-15'11,"14"-8,-1 5,1-2,0-2,1 0,0 0,0 0,0-1,3 1,-1-1,2 1,-1-1,3 2,-2-3,0 0,0 0,0-1,6-1,-6-1,0-1,0-5,-2 4,2-2,-1 1,-1 0,0-2,-1 3,0-1,-1 1,-1-5,0 5,0-5,0 5,-1-1,0 1,0 0,0 0,-1 1,0 0,0 2,-2 1,0 1,0 4,2-3,0 1,1 0,1 0,-4 2,1-2</inkml:trace>
</inkml:ink>
</file>

<file path=ppt/ink/ink62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3498 1330,'-4'16,"3"-13,1 1,0-1,0 2,0 0,0-1,0 0,1-1,0 1,-1-1,1 0,1 3,-1 0,1 0,0-3,-1 1,3 1,-1-2,2 1,-2-2,0 0,1 0,-1-2,0 0,1 0,-1-1,4-3,-3 1,0-1,-2 1,1-2,0-1,-1 0,0 1,0 1,0 1,0 0,-1 0,1 0,-2 0,0-2,-1 1,-2-1,2 1,-2-2,2 3,-2-2,0 1,0 1,0-1,1 1,-1 1,-1 1,0-1,1 2,0-1,0 1,0 0,-3 1,2 0,-1-1,0 1,1 0,1 0,0-1</inkml:trace>
</inkml:ink>
</file>

<file path=ppt/ink/ink62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8819" units="cm"/>
      <inkml:brushProperty name="height" value="0.35278" units="cm"/>
      <inkml:brushProperty name="color" value="#00b050"/>
      <inkml:brushProperty name="tip" value="rectangle"/>
      <inkml:brushProperty name="rasterOp" value="maskPen"/>
      <inkml:brushProperty name="ignorePressure" value="0"/>
    </inkml:brush>
  </inkml:definitions>
  <inkml:trace contextRef="#ctx0" brushRef="#br0">409 675,'-15'21,"14"-18,1-2,0 6,0-6,0 4,0-4,1 0,1 1,-1-1,-1 0,0 0,1 0,0 1,0-1,0 0,0-1,-1 1,1-1,1 1,-1-1,0 1,1 0,0 0,0-1,2 2,-2-1,1 0,-1-1,1 1,6 1,-8-2,1 0,0 0,0-1,-1 1,4-1,-4 1,1-1,0 0,0 0,1 0,-1 1,0-1,0 0,0 0,1 0,-1 0,1 1,0-1,-1 0,0 0,3 0,-4 0,1 0,0 1,-1-1,1 0,-1 0,0 1,-1-1,2-1,-1 2,0-1,-1 0,0-3,0 2,-1 0,1 1,0-1,0 0,-1 0,1 1,0 0,0 0,0 0,-1-1,1 1,-1 0,1 0,0 0,-1-1,0 1,-1-2,2 2,-1 0,1 0,-1 0,-2-1,3 1,-1-1,0 1,0 1,-1-1,1 0,0-1,0 2,0-1,0 1,-1-1,1 1,0-1,0 1,-1-1,1 1,0-1,-1 1,1 0,-1 0,1 0,0 0,0-1,-1 1,1 0,-1 0,0 0,1 0,-1 0,0 0,0 0,1 0,-1 0,1 0,0 1,0-1,-1 1,0 0,0-1,1 1,-4 1,4-1,-3 1,1 1,2-2,-1 0,1-1,0 1,1 0,-1-1,0 1,0 0,1 0,-2 1,2-1,-1 0,-1 2,2-2,-1 0,1 2,-1-1,1 0,0 3,0-3,0 0,0 1,0-1,1 0,-1 0,0 0,1-2,-1 1,1 0,-1 0,1 0,0 0,-1 0,1 0,0-1,0 1,0 0,0 1,1-1,-1-1,0 1,-1 0,1-1,0 0,0 1,0-1,0 0,0 1,0-1,0 0,0 1,0-1,1 1,1 0,-2-1,0 0,0 0,-1 1,1-1,0 1,0-1,0 0,0 1,0 0,1-1,0 1,-1-1,0 1,0-1,0 0,0 0,0 0,2-1,-2 1,0 0,1-1,-1 1,1 0,0-1,0 0,0 1,2-2,-3 1,1 1,-2-1,1 1,0-1,1-1,-1 2,0-1,0 0,3-3,-3 3,0-1,1-1,-2 1,1 1,-1 0,0-1,0 1,0-1,0-1,-1-2,0 3,1-1,-1 1,-1 0,0-1,1 2,0 0,-1 0,1 0,-1 0,1 0,0 0,-2-1,0 0,0 0,1 2,1-1,0 0,0 0,0 1,0 0,0 0,-1-1,1 1,0 0,-2 0,0 0,-3 0,2 0,1 1,-1 0,1 0,0-1,1 1,-1 1,1-1,0 0,0 0,-1 3,2-3,0 1,0-1,0 1,0 0,0 0,0 0,1 0,0-1,-1 1,1-1,0 3,1-3,-1 1,1 0,-1 0,1 0,0 0,2 1,-2-1,1 0,1 1,-2-2,1 0,4 2,-4-3,2 0,-2 0,0 0,3 0,-3-1,0 0,1 0,-1 0,0-1,0 0,1 1,0-3,-1 3,-1-1,0 2,-1-1,1 0,0 0,-1 0,0 0,1 1,-1-1,1 0,-1 0,-2-5,1 4,0 0,0-1,-1 2,1-1,-1 0,0 1,1 0,-1 0,0 0,0 0,0 0,0 1,0-1,0 0,0 1,0 1,0-1,-1 0,2 0,-1 1,0 0,1 0,0-1,0 1,0 0,0 1,1-1,0 1,0-1,0 2,0 0,1-1,3 4,-2-5,0 1,0 0,1-1,-1 0,1 0,0 0,-1-1,1 0,0 0,-2 0,1 0,0-1,0 0,0 0,0-1,0 0,0 0,0-1,0 0,0 0,3-5,-4 6,0 0,-1 0,3-1,-3 2,0 0,0 0,0 0,-1 1,-1-1,0 0,0 0,0 0,-1 0,0 0,1 0,-1 1,-5 0,5 0,0 0,0 1,0 1,0-1,-1 0,0 2,1-1,-4 7,6-6,-1 0,1 1,0 0,1-1,0-1,0 0,0 2,0-2,1 0,0-1,0 1,0 0,1 0,0 0,0 0,3 1,-3-2,1-1,-1 1,0-1,0 0,0-1,0 1,0-1,1 1,-1-1,0 0,0 0,5-3,-5 3,-1-1,1 0,0 1,-1 0,1-1,-1 1,0-1,-1 1,1 0,-1 0,0-1,0 1,0 0,-1 0,0-4,-1 2,1 0,0 1,-2-2,2 3,-1 0,2 0,-1 1,0-1,-1 0,0 1,1 0,-7 1,5 0,-2 3,2-2,1 0,0 0,1 0,0 0,-1 0,2 0,0 0,0-1,0 1,2 3,-2-4,1 1,4 3,-3-3,0 0,0-1,0 0,0 0,2-1,-3 0,1 0,-1-1,0 0,0 1,0-1,-1 0,2 0,-1-2,0 1,0 0,0-1,0-3,0 3,-2-1,1 1,0 0,0 1,-1 0,0 1,0-1,1 1,-1 1,1-1,-1 0,-2-1,2 2,0-1,-1 0,-1 0,1 1,-4-1,3 1,1 1,-1-1,0 0,-1 2,0 1,3-2,0 1,0 0,0 0,1 1,0-1,0 1,1 1,2 1,-1-2,1 1,0-1,0 0,1 0,-1-1,-1 0,1-1,-1 0,0-1,-1 0,0 0,2-2,-2 1,1-1,-1 0,0 0,0-1,0-1,1 1,-1-1,0 1,-1-2,1 2,-1 0,0 1,0 0,0 1,0 0,0 0,-1 1,1-1,0 0,-1 1,0-1,0 0,0 1,1-1,-1 1,0 0,0 0,-2 0,1 1,0 1,1-1,-1 3,1-1,-1 0,1 1,1 1,0-2,0 0,0 1,1-1,-1 0,1 0,0 0,2 2,-2-3,1 0,-1-1,0-1,0 1,0-1,0 0,-1-1,1 0,0 0,0-1,0 1,5-11,-4 9,-1-1,0 0,-1 0,0 0,0 0,0 1,-1 0,1 0,-1 0,0 1,0 1,0-1,0 0,0 1,0 0,-2-1,3 1,-1 1,0-1,-1 1,1 0,0 0,-7 1,6 0,0 0,1 0,-1 0,1 0,1 0,-1 0,1 1,1 5,-1-4,3 4,-1-3,1-1,-1-1,0 1,1-1,1 0,0-1,-3-1,1-1,0 1,-1-1,0 0,1 0,0-1,-1 0,0 0,1-1,-2 0,1 1,0-4,-1 5,0-1,0 1,-1 0,0 0,1 0,-1 1,1-1,-2 0,-1-1,1 2,0 0,0 0,1 0,-1 0,0 1,1 0,-1 1,0-1,0 2,0 0,1 0,-1 4,2-4,-1 0,2 0,0 1,0-2,0 0,0 0,0 0,0-1,1 1,3 0,-4-2,1 0,-1-1,0 1,4-3,-3 0,2-1,-1-2,-2 3,2-5,-3 5,1 0,-1 0,-1 1,1 0,-2-3,0 3,0 0,1 2,0-1,0 1,0-1,-3 1,3 1,-2 1,1 0,1 1,-1-1,1 3,0-1,0 0,1-1,-1 0,1 0,1 0,0 2,0-3,0 0,0 0,1 0,-1 0,1 0,0-1,1 0,0 0,-1-2,0 0,-2-1</inkml:trace>
</inkml:ink>
</file>

<file path=ppt/ink/ink62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8819" units="cm"/>
      <inkml:brushProperty name="height" value="0.35278" units="cm"/>
      <inkml:brushProperty name="color" value="#00b050"/>
      <inkml:brushProperty name="tip" value="rectangle"/>
      <inkml:brushProperty name="rasterOp" value="maskPen"/>
      <inkml:brushProperty name="ignorePressure" value="0"/>
    </inkml:brush>
  </inkml:definitions>
  <inkml:trace contextRef="#ctx0" brushRef="#br0">2733 585,'-21'10,"20"-8,0-1,-2 1,0-1,0 1,1 0,-1 3,2-4,-1 1,1 2,0-2,1 0,-1-1,0 1,1 0,1 0,-1 0,0 1,0 3,2 0,-1-3,0 1,0 0,0-1,0-1,2 3,-1-3,0-1,3 0,-2-1,0 0,-1-1,1 1,0-1,0-1,0 0,0 0,0-1,2-2,-2 1,5-6,-6 7,1 1,0 0,-1 1,0-1,0 1,0 0,-1 0,0 0,0 0,0 1,0-1,0 1,-1-1,0 0,0 0,0-1,-1-1,0 2,-1-3,1 2,0 0,-6-2,4 2,-3-1,3 2,1-1,-2 1,2 1,-1-1,0 0,0 2,-3 1,2-1,1 1,-1 0,0 0,0 0,0 1,1-1,0 0,1 0,0 0,0 1,1-1,0 1,1-1,0 1,0 0,0 1,0 0,1 0,0-1,3 3,-2-4,0-1,1 0,0 0,1-1,-1-1,1 1,-1-1,3-3,-2 2,-1 0,0-1,0 1,-1 0,0-1,1 1,0 1,0-1,-1 0,1 1,0 0,-1-1,0 1,0-1,4-3,-5 4,1-2,-2 1,1 0,-1-1,1 1,-1-1,0 0,-1 1,1-1,-1-3,0 4,0 0,0 0,-1 0,0 0,0 2,-7-3,6 3,0 0,0 0,0 1,1 1,-4 0,4 0,-1 1,0 0,1 1,-2 4,2-5,0 1,0-1,1 0,-1 3,1-2,1 0,4 12,-2-11,2 1,-1-5,1 1,0-1,-1-1,-1-1,1 0,0 0,1-1,7-5,-7 4,-1 0,3-2,-4 3,0 0,0 0,0 0,-1 0,0 0,0 0,0-1,0 1,-1 1,0 0,0-1,0 1,-1-1,0 0,1 1,-1 0,0-1,-1 0,1 0,-3-2,1 2,0 0,-1 1,-4 0,5 1,-1 0,0 1,0 0,1 0,1 2,-2-1,1 1,0 0,2-1,-3 4,3-4,0 1,1 0,-1 1,2-1,-1 2,0 0,3 12,-2-13,1 0,-1-2,1-1,4 1,-4-2,0-1,0 1,1-1,1 0,0 0,0-1,2-2,-2 1,-1 0,2-6,-4 6,0 1,1-1,0 0,-2 1,1 0,-1 1,0-1,1 1,-1-2,0 2,-1-1,1 1,-1-1,1 0,-1 1,-1-1,0 0,0 1,-1-1,-2 1,1-1,1 1,-2 1,0 1,2-1,0 1,0 0,-2 2,3-2,0 0,0 1,1-1,0 0,0 0,0 1,1-1,-1 0,1 5,0-4,0 1,2 7,-1-4,0 0,4 4,-2-7,-1-2,0 0,-1-1,0 0,0-1,0 1,7-2,-4 0,-1-1,6-5,-4 3,-2 1,0-1,-2 3,1 0,-1 0,0-1,0 2,0-1,-1 1,1-1,-1 1,1-1,-1 0,0 1,-1 0,1 0,0-1,-1-1,-1-1,-1 0,1 2,0 0,-1 0,0 0,-1 1,1 1,-1 0,-1 0,2 1,-1 0,-2 1,0 1,4-2,0 0,0 1,1-1,-3 5,3-5,0 1,0 0,0 1,1-1,0 1,0 3,1-2,1 9,0-7,0-1,-1-1,0-2,1-1,-1 0,2 1,-2-2,0 0,1 0,-1 0,1 0,6-3,-2 0,-2 0,7-10,-8 9,-1 0,0 1,-1 1,0 0,0 1,0-1,-1 1,0 0,1 0,-1 0,0-1,0 1,0-1,0 1,-1-1,-1-3,0 0,0 1,-1 0,-3-4,2 5,0 1,-3 0,5 1,-1 1,1 0,-1 0,1 1,0-1,-1 1,0 0,-1 2,1 0,-10 12,7-10,3-1,0 0,1 1,0 3,2-3,0 2,1 1,2 3,-1-6,1-3,0-1,0 0,-1 0,1-1,-1 1,1-1,0 0,0 0,-1 0,2-1,2 0,-2 0,-1 0,5-3,-5 2,1 0,1-1,-2-1,-1 1,0-1,0 1,-1 0,0 1,0-1,0 2,-1 0,0-1,0 1,0-1,0 1,0 0,0-1,-1 1,1-1,-1 1,-2-3,0 1,1 1,-2 0,-2-1,2 1,1 1,-6-2,7 2,-1 1,0 0,0 0,-1 2,-1 1,2-1,1-1,-1 1,1 1,0-2,0 1,0 0,1 1,0 3,1-2,1 4,0-1,0-2,1 0,1-1,-1-2,3 1,-4-2,1-1,3 1,-3-1,0 0,0 0,0-1,1 1,-1-1,2-1,-2 1,2-1,-2 1,-1-1,1 0,0 0,-1 0,0 1,0-1,1-4,-2 4,0 1,0-1,-1 0,1 1,-3-5,2 5,-2-2,1 1,1 1,-3-1,2 1,1 0,-4-1,3 2,1-1,0 2,0-1,0 0,-3 2,3-2,0 2,0 0,0 0,0 4,1-1,1-2,0 2,0-3,2 3,-2-4,0 1,1-1,-2 0,1-1,0 0,0 1,0-2,0 1,0 0,2-1,0-1,-1 1,2-3,-2 2,0 0,1-4,-3 5,1-1,-1 1,0 0,0 0,-1 0,1 0,-1 0,0 0,-2-2,1 1,0 0,0 1,-3-1,3 1,0 1,1 0,-1 0,1 0,-1 0,1 0,0 1,0 0,-1 0,0 1,1-1,0 1,-1 0,1 1,0 1,0-1,1 0,1-1,0 0,0 1,0-2,0 0,0 0,0-1,3-1,-1 1,0-2,-1 1,3-2,0 1,-1-1,0 1,2-2,-3 2,0 0,0-2,-2 3,0 0,0 0,-1 0,0 0,1 1,-1-1,0 0,-1 1,-3 0,1-1,0 1,0 1,-2 0,2 0,0-1,-3 5,5-4,0 1,0-1,0 1,1 0,-1 0,1 0,0 0,0 0,0 0,1 0,0 3,0-3,0 0,0 0,1-1,-1 0,0-1,0 1,1-1,-1 0,2-1,0 0,0 0,4-5,-5 4,0 0,-1 0,0 0,0 0,0 0,-1 1,1 1,-1-1,0-1,1 1,-1 0,0 0,0 0,-1-1,1 1,-1 0,0-1,0 1,0-1,-1 1,-1 0,0 0,1 0,-1 1,-1 0,2 0,-1 1,1-1,0 1,0 0,1 1,-1-1,1 1,-1 0,2 1,-3 13,3-10,-1-1,1 5,1-5,0-2,0-2,0-1,1 0,-1 0,3-1,-1 0,1 0,-1 0,1-1,0-1,-1 1,1-4,-2 4,-1-1,0 0,0 1,1-2,-1 0,-1 2,1 1,-1-1,0 1,0 0,0 0,0 0,0 0,0 0,0 0,-1 1,1-1,0 0,-1 1,0-2,0 2,0 0,0-1,0 1,0 0,-1-1,0 1,0 1,1-1,-2 1,1 1,1-1,0 1,0 0,0-1,1 2,0-1,1 0,0-1,0 1,0-1,0-1,0 1,0-1,0 0,0 0,2 0,-1-1,0 1,2-2,-2 1,-1 0,3-1,-3 1,0 0,0 0,0 1,1-1,-2 0,1 1,-1-1,1 0,-1 0,0-1,0 1,0-1,0 1,-1 0,0-4,-1 2,1 1,-1 0,1-1,-1 1,1 1,-1-1,1 1,-1 0,1 1,-1-1,-3 2,3 0,-1 1,1-1,0 1,0 1,-1 0,1 0,0 0,0 1,0 0,0 4,1-2,-1 4,2-4,0-2,0 0,1-3,0 0,-1 0,1-1,0 0,0 1,0-1,4 1,0 0,-1-1,0 0,-1 0,0-1,0 1,1-2,-2 1,0 0,0-1,0 0,-1 0,1 0,0-1,0 1,0-1,0 0,0 1,-1 1,0-1,0 1,0 0,-1 0,1 1,-1-1,1 1,-1-1,1 1,-1-1,-1-2,1 2,-1 0,0 0,1 0,-2-2,1 2,0 1,0-1,0 1,0 0,0 0,0 0,-2 1,2-1,-1 1,1 0,-1 1,1-2,1 1,-1 0,1 0,-1 0,0 4,1-1,0-1,0 0,1 1,-1-1,0-1,1 0,-1-1,0 0,1-1,0 0,2-4,-1 2,-1 0,1-1,-1 0,1 1,-2-1,2 0,-2 2,1 0,-1 0,0 0,0 0,0 0,0 0,-1 0,1-1,0 0,-1-1,-1-4,1 6,1-1,-1 0,1 1,-1-1,0 1,0 0,0 1,0 0,0 0,0 0,0 1,0-1,0 1,0 0,1 0,-1 0,1 0,1-1,-1 1,1-1,0 0,0 0,0 0,0 0,1-1,-1 1,-1-1,1 0,0 1,-1-1,1 0,0 0,-1 0,0 0,0 0,0-3,0 1,-1 0,0-1,1 2,-1 1,1 0,0 0,-1 1,1-1,-1 1,-1 0,1 0,0 0,-1 0,0 1,1 0,0-1,0 1,0-1,0 0,2 0,0 0,0 0,2 0,-1 0,-1 0,0 0,0 0,0 0,0 1,0-1,0 0,-1 1,2 0,-1 0,0 0,2 5,-2-4,0 0,0 2,-1-3,1 0,-1 0,0 0,-1-1,1 1,-1 1,0-1,-1 1,-1 2,1-2,1 0,-1-1,1 1,0-1,-1 0,1 0,1 0,-1-1,1 1,-1-1,1 1,-1-1,0 0,0-1,0-1,0-1,0 1,1 0</inkml:trace>
</inkml:ink>
</file>

<file path=ppt/ink/ink62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8819" units="cm"/>
      <inkml:brushProperty name="height" value="0.35278" units="cm"/>
      <inkml:brushProperty name="color" value="#00b050"/>
      <inkml:brushProperty name="tip" value="rectangle"/>
      <inkml:brushProperty name="rasterOp" value="maskPen"/>
      <inkml:brushProperty name="ignorePressure" value="0"/>
    </inkml:brush>
  </inkml:definitions>
  <inkml:trace contextRef="#ctx0" brushRef="#br0">2774 581,'15'18,"-13"-16,4 9,-5-9,1 0,0 0,-1-2,-1 1,0 0,0 0,-7 4,3-2,-5 1,6-3,0 0,-1 0</inkml:trace>
</inkml:ink>
</file>

<file path=ppt/ink/ink62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8819" units="cm"/>
      <inkml:brushProperty name="height" value="0.35278" units="cm"/>
      <inkml:brushProperty name="color" value="#00b050"/>
      <inkml:brushProperty name="tip" value="rectangle"/>
      <inkml:brushProperty name="rasterOp" value="maskPen"/>
      <inkml:brushProperty name="ignorePressure" value="0"/>
    </inkml:brush>
  </inkml:definitions>
  <inkml:trace contextRef="#ctx0" brushRef="#br0">3216 664,'13'2,"-6"-2,3 0,-7 0,0-1,-1 1,1 0,-1 0,-1-1,2 1,-1 0,-1 0,0 0,1 0,-1 0,0 0,-2 0,0 0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744 881,'1'14,"0"-10,-1 0,1 2,0 0,0 0,0 0,-1-1,1 0,0 0,0-1,0 0,0 1,0 1,0 0,0 0,0-1,0-1,0 0,0-1,0 1,0-1</inkml:trace>
</inkml:ink>
</file>

<file path=ppt/ink/ink62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8819" units="cm"/>
      <inkml:brushProperty name="height" value="0.35278" units="cm"/>
      <inkml:brushProperty name="color" value="#00b050"/>
      <inkml:brushProperty name="tip" value="rectangle"/>
      <inkml:brushProperty name="rasterOp" value="maskPen"/>
      <inkml:brushProperty name="ignorePressure" value="0"/>
    </inkml:brush>
  </inkml:definitions>
  <inkml:trace contextRef="#ctx0" brushRef="#br0">3198 696,'26'0,"-20"-1,0 0,-2 1,-1 0,4 0,-4 0,-1 0,1 0,-1 0,1 0,-1 0,0 1,1-1,-1 0,-1 0,1 0,-1 0,0-1,0 1,0 0,0 0,0-1,-1 0,-1 1,1-1,-4 0</inkml:trace>
</inkml:ink>
</file>

<file path=ppt/ink/ink62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8819" units="cm"/>
      <inkml:brushProperty name="height" value="0.35278" units="cm"/>
      <inkml:brushProperty name="color" value="#00b050"/>
      <inkml:brushProperty name="tip" value="rectangle"/>
      <inkml:brushProperty name="rasterOp" value="maskPen"/>
      <inkml:brushProperty name="ignorePressure" value="0"/>
    </inkml:brush>
  </inkml:definitions>
  <inkml:trace contextRef="#ctx0" brushRef="#br0">1820 165,'21'-1,"-19"2,0-1,0-1,1 1,-2 0,0 0,0 0,0 0,0 0,0 0,1 0,-1 0,0 0,0 0,0 1,1-1,0 0,-1 0,2 0,-1-1,6 0,-6 0,0 1,2-2,-2 2,0 0,1-1,-2 1,3 0,-2-1,-1 1,1 0,0 0,-1 0,0 0,0 0,4-1,-4 1,1-1,0 0,-1 0,1 1,-1-1,-1 0,1 1,0 0,0 0,0-1,0 1,1 0,0-1,2 0,-2 0,0 1,0 0,-1-1,0 1,0 0,0 0,1 0,-1 0,0 0,-1-1,0 2,-1-1,-1 0,0 0</inkml:trace>
</inkml:ink>
</file>

<file path=ppt/ink/ink62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8819" units="cm"/>
      <inkml:brushProperty name="height" value="0.35278" units="cm"/>
      <inkml:brushProperty name="color" value="#00b050"/>
      <inkml:brushProperty name="tip" value="rectangle"/>
      <inkml:brushProperty name="rasterOp" value="maskPen"/>
      <inkml:brushProperty name="ignorePressure" value="0"/>
    </inkml:brush>
  </inkml:definitions>
  <inkml:trace contextRef="#ctx0" brushRef="#br0">1836 194,'19'-1,"-17"1,-1 0,3-1,-3 2,1-1,2 0,-2 0,0 0,0-1,1 1,0 0,0 0,4-2,-4 2,6-2,-6 2,2-2,-1 2,-3-1,1 1,0 0,-1 0,1 0,-1 0,1 0,-1 0,1 0,1 1,-1-1,0 0,-1 0,1 0,-1 0,1 0,-1 0,0 0,0 0,0 0,0 0,0 0,0 0,0 0,-1-1,-3 1</inkml:trace>
</inkml:ink>
</file>

<file path=ppt/ink/ink62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8819" units="cm"/>
      <inkml:brushProperty name="height" value="0.35278" units="cm"/>
      <inkml:brushProperty name="color" value="#00b050"/>
      <inkml:brushProperty name="tip" value="rectangle"/>
      <inkml:brushProperty name="rasterOp" value="maskPen"/>
      <inkml:brushProperty name="ignorePressure" value="0"/>
    </inkml:brush>
  </inkml:definitions>
  <inkml:trace contextRef="#ctx0" brushRef="#br0">3554 715,'11'17,"-10"-15,-1-1,1 3,-1-3,1 0,0 1,0 0,0 0,-1-1,3 8,-3-7,1 1,0-1,0 0,0 1,0-3,0 0,-1 1,1-2,0 1,0-2,2-1,-1-6,0 4,-1 2,0 0,1 0,1-3,-1 4,0 0,0 0,-1 0,1 0,0 0,1 0,-1 1,3-3,0 1,-3 1,-1 1,1-1,0 1,-1 0,-1 2,-7 3,-8 1</inkml:trace>
</inkml:ink>
</file>

<file path=ppt/ink/ink62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8819" units="cm"/>
      <inkml:brushProperty name="height" value="0.35278" units="cm"/>
      <inkml:brushProperty name="color" value="#00b050"/>
      <inkml:brushProperty name="tip" value="rectangle"/>
      <inkml:brushProperty name="rasterOp" value="maskPen"/>
      <inkml:brushProperty name="ignorePressure" value="0"/>
    </inkml:brush>
  </inkml:definitions>
  <inkml:trace contextRef="#ctx0" brushRef="#br0">2481 780,'7'15,"-6"-13,0-2,0 1,0-1,1 1,-1-1,0 0,0 0,-1 1,1-2,0 1,1-1,-1 0,0-1,0 1,0 0,0 0,1-4,0-1,-1 3,-1 1,0 1,0-1,0 1,1 0,-2 0,1 2,0 0,0 0,0 0,0 4,2 2,-1-5,-1 0,1 0,0 0,1 2,-1-3,-1 0,1 0,0-1,0 0,0 0,1-1,0 0,2-2,-3 2,0 0,0 1,4-7,-3 3,-1 2,0 0,0-4,0 4,-1 1,0-1,0 1,-1 1,1-1,1 1,0-1,0 1,0-1</inkml:trace>
</inkml:ink>
</file>

<file path=ppt/ink/ink62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8819" units="cm"/>
      <inkml:brushProperty name="height" value="0.35278" units="cm"/>
      <inkml:brushProperty name="color" value="#00b050"/>
      <inkml:brushProperty name="tip" value="rectangle"/>
      <inkml:brushProperty name="rasterOp" value="maskPen"/>
      <inkml:brushProperty name="ignorePressure" value="0"/>
    </inkml:brush>
  </inkml:definitions>
  <inkml:trace contextRef="#ctx0" brushRef="#br0">2560 711,'3'21,"-3"-8,-1-8,1 0,-1 5,0-5,1-1,0 0,-1 0,0 0,1 0,-1 5,1-4,0 2,0-4,0-2,0 0,0-2,1 0,0-1,0-3,0 0,0 0,0 1,2-4,-1 7,-1-2,1 1,-1-1,3-3,-2 4,-1-1,1 1,-1 0,1-1,-1 1,0 1,0 0,1-1,-1 2,-1 2,0 0,0 2,0 0,0-1,-1 1,1 0,0-2,-2 4,2 1,0-5,-1-2,1-1,0 0,1 0,0 0,0 0,0-1,0 1,1-2,0 0,-1 2,0 1,0 0,-1 1,0 0,1 1,1 0,-1 0,1 3,-1-4,0 0,-1 0,0 0,1-1,-1-1,0 0,0 0,-1 0,1-1,-1 0,1 0,0-1</inkml:trace>
</inkml:ink>
</file>

<file path=ppt/ink/ink62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8819" units="cm"/>
      <inkml:brushProperty name="height" value="0.35278" units="cm"/>
      <inkml:brushProperty name="color" value="#00b050"/>
      <inkml:brushProperty name="tip" value="rectangle"/>
      <inkml:brushProperty name="rasterOp" value="maskPen"/>
      <inkml:brushProperty name="ignorePressure" value="0"/>
    </inkml:brush>
  </inkml:definitions>
  <inkml:trace contextRef="#ctx0" brushRef="#br0">2601 749,'12'10,"-11"-10,-1-1,2-3,-1 0,0 0,0-2,0 3,0 1,-1 0</inkml:trace>
</inkml:ink>
</file>

<file path=ppt/ink/ink62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8819" units="cm"/>
      <inkml:brushProperty name="height" value="0.35278" units="cm"/>
      <inkml:brushProperty name="color" value="#00b050"/>
      <inkml:brushProperty name="tip" value="rectangle"/>
      <inkml:brushProperty name="rasterOp" value="maskPen"/>
      <inkml:brushProperty name="ignorePressure" value="0"/>
    </inkml:brush>
  </inkml:definitions>
  <inkml:trace contextRef="#ctx0" brushRef="#br0">2627 703,'-2'19,"2"-16,-1-1,0 1,1 0,-1 3,1 0,-1-1,0 6,1-7,-1 0,1-2,0 1,0-1,0 0,-1-1,3-2</inkml:trace>
</inkml:ink>
</file>

<file path=ppt/ink/ink62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8819" units="cm"/>
      <inkml:brushProperty name="height" value="0.35278" units="cm"/>
      <inkml:brushProperty name="color" value="#00b050"/>
      <inkml:brushProperty name="tip" value="rectangle"/>
      <inkml:brushProperty name="rasterOp" value="maskPen"/>
      <inkml:brushProperty name="ignorePressure" value="0"/>
    </inkml:brush>
  </inkml:definitions>
  <inkml:trace contextRef="#ctx0" brushRef="#br0">2640 737,'18'11,"-17"-11,0 0,0-2,1 1,-2 0,1 0,0 0,-1 0,1 0,-1 0,0 0,1 1,-1-1,1-2,-1 1,-1 0,0 1,1 0,0 0,-1 0,-1-1,1 1,0 0,0 1,-2 0,1-1,-3 2,3 0,-1 2,0 1,2-1,0 0,0 2,0 6,0-5,0 0,1-1,-1-1,1 5,1-7,0-1,-1 0,2 0,-1-1,0 1,1-1,4 1,1-3,-2 0,-3 1,0-1,0 0,-1 0,-1 1</inkml:trace>
</inkml:ink>
</file>

<file path=ppt/ink/ink62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8819" units="cm"/>
      <inkml:brushProperty name="height" value="0.35278" units="cm"/>
      <inkml:brushProperty name="color" value="#00b050"/>
      <inkml:brushProperty name="tip" value="rectangle"/>
      <inkml:brushProperty name="rasterOp" value="maskPen"/>
      <inkml:brushProperty name="ignorePressure" value="0"/>
    </inkml:brush>
  </inkml:definitions>
  <inkml:trace contextRef="#ctx0" brushRef="#br0">2389 664,'3'23,"-3"-20,-1 1,1-1,0 1,0 1,0-2,-1 0,1 1,0 0,0 0,0-1,0 5,0-6,1 3,0-3,0-2,1 0,-1 0,3-1,2-1,-1-1,-3 2,0-1,0 2,5-3,-5 2,1 0,-1 1,5-3,-6 2,0 1,0 0,0-1,0 1,0 0,1-1,-1-1,-1 1,-1 0,1-1,0 0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767 950,'2'0</inkml:trace>
</inkml:ink>
</file>

<file path=ppt/ink/ink62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8819" units="cm"/>
      <inkml:brushProperty name="height" value="0.35278" units="cm"/>
      <inkml:brushProperty name="color" value="#00b050"/>
      <inkml:brushProperty name="tip" value="rectangle"/>
      <inkml:brushProperty name="rasterOp" value="maskPen"/>
      <inkml:brushProperty name="ignorePressure" value="0"/>
    </inkml:brush>
  </inkml:definitions>
  <inkml:trace contextRef="#ctx0" brushRef="#br0">2395 659,'25'-1,"-23"1,1-1,-1 0,5-4,-5 4,0 0,0 1,-1-1,0 0,0 1,0 0,-3 1,1 1,-1 0</inkml:trace>
</inkml:ink>
</file>

<file path=ppt/ink/ink62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8819" units="cm"/>
      <inkml:brushProperty name="height" value="0.35278" units="cm"/>
      <inkml:brushProperty name="color" value="#00b050"/>
      <inkml:brushProperty name="tip" value="rectangle"/>
      <inkml:brushProperty name="rasterOp" value="maskPen"/>
      <inkml:brushProperty name="ignorePressure" value="0"/>
    </inkml:brush>
  </inkml:definitions>
  <inkml:trace contextRef="#ctx0" brushRef="#br0">2388 691,'26'-6,"-25"6,0 0,0 0,-1-1,3 1,-2 0,4 0,-3 0,0 0,1 0,-2 0,1-1</inkml:trace>
</inkml:ink>
</file>

<file path=ppt/ink/ink62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8819" units="cm"/>
      <inkml:brushProperty name="height" value="0.35278" units="cm"/>
      <inkml:brushProperty name="color" value="#00b050"/>
      <inkml:brushProperty name="tip" value="rectangle"/>
      <inkml:brushProperty name="rasterOp" value="maskPen"/>
      <inkml:brushProperty name="ignorePressure" value="0"/>
    </inkml:brush>
  </inkml:definitions>
  <inkml:trace contextRef="#ctx0" brushRef="#br0">2463 678,'3'0</inkml:trace>
</inkml:ink>
</file>

<file path=ppt/ink/ink62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8819" units="cm"/>
      <inkml:brushProperty name="height" value="0.35278" units="cm"/>
      <inkml:brushProperty name="color" value="#00b050"/>
      <inkml:brushProperty name="tip" value="rectangle"/>
      <inkml:brushProperty name="rasterOp" value="maskPen"/>
      <inkml:brushProperty name="ignorePressure" value="0"/>
    </inkml:brush>
  </inkml:definitions>
  <inkml:trace contextRef="#ctx0" brushRef="#br0">2463 678,'0'34,"0"-32,1-2,0 2,0 0,0-2,-1 1,1 0,0 0,0 0,1 0,-1-1,0 1,0-1</inkml:trace>
</inkml:ink>
</file>

<file path=ppt/ink/ink62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8819" units="cm"/>
      <inkml:brushProperty name="height" value="0.35278" units="cm"/>
      <inkml:brushProperty name="color" value="#00b050"/>
      <inkml:brushProperty name="tip" value="rectangle"/>
      <inkml:brushProperty name="rasterOp" value="maskPen"/>
      <inkml:brushProperty name="ignorePressure" value="0"/>
    </inkml:brush>
  </inkml:definitions>
  <inkml:trace contextRef="#ctx0" brushRef="#br0">3557 835,'16'23,"-16"-20,1 0,0 0,0-1,0-1,0 0,0 1,-1-1,1-1,0 1,0-1,-1 1,1-1,1-1,-1 0,1 0,0-3,4-6,-3 6,-1 1,0 0,1 0,-1 1,-1-1,4-2,-2 3,-1 1,1-1,-1 0,0 0,1 1,-1-4,-4-1,-1 3,0 0,-1-1</inkml:trace>
</inkml:ink>
</file>

<file path=ppt/ink/ink62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8819" units="cm"/>
      <inkml:brushProperty name="height" value="0.35278" units="cm"/>
      <inkml:brushProperty name="color" value="#ffc000"/>
      <inkml:brushProperty name="tip" value="rectangle"/>
      <inkml:brushProperty name="rasterOp" value="maskPen"/>
      <inkml:brushProperty name="ignorePressure" value="0"/>
    </inkml:brush>
  </inkml:definitions>
  <inkml:trace contextRef="#ctx0" brushRef="#br0">1187 737,'-5'16,"5"-13,0-1,0 0,1 0,0 1,0-1,1 1,1 1,0-1,-2-2,0 0,0 0,0-1,0 1,2 1,-2-2,1 0,0 1,1-1,0 1,-1-1,0 0,0 0,-1 0,1 0,-1 0,1-2,-1 2,0-3,0 3,-1-1,1-2,0 2,-1 0,0 0,0-1,0 0,-1-1,0 2,1 0,-1 0,0 0,0 0,0-1,-5-4,4 4,-2-2,2 3,1 0,-1 0,0 0,1 1,-1-1,1 2,0-1,0 0,-1 1,-3 3,1 3,-3 7,6-8,0-2,2 3,2 2,-2-7,0 1,1-1,-1 0,1 0,2 0,2-3,2-4,-6 3,1 1,-1-1,0 0,1-1,-1 2,5-6,-5 6,2-3,-2 2,3-4,-4 4,0 0,0 0,-1-5,0 5,-1-1,0 1,0 0,0 1,0-1,-1 1,-2-1,2 1,0 0,-1 0,1 1,-1 0,1 0,-1 0,0 0,0 1,0 1,0 0,0 1,0 0,1 0,-4 5,5-5,-1 0,1-1,-1 1,1 0,1-1,1 1,-1 0,1 0,1 0,0-1,0 1,0-1,0 1,1 0,-1-1,1-1,-1 1,0-1,0-1,3-1,-3 0,1-2,-1 1,-1 0,1 0,3-4,-4 4,1 0,-1 0,1 1,-1-1,-1-1,2-3,-2 4,-1-1,1 0,-2 0,1 0,0-1,-1 1,1-1,-1 1,1 1,-4-2,3 3,0 0,0 1,-1-1,2 1,-1 0,0 0,0 1,0 0,-1 1,1-1,-1 3,0-1,0 1,-4 6,5-6,0-1,1-1,0 1,0-1,0-1,2 2,2 4,-1-5,1 0,0 1,1 0,-1-1,4 0,-4-2,7-5,-8 4,1-2,-1 1,0 0,3-5,-4 5,1 0,-2 1,1-1,0 0,0 0,-1 1,0-2,0 1,-1-2,0 2,0 0,-1-1,0 0,0 1,1 1,-1 0,0 0,0 0,-1 1,-1-1,1 1,0 0,-1 1,0 0,1 0,-1 0,0 0,-2 4,4-3,0 1,0-1,1 0,-1 6,2-6,1 0,-1 0,1 0,0 0,0 0,2 1,0 0,0-1,0 0,8 1,-6-4,-4 0,1 0,-1 0,0 0,1 0,-1 0,0-1,0 1,0-1,0 0,0 0,0-1,0-1,0 1,-1-3,0 3,0 0,-1 0,1 1,-1 0,0 0,-1 0,1 1,0 0,-1 0,0 1,0 0,-7 0,5 1,-5 1,5-1,1 1,0 0,-1 2,3-2,-1 1,1 1,-1-2,2 1,-1 0,1 0,0 0,0 0,1 0,1 1,0 1,0-1,0 1,4 3,0-3,-2-3,1-1,0 0,-2-2,-1-1,1 0,-1 0,-1 0,1-2,0 1,0-1,-1 1,0 0,0-1,0 1,0 0,-1-1,1 1,-1-1,0 0,-1 0,1 0,-1 0,0 0,0 1,-1 0,1 1,-1-1,0 2,1 0,-1-1,0 1,0 1,-1-1,0 0,1 1,-1 0,0 0,0 1,1 0,0 0,0 0,1 1,0 1,0 1,1 1,0-1,1 9,1-8,0-1,1 1,-2-4,1 1,0 0,1 0,-2-1,1-1,-1 1,0-1,0 0,0 0,0-1,0 1,-1-1,1 0,0 0,-1 0,2-4,-1 1,0 1,-1 0,0 1,0-1,-1 1,1 0,0 1,-1 0,1 0,-1 0,0 0,1 0,-2 0,1 0,0 1,0-1,-2 2,1-1,1 0,-3 3,2-1,0 0,-1 3,1-2,2-1,-1 1,1-1,0 0,0 1,1 2,1-2,4 5,-3-5,-1-1,0-2,-1 0,-1-1</inkml:trace>
</inkml:ink>
</file>

<file path=ppt/ink/ink62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8819" units="cm"/>
      <inkml:brushProperty name="height" value="0.35278" units="cm"/>
      <inkml:brushProperty name="color" value="#ffc000"/>
      <inkml:brushProperty name="tip" value="rectangle"/>
      <inkml:brushProperty name="rasterOp" value="maskPen"/>
      <inkml:brushProperty name="ignorePressure" value="0"/>
    </inkml:brush>
  </inkml:definitions>
  <inkml:trace contextRef="#ctx0" brushRef="#br0">2744 807,'-14'-10,"11"10,1 0,1 0,0 0,-1 1,0-1,0 2,0-1,0 0,0 1,-1 0,-4 4,4-3,0 0,1-1,-1 0,-2 5,4-6,-1 2,2-2,-1 1,1-1,0 1,0-1,1 0,0 0,0-1,10 3,1-3,-9-1,0 1,1-2,-1 2,0-1,6-4,-7 3,-1 1,1-1,1 1,1-6,-2 4,-1 1,0-7,-1 5,-2-2,1 4,0 1,-3-3,2 4,0-1,-7 0,6 2,-5 0,3 1,0-1,-4 2,1 3,5-3,0 0,-2 3,1 1,2-4,0 0,1 1,0-1,0 0,2 10,-1-11,2-1,1 1,-1-3,0 1,2-1,-1 0,0 0,9-4,-4 3,-5 1,1-1,-2 1,5-2,-5 2,-1 0,1 0,-1 0,0 1,0-1,-1 0,0 0,-1 1,1-1,-1-1,-1 0,0 1,1 0,-2-1,1 1,0 0,-1 1,1-1,0 1,-1-1,0 2,1-1,0 0,0 1,1 0,0-1,0 0,-2 4,4-1,0-1,2 1,0 0,0 0,6 1,-6-3,-1-1,1 0,0 0,-1-1,4-1,-4 1,1-1,-1 0,4-2,-2 1,0-1,-1 1,1-1,1-7,-3 6,0 0,-1 2,-1 0,1 0,-1 0,-2 0,1 1,0 1,0-1,0 1,-1 1,-2-1,1 1,-1 1,0-1,0 1,1 0,0 1,-1 1,1-1,0 1,0 1,-1 1,1 0,-4 6,3-5,1-2,1 1,0-1,0 1,1 0,0 4,2-1,0-6,2 1,-1-2,4-2,-3 1,0-2,0 0,0 0,0-1,0 1,0 0,5-5,-6 5,3-2,-2 2,0 0,-1 1,-1 0,1-1,0 0,-1 1,1-4,-2 4,0 0,-2-1,1 0,0 0,-1 1,0 0,0 0,0 1,0 0,0 1,0 0,0 0,1 0,-1 0,0 1,0 2,0-2,1 1,0-1,-1 2,2-2,0 0,-1 1,2 1,-1-3,2 0,0 0,-1 0,0-1,0-1,0 1,0 0,1-1,0 1,1-1,-1 0,0-1,0 1,1 0,-1 1,0-2,-1 1,1 0,-1 0,0 0,0 0,-1 0,0 0,0 0,-1 0,1 0,-1 0,0 0,-4-2,2 2,1 0,-1 1,1 0,0 0,-2 0,2 1,1-1,0 0,0 2,-1-1,0 0,1 0,0 0,1 1,-1 0,1 2,0-1,1-1,0 0,1-1,2 2,-2-2,0 0,0-2,0 0,0 0,6-3,-5 3,0-1,2-3,-3 2,2-2,-3 1,1 0,-1 0,-1-7,0 8,0 0,-1 1,0 1,0-1,0 1,0 2,-4 0,3 0,-1 0,0 2,0 0,1 0,0 1,0 0,0 0,1-1,0 0,0 1,0-1,1 3,-1-3,2 1,-1-3,0 0,0 0,1-1,0 0,0 0,0-1,2-2,-2 2,-1-2,-1 0,1-1,-1 2</inkml:trace>
</inkml:ink>
</file>

<file path=ppt/ink/ink62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8819" units="cm"/>
      <inkml:brushProperty name="height" value="0.35278" units="cm"/>
      <inkml:brushProperty name="color" value="#ffc000"/>
      <inkml:brushProperty name="tip" value="rectangle"/>
      <inkml:brushProperty name="rasterOp" value="maskPen"/>
      <inkml:brushProperty name="ignorePressure" value="0"/>
    </inkml:brush>
  </inkml:definitions>
  <inkml:trace contextRef="#ctx0" brushRef="#br0">2776 1061,'-21'-1,"16"1,3 0,-4 0,5 1,-1 0,1-1,-1 1,-2 4,2-1,1 0,-1 1,1 4,1-5,-1 8,1-8,0 7,1-5,0 0,0 0,1-1,-1-1,1-2,4 4,-4-6,1 0,0 0,3-1,-2 1,0 0,-1-1,1 0,-1 0,0 0,0 0,-1 0,1 0,0 1,0-1,-1 0,0 0,1 1,-1-1,0 0,4 1,2-5,-4 3,-2-1,0 0,0 1,0-1,0-1,-1 2,-1 0,0-1,0 2,0-1,-1 0,1 1,-1-1,0 0,-1 0,-1 0,1 0,-2 1,1 0,-1-1,-6-1,7 2,0 1,0-1,-1 1,1 0,0 0,-1 0,1 0,-1 0,-1 0,0 1,1-1,1 0,-1 0,0 0,-1 2,0 1,2-1,1 0,0 0,0 0,0 1,1 4,1-4,1 1,1 5,2 1,2-1,-3-6,0 0,5 1,-4-4,1 1,0-1,-1 0,1 0,-2-1,1 1,0-1,-1 0,1-1,-1 0,1 1,0-2,-1 0,1-1,5-4,-6 3,4-3,-4 4,-1 1,-1 1,2-4,-3 3,0 1,0 0,0-1,-1 1,-5-12,4 10,-1 0,-1 1,1 0,-2 1,0 0,2 0,-1 1,0 1,1-2,-1 2,-6 1,7 0,-1 0,0 1,0 0,-1 1,1 2,1 0,0 1,1-1,0 4,1-4,1 0,1 0,-1 0,1 2,1 0,0-2,0 0,1 0,0-3,0 0,1-1,-1 1,0-1,0-1,0 0,0 1,-1-1,1-1,3-1,-3 0,0 1,0-2,0 1,0-2,1 0,-1-1,1 2,-1-1,-1 1,3-4,-5 4,1 1,-1-2,0 2,-1 0,0 0,-1 0,0 0,0-1,-1 0,-1 0,1 0,-1 0,0 0,0 1,1 0,-1 1,0 0,1 1,-1 1,1 0,-7 2,6-1,-1 1,0 0,1 1,1-1,-2 2,4-2,0-1,0 4,2 2,1-3,1 7,0-8,0 1,0-1,1-1,1-2,4 0,-5-1,-1-1,1 0,3-4,-4 2,0-2,5-4,-4 5,0 1,4-5,-5 5,0-1,0 1,-2 0,1-1,-1 1,0-5,-1 5,-1-4,0 4,-1 1,-3-4,2 4,0 1,-7-2,6 1,0 1,-4 1,4 0,0 1,-8 4,7-3,-14 16,11-7,6-6,0-1,0 0,0 4,2-4,1 1,0 8,0-8,1 1,0-1,0-1,0-2,1 0,1 0,0-2,1 0,0 0,3-1,-4-1,0 0,0 1,0-2,-1 0,0-1,5-5,-5 5,0 0,1 0,-1 1,-1 1,0-1,0 0,0 1,-2 0,1-1,-2 2,1 0,-1 0,-3-2,-2 0,2 1,0 1,1 0,0 0,0 0,-1 1,1 0,-6 2,7-1,-1 1,-6 2,6-2,0 0,1 0,-1 3,3-2,0 1,2 0,-1 0,0 3,1-2,3 2,-2-4,2-1,-2-2,-1 1,0-2,0 0,0 0,0 0,1-1,-1-1,2-5,-1 4,-1 1,0-1,1 1,-1-1,0 2,2-4,-3 3,0 0,0-5,-2 5,0 0,-1-4,0 5,1-1,-4-2,3 4,0 0,-1 1,1 0,-1 0,-1 3,1 0,1 0,-4 9,4-8,-5 8,6-8,0 0,0 1,1 0,1 1,0 0,0 1,3 0,-2-5,3 2,-3-4,0-1,4 1,-4-1,1-1,0 1,5-5,-4 2,1 0,-1 0,-1 0,0 0,0 0,-1 1,0 0,-1 1,1-1,-1 1,0 0,0-1,-1 1,-1 1,1-1,-1 0,0 0,0 0,-5-8,2 8,-3-3,3 4,0 0,1 1,-6 2,6 1,-1 1,2-1,-1 4,2-4,0 0,0 0,1 1,0-1,1 0,-1 0,1 1,2 5,-2-5,2 1,-2-1,1-1,1-2,0 1,0-1,0-2,0 1,1 0,0-1,0-1,0 0,5-7,-7 5,1 1,0 0,0 0,-1-1,3-3,-3 4,0 0,-1 0,2-4,-2 3,-1-5,0 6,-1 0,0 0,-1 0,0 2,-2-3,1 3,0 1,-1 0,1 0,-1 1,0 1,-1 0,0 1,0 2,-6 6,7-5,0-1,0 0,1 0,0 1,-2 6,2 5,2-10,1-2,0 4,1-5,-1-1,4 0,-1-1,0-2,0-1,0 0,0 0,4-2,-2 1,-1-1,1 1,0 0,-1 0,-1-2,1 1,-1 0,1-1,3-8,-5 8,0 1,1-3,-2 4,0-1,-1 1,0-2,-1 2,0 0,-2 0,2-1,-1 0,0 0,-1 0,0 1,0 0,0 0,0 0,-1 1,1 1,-10 2,10-1,0 1,0 1,-1 1,2-2,1 2,0-1,0 0,1 0,0 1,1 0,0 0,0 1,1 3,1-2,-1-1,2 0,1 0,-1-1,0-2,3 0,-4-2,0-1,-1 1,4-3,-3 1,2-2,-3 1,0-1,0-1,3-5,-3 6,-1 0,0 0,0 0,-3 0,2 3,0-1,-1 1,-1 0,1 0,-1-1,0 1,-1 0,-5-2,5 3,1 0,-1 1,0 0,1 0,0 1,-1-1,-3 3,2 2,2-4,1 2,0 0,1 1,0 0,1 3,1-2,1 1,0-4,-1-1,0-2,0 1,0-1,1 0,-2-1,1 0,3 0,-1-2,-1 2,-1-1,2-2,-2 2,7-9,-7 8,-1 0,0 1,0 0,0-1,-1 1,-1-3,0 3,-1-1,0 1,-3-3,2 2,-3-3,4 2,-1 1,-7-1,7 5,-7 6,6-4,0 0,1 1,0-1,1 0,0 0,1 1,1 0,0 0,2 7,-1-4,1-2,4 4,-3-5,0-2,0 0,3 0,-3-3,0 1,4-1,-4-1,-1 1,1 0,3-4,-3 3,8-9,-8 5,1-2,-2 5,2-6,-3 7,0-6,-1 6,0-1,0-1,-1-5,0 4,0 1,1 1,-1 1,0 1,1-1,-1 1,-2 0,1 1,0 1,-1 0,1 2,0-1,0 0,1 2,-1 1,0 4,1-5,1-1,-1 1,0-1,1 1,0-1,0 1,0 1,1 0,0 0,0 0,1 5,-1-8,0 1,3 1,-2-4,1 1,-1-1,0-1,-1 1,1-1,0 1,-1-1,1 0,-1 0,0 0,0-1,1-2,-2 0,1 1,-1-1,1-3,-1 4,-1 0,1-1,0 1,-1 1,-1-3,1 2,0 1,-2-3,1 3,1 0,-1 0,-4-1,4 3,-1 0,0 0,0 1,0 2,1-1,-1 0,1 1,0-1,0 1,1 1,-1 0,1 0,0 1,1 0,-1 1,1-1,1 6,0-7,2 4,-2-6,0 0,1-2,0 1,0-1,-1 0,1-1,1 0,0 1,0-1,1 1,-1-1,0 0,-1 0,0 0,0 0,1-3,-2 2,0 0,-1 0,0-1,0-1,0-1,-1 1,-1-4,0 5,-1 0,0 1,0-1,-1 1,-8-4,8 4,1 1,0 0,-1 1,0 0,0 0,-3 2,3-1,-1 1,1 0,-3 2,4-1,1-1,0 1,1 1,0 0,0 2,2 3,0-1,0-5,0-2,0-1,0 0,-1-1,1 1,0 0,-1-1,3-7,-2 1,-1 1,-2-11,1 13,-1 0,0 0,0 0,0-1,0 0</inkml:trace>
</inkml:ink>
</file>

<file path=ppt/ink/ink62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8819" units="cm"/>
      <inkml:brushProperty name="height" value="0.35278" units="cm"/>
      <inkml:brushProperty name="color" value="#ffc000"/>
      <inkml:brushProperty name="tip" value="rectangle"/>
      <inkml:brushProperty name="rasterOp" value="maskPen"/>
      <inkml:brushProperty name="ignorePressure" value="0"/>
    </inkml:brush>
  </inkml:definitions>
  <inkml:trace contextRef="#ctx0" brushRef="#br0">2688 1098,'41'59,"-39"-59,-1-1,2-1,-1 1,-1 0,-1-1,3-4,-2 2,0-10,-1 10,-1 0,1 1,0 1,-1-1,-1-1,2 2,-4-1,4 2,-2 0,-1-1,2 1,-1 1,0-2,-2 1,3 1,-1-1,1 1,-2 0,2 1,0-1,-1 2,0 1,2-1,0 1,1 1,-1-1,2 2,1 5,-1-3,-1 1,4 4,-4-9,0-2,0-1,-1-1,1 2,0-2,3-3,-3 1,2-5,-2 3,2-14,-3 16,0 0,0 1,-1 0,1 1,0-1,0 1,-1 0,1 0,-1 0,0 0,-3-2,3 2,0 1,0 0,0-1,0 1,0 0,1 1,-1 0,0 1,1 0,-3 16,3-13,0 1,0 0,1-1,-1 6,1-2,-1-7,1-2,-1-1,1 0,-1-1,0-2,1-2,-1-1,0 2,0 0,-1 1,1 1,-1-2,1 3,-1 0,1-1,-1 1,0 1,0-1,0 1,-3-2,3 2,-4-3,3 3,0 1,1 0,0 0,-1 0,1 1,0-1,-1 1,0 1,1 0,0-1,0 2,1 0,0 1,0 1,0 1,1 0,0 0,0 0,0 0,1-1,-1-1,1-1,-1-1,1 0,-1-1,1 0,-1-2,0 1,1 0,-1-1,1 1,-1-1,0 1,1-2,1-1,-1 0,1-4,-2 3,0-2,0 1,0 0,0 0,0 2,-1-1,0 1,0 0,0 1,0-1,-1 0,0 1,1 0,-1 1,-1-4,0 0,1 4,0 0,0-1,1 1,-1 0,0-1,-1 1,1 0,0 1,0 1,0-1,-1 3,0 0,0 1,-2 8,3-9,0 1,0 0,1 5,-1-5,1 3,1-2,-1 0,0-1,1-1,-1 0,1-2,-1 0,1 0,-1 0,1-1,-1-1,1 1,0 0,5-12,-3 6,0-7,-2 8,0 1,-1-1,1 1,0-1,0 1,-1-2</inkml:trace>
</inkml:ink>
</file>

<file path=ppt/ink/ink62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8819" units="cm"/>
      <inkml:brushProperty name="height" value="0.35278" units="cm"/>
      <inkml:brushProperty name="color" value="#ffc000"/>
      <inkml:brushProperty name="tip" value="rectangle"/>
      <inkml:brushProperty name="rasterOp" value="maskPen"/>
      <inkml:brushProperty name="ignorePressure" value="0"/>
    </inkml:brush>
  </inkml:definitions>
  <inkml:trace contextRef="#ctx0" brushRef="#br0">2713 1079,'3'0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768 950,'10'4,"-7"-5,0-1,-1-1,0 0,0 0,-5 2,0 0,0 1,0 2,1 1,1 1,1 0,0-1,2 3,-1-2,0 0,2 3,-2-4,1 0,1-1,2-5,-2-6,-2 6,1 0,-1 0,-1 0,2 0,-1 0,0 0,-1 0,0 0,-1 7,1-1,0 2,0-2,0 1,0-1,1 0,-1 0,1-8,0 1,0 0,-1 0,0 1,1-1,0 1,0 0,2 3,1 3,-1 0,0 0,-1 0,0 0,-1 0,2-5,-2-2,1 1,-1 0,2-1,-1 1,-5 4,0 4,1-1,2-1,1 0,3-1,0-2,0-3,0 0,-2 0,0 0,-1 0,-1 0,0 0,0 13,0-7,1 0,-1 3,1-1,-1-1,1 3,-1-4,1 2,-2-2,1 0,-1 1,0 0,-1 1,1-1,0-1,0 0,-1 1,1 0,0-1,0 0,-1 2,0-2,-2-9,3 0,-1 1,1-1</inkml:trace>
</inkml:ink>
</file>

<file path=ppt/ink/ink62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8819" units="cm"/>
      <inkml:brushProperty name="height" value="0.35278" units="cm"/>
      <inkml:brushProperty name="color" value="#ffc000"/>
      <inkml:brushProperty name="tip" value="rectangle"/>
      <inkml:brushProperty name="rasterOp" value="maskPen"/>
      <inkml:brushProperty name="ignorePressure" value="0"/>
    </inkml:brush>
  </inkml:definitions>
  <inkml:trace contextRef="#ctx0" brushRef="#br0">616 831,'-18'-3,"15"2,1 1,-4 0,5 0,0-1,0 2,0-1,0 1,0-1,-1 1,1 0,0 0,0 0,-1 0,1 1,0 0,0-1,1 1,-1 1,1-1,-1 4,1-2,0-1,0 1,1 4,0-5,1 1,0-2,0-1,-1 0,1 1,0-1,1 0,2 0,-2 0,1-1,-1 1,1-1,-1 0,0 0,-1 0,1 0,0 0,0-1,6 1,-6 0,0-1,3 1,-3-1,1 1,2-1,-4 0,0-1,1 1,1-4,-2 2,1-7,-1 6,-1 0,-1 1,0 1,0 0,0-3,0 4,-1 0,0 0,0 0,1 0,-3-1,-1 0,1 1,0 0,-4 0,-1 0,1 0,4 1,0-1,0 1,-6 0,6 1,0-1,0 1,0 0,-1 0,0 1,-2 0,0 2,3-2,2 0,-1 1,1 0,0 0,1 1,-1 9,2-10,-1 1,2 3,-1-4,3 4,2-2,0-1,-3-2,0-1,1 1,1-2,-2 0,3-1,-2 0,-1 0,-1 0,1 0,-1-1,4-1,-1 0,-3 2,1 0,-1-2,-1 1,5-6,-5 5,-1 0,1 0,-1-1,-1 0,1 0,0 1,-1 1,-2-4,0 2,1 2,-6-3,4 4,0-1,1 1,1-1,-1 1,-7-1,8 2,-1 0,1 0,-1 1,0-1,-1 1,1 0,-2 1,3 0,0 0,0 0,-1 2,2-1,1 0,0 1,0-1,1 1,0-1,0 0,0 1,1-1,0-1,1-1,10 4,-11-5,1 0,-2-1,6-1,-5 0,2-1,-2 1,0-3,0 2,-1 1,1-1,-2 0,1 1,0 0,-1-1,0 0,0 2,-1 0,-1-2,1 2,0 0,-2-1,1 0,0 0,-8-5,7 6,0 0,1-1,-1 1,0-1,-1 2,-2-1,3 1,0 1,0 0,2 0,-1 0,0 1,1-1,0 1,-1 0,1 1,1 0,-1-1,1 1,0 0,1 1,0 0,1 0,0 4,1-2,-1-3,1 2,4 1,-3-5,0 1,1 0,-2-1,1 0,0-1,-2 1,1-2,-1 1,7-2,-6 0,0 1,3-1,-2-1,-1 0,5-5,-6 3,-1 1,3-3,-3 4,-1 1,1 0,0 1,-1 0,0 0,0 0,0 0,-1 0,-2-1,0 0,0 1,0-1,-8 1,5-1,1 1,1 1,1 0,-3 0,-6 1,9 0,-3 0,2 0,1 0,-1 0,0 0,0 2,2-1,1 0,1-1,0 0,0 1,1 0,1 3,1-1,0-1,9 7,-7-8,-1-1,0-1,-3 1,2-1,-1 0,0 0,0 0,2-1,-2 0,0 1,1-1,0 0,-1 0,2 0,-1 0,-1-1,3-3,-4 4,0 0,-1 0,0 0,1 1,-1-1,0 0,-1 1,1-1,-2-2,-3-3,3 4,-7-2,6 2,-2-1,2 2,1 0,0 0,0 1,-2-1,2 1,-2-1,2 1,0 0,0 1,1-1,0 1,-1 1,2-1,3 3,0 0,0-1,7 7,-5-6,-1-2,0-2,-2 0,1 0,0 0,4-3,-4 2,0 0,2-2,-2 0,-1 2,-1 0,0 0,0-1,-1 1,1 1,0-1,-1 0,0 0,0 0,-1 0,1 0,-1 0,-2-3,0 0,-1 1,0 1,-4-3,3 4,-2 0,4 2,2-1,-3 3,2-2,1 0,-1 0,0 1,1 0,0-1,0 2,0-1,0 0,1 0,0 1,0 1,1 0,3 12,-2-12,3 2,-4-4,0-2,0 1,1 0,-1-1,0-1,1 1,-1-1,1 0,3-3,-2 1,0 0,-1 0,0-1,-1 1,0 1,0-1,0 1,-1 1,0 0,0-1,0 1,-1 1,1-1,-1 0,0 0,-4-1,2 0,1 1,-1 0,1 0,-2 1,3 0,-1 0,1 0,0 0,-1 1,1-1,0 0,-2 1,2-1,0 1,0-1,1 1,3 5,-1-3,0-1,6 7,-3-5,5 2,-4-3,0-3,-3-1,-2 1,0-1,-1 0,1 0,1-2,-1 1,0 0,-1-1,2 0,-2 0,0 0,0 0,0 1,0 0,-1 1,1-1,-1 2,1-1,-1 0,1 0,-2 0,1 0,0 0,-5-1,1 2,1-1,1 1,-2 1,2-1,0 1,0 0,1 0,-1 0,1 0,-1 0,2 0,-1-1,0 1,1 0,0-1,-1 2,1-1,1 0,0 0,3 6,-1-3,6 7,-5-9,3 3,-2-3,-1-2,0 1,0-1,-1 0,0-1,1 1,1-2,-3 0,0 1,0-1,0 1,1-1,-1-1,0 2,0 0,-1-1,1 2,-1-1,0 0,0 0,0 0,-1 0,0 0,0-1,-13-5,6 4,4 3,1-1,0 1,1 0,-1 1,2 0,-1 0,1 0,-1 3,1-1,0 0,0 1,0 6,2-6,0 0,0-2,0 0,0-2,0 1,0 1,0-2,0 1,0-1,1 1,2 0,-1 0,0-1,1 0,-1 0,0-1,0 1,0-1,-1 1,0-1,1-1,-2 1,0 1,0-1,1 0,-1 0,0 0,0-1,0 0,-1-3,1 1,-1 0,-1 0,1 1,-3-2,1 2,0 0,1 2,0 1,0 0,0-1,-1 1,0 0,-1 0,-1 1,-2 4,3 0,2-1,1 0,-1 5,1-4,0-2,2 1,0-1,0-2,0 1,1 0,-1-1,0-1,1 1,-1 0,1-2,-1 0,1 0,-1-2,1-1,-1-1,-1-1,1-9,-1 9,0 1</inkml:trace>
</inkml:ink>
</file>

<file path=ppt/ink/ink62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8819" units="cm"/>
      <inkml:brushProperty name="height" value="0.35278" units="cm"/>
      <inkml:brushProperty name="color" value="#ffc000"/>
      <inkml:brushProperty name="tip" value="rectangle"/>
      <inkml:brushProperty name="rasterOp" value="maskPen"/>
      <inkml:brushProperty name="ignorePressure" value="0"/>
    </inkml:brush>
  </inkml:definitions>
  <inkml:trace contextRef="#ctx0" brushRef="#br0">3557 946,'18'22,"-17"-20,1 2,-1-2,0 2,0-2,0-1,0 1,-1-1,0 0,1-1,-1 1,1-1,-1 1,0 0,1 0,0-1,-1 1,1 1,-1-1,1-1,0-1,3-2,-1-1,1-2,-1 1,-1-1,0 0,0 2,3-3,-1 0,-1 5,-1-1,1 1,-1 1,1-2,-2 2,0 0,-1 0,1 1,0 0,-1-1,1 1,0 0,0 1,0-1,0 1,-1 0,1-1</inkml:trace>
</inkml:ink>
</file>

<file path=ppt/ink/ink62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8819" units="cm"/>
      <inkml:brushProperty name="height" value="0.35278" units="cm"/>
      <inkml:brushProperty name="color" value="#ffc000"/>
      <inkml:brushProperty name="tip" value="rectangle"/>
      <inkml:brushProperty name="rasterOp" value="maskPen"/>
      <inkml:brushProperty name="ignorePressure" value="0"/>
    </inkml:brush>
  </inkml:definitions>
  <inkml:trace contextRef="#ctx0" brushRef="#br0">467 869,'-20'16,"17"-16,0 1,-1 1,-3 1,3-2,1 0,-1 0,1 0,1 0,-6 1,5-2,0 0,0 0,0 0,0 0,0-1,-1 1,1 0,-1 0,0-2,1 2,0-1,-3 0,1 0,3 0,0 0,0 0,0 0,0 0,0 0,0 0,0 0,0 0,-3-2,-2 0,5 1,0 1,0 0,0-1,0 0,-1-2,1 2,1-1,-2-3,1 4,1-1,-1 0,0-2,1 3,0 0,-1 0,2 1,-1-1,0 1,-1-2,1-1,0 2,0 0,1-1,0 1,-1 0,1 0,0-2,0 3,0-1,0 1,0 0,0 0,0-1,1 1,-1 0,0 0,1 1,-1-1,1 0,1 0,-1 0,1 0,0 0,0 0,-1 1,1-1,-1 1,0-1,1 0,2 0,-2 1,0 0,-1 0,1-1,1 1,3-1,-5 1,1 0,3 0,-4 0,1 0,-1-1,0 1,-1-1,2 1,-1 0,0 0,0 0,1 0,-1 0,0 0,0-1,0 1,0 0,0 0,0 0,-1 1</inkml:trace>
</inkml:ink>
</file>

<file path=ppt/ink/ink62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8819" units="cm"/>
      <inkml:brushProperty name="height" value="0.35278" units="cm"/>
      <inkml:brushProperty name="color" value="#ffc000"/>
      <inkml:brushProperty name="tip" value="rectangle"/>
      <inkml:brushProperty name="rasterOp" value="maskPen"/>
      <inkml:brushProperty name="ignorePressure" value="0"/>
    </inkml:brush>
  </inkml:definitions>
  <inkml:trace contextRef="#ctx0" brushRef="#br0">322 774,'19'-7,"-18"7,0 0,-1-1,1 1,0 0,0 0,1 0,-1-1,0 1,-1 1,1-1,0 0,0 0,2 1,0 1,-1-1,-1-1,3 2,-3-2,0 0,2 1,-1-1,-2 1,2 0,-1-1,-1 1,1-1,0 0,0 1,0-1,-1 1,1-1,0 0,-1 1,-1 0,1 0,-1 0,-4 3,2-1,-2 2,0 2,4-4,-6 6,6-6,-1-1,-2 7,3-6,0-2,1 2,0-1,0-1,-1 0</inkml:trace>
</inkml:ink>
</file>

<file path=ppt/ink/ink62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8819" units="cm"/>
      <inkml:brushProperty name="height" value="0.35278" units="cm"/>
      <inkml:brushProperty name="color" value="#ff0000"/>
      <inkml:brushProperty name="tip" value="rectangle"/>
      <inkml:brushProperty name="rasterOp" value="maskPen"/>
      <inkml:brushProperty name="ignorePressure" value="0"/>
    </inkml:brush>
  </inkml:definitions>
  <inkml:trace contextRef="#ctx0" brushRef="#br0">466 873,'-16'8,"14"-7,1-1,0 1,0-1,-1 1,1-1,0 1,0-1,0 0,-1 1,0 0,0-1,0 1,-1 0,-1 0,2 0,0-1,-3 2,2-1,2 0,-5 1,5-1,0 0,-4 0,3 0,-4 0,4 0,0-1,-1 0,0 0,0 0,1 0,-1-1,0 1,0 0,1 0,-1-1,1 1,0 0,0 0,0-1,-2 1,0 0,1 0,1 0,0 0,0-1,-2 1,-1 0,-1-2,3 2,0-1,0-1,1 1,-3-1,2 1,1 0,0 0,-2-1,2 0,0 1,0-1,-5-2,6 2,-1 0,0-1,0 0,0 0,-3-5,4 5,-1 1,1-1,-1-1,2 3,-1-1,1 0,0-3,1 4,0 0,1-3,-1 3,1-1,0 1,-1-1,0 0,2-1,-1 1,-1-1,3-3,-3 3,0 1,2-4,-2 3,-1 1,1 0,2-2,-2 3,0-1,0 1,0 0,0 0,0 0,-1 0,1 0,1 1,-1-1,1 0,0-1,1 1,-1 0,-1 1,1 0,0-1,-1 1,1-1,0 2,0-1,0 0,0 0,0 0,0 0,-1 0,0 0,1 0,-1 0,0 0,0 0,0 0,0 0,0 0,0 0,0-1,-1 0,0 0</inkml:trace>
</inkml:ink>
</file>

<file path=ppt/ink/ink62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8819" units="cm"/>
      <inkml:brushProperty name="height" value="0.35278" units="cm"/>
      <inkml:brushProperty name="color" value="#ff0000"/>
      <inkml:brushProperty name="tip" value="rectangle"/>
      <inkml:brushProperty name="rasterOp" value="maskPen"/>
      <inkml:brushProperty name="ignorePressure" value="0"/>
    </inkml:brush>
  </inkml:definitions>
  <inkml:trace contextRef="#ctx0" brushRef="#br0">301 749,'15'-3,"-13"3,0 0,2 1,-1 0,0 0,-1 1,1 0,0 0,-1-1,0 1,0 0,1-1,-1 0,2 1,-3-2,1 1,-1-1,1 1,0 0,-1-1,0 1,0-1,-1 1,-1-1,0 1,0 1,-1 0,-1 1,0 1,-6 8,7-8,0-1,0 0,-1 2,2-5,0-1,-2-3</inkml:trace>
</inkml:ink>
</file>

<file path=ppt/ink/ink62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8819" units="cm"/>
      <inkml:brushProperty name="height" value="0.35278" units="cm"/>
      <inkml:brushProperty name="color" value="#ff0000"/>
      <inkml:brushProperty name="tip" value="rectangle"/>
      <inkml:brushProperty name="rasterOp" value="maskPen"/>
      <inkml:brushProperty name="ignorePressure" value="0"/>
    </inkml:brush>
  </inkml:definitions>
  <inkml:trace contextRef="#ctx0" brushRef="#br0">2396 1247,'1'47,"-1"-44,0 3,0-4,0 0,1 1,-1-2,0 0,0 0,0 0,0 0,1-1,3 2,-1-1,-1-1,0 1,1 0,-1-1,1 0,-1 0,1 0,0-1,0 1,-1 0,1 0,0 0,-1 0,0-1,0 1,0 0,-1-1,0 1,1-1,0 1,-1-1,0 1,-2 0,0-1,-1 0,-8-5,3-2,3 3,-4-7,5 9</inkml:trace>
</inkml:ink>
</file>

<file path=ppt/ink/ink62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8819" units="cm"/>
      <inkml:brushProperty name="height" value="0.35278" units="cm"/>
      <inkml:brushProperty name="color" value="#ff0000"/>
      <inkml:brushProperty name="tip" value="rectangle"/>
      <inkml:brushProperty name="rasterOp" value="maskPen"/>
      <inkml:brushProperty name="ignorePressure" value="0"/>
    </inkml:brush>
  </inkml:definitions>
  <inkml:trace contextRef="#ctx0" brushRef="#br0">2389 1241,'23'-5,"-21"3,1 1,-1-1,1 1,0 0,-1 0,5-1,-5 1,3 0,-3 1,0 0,-1-1,2 0,-2 1,0 0,0 0,-2 1,0 1,-7 6,4-6,1 0,-1-1</inkml:trace>
</inkml:ink>
</file>

<file path=ppt/ink/ink62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8819" units="cm"/>
      <inkml:brushProperty name="height" value="0.35278" units="cm"/>
      <inkml:brushProperty name="color" value="#ff0000"/>
      <inkml:brushProperty name="tip" value="rectangle"/>
      <inkml:brushProperty name="rasterOp" value="maskPen"/>
      <inkml:brushProperty name="ignorePressure" value="0"/>
    </inkml:brush>
  </inkml:definitions>
  <inkml:trace contextRef="#ctx0" brushRef="#br0">2404 1270,'34'-3,"-32"3,-1 0,2 0,-2 0,0-1,0 1,-1 1,2-1,-1 0,0 0,0 0,0 0,0-1,0 1,0 0</inkml:trace>
</inkml:ink>
</file>

<file path=ppt/ink/ink62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8819" units="cm"/>
      <inkml:brushProperty name="height" value="0.35278" units="cm"/>
      <inkml:brushProperty name="color" value="#ff0000"/>
      <inkml:brushProperty name="tip" value="rectangle"/>
      <inkml:brushProperty name="rasterOp" value="maskPen"/>
      <inkml:brushProperty name="ignorePressure" value="0"/>
    </inkml:brush>
  </inkml:definitions>
  <inkml:trace contextRef="#ctx0" brushRef="#br0">2481 1262,'13'12,"-13"-11,0 0,-1-1,0 0,0 1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867 879,'3'26,"-3"-20,0-1,0 1,0-1,0-1,0-1,0 0,0 0,1 0,-1 0,2 0,0 2,-1-2,0 1,1-1,-1 0,0 0,2-4,1-3,-2 1,1 1,-2-1,-1 0,-3 1,1-1,0 0,-1 1,-1-1,0 0,1 2,-1 0,1 0,-1 0,0 0,0 0,1 0,0 0,-4-5,4 4,9 5,0-2,1-2,0 0,-4-1,0 1,0-1,-1-1,4-3,-4 2,1 2,0-2,-2 8,1 1,-1 7,0-7,-1 0,1 2,0 0,0 2,0-4,-1-2,1 1,-1 0,1 0,-1-1,0-6,0 0,0 0,0-2,0 1,1 1,-1 0,0 0,1 0,-1 0,1 0,2-4,-1 4,-1 0,0 0,2 6,1 3,-1-3,-1 0,1 1,-1-1,1 0,0-1</inkml:trace>
</inkml:ink>
</file>

<file path=ppt/ink/ink62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8819" units="cm"/>
      <inkml:brushProperty name="height" value="0.35278" units="cm"/>
      <inkml:brushProperty name="color" value="#ff0000"/>
      <inkml:brushProperty name="tip" value="rectangle"/>
      <inkml:brushProperty name="rasterOp" value="maskPen"/>
      <inkml:brushProperty name="ignorePressure" value="0"/>
    </inkml:brush>
  </inkml:definitions>
  <inkml:trace contextRef="#ctx0" brushRef="#br0">2474 1299,'13'12,"-13"-11,1 0,0-1,0 1,0-1,0 0,2 1,-2-1,0 0,1 0,-1 0,0-1</inkml:trace>
</inkml:ink>
</file>

<file path=ppt/ink/ink62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8819" units="cm"/>
      <inkml:brushProperty name="height" value="0.35278" units="cm"/>
      <inkml:brushProperty name="color" value="#ff0000"/>
      <inkml:brushProperty name="tip" value="rectangle"/>
      <inkml:brushProperty name="rasterOp" value="maskPen"/>
      <inkml:brushProperty name="ignorePressure" value="0"/>
    </inkml:brush>
  </inkml:definitions>
  <inkml:trace contextRef="#ctx0" brushRef="#br0">2523 1303,'3'0</inkml:trace>
</inkml:ink>
</file>

<file path=ppt/ink/ink62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8819" units="cm"/>
      <inkml:brushProperty name="height" value="0.35278" units="cm"/>
      <inkml:brushProperty name="color" value="#ff0000"/>
      <inkml:brushProperty name="tip" value="rectangle"/>
      <inkml:brushProperty name="rasterOp" value="maskPen"/>
      <inkml:brushProperty name="ignorePressure" value="0"/>
    </inkml:brush>
  </inkml:definitions>
  <inkml:trace contextRef="#ctx0" brushRef="#br0">2523 1303,'-1'-17,"0"16,1 2,0 0,0 6,0-3,0-1,1 0,-1 2,1-2,-1-1,1 2,-1-3,0 1,1 0,0-1,-1 0,1 1,0-2,0-1,0 1,0-1,-1-3,1 2,-1 0,0 0,1 0,-1 0,0 1,1 1,-1-1,0 2,1 0,0 1,1-1,0 2,2 1,-2-3,-1 1,1 0,-1-1,0 0,0 0,0 0,0-1,0 1,0-1,-1-1,1 1,0 0,0-1,0 0,-1 0,3-3,-3 3,1-1,-1 1,0 0,1 0,-1 0,0 0,0 0,1 0,-1-1,0 1,0 0,-1 1,1-1,-1 0,1 0,0 0</inkml:trace>
</inkml:ink>
</file>

<file path=ppt/ink/ink62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8819" units="cm"/>
      <inkml:brushProperty name="height" value="0.35278" units="cm"/>
      <inkml:brushProperty name="color" value="#ff0000"/>
      <inkml:brushProperty name="tip" value="rectangle"/>
      <inkml:brushProperty name="rasterOp" value="maskPen"/>
      <inkml:brushProperty name="ignorePressure" value="0"/>
    </inkml:brush>
  </inkml:definitions>
  <inkml:trace contextRef="#ctx0" brushRef="#br0">2574 1231,'4'67,"-4"-61,0-2,0 4,0-5,-1 1,1-3,0 0,2-3,-1 0,0-1,0 1,1 0,1-5,-2 5,0 0,0 0,0 1,0 0,0-1,0 1,0 1,0 1,0 0,1 0,-1 2,3 6,-4-6,1 1,-1 1,0-2,0 0,0-1,0 1,1 0,-1 4,-1-3,1-1,0-2,-1 1,1-1,0-2,1 0,-1 0,0 0,2-7,-1 4,0 1,-1 1,1 0,1-2,0 3,-1 0,0 0,0 1,0 0,-1 1,1 0,0 1,0 0,0 1,0 0,-1 0,1 0,-1 0,0 2,0-3,0-1,0-2,0 0,-2-5,1 1,0 1,-1-8,2 10,-1-1,0 0,1 1,-1-4,1 2,-1 0,1-1,0-5,0 8,0 1,0 0,1 1,-1-1,1 3,0-1,0 1,1 2,1 4,-1-2,-2-4,1-1,0 1,-1-1,0 0,0 0,1-1,-1-1,1-3,0-2,1 0,-2 0,1 2,-1 0,1 1,-1 0,0 0,1 0,0 1,-1 0</inkml:trace>
</inkml:ink>
</file>

<file path=ppt/ink/ink62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8819" units="cm"/>
      <inkml:brushProperty name="height" value="0.35278" units="cm"/>
      <inkml:brushProperty name="color" value="#ff0000"/>
      <inkml:brushProperty name="tip" value="rectangle"/>
      <inkml:brushProperty name="rasterOp" value="maskPen"/>
      <inkml:brushProperty name="ignorePressure" value="0"/>
    </inkml:brush>
  </inkml:definitions>
  <inkml:trace contextRef="#ctx0" brushRef="#br0">2641 1254,'1'21,"-1"-18,0 1,0 1,1 0,-2 1,1 4,0-5,0-1,-1 0,1 3,0 4,0-9,1 1,-1-2,1-2,0-1,-1 0,1-4,0 2,-1 0,1 0</inkml:trace>
</inkml:ink>
</file>

<file path=ppt/ink/ink62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8819" units="cm"/>
      <inkml:brushProperty name="height" value="0.35278" units="cm"/>
      <inkml:brushProperty name="color" value="#ff0000"/>
      <inkml:brushProperty name="tip" value="rectangle"/>
      <inkml:brushProperty name="rasterOp" value="maskPen"/>
      <inkml:brushProperty name="ignorePressure" value="0"/>
    </inkml:brush>
  </inkml:definitions>
  <inkml:trace contextRef="#ctx0" brushRef="#br0">2665 1286,'18'28,"-16"-31,-2 2,1-1,-1 1,0-1,0-1,0 2,0 0,0 0,-1-1,1 0,-1 1,1 0,-1 1,-2-2,-3 5,4-2,1 2,-2 2,1-2,2 0,-1 0,0 0,1 5,1 1,-1-3,1-1,1 4,-1-7,0 1,5-2,-5-2,1-1,0-6,-1 4,0-4</inkml:trace>
</inkml:ink>
</file>

<file path=ppt/ink/ink62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8819" units="cm"/>
      <inkml:brushProperty name="height" value="0.35278" units="cm"/>
      <inkml:brushProperty name="color" value="#ff0000"/>
      <inkml:brushProperty name="tip" value="rectangle"/>
      <inkml:brushProperty name="rasterOp" value="maskPen"/>
      <inkml:brushProperty name="ignorePressure" value="0"/>
    </inkml:brush>
  </inkml:definitions>
  <inkml:trace contextRef="#ctx0" brushRef="#br0">3599 1044,'5'14,"-4"-12,-1 0,0 0,1 0,-1 1,0 0,1 1,-1-1,1 1,-1-2,0 0,0-1,0 0,0 0,1-1,0 0,-1-1,3-3,0-1,1-1,-1 1,3-4,-4 5,1-1,0 1,0-1,-1 0,1-1,0 0,-1 1,1 1,-1-1,1 1,-1 2,1-1,-1 1,3-3,-5 3,-1-1,-2 2,0 0</inkml:trace>
</inkml:ink>
</file>

<file path=ppt/ink/ink62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8819" units="cm"/>
      <inkml:brushProperty name="height" value="0.35278" units="cm"/>
      <inkml:brushProperty name="color" value="#ff0000"/>
      <inkml:brushProperty name="tip" value="rectangle"/>
      <inkml:brushProperty name="rasterOp" value="maskPen"/>
      <inkml:brushProperty name="ignorePressure" value="0"/>
    </inkml:brush>
  </inkml:definitions>
  <inkml:trace contextRef="#ctx0" brushRef="#br0">1961 145,'8'25,"-8"-23,1 0,0 1,0-2,-1 1,2 2,-1-2,0-1,-1 0,2-1,-1-1,0 0,0 1,-1-1,1 0,3-4,-3 2,0-1,0 1,-1 0,1 0,0-1,-1 1,0 0,1 0,0 1,0-1,1-1,-1 2,0-1,0 3,0-1,0 1,0 0,0 0,-2 0</inkml:trace>
</inkml:ink>
</file>

<file path=ppt/ink/ink62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8819" units="cm"/>
      <inkml:brushProperty name="height" value="0.35278" units="cm"/>
      <inkml:brushProperty name="color" value="#ff0000"/>
      <inkml:brushProperty name="tip" value="rectangle"/>
      <inkml:brushProperty name="rasterOp" value="maskPen"/>
      <inkml:brushProperty name="ignorePressure" value="0"/>
    </inkml:brush>
  </inkml:definitions>
  <inkml:trace contextRef="#ctx0" brushRef="#br0">2025 162,'8'29,"-8"-28,0 3,1-3,-1 0,0 0,1-2,-1 2,0-2,1 1,1-1,0 0,2-3,-1 0,0 1,-1 1,3-5,-4 5,0 0,0 0,0 0,0-1,0 2,-1-1,1 0,-1 1</inkml:trace>
</inkml:ink>
</file>

<file path=ppt/ink/ink62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8819" units="cm"/>
      <inkml:brushProperty name="height" value="0.35278" units="cm"/>
      <inkml:brushProperty name="color" value="#ff0000"/>
      <inkml:brushProperty name="tip" value="rectangle"/>
      <inkml:brushProperty name="rasterOp" value="maskPen"/>
      <inkml:brushProperty name="ignorePressure" value="0"/>
    </inkml:brush>
  </inkml:definitions>
  <inkml:trace contextRef="#ctx0" brushRef="#br0">2083 151,'22'23,"-19"-29,-1 3,-1-1,0 1,1-3,-1 4,1-2,-2 3,1 0,-3 4,-2 10,1-8</inkml:trace>
</inkml:ink>
</file>

<file path=ppt/ink/ink6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414 936,'-2'33,"2"-28,-1 1,1-2,0-1,0 1,0 4,0-4,0 0,0 0,0 7,0-5,0 1,0-3,1 0,-1 0,0-1,0 0,1 0,0 0,-1 0,2-6,-1-2,-1 0,1-1,-1 2,-1 1,1-1,0 0,0 0,-1-1,1 0,0 2,0-2</inkml:trace>
</inkml:ink>
</file>

<file path=ppt/ink/ink62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8819" units="cm"/>
      <inkml:brushProperty name="height" value="0.35278" units="cm"/>
      <inkml:brushProperty name="color" value="#ff0000"/>
      <inkml:brushProperty name="tip" value="rectangle"/>
      <inkml:brushProperty name="rasterOp" value="maskPen"/>
      <inkml:brushProperty name="ignorePressure" value="0"/>
    </inkml:brush>
  </inkml:definitions>
  <inkml:trace contextRef="#ctx0" brushRef="#br0">3613 1151,'5'14,"-4"-11,0 0,-1-1,1 1,-1-1,1 0,2 3,-2-4,0 0,0 0,0 0,1 1,-1-1,0-1,0 0,0-1,0 0,1-3,0-1,0 0,0 0,1 1,1-5,0 1,-2 2,0 1,0-1,6-14,-8 19,1-1,-1 0,-2 0,0 1,-1 0,-5 2,3 1</inkml:trace>
</inkml:ink>
</file>

<file path=ppt/ink/ink62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8819" units="cm"/>
      <inkml:brushProperty name="height" value="0.35278" units="cm"/>
      <inkml:brushProperty name="color" value="#ff0000"/>
      <inkml:brushProperty name="tip" value="rectangle"/>
      <inkml:brushProperty name="rasterOp" value="maskPen"/>
      <inkml:brushProperty name="ignorePressure" value="0"/>
    </inkml:brush>
  </inkml:definitions>
  <inkml:trace contextRef="#ctx0" brushRef="#br0">2721 1577,'17'6,"-16"-6,0 0,0 0,0-1,1 1,2 0,-3 0,0 0,2 0,-1 0,0 0,0 0,2 0,-2 0,-1 0,0 0,1 0,-1 0,2 0,-1 0,-1 0,2-1,-2 1,2 0,-2 0,2-1,-2 1,0 0,0 0,0-1,1 1,-1 0,2 0,-2 0,1 0,0-1,5 1,-5-1,2 2,-2-1,0-1,5-1,-6 2,2 0,-1 0,-1-1,0 1,0 0,0 0,2 0,1 0,-1 0,-1 0,1 0,1 0,-2-1,-1 1,1 0,0 0,6-1,-5 0,-2 1,0 0,0 0,0 0,-1-1,1 1,0 0,0 0,0 0,0 0,0 0,-1-1,1 1,0 0,0-1,0 1,0 0,1-1,-1 1,-1-1,1 1,0-1,0 1,0 0,-2-2,0 1,-1-1,0 1,-2-3</inkml:trace>
</inkml:ink>
</file>

<file path=ppt/ink/ink62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8819" units="cm"/>
      <inkml:brushProperty name="height" value="0.35278" units="cm"/>
      <inkml:brushProperty name="color" value="#ff0000"/>
      <inkml:brushProperty name="tip" value="rectangle"/>
      <inkml:brushProperty name="rasterOp" value="maskPen"/>
      <inkml:brushProperty name="ignorePressure" value="0"/>
    </inkml:brush>
  </inkml:definitions>
  <inkml:trace contextRef="#ctx0" brushRef="#br0">2721 1581,'-5'-27,"4"24,0-1,1 2,-1 0,0 0,1-1,0 0,-1-2,2-12,-1 10,1 0,-1 4,1-1,0 2,-1 0,1 0,0-2,0 3,-1 0,1-1,0 0,0-1,0 1,-1-1,1 2,-1-2,0 0,1 1,-1-1,1-2,-1 4,0 0,0 0,0 0,1 1,0 0,-1-1,1 1,0-1,0 1,0 0,0-1,0 1,1 0,-1 0,0 0,1-1,2 2,1-1,-3 0,1-1,0 2,1-1,1 0,-3 0,0 1,4-1,0-1,-2 2,-2-1,6 0,-5-1,0 1,0 0,7 0,-8 0,1 1,0-2,0 1,-1 0,0 0,1 0,-1 1,1-1,0 0,-2 0,0 0,3 0,-2 0,-1 0,0-1,0 1,0 0,0 0,0 0,0 0,0 0,0 0,0 0,0 0,0 0,0 1,2 0,-2-1,0 1,0-1,1 1,-1-1,-1 1,1-1,0 1,0 0,0 0,-1 1,1 0,-1 1,1 1,-1 0,1-1,-1 0,1 0,-1 0,1 3,-1-3,0 1,1 0,-1 1,1 9,0-8,-1-1,0 0,1-1,-1 3,0-1,0-4,0 0,-1 0,1-1,-1 0,0 0,0-1</inkml:trace>
</inkml:ink>
</file>

<file path=ppt/ink/ink62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8819" units="cm"/>
      <inkml:brushProperty name="height" value="0.35278" units="cm"/>
      <inkml:brushProperty name="color" value="#ff0000"/>
      <inkml:brushProperty name="tip" value="rectangle"/>
      <inkml:brushProperty name="rasterOp" value="maskPen"/>
      <inkml:brushProperty name="ignorePressure" value="0"/>
    </inkml:brush>
  </inkml:definitions>
  <inkml:trace contextRef="#ctx0" brushRef="#br0">567 894,'16'6,"-14"-5,0-2,0 1,0 1,0-1,1-1,-2 1,1 0,0 0,0-1,2 0,0 0,-3 1,1-1,-1 1,1-1,1 1,-2 0,0 0,1-1,-1 1,1 0,-1 0,2 0,-1 0,0 0,1 0,-1 0,0 0,0 0,1-1,-1 1,0 0,3-1,-3 1,0 1,-1-1,1 0,0-1,-1 1,1 0,0 0,0 0,1 0,0 1,-1-1,0 0,0 0,0 0,2 0,-2 0,6 0,-7 0,1 0,-1 0,0 0,0 1,0-1,0 0,0 0,0 0,-1-1,1 1,0 0,-1-1,0 0,-1 0,1-2,-1-1,0-8,0 7,1 0,-1-1,1 1,-1 1,0-3,0 3,0 0,1-6,0 6,-1 0,1 0,0 1,0 0,0-5,0 7,0 0,-2 1,-4 0,3 0,1 1,0-2,1 1,0 1,-2-2,1 1,1 0,0 0,-3-1,-1 1,0 0,4 0,-3 0,1 1,-2 0,2 0,1-1,-1 1,-3-1,4 0,-2 1,1-1,2 1,-1 0,0-1,0 0,0 1,-1 0,1-1,0 1,1-1,-3 1,2 0,0-1,-1 1,2-1,0-1,0 1,-6-2,5 1,1 0,-1 0,1 0,0 1,0 0,0 0,0 0,1 1,0 0,-1-1,0 1,0-1,1 1,-1-1,0 1,0-1,0 0,0 0,0 0,0 0,0 0,0 0,0 0,0-1,0 1,0 0,0 1,0 0,0 0,1 0,-1 0,1 1,-1-1,1 1,-1 7,1-3,1-4,-1 1,1 0,-1 0,0 0,1 0,-1 0,1 3,-1 0,0-2,1 6,-1-7,0 0,0 0,1 1,1 1,-1-2,0-2,-1 0,1-1,-1 1</inkml:trace>
</inkml:ink>
</file>

<file path=ppt/ink/ink62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1344 1008,'-3'16,"3"-9,-1-1,0-2,0 1,0-1,0 1,0 0,1 1,-1 2,0 0,0-1,1-1,-2 6,2-6,-1 0,0 9,0-11,1-1,0 0,-1 0,1-10,0 0,0 0,0 2</inkml:trace>
</inkml:ink>
</file>

<file path=ppt/ink/ink62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1346 1011,'9'15,"-9"-11,1-1,3 12,-2-8,-1-3,-1 1,1 1,1-1,-2 0,1-1,-1 0,0 1,1-1,0-1,0 2,-1-2,1 0,0 1,0-1</inkml:trace>
</inkml:ink>
</file>

<file path=ppt/ink/ink62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1335 1081,'25'0,"-22"0,0 0,0 0,1 2,0-3</inkml:trace>
</inkml:ink>
</file>

<file path=ppt/ink/ink62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1396 1057,'36'-2,"-32"1,-1 0,0 1,-4 3</inkml:trace>
</inkml:ink>
</file>

<file path=ppt/ink/ink62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1405 1089,'38'-18,"-34"16,-1 1,1-1</inkml:trace>
</inkml:ink>
</file>

<file path=ppt/ink/ink62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1434 1039,'27'-1,"-24"1,2 2,-1-2,1 2,-2 0,-2 1,-3 3,0-1,-2 4,-1-2,3-3,-2 1,2-2,-2 1</inkml:trace>
</inkml:ink>
</file>

<file path=ppt/ink/ink6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408 936,'9'13,"-6"-9,-1-1,1 1,-1 0,0 0,1 1,-1 1,0-2,0 0,0 0,2 4,-2-4,2 10,-3-9,0 0,0 0,-1-2,1 0,0 1,0-1,-2 0,1 0,-4 0</inkml:trace>
</inkml:ink>
</file>

<file path=ppt/ink/ink62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1528 1038,'-14'0,"11"0,-2 0,2 2,0 0,2 1,0 0,3 6,1-7,0 1,0-3,1 1,0-2,-1-1,3-6,-4 5,0-2,-1 2,-1 0,1 0,-1 0,0-1,1 1,-1-3,0 11,-1-1,1 9,-1-10,1 0,1 0,-1 0,0 0,1 5,-1-5,2 4,-2-3,1-1,1-10,-3 3,1 0</inkml:trace>
</inkml:ink>
</file>

<file path=ppt/ink/ink62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1556 989,'9'57,"-8"-53,0-1,0 0,-1 0,0 2,-4-6,-1-5,4 2</inkml:trace>
</inkml:ink>
</file>

<file path=ppt/ink/ink62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1551 997,'32'-19,"-29"21,0-1,1 3,-3-1,0 0,-1 0,-1 1,-4 2,1-1,0-2,-2 4,2-5,3 1,5-2,-1-1,0 0,1 0,-1-2,1 1,-1 2,0-1,0 2,0 1,-2 0,0 1,-1 0,-2 0,2-1,-3 1,2-1,-4 3,3-3,-3 2,3-2,-6 2,3-4</inkml:trace>
</inkml:ink>
</file>

<file path=ppt/ink/ink62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1653 1013,'-19'12,"17"-9,-2 3,-1 1,2-1,3-3,3 4,1-4,0 1,1-2,0 1,6-5,-8 1,0-1,2-6,-2 5</inkml:trace>
</inkml:ink>
</file>

<file path=ppt/ink/ink62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1697 1029,'15'1,"-10"-3,-1 1,0-1,2 0,-3 0,0 2,-7 1,-1 1,1 1,0 0</inkml:trace>
</inkml:ink>
</file>

<file path=ppt/ink/ink62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1696 1054,'21'-4,"-14"3,-3 0,0 1,1-1</inkml:trace>
</inkml:ink>
</file>

<file path=ppt/ink/ink62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1707 1002,'51'6,"-48"-5,0 0,0 3,-2-1,-1 1,0 1,0 0,-2 0,1-1,-3 4,3-5,-2 2,0 0,1-2</inkml:trace>
</inkml:ink>
</file>

<file path=ppt/ink/ink62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1823 1036,'-21'-8,"19"11,-1 0,0 2,-1 0,2 2,2-3,1 0,-1-1,2 1,0-1,1-3,0 0,1-3,-1-2,0 1,-1 1,1-2,-1 2,0-1,1 0,-1-3,1 5,-3 10,0-1,0-2,3 2,0 0,-2-3</inkml:trace>
</inkml:ink>
</file>

<file path=ppt/ink/ink62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1874 943,'4'28,"-3"-21,-1-1,0-1,1 6,-1-6,0 9,0-7,-1-2,1 0,0 0,0-2,-1 0,1 0,-1 0,2-6,0-5,-1-1,1 6,-1-1,1 1,-1 0,1-1,1 0,1 2,0 2,0 0,0 0,1 2,0 1,-2 1,1 2,-2-2,-1 1,-1-2,0 1,-2 1,0-3,0 1,0-2,-2 2,1-1,1 0,-1-1,6-5,1 0,0 0</inkml:trace>
</inkml:ink>
</file>

<file path=ppt/ink/ink62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1935 961,'-12'64,"10"-52,0-8,1 0,0 3,0-4,0 0,1 1,-1-1,0-8,1 0,0 0,0 0</inkml:trace>
</inkml:ink>
</file>

<file path=ppt/ink/ink6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413 1013,'17'-9,"-12"7,-2 2,0-1,0 0,0-1,-2-2,0 1,-1 0</inkml:trace>
</inkml:ink>
</file>

<file path=ppt/ink/ink62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1934 956,'22'60,"-22"-55,2 7,-2-9,1 0,-2 1,1 0,0-1,-1 0,-1 0,-3-2,1-1,-1-1</inkml:trace>
</inkml:ink>
</file>

<file path=ppt/ink/ink62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1917 1015,'41'0,"-38"0</inkml:trace>
</inkml:ink>
</file>

<file path=ppt/ink/ink62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2027 1003,'2'0</inkml:trace>
</inkml:ink>
</file>

<file path=ppt/ink/ink62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2028 1003,'2'3,"-5"-3,0 0,0 1,0 1,0 0,-1 4,2-3,0 1,-1 1,1 0,1 0,1-2,1 0,3 0,4 0,-3-1,4-3,-5 1,2-3,-3 3,0-1</inkml:trace>
</inkml:ink>
</file>

<file path=ppt/ink/ink62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1909 1098,'17'-3,"-14"2,0 1,0-1,0 0,1 0,6-1,-7 2,0-1,1 0,1-1,-2 2,-5 3,-2-2,0 1,-1-2,0 1</inkml:trace>
</inkml:ink>
</file>

<file path=ppt/ink/ink62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1913 1108,'39'-3,"-35"3,3-2,-4 2,0-1,1 1,-1-1,0 0</inkml:trace>
</inkml:ink>
</file>

<file path=ppt/ink/ink62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8819" units="cm"/>
      <inkml:brushProperty name="height" value="0.35278" units="cm"/>
      <inkml:brushProperty name="color" value="#ff0000"/>
      <inkml:brushProperty name="tip" value="rectangle"/>
      <inkml:brushProperty name="rasterOp" value="maskPen"/>
      <inkml:brushProperty name="ignorePressure" value="0"/>
    </inkml:brush>
  </inkml:definitions>
  <inkml:trace contextRef="#ctx0" brushRef="#br0">1271 1152,'13'3,"-11"-3,-1 0,0 0,1 0,-1 0,0 0,0 1,0-1,0 0,1 0,-1 1,2-2,-2 2,1-1,-1-1,3 2,-3-1,1-1,1 2,-1-1,0-1,-1 1,0 1,1-1,-1-1,1 2,0-1,-1-1,0 1,0 1,0-1,0-1,1 1,-1 0,0 0,0 0,1 0,-1 0,1-1,1 2,1-2,-2 1,2 0,-2-1,3 1,-4-1,0 1,1 0,0 0,2-1,-3 1,0 0,1 0,0 0,0-1,-1 1,2 0,0-1,-1 1,1-1,-1 1,1-1,0 2,0-2,0 1,4 0,-2-2,-3 2,1 0,0 0,-1-1,1 0,0 1,3-1,-3 0,0 1,1 0,-1-1,1 0,5 0,-6 0,0 0,1 1,-2-1,1 0,3 0,-4 0,1 0,-1 0,1 0,0 1,0-1,0 0,2 1,-1-1,0 0,2-1,-3 2,2-2,-3 2,1-1,0 1,-1-1,0 1,0-1,0 1,1 0,2-1,-2 1,0-1,1 1,-1-1,1 1,-1-1,0 1,-1-1,1 1,4-1,-5 0,0 1,0-1,0 1,0 0,0 0,1-1,-1 1,1 0,5-1,-4 1,-1 0,0 0,0-1,0 1,-1 0,1 0,-1-1,0 1,0-1,2 1,-1 0,-1-1,0 1,0 0,1 0,0-1,0 1,1 0,-1 0,1-1,2 1,-3 0,-1 0,0 0,3 0,-3 0,1 0,-2 0,2 0,-1 0,0 0,0 0,3 0,-2 0,1 1,-1-1,0 0,1 0,-1 0,0 1,-1-1,1 0,-1 1,1-1,-1 1,0-1,1 0,-1 0,0 0,0 0,1 0,0 0,0 1,1-1,-1 0,1 0,0 0,-1 0,0 0,0 1,-1-1,3 1,-3 0,0-1,1 0,4 2,-1-2,-3 1,1 0,0-1,8 1,-9 0,-2-1,1 1,0-1,1 1,-1-1,1 1,-1 0,1-1,-1 1,0 0,1 0,-1-1,0 1,0-1,1 1,0-1,0 1,3 1,-3-1,-1-1,1 1,-1 0,-1 0,1-1,3 3,-4-3,1 1,0 0,0 0,-1-1,6 3,-4-2,0-1,4 1,-5-1,2 0,0 1,-1-2,-1 1,1-1,0 1,-2 0,2 0,-2 0,1 0,-1-1,1 1,0 0,0-1,0 1,5 0,-4-1,1 1,4-1,-5 0,1 1,-2 0,0-1,0 0,0 0,-1 1,1 0,-1 0,2-1,-1 0,-1 1,1 0,0-1,1 1,0-1,-1 0,2 1,0 0,0-1,0 0,0 1,-1-1,0 1,0 0,-2 0,1-1,-1 1,1-1,-1 1,0 0,0 0,0 0,0 0,0 0,1-1,2 1,-1-1,0 1,0-1,1 1,0 0,0 0,0 0,-1-1,0 1,0 0,0 0,-2 0,1 0,-1 0,2 0,-2 0,0 0,0 0,0 0,0 0,0 0,0 0,-4-1</inkml:trace>
</inkml:ink>
</file>

<file path=ppt/ink/ink62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8819" units="cm"/>
      <inkml:brushProperty name="height" value="0.35278" units="cm"/>
      <inkml:brushProperty name="color" value="#ff0000"/>
      <inkml:brushProperty name="tip" value="rectangle"/>
      <inkml:brushProperty name="rasterOp" value="maskPen"/>
      <inkml:brushProperty name="ignorePressure" value="0"/>
    </inkml:brush>
  </inkml:definitions>
  <inkml:trace contextRef="#ctx0" brushRef="#br0">1285 999,'-7'50,"6"-48,1 0,0 2,0 0,0 5,1-4,1 10,-1-11,0 0,0-1,1 1,-1-1,1 1,0 0,0 1,1 1,0-1,7 16,-8-17,1 0,-1-1,0 0,-1-1,1 1,2-1,-3-1,1-1,-1 1,0-1,0-1,0 1,0 0,0-1,1 1,0-1,0 1,2-1,2 0,2-1,-5 2,0-1,0 0,0-1,1-3,-2 2,1 1,-2-2,1-1,-1-1,1 1,-1-1,-1 1,2-10,-2 10,0 0,0-3,-2-9,2 9,-1 1,-1-5,1 5,0-1,0 1,-3-10,2 9,1 5,-1 0,1 1,0-1,-1-1,-1 1,0 1,2 1,-1 0,0-1,-6 1,5 1,0 1,1 0,-1 1,1 1,0 0,-3 3,2-4,1 1,0-1,-1 0,1 1</inkml:trace>
</inkml:ink>
</file>

<file path=ppt/ink/ink62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8819" units="cm"/>
      <inkml:brushProperty name="height" value="0.35278" units="cm"/>
      <inkml:brushProperty name="color" value="#ff0000"/>
      <inkml:brushProperty name="tip" value="rectangle"/>
      <inkml:brushProperty name="rasterOp" value="maskPen"/>
      <inkml:brushProperty name="ignorePressure" value="0"/>
    </inkml:brush>
  </inkml:definitions>
  <inkml:trace contextRef="#ctx0" brushRef="#br0">1556 1092,'-6'13,"5"-5,0-3,0 0,1 2,-1 0,1-2,-1 1,0-1,0 0,0 0,0-1,0 2,0-1,1 0,-1 1,-1 0,1-2,0-2,-1-1</inkml:trace>
</inkml:ink>
</file>

<file path=ppt/ink/ink62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8819" units="cm"/>
      <inkml:brushProperty name="height" value="0.35278" units="cm"/>
      <inkml:brushProperty name="color" value="#ff0000"/>
      <inkml:brushProperty name="tip" value="rectangle"/>
      <inkml:brushProperty name="rasterOp" value="maskPen"/>
      <inkml:brushProperty name="ignorePressure" value="0"/>
    </inkml:brush>
  </inkml:definitions>
  <inkml:trace contextRef="#ctx0" brushRef="#br0">1482 1211,'-5'46,"4"-42,0 0,0 0,0 1,0 1,0 1,0 0,0 0,-1-2,0 0,1-1,0 0,-3 5,3-8,0-1,0 0,1-1,0 0,-1-7,1 3,0-1</inkml:trace>
</inkml:ink>
</file>

<file path=ppt/ink/ink6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447 949,'24'-11,"-28"13</inkml:trace>
</inkml:ink>
</file>

<file path=ppt/ink/ink62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8819" units="cm"/>
      <inkml:brushProperty name="height" value="0.35278" units="cm"/>
      <inkml:brushProperty name="color" value="#ff0000"/>
      <inkml:brushProperty name="tip" value="rectangle"/>
      <inkml:brushProperty name="rasterOp" value="maskPen"/>
      <inkml:brushProperty name="ignorePressure" value="0"/>
    </inkml:brush>
  </inkml:definitions>
  <inkml:trace contextRef="#ctx0" brushRef="#br0">1480 1218,'8'14,"-6"-8,0 4,0-6,-1 1,0-1,0-1,0 0,0 1,0-1,0 0,-1 0,0 0,1 1,-1 0,0 0,0 0,0-1,0 0,-5 7,4-9,0-1,-2-1,0 1</inkml:trace>
</inkml:ink>
</file>

<file path=ppt/ink/ink62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8819" units="cm"/>
      <inkml:brushProperty name="height" value="0.35278" units="cm"/>
      <inkml:brushProperty name="color" value="#ff0000"/>
      <inkml:brushProperty name="tip" value="rectangle"/>
      <inkml:brushProperty name="rasterOp" value="maskPen"/>
      <inkml:brushProperty name="ignorePressure" value="0"/>
    </inkml:brush>
  </inkml:definitions>
  <inkml:trace contextRef="#ctx0" brushRef="#br0">1468 1281,'25'-8,"-22"7,-2 0,0 1,0 0,1 0,-1 0,0 0,0 1,2 0,-1 0,0 1</inkml:trace>
</inkml:ink>
</file>

<file path=ppt/ink/ink62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8819" units="cm"/>
      <inkml:brushProperty name="height" value="0.35278" units="cm"/>
      <inkml:brushProperty name="color" value="#ff0000"/>
      <inkml:brushProperty name="tip" value="rectangle"/>
      <inkml:brushProperty name="rasterOp" value="maskPen"/>
      <inkml:brushProperty name="ignorePressure" value="0"/>
    </inkml:brush>
  </inkml:definitions>
  <inkml:trace contextRef="#ctx0" brushRef="#br0">1572 1219,'23'29,"-22"-26,1-1,-1 0,0 0,2 1,-2-1,0 0,0-1,-1 1,2 1,-1 0,0-2,0 0,-1 0,1 0,-1 0,1-3,-1 0</inkml:trace>
</inkml:ink>
</file>

<file path=ppt/ink/ink62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8819" units="cm"/>
      <inkml:brushProperty name="height" value="0.35278" units="cm"/>
      <inkml:brushProperty name="color" value="#ff0000"/>
      <inkml:brushProperty name="tip" value="rectangle"/>
      <inkml:brushProperty name="rasterOp" value="maskPen"/>
      <inkml:brushProperty name="ignorePressure" value="0"/>
    </inkml:brush>
  </inkml:definitions>
  <inkml:trace contextRef="#ctx0" brushRef="#br0">1617 1189,'-18'37,"15"-30,1 0,-1 1,0-2,0 0,-1 1,-5 9,4-6,-1 1,2-3,1-1,0 0,0 0,-3 6,2-2,-1-5,3-4</inkml:trace>
</inkml:ink>
</file>

<file path=ppt/ink/ink62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8819" units="cm"/>
      <inkml:brushProperty name="height" value="0.35278" units="cm"/>
      <inkml:brushProperty name="color" value="#ff0000"/>
      <inkml:brushProperty name="tip" value="rectangle"/>
      <inkml:brushProperty name="rasterOp" value="maskPen"/>
      <inkml:brushProperty name="ignorePressure" value="0"/>
    </inkml:brush>
  </inkml:definitions>
  <inkml:trace contextRef="#ctx0" brushRef="#br0">1919 904,'-6'26,"5"-22,1-1,-1 0,1 1,-1-1,1 2,-1 1,1 9,0-3,-1 3,1-9,0 0,0 1,0-1,-1 0,1-1,0 3,-1-5,1 0,0 0,-1 0,1-1,-1-1,1 1,0 0,-1 1,2 0,-1 0,1 5,0 0,0-5,0 0,0 1,0-1,0 0,0 0,2 2,-2-2,0-1,0 0,-1-1,1 0,0-1,0 1,-1 0,0-2,1 1,-1-1,1 1,-1-1,2 0,-1 0,-1 0,2-1,0 0,2-2,2-3,-4 5,1 0,4-6,-5 4,0 0,0 0,0 1,0-1,2-2,-3 4,2-4,-1 4,-1 0,1-1,-1 0,0 0,0 0,0-9,0 6,-1 1,0 0,0-3,-1 4,1 0,0 0,-1-1,1 0,-1-1,1 1,-1-1,-2-10,2 13,0 0,1 0,-1 0,0 0,0 0,0 1,1-2,-1 0,-2-7,2 7,0 2,0 0,-2-2,2 3,0 0,-1 1,1 0,-1 0,1 0,-6 2,3 1,1-1,0 2,1 0,0 2,-7 9,7-10,-4 5,2-4,1 1,-6 9,0-6,4-7</inkml:trace>
</inkml:ink>
</file>

<file path=ppt/ink/ink62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8819" units="cm"/>
      <inkml:brushProperty name="height" value="0.35278" units="cm"/>
      <inkml:brushProperty name="color" value="#ff0000"/>
      <inkml:brushProperty name="tip" value="rectangle"/>
      <inkml:brushProperty name="rasterOp" value="maskPen"/>
      <inkml:brushProperty name="ignorePressure" value="0"/>
    </inkml:brush>
  </inkml:definitions>
  <inkml:trace contextRef="#ctx0" brushRef="#br0">1065 441,'19'4,"-14"-3,-3-2,6 2,-6 0,2-1,-1-1,-1 1,1 0,-1 0,2 0,-1-1,4 0,-3 1,0-1,0 1,5-1,-6 0,0 1,0-1,-1 1,1 0,-1 0,1 0,0 0,-1 1,1-1,0 1,3-1,-3 0,0 1,0 0,0-1,0 0,4 1,-5-1,0 0,1 0,-1 0,2 0,-3 1,1-1,0 0,-1 0,2 0,-1 1,-1-1,2 0,-1 0,0 0,0 1,0-1,0 1,0-1,3 0,-4 0,2 1,1-1,-3 0,2 0,-2 0,1 0,-1 0,1 1,-1-1,0 0,0 1,3-1,-2 0,0 0,4 0,5 0,-5 0,-3-1,-1 1,0-1,0 2,1-2,0 1,-2 0,1-1,0 1,1 0,-1 0,2-1,-2 1,0 0,6 0,-6 0,1 0,0 0,0 0,-1 0,3 0,-3 0,0 0,0 1,2-2,-2 1,2 1,-2-1,-1 0,1 0,0 0,0-1,0 1,1 0,-1 0,1 0,-1 0,1 0,4-1,-4 1,0 0,3 0,-3-1,0 1,4-1,-4 1,0 0,0 0,1-1,0 1,3-1,-4 1,1-1,-2 1,3 0,-2-1,-1 1,-1 0,1 0,-1-1,0 2,1-1,0 0,-1 0,0 0,0 0,0 0,0 0,0 0,1 0,0 0,0 0,-1 0,0 0,2 0,-2 0,0 0,0 0,0 0,-1 1,-1 0,1 1,-3-1,1 0,0-1</inkml:trace>
</inkml:ink>
</file>

<file path=ppt/ink/ink62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8819" units="cm"/>
      <inkml:brushProperty name="height" value="0.35278" units="cm"/>
      <inkml:brushProperty name="color" value="#ff0000"/>
      <inkml:brushProperty name="tip" value="rectangle"/>
      <inkml:brushProperty name="rasterOp" value="maskPen"/>
      <inkml:brushProperty name="ignorePressure" value="0"/>
    </inkml:brush>
  </inkml:definitions>
  <inkml:trace contextRef="#ctx0" brushRef="#br0">1641 441,'25'3,"-21"-3,-1 0,-1 0,0 0,0 0,0 0,-1 0,5 0,-4 0,-1-1,1 1,0 0,-1-1,0 1,1 0,0 0,0 0,1 0,2 0,-4 0,2 1,-1-1,1 0,1 0,7 1,-7-1,-1 0,0 0,0-1,2 0,-2 1,0 0,2-1,-3 1,1 0,3-1,-2 1,-1 0,1-1,-1 1,1 0,-1-1,13-2,-10 2,-3 1,3 0,2-1,-4 1,4-1,-4 1,2-2,-3 2,-1 0,1 0,3-1,-3 1,0-1,1 1,5 1,7-1,-13 0,1 1,0-2,0 2,-1-1,12 1,-10 0,7 0,-7-1,-1 1,10 0,-11 0,7 0,4-1,-3 0,-8 0,-1 0,1 0,0 0,-1 0,-1 2,1-1,-2 0,-1-1,-2 0</inkml:trace>
</inkml:ink>
</file>

<file path=ppt/ink/ink62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8819" units="cm"/>
      <inkml:brushProperty name="height" value="0.35278" units="cm"/>
      <inkml:brushProperty name="color" value="#ff0000"/>
      <inkml:brushProperty name="tip" value="rectangle"/>
      <inkml:brushProperty name="rasterOp" value="maskPen"/>
      <inkml:brushProperty name="ignorePressure" value="0"/>
    </inkml:brush>
  </inkml:definitions>
  <inkml:trace contextRef="#ctx0" brushRef="#br0">2793 892,'18'2,"-7"-2,-6 0,0-1,4 0,-5 1,1-1,1 1,-1 0,2-1,0 0,-1 1,0-1,-1 0,1 1,0-1,1 0,8 1,-9-1,11-1,-11 1,0 0,2 0,0 1,-1-1,11-1,-13 1,2 1,0-1,1 2,-1-1,-1 0,0 0,-1 0,7 2,-5-1,1 0,0 0,-2 0,7 2,-7-2,0 0,2-1,1 2,-2-1,5 1,-6-2,0 0,0 0,0 1,2-2,-2 0,0 1,0-1,9 0,-11 0,1 2,0-2,0 1,0 0,0 1,3 0,-6 0,0 1,-1-1,-1 0,-1 1</inkml:trace>
</inkml:ink>
</file>

<file path=ppt/ink/ink62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393 914,'14'-8,"-11"8,0-1,1 0,0 1,-1 1,0-1,2 0,-2 0,0 0,1-2,0 1,1 0,-2 0,1 2,-1-2</inkml:trace>
</inkml:ink>
</file>

<file path=ppt/ink/ink62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552 905,'23'0,"-20"-1,1 0,-1 1,4-1,-2 0,-1 1,0 0,0 0,3-1,-4 1,1 0,0-1,0 1,3-1,-4 1,0 0,2 0,-2 1,0-1,1-1,1 2,3-2,-1 0,-2 1,-2 0,5-2,1 1,-6 1,2-1,-1 0,0 1,2-1,0 1,0-2,-2 2,0-1,-1 1,2-1,1 1,-3-1,0 2,1-1,1 0,-2 1,1 0,2 0,2 1,-5-2,0 0,0 0,13 1,-11-1,-1 0,0-1,-1 1,1 0,-1 1,1-2,0 2,-1-1,2 1,-1-1,-1 0,0 0,1 1,-11-6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1792 1650,'14'0,"-11"-1,-2-2,-1 0,-3 0,-2 0,2 3,0 0,0 2,-1 0,2 1,2 1,2-1,0 1,2 1,-2 1,1-2,-1 0,1-2,0 0,-2-6,0 1,1 0,-1 0,-1 0,0-1,0-3,0 3,0 1,0-1,0 1,1 0,0 0,2 4,-3 4,1-2,0 2,0-2,-1 1,1 0,-1 0,1 0,0-1,-1 0,1 3,0-12,-1 2,-1 1,1-2,0 2,-1-2,2 2,0 0,1 0,1 2,0 1,1 2,-1-1</inkml:trace>
</inkml:ink>
</file>

<file path=ppt/ink/ink6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450 975,'25'-24,"-22"22,0 0</inkml:trace>
</inkml:ink>
</file>

<file path=ppt/ink/ink63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382 944,'-8'16,"7"-12,0 3,1-4,0 0,0 0,0 2,1 2,0-3,3 2,-2-3,1 0,0-1,1-2,-1-1,0-1,1 0,0-1,-1 2,3-4,-3 1,1-1,-1 0,-1 1,0 0,-1 0,0-1,0 2,0 0,0 0,1-5,-2 3,-3 2,-2 0,-5 1,2 0,4 3,1-1,-4 3,4-1,1 1,1 0,0 0</inkml:trace>
</inkml:ink>
</file>

<file path=ppt/ink/ink63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411 929,'-5'44,"4"-40,1 0,0-1,0 1,0-1,-1 4,2-4</inkml:trace>
</inkml:ink>
</file>

<file path=ppt/ink/ink63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636 938,'-14'10,"10"-3,-1 2,5-6,0 1,0 0,-1-1,1 0,0 2,1-2,2 3,-1-2,1-1,-2 0,2 0,1 1,1-1,0-2,-2-1,0 0,4-1,-4 0,3-2,-3 2,2-2,0-2,-2 4,2-4,-2 3,-1-1,3-2,-2 2,-1 0,4-8,-4 8,1-2,0 1,-1-1,-1 1,-1 1,-1 0,-3-2,0 2,1 2,0-1,-5-1,4 0,0 2,0 1,1 0,0 1,-3 2,3 0,-1-1,2 1,-1-1,0 1,0-1,2 1</inkml:trace>
</inkml:ink>
</file>

<file path=ppt/ink/ink63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660 943,'16'14,"-18"-11,0 0,-1 0,0 0,1 0,-1-1,1 1,6-4,-1 1,0-1,0 1,2 0,-2 0,2 1,-1-2,-5-4,-1 0,0 1</inkml:trace>
</inkml:ink>
</file>

<file path=ppt/ink/ink63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410 902,'-4'-17,"4"14,-1 0,1 0,1-4,-1 4,0-1,0 0,0 1,0-3,1 2,-1 1,0 0,0-1,0 1,0 0,1 0,0-1,0 1,0 0,0 0,0 0,1 0,1 1,0-1,1 2,0-1,-1 0,0 2,1 0,1 0,-2 1,0-2,1 2,-1-1,2 0,-1 0,-1 0,0 0,0 0,1 0,-1-1,2 1,4-1,-6 1,0 1,-2 2,0 0,-1 0,0 1,0 0,0 1,0-2,-1 1,1 0,0 1,0-2,-1 0,2 1,-1 0,-1-1,0 7,0-6,0-1,0 0,0 0,-1 0,-1 2,-1 1,3-3,-1 0,-2 2,3-1,1-12</inkml:trace>
</inkml:ink>
</file>

<file path=ppt/ink/ink63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566 905,'-12'-16,"8"3,4 9,-1-2,0-3,0 5,1 1,-1-1,1 1,1 0,-1 0,1-2,0 2,0 0,0 0,0 0,-1 0,1-1,1 0,-2 1,2-6,1 5,1 3,-1 1,1 2,-1-1,1 1,-1-1,2-2,-2 2,5-2,-3 1,-1 0,3 0,-2 1,-2-1,1 2,-2 1,0 0,-2 0,1 0,-1 0,1 0,0 0,0 0,0 0,0 0,-1 1,1-1,0 3,0-3,0 1,0 0,1 6,-1-5,0-1,0-1,1 1,-1-1,-4-2,-2-3,0 0,2 0</inkml:trace>
</inkml:ink>
</file>

<file path=ppt/ink/ink63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8819" units="cm"/>
      <inkml:brushProperty name="height" value="0.35278" units="cm"/>
      <inkml:brushProperty name="color" value="#ff0000"/>
      <inkml:brushProperty name="tip" value="rectangle"/>
      <inkml:brushProperty name="rasterOp" value="maskPen"/>
      <inkml:brushProperty name="ignorePressure" value="0"/>
    </inkml:brush>
  </inkml:definitions>
  <inkml:trace contextRef="#ctx0" brushRef="#br0">269 1112,'3'25,"-3"-20,1-1,-1 0,1 0,-1 0,1-1,-1 7,1-4,-1 2,0 0,0-1,0-1,0 0,0 1,0 0,-1 0,1-1,-1 0,1-1,-1-2,1 0,-2 1,1-3,-1 2,1-2,1 0,-1-1,1 1,-1-1,0 0,0 0,0-1,1 0</inkml:trace>
</inkml:ink>
</file>

<file path=ppt/ink/ink63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8819" units="cm"/>
      <inkml:brushProperty name="height" value="0.35278" units="cm"/>
      <inkml:brushProperty name="color" value="#ff0000"/>
      <inkml:brushProperty name="tip" value="rectangle"/>
      <inkml:brushProperty name="rasterOp" value="maskPen"/>
      <inkml:brushProperty name="ignorePressure" value="0"/>
    </inkml:brush>
  </inkml:definitions>
  <inkml:trace contextRef="#ctx0" brushRef="#br0">280 1103,'18'-1,"-13"1,-4 0,1 0,-1-1,4 1,-3-1,2 1,0-2,-3 2,2-1,-2 0,0 1,0 0,0-1,0 1,-2 1,-1 0,0-1</inkml:trace>
</inkml:ink>
</file>

<file path=ppt/ink/ink63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8819" units="cm"/>
      <inkml:brushProperty name="height" value="0.35278" units="cm"/>
      <inkml:brushProperty name="color" value="#ff0000"/>
      <inkml:brushProperty name="tip" value="rectangle"/>
      <inkml:brushProperty name="rasterOp" value="maskPen"/>
      <inkml:brushProperty name="ignorePressure" value="0"/>
    </inkml:brush>
  </inkml:definitions>
  <inkml:trace contextRef="#ctx0" brushRef="#br0">282 1165,'33'-9,"-31"8,0 1,1 0,-1-1,2 1,2-1,0 0,-5 0,1 1,-1 0,1 0,0-2,-1 2,0 0,-2 0</inkml:trace>
</inkml:ink>
</file>

<file path=ppt/ink/ink63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8819" units="cm"/>
      <inkml:brushProperty name="height" value="0.35278" units="cm"/>
      <inkml:brushProperty name="color" value="#ff0000"/>
      <inkml:brushProperty name="tip" value="rectangle"/>
      <inkml:brushProperty name="rasterOp" value="maskPen"/>
      <inkml:brushProperty name="ignorePressure" value="0"/>
    </inkml:brush>
  </inkml:definitions>
  <inkml:trace contextRef="#ctx0" brushRef="#br0">370 1193,'26'-9,"-24"9,0 1,0-1,1 0,-1 1,-1-1,4 0,-4 0,1 0,0 0,4-1,-4 0,0 1,-1 0,2-1,-3 0,-2 0,1 0,-1 0</inkml:trace>
</inkml:ink>
</file>

<file path=ppt/ink/ink6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453 916,'20'-1,"-17"1,0 0,1 2,-2 2,-1 0,-1 1,-1 0,1 0,-1-2,1 0,0 0,-1 0,0 4,2 1,-1-4,0-1,0 2,-1-2,1 0,0 0,4-8</inkml:trace>
</inkml:ink>
</file>

<file path=ppt/ink/ink63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8819" units="cm"/>
      <inkml:brushProperty name="height" value="0.35278" units="cm"/>
      <inkml:brushProperty name="color" value="#ff0000"/>
      <inkml:brushProperty name="tip" value="rectangle"/>
      <inkml:brushProperty name="rasterOp" value="maskPen"/>
      <inkml:brushProperty name="ignorePressure" value="0"/>
    </inkml:brush>
  </inkml:definitions>
  <inkml:trace contextRef="#ctx0" brushRef="#br0">407 1150,'35'8,"-31"-6,-3-1,1-1,-2 1,1-1,0 0,0 0,0 1,0-1,-1 1,0 2,-1-2,0 2,0 2,-1 1,0-1,-1 5,1-6,-2 1,2-3,-1 1,2-2,1 0,-1 0,-1 0,2 0,1-1,0 1,0-1,1 1,0-1</inkml:trace>
</inkml:ink>
</file>

<file path=ppt/ink/ink63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8819" units="cm"/>
      <inkml:brushProperty name="height" value="0.35278" units="cm"/>
      <inkml:brushProperty name="color" value="#ff0000"/>
      <inkml:brushProperty name="tip" value="rectangle"/>
      <inkml:brushProperty name="rasterOp" value="maskPen"/>
      <inkml:brushProperty name="ignorePressure" value="0"/>
    </inkml:brush>
  </inkml:definitions>
  <inkml:trace contextRef="#ctx0" brushRef="#br0">503 1166,'2'22,"-1"-16,-1-4,0 0,0 2,0-3,1 0,-1 0,0 0,0 0,1-1,0 1,-1-3,-1-2,1-2,-1-2</inkml:trace>
</inkml:ink>
</file>

<file path=ppt/ink/ink63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8819" units="cm"/>
      <inkml:brushProperty name="height" value="0.35278" units="cm"/>
      <inkml:brushProperty name="color" value="#ff0000"/>
      <inkml:brushProperty name="tip" value="rectangle"/>
      <inkml:brushProperty name="rasterOp" value="maskPen"/>
      <inkml:brushProperty name="ignorePressure" value="0"/>
    </inkml:brush>
  </inkml:definitions>
  <inkml:trace contextRef="#ctx0" brushRef="#br0">479 1106,'26'32,"-26"-31,2 3,-1-2,1 0,0-1,-2 0</inkml:trace>
</inkml:ink>
</file>

<file path=ppt/ink/ink63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8819" units="cm"/>
      <inkml:brushProperty name="height" value="0.35278" units="cm"/>
      <inkml:brushProperty name="color" value="#ff0000"/>
      <inkml:brushProperty name="tip" value="rectangle"/>
      <inkml:brushProperty name="rasterOp" value="maskPen"/>
      <inkml:brushProperty name="ignorePressure" value="0"/>
    </inkml:brush>
  </inkml:definitions>
  <inkml:trace contextRef="#ctx0" brushRef="#br0">575 1154,'-14'3,"13"-3,0 1,0-1,-1 1,1 1,0-1,0 1,0 0,0 0,1-1,0 3,0-3,0 1,1 0,1 1,-1 0,3 4,-2-5,0-1,-1 1,1-1,0-2,-1 1,0 0,2-3,1-5,-3 5,1-1,-1 1,1-3,1-3,-2 5,0 0,0 1,0-9,0-1,-1 8,1 1,0 0,-1 1,1-1,-1 2,1-4,-1 3,0 4,-1 0,1 0,0 0,-1 3,1 6,1 1,1-5,1 6,-1-6,2 3,-2-5,0 1,2 4,-2-3,0 1,1-1,-2-2,0-1,-1 0,1-2,-2 0,-1-1</inkml:trace>
</inkml:ink>
</file>

<file path=ppt/ink/ink63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8819" units="cm"/>
      <inkml:brushProperty name="height" value="0.35278" units="cm"/>
      <inkml:brushProperty name="color" value="#ff0000"/>
      <inkml:brushProperty name="tip" value="rectangle"/>
      <inkml:brushProperty name="rasterOp" value="maskPen"/>
      <inkml:brushProperty name="ignorePressure" value="0"/>
    </inkml:brush>
  </inkml:definitions>
  <inkml:trace contextRef="#ctx0" brushRef="#br0">701 1066,'1'19,"-1"-14,1 0,-1 0,2 6,0 2,0 12,0-9,-2 2,0-5,-1-9,0 0,-1 2,1-3,0-1,-1 0,2-1,0 0,-1 1,2-1,0 0,3-2,-3 1,1 0</inkml:trace>
</inkml:ink>
</file>

<file path=ppt/ink/ink63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8819" units="cm"/>
      <inkml:brushProperty name="height" value="0.35278" units="cm"/>
      <inkml:brushProperty name="color" value="#ff0000"/>
      <inkml:brushProperty name="tip" value="rectangle"/>
      <inkml:brushProperty name="rasterOp" value="maskPen"/>
      <inkml:brushProperty name="ignorePressure" value="0"/>
    </inkml:brush>
  </inkml:definitions>
  <inkml:trace contextRef="#ctx0" brushRef="#br0">740 1308,'19'-3,"-17"2,0 1,1-1,-2 1,5-1,-4 1,0 0,1 0,0 0,1 1,2-1,3 0,-3-1,4 1,-7 0,0-1,0 1,-1 0,0 0,1 0,0 0,-1 1,3-1,-2 0,2 0,1 0,-3 0,4 0,-4 0,0 0,0-1,0 1,-1 0,2-1,-1 0,-1 1,1 0,-1-1,-1 0,8-1,-7 1,1 1,0-1,3 1,-3 0,0-1,0 0,-1 0,1 1,8-3,-9 2,0 0,0 1,0-1,0 0,2-1,-2 2,3-2,-3 2,1 0,0-1,3 0,-4 1,4-2,-4 2,0-1,0 0,1 0,3 0,-4-1,0 1,0 0,0 1,3-2,-2 1,5 0,-5 0,1 0,3 0,2 0,-6 0,0 1,0-1,0 1,5-2,-2 2,-2-1,1 0,-1 0,0 1,-1-2,4 0,-2-1,-2 2,0 0,-1 0,1 0,4-1,-2 2,-1 0,0 0,0 0,0 0,0 1,2 1,0 0,-5 0,1-1,-1 1,-5-7,-1-1,-1 0,-3 1</inkml:trace>
</inkml:ink>
</file>

<file path=ppt/ink/ink63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8819" units="cm"/>
      <inkml:brushProperty name="height" value="0.35278" units="cm"/>
      <inkml:brushProperty name="color" value="#ff0000"/>
      <inkml:brushProperty name="tip" value="rectangle"/>
      <inkml:brushProperty name="rasterOp" value="maskPen"/>
      <inkml:brushProperty name="ignorePressure" value="0"/>
    </inkml:brush>
  </inkml:definitions>
  <inkml:trace contextRef="#ctx0" brushRef="#br0">776 1158,'5'13,"-5"-9,1 1,0-1,0-1,-1 0,1 0,-1 1,1-3,-1 0,0 0,-3-13,1 5,1 2,0 0,0 2,0 1,0-1</inkml:trace>
</inkml:ink>
</file>

<file path=ppt/ink/ink63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8819" units="cm"/>
      <inkml:brushProperty name="height" value="0.35278" units="cm"/>
      <inkml:brushProperty name="color" value="#ff0000"/>
      <inkml:brushProperty name="tip" value="rectangle"/>
      <inkml:brushProperty name="rasterOp" value="maskPen"/>
      <inkml:brushProperty name="ignorePressure" value="0"/>
    </inkml:brush>
  </inkml:definitions>
  <inkml:trace contextRef="#ctx0" brushRef="#br0">765 1111,'13'2,"-12"-2,0 1,2 2,0-2,-2 0,0-1,0 1,0-1,0 0,0 0,0-1,-1 0</inkml:trace>
</inkml:ink>
</file>

<file path=ppt/ink/ink63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8819" units="cm"/>
      <inkml:brushProperty name="height" value="0.35278" units="cm"/>
      <inkml:brushProperty name="color" value="#ff0000"/>
      <inkml:brushProperty name="tip" value="rectangle"/>
      <inkml:brushProperty name="rasterOp" value="maskPen"/>
      <inkml:brushProperty name="ignorePressure" value="0"/>
    </inkml:brush>
  </inkml:definitions>
  <inkml:trace contextRef="#ctx0" brushRef="#br0">835 1146,'-17'8,"16"-8,0 1,1 1,0-1,0 1,1-1,0 1,0-1,1 0,0 1,0 0,1 0,-2-1,0 0,1 0,-1 0,0-1,0 0,1 0,0-1,-1 0,1-2,-1 1,0 0,0-1,0 0,-1 0,1 0,0-2,0-19,-1 20,-1 0,1-3,-1 4,1 0,-2-7,2 9,-1-1,1 1,0 0,-1 1,1 1,0 2,0 0,0 0,1 5,0 5,0-9,0 0,-1 2,1-2,0 0,0 4,0-5,4 7,-4-8,2 2,0-1,0 0,-2-1,1-2,1-1,-3 0</inkml:trace>
</inkml:ink>
</file>

<file path=ppt/ink/ink63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8819" units="cm"/>
      <inkml:brushProperty name="height" value="0.35278" units="cm"/>
      <inkml:brushProperty name="color" value="#ff0000"/>
      <inkml:brushProperty name="tip" value="rectangle"/>
      <inkml:brushProperty name="rasterOp" value="maskPen"/>
      <inkml:brushProperty name="ignorePressure" value="0"/>
    </inkml:brush>
  </inkml:definitions>
  <inkml:trace contextRef="#ctx0" brushRef="#br0">889 1120,'41'-6,"-37"6,-2-1,-1 0,0 1,1 0,-2-1,-1 1,-1 1,0-1,-2 1,1-1</inkml:trace>
</inkml:ink>
</file>

<file path=ppt/ink/ink6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523 878,'-12'14,"10"-9,2 0,1 1,-1-3,2 2,-1 1,0-3,2-1,0-1,0-2,0-3,-1 1,1-6,-2 2,0 2,-1 2,1-1,-2 1,1 0,-1 0,0 0,-1 0,2 7,1 0,0-1,1 1,0-1,2 6,-1-4,-1-2,0 0,1 0,1 0,0-1,-1 0,0-1,0-1,0 3,-6 2,0-3,0-1</inkml:trace>
</inkml:ink>
</file>

<file path=ppt/ink/ink63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8819" units="cm"/>
      <inkml:brushProperty name="height" value="0.35278" units="cm"/>
      <inkml:brushProperty name="color" value="#ff0000"/>
      <inkml:brushProperty name="tip" value="rectangle"/>
      <inkml:brushProperty name="rasterOp" value="maskPen"/>
      <inkml:brushProperty name="ignorePressure" value="0"/>
    </inkml:brush>
  </inkml:definitions>
  <inkml:trace contextRef="#ctx0" brushRef="#br0">905 1118,'-1'22,"2"-21,-1 0,0 0,0 0,1-1,-1 2,0-1,0 0,2 3,-2-3,1 0,-1 0,0 1,1-1,-1 0,0 0,0 0,1 0,-1 0,1 0,-1 0,1-1,1 0,0 1,1-1,1 1,2-1,1 0,-3 0,-3-1,0 1,1 0,0-1,-1 0</inkml:trace>
</inkml:ink>
</file>

<file path=ppt/ink/ink63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8819" units="cm"/>
      <inkml:brushProperty name="height" value="0.35278" units="cm"/>
      <inkml:brushProperty name="color" value="#ff0000"/>
      <inkml:brushProperty name="tip" value="rectangle"/>
      <inkml:brushProperty name="rasterOp" value="maskPen"/>
      <inkml:brushProperty name="ignorePressure" value="0"/>
    </inkml:brush>
  </inkml:definitions>
  <inkml:trace contextRef="#ctx0" brushRef="#br0">961 1135,'-4'4</inkml:trace>
</inkml:ink>
</file>

<file path=ppt/ink/ink63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8819" units="cm"/>
      <inkml:brushProperty name="height" value="0.35278" units="cm"/>
      <inkml:brushProperty name="color" value="#ff0000"/>
      <inkml:brushProperty name="tip" value="rectangle"/>
      <inkml:brushProperty name="rasterOp" value="maskPen"/>
      <inkml:brushProperty name="ignorePressure" value="0"/>
    </inkml:brush>
  </inkml:definitions>
  <inkml:trace contextRef="#ctx0" brushRef="#br0">950 1098,'19'16,"-18"-16,0 0,1 0,0-1</inkml:trace>
</inkml:ink>
</file>

<file path=ppt/ink/ink63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8819" units="cm"/>
      <inkml:brushProperty name="height" value="0.35278" units="cm"/>
      <inkml:brushProperty name="color" value="#ff0000"/>
      <inkml:brushProperty name="tip" value="rectangle"/>
      <inkml:brushProperty name="rasterOp" value="maskPen"/>
      <inkml:brushProperty name="ignorePressure" value="0"/>
    </inkml:brush>
  </inkml:definitions>
  <inkml:trace contextRef="#ctx0" brushRef="#br0">1025 1137,'-20'-21,"19"21,0 0,-1 0,1 0,0 0,0 1,0 0,-1 1,-1 4,1-3,2 2,-1-2,1-1,0 1,0 0,0 0,-1-1,2 0,0 1,1 3,-1-4,0 0,0-1,1 1,-1-1,0 0,1-1,-1 0,2 0,-2-1,0-1,0 1,1-2,-1 0,0 1,0-2,0-1,0-7,0-1,-1 8,0-1,0 2,1-1,-2 1,1-1,0 0,0-12,0 12,0 2,0-5,0 7,0 0,0 0,0 2,0 2,0 0,1 9,0-3,0-2,0-1,0 0,0-2,2 5,2 9,-1-6,-2-8,-1 0,1-1,1 2,-2-2,1-1,-1 0,1 0,-1 0,0-2,0 1,-1-2,0-2,0 0,0-1,-1 1</inkml:trace>
</inkml:ink>
</file>

<file path=ppt/ink/ink63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8819" units="cm"/>
      <inkml:brushProperty name="height" value="0.35278" units="cm"/>
      <inkml:brushProperty name="color" value="#ff0000"/>
      <inkml:brushProperty name="tip" value="rectangle"/>
      <inkml:brushProperty name="rasterOp" value="maskPen"/>
      <inkml:brushProperty name="ignorePressure" value="0"/>
    </inkml:brush>
  </inkml:definitions>
  <inkml:trace contextRef="#ctx0" brushRef="#br0">1059 1087,'27'-3,"-25"2,-1 1,1-1,-1 1,0 0,0 0,0 0,0 0,-1 1,0 0,1 2,-1 0,1 1,0 5,-1-6,1-1,-1 0,1 0,-1 0,1 0,-1 0,1 3,-1-3,0 1,0-1,0 0,-1 3,1-3,-1 3,1-4,0 0,-1 1,0-1,0-1,-2 3,1-2,0-1,-12-1,9-1,0 1,1-1,1 0,-7-5,7 5,0-1</inkml:trace>
</inkml:ink>
</file>

<file path=ppt/ink/ink63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8819" units="cm"/>
      <inkml:brushProperty name="height" value="0.35278" units="cm"/>
      <inkml:brushProperty name="color" value="#ff0000"/>
      <inkml:brushProperty name="tip" value="rectangle"/>
      <inkml:brushProperty name="rasterOp" value="maskPen"/>
      <inkml:brushProperty name="ignorePressure" value="0"/>
    </inkml:brush>
  </inkml:definitions>
  <inkml:trace contextRef="#ctx0" brushRef="#br0">961 1135,'2'33,"-1"-32,0 1,-1 0,0 0,0 0,-1-1,0-1,0 0</inkml:trace>
</inkml:ink>
</file>

<file path=ppt/ink/ink63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8819" units="cm"/>
      <inkml:brushProperty name="height" value="0.35278" units="cm"/>
      <inkml:brushProperty name="color" value="#ff0000"/>
      <inkml:brushProperty name="tip" value="rectangle"/>
      <inkml:brushProperty name="rasterOp" value="maskPen"/>
      <inkml:brushProperty name="ignorePressure" value="0"/>
    </inkml:brush>
  </inkml:definitions>
  <inkml:trace contextRef="#ctx0" brushRef="#br0">881 1265,'-18'18,"16"-14,-3 7,3-6,0 0,0 0,-4 10,4-9,0 3,0-1,0-2,-1 10,2-13,0 1,1-1,-1 0,0 1,1 0,-2 6,2-6,-1 0,-1 0,0-2,-1-2,-1 0,-5-1,5-1,1-1</inkml:trace>
</inkml:ink>
</file>

<file path=ppt/ink/ink63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8819" units="cm"/>
      <inkml:brushProperty name="height" value="0.35278" units="cm"/>
      <inkml:brushProperty name="color" value="#ff0000"/>
      <inkml:brushProperty name="tip" value="rectangle"/>
      <inkml:brushProperty name="rasterOp" value="maskPen"/>
      <inkml:brushProperty name="ignorePressure" value="0"/>
    </inkml:brush>
  </inkml:definitions>
  <inkml:trace contextRef="#ctx0" brushRef="#br0">715 1415,'-7'14,"5"-11,1 0,1-1,-1 1,1 0,-1 2,1 2,1 0,-1-1,-1 7,1-9,-1-1,1 0,0 0,-1 1,1-1,-1 1,0 2,1 1,-1-4,1-1,0 0,0-1,-1 0,1 0,0 0,0-2,-4-19,3 14</inkml:trace>
</inkml:ink>
</file>

<file path=ppt/ink/ink63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8819" units="cm"/>
      <inkml:brushProperty name="height" value="0.35278" units="cm"/>
      <inkml:brushProperty name="color" value="#ff0000"/>
      <inkml:brushProperty name="tip" value="rectangle"/>
      <inkml:brushProperty name="rasterOp" value="maskPen"/>
      <inkml:brushProperty name="ignorePressure" value="0"/>
    </inkml:brush>
  </inkml:definitions>
  <inkml:trace contextRef="#ctx0" brushRef="#br0">702 1415,'22'33,"-21"-28,1-1,-1 0,4 9,-5-10,0-1,2 3,-2-4,1 0,-1 0,0 0,0 0,0 0,-1 0,0-1,-5 0,2 0,1 0</inkml:trace>
</inkml:ink>
</file>

<file path=ppt/ink/ink63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8819" units="cm"/>
      <inkml:brushProperty name="height" value="0.35278" units="cm"/>
      <inkml:brushProperty name="color" value="#ff0000"/>
      <inkml:brushProperty name="tip" value="rectangle"/>
      <inkml:brushProperty name="rasterOp" value="maskPen"/>
      <inkml:brushProperty name="ignorePressure" value="0"/>
    </inkml:brush>
  </inkml:definitions>
  <inkml:trace contextRef="#ctx0" brushRef="#br0">698 1498,'40'-33,"-39"32,0-1</inkml:trace>
</inkml:ink>
</file>

<file path=ppt/ink/ink6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167 1865,'14'1,"-11"-1,0 0,0-1,1 1,-1 0,1 0,-1 0,4-1,-2 1,-2-1,0 2,1-2,0 1,-1 0,0 0,0 0,0-1,1 1,-1 0,1-1,0 0,0 0,-1 0,0 0,0 1,0-1,1 1,-1 0,1 0,0 1,-1 0,1-1,0 0,-1 0,1 0,-1-1,0 1,1 0,0 0,1-1,-1 1,0-1,0 0,1 0,0 0,-2 0,0 0,2-1,-1 2,-1-1,3 0,-1 0,2-2,-3 1,-1 0,0 1,0-1,1 1,-1 0,3 0,-3 0,1 1,0-1,-1 1,0-1,0 0,0 1,5-2,-5 2,1-2,-1 0,1 1,0-1,0 1,1-1,-2 1,3 0,-2 0,-1 1,1-1,0 1,0-1,1 0,-2 0,0 1,0-1,1-1,0 0,-1 0,0 1,1 0,0-1,-1 1,0 0,1 0,0-1,0 1,-1 0,2-1,0 2,-2-1,1 0,-1 1,2 0,-2-1,0 1,0-1,1 1,-1-2,2 1,-1-1,0 1,2-2,1 1,-4 0,2 0,-1 1,2 0,-2 1,-1 0,1 0,1-1,-2 2,0-1,2 1,-1 0,-1 0,0-1,0-1,0 0,0 0,1-1</inkml:trace>
</inkml:ink>
</file>

<file path=ppt/ink/ink63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8819" units="cm"/>
      <inkml:brushProperty name="height" value="0.35278" units="cm"/>
      <inkml:brushProperty name="color" value="#ff0000"/>
      <inkml:brushProperty name="tip" value="rectangle"/>
      <inkml:brushProperty name="rasterOp" value="maskPen"/>
      <inkml:brushProperty name="ignorePressure" value="0"/>
    </inkml:brush>
  </inkml:definitions>
  <inkml:trace contextRef="#ctx0" brushRef="#br0">742 1446,'12'36,"-11"-35,-1 0,1 0,-1 0,0 0,1-1,-1 1,1 0,0 0,0 0,0 0,-1 0,1-1,-1-2,-1 0,0-1,0 1,0-5,1 4,0 1,0-4,0 4,1-8,0 7,0 1,0-1,-1 1,1 1,0 0,0-1,0 0,1 1,-1 1,2-2,-2 2,0 0</inkml:trace>
</inkml:ink>
</file>

<file path=ppt/ink/ink63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8819" units="cm"/>
      <inkml:brushProperty name="height" value="0.35278" units="cm"/>
      <inkml:brushProperty name="color" value="#ff0000"/>
      <inkml:brushProperty name="tip" value="rectangle"/>
      <inkml:brushProperty name="rasterOp" value="maskPen"/>
      <inkml:brushProperty name="ignorePressure" value="0"/>
    </inkml:brush>
  </inkml:definitions>
  <inkml:trace contextRef="#ctx0" brushRef="#br0">791 1436,'14'52,"-14"-50,0-1,0 0,0 0,1 1,-1-1,-1-1,1-1,0 0,-2-2,-1-6,2 4,0-7,0 8,2-3,0 5,0-6,-1 6,1 0,0 0,0 1,-1-1,1 2,0 0,0 0,0 0,7 5,-3-4,-4 0,0-1,0 0,0 0,-1-1,1 0,-1 0</inkml:trace>
</inkml:ink>
</file>

<file path=ppt/ink/ink63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8819" units="cm"/>
      <inkml:brushProperty name="height" value="0.35278" units="cm"/>
      <inkml:brushProperty name="color" value="#ff0000"/>
      <inkml:brushProperty name="tip" value="rectangle"/>
      <inkml:brushProperty name="rasterOp" value="maskPen"/>
      <inkml:brushProperty name="ignorePressure" value="0"/>
    </inkml:brush>
  </inkml:definitions>
  <inkml:trace contextRef="#ctx0" brushRef="#br0">861 1438,'-18'19,"18"-16,0-1,1 2,-1-2,0-1,1 1,-1 0,1-2,-1 1,1-1,0 1,0 0,1-1,0 0,-1-1,0 1,0-1,0 0,0-1,0-2,-1 1,1-1,-1-1,0 1,0 1,0 1,-1-2,1 3,0 0,0 0,1 1,-1 1,1-1,-1 1,2 0,3 5,-3-2,1 0,-2-1,0-2,0 1,0-1,1 1,-1-2,0 0,0 1,0-2,-1 0,1 0,0 0,0-2,0-1,0 1,0-3,-1 4,1 0,-1 1,0-1,1 0,1 0,-2 0,0 1,0-1,1 1,-1-1,0-2,0 3,0-1,0-1,0 2,0 0,0 2,0 0,0 0,0 0,1-1,0 1,-1 0,1 0,-1 0,1-1,-1 1,0 0,1-1,-1 1,2 1,-1 0,0 0,0 0,0-1,0 1,0-1,-1 0,1 1,0-1,-1 0,0 0,0 2,0-2,0 0,0 1,0-1,1 1,-1-1,0 0,0 0,0 0,0 0,0 0,0-2,1 0,-1 0,1-1,0 1,-1 0,0 0,1 1,-1-1,0 0,0 0,1 0,0 1,-1-1,0 0,1 1,0 0,0-1,0 1,-1-1,0 0,1 1,-1-1,0 0,1 0,-1 0,1-1,0 0,-1 1,0 0,1 1,-1-2,0 1,0 0,1 1,-1-1,0 0,0 0,0 0,0 0,-1 0,2 2,0 0,2 2,-1 1,0 0,4 9,-3-5,-1-2,0 3,-1-7,-1 0,0 1,0-2,0 0,0 0,0 1,-1 0,1 1,-1-1,0 4,0-1,0-2,0 2,0 0,-3 1,2-4,1-1,-3 0,0-1,-2-1,-11-4,6-4,0 2,-2-1,0 3</inkml:trace>
</inkml:ink>
</file>

<file path=ppt/ink/ink63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503 1065,'-29'1,"26"0,-3 2,4 2,0-1,1 0,0 1,1-2,-1 0,1 2,0-2,0 0,0 0,1 0,0 1,0 5,0-4,2 6,-1-7,-1-1,1 1,0 0,2 1,-1-2,-1 1,4 3,2 6,-6-9,1 0,-2-1,0 0,3 3,-2-2,1-1,0 1,0-3,2 3,-2-3,0 0,1 1,0 0,-1 0,0-1,3 3,0 0,-3-1,0-4,0 0,0 0,1-2,-1 1,2 1,-1 0,5-2,-6 3,0-2,0 1,0 0,2-2,1-2,-1 2,-1-1,-1 0,1 0,-1 0,2-1,-1 1,-1 1,0 0,2-3,-3 3,0 0,0-2,-1 2,1-4,-2 4,0-1,0-3,0 3,0 0,-1-1,1 2,-2-1,1 1,-3-2,0 0,1 3,-1 0,0-1,1 1,0 0,-1-1,0 1,1-1,-6-5,5 4,-1 0,-1 1,-1-1,1 2,1 0,-1 0,0-1,1 2,-1 1,-16 1,16 1,-5 3,6-1,0 0,1 0,-3 4,4-5,0 3,1-2,4 1,2-1</inkml:trace>
</inkml:ink>
</file>

<file path=ppt/ink/ink63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768 1055,'-15'4,"12"0,0 0,2 0,-2 5,2-5,1 0,-1-1,0 5,1-5,0 4,0-3,1 0,-1 0,0 2,1-1,-1-1,0 0,0 0,0-1,0 2,0-2,1 0,-1 1,1 0,1 0,-1-1,0 0,1 1,0 1,0-2,0 1,2 3,-2-4,6 8,-6-8,0 0,1 0,0-1,-1 1,2 0,-1-2,0 1,0-1,0-1,0 1,4-1,0 1,-2 0,2-1,-4 0,1-1,0 0,-1-1,4-4,-4 5,1-1,0 0,3-1,-4 1,4-2,-5 1,1-1,0-1,-1 1,-1-3,0 4,-1-1,1 1,0-1,-1 1,0 0,0-3,0 3,0 0,1-1,-1-1,0 2,1-1,-1 1,1-3,-1 0,0 3,0-1,-2 0,-3-3,1 3,0 0,2 1,-1 1,0-1,-4-3,3 2,1-1,-1 2,2 0,-5-3,2 4,-2 2,0 6,-2 3,4-3,-1-1</inkml:trace>
</inkml:ink>
</file>

<file path=ppt/ink/ink63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560 1256,'-43'42,"34"-31,3-5,1-1,-1 1,0 1,0 2,1-2,-1 2,-7 6,7-8,-13 20,3-6,8-11,4-6,1 0,0 0,-3 6,3-6,1-1,6-9,-2 1,1 0,-1 0</inkml:trace>
</inkml:ink>
</file>

<file path=ppt/ink/ink63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732 1225,'-43'32,"38"-29,-1 1,0 0,-1 0,-25 21,15-12,8-7,-20 11,12-3,9-7,-1-1,2-1,1 0,0-1,0 0,2 0,0-1,1 2,-1 1,1 0,1-1,-1 1,-2 8,4-8,-3-3</inkml:trace>
</inkml:ink>
</file>

<file path=ppt/ink/ink63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90 1500,'15'4,"-11"-4,0 0,1-1,-2 1,2-1,-1-1,1-1,-2 2,4-1,-3 2,1-1,-1 1,-1 0</inkml:trace>
</inkml:ink>
</file>

<file path=ppt/ink/ink63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134 1521,'1'48,"0"-43,-1 0,-1-1,1 0,0 0,0 3,0-1,1-11,0 2,0-1</inkml:trace>
</inkml:ink>
</file>

<file path=ppt/ink/ink63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170 1545,'6'35,"-3"-39,-2 0,0 0,0-1,0 1,0 1,0 0,-1-1,0 0,-1-2,3 24,-1-14,0 1,0-2,0 0,0 3,5 2,-3-6,0-2,-2-3,0-4,-1 1,0 0,-1 0,0 1,1 1,-2 0,1 1,0 0</inkml:trace>
</inkml:ink>
</file>

<file path=ppt/ink/ink6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447 1880,'-13'-2,"9"2,0 0,1 1,0 0,0 2,2 0,1 2,1-2,-1 0,1 0,-1 1,2 0,-1 0,2-2,0-3,0-1,0 0,-1-1,0 0,0 0,-1 0,0 0,-1 0,0 0,1 0,-1-1,2 8,0 2,0 0,0-2,0 3,0-3,0-1,1-1</inkml:trace>
</inkml:ink>
</file>

<file path=ppt/ink/ink63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233 1543,'1'32,"0"-29,2-5,-1-2,0 0,-1-1,-1 2,0-1,1-1,-2 2,1-1,-2 0,1 1,-1-1,-1 1,0 3,2 4,0 0,0-1</inkml:trace>
</inkml:ink>
</file>

<file path=ppt/ink/ink63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291 1466,'-3'43,"3"-36,-1 1,0-2,1 0,-1 0,1 1,-1 1,0-1,0 0,0 0,0-2,0-1,0 0,1-1,-2 3,2-3,3-6,-1 0,0-1</inkml:trace>
</inkml:ink>
</file>

<file path=ppt/ink/ink63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305 1510,'0'63,"1"-59,-1-1,0 4,-1-15,1-5,0 2,1 8,0 0,-1-1,2 0,0 1,1 0,0 2,1 1,-1 4,-1 1,-1 0,1 2,-2-3,1-1,2-7,-2 1,-1 0,2 0,-1-1,1 0,-1 1,1-1,-1 1,0-1,1 1,1 14,-2-6,0 0,-1-1,0 1,1 0,0 0,0 8,-1-7,3-5,-2-6</inkml:trace>
</inkml:ink>
</file>

<file path=ppt/ink/ink63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380 1531,'15'34,"-15"-37,1 0,0-1,-1 0,0 1,-1 0,0 0,-2 2,-1-1,1 2,0 1,11-6,-5 3,0 1,0 0,1 1,-1 0,1 3,-2 0,-1 0,-1 0,1 1,0-1,-1 1,1-1,-1 1,0-1,0 0,0 0,1 1,-2-1,0-10,1 1,0 1,0-3,0 4,0 0,1 1,1-1,2-1,-1 3,0 0,0 1,4-1,-2 1,-2 0,1-3,-4 0</inkml:trace>
</inkml:ink>
</file>

<file path=ppt/ink/ink63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462 1537,'20'0,"-17"-2,-2-1,-1 0,-2 0,-1 1,0 1,-1 1,0 1,0 6,2-3,2-1,-1 3,1-3,0 0,1 2,1-1,-1 0,2 0,2-1,1-1,-2-1,-1-1,1-1,4-2,-6-3,-2 3,-2 0</inkml:trace>
</inkml:ink>
</file>

<file path=ppt/ink/ink63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230 1689,'8'72,"-7"-67,-1 1,1 0,0-1,-1 0,0-1,0 0,-1-1,0-12,0 1,0 0,-1 2,2 0,-1 1,1 0,-1 0</inkml:trace>
</inkml:ink>
</file>

<file path=ppt/ink/ink63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231 1690,'16'12,"-15"-9,-1 1,1-1,0 0,-2 1,1-1,-1-8,1 2,1 0,0-1,0 1,2 1,0 0,0 2,0 0,0 2,-1 2,0-1,0 4,0-3,-5-8,2 0,0 1,1-1,0 0,2-1,-1 2,4 1,-2 2,2 1,-1 1,-1-2,0-1</inkml:trace>
</inkml:ink>
</file>

<file path=ppt/ink/ink63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307 1691,'-2'27,"3"-24,0 1,1 1,1-3,0-1,-2-4,0 0,0 0,0 0,-1 0,0 0,-1 0,1 0,-2-1,0 1,-1 0,0 3,0 0,2 3</inkml:trace>
</inkml:ink>
</file>

<file path=ppt/ink/ink63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353 1704,'-14'-4,"10"7,3 0,-1 1,3 0,0-1,3 2,-2 0,3 0,-2-3,0-3,-2-2,0-3,-1-3,0 5,0 0,0 0,1 1,-1 0,-1-7,1 3,0-1,-1 2,1 3,0-1,-1 1,1 0,0 6,1 6,-1-2,1-1,-1 0,1 0,0-2,0-1,1 4,-1-3,3 5,-2-5,1-5,-2-3,0 1,0-7,-1 6,0 1,0-3,0 3,1-1,-1 1,1-2,0 0,-1 8,1 5,-1-4,1 3,0-3,1 0,-1 0,3 1,-1-2,0 0,0-6,0-8,-3 7,0 0,0 0,1-1,-1 2,0 0,0 6,1 4,-1-4,0 0,1 0,1 0,1 1,0-1,0-1,0-2,2-6,-3 3,-1-1,0 0,0 0,0 0,0 1,0-1,0 0,-1 1,1 0,0-3,0 2,-1 1,0 6,-1 1,0 2,0 1,1-2,0-2,0 2,1 1,0-3,0 0,2 0,0-2,0-1,0-1,0 0,0-1</inkml:trace>
</inkml:ink>
</file>

<file path=ppt/ink/ink63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474 1637,'-4'25,"4"-19,1-2,-1 0,0 0,0 1,1-2,1 4,2-1,0-2,0-2,-1-2,0-1,-1-2,-2 0,-2-1,-1 1,-1 1,-3-2,3 2,0 0,1-1,0 1,0 1,6-3,0 2,3-2,-3 3,0-1,2 0,1 0,-3 1,0 1,0 0,-1 3,0 1,0 8,-2-9,1 0,-1 0,1 4,-1-4,3-3,-4-8,0 1,-1-6,1 8,0 1,0 1,0-1,-1 1,1 0,5 2,0 2,2-1,-3 0,0 1,-1 2,-2 4,1-4,-2 1,2 3,-1-4,0 0,0 0,1 0,0 0,1 0,1-1,0-2,1 0,-1-2,0 0,-1-1,-1 0,-2-1,1 1,0 0,-3-3,0 3,0 2,-1 0,1 1,6-1,1-1,-1 2,0 0,0 1,0 5,-1 0,-1-3,0 0,-1 0,0 1,1-1,-1 0,1 0,0 0,1-8,-1 0,0-3,-1 5,1-1,-1 0,1 1,0 0,2 0,0 10,-1-1,-1-1,3 10,-3-12,1 0,0 0</inkml:trace>
</inkml:ink>
</file>

<file path=ppt/ink/ink6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494 1869,'-14'-1,"11"1,0 0,0 1,1 2,1 0,1 0,1 0,-1 0,1 2,0-2,1 2,0-1,2-1,-1 0,0-3,0 1,1-3,-3-1,0 0,0 0,-1-1,1 1,-1-1,0 0,0-2,0 3,1 6,1 3,0 0,0-1,-1-1,0 0,1-1,1 0,1 0,-1-4,0 1</inkml:trace>
</inkml:ink>
</file>

<file path=ppt/ink/ink63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625 1645,'8'30,"-7"-27,-1 0,0 2,0-2,0 1,1-1,-2 0,2 0,-4-6,-1-9,3 8,1 0,0-2,0 2,1 0,1 0,0 0,1 2,1 0,0 1,-1 1,0-1,0 0,0-1</inkml:trace>
</inkml:ink>
</file>

<file path=ppt/ink/ink63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669 1659,'-1'15,"1"-11,-1 1,2-1,-1-1,1 1,-1-1,2 1,1-1,0-4,-1-5,-1 3,0-4,0 4,-1-1,1-1,-1 1,0 1,0 7,0 0,0 0,0-1,1 0,0 0,1 0,1-1,0-3,-1-2,-2 0,1 0,-1-2,0 0,0-1,0 2,0 0</inkml:trace>
</inkml:ink>
</file>

<file path=ppt/ink/ink63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699 1628,'1'31,"0"-27,-1 0,1 0,0 1,-1-2,1 1,0-1,1 3,1-2,1 0,-1-4,-2-4</inkml:trace>
</inkml:ink>
</file>

<file path=ppt/ink/ink63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723 1663,'17'-15,"-19"12,-1 2,0 2,0 2,1 0,0 1,1 2,1-1,0-1,1 2,2 2,-1-5,1-1,0-1,0 0,0-2,2 0,-2-2,1-1,-3 0,2-1,-2 1,2-5,-2 5,0 0,0 1,0 0,-4 6,1 0,1 0,5 0,1-1,1 1,-3-1,0 0,-1 1,-2 1,0 0,-1 2,-1-2,-1 0,0-1,0-2,0 0,0-2,0 0</inkml:trace>
</inkml:ink>
</file>

<file path=ppt/ink/ink63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837 1638,'6'29,"-3"-27,0-3,1-4,-2 0,-1 2,-1 0,0 0,-1-1,-2 1,0 2,0 1,0 2,6-3,3 1,2-2,-3 1,-2 1,1 0,2-2,2 0,0-1,-4 3,-1-1,2 1,-1 2,-1-1,1 0,-1 0,-6-2</inkml:trace>
</inkml:ink>
</file>

<file path=ppt/ink/ink63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893 1601,'2'23,"-1"-19,-1 0,1 0,-1-1,0 0,0 1,0 0,1 0,-1 0,0 1,1 0,-1 0,1 6,0-6,0-2,0 1,-1 0,1-1,-1 0,1 0,-1 1,0 0,0 0,-1 4,1-4,-5 2,1-7</inkml:trace>
</inkml:ink>
</file>

<file path=ppt/ink/ink63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977 1583,'4'19,"-2"-14,0 0,-1 1,0 0,0 0,3 9,-1-3,-2-5,0 0,0 0,0 0,0 0,-1-4,1 2,-1-2</inkml:trace>
</inkml:ink>
</file>

<file path=ppt/ink/ink63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971 1589,'31'-9,"-28"7,0 1,0 0</inkml:trace>
</inkml:ink>
</file>

<file path=ppt/ink/ink63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993 1628,'31'-13,"-28"13,2 0,-1 0,2 0</inkml:trace>
</inkml:ink>
</file>

<file path=ppt/ink/ink63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1068 1663,'2'0</inkml:trace>
</inkml:ink>
</file>

<file path=ppt/ink/ink6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548 1866,'-14'-1,"11"2,0-1,1 3,0 1,1-1,2 0,1 4,1-3,-2-1,1 1,1-2,0 0,0-3,-2-2,1 0,0-1,-1 0,-1 1,1-2,-1 2,0 0,0 0,0 0,2 6,0 0,0 0,0 6,0-6,-1 2,0-2,3-1,-1 3</inkml:trace>
</inkml:ink>
</file>

<file path=ppt/ink/ink63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1123 1543,'-1'23,"1"-18,0 0,1-1,0 0,-1 0,2 3,-1-3,0 2,0 1,0 1,0-1,0 0,0-2,0 0,1 1,-1 0,1 1,-1 1,0 0,0-2,-1-2,1 0,0-1,-1 0,-4-10,3 1,0 0,1 0,-1 1,1 1,0-1,2-3,0 3,0 2,1-2,-1 2,1-2,-2 2,2-3,0 3,0 3,0 4,0 2,-2-3,0 1,4 7,-2-5,-1 0,0 0,0 2,1 6,-2-11,-1 0,0 0,-1 0,-3-3,-3-2,4 0,0 0,1-1</inkml:trace>
</inkml:ink>
</file>

<file path=ppt/ink/ink63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1208 1635,'-14'3,"11"-1,1 1,2 0,1 1,1 1,1 0,-2-1,1-1,2 7,-2-7,0 0,1-6,-2-2,0 2,-1 0,1-3,-1 2,0 0,0 1,0 0,2 7,0 0,-1-1,1 0,0 2,1-1,1-5,0-5,-3 3,0-2,0 2,-1-1,0 0,0 0,0 1,0-1,-1-1,0 2,1 6,1 0,0 0,0 0,1 0,-1 1,2-1,0 1,-1 1,1-3,-2 1,0 0,2-4,-2-4,0 2,-1 0,1-1,-1 1,0-1,1 0,-1 0,0-2,0 3,0 0,0-2,1 9,1 6,-1-7,1 1,-1-1,1 0,0 0,0 0,1-1,-1-5,-2-2,0 1,0 1,-1 0,1-1,-1 1,1 0,-1 0,1-1,0 1,-1 0,1 0</inkml:trace>
</inkml:ink>
</file>

<file path=ppt/ink/ink63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1274 1631,'19'11,"-14"-12,-1 0,-1-2,0 0,-2-1,0-2,-1 3,0-1,0 1,0 0,-1-4,-1 4,-2 0,-1 0,1 3,-1-1,2 2,0-1,1 4,1-1,-1 7,2-5,0 0,0 0,0-1,0-1,1 0,1 3,-1-3,2 2,0-2,1 1,0-1,-1-2,2-3,-2 0,-1-1,1 1,0 0,0 0</inkml:trace>
</inkml:ink>
</file>

<file path=ppt/ink/ink63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1379 1580,'1'41,"0"-36,-1 0,0 0,1-1,1 5,-1-5,0 2,0 0,0-1,-1 1,1-1,0-2,0 0,0 0,3-8,-3-2,0 1,0 1,-2-4,1 6,-1 0,-4-8,0 1,1 5,2 2,-4-5,0 3,3 6,1 3,4-1,3 2,0-2,-1-2,0-1,-1-1,0 0,1-1,1-1,-2 2,3-5,-3 2,-1 1,0-1,-1-2,0 3,-1 0,0 0,1 0,0-1,-1-5</inkml:trace>
</inkml:ink>
</file>

<file path=ppt/ink/ink63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1419 1549,'1'60,"0"-53,0 7,-1-9,1 6,0-6,0 1,-1 1,1 1,0 2,0-2,0-5,0-20,-1 9,0 2,0 0,0 2,1 0,-1 1,1 0,-1 0,1 0,0-2,1 1,-2 0,2 1,-1 7,0 0,-1-1,1 6,0-1,-1-5,1 2,2 5,-2-7,3 9,-1-8,0-3,1-1,-1-2,0-2,-2 1,0 0,1-4,-2 4,2-6,-3 5,1-1,-1 1,-1 1,0-2,-1 3,0 2,-3 4,4 0,3 0,2 2,1-1,2 4,-2-2,-2-3,0 0,-1-1,4 2,-2-4,1 0,-1-1</inkml:trace>
</inkml:ink>
</file>

<file path=ppt/ink/ink63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529 1858,'-26'2,"23"0,-1 2,3-1,1 0,0 0,2 1,0-1,0 1,0-1,3 3,-2-4,0 0,0 0,-1 1,0 0,-3 1,-1-1,0 0,0 0,-1 0,0-2,-3 1,3-1,0 0,6-1</inkml:trace>
</inkml:ink>
</file>

<file path=ppt/ink/ink63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557 1883,'-13'5,"12"1,2 0,-1-2,2 0,-1-1,2-1,1-1,-1-1,0-2,0-1,-2 0,1 0,1 4,-1 2,-1 0,2-1,0-3,1-4,-2-2,-1 3,4-12,-2 15,0 1,0 3,-1 3,-1-3,1 7,-2-7,1 0,0 0,0 0,-1 0,3-5,-2-3,0 1,0 0,0 1,0 0,0-1,1-2,1 4,-1 7,-1-1,0 1,1-2,-2 1,1 0,1-1,1-3,-2-4,1-1,-1-2,0-1,0 5,0 0,0 0,1 0,1 5,-2 1,0 1,0-1,0 1,1 2,0-1,1-3,1 1,-1-2,0-1,0 0,0-3,-1 0,0 0,-1 0,2-1,-1 1,-1 0,0 0,-1 0,0 0,-2 0,0 0,-1 1,1 5,1 1,2 1,2 2,-1-3,2-1,0 1,1-2,-2-1,1-1,-1 1,0 0,2-3</inkml:trace>
</inkml:ink>
</file>

<file path=ppt/ink/ink63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767 1857,'7'45,"-6"-40,0-2,-1 0,1 1,1-10,-3 2,1 0,-2-10,2 8,-1 1</inkml:trace>
</inkml:ink>
</file>

<file path=ppt/ink/ink63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770 1855,'15'6,"-14"-3,1 0,-5 1,3-8,1 1,0-1,0-2,0 3,1 0,1 1,0 6,-1-1,1 2,-1 0,0 1,-2-1,0-2,-3-6,-2-5,3 3,2 1,0 1,1-2,1 1,0 1,2-1,-1 3,2-1,2 1,-4 0,0-4,-1 2,-2-1</inkml:trace>
</inkml:ink>
</file>

<file path=ppt/ink/ink63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831 1833,'15'5,"-14"-8,0 0,-1 0,-1-2,-3 1,2 1,-1 2,-1 3,1 7,2-5,0 8,1-4,0-5,0 0,1 1,1-1,1 0,2 0,-2-4,1-3,-2 0,1-1,-2 1,1 0</inkml:trace>
</inkml:ink>
</file>

<file path=ppt/ink/ink6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597 1877,'-14'-7,"11"7,0 0,0 1,1 2,0 0,3 2,-1-2,0 2,0-2,4 8,-1-8,-1 1,1-2,0-1,0-2,0-1,-1-1,1-1,-2 1,-1-6,0 5,0 1,-1-3,1 3,3 6,1 5,-1-3,0 0,0-1,-1 1,1-2,0 0,1 2,-1-2,0-2</inkml:trace>
</inkml:ink>
</file>

<file path=ppt/ink/ink63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853 1849,'26'-16,"-23"14,1 0,-1 1,-1-2,-3 0,-1-1,0 1,1 0,-1-1,-1 0,1-1,-1 3,0 0,0 2,2 3,1 2,2 0,0 0,1 0,-1 8,-1-8,0 0,0-1,0 1,0-1,-1 0,1 0,1 3,-1-3,0 2,0 1,0-2,0-1,0 4,0-4,-1-1,-4-13,3 6</inkml:trace>
</inkml:ink>
</file>

<file path=ppt/ink/ink63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912 1823,'7'22,"-5"-16,1-2,-1-1,0 0,-2-8,-1 2,0-2,-2-1,-1-4,0-1,3 7,-1 1,1-1</inkml:trace>
</inkml:ink>
</file>

<file path=ppt/ink/ink63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904 1794,'32'21,"-29"-21</inkml:trace>
</inkml:ink>
</file>

<file path=ppt/ink/ink63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960 1807,'18'2,"-15"0,1 2,-2-1,1-1,-1 2,0-1,2 2,-3-2,3 2,-1-3,-3-13,-1 6,1 2</inkml:trace>
</inkml:ink>
</file>

<file path=ppt/ink/ink63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994 1770,'-5'20,"4"-16,0 3,0-3,0 1,0-1,1 2,-1 0,0 2,0 6,0-9,0 0,-2-1,0-1,-1 0,-5 1,5-3,1 0</inkml:trace>
</inkml:ink>
</file>

<file path=ppt/ink/ink63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2774 457,'1'18,"-1"-13,0-1,1 4,-1-4,0-1,0 3,0-2,1-1</inkml:trace>
</inkml:ink>
</file>

<file path=ppt/ink/ink63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2784 404,'9'22,"-9"-19,1 0,-1 0,1 2,-1-2,0 2,0-2</inkml:trace>
</inkml:ink>
</file>

<file path=ppt/ink/ink63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2816 457,'19'2,"-16"-3,1 0,1 1,-1 0,-1 0,1 0,0 0,-1 0,0 0,0 1</inkml:trace>
</inkml:ink>
</file>

<file path=ppt/ink/ink63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2840 468,'-14'-8,"11"9,0 1,0 1,2 1,-1-1,1 0,1 0,-2 4,2-4,0 2,1-2,1 0,1-2,3-3,-2-1,0-2,-2 2,0-1,0 0,-1 1,1 0,0 0,-1 0,1 0,3-3,-3 1,1 1,0-1,-1 0,1-5,-2 4,-1 3,0 0,-4 3,0 5,2-1,1 1,0-1,1 0,0 0,0 0,-1 3,1-3,0 0,1 6,0-7,0 1,1-1,0 0,2 1,0-1,2-3</inkml:trace>
</inkml:ink>
</file>

<file path=ppt/ink/ink63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2887 460,'20'0,"-17"0,0 1,9 0,-8 0,0 0,-1 0</inkml:trace>
</inkml:ink>
</file>

<file path=ppt/ink/ink6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663 1865,'13'-1,"-10"1,1 0,-1 0,0 0,0 0,0 0,2-1,-1 1,-1 0,0-1,0 1,1 0,-1 0,0-1,0 1,0-1,0 0,1 0,-1 1,0-1,1 1,0-1,-1 1,0 0,0 0,0 0,0 0,0 0,0 0,0-1,0 2,0-2,0 0</inkml:trace>
</inkml:ink>
</file>

<file path=ppt/ink/ink63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2921 440,'32'10,"-29"-8,0 0,-2 1,-2 0,-2 1,-1 0,1-2,-1 2,1 1,1-2,1 0,1 0</inkml:trace>
</inkml:ink>
</file>

<file path=ppt/ink/ink63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3066 451,'-14'-5,"11"6,-2 0,1 1,1 1,3 1,-1-1,1 2,1-2,1 1,-1-1,2-2,0-1,0-1,1-3,-1 1,-1 0,0 0,0 8,-1-1,0 0,0 5,-1-6,0 3,0-3,2 0,1-2</inkml:trace>
</inkml:ink>
</file>

<file path=ppt/ink/ink63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3139 377,'-3'78,"3"-73,0 0,-1 0,0 0,1 0,0-1,1-1,-2 0,1 0</inkml:trace>
</inkml:ink>
</file>

<file path=ppt/ink/ink63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3244 352,'-9'51,"8"-46,0 1,0 2,0 0,0-1,-1 0,1-2,1-1,-1 0,0 0,0 0,0 0,0-1,0 1,1-1,-1 0,0 0,1-9,0 2,1-2,0 3,0 0,1-2,-1 2,1 0,4-1,-2 0,-1 2,0 1,0 1,0 2,-1 1,0 0,-1 1,-2-1,0 0,-4 1,2-2,-2 1,2-1,0 1,0 0,0 0,0 2,0-4,3-5</inkml:trace>
</inkml:ink>
</file>

<file path=ppt/ink/ink63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3318 365,'0'44,"-1"-30,0-5,0-1,1-2,-1 0,0 0,0-1,0 0,1 2,-1-2,0 6,4-14</inkml:trace>
</inkml:ink>
</file>

<file path=ppt/ink/ink63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3397 442,'-9'-14,"6"14,-1 2,-1 2,3 1,-1-1,3 1,-1 0,1-1,0-1,1 1,2 0,-1-1,2-1,1-1,-1-3,1-1,-2 1,0-1</inkml:trace>
</inkml:ink>
</file>

<file path=ppt/ink/ink63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2930 608,'-31'7,"30"-4,1 0,0 1,2-1,2 4,-1-4,2 0,-1-1,-1-1,1 1,0-1,-1 1,-3 1,-4 1,0-2,1 0,0 0,0-1,0 0,-1 1,1-1,-1 0,1-1</inkml:trace>
</inkml:ink>
</file>

<file path=ppt/ink/ink63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2964 617,'-5'22,"5"-17,0-2,0 0,1 0,0 1,2-3,2-2,-2-2,0 0,-1 0,0 0,-1 0,2-1,-1-1,0 2,-1-1,1-2,-2 3,0 6,-1 0,1 0,-1 1,1 0,-1-1,2 1,-1-1,4-6,-1-3,-2 3,0-1,1 1,-1 0</inkml:trace>
</inkml:ink>
</file>

<file path=ppt/ink/ink63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3036 611,'-4'34,"3"-30,1 0,-1-1,3-6,-1-4,0 0,0 2</inkml:trace>
</inkml:ink>
</file>

<file path=ppt/ink/ink63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3037 591,'23'28</inkml:trace>
</inkml:ink>
</file>

<file path=ppt/ink/ink6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762 1821,'13'1,"-10"-1,1 0,-1 2,1-1,0 0,-1 0,0 0,-1 2,-1 0,-3 11,1-11,0 1,0 0,0-1,-1 0,1 0,-1 1,0-1,2-6</inkml:trace>
</inkml:ink>
</file>

<file path=ppt/ink/ink63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3072 615,'-5'11,"4"-7,0 2,0 7,1-10,0 1,-1 1,2-2,0 0,2 0,1-3,0-1,-2-2,-1-1,-2 1,0 0,0 0,-1-1,1 0,-1 1,0 0,-2 0,-1-2,2 2,-2 1,2 0,6 3,0 0,2 1,-1-1,-1-1,3 0,1 1,-4-1,1-1,0 1,-1-1,0 0,1-1</inkml:trace>
</inkml:ink>
</file>

<file path=ppt/ink/ink63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3127 623,'-14'5,"13"-2,-2 0,2 1,0-1,1 1,0 0,0-1,0 0,0 0,0 1,3 0,0-2,1-4,-1-2,3-7,-3 4,0 2,0 0,0 1</inkml:trace>
</inkml:ink>
</file>

<file path=ppt/ink/ink63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3157 584,'-9'68,"8"-63,0-1,0 0,1-1,0 3,3-9,-1-3,0-1,0 0,0 0,-1 2,0 2,1 0,0-2,1 3,1-1,-1 2,0 1,1 2,-4 1,0 10,0-7,-1 6,1-8,0 0,0 1</inkml:trace>
</inkml:ink>
</file>

<file path=ppt/ink/ink63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3243 592,'-23'19,"22"-16,-1 0,0 5,2-1,-1-3,2 5,-1-1,0-1,2-1,1-4,0-2</inkml:trace>
</inkml:ink>
</file>

<file path=ppt/ink/ink63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3273 629,'-18'8,"18"-5,0 1,0-1,0 1,0-1,2 2,-1-2,2-3,0-1,-1-2,2-2,-1-2,-2 4,1-1</inkml:trace>
</inkml:ink>
</file>

<file path=ppt/ink/ink63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3312 567,'-4'45,"3"-41,0 0,0 0,1 0,-1 0,0 0,-1 5,1-4,0 0,0-2,1 0,-1 2,11-18,-8 6,0 2,0 1,-1 0,3-2,-1 3,0 2,1 4,-3 1,0-1,-1 1,0 4,0-5,0 0,0 3,0-3,-1 1</inkml:trace>
</inkml:ink>
</file>

<file path=ppt/ink/ink63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3372 579,'14'22,"-13"-19,2 4,-2-4,-1 5,-1 0,0-4,0 1,-1 0,-2 9,1-10,-3 3,3-4,-6 1,4-2,-1 0,1-2,0 0,1 0,0 1,-1-1</inkml:trace>
</inkml:ink>
</file>

<file path=ppt/ink/ink63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3008 735,'-13'5,"12"-2,0 0,1 0,0 0,0 0,2 4,-1-3,-1-1,2 0,0 0,2-1,-1-1,1-4</inkml:trace>
</inkml:ink>
</file>

<file path=ppt/ink/ink63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3053 740,'-19'1,"15"2,2 2,1-1,1 0,0 2,0-3,1 0,2 0,1-3,-1-1,0-1,0-1,-1 0,1 8,-2-1,1 2,1-4,0-1,6-6,-6 3,1-1,-1 0,0 1,6-8,-7 6,1-1,0 1,-1 1,-5 4,-2 6,3-3,2 0,0-1,1 0,1 1,2-1,0-1,0 1,-1-1,-2 1,-3 0,0 0,-1-1,0 1,0-3,3-3</inkml:trace>
</inkml:ink>
</file>

<file path=ppt/ink/ink63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3129 753,'18'-6,"-21"3,0 2,-1-1,-1 3,1 0,-1 2,2 4,3-4,0 3,1 1,0-3,1 0,0 0,1-1,1-1,0 0,1-1,4-4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1861 1656,'-11'14,"14"-11,0-3,-1-4,0 0,-1 0,0 1,0 0,0 0,0 7,1 1,-1 1,0-3,0 0,1 0,2-7,-3 1,1-3,-1 3,1-6,-1 5,0-1,0 1,0 0,0 0,0 0,-1 1,0 0,0 6,0 1,-1 1,2 1,0-3,0 1,0 4,0-5,0 4,0 1,1-4,-1 1,3 0,-1-5,-1-3,-1-1,-1 1,0 0,0-1,0 1,-1 0,-2-3,0 2,0 1,-1 1,0-1,-1 1,1 0,-2 0,3 1,0 0,0 4,6-2,0 0,4 1,-3-2,-1 1,1 0,1 0,-2-1,0 0,1 0,-1 0,0 0,1 0,-1-1,0 1,0 0,0 0,-6-3,0 0,0 2,-2 3,3 1,0 0,2 0,3 1,-1-1,2 0,1 1,0 1,-2-4,0 0</inkml:trace>
</inkml:ink>
</file>

<file path=ppt/ink/ink6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834 1789,'-1'14,"1"-11,-1 1,1-1,0 7,1-5,-1 7,0-6,0-2,0 0,0 0,1-1,-1 0,0 0,1 0,1 2,-2-1</inkml:trace>
</inkml:ink>
</file>

<file path=ppt/ink/ink64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3249 746,'-19'1,"16"0,-1 2,1 1,0 0,-2 4,3-4,1 0,1-1,0 0,1 0,2-1,2-3,-2-1,0 0,1-1,-1-1,1 1,-1 7,-1 0,0 1,1 1,0 2,-2-4,2 0</inkml:trace>
</inkml:ink>
</file>

<file path=ppt/ink/ink64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3222 873,'0'30,"0"-27,0 0,0 6,0-5,-1-1,1 1,0 1,2-12,0 3,0 1,2 1,1 4,-1 2,-1-1,-1 0,-2 0,-2 0,-2 0,-1 0,2 0,-2-1,2 0,0-1</inkml:trace>
</inkml:ink>
</file>

<file path=ppt/ink/ink64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3230 992,'-16'2,"12"1,0 0,1-1,1 1,0 3,2-2,0 0,1-1,0 0,3 4,-3-4,3 1,-1-3,0 0,0 0,0 0,0 0,7-4,-6 2,-1-1,1-4,-4 1</inkml:trace>
</inkml:ink>
</file>

<file path=ppt/ink/ink64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2571 855,'44'5,"-40"-4,1 0,-1 0,-1 1,0 0,-1 1,-1 0,0 0,-1 1,0-1,-2 2,1-1,0-1,-1 7,1-5,0 1,1 0,-1 3,1-5,0-1,1 0,-1 0,2 2,0-2,0 2,1-1,0 1,2 1,-2-3,0-1,2 2,-1-1,2 1,-2-2,-2 1,-4 0,-1 0,2 0,1 0,3 4,-1 4,2 2,-3-10,5 8,-3-7,0 0,1 0,-3-1,-3 0,0 0,-2 3,1 0,-7 6,5-8,2-1,0-2</inkml:trace>
</inkml:ink>
</file>

<file path=ppt/ink/ink64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2150 711,'48'-46,"-44"42,0 0,0 0,1 0,-1-1,0 1,-1 1,3-2,-2 2,1-1,-2 3</inkml:trace>
</inkml:ink>
</file>

<file path=ppt/ink/ink64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2267 611,'0'50,"1"-47,1 1,-1-7,-1-4,-1 0,0 0</inkml:trace>
</inkml:ink>
</file>

<file path=ppt/ink/ink64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2258 567,'10'15,"-8"-11,-1-1,0 0,2 2,-1-2,1 0,0 0</inkml:trace>
</inkml:ink>
</file>

<file path=ppt/ink/ink64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2321 609,'-24'1,"22"2,0 0,0 0,1 0,0 8,1-7,1 0,-1 0,1-1,1 1,2-2,-1-4,3-7,-4 5,-1 0,1 1,2-2,3-5,-5 6,0 1,0 0,1-6,-1 4,-1-2,0-1,0 5,-1 0,0-2,0 2,-1-2,-1 8,0 4,1 12,1-13,1 11,0-12,0-1,0 0,0 0,0-1,3 2,0-5,-1-2</inkml:trace>
</inkml:ink>
</file>

<file path=ppt/ink/ink64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2415 563,'11'16,"-9"-12,0 0,1 0,-1-1,0 1,1 0,1-2,-1-3,-1-2,3-5,-1-4,-2 8,0 0,2-4,-2 4,0-1,1 0,0-1,0 0,-1-1,2 2,-1 0,8-11,-9 12,0 0,-1 0,-2-8</inkml:trace>
</inkml:ink>
</file>

<file path=ppt/ink/ink64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2601 787,'2'0</inkml:trace>
</inkml:ink>
</file>

<file path=ppt/ink/ink6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834 1780,'6'16,"-5"-12,1-1,3 4,-2-4,-1 0,2 2,-2-1,0 0,0 1,0 1,0-2,0 0,0-1,-2 0,1 0,0 0,0 0,-5-4,-1-2,1 1,0 0</inkml:trace>
</inkml:ink>
</file>

<file path=ppt/ink/ink64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2608 741,'8'17,"-8"-12,2-2</inkml:trace>
</inkml:ink>
</file>

<file path=ppt/ink/ink64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2655 788,'-14'-7,"9"7,1 4,2-1,2 0,0 1,0-1,1 0,-1 0,1 1,1-1,0 0,2-1,1-1,-1-2,0-1,0-3,-1 0,-1 2,-1-1,1 1,0-2,1-2,-2 4,0-3,0 3,-1 0,1-3,-1 0,0 2,0 0,0 0,0 1,-1 11,0-2,1 1,0 0,0-1,0-1,-1 0,2-1,-1 0,0 0,0 0,1-1,-1 1</inkml:trace>
</inkml:ink>
</file>

<file path=ppt/ink/ink64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2618 772,'-1'24,"1"-20,0 1,-1-1,1 0,0 2</inkml:trace>
</inkml:ink>
</file>

<file path=ppt/ink/ink64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2706 811,'14'0,"-8"-3,-2 3,2-1,-3 0,1 2,-3 3,-5 2</inkml:trace>
</inkml:ink>
</file>

<file path=ppt/ink/ink64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2711 820,'-4'13,"3"-10,1 0,-2 4,2 0,1-4,3-1,-1-2,3 0,-2-1,-1 0,3 0,-2 0,-1 0</inkml:trace>
</inkml:ink>
</file>

<file path=ppt/ink/ink64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2772 837,'-2'26,"2"-22,0 0,0 4,0-4,0-9,0-19</inkml:trace>
</inkml:ink>
</file>

<file path=ppt/ink/ink64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2769 794,'2'0</inkml:trace>
</inkml:ink>
</file>

<file path=ppt/ink/ink64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2809 845,'-14'-10,"11"11,0 2,1 0,0 3,1-2,1 0,0 0,0 1,0-1,1 2,1-3,-1 0,2-2,1-3,1-1,2-6,-6 5,5-10,-5 11,0 0,2-4,-2 4,1-2,0-1,-1-2,0 1,0 0,-1 3,0 13,0-1,-1-2,1-1,0 0,0 4,0-5,0 5,0-5,0 1,0-1,0-1,1 1</inkml:trace>
</inkml:ink>
</file>

<file path=ppt/ink/ink64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2768 791,'5'16,"-4"-11,0-1,0-1,-1 0,1 1,2-2</inkml:trace>
</inkml:ink>
</file>

<file path=ppt/ink/ink64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2855 811,'24'-6,"-21"6,0 0,-1 4,-1 5,-1-5,1 0,-1-1,0 1,0 4,-1 0,1-3,0-1,-1 6,0-3,0-3,-1 0,0-1,0 0,-2 0,0-2,-4 1,5-2,-3 2,-3-2,6 0,-1-1,1 0,-1 0,0 0,0-2</inkml:trace>
</inkml:ink>
</file>

<file path=ppt/ink/ink6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835 1845,'13'-5,"-9"4,-1 0,2 0,-2 1,2-1,-1 2,-1 2,-1 0,-2 0</inkml:trace>
</inkml:ink>
</file>

<file path=ppt/ink/ink64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2711 893,'18'3,"-15"-2,1-1,0 2,0-1,0-1,2 1,-1-1,0 1,21 0,-22-1,1 1,1 0,0-1,4 1,-6 0,4 1,-5-1,1 1,3 0,-2 1,-2-3,2 2,-1-1,-10 2,-3 0,5-2,0 0,0 0,1-1,0 1,0-1</inkml:trace>
</inkml:ink>
</file>

<file path=ppt/ink/ink64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2733 934,'72'5,"-67"-5,1 1,4 0,-6 0,-1 0,0-1,3 2,-3 0,-1 1</inkml:trace>
</inkml:ink>
</file>

<file path=ppt/ink/ink64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2276 1323,'-1'14,"2"-4,-1-6,1-1,-1 1,1 0,0 1,0-2</inkml:trace>
</inkml:ink>
</file>

<file path=ppt/ink/ink64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2272 1267,'14'26,"-13"-20,0-2,-1-1,1 3,0-3,1 8</inkml:trace>
</inkml:ink>
</file>

<file path=ppt/ink/ink64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2319 1309,'1'25,"-1"-21,-1 1,1-1,-1-1,2-8,0-3,0 4,0 1,1-1,0 0,0 1,1 0,0 0,0 0,0 3,-2 3,1 1,-1 1,0-2,0 0,-1 0,0 0,1 4,-1-1,0 2</inkml:trace>
</inkml:ink>
</file>

<file path=ppt/ink/ink64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2378 1263,'-8'25,"7"-18,1-1,-1 4,2-6,-2 0,2 0,-1-1,0 0,3 4,-2-3,1-1,1-1,0-3,2-3,-3 1,-1 0,0 0,-1-5,-1 4,0-1,-5-4,3 6,0 0,1 0,0 0,-5-3,4 4,-1-1,0 1,1 2,0 0,0 1,4 2,3 1,7-1,-8-3,0 0,0-1,4 0,-4 0,1 0,-1 1,0-1,0 0,1-2,-1 0</inkml:trace>
</inkml:ink>
</file>

<file path=ppt/ink/ink64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2473 1258,'2'45,"-1"-39,-1 6,1-6,-1 0,0 0,0 0,0-1,0-2,0 0,0 0,0 0,0-12,-1 0,1 2,-1 1</inkml:trace>
</inkml:ink>
</file>

<file path=ppt/ink/ink64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2471 1263,'14'-2,"-11"2,0 0,1-1,-1 1,1-1,-1 1,0-1,1 1,-1 2,-2 1</inkml:trace>
</inkml:ink>
</file>

<file path=ppt/ink/ink64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2481 1289,'19'-1,"-16"3,0-1,2 1,0 0,-2-3</inkml:trace>
</inkml:ink>
</file>

<file path=ppt/ink/ink64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2543 1261,'-12'29,"11"-24,1-1,0 1,1-1,-1 0,0-1,0 0,1 0,0 0,2 1,-1 0,2-3,0-2,0-2</inkml:trace>
</inkml:ink>
</file>

<file path=ppt/ink/ink6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3157 940,'-2'17,"1"-10,0 0,0 0,0-1,0-1,0 0,0-1,0 1,0-1,1 0,-2 5,1-5,1-1,0 0,-1 1,1-1,1-7,1 1,-1-2,2-9,-2 11</inkml:trace>
</inkml:ink>
</file>

<file path=ppt/ink/ink64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2595 1256,'20'30,"-20"-21,0-4,0 0,0 0,-1-2,0 1,-2 4,1-4,-1 0,-1 0,-1 0,1-2,-7 2</inkml:trace>
</inkml:ink>
</file>

<file path=ppt/ink/ink64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2396 1437,'-14'18,"13"-14,1 0,-1 1,2-2,0 0,1 2,2-4,-1-1,1 0,2 0,-1 0,1-2,-2 1,-1 0,1 0,-1 0,1 0,-1 1,0-2,-1-1,-2-15,0 14,0 1,-3-5,2 5,-5-5,3 4,-3-2,3 4,0 0,-3 5,3-2,2 3,0 0,0 1,0-1,2-1,-1 3</inkml:trace>
</inkml:ink>
</file>

<file path=ppt/ink/ink64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2417 1419,'-4'17,"4"-13,-1 1,1 0,0 0,0 1,0-1,0-1,-1-1,1 0,0 3</inkml:trace>
</inkml:ink>
</file>

<file path=ppt/ink/ink64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2501 1440,'1'18,"0"-14,-1 0,1 0,-1-1,-1 6,2-6,-1 0,0-7,0-10,0 7,-1-1</inkml:trace>
</inkml:ink>
</file>

<file path=ppt/ink/ink64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2502 1414,'9'14,"-7"-11,1 0,0 0,0 0</inkml:trace>
</inkml:ink>
</file>

<file path=ppt/ink/ink64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2552 1455,'-12'-15,"9"14,0 1,0 0,1 3,2 3,0 2,1-3,0-1,1 2,0-3,1-3,0 0,0 0,4-7,-5 4,0-1,-1 0,0 0,0 0,0 0,0 1,2-6,-2 4,0 0,0 2,-1-12,0 11,0-4,-1 2,-2 12,3 6,0-5,0-2,1 5,0-5,0 0,1 1,0 1,-1 0,0-1,0 0,1 2,-1-5,-1 0</inkml:trace>
</inkml:ink>
</file>

<file path=ppt/ink/ink64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2395 1574,'3'15,"-2"-10,0-1,2 2,-2-3,3 2,-3-2,2 1,0 0,0-2,0-1,3-2,-3 1,2-3,-2 1,0 0,1-2,-2 1,2-2,-1 0,-1 2,-1 0,0 0,0 0,-2-1,0-2,-1 1,1 2,0 0,-1 0,1 0,0 0,-3-1,0 1,-1 2,-3-1,3 1,1 1,0 1,-3 3,5 0,0-1,0 0,1 0,0 0,1 0,4-2,-1-2,1 0,-1 0,0 0,0 0,0 1,0 0,0 1,-3 3,-1-1,-2 1,0-1,-3 2,3-3,4 1,2-2,2 0,2 0,-2-1,0 0,-1 1,0-1,-1 1</inkml:trace>
</inkml:ink>
</file>

<file path=ppt/ink/ink64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2492 1570,'2'19,"-2"-16,1 1,0 2,-1-3,1 0,-1 2,3-10,-3 1,1 0,0 1</inkml:trace>
</inkml:ink>
</file>

<file path=ppt/ink/ink64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2494 1530,'12'25,"-11"-21,0-1,0 0</inkml:trace>
</inkml:ink>
</file>

<file path=ppt/ink/ink64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2515 1587,'37'-8,"-33"8,-1 0,2 1,-2 0,0 1</inkml:trace>
</inkml:ink>
</file>

<file path=ppt/ink/ink6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3164 999,'15'1,"-13"-4,-1 0,-1 0,-3 2,0 1,0-1,0 2,0 0,0 2,1 1,1-1,-2 3,2-3,1 0,0 1,0-1,1 2,1 1,0-3,1-4,2-3,-3 1,0 0,2-4,2 0,-3 5,1-2,0 0,-2 1,1 0,-2 0,0 0,-1-1,0-1,0 2,1 12,0-4,0-2,0 0,0 0,0 0,1 1,0 3,-1-4,0 1,0 1,1-2,0 0,-1 0,0-6,-1-6,0 3,0 2,1 0,-1 0,1 1,0 0,0-2,0 0,0-2,0 4,0 0,-1-2,1 2,-1 0,-3 8,1 0,0 0,-1-1,-1 3,2-4,1 0,-1 0,0 0,0 0,0 0,0 1,0 1,-1-1,1 1,-1 1,1-2,-1 0,1 0,5-7,5-8,-3 1,-2 6,-1 0,0 1,1-1,1 0,-1 1,0 1,0 0,0 3,-1 3,-1 0,0-1,0 1,-1-1,0 0,1-6,-1-3,1 2,-1 1,0 0</inkml:trace>
</inkml:ink>
</file>

<file path=ppt/ink/ink64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2550 1541,'-15'14,"15"-9,-1 1,1 3,0-5,0 3,0-1,0-2,0-1,0 0,0 0,1 0,0 0,-1 1,1 0,-1 3,0-4,0 1,0-1,-2 0,-2 0,1-1,-1-1,-3-2,4-1,-3-3,4 2,0 0</inkml:trace>
</inkml:ink>
</file>

<file path=ppt/ink/ink64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2622 1571,'-1'13,"1"-9,0-1,0 0,2-6,-1 0,1-5,-1 5,0 0,1 0,-1-2,2 3,0 3,-2 2,-1 0,1 2,-1 2,1-3,-1 1,1-2,0 0</inkml:trace>
</inkml:ink>
</file>

<file path=ppt/ink/ink64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2670 1572,'-4'17,"3"-14,2 0,1 0,1-2,0-2,0-2,-1 0,0-1,-1 1,0 0,-1-1,-1 0,-1 0,-1 0,0 2,0 1,0 7,1-3</inkml:trace>
</inkml:ink>
</file>

<file path=ppt/ink/ink64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2735 1547,'15'-1,"-11"1,-1 0,0-1,0 1,0 1</inkml:trace>
</inkml:ink>
</file>

<file path=ppt/ink/ink64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2738 1554,'1'18,"-1"-15,0 2,1 0,-1 0,0-1,1 0,0 0,0-1,-1 0,3-2,1-2,1-1,-2 2,1-2,1 2,-2-1</inkml:trace>
</inkml:ink>
</file>

<file path=ppt/ink/ink64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2707 1512,'-4'14,"6"-9,-1-2,1 1,0 0,1-1,0-3</inkml:trace>
</inkml:ink>
</file>

<file path=ppt/ink/ink64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2783 1500,'0'15,"0"-10,0-2,0 1,0 2,-1 0,0 0</inkml:trace>
</inkml:ink>
</file>

<file path=ppt/ink/ink64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2821 1554,'14'-3,"-11"3,3 0,7-1,-10 1,0 0,0 0,0 1,0-1,1 0,1 1</inkml:trace>
</inkml:ink>
</file>

<file path=ppt/ink/ink64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2856 1529,'35'7,"-32"-6,-1 2,1-1,-3 1,-1 1,-1-1,-4 9,5-9,-3 4,0-2,2-2,0 1</inkml:trace>
</inkml:ink>
</file>

<file path=ppt/ink/ink64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2966 1543,'-1'13,"-1"-9,0 4,1-5,0 1,0-1,4 0,0-2,1-1,0 1,-1-3</inkml:trace>
</inkml:ink>
</file>

<file path=ppt/ink/ink6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3235 964,'4'13,"-3"-7,0-3,0 0,2-1,0-3,0 0</inkml:trace>
</inkml:ink>
</file>

<file path=ppt/ink/ink64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2957 1502,'14'35,"-12"-32</inkml:trace>
</inkml:ink>
</file>

<file path=ppt/ink/ink64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3009 1497,'-4'26,"4"-23,-1 1,1-1,-1 6,1-4,0-1,0 2,0 0,0-1,0 0,0-2,0 1,0-1,3-1,0-4,0-1,-2 0,-1 0,1-2,-2 1,0 1,-2-5,0 6,0-1,0 1,0 1,0 0,-2-1,2 1,0 1,11 0,-4-1,0 1,0 0,-1-1,2 1,-2 0,1-2</inkml:trace>
</inkml:ink>
</file>

<file path=ppt/ink/ink64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3068 1535,'3'18,"-3"-14,0 0,0 0,0-1,0 0,0 0,0 1</inkml:trace>
</inkml:ink>
</file>

<file path=ppt/ink/ink64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3063 1504,'12'19,"-8"-15,2-1,-1-3,-2 0,1-1</inkml:trace>
</inkml:ink>
</file>

<file path=ppt/ink/ink64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3114 1511,'-18'25,"16"-22,0 1,3 0,3-2,0 1,-1-1,0-2,2 0,-2 1,-2 2,-3 2,-4 9,4-11,-2 3,1-5</inkml:trace>
</inkml:ink>
</file>

<file path=ppt/ink/ink64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3201 1534,'1'23,"-2"-16,1-3,0-1,0 2,0-1,0-14,-2 2,1 1,0 2</inkml:trace>
</inkml:ink>
</file>

<file path=ppt/ink/ink64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3196 1496,'19'36,"-17"-32</inkml:trace>
</inkml:ink>
</file>

<file path=ppt/ink/ink64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3239 1544,'-14'-6,"9"9,2 1,3 1,0 0,2-2,0 1,-1-1,2-2,0-2,3-4,-4 2,1 1,1-4,-1 1,-2 2,0 0,1-1,-1 1,0-9,0 2,-1 6,0 1,0 0,0-2,0 2,0 6,0 4,0 2,1-1,0-2,0 1,0-2,0 0,0 0,0 2,0 0,0 0,0-2,0-1,0 0</inkml:trace>
</inkml:ink>
</file>

<file path=ppt/ink/ink64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3285 1518,'19'2,"-15"-3,1 0,-1 0,-1 1,0-1,-5 7,-2-2</inkml:trace>
</inkml:ink>
</file>

<file path=ppt/ink/ink64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3282 1541,'35'-5,"-31"4,-1 1,2-1,-4-2</inkml:trace>
</inkml:ink>
</file>

<file path=ppt/ink/ink6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3275 993,'-14'6,"12"-3,0 0,0 1,2-1,-1 1,0 1,0-1,1-1,-1 1,1 1,0-1,3-2,0-2,0-2,0-1,-1 0,0 0,0-1,1 1,0-2,0 1,0 2,2-1,-2 1,0 1,0 0,0 0,-6 0,0 1,0 1,0 3,1 0,1-1,0 1,0 0,0-1,1 0,-1 0,0 1,0-1,-1 1,2-1,4-7,-2-1,4-4,-5 4,1 2,0 0,0-2,1 2,-1 0,-3 7,0-1,0 0,0 1,0 0,1 0,-1 1,1-1,1-1,2-3,0 0,0-1,-1-3,-1 1,1 0,-1 0,1 0,-1 0,1-1</inkml:trace>
</inkml:ink>
</file>

<file path=ppt/ink/ink64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3302 1493,'29'-1,"-28"4,0 0,-1 0,-1 0,1 9,0-7,-1-1,1 1,-1-2,0 0,-2 10,1-8,1-2,1 1,-1-1</inkml:trace>
</inkml:ink>
</file>

<file path=ppt/ink/ink64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3357 1480,'6'25,"-5"-20,-1 0,0-1,0-1,0 1,0-1,-1 1,2-1,-2 2,1-2,-2 5,0-4,-1-13,1 1,3 5,-1-5,0 5,3-11,-1 5,-1 6,0 0,3-3,0 3,-2 0,1 2,0 0,1 1,-1 0,-3 3</inkml:trace>
</inkml:ink>
</file>

<file path=ppt/ink/ink64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3383 1523,'13'1,"-10"-2,-1-2,-1 0,-2-3,0 2,-1 1,0 0,-1 2,0 0,0 2,-1 1,2 1,-1 6,3-1,0-5,0 1,1-1,1 1,1-1,-2 0,2-1,0-2,0-2,0-3,-1 2</inkml:trace>
</inkml:ink>
</file>

<file path=ppt/ink/ink64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3429 1470,'0'22,"-1"-15,0-3,1 1,-1 3,1-1,0-4,0 6,1-6,1 0,1-4,-1-2,-2-1,-1 1,-2-3,1 0,1 3,-1 0,0 0,1-1,-2 0,-1 0</inkml:trace>
</inkml:ink>
</file>

<file path=ppt/ink/ink64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3399 1490,'20'2,"-17"-2,1 0,-1 0,0 0,1 0,0-1</inkml:trace>
</inkml:ink>
</file>

<file path=ppt/ink/ink64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3503 1489,'4'32,"-5"-28,2 0,-2-1</inkml:trace>
</inkml:ink>
</file>

<file path=ppt/ink/ink64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3501 1445,'15'35,"-14"-32,2 1,1-1</inkml:trace>
</inkml:ink>
</file>

<file path=ppt/ink/ink64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3552 1493,'-14'5,"13"0,1-1,0 0,0-1,0 0,1 1,0-1,4-4,-2-1,-1-1,1-2,-2 2,0 0,0-1,0 1,1-2,0-2,-1 4,0 0,0 0,-1-1,0 0,0-1,1-6,-1 7,0 0,0 1,0 0,-2 9,0 1,2 1,0-1,0-2,0-1,1 1,1-1,-1 1,0 1,5 15,-3-11,-1-2,-1-5</inkml:trace>
</inkml:ink>
</file>

<file path=ppt/ink/ink64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2416 1688,'-3'15,"4"-12,-1 0,2 2,-1-1,1 0,-1-1,0 0,1 0,1 0,-1 0,2-1,0 0,-1-1,0-1,1 1,0-2,-1-1,0 1,-1-3,0 1,-1-1,1-2,-2 3,1-2,0 1,0 0,-1 0,0 1,-1-2,0 1,0 1,0-1,-3-1,0 0,1 2,0 1,-1 1,-4 0,5 1,-2 1,2 1,0 1,0 0,7-2,4-2,-4-1,1 1,-1 1,-1 1,-1 2,-2 1,0-1,0 1,-1-1,-4 2,2-3,0 0,0-1,0 1,7-3,-1 0,0 1,0-1,0 1,0 0,-1 3,-4 0,-1-1,0 0,0 0,0 0,-1 0,1-1</inkml:trace>
</inkml:ink>
</file>

<file path=ppt/ink/ink64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2347 1642,'14'-4,"-12"1,0 0,-2-1,1-7,-2 4,1 3,-2 0,0 1,0-1,-1 1,1 0,1 0,-2 1,3-1,3 1,1-1,-1 0,3-4,-3 5,1 0,-1 0,6 1,-6 5,-2 1,-1-2,-1 2</inkml:trace>
</inkml:ink>
</file>

<file path=ppt/ink/ink6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3327 953,'-5'49,"4"-45,1 1,0 0,-1 7,0-8,1 0,0 1,0-2,3-4,-2-2,0-2</inkml:trace>
</inkml:ink>
</file>

<file path=ppt/ink/ink64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2352 1635,'17'25,"-18"-20,1 0,-1 1,0-1,1-1,-1 0,0 0,0-1,0 2,0 1,1-2,0-1,0 0,2 5,0-5,1 2,4 0,-3-4,-1 0,0 0,0-2,0 1</inkml:trace>
</inkml:ink>
</file>

<file path=ppt/ink/ink64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2537 1703,'15'0,"-11"0,0-1,-1 1,0 0,0 0,0 0</inkml:trace>
</inkml:ink>
</file>

<file path=ppt/ink/ink64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2549 1710,'-4'11,"4"-5,0 2,0-5,1 0,-1 0,1 0,-2 0,2 0,-1 1,-1-1,4-1,1-2,-1 0,0 0,0 0,0 0,1 0,0 3</inkml:trace>
</inkml:ink>
</file>

<file path=ppt/ink/ink64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2651 1708,'22'1,"-19"-1,1 0,0 0,1 0,-2 0,0 0</inkml:trace>
</inkml:ink>
</file>

<file path=ppt/ink/ink64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2655 1734,'25'0,"-21"0,-1 1,0-1,1 1,2 0,-3 0,0 0</inkml:trace>
</inkml:ink>
</file>

<file path=ppt/ink/ink64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2680 1677,'19'13,"-16"-13,2 3,-1-2,0 0,1 1,-2-1,2 2,-2-1,0 0,-1 1,-4 3,0-2,-1 1,1 2,0-4,-2 3,0 0,2-3,0 0</inkml:trace>
</inkml:ink>
</file>

<file path=ppt/ink/ink64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2789 1714,'0'16,"0"-12,0-1,-1 6,1-6,1 0,-1 1,0-1,1 0,-1 0</inkml:trace>
</inkml:ink>
</file>

<file path=ppt/ink/ink64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2781 1675,'6'18,"-4"-14,-2-1,2 1,-1 0,1-1</inkml:trace>
</inkml:ink>
</file>

<file path=ppt/ink/ink64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2830 1731,'-16'-14,"13"16,2 2,1 0,0 0,0-1,0 0,0 1,1 0,2 3,-2-3,1-1,1-2,0-2,1-4,-3 2,1 0,0 0,-1 0,0 0,1-11,-1 10,0-3,0 4,0 0,0-1,-1 0,0 1,0 0,0-1,-2 8,1-1,1 2,0-1,0-1,0 4,0-3,1 0,-1 1,1 0,-1-1,1 0,0 0,0-1,2-5</inkml:trace>
</inkml:ink>
</file>

<file path=ppt/ink/ink64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2862 1707,'-5'16,"4"-11,1 2,0-1,2 1,1-4,-1 0,1 1,3-1,-3-2,0-2</inkml:trace>
</inkml:ink>
</file>

<file path=ppt/ink/ink6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3407 949,'1'19,"-2"-10,1-6,0 2,-1-1,0 0,0-1,0 3,0-3,0 0,0 1,1 0,-2-1,2 0,0-8,1 0,0 1,-1-1,2 2,-1-1,0 1,1-2,-1 2,0 0,4-6,-3 6,-1 0,2-1,0 1,0 1,0 0,0 0,0 2,-1 3,-1 1,-1-1,0 3</inkml:trace>
</inkml:ink>
</file>

<file path=ppt/ink/ink64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2891 1696,'15'20,"-14"-13,-1-3,0 0,-1 11,1-11,-1-1,0 1,1-1,-1 3,0-2</inkml:trace>
</inkml:ink>
</file>

<file path=ppt/ink/ink64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2950 1697,'14'2,"-10"-2,-1 0,1 0,-1 0,0-1,0 2</inkml:trace>
</inkml:ink>
</file>

<file path=ppt/ink/ink64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2950 1717,'26'-1,"-23"1,1 0,1-1,-2 1,0 0,-3-3</inkml:trace>
</inkml:ink>
</file>

<file path=ppt/ink/ink64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2965 1666,'25'13,"-21"-10,-1-3,0 3,0-2,0 0,0 0,0 1,-1 1,-1 1,-2 1,-3 2,4-4,-2 2,1-1,-1 3,2-4,-1 1,2-1</inkml:trace>
</inkml:ink>
</file>

<file path=ppt/ink/ink64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3062 1665,'14'2,"-11"-2,0-1,2 0,-1 1,0-1,-1 0,0 1,1 0,-2 3,-2 0,0 0,0 0,0 1,0 2,0-3,1 0,1 1,-1 0,-1 0,1 0,-1-1,0 3,0-2,0-1,-1 0,1 0,-3 0,0-1,0-1,-3-2,1-1,0-1,-1-1,1 0,1 1,-1 0,-5-1,5 1</inkml:trace>
</inkml:ink>
</file>

<file path=ppt/ink/ink64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3140 1690,'25'0,"-22"-1,0 1,1 0,2-1,-3 1,0 0,-6 0,0 0,-2 1,2-1,0 0</inkml:trace>
</inkml:ink>
</file>

<file path=ppt/ink/ink64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3140 1708,'43'-9,"-40"10,1-2,-1 2,0-1</inkml:trace>
</inkml:ink>
</file>

<file path=ppt/ink/ink64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3162 1652,'29'2,"-26"-1,1 0,-1-1,0 0,4 2,-3-1,0 1,-1 0,0 1,-1 0,0 3,-2-3,1 3,-2-2,-1 0,0 0,-5 4,3-2,-3 6,4-7,0 2,0-3,0 0,0-2,0-1,-3-1,3-1</inkml:trace>
</inkml:ink>
</file>

<file path=ppt/ink/ink64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3284 1662,'-18'-5,"15"6,0 0,0-1,-1 2,1 2,1-1,-2 7,3-6,-1 5,3-6,0 2,0-2,0 1,3-1,-1-2,0 0,1-2,-1-1,0-1,0-1,-1 0,1 0,-1 0,0-1,-1 2,0 0,-1 6,0 0,1 1,-1-1,1 0,0 0,2-1,0 1,1-2,1-3,0-1,-2-1,0-1,-2 1</inkml:trace>
</inkml:ink>
</file>

<file path=ppt/ink/ink64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3315 1654,'0'15,"0"-11,0-1,0 1,0-1,0 1,0 0,0 1,0 0,0-2,-1 2,1-9,0-1,0 1,0 1,1 0,-1-4,1 1,0 3,-1 0,1 0,1-2,-1 2,0 0,2 3,1-1</inkml:trace>
</inkml:ink>
</file>

<file path=ppt/ink/ink6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3437 994,'13'1,"-10"-2,0 0,0-2,-1 0,0 0,-4 0,-1 1,-1 3,1-1,0 2,-2 1,2-1,0 1,2 0,-2 0,2 1,0 0,-1 3,2-4,0 1,0-1,3-2,0-3,7-3,-6 2,1 0,-1 0,0 2,-1-1,0 2,0-1</inkml:trace>
</inkml:ink>
</file>

<file path=ppt/ink/ink64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3343 1649,'8'25,"-7"-21,-1-1,0 4,-1-4,1 3,-1-3,3-17,-2 8,1-2,-1 4,0 1,1-1,0 1,2 0,-1 0,1 2,1-1,-1 1,-3 5</inkml:trace>
</inkml:ink>
</file>

<file path=ppt/ink/ink64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3393 1675,'-14'-10,"11"22,3-8,0 0,0-1,2 3,-2-3,3-1,0-2,0-3,0-1,-1 1,0-1,-1 1,0 0,1-1,-1 1,-1 6,0 0,2 1,1 3,-1-4,1-2,0-1,1-2,0-6,-2 0,-2 4,1 0,-1 1,2-2,-2 2,1 9,-1-1,1-1,-1 0,0 0,1-1,-1 0,1 1,0-1,0 0,2-2,0-3,-2-1,1-2,-1-1,-1 2,1 1,-1-1,0 1,0-5,1 5,1 9,0-1,-1 0,0 1,0-1,-1-2,0 1,0 0,-1-1,0 2,0-1,-1 1,0-1,-1 0,0 0,0 1,1-2,-1 0,0-3</inkml:trace>
</inkml:ink>
</file>

<file path=ppt/ink/ink64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3473 1674,'14'-2,"-11"2,-2 3</inkml:trace>
</inkml:ink>
</file>

<file path=ppt/ink/ink64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3529 1650,'-16'1,"13"1,1 1,1 0,0 2,1-2,1 6,1-6,0 1,1-2,1-1,-1 0,0-1,1-2,0-6,-3 5,-1-1</inkml:trace>
</inkml:ink>
</file>

<file path=ppt/ink/ink64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3548 1658,'13'-2,"-12"-1,-4 0,0 1,0 0,0 3,0 0,0 1,0 2,1 0,1 0,0 5,1-6,0 1,0 2,1-3,2 1,0-3,0-1,0-1,1-1,3 0,-4 0,6-6,-6 5,1-3,-2 3,0-1,0 1,0-1,-1 0,1 0,-2-1,0 2,-1 0,-1 11,2-4,1 11,-1-3,0-8,0 0,0 0,1-1,-1 0,0 2,1-2</inkml:trace>
</inkml:ink>
</file>

<file path=ppt/ink/ink64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3606 1597,'2'37,"-2"-32,1-1,-1 0,0 0,0 7,1-5,-1 2,0-2,0-1,1-1,-1 1,2-2,1-3,0-2,0 1,-2-3</inkml:trace>
</inkml:ink>
</file>

<file path=ppt/ink/ink64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3251 1746,'-13'13,"12"-10,0 0,0 0,1 2,-1 0,0 0,1 0,0-1,-1 3,1-4,-1 3,1-3</inkml:trace>
</inkml:ink>
</file>

<file path=ppt/ink/ink64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3166 1838,'-1'14,"1"-11,0 1,0 2,0-3,0 2,0-8,0 0,0-3,0 1,-1 0,0-1</inkml:trace>
</inkml:ink>
</file>

<file path=ppt/ink/ink64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3164 1801,'13'13,"-11"-10,-1 0</inkml:trace>
</inkml:ink>
</file>

<file path=ppt/ink/ink64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3210 1849,'-17'-13,"14"14,2 3,1-1,0 1,1-1,0 2,2-1,-2-1,1 0,1-2,0-2,0-1,-1-2,-1 1,1-3,-1 3,-1-3,1 2,-1 0,0 1,0-4,0 2,0 2,-1-4,0 4,2 7,1 10,-1-7,1-1,-1 0,0-2,1 0,-1 1,1-2,1-1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2004 1629,'8'13,"-6"-6,2 0,-3-4,-1 0,2 4,-2-4,1 0,-1 1,-1-1,2 1,-1-1,-1-8,1 1</inkml:trace>
</inkml:ink>
</file>

<file path=ppt/ink/ink6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3493 938,'-6'24,"6"-20,-1 0,0 6,0-7,0 0,1 1,-1-1,0 0,-1 4,2-3,-1 0,1-1,0 0,0 1,0-1,1 0</inkml:trace>
</inkml:ink>
</file>

<file path=ppt/ink/ink65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3248 1848,'5'14,"-3"-11,1 0</inkml:trace>
</inkml:ink>
</file>

<file path=ppt/ink/ink65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3262 1821,'16'0,"-13"0,0-1,2 1,0 0,-2 0,0-1,2 0,-1 1,-1 0</inkml:trace>
</inkml:ink>
</file>

<file path=ppt/ink/ink65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3340 1797,'-1'23,"1"-10,0-8,0-1,0 0,-1 2,1-2,-1 0,3-7,0-3,0 1,-1-1,0 0,0 1,1-3,-1 5,1 0,-1 0,2 0,1-2,-1 3,0 1,0 1,-2 3,0 4,-1-4,1 4,0-3,-1 0,1 3,-1-2</inkml:trace>
</inkml:ink>
</file>

<file path=ppt/ink/ink65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3404 1813,'-14'-5,"12"9,2 0,0-1,0 1,0-1,0 0,0 0,1 1,0-1,2-2,2-6,-2 0,0 1,0 0,-1 1,1 1,1-2,-2 8,0 5,-1-6,0 0,3-10,-3 3,0 1,1-1,-1 1,0 0,2 3,-1 3,-1 2,-1-1,1 0,-1 1,0-1,1 0,-1 6,1-7,-1 0,2-11,-2 4,1-2,-1 1,0 2,1-1,-1 1,1 0,-1 0,2 0,1 1,0 1,0 1,0 1,0-1,-1 3,0 1,-1 1,-1-2,0 0,1 0,0-6,-1 0,1 0,0 0,2 0,-1 0,0 0,1 0,0 1,0 2,-2 3,0 0,0 1,0-1,0 0,-1 4,1-3,-1-1,1 0,-1 1,1 1</inkml:trace>
</inkml:ink>
</file>

<file path=ppt/ink/ink65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3507 1817,'22'3,"-19"-4,0-2,-1 0,-1 0,0 0,-1-1,-2 1,0 0,-1 3,0 0,-1 1,1 2,-1 0,0-1,2 1,2 3,0-1,3 4,-2-4,1-1,-1-1,1 0,1 1,3-1,-3-2,0-2,1-2,1-8,-6 8</inkml:trace>
</inkml:ink>
</file>

<file path=ppt/ink/ink65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3137 1924,'3'17,"-2"-13,-1 0,0-1,0 0,0 3,0-3,1 0,-2 1,1-7,-1-1</inkml:trace>
</inkml:ink>
</file>

<file path=ppt/ink/ink65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3127 1901,'14'11,"-9"-9,-2-1,1-1,-1 0</inkml:trace>
</inkml:ink>
</file>

<file path=ppt/ink/ink65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3184 1938,'-18'-8,"15"11,0 1,2 0,1-1,0 1,1-1,-1 0,0 0,1 0,0 1,-1-1,3 1,1-3,-1-4,-1 0,1-3,-1 1,-1-1,3-9,-3 11,0 0,0 1,0 0,0 0,0-1,0 1,-1-1,1-1,-2 0,0 2,-1 11,2-4,0 1,1-1,1 10,-1-9,-1 0,1 1,-1-1,1-1,1 3,-1-4,2 0,1-2</inkml:trace>
</inkml:ink>
</file>

<file path=ppt/ink/ink65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3209 1947,'14'3,"-14"0,-1 0,-1 0,-1-1,0 0,1 1,-1-1,4 1,5-2,-3-1,1 0,-1 0</inkml:trace>
</inkml:ink>
</file>

<file path=ppt/ink/ink65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3238 1948,'36'-3,"-33"4,0-1,0-2,-2-1,-3-1,-1 2</inkml:trace>
</inkml:ink>
</file>

<file path=ppt/ink/ink6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3432 969,'-2'15,"1"-12,1 2,-1-1,0 0,-1 0,2 0,-1 0,0-1,2 1,0-1,3-2,-1-4,-1 0,1-1,-2 0,1 0,-1 0,0-1,0 2,-1 0,1 0,1-7,-1 5,0 1,0 1,0 0,-1 0,2 0,-2 6,-1 2,1 1,-1 0,0 4,0-7,1 1,-2-1,1 1,1-1,-1 1,0 0,1-1,0 1,0 0,-1-1,1 0,0 0,2 0,-3-6,0 0,0-1,0 1</inkml:trace>
</inkml:ink>
</file>

<file path=ppt/ink/ink65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3303 1936,'2'21,"-1"-17,-1 0,3 2,-2-3</inkml:trace>
</inkml:ink>
</file>

<file path=ppt/ink/ink65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3300 1904,'10'13,"-7"-10,0-1</inkml:trace>
</inkml:ink>
</file>

<file path=ppt/ink/ink65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3331 1923,'-3'24,"2"-21,1 1,-2-1,2 0,4-8,-3-2,0 1,1-7,-1 10,2-3,0 3,0 2,1 1,-1 1,-2 2,0 3,-1 8,-1-9,1 4,0-4,0-1,1-1</inkml:trace>
</inkml:ink>
</file>

<file path=ppt/ink/ink65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3382 1951,'-8'-14,"6"17,0 0,-1 1,2 4,1-4,1 0,1-1,1-2,0-4,0-2,1-6,-3 6,1-3,-1 4,-1 1,1 0,1-2,-1 1,0 0,-1 0,0 0,-1 0,1 0,0 1,-1 6,-1 2,2-1,-1 0,2-1,-1 5,1-5,0 3,-1 0,1-3,0 1,0 0,3 1,-1-3,2-1,-1-1,0 0,1-1,0-4,-4 2,2-5,-2 5,0-1,0 1,-1-4,0 3,0 1,-3 1,-1 2,0 1,0 1,0 3,3-1,1 0,2 2,-2-2,2 4,-1-4,1-1,-1 0,2 0,0-1,0-1,0-2,1-2,-2-1,1-6,-2 7,-1-1,1 1,-1 0,0-1,0 1,0 0,0 0,3 6,0 0,4 11,-3-10,-2-1,0 3,-2-2,4 0,-1 2,-1-3,0-15,-2 7</inkml:trace>
</inkml:ink>
</file>

<file path=ppt/ink/ink65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3474 1906,'-20'26,"18"-22,0 0,-3 7,2-8,1 0,-4 5,3-5,0 0</inkml:trace>
</inkml:ink>
</file>

<file path=ppt/ink/ink65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771 1812,'1'20,"0"-17,-1 1,1 2,0-3,0 0,-1 0,2 2,0-1,0 0,-1 1,0-2,-1-6</inkml:trace>
</inkml:ink>
</file>

<file path=ppt/ink/ink65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765 1771,'4'20,"-3"-16,2 0,0 2,0-1,0-2,-2 0</inkml:trace>
</inkml:ink>
</file>

<file path=ppt/ink/ink65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818 1846,'-13'-11,"8"7,2 3,2 4,0 0,1 0,1 0,-1 0,0 0,1 0,1 1,0 0,0-1,1-2,0-2,1-6,-3 4,0-2,0 0,-1 0,1-5,-1 7,0 0,0-2,1 2,-1-2,1 1,-1-3,-1 4,1 0,-2 8,3-2,-1 1,1-1,0 1,0-1,0 0,1 5,1 7,-2-10,0-1,0-1,0 0,0 1,0-1,2 0</inkml:trace>
</inkml:ink>
</file>

<file path=ppt/ink/ink65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855 1812,'18'-3,"-14"1,-1 1,0 1,0-1,0 0</inkml:trace>
</inkml:ink>
</file>

<file path=ppt/ink/ink65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876 1820,'1'12,"0"-6,-1-1,0 2,0-2,0-1,0-1,0 0,3-2,2-3,1 0,-3 1,0-1,4 2,-3-1,1 1,-2 0</inkml:trace>
</inkml:ink>
</file>

<file path=ppt/ink/ink6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3491 988,'13'9,"-10"-9,0 0,0-1,0 1,0-2,-2-1,-4 1,-4 1,1 1,3 2,0 1,0 0,0 4,2-4,0 0,1 2,0 2,1-3,0-1,0 0,3-2,0-5,4-3,3-3,-8 7,5-5,-4 3,-2 2,1-1,2-3,-6 10,-2-1,2 1,-1 0,2 1,-1-1,2 0,0 0,0 0,2-2,0 2,1 0,-1 1,1 0,-1-2,-2 1,-3 5,-3-3,1-2,0-1,-6 4,5-4,-1 0,-1-1,-1-1,2 0,0 1,1-1</inkml:trace>
</inkml:ink>
</file>

<file path=ppt/ink/ink65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935 1806,'0'14,"0"-9,0-1,1 3,-1-4,1 0,-1 1,0-1,0-7,0 1</inkml:trace>
</inkml:ink>
</file>

<file path=ppt/ink/ink65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922 1769,'13'6</inkml:trace>
</inkml:ink>
</file>

<file path=ppt/ink/ink65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972 1805,'-13'-11,"10"10,0 2,0 3,3-1,0 1,0-1,1 2,1-1,2 2,-2-2,0 0,1-1,-1 0,1 1,0-3,0-2,-1-3,-1-6,-1 6,0 0,-1 0,1 1,0-1,-1 0,1-1,-1-1,0 1,1-1,-1 0,1 1,0 2,-1 0,1-3,-1 2,2 9,0 1,2 9,-2-8,0-2,0 1,1-1,0 0,-1-1,1 1,1 6,-2-6,0-1,0 0,0-1,1 0</inkml:trace>
</inkml:ink>
</file>

<file path=ppt/ink/ink65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1001 1789,'17'-15,"-14"13,0 0,0 1,2 1,-2 0,-2 3,-1 0,1 1,-1 0,0 3,0-4,0 0,0 2,0-2,1 3,0-3,-1 1,3 4,-3-5,0 0,0 0,-1 1,0 0,-1-1,0 0,-1 0,-1-1,-1-1,-1-2,3-1,-1-3</inkml:trace>
</inkml:ink>
</file>

<file path=ppt/ink/ink65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1057 1765,'25'-2,"-22"2,0 0,0 2</inkml:trace>
</inkml:ink>
</file>

<file path=ppt/ink/ink65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1067 1770,'0'19,"0"-16,1 0,-1 1,1 0,0 2,0-2,0 0,0 0,0 2,-1-3,3-2,2-4,0 0,2-4,-3 5,-2-1,1-1,0 2</inkml:trace>
</inkml:ink>
</file>

<file path=ppt/ink/ink65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1108 1797,'9'21</inkml:trace>
</inkml:ink>
</file>

<file path=ppt/ink/ink65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1101 1756,'14'22,"-12"-17,0-1,-1 0,-1-1,2 2</inkml:trace>
</inkml:ink>
</file>

<file path=ppt/ink/ink65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1157 1802,'-14'-14,"10"12,-1 1,2 3,3 1,0 0,6 5,-2-4,0 0,-1-1,0-1,0-3,-1-2,-1-2,-1-1,0 3,0-1,0 0,-1 0,1-1,0 0,-2-2,1 2,0 2,2 8,1 6,0-2,0-5,-1-1,0 1,3 4,-2-5,-1 0</inkml:trace>
</inkml:ink>
</file>

<file path=ppt/ink/ink65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1169 1735,'28'6,"-28"-1,1-1,2 2,-2-3,2 4,-2-3,1 4,-1-3,0-1,0 1,-1-1,1 1,0-1,1-1,-2 0,0 0,-2 0,-1-2,0 0,-1-2,-4-2,5 2,0-3,-1 1</inkml:trace>
</inkml:ink>
</file>

<file path=ppt/ink/ink6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2939 1293,'5'19,"-4"-15,0-1,0 2,-1-1,1 2,0-3,-1 2,1-1,-1 1,0 3,0-5,0 0,-2 1,1-11,1 0,0 1,0 1,0 0,0 2,1-1,0 1,1 0,-2 0,2 0,2 1,-1 0,-3 5,1 1</inkml:trace>
</inkml:ink>
</file>

<file path=ppt/ink/ink65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1226 1745,'25'-3,"-22"4,0 2</inkml:trace>
</inkml:ink>
</file>

<file path=ppt/ink/ink65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1228 1756,'4'15,"-3"-10,1-2,-1 4,0-4,1 1,-1-1,1 2,-1-2,1 0,0 2,1-3,2-4,1-3,-3 1,-2 0,0 1,-1 0</inkml:trace>
</inkml:ink>
</file>

<file path=ppt/ink/ink65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1273 1771,'2'0</inkml:trace>
</inkml:ink>
</file>

<file path=ppt/ink/ink65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1266 1738,'2'0</inkml:trace>
</inkml:ink>
</file>

<file path=ppt/ink/ink65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1318 1766,'-16'-1,"12"3,3 2,0-1,1 0,1 0,0 3,0-1,2-1,0-1,0-1,0-1,0-2,-2-2,2-8,-2 7,-1 0,0 0,0 0,0-1,-1-5,1 5,-1 2,1-1,-1 0,1-1,-1 0,1 1,-1-3,1 3,0 7,3 8,-2-5,0-1,0-1,-1 0,2 2,-1-3,0 0,0 0,1 2,-2-2,2 3,-1-1,-1-2,-1-6,1 0</inkml:trace>
</inkml:ink>
</file>

<file path=ppt/ink/ink65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1273 1767,'3'21,"0"-16,-1-1,0-1,0 0,5 2,-4-4,1 0,-1 0</inkml:trace>
</inkml:ink>
</file>

<file path=ppt/ink/ink65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1328 1740,'20'-4,"-17"3,0-1,0 2,-1 3,-2 0,0 0,0 3,0-3,2 1,-1 1,2 4,-2-5,0 0,1 5,-1-5,-1-1,2 1,-2-1,0 0,-3 0,-2-2,2 0,-1-1,-9 0,8 0,1 0,0 0,0 1,1 0,-1 0</inkml:trace>
</inkml:ink>
</file>

<file path=ppt/ink/ink65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925 1866,'42'7,"-39"-7,1-1,-1 0,2 1,-1-1,0 0,0 0,1 1,-2 0,0 0,0 0,0 1,0 0,1-1,5 1,-4 0,-2-1,1 1,0 0,0-1,-1 1,1-1,-1 1,1-2,0 1,4 0,1-2,-4 2,-2-1,0 0,0 0,0 0,0 0,4 0,-4 0,0 0,0 0,1 1,5-2,-5 2,0 0,0-1,0 1,0 0,-1-1,0 1,4 0,-4-1,2 0,-1 1,0-1,0 0,0 1,0 0,-1-1,1 0,-1 1,0 0,0-1,6 0,-6 0,0 1,1 0,4-1,-4 0,5 1,-5-1,0 1,0-1,0 1,10-3,-8 2,11-3,-13 3,0 0,9 0,-10 0,0 1,0 0,0-1,6 0,-5 0,8 1,-6-1,-3 0,0-1,-6-3</inkml:trace>
</inkml:ink>
</file>

<file path=ppt/ink/ink65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2834 687,'0'18,"0"-12,0-3,-1 0,2 0,-2 1,1-1,0 1,0 0,0-1,0 0,0 2,0-2,0 2,0-1,-1-11,0 1,0 1,0 1,0-2,0 3</inkml:trace>
</inkml:ink>
</file>

<file path=ppt/ink/ink65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2838 657,'6'16,"-5"-13,0 0,0 0,1-6</inkml:trace>
</inkml:ink>
</file>

<file path=ppt/ink/ink6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2964 1337,'33'-2,"-31"-1,-1 0,-1 0,-3 1,0 0,-2 3,1 1,0 0,-2 2,3-2,0 0,-1 3,2-2,1 1,0 0,1-1,-1 1,1 4,1-5,0 2,0-2,2 0,0-1,4-2,-1 0,1-2,-4 1,1-3,-1 2,0-1,4-4,-5 3,1 0,-1 0,0-1,1 2,-1 0,4-3,-3 2,1 1,-2 0,-7 3,0 2,1 0,1-1,1 2,-1 0,2 0,0 0,1 0,-1 0,1 1,-1-1,2 0,-1 2,1-2,2-1,0-3,0-1,4-7,-6 4,0 1,0 0,-1 1,0 0,0 0,2 6,-1 5,-1-3,0 0,0-1,-1 0,0 1,0-2,1 0,-1 0,-1 1,1-1,-5 4,3-3,2-1,-2 2,1-2,0 0,1 0,0 0,1-9,2-1,0 1,1 0</inkml:trace>
</inkml:ink>
</file>

<file path=ppt/ink/ink65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2869 709,'-6'4,"4"0,1 1,2-2,1 0,2 0,0-1,0-1,-1-1,0 1,0-1,0 0,0-1,0-2,-1-1,0-1,-1 1,0 1,-1-1,0 0,1-1,-1 1,1-4,0 2,0 2,-1 1,-2 6,0 6,1-3,0 4,1-3,1-3,-1-1,2 0,0 0,1 0,-2 0,0 0,-1 0</inkml:trace>
</inkml:ink>
</file>

<file path=ppt/ink/ink65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2930 691,'-6'24,"5"-21,0 0,1 0,2 0,0 0,1-1,0 0,0 1</inkml:trace>
</inkml:ink>
</file>

<file path=ppt/ink/ink65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2988 674,'17'21,"-16"-14,0-3,-1 1,0-1,-2 2,-1-3,1 0,-2 0,1-2,-1 0,0 0,-2-1,3 0,0 0</inkml:trace>
</inkml:ink>
</file>

<file path=ppt/ink/ink65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2865 703,'25'7,"-21"-9,-1 1,1 1,-1-1,0 1,0 1,-4 2,-6 3,4-4</inkml:trace>
</inkml:ink>
</file>

<file path=ppt/ink/ink65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2837 845,'-3'14,"2"-9,1-2,0 1,0 3,1-4,0 0,4-1,-2-3,0 0,-1-2,0-1,0-2,-1 3,0-2,-1 1,0 1,1 0,-2 6,1 0,0 4,0-3,0 0,1-1,0 1,2-3,0 0,2-1,1-2,-2-1,-2 0,-1-3,-1 3,-1 0,0-1,1-1,-1 2</inkml:trace>
</inkml:ink>
</file>

<file path=ppt/ink/ink65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2897 817,'-1'14,"1"-11,0 2,-1-1,0 0,0-1,1 0,-1 2,1-1,0-1,-1 1,1 0,-1 0,1 0,0-1,4-6,-2 0,0 0,-1 0,1-2,0 2,0-2,0 2,1 0,0 0,0 2,0 0,-1 16,-1-12,-1 0,0 1,0 0,0-1,3-6,-1-1,-1 0,0 0,0 0,1-2,-1 2,0 1,2 3,-3 3,1 0,0 6,-1-5,0-1,0 0,0 1,0-1,-1-23,0 15</inkml:trace>
</inkml:ink>
</file>

<file path=ppt/ink/ink65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2930 833,'2'0</inkml:trace>
</inkml:ink>
</file>

<file path=ppt/ink/ink65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2968 799,'-4'26,"4"-23,-2 2,2-2,-1 0,1 0,-1 4,1-3,-1 5,1-5,0-1,-1 1,1-1,-1 0</inkml:trace>
</inkml:ink>
</file>

<file path=ppt/ink/ink65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2976 854,'18'-1,"-18"-2,-2 0,0 0,-1 1,0 5,2 1,0 0,0 4,0 0,1-3,-1-2,1 1,0-1,3-2</inkml:trace>
</inkml:ink>
</file>

<file path=ppt/ink/ink65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3044 809,'-5'17,"3"-13,-1-1,2 1,-1 0,1 1,1 3,0-4,0 0,0 0,1-1,0 0,-1 0,2 2,0-2,-1 0,2-1</inkml:trace>
</inkml:ink>
</file>

<file path=ppt/ink/ink6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3054 1328,'-3'22,"2"-16,1-2,0-1,-1 0,2 1,0-1,2-2,0-2,0-2,-1 0,-1-1,1-1,-1 2,0-1,-1 0,1 1,0 0,-1 0,1 0,0-1,1 1,-3 8,1-1,0 1,0 0,0 0,0-2,0 0,0 0,0 1,0 1,3-6</inkml:trace>
</inkml:ink>
</file>

<file path=ppt/ink/ink65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3081 826,'23'0,"-20"0,2-1,-1 1,-1 0,-6-1,0 1,0 0,0 0,0 1,2 2,0 0,1 0,0 3,0-2,0-1,0 0,0 6,0-6,-1 0,1 0,0 0,3-2,0 0,0-2,0-1,0 0,0 0,0 0,-3-1,0 0,0 0</inkml:trace>
</inkml:ink>
</file>

<file path=ppt/ink/ink65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3146 815,'22'3,"-19"-2,-3 4,1 2,-1-2,1 0,-1-1,1-1,0 2,-1-1,1 0,0 4,0-4,0-1,-1 0,-11-1,7-2,0 1,1 0,-1-1,-19-3</inkml:trace>
</inkml:ink>
</file>

<file path=ppt/ink/ink65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2976 992,'1'16,"0"-8,0-5,-2 0,3 0,0-6,-3-2,1 1,0 0,0 0,-1 1,1-1,1-2</inkml:trace>
</inkml:ink>
</file>

<file path=ppt/ink/ink65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2985 943,'5'29,"-5"-26,1 0,0 1</inkml:trace>
</inkml:ink>
</file>

<file path=ppt/ink/ink65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3025 994,'-15'-2,"12"2,1 3,1 0,1 0,1 1,0-1,3-1,-1-2,0 0,0-2,1-1,-1 0,-1 0,2-4,-2 2,-2 2,1-2,0-2,-1 3,1 0,-1 1,-3 8,1 12,2-11,-1 0,2-1,2-2</inkml:trace>
</inkml:ink>
</file>

<file path=ppt/ink/ink65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3062 975,'-3'15,"2"-8,0-3,1-1,0 2,1-2</inkml:trace>
</inkml:ink>
</file>

<file path=ppt/ink/ink65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3106 950,'12'34,"-12"-31,-1 3,-1-3,0 1,-1-1,-1 2,2-2,-1 1,2 2,-1-1,1-1,-2 0,0-1</inkml:trace>
</inkml:ink>
</file>

<file path=ppt/ink/ink65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3008 1103,'23'5,"-20"-5,0-1,0 1,0 0,-3 3,1 11,-1-10,1 9,0-10,0 2,-1-1,1-1,-1 0,1 0,-5 0,0-2,-2 0,0-1,3 0,0 0,0 0,0 0,0-1,-6-2</inkml:trace>
</inkml:ink>
</file>

<file path=ppt/ink/ink65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2031 1438,'-11'17,"9"-11,0-1,-1 0,0-2,0 1,-1-1,-4 6,5-5,-4 10,4-8,0 0,0-1,1 0,-3 4,2-5,0 3,1-3,1-1,0 0,0 0,2-9,0 3,1 0,1-3,0 2,-2 1,2-1,0 0,-1 0,0 0,2-1,-2 1,0 9,-1-1,-1 1,0-1,0-1,-1 1,-1 9,1-1,0-7,1 0,-1-1,-1 4,0-3,5-10,-1-3,1-8</inkml:trace>
</inkml:ink>
</file>

<file path=ppt/ink/ink65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2018 1495,'15'-6,"-12"4,0 1,0 1,-3 3,-2 2,0 0,0 0,0-1,1 1,-1-1,1-1,-3 4,1-2,1-1,0 0,9-6,-1-1,-3 1,1 1,1 0,-2 1,0 0,-4 3,-4 5,3-5,0 0,0 0,0 1,1 0,0-1,-2 1,0 1,0-1,0-1,0-1,0-4,3-2,-1-1,1 2,0-1,1 1,-1-2,1 2,1 0,1 2,0 3,0 1,0-1,2-5,-1 0,-2 0,0 0,0 0,0 0,3-2,-1 1,-1-1,-1 2,1 0,-2 6,-1 0,1 2,0 1,-1-3,1 1,-1-1,1 0,2-1,-1-7,0 0,0 0,-1 0,1-1,-1 0,1-6</inkml:trace>
</inkml:ink>
</file>

<file path=ppt/ink/ink6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3102 1299,'-7'42,"7"-38,-1 5,1-2,0-2,0-1,3-2,0-2</inkml:trace>
</inkml:ink>
</file>

<file path=ppt/ink/ink65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2091 1468,'2'26,"-2"-19,-1 0,1 0,0-1,0-1,-1 1,1-1,-1 0,0 8,1-6,-1 0,0-2,1 1,-2 2,0 2,1-7,0 1,0 0,-1-1</inkml:trace>
</inkml:ink>
</file>

<file path=ppt/ink/ink65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2219 1528,'-5'13,"4"-8,1-2,0 2,-1-2,1 0,1 1,0 0,0-1,2-9,-1-6,-1 7,0 0,-1 1,0 0,0 0</inkml:trace>
</inkml:ink>
</file>

<file path=ppt/ink/ink65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2225 1487,'2'0</inkml:trace>
</inkml:ink>
</file>

<file path=ppt/ink/ink65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2255 1505,'-10'46,"12"-49,2-2,-1 0,-1 2,0 0,3 0,-2 1,0 1,1 0,-1 0,0 1,0 3,-1 1,0-1,-1 1,1-1,0 0,1-3</inkml:trace>
</inkml:ink>
</file>

<file path=ppt/ink/ink65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2344 1441,'-7'68,"7"-58,0-7,-1 4,1-3,0-1,0 1,3-3,0 0,0-1,2-1,-2-4,-4 0,0-1,1 3,-1-1,0 0,-1 0,1 0,-3-3,2 4,0 0,-1 0,0 1,0 1,0-1,0 1,-1 0,-3-1,3 1,1 1,0 1,8 2,5-1,-4-2,-2 0,1-1,-1 0,-1 1,6-2,-4 2,0-2,-1 2,1 0,0 0,-1 2,-1 0,-1 1</inkml:trace>
</inkml:ink>
</file>

<file path=ppt/ink/ink65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2465 1490,'-15'1,"11"1,-1 2,2-2,-2 6,3-5,1 1,-1 1,2-2,-2 4,2-4,2 0,5-3,-4 0,3-3,-3 0,0-1,-2 0,1-1,0 2,-1 7,2 1,0 0,-1 1,0-1,-1-2,0 2,1-1,1-2</inkml:trace>
</inkml:ink>
</file>

<file path=ppt/ink/ink65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2517 1532,'-4'17,"3"-14,-1 0,0 0,-1-3,1-5,1 1,-1 1</inkml:trace>
</inkml:ink>
</file>

<file path=ppt/ink/ink65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2511 1488,'4'14,"-7"-12,0-6</inkml:trace>
</inkml:ink>
</file>

<file path=ppt/ink/ink65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2221 1444,'-1'23,"1"-18,0-2,1 0,0 0,1 0,1-1</inkml:trace>
</inkml:ink>
</file>

<file path=ppt/ink/ink65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2213 1658,'-5'44,"4"-41,1 0,0 1,3-5,-1-3,-1 1,0-1,0 0,-1-1,0 0,1-2</inkml:trace>
</inkml:ink>
</file>

<file path=ppt/ink/ink6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3127 1330,'-14'2,"7"3,6-2,-1 2,2-1,-1-1,1 0,0 1,1 0,0-1,2-1,0-2,0-2,1-1,-2-1,-1 0,0 1,0-1,0 1,-1 8,1 3,-1-2,1-2,2-3,0-3,-2-2,1 0,-1 1,0-1,-1 1,1 0,0-1,1 0,1 0,0 3,0 4,-2 3,0-2,-1-1,1 1,-1 0,0 3,0-4,0 1,0 0,0 0,1-13,-1 4,0 1,0 0,1 1,-1 0,0 0,1 0,2-5,-1 5,0 0,1 1,-1-1,1 3,1 0,-1 1</inkml:trace>
</inkml:ink>
</file>

<file path=ppt/ink/ink65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2214 1635,'12'8,"-9"-8,1-2,-1 1,0-1</inkml:trace>
</inkml:ink>
</file>

<file path=ppt/ink/ink65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2262 1632,'-8'45,"6"-40,1 0,-1 5,1-7,0 0,0 3,0-3,4-8,-1 1,0-1,0 2,1-2,1 1,-2 0,2 1,-1 2,2 7,-3-1,0 0,-1-2,3 0,-1-5,-1-1,2-19,-3 15</inkml:trace>
</inkml:ink>
</file>

<file path=ppt/ink/ink65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2329 1612,'-18'59,"17"-46,0-9,0 2,1-1,1 1,1-2,0-1,0 1,5-1,-2-5,-2-1,1-1,-2 0,-1 1,-1-7,0 7,0-1,-1 0,1 1,-5-9,3 8,-3 0,-1-1,1 2,0 1,0 1,1 0,1 2,0-2,7 2,-1-1,1 1,0-1,1 1,0 0,0-1,0 1,-1-1,0 1,3-2,-2 0,-2 0,2 0</inkml:trace>
</inkml:ink>
</file>

<file path=ppt/ink/ink65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2437 1652,'16'1,"-13"-1,3 0,-2-1,-1 1,0-1,3 1,-2 0,-1 0,0 0</inkml:trace>
</inkml:ink>
</file>

<file path=ppt/ink/ink65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2476 1601,'-13'17,"12"-13,1 0,-1-1,-1 7,2-7,-1 2,1-2,0 0,0 0,0 0,1 3,0-2,0 1,-1-1,1 0,-1 3,1-3,0 1,-1-1,1 1,-1-2,0 0,-1 3,-1-2,1 0,-2 4,1-3,0-2,0 2,1-2</inkml:trace>
</inkml:ink>
</file>

<file path=ppt/ink/ink65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2525 1639,'-10'13,"8"-9,0 9,2 2,-1-12,1 0,0 1,1-1,-1 0,1 0,0 1,2-1,0-3,-1-3</inkml:trace>
</inkml:ink>
</file>

<file path=ppt/ink/ink65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2570 1648,'2'0</inkml:trace>
</inkml:ink>
</file>

<file path=ppt/ink/ink65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2571 1647,'-3'14,"3"-11,-1 0,1 2,-1-2,1 0,0 0,0 0,2 0,1-2,0-4,-1-3,-1 1,-1 1,0-1,1 1,-1 0,0 1,-1 0,1 0,-1-2,0 2,0 0,0 0,0 0,6 3,-1 1,-1-1,2 0,-1-2,-1 0,0-1,0 0,-2 6,-1 1,1 0,-1 0,-2 1,2-2,-1 1,1 0,0 1,0-2,0 1,0 0,0 5,1-5,-1-1,0 0,2-7,0-3,-1 1,0 1,0 1,-1 1,0 0,2-3,0 3,-1 0,2 3,0 6,-2-2,-1 14,0-14,0 0,0 0,1-1,4-24,-2 12,-2 3,0 0</inkml:trace>
</inkml:ink>
</file>

<file path=ppt/ink/ink65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2662 1581,'-15'48,"14"-44,1 1,-1-1,1-1,0 0,0 0,0 0,2 3,0-3,2-2,2 0,-3-3,0 0,-1-1,0 0,-1 0,-2-1,-1-3,0 3,-1 1,-1 0,1-1,-2 2,1-1,0 2,0-1,1 1,0 1,6 0,0-1,1 1,0-1,0 0,-1 0,2-1,2-1,-3 1,0 0</inkml:trace>
</inkml:ink>
</file>

<file path=ppt/ink/ink65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2716 1615,'10'24,"-8"-19,2-1,-3 1,2-1,-2 0,0 0,0 0,0-1</inkml:trace>
</inkml:ink>
</file>

<file path=ppt/ink/ink6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3213 1346,'13'7,"-10"-10,-1 0,1-1,-1 0,0 1,-2 0,0 0,-2 0,-3 1,2 1,-1 1,1 0,0 1,0-1,0 3,2 0,1 2,-1 4,2-1,-1-5,1 1,2 1,1-3,0-1,0-2,-1 0,2-2,-3 0,3-3,-3 3,-1-1,1 1,-1 0,1-1,-1 1,0 0,0 0,2 3,-2 3,1 1,0 0,2 8,-1-7,-2 0,2-1,-1-1,0 0</inkml:trace>
</inkml:ink>
</file>

<file path=ppt/ink/ink65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2735 1608,'-9'19,"5"-9,3-7,-1 3,1-3,-1 0,1 1,1 0,-1-1,1 0,0 3</inkml:trace>
</inkml:ink>
</file>

<file path=ppt/ink/ink65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2755 1602,'13'8,"-12"-5,0 1,0 1,0 3,-1-5,0 0,0 4,-1-4,0 0,-1 1,-1 4,2-4,-1 1,2-1,0-7,1-1</inkml:trace>
</inkml:ink>
</file>

<file path=ppt/ink/ink65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2806 1649,'8'15,"-8"-11,-1-1,1 0,-1 7,0-6,0-1,0 0,0 0,-1-6,1 0,0 0,0-2,0-4,0 5</inkml:trace>
</inkml:ink>
</file>

<file path=ppt/ink/ink65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2803 1620,'17'9,"-14"-7,-6-3</inkml:trace>
</inkml:ink>
</file>

<file path=ppt/ink/ink65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3018 1327,'-4'18,"3"-9,0-5,1 0,0-1,-1 1,1 0,-1 0,0 4,0-3,1 0,-1 0,1 0,0-1,-1 1,0-2,2-9,-1 1,1 0,-1 1,-1 0,0-1,1 2,-1 0,-2 1,0 1,0 0,-1 1,-2 1,2-1,0 2,0 0,1 3,2-2,0 0,1 0,-1 1,2 6,0-7,3 0,0-1,0-1,1 0,-1-3,0 1,2-3,-3 1,-1 0,0-3,-2 3</inkml:trace>
</inkml:ink>
</file>

<file path=ppt/ink/ink65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3035 1380,'16'9,"-13"-10,-1-2,2 1,-1-2,-2 1,-1 0,-3 1,-4 2,3 1,0 1,0 1,0 1,1-2,0 3,1-2,0 0,1 0,0 0,1 0,-2 4,2-4,1 0,2 0,1-1,1-1,3 0,-4-1</inkml:trace>
</inkml:ink>
</file>

<file path=ppt/ink/ink65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3104 1370,'-22'9,"18"-6,1-1,1 1,0 1,1-1,1 0,-2 3,1-3,1 0,-1 1,3-1,2-3,2-1,-1-1,-2-1,0-2,-1 2,0 0,1-1</inkml:trace>
</inkml:ink>
</file>

<file path=ppt/ink/ink65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3131 1316,'-6'21,"5"-15,0 0,0-1,0 0,-1 1,1-1,0 0,0-1,-1 7,1-5,0 1,0 0,0-3,0 0,0 0,1 2,0-2,3-7</inkml:trace>
</inkml:ink>
</file>

<file path=ppt/ink/ink65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3157 1373,'14'2,"-9"-3,-1 1,-1 0,0 0,0 0</inkml:trace>
</inkml:ink>
</file>

<file path=ppt/ink/ink65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3186 1342,'17'10,"-14"-9,0 0,0 0,0 1,-2 3,-1-2,-1 0,-1 1,0 0,0 1,-1-1,1 0,-5 4,1-1,4-4,-1 0,0-2,-2-16,4 10</inkml:trace>
</inkml:ink>
</file>

<file path=ppt/ink/ink6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3277 1325,'-13'17,"11"-13,1 0,-1-1,-2 6,2-6,-1 2,1-2,2 0,0 0</inkml:trace>
</inkml:ink>
</file>

<file path=ppt/ink/ink65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3277 1356,'-5'21,"4"-16,0 1,0-1,1 0,-1-1,1-1,0-10,1 2,-1-4,0 4,0 1,0 0</inkml:trace>
</inkml:ink>
</file>

<file path=ppt/ink/ink65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3243 1331,'16'2,"-12"-3,-1 1,1-1,-1 0,3-1,-3 1,1 1,3-2,0 1,-3 1,-1-1,1 1,-1-1,0 2</inkml:trace>
</inkml:ink>
</file>

<file path=ppt/ink/ink65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3319 1341,'-2'24,"1"-21,0 1,1-1,0 1,2-1,1-2,1-3,0-2,0-1,-2 1,1-3,-3 2,1 0,-2 2,-1 7,1 2,1-2,0-1,-1 7,1-7,-1 0,1 0,-1 1,0 5,0-3,1-1,-1-1,-1 3,1-4,-3 6,2-6,-1 0,0 0,-1-2,-1-1,2 1,-2-1,-1-2,3 0</inkml:trace>
</inkml:ink>
</file>

<file path=ppt/ink/ink65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3363 1332,'-10'44</inkml:trace>
</inkml:ink>
</file>

<file path=ppt/ink/ink65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3357 1332,'24'-11,"-21"11,-1 3,-2 1,-1 0,0-1,-1 1,-1 2,1-1,1-2,-1 1,1-1,-2 0,0 0,5-6</inkml:trace>
</inkml:ink>
</file>

<file path=ppt/ink/ink65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3387 1340,'16'10,"-12"-11,0-1,1-1,-2 1,1 0,-2-1,-2 0,-1 0,-2-1,-1 2,0 2,0 0,0 0,-1 2,1 0,1 0,0 2,1 0,1 3,1-4,-1 11,2-10,2 0,1-3,9-4,-8 2,-1-2,7-15,-9 13,2 0</inkml:trace>
</inkml:ink>
</file>

<file path=ppt/ink/ink65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3481 1345,'1'28,"-1"-25</inkml:trace>
</inkml:ink>
</file>

<file path=ppt/ink/ink65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3487 1292,'2'23,"-1"-20,-1 0,1 0</inkml:trace>
</inkml:ink>
</file>

<file path=ppt/ink/ink65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3533 1332,'-14'-8,"11"8,-1 0,1 0,-2 2,3 1,2 0,-1 1,1 1,0-1,1 4,0-5,1 0,2-1,7-8,-8 2,2-3,-3 3,2-4,-1 2,-2 3,5-8,-5 7,0-2,1-4,0-2,-1 8,-1 0,-3 9,1 2,1 0,1 0,-1 1,1 3,0-6,1 7,-1-6,0 6,1-5,-1-4,0 2,0-2</inkml:trace>
</inkml:ink>
</file>

<file path=ppt/ink/ink65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3178 1496,'-3'33,"2"-23,1-5,-1 2,0 11,0-9,0-1,1 1,-1-1,0 3,0-1,0-3,1-1,-1 3,-1-5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1999 1631,'29'-11,"-26"10,0 0,0 4,1 2,-3-2,1 3,-1-2,-2 3,-1 0,-1-3,1 2,0-3,1 1,-1 0,-2 2,0 1,-1-2,2-2,0-2,2-4,2 0</inkml:trace>
</inkml:ink>
</file>

<file path=ppt/ink/ink6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3295 1326,'-4'25,"4"-21,-1 1,0 1,1-3,-1 0,1 3,0-3,-2 0,2 0,0 0,-1 3,1-2,0 0,0-1,0-6,0-2,0 0,1-7,-1 8,1 0,-1 0,0 1,0-1,0-1,1-4,-1 4,1 2,-1-2,2 2,1 2,0 1,-2 3,-2 2,0-2,0 0,0 1,0-1,-1 2,5-9,-2 1,1 0,0-1,0 1,1 1,0 1,0 2,-1 4,-1 0,0-2,-1 2,1-2,-1 0,0 0,-1 0,0-12,1 4,1-4,0 6,-1 0,2-3,-1 2,1 0,1 0,0 2,0 0,-1 7</inkml:trace>
</inkml:ink>
</file>

<file path=ppt/ink/ink66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3230 1572,'-2'15,"2"-10,0-2,-1 0,1 1,-1 4,1-3,0 1,1-13,0 4,0-8</inkml:trace>
</inkml:ink>
</file>

<file path=ppt/ink/ink66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3236 1544,'18'19,"-15"-18,0-1,0 1,0 0,-1 2,-2 0,1 1,-2 1,1 1,0-3,-1 0,0 2,0 1,1-2,-1-1,0 5,0-1,3-22,-1 11,-1 0,2-2,0 0,1 1,-1 1,1 0,-1 1,0 0,0 0,1 3,-2 3,0 1,-1-1,0 3,-1 1,0-3,0 0,1-1,0 0,2-6</inkml:trace>
</inkml:ink>
</file>

<file path=ppt/ink/ink66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3327 1513,'-11'47,"10"-42,1-1,0 0,0-1,-1 1,1 0,0 1,0-2,0 1,1-1,-1 0,3 0,0-4,0-4,-1 1,-1 0,0 0,-2 0,0 1,0-3,-1 2,0 0,-2-2,0 3,-1 1,-2 1,4 1,0-1,-2 1,11-1,-2 0,4 0,-4 0,1 1,-2-1,0 1</inkml:trace>
</inkml:ink>
</file>

<file path=ppt/ink/ink66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3212 1528,'22'-6,"-17"4,0-1,-1 1,1 0,4-4,-7 3,2 1,-1 0,-7 7,1-2,1 0</inkml:trace>
</inkml:ink>
</file>

<file path=ppt/ink/ink66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3233 1527,'-4'33,"3"-26,1-1,-1 5,1-6,-1 1,-1 6,2-4,0 0,-3 10,3-14,0-1,0 1,3-8,-2 1,3-14,-3 9,0 1</inkml:trace>
</inkml:ink>
</file>

<file path=ppt/ink/ink66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3266 1540,'0'42,"0"-35,1-4,-1 0,1 1,0-1,3-1,-1-2,0-3,1-2,-2 1,0 0,-1 1,1-3,0-3,-1 3,0 1,-1 0,1 1,-1-3,1 2,-1 1,-1 1,-3 8,3-2,-2 7,3-5,-1 2,0 6,1-8,-1 6,1-5,-1 0,1 2,-1 0,0-1,-2 9,2-12,1 0,-1 0,0-1,-2 3,2-3,0 0,0 0,-1 0,-1 1,0-3,2-7,2 2,0-1</inkml:trace>
</inkml:ink>
</file>

<file path=ppt/ink/ink66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3322 1520,'3'29,"-4"-25,1 8,0-6,-1 5,1-6,-1-1,1 1,-1-1,0 3,0-1,0 7,1-8,0-1,-1 6,1-7,-1 0,0 0,2-6,-1-3,1-1,-1-1,1-10,0 12,0 0,-1 1</inkml:trace>
</inkml:ink>
</file>

<file path=ppt/ink/ink66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3323 1543,'16'-7,"-12"7,0 1,-4 2,-2 2,1-2,-3 9,2-8,1 1,0-1,-2 4,1-4,0-7</inkml:trace>
</inkml:ink>
</file>

<file path=ppt/ink/ink66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3358 1550,'21'8,"-18"-11,-1 0,-1 0,0 0,0 0,-1 0,-1 0,-2 0,-1 2,0 1,0 1,-1 1,0 1,1 0,1 0,1 0,-1 2,2-1,0 1,-1 0,2 0,0 5,1-7,0 0,1 1,2 0,0-1,-1-3,1 0,1-2,-2 0</inkml:trace>
</inkml:ink>
</file>

<file path=ppt/ink/ink66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3444 1534,'-2'26,"2"-18,0-5,-1 2,0 0,0-9</inkml:trace>
</inkml:ink>
</file>

<file path=ppt/ink/ink6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3327 1352,'17'-9,"-18"5,0 1,0 0,-2 1,0 2,0 4,1 3,2-3,0 0,-1 0,1 1,-1-1,1-1,3-1,1-3,-1 1,1-2,1-1,-1-2,1 0,-3 2,-1 0,6-6,-5 6,0 0,0 0,-6 3,0 1,1 2,3 0,1 0,1 0,0 0,0 0,-1 0,0 0,-1 0,-1 0,-1 0,-1-1,8-11,-3 5,0-1,0 2,-1 0,2-1</inkml:trace>
</inkml:ink>
</file>

<file path=ppt/ink/ink66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3441 1492,'7'24,"-5"-20,0-1,1 0</inkml:trace>
</inkml:ink>
</file>

<file path=ppt/ink/ink66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3490 1548,'-22'-4,"19"8,3-1,-1 7,1-6,0-1,-1 1,1-1,1 1,-1-1,3-2,1-2,-1 0,0-1,0-1,-2 0,1-2,-1 1,0 0,0 1,0 0,1-3,-1 2,0 1,0-9,0 1,-1 8,0-1,0-3,0 4,-2 7,2 7,1-6,-1 0,1 3,-1-4,1 0,2 28,-3-28,1-1,-1 0</inkml:trace>
</inkml:ink>
</file>

<file path=ppt/ink/ink66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3552 1476,'-14'40,"12"-24,2-10,0 13,0-11,2 7,-2-10,0 1,1-1,0 0,0 6,2-7</inkml:trace>
</inkml:ink>
</file>

<file path=ppt/ink/ink66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3626 1522,'17'3,"-10"-7,-4 2,1 1,-1 0,0 2,4 1,-2-2,2 0,-3 0,1-2,-3-3,-2 1,0 0,0 1,-1 0</inkml:trace>
</inkml:ink>
</file>

<file path=ppt/ink/ink66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3503 1631,'24'-4,"-19"1,-2 2,3-3,-3 3,0-1,0 0,0 2,0-1,0 2</inkml:trace>
</inkml:ink>
</file>

<file path=ppt/ink/ink66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3514 1652,'23'-2,"-19"2,0 0,-1-1,1 0,0 0,-1-1,0-2</inkml:trace>
</inkml:ink>
</file>

<file path=ppt/ink/ink66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1363 1060,'0'15,"0"-11,0-1,0 0,-1 0,0 3,1-2,-1-1,0 0,0 2,-1 0,2-1,-2 2,2-3,0 0,-1 4,0-3,1 0,0-1,2 0,2-1,-1-1,0-1,1-1,0 1,-1-1,1-1,0 1,-1 0,0 0,0 0,1 0,-1 1,0-1,0 1,-6-1</inkml:trace>
</inkml:ink>
</file>

<file path=ppt/ink/ink66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1344 1057,'27'1,"-24"-2,1 0,-1 0,0 1,0-1,0 0</inkml:trace>
</inkml:ink>
</file>

<file path=ppt/ink/ink66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1361 1100,'22'1,"-17"-2,-2 0,0 1,0-1,0 1,0 0,0 0,2-1,-2 2,-3 2</inkml:trace>
</inkml:ink>
</file>

<file path=ppt/ink/ink66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1435 1098,'2'0</inkml:trace>
</inkml:ink>
</file>

<file path=ppt/ink/ink6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3390 1328,'-7'7,"6"-4,0 2,1-2,1 0,1 0,-1 0,2-1,0 0,-1 1,0 0,-3 2,-2-1,1-1,0 0,3-7,2-1,-1 0,2-3,-1 2,-2 2,2 1,-1-1,1 3,0-1,-2 8,-1-1,0 2,0-4,0 0,0 0,0 0,0 0,1-9,-2 1,0 0,0 0,0 0,0 2,0 0,0 0,-1-1,2 0,3 2,4 1,-4 1,4 0,-4 0,0 0,0 0,0 0,-3 7,-2-4,0 2,-1-1,1 1,1-1,0 0,-1-1,1 0,0 2,-1-2,2 0,4 0,0-2,-1-1,1-1,0 0,-1-1,0 0,0-1,1-2,-3 2,0 0,-3-6,0 5,-1 1,1 0,-1 2,0 0,7 0,-1 0,0 1,0 0,0 1,-2 4,1-2,-1 0,0 1,-1 1,0-2,1 1,-1-1,0 0,0 0,-1 0,0 0,-2 0,8-8,-2 2,-1 0,2-2,0 0,-2 1,-1 0,1 1,-1 8,0-2,-1 1,0-1,1 1,-1-1,1 0,-1 0,1 0,-1 0,0 0,0 0,0 2,-1 0,1-1</inkml:trace>
</inkml:ink>
</file>

<file path=ppt/ink/ink66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1436 1098,'3'2,"0"-2,1 0,-1-1,6-1,-6 2,2-1,-2 0,2 0,-2 0,0 0,1 0,-1 1,0 0</inkml:trace>
</inkml:ink>
</file>

<file path=ppt/ink/ink66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1476 1064,'15'0,"-12"-1,0 1,0 1,0-1,0 0,0 1,0 0,0 0,-2 2,-1 2,-1-1,1-1,-2 1,0 1,0-1,0-1,-1 1,1-1</inkml:trace>
</inkml:ink>
</file>

<file path=ppt/ink/ink66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1546 1040,'1'22,"-2"-11,1-7,-1 0,1 0,-1 7,1-7,-1-1,1 0,1 0,-1 1,2-1,-1 0,2-1,2 1,-1-3,-1 0,10-3,-9 1,-1 1,0-1,0 0,0 0,0-2,-3 1</inkml:trace>
</inkml:ink>
</file>

<file path=ppt/ink/ink66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1544 1033,'16'-1,"-11"2,-1-1,0-1,-1 0,0-1</inkml:trace>
</inkml:ink>
</file>

<file path=ppt/ink/ink66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1547 1071,'38'-14,"-35"13,0 0</inkml:trace>
</inkml:ink>
</file>

<file path=ppt/ink/ink66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1610 1069,'39'-11,"-35"11,-1-1,0 1</inkml:trace>
</inkml:ink>
</file>

<file path=ppt/ink/ink66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1637 1033,'6'52,"-6"-47,0 0,1-2,-1 3,0-3,0 1,1-1,0-6,-1-1</inkml:trace>
</inkml:ink>
</file>

<file path=ppt/ink/ink66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1691 1013,'0'58,"0"-52,0-1,-1 6,0-5,0-3,0 0,1 0,4-2,0-1,0 0,-1-1,0 1,0-1,1 0,-1 0,1-1,-1 0,-1-1</inkml:trace>
</inkml:ink>
</file>

<file path=ppt/ink/ink66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1687 1033,'2'0</inkml:trace>
</inkml:ink>
</file>

<file path=ppt/ink/ink66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1693 1059,'33'-6,"-30"4</inkml:trace>
</inkml:ink>
</file>

<file path=ppt/ink/ink6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3008 1695,'-3'13,"3"-8,-2 13,1-12,0-2,1 1,-2 4,2-5,0 0,-1-1,1 1,-1 0,1 0,0-1,-1 0,1 0</inkml:trace>
</inkml:ink>
</file>

<file path=ppt/ink/ink66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1690 1023,'15'-14,"-9"10,-3 4,1 0,-1 2,-3 3,-2-2</inkml:trace>
</inkml:ink>
</file>

<file path=ppt/ink/ink66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1760 1021,'5'38,"-5"-33,-1 6,1-6,0 0,-1 0,1-1,0 2,-1-3,1 1,0-1,0 1,0-1,0 1,0 0,0-8,1 0,0 0,0 1</inkml:trace>
</inkml:ink>
</file>

<file path=ppt/ink/ink66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1805 1044,'1'21,"-1"-18,0 1,-1 5,1-5,-1 0,1-1,-1 0,0 0,0 7,1-6,-1 0,1-1,1 0,-1 0,1 0,1 3,1-3,0-3,0-1,0-2,0 0,4-2,-2 1,2 1,-2 0,-2 2,-2-2,-5-1,-1-1,2 3</inkml:trace>
</inkml:ink>
</file>

<file path=ppt/ink/ink66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1801 1039,'27'-1,"-24"0</inkml:trace>
</inkml:ink>
</file>

<file path=ppt/ink/ink66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1804 1086,'18'-5,"-13"1,0-1,-1 3,-1 0,0 1,0 0</inkml:trace>
</inkml:ink>
</file>

<file path=ppt/ink/ink66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1872 1087,'29'-10,"-26"9,0-1,0-1,-1-1,-1 1,0 0</inkml:trace>
</inkml:ink>
</file>

<file path=ppt/ink/ink66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1924 1036,'2'27,"-2"-23,0 0,-1 0,1 1,0 4,-1-6,1 0,-1 2,1 0,0 0,0 2,0-4,1 1,1-1,1-1,1-1,3-2,4-2,-8 2,4-4,-4 3,0 0,-1-1,-3-1,-1 0</inkml:trace>
</inkml:ink>
</file>

<file path=ppt/ink/ink66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1932 1044,'12'6</inkml:trace>
</inkml:ink>
</file>

<file path=ppt/ink/ink66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1932 1066,'27'-3,"-24"2,1 0,-1-1,1 0,1-5,-3 4</inkml:trace>
</inkml:ink>
</file>

<file path=ppt/ink/ink66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2003 1001,'8'86,"-7"-80,0-1,-1 0,1 0,0-1,-1 0,0 1,1 0,0 8,-1-10,0-7,-1 0,1 0</inkml:trace>
</inkml:ink>
</file>

<file path=ppt/ink/ink6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2932 1765,'0'20,"0"-8,0-8,0 0,0 0,0 1,0-1,1 2,-1 1,0 5,0-8,1 0,-1 3,0-3,1-1,2-1,0-2,0-1,0-2,-1 0,-1 0,0-1,-1 1,0 0</inkml:trace>
</inkml:ink>
</file>

<file path=ppt/ink/ink66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2061 1032,'3'50,"-4"-46,1-1,-2 1,2 0,-1-1,0 0,4-1,0-2,1 0,-1 0,1-1,2-1,-3 1,0 1,1-2,-1 1,0 0,0-1,-4-1,-5-9,4 7,0 1</inkml:trace>
</inkml:ink>
</file>

<file path=ppt/ink/ink66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2068 1010,'2'0</inkml:trace>
</inkml:ink>
</file>

<file path=ppt/ink/ink66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2061 1053,'30'-4,"-27"3,0 1,0-1,-1-2</inkml:trace>
</inkml:ink>
</file>

<file path=ppt/ink/ink66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2116 1029,'21'33,"-20"-30,0 2,1 0,-1-1,0-1,0 0,-1-6,0-9,0 7,0 1</inkml:trace>
</inkml:ink>
</file>

<file path=ppt/ink/ink66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2146 1025,'-12'36,"10"-32,0 1,1-1,-1 0,1 0,-1-1,2-8,-1-1,0 2,1 0,-1 1,-2-1</inkml:trace>
</inkml:ink>
</file>

<file path=ppt/ink/ink66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2107 1049,'23'-1,"-20"1,1 1,-1-1,0 0,-4-3,-4-1,2 3,0-1</inkml:trace>
</inkml:ink>
</file>

<file path=ppt/ink/ink66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2050 1008,'29'1,"-25"-2,-1 1,0 0,2 1,0 0,5 1,-6-1,-1-1,0-1,1 0</inkml:trace>
</inkml:ink>
</file>

<file path=ppt/ink/ink66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2173 1013,'7'38,"-7"-33,0 3,0-2,1-2,-1 0,0 0,0-1,0 0,1 0,-1 0,0 0,1 0,1 0,1-2,0-1,1 0,-1-1,0 1,0-2,1 1,-1-1,0 0,-1-3</inkml:trace>
</inkml:ink>
</file>

<file path=ppt/ink/ink66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2173 1037,'2'0</inkml:trace>
</inkml:ink>
</file>

<file path=ppt/ink/ink66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2182 1064,'34'-2,"-31"0,0 2,0-1,0 0</inkml:trace>
</inkml:ink>
</file>

<file path=ppt/ink/ink6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2972 1840,'-15'-8,"14"12,1 0,-1 1,0 2,0-4,1 6,-1-5,1-1,3-3,2-5,-2 2,0 0,0-1,1 0,0-1,-1 3,-1-1,-4 8,2-2,0 0,0 0,2 0,-1 3,0-3,1-7,-1 1,0 0,0-1,0-1,0 0,-1 0,0 0,1 0,-1 1,1 1,-1 0,1 0,-1 0,2 6,-1 1,0-1,0 0,0 1,0-1,-1 1,1-1,-1 1,1-1,-1 2,0-2,0 1,0-1,0 1,0-1,0 0,0-9,1 2,-1 1,1 0,0-1,1 1,1 0,1 0,0 2,-1 0</inkml:trace>
</inkml:ink>
</file>

<file path=ppt/ink/ink66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2239 1005,'4'19,"-3"-12,0 0,-1-4,1 0,-1 1,0 0,1 1,-1-1,0 2,1 0,-1 19,1-21,-1-1,-1 2,1-1,0-1</inkml:trace>
</inkml:ink>
</file>

<file path=ppt/ink/ink66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2178 1016,'14'9,"-9"-10,-2 1,0-2,0 0,0 2,1 2,-1 0</inkml:trace>
</inkml:ink>
</file>

<file path=ppt/ink/ink66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2290 1025,'-1'13,"1"-10,-1 0,1 1,0 1,0-1,0-1,0 5,0-2,0-1,-1 4,1 0,1-4,-1-2,4 0,0-2,-1-1,0 1,0 0,0-1,0 0,3 0,-3-1,4 1,-1-1,-2 1,1-2,-2 2,-1-3,-4 0,-1 1,-1 0,0 0,0-1</inkml:trace>
</inkml:ink>
</file>

<file path=ppt/ink/ink66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2286 1020,'36'-1,"-33"2,0-2,-8 5,2-1,-1-1,-1 3,2-3</inkml:trace>
</inkml:ink>
</file>

<file path=ppt/ink/ink66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2291 1061,'39'-6,"-35"4,-1 2,0 0</inkml:trace>
</inkml:ink>
</file>

<file path=ppt/ink/ink66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2380 1011,'0'22,"-1"-17,-1 0,1-2,0 0,0 0,0 1,0 0,0 0,-2 6,1 1,1-6,0-1,0 0,1-1,-2 3,2-3,0 2,0-2,0 0,0-6</inkml:trace>
</inkml:ink>
</file>

<file path=ppt/ink/ink66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2417 1040,'-2'17,"2"-12,0-2,0 0,0 3,0-2,0 0,0-1,-1 3,1-1,0-2,-1 1,2-1,2-2,3-1,-3 0,0 0,1 0,-1 0,0 0,0 0,0 0,1-1,1 0,-1 0,-1-1,-2-1,-4-1,-2-4,3 4,0-1</inkml:trace>
</inkml:ink>
</file>

<file path=ppt/ink/ink66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2409 1035,'30'-5,"-27"5,0 0,1 0,-8 3,1-1,-1 0</inkml:trace>
</inkml:ink>
</file>

<file path=ppt/ink/ink66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2412 1063,'33'-2,"-30"1,1 1,-1-2,0 1</inkml:trace>
</inkml:ink>
</file>

<file path=ppt/ink/ink66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2487 1002,'9'33,"-9"-29,0 3,0-3,-1 3,2 5,-1-7,0 0,0 4,0-6,1 4,-1-3,0 0,0-1,0 1,0-1</inkml:trace>
</inkml:ink>
</file>

<file path=ppt/ink/ink6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3048 1849,'-14'-2,"12"7,1 0,1 0,0-1,0-1,2 0,-1 0,2-2,0-3,1-2,-1 0,-1 1,-1 0,0 0,0 0,0 7,0 0,0-1,0 2,0 1,0-3,-1 0,1 10,-1-10,0 0,-1 2,0-1,0 0,0-1,-1 0,-1-1,0-1,0-1,0-1,0-2,1 0,0-1,1 0,2-2,-1 2,1 1</inkml:trace>
</inkml:ink>
</file>

<file path=ppt/ink/ink66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2553 1063,'0'16,"0"-11,0-1,0-1,1 0,0 5,0-4,-2-1,1-8,0-1,0-1,0 0</inkml:trace>
</inkml:ink>
</file>

<file path=ppt/ink/ink66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2556 1014,'17'41</inkml:trace>
</inkml:ink>
</file>

<file path=ppt/ink/ink66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2611 1067,'-13'-6,"9"5,1 1,0-1,0 2,0 0,2 2,0 2,2 12,0-13,0-1,1 1,2 1,0-4,-1-1,1 0,0-1,-1-2,0-2,0-4,-1-5,-2 11,1 0,-1-7,1 7,-1 0,0-1,0 0,0-9,0 9,0-1,0 2,0 9,0 8,1-9,-1 0,0-1,2 9,2 5,-2-8,-1-6,1 4,-1-4</inkml:trace>
</inkml:ink>
</file>

<file path=ppt/ink/ink66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2666 999,'3'53,"-2"-39,1 3,-2-10,1-1,1 11,-1 0,-1-12,0-1,-1 3,0-3,-2-3</inkml:trace>
</inkml:ink>
</file>

<file path=ppt/ink/ink66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2732 1048,'31'-1,"-28"0,0 1,0 0</inkml:trace>
</inkml:ink>
</file>

<file path=ppt/ink/ink66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2793 1009,'1'23,"-2"-20,1 0,0 0,0 0,-2 5,2-5,0 0,0 0,-1 3,1-2,0 0,0 0,0-1,-1 0,1 0,0 1,1 1,-1-2,3 0,4-2,-4 0,1-1,4-1,-3 1,-2 0,0-1,3 1,-3-1,0 0,0 1</inkml:trace>
</inkml:ink>
</file>

<file path=ppt/ink/ink66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2796 1010,'44'0,"-47"0</inkml:trace>
</inkml:ink>
</file>

<file path=ppt/ink/ink66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2792 1059,'37'-5,"-34"5,1-1,1 0,-2 0</inkml:trace>
</inkml:ink>
</file>

<file path=ppt/ink/ink66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2878 973,'7'62,"-6"-54,-1-1,1 0,0 1,-1 2,1 0,-1-2,1-1,-1 0,1 0,-1 1,0 6,0-8,0-1,0-1,0-1,-1 6,0-4,-2-6</inkml:trace>
</inkml:ink>
</file>

<file path=ppt/ink/ink66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2961 1015,'-21'29,"20"-26,0 1,1 0,-1 0,4 11,-2-11,-1 0,1-1,1 2,0-1,2 0,-1-2,0-2</inkml:trace>
</inkml:ink>
</file>

<file path=ppt/ink/ink6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3064 1858,'22'2,"-18"-5,-1 0,-2 0,0 0,-1-1,0 1,-2 0,-1 1,-1 0,-4 1,5 1,-1 2,0 1,1 2,1-1,1 0,0-1,1 1,0 1,0-2,4 9,-4-9,1 1,1 0,1 1,0-6,4 0,-5-2,3-1,-3 1,0 0,1-2,0 1,-1 0,0 0,-1 1,0 0,0 0,2 5,0 2,-2-1,-1 1,1 3,0-4,-2 6,1-5,0 0,-1-7,1 0,-2-6,2 5,0-1,1 1,0 0,0 0,1 1,0-1,1 0,1 0,0 1,-1 1,0 1,0-1,0 0,1 0,0-1,-2 0,-5 2,-1 2,0 0</inkml:trace>
</inkml:ink>
</file>

<file path=ppt/ink/ink66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2992 1012,'0'19,"0"-16,-1 0,1 0,0 2,-1 0,1-2,0 3,0-3,0 1,-1-1,1 1,0 0,0 4,0-5,1 2,-1-1,1-1,1 0,1-1,2-2,-1 0,1 0,-2 0,2-1,-1 0,0 1,-1-1,0 1,6-2,-3 1,-3 0</inkml:trace>
</inkml:ink>
</file>

<file path=ppt/ink/ink66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2996 1017,'38'-5,"-42"4</inkml:trace>
</inkml:ink>
</file>

<file path=ppt/ink/ink66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2994 1057,'37'-3,"-34"3,2 0,-1 0,5-3</inkml:trace>
</inkml:ink>
</file>

<file path=ppt/ink/ink66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3062 993,'28'59,"-28"-53,1 0,0 3,-1-1,0-1,-1 0,0-2,-1 0,-1 0,-2 1,1-1,-1 1,1 1,-1-1,-9-5</inkml:trace>
</inkml:ink>
</file>

<file path=ppt/ink/ink66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1424 944,'-15'3,"10"-2,2 0,0 0,-2 0,2 1,0 0,1 1,0 0,1 2,1-2,0 3,0-3,3 2,0-2,0-1,6 1,-5-1,0 0,2 1,-3-1,-1 1,0 0,-2 2,-1 0,0-2,-1 2,0-1,-1-1,-1-2,1 1,0-1,-2 1,2-1,0-1,0 1</inkml:trace>
</inkml:ink>
</file>

<file path=ppt/ink/ink66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1442 990,'25'3,"-22"-3,0 0,0 0,0 0,0 0,0 0,0 1</inkml:trace>
</inkml:ink>
</file>

<file path=ppt/ink/ink66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1452 1014,'17'4,"-14"-5,0 2,0-1,0 1,1 0,-1 0,0 1,0 0,-4-6,-1 0,0 0,-1 1</inkml:trace>
</inkml:ink>
</file>

<file path=ppt/ink/ink66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1476 980,'13'2,"-10"-1,1-1,5 1,-4 1,0-1,1 2,-3-1,0 0,-1 1,0 0,-2 1,0-1,-1 0,0 5,-1 1,0-1,1-5,-3 5,1-4,-3 3,4-4,0 0,-1-2,0 1,-1-1</inkml:trace>
</inkml:ink>
</file>

<file path=ppt/ink/ink66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1611 960,'-14'2,"11"0,0 0,1 1,1 0,1 1,0 0,0-1,1 1,1-1,-1 0,1 0,-1 0,1 1,0-1,2 3,-1 2,-1-1,-1-3,-1-1,0 0,-2 1,0-1,-1-1,0-1,0 0,0 0,-1-1,3-3</inkml:trace>
</inkml:ink>
</file>

<file path=ppt/ink/ink66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1632 1001,'18'0,"-14"-1,0 1,0-1,0 1,1 0,2 1,-3-2,0 2,-10-5,3 2</inkml:trace>
</inkml:ink>
</file>

<file path=ppt/ink/ink6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525 1652,'-28'-17,"25"17,0 1,-2 2,1-2,1 4,2-2,0 0,1 3,1-2,-1 0,2 5,1-3,-2-3,1 0,2 1,1-1,0-1,-2-3,1 0,1-3,-3-1,-1-3,0 3,-1 2,0-1,1-3,-1 1,1 3,0-4,-1 2,1 2,1 8,1 0,-1 0,1 0,2 6,-2-6,3 7,-4-9,6 3</inkml:trace>
</inkml:ink>
</file>

<file path=ppt/ink/ink66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1658 969,'6'53,"-6"-48,0 3,0-3,0-2,0 0</inkml:trace>
</inkml:ink>
</file>

<file path=ppt/ink/ink66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1718 960,'-10'17,"8"-13,0 0,1 0,-1 1,3 1,0-3,1 0,1 1,-1-1,1 0,-1 0,2 0,-2 0,1-1,1 2,2 0,-1 1,-5-1,0-1,-3 0,-3 3,-2-2,4-2,-2 0,2-3,1 0,0-3,1 1,-1-3</inkml:trace>
</inkml:ink>
</file>

<file path=ppt/ink/ink66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1763 988,'18'4,"-9"-4,-4 0,-1 0,-1 0,0 0,1 1,-1 0,0-1,-7 1,1-1,0 0,0 0,-1 1</inkml:trace>
</inkml:ink>
</file>

<file path=ppt/ink/ink66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1764 1008,'21'6,"-17"-6,-1 1,0-1,1 0,-1-1,0 0,0 0,1 1,1-2,-1 2,-1 0,-9-3,2-1,3 1</inkml:trace>
</inkml:ink>
</file>

<file path=ppt/ink/ink66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1796 947,'24'22,"-18"-18,-2-2,1 0,-2-2,0 1,1 2,1-1,-2 0,0 0,0 2,-1 0,-3 1,-1-1,0 0,-2 4,2-4,-4 7,3-9,-5 1,-1-19,7 12,1 0</inkml:trace>
</inkml:ink>
</file>

<file path=ppt/ink/ink66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1571 1070,'15'1,"-11"-1,0 0,-1 1,0-1,5 1,-5-1,1 1,-1-1,-7 0,-1-1,2 0,0 1</inkml:trace>
</inkml:ink>
</file>

<file path=ppt/ink/ink66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1563 1090,'15'8,"-12"-9,0 1,3 0,-2 0,0 0,0 1,1-1,-1 0,-1 0,1 0,1 1,-2 0,0-1,0 2,-6-1</inkml:trace>
</inkml:ink>
</file>

<file path=ppt/ink/ink66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1955 946,'-15'2,"11"-1,-1 0,1 2,1-1,0 0,1 1,0 0,-1 0,1 1,1-1,-3 2,2-1,0-1,2 1,1-1,2-1,1 0,0-1,3 1,-2-1,-1 0,0 0,-1 0,0-1,0 1,0 0,1 1,0-1,-1 2,-2 0,-3 5,-1-3,2-2,-4 0,3 0,-3 0,1-1,0 1,-2-1,3 0,0-3,2-2,-1 0</inkml:trace>
</inkml:ink>
</file>

<file path=ppt/ink/ink66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1979 995,'15'4,"-12"-4,5-1,-4 0,-1 1,0 0,0 0,0 0</inkml:trace>
</inkml:ink>
</file>

<file path=ppt/ink/ink66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2045 952,'2'0</inkml:trace>
</inkml:ink>
</file>

<file path=ppt/ink/ink6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567 1636,'2'0</inkml:trace>
</inkml:ink>
</file>

<file path=ppt/ink/ink66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2046 952,'10'-2,"-12"5,-1-3,0 1,-2 2,2 0,2 0,0 1,0 0,2 1,3 2,-1-5,0 0,2 0,-1-1,0 1,-1-1,0 0,0 2,0 1,-2 0,-1 0,0 0,-1 2,-1 2,0-4,-3 0,2-1,-1-1,0-1,0 0,-3 1,4-2,0-1</inkml:trace>
</inkml:ink>
</file>

<file path=ppt/ink/ink66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1929 1066,'18'2,"-13"-1,-2-1,1 0,0 1,-1-2,1 2,1-2,-1 1,4 0,-5 1,1-1,5 0,-5 0,7 1,-8 0,1-1,0 0,-1 0,1 0,0 0,0-1,4 1,-4 0,0 0,2 0,-3 0,1 0,0 1,-1-1,0 2,-1 1,-5-2,0 2,0-2,-2-1</inkml:trace>
</inkml:ink>
</file>

<file path=ppt/ink/ink66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1931 1089,'33'7,"-30"-8,0 1,0 0,0 0,2 0,-2 0,5 0,-4 0,1 1,-1 0,0-1,0 1,0-1,-1 1,0-1,3 1,-3-1,0 0,0 0,0 0,4 0,-4 1,-8 0,-1 0,1-1,0 1,0-1</inkml:trace>
</inkml:ink>
</file>

<file path=ppt/ink/ink66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1606 1120,'5'33,"-5"-29,-1 1,1 0,0 0,0-2,0 1,1 0,-1 1,1-1,-1-1,0 0,1 0,0 0,1 0,1-1,0-1,1 0,0 0,0 0,0-1,-1 1,0 0,1-1,-1 0,2 1,-2-1,0 1,1-1,-1 0,2 0,-1 0,0 0,0 1,-1-2,1 1,-1 0,0 0,2 0,-2 0,0 0,0 0,4 0,-2 1,-1-1,8-1,-8 1,-1 0,1 0,-1 0,3 0,4 0,-6 1,1-1,-1 0,1 0,-1 0,0 1,12-1,-12 0,0 0,1 0,-1 1,9-1,-8 0,0 0,3-1,-1 0,-4 1,0 0,1-1,-1 1,2 0,0 0,0-1,-1 1,0 0,0 0,-1 0,0 0,4-1,0 2,-3-1,-1-1,2 0,-1 0,4 0,-4 1,0-2,-1 2,0-1,0 0,1 0,-1-1,0 1,-1-2,0 0,-2 0,0-3,1 2,-1 1,0 0,0-1,0 1,1 0,-1-6,0 6,1-2,-1 2,-1-6,2 6,-1-1,0 1,0 0,0 0,0 0,1 10,-1-2,-1 3</inkml:trace>
</inkml:ink>
</file>

<file path=ppt/ink/ink66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2124 981,'13'6,"-8"-6,-1-1,-1 1,2 0,0-1,-2 1,1 0,-1 0,1 0,-1 1,-3 2,-4-4,0-2,2 0,0 0,-1 0</inkml:trace>
</inkml:ink>
</file>

<file path=ppt/ink/ink66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2143 962,'2'24,"-2"-21,0 1,0 1,0-1,0 1,0-2,0 0,0 0,0 0,0 3,1-2,-1-1,0-6,0-1,1 0,-1 0</inkml:trace>
</inkml:ink>
</file>

<file path=ppt/ink/ink66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2211 940,'-10'14,"7"-11,1 0,1 0,0 0,0 1,1-1,0 3,1 0,0-2,3 1,0-3,1 0,-1 0,-1-2,2 2,0 0,-2-1,0 0,0 2,-2 1,-5 9,3-9,-9 6,6-8,-1 0,0 0,-3-1,2-2,1 0</inkml:trace>
</inkml:ink>
</file>

<file path=ppt/ink/ink66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2296 958,'18'-1,"-7"0,-6 0,-1 0,-1 1,0-1,0 1</inkml:trace>
</inkml:ink>
</file>

<file path=ppt/ink/ink66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2295 994,'23'-2,"-18"1,-2 1,2-1,-1 0,0 1,2-1</inkml:trace>
</inkml:ink>
</file>

<file path=ppt/ink/ink66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2316 939,'34'-1,"-30"2,-1 1,1 0,-2 2,-1 0,-2 0,1-1,-1 2,1-1,-1 1,0-1,0 0,0-1,-1 1,-1 1,1-2,-4 5,-2-1,5-5,-1-2,0-1,-3-2,5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2122 1652,'-21'-7,"17"9,0 2,3-1,0 1,1-1,2 4,2-3,-1-3,0-1,0 0,2-2,-2-2,0 1,-1 0,1-1,-1 1,-2 9,0 0,0-2,2 0,0 3,2-4,-1-4,1-3,-2 1,0-1,-1 1,1-1,-1 1,4-7,-2 7,-1-1,0 1,-1 0,-4 4,-2 1,0 2,2 0,0 0,2-1,1 0,-1 0,1 1,3 2,-1-3,1-4,0 0,0-2,1-1,-1 1,-1 0,1 0,-2 0,0 6,1 6,-1-6,-1 1,-1 3,1-4,0 0,-1 0,0 2,-1-1,1 0,-1-1,-1-1,-1 2,0-1,1-1,0 0,0-3,3-2,-1-1,1 1,0-2</inkml:trace>
</inkml:ink>
</file>

<file path=ppt/ink/ink6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568 1636,'50'-3</inkml:trace>
</inkml:ink>
</file>

<file path=ppt/ink/ink67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2430 958,'-6'-15,"4"12,-1 1,0 2,0 1,0 1,-1 0,1 1,2 0,-2 5,2-5,1 1,-1 4,1-5,0 1,0-1,0 0,0 1,0-1,0 0,4-3,0-2,-1 0,-1-1,0 0,2-2,-3 2,2-4,-1 4,0-1,1 2,0 0,-4 5,1 3,-2 0,0 5,1-6,0-1,0-1,-2 10,2-9,0 0,1 2,-1-2,1 0,-2 3,1-4,0 0</inkml:trace>
</inkml:ink>
</file>

<file path=ppt/ink/ink67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2468 972,'29'7,"-26"-8,0 1,0 0,0 0,-3-4</inkml:trace>
</inkml:ink>
</file>

<file path=ppt/ink/ink67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2531 932,'-5'30,"5"-27,0 1,1 2,0-1,0-1,1 0,1-1,-1 0,1-1,2 0,-2 0,0-1,0 0,-3 2,-5 0,1-1,1-1,-1 0,0 1,1-2,0 0,0-1,0-6,1-1</inkml:trace>
</inkml:ink>
</file>

<file path=ppt/ink/ink67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2535 949,'24'1,"-21"-1,0-1,0 1,1-1,-1 0,-6 3,-1-1</inkml:trace>
</inkml:ink>
</file>

<file path=ppt/ink/ink67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2582 991,'14'2,"-11"-1,0-1,0 0,0 0,0-1,0 2,0-2,0 1,-7-2,1-1</inkml:trace>
</inkml:ink>
</file>

<file path=ppt/ink/ink67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2601 969,'7'24,"-7"-21,0 0,0 1,1-1,-1 1,0-1,-1 0,0-7,1 0</inkml:trace>
</inkml:ink>
</file>

<file path=ppt/ink/ink67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2632 952,'36'6,"-35"-3,-2 4,0-2,-1 0,1-2,-1 0,1 1,-2-1,2 0,0 0,0 0,4 0,0-1,2 0,2 0,-3-2,-1 0,0 0,1-1,-10-2,0 3</inkml:trace>
</inkml:ink>
</file>

<file path=ppt/ink/ink67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2182 1727,'-17'5,"9"-3,5-1,0 1,0-1,-1 2,1-1,0 1,-1 1,0-1,2 0,0 0,1 0,1 0,2 0,0 1,2 0,-2-1,1 0,2 2,-1-3,-1 0,0-1,1 1,0 0,0 0,-2 1,-1 0,-1 1,-1 0,-2 3,1-4,-3 2,1-1,1-2,0 0,-1 0,1-2,-4-11,6 8,0 0,0-1</inkml:trace>
</inkml:ink>
</file>

<file path=ppt/ink/ink67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2191 1803,'14'-1,"-8"0,-3 1,2-1,0 1,-1-1,-1 1,0-1,0 2</inkml:trace>
</inkml:ink>
</file>

<file path=ppt/ink/ink67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2196 1816,'38'-5,"-34"5,1 0,-2 0,0-1,-2-2</inkml:trace>
</inkml:ink>
</file>

<file path=ppt/ink/ink6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589 1589,'8'17,"-6"-8,0-4,-1 0,2 2,-3-3,2 0,-1-1,-1 0,1 0,1 2,-1-1</inkml:trace>
</inkml:ink>
</file>

<file path=ppt/ink/ink67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2229 1756,'14'4,"-11"-3,5 3,-2-3,1 1,1 0,-5-1,3 1,-3 0,0 1,-2 1,-1 0,0-1,-1 0,0 2,-1-2,1 0,-1 0,0 0,-3 2,3-2,-1-1,1 1,-2 2,0 1,-1-11,4 2,0 0,1 0</inkml:trace>
</inkml:ink>
</file>

<file path=ppt/ink/ink67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2338 1757,'-13'5,"8"-4,2 2,0-1,1 1,1 0,1 2,0-1,1 0,2 5,0-6,2 2,0-1,-1-2,-1 1,2 2,-3-2,-1 0,-1 1,0-1,-3 7,0-6,0-2,0-1,-6 2,6-3,0 0,0 0,1-3,1-9,1 8,0 0</inkml:trace>
</inkml:ink>
</file>

<file path=ppt/ink/ink67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2356 1799,'15'-2,"-10"1,-2 0,0 1,6-1,-5 0,0 0,-1 1,0-1,0 1,1 1,-5 3,0 0,-2-2</inkml:trace>
</inkml:ink>
</file>

<file path=ppt/ink/ink67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2479 1748,'-14'8,"9"-2,3-3,2 0,0 1,2 2,-1-3,1 1,2 1,0-2,-1-2,0 1,1 0,-1 0,0 1,-1 0,-2 0,-2 2,-2 0,-1 3,3-3,-1-1,1-1,0-7,2-2,-1 1,1 1</inkml:trace>
</inkml:ink>
</file>

<file path=ppt/ink/ink67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2521 1784,'18'3,"-14"-3,0 0,-1 0,1 0,-1 0,0-1</inkml:trace>
</inkml:ink>
</file>

<file path=ppt/ink/ink67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2526 1799,'16'4,"-12"-4,1 0,2 0,-4 0,0 0,0 0,0-1,-2-2</inkml:trace>
</inkml:ink>
</file>

<file path=ppt/ink/ink67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2548 1748,'23'10,"-20"-7,2 1,-1-1,1 3,-3-1,-1-2,0 0,1 2,-2-2,0 1,0-1,-1 2,0-2,-2 2,1-2,-1-1,0-1,0-2,0 0,0-2,-1 1</inkml:trace>
</inkml:ink>
</file>

<file path=ppt/ink/ink67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2674 1764,'-13'-10,"10"10,0 0,-1 2,0-1,0 2,3 0,0 1,3 0,0-1,1 0,5 2,-4-6,-1 0,1-3,0-2,-1 2,0 0,0 1,0 0,-4 7,1 2,0 2,-1 0,0 9,0-13,1 1,-1-1,1 1,-2 6,2-5,-1 7,1-10,-1 1,1 0</inkml:trace>
</inkml:ink>
</file>

<file path=ppt/ink/ink67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2716 1805,'15'-1,"-11"1,-1 0,0-1,0 1,2 0,-2 0</inkml:trace>
</inkml:ink>
</file>

<file path=ppt/ink/ink67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2782 1749,'-10'14,"6"-11,3 0,2 4,0-4,1 1,-1-1,1 2,2 0,0-2,1 2,-3-2,0 0,1 0,0-1,-2 2,-1 0,0 0,-3 4,3-5,-1 0,-1 0,-1 0,0 0,0-4,-1-1,2-1,-1-8,3 8</inkml:trace>
</inkml:ink>
</file>

<file path=ppt/ink/ink6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633 1543,'9'60,"-8"-54,0 1,0 0,2 3,-3-6,0 0,-2-7,2-2,0 0,0-1,1-3,-1 6,3-5,-2 5,1-1,0 1,1 1,0 2,0 2,2 3,-4-2,2 7,-2-7,-1 2,-1 3,-1-3,-2 1,-4 2,5-7</inkml:trace>
</inkml:ink>
</file>

<file path=ppt/ink/ink67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2828 1806,'21'-1,"-17"0,-1 1,2-1,-2 1,2-1,-1 0,0 1,-1 0,0 0</inkml:trace>
</inkml:ink>
</file>

<file path=ppt/ink/ink67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2845 1820,'24'1,"-18"-1,-2 0,-1-1,0 0,-5-2,-1 1</inkml:trace>
</inkml:ink>
</file>

<file path=ppt/ink/ink67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2849 1777,'22'11,"-19"-10,1 1,0 0,-1-1,0 0,1 1,-1-2,0 2,-3 2,-1-1,0 1,-1 0,-1 1,2-1,-4 10,4-10,-1 0,1-1,-2 2,2-2,-1 2,4-9</inkml:trace>
</inkml:ink>
</file>

<file path=ppt/ink/ink67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2966 1779,'-13'-11,"10"10,-2 2,2 0,0 2,0 4,2-3,0-1,0 0,1 0,-1 0,1 1,-1 1,1-2,1 0,0 0,2-1,3-3,-3 0,2-3,-2 0,0 1,4-6,-4 6,-2 0,-7 18,4-8,1-4,0 0,0 0,0 1,0 2,0 7,0-4,0-5,0-1,1 2,-2-1,0-1</inkml:trace>
</inkml:ink>
</file>

<file path=ppt/ink/ink67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2980 1810,'28'-2,"-25"2</inkml:trace>
</inkml:ink>
</file>

<file path=ppt/ink/ink67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3072 1748,'-14'9,"11"-7,2 1,0 1,1 0,0 0,0 1,1 2,1 0,-1-4,0 0,1 0,1 0,-1 0,1 0,0 0,0-1,-2 1,-2 0,-1 1,-1 1,-2 0,2-2,0 0,0-2,0-1,0-4,2 1,1 0,0-1</inkml:trace>
</inkml:ink>
</file>

<file path=ppt/ink/ink67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3096 1795,'27'0,"-24"0,0 1,0-1,0 1</inkml:trace>
</inkml:ink>
</file>

<file path=ppt/ink/ink67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3115 1765,'1'43,"-1"-40,0 0,1 2,-2 0,2-1,-1-1,0 1,3-3</inkml:trace>
</inkml:ink>
</file>

<file path=ppt/ink/ink67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3157 1762,'-4'16,"3"-10,0-2,0-1,0 0,2 0,0 0,1 1,0 0,1 0,0-1,-1 0,1 1,-2-1,1 0,-2 1,1-1,0 0,-2 0,0 1,-1-1,-1 1,0-2,-10 4,9-6,-1 1,0 0,0 0,1 0</inkml:trace>
</inkml:ink>
</file>

<file path=ppt/ink/ink67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3195 1803,'20'3,"-17"-3,0 0,0-1,0 1,0 0,0 0,0 0</inkml:trace>
</inkml:ink>
</file>

<file path=ppt/ink/ink6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545 1779,'-14'-6,"11"5,0 1,0 0,0 0,0 2,0 4,-1 6,4-8,-1 1,1-2,0 1,2 0,-1-1,1 0,0 1,1 3,0-2,-1-2,1-3,-1-5,1 0,-1-3,-1 1,-1 4,1 0,-1 0,2-5,-1 5,2 5,9 11,-6-7,-2-3,0 0,-1-1,2-3,-5-4</inkml:trace>
</inkml:ink>
</file>

<file path=ppt/ink/ink67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3201 1822,'28'2,"-25"-3,0-2,-4 0</inkml:trace>
</inkml:ink>
</file>

<file path=ppt/ink/ink67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3206 1777,'34'17,"-30"-15,0-1,-1 1,0 0,-3 1,-1 0,-1 1,0 1,-1-1,-3 5,4-4,0 0,0 0,1-2,-1 0,-1 3,1-3,0 0,-1-1</inkml:trace>
</inkml:ink>
</file>

<file path=ppt/ink/ink67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3329 1763,'-17'-8,"11"9,2 0,0 0,0 1,1 2,0 0,2 1,0-1,1 0,0 0,0-1,1 0,0 1,1-1,1 0,0-3,0 1,2-2,1 0,-2-1,-1-1,2 0,-5 8,-1 0,0 0,0-2,0 1,0 0,1 1,-1 0,0 5,0-2,1-5,-1 1,1-1,-1 0</inkml:trace>
</inkml:ink>
</file>

<file path=ppt/ink/ink67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3329 1803,'33'2,"-30"-2,0 0,0 0</inkml:trace>
</inkml:ink>
</file>

<file path=ppt/ink/ink67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3390 1747,'-4'17,"3"-14,0 1,0 1,0-1,0 1,0-1,0 2,-1-2,3 0,0-1,2-1,1 0,-1 0,1 0,-1 0,2 0,-1 0,-1-2,0 3,-1 0,-2 0,0 0,-1 1,-1 0,0-1,-6 5,2-4,2-3,1-1,-1-3,0-10,3 7,0 0</inkml:trace>
</inkml:ink>
</file>

<file path=ppt/ink/ink67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3379 1771,'21'2,"-18"-3,0 1,1 0,0-2,-1 2,0 0,0 0,0 1,0 1</inkml:trace>
</inkml:ink>
</file>

<file path=ppt/ink/ink67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3427 1808,'33'0,"-30"0,1 1,-1-1,0 0,0 0,-7-2,-2-2,4 1</inkml:trace>
</inkml:ink>
</file>

<file path=ppt/ink/ink67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3457 1769,'-3'47,"2"-42,1 1,-2 8,1-8,1-3,0 1,-1-1,0 2,1-2</inkml:trace>
</inkml:ink>
</file>

<file path=ppt/ink/ink67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3487 1783,'28'0,"-25"1,2 1,-2 0,0 0,-2 1,0 1,0 2,-3-1,0 0,0-2,-1 3,-1-1,3-1,0-1,-1 0,1 0,0 1,-1-1,1 0,4-2,1-1,0 1,0 0,-1-1,0 0,0 0,0 0,2-1,1-1,-2-3,-4 1,-2-6,-2 4</inkml:trace>
</inkml:ink>
</file>

<file path=ppt/ink/ink67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882 1505,'-14'11,"13"-6,-2 2,1-3,1-1,0 2,0-2,2 0,0 2,1 3,0-4,-1 1,1-1,1-1,3 5,-3-7,1 3,-1-3,0 0,1 1,-1-1,0-1,2 0,-2 0,0 0,1-1,-1 1,0-1,1-1,-1 1,0 0,0-1,1-2,-1 2,1-6,-1-1,0 1,-1 5,-1 0,2-3,-1 3,0-2,0 1,0-2,-2 3,-2-3,-1 2,-4-4,2 5,2 1,0 1,-2-1,1 1,-4 0,4 1,-5 0,5 0,1 0,-6 2,5-1,0 1,0-2,2-3</inkml:trace>
</inkml:ink>
</file>

<file path=ppt/ink/ink6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574 1768,'42'-10,"-38"8,1 2,-2-1,-1-2</inkml:trace>
</inkml:ink>
</file>

<file path=ppt/ink/ink67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1127 1293,'-7'21,"7"-18,0 0,0 4,0-4,0 2,2 22,1-17,0-8,3 0,-3-1,6 0,-6-1,5 0,-5 0,2-1,0-1,0 0,-2 1,3-2,-2 2,1-4,-1-2,-3 2,0 1,1-6,-1 4,-1-1,0 4,-1-6,0 6,-3-5,3 5,0 0,-7-4,0 3,5 4,0-1,-3 1,-12 1,6 1,4-1</inkml:trace>
</inkml:ink>
</file>

<file path=ppt/ink/ink67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873 1828,'-17'-9,"12"6,2 2,0 0,0 0,0 0,-1 2,1 1,0 1,2 0,-2 4,1-2,2 0,-1-1,1 0,-1 15,3-13,-1-1,0-2,0 2,-1-2,3 1,3-12,-2-1,-3 6,0 0,1-2,0 1,0 0,1-1,-2 1,1 0,0 1,-2 7,0 0,1 0,-1 1,0-1,1 0,0 0,0 1,1 0,-1 1,1 0,3 11,-2-10,0-3,1 1</inkml:trace>
</inkml:ink>
</file>

<file path=ppt/ink/ink67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895 1859,'16'-4,"-12"3,0 0,2-2,-2 3,-1 0,0 0,0 0,0 2</inkml:trace>
</inkml:ink>
</file>

<file path=ppt/ink/ink67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941 1792,'1'20,"0"-16,1 4,-1-3,-1-1,1-1,2 0,0-2,0-1,0 0,3 0,-3 0,0 2,-1 2,-1 0,-2-1,-1 3,0-3,-1 0,-2 1,1-1,-1-3,2-2</inkml:trace>
</inkml:ink>
</file>

<file path=ppt/ink/ink67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949 1802,'21'-9,"-17"7,-1-2,3-1,-3 3,0 2</inkml:trace>
</inkml:ink>
</file>

<file path=ppt/ink/ink67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991 1769,'14'15,"-11"-11,-1 0,0-1,1 0,-2 3,0-3,0 3,-1 2,0-3,-1 1,1 1,-1-1,0-1,-2 3,2-4,-1-1,1 1,-1 0,0-1,1 0,-1 1,-1 1,-3 1,3-2</inkml:trace>
</inkml:ink>
</file>

<file path=ppt/ink/ink67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790 1804,'-8'27,"8"-21,0-1,0 0,-1-1,1 1,0 0,2 4,-1 2,0-5,0 1,1 4,-1-7,1 0,0-1,1 0,0-1,1 1,3 0,-3-2,0 0,0-1,-1-1,0 0,0 0</inkml:trace>
</inkml:ink>
</file>

<file path=ppt/ink/ink67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1041 1829,'17'-12,"-13"10,-1 2,2-1,0 1,-2-1,1 1,1-1</inkml:trace>
</inkml:ink>
</file>

<file path=ppt/ink/ink67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1045 1792,'13'25,"-11"-21,3 12,-4-11,1-2,-1 0,-1 0,2 0,-2 0</inkml:trace>
</inkml:ink>
</file>

<file path=ppt/ink/ink67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1089 1773,'17'4,"-14"-4,-1 4,-1-1,-2 0,1 1,0 0,-1 7,-1-6,2-2,-1 0,-1 3,1 2,0-4,1 4,0-4,0-1,0 0,3-2,0-1,1-2,-1 0,1 0,0 0,7-5,3-6,-12 10</inkml:trace>
</inkml:ink>
</file>

<file path=ppt/ink/ink6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605 1725,'12'45,"-10"-40,0-1,0 5,-1-6,1 1</inkml:trace>
</inkml:ink>
</file>

<file path=ppt/ink/ink67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2685 1145,'-4'-16,"2"12,0 1,-1 2,0 1,-1 0,-2 2,3-1,0 0,0 1,-3 4,4-3,0 0,0 2,0-2,1 0,1 0,-2 3,2-2,1-1,-1 2,0-2,2 0,2-1,0-1,-1-2,3-2,1-3,-3 3,-1-1,0 0,1 2,-1-2,1 2,-1-1,-1 6,-2 1,0-1,0 1,-1 0,1-1,0 2,-1 4,1 2,0-7,-1 3,1-3,-1 0,1-1</inkml:trace>
</inkml:ink>
</file>

<file path=ppt/ink/ink67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2716 1154,'28'-4,"-20"2,-4 2,0-1,0 1,-1 0</inkml:trace>
</inkml:ink>
</file>

<file path=ppt/ink/ink67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2802 1097,'-12'31,"12"-27,-1-1,0 1,1 0,-1 0,0 7,1-6,0 0,1-1,0 0,1 0,-1 0,1-1,-1 1,2-2</inkml:trace>
</inkml:ink>
</file>

<file path=ppt/ink/ink67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2851 1064,'-3'13,"0"-2,2-8,0 1,1-1,-1 0,1 1,-1-1,1 2,1-2,1 0,3 0,-2 0,1 0,0-1,-1-1,0 2,0 1,-1-1,-2 3,-3 0,1-3,-4 2,3-3,-1-1,1 1,0-1,0 0,0-2,0 0,-1-2,2-1,2 1,-1-1,0 0</inkml:trace>
</inkml:ink>
</file>

<file path=ppt/ink/ink67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2836 1094,'33'-13,"-23"8,-6 1,-1 3,0-1,0 1,-1 5,-2-1</inkml:trace>
</inkml:ink>
</file>

<file path=ppt/ink/ink67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2898 1112,'16'-2,"-10"1,-3 1,0 0,2-1,-1 0,2 0,-3 0,0 1,-9-1,3-1</inkml:trace>
</inkml:ink>
</file>

<file path=ppt/ink/ink67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2927 1067,'6'55,"-5"-51,-1 0,0 1,0 1,0-1,0-2</inkml:trace>
</inkml:ink>
</file>

<file path=ppt/ink/ink67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2955 1063,'34'5,"-33"-2,-2 3,0-2,-2 4,1-5,-5 5,4-5,-1 1,2-1,1 0,1 0,5-2,3 0,-5-2,0 1,0 0,0-1,1-1,1 0,-1 0,-1 0,1-2,-2 0</inkml:trace>
</inkml:ink>
</file>

<file path=ppt/ink/ink67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3011 1034,'20'42,"-19"-35,-1-1,1 1,-2-2,0 1,0 1,-2 2,1 0,-2 0,1 0,-5 4,4-8,-1 1,1 0,-2-1,-1-1</inkml:trace>
</inkml:ink>
</file>

<file path=ppt/ink/ink67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2897 477,'-8'-14,"4"12,-1 2,0 0,0 1,2 0,-3 0,3 1,0 1,0 1,1 2,1-2,0 0,0 0,0 0,0-1,0 4,1-4,3-1,3-2,4-2,-6 1,4-2,-4 1,0 0,-1 0,0-1,0 0,0 1,-2-1,1 0,-2 6,0 0,0 0,0 0,0 2,-1-2,0 3,0-1,1-1,-1 0,0 2,-1 6,1-7,0 0,0-1,0-1,1 1,-1 0,-3-5</inkml:trace>
</inkml:ink>
</file>

<file path=ppt/ink/ink6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641 1693,'6'19,"-4"-12,0 0,0-1,-1 0,1 3,0-5,-1 0,1 3,-2-2,-1-10,1 0,-1 0,2 0,0 1,3-2,-2 2,0 1,3 2,-1 3,-3 1,1 6,-2-3,-1-1,1-1,-1 0,0 0,-2-3,-1-5</inkml:trace>
</inkml:ink>
</file>

<file path=ppt/ink/ink67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2936 499,'19'3,"-16"-3,10-2,-6 2,-3 0,0 0,-1 0,0 1,-6-1,-1 1,0-1</inkml:trace>
</inkml:ink>
</file>

<file path=ppt/ink/ink67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3016 450,'-5'17,"3"-12,2-2,-1 0,1 0,-1 4,1-2,-1-2,1 0,0 1,2 0,1-1,0-1,1 0,1 1,-2-2,0 1,0 0,-1 2,-2-1,-2 0,0 1,-1 1,0-2,-2-1,1-1,-1-2,1-4,3 2,0-1,0 1,1 0,-1-4,0-1,1 5,1 0</inkml:trace>
</inkml:ink>
</file>

<file path=ppt/ink/ink67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3012 464,'29'-4,"-25"4,-1-1,1 1</inkml:trace>
</inkml:ink>
</file>

<file path=ppt/ink/ink67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3062 497,'2'0</inkml:trace>
</inkml:ink>
</file>

<file path=ppt/ink/ink67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3063 497,'24'0,"-19"-1,0 1,-2-1,1 0,-1 1,0-1,1 0,-1 2,0-3,0 2,-7 1,-2 0,2-1,1-1</inkml:trace>
</inkml:ink>
</file>

<file path=ppt/ink/ink67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3091 467,'5'26,"-5"-22,-1 1,0-2,0 1,-1 4,1-5,-1 8,2-7,0-10,2 1,-1 1,1-1</inkml:trace>
</inkml:ink>
</file>

<file path=ppt/ink/ink67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3143 451,'35'10,"-31"-10,-1 1,1 0,0 0,-1 0,0 2,-4 0,-1 1,0 0,-1 1,0-1,-1 0,1 1,1-2,-5 5,5-5,-5 5,5-4,8-2,-2-2,1 1,17 0,-18-1,-1 0,2 1,-3 3</inkml:trace>
</inkml:ink>
</file>

<file path=ppt/ink/ink67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880 1245,'-17'-2,"7"0,2 0,3 1,0 0,-1 1,0-1,-2 1,0 0,1 0,0 0,0 0,-2 0,0 0,0 1,-18-2,18 1,-1 0,0 1,0-1,2 1,-1-1,0 1,-10 0,11-1,0 0,1 1,1-1,-10 0,-6 2,16-1,1 0,1 1,-1 0,2 2,-1-1,0 0,-7 4,6-2,1-1</inkml:trace>
</inkml:ink>
</file>

<file path=ppt/ink/ink67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297 1204,'13'0,"-10"0,1 0,-1 0,4-1,-3 1,3-1,-1 0,-3 1,0 0,0 0,-2 3</inkml:trace>
</inkml:ink>
</file>

<file path=ppt/ink/ink67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334 1164,'-8'23,"8"-19,0 1,0 2,0-4,1 0,-1 4,1 10,-1-12,1 0,-1 1,-1-1,0-2,-2-5</inkml:trace>
</inkml:ink>
</file>

<file path=ppt/ink/ink6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704 1723,'23'-4,"-20"3,1-1</inkml:trace>
</inkml:ink>
</file>

<file path=ppt/ink/ink67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298 1260,'-20'32,"19"-27,0-1,-1 0,0-1,-4 6,2-4,2-2,-4 6,5-6,-1 2,0 1</inkml:trace>
</inkml:ink>
</file>

<file path=ppt/ink/ink67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183 1403,'21'-7,"-18"5,0 1,2 0,-2 0,2 0,-2 0,0 0,0 0,0 2,0-1,0-1</inkml:trace>
</inkml:ink>
</file>

<file path=ppt/ink/ink67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189 1473,'-12'17,"11"-14,1 0,-2 7,-1 7,3-13,-1 0,0-1,0 0,1 0,0 0,-1 5,1-5,-1 3,1-3,0 0,-1 0,-1 1,-1-1</inkml:trace>
</inkml:ink>
</file>

<file path=ppt/ink/ink67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147 1617,'-12'-20,"9"18,1 6,0 2,2 0,-1 2,-1-1,2-2,-1 1,1-2,0-1,1 0,1 0,1-1,0-3,-2-2,1 0,2-4,-3 4,0 0,2 1,-3 5,2 3,-1-3,0 7,0-7,-1 0,0 1,0-1,1 1,0 0,-1 1,0-2,2 3,2 0,-1-2,1-3,-7-2</inkml:trace>
</inkml:ink>
</file>

<file path=ppt/ink/ink67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230 1487,'9'15,"-7"-9,0-1,0 0,0-1,-1-1,1 1,1-1,-1 0,1-1,-2 1</inkml:trace>
</inkml:ink>
</file>

<file path=ppt/ink/ink67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242 1574,'4'28,"-3"-24,-1-1,1 1,-1-1,1 0,3 1,-1-3,0 0,0 1,-3 2,1 0,-2 0,1 0,-2 3,1-4,-1 0,0 2,1-1,-1-1,-1-2,1-5,1 0,-1 0,1 1</inkml:trace>
</inkml:ink>
</file>

<file path=ppt/ink/ink67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246 1598,'38'-20,"-33"15,1-1,-3 3,-1 0,0-7,-2 7,0-2,0 0</inkml:trace>
</inkml:ink>
</file>

<file path=ppt/ink/ink67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346 1256,'24'29,"-21"-24,3 6,-3-8,0 1,-1-1,1 1,0 0,1-1,-3 0</inkml:trace>
</inkml:ink>
</file>

<file path=ppt/ink/ink67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414 1364,'28'7,"-25"-4,-2 0,-7 5,4-5,0 0,1 0,-2 2,1-2,1 0,-1 2,-2 0,2-2,5-3,3 0,9-2,-11 1,3 0,-4 1,2 0,0 1,-2 1,0 0,-5 1,-2-2</inkml:trace>
</inkml:ink>
</file>

<file path=ppt/ink/ink67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173 1338,'-19'28,"17"-25,-1 2,-1 2,0 4,0 0,2 0,0-7,0 1,0 0,0 0,0 0,-1 1,2 1,-1 0,1-1,-2 1,2-2,-1 0,-1 1,1-1,0 2,1 0,-2 1,-2 7,4-10,-6 14,6-12,-1 0,0 0,1-2,0 0,-1 6,2-5,0 0,-1 8,2-8,-1-1,0 1,1 3,-1-5,1 1,-1 0,1 1,1 9,-1-7,0-1,0-4,0 0,0 0,0 0,0 0,0 0,2 9,-1-9,-1 1,5 4,-4-3,1-3,0-1,2 3,-2-3,0 2,0-2,2 1,0-1,-2 0,0 0,3-1,-2 1,-1-1,1-1,4 2,-4-1,0-1,-1 1,0 0,1-1,0 0,6 2,-6-2,0 1,0 0,1 0,0-1,-1 0,0 1,-1 0,1-1,0 0,-1 0,8-4,-7 2,0 1,6-5,-6 4,0-2,0 1,-1 0,0 0,0 0,0 1,0 0,-1 0,0 0,4-6,-4 5,-1 0,0-2,1 0,-2 0,1 0,0 1,0 0,-1 1,1 0,0 0,-1 0,1 0,0-2,0 2,0 0,2-9,-3 10,1 0,-1-2,2 2,0-2,-2 0,-1-3,1 3,-1-1,0-6,0 7,0-4,1 4,0 2,-1-2,1 1,-1-1,1 0,0 1,-1 0,1 1,-1-2,0 2,1 0,-4-3,2 1,-3 0,4 2,-1 0,0-1,1 0,-4-7,3 8,1 0,-3-1,2 0,-1 1,1 0,-2 0,2 0,-2 0,1-1,-1-1,1 2,1 0,-3-4,-2-1,3 4,0-1,1 1,-3 0,3 1,-1 1,1 0,-2 0,1 0,1 1,-2-1,-3 0,5 1,0 1,-1 3,-2 2,2-3,1-1</inkml:trace>
</inkml:ink>
</file>

<file path=ppt/ink/ink6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714 1699,'20'58</inkml:trace>
</inkml:ink>
</file>

<file path=ppt/ink/ink67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357 1737,'16'12,"-13"-10,4 2,-4-2,4 2,-4-2,3 3,-3-4,1 2,0-1,0 1,1-1,0 0,0 1,0-1,5 3,-6-3,1 0,0 0,0 0,0-1,9 2,-8-1,-1-1,-1 1,2-1,-2 0,1 0,-1 1,10 0,-9-1,5-1,-7 1,0-1,0 0,0 1,0 0,3-1,3 2,-5-2,6 1,-5 0,-1 0,0 0,0 0,-1 0,15 1,-15-2,1 0,0 0,0 0,0-1,-1 1,9 0,-8-1,2 2,-2 0,0-1,-1 0,0 0,0 0,0 0,0 0,-3-5</inkml:trace>
</inkml:ink>
</file>

<file path=ppt/ink/ink67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662 1793,'37'15,"-30"-14,-3 0,-1 0,-1 2,-1 0,-1 1,-1-1,0 1,0 0,-1 0,0-1,-3 3,2-4,-1 1,1 0,-1-1,1 0,-1 1,0-1,-6 4,6-5,-4 1</inkml:trace>
</inkml:ink>
</file>

<file path=ppt/ink/ink67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398 1471,'14'3,"-11"-3,0 1,1-1,3-1,3 1,-7 0,0 0,3-1,-1 1,3-1,-3 1,-2-1,3 1,-3-1,1 0,0 0,-1-1,2-1,-3 0,1 2,-1-2,0 0,-2 0,0-2,0 2,5-2,-3 2,-2 0,0 0,0 0,-1-1,0 1,-1 0,1 0,1 0,-1-5,0 5,1 0,-1-1,0 0,-1 1,0-1,1 1,-1 0,0-1,-1 0,1 1,1 0,-3-3,3 3,0 0,-1 0,-1-1,-3-1,3 4,-1 1,-1 0,1 0,-1 0,2 0,-2 1,0-1,-6 2,2 0,6-1,-4 2,4 0,0-2,-2 4,2-2,0 0,-2 1,-1 1,3-5,-1 2,-1 1,4 1,2-1,1 6,2-3,-2 0,4 8,-4-10,0 0,2 5,-2-4,1 0,-1 2,1 4,1-5,-2-1,-1-1,-1-1,-3-4</inkml:trace>
</inkml:ink>
</file>

<file path=ppt/ink/ink67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1057 1897,'36'-21,"-30"21,-2-1,0 1,-1 0,1-1,0 1,0-1,2 1,4-2,-6 2,0-1,2-1,-3 2,0-1,0 0,2 1,2 0,-3 0,0 1</inkml:trace>
</inkml:ink>
</file>

<file path=ppt/ink/ink67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2644 1241,'20'4,"-17"-6,1 1,-1 0,4 0,-4 1,2-1,-2 0,9 1,0-1,-8 1,-1-1,1 1,3 0,-3-1,0 1,1-1,0 1,6-2,-6 1,3 0,-4 0,0 1,0 0,-1-1,1 0,0 1,1-1,0 1,1-1,-1 1,-1 0,4-1,0 0,4-1,-1 1,4-2,-11 2,4 0,-2-2,-3 3,1-1,0 0,4 0,-4 1,5-2,-5 2,0-1,-1 1,0 0,0-1,1 1,9-2,-9 2,3-1,6 0,-10 0,1 0,4 1,-3 0,0-1,1 2,4-2,-6 1,2 0,-3 0,3 0,-3 0,0 0,1 1,3-1,-4 0,3 1,-3-2,5 2,-5-2,0 2,-11 2,-7-2</inkml:trace>
</inkml:ink>
</file>

<file path=ppt/ink/ink67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1359 103,'-14'-3,"7"6,3 1,0 1,1-1,0 0,1-1,-3 3,3-3,-1 1,1 1,1-1,0-1,1 0,1 1,0-1,2-2,0-1,2-4,-2 1,2-3,-3 2,0 1,1 0,0 0,0 2,2-2,-2 1,-1 5,-2 1,0 4,0-5,1 0,2-3,1-3,2-2,-4 2,1 0,-1 0,1 0,0 1,0-1,0 4,-3 2,0 1,0-1,-1 2,1-2,-1 1,3-7,0-1,0 1,1-1,-2 1,2 0,0-1,0 1,-1 0,1 1,-1 5,-1 1,-1 1,-1-2,1 0,-1 0,1 0,3-5,0-2,0 1,0 0,0 0,0 1,0 2,0 1,-1 2,-2 0,0 0</inkml:trace>
</inkml:ink>
</file>

<file path=ppt/ink/ink67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1452 74,'2'0</inkml:trace>
</inkml:ink>
</file>

<file path=ppt/ink/ink67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1455 114,'-5'18,"8"-23,-1 2,1 2,0-1,0 1,1-1,-1 1,0 1,0 2,-3 2,-1 0,0-1,-1 1,0-1,0 0,0 0,-1-1,0-1,6-5,0 2,0-2,0 1,1 0,0 1,-1 1,0 2,-2 4,-1-2,0 0,0 0,0 1,0-1,0 0,-1-17,0 10,-1 1,1-3,-1 3,1 0,4 3,1 0,-1 1,0 0,1 0,-1 0,2 0,0 0,0 0,-1-2,-1 0,0 1,-6 0,-1 2,1-1,0 1,1 2,1-1,-1 0,4 0,1-2,0 0,2-2,-2-1,0 0,-1-1,-1 7,0 0,-1-1,1 0,-1 5,0-3,0-2,-1 1,0 0,-1-1,0 0,-1-1,0 1,-1 1,-2-1,2 0,1-3,0 2,0-2,0 0,1-3</inkml:trace>
</inkml:ink>
</file>

<file path=ppt/ink/ink67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1554 119,'9'17,"-6"-19,-1-1,-1 6,1 4,0-1,1-4,0-2,0-2,-1-1,1 1</inkml:trace>
</inkml:ink>
</file>

<file path=ppt/ink/ink67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1540 131,'4'14,"-3"-11,-1 2,1-1,0-1,3-3,0-5,-1-1,0 2,-1 0,0 1,1 0,-1 0,1 2,-3 4,0 1,1-1,-1 0,2 1,1-3,0-1,1-1,-2-2,1 0,-2-1,2 1,-3 0,0 6,0 1,0 2,0-2,0-1,0 0,3-1,0-3,-1-2,-1-1,-2 1,1 0,-1 0,0 0,-1 0,7 3,-1 0,0 0,-1 0,0 0,0 0,1 1,-4 4,-1-2,2 0,0 0,2-2,0-1,0-1,0 0,0-1,-1-1,1-1,-2 1,1 0,-1 6,1 0,0 0,0 0,1-2,0-1,2-3,-1 0,0 0,1-2,0 2,-2 0,0 0,0 1,-5 5,-1-1,1 1,0 0,5 0,0-1,0-1,0 1,-1 1,-5 0,-13 15,12-15,0 0,0 0,0-2,-1 2,2-1,0-4</inkml:trace>
</inkml:ink>
</file>

<file path=ppt/ink/ink6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773 1689,'26'27,"-20"-34</inkml:trace>
</inkml:ink>
</file>

<file path=ppt/ink/ink67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1453 80,'2'17,"-3"-6,1-7,0-1,0 1,-1 0,1-1,0 1,0-1,0 1,0-7,0 0,0 0,0-2,0 2,1-1,-1 0,0 0,1-1,-1 1,1-3,0 4,0-1,0 0,0 1,0 0,-2 11,0-1,0 1,1-5,1 2,-1-2,1 0,0 0,0 1,-1 1,-3-2</inkml:trace>
</inkml:ink>
</file>

<file path=ppt/ink/ink67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1810 112,'-13'9,"10"-7,1 1,0 0,2 0,3-1,0-1,0-1,1 1,-1 0,0 2,-2 0,-4 0,-1 0,-3 3,3-4,0 0,1 1,0-1,7-7,3-3,-6 5,2 0,0 1,0 0,0 2,0-1,0 2,0 1,0 0,0-1,0 0,0-1,0-1,1-1,2-3,-4 2,0 0,-2 0,-1 0,-3 0,1 3,0-1,0 1,-2 1,2 0,-1 2,2 0,-2 4,3-3,0 0,0-1,0 0,1 6,0-4,0-2,2 0,1-1,1-2,1-3,-2 1,0 0,-1-1,1-1,-1 1,1 0,0-1,0 1,0 0,0 0,0 2,-3 4,0 5,0-4,0 0,0-1,0 0,0 1,3-9,-1 0,-1 1,0 1,1-3,1 3,-2 0,2 2,0 0,-2 4,-1 8,0-6,0-1,-1 0,3-7,-1-1,0-1,0 2,1-1,1 0,0 1,0 0,0 0,0 1,0 2,-4 3,0 2,0-1,1 2,0-3,3-1,0 0,0-1,0-1,0 0,0-2,1-1,-1 0,0 1,-2-1,-2-1,-2 2,0 2,0 7,2-4,1 1,-1 0,1-1,1 0,1 0,1-2,0-3,-1-1,-1 0,0 0,-1 0,1 0,-1 0,2 16,-1-10,-1 0,0 1,1-1,2-9,-1 2,-1 0,3-5,-3 5,1 1,1 7,-3 1,0-2,0 1,0 1,-1-2,0 1,1-1,4-6,-3 0,1 0,-1 0,2-1,0 0,3-4,-5 5,2 0,0 1,-1 12,-3 1,1-7,-1 6,0-6</inkml:trace>
</inkml:ink>
</file>

<file path=ppt/ink/ink67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2019 93,'-13'59,"12"-53,1-2,0 0,3-1,0-3,0 0,0-2,-2-2,-2 1,-1-2,1 2,-4-3,1 4,1 0,0 1,0 0,-1 0,1 1,-1 0,7 0,1 0,1 0,-1 0,0 1,-1-1,0 0,0 0,2-1,-1 0,0 1,-1-1,0 0,-2 7,-1-1,0 1,0-1,0-1,0-1,1 1,2-22,-3 13,0-1,0 3,1 0,-3-4,2 4,0-1,-1 1,5 7,0-1,-1-2,1 1,2 0,-3 0,1 0,-1-2,0 1,0-1,-7 4,1-2,0 1,0 1,1-1,0 0,5 0,0-1,0-1,0 0,0 0,0-3,0-1,-1 0,0 0,5-6,-4 5,-1 1,0 0,1 0,-1 0,1 0,-1 0,3-3,-2 3,0-2,-1 2,-5 5,1 2,-1-1,1 0,-2 3,0-2,1 0,2 0,-1 0,1-1,1 0,0 0,0 0,2 0,2 1,1 0,0-1,-2-1,0 0,-11 6,-6-2,-2-3</inkml:trace>
</inkml:ink>
</file>

<file path=ppt/ink/ink67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2178 130,'35'5,"-32"-5,1 0,-1 0,0 0,8-1,-8 0,0 1,0 0,1-1,0 1,0 0,1 0,5 0,-5 0,0 0,-1 0,0 0,4 0,-4 0,0 1,-1-1,2 0,-1 0,1 1,-1-1,7 0,-6 0,-1 0,0 0,-1 0,1 0,-4-3</inkml:trace>
</inkml:ink>
</file>

<file path=ppt/ink/ink67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2403 119,'2'0</inkml:trace>
</inkml:ink>
</file>

<file path=ppt/ink/ink67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2404 119,'10'-2,"-12"-1,0 0,-1 1,1-1,-1 2,-1 0,0 1,1 0,-1 1,-1 1,1 0,1 1,1 0,1 0,1 2,3-3,0-1,1-1,0 0,-1-1,0 0,0 0,0 3,-1 1,-1 1,-1-1,-1 0,-1 1,-1 3,1-3,0-1,0 0,0 0,0 0,-3 0,2-1,-1 0,0 0,1-1,0 0,0 0,6-4,2-6,-1 1,0 2,-1 1,1 0,-1 2,0-1,0 1,2-3,-3 3,0 0,1-2,0 1,0 2,0 0,-1 7,-2-2,-1 0,1 0,0 1,0 0,0-1,0 0,3-7,-2 0,1 1,0-1,1-2,0 4,1-1,0 2,-1-1,0 0,0 1,0 0,0-2,0 1,0-1</inkml:trace>
</inkml:ink>
</file>

<file path=ppt/ink/ink67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2476 105,'-16'3,"12"1,1 0,3 0,-2 1,1-2,1 0,1 1,2-3,2-1,-1-1,0-4,-1 3,-1 5,0 0,1-1,0-2,2-3,-1 0,-1 0,-1-1,1-1,-2 2,0 0,1-1,-2 1,1 0,-1 0,0 6,0 1,0 0,0 8,-1-7,1-2,0 0,3-5,-1-2,-1 1,2 1,0-2,0 0,-2 1,2 5,-3 2,1 0,-1 0,1-1,-1 0,0 0,3-4,-1-2,2 0,-2-1,0 1,1 1,0-1,0 0,0 3,1 3,-1-1,-3 2,-1-1,0 0,0 1,-1-1</inkml:trace>
</inkml:ink>
</file>

<file path=ppt/ink/ink67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2575 93,'-4'39,"4"-36,2-6,1 0,-2 0,1-1,-1 1,0-1,0 1,2 5,-1 2,-2-1,-1 3,-1-2,1-1,0 1,9-13,-6 6,1-2,-1 2,0 0,2-2,-1 3,-1 5,-1 1,0-1,-1 3,1-3,-2 0</inkml:trace>
</inkml:ink>
</file>

<file path=ppt/ink/ink67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2644 101,'-13'32,"16"-35,-1 0,0 0,-3 6,1 0,1 1,2-1,0-4,1 0,-1-1,0-1,-1 0,0-1,0 0,1 8,-2-1,0 0,0 0,-1 0,0 0,-1 0,-1 3,0-2,3-8,0-2,0 3,0 0,3-5,-1 4,-1 1,0 0,0-1,0 0,3-5,-2 5,0 2,4 1,-4 1,0 0,0 2,0 1</inkml:trace>
</inkml:ink>
</file>

<file path=ppt/ink/ink67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2719 129,'24'-1,"-15"1,-6 0,0 0,0 0,1 0,-1 0,1 0,-1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2199 1643,'-15'0,"12"3,1 1,1 1,0-2,1 4,0-4,0 0,1 6,-1-6,1 1,0 0,2-3,0-3,5-17,-7 15,0 1,1-3,-1 3,0 0,1 0,-1 0,-1 6,-1 0,0 2,0-2,1 3,0-3,1 2,-2-2,2 0,0 1,2-3,0-2,4-10,-6 8,0 0,-1 0,1 0,3 6,-2 0,0 0,0 1,1 0,-1-1,0-6,-1-3,-2-1,0 2,-1 2,0-1,0 1,-1 0,-1 0,1 1,9 3,-2-1,-1 0,1 0,-1 1,0 0,0 0,-3 2,1 3,-1-3,0 1,0 0,0-1,0 1,-1 0,1-1,0 0,0 0,5-12,-4 5,0 1,1-3,-1 3,0 0,0 0,2 0,0 1,1 2,0 1,0 2,-2 0,1 2,-2-2,0 2,0-2,0 1</inkml:trace>
</inkml:ink>
</file>

<file path=ppt/ink/ink6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558 1870,'-4'58,"4"-54,1 0,0 1,1-2,2 4,1-5,-1-2,-1-2,0-3</inkml:trace>
</inkml:ink>
</file>

<file path=ppt/ink/ink68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2732 140,'29'1,"-25"0,-1-1,0 1,-7-4,-1-2</inkml:trace>
</inkml:ink>
</file>

<file path=ppt/ink/ink68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2747 101,'55'37,"-55"-34,-4 0,1 0,-1 1,1-1,0 0,1 0,-1 0,-2 1,2-2,0-1,0-1,-2 1,1-1,0-1,0 1,0 0,0-1,-1-2,1 1,1 0,0-1,0 0</inkml:trace>
</inkml:ink>
</file>

<file path=ppt/ink/ink68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2629 103,'2'0</inkml:trace>
</inkml:ink>
</file>

<file path=ppt/ink/ink68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2630 103,'7'5,"-10"-5,0-1,0 0,0 4,-2 3,3-3,0 1,1 1,0-2,0 0,1 1,0 1,0-2,3-1,2-2,-2-1,0 1,1-3,0 1,-1-1,-2 0,-4-1</inkml:trace>
</inkml:ink>
</file>

<file path=ppt/ink/ink68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2874 87,'-5'27,"4"-23,0-1,0 0,-1 7,0-4,1-3,1 0,0 0,-1 0,1 4,0 0,3-7,1-4,0-2,-2 2,0 1,1-2,0 1,1 0,-2 0,1 1,1 0,0 0,-1 2,-6 4,-1-1,0 2,2-1,1 1,1 0,0-1,1 0,0 0,1 0,-1 0,2-5,-1-1,-1 0,0 0,0-1,0 0,1 1,-1 0,0 0,0 0,-1 6,0 0,0 0,0 3,1-3,4 0,0-4,0 0,-2 0,0 0,1-2,-1 1,0 0,0-1,-6 1,-1 1,-2 3,3-1,0 1,1 1,1 0,2 0,0 0,2-1,0-1,0-2,0 0,3-4,-4 2,-1 0,0 0,-3 9,1-3,1 0,0 0,1 2,0-2,2-4,0-3,-1 1,0-1,0-1,-1 2,0-1,-1 1,0 6,0 1,0-1,0 0,-1 3,0-2,1-1,-1 1,0 0,0-1,0 1,0-1,-1 0,4-6,-1 0,2-4,-1 1,-1 3,1-2,-1 2,1 0,1 0,1-1,0 2,-1 1,-3 4,1 0,-4-4</inkml:trace>
</inkml:ink>
</file>

<file path=ppt/ink/ink68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2928 127,'4'13,"-4"-10,1 1,-1-1,-1 3,1-2,0-1,0 2,0-2,-1 0,0 0,4-8,-2-2,0 1,-1 1,1 2,0 0,0 0,1 0,1 0,0 2,0-2,1 0,-1 2,-1 4,-2 1,0-1,-2 7,1-4,1-1,-1-1,0 0,1 2,3-9,-1-3,0 0,1 1</inkml:trace>
</inkml:ink>
</file>

<file path=ppt/ink/ink68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2993 123,'-25'26,"21"-15,3-8,0 2,0-2,2 0,3-2,0-1,1-1,2-4,-6 2,1 0,-1 0,0 0,0 0,1-4,-1 1,-1 3,1 10,-1 0,0 0,0-1,0 0,0-2,0-1,-1 0,0 3,-1 1,2-4,-1 2,-1 1,1-3,0 0,-1 0,0 1,0 0,-1-1,-1-3,0 0,2-3,3-2,1-6,3 0,3-1,-6 8,0 1</inkml:trace>
</inkml:ink>
</file>

<file path=ppt/ink/ink68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3013 132,'6'27,"-5"-30,0-1,3-3,-3 3,1 1,-1 7,-1 1,0 1,-1 1,1-1,0-2,0-1,0 0,1 0,2-3,0-1,2-2,-2 0,2-4,-3 3,0 0,4-5,-3 5,0 0,0 2,-6 1,0 2,-5 7,6-5,1 5,0-3,0-1,1-1,0 0,0 2,3-3,1-3,5-5,-7 3,-1-1,1 0,1-4,-2 5,1-3,-1 3,-1 0,-2 7,2 0,0-1,0 1,0 0,1 0,3-3,-1-1,1-1,0-2,-1 2,0-2,1-1,0 0,-1 0,0 1,0 0,-2 0,-5 3,1 2,0 0,1 1,-1 3,1-2,1 0,0 0,-1 6,1-7,0 3,4-4,0-3,0-1,0-1,0-2,-1 2,0 0,-2-2,1 2,0-3,0 3,-1 0,0 6,1 2,-2 10,2-9,-1-3,-1 0,0 2,-1 1,0-3,1 0,-1 0,1 0,-1 0,-1-2,0-2,0-2,3-2,1 1,0 0,0 1,1 0,0-1</inkml:trace>
</inkml:ink>
</file>

<file path=ppt/ink/ink68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3153 135,'14'9,"-13"-13,-5-1,0 3,1 1,-1 2,1 0,0 2,0 0,1 0,0 1,1 0,-1 8,2-7,0-2,1 3,2-3,1 0,2-1,-3-3,0 1,0-1,2-3,-4 1</inkml:trace>
</inkml:ink>
</file>

<file path=ppt/ink/ink68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3219 130,'-32'61,"32"-57,0 0,0 2,1-1,-1 0,1-2,0 2,1-1,2 1,0-3,0-1,0-1,-1-1,1-13,-4 9</inkml:trace>
</inkml:ink>
</file>

<file path=ppt/ink/ink6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617 1890,'-15'-13,"12"13,0 0,-3 3,5 0,1 0,3 15,0-10,3 0,-3-4,0 0,-1-1,1-7,-2 0,-1 1,1-1,0 1,-1 0,1-1,-1-1,1-3,0 2,-1 2,2 1,1 8,-1-1,0-1,0 1,0 0,2 0,1 1,0-3,1 0,-2-1</inkml:trace>
</inkml:ink>
</file>

<file path=ppt/ink/ink68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3138 159,'34'-12</inkml:trace>
</inkml:ink>
</file>

<file path=ppt/ink/ink68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3275 132,'2'0</inkml:trace>
</inkml:ink>
</file>

<file path=ppt/ink/ink68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3276 132,'-5'3,"2"-2,-1 0,0 1,2 1,-1 1,0 2,1-2,1 1,1-2,0 1,0 0,1-1,0 1,2-1,0 0,0 1,-2-1,-3 1,-1-2,-1 2,0-2,1-1,0 1,-1 0,4-6,4-2,-2 3</inkml:trace>
</inkml:ink>
</file>

<file path=ppt/ink/ink68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3307 165,'-15'-1,"11"2,1-1,0 2,1 1,1 2,1-1,0-1,1 0,-1 1,3-3,3-3,-3 1,0-1,-1-1,1 1,-2-1,0 0,0 0,0 7,-1-1,1 1,-1 0,0-1,3-5,0 0,-1-1,0 0,1 0,-2 0,0 0,-1 9,0-1,-1-1,1-1,0 0,7-10,-5 4,-1 0,2-1,-1 0,0 0,0 1,0 7,-2-1,-2 5,1-5,1 0,0 0,0 0,4-6,-1-1,1 1,-1 0,0 2,2-3,-2 1,0 2,-3 7,-1-2,0 0,1-1,-1 0,2 0,2 0,0-2,1-1,0 0,0-2,-1 0,0-2,-1 1,-1-1,-1-2,-1 3,0 0,-2 4,0 0,-1 2,0 1,1-2,8 5,-2-3,0-3,1 2,2-1,-2-1,-1-1,1 0,1-1,-2 0,-2-2,0-1,0-3,-1 4</inkml:trace>
</inkml:ink>
</file>

<file path=ppt/ink/ink68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3417 130,'22'75,"-23"-67,0-5,-1 1,1 0,-1-1,-1 0,0 1,-1-1,-2 0,0 0,0 1,0-1,1-1,1-2,-1 1,0-1,2-2</inkml:trace>
</inkml:ink>
</file>

<file path=ppt/ink/ink68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2891 205,'-4'15,"0"-7,2-4,0-1,1 0,0 0,-2 0,0 2,0-1,2-1,0 0,1 0,2 1,1 0,-2-1,2-1,-1 1,1-2,2 2,-2-2,1 0,-1-1,1 1,-1-1,5 0,-5 0,1 0,-8 0,-4-4,5 2,1-2</inkml:trace>
</inkml:ink>
</file>

<file path=ppt/ink/ink68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0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2867 687,'27'-3,"-19"2,-4 1,0 0,1 0,0 0,0 0,4-1,-4 1,3 1,1-2,-4 1,0 0,1 0,0-1,-1 1,-1 0,0 0,0 0,-1 0,1 0,0-1,0 1,7 0,3 0,-8 0,-3 0,-26-4</inkml:trace>
</inkml:ink>
</file>

<file path=ppt/ink/ink68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0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3076 654,'-9'58,"12"-61,7-7,-7 8,0-1,0 0,-1 0,2-1,-1 1,-2 0,-4 1,-2 4,1 0,-3 2,-1 7,4 0,4-1,2-6,2-4,1 0,1 0,0-2,-1 0,-1-2,-2 1,1-1,-1 1,0 0,3-8,-4 5,-2 1,0 1,-2 1,6 1,0 2,1-1,0 1,-1 0,1 0,-1 1,2 2,-2 0,-2 1,-2 0,-2 1,2-2,-3 6,0-2,-1 2,1-4,10-13,3-5,-7 10,1-1,0 1,1-1,2-1,-3 3,0 0,0 1,0 1,-2 4,-2 0,0 1,-1 1,0 4,0-6,1-1,-1 2,0-2</inkml:trace>
</inkml:ink>
</file>

<file path=ppt/ink/ink68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0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3194 700,'-18'-16,"14"20,0-1,1 1,-1 4,3-5,1 4,2-3,2-1,6-3,-5-2,-1 1,-1-1,5-3,-5 2,0-1,0 0,1-1,1-3,0 0,-2 4,-1 0,2-3,-2 2,3-14,-4 15,-1 1,-9 24,7-16,-1 9,-2 3,4-2,1-1,0-10,4-2,-2-5</inkml:trace>
</inkml:ink>
</file>

<file path=ppt/ink/ink68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0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3086 661,'-18'-2,"15"3,0 1,0-1,0 0,-3 3,3-3,0 1,-2 2,-4 4,7-5,0 0,0 1,0 0,1 1,0 7,5-7,7-2,-4-3,-2-1,-2 1,0-1,0-2,-4 0</inkml:trace>
</inkml:ink>
</file>

<file path=ppt/ink/ink6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652 1872,'20'-4,"-17"3,1 0,0 0,0-2,-1 3</inkml:trace>
</inkml:ink>
</file>

<file path=ppt/ink/ink68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0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3248 683,'-11'38,"10"-35,2-7,2-4,0 1,-1-1</inkml:trace>
</inkml:ink>
</file>

<file path=ppt/ink/ink68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0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3258 650,'2'0</inkml:trace>
</inkml:ink>
</file>

<file path=ppt/ink/ink68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0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3313 631,'-23'41,"21"-37,0 0,0 1,-1 0,2 1,0-1,-1 1,1-1,0-1,1 0,0-1,1 0,2-1,0-1,1-3,1-2,-1-2,-3-1,-1-1,0 4,-1 1,0 0,-1 0,-1-1,-1 1,1 1,-1 0,0 1,-1 0,8 3,1-2,-1 1,6-1,-1 0,8-2,-9 1,1 0,-4 0,1 0,-8 7,-4 6,6-8,-1 4,0-5,1 0,1 0,-1 0,0 1,3-10,-1-1,0 0,0 2,0-5,-1 7,0-1</inkml:trace>
</inkml:ink>
</file>

<file path=ppt/ink/ink68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0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3333 627,'28'44,"-25"-43,1 0,-5 2,-7 3,5-3,-1 1,-1 4,4-5,-1 1,2 1,1 0,5 0,2-4,-5-2,0 0,2-1,-1-6,-2-2,0 2,-1 3,1 0,-5 2,6 1,0 2,-1 3,-1 0,-2 10,0-5,1-3,-1 1,0-3,8-13,-3-2,-1 8,-1 0,2-1,0 3,0 0,-1 0,2-1,-2 2,0 3,0 1,-2 0,0 5,-2-5,1 1,0 0,-2 4,1-4,0 0,-1-1,1 1,0 0,2-15</inkml:trace>
</inkml:ink>
</file>

<file path=ppt/ink/ink68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0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3504 636,'21'41,"-21"-37,-1 1,-1-1,0 0,0 1,-1 1,0-2,0 0,1-1,-1 0,1 0,-2 0,2-6,1-2,1-4,0 0,1 1,-1 0</inkml:trace>
</inkml:ink>
</file>

<file path=ppt/ink/ink68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0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3517 573,'14'44,"-11"-41</inkml:trace>
</inkml:ink>
</file>

<file path=ppt/ink/ink68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0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3548 620,'5'27,"-3"-35,-1 1,0 3,1 0,-1 9,-1-2,0 2,0 4,1-6,0 1,2-1,1-1,5-2,-5 0,1-3,-1 0,-1 1,3-3,-3 2,0 1,0 0,-6-1,-1 3,0 1,-2 1,1 2,0 3,0 4,2-5,1-3,2 0,4 0,1-2,-1-1,2-2,1-3,-4 2,0-2,1-5,-2 4,1-5,3-4,-1 3,-3 5,-1 4,0 0,-3 7,-1 0,1 1,-1-2,1 1,0 0,0 0,1-1,-1 2,1-2,2 1,-1-1,2 2,-1-1,1 0,2 2,0-3,-1 0,1 0,-1-2,0 0,1-2,0-3,1-1,-3 2,0-1,-1 1,1-1,-1 1,2-5,-3 4,0 1,-5 3,0 4,2 0,1 0,1 0,-1 2,1-1,1-1,1 1,2-2,0-3,1 0,-1-1,0-2,-2 0,3-11,-3 5,0 6,-1 0,-4 17,0-6,3-2,-1-2,-1 2,2-2,0 0,-2 2,2-3,-4 9,4-9,-1 3,-1-2,0 0,-2 0,2-3,0 0,1-4</inkml:trace>
</inkml:ink>
</file>

<file path=ppt/ink/ink68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0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3676 655,'23'6,"-20"-8,0 0,-1-2,1-4,-1 3,-1 2,-2 0,2 0,-6 0,2 3,-13 9,11-2,-6 4,4-3,3-1,3-3,2 0,3-1,2-3,3-1,-5-1,1-1,0-1,-4 1,-2-2</inkml:trace>
</inkml:ink>
</file>

<file path=ppt/ink/ink68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0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3549 610,'-4'20,"4"-17,-1 0,1 0,0 1,-1-1,-1 0,2 0,0 0,-1 0,1 0,2 0,1-3,0-1,1 0,-1-2,0-2,0-2,-2 4,1-3,0 1,0 1,-1 0,1 0,-2 1,2 0,-3 6,-1 2,0-2,0 1,-1 6,2-4,0-2,0 4,0-1,1-3</inkml:trace>
</inkml:ink>
</file>

<file path=ppt/ink/ink68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0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1126 1053,'-7'35,"7"-32,0 0,-2 2,1-2,1 2,-1-1,0 0,1 0,-1 1,1-2,0 1,0 0,1-1,1 1,0-1,2-1,0-1,3-1,-4-1,6 0,-1-2,-4 1,-1 1,0 1,1 0,0 1,-1-1,0-6,-4 1,0-3,-3 1</inkml:trace>
</inkml:ink>
</file>

<file path=ppt/ink/ink6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666 1827,'17'62,"-15"-52,-1-7,0 0,0 0</inkml:trace>
</inkml:ink>
</file>

<file path=ppt/ink/ink68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0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1121 1039,'18'-2,"-9"1,-5 0,0-1,1 2,1 1,-2 0,-1 0,1 1,0 0,-1-1,0-1,-8 0</inkml:trace>
</inkml:ink>
</file>

<file path=ppt/ink/ink68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0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1134 1086,'13'0,"-7"-1,-3 0,3 1,-2-2,0 2,-1-1,1 2,-1 0,2 0,0 1,1-2,-5-3</inkml:trace>
</inkml:ink>
</file>

<file path=ppt/ink/ink68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0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1248 1067,'17'1,"-11"-1,-1 0,-1 1,1-1,-2 1,0 0,0 0,0 0,-4-10</inkml:trace>
</inkml:ink>
</file>

<file path=ppt/ink/ink68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0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1292 1046,'30'11,"-27"-9,-3 1,-2 3,-1 0,1-1,-3 4,3-6,0 0,-6 4,2-3,3-1</inkml:trace>
</inkml:ink>
</file>

<file path=ppt/ink/ink68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0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1375 1048,'-6'22,"5"-17,0-1,-1 5,1-6,-2 4,1-4,1 0,-2 7,1-7,2 0,-1 2,0 3,1 1,0-2,3-2,0-4,1 0,2-2,-2 0,4-3,-2 1,-2 2,1-2,-1 1,2-5,-4 0,-2 2</inkml:trace>
</inkml:ink>
</file>

<file path=ppt/ink/ink68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0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1375 1055,'32'-3,"-29"3,2 0,-2 1,0 0</inkml:trace>
</inkml:ink>
</file>

<file path=ppt/ink/ink68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0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1382 1099,'51'-1</inkml:trace>
</inkml:ink>
</file>

<file path=ppt/ink/ink68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0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1489 1077,'21'2,"-17"-3,0 0,0 0,-1 1,1-1,-1 0,0 0,1 0,-1 1,1 0</inkml:trace>
</inkml:ink>
</file>

<file path=ppt/ink/ink68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0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1529 1046,'1'72,"2"-74</inkml:trace>
</inkml:ink>
</file>

<file path=ppt/ink/ink68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0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1609 1031,'-3'27,"2"-23,0-1,0 6,0-5,0 1,0 3,-2 1,2-5,-1 4,2-4,1-1,2-1,3 1,9-1,-10-2,1 1,-2-1,0 0,-1 0,1 0,2 0,0-1,0 0,1 0,-2 0,-2 0,-3-3,-8-5,5 6</inkml:trace>
</inkml:ink>
</file>

<file path=ppt/ink/ink6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701 1819,'3'13,"-1"-6,1 0,-1-3,-1 0,4 7,-2-2,-2-6,1 6,-2-6,0 1,0-7,-1-1,-2-13,3 14,0-2,0 1,1 0</inkml:trace>
</inkml:ink>
</file>

<file path=ppt/ink/ink68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0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1623 1027,'26'-2,"-23"1,1-1,-1 1,0 1,0 1,-2 3,-2-1,-1 1</inkml:trace>
</inkml:ink>
</file>

<file path=ppt/ink/ink68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0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1606 1081,'47'-11,"-47"6,-3 3</inkml:trace>
</inkml:ink>
</file>

<file path=ppt/ink/ink68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0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1371 1021,'-12'15,"11"-12,-5 4,4-4,0 0,0 0,-1 4,1-2,1 2,0 0,0-2,0 1,0 0,0-1,1-1,-2 6,2-6,-1 1,1 0,0 0,-1-1,1 0,0 0,-1-1,1 0,0 0,5 10,0 1,0-4,-1-6,2 0,-2-3,1 0,-2-1,3 0,-1-3,3-2,-5 3,3-4,-2 2,0 0,4-2,-1 0,-4 3,-1 0,5-7,-2 2,-3 4,0-1,2-5,-3 6,1 1,3-4,-3 3,0-4,-3 0,-2-4,-3-2,4 11,1 0,-1 0,0 0,-3-3,-1-3,0 2,1 5,-1 2,2 0,-4 3,4 0,-5 4,5-2,-3 3</inkml:trace>
</inkml:ink>
</file>

<file path=ppt/ink/ink68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0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1437 1170,'30'25,"-27"-21,0-1,-1 0,0 0,0 0,1-1,-1 1,1 0,-1 0,3 4,-1-4,-1 1,-1-1,3 3,-1-3,-1-1,1-2,-3-17,-1 14</inkml:trace>
</inkml:ink>
</file>

<file path=ppt/ink/ink68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0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1560 1220,'-17'104,"26"-106,-4 1,-1 0,-1 0,2-1,-1 0,0-1,0-2,-1 0,0-6,-1 2,-1 5,-1 1,-5 1,2 1,0 1,5 3,-6-3,1 1,3 3,2 0,-1 0,1-1,-1 1,2-2,1-2,0 0,-1-1,0-2,-2-2,1 2,-2 0,0-1,-1 1,1 0,3 2,1 2,-1 1</inkml:trace>
</inkml:ink>
</file>

<file path=ppt/ink/ink68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0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1597 1279,'2'-15,"-6"15,0 0,0 1,1 1,1 2,1 4,0-3,1 1,1 0,-1 0,1-2,0 0,0-1,1 2,0-2,2 0,-1-3,2-1,6-3,-6 2,0-1,-3-1</inkml:trace>
</inkml:ink>
</file>

<file path=ppt/ink/ink68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0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1620 1279,'19'-2,"-14"1,-1 1,0-1,6 0,-7 1</inkml:trace>
</inkml:ink>
</file>

<file path=ppt/ink/ink68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0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1651 1230,'-6'21,"5"-16,1 2,-1-1,1-2,-1 5,1 8,1-8,-1 0,0-5,1 2,-2 5,1 3,-1-4,-1-1,0-4,0-2,-1 0,-1-1,0-3,0-4,3-3,3-1,0 3</inkml:trace>
</inkml:ink>
</file>

<file path=ppt/ink/ink68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0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1700 1261,'-6'45,"6"-41,-1 0,1 0,-1 2,1-2,0 0,1 0,4 1,0-6,-1-1,1-2,-2 1,1 0,-1-1,-1 0,0-1,-7-7,-1 0,-1 5,-2 3,3 4,3 2,0-1,6-3,0 1,0 1,1-1,-1 0,0 1,0-1,0 1,0 1</inkml:trace>
</inkml:ink>
</file>

<file path=ppt/ink/ink68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0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1759 1288,'17'3,"-12"-3,0 0,-1-1,1 3,-5 4,-1-3,0 0</inkml:trace>
</inkml:ink>
</file>

<file path=ppt/ink/ink6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732 1840,'2'0</inkml:trace>
</inkml:ink>
</file>

<file path=ppt/ink/ink68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0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1815 1271,'-2'53,"1"-50,3-22,-1 6,0 6,0 1,0 2,3 1,0 1,0 1,-1 1,2 0,-2 0,0 0,-2 3,-5 0,-4-1,5-2</inkml:trace>
</inkml:ink>
</file>

<file path=ppt/ink/ink68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0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1852 1293,'16'5,"-14"-9,-1 0,-1-1,-4 1,0 4,1-1,-1 1,-1-1,0 2,2 0,-2 3,2 6,1 1,1-6,1-2,1 0,3 1,-1-1,0-2,0 0,5 0,-1-5</inkml:trace>
</inkml:ink>
</file>

<file path=ppt/ink/ink68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0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1899 1281,'-23'23,"22"-20,-1 1,1-1,0 0,1 0,0 0,1 0,3-3,0 0,1-1,-2 1,0-1,0 0,2-2,-1-1,0 1,-2-1,-1 0,0 1,-2 7,0 1,0-1,1-1,0 0,1 0,2 0,0-2,2-4,4-11,-7 7,0-2,-4 17,1-5,0 1,0 0,0 0,0 0,1-1,0 1,2 0,5-2,0-4,-3 0,3-4,-3 1,-3 2,-1 0,1 0,-1 0,0 6,1 1,-1-1,-1 1,1-1,0 3,-1-3,1 2,-1-2,1-6,2-3,-1 3,-1 0,1-1,0 1,0 0,1 0,1 0,0 0,0 2,0 2</inkml:trace>
</inkml:ink>
</file>

<file path=ppt/ink/ink68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0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2018 1292,'-19'10,"16"-6,0 0,1 1,1-2,5 0,-1 0,0-2,1 1,-1 0,0-2,0 2,-1 2,-4 0,-6 5,5-6,-2 1,1-2,4-8,3-3</inkml:trace>
</inkml:ink>
</file>

<file path=ppt/ink/ink68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0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2035 1315,'-3'33,"3"-30,-1 0,1-6,0-4,-1 2,1 0,0 2,0-1,0 1,-1-2,0 2,1-8,1-8,-1 16,3 5,0 2,-2 0,2 1,-1-2,7 4,-5-6,1 0,1 1,-2-1,-8 6,0-3,-2 1,4-2,0 0,2 2,1-2,2-3,2 0,-1-2,-1 1,3-3,-3 1,2 0,-1-1,-3 1,-1 0,-2-3,-2 0,1 4,10 3,-1 1,-2-1,0 4,-2 1,-2-2,-2 2,2-2,-1 1,0-2,1 1,0-1,0 0,6-14,-3 6,1 0,-2 2,0 0,1-1,-1 1,0 0,0 0,0 0,1-2,-1 1,1 0,3 3,-6 4,1 1,0 0,0-1,0 1,0 0,0 0,-1 2,1-2,-1 0,1 0,-1 1,1 2,-2-4,1 0,-5-5,3-1,1 0,-2-1</inkml:trace>
</inkml:ink>
</file>

<file path=ppt/ink/ink68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0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1686 1122,'32'7,"-28"-4,0-1,1-1,5 3,8-2,2-3,2-3,-10 3,-6-1,-1 1,1 0,1 1,-1 0,-1 0,-1-1,1 2,-1 0,-1-2,1 1,0 1,0 0,-1-1,5 3,-4-3,0 1,8 1,-5-1,-2-1,-2 0,-4-5,-15-13,6 12</inkml:trace>
</inkml:ink>
</file>

<file path=ppt/ink/ink68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0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1597 995,'-28'61,"27"-56,0-1,-1 0,2 1,-2 5,1 0,1-6,-1 3,1 2,1-4,0 6,1-5,-1-2,0 0,2 4,-1-3,2 0,2 1,-4-3,2 0,-1-2,6 0,-2-2,0 1,2-2,0 1,-5 0,9 0,-3-2,1 0,-3-2,-4 3,-1-1,2-1,1-7,-3 1,-2 5,1 0,0 1,-1 0,1 0,-1-1,1 1,-1-1,0-2,-1 0,2-9,-3 4,-3-4,-3 0,0 6,-4 1,-2 2,9 5,0 0,0 0,1 0,-4 0,3 2,1 0,-10 3,2-1,2 1,2 6</inkml:trace>
</inkml:ink>
</file>

<file path=ppt/ink/ink68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0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1952 1090,'6'25,"-6"-19,0 0,0-3,0 0,-1 1,1 0,-1-1,0 1,0-1,-1 5,0-5,2-6,1-2,1-3,0 0,-1 1,1 1,0 1,-1 2,5-6,1-1,-3 7,0-1,-1 1,1 5,4 5,-5-4,-1 3</inkml:trace>
</inkml:ink>
</file>

<file path=ppt/ink/ink68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0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1994 1119,'1'20,"-1"-16,0 1,-1 1,0-3,1 1,2-10,1-10,-2 2,0 10,-1 1,0-3,1 3,-2 0,1 0,4 4,0 2,-1-1,2 2,-2-1,0-1,2 0,0-3,1-2,-1-1,-1 1,-15 2,8 2,-2 1,2 1,-3 4,3-2,3-2,-2 4,1 0,1-4,3-1,2-3,3-3,-3 0,0-3,0-1,-3 5,1-2,-2 0,-1 1,-3 0,0 5,-2 5,2 5,3-7,-1 2,1-1,0-1,0 0,-1 1,1-2,0 0,0 0,-1 1,0 3,1-4,-1 2,0-1,1 1,-1-1,0-1,0 0,0 0,-1 0,0 0,-1-1,-1 0,1-2,0-3,3-8,2 3,-1 0,1 1</inkml:trace>
</inkml:ink>
</file>

<file path=ppt/ink/ink68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0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2070 1063,'-22'97,"25"-98,4-10,0-2,-4 7,-1 2,0 1,0 0,0-1,2-1,-1 1,0 1,0 0,2-1,-2 4,-2 12,-2-8,-1 10,0 2,1-6,0-7,4-5,7-22,-1 7,-3 9,-4 3,3-8,-3 5</inkml:trace>
</inkml:ink>
</file>

<file path=ppt/ink/ink6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745 1799,'31'84</inkml:trace>
</inkml:ink>
</file>

<file path=ppt/ink/ink68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0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2146 1041,'-23'105,"26"-105,2-6,-3 1,-2 2,1-4,-1-4,-2 3,0 2,0 3,-2-6,1 6,1-1,-3 0,0 2,0 1,0 1,8 1,1 0,11 2,-8-2,-4 1,2 0,-1 0,3 2,3 0,-4-5</inkml:trace>
</inkml:ink>
</file>

<file path=ppt/ink/ink68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0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2157 1126,'47'-11</inkml:trace>
</inkml:ink>
</file>

<file path=ppt/ink/ink68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0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2235 1078,'3'45,"-4"-39,0-3,1 0,-2 4,1-3,-1 0,-1-1,1 0,6-21,-1 4,3-3,-3 10,0 3,0 1,2 0,1 3,-4 4</inkml:trace>
</inkml:ink>
</file>

<file path=ppt/ink/ink68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0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2254 1118,'30'-3,"-27"1,0-1,-3 0,-3-1,-3 1,-2 2,1 1,2 3,-3 8,4 2,2 2,1-7,0-5,5 0,1-5,4-4,4-7,-7 7</inkml:trace>
</inkml:ink>
</file>

<file path=ppt/ink/ink68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0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2335 1092,'-41'58,"44"-58,1-1,2-1,-3 0,2-1,-2 1,3-3,-3 3,0-1,4-5,-1-1,-3 3,-2 3,-1 0,-4 5,-3 7,3-1,1 7,2-11,1 3,2-4,1-2,0-1,3-3,2-5,-2-1,-1-2,-3 6,0-1,-1 1,-1 2,-4 11,3-3,1-2,0 0,1 2,-1-1,1 0,-1-1,2 2,-2 0,1 0,-1-1</inkml:trace>
</inkml:ink>
</file>

<file path=ppt/ink/ink68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0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2394 1097,'0'17,"0"-14,0 0,0 0,0 0,-1 0,1 0,0 1,0 2,0-3,-1 0,1 0,-2 3,4-15,1-1,-2 5,0-2,1 3,-1 1,0 0,1-3,2-2,-1 6,1-1,0 3,-1 2,-2 1</inkml:trace>
</inkml:ink>
</file>

<file path=ppt/ink/ink68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0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2441 1113,'-13'14,"17"-8,-1-3,2 1,-1 1,0-2,-1-1,-1 1,-1 1,-3-1,-1 0,0-2,-3 1,0-1,6-4,4-2</inkml:trace>
</inkml:ink>
</file>

<file path=ppt/ink/ink68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0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2469 1124,'-7'42,"5"-39,2 0,-1-7,1 1,2-8,-2 0</inkml:trace>
</inkml:ink>
</file>

<file path=ppt/ink/ink68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0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2466 1097,'30'32,"-27"-32,0 0,-4 4,-2-1,0 1,-1 2,0-1,2-1,3-1,3 0,-1-3,0 0,4-4,-4 0,-2-1,-1 2,-2-6,0 1,3 4,2 2,0 2,1 1,-1-1,1 1,-1 0,1 3,-3 0,-1 5,-1-3,-2 1,1-3,1-1,-1 0,1 0,4-4,1-3,-1 0,13-14,-9 7,2-3,-4 10,-2 2,1 3,0 2,3 11,-4-3,-2 1,-2-6,-1 0,1-3,-2-5,3-2</inkml:trace>
</inkml:ink>
</file>

<file path=ppt/ink/ink68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0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2864 670,'14'-1,"-3"-1,-8 1,4 0,0 0,-3 1,1-1,0 0,7 0,-1-1,-5 0,-2 1,-1 1,-5-3,-5-11,5 11</inkml:trace>
</inkml:ink>
</file>

<file path=ppt/ink/ink6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812 1847,'14'-3,"-11"1,0-1,-1 0,2-1,-2 0,1 0,0 1,1 2</inkml:trace>
</inkml:ink>
</file>

<file path=ppt/ink/ink68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0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2997 619,'-17'1,"13"1,1-2,-4 3,4-2,0 3,3 0,3 1,0 1,-1-3,1 0,0 0,0 0,3 1,-2-3,-1 1,0 0,-7 2,0-2,1 1,0-2</inkml:trace>
</inkml:ink>
</file>

<file path=ppt/ink/ink68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0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3009 627,'2'17,"-2"-14,-1 1,0 0,0 0,0-1,0 0,1 0,3-2,2 0,-2-1,0-1,2-2,-2-1,2-5,-3 6,-1-3,1 2,-1-2,1 2,-1 7,1 2,-1-1,-1 1,1 1,-1 0,0-2,2-1</inkml:trace>
</inkml:ink>
</file>

<file path=ppt/ink/ink68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0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3051 633,'21'0,"-15"-1,-3 1,3 0,-3 0,5 0,-3 0,1 1,-3-1,0 0,-5-3,-6-4</inkml:trace>
</inkml:ink>
</file>

<file path=ppt/ink/ink68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0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3075 596,'-8'16,"8"-13,-1 0,0 2,0 2,-2 7,2 0,0-8,1 0,1-2,1-1,0 0,0 0,-1 0</inkml:trace>
</inkml:ink>
</file>

<file path=ppt/ink/ink68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0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3102 607,'-7'20,"6"-17,1 0,-2 6,2-3,-1-1,0-1,1 5,-1-5,0 5,0-6,4-3</inkml:trace>
</inkml:ink>
</file>

<file path=ppt/ink/ink68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0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3119 653,'2'0</inkml:trace>
</inkml:ink>
</file>

<file path=ppt/ink/ink68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0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3129 614,'32'27</inkml:trace>
</inkml:ink>
</file>

<file path=ppt/ink/ink68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0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3177 635,'-15'-3,"11"6,1 1,0 2,-3 4,1-3,3-3,2 2,2-3,2-2,0-1,-1 0,2 0,-2-2,0 0,0 0</inkml:trace>
</inkml:ink>
</file>

<file path=ppt/ink/ink68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0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3198 637,'2'0</inkml:trace>
</inkml:ink>
</file>

<file path=ppt/ink/ink68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0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3216 597,'1'33</inkml:trace>
</inkml:ink>
</file>

<file path=ppt/ink/ink6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870 1811,'64'-21,"-60"20,-1-1,1 1,0-3,-1 1,-1 0,0 0,2-1,1-1,2 1,-3 3,0-2,-1 1,1 0,-2-2</inkml:trace>
</inkml:ink>
</file>

<file path=ppt/ink/ink68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0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3197 658,'-2'15,"1"-8,1-4,1 0,0 0,3-2,0-1,2-3,-5-1,-5 2</inkml:trace>
</inkml:ink>
</file>

<file path=ppt/ink/ink68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0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3222 660,'14'6,"-10"-7,1-1,-2 0,-1-2,0-4,-3-3,-5 7,-1 5,1 1,0 3,3 3,1-2,1-1,-1-1,2 4,1-5,2 0,0-3,0 0,7-2,-7 1,2-2,-1 0,1 0,-1-1,-2 0,1 2,-5 5,-1 3,2-3,-2 2,1-1,-2 1,8-7,0-3,-1 1,1-2,-1 2,0 1,0 1,-3 12,-1-4,0-2,0-1,1 0,3-2,0-3,2-5,-2 3,-1 1,3-7,-2 4,-1 0,1 0</inkml:trace>
</inkml:ink>
</file>

<file path=ppt/ink/ink68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0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3318 595,'-17'36,"12"-25,3-5,0 0,1-1,-2 0,1 1,1-1,4 1,4-5,-4-2,0 1,2-1,-1-2,0-1,-3 1,1 0,-3-13,-1 6,0 7,1 0,-1 0,-9-5,8 7,0-1,-2 0,-2 2,4 1,0 1,6 1,8-1,6-3,-10 1,3-2,-7 3,0-1</inkml:trace>
</inkml:ink>
</file>

<file path=ppt/ink/ink68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0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3436 625,'-13'0,"9"1,-1 4,1-1,2-1,0 4,1-3,0 0,-1 5,1-2,3-4,1 0,0-2,1-1,2 0,1-3,-2-1,2 1,-5 0,1 0,-3 0,-3 0,0 4,0 3,2-1,5 0,0-1,0-1,-1-1,0-1,3-1,0-2,-4 0,-2-3,-1 0,2 3,-2 1,0 0,-3 1,0 2,10 0,-3 1,1-1,-1 0,1-1,-1 1,0 3,-1 3,-2 3,-2-4,1-2,-1 1,0-1,-1 1,0 0,-1 0,2 0,0-1,6-5,2-2,-4 1,0-1,0-2,0 2,-1 1,2-4,-1 4,0 0,5-7,-4 7,0 2,-2 9,-1-3,0-1,-1 3,2-3,-1-1,1 0,-1 2,0-2</inkml:trace>
</inkml:ink>
</file>

<file path=ppt/ink/ink68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0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3532 665,'-8'-13,"5"11,-1 0,0 3,0 2,2 3,1 1,0 1,2-5,3-1,-1-2,3-2,-3 0,2-2,-3 1,2-3,-2 2,1-1,-1 0,0 0,0 1,0-1,0 1,-1-1,1 1,3-8,-2 3,-2 5,-10 23,7-15,0 0,-1 5,0 3,0 3,1-7,3-4,-1-1,4-1,0-4,2-2,-3 0,0-1,-3 8,0 5,0-4,-1-1,2-8,-1 2,0 0,-1-1,1 0,0-1,-1-1,1-1,0 2,1 0,1-7,-1 8,2 7,0 1,0 2,2 0,-1-4,-1-2,3-1,-2-2,-1 1,1 0,-1-1,0 0,-11 11,-1 13,7-11,0-7,-2 2,2 0,0-1,2-1,3-1,0-1,0 0,0-3,-2-1,1-1,-1-9,-3 5,1-1,-3 3,-1 1,0 4,0 0,2 1,6 1,3 0,-2-1,0 1,2-1,5 0,-8 0,0 0,0 0,0 0,-4 3,-1 5,1-5,1 0,-1 0,0 0,1 0,3-26,-2 18,1 0,0 2,-1 0,2 0,0 2,0 2,2 0,0-1,-2 1,0-1,-7 7,1-3,0 0,1 1,-2 3,1-3,0 0,3-1,5-1,-2-3,0 0,0 0,1-7,-3 3,-1 0,2-7,-1 7,-1 1,3 3,0 2,0 1,-3 4,-1-3,0-1,-2 6,1-6,1 0,-1 1,5-6,0-2,-2 1,2 0,-1 0,-1 0,2-2,-2 2,1 10,-3-4,0 6,0-6,0 0,1 0</inkml:trace>
</inkml:ink>
</file>

<file path=ppt/ink/ink68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0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2067 525,'98'-50,"-92"48,0 0,-1 0,1 0,-1 0,0 0,0 0,1 1,-1 0,5-2,-5 2,-2 0,1 0,0 0,-1 1,1-1,0 0,1 1,-2 0,1 0</inkml:trace>
</inkml:ink>
</file>

<file path=ppt/ink/ink68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978 529,'24'-5,"-17"4,-3 0,1 0,-2 1,5-2,-4 1,-1 1,0-1,3-1,-3 1,1 0,2-1,-3 1,1 1,-1 0,5-2,-5 2,0 0,0 0,0-1,1 1,-1 0,0 0,1 1,-1 0,0-1,1 2,-1-1</inkml:trace>
</inkml:ink>
</file>

<file path=ppt/ink/ink68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1195 442,'14'-5,"-11"3,3-2,-2 1,0-1,1 2,0 0,-2 2,1-1,-1 1,2 1,-2 0</inkml:trace>
</inkml:ink>
</file>

<file path=ppt/ink/ink68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1235 424,'-7'23,"6"-20,0 4,1-4,-1 0,1 4,-1-3,0 8,1-8,-2 11,2-12,-1 1,0-1,1 0,0 2,0-2,0 1,0 0,-1-1,1 3,0-3,1-10,0 0,0 1,-1 1</inkml:trace>
</inkml:ink>
</file>

<file path=ppt/ink/ink68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1234 470,'18'-3,"-15"2,0 1,0-1,-3 4,-3 1,-3 9,4-6,1-3,-1 0,2 0,0-1,2 0,1-2,1 0,0-1,1 0,-1-1,0-1,-1-1,0-2,-3 2,-3 0,0 2,-5 3,4-1,-1 3,3 0</inkml:trace>
</inkml:ink>
</file>

<file path=ppt/ink/ink6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706 1834,'24'-14,"-21"15,0 2,3 4,-3-2,0-1,-1 1,-1-1,-1-1,0 1,0-1,-1 1,0-1,0 1,0-1,-3 7,1-5,-1-1</inkml:trace>
</inkml:ink>
</file>

<file path=ppt/ink/ink68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1282 459,'31'-16,"-28"15,0 0,0 1,0 0,0 1,0-1,0 2,-5 1,-1 1,2-1,-3 1,-1 1,1-1,2 0,2 3,1-1,-1 0,0-1,0 0,0-2,0 1,0-1,0 9,0-8,0 1,0-1,0-1,1 0,-1 0,0 0,0-6,0-1,0-1,0-1,0-3,0 3,0 3,0-1,0 1,0-2,0 2,1-2,-1 2,1-1,0 1,0 0,2 0,0 0,2-2,-1 2,0 0,0 2,0-1,0 0,2 1,-3 1,0 1,0 1,-1 2,-1-1,1 3,-2-1,0 0,1 5,-2-7,1 0,-1 4,1-2,-3-3,0-1,-3-2,3 0</inkml:trace>
</inkml:ink>
</file>

<file path=ppt/ink/ink68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1335 465,'5'39,"-3"-34,-2-2,1 0</inkml:trace>
</inkml:ink>
</file>

<file path=ppt/ink/ink68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1348 458,'7'14,"-5"-7,-2-4,1 2,-1 0,0 0,0-2,-1 0,-2-2,-2-7,3 3,1 0,-2-1,2 1,4 1,0 1,0 0,0 1,-5 5,0-2,-1 0,-1 1,2-1,-1 1,7-3,2-1,-3-1,0 0,1 0,-1 2,-4 3,-1-1,-1-1,-1 3,0 0,0-2,1 2,0-2,16-7,-8 1,-1 1,-1 0,0 1,1-2</inkml:trace>
</inkml:ink>
</file>

<file path=ppt/ink/ink68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1407 438,'-13'14,"10"-11,2 2,0-2,1 0,3-1,1 1,-2 1,-3 0,0 0,0-1,-2 5,2-5,0 0,-1 0,3 0,2-1,4 0,-4 0,0 0,-3 1,-1 2,-1-2,1 1,-3 5,3-5,-1-1,1 0,-1 0,1 0,0-10,1-1,0 0,1 2</inkml:trace>
</inkml:ink>
</file>

<file path=ppt/ink/ink68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1434 410,'-5'26,"4"-22,0-1,-1 1,1-1,-2 1,1 0,-1-1,7-6,-1 2,0-1,0 0,2-1,-1 0,2-2,-1 2,0 0,-1 0,-1 1,-7 8,0-2,1-1,-3 2,2-1,1-2,1 1,-2 2,-2 6</inkml:trace>
</inkml:ink>
</file>

<file path=ppt/ink/ink68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1421 482,'26'-19,"-29"23,-1 2,2-1,0-1,0-1,1 1,-1-1,-2 4,3 0,4-5,2-3,-2 0,1-2,0 2,2-2,-2 2,0-2,-4 0,-2 0,-2-1,1 2,-2 0,1 1,1 1,3-5,5-1,-2 3</inkml:trace>
</inkml:ink>
</file>

<file path=ppt/ink/ink68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1475 444,'17'9,"-18"-4,0-2,1 0,1 0,0 0,1 0,-1 0,0 0,0 0,0 0,1 1,0 0,-1 0,1 1,-1-1,-1 0,0-1,-1 0,-1 0,-1-1,-1 0,0-1,1-2,-5-1,4 0,-6-5,5 4,0-1,-1 0,-2-9</inkml:trace>
</inkml:ink>
</file>

<file path=ppt/ink/ink68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1545 439,'22'-6,"-19"4,1 0,-1 1,0 1,0-2,0 1,0 0,-4 4,-3 4,1-3,-3 2,4-3,-2 0,0-1,1 2,-1-1,7-1,3-2,0 0,-3 0,1-1,-1 0,1 0,-1 0,-7 1,1-1,0-1,0 0,0-1,2 7,0-1,0 1,0-1,0 1,0-1,1 0,-1 1,-1 1,1-1,0 0,-3 6,3-7,-1 2,1-2,-1 1,4-7,0-1,0-1,0 0,-1 2,0 0,0 0,2-3,-1 3,0-1,1 1,0 1,0 0,-3 14,-1-7,1-1,0 2,0-3,0 0,1 1,2-1,0-3,1-1,-1 0,2-3,-1 1</inkml:trace>
</inkml:ink>
</file>

<file path=ppt/ink/ink68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1604 463,'24'-6,"-18"5,-3 0,0 0</inkml:trace>
</inkml:ink>
</file>

<file path=ppt/ink/ink68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1615 486,'19'-1,"-16"-1,3-3,-3 3,0 1,0 1,-1-3,0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1647 1164,'-3'17,"3"-14,0 0,0 1,0-1,0 0,3 1,-2-1,2-1,0-1,2-1,1-1,-3 1,3-1,7-6,-8-4,-4 6,0 1,-1 0,0 1,-1 0,-1-1,1 1,-2 0,0 1,0-1,-1 0,0 2,1 1,0-1,-1 2,1 0,-1 1,1 1,1 0,1 1,1-1</inkml:trace>
</inkml:ink>
</file>

<file path=ppt/ink/ink6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729 1779,'16'13,"-12"-10,-2 0,1 0,0 0,-1 0,3 4,-3-4,1 6,1 5,-4-9,1 0,-1-1,0 0,1 1,-1-1,0-1</inkml:trace>
</inkml:ink>
</file>

<file path=ppt/ink/ink69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1664 447,'7'13,"-4"-11,0-1,0-2,0-1,0-1,0-2,-1 1,0-2,-2 3,0 0</inkml:trace>
</inkml:ink>
</file>

<file path=ppt/ink/ink69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1696 421,'-1'16,"1"-11,0-2,0 0,0 1,-1 1,0 6,-1 0,1-7,0 0,0 1,0-1,-2 3,0-6,0 1,0-1,0-2,0-1,0-3,2-5,1 7,1-1,-1 1,1 0,4 0,9-1,-9 4,0 1,-1-1,-1 1,1 1,-1-1,-1 2,1-2</inkml:trace>
</inkml:ink>
</file>

<file path=ppt/ink/ink69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1745 437,'-5'23,"5"-20,-1 2,1 0,0-2,0 0,1-8,0 0,0 0,0 1</inkml:trace>
</inkml:ink>
</file>

<file path=ppt/ink/ink69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1753 394,'3'36,"-2"-29,-1-2,-1 0,1 0,-1 9,1-10,0 1,0 1,-1 2,1 0,0-5,1-11,1-1,-1 2,0-5,0 5,0 3</inkml:trace>
</inkml:ink>
</file>

<file path=ppt/ink/ink69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1766 420,'2'27,"-2"-24</inkml:trace>
</inkml:ink>
</file>

<file path=ppt/ink/ink69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1791 409,'-11'35,"13"-32,-2 0,4 1,-1-4,1-1,2-2,-4-1,-1 0,-1 1,0-1,1-1,-2 1,-1 7,2 0,0 0,0 4,0-3,0 2,0-3,0 0,-1 0,0 0,-1 0,0 0,-2-1,0-1,1-2,1-2,5 0,1 1,4 0,-4 0,-1 2,0-1,0 1,0 0,-5 4,0 0,-1 0,1 0,0 0,0-1,-2 4,1-4,-3 3,3-4,0 1,10-1,-4-2,3 0,-2-1,0 1,-1-1,2-1,1-2,-3-1,-2 2</inkml:trace>
</inkml:ink>
</file>

<file path=ppt/ink/ink69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1851 415,'-11'29,"9"-26,1 0,-1 1,0-1,1 0,-1 1,1-1,0 1,0 1,0-2,4-8,3-2,-4 4,2 0,2-2,-3 2,3 1,-3 2,0-1,0 2,-2 2,-3 2,0 1,-1 0,2-11,1 0,1 1,1 1,-2 0,3-9,-2 9,0-1,1-4,-1 4,1 0,1 1,0 1,-4 5,0 1,1-1,-1 1,0-1,1 0,-1 1,2 0,2 0,0-4,0 1,1 1,-1-1,1 0,0 1,-1 1,0-1,-3 2,1-1,-2 1,0 1,-1 0,1 0,-1 0,1-2,-2-1,1-5,-1 0,1-1,1 1,-1 0,1 0,2 0,1-1,2 0,-1 3,1-2,2 1,-3 1</inkml:trace>
</inkml:ink>
</file>

<file path=ppt/ink/ink69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1942 442,'-3'14,"3"-11,0 2,0-2,0 0,0 0,-1-7,0 0,-1-1,1 2</inkml:trace>
</inkml:ink>
</file>

<file path=ppt/ink/ink69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1939 388,'11'26,"-9"-23,1-1</inkml:trace>
</inkml:ink>
</file>

<file path=ppt/ink/ink69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1963 441,'14'-1,"-10"-1,-1 1,1 0,0-1,-1 2</inkml:trace>
</inkml:ink>
</file>

<file path=ppt/ink/ink6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684 1767,'45'90</inkml:trace>
</inkml:ink>
</file>

<file path=ppt/ink/ink69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1978 392,'-4'20,"4"-17,-1 1,1 0,-1 0,1 1,0-1,1 9,0-2,-1-7,1-1,0 2,-1-1,1 1,-1-1,1 5,-1-6,1 2,-1 0,0-1,0-1,0 1,0-1,-3 0,-1-1,-3-2,3-1,-1-6,4 4</inkml:trace>
</inkml:ink>
</file>

<file path=ppt/ink/ink69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1998 458,'17'1,"-14"-2,0 1,0-1,0 1</inkml:trace>
</inkml:ink>
</file>

<file path=ppt/ink/ink69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2045 459,'26'-10,"-29"8,0 1,0 1,0-1,-1 1,-3 1,3 0,1-1,0 1,3 3,1 0,0 1,2 1,0-2,0-2,2 1,-1-3,0-1,4-5,-5 3,-1-1,1 1,-1-2,0 0,-1 2,1 0,-2-2,3-11,-3 10,1 2,0-1,1-12</inkml:trace>
</inkml:ink>
</file>

<file path=ppt/ink/ink69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2093 388,'-12'74,"12"-65,0-5,0 5,0-5,0-1,1 3,2-6,-1-5,1 0,-2 1,1-2,0 1,0 2,0-1,0 1,0-1,1-2</inkml:trace>
</inkml:ink>
</file>

<file path=ppt/ink/ink69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2119 423,'-14'13,"11"-9,0 1,2-1,2-1,2 1,2-1,3 0,-4-2,-1 1,-5 3,-6 4,5-6,1-6,4-4,2 1</inkml:trace>
</inkml:ink>
</file>

<file path=ppt/ink/ink69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2128 450,'20'1,"-14"-6,-2 1,-3 0,0 1,-3 0,-4 0,-2 2,5 2,0 5,-2 2,4-2,-3 4,4-5,0 3,1-4,2 4,0-5,2 1,-1-3,-1-1,1-5,-2 1,-1 1</inkml:trace>
</inkml:ink>
</file>

<file path=ppt/ink/ink69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2234 387,'4'15,"-7"-12,-1 1,2-1</inkml:trace>
</inkml:ink>
</file>

<file path=ppt/ink/ink69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2206 430,'35'11,"-36"-8,0 0,-1 1,0 0,-3 4,2-4,0 1,1-2,1 0,-3 3,2-3,0 0,-1-11,2 5,0-6,1 6,0-1,1 1,-1-1,2 1,1 0,0 2,0 2,6 5,-7-3,1 1,0-1,-1 1,0-1,0 0,0 0,-1 0,1 0,0-7,-2 1</inkml:trace>
</inkml:ink>
</file>

<file path=ppt/ink/ink69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2268 417,'-4'71,"4"-65,-1-1,1 0,0-1,-1 0,0 0,1-1,-1 4,1-10</inkml:trace>
</inkml:ink>
</file>

<file path=ppt/ink/ink69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2273 441,'33'-2,"-30"1,-6 0</inkml:trace>
</inkml:ink>
</file>

<file path=ppt/ink/ink6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905 1633,'20'8,"-16"-4,-2 0,-2 0,-1 0,-1 1,0 0</inkml:trace>
</inkml:ink>
</file>

<file path=ppt/ink/ink69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2290 411,'4'35,"-5"-32,-1 1,-1 1,0 0,0 0,0-1,0 2,0-2,2 0,4-4,0-2,0-1,6-4,-5 4,-1 0,1 1,-1 0,1 0,-1 1,-7 8,2-3,0-1,0 1,0 1,1-1,-1-1,-2 7,3-7,-2 3,2-2,0-1,1 0,-1 0,1 0,0 0,4-3,1-5,-3 2,0 0,3-3,-2 2,1-1,-1 3,4-4,-4 4,2 0,-1-2,-1 3,0-1,0 1,-3 4,0 1,0 1,0-1,0-1,0 4,0-4,0 1,0-1,0 1,3-5</inkml:trace>
</inkml:ink>
</file>

<file path=ppt/ink/ink69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2373 484,'2'0</inkml:trace>
</inkml:ink>
</file>

<file path=ppt/ink/ink69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2414 412,'-18'12,"16"-8,-1 4,1-4,0-1,0 0,0 1,0-1,0 0,-2 10,3-7,0 0,0 2,1-2,-1-1,1 0,-1 5,2-4,-1 1,-1 0,2 1,-1-2,1 4,0-5,-1-1,1-1,2-3</inkml:trace>
</inkml:ink>
</file>

<file path=ppt/ink/ink69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2478 418,'-13'28,"11"-25,0 0,-4 5,4-4,0-1,1 0,-3 4,2-4,1 0,-1 1,-1 0,1 0</inkml:trace>
</inkml:ink>
</file>

<file path=ppt/ink/ink69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2453 472,'4'19,"-4"-15,0-1,-1 0,1 0,0 0,-1 4,0-4,1 2,0-2,-1 1,1-1,0 1</inkml:trace>
</inkml:ink>
</file>

<file path=ppt/ink/ink69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2487 459,'0'14,"-1"-8,1 0,0-3,-1 1,0-1,1 0,-1 0,1-9,0 0,0 0</inkml:trace>
</inkml:ink>
</file>

<file path=ppt/ink/ink69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2485 463,'18'-6,"-15"6,0-1,0 1,1-1,-1 1,-1 3,-1 0,-2 2,0 4,0-6,0 4,0-3,-2 3,0-4,-3 0,3-2,-1-1,-1-1,2 0,6-8,0 0,-1 5,0 0,1 0,0 4,0 1,0 3,-2-1,0 1,-2-1,0 0,-1 0,0 0,-1-1,-1 2,-1-1,0-1,1 0,0 0,1 1,0-1,0 1,6-1,1 0,-1-1,6 1,-6-2,2 0,-1 0,-1-1,0 0,0 0,1 0,-1-3</inkml:trace>
</inkml:ink>
</file>

<file path=ppt/ink/ink69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2573 413,'3'23,"-4"-18,0-1,0-1,0 0,-2 1,0-2,0-1</inkml:trace>
</inkml:ink>
</file>

<file path=ppt/ink/ink69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2548 438,'1'18,"-2"-15,1 2,0-2,2-6,-1 0,-1-1,0 1,1 0,2 2,1-1,0 1,-1 0,0 0,3 0,-2 1,-1 0,1 0,-1 0,3 1,-3 0,-5 2,-5 1,1 0,0-1,3-1,0-1,0 0,0 1,6-2,1 1,-1-1,0 1,0-1,-6 2,-1 1,1-1,-3 3,3-3,1 1,3 0,5-2,-3-1,1 0,-1 1,0-1,0 0,-6 2,-2 1,2-2,0 1,-1 0,1 0,0-1,0 1,5 1,1-3,2 0,-1 0,-1-1,0 0,0 1,0-1,0 0,0 1,0-1,1 0,-1 0,0-1,1 1,1-2,-4 0,-2-1,0-1,-3 0,1 1,-1 0,1 2,0 1,0 1,0 5,2-1,1-1,-1 0,0 7,0-5,0-1,-1 0,1 1,0-1,-1 1,0-1,1-1,2-6,0-1,0 1,1 0,-1 0,2 3,0 3,2 5,-3-5,0 3,0-3,0 0,2-5,-3-1,2-1</inkml:trace>
</inkml:ink>
</file>

<file path=ppt/ink/ink69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2628 438,'10'15,"-6"-11,1-2,-2 0,0-1,-3 2,-2 0,-1 2,0-2,1 0,0 0,-2 1,2-1,1 0,-2-3,2-5,0 0,1 1,-1-1,1 2,0-1,-1 1,1 0,1 15,-1 1,0-7,0-2,0-1,-1 1,1-1,-1 1,1 1,-1-2</inkml:trace>
</inkml:ink>
</file>

<file path=ppt/ink/ink6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916 1692,'17'-4,"-15"1,2 1,-2 5,1 1,-2-1,1 1,0 0,-1 0,0-1,3 9,-3-7,0 0,1 2,0-1,0-3</inkml:trace>
</inkml:ink>
</file>

<file path=ppt/ink/ink69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2674 414,'6'20,"-9"-15,0-2,0 1,-1 2,1-3,-1 1,0-2,7-1,1-2,0 0,-1 0,0-1,0 1,-2 5,1 0,-1 0,0 13,-1-13,0-1,-1 1,1 3,-2 5,1-9,0 1,-2-5,1-3,0-1,1 2,0 0,0 0,0-1,1 1,0-1,0 1,0 0,-2 6,-3 6,0-2,8-6,1-5,-2-1,0 1,0-1,0 0,-1 1,1 1</inkml:trace>
</inkml:ink>
</file>

<file path=ppt/ink/ink69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2677 468,'13'18,"-12"-15,0 0</inkml:trace>
</inkml:ink>
</file>

<file path=ppt/ink/ink69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2717 446,'1'27,"-1"-11,-1-12,1 1,-1-1,1-1,-1 0,1 0,0 0,1-16,-1 8</inkml:trace>
</inkml:ink>
</file>

<file path=ppt/ink/ink69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2728 432,'18'-5,"-15"4,1 1,-1 1,0 1,-1 2,0-1,-2 0,1 3,-1-3,0 0,0 0,0 0,-1 0,1 0,-1 1,1 0,0 0,-1 2,1 3,0-5,-1 3,1-3,-1-1,1 1,0-1,-3-4,-4-4,3-1,2 1,0 1,-2-3,3 3,-2 0</inkml:trace>
</inkml:ink>
</file>

<file path=ppt/ink/ink69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2716 465,'22'-3,"-16"2,-2 2,-1-2,0 1,0 0,-8 3,-1 0,3 0,0-1,-1 1,1 0,-2 2,2-3,1 1,5-2,2-3,-1 1,-1-1,2-1,-2 2,-2-2,-1 0</inkml:trace>
</inkml:ink>
</file>

<file path=ppt/ink/ink69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2741 431,'-2'34,"1"-31,1 6,-1-3,0 0,1-3,-1 2,1-1,-1-1,1 0,-1 0</inkml:trace>
</inkml:ink>
</file>

<file path=ppt/ink/ink69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2794 432,'-14'34,"12"-26,0 1,1-5,0-1,0 1,1-1,4-7,-3 0,1 0,-1 1,1-1,2 1,-1 1,0 3,-3 3,-1 0,1-1,-1 2,-1 1,2-3,-3-3,1-6,4-4,-1 6,1 0,-1 1,0-1,1 1,0-1,2 0,-2 1,1 1,0 0,0 0,0 0,0 1,-11 8,5-3,2-1,3 0,2-1,0-1,-1 0,0 1,0 0,0 0,1 4,-4-3,1 0,-2 0,0 2,0 1,-2-2,1-1,-1 0,0-1,0-1,-1-1,1-3,1-3,1 1,2 2,-1 0,2 0,1 1,0-2,0 1,-1 0,1-1,-2 0</inkml:trace>
</inkml:ink>
</file>

<file path=ppt/ink/ink69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2867 398,'7'18,"-6"-15,-2 0,1 0,-2 0,-1 0,-1 0,1-1,0 0</inkml:trace>
</inkml:ink>
</file>

<file path=ppt/ink/ink69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2850 441,'15'3,"-12"-4,0 1,-3 3,0 0,-1 2,1-2,0 4,-1-2,1 2,0-3,-1 0,1 1,0-2,0 0,-1 2,1-2,-1 1,-2-5,-1-3,2 1,-1 0,1-2,0 1,1 1,1 0,2 0,0 0,1 0,0 3,0-1,1 2,0-2,-1 2,1-1,-1 3,-1 0,-3 2,0-2,-2 3,0-4,-12 8,9-5,3-3,-3 3,3-3,6-3,6-2,-4 1,1 1,-2 0,0 0,0-1,-1 0,0 1,2-2,3-3,-7 3,3-2,-3 2,0 0,0 0</inkml:trace>
</inkml:ink>
</file>

<file path=ppt/ink/ink69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2898 429,'39'1,"-36"-2,0-1,0 0,0 0,-7 0,1 1</inkml:trace>
</inkml:ink>
</file>

<file path=ppt/ink/ink6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948 1626,'27'-25,"-24"24,0 0,1 5,-3-1,2 1,0-2,-3 5,0-3,0-1,0 0,0 0,0 0,-1 0,2 0,0 0,1 2,-2-2,0 0,1 0,-4-7,-2 1</inkml:trace>
</inkml:ink>
</file>

<file path=ppt/ink/ink69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2906 452,'-1'31,"1"-28,0 0,0 2,0-2,2-7,0-3,0 1,-1 1</inkml:trace>
</inkml:ink>
</file>

<file path=ppt/ink/ink69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2933 453,'36'-1,"-37"4,-2 0,1 0,-1 0,-1-1,1-1,0 0,0 0,0-1,0-1,0 0,0-1</inkml:trace>
</inkml:ink>
</file>

<file path=ppt/ink/ink69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2925 451,'2'10,"-3"-5,0-1,0 1,-2-2,3-6</inkml:trace>
</inkml:ink>
</file>

<file path=ppt/ink/ink69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2940 443,'-1'14,"-1"-10,-1 2,1-2,0 0,-1 3,1-4,7-5,-1 0,-1-1,0 1,-6 18,2-13,1 0,-1 0,0 3,1 1,0-4,2 0,0 0,0 0,1-2,0-1,0-2,-2-1,0-1,-1 1,0-2,0 2,-1-1,0 1,0-2,-1 8,1 1,1 0,-2 1,1-2,-1 0,0 1,-2-2,1 0,0-1,-1 0,1-1,-1 0,-2 0,3-1,2-2,1 0,1 0,0 0,3-2,-1 1,1 2,-1 1,1-2,0 2,-1-2,1 0,-1-1,0 0,1 0,-1 0,-1 0,0 0</inkml:trace>
</inkml:ink>
</file>

<file path=ppt/ink/ink69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2987 439,'20'9,"-24"-4,1 0,2-2,-1 0,1 1,-1 0,-1 6,2-5,-1 0,0-1,0 0,1-1,0 0,-1 0,7-9,-2 2,-1-1,0 0,-1 0,1 1,-1 1,0 0,1 0,0-1,1 1,-1 0,1 2,-3 4,0 3,0-2,0-1,0 0,0 1,-1 1,1-2,-1 1,0-1,0 1,3-8,-1-5,0 2,0 2,0-2,0 4,0 0</inkml:trace>
</inkml:ink>
</file>

<file path=ppt/ink/ink69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3017 460,'2'0</inkml:trace>
</inkml:ink>
</file>

<file path=ppt/ink/ink69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2964 472,'24'40,"-20"-38,0-1,0-1,0 0,-1-1,1-1,-1 0,0 0,1-1,0-2,1-1,-3 3,-1-2,1 0</inkml:trace>
</inkml:ink>
</file>

<file path=ppt/ink/ink69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3049 427,'2'18,"-2"-13,0-1,0-1,1 0,-1-7,1 0,0 0,2-1,-2 2,0 0,0 0,1 0,0 0,1 1,-2 6,-1-1,0 0,0 0,-1 0,-1 3,-1-2,1 0,0 1,-1-3,0-3,0-1,6 1,2-2,-2 0,0 3,-5 4,-3 3,4-4,-1 0,2 0,2 0,1-1,0 0,-4 1,0 1,-2 0,1 0,1 0,1-1,1 1,2-2,0 1,-2 0,1 0,2-3,1-1,-1 1,-1 0,0-1,1-1,0 0,-1 1,0-2,-2 0,1-1,-1 1,-1 0</inkml:trace>
</inkml:ink>
</file>

<file path=ppt/ink/ink69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3091 448,'36'-6,"-32"5,0-1,-1 0,-2-1,-3-1,1 1,-3-2</inkml:trace>
</inkml:ink>
</file>

<file path=ppt/ink/ink69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3119 400,'-8'54,"7"-50,0-1,-1 4,1-4,0 1,-1 4,1-2,0 0,1-3,0-6,0-2,1-1,0 0</inkml:trace>
</inkml:ink>
</file>

<file path=ppt/ink/ink6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968 1640,'18'-7,"-15"5,2-2,-1 2,-1 1,0 3,-2 1,-1 0,-5 8,4-6,-1-1,1 0,0 0,-1 2</inkml:trace>
</inkml:ink>
</file>

<file path=ppt/ink/ink69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3120 448,'-1'20,"0"-9,0-6,1 0,-1 0,-1 9,1-8,0-3,0 0,1 0,-2 9,1-9,1 0,-1-15,1 8,1 0,0 1,0-2,-1 2,1-2,0-3,-1 5,0-1,1 0,0-3,0 4</inkml:trace>
</inkml:ink>
</file>

<file path=ppt/ink/ink69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3121 461,'19'-10,"-16"12,-1 10,-2-7,0 0,0 1,0-1,-1 8,1-10,0 0,0 2,-1 0,1-1,0-1,0 0,-7-6,4 1,-1-2,2 1,-2-5,2 3,1 2,-1-3,1 0,0 3,3-1,3-1,-1 3,-1 0,1 1,-1 1,0 0,-6 4,-1-1,1 0,0-1,1 1,1 0,-5 6,5-6,1 0,5-5,1-6,-3 4</inkml:trace>
</inkml:ink>
</file>

<file path=ppt/ink/ink69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3159 451,'15'2,"-12"-2,0-1,0 1,-7 3,1-1,0 0,0 0,0 0,-1 2,1 0,-1 4,2-5,2 0,4-3,-1-1,0 0,0 0,0-1,1 1,0-1,1 0,-2 0,0 2,0-2,0 1,-1-2,-2 0</inkml:trace>
</inkml:ink>
</file>

<file path=ppt/ink/ink69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3204 430,'15'7,"-14"-15,1 4,-1 11,0-3,-1 1,-1-2,1 0,0 0,-1 1,0-1,1 1,-1-1,0 0,1 0,-4 8,3-8,0 1,-2 3,1-3,-1 0,0-2,-1-1,0-2,1-1,1-1,2-1,2-3,1-2,0 5,0 1,1 1,-1 1,0 1,0 2,1 2,0 0,-3 0,1-1,0-8,-3 2,1-1,0 1</inkml:trace>
</inkml:ink>
</file>

<file path=ppt/ink/ink69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3237 449,'7'18,"-8"-13,0-1,-1-1,2 0,-1 0,2-13,1 1,-1 6,2-2</inkml:trace>
</inkml:ink>
</file>

<file path=ppt/ink/ink69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3268 397,'-5'72,"4"-66,1 1,-1-2,1 1,-1 0,1-2,-1-1,1 2,0-1,3-7,-2 0,0-2,0-2,-1 0,0-1,1 2,-1 0,0 1,1 1,0-1,-1-6</inkml:trace>
</inkml:ink>
</file>

<file path=ppt/ink/ink69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3270 432,'4'27,"-4"-24,0 0,2-7</inkml:trace>
</inkml:ink>
</file>

<file path=ppt/ink/ink69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3284 426,'-2'18,"3"-15,1 0,1-2,1-1,-1-1,0-1,-1-1,-2 0,-1-2,1 2,-2 0,-1 1,0 1,0 3,0 3,3-2,-1 2,0 0,2 4,0-3,-1-3,0 0,1 8,-1-6,2-1,-2-1,0 0,-5-8,3 1,1 0,1 1,-1 0,3 0,1 2,1-1,0 1,-1 1,1 0,-1 0,0 0,0 1,-2 2,-3 0,0 0,0 0,-1 0,0 1,0-2,-1 1,1-1,-1 2,0-1,2 0,-1 0,7-2,-1-2,1 0,1-1,0 0,1-1,-2 0,-1 0,0-2,-2 2,2-7</inkml:trace>
</inkml:ink>
</file>

<file path=ppt/ink/ink69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3324 428,'-9'30,"8"-27,1 0,-1 0,0 0,1 0,4-5,-1-1,-1 0,1 2,0 1,0 1,-3 3,0 1,0-1,-2 0,0 0,0-1,1 1,-1-8,2 1,1-3,-1 1,0 1,3-7,-1 6,0 1,-1 1,1-1,0-1,1 0,0 2,0-1,1 2,-1 2,-4 3,-1 0,-1 2,1-2,0 0,2 0,2 0,1-1,2 1,1 0,-3-2,-1 2,1-1,0 1,-1 1,-2-1,0 1,0-1,-2 3,0-1,0-1,-1-1,0 1,0-3,0 0,0 0,0 0,0-1,1-3,1-3,1 0,0 1,0 1,1-2,0 3,1 0,1 2,-2-2</inkml:trace>
</inkml:ink>
</file>

<file path=ppt/ink/ink69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3390 439,'0'18,"-1"-13,0 3,1-5,0 0,0 2,0-2,-1 1,1-1,0 0,0-9,-1 0,1-4,0 6,0 1,0-5,0 5,0-1,0 0,1-7,-1 5,0 0,1 0,-1 2,1 0,-1 0,1 1,-1 0,2-4,2 9,-1 5,-2-4,0 0,0 2,-1-2,1 0,-1 0,0 0,-1 0,0 0,0 2,0-1</inkml:trace>
</inkml:ink>
</file>

<file path=ppt/ink/ink6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983 1697,'8'-18,"-7"14,1 0,1-2,-1 3,0 0,1-1,0 0,-1 1,1 1,-4 6,-1-1,0 2,1 0,0-1,-1 1,1 1,0-2,0 0,-1 7,1-1,1-7,1 3,1-3,2-4,-1-1,0-1,3-3,-3 3,-2 0,1 0,-1-1,-1 1,-1 0,-3 2,0 1,0 0,-1 0</inkml:trace>
</inkml:ink>
</file>

<file path=ppt/ink/ink69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3415 450,'19'0,"-22"0,0-1</inkml:trace>
</inkml:ink>
</file>

<file path=ppt/ink/ink69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3438 400,'-17'11,"16"-5,0-2,1 1,0 0,0 0,0 2,1 2,0-5,0-1,0 1,0-1,0 0,-1 0,1 0,0 1,-1 1,1 0,-1-2,1 0,-1 1,0 0,0 2,0-3,-2 2,2-2,-2 2,1-2,-1 0,-2 4,1-6,0-3,1-2,0 1,0-2,2 2,0 0,1-1,0 1</inkml:trace>
</inkml:ink>
</file>

<file path=ppt/ink/ink69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3445 463,'15'0,"-11"0,-1 0,0 0</inkml:trace>
</inkml:ink>
</file>

<file path=ppt/ink/ink69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3481 451,'4'-11,"-7"11,0 4,1 0,1-1,0 0,0 0,0 1,1-1,-1 3,2-3,-1 0,1 3,1-2,0-1,1-3,0-2,2-6,-3 4,-1 1,0 0,0 0,1-2,1-3,-2 5,-1-2,1 2,-1 0,1-1,-1 0,0 0,1 0,-2 1,1 0,0 6,-1 0,0 7,1-3,-1-3,0 0,1 0,-1-1,0 3,1-3,4-3,0-2,5-5,-5 3,-2 1,0 0,0 0,2-6,-4 6,-2 6,1 0,0 0,0 2,0-2,1 0,0 0,2 1,-1-1,2 0,-2 1,1-1,0 0,-1 0,-1 0,-2 0,-1-1,-3 0,3-2,0-1,1-2,3-1,0 1,1-1</inkml:trace>
</inkml:ink>
</file>

<file path=ppt/ink/ink69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3545 451,'22'-3,"-21"0,-2 0,-2-2,-2 1,1-1,1 3,-1 1,1 3,0 1,1 3,1-3,0 0,-2 11,3-11,0 0,0 2,1-1,1 3,0-4,3 2,-2-3,0-2,-1-3,-1 0,-3 0</inkml:trace>
</inkml:ink>
</file>

<file path=ppt/ink/ink69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3398 546,'3'13,"-2"-10,-1 0,-2 0,-1-3,0 1,8-1,-2 0,1-1,-1 1,1 0,0 0,-1 0,0 1,-2 8,-1-6,-4 10,2-10,-1 1,-1 0,-1-1,1-1,1 0,0-1,0 1,0-2,0 0,2-3,1-1,0 0,1 0,-1 0,1 0,0 1,0 0,2 0,0 3,4 5,-5-2,1 0,0 0,0 1,0-1,0 0,-1 0,1-2,-1 2</inkml:trace>
</inkml:ink>
</file>

<file path=ppt/ink/ink69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3457 531,'-5'24,"3"-12,2-8,0 0,-1-1,1 2,0 1,0 0,-1 0,1-2,1 2,-1-3,0 1,0 1,0-1,1 0,-1-1,-1-8,1 1,0 1,-1-1,2 0,-1 0</inkml:trace>
</inkml:ink>
</file>

<file path=ppt/ink/ink69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3463 568,'31'1,"-28"-1,-6-2,0 2,-1-2</inkml:trace>
</inkml:ink>
</file>

<file path=ppt/ink/ink69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3480 554,'6'13,"-7"-8,-1-1,1 0,-1 1,0-1,1-1,-1 1,0-1,-1 1,-1-1,1-1,0 1,0-1,8-2,-1-2,0 1,-1 0,2-3,-2 2,0 0,0 1,0 1,0-1,-8 8,3-4,-1 0,0 2,-1 2,2-1,1-3,0 3,1-3,-1 6,2-6,2-5,2-5,-3 4,0-1,2 1,-2 0,1 1,0 4,0 5,-2-3,0-1</inkml:trace>
</inkml:ink>
</file>

<file path=ppt/ink/ink69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3471 459,'16'2,"-13"-4,-1-1,-2 0,-2 0,-2 1,1 2,-1 0,0 1,0-1</inkml:trace>
</inkml:ink>
</file>

<file path=ppt/ink/ink6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1019 1591,'-1'30,"0"-26,0-1,0 1,-1 1,2-2,-1 0,12-9,-7 2,0 0,4-10,-3 6,-3 5,2-2,2 1,-3 1,0 3,0-1,4 5,-3 1,-1-1,4 11,-6-10,2 5,-1-2,-1-1,1-1,-3 0,0-3,1 0,-3 0,-2 1,-12-8</inkml:trace>
</inkml:ink>
</file>

<file path=ppt/ink/ink69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3533 535,'7'15,"-6"-11,1 0,-1-1,0 0,0 4,0-3,-1 1,2 13,-1-13,-1 4,1-5,-1-1,0 0,0 1,0 0,0 0,-1 0,1 0,-1 1,0-1,0 0,0 0,-1-1,0 0,0 0,-2 2,0-2,1-2,-2 0,2-1,-4-3,5 0,-3-5</inkml:trace>
</inkml:ink>
</file>

<file path=ppt/ink/ink69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0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2086 667,'16'2,"-6"-1,-2-1,-1 0,-3 0,-1 0,4-1,-4 1,0 0,3 0,1-1,0-1,-3 1,-1 1,0-1,1-1,-1 2,0 0,0-1,3 2,-2-1</inkml:trace>
</inkml:ink>
</file>

<file path=ppt/ink/ink69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0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2278 645,'-37'1,"34"2,1 0,0 1,-2-1,2 2,-1-2,2 0,1 1,2 1,0-2,1 0,0-2,1 0,0-2,0 0,0-2,-1 2,3-2,1 0,-1 1,0-2,-3 3,-10 9,5-5,-1 3,2-2,1 1,1 1,1-2,-1-1,2 0</inkml:trace>
</inkml:ink>
</file>

<file path=ppt/ink/ink69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0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2244 671,'20'-2,"-16"2,-1-1,3 2,-3-1,1 0,0 0,0 0,-1-1</inkml:trace>
</inkml:ink>
</file>

<file path=ppt/ink/ink69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0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2296 656,'2'0</inkml:trace>
</inkml:ink>
</file>

<file path=ppt/ink/ink69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0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2300 658,'-3'17,"2"-14,0 0,0 0,1 0,-1 0,4-1,0 1,4 1,-2-2,0-2,0-2,1-7,-3 4</inkml:trace>
</inkml:ink>
</file>

<file path=ppt/ink/ink69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0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2357 648,'-13'13,"11"-10,1 0,1 0,0 0,3 0,0-1,0 0,-2 1,-1 1,-1-1,-1 1,-3 1,2-3,1 1,4-6</inkml:trace>
</inkml:ink>
</file>

<file path=ppt/ink/ink69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0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2388 643,'28'32,"-28"-29,-1 0,0 1,-1-1,-1 0,0-2,0 1,0-2,-2 2,-5 2,-4-4,10-2,1 0</inkml:trace>
</inkml:ink>
</file>

<file path=ppt/ink/ink69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0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2387 799,'8'22,"-7"-19,0 0,0 0,0 0,0 1,1-1,0 4,2 0,0 1,-1-5,1-1,-3 1,6 2,-4-4</inkml:trace>
</inkml:ink>
</file>

<file path=ppt/ink/ink69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0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2392 820,'17'14,"-14"-10,1-1,0-1,-1 0,2 1,3 3,-3-1,-2 2,-2-2,0 0,0 1,3-2,-1-8,-2 1</inkml:trace>
</inkml:ink>
</file>

<file path=ppt/ink/ink6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1054 1658,'-8'21,"8"-24,0-2,0 1,0 1,0 0,0 0,1-1,0 1,1-2,0 0,0 1,-2 1,1 0,2-3,-1 2,1 2,0 5,-2 1,-1 4,0-1,-1-2,0-1,-1-1,2 0,-3 11,3-11,-1 1,1-14,2 0,-1 1,-1 4</inkml:trace>
</inkml:ink>
</file>

<file path=ppt/ink/ink69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0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2456 740,'-21'-7,"17"7,0 1,-1 0,2 1,-3 4,4-1,1-1,1 0,-1 2,1-3,0 0,2 1,0-1,1 1,1-2,-1 0,0 0,-1 1,0 0,-3 0,-5 1,2-2,-4-1,3 0,2-1,1-3,1-1,-1 0,0 0</inkml:trace>
</inkml:ink>
</file>

<file path=ppt/ink/ink69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0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210 917,'14'-5,"-6"2,-5 2,4-2,-3 2,-1 0,0 0,1 0,0 2,7 0,-8-2,3 3,0-3,-3 1,2 0,-10 0,0 1,1-1,1-1,0 1,1 3,1 1,1 9,-1-3,0-4,0-3,-1 7,0 2,1-4,-1 1,2-4,-1 1,4-4,1-3,3-4,2-10,-8 9,1 0</inkml:trace>
</inkml:ink>
</file>

<file path=ppt/ink/ink69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0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337 879,'-30'108,"28"-105,4-8,0 0,0 0,-1-1,1 2,0 0,1 1,6-6,-5 5,-1 2,0 0,-2 5,-1 0,0 2,0-2,0 0,0 0,0 0,2 5,-1-3,0-2,2-2,1-1,4-2,-1-4,-1-2,-3 6,0-3,2-1,-1-2,-3 5,-3-2,-2 3,-5 4,4 1,3 1,0-1,1 0,0 1,2 3,1 2,0-5,5 0,0-3,-2-1,0-1,0-1,1-5,-2 2,0-3,0 0,-1 3,-5 8,1 0,1 0,-1 1,0 0,1 0,0 0,0 1,0-1,0-1,0 0,-1 0,1 1,-1 1,1-2,-1 2,1-2,1-6,-1 0,0 0,2-8,0 4,0-1,0-2,1 5,0 1,1 2,0-1,-1 2,0-1,1 1,1 1,-2 0,0 1,0-1,0 1</inkml:trace>
</inkml:ink>
</file>

<file path=ppt/ink/ink69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0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464 953,'27'0,"-24"-3,-1 0,-2 0,0 0,-2 0,-1 0,-2 2,1 1,1 1,0 0,-1 3,1-2,1 1,-4 4,1 1,3 1,2-2,1-2,3-2,-1-1,5-1,-4-1,8 0,-5 0</inkml:trace>
</inkml:ink>
</file>

<file path=ppt/ink/ink69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0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582 950,'-2'22,"2"-19,-1 1,1 0,0 0,0 0,1-10,2-12,-3 9,0 2,0 3,2-6,1-4,-2 8,1-6,0 8,0 1,-1 0,2 1,-1 8,-1-2,1 6,-2-6,1 1,0-2,0 3,4-1,-2-4,1-2,2 0,-1-1,-1-1,-1 2,1-3,-7 6,-4 4,2-3,3 0,2 0,4-1,3 1,-3-3,1 1,2 0,-2 0,-2 0,-9 10,-7 3,10-12,-1 0,1 0,0-2,0-3,3-2</inkml:trace>
</inkml:ink>
</file>

<file path=ppt/ink/ink69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0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783 948,'-24'-1,"17"5,3 0,0 1,1 0,1 1,-1 1,2-2,1-2,5-1,8-6,-9 1,0-1,-1 1,-1-1,0 1,0 0,0-1,0 1,-3 7,1 2,-1-1,1-2,0 4,1-4,0 1,2 0,7 5,-7-8</inkml:trace>
</inkml:ink>
</file>

<file path=ppt/ink/ink69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0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919 940,'-6'15,"5"-10,-1 0,0 3,0 0,1-4,0-1,10-24,-1 10,0 2,-1 3,-4 5,0 0,-1 4,-3 10,-3 4,1-8,-1 1,11-18,2-8,-7 13,0 0,3-5,-2 5,0 0,-4 9,-4 8,3-2,1-9,1 0,0 0,6-4,4-8,-4 3,-2 0,-1 3,1-3,0-1,-3 2,-4 3,-5 4,2 0,3 0,8-3,-2 0,0 0,0 0,0 1,6-3,-4 2,-2 1,0-1,0 3,-2 1,-2 1,0-1,0 0,0 1,0 0,-1 0,1 0,-1 0,0 0,0-1,1 0,-1 0,0 1,-1 0,2-1,13-25,-8 10,-2 6,1 0,1 0,-2 3,1 2,0-1,0 2,0 1,0 0,0 3,-1 4,-2-4,-1 1,-1 7,0-5,0-3</inkml:trace>
</inkml:ink>
</file>

<file path=ppt/ink/ink69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0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1049 958,'26'-4,"-23"4,1 1,0-1,-1 1,1-1,-1 0</inkml:trace>
</inkml:ink>
</file>

<file path=ppt/ink/ink69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0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1135 945,'-32'-1,"29"5,-1 0,-1 4,2-1,2-3,-1 4,-1-1,4-3,4-3,1-4,-2 0,-1-1,0 1,-1-1,0 1,0 0,0 0,1-3,4-2,-7 12,-3 10,2-9,1-2,-1 0,0 5,0-4,2 0,1-1,7-6,-8-3</inkml:trace>
</inkml:ink>
</file>

<file path=ppt/ink/ink69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0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1149 948,'-7'31,"6"-26,0-2,0 1,5-6,4-13,-4 4,0 5,0 3,0-1,-2 7,-3 1,1 2,-1 3,0-6,1 1,-1 0,-1-1,3-6,1-1,0-1,0 0,1-2,0 3,0 0,0 3,1-2,-3 6,-4 14,3-13,-1 0,-1 5,7-25,-2 10</inkml:trace>
</inkml:ink>
</file>

<file path=ppt/ink/ink6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1072 1522,'10'33,"-9"-29,-1 0,1 7,-1-7,1-1,-1 1,2 3,-2-3,1-1,-1 0,0 0,1 0,-1 0,3-9</inkml:trace>
</inkml:ink>
</file>

<file path=ppt/ink/ink69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0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1218 888,'-6'47,"5"-43,0 0,0 0,0 1,0 1,0 0,0 2,-1 1,1-6,0 0,1 0,0-8,1-1,0-6,0 7,0-1,3-3,-1 6,0 0,0 1,0 1,0 2,-1 3,-1 0,-1 1,-1-1,0 4,0-2,-2 1,1 0,-1-2,1-1,-1 1,1-2,4-6,2-2,3-7,-5 8,2-4,0 1,2-1,-2 5,-1 1,0 7,-4 6,-1 2,-2-3,3-5,0-2,7-13,-4 3,0 0,-1 2,-1 0,1 1,-1-3,0 4,0-1,0 1,-1 0,4 4,0 2,0-1,3 2,-2-3,-1-1,0-1,0 0,0 0,-7 1,1 1,0 2,1 1,1 1,0-1,0 0,1 0,0-1,-1 0,1 1,5-8,5-8,-8 9,2-1,-1 1,0 0,-2 0,-6 10,3-2,0 0,1-1,-1 7,2-6,-1-2,0 1,-3 7,0 0,0 2,2-10,1 1,-2 2,-1-2,5-24,1 11,0 4,0 0</inkml:trace>
</inkml:ink>
</file>

<file path=ppt/ink/ink69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0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1323 946,'-6'43,"6"-38,4-7,3-6,-4 4,-1-2,-1 3,-1 0,3-8,0 5,-5 13,1 1,0-2,0-3,1 0,0 2,0-2,8-3,-5-2,0 0,0 0,0 0,0-3,1-1,-2 2,-2 1,-1 8,0 1,0-3,1 2,0-2,-1 0,2 0,4-2,-2-3,0-1,0-1,-2 1,1 0,-1 0,0-1,-1-1,0 1,-1 1,0 0,-2 3,0 2,6-1,1-2,-1 0,0 0,0 0,0 0,0 0,0 0,1 0,-6 4,-3 1,1 0,2-1,2 2,0-2,0 0,1 0,0 1,4 2,-1-5,0-2,-1 1,3-1,-1-2,-2 1,0 0,1-3,-1 1,0 1,-2 0,-1 0,1 0,1 0,-2 0,1 0,-2 6,0 2,0-2,0 0,1 0,0 0,-1 0,0 1,1-1,0 0,0 0,0 0,1 0,2-5,1-5,3-4,-4 6</inkml:trace>
</inkml:ink>
</file>

<file path=ppt/ink/ink69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0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1472 943,'-24'30,"25"-26,-1-1,4 1,9 3,1-4,-7 0,-3-1,-4 1,-7 6,1-2,-1 0,-3-1,-7 4,9-7,0 0,-3-2,1 0,-18-8</inkml:trace>
</inkml:ink>
</file>

<file path=ppt/ink/ink69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0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234 1107,'-19'-12,"16"11,0 1,0 1,0-1,-2 1,-6 8,4 1,6 3,2-7,2-5,2 0,-1-4,1-3,5-3,-2 1,-5 6,-1-1,-1 6,-1 1,0 0,-1 13,1-12,-2 9,-1-6,-1 3,-2 4,0-4,2-7,3-1,-2-1,-1 0,-1-1,2-1,1-3,4-17,5 2,1 5,3-3,5-6,-10 17,-3 3,4-3,-4 4,0 2,-2 2,0 4,0 5,-2 2,1-11,-1 0,1 0,-1 2,-2-2,4-7,1-3,-1-1,1 2,-1 0,0 2,0 0,2-1,-1 2,0 0,3-1,13-10,-14 11,-1 2,0 1,0 2,2 4,-2-2,0-2</inkml:trace>
</inkml:ink>
</file>

<file path=ppt/ink/ink69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0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339 1114,'-17'-11,"11"11,2 1,1 0,0 2,1 1,0 4,1 1,2 0,1-4,5-8,-3-1,0-1,0 1,6-7,-7 8,0 0,0 1,-2 5,-1 2,-1-2,1 6,5-13,1-2,-5 2,2 1,0 1,0 1,-1 5,-1 0,-1-1,0 1,0-1,0 0,0 0,0 2,-1-2,5-8,-2 0,3-3,0 1,-2 4,1 0,-1 0,0 0,0 2,0 1,-1 3,-1 2,-1 1,-1-2,0 8,0-9,2-8,2-1,-1 3,-1 0,1-1,2 1,-1-1,1 0,-1 2,1 2,-1 0,-1 3,-2 1,0 0,-2 6,2-7,0 0,1 4,2-5,0-13,-5 2,1 5</inkml:trace>
</inkml:ink>
</file>

<file path=ppt/ink/ink69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0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472 1094,'20'8,"-17"-5,-2 0,0 0,-1 1,-1 0,2 0,-1-1,1 0,4-13,-2 5,1 0,0 2,-1 2,-1 4,1 8,-2-3,2-2,2-4,1-5,-3 1</inkml:trace>
</inkml:ink>
</file>

<file path=ppt/ink/ink69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0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584 1106,'-30'26,"30"-23,1 4,2-5,0-1,12-17,-11 11,-1 3,-1 5,-1 1,0 0,0-1,0 0,0 1,2 0,1-2,0-3,-1-1,1-3,0-4,-3 5,3-4,-2 4,1 2,0-1,0 4,3 11,-5 3,-1-9,0-2,-1-1,3-7,0-3,1 1,-1 1,1-2,0 4,1 1,2-1,3 1,-3 0,3 2,-4 1,-2-1,1 1,-11-3</inkml:trace>
</inkml:ink>
</file>

<file path=ppt/ink/ink69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0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469 1069,'7'19,"-6"-14,-1-2,0 2,0-2,-1 0,1 3,0-2,-1-1,1 0,0 0,0 1,-2 2,0-11,0-7,0 7</inkml:trace>
</inkml:ink>
</file>

<file path=ppt/ink/ink69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0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777 1139,'31'-9,"-34"4,-2 1,2 2,-1 1,1 2,0 2,3 1,8-2,14-2,-7 0,-6 0,0 2,-5-2,-1 2,0-1,7 2,-7-1,0-1,1 1,-6-7,1 2,-1-3,0 1,0 2,1 0</inkml:trace>
</inkml:ink>
</file>

<file path=ppt/ink/ink69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0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863 1075,'-13'134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2745 740,'-1'32,"1"-29,0 0,0 2,1 0,-1-1,0-1,0 0,1 0,-1 0,0 0,0 0,1 0,0 0,-1 0,3-2,0-4,2-8,-2 7,2-5,-2 5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1650 1165,'4'16,"-3"-13,-2 1,2 0,-1-1</inkml:trace>
</inkml:ink>
</file>

<file path=ppt/ink/ink7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1103 1603,'14'-6,"-9"4,-1 1,0 0,0 0,0 0,-1 0,1 0,0-1,0 1,-1 0,9-4,-7 4,5-2,-1 0,-1 1,-3 0,-1 1,-1-1,-24 9,13-5,2 0</inkml:trace>
</inkml:ink>
</file>

<file path=ppt/ink/ink70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0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965 1115,'-12'16,"12"-13,-1 0,0 4,0-3,0 0,1-1,-1 1,1 0,1-1,2-6,3-10,-5 9,0-2</inkml:trace>
</inkml:ink>
</file>

<file path=ppt/ink/ink70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0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972 1077,'2'0</inkml:trace>
</inkml:ink>
</file>

<file path=ppt/ink/ink70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0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987 1135,'34'7,"-31"-7,0 0,-7 3,1-6,1-12,3 10</inkml:trace>
</inkml:ink>
</file>

<file path=ppt/ink/ink70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0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1026 1069,'-17'16,"16"-13,-1 1,1-1,0 0,-1 0,0 4,1-4,-1 5,2-2,-1-1,1 1,-1 1,1-2,-1 6,1-5,0 6,0-6,0-3,0 0,0 0,0 0,-1 0,1 0,-1 0,1 0,-3-1</inkml:trace>
</inkml:ink>
</file>

<file path=ppt/ink/ink70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0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1045 1143,'17'1,"-14"-2,0 0,0 2</inkml:trace>
</inkml:ink>
</file>

<file path=ppt/ink/ink70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0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1091 1137,'20'-4,"-19"1,-1 0,-1 0,1 0,-3 0,1 0,-3 1,1 4,0 2,1 1,1-2,1 0,-5 21,8-14,-1-7,2-1,0-1,0-2,4-1,-3-1,-1 1,1-2,4-8,-5 7,-1 0,1-1,2-6,-2 7,-1 0,1 0,2-8,-2-1,0 4,0 2,-11 30,2-4,1-5,0 3,4-3,0-9,-2 15,3-16,19-9,-14 3,-3 0,2-1,-1-1,3-4,0 0,-2 3,0 3,1-2,0 1,-3 1,-11 1,0 6,5-2,1 1,0 0,0 3,2-2,1 2,1-3,0 2,2 2,0-4,-1 0,1 0,0 0,-2 1,-2-1,-1 1,0 0,0-1,1 0,-2 0,-1 1,3-9,3-5,0 7,0 0,-1 0</inkml:trace>
</inkml:ink>
</file>

<file path=ppt/ink/ink70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0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1209 1127,'15'17,"-12"-21,0 0,-1-2,0 3,-1-1,-1 1,-2 0,-1 1,0 2,-3 1,1 1,2-1,0 0,-5 8,5 0,-1-2,1 4,3-5,3 3,1-4,5 2,-3-6,1-2,-4 0,2-4,-3 2,0-2</inkml:trace>
</inkml:ink>
</file>

<file path=ppt/ink/ink70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0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1364 1142,'-2'18,"2"-14,0 0,1 0,-1 0,1 0,1 0,1 0,0-5,3-11,-3-1,-3 5,0 4,0 1,-1-5,0-5,0 7,0 3,1 13,0-6,4 6,0-6,1-4,1-1,-3-1</inkml:trace>
</inkml:ink>
</file>

<file path=ppt/ink/ink70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0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1419 1132,'4'19,"-6"-15,0 1,-1-1,0 2,0 1,1-4,2 0,2-6,4-5,-3 4,-1 1,0 0,1-1,-1 1,1 1,-1-1,1 2,0-1,0 3,0 1,-2 1,1 0,0 2,-1-1,0 1,0 3,2 4,1-8,0-7,-3-3,1-10</inkml:trace>
</inkml:ink>
</file>

<file path=ppt/ink/ink70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0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1561 1068,'-12'54,"11"-48,0 6,0-8,1 0,-1 3,1-3,0-1,6 0,1-4,-2 0,-1-2,-1 1,-2-1,0-1,-3 1,0-1,-6-7,5 8,1 0,-1-1,0 1,-3 0,2 2,0 1,0 0,-1 2,1-1,0 1,7-1,0-1,3-2,1 0,1-1,1 0,3-1,1-2,-7 1,-3 3,3-5,-3 1,-1 0,-2 3,-6 17,5-10,0-1,-1 1,2-1,-3 6,2-3,-1 15,2-17,-2 8,1-7,1 1,-1-3,5-4,2-7,-4 3,2-3,-1 4,-1-1,0 2,1 2,-2 4,0 1,-1-1,0 0,0 1,0-1,1 0,1 0,5 0,-4-3,0 1,4-2,-2 0,2-3,-3 2,0-2,2-7,-6 8,1 0,-1 0,0-1,-1 0,0 1,-2 0,0 4,-1 1,1 1,1 6,0-1,2-5,1 6,0-6,1 2,1-2,1-1,5-2,-6-1,5-3,-5 0,-2 1,-1-8</inkml:trace>
</inkml:ink>
</file>

<file path=ppt/ink/ink7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1117 1598,'36'77,"-35"-72,2 5,-1-6,-1-1,0 1,2 3,-1 2,-1-3,0-1,0-1,-1 1,2 0,-1-1,1 3,1 0,-1-1,1-1,1 5,-2-6,0 0,5 6,-6-7,2 1,0 1,-2-2,4 8,-1-4,0 6,-2-10,1 2,0 0,1-1,1 0,7 5,-6-3,2 5,-6-8,6 5,-5-4,4 0,-2-1,-2-2,0 1,1-1,2 1,3 2,-6-3,0 0,3 1,-1 1,-2-2,0 0,0-1,13 6,-12-4,0 0,-1-1,0 0,3 3,2 0,-1-1,1-1,1 0,2 1,-8-3,0 0,0 0,8 1,-6 0,1-1,2 1,1 0,-5 0,0 0,2-1,-3 1,1-1,-1 1,8-1,-6 0,4-1,-4 1,-1 0,0-1,3 1,-4-1,0 1,3-1,6 1,-8 0,5-1,2 0,0 1,-8-1,0 1,5-1,-4 1,5 0,-4 0,0 1,3-1,-4 0,3 0,-2 0,-1 0,0 0,6 0,0 0,-1 0,-5 0,0-1,0 1,5 1,-6-2,13 1,-11 0,0 0,0 0,-1 0,1-1,-1 1,0 0,1 0,13 0,-8-1,-5 1,4 0,-4 0,4 0,2-1,4 0,-11 1,4-1,-1-1,2 2,-4-2,1 1,-1 0,6 0,-7 0,10-1,-4 0,-4 2,6-3,-6 3,-1-1,0 0,-1 0,11-2,-4 1,-6 2,1-2,-2 1,0 1,0 0,-1 0,13-1,-12 1,1 1,3-2,-2 1,-2 0,4 1,-2-1,1 1,-1-2,-1 1,1 0,0-1,-2 1,6 1,-6-1,-1 0,5-1,-5 1,4 1,-3-2,-1 1,10-1,-10 0,4 1,-3-1,-1 2,0-2,2 0,-2 2,1-1,4 0,10-1,-14 1,0 1,2-1,-2 0,-1 0,4-1,-3 1,7-1,-6 1,-1-1,1 1,-2 0,1 0,-1 0,4 0,-1-1,-2 1,1 0,0 0,0 0,-1 0,1-1,-1 1,-1 0,0 0,0-1,1 1,4-1,-5 0,13 0,-2 1,-11-1,1 1,0 0,-1 0,3 0,-2 0,1-1,0 1,-1-1,1 0,7-1,-7 1,-1 0,-1 1,1-2,-1 2,10-2,-9 1,6 0,-7 1,6-2,-3 1,-2-1,0 1,3-3,-3 3,2-3,3-1,-6 4,3-3,-3 2,0 1,0-1,1 0,0 0,0 0,-1 0,0 0,1 0,0-1,-1 0,0 1,3-6,-3 3,-1 1,-1 0,1 1,0-1,0 1,0 0,-1-1,-1 1,0-1,0 1</inkml:trace>
</inkml:ink>
</file>

<file path=ppt/ink/ink70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0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181 1266,'-7'43,"6"-40,1 0,-1 6,-1-5,3-1,-2 0,-2-7,1 1,-2 2,-2-2,1 1,2 2,1 3,0 5,1-4,1-1,0 1,1-1,1 0,2-2,7-4,4-7,-9 4,0 1,-2 1,-1 2,0 2,0 2,-3 1,2 0,-1 2,-1 1,-1 1,0 0,1-4,1-10,1 2,-1 0,2-3,0 3,-1 2,0 0,1 1,2 0,-2 3,0 2,1 0,1 0,-2-6,0 1</inkml:trace>
</inkml:ink>
</file>

<file path=ppt/ink/ink70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0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275 1330,'-22'-14,"18"14,1 0,-2 3,1 2,4-2,0 0,1 0,0 0,2-1,0-1,0-3,0 1,0-2,4-3,-4 6,2 14,-4-11,-1 0,1 0,1 0,1-1,0-3,-1-2,1-2,1 0,0-2,-1 3,-1 1,1 0,-7 4,-2 5,4-1,0 6,2-8,0 4,2-4,2-2,-1-2,0-1,1-1,-3 0,3-8,-3 6,-1 2,1-2,-1 2,-3 7,3 1,-1-2,1 4,0-4,0 1,-1 4,1-3,-1-2,1 0,-1 2,1-1,0-1,-1 0,1 1,-1 1,0 1,1-2,-1 0,0 0,-1-1,-4 6,3-6,0 0,-5 1,3-2,1-2,1 0,-3 0,3-2,1-9,5 0,2-1,-2 6</inkml:trace>
</inkml:ink>
</file>

<file path=ppt/ink/ink70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0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347 1326,'-4'38,"8"-41,0-1,-1 1,-1-3,1-3,-3 4,-1-2,0 3,-2 1,-1 3,8 1,-1-1,1 0,-1 0,0 1,0-1,1 1,0 3,-2 2,-3 6,1-5,0-4,-1 3,0-2,1 0,5-5,7-22,-10 18,-1 2,4-5,-2 4,0 3,2 5,-3 8,-2 3,0-5,0-4,1-2,2-8,-1 0,-1 1</inkml:trace>
</inkml:ink>
</file>

<file path=ppt/ink/ink70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0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510 1256,'-11'70,"10"-65,0 7,0-7,0-1,0 1,0-2,3-26,3 9,-3 11,-1 0,1 0,2-5,1 1,0 2,-1 6,0 9,-3-5,0 1,-4 2,-1 2,2-5,0 0,-1 1,0-2,1-1,-1 0,6-11,2-1,-1 3,2 0,-2 4,0 0,-3 5,-2 0,1 5,0-3,0-1,1-1,-1 0,4 1,-1-3,2-1,-2-1,3-3,-2-4,-1-2,-1 6,0-1,-8 3,-2 4,5-2,7 0,6-2,0-1,-2 1,3-1,-7 2,0 1,-3 4,-5 4,3-5,-1 1,1-1,1 2,-1-2,1 0,0 2,1 0,2-3,8-9,-8 4,-1 0,0 0,1-1,0 0,0 2,-5-1,-2 0,-5-1,6 3,-4-1,3 2,8-3,-1 2,0-1</inkml:trace>
</inkml:ink>
</file>

<file path=ppt/ink/ink70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0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672 1249,'-31'124,"30"-120,5-11,-2 1,3-10,-3 12,-1 0,1 1,1-1,0 1,1 0,5 0,-1 1,-5 3,0 0,-2 2,-4 3,0 2,1-5,-1 3,-2 1,2-4,7-2,1 0,4 2,-2 0,1 1,-3-2,-1-1,-1-3,-2-1</inkml:trace>
</inkml:ink>
</file>

<file path=ppt/ink/ink70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0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746 1346,'2'0</inkml:trace>
</inkml:ink>
</file>

<file path=ppt/ink/ink70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0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3351 888,'1'16,"-3"-9,1-1,1-1,0-1,-1-1,1 5,-1-5,2 0,2-1,0-3,1 0,-1-1,1-1,-1 0,-1 0,4-9,-5 9,1 0,0-1,0 1,0-2,0-1,-1 2,0 1,0 0,-2 7,-2 4,2 1,0-6,1 9,-3-1,2-4,-1 5,1 4,-3 3,3-15,0-1,0 0,-2 2,-1 0,-5 0,6-4,-9 2,-3-3,5-2,-11-2,4-1,5-3</inkml:trace>
</inkml:ink>
</file>

<file path=ppt/ink/ink70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2219 602,'-13'9,"10"-7,2 1,-1 1,2 0,-1 0,1-1,0 2,0-2,0 2,0 0,0-1,1 1,-1 0,0-2,0 0,0 0,2 0,-2 0,2 0,1-1,0 0,0-1,0 1,0-2,0 2,0 0,0-1,0 0,0 1,1-1,-1 0,2 0,-2 0,0 0,0-1,1 1,2-1,-3 1,4-1,-3-1,-1 1,0 1,0-2,1 2,1-2,-2 0,1 1,-1-1,0 0,1 1,-1 0,0 0,3 0,-2-1,0 0,-1 0,0 0,0 0,0 0,0 0,0 0,0 0,0 1,0-1,0 0,0-1,0 1,0 0,0 0,0 0,1 0,0 1,-1-1,1-1,-1 1,0 0,0 0,0 0,0 0,0-1,0 0,0-1,-2 0,0 0,-1 0,1 0,-1 0,1 0,0 0,-1 0,0 0,0 0,0 0,-1 0,-1 0,1 0,-1 0,0 0,-1 0,0 1,-1 0,1 0,0 1,-1 0,1 0,-1-1,-5-1,5 1,1 1,-1-1,1 1,0 0,-3-1,2 2,-1-1,1 0,1 0,0 1,0 0,0 0,0-1,-3 1,2 0,1 0,0 0,-2 0,2 1,0-1,0 1,0 0,-5 3,5-3,-2 1,0 0,2-1,0 0,0 0,0 1,0 0,-1 1</inkml:trace>
</inkml:ink>
</file>

<file path=ppt/ink/ink70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2453 610,'-14'8,"10"-6,0 1,-1 1,2 0,0 0,3-1,-3 6,3-6,-2 1,2 0,-1-1,1 0,3 2,0-2,2 1,-1-2,-1-1,1 1,1 0,-2-1,1 1,-1 0,0-1,1 2,-1-2,0 0,1 1,-1 0,0 0,1-2,0 1,0 0,-1 0,1-1,0 1,-1 0,3-1,-2 1,-1-1,4 1,-3-1,1 1,-1 0,0-1,2 1,-3-2,0 2,0-1,3 0,-3 1,0-2,0 1,1 0,3 1,-4-2,1 2,-1-1,2 0,-2 0,2-1,1 1,-2-1,-1 1,2-1,-1 1,-1-1,0 1,1-1,0 0,1 1,4-3,-6 3,0-1,1 0,-1 1,0-1,1 0,-1 0,0 0,0 0,0-1,0 0,1 0,0 0,-1 1,1-1,0 0,-1 0,0 0,0-1,-1 0,1 0,-1 0,0 0,-1 0,1 0,-1 0,1 0,-2 0,1 0,-2-1,1 0,0 1,-2 0,-1-2,-1-1,0 3,-1 0,0 0,1 2,0 0,1-1,0 1,-1-1,0 0,0 1,-5-4,6 4,-1 0,-7-2,5 2,-7-1,9 2,1 0,-3 0,3 0,-1 0,0 0,-2 0,-4 0,3 1,2-1,0-1,1 1,-1 1,1-1,0 1,-1-1,0 0,-1 1,0 0,-1-1,2 0,1 0,1 1,-2 0,-3 1,2 0,2-1,-1 1,1 0,0-1,0 0,1 0,-1 0,1 0,0 1</inkml:trace>
</inkml:ink>
</file>

<file path=ppt/ink/ink70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2770 607,'-18'2,"14"-1,-1 0,2 1,-1 0,-1 1,2-1,0 2,-1 0,1-1,0 4,1-1,2-3,-1 0,0 1,1 0,-1-1,0 0,1 0,0 1,2-1,1 0,0-1,0 0,0 0,1-1,2 2,-3-2,0 1,1 0,0 0,-1-1,0 1,0-1,0 0,0 1,2 0,-2-1,1 1,-1-1,1 1,0-1,0 1,0-1,-1-1,2 1,-2-1,8 2,-8-2,0 0,1 0,1 0,4 0,-5 0,-1 0,1 0,-1 0,0-1,2 2,-1-1,0-1,-1 1,1 0,0 0,-1-1,6 0,-6 1,0-1,0 2,0-2,2 0,-1 1,0 0,0-1,0 0,3 0,-4 0,0 0,0 0,0 0,0 0,2-1,3 0,-3 0,-1 1,-1 0,1 0,-1 1,0 0,2-2,-2 2,1-1,1 1,-2 0,1-2,0 1,0 0,2-2,-1 2,0-1,-2 1,1-1,2 1,-3 0,0 0,0-1,0 0,0 0,0 0,0-1,0 0,0 0,0-1,0 1,0-1,-1 1,-1 0,1 0,-1 0,-1 0,-1 0,-1 0,-1 0,0 0,0 0,0 0,-1-1,1 1,-1-2,1 1,0 0,1 1,-1-1,-2 2,-1-2,2 2,0 1,0 0,-4-1,5 1,0 0,0 0,-1 1,-4-2,5 2,0 0,-3-1,1 1,-1 0,-14 0,14 0,0 0,-1 0,0 1,-1-1,-2 1,-2-1,4 2,-2 0,-3 0,-11 3,16-2,-1 0,-3-1,2-1,3 1,2 0</inkml:trace>
</inkml:ink>
</file>

<file path=ppt/ink/ink7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733 599,'27'34,"-24"-32,0 0,0-3,0-3,0 0,-1 0,0 1,0-1,1 0,-1 0,0 0,0 0,-1 0,1-1,1-3,-2 5,2-2,-1 2,1 0,1-2,1 1,-2 2,1-2,0 0,-2 1,1 2,-2 4,0 0,-2 0,1 0,-4 4,1-4</inkml:trace>
</inkml:ink>
</file>

<file path=ppt/ink/ink70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3124 538,'43'-9,"-40"9,-8 3,1 0,0 1,1 0,0-1,-1-1,-1 0,1 0,0-1,-3 3,4-3,-2 1,2 0,0 0,7 0,-1-1,0-1,5 0,-4 0,-1 0,0 0,0 0,0-1,2 0,-1-1,1 1,-2 0,0-1,-5-2,0 0,0 1,0 0,0 0,-1-5,2 5,-3-2,2 2,-1 0,-1 0</inkml:trace>
</inkml:ink>
</file>

<file path=ppt/ink/ink70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3129 514,'-2'15,"2"-8,0-2,0 1,0-2,0 10,0-11,-1 0,1 0,-1 0,1 2,1-1,-1 0,1-1,1-6,-1-1,0 1,-1 0,1-1,0 1,0 0,2 2,0 5,-1-1,0 0,2 8,-3-7,0-1,0 0,-1 0,1 0,1-9,-2 1,1 1,-1-3,1 3,-1-1,1 2,-1 0,1-2,2 7,-2 1,2-4,-2-3,3-2,-1 1,-1 1,1 0,0 2,0 2,0 1,-1 3,-1-1,-1 1,-1 0,-1-1,0 2,-2 0,1 0,0-2,0-5,1-1,2 0,0 0,0 6,-1 6,1 0,-1-5,1-1,-1 1,0-1,4-13,-2 5,0 2,0-2,0 2,0 0,0 10,-1-1,0-2,1 2,1-3,1-1,0-1,0-2,0 0,0-3,-2 0,2-4,-3 2</inkml:trace>
</inkml:ink>
</file>

<file path=ppt/ink/ink70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3219 505,'2'23,"-2"-19,0-1,0 2,-1-2,-2-1,0-5,1 0,-1-1</inkml:trace>
</inkml:ink>
</file>

<file path=ppt/ink/ink70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3192 556,'19'-5,"-15"2,-1 2,0-1,0 0,0 1,0 1,-1 3,-5 1,0-2,-1 2,1-2,0 0,1 1,2 0,3-1,0 0,-2 1,-4 0,-2 1,3-1,5-3,0 0,1 0,0 0,-1 0,0 1,0 0,-4 2,-3 1,2-1,-1-1,-3 3,3-2,0 0,3 0,4-2,1 0,2 0,-3-1,-1 0,1 0,0 0,0 0,-1 0,1 0,0-1,0 1,-2-3,-6-1</inkml:trace>
</inkml:ink>
</file>

<file path=ppt/ink/ink70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3151 697,'7'-18,"-9"15,-1 0,0 2,0 2,-1 1,1 2,-1 8,4-8,-2 8,2-9,0 1,0-1,1 0,1 1,2-2,-1-1,3-1,-2-1,-1 0,1-2,-1 1,1-3,-2 2,0-2,1 0,-1 0,1 0,0 1,3-3,-4 3,1 0,3-5,-5 5,0-1,0 2,0 0,-3 7,1 2,-1-2,-1 3,2-4,0 0,-2 4,-1 6,4-7,-1-1,1 0,-1 0,2-2,-1 0,2 0,1-2,0-1,0-1,0 0,0-2,1-2,2-9,-5 10,3-3,-3 4,2-4,-1 4,0 0,1 0,-6 4,-1 3,2 0,1-1,2 1,0-1,0 2,1-2,2 2,0-2,0-2,2 2,-3-1,-5 1,-2-1,1-2,-1 2,1-1,0 0,8-19,-1 11,-2 3,1 0</inkml:trace>
</inkml:ink>
</file>

<file path=ppt/ink/ink70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3259 686,'14'14,"-11"-17,-1 0,0 0,-1 0,-1 0,0 0,-2 0,-2 1,1 1,0 2,-4 4,3-1,2-1,1 0,-1 0,0 5,1-5,1 0,0 2,0-2,2 0,0 0,1-1,1 0,-1-1,0 0,0 0,0-3,1 1,0-4,-3 0,0 1</inkml:trace>
</inkml:ink>
</file>

<file path=ppt/ink/ink70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3311 648,'3'17,"-3"-13,1-1,-1 0,2 0,-1-6,1-2,0 2,2 1,0 0,0 1,-1 1,0-1,0 1,0 0,-6 2,-1 2,0-2,2 1,-1-1,0 1,6-4,-1 4,-3 1,1-1,-1 2,1 1,0-2,-1 0,1-1,3-5,-3-1,0-1,0 1,0-1,-1 0,-1 1,-1 4,0 2,-4 18,6-17,0 2,1-2,0-1,1 0,2 0,0-3,0 0,3-2,-3-1,2-1,-1 2,-2-1,0-1,1 1,3-3,-3-1,-1 2,4-5,-5 7,0 0,0-1,1 1,-1 0,-4 3,0 1,0 1,0 0,0 0,6-3,0 0,0 0,0 0,0-1,0 1,0 1,-1 3,-2 0,-1 5,0-2,0-2,-2 10,0-14,1-3,0 0,2 0,1-1,1 1,1 0,-2 0,2 0,-1 0,-8 14,5-8,0 0,0 1,1 0,-2 2,-1-19,2 8,0 1,-2 0,1 1,0 0,0 0,2 10,0-1,-1 1,2 12,-2-13,0-3,1 1,0-1,0 0,1 0,2-1,2-2,-2 0,1-2,-1 0,2-2,-1 0,-1 2,-1-1,-1 0,4-3,-4 2,1-1,1-1,-1 2,0-1,-1 2,-4 3,-6 8,6-5,-1 6,0-4,3-2,-1 0,2 0,8-3,-2-2,0 0,-3 1,0-1,0-1,0 1,0-1</inkml:trace>
</inkml:ink>
</file>

<file path=ppt/ink/ink70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3406 667,'50'1,"-46"-1,-1-1,1 1,-1-1,-8-1,1 0,1 1,0-1,-1 1,1-1,0-1,0 0,0 0,0 1,0 3,0 2,0 3,2-3,-1 3,2-2,-1-1,1 2,0-2,-1 0,0 4,0-2,0 0,0 0,0 0,0-1,0-1,-3 8,2-8,1 0,2-6,1 0,0 0,-1-1,2-3,-1-5,-1 9,-1 0,1 0,0 0,1 0,1 2,-1 5,0 4,-1-3,0 3,-2-3,1-2,-1 1,1-1,0 0,0 0,0 0,1-7,-1 0,1 0,-1-1,0 2,2-1,-2 0,1 1,-1 0,3 0,1 1,0 1,0 0,4 0,-5 1,1-1,-1 1,-6-2,-2 0,-1-1,3 1,0 1,1-2,2 9,0-2,-1-1,0 11,1-9,-1-1,1-1,-1 0,1 0,-1 0,5-5,0-1,-1 0,5-9,-4 5,-1 2,-1 0</inkml:trace>
</inkml:ink>
</file>

<file path=ppt/ink/ink70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3498 629,'0'23,"0"-20,0 4,0-3,0-1,0 0,-1 0,3-6,-1-3,1 0,-1 0,2-10,-1 12,-1 1,2-1,1 0,-1 1,1 3,-1-1,0 3,-1 1,2 4,-2-2,-1 0,0 5,-1-5,-1 1,-1-2,-2 0,-1-1,1-1,0-1,-3 0,1 0,3-1,0-1,0-2,4 0,1 0,1-1,1 0,-1 3,0-1,0 2,0 0,0 0,0 0,0 1,-14 6,5-4,1-1,0 0,-3 3,5-3,-1-1,1 1,-4 1,3-1,8-2,0 0,0-1,-1 0,1 0,0 0,0 1,0-2,1 2,0-1,0 1,1-1,-2 0,-1 0,1 1,-1-1,0 0,1-1,0 1,-1 1,-8-2,1 2,0 0,0-1,1 1,0 0,-1 0</inkml:trace>
</inkml:ink>
</file>

<file path=ppt/ink/ink70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3495 692,'5'20,"-5"-25,1 0,0 1,-1 0,1 0,1 0,-1 1,1-1,0 1,1 2,0 1,0 2,-1 1,0 0,-1 0,0 2,0-1,-1-1,0 5,1-5,-2 7,0-7,0 1,0-1,-1 1,0 1,0-1,2 0,-1-1,-3-6,0-1,2 1,-1 0,0 0,2 0,-1-2,0 1,2 1,0 0,0-3,1 3,1-2,0 0,0 1,1 1,0 1,0 1,0 0,0 0,0 0,0 2,0-1,-4 3,-2 2,0 0,-1 0,1 0,-2-1,2 0,-5 4,5-5,-4 4,4-3,0-2,0 0,6-6,1 0,0 0,-1 1,1 0,0-1,-1 1,7-4,-6 3,0 0,1 1,1-1,-1 1,-2 1,0 1,3 0,-2 1,-1 0,0 2,-2 1,-1 0,-1 0,-1 0,1 0,0 0,-2 1,-1 0,1-1,0-1,-1 1,1-2,0 1,3-5,1-2,0 1,0 0,2 3,3 5,-2-1,1 2,-2-4,0 1,0-1,-5-13,2 7,0-1</inkml:trace>
</inkml:ink>
</file>

<file path=ppt/ink/ink7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1687 1532,'13'4,"-9"-4,-1-1,1 1,-1 0,0 0,1-1,0 1,0 0,0 0,-1 0,0 0,1-1,-1 1,0 0,0 0,0 1,1-1,-1 0,1 1,0 0,-1-1,1 0,3 0,-4 0,1 0,-1-1,0 1,0 0,1 1,-1-1,0 1,0-1,0 0,0 0,0 0,1 1,1-2,-1 1,0 0,-1 0,1 0,0 0,-1 0,0 0,0 0,0 0,0 0,0 0,0 0,0 0,0 0,0 0,0 0,1 1,0 0,-1 0,0-1,0 1,0-1,0 1,0-1,0 1,0-1,0 0,0 0,0 0,0 1,0-1,1 0,-1 1,3-1,-3 0,0 0,2-1,-2 1,0-1,0 1,0 0,0 0,1 1,1-1,-2 1,0-1,0 0,0-1,0 2,1-1,1 0,-2 0,1 0,1 0,-1 0,-1 0,0 0,0 0,0 1,0-1,1 1,0-1,-1 0,0 1,0-1,0 0,0 1,0-1,0 0,0 0,1 0,-1 1,0-1,0 0,0 0,0 0,0 0,0 1,0-1,0 0,0 0,0 0,0 0,0 0,0 0,0 0,0 0,0 0,0 1,0 0,0-1</inkml:trace>
</inkml:ink>
</file>

<file path=ppt/ink/ink70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3600 622,'-10'16,"6"-13,-1 2,1-1,2-1,-2 0,1 0,0-1,6-1,1 1,1 0,-2-1,-1 2,1 0,-1 0,-1 2,0-2,-2 0,0 0,-1 1,6-8,0-1,-1 3,1-3,-1 2,1 0,4-3,-9 9,-1 4,1-3,1-1,1 0,-5-1,1-2,0-2,-1-2,1 2</inkml:trace>
</inkml:ink>
</file>

<file path=ppt/ink/ink70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3561 677,'0'24,"1"-21,-1 0,0 0,2 0,0 0,1 0,1-1,-1-2,1 0,1 1,1-2,-3 0,0 1,1-1,-1 1,0-1,0 1,1-1,1 2,-1-2,0 1,-1-1,0 1</inkml:trace>
</inkml:ink>
</file>

<file path=ppt/ink/ink70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3657 626,'-8'23,"5"-16,2-4,-1 3,1-3,-1 2,0-1,0 0,0 2,2-3,0 0,3-2,0-3,0-1,0 1,0 0,0 3,0 0,-2 2,-1 0,0 0,0 0,-3 4,0-5,2-5,1 0,0-1,1-1,1 0,-1 1,1 1,2-7,-2 7,0 0,4-2,-4 2,2 2,4-2,-5 3,1 0,-1 1,0 1,-4 1,-2 2,-2 1,1-4,1 2,0-2,5 1,1 0,-1 2,3 2,-4-3,1-1,-2 0,2 5,-1-4,0 0,-2-1,-2 0,0-1,-1-1,-1 1,2-2,0 0,0 0,0-1,2-2,1-2,1 1,3 0,-1 2,0 2,-1-3,3 1,-3-1,1 1,-3-2,-2 1,0 0,1 0</inkml:trace>
</inkml:ink>
</file>

<file path=ppt/ink/ink70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3197 818,'2'32,"-2"-28,0 0,0 0,0 0,1 0,-1 0,1-1,0-6,-1-1,0-2,0 0,0 2,1 0,-2-1,1 0,0 2,-1-1,2 1,-2-2,0 2,1-1,-1 1,0-7,1 7,-1-1,1 1,0 0,3 5,1 3,-1-1,2 0,-1-3,-1-1,0 0,-6 2,0 0,2 1,4 0,-1 0,2-1,0-1,1 0,2-1,-3 0,0-1,1 1,-2 0,0-1,4-1,-4 1,0 0,0 0,1-1,-2-1,-2 0,-5-6,2 6,-1-1,1-1,0 1,0 1,1 0,-1 1,0 1,-1 1,1 1,0 1,1 2,1 0,0 7,1-7,0 0,0 1,0-1,1 0,0 0,0 0,0 0,0-1,1 1,1 0,-1 0,0 1,0 0,0 1,0 0,1 1,-2-4,0 0,0 1,1 1,-2-2,-2 0,-2 1,1-1,-9 2,8-3,0-1,1 0,-1 0,1-1,-7-5,7 3,-1-2</inkml:trace>
</inkml:ink>
</file>

<file path=ppt/ink/ink70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1771 575,'25'-1,"-21"0,-1 0,0 0,-7 1,0 2</inkml:trace>
</inkml:ink>
</file>

<file path=ppt/ink/ink70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1768 614,'16'0,"-12"-1,-1 0,0-1,0 2,1-2,-1 1,0-1</inkml:trace>
</inkml:ink>
</file>

<file path=ppt/ink/ink70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1796 609,'-2'21,"1"-18,0 2,-1-1,2-1,2-6,3-7,-3 7,0-3,1 2,0 2,0 4,0 0,-2 1,-1 0,0 0,3-1,1-2,1-1,-2 0,-3-2</inkml:trace>
</inkml:ink>
</file>

<file path=ppt/ink/ink70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1765 625,'4'20,"-4"-15,0-1,1-1,-1 0,1 3,1-3,1-1,0-1,2 0,-2 0,0-1,0 0,0 1,0-1,1 0,1 0,-1 0,0 0,0 0,2 0,-3 1,0-1,0-1</inkml:trace>
</inkml:ink>
</file>

<file path=ppt/ink/ink70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2407 680,'2'0</inkml:trace>
</inkml:ink>
</file>

<file path=ppt/ink/ink70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2408 680,'-1'-3</inkml:trace>
</inkml:ink>
</file>

<file path=ppt/ink/ink7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1589 1633,'21'8,"-14"-6,-4-2,2 1,-2-1,1 1,3 0,-3-1,0 0,0 0,0-1,0 1,-1 0,0-1,5 1,-5 0,0-1,0 1,0-1,6 1,-5-1,0 1,0-1,0 1,-1-1,3 1,-3 0,0-1,3 1,-3 0,5 0,-5 0,1 1,-1-1,2 1,0 0,-2 0,0-1,3 2,-2-1,0-1,0 0,0 1,-1-1,0-1,2 2,0-2,-1 2,0-2,-1 2,0-2,2 2,-2 0,2-1,0 1,-1-1,-1 1,1-1,0 1,0 0,0 0,0 0,1 1,0 0,-2-2,0 1,1 0,-1-1,1 1,3-1,-4 1,2-1,0 0,-2-1,1 1,0 0,0 0,0 0,1 1,1-1,-2 0,-1 0,0 0,0 0,0 0,1 0,1 0,-1 0,0 0,0 0,0 0,-1 1,0-1,0 0,0 1,0-1,0 0,1 0,-1 1,2-1,-1 1,0-1,2 1,-3-2,0 1,0 0,1 0,0-1,-1 1,4-1,-3 0,0 0,-1 1,0-1,0 1,1 0,1-1,-2 0,0 1,0-1,1 1,0-1,0 0,-1 1,1 0,-1-1,3 1,-3 0,0-1,0 1,0 0,0 0,0 0,0 0,0 0</inkml:trace>
</inkml:ink>
</file>

<file path=ppt/ink/ink70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2363 677,'11'19,"-10"-16,0 0,0 3,2-2,-1 1,1-1,1 3,-2-2,1 0,-2-2,1 2,-1-1,0 1,0-2,0 0,1 1,0 0,-1-1,1 0,-1 0,1 0,-1 0,1 0,1 1,-2-1,1 0,2 3,-1-3,0 0,1 0,0-1,0-1,2 2,-3-2,2 0,-1 0,3 0,-2 1,-2-2,0 0,5 0,-5 0,1-1,5 1,-3-2,-3 2,1-1,-1 0,4 0,-3 0,5 0,-4 1,1-1,-2 1,0-1,0 1,0-1,0 1,-1-1,0 1,0-1,1 1,0 0,-1 0,5-1,-3 0,-2 1,0 0,0-1,5-1,-3 1,-1 0,-1 1,0-1,-2-3,0 1,0-7,1 5</inkml:trace>
</inkml:ink>
</file>

<file path=ppt/ink/ink70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2669 754,'0'13,"-4"-10,2 0,8 0,-3 0,0 1,-2-1,0 0,0 0,-2 1,0-1,1 0,-1 4,0-3,0 2,0-3,0 0,7-17,-4 10,-1 0,0 0,0 1,5-4,-3 4,0 2,2-3,-1 3,-1-1,0 1,6-2,-5 2,-3 4,-4 0,1 0,-1-1,-1 0</inkml:trace>
</inkml:ink>
</file>

<file path=ppt/ink/ink70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2697 785,'9'29,"-11"-25,-2 3,1-5,0 0,0-2</inkml:trace>
</inkml:ink>
</file>

<file path=ppt/ink/ink70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2661 777,'2'0</inkml:trace>
</inkml:ink>
</file>

<file path=ppt/ink/ink70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2662 777,'-3'31,"2"-28,1 0,0 1,0-1,0 1,2 0,-1-1,1 0,1 1,-1-1,0 0,1-2,3 0,-1-1,1-1,-2 0,-1 1,1-1,0 0,0 0,4 0,-4 0,-1 1,4-2,-3 2,2-2,0 1,3 1,-6-1,3 1,-15-4,3 0,1 0,-2-3</inkml:trace>
</inkml:ink>
</file>

<file path=ppt/ink/ink70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0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2364 1046,'14'11,"-11"-9,0 0,0 0,0 1,-1 0,-1 2,4-10,1-4,-4 6,1-2,2-3,-1 1,7-10,-5 10,3-1,-5 5,-6 6,-2-2,-1-1</inkml:trace>
</inkml:ink>
</file>

<file path=ppt/ink/ink70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0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3019 1158,'23'10,"-21"-7,-1 0,9-12,-5 2,-1 1,2-2,-1 0,-2 5,0 1,0 0,0 2,0 1,-2 7,-2-4,-1-1</inkml:trace>
</inkml:ink>
</file>

<file path=ppt/ink/ink70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0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3121 1159,'1'14,"-1"-11,0 1,0-1,0 1,0-1,0 2,1-2,-1 0,0 0,1-9,-1-3,0 2,0 0</inkml:trace>
</inkml:ink>
</file>

<file path=ppt/ink/ink70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0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3121 1111,'31'28,"-30"-25</inkml:trace>
</inkml:ink>
</file>

<file path=ppt/ink/ink70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0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3156 1152,'19'-2,"-16"1,1 0,1 0,-2 1,0 0,2-2,1 2,-3 0,0 0</inkml:trace>
</inkml:ink>
</file>

<file path=ppt/ink/ink7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2053 1585,'-8'-26,"7"22,0 0,0 1,0 0,-2-8,2 7,0 0,-1-2,2-1,-1 1,0 0,-2-9,2 9,-1-1,1-1,0-1,0 1,0-1,0 2,1-2,-1-1,1 0,0 1,-1 2,1-1,1-8,0 8,-1-2,0 2,1 0,0 1,0 0,1-3,-1-1,1 2,-1 1,1-1,0 1,-1-1,3-11,-1 12,0 1,0 0,0-1,0 0,0 0,0 2,2-6,-3 8,2-2,-2 3,-1 0,1 0,1 1,-4 7,0-2,0 0,-2 1,0-2</inkml:trace>
</inkml:ink>
</file>

<file path=ppt/ink/ink70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0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3172 1095,'-10'84,"9"-73,1-7,-1 0,1 0,-1 5,0-2,2-3,-2-1,1 0,0 0,-2 0,-1-1,-1 0,1-1,0 0,-1-1,-4 0,2-2,3 0,0-5,4-1,0 5</inkml:trace>
</inkml:ink>
</file>

<file path=ppt/ink/ink70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0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3220 1164,'2'0</inkml:trace>
</inkml:ink>
</file>

<file path=ppt/ink/ink70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0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3270 1155,'23'0,"-21"-3,-3 0,1 0,-2 0,-1-2,1 2,-1 2,0 2,-1 2,-2 6,3 2,1-3,2-5,1 0,2-2,9-6,-8 3,-1-1,9-5,-2-2,-5 1,2-5,-5 10</inkml:trace>
</inkml:ink>
</file>

<file path=ppt/ink/ink70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0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3350 1081,'-35'89,"38"-87,0-1,8-4,-4-1,-4 3,2-3,-2 3,-5 5</inkml:trace>
</inkml:ink>
</file>

<file path=ppt/ink/ink70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0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3373 1117,'-12'15,"9"-11,1 0,0 0,0 0,-1 2,3-3,3 0,1 0,-1-2,3 1,-1 0,-2 0,-4 1,-3 2,0-2,-5 5,6-6,-1 0,1 0,0-3,4-6,-1 2,1 0,1 1</inkml:trace>
</inkml:ink>
</file>

<file path=ppt/ink/ink70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0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3390 1144,'21'15,"-18"-16,1 2,-1-2,1 0,0-1,-2-3,-2-6,-2 3,2 5,-4-2,1 4,-5 2,2 2,-4 10,6-6,3-4,-4 7,2-3,1 4,3-1,2-6,0-1,1-3,-1-2,3-6,-6 5</inkml:trace>
</inkml:ink>
</file>

<file path=ppt/ink/ink70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0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2614 1311,'26'-7,"-22"7,-1 0,5 0,-5-1,0 0,6 0,0-2,0 1,-6 2,5-1,9-1,-14 1,1 0,1 1,2-1,-3 1,-1 0,1 0,-1-1,1 1,1-1,-2 1,4-1,-3 0,-1 2,0-2,0 1,0 0,0 0,-6 1</inkml:trace>
</inkml:ink>
</file>

<file path=ppt/ink/ink70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0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2827 1308,'-1'16,"1"-11,0-2,0 1,0-1,4-8,-3-3,-1 5</inkml:trace>
</inkml:ink>
</file>

<file path=ppt/ink/ink70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0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2836 1256,'2'0</inkml:trace>
</inkml:ink>
</file>

<file path=ppt/ink/ink70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0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2848 1308,'26'-2,"-23"1,5 0,-5 1,0-1,1 1,-3-16,-1 13</inkml:trace>
</inkml:ink>
</file>

<file path=ppt/ink/ink7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2086 969,'1'12,"-1"-7,1-2,-1 0,0 0,-1 1,1-1,1 1,-1 1,1 0,-1 7,1-7,-1-2,0 0,0 0,5-5,-1 0,0-1,-1 1,0-1,1 0,-1-1,1 1,-1 0,0 0,0 2,0 1</inkml:trace>
</inkml:ink>
</file>

<file path=ppt/ink/ink70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0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2888 1262,'-13'14,"12"-11,1 1,-3 13,1-4,2-10,0 0,0 0,0 1,0-1,0 1,-1 3,0 2,0-6,-1 3,-1-2,-7 6</inkml:trace>
</inkml:ink>
</file>

<file path=ppt/ink/ink70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0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2904 1324,'33'-8,"-28"9,-2-1</inkml:trace>
</inkml:ink>
</file>

<file path=ppt/ink/ink70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0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2957 1313,'21'0,"-18"-1,0-3,-4 1,-2-3,0 4,0 0,-2 0,1 2,-2 0,3 1,1 3,-1 5,2-5,0-1,1 2,9 0,-5-5,8-3,-3-3,-5 2,-2 1,2-9,-1 2,2 0,-1 1,-2 4,-1 2,-1-1,-1 7,0 0,-1 2,1-1,1-1,-3 7,2 4,0-10,5 2,-1-6</inkml:trace>
</inkml:ink>
</file>

<file path=ppt/ink/ink70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0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3041 1263,'-16'36,"18"-33,3 1,-2-1,0-1,-1 1,0 0,-4 0,-1 0,-1 1,-4-1,2 0,3-3</inkml:trace>
</inkml:ink>
</file>

<file path=ppt/ink/ink70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0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3062 1287,'22'20,"-18"-21,-1-1,4-6,-5-1,-1 4,-1 2,-2-3,-2-1,1 4,0 2,0 2,-1-1,1 0,-1 1,1 0,-2 1,-2 11,6-6,0-2,1 0,0 1,0 1,1-4,4 3,3 0,-1-5,-4-1,1 1,-1-1,0 0,1 1,0-1,-15 2,-2-2</inkml:trace>
</inkml:ink>
</file>

<file path=ppt/ink/ink70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0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2917 1357,'-6'55,"4"-52,-1-2,-1 2</inkml:trace>
</inkml:ink>
</file>

<file path=ppt/ink/ink70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0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2852 1422,'-13'44,"12"-40,1-1,-1 3,0-3,1 0,1 0,2-1,2-2,-1 0,-1-2,0 0,-1-1,-2-1,-3 1,1 0,0 0,-2-2,0 0,-3-1,4 4,-1 0,1 1,-4 1,4 0,14 3,-7-2,3-1,-1 0,0-2,-2 2,4-3,-5-1,0 2</inkml:trace>
</inkml:ink>
</file>

<file path=ppt/ink/ink70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0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2878 1420,'3'15,"-3"-10,0-1,-1 1,1 0,-1 0,0 5,-1-3,1-4,-2 5,7-16,-2 2,1 0,-1 3,1-2,-2 2,2 4,-3 2,0 1,-1-1,0 2,0-2,1 1,1-1,1 0,1-2,0-1,0-1,0 0,3-4,-2 2,-2 0,0-5,-2 5,-1-3,-2 0,0 5,-2 1,2 2,-1 2,2 0,0 0,4-1,3 2,-2-2,1-1,0-1,0 0,0-2,-1 1,0-1,-1-2,-2 6,-1 0,0 0,1 0,-3 1,2 0,-1-1,6-7,-1 2,0-3,0 2,-1 0,1 0,-1 0,0 0,0 0,1 8,-2 1,-2-3,1 0,0 0,0 2,-1 0,1-1,0-1,-1 3</inkml:trace>
</inkml:ink>
</file>

<file path=ppt/ink/ink70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0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2966 1441,'12'14,"-11"-11,1 4,-3-4,-2-2</inkml:trace>
</inkml:ink>
</file>

<file path=ppt/ink/ink70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0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2962 1479,'2'0</inkml:trace>
</inkml:ink>
</file>

<file path=ppt/ink/ink7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2133 958,'3'16,"-3"-13,0 0,0 0,0 1,0 0,0 0,0 0,0 0,-1-1,0 0,1 0,1 0,2-3,0-2,0-1,0 0,1 1,4-4,-5 4,0 0,2 0,5-6,-7 5</inkml:trace>
</inkml:ink>
</file>

<file path=ppt/ink/ink70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0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3038 1452,'1'19,"-1"-14,1-2,-1 0,0 0,-1 3,3-9,-2-1,0 0,0 0</inkml:trace>
</inkml:ink>
</file>

<file path=ppt/ink/ink70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0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3038 1418,'2'0</inkml:trace>
</inkml:ink>
</file>

<file path=ppt/ink/ink70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0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3054 1463,'43'2,"-40"-2,0 0,0 0,-2-6,-7-7,3 7,0 4</inkml:trace>
</inkml:ink>
</file>

<file path=ppt/ink/ink70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0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3088 1432,'-15'13,"15"-7,1-1,-1 1,1-1,0-2,0 4,0-4,0 2,0 1,-2 9,-1-1,2-11,-2 3,0-3,-2 0,0-2,1-1,0 1,-3-3,4-1</inkml:trace>
</inkml:ink>
</file>

<file path=ppt/ink/ink70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0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3115 1480,'15'2,"-11"-2,-1 1,0-1,0 0</inkml:trace>
</inkml:ink>
</file>

<file path=ppt/ink/ink70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0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3153 1449,'-2'26,"2"-23,0 0,-1 2,1-2,0 0,1 6,0-4,1 0,1-6,-3-3,1 1,-1-6,0 5,-2 1,0 0</inkml:trace>
</inkml:ink>
</file>

<file path=ppt/ink/ink70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0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3127 1455,'34'11,"-28"-16,-3 1,-1 1,1-2,-2 2,2-2,0 1</inkml:trace>
</inkml:ink>
</file>

<file path=ppt/ink/ink70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0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3187 1425,'-12'20,"12"-16,-1 1,1 0,-2 0,0 2,1-4,0 0,-1 3,1-3,0 0,-1 1,1 0,11-17,-7 9,1-1,1 2,-2 1,1 1,-1 1,-1 4,-2 0,0 0,5 0,-1-2,0-1,-1-2,0 0,1-2,-2 0,-1 0,0-3,0 2,-1 0,-1 1,0-1,-4 0,2 4,0 3,2 3,0-2,0 3,1 0,1-2,2 0,1-2,2-2,-3-1,4-4,-2-1,1-2,-4 3,0 1,-1-1,0 0</inkml:trace>
</inkml:ink>
</file>

<file path=ppt/ink/ink70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0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3253 1449,'-3'19,"3"-15,-1-1,-1 1,0 1,0-2,1 0,-1 0,1 0,3-6,1 0,3-4,-3 4,-1 0,0 0,1-2,-1 2,2-3,-1 2,1 0,-1 4,-1 4,-1 4,0-5,-1 4,0-2,-1-2,0 3,0-3,0 0,0 2,-1 4,-2 6,3-12,-1 1,-1-3</inkml:trace>
</inkml:ink>
</file>

<file path=ppt/ink/ink70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0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1962 1486,'-2'23,"1"-19,1-1,-1 0,1 2,0 0,1-1,-1 0,1-1,2-1,0-3,0-3,3-3,-2 1,0-3,2-3,7-3,-4 8,-3 1,-2 1,-3 2,1 9,-3 6</inkml:trace>
</inkml:ink>
</file>

<file path=ppt/ink/ink7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2179 945,'-1'17,"1"-13,-1 0,0 2,0-2,0 0,0-1,1 1,0-1,1 0,1 0,1 0,0-2,1 0,0-1,-1 0,0-3,-2-1</inkml:trace>
</inkml:ink>
</file>

<file path=ppt/ink/ink70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0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2654 1372,'3'13,"-2"-10,-1 0,1 3,0-1,-1 0,2 3,-1-3,-1-2,1 1,2-4,1-4,-2 1,0 0,0 0,1-8,-1 8,-1 0,0 0,1 0,0-1,2 0,-1 1,2-1,-2 2,-5 6,-2 0,1-2</inkml:trace>
</inkml:ink>
</file>

<file path=ppt/ink/ink70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0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2027 1280,'-16'10,"14"-7,0 0,0 0,1 0,-1 0,-1 2,-1 5,3-1,0 3,1 6,2-8,0-5,2-1,0-3,-1 0,0-1,3-1,5-4,-8 4,0-1,0 1,1-1,4-3,0-4,-3 0,3-5,-5 6,-1 2,-1-6,-1 4,-1-1,1 5,-1 1,1 0,-2 0,0-1,-1 1,-7 0,2 4,3 1,1-1,1 1,-40 49</inkml:trace>
</inkml:ink>
</file>

<file path=ppt/ink/ink70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1219 832,'-14'-4,"10"4,1 0,0 0,-1 1,0 1,-1-1,2 1,0 0,0 1,2 0,0 0,4 1,1 0,0-1,0 0,0 0,2 1,-3 0,2 1,-3-2,0 0,-2 0,-1 0,-6 1,2-3,1-1,1 0,0 1,0-1,0 1</inkml:trace>
</inkml:ink>
</file>

<file path=ppt/ink/ink70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1236 854,'14'-1,"-11"1,1 0,0 0,-1 0,1 0,-1 0,0 0,0 0,-4 3</inkml:trace>
</inkml:ink>
</file>

<file path=ppt/ink/ink70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1236 877,'13'1,"-8"-1,-2 0,0 0,0 0,0 1,0-1,0 0,0 0</inkml:trace>
</inkml:ink>
</file>

<file path=ppt/ink/ink70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1265 824,'21'8,"-18"-7,0-1,0 1,0 0,0 0,-1 2,-2 0,-1 6,0-6,-2 5,1-4,0-1,1 0,-1 0,-1 2,-1 1,2-3,1 1</inkml:trace>
</inkml:ink>
</file>

<file path=ppt/ink/ink70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1359 834,'1'25,"0"-16,-1-4,0-2,0 0,0-22,-1 12,1 1</inkml:trace>
</inkml:ink>
</file>

<file path=ppt/ink/ink70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1357 792,'13'20,"-9"-16,-3-1,2 0</inkml:trace>
</inkml:ink>
</file>

<file path=ppt/ink/ink70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1383 836,'28'-1,"-25"1,0 0,1 0,0-1,-1 1,0 0,0-1,-2-2</inkml:trace>
</inkml:ink>
</file>

<file path=ppt/ink/ink70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1421 784,'-11'11,"11"-7,0 1,0 5,0-6,0 1,0 0,0-1,0 0,0 4,1-4,2 14,-3-14,2 4,-1-5,0 3,-1-3,-1 0,-2-1,0 2,0-3,0 1,-2 2,1-2,0-1,1-4,2 0</inkml:trace>
</inkml:ink>
</file>

<file path=ppt/ink/ink7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2200 941,'1'56,"-1"-52,-1-1,2-6,0 0,-1-1</inkml:trace>
</inkml:ink>
</file>

<file path=ppt/ink/ink70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1531 786,'0'18,"0"-13,-1-1,1 0,-1 0,1-1,-1 0,1 0,-1 0,0 2,0-2,1 1,0-1,-1 0,9-1,-4-2,-1-1,1 1,1-2,-2 1,0 0,0 0,0 1,0-1</inkml:trace>
</inkml:ink>
</file>

<file path=ppt/ink/ink70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1530 786,'27'3</inkml:trace>
</inkml:ink>
</file>

<file path=ppt/ink/ink70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1533 819,'23'-1,"-20"1,1 0,0 1,-1 1,0-1,0 0</inkml:trace>
</inkml:ink>
</file>

<file path=ppt/ink/ink70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1689 786,'-5'13,"3"-3,2-6,-1-1,1 1,0-1,-1 0,0 2,2-2,-1 2,1-1,0-1,0 0,2-1,0-2,0-1,0 0,-3-2,-3-1,0 1,0 1,0 0,0 1,0 0,0-1,0 1</inkml:trace>
</inkml:ink>
</file>

<file path=ppt/ink/ink70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1656 822,'14'4,"-9"-4,0 1,-2-1,4 0,-4 0,1-1,-1 2,1-2,0 1,-1-2,0-2,0-1</inkml:trace>
</inkml:ink>
</file>

<file path=ppt/ink/ink70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1720 770,'-4'22,"2"-10,1-3,1-5,-1-1,1 0,-1 1,1-1,-1 0,1 0,-1 1,0-1,1 0,-1 4,3-11,0-3,0 3,-1 0,2 1,-2 0,3-1,-1 2,0 2,-3 4,0 0,0-1,0 2,0-1,0-1,1 0,0 0,0 0,2-1,1-3,0-1,-1-1,1-1,-1 1,0-2,1 2,-1 0,-2 0,1 0,-1 0,-1 0,-4 3,0 2,1 0,0 2,2-1,2 2,0-1,2-1,0-1,0-2,1 0,0-3,0 2,0-2,-1 0,0 1,0 0,0-1,-1 0,0 0,-3 7,-1 1,2-2,0 0,-1 0,1 0,0 0,-1 1,1 0,-1-1,1 0,3-12,-1 6,-1 0,2-3,-2 2,1 1,1 2,-1 5,0-1,1 4,-1-3,-1 1,-1-1,0-1,0 0,0 3,-1-3,-2-1</inkml:trace>
</inkml:ink>
</file>

<file path=ppt/ink/ink70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1958 771,'-18'2,"15"-1,-3 1,0 0,1 1,2-1,1 1,2 0,0 0,2 0,1 5,-1-4,2 2,-1-2,-1-1,1-1,0 0,3 1,-1 0,-1-1,-1 0,0-2,-3 3,-3 0,0-1,-1 1,-1 1,-1 0,1 1,-6 6,4-7,-1-2,-12-3</inkml:trace>
</inkml:ink>
</file>

<file path=ppt/ink/ink70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599 1201,'16'10,"-13"-9,0-1,0 1,0-1,0 1,0-2,1 1,-1 0,0-1,1 1,0 0,-1 0,2 0,-1-1,-1 1,0-1,0 1,0-1,0 1,1 0,-1 0,3 0,-2 0,-1-1,0 2,1-2,-1 2,2-1,-2-1,1 1,-1 0,1-1,-1 0,0 1,0 0,1 0,-1-1,0 1,0 0,0 0,1 0,-1 0,0 0,0 1,0-1,0 0,0 0,0 0,0-1,0 1,0 0,0-1,0 1,0 0,1 0,2 0,-3 0,1 1,-1-1,1-1,0 1,0 0,-1 0,0 1,3 0,-3-1,0 0,1-1,0 1,0 0,-1 0,0-1,0 1,0 0,0 0,0 0,0-1,0 1,0 0,0 0,0 0,1 1,-1-1,3 1,-3-1,0 0,0 1,0 0,5 0,-4 0,3 0,-4 0,0-1,1 1,-1 0,0-1,0 1,2-1,-1 1,-1 0</inkml:trace>
</inkml:ink>
</file>

<file path=ppt/ink/ink70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486 1111,'13'6,"-9"-5,-1 1,0-1,1 1,-1-1,0 0,0 1,0-1,0 0,0 0,0-1,0 2,0-2,1 0,-1-1,1 0,0-1,1 1,-2-1,0 2,1 0,0-1,1 1,-2 0,4 0,-3-1,-1 1,0 0,1-1,-1 1,1-1,0 1,1-1,-2 1,0-1,0 0,0 0,0-1,1 2,-1 0,1 0,-1 0,0 0,0 0,0 0,0 0,0 0,0 0,0 0,0 0,0 1,0-1,0 0,1 0,0 0,1 0,-2-1,0 1,1-1,-1 1,0 0,0-1,3 0,-2 1,0-1,0 1,0 0,0-1,0 2,-1-1,2 0,-2 0,1 0,0 0,-1 0,0 1,1-2,0 1,-1 0,1 0,0-1,0 1,-1-1,0 0,0 1,1 0,0 0,1-1,-1 1,3 0,-3-1,4 0,-4 0,1 0,-2 0,1 0,1 0,-1 0,7 3</inkml:trace>
</inkml:ink>
</file>

<file path=ppt/ink/ink70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1241 946,'9'-1,"-6"1,0-1,0 1,0 0,0 0,0 0,-1 3,-1 0,0 0,-4-2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1771 1174,'14'-5,"-10"5,-1 1,-1 2,0 0,-3 0,1 0,-3 6,2-6,-2 0,1 0,0 0,6-4,0 1,-1 1,0-1,0 0,0-1</inkml:trace>
</inkml:ink>
</file>

<file path=ppt/ink/ink7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2234 928,'15'20,"-14"-17,-1 1,0 1,0 2,-1-3,0 0,0 0,0-1,-1 1,0-1,0 1,-3 1,0-1,2-3,-1 1</inkml:trace>
</inkml:ink>
</file>

<file path=ppt/ink/ink71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1227 980,'14'-6,"-10"6,4 1,-3 0,-2-1,1 1,-1-1,0 0,-1-4</inkml:trace>
</inkml:ink>
</file>

<file path=ppt/ink/ink71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1250 924,'20'5,"-15"-3,-2-1,0 1,1-1,-1 1,-1 1,-3 2,-1 0,0-1,1 0,-1 0,-2 10,3-10,0 1,-1-2,2 0,-1 0,0 0,1 0,-1 0,1 0,-3-5</inkml:trace>
</inkml:ink>
</file>

<file path=ppt/ink/ink71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1317 974,'1'17,"-1"-13,0 0,0-1,1 1,-1-1,0 0,1-8,-1 1,0-1</inkml:trace>
</inkml:ink>
</file>

<file path=ppt/ink/ink71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1316 932,'11'15,"-9"-11,-2 4</inkml:trace>
</inkml:ink>
</file>

<file path=ppt/ink/ink71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1334 976,'31'4,"-28"-3,0 0,-1-4</inkml:trace>
</inkml:ink>
</file>

<file path=ppt/ink/ink71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1361 942,'-3'19,"4"-11,0-2,0 1,1 1,-2-4,0-1,1 2,-1-2,0 0,0 0,-1 6,0-6,1 1,0-1,-2 2,0-1,0 2,1-3,-1 0,0 0,-1-2,0-1,0-1</inkml:trace>
</inkml:ink>
</file>

<file path=ppt/ink/ink71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1425 991,'2'15,"-2"-12,0 0,1 2,0 0,0-1,-1-1,0 0,0-7,-1-1,1-1,0 1</inkml:trace>
</inkml:ink>
</file>

<file path=ppt/ink/ink71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1427 943,'9'32,"-8"-28</inkml:trace>
</inkml:ink>
</file>

<file path=ppt/ink/ink71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1475 992,'-14'-8,"11"8,2 4,0-1,1 0,1 0,1 3,0-2,-1-1,3-1,0-2,0-5,-1 0,-2-1,0 3,0 0,0-5,-1 4,1 0,-1-1,1 0,0-5,0 3,0 4,-1 0,0 6,-1 0,2 6,-1-2,0-2,2 11,-1-12,-1 0,0-1,1 1,0-1,1 1,-1-1</inkml:trace>
</inkml:ink>
</file>

<file path=ppt/ink/ink71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1541 958,'-5'15,"4"-11,-1-1,-2 3,0-2,1-2,9 2,-2-4,-1 1,1 1,-1-1,0 1,0 1,0 0</inkml:trace>
</inkml:ink>
</file>

<file path=ppt/ink/ink7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2025 1104,'-9'48,"5"-43,2-1,-2-1,2 0,-5 1,3 0,-1 0,2-1,-1 1,1-1,0-1,0 0,0-1,0-1,0-1,0-1,2-1,-1-2,2 0,0 2,1 0,-1-1,2 0,0 1,1-1,3-3,-4 4,0-1,0 1,0 0,0-1,2-4,-2 5,0 0,1 0,-2 0,2 0,2-4,-2 3,-1 1,-1 0,0-1,-2 1,0 0,-2 0,0 1,0 1,-4 0,4 1,-1 1,0-1,0 4,1-2,1 1,1 0,1 1,0 0,2 1,-2-2,1 0,1 0,-1 0,0 2,0-1,3 8,-3-7,1-1,3 9,-3-9,0 0,0 0,0 0,0 0,0 2,0-2,-1 0,1-1,-1 0,1 0,0 0,1-1</inkml:trace>
</inkml:ink>
</file>

<file path=ppt/ink/ink71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1583 982,'-1'13,"1"-10,1 6,-1-6,0 3,0-3,0 2,1-2,-2-13,1 5,0 0</inkml:trace>
</inkml:ink>
</file>

<file path=ppt/ink/ink71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1587 931,'4'23,"-4"-20,3 5,-2-4</inkml:trace>
</inkml:ink>
</file>

<file path=ppt/ink/ink71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1639 987,'-14'-12,"11"15,3 0,1 3,0-3,1 1,1 2,-1-3,0 0,1-6,0-7,-2 7,0 0,-1 0,0-1,1-5,0 4,-1 0,1 1,-1 0,1 0,0-1,-1 8,0 4,0-1,1 0,-1-1,2 10,-1-10,-1 0,1-1,0 1,-1 0,1 0,1 1,-2-1,1 2</inkml:trace>
</inkml:ink>
</file>

<file path=ppt/ink/ink71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1740 935,'2'36,"-1"-28,-1-4,0-1,1 1,0-1,0 2,2-4,0-4,-2-1,-1 1,-1-1,0 1,0 0,-2-3,2 3,-2-2,-1 2,0 1,0 0,1 0,-3 0,3 0,0 0,6 3,9 2,-7-2,-2-1,0 0,3 1,-2-2,3 0,-3 1,-1-1,2 0</inkml:trace>
</inkml:ink>
</file>

<file path=ppt/ink/ink71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1777 949,'-4'13,"4"-9,0 0,0 0,0 0,0-1,0 0,-1 3,1-3,0 1,0 1,1-8,0-1,0 1,2-9,-1 7,-1 1,1-3,3 0,-2 4,0 1,0 1,-1 4,-2 1,1 1,-1 0,0 0,1 2,-1-4,1 0,0 0,0 0,1 0,1-1,0-1,1-2,0-2,0 0,-1-2,-1 1,1-1,-3 2,2-4,-2 4,1 0,-1 0,-1 0,-2 3,0 3,1 0,1 1,0 0,1 0,-1 0,1-1,0 0,0 0,0 1,1-1,2 0,3-3,-2-1,-1 0,2-2,-2 0,1-2,-2 1,-1 0,0 1,0 0,2 6,-2 0,-1 0,1 0,-1 1,-1 0,1-1,0 2,0-2,0 0,2-9,-1 3,0-1,1-5,-1 3,2-4,-1 7,1 0,0 1,2 8,-4-3,0 1,1 8,-2-9,0 1,-2 1,1-2</inkml:trace>
</inkml:ink>
</file>

<file path=ppt/ink/ink71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1764 923,'10'20,"-9"-17,1 3,0 2,-1-4,2 7,-2-6,-2-2,-3 3</inkml:trace>
</inkml:ink>
</file>

<file path=ppt/ink/ink71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1985 897,'-22'32,"20"-28,0 0,1-1,2 1,1 1,1-2,1 1,-1-2,0 0,2 0,-1 0,1 0,2 2,-4-2,3 2,-3-1,-2 3,-2-2,-3 1,1-2,0 0,-9 5,1-4,4-3,0-1</inkml:trace>
</inkml:ink>
</file>

<file path=ppt/ink/ink71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1933 913,'-5'26,"5"-22,-1 0,1 0,-1 2,1 1,0 8,0-9,-1 0,1-1,0 0,0 0,0 0,0 0,1 0,-1 0,-1 3,2-5,-1 1,0-1,0 0,2 0,3-5,-2 0,2-1,2 0,-2 1,-2 0,0 1,0 0,0 0,1 0,2-1,-3 1,0 0,1 0,0 1,0 0,0-1,5-1,-5 0,0 0,-1 1,0-1,2-2,1-2,-3 2,0 1,0 0,-1 0,-2 0,0 0,-1-3,0 0,0 1,0-1,0 1,1 1,-3-7,2 7,0 0,0 0,0-1,-1 1,0-1,1 0,-2-4,-3-2,3 8,-1 0,1 0,0 2,-2 0,-3 1,5 0,0 0,0 1,0 0,0-1,-2 1,2 1,-1-1,-1 1,2-1,0 0,-3 1,3-1,-3 0,2-1</inkml:trace>
</inkml:ink>
</file>

<file path=ppt/ink/ink71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2729 1095,'-4'26,"3"-23,1 1,-1-1,-2 8,2-8,-3 2,3-2,-3 1,1-2,-2 2,0-1,1 2,1-3,-2 3,2 1,0-2,1-1,-1 0,2 0,-1 0,0 1,-1 0,0 1,2-2,-2 1,1 0,-1-1,1 0,-2 1,2-1,-1 1,-1-1,0 0,-2 0,2 0,0-1,-1 0,2 0,-2 1,1-1,0-1,1 1,0-1,-1-1,-6 3,4-1,3-1,0 0,-2 0,2 0,0-1,-8 2,7-1,-1 0,-2 0,4 0,-3 1,3 0,-1-1,-5 5,6-4,0 0,-1 0,0 0,0 0,1-1,-5 3,-3 0,7-2,1 0,-2 0,-1 0,3-1,0 1,-1 0,0-1,0 1,1-1,-4 3,4-1,-2 2,3-2,-1-1,0 1,-2 4,2-5,-1 1,0 0,1-2,-1 1,1-1,-7 2,5-2,0 3,2-2,-1 0,0-1,0 1,-2 1,-2 0,4 0,1-3,0 1,-2 1,0 1,1-1,-2 2,2-2,1-1,-1 2,0 0,1-2,0 0,0-1,0 2,0-1,0-1,-2 2,2 0,-1 0,0 1,-5 2,6-2,-1-1,-6 2,6-3,-2-1,3 1,0-1,0 0,-2 1,0-1,2 1,0-1,0 0,0 1,-5 1,5 0,-8 3,7-2,1-1,0 1,0 0,-1-1,1 1,0-1,-3 3,3-2,-1-1,0 1,0 0,1 0,-12 14,12-12,-3 6,4-8,0 0,0 1,-1-2,1 1,0 0,0 1,0-1,-1 1,1 0,0 0,-1 2,1-2,-1-1,0 0,0 0,0 0,-1 1,1 0,1-1,0 0,1 0,0 1,0 0,-1 2,1-1,0 0,-1 3,0-5,0 2,1-2,0 1,-1 5,1-6,-1 7,0-5,1-1,0 6,-1-6,2-1,0 1,0 1,1 5,0-5,0-1,-1 0,1 3,0-3,0 1,0-2,0 1,1 0,0 1,0-1,0-1,-1 1,1 0,1 2,-1-3,0 0,0 0,1 1,0-2,2 3,-2-3,1-1,-1 2,0-1,3 3,-3-3,4 4,-4-5,0 1,0 0,0 0,1 0,1 1,0-1,0 0,-1 0,2 1,-1-2,-1 0,2 1,-3-1,3 0,-2 1,2-2,-1 1,8 2,-7-2,-2 0,1 0,-1 0,-1 0,0-1,1 1,1 0,0 0,17 3,-17-3,0 0,0 1,-1-1,1 1,13 4,-12-4,9 5,-10-6,-1 1,-1 0,1-1,0-1,16 4,-15-4,-1 1,1-1,-2 0,2 1,-1-2,-1 1,1 1,12-1,-12-1,1 2,-2 0,2-1,-2 0,0 1,1-1,-1 0,2 1,5 0,-3-2,-2 1,0 1,-2-1,3-2,-3 2,0 1,0-2,0 0,0 1,4 0,-2-2,0 0,0 1,2 0,-3-2,0 2,2 1,-2-2,-1 2,1 0,1-1,5-1,2 2,-6-2,-1 1,0 1,1-1,-2 0,1 1,2-1,1-1,-2 1,-1 1,-2 0,0 0,0 0,7 0,-7 0,2 1,6 1,-4-2,-2 1,0 1,1-1,-3 0,8 3,-7-4,1 1,5 2,-3-3,-2 0,2 2,-4-3,1 1,-1 1,0 0,0-2,0 1,2 1,4 1,-1-2,-3 0,3 2,-4-2,-1 0,1 1,-1 0,2-1,0 0,1 1,14 0,-15-1,2 0,3 0,-5 0,2 1,1 0,-1-2,-2 0,0 2,5-3,-5 2,0 0,1 1,2-3,-2 1,1 2,-2-1,-1-2,1 1,0 1,-1 1,3-3,-1 1,1 1,1 1,2-3,-5 2,0 1,-1-3,1 2,0 0,2 1,-1-4,0 1,0 3,-1-2,-1-2,9-1,-8 1,0 1,2 1,0 0,-2 0,0 0,5 0,-6 0,1 1,0 0,1 0,0 0,0 0,0 1,0 0,-2-2,-1 1,5 1,-5-1,1 0,1 0,2 0,-1 0,-2 0,2 0,-2 0,3 0,-3 0,1 0,8 1,-7-1,0 1,-1 0,6 0,-8-1,4 3,-4-4,0 1,0 1,6 0,-4-1,0 2,5-2,-7 0,3 3,-3-3,0 0,0 2,1 0,-1-2,1 0,0 2,5 1,-4-4,-2 1,1 2,0-1,1-1,-1 1,-1 0,2-2,2 3,-4-3,1 1,0 0,2 1,-2-1,-1-1,9 1,-9 0,2-1,-2 0,7 1,-6-1,0 1,1 0,-1-2,0 2,-1 0,5-3,-5 3,2-3,0 1,-2 0,4-3,-4 3,2-1,0 1,2-2,-1 1,-3 1,3 0,-1-1,5-2,-7 4,15-9,-15 7,0-2,1 0,-2 2,0 0,0 0,-1 0,2-1,2-3,-3 4,2-5,-2 4,0 0,1-1,1-4,-2 5,1 1,0-1,0 2,-1-1,1 0,0 0,0 0,0 0,0 0,1-4,-1 2,-2 2,2 0,-2-1,1 1,0 0,0 0,1 1,1-1,0 0,-1 2,0-1,0 2,0 0,0 0,0-1,0 0,0-2,0 1,-1-2,1 0,-2 1,1-2,-1 2,0-1,0 1,0-2,0 1,0 0,0 1,0 0,1-1,0 0,0-1,-2 0,1 2,1-3,-1 1,-1 1,1 0,0 0,-2 1,1 0,2-3,-3 3,1-3,1 2,-1 0,2-15,-3 14,0 1,3 1,-2-2,0 2,0-2,-1 2,1 0,-1-9,-1 7,1-3,0 5,-1 0,1-1,-2 1,1-1,-1 0,0-1,2 1,-1 1,0-1,-3-6,3 7,0-1,1 1,-1 0,-1-2,-1 1,0 0,0-1,1 2,-2-4,1 2,1 0,-2-6,2 6,1 2,-1 0,0-1,-4-5,3 5,1-1,-1-1,-6-7,4 7,2 2,-7-7,6 7,1 0,1 2,-3-6,3 5,-1-1,0 0,-1-1,0 3,2 1,-3-4,1 2,2 2,-2-3,0 1,2 1,0 0,0 0,0 0,-3-1,1 0,1 0,-6-7,7 5,0 1,-2 0,1-1,1 3,-2 0,2 0,-2 0,0 1,2-1,-1 1,1-1,-2 1,-2-3,4 2,-1 0,1-1,0 1,0-3,-1 0,0 2,0 0,-1 0,0-1,0 2,2 0,-1 0,-2-2,3 3,0-1,0 1,-2-2,-3 0,3 1,1 0,-1 0,0 1,-1-5,3 3,0 1,0 0,0-1,-7-5,6 6,-6-3,5 3,1 0,-2 1,2-1,1 0,-1 0,-5-3,6 3,0-1,-3-1,1 0,0 0,-1-1,-2-3,3 5,1 0,0 0,-3-1,4 3,0-2,-2 1,1 0,-1 1,0-1,-1 0,3 0,0 1,0-1,0 0,-3-1,2-1,1 2,0-1,-2 0,1 0,0 2,-6-2,7 2,0 0,0 0,0 1,-1-1,-1-1,0 2,0-2,2 1,-7-1,6 2,0 0,-2-1,3 0,0 1,0-1,0 1,0 0,-2-1,2 1,-3-1,3 1,-3 0,1 0,1-1,0 1,-1 1,2-2,-2 1,2 1,-2-2,-3 2,4 0,0-1,-4 0,4 0,0 1,-1-1,-4 1,5-1,1 0,0 1,0-1,0 1,-1 0,0 0,0 0,-7 0,7 0,0 0,1 0,0 0,0 0,0-1,0 1,-2 1,2-1,-13 4,12-3,0-1,1 1,0-1,0-1,0 2,0-1,-1 0,0 0,1 0,-2 0,0-1,1 1,0-1,1 0,-1 1,-1 0,1 0,0 0,1 0,0 1,0-1,0 0,0 1,-3 2,2-2,1-1,0 2,-1-2,-1 4,2-2,-3 4,1 0,2-3,-2 2,1-3,1 0,-3 1,2-2,0-1,-2-1,-4 1,3-2,2 0</inkml:trace>
</inkml:ink>
</file>

<file path=ppt/ink/ink71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1239 792,'-10'15,"9"-12,1 0,0 1,0 3,4 0,-1-2,0-3</inkml:trace>
</inkml:ink>
</file>

<file path=ppt/ink/ink7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2064 1088,'0'15,"1"-12,-1 0,0 1,0-1,1 1,-1-1,0 1,0-1,0 0,0 0,-1 1,2 0,-2-1,1 0,0 1,0-1,-1-10,0 3,1 0,-1-6,0 6,1 0,1 0,-1 1,0-2,1 2,0 0,0 0,1 0,0 0,2-1,-1 1,0-1,1 0,-1 0,-1 1,1 2,0 6,-2-2,0 0,-2 0,1 0,-2 0</inkml:trace>
</inkml:ink>
</file>

<file path=ppt/ink/ink71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1251 794,'4'40,"-4"-37</inkml:trace>
</inkml:ink>
</file>

<file path=ppt/ink/ink71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1266 789,'12'28,"-12"-25,-1 2,-1-1,0 0,-2 1,0-4,0-2</inkml:trace>
</inkml:ink>
</file>

<file path=ppt/ink/ink71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0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2303 733,'6'7,"-6"-4,2 2,0 0,-1-2,1 0,2 2,-2-2,1 0,2-3,2-3,0-5,0-6,0 4,-1-1,-1 5,-1 0,1 0,0 0,-1-1,-4 4,-16 7,8-3</inkml:trace>
</inkml:ink>
</file>

<file path=ppt/ink/ink71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0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1883 766,'-15'16,"14"-13,-1 4,1 2,0-5,-1 3,2-2,-1-1,1-1,0 0,0 3,1-3,1 0,1 1,1 0,1-1,-2 0,2 0,2 0,-4-2,1 0,2 0,-1-1,1 1,-3 0,0 1,0-1,1-1,0-1,4-4,-2 1,6-3,-7 5,2-2,-1 2,-1-1,-2 2,2-2,3-1,0-1,-1-1,-6 3,1 0,-1-1,0 1,1-4,-1 4,2-9,-1 5,-2 1,0 2,-1 1,1-6,-2 1,-3 0,-2 3,-7 2,2-2,7 5,1-1,-8-2,2 1,6 1,-1 1,1-1,0 0,-4 1,3 0,-3 1,5 0,0 0,0 0,-5 1,4 0,-4 1,2 0,1 2,4-2</inkml:trace>
</inkml:ink>
</file>

<file path=ppt/ink/ink71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0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2023 777,'15'5,"-12"-4,0 0,1-1,0 1,0 0,1 0,2 1,-2 2,2 3,0 3,-4-6,0-1,0 4,-1-3,0 1,-1 1,0-1,-1-2,-1 3,1-3,0 0,-2 2,1-2,-1 1,-2 2,0-2,-3 0,3 0,1-1,-2 1,2-2,-2 2,2-3,-1-4</inkml:trace>
</inkml:ink>
</file>

<file path=ppt/ink/ink71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0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2064 847,'-12'31,"9"-27,0 2,-1 2,3-5,-1 2,0 0,2-1,5-1,-2-3,6 0,-4 0,0-1,5-3,-5 2,-2-1,1 1,2-1,-2 1,-1 1,-6 0,-1 1</inkml:trace>
</inkml:ink>
</file>

<file path=ppt/ink/ink71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0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1162 1268,'-26'-5,"21"6,1 0,-12 8,10-5,2 0,2-1,-1 3,0 0,1 2,2-5,1 2,6 0,-1-3,-2-1,-1 0,0 0,2 1,-1-1,0 2,-1-2,-2 2,-7 1,-1 2,4-2,0-1,0-1,-5 3,3-3,-5 1,2-1,2 0,1 1</inkml:trace>
</inkml:ink>
</file>

<file path=ppt/ink/ink71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0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1172 1313,'29'-7,"-26"6,0 0,6-4,-3 1,-2 2,0 0,2 2,-3-1,-4 4,-2 0,0-1,-2 2,2-2</inkml:trace>
</inkml:ink>
</file>

<file path=ppt/ink/ink71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0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1181 1326,'22'-3,"-18"2,0-1,0 1,1 0,1 0,-3 1,1 0,-10-3,0-1</inkml:trace>
</inkml:ink>
</file>

<file path=ppt/ink/ink71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0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1210 1269,'14'90,"-13"-93,1-2,1-1,-1 0,2-2,-2 5,1-1</inkml:trace>
</inkml:ink>
</file>

<file path=ppt/ink/ink7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2083 1113,'16'7,"-13"-9,1 1,-1-2,0 1,-1-1,-2 0,-2 0,-1 0,0 0,0 3,0 0,0 1,0-1,0 2,0 1,2 0,1 0,-1 0,1 0,0 0,0 0,0 0,0 4,0-4,0 0,1 1,0-1,2 0,0-3,0-1,0 1,3-3,-4 0,1 0,-2-1</inkml:trace>
</inkml:ink>
</file>

<file path=ppt/ink/ink71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0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1290 1273,'-5'40,"5"-37,0 0,1 0,2 0,-1-11,-1 3,-1 0</inkml:trace>
</inkml:ink>
</file>

<file path=ppt/ink/ink71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0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1286 1249,'21'14,"-18"-13</inkml:trace>
</inkml:ink>
</file>

<file path=ppt/ink/ink71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0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1299 1284,'44'-8,"-41"8,0-2,-1-1,-1-2,-2 1</inkml:trace>
</inkml:ink>
</file>

<file path=ppt/ink/ink71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0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1335 1224,'-16'56,"16"-51,1 1,0 1,-1-2,1 0,-1-1,1-1,0 6,1-3,-3 2,-1-3,0-2,-5 7,-7-7,5-4,0-1,5 1,-7-10,7 7</inkml:trace>
</inkml:ink>
</file>

<file path=ppt/ink/ink71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0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1195 1268,'43'-1,"-39"1,-1 0,0 0,0 0,3 0,-3 2,-8 12,2-7,-1-2,-4 8,3-5,3-5,-4 4,4-2,-2 1,2-2,-2 2,4-9</inkml:trace>
</inkml:ink>
</file>

<file path=ppt/ink/ink71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0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1401 1241,'0'14,"-1"-11,0 4,0-4,0 0,0 1,0 0,0 11,-2-1,2-7,1 1,1-5,8-4,-4 1,7-2,-9 2,2-1,-1-1,5-2,-3 2,-2-1,1 0,-2 1,-2-1,-7-7,1 1,2 6,1 0</inkml:trace>
</inkml:ink>
</file>

<file path=ppt/ink/ink71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0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1407 1246,'2'0</inkml:trace>
</inkml:ink>
</file>

<file path=ppt/ink/ink71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0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1425 1269,'34'-8,"-31"7,0 0,4-3,-3 0,-1 2,0-2,0 1</inkml:trace>
</inkml:ink>
</file>

<file path=ppt/ink/ink71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0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1562 1189,'-23'46,"22"-41,-1 1,1-1,-1-1,1 0,0 0,0 0,0-1,-1 4,2-3,1-1,4 1,-2-4,4-4,-4 1,-1 0,-1 0,0 0,-1-3,-2 2,0-1,-1-1,-1 0,2 3,-5-4,4 5,-4 0,0 3,5 2,10 1,0-5,-5 1,0-2,0 1,0-1,0 0,0 0,4-3,1 1,0-1,-1 1,-2-2,-2 3,-3 0,-2 10,0-1,0-1,1-1,-2 6,1-1,-2 5,2-6,-1-2,11-12,5-7,-11 9,0 0,1 0,2-2,-1 1,-1 3,0 0,-3 7,-1-1,0-1,-1 2,1 0,1-1,-1-1,0 0,0 1,1 0,0-1,0 0,3-2,1 0,-1-1,1-1,-1 0,1 0,0-1,-1 0,0 1,1 0,1-3,-1 1,-1 1,2-4,-2 3,-1-1,-1 1,0-3,-2 3,1 0,-3-1,0 2,0 1,0 1,0 1,1 2,-1 1,1 0,0-1,1 1,0 1,0-1,0 4,2-5,0 0,3 3,-1-3,0-2,0-1,1 0,-1-1,-1-2</inkml:trace>
</inkml:ink>
</file>

<file path=ppt/ink/ink71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0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1392 1225,'17'-2,"-13"1,3-1,-4 1,4-2,-4 2,2 0,-1 1,-8 3,-6-10</inkml:trace>
</inkml:ink>
</file>

<file path=ppt/ink/ink7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2136 1099,'-11'13,"10"-10,1 0,0 0,1 1,0-1,0 0,0 0,1 0,1-2,0-2,-1-2,1-3,-2 3,0-1,-1 0,1 1</inkml:trace>
</inkml:ink>
</file>

<file path=ppt/ink/ink71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0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1659 1219,'10'20,"-9"-12,-1-3,0-2,-1 2,-1 1,1-2,0-1,3-7,0 1,0 0,0-1,0 1,-1-1,2 1,-2 0,1 0,-1 0,1 0,0 0,3-5,-1 5,-1 15,-3 3,-1-9,1 2,0-4,0-1</inkml:trace>
</inkml:ink>
</file>

<file path=ppt/ink/ink71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0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1742 1154,'-27'29,"26"-24,0 0,-1 2,2-4,-1 0,1 3,2-2,4 1,1-1,-1 0,-1 0,-1 4,0 0,-2-3,-2-2,0 1,-1-1,-27 10,18-7,6-3</inkml:trace>
</inkml:ink>
</file>

<file path=ppt/ink/ink71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0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1731 1112,'-11'19,"10"-16,0 0,-1 3,1-2,0-1,0 1,1-1,-1 4,1-4,-1 1,1 13,-1-3,0 3,0-10,0 7,1-5,-1 2,0-2,1-4,0 0,0-1,2 2,-1-3,0 0,2 1,2 1,2-3,-1-3,-1-3,0-2,-3 3,-1 0,2-4,-1 4,1-2,-1 2,0 0,3-24,-4 21,0 1,-2-1,1 1,1 1,-1-2,0-1,1-8,-1-7,0 3,0 7,-1 9,-1-3,1 3,-2 2,-2 0,0 1,-6 2,3 3,1 4,2 0,3-5,0-1,0 1,1 0,0-1,1 0</inkml:trace>
</inkml:ink>
</file>

<file path=ppt/ink/ink71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0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1694 1317,'-20'12,"11"-8,5-1,0 1,-1 1,0 0,0 0,-2 0,-16 8,9-5,8-4,0 1,1-1,-1 1,1-1,0 0,1 0,0 0,0-1,1 0,-3 2,-4 3,5-4,1-1,-1-3,3-3</inkml:trace>
</inkml:ink>
</file>

<file path=ppt/ink/ink71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0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844 1246,'20'21,"-16"-16,-1-2,2 3,-2-1,0 0,-1 0,1 0,0 0,0-1,0-1,0 0,4 3,-4-3,2 0,4 5,-5-5,0 1,0 1,5 3,-4-4,6 3,-5-4,1 0,0 0,5 3,-6-3,13 8,1 1,-7-3,8 2,-16-9,0 0,9 1,-1 2,-9-3,11 4,2 2,-12-5,-1-1,0-1,0 1,0-1,6 2,-3-2,-3-1,0 1,6-1,-3 0,-1 0,-3 1,1 0,0 0,3 1,5 0,-1-1,-8-1,2-1,-1 1,2 1,-3 0,2-1,-1 0,1-1,-2 1,0-1,0 1,0 0,6-1,-5 0</inkml:trace>
</inkml:ink>
</file>

<file path=ppt/ink/ink71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0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1333 1456,'-6'54,"6"-49,-1 0,1 1,0-1,0-1,3-12,1-8,-3 2,-1 9,0 0</inkml:trace>
</inkml:ink>
</file>

<file path=ppt/ink/ink71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0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1338 1399,'7'34,"-6"-31,-1 2,0-2,0 0,0 0,0 1,0-1</inkml:trace>
</inkml:ink>
</file>

<file path=ppt/ink/ink71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0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1356 1470,'47'-7,"-44"8,0 1,-8-8,-1-4,3 6</inkml:trace>
</inkml:ink>
</file>

<file path=ppt/ink/ink71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0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1388 1416,'-12'22,"12"-15,0-3,-1 0,1 1,-1 5,1-1,-1-1,0-5,1 0,-1 0,1 2,0 2,-1-3,2 9,-1-4,0-4,0 0,-1 0,0 1,-2-2,-3-2,-2-5,-1-5,7 4,2-1,0 0</inkml:trace>
</inkml:ink>
</file>

<file path=ppt/ink/ink71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0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1435 1430,'4'20,"-5"-9,1-7,-1 0,1 0,-1 0,-1-1,1 0,0 0,0 1,0-1,1 0,-1 0,0 0,1 1,-1-1,1 1,0-1,7 1,5-8,5-1,-8 1,-2 2,-2 1,1-2,-5 0,-3-1,-2-1,2 2,-1 1,-2-3,3 2,-1 0,-1-1,-8-9,9 9</inkml:trace>
</inkml:ink>
</file>

<file path=ppt/ink/ink7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2155 1096,'-3'19,"2"-14,1 0,1 2,0-1,1-3,1-3,1-2,-1-3,-1 1,1-2,0 2,-2 0,0 1,1 0,-1 0,0 0,0 0,-1 6,-1 2,0 0,2 0,0 0,-1-2,0 0,2 0,0-7,-1 1,1 0,-2 0,1-1,0 1,1 0,-1-2,0 2,0 0,1 0,-2 7,1-1,-1 0,0 0,1 1,-1 1,0-2,0 3,0-2,0 0,-1 1,0-9,1-1,0 0,0 1,1 1,-1 0,1-1,0 1,1-1,1 0,0 0,0 1,0-1,0 0,0 1,-1 0,-1 6,-2 0,1 0</inkml:trace>
</inkml:ink>
</file>

<file path=ppt/ink/ink71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0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1437 1436,'31'0,"-27"-1,-1 0,0 1,0 0,0 0</inkml:trace>
</inkml:ink>
</file>

<file path=ppt/ink/ink71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0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1438 1477,'43'-3,"-39"2,1-1,-2 0,-2-1</inkml:trace>
</inkml:ink>
</file>

<file path=ppt/ink/ink71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0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1544 1422,'-4'22,"3"-15,0-3,0 0,0 1,1-2,-1 0,0 0,0 1,0 2,-1-1,1 0,1-2,1 2,2-4,4-5,-5 0,0-1,-2 2,-1 0,-1 0,0-1,0 1,-2-2,1 1,-1 1,-1 0,1 4,0 0,10 3,-3-4,7 0,-3-2,-2 0,-2 1,0-2,2-3,3-3,-4 5,-1 1,0 0,-2-1,-1 7,-3 13,0-3,0-3,0 0,2-7,0 1,0 0,0 0,0 0,1 0,5-11,2-1,-3 3,0 0,0 2,-2 0,2-1,-2 8,-2 0,1 0,-2-1,1 0,0 0,2 0,-1 0,2-1,0-3,1-2,-1 0,1-1,-2 0,2 0,-3 1,0 0,-1 0,-2 0,-2 0,1 3,0 1,0 2,1 1,0-1,1 2,1 0,0-1,1-1,2 0,3-5,-2 0,2-2,-3 2,0 1,0-1,-1 5,-2 0,-1 1,0 2,0-2,0 0,0 2,0-3,1 0,4-12,-3 6,5-6,-5 6,1 0,1-1,-1 1,0 0,1 1,-2 5,1 5,-1-4,-1 2,0-3,0 0</inkml:trace>
</inkml:ink>
</file>

<file path=ppt/ink/ink71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0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1702 1432,'-17'11,"13"-3,3-5,-1 3,2-3,1 4,1-4,3 1,0-1,0-1,-2 0,0 0,-1 1,-1 1,-2-1,-3 7,0-3,1-4,-1 1,1-1,-4-2,4-1</inkml:trace>
</inkml:ink>
</file>

<file path=ppt/ink/ink71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0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1756 1479,'22'5,"-19"-5,0 0,0-2,-1-2,-2 0,-1 1,0 0,-2-1,0 3,0 1,-4 1,3 3,1-1,2 0,0 3,1 4,1-6,0 0,2 2,0-4,0-1,1-2,2 0,-3 0,0 0,2-2,-2 1,7-7,-5 4,-2 0,1-9,-2-3,0 10,-2 4,-1 6,-2 9,2-6,0 3,0 0,0-1,1-3,1-1,0-1,6-8,-3 2,-1 0</inkml:trace>
</inkml:ink>
</file>

<file path=ppt/ink/ink71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0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1859 1441,'-13'41,"15"-38,2 1,-2 1,0 0,-1 1,-1-2,-1 1,-3 1,-2-2,-6-1,8-3,1 0,0-1,1-3</inkml:trace>
</inkml:ink>
</file>

<file path=ppt/ink/ink71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0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1868 1482,'19'6,"-16"-7,4-5,-8 0,-3 3,0 0,0 2,1 0,0 2,0 2,0 0,0 4,-1-1,3-1,1 2,0-4,0 3,1-3,1 1,0 0,2-2,-1-2,0-5,-1 2,0-1</inkml:trace>
</inkml:ink>
</file>

<file path=ppt/ink/ink71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0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1942 1425,'-2'77,"5"-75,7 7,-5-1,-3-3,-2-2,-2 0,-2 0,-1 0,-9 1,4-3,-1-2,4-1,-19-8</inkml:trace>
</inkml:ink>
</file>

<file path=ppt/ink/ink71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0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1826 1052,'-19'6,"16"-2,-1 0,0-1,-2 3,3-4,1 1,-1 0,-1 1,1-1,1 1,-2 2,3-3,0 0,-1 3,1-2,0 2,0 4,-1-3,2-4,-1 6,1-4,0-1,0-1,0 0,1 6,0 0,0-6,-1 0,0 0,1 1,1-1,0 0,3 2,1-1,-2-2,1 0,-1-1,3 2,-1 0,-2-1,0 1,0-2,1 2,2 0,-2-2,2 1,-4-2,2 1,0 0,6 1,-8-2,3 0,-3 1,1-1,-1 0,11 1,-4-1,-2-1,-3 1,2 0,3 0,8-2,-7 0,-5 1,-2 1,-1 0,0-1,5 0,-4 1,0 0,1 0,0 0,-1 0,0 0,3-1,-3 0,0 1,-1-1,1 1,1-1,0 1,1-1,-1 0,0 1,0-1,-1 1,0-1,0 1,4 0,1-1,-4 1,1 0,5-1,-7 1,1 0,-1 0,0 0,0 0,1 0,6-1,-5 1,5 0,-6 0,-1 0,5 0,-1 0,-3 0,0-1,7 2,-8-1,5-1,2 1,-2-1,-5 1,2-1,0 1,-1 0,0 1,-1-2,0 2,-1-1,4 1,-4 0,0 0,0-1,1 0,0 1,-1 0,1-1,0 0,-1 1,1 0,-1-1,0 1,1 0,1-1,-1 2,0-1,0 0,-1-1,5 1,-5 0,1-1,2 0,-3 1,0-1,6-1,-4 1,-2 0,2 1,3 0,6 1,-10-2,0 0,3 0,-2 0,5-2,-4 0,-3 2,0-1,1 1,3-1,-3 1,3 1,-3 0,-1-1,1 2,0-1,0 1,0-1,-1-1,0 1,17 0,-13-1,-2-1,-1 2,-1-2,2 2,-1-1,-1 0,2 0,-1 0,-1 0,0 0,1 0,0-1,0 0,-1 0,0 1,2-1,-1 0,0 1,1-1,-2 1,9 1,-9-1,1 0,-1 0,0-1,0 1,0 0,1-1,0 0,-1 1,5-1,0 0,-5 1,0 0,6 0,-5 0,1-1,0 2,0-1,-1 0,-1 0,2 0,-2 0,0 0,0-1,1 1,0 0,-1 0,1-1,0 1,-1 0,2-1,-1 1,0 0,-1 0,3 0,-2 1,3-2,-4 1,1 0,1-1,-1 0,-1 1,4-1,-3 0,-1 1,0-1,1 1,-1 0,0 0,1-1,1 1,0 0,-2 1,0-1,0 0,2 0,-1-1,1 1,-1 0,0-1,-1 1,2-1,0 1,0 0,0 0,0 0,-1 1,0-1,-1 0,0 0,3 1,1-1,-3 0,-1 0,0 1,0-1,3 0,-2 0,-1 0,0 0,0 0,0 0,3-1,-2 1,1-1,-2 0,2 0,2-1,-4 2,4-3,-4 3,0-1,1 0,-1-1,0 1,0-1,1 0,0-1,0-1,-1 0,0 0,-1-1,-1 2,0-1,-1 1,1 0,-1 0,0-1,0 1,0 0,-1 0,0-2,0 2,0 0,0-1,-2-3,2 3,0 1,0 0,-2-2,1 2,0-1,-4 0,-1 0,4 3,0-1,0 1,0 0,-1-1,0 0,1 0,0 0,-2-1,1 0,0 0,1 1,-4 0,2 1,-2-2,1 3,2 0,-1-2,2 2,-1 0,1-1,-1 0,1 1,-3-2,3 2,-3-2,2 1,1 0,0 1,0-2,-3 1,1-1,0 1,-5-2,1 2,-6 0,8 0,2 1,2 0,-2-1,0 1,2 0,-1-1,0 2,0-1,0-1,-6 1,6 0,1 0,0-1,0 1,0 0,-2-1,2 1,-2 0,-2-1,3 1,1 0,-2-1,1 1,0 0,1-1,-1 2,-1-2,2 0,0 1,-2 0,2-1,0 1,0 0,-1 0,-5-1,5 1,0-1,0 1,1 0,0-1,0 1,-1 0,-1-1,2 1,0 0,-7 0,6 0,-6 0,7 0,-1 0,-1 1,2-1,-2 0,1 0,1 0,0 0,-4 1,4-1,-4 0,2 0,1 0,-8 0,9 0,-1 0,-4 1,0-1,3 1,1-1,-1 0,-12 1,11 0,3-1,-2 1,-5 0,6-1,-4 1,2-1,-3 2,4-3,-1 2,-3 0,5 0,-12 0,11-1,0 0,2 0,0 1,-5-1,5 0,-6 1,5-1,0 1,-6-1,5 0,1 0,0 0,0 0,1 0,0 0,0 1,-4-1,-5 0,7 0,-11 0,13 0,0 0,-2 0,0-1,2 1,0 0,0 0,0 0,-2-1,1 1,0 0,-1 0,-4-1,5 1,1 0,-3-1,3 1,-4-1,3 1,0 0,0 0,-4-1,3 2,1-1,1 1,0-2,-2 2,0-1,1 1,0-1,-2 0,2 0,0 1,0-1,-2 0,2 0,0 0,1 0,0 0,0 0,0 1,-1-1,1 0,-5 1,5-1,0 0,-1 0,-1 0,1 0,0 1,1-1,-5-1,2 1,0 0,3 0,-2-1,0 1,-6 1,2-2,3 2,2-1,-6 0,5 0,2 0,-1 0,1 0,-9-1,8 1,0 0,0-1,0 1,1 1,-1-2,1 1,0 0,0 0,-5 0,-2 0,6 0,-4-1,5 0,0 1,-1-1,1 1,-1-1,1 0,-1-1,1 2,-15-4,12 2,1 2,2-1,-1 0,1 1,-6 0,1 1,5-1,0 0,-4 0,4 0,0 0,-1 1,0-1,0 1,0 0,1-1,0 1,0-1,0 1</inkml:trace>
</inkml:ink>
</file>

<file path=ppt/ink/ink71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0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2169 1115,'-19'-9,"16"12,-1 1,1-3,1 2,-4 7,4-5,1-2,-1 1,1 0,0-1,0 1,0-1,2 0,-1 0,2 0,0 0,0 0,5 4,-2-1,-2-3,2-1,0 0,-2-2,0 1,4-1,2-1,-1 1,-3-2,2 2,-3 0,1 0,0 1,-2-1,2 2,4-2,-4 0,-1-2,-1 0,3-2,-4 1,1 0,0 1,2-3,4-2,-3 3,-1-3,-2 4,-1-2,-1 1,-1-5,-1 5,-3-3,-1 4,-7-3,-1-1,3 3,7 4,-1 0,0-1,-6 2,-1 1,-13 11,8 2,10-9,-4 4,-6 0,10-9</inkml:trace>
</inkml:ink>
</file>

<file path=ppt/ink/ink7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2247 1077,'-12'19,"11"-16,0 1,2-1,2-1,0-1,0 0,0 0,0 1,-3 1,-1 2,1-2,-2 1,1 1,-2 1,1-2,0-1</inkml:trace>
</inkml:ink>
</file>

<file path=ppt/ink/ink71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0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2858 1107,'-14'9,"11"-4,2-2,-1 1,0 3,1-3,-2 4,2-2,0 0,3-2,0-1,1 1,2 2,-2-1,0 0,1 0,5 0,-6-4,0 0,8-1,-6-1,-2 0,1-1,0 0,0 1,0-1,0 1,-1-1,0 0,0 0,0-2,-1 0,3-2,-1 0,-3 2,1 1,0-1,-1 1,0-3,-1 1,0 2,-1 0,1 0,-1-4,-1 2,0 0,-1 1,-3-2,-4-2,0 0,7 7,-8 1,7 2,0 1,-2 1,-7 2,-4 4,11-8</inkml:trace>
</inkml:ink>
</file>

<file path=ppt/ink/ink71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0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2967 686,'47'-9,"-38"7,-5 2,5-1,-1-2,-5 2,1 1,0-1,-1 1,2-1,-2 1,1-1,0 2,1-1,-9-1,0 0,1 1,0-2</inkml:trace>
</inkml:ink>
</file>

<file path=ppt/ink/ink71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0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3137 631,'-21'0,"18"2,0 0,-1 2,0 2,3-3,0 0,-1 0,1 1,0-1,-1 0,-2 5,3-5,0 1,2 0,1-1,7-1,-5-1,0-2,-1 1,5-2,-4 1,1 0,8-3,-3 1,-3 0,-3 1,-11 0,4 2,-3-2</inkml:trace>
</inkml:ink>
</file>

<file path=ppt/ink/ink71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0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3242 633,'-16'-4,"13"6,1 1,-2 2,3 3,0-5,4 6,0-7,0 1,1 1,-1-3,0 2,-5 2,-2-1,-3 0,4-2,-1-1,3-5</inkml:trace>
</inkml:ink>
</file>

<file path=ppt/ink/ink71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0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3300 617,'-21'35,"19"-31,0-1,0 0,-1 0,1 0,0 0,0 0,2 0,3-1,3-2,-3-1,0-4,-1 1,-1 0,-1 0,0 1,0-2,-1 2,1-1,-4-3,1 5,-1 2,1 1,0 0,8 2,1-3,-3-1,0 0,2 1,0-1,-2 1,0 0,0 1,0-1,1 1,0-1,2 0,-2-1,-1 0,-6-1,-4 4,1 2,3-2,0 0,-3 4,2-1,2-2,0 0,2 0,2 0,4-1,-2-3,1-1,0-1,-1 0,0-3,-1 1,-3 10,-1-2,0 0,0 2,0 0,4-4,0-4,1 1,-2-1,0 0,-2 6,-1 2,1-2,8-8,-6 2,1 1,2-2,-1 1,-1 2,0 3,-3 1,0 1,0-1,0 0</inkml:trace>
</inkml:ink>
</file>

<file path=ppt/ink/ink71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0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3388 672,'14'-29,"-13"25,0-1,1 1,-2 10,-1 0,1-1,-1 0,1 2,-1-3,2 0,1 1,1-2</inkml:trace>
</inkml:ink>
</file>

<file path=ppt/ink/ink71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0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3441 660,'-13'-1,"10"3,1 1,0 0,0 0,2 0,1 0,2-1,1-2,0-2,-1-1,-1 0,-1 0,1-1,-3 8,2 2,-1-3,0 4,2-4,6-8,-4 1,0 0,-1 0,-2 1,1 0,-1 0,-1 12,0-3,0-3,0 0,5-5,-2 0,1-3,-1 2,0 0,0 1,0 0,0 1</inkml:trace>
</inkml:ink>
</file>

<file path=ppt/ink/ink71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0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3505 680,'-10'-8,"7"11,1 0,1 0,-1 2,4 5,0-4,2-2,-1-4,0-1,4-5,0 0,-1 0,4-4,-6 1,-1 3,-2 2,2-6,0-3,-1 4,-1 4,-4 16,-2 13,3-13,2-1,0-6,1 0,0 0,0-1,2 3,-1-1,5 0</inkml:trace>
</inkml:ink>
</file>

<file path=ppt/ink/ink71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0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2733 781,'-33'31,"32"-28,-4 4,3-4,1 0,0 2,2-1,1 0,0-1,1-1,0 1,1 0,-1-1,0 1,0 0,0 0,0 0,0 3,1-4,0 1,1-3,2 1,0-2,-2 0,0-1,4-3,-6 2,0 0,0-1,0 1,-1 0,0 0,0 0,0-2,-1 1,1-4,-2 2,-2-6,2 8,-2-3,-1 0,-3 0,0 4,-2 0,2 1,-5-1,5 2,3 1,0 0,-1 1,1-1,0 1,-1 1,1 1,0 1,1 2,0 1,-1 2,0-1,1 0,0-4,0 0,1 0,0-1,-1 8,0 3,2-6,0-5,-1 2,2-2,1 0,0 1,1-2,0 0,0 1,-1 0,1 1,0-1,2 5,-3-5,1-2,0 1,0-1,1 1,0-1,-1-1,0 0,4-2,-4 1,0-2,1-1,-2 0,0 1,0-1,1-1,-1 2,-1-2,0 2,0-1,0-5,-1 5,1-1,-1-1,1 2,0-1,-1 0,1 2,-1 0,-1 0,0-2,0 1,-2-4,1 3,1 1,-1 1,0-1,-2-1,-1 1,2 3,-1-2,1 2,0-1,0 2,0 0,0 1</inkml:trace>
</inkml:ink>
</file>

<file path=ppt/ink/ink71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0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2798 894,'47'33,"-34"-30,-7-2,-1 0,-1-1,1 0,-1 1,4 0,-4 0,0-1,1 0,-1 1,2-1,0 1,-1-1,0 0,3 1,1 0,-5-1,-1 1,12 0,-10-1,1 1,-1-1,-1 0,1 0,-1 1,0 0,5 0,1 0,-5-1,2 0,3 1,-6-1,9 2,2-1,2-1,-3 1,4 1,-13-2,10 2,-3 1,-1 0,-1 0,3-1,1-1,-2-2,-9 0,1 0,-1 0,1 1,-1 0,1-1,1 1,-1 0,0 0,0 0,4-1,-2 2,-3-1,0 0,5 0,3-2,0 2,-4-1,0 0,-1 1,-3 0,0 0,1 2,-1-2,1-1,0 1,3-1,-1-1,-2 1,1-4,-3 2,-1 0,2-3,-1-1,-1-4,1 0,-1 4,0 4,1-8,-1 6,0 2,-1 0,0 0,1-1,-1 1,0 0,0 0,0 0,0 0,-2 10,-1-3,0-1,0-3,0-3</inkml:trace>
</inkml:ink>
</file>

<file path=ppt/ink/ink7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2267 1098,'-4'30,"4"-26,-1-1,1 0,-1 0,3-6,-2-2,0-5,0 7,0 0,0 0,0-1,0 1,-1-2</inkml:trace>
</inkml:ink>
</file>

<file path=ppt/ink/ink71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0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2641 686,'-25'10,"24"-6,-1 0,1 6,0-3,1 1,0-5,2 4,-1-2,0 5,-1-5,1 0,-1 0,0-2,1 0,0 0,2-1,1 0,-1 0,0-1,1-1,0-2,1 0,3-3,-2 1,1-1,-3-3,-2 3,0 0,-1 2,0-1,0 0,0 1,1-2,-1 2,-1 0,1 0,-2-2,-1-2,-2-2,3 6,0 0,-3-3,2 2,-10-6,4 5,-2 2,5 2,2 1,-3 2,0 0,-8 4,3-5</inkml:trace>
</inkml:ink>
</file>

<file path=ppt/ink/ink71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1566 619,'-14'6,"10"-4,2 1,-2 1,2-1,-1 2,1-2,1 0,-2 2,1-1,1-1,0 0,0 0,3 0,1 0,1-1,-1-1,0-1,0 1,1 1,0 0,-1 0,-5 3,0-1,-4 6,4-7,-1 1,-1 1,-1 0</inkml:trace>
</inkml:ink>
</file>

<file path=ppt/ink/ink71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1584 664,'14'1,"-11"-2,0 1,0 0,0 0,0 0,1 0,-1 0,0 0,0 1,0 0,-1 2</inkml:trace>
</inkml:ink>
</file>

<file path=ppt/ink/ink71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1594 678,'14'3,"-7"-3,-3 0,-1 0,5 1,-5-1,0 1,0 0,0 0,0 0,-3-4</inkml:trace>
</inkml:ink>
</file>

<file path=ppt/ink/ink71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1628 630,'22'18,"-19"-17,0 4,1-2,1 1,-2-2,0 1,-1 0,-3 0,-2 1,-2 3,4-4,-2 2,2-2,-4 6,2-3,1-3,-1 1,-3-4</inkml:trace>
</inkml:ink>
</file>

<file path=ppt/ink/ink71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1597 589,'-6'26,"5"-23,1 1,0 1,0-2,0 1,0-1,1 2,1-1,-1 0,0-1</inkml:trace>
</inkml:ink>
</file>

<file path=ppt/ink/ink71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1606 598,'14'3,"-11"0,0 0,-2 0,-3 0,-1 0,-1 0,1-1,-1-1,4 2,4-1,-1-1,2-1,-2 0,1-1,-1 0,0 0,1-2,-3 0</inkml:trace>
</inkml:ink>
</file>

<file path=ppt/ink/ink71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1639 588,'11'23,"-11"-19,0-1,-1 0,1 0,-1 1,-2 1,2-1,-3 2,2-3,-3-2</inkml:trace>
</inkml:ink>
</file>

<file path=ppt/ink/ink71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1710 666,'2'15,"-2"-11,0-1,0 1,0-1,-1 2,1-2,0 0,0 0,-1-7,0-2,1 1,-1 0</inkml:trace>
</inkml:ink>
</file>

<file path=ppt/ink/ink71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1707 628,'5'17,"-5"-14,1 2,0 0,-1-1,0 0,0-1</inkml:trace>
</inkml:ink>
</file>

<file path=ppt/ink/ink7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2260 1060,'17'23,"-13"-21,-1-1,0-1,0-1,0-1,-2 5,-1 1,0-1,0 1,0-1,0 3,2 0,-2-3,1 0,0 0,0 0,0 0,2-7,-2 1,0-1,0 0,0 1,0-2,-1 2,1-3,0 2,2-14,-2 14,0 0,1-1,-2 2,2 0,-1 0</inkml:trace>
</inkml:ink>
</file>

<file path=ppt/ink/ink71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1720 670,'20'1,"-17"-1,1 0,-1 0,0 0,0 0,0 1,0-1,0 1</inkml:trace>
</inkml:ink>
</file>

<file path=ppt/ink/ink71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1757 622,'-14'15,"14"-11,0 1,-1 0,1 4,-1 3,1-9,0 4,0-4,1 1,-1 0,0 1,0-1,1-1,-1 5,0-5,0 0,0 0,0 0,0 0,0 1,0-1,-1 0,-1 1,1-1,-1 1,-2 3,2-4,0 0,-3 0,2-3,-2-3,4-1,-1-2</inkml:trace>
</inkml:ink>
</file>

<file path=ppt/ink/ink71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1819 624,'1'15,"-1"-11,-1-1,1 1,0-1,-2 3,2-3,-2 4,2-4,0 1,-2-1,2 0,0 0,3-1,1 1,4-3,-5 0,0 0,0-1,2 1,-2-1,1 0,2 0,-3 0,0 0,-5-3,-1 1</inkml:trace>
</inkml:ink>
</file>

<file path=ppt/ink/ink71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1823 614,'28'5,"-23"-6,-2 1</inkml:trace>
</inkml:ink>
</file>

<file path=ppt/ink/ink71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1815 665,'29'-1,"-26"1,0 0,0 1,1 1</inkml:trace>
</inkml:ink>
</file>

<file path=ppt/ink/ink71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1930 621,'-1'17,"0"-6,0-7,1 0,-1-1,1 0,-1 3,1-1,0-2,-1 0,1 5,0-5,0 0,0 0,1 1,0-1,2-1,0-2,1-3,-3 0,-1 0,0-1,-1-1,-1 1,-1-1,0 2</inkml:trace>
</inkml:ink>
</file>

<file path=ppt/ink/ink71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1906 670,'32'-3,"-28"1,7-4,-7 3,-2-1</inkml:trace>
</inkml:ink>
</file>

<file path=ppt/ink/ink71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1982 617,'-12'28,"11"-23,0 0,1-2,-1 0,0 3,0-3,1 0,-1 1,1-1,-1 0,1 0,0 0,0 1,-1 0,1 0,1 3,-2-4,1 3,5-18,-4 8,0-2,0 2,1 0,1 0,0 1,0 6,-2 0,1 3,-1-3,1 0,0 0,4-4,3-4,-6 3,1-1,-1 0,0 0,0 1,1-2,-3 1,1 0,0 0,-2 0,-4 3,1 1,-1 1,2 1,-1 0,1 0,2 4,1-3,0 1,2 0,0-4,0-3,1-2,-1 1,-1 0,0-1,1 1,-1-1,-1 7,-2 0,1 0,0 0,0 1,0-1,-1 1,1-1,0 0,0 0,3-5,-1-4,0 2,0 0,-1 1,0-1,3 2,-2-1,1 2,0 0,0 5,0 16,-3-16,0-1,0 0,0 1,0-1</inkml:trace>
</inkml:ink>
</file>

<file path=ppt/ink/ink71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2199 614,'-22'11,"17"-9,0 2,-1 1,3-2,0 1,2-1,-1 2,1-1,1-1,-1 1,2-1,2 0,0 0,1 0,0-1,-1-2,0 1,1 0,-1 0,0-1,0 2,0 0,-4 1,-3 4,1-2,-1 0,-1 0,0-1,0 0,1-2,0 0,0 1,0 0,0-2,1-1,0 0,0-2,1-2</inkml:trace>
</inkml:ink>
</file>

<file path=ppt/ink/ink71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2267 681,'17'4,"-14"-6,-3-1,0 0,-2 0,0 0,-1 2,0 1,-1 1,0 1,1 0,0 1,1 1,0 0,1 2,1-3,0 1,-1 1,2-2,0 1,1-1,4-2,-1-3,-1 1,-1-1,1-2,-2 1,0-1,-1 1,1-1,1-1,1-1,-1 2,-1 1,0-1,0 1,-1 0,0 0,-4 4,-2 11,4-9,0 2,0-2,1 0,0 0,0 1,0-1,1 0,-1 1,2 2,1-5,1-2,-2-2,2-1,-1 0,5-8,-4 8</inkml:trace>
</inkml:ink>
</file>

<file path=ppt/ink/ink7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2331 1093,'23'3,"-22"-6,0 0,-1-1,0 0,0-3,-1 4,0 0,-1-1,-1 2,0 2,-1 3,1 0,0 1,-2 4,2-4,-1 2,3-3,1 1,0 0,0-1,1 0,1 2,2-1,0-2,0-1,0-2,0 0,0-1,2-1,-3 0,0 0,-2 0</inkml:trace>
</inkml:ink>
</file>

<file path=ppt/ink/ink71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2338 670,'-11'11,"11"-8,2 0,2 0,0 1,-1-1,1 0,-2 0,1-1,-3 1,0 0,-3 3,0-3,0-1,0-1,1-4,3-3</inkml:trace>
</inkml:ink>
</file>

<file path=ppt/ink/ink71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2355 681,'18'6,"-14"-7,-1-2,0 1,0 0,-1-1,-7 0,2 3,0-1,0 1,0 0,-1 1,1 0,0 1,-1 2,3 0,0 1,1-1,0-1,0 1,0 0,1 2,-1-1,3-2,-1 0,4-2,-3-3,0 0</inkml:trace>
</inkml:ink>
</file>

<file path=ppt/ink/ink71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2482 626,'-31'42,"29"-38,2 1,0-2,3 0,1 0,2 0,-2 0,0-1,0-1,0 2,0-1,0 1,-1-1,-1 1,-2 0,-3 1,0-1,-1-1,0 1,-1 0,0 0,1-1,-1-1,-1-1</inkml:trace>
</inkml:ink>
</file>

<file path=ppt/ink/ink71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2142 583,'-5'13,"4"-9,0-1,-2 5,2-5,0 1,0 0,-1 0,1 2,-2 15,2-17,0 0,0 0,1-1,0 0,-1 1,0-1,1 4,0-4,0 0,1 1,-1 1,1-2,-1 0,0 1,1-1,-1 0,1 2,-1 0,1-1,0-1,-1 1,1 1,0-1,-1 0,0-1,0 0,1 0,-1 2,3-3,0-1,1 0,-1-1,1 1,-1-2,0 0,2-3,-2 1,0 0,0 0,-1 0,0 0,2-2,0 1,-1 0,0 1,0-1,0 1,0 0,-1-1,1 1,0 1,1-2,-2-1,1 1,-2 0,0 0,0 0,0 1,-1-1,0 1,0-2,-1 1,0-4,0 4,0-3,0 4,-2-8,3 8,-3-5,1 5,0 0,0 0,0 0,-3 2,-2 0,1 0,2 1,-1 1,1 0,-1-1,1 0,0 0,1 0,-1 0</inkml:trace>
</inkml:ink>
</file>

<file path=ppt/ink/ink71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2121 752,'-11'18,"7"-13,0 0,2-2,-3 3,3-2,0-1,0 1,-1 0,0 0,0-3,0-1</inkml:trace>
</inkml:ink>
</file>

<file path=ppt/ink/ink71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1980 821,'-1'24,"1"-21,0 1,-1 5,1-5,-1 0,0-1,0-9,1 0,0 0,-1 2</inkml:trace>
</inkml:ink>
</file>

<file path=ppt/ink/ink71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1973 800,'4'13,"-3"-9,0-1,0 0,0 0</inkml:trace>
</inkml:ink>
</file>

<file path=ppt/ink/ink71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1981 834,'18'-1,"-12"1,-2-1,-1 1,0 0,0-1</inkml:trace>
</inkml:ink>
</file>

<file path=ppt/ink/ink71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2016 805,'-9'13,"9"-10,-1 2,0-1,0 1,1-2,0 2,0-1,0-1,0 4,0-4,-1 0,1 1,0 0,-1 3,0-3,1 0,-2 0,0-1,-2 0</inkml:trace>
</inkml:ink>
</file>

<file path=ppt/ink/ink71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2022 850,'21'-2,"-18"3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1780 1171,'-14'9,"14"-4,1-2,0 3,0-3,1 0,1 0,1-1,0 1,-1-2,0 1,0-1,0 0,1-1,0 0,-1-2,0 0,0 0,0-1,-2 0,-1 0,0-1,0 1,-1-3,0-2,0 5,0 0,-2-2,0 3,0 0,-1 0,1 1,-1 1,0 0,1 1,0 1,-1 0</inkml:trace>
</inkml:ink>
</file>

<file path=ppt/ink/ink7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2083 1263,'-22'-9,"16"13,3 0,1 0,3-1,0 1,0-1,0 0,4 3,-1-4,-1-3,0-1,-1-1,1-1,2-4,-4 5,1 0,-1 0,0-1,1 0,-1-1,0-1,0 1,0 1,0 0,-1-1,1 2,0-4,-1 3,0 1,-3 5,2 1,0 0,0 3,1-3,-1 1,1 0,0 1,0 1,0-1,0 1,0-1,0-1,0-1,1 4,-1-4,1 1,1-1,-1-6</inkml:trace>
</inkml:ink>
</file>

<file path=ppt/ink/ink72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2079 819,'-5'20,"5"-17,-1 1,0 2,0 0,0-3,1 0,0 0,0 2,0-2,0 0,2 0,1-3,1-3,-1-1,-1-3,-3 3,0-1,0 0,-1 2,-1 0,-2 0,2 1,-1 0,1 0,-2-1,2 3,9 4,-3-3,0 1,1-1,-1 0,0-1,0 0,1-1,-1 0,2-3</inkml:trace>
</inkml:ink>
</file>

<file path=ppt/ink/ink72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2100 813,'-4'20,"3"-17,1 2,-1 2,1-3,0 0,-1 8,1-9,-1 0,3-8,-1 1,0-1,0 2,1 0,-1 0,1 0,1 0,-1 0,1 1,-1 5,-2 0,0 0,0 0,1 0,2 2,0-3,2-1,-2-3,0 0,1-2,-1 1,0 0,0 0,-1 0,0 0,-2 0,0 0,-3 2,-1 2,1 0,1 2,2 1,1-1,1 1,0-1,-1 0,2 0,-1 0,1-3,-2-3,0 0,0-1,0 1,-1 14,0-8,0 2,0-2,0 0,3-4,-1-3,1 0,-2 1,1 0,3-5,0 1,-2 5,-1-1,1 3,-2 4,0 4,-1-3,0-1,0 0,0 0,0-1,-2 2,0-9</inkml:trace>
</inkml:ink>
</file>

<file path=ppt/ink/ink72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2479 757,'-2'36,"2"-33,-3 0,0-1</inkml:trace>
</inkml:ink>
</file>

<file path=ppt/ink/ink72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2393 792,'2'21,"-2"-17,0-1,1 0,-1 2,0-1,0 1,0-2</inkml:trace>
</inkml:ink>
</file>

<file path=ppt/ink/ink72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2401 797,'8'17,"-8"-13,0 0,0 0,-1 1,-1-2,-1-7,3 1,-1 6,0 2,1-2,-1 2,1-1,-1 0,0-1,1 3,0-2,0 1,-1 0,1-2,1-7,0-1,0 0,-1 0,1 1,0-1,0 1,0 1,1 0,-2 6,0 2,0-2,0 0,0 2,0-2,2 0,-1-6,-1-1,1 1,-1-1</inkml:trace>
</inkml:ink>
</file>

<file path=ppt/ink/ink72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2418 800,'27'-1,"-24"1,0 0,0-1,-4 8,-5-1,3-4</inkml:trace>
</inkml:ink>
</file>

<file path=ppt/ink/ink72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2413 833,'35'-9,"-32"8,0 0,0 0,2 1,-2 0,-7 0</inkml:trace>
</inkml:ink>
</file>

<file path=ppt/ink/ink72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2438 830,'14'5,"-13"-8,-4 3,-1-1,-7 3,8-1,-1 1,0 1,1 0,1 1,1-1,1 1,1 12,-1-13,0 0,1 1,2 0,2-3,-1-2,-1 0,1-3,0-2,-3 1,1 1,-1-1,1 1,-1 1,1-4,-2 3,1 1,0 0,0-1,0 1,-1-1,0-1,1 0,0-4,-2 5,2 0,-2 0</inkml:trace>
</inkml:ink>
</file>

<file path=ppt/ink/ink72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2455 784,'-2'24,"2"-17,0-1,0 0,1-1,-1 0,2 4,-1-3,0-1,0 1,0 0,0-2,0-1,0 2,0-2,2-1,0-4,-2-1,0-1</inkml:trace>
</inkml:ink>
</file>

<file path=ppt/ink/ink72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2463 789,'6'31,"-5"-26,-1-2,2 1,-2 0,1-1</inkml:trace>
</inkml:ink>
</file>

<file path=ppt/ink/ink7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2106 1264,'32'-16,"-32"12,0-1,0 2,-2 0,-1 0,0 3,0 3,0 1,1 0,0-1,1 0,0 0,-2 2,1-1,0 0,0-1,2 0,0 0,0 0,2 0,1-2,0-1,1-1,-1 0,0-1,0 1,0 0,0 0,1 0,-1 0,0-1,0-1,-1-1,0 1,-5 6,0 0,3 0,1 1,0-1,1 0,1-1,1 1,-1-2,-3 2,0 0,-2 2,1-2,-3 3,2-3,-1 0,-1-1,1 0</inkml:trace>
</inkml:ink>
</file>

<file path=ppt/ink/ink72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2518 785,'-21'22,"17"-19,2 0,-1-1,5 1,1-2,0 0,0 1,0 3,-2-2,-1 0,0 1,0 0,-1 1,0-2,1 0,-1 4,0-4,1 1,0-1,2-12,-1 5</inkml:trace>
</inkml:ink>
</file>

<file path=ppt/ink/ink72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2510 818,'19'-14,"-14"13,-2 0,4-1,-3 1,-1-1,0 2,0-1,3-1,-3 0,0 1,-7-1,0 1,1 1,-4-2,2 1,1 0,0 1,1-1,0 1,0 0,1 6,1-1,1 0,-1 1,1 3,-1-5,1 0,0-1,-1 1,1 4,0-2,-1-1,1 1,0-3,0 5,0-1,2-20,-2 8,1 1,0 1,-1 0,1 0,0 0,0-1,1 1,-1-1,1 1,1 0,0 1,-1-1,0-1,1 2,0 0,-2 6,0 0,0 0,-1 3,1-4,-1 2,0-2,0 0,0 2,0-2,1 0,-1 2,0-1,0-1,-1 0,1 4,0-4,-4-5,-3-11,5 8,-2-5,2 6,-1 0,2 0,0 1,6 1,-2 1,0 1,0-1,0 1,-5 3,-1-1,0-1,-6 4,5-2,1-1,1 1,2 0,4 0,-1-2,5-1,0-1,-5 1,-15 6,7-3,2-1,0-1,1 2,-1-1,1 1,-1 0,16-2,-4-2,-2 0,10-3,-13 3,3 1,-2-4,-2 2,0-2,2-3,-3 4,-2 0</inkml:trace>
</inkml:ink>
</file>

<file path=ppt/ink/ink72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1573 1365,'6'14,"-4"-11,1 2,-1-2,1-3,-3-3</inkml:trace>
</inkml:ink>
</file>

<file path=ppt/ink/ink72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1604 1356,'1'13,"-4"-8,1-2,0 0,0 0,0 1,-1-1,0 1,1-1,-1-1,0 0,7-3,2-2,-3 2,0-1,0 1,0 0,0-1,0 0,-5 7,0 0,-1-1,1 0,0 0,0-1,-4 3,2-2,2-1,-1-1,2 1,4-2,1-2,-1 0,0 0,0-1,1 1,-1 0,0 1,-6 4,-1 0,-1-2,1 1,2 0,8-3,-2-1,-1 1,2-2,-2 1,0 0,1 0,-1 0,0 1,0 0,-3 3,-4 4,-3 6,6-10,-1 0,0 1,0-1,-1-1,1-9,2 1,-1 1,1 1,0 0,0 0,-1 0,2 1,-1 0,1 12,-1 3,0-6,0 3,-1-4,1-2,-1-7,0-3,1 3,0 0,-1-1,1 2,-2 9,1-2,-1-1,0 2,1-1,0-1</inkml:trace>
</inkml:ink>
</file>

<file path=ppt/ink/ink72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1560 1449,'6'28,"-5"-23,0-2,2 0,0 1,0-3,1 2,3-3,-4-1,0-1,-1-1,5-7,-4 6,-1 1</inkml:trace>
</inkml:ink>
</file>

<file path=ppt/ink/ink72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1635 1421,'8'26,"-8"-22,0-1,-1 4,0-4,1 0,-1 3,1-2,0-1,-1 0</inkml:trace>
</inkml:ink>
</file>

<file path=ppt/ink/ink72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1653 1412,'4'16,"-3"-12,-1 1,0 0,0 0,0 0,-1 5,1-6,-1-1,1 0,-1 0,1 1,-1-1,1-7,0 0,0 1,1-1,-1 1,1 0,-1 0,1-1,0 0,0-1,-1 2,0 0,2-1,0-1,-1 2,5-4,0 0,-4 4,0 0,4-6,-3 6,0 1,0 3,-1 3,0 10,-2-10,0 0,0-1,0 3,0-3,-1 0,1 0,0 4,-1-3,1 1,0-1,0 1,-1-2,0 2,0-2,-1 0,-1-4,0-1,1-1,0 0,1-1,-1 1,2 0,0 0,-1 0,1 0,0 0,1-1,1 0,-1 1,2 0,2-1,0 2,-1 0,-1 0,0 1,-2-2</inkml:trace>
</inkml:ink>
</file>

<file path=ppt/ink/ink72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1716 1371,'24'-3,"-21"1,0 1,3-1,-7 5,-2-1,-1 0,2 1,0 0,1 1,0 5,1-4,0 8,0-7,0 0,1-1,0 10,-1-8,0 0,1 0,0-1,0 5,0 2,0-6,0-3,-1-1,0 2,-1-11,2 3,-2-6,1 3,0 1,0 0,0-2,0 0,1 0,-1 2</inkml:trace>
</inkml:ink>
</file>

<file path=ppt/ink/ink72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1751 1408,'8'23,"-6"-20</inkml:trace>
</inkml:ink>
</file>

<file path=ppt/ink/ink72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1780 1370,'23'14,"-24"-10,-1-1,-1 1,0-1,0-1,0-8,4 2,-2-1,3 1,0 1,-2 6,-3 4,1-2,1-2,-1 0,2 0,0 0,-1 2,0-2,0 0,0 0,4 0,0-1,0-1,0 0,0 0,0 1,0 1,-2 0,-1 0,0 1,-1-1,1 1,0 1,-1-1,1 0,0 0,0-1,-1 1,0 0,1-1,-1 0,1 1,4-4,-2-3,-1-2,0 2</inkml:trace>
</inkml:ink>
</file>

<file path=ppt/ink/ink7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2194 1247,'-11'13,"9"-8,1-2,1 0,0 0,1 0,1 0,-1 0,2-2,0 0,0-3,0-2,-1 1,0-2,-1 2</inkml:trace>
</inkml:ink>
</file>

<file path=ppt/ink/ink72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1782 1383,'11'-13,"-6"12,-2-1,0 1,0 1,0 0,-1 3,-3 0,0 0,-1 2,-1-2,0 0,1 1,0 0,0 1,2-2,3-1,0-3,1 3,-1 2,1 0,-3-1,0 0,-1 2,-2 0,0-1,-1-1,0-1,-1-2,1-3,-1-1</inkml:trace>
</inkml:ink>
</file>

<file path=ppt/ink/ink72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1786 1379,'8'32,"-8"-27,0 0,0-1,0 0,1 0,0 3,-1-3,1 11,-1-11,0-1,0 4,1-3,-1-1</inkml:trace>
</inkml:ink>
</file>

<file path=ppt/ink/ink72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1841 1329,'-16'48,"14"-45,1 0,5-2,1-2,-2 1,2 0,-2-1,0 0,0 2,-3 3,-1-1,-3 8,2-7,-4 6,2-5,0 0,1-2,-2 3,3-10,6-7,-3 8,0 0,0 0,0-1,2-1,0 2,0 0,0 2,1 1,-1-1,1 1,-1 0,-3 3,-2 1,0 0,0 0,1-1,-1 0,-2 3,2-2,-1 1,3-2,3 0,0-2,0-1,0 1,0-1,0 1,0-3,0 2,-5 3,-8 4,7-4,0-1,-1 2,0 0,2-1,0 2,1-2,4-2,2 0,-2-1,5-1,-5 0,0 1,0-1,1-1,-1 1,1-2,0 0,-1-1,2-2,-3 3,-2 0,-2-1,0 1</inkml:trace>
</inkml:ink>
</file>

<file path=ppt/ink/ink72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1855 1409,'3'39,"-3"-32,1 0,0-1,-1 6,1-6,-1 0,-1 9,0-8,0-2,0 0,-6 2</inkml:trace>
</inkml:ink>
</file>

<file path=ppt/ink/ink72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1581 1594,'-24'9,"21"-7,-4 5,4-4,1 1,-3 3,2-4,-5 7,4-6,3-1,4 0,3 0,-3-2,7 1,-7-1,6 0,-5 0,0 0,-1-1,0 1,0 1,-1 4,-3-1,0-2,0 0,0 0,-2 0,-2 2,1-3,-3 2,3-1,-4 1,5-3</inkml:trace>
</inkml:ink>
</file>

<file path=ppt/ink/ink72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1595 1617,'-11'24,"9"-21,1 1,0 1,1-1,2 2,-2-3,1 0,0 1,0-1,0 0,1 2,1-2,3 1,-3-3,0 0,1-1,-1-2</inkml:trace>
</inkml:ink>
</file>

<file path=ppt/ink/ink72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1630 1599,'14'47,"-14"-43,0 0,0 14,0-13,0 1,-1-1,-1 3,0-1,-1-2,0-4</inkml:trace>
</inkml:ink>
</file>

<file path=ppt/ink/ink72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1671 1657,'27'-1,"-21"1,-3-1,1 0,0 0,1 0,-2 0,3 1,-1-1,-2 1,1 0,1 2,-3 1</inkml:trace>
</inkml:ink>
</file>

<file path=ppt/ink/ink72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1768 1640,'-11'20,"10"-17,-1 6,2-4,0-1,0-1,1 1,-1-1,2 1,0 0,1 0,9 4,-9-8,1 0,-1 1,0-2,1 1,1-2,0-1,-2-1,4-8,-6 9,1-1,-1-1,0-1,-1 1,0-3,0 0,0 1,-1 4,0-2,0 2,-3-4,1 3,-3 1,2 3,1 0,0 2,0-1,0 1,0 0,-4 3,3-1,2 1,1-1,1 2,1-1,1-1,0-1,1-3</inkml:trace>
</inkml:ink>
</file>

<file path=ppt/ink/ink72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1790 1643,'-4'28,"3"-21,1-1,0-1,1-1,0 0</inkml:trace>
</inkml:ink>
</file>

<file path=ppt/ink/ink7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2202 1263,'21'-1,"-18"-1,0 0,0-1,-1 0,-1 0,-1 0,1 0,-1 0,-2 0,-1 1,-1 2,0 1,1 0,-5 6,5-4,1 0,1 0,1 0,0 0,2 1,0 0,2 1,0-2,0-1,-1-1,0-1,0-1,0-1,0 0,0-1,-1-1,1 1,-1-4,0 3,0 0,-1-1,-2 10,1-2,-2 2,1-1,1-1,0 0,-1 1,1 0,0 0,0-1,1-7,1 1,0-1,0 1,1 0,-1 0,0 0,1 1,0 0,0 0,-1 6,-2 0,0 1,0 0,0-2,0 0,-1 0</inkml:trace>
</inkml:ink>
</file>

<file path=ppt/ink/ink72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1868 1661,'-1'19,"2"-11,-1-4,0-1,1 2,-1-2,0 4,0-3,1 0,-1-1,-1-9,1 1,0 0,0 1</inkml:trace>
</inkml:ink>
</file>

<file path=ppt/ink/ink72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1860 1622,'11'21,"-10"-18,0 0,0 0,1 1,0 0</inkml:trace>
</inkml:ink>
</file>

<file path=ppt/ink/ink72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1888 1674,'22'-3,"-18"3,1 0,1-1,-3 2,-1 2</inkml:trace>
</inkml:ink>
</file>

<file path=ppt/ink/ink72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1913 1633,'-5'27,"5"-22,-1-1,2 3,-1 1,0-4,0 0,0-1,0 2,3 2,-2-2,0-2,-1 0,1 5,0-2,-1-1,0-1,-1-1,1 0,-2 1,-1 0,2-1,-2-1,0 0,0-2</inkml:trace>
</inkml:ink>
</file>

<file path=ppt/ink/ink72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2009 1622,'-7'18,"4"-12,2-3,-2 7,2-7,1 1,-1 1,1-1,0-1,-1 1,1 4,0-4,2-1,-1 1,2-2,0 0,0-1,0 0,-2 2,-2 0,1 0,2 0,1-2,1 1,-1-1,0 1,1-1,-1 0,1 0,0-1,-4-4,-3-1,1 1,0 0,0 1</inkml:trace>
</inkml:ink>
</file>

<file path=ppt/ink/ink72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1992 1637,'28'5</inkml:trace>
</inkml:ink>
</file>

<file path=ppt/ink/ink72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2004 1669,'24'-3,"-21"5</inkml:trace>
</inkml:ink>
</file>

<file path=ppt/ink/ink72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2115 1638,'-10'36,"9"-31,-1 3,2-5,-2 2,2-1,0 3,1-4,1 0,1-1,0 0,1-1,-1 1,0-2,0 0,0-2,-1-1,1-1,-3 0,0 1,-3-1,0 2,0 0,-5-2,5 3,0-1,-1 1,1-1,-3-3,3 3,1-1,-1 0,-4-2,5 8,4 4,2-4,2 1,-2-3,-1-1,0 0,2-1,1-1,1-4,-2-2,-4 5,3-3,-1 2,-1-1,0 1</inkml:trace>
</inkml:ink>
</file>

<file path=ppt/ink/ink72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2138 1625,'0'33,"0"-29,0 1,0 0,0-1,0 0,-1 11,0-11,1-1,0 0,0 2,0-2,2-8,-2 1,1 0,-1 0,2-7,-1 5,0 3,0-3,0 1,0 2,2 1,0 0,0 3,1 6,-3-4,-1 1,0-1,1 0,-1 2,0-1,2 1,-1-2,2 1,0-3,0 1,0-2,1 0,-2-3,1 0,-1-2,-1 2,1-2,-1 1,0 0,-1 1,1 0,-2 0,-3 3,1 1,0 1,2 2,-1 0,2 0,2 5,0-5,1 0,-1-1,2-1,0 0,0-3,-4-2,1-2</inkml:trace>
</inkml:ink>
</file>

<file path=ppt/ink/ink72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2223 1662,'-3'17,"2"-12,1-2,0 0,0 1,0-1,-1 0,1 0,-1 0,4-5,3-6,-5 4,1 1,0-1,-2 1,3-3,-2 2,2 16,-3-9,0 0,1 1,-2-1,1 1,3-3</inkml:trace>
</inkml:ink>
</file>

<file path=ppt/ink/ink7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2310 1194,'-5'20,"4"-15,1 0,0-1,0 0,0 0,0 0,0 2,0-3,0 1,0-1,0 0,1 0,0 0,1 1,1-2,0-2,0-2,1 0,-1-2,-1 1,-1 0,-1 0,-2-2,1 2,-2-4,1 4,-2-1,1 1,-1 1,-3-1,4 3,-1-2,-1 2,1-1,1 1,0 1,7-1,1 0,0 1,-1-1,0 0,0-1,0 1,0-1,1 0,-1 0,1-1,-2 1,0-1,0 1,-2-3</inkml:trace>
</inkml:ink>
</file>

<file path=ppt/ink/ink72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2312 1630,'-17'15,"15"-12,0 0,2 0,1 0,0 1,4 1,-3-2,3 2,-3-2,3 0,1 2,-3-4,0 2,2 1,-3 0,-3 0,-2-2,1 1,-12 3,9-5,-2 0,0-1,-2-1,-1-1</inkml:trace>
</inkml:ink>
</file>

<file path=ppt/ink/ink72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1762 1799,'-10'22,"10"-17,0-1,1 0,-1 0,1 0,0-1,1 3,-1-2,2 0,0 0,2-1,-2-2,0-1,0 0,9 0,-9 0,0-1,1-1,1 0,1-3,-3 2,1-4,-1 0,-2 4,-1-1,1 0,-1-1,0 2,0 0,-1-1,0 0,-1 0,0 0,0 0,0 1,0-2,-2 0,1 2,-1-2,1 4,-2-1,2 2,-3 0,2 1,-1 0,2 1,-1 3,1-1,2-1,4-1,0-2,3 0,-3 1,1-1,0 1,2 1,-3 0,0 0,-3 1,-3 0,-3 2,3-2,-1 0,1-1,12 0,-6-2,0-1,0 1,0 0,0 0,0-1</inkml:trace>
</inkml:ink>
</file>

<file path=ppt/ink/ink72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2322 1715,'8'14,"-4"-7,-1-1,0 0,-1-3,-1 0,1 0,-1 0,2 0,-1 0</inkml:trace>
</inkml:ink>
</file>

<file path=ppt/ink/ink72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2374 1799,'5'14,"-4"-11,-1 2,2 0,-2-2,1 3,-1-3,1 1,-1 0,-1-7,0-3,0 0,0 1</inkml:trace>
</inkml:ink>
</file>

<file path=ppt/ink/ink72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2366 1749,'10'14,"-8"-11,1 1,0 0,-2-1,0 1,1 0,1 2,-1-2</inkml:trace>
</inkml:ink>
</file>

<file path=ppt/ink/ink72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2400 1807,'14'0,"-9"0,-2 0,1 0,0 0,-1-1,0 1,0-1</inkml:trace>
</inkml:ink>
</file>

<file path=ppt/ink/ink72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2418 1769,'-4'14,"3"-7,1-3,0 1,0-1,0-1,0 1,2 3,-2-3,1-1,0 2,-1-2,1 0,0 0,-1 0,1 1,0 0,0 1,-1-2,0 0,-3 0,0 0,0-2,0-2</inkml:trace>
</inkml:ink>
</file>

<file path=ppt/ink/ink72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2460 1821,'17'0,"-14"0,0 0,0 0</inkml:trace>
</inkml:ink>
</file>

<file path=ppt/ink/ink72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2517 1820,'3'-14,"-6"14,-1 3,2 0,2 7,0-5,1 1,3 3,-1-5,0-4,1-1,-1-1,-1-1,3-2,0-1,-1 0,0 1</inkml:trace>
</inkml:ink>
</file>

<file path=ppt/ink/ink72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2559 1792,'-10'6,"7"-2,3-1,1 1,1-1,1 1,0 0,2 1,-2-2,0 1,0-1,-1 2,-1-2,-1 0,0 0,0 0,-2 0,0 0,-1-2</inkml:trace>
</inkml:ink>
</file>

<file path=ppt/ink/ink7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2123 1382,'-14'-7,"11"7,0-1,0 2,0-1,0 2,1 1,1 0,1 1,1-1,0 1,0-1,2-1,0-2,0-1,0-1,0 0,0-2,0 1,0 0,-1 0,1-1,0 2,0 2,-3 4,0 1,0-1,0-1,0 3,1-3,2-5,-1-1,0-2,-1 2,1 0,1 3,-1 3,-1 6,-1-6,0 0,0 0,1 2,-1-1,1 0,-1-1,1-7,0-1,0 0,0 0,-1 2,1 0,0 0,0-1,1 1,-1 0,2 1,0 1,0 1,0 0,0 0,0 1,-2 2,0 0,0 2,-1-2,1 1,0 2,-1-10,0 1,1 0</inkml:trace>
</inkml:ink>
</file>

<file path=ppt/ink/ink72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2582 1812,'16'4,"-13"-4,0-1,0 0,0-2,0 1,-2-1,-3 0,-2 1,1 1,-1 2,1 1,0 0,1 1,1 0,1 1,1 2,1-3,0 1,1-1,1 2,-1 1,0-3,0-1,-1 1,0 0</inkml:trace>
</inkml:ink>
</file>

<file path=ppt/ink/ink72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2529 1753,'1'28,"0"-22,-1 0,1 2,0-4,0 0,-1-1,2 1,-1-1,0 1,1 0,2 9,-2-8,0-2,0 2,-1-2,0 0</inkml:trace>
</inkml:ink>
</file>

<file path=ppt/ink/ink72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1861 1834,'7'-14,"-10"12,0 2,0 1,1 3,0 1,1 2,1-4,0 0,1 6,1-4,2 2,-1-3,-2-1,2-1,1 1,-1-3,2-7,-4 4</inkml:trace>
</inkml:ink>
</file>

<file path=ppt/ink/ink72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1899 1787,'0'25,"1"-22,0 4,0-2,-1 0,1 0,-1-1,0 0,1 2,-1-3,2 3,-1-3,2-3,0-2,-1-3</inkml:trace>
</inkml:ink>
</file>

<file path=ppt/ink/ink72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1937 1807,'-12'16,"11"-12,0 0,1-1,0 1,2 2,-1-3,1 0,1 1,0-2,1 1,0-2,-1 0,0 0,-4 2,-2 0,-3 0,3-3</inkml:trace>
</inkml:ink>
</file>

<file path=ppt/ink/ink72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1961 1834,'18'2,"-16"-5,-2 0,0 0,-1 0,-1 0,0 0,-1 1,-1 2,1 2,0 1,3 0,-2 6,1-5,1 0,-1 0,1-1,1 0,-1 0,2 3,1-2,3 1,-3-4,1-5,-2-3</inkml:trace>
</inkml:ink>
</file>

<file path=ppt/ink/ink72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0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185 990,'11'16,"-10"-11,0 0,0 0,1 1,-1-3,0 0,0 0,2-1,2-4,0-2,1-3,-1 0,-2 3,1-2,3-3,4-4,-2-1,-1 5,-2 2,-3 4,4-2,-9 8,-2 1</inkml:trace>
</inkml:ink>
</file>

<file path=ppt/ink/ink72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0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1762 952,'-75'10,"70"-7,1 0,1-1,-1 1,0 0,1 1,0-1,1 0,-1-1,0 2,0 1,0-1,1 0,1-1,0 0,-1 2,1-2,1 1,-1 4,0-5,0 0,1 2,0 1,3 1,1 3,-2-5,0-1,4 3,-3-4,1-1,0 0,-1-2,0 1,0 0,0 0,6 0,-5 0,1 1,-1-1,0-1,2 1,-1 0,1 0,5 0,0-1,-3 0,0 0,-3 1,2 0,4 0,-3-1,2 1,-2-1,-5 0,0 0,0-1,1 1,0 0,4-1,5 0,-3 0,-5 1,3 0,-1 2,-4-2,0 0,0 1,1-1,-1 1,18 2,-18-2,0 0,3-1,0 1,-2-1,0 1,1-1,0 0,-1 0,1 1,-1-1,0 0,0 0,3 1,-4-1,0 0,10 3,-8-2,5 0,-7 0,1 0,4 0,-5 0,1 0,4 0,-3-1,0 0,1 1,-2-1,1 0,3-1,-5 1,0 0,1-1,-1 1,0 0,0 0,0 0,1 1,0-1,0 0,5 2,-2 0,-3-1,-1 1,0-1,1 0,-1-1,1 2,-1-1,1-1,0 0,1 1,0-1,0-1,9 1,-10-1,-1 1,0 0,0-1,0 0,0 1,3 0,-3-1,1 1,1 0,-1 1,-1-2,2 2,-2-1,2 1,-1-1,0 0,-1 0,3-1,-1 2,0-2,-1 0,5 2,-6-2,0 1,1 0,0 0,5 2,-4 1,-2-3,0 0,6 3,-1-3,-1 2,-4-2,0-1,2 2,0-2,1 3,-3-2,0 0,4 1,-3-1,0 0,-1 1,0 0,0-1,4 1,6 1,-10-1,4-1,2 1,-5-1,0-1,5 2,-4-1,-2 0,1 1,-1-1,2 1,-2-1,2 0,0 1,-1-2,0 1,-1 0,4-1,-2 1,-1-1,0 1,0 0,0 0,0-1,2 2,-3-2,1 1,0 0,3 0,-3 0,-1-1,1 1,-1 0,1 0,2-1,1 0,2 0,-5 1,6-1,-5 0,1 1,-3 0,0 0,5 0,-3-1,-1 2,2-2,2 1,-5 0,1-1,-1 1,0 1,0-2,2 0,-2 2,2-1,1 0,-3 0,0 0,6 1,-4-1,-1 0,4 1,-5-1,6 0,0-1,0 1,-4-1,0 1,5-2,-3 1,3-2,-6 2,-1 0,2 0,-2 0,0 1,3-1,-1 0,-1 0,0 1,-1 0,1-1,-1 0,0 1,2-1,-2 0,4 0,-4 1,0-1,1 0,-1 1,1-1,0 1,6-1,-2 0,-2 0,-2 1,2-2,-3 2,3-1,-3 1,0 0,0 0,1-1,-1 1,2 0,-1 0,2 1,-2-1,1 0,0 0,-1 0,0 0,0 0,0 0,9 0,-6 0,-4-1,2 1,0 0,0 0,-1 0,-1 0,1 0,-1 0,2 0,3 0,4-1,-6 1,-3 0,0 0,0 0,4-1,-3 1,0 0,1 0,3 0,-5 0,4-1,-2 1,-2 0,0 0,0 0,1 0,1 0,-1 0,1 0,4-1,-4 1,3 0,-4-1,-1 1,4 0,-2-1,0 1,-1 0,0 0,1-1,2 1,-2-1,-2 0,8 0,-8 0,2 1,-2-1,0 1,7-1,-6 1,0-1,-1 1,0 0,0 0,0 0,0 0,2-1,3 1,-5-1,5 1,-3 0,-1 0,1-1,-1 1,1 0,-2-1,0 1,0 0,2-1,1 0,-3 1,2 0,-2 1,4-1,-3 0,0 0,-1 0,4 0,-4-1,0 1,6 0,-4 0,-1 0,-1 0,1 0,0 0,0 0,0 0,-1 0,0 0,0 0,0 0,1 0,-1 0,5 0,-4 0,0 0,0 0,0 0,1-1,-1 1,2 0,-1 0,-1 0,0 0,0 0,0 1,2 0,3-1,-6 0,0 0,1 1,0-1,-1-1,0 1,1 0,0-1,-1 1,0 0,0 0,0 0,0 0,0 0,1 1,8-2,-7 1,0 0,-2-1,0 0,1-1,-1 0,2-3,-2 1,0 1,-1-1,-1 1,0-2,-2-2,0 3,0 1,-4-7,3 6,0 1,0 0,0-5,0 5,0 0,-7-4,4 3,1 3,1-1,-9-2,9 3,-1 0,1 0,-2 0,0 0,0 0,-2 1,4-1,0 1,-1-1,0 1,1 0,0-1,0 1,0 0,-1-1,1 1,0-1,-3 1,-4-1,5 1,-6 0,5-2,-9 1,11 1,0 0,-7-1,6 1,0-1,-4 1,-1-2,4 1,3 1,-2 0,-6-2,-1 1,4 1,2-2,-6 0,5 1,0 0,-1-1,-1 1,2 0,-7-2,6 2,1 0,-1 0,-1 0,1-1,0 2,-12-4,11 3,1 1,-15-4,15 4,-2-1,-9-3,3 3,4 1,4-1,-1 1,1 0,0-1,0 1,-10-1,9 1,0 0,1-1,-9 0,8 1,-11 0,12-1,0 1,0 0,-3 0,1 0,2-1,-21 1,20 0,-1-1,1 1,2 0,-1-1,1 1,-1 0,0-1,0 0,1-1,-7-1,7 1,0 1,-3-2,1 1,1 0,-10-3,-11 0,20 3,0 1,1 1,0-1,-2-1,2 1,0 0,1 0,-16-3,15 3,-2 0,-5-3,8 3,-1 0,-1 0,0 0,-1 0,1 0,0 1,1 0,-13-1,12 1,1 0,-1 0,0 1,-2-1,2 0,0 0,0 0,0 0,1 0,-12 1,3-1,-12 1,20-1,-20 2,20-2,-2 1,0-1,2 1,0 0,-1-1,-2 1,3 1,-19 0,-10 0,29-1,1 0,-2 0,-9 0,11 0,1 0,-2 0,1 0,-1 1,-8 0,9 0,1 1,0-1,-3 0,1 0,1 0,1 0,-1 0,-7 1,7-2,-2 0,2 0,-6 1,0 0,7 0,-1-1,-1 0,2 0,1 0,0 0,0 0,-6 2,-3-1,8-1,2 0,0 0,0-1,0 1,1-1,-1 0,-1 1,-5 0,6-1,-1 0,-2 1,-7 1,10-1,-1 0,-1 0,1 1,2-1,-3 1,4 0,-2 1,2 1,2 0,1 1,-1-2,2 2</inkml:trace>
</inkml:ink>
</file>

<file path=ppt/ink/ink72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0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3125 972,'-28'2,"8"4,17-4,-1-1,1 0,-3 2,-1 0,0 0,4-2,-6 7,4-5,3 0,-1 2,1 1,1-3,1 1,-1 2,1-2,0 0,1-1,0 0,3 1,1 2,6 2,-2 2,1-1,8-2,-7-5,-7-2,9 1,-6-1,10 0,-12 1,0-1,0 0,0 0,3 0,-4 0,0-1,-1 0,1 0,0 0,0 0,2-1,-2 0,0 0,4-4,0-1,-1 3,-3 1,0 1,1 1,-1-1,-1-1,-3-5,0-9,-1 4,-2 3,0 4,1 2,1 1,-2-1,0 0,-5-3,-2 3,-8 0,-1 4,-6-1,8 3,1 2,11-2,1 1,-1-1,0 0,-1 0,1 0,0 0,1 0,0 1</inkml:trace>
</inkml:ink>
</file>

<file path=ppt/ink/ink72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0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2741 682,'13'19,"-4"-12,-5-6,2 2,-3-2,1 0,5 1,1 0,1 0,-5-1,-3 0,9-1,-4-1,-3-1,-1 2,-1 0,2-1,-2 0,0 0,0 1,6-1,-6 1,4-1,-3 1,-1-1,4-1,-3 0,0 1,-1 0,1-1,-1 0,1-1,-1-1,0 2,-1-1,-1-2,-1-2,-1 3,0 1,1-1,-2 0,-1-3,-3-2,-3 0,6 7,-5-2,5 3,-3-1,-3-2,-1 2,-1-3,4 4,1 0,3 1,0 0,-1 0,-10 1,-11 4,9 2,8-3,-6 5,9-5,2 2,1-2,7 1,6-4</inkml:trace>
</inkml:ink>
</file>

<file path=ppt/ink/ink7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2200 1369,'-11'14,"13"-10,0-1,1-3,0-3,-1-2,0 2,-2 0,3 5,-2 5,1-3,0 0,1-3,0-4,0-1,-1 1,-1-1,0 1,1-1,-1 1,0-1,-1 1,0 0,0-1,0 0,0 0,0 0,0 1,0 0,-1 0,0 0,0 6,2 12,-1-10,0-1,1 0,-1-1,1 0,0 3,-1-3,1 0,0 1,0-1,2-2,-1-5,0 0,-1 1,0 0,1 0,-2 0,1 6,0 1,0-1,0 0,0 0,0 0,1 2,-1-2,1 1,1-2,-1-5,-1-1,0 1,0 0,-1 0,1 0,-1-1,1 1,-1-1,0 1,0-1,0 7,1 1,0 1,1-1,-1 0,0 1,0 1,-1-2,-1 3,1-2,-1 0,0-1,-1 0,0-1,-1 1,1-1,0 0,2-9,1 2,0-1,0 1</inkml:trace>
</inkml:ink>
</file>

<file path=ppt/ink/ink72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0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2910 674,'38'7,"-32"-7,-2 0,0 1,2-1,0 1,0 0,-1 0,6 0,0 2,-4-2,1 0,-1 1,0 0,0-1,1 1,-1 0,1 0,2-1,0 2,-2-2,9 1,-7 0,10 0,-2 1,-9-2,1 0,0 1,10 1,9 2,-1 1,9 0,-28-3,8 1,-8 0,20 6,-5-1,-6-4,-10-3,0 1,0 0,6 1,-6-1,0 0,-1 0,-1-1,6 4,-7-2,0-1,1 0,-1-1,1 1,-1-1,8 3,-9-3,3 2,3 0,-1 0,-2-2,1 0,-1 0,-4 0,0 1,-1 0,1 5,-1-5,-1 0,0 1,1-1,0 1,1 1,-1-1,-1-1,2 2,-1 0,0 5,1 4,-1-4,-1-3,-1-4,1 8,-1-3,1 10,-1-11,0-4,1 6,-1-2,0 4,0-2,-1 2,-1-4,-1 1,1-3,-1 2,2-3,-1 11,-5 14,6-26,-2-3,0-5,0 0,1-1,0 0</inkml:trace>
</inkml:ink>
</file>

<file path=ppt/ink/ink72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523 1386,'-3'21,"3"-13,2-4,-2-1,0 0,2 0,-1 0,0 0,-1 0,3-2,0-4,1-5,-3 5,-1 0</inkml:trace>
</inkml:ink>
</file>

<file path=ppt/ink/ink72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535 1345,'7'14,"-6"-9,-1-1,0-1,2 0,-1 0</inkml:trace>
</inkml:ink>
</file>

<file path=ppt/ink/ink72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561 1382,'15'-1,"-11"1,0 0,0 0,0 1,-1-1,1 0,-1 0,0 0</inkml:trace>
</inkml:ink>
</file>

<file path=ppt/ink/ink72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589 1337,'-14'30,"14"-27,1 1,-1-1,1 0,2 1,1-1,-1 1,-1-1,3 4,-3-3,-1 2,0-3,0 1,-1-1,-1 2,-3 2,1-4,0 1,1 0,1-1,0 0,0 0,-1 1,0-1,-1-1,-1-4</inkml:trace>
</inkml:ink>
</file>

<file path=ppt/ink/ink72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624 1423,'17'2,"-14"-1,0 0,0 0,1 1</inkml:trace>
</inkml:ink>
</file>

<file path=ppt/ink/ink72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667 1371,'-9'13,"7"-10,-1 1,2-1,0 0,2 0,4 0,-2-2,1-1,-1 0,0 0,0 1,-2 2,-2 1,-1-1,1 0,0 1,-2-1,2 0</inkml:trace>
</inkml:ink>
</file>

<file path=ppt/ink/ink72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693 1348,'-2'38,"1"-35,1 1,-1 2,1-2,0 1,0-2,-1 1,1 0,5-3,-1-1,0-1,-1-2,0-1,-1 1,0 0,-2 0,1 0,-2-1,-4 0,2 3,-4-1,3 1,1-1,0 1,-1-1,0 0,1 0,7 3,2 1,-1-1,0-1,0 0,0 0,1 0,-2 1,0 2,-2 0,-3 1,-2 0</inkml:trace>
</inkml:ink>
</file>

<file path=ppt/ink/ink72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499 1326,'-7'19,"7"-16,-1 0,0 5,0-4,0-1,0 1,1 0,-1 0,1-1,0 1,2 1,-2-2,2 2,-1-2,1 2,0-1,2 0,-1 0,0-1,0 1,0-1,0 1,1 2,-1-2,1 0,-1 1,1 1,0-3,0 0,0 0,-1 0,0-1,1-1,-1 2,0-1,1 0,0 0,-1-1,1 0,-1 0,1 1,-1-2,2 1,0 0,-1-1,0 1,0-1,-1-1,1 1,5 0,-5 0,0 0,0 0,-1 0,2 0,-2-1,2 2,-2-2,0 1,2 0,-1 0,-1 0,2 0,1-1,-2 0,1 1,0-1,0 0,3 1,-5-1,3 0,1-1,-2 0,-1 1,-1 0,1-1,-1 1,0-1,2-1,3 0,-4 0,0 0,-1 0,0 0,0-1,-2 1,2 0,-1-2,-1-2,0 3,-1 1,1-1,-1 0,0 1,0-1,0-3,-1 4,1 0,0 0,-1 0,0 0,-3-6,3 6,-1 0,-1-3,1 3,0-1,-1 1,0 0,0-1,-1 1,1 1,0 0,0 1,-1-3,-1 0,0 1,0 0,-3 0,5 1,-1 1,-4 0,3 1,1-1,0 0,0 1,1 0,-1-1,1 1,-2 0,-2-1,3 1,0 1,0-1,0-1,0 1,-2 0,3 0,-2 0,2 0,-2 0,2 1,-1 0,-1 0,2-1,-6 1,3-2,1 1,0 1</inkml:trace>
</inkml:ink>
</file>

<file path=ppt/ink/ink72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539 1493,'-14'20,"11"-15,1-1,-1-2,2 1,-1 0,-1 2,2-2,-2 2,3-1</inkml:trace>
</inkml:ink>
</file>

<file path=ppt/ink/ink7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2284 1364,'-7'15,"6"-12,2 0,1 0,1-1,0-1,0 1,0 0,-1 1,-1 1,-1 1,-1-2,0 0,0 0,-1 0</inkml:trace>
</inkml:ink>
</file>

<file path=ppt/ink/ink72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266 798,'18'19,"-17"-16,3-1,-2 1,1 0,-1 1,1-2,0 0,1 2,-1-1,0 0,0-1,0 0,0-1,-1 2,1-2,0-1,-3-3</inkml:trace>
</inkml:ink>
</file>

<file path=ppt/ink/ink72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678 792,'25'35,"-19"-29,-2-3,-1 0,0 0,0 0,1 0,-1 1,1 1,-2-2,-1 0,3 1,-6-9</inkml:trace>
</inkml:ink>
</file>

<file path=ppt/ink/ink72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446 798,'-16'25,"15"-22,-1 1,1-1,1 0,0 0,2 0,1 0,0-1,1 0,-1-3</inkml:trace>
</inkml:ink>
</file>

<file path=ppt/ink/ink72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613 825,'2'0</inkml:trace>
</inkml:ink>
</file>

<file path=ppt/ink/ink72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614 825,'3'16,"-4"-11,0-1,-2-3,0-3</inkml:trace>
</inkml:ink>
</file>

<file path=ppt/ink/ink72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394 793,'16'24,"-14"-21,1 1,1-1,1 0,-1-1,1 0,-2-2,0 1,1 0,-1 0,4 1,-4 0,1 1,0-1,0 0</inkml:trace>
</inkml:ink>
</file>

<file path=ppt/ink/ink72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609 832,'2'0</inkml:trace>
</inkml:ink>
</file>

<file path=ppt/ink/ink72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601 824,'14'10,"-7"-3,-4-3,0 0,-1 1,-1-2,1 0,0 2,-2-2,3 1,1-1</inkml:trace>
</inkml:ink>
</file>

<file path=ppt/ink/ink72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430 1559,'-1'16,"3"-11,-1-1,-1-1,0 0,0 0,0 0,0 0,-2 6,2-4,-1-2,1 0,0 0,-1 1,0 2,1-3,0 0,0 0,3-1,0-2,0 1,2 0,-2-1,0 1,0-1,0 1,0 0,0-1,0 0</inkml:trace>
</inkml:ink>
</file>

<file path=ppt/ink/ink72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438 1567,'14'-12,"-11"11,0 1,0 0,0 0,0 0</inkml:trace>
</inkml:ink>
</file>

<file path=ppt/ink/ink7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2308 1371,'2'21,"-2"-16,0 0,0-2,1 0,-1 0,2-7,0-7,-2 6,0 2,0 0,0 0,-1 0</inkml:trace>
</inkml:ink>
</file>

<file path=ppt/ink/ink72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446 1596,'16'0,"-12"-1,0 1,-1-1,0 1,0 0,5 0,-5 2</inkml:trace>
</inkml:ink>
</file>

<file path=ppt/ink/ink72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350 1581,'3'17,"-3"-13,0 0,0 1,1 0,-1 0,-1-1,2 0,-1-1,-1 2,1-2,-1 0</inkml:trace>
</inkml:ink>
</file>

<file path=ppt/ink/ink72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350 1554,'14'-4,"-10"6,-1 0,-1 1,0 0,-1 0,0 1,-2 1,1-2,0 0,-4 6,3-5,-2 0,1-1,-1 0,1 0,6-5,1 1,-2 0,0 0,2 0,-2 1,0 2,0-1,-1 3,-1 0,-1 0,0-1,-1 0,0 2,-1 0,-1-2,-1 3,1-3,0-1,0-4</inkml:trace>
</inkml:ink>
</file>

<file path=ppt/ink/ink72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493 1598,'11'22,"-7"-12,-2-7,0 0,0 1</inkml:trace>
</inkml:ink>
</file>

<file path=ppt/ink/ink72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513 1593,'-7'20,"5"-11,1-6,1 0,-1 1,1 0,-1-1,1 0,3-1</inkml:trace>
</inkml:ink>
</file>

<file path=ppt/ink/ink72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528 1592,'8'48,"-7"-45,0 3,-1-2,2 1,-2-9,0 0</inkml:trace>
</inkml:ink>
</file>

<file path=ppt/ink/ink72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531 1599,'14'-6,"-11"6,1 0,-1 0,-4 3,-1 2,1-1,0 0,-2 3,0-9</inkml:trace>
</inkml:ink>
</file>

<file path=ppt/ink/ink72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735 1472,'4'18,"-2"-15,0 0,-1 0,3 5,-2-3,0-1,0 0,0-1,5 6,-5-6,-1 0,1 0,0 2,0 0,-1-2,0 3,0-3,-1 0,0 0,1 2,-1-1,1 0,1-1,0 0,1-2,-5-7,1 3</inkml:trace>
</inkml:ink>
</file>

<file path=ppt/ink/ink72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754 1585,'-15'6,"12"-5,0 1,0 0,1 1,2 0,0 0,2 1,0-1,-1 0,0 0,1 0,-1 0,3 2,-1-2,0-1,0-1,0 1,2 1,-3 0,-2 0,0 0,-2 2,-2-2,1-1,-1 0,1-1,-2 2,2-2,0 0,-2-2</inkml:trace>
</inkml:ink>
</file>

<file path=ppt/ink/ink72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784 1430,'15'13,"-10"-9,-1 0,1-1,-1 1,2 1,-2-2,0 0,-1-2,1 2,3 1,-4-2,0-1,2 1,-1-1,-1 1,4 1,-3-1,-1-1,3 4,-2-2,-1 0,1-1,0 2,-1-1,0-1,2 2,-2-1,0-2,2 2,-2-1,0 0,0 0,1 0,-1 1,0-1,1 0,-1 1,0 0,1 1,-1 0,0-2,-1 1,0 0,1-1,-1 1,0 0,1 0,-2 0,2-2,-1 2,1-1</inkml:trace>
</inkml:ink>
</file>

<file path=ppt/ink/ink7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2303 1338,'4'14,"-2"-10,0 2,1-4,23-4,-23 1,-3 4,-1 2,-1-1,2 1,1-2,2 1,0-1,-2 0,3-1,-1 0,-1 1,-49 31</inkml:trace>
</inkml:ink>
</file>

<file path=ppt/ink/ink72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1032 1566,'-18'13,"15"-10,0 0,0 0,1 0,-1 1,2-1,-1 1,2-1,3-1,1 0,0-1,0 0,0-1,-1 2,1 1,0 0,-1 0,0 2,-1-2,-2 1,0-1,0 0,-2 0,0 0,-2 0,1 0,-2-1,2-1,0-1,-1-2,1 0,-1 0</inkml:trace>
</inkml:ink>
</file>

<file path=ppt/ink/ink72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1045 1658,'13'-3,"-10"2,-1-2,-3 0,-2 0,0 1,0 1,0 0,2 8,1-3,2 3,-1-4,-1 0,1 0,-1 0,0 2,2 2,-2-3,1-1,2-1,0-4,-2-1,1-2,0-1,0-2,0 5,1-4,-1 4,2-3</inkml:trace>
</inkml:ink>
</file>

<file path=ppt/ink/ink72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1082 1624,'-3'24,"3"-21,3 0,-1 0,1 0,1-2,-1-3</inkml:trace>
</inkml:ink>
</file>

<file path=ppt/ink/ink72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1101 1641,'11'11,"-8"-7,-2-1,-1 0,-1 0,-3 4,3-4</inkml:trace>
</inkml:ink>
</file>

<file path=ppt/ink/ink72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1121 1641,'24'3,"-21"-4,-2-2,-1 0,-4 0,-2 2,2 1,1 4,3 2,0-3,1 0,4 4,-2-4,-1 0,1 0,0-1,1-1</inkml:trace>
</inkml:ink>
</file>

<file path=ppt/ink/ink72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1106 1636,'2'0</inkml:trace>
</inkml:ink>
</file>

<file path=ppt/ink/ink72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782 1658,'14'3,"-11"-4,-3-2,-2-1,-3 1,2 2,0 1,1 3,0 3,2-3,1 1,-1-1,1 2,0 0,1-2,-1 1,0-1,1 0,1-2,0-2,0-3,0-1,-1 0,0-5,0 4,-1 3,0-5,0 4,1 0,-5 8,2 2,0-2,1-1,0 0,1 5,-1-4,0-1,1 4,1-3,-1 0,1-1,2-3,-1-3,0-2,-2 1,0 0,-1 0,1 0,-1 1,2-4</inkml:trace>
</inkml:ink>
</file>

<file path=ppt/ink/ink72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835 1642,'-5'13,"6"-10,0 0,2-2,0 0,0 0,0-1,0 1,-1 2,-2 0,0 1,-1-1,1 0,-1 1,0-1,-1 0,3-11</inkml:trace>
</inkml:ink>
</file>

<file path=ppt/ink/ink72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860 1656,'14'6,"-11"-4,0-4,-1-1,-2 0,0 0,-1 0,1 0,-3 1,-2 4,-1 3,4-2,-3 5,4-5,1 1,1-1,0 3,8 4,-3-6,-2-2,0 1,1-3,-2 1</inkml:trace>
</inkml:ink>
</file>

<file path=ppt/ink/ink72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275 1267,'-10'26,"9"-22,1-1,-1 1,0-1,0 0,-3 5,3-5,0 1,-1 9,1-8,1 1,-2 5,2-7,-1 0,0 0,1-1,-1 5,1-5,0 2,0-1,0-1,0-7,0 0,0 1,0-1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2418 1257,'10'14,"-8"-10,2 0,-1-2,1-5,0 0,-2 0,2-2,-1 0,-1 1,0 1,-1-1,1-1,-1-2,1 2,0 0,0-3,0 4,0 0,4-4,-5 5,1-1,1-1,-2 2,1-1,-1 1,-4 6,0 2,-3 4,3-6,1 0</inkml:trace>
</inkml:ink>
</file>

<file path=ppt/ink/ink7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762 918,'26'-14,"-22"13,1 0,3-2,-3 3,-1-2,-1 1,3-2,-2 3,-1-1,0 0,-6 5,-4-4,4 0</inkml:trace>
</inkml:ink>
</file>

<file path=ppt/ink/ink73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256 1278,'6'20,"-5"-16,1 0,0 1,0-1,-1 0,1 0,-1-1,0 3,0-3,-1 0,0 1,1-1,-1 1,1 0,-1-1,0 0,-2 0,0 0,-1-2,0 0</inkml:trace>
</inkml:ink>
</file>

<file path=ppt/ink/ink73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261 1364,'5'-6,"1"6,-3-1,0 0,3-1,-3 0,-1-1,0 0,0 0,-1-1,0 1</inkml:trace>
</inkml:ink>
</file>

<file path=ppt/ink/ink73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309 1297,'-10'14,"9"-11,0 0,0 0,1 1,0-1,3 2,-2-1,2 0,-1-1,1 0,-1 0,0 0,1-1,-2 1,0 0,0 0,-2 0,0 0,-1 0,-1 0</inkml:trace>
</inkml:ink>
</file>

<file path=ppt/ink/ink73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325 1324,'21'-3,"-18"2,0 0,2-2,-2 2,0 0,0 1,0 0,0 0</inkml:trace>
</inkml:ink>
</file>

<file path=ppt/ink/ink73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350 1322,'3'30,"-3"-26,1 3,0 4,-1-3,0-5,-2 0,-1-2</inkml:trace>
</inkml:ink>
</file>

<file path=ppt/ink/ink73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264 1337,'2'0</inkml:trace>
</inkml:ink>
</file>

<file path=ppt/ink/ink73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265 1337,'4'2,"0"7,1 1,-4-7,2 6,-2-5,2-1,-2 0,1 1,-1 0,1 1,1-4,-4-4</inkml:trace>
</inkml:ink>
</file>

<file path=ppt/ink/ink73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773 1654,'18'12,"-12"-7,-3-4,0 0,1 1,0 0,0 0,-1-1,1-1,0 2,0-1,-1-1,1 1,4 0,-4-2,1 1,-1 0,1 0,-1-2,7 1,-6 0,-2 0,1 2,-1-1,0 2,0 1,0 1,1-1,-1-1,-8-4,1-1,2-1,0-1</inkml:trace>
</inkml:ink>
</file>

<file path=ppt/ink/ink73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791 1732,'-5'14,"5"-11,0 1,0 1,0 0,1-2,-1 1,0 3,0-4,0 0,0 0,0 1,0-1,2 1,1-2,0-2,0-1,-1-3,0-1,-1 2,-2-1,0 1,-3-3,0 0,0 3</inkml:trace>
</inkml:ink>
</file>

<file path=ppt/ink/ink73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769 1749,'17'4,"-13"-6,0 1,0 0,-1 0,0 0,1 0,-1 0</inkml:trace>
</inkml:ink>
</file>

<file path=ppt/ink/ink7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792 857,'-5'34,"5"-29,0-1,0 1,0 17,-2-13,1-2,1-3,-1-1,1 1,-1-1,0 4,0-4,1 0,0 0,0 0,-1 0,1 0,-1 0,1 0,3-7,-1 0,-1 0</inkml:trace>
</inkml:ink>
</file>

<file path=ppt/ink/ink73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815 1706,'5'57,"-5"-53,0 1,1 10,-1-11,0 0,0 1,0-1,-1-8,1-2,0-2,1 1,-1 0,-1-1,2 3,0 2,0 0,0 0,0-1,0 0,1 1,-1 0,1 7,-2 1,1 1,-1-3,0 2,-1 1,1-1,1 0,-1 0,1 0,0-2,2 1,0-5,0-1,0-2,-1 0,0 0,-1 1,2 0,-1 0,1-1,-2 0,-1 1,-1 0,-1 0,-1 1,0 1,0 0,1 4,2 0,0 0,2 1,0 0,4 4,-2-4,0-1,1-1,0-3,-2-1,-1-1,0-1,0 1,-1-1,0 1,0 0,-1 0,2 6,-1 0,0 0,0 0,-1 0,1 0,-1 0,0 0,1 2,-1-2,1 1,0-21,0 8,-1 6,0 0,0 0,1 0,1 0,1 6,-1 0,1 1,-1 0,0 0,0 1,-1-1,1 0,2 4,-3-5</inkml:trace>
</inkml:ink>
</file>

<file path=ppt/ink/ink73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1116 1701,'8'15,"-6"-11,-1-1,1 1,0-1,1 0,0 0,0-1,0-2</inkml:trace>
</inkml:ink>
</file>

<file path=ppt/ink/ink73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1169 1720,'-14'13,"11"-11,2 1,-1 0,1 0,2 0,1-6,0 0,1 1,-1-1,-2 0</inkml:trace>
</inkml:ink>
</file>

<file path=ppt/ink/ink73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1153 1710,'1'20,"-1"-15,0-2,0 0,1 4,-1-4,0 0,0 1,0-1,1 1,-1-1,0 2,0-1,-1 0,1 0,0 1,-1-1,1-1,2-12,-2 3</inkml:trace>
</inkml:ink>
</file>

<file path=ppt/ink/ink73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1156 1713,'3'17,"-2"-14,0 2,0-2,1 1,1 5,-1-5,0 0,-1 0,-1-7,0 0,-1 0,0-7,1 6,0-1,0-1,0 1,0-8,0 10,0 0,1-2,-1 1,1 1,3 17,-3-10</inkml:trace>
</inkml:ink>
</file>

<file path=ppt/ink/ink73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1193 1708,'-1'20,"1"-17,0 2,0-1,1-1,-1 1,1-1,1 0,0 0,1-2,0-1,0 0,0-2,0 0,-1-3,-2 1,0 0,-1 0,1 0,-1 1,1 0,-1-1,0-1,0 2,1-1,-2 0,2 1</inkml:trace>
</inkml:ink>
</file>

<file path=ppt/ink/ink73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1222 1699,'6'21,"-5"-15,-1-3,1 0,-1 4,0-4,0 3,0-3,0 1,0-1,0 1,0-1,3-3,0-1,3-2,-3 2,0-1,0 0,2-2,-3 0,1 0</inkml:trace>
</inkml:ink>
</file>

<file path=ppt/ink/ink73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1276 1756,'3'26,"-3"-22,0-1,-1 0,0 0,1 1,-3 2</inkml:trace>
</inkml:ink>
</file>

<file path=ppt/ink/ink73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1254 1683,'2'17,"-1"-14,0 0,0 2,0-1,0 5,0-5,0 5,0-5,0-1,2 7,-3-6,1 0,0-1,-1 5,1-2,0-1,0-2,0 1,2-3,1-2,-2-2,4-5,-4 4,1 2,-1-2,0 1</inkml:trace>
</inkml:ink>
</file>

<file path=ppt/ink/ink73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1325 1763,'1'43,"-2"-40</inkml:trace>
</inkml:ink>
</file>

<file path=ppt/ink/ink7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802 940,'15'-5,"-12"5,0 0,0 1,-3 2,-1 1,-4 4,3-5,5-1,1-2,-1 0,0-1,0 0,1 1</inkml:trace>
</inkml:ink>
</file>

<file path=ppt/ink/ink73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1378 1690,'-13'8,"10"-6,4 1,2-3,-4 3,0 1,1-1,1 2,2 0,2 4,-1-6,-1 0,0-1,0 0,0 1,-2 0,-1 0,-1 0,0 0,-2 1,1-1,-1 1,-2 1,2-2,0 0,0-3,1-4,1 0,2 0,-1 1,0-1</inkml:trace>
</inkml:ink>
</file>

<file path=ppt/ink/ink73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1370 1695,'2'0</inkml:trace>
</inkml:ink>
</file>

<file path=ppt/ink/ink73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1415 1714,'-2'16,"2"-12,0 0,1-1,-1 0,0 0,0 2,1 0,0-2,0 0,2 3,-2-2,1-1,1-1,-1-7,-1 0,-1 0,0 2,-1 0,-4-2,0 0,-11-1,12 5,-1 1,2 0,8-1,-1 0,7 0,-6-2,-1 3,-1-1,0 0,0 1,1 5,-3-2,0 4,0-2,0-1,-1 0,1 1,-1-1,0-1,1 1,1-9,-1 1,-1 0,1 1,0 0,0 0,1 0,1 3,-2 3,1 1,-1-1,0 0,0 0,1 0,1-5,-1-2,0 1,-1-1,0 0,-1 1,1 0,-1 0,1 6,0 0,1 3,-1-2,0 0,-1-1,1 0,-1 0,1 4,0-3,2-17,-3 7,1 1,-1 1</inkml:trace>
</inkml:ink>
</file>

<file path=ppt/ink/ink73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1481 1685,'1'51,"0"-47,-1 0,1-1,1 2,-1-2,1 0,-1 0,3 4,-3-4,2-1,0-2,0 0,1-4,-3 1,0 0,-2-2,0 2,-2-1,0 0,-1 0,2 1,-2 0,0-1,1 2</inkml:trace>
</inkml:ink>
</file>

<file path=ppt/ink/ink73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1473 1732,'6'-2,"-4"-1,3-1,0-1,-1 2,-1 0,0 2,-6-1,0 1</inkml:trace>
</inkml:ink>
</file>

<file path=ppt/ink/ink73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1334 1649,'3'18,"-3"-12,0 0,0 0,0-1,-1-1,1 1,-1 0,1 1,-1 9,-1-6,1-1,1-1,-2 10,2-7,-1-1,1 0,-1-1,1-1,0 1,0 0,0 2,2 5,-1-9,0 0,0-2,-1 0,0-1,-3-2,-2-5</inkml:trace>
</inkml:ink>
</file>

<file path=ppt/ink/ink73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547 839,'1'21,"-1"-16,0-2,-2-6,2-1,0-2,0 1,0 2,-1 0</inkml:trace>
</inkml:ink>
</file>

<file path=ppt/ink/ink73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747 1053,'18'0,"-15"0,0 2,0 1,-3 0,-1 0,-1 1,0-1,-1-1,2 1,1 0,3-3,1 0,-1 0,0 1,0 0,0 0,0 0,0-1</inkml:trace>
</inkml:ink>
</file>

<file path=ppt/ink/ink73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812 721,'4'47,"-4"-44,2 1,-5-5</inkml:trace>
</inkml:ink>
</file>

<file path=ppt/ink/ink73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1001 830,'11'13,"-12"-9,-1-1,-1-1,3 1,3-2,0 1,3 0,-1 0,-2-1,1 0,-1 0,-1 2,-1 0</inkml:trace>
</inkml:ink>
</file>

<file path=ppt/ink/ink7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849 841,'3'17,"-2"-14,0 3,1-2,-1-1,2 0,-2 0,1 0,1-1</inkml:trace>
</inkml:ink>
</file>

<file path=ppt/ink/ink73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1090 1027,'13'6,"-10"-4,-5 1,0 0,-1 1,0-1,0 0,0 0,2 0,4-3,1 1,-1 0,0-1,0 2,-1 1,-1 0,0 0,-2 0,0 1,-2 0,1 0,0-1,-1 0,1 0</inkml:trace>
</inkml:ink>
</file>

<file path=ppt/ink/ink73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1427 1031,'-5'13,"3"-10,-1 0,0-1,2 1,-1 0,-1-2,6 0,2-2,-2 1,0-1,2 0,-2 1,0-1,0 0,1 1,-1 0,0 0</inkml:trace>
</inkml:ink>
</file>

<file path=ppt/ink/ink73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1436 1032,'-1'26,"1"-21,-1 2,1-2,0-2,0 1,-1 1,-1-9,0 0,1-1</inkml:trace>
</inkml:ink>
</file>

<file path=ppt/ink/ink73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1616 631,'10'14</inkml:trace>
</inkml:ink>
</file>

<file path=ppt/ink/ink73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1628 649,'14'-2,"-9"0,-2 0,0-1,1 0,-1 2,0 0,0 0,-6 3,-1-2</inkml:trace>
</inkml:ink>
</file>

<file path=ppt/ink/ink73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1644 606,'4'20,"-3"-17,-1 4,0 0,0-2,0-1,0 0,0 0,0 6,0-7,0 0,0 0,-1 0,1 0,-1 1,1-1,-3-7,1 1,1 0,-2-4</inkml:trace>
</inkml:ink>
</file>

<file path=ppt/ink/ink73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1623 662,'9'13,"-13"-10,2 0,7-3,4-5,-2 0,-4 3,3-4,-2 1,-1 2,0 1,1-1,-1 1,0 1,-5 9,0-4,-1 1,3-2,1 1,1-1,1-2,0-1,0-2,-2-1,1 0</inkml:trace>
</inkml:ink>
</file>

<file path=ppt/ink/ink73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1676 578,'6'31,"-6"-28,2 1,-3-1,2 0</inkml:trace>
</inkml:ink>
</file>

<file path=ppt/ink/ink73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1716 614,'-3'26,"3"-22,0 0,-1 0,0 0,0 0,1-1,0 1,-1 0,1 1,0-1,1-1,-1 0,1 0,2-2,0 0,4-1,-1 0,-3 0,0 0,2-2,-1 1,0-1,-1 0,-1-1,1 0,-4-1,0 1</inkml:trace>
</inkml:ink>
</file>

<file path=ppt/ink/ink73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1716 609,'2'0</inkml:trace>
</inkml:ink>
</file>

<file path=ppt/ink/ink7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883 838,'-8'17,"7"-13,-1 0,0-1,-3 7,3-7,-3 3,2-3,0 1,1-1,7-5,-2 2,4-3,0-1,-2 1,-2 2,-10 7,4-3,-1 1,1 0,0 0,2-1,8-3,-4 0,3-2,-3 0,0 0,-3 5,-2 3,0 1,-1-2,-1 3,2-4,-1-1,6-5,3 0,-3-1,0 1,2-4,-1 2,-1-1,-1 2,1 0,-1 0,-2 8,0 0,-2 8,2-10,-1 1,0-1,0 0,-1 0,-1-2,1-6,1 0,0 1,1 0</inkml:trace>
</inkml:ink>
</file>

<file path=ppt/ink/ink73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1725 641,'32'-4,"-30"7,-1 0,0 1</inkml:trace>
</inkml:ink>
</file>

<file path=ppt/ink/ink73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1786 664,'2'0</inkml:trace>
</inkml:ink>
</file>

<file path=ppt/ink/ink73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1787 664,'4'10,"-4"-6,0-1,0 1,0 1,0-1,0 2,-3 1,-1-6,-2-2</inkml:trace>
</inkml:ink>
</file>

<file path=ppt/ink/ink73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1707 606,'2'0</inkml:trace>
</inkml:ink>
</file>

<file path=ppt/ink/ink73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1708 606,'1'5,"2"-5,2-1,0 0,0 1,2-1,-4 1,2-1,-1 1,2-1,-2 2,-1-1,0 1,0-1,0 2,-2 1,-5-1</inkml:trace>
</inkml:ink>
</file>

<file path=ppt/ink/ink73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1587 696,'34'11,"-31"-11,3 2,-3-2,5 2,-2-2,-3 0,0 1,0 0,0-2,1 1,1 1,0-1,0-1,1 1,-1 0,-1-1,-1 0,1 0,0 1,4-1,-4 1,0 0,1 0,0-1,0 1,-1 0,5-1,-5 0,-1 1,1-1,0 1,0-1,1 1,0 0,0-1,6 0,-7 1,0-1,0 0,-1 1,1 0,-1-1,0 1,0 0,1 0,-1 0,1 0,0 1,-1-1,0 0,4 1,-2 0,0 1,0-2,-1 0,-1 0,0 1,1-1,0 0,-1 0,1 1,-11 3,4-3,-1 0</inkml:trace>
</inkml:ink>
</file>

<file path=ppt/ink/ink73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1696 806,'0'18,"0"-15,0 4,0-4,0 0,0 1,0 0,1 7,-1-5,0-2,0-1,-1-9,1-1,-1 1,1 1</inkml:trace>
</inkml:ink>
</file>

<file path=ppt/ink/ink73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1695 775,'7'26,"-5"-20,-2-1,2-2</inkml:trace>
</inkml:ink>
</file>

<file path=ppt/ink/ink73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1714 831,'39'-5,"-36"5,0 0,-2-4,-1-1</inkml:trace>
</inkml:ink>
</file>

<file path=ppt/ink/ink73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1752 775,'-10'17,"10"-12,0-1,0 0,0 6,0-7,0 1,0 0,0 0,-1-1,1 0,0 1,0 0,0 1,-1 0,1 1,-1-1,1 0,0-1,-1-1,0 0,0 0,-1 4,0-4,-1 1,0 0,0 0,0-1,0 0,0-3,-1-6,3 3,0 0</inkml:trace>
</inkml:ink>
</file>

<file path=ppt/ink/ink7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882 900,'2'17,"-1"-12,0 3,0-5,-1 3,0-3,0 0,0 0,0 8,-3-4,2-3,-2-9,2 2,-1-3,1 2,0 0,1 0,0 1,-1 0,-1 6,-2 2,3-1,0-1,0-6</inkml:trace>
</inkml:ink>
</file>

<file path=ppt/ink/ink73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1814 619,'14'4,"-10"-4,0 1,-1 0,4-1,-4 0,0 0</inkml:trace>
</inkml:ink>
</file>

<file path=ppt/ink/ink73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1816 645,'2'0</inkml:trace>
</inkml:ink>
</file>

<file path=ppt/ink/ink73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1817 645,'7'7,"-4"-6,0 0,0 0,2-1,-2 0,2 1,-1-1,0 1,1-1,-2-1</inkml:trace>
</inkml:ink>
</file>

<file path=ppt/ink/ink73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1925 624,'-13'-6,"9"11,3-1,0 0,1-1,0 0,0 1,-1 0,1 3,1-3,-1-1,3-1,0-5,0-3,0 0,0 2,-2-1,0 2,1 0,-1 0,-1 6,0 0,1 4,-1-1,1-2,-1 2,0-3,1 1,-1-1</inkml:trace>
</inkml:ink>
</file>

<file path=ppt/ink/ink73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2009 598,'-7'20,"3"-16,1 0,-3 1,2-1,2-1,-2 2,0 0,0-1,3-1,-3 1,-1-1,1 0,4-6,2 0,0-1,0 0,-1 0,3-5,-1 4,0 1,-1 0,0 1,1-1,-1 1,-1 0,1 0,1-3,-3 3,-3 0,1 0,-1 1,0 0,0 2,2 3,0 2,1-2,0 1,1 2,0-3,0 0,-1 0,1 0,0 0,-1 0,2 4,-1-3,0 4,0-5,0 0,-1 1,1 0,-1-1</inkml:trace>
</inkml:ink>
</file>

<file path=ppt/ink/ink73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2045 605,'-8'16,"5"-12,0-1,-1 1,2-1,0 0,1 0,-1 0,-2-1,1-2,1-4,2 1,0-2,2 0,-1 2,1 0,1 0,0 0,0 0,1 1,0-1,-1 1,0 0,0-2,1 0,-2 0,0 0,-2 1,0 0,-1-1,-2 0,0 1,0 1,0 0,0 2,0-1,0 2,2 3,0 3,2 0,0 5,1-2,-2-6,1 1,0 0,1-1,-1 1,0 7,-1-7,0-1,1 5,0-5,-1-1</inkml:trace>
</inkml:ink>
</file>

<file path=ppt/ink/ink73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2082 576,'-1'30,"1"-27,-1 0,1 0,0 0,0 1,0-1,0 0,3-12,0 4,-1 2,1 2,2 3,-2-1,0 2,-3 0,-1 0,-3 1,1-2,0 0,0 1,-1 0,-2-1,1-6</inkml:trace>
</inkml:ink>
</file>

<file path=ppt/ink/ink73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1812 809,'-11'13,"8"-10,0 2,2-1,0-1,0 0,0 9,1-9,-1 1,1 0,0-1,1 0,0 0,2-3</inkml:trace>
</inkml:ink>
</file>

<file path=ppt/ink/ink73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1845 829,'-13'0,"10"1,1 2,0 0,1 0,1 0,0 1,0-1,3-2,0-3,2-1,1-2,-3 2,0 0,0 0,0 3,-3 4,0 1,0-2,0 0,1 0,-1 0,1 1,-1 0,1 2,-1-3,2 0</inkml:trace>
</inkml:ink>
</file>

<file path=ppt/ink/ink73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1884 794,'11'14,"-5"-8,-3-2,-2-1,1 1,-1 0,-1 0,-1 0,0 0,0 1,0-2,-1 0,1 1,-1-1,0 0,0 0,-1-1,-2 1,2-3,-2-1,2-4</inkml:trace>
</inkml:ink>
</file>

<file path=ppt/ink/ink7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860 925,'-6'16,"6"-8,1-4,0 0,0-1,0 0,1 1,1-2,3 0,-2-1,0 0,1-2,-1-1,0-1,-1 0,0 1,3-6,-5 5,1 0,1-4,1 2</inkml:trace>
</inkml:ink>
</file>

<file path=ppt/ink/ink73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1993 813,'-12'4,"9"-1,0 0,0 0,2 0,0 0,2 0,2-2,6-2,-6-1,0 0,0 1,0-2,0 1,-5 7,2-1,0-1,1 1,0-1,0 1,0-1,-1 0,0 4,0-4,0 1,-2 0,-1-2,0 0,0-1,0 0,2-7,6-7,-3 7,3-1,-3 4,1 0</inkml:trace>
</inkml:ink>
</file>

<file path=ppt/ink/ink73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2023 822,'2'16,"-1"-13,2-1,0-3,1 0,0-2,-1 0,0-1,-7 2,1 1,0-1,10 0,-2 2,0-1,0 2,-1-1,-1-1,0 0,0 1,1-2,1 2,-2-1,1 1,-1 0,-6 1</inkml:trace>
</inkml:ink>
</file>

<file path=ppt/ink/ink73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2074 792,'-2'46,"2"-43,0 0,3-3,2-6,-2 3,2-2,-2 2,0 0,0 1,0 1,0 0,-1 5,-4 0,1 0,0-1,1 0,-1 0,4 0,1-3,-1-1,0 1,1-1,-1-1,0-1,-1 0,-2 0,-2 0,-1 2,0 0,0 0,0 1,-1 1,1-2,0 1,3-3</inkml:trace>
</inkml:ink>
</file>

<file path=ppt/ink/ink73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2158 770,'1'22,"0"-14,-2-4,1 2,1-2,-1 12,0-13,0 0,0 0,0 0,0 1,0-1,-1 7,1-7,1-10,0 4,-1-2,1 2,1-1,1 0,0 0,-1 1,1-1,-1 1,1 1,1 3,-1 2,-2 0,1 3,-2-2,-1-1,-1 1,-1 1,0-3,-1-2,-1-1,1 0,1-1,-1 0,1 1</inkml:trace>
</inkml:ink>
</file>

<file path=ppt/ink/ink73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2127 742,'2'19,"-2"-15,1 1,0 1,-1-3,-1 0,1 0,0 0,0 0,0 5,0-3,0 0,0 0,0 2,0 0,-1-2,0 0,1-1,-1-1,0 0,4-3,1-2,-1 1,0 1,0-1,0-1,0 1,0 1,0 0,-6-1,0 0,0-1</inkml:trace>
</inkml:ink>
</file>

<file path=ppt/ink/ink73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1744 953,'-15'-3,"11"3,0 0,0 1,1 1,1 1,1 1,1 0,1-1,0 3,1-3,1-4,0 0,1-4,-2 2,1 1,0 2,-1 5,-1-1,0-1,-1 0,0 0,0 1,-1-1,0 1,-1 0,-3 0,1 0,0-1,0-1,2 1,-1-1,3-7,2 1,0 0,0 1</inkml:trace>
</inkml:ink>
</file>

<file path=ppt/ink/ink73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1750 973,'8'19,"-5"-22,-1 0,-1 0,-1 0,-1-1,-1 0,0 1,-1 1,6 1,3 1,-3 1,0-1,2 3,-2-3,0 1,2 0,-1-1,0 0,-1 0,0 0,-7 3</inkml:trace>
</inkml:ink>
</file>

<file path=ppt/ink/ink73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1791 943,'-2'18,"1"-4,0-11,0 4,0-4,0 0,0 0,6-3,0-3,-1 1,0 0</inkml:trace>
</inkml:ink>
</file>

<file path=ppt/ink/ink73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1811 976,'4'6,"-5"-2,0-1,3 0,1-1,0-2,0-1,0-1,1-1,-1-3,-3 3,-1-3,0 2,-1 1,0 0,-2 2,1 1,0 1,-5 4,4-2</inkml:trace>
</inkml:ink>
</file>

<file path=ppt/ink/ink73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1715 1073,'2'0</inkml:trace>
</inkml:ink>
</file>

<file path=ppt/ink/ink7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913 893,'-1'19,"1"-14,0 0,0-1,0-1,1 9,0-8,-2 0,2-1,0-7,2-6,-1 4</inkml:trace>
</inkml:ink>
</file>

<file path=ppt/ink/ink73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1716 1043,'18'17,"-15"-15,0 0</inkml:trace>
</inkml:ink>
</file>

<file path=ppt/ink/ink73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1741 1075,'2'0</inkml:trace>
</inkml:ink>
</file>

<file path=ppt/ink/ink73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1768 1050,'-9'10,"9"-6,0-1,0 1,0 0,0 1,0-1,0 0,0 0,0 0,1 1,0 1,-1-3,0 2,1-2,-1 4,0-3,-1 1,1-2,-1 0,1 0,-2 0,-1-2,0-1,-1-2,3-2,0 1,0-5</inkml:trace>
</inkml:ink>
</file>

<file path=ppt/ink/ink73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1721 1065,'-2'16,"1"-13,1 0,-1 1,0 1,0-2,1 0,0 0,0 0,1 1,0-1,1 0,2 1,2 1,1-6,-6-3</inkml:trace>
</inkml:ink>
</file>

<file path=ppt/ink/ink73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1747 1079,'15'-1,"-11"0,-1 0,1 0,0 1,-1 0,0 0,0 2,-1 1,0 0,1-4,-2-3,0 1,-1-1</inkml:trace>
</inkml:ink>
</file>

<file path=ppt/ink/ink73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1815 1049,'-7'19,"6"-16,0 1,0 0,0-1,0 0,-1 2,1-1,0 4,1-4,1-1,1 0,0 1,1 0,0-2,0 2,0-1,0-5</inkml:trace>
</inkml:ink>
</file>

<file path=ppt/ink/ink73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1840 1048,'0'51,"0"-48,0 0,1 1,-1 0,0-1,0 0,1-8,0 0,0 2,0 0,1-1,0 1,2-3,-2 3,0 0,1 1,0 9,-3-2,-1 1,0-3,0 0,0 0,0 0,0 0,-2-1,2-5,0 0</inkml:trace>
</inkml:ink>
</file>

<file path=ppt/ink/ink73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1870 1055,'20'14,"-19"-10,-1 0,1 3,-1-3,-1 1,0-2,0 0,-1 2,1-2,-1 0,-2 5,3-5,0 0,-1 4,2-4,-1 0,1 0,-1 0,0 1,0 0</inkml:trace>
</inkml:ink>
</file>

<file path=ppt/ink/ink73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1993 1066,'-14'-14,"11"15,0 0,0 2,0 0,1 3,2-3,0 1,2 3,-1-4,0 0,5-2,-3-3,1-2,0-2,-2 2,-1 1,1 0,-4 7,2-1,0 6,0-6,1 6,0 0,-2-2,0-3,-1 0,0 3,1-3,-2 1,1-1,0 0,0-1,-1-1,4-8,2-1,-1 1,1-3,-2 5,0 1</inkml:trace>
</inkml:ink>
</file>

<file path=ppt/ink/ink73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2016 1077,'14'14,"-13"-19,-1-3,-2 2,1 3,-2 1,0 0,0 2,7-1,2 1,-2 0,1-2,1 2,-3 0,0-1,1 1,2-1,-1 1,2 0,-3 1,-1 2,-6-8,2 1</inkml:trace>
</inkml:ink>
</file>

<file path=ppt/ink/ink7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936 867,'3'31,"-3"-25,0 0,0 0,0 6,0-3,0 4,0-8,0 4,0-6,0 1,-1 3,1-4,-1-8,1-11,0 10,0 3,1-4</inkml:trace>
</inkml:ink>
</file>

<file path=ppt/ink/ink73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2069 1028,'-4'25,"3"-18,1-3,0-1,0 1,0 0,0 0,0 0,0-1,0 0,1 0,-1 0,3-3,0-2,2-6,-3 5,-1 0,1 0,1 0,-1 0,-1 8,-1-2,1 2,-1-1,1-1,1 0,1-1,1 1,-1-3,1-3,0-2,-3 1,-1 0,1 0,-1 1,-1-7,0 6,-1 0,0 1,0 0,-2 2,0-1,1 2,-1-1,1 2,-2-1</inkml:trace>
</inkml:ink>
</file>

<file path=ppt/ink/ink73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2172 1008,'-2'16,"2"-12,0 0,-1-1,0 4,1-3,-1 0,1 0,-1 0,1 1,0 0,0 1,0 0,-1-1,0 3,0-5,1 0,-1 1,1-1,5-2,-2-1,0 0,0 0,1-2,1 1,0 0,-2 0,0 1</inkml:trace>
</inkml:ink>
</file>

<file path=ppt/ink/ink73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2229 1012,'-12'12,"10"-9,1 0,-1 0,1 0,1 1,-1-1,1 0,1 3,2-3,3 1,-2-1,-1-1,0 1,-1 0,0 0,0 1,-1 0,0 1,-1-2,-2 4,0-4,1 0,-3 1,1-1,0-1,0 0,0-2</inkml:trace>
</inkml:ink>
</file>

<file path=ppt/ink/ink73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2254 1071,'20'2,"-17"-1,-3 2,-1 3,0-3,-1 1,0-1,-2 1,1-1,2 0,3 0,2-2,2 0,-3-1,1 0,-1 0,0 0,0 0,-7 1</inkml:trace>
</inkml:ink>
</file>

<file path=ppt/ink/ink73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1757 1213,'-17'-5,"14"6,0 0,-1 1,4 1,5 1,-2-3,2 0,-2-1,0-2,0 0,-1-2,1 1,-2 0,-1 6,0 2,1 3,0-5,-1 0,0 0,0 1,0 0,1 0,-2 0,1-1,-1 8,0-8,-1 1,-1-1,0 0,0 0,0 0,-1-1,0-1,0 0,1-1,1-3,3-2,1 2,0 0,5-6,-4 5</inkml:trace>
</inkml:ink>
</file>

<file path=ppt/ink/ink73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1786 1213,'2'27,"-1"-24,2-2,0-3,1-2,-2 0,2-2,-3 3,0 0,-2 0,-1 0,-2 2,1-1,6 1,2 1,0 1,0-1,-2 1,0-1,0 0,2 0,-1 0,-1 0,0 0,0 0</inkml:trace>
</inkml:ink>
</file>

<file path=ppt/ink/ink73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1835 1186,'2'28,"-4"-21,2-4,-2 5,2-2,0 2,0-5,2 0,1-3,0-3,-1 0</inkml:trace>
</inkml:ink>
</file>

<file path=ppt/ink/ink73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1860 1218,'1'15,"0"-9,0-3,2-1,2-5,-2-1,-1 0,0 0,-1 0,-2 1,0 0,-2 0,-1 2,0-1,-1 0,-1 1,2-1</inkml:trace>
</inkml:ink>
</file>

<file path=ppt/ink/ink73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1924 903,'-1'14,"0"-11,1 0,0 0,0 0,-1 1,0 1,-1-1,2 0,-1 1,1 0,-1-1,1-1,0 3,0-3,-1 0,1 1,0-1,2 0,1-1,0-1,0-1,1-1,-1 1,0 0,0-1,0 1,4-1,-4 1,2-1,0 0,-2 1,0 0,0 0,0 0,0 1,0 0,0-1,-6 2</inkml:trace>
</inkml:ink>
</file>

<file path=ppt/ink/ink73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2022 929,'-14'1,"11"0,-1 0,0 1,-1 0,2-1,0 2,0 0,2 0,1 0,2 1,0-1,-1 0,1 0,4 2,-3-2,0-1,0-1,0 1,-2 1,-1 0,-2 0,-1 0,0-2,0 1,0 0,0 0</inkml:trace>
</inkml:ink>
</file>

<file path=ppt/ink/ink7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958 870,'20'1,"-15"3,-3-1,0 0,-1 2,0 3,0-4,0 18,-1-12,0-6,-1 1,0-1,-2 1,-1-3,-4-1,5-1,-1-1,-1 1,1-3,2 0,2-2,2-6,-1 6,1 0,0-1,0 0,1 2,-1 1,9-11,-8 12,3-3,-2-2,-6 4</inkml:trace>
</inkml:ink>
</file>

<file path=ppt/ink/ink73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2030 964,'-2'13,"1"-10,1 0,0 0,0 0,0 3,-1-3</inkml:trace>
</inkml:ink>
</file>

<file path=ppt/ink/ink73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2047 983,'16'2,"-12"-3,-1 0,0 0,0 0</inkml:trace>
</inkml:ink>
</file>

<file path=ppt/ink/ink73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2083 953,'-2'15,"2"-12,-1 0,1 0,0 0,0 1,3-1,0-2,0-2,0-1,-2-1,0 0,-2 0,-2-4,3 4,0 0,-2 0,6 0,0 1,0 1,0 0,-1 1,0-1,0 1,0 0,-2 3,-2 2,0 1,0-3,1 0,0 0,0 0,-1 0,4-1,0-4,1-3,-3 2,0 0,0-1,0 0,1 0,-1 1,0 0,1 6,-2 2,1-1,-1-1,0 3,1-3,0 0,1 0,0-6,2-14,-4 12,1 1,-1 1,1 0,1-5,-1 5,0-2,-1 2,1 0,1-3,-1 2,1 0,-1 1,0 0,-1 6,0 2,-1 0,1 0,0-1,0-1,-1 2,0 0,2-1,-1 0,-1-1,2 0,-1 2,1 0,-1-2,0 0,1 0,-1 0,3-6,-1-1,-1-2,-1 3,-1 0,0 0,0-1,-2 1,1 0,-1 0,0 1,0 2,0-1,6 1,18 0,-17-1,0 1,-1-1,1-1,0 1,-1-2,-1 0</inkml:trace>
</inkml:ink>
</file>

<file path=ppt/ink/ink73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1983 1201,'-5'14,"3"-10,1 0,-1 5,2-6,-1 1,1 0,-1 2,1-2,3-1,0-4,2-2,-2 2,1-2,0 2,0-1,-1 1,0 0,0 1,1 0,-1 0</inkml:trace>
</inkml:ink>
</file>

<file path=ppt/ink/ink73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2025 1241,'15'7,"-12"-7,0 1,1-1,-1 0,3 0,-3 0,0 0,-6 0,0-1,0-1,1-2</inkml:trace>
</inkml:ink>
</file>

<file path=ppt/ink/ink73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2096 1195,'-20'20,"19"-17,1 0,1 0,1 0,1 0,0 0,0-1,0 1,0-1,-1 2,0-1,-1 0,-1 1,-1-1,-1 0,-2 1,1-1,1 0,4-7</inkml:trace>
</inkml:ink>
</file>

<file path=ppt/ink/ink73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2126 1233,'0'33,"0"-30,-1 2,1-2,-1 0</inkml:trace>
</inkml:ink>
</file>

<file path=ppt/ink/ink73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2141 1276,'22'-3,"-18"3,2 0,-3 0,0-1,0-1</inkml:trace>
</inkml:ink>
</file>

<file path=ppt/ink/ink73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2187 1253,'10'13,"-9"-16,-2 0,0 0,5 0,-1 2,0 0,0 1,0 2,-2 1,0 3,-1-3,1 0,2-1,0-3,1-1,0-3,-1 0,0 1,-2 7,-2 1,1 0,0-1,1 0,2-3,0-3,-2-1,1-2,-1 3,-1 0,1-1,-1 0,1 0,1-8,-2 9,1-3,0 3,0-1,1 0,-1 7,-1 1,0 3,0-3,0-1,0 0,0 1,0-1,0 4,0-4,2 2,-2-1,1-1,1 0,1-1,2-2,-2 0,-4-6,-1 3,-9-11,9 11,-1 0,0 0,0 0,0 1,0 1,0 0,6 1,1 1,-1-1,1 0,-1 0,1 0,-1-1,0 1,0 0,-7 1,1 0,-2 0</inkml:trace>
</inkml:ink>
</file>

<file path=ppt/ink/ink73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2184 1248,'3'18,"-1"-15,1-3,2-3,-3 0,0-1,-1 1,-1-1,-1 1,0-1,-2-1,2 2,-2 1,0 2,1 3,0 0,0 1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2592 1259,'13'6,"-10"-5,1 0,-1 1,3 1,-2-2,-1 0,2 0,3 1,-5 0,1-2,-1 1,0 1,0-1,1 1,0 2,-1-1,1 3,0-2,-1-1,1-1,-1 1,0-2,0 1,0-2,-7 0</inkml:trace>
</inkml:ink>
</file>

<file path=ppt/ink/ink7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275 977,'-4'16,"5"-13,0 0,0 0,-1 2,0-1,0-1,0 0,0 0,0 1,0-1,1 1,1 1,0 0,-1-2,0 2,0-2,0 0,0 0,1 0,0 0,2 0,-1-2,0 2,0-2,0 1,0-1,0 0,0-1,0 0,0 0,0 0,0 0,0-1,0 0,0 0,1 0,-1-1,0 0,0 0,0-1,0 0,0 2,1 0,-1-1,0 0,0-1,0 0,-1 0,-2 0,2-2,-1 1,0-1,-1 2,-1-5,0 5,0 0,0 0,-1-1,1 0,-2 1,-1 0,1 1,0-1,0 1,-1 0,1-1,0 2,0-1,0 1,0-1,-1 0,-6 0,3 1,3 2,0-1,-1 1,2 0,-1 1,1-1,-1 2,1-1,-2 1,-1 2,-1-1,4-1</inkml:trace>
</inkml:ink>
</file>

<file path=ppt/ink/ink74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1653 786,'-3'30,"2"-27,1 0,-1 4,0-3,0-1,1 2,0 1,-1 1,1 0,-1 0,1 1,0 0,0 0,-1 1,1 2,0 0,-1-2,1 1,0 3,0-1,0 0,1 0,-1 1,1 1,0 9,1-12,-1 2,0-2,-1-1,1 0,0-2,0 0,-1 2,1 8,-1-11,1 1,-1-1,0 2,1-1,-1 2,1 6,-1-10,1 15,0-14,-1 0,0 0,0 2,0 0,0-5,0 0,0 0,0 0,0 1,0 0,0-1,-1 3,1-4,-1 0,1 0,0 3,-1-3,2 0,1 0,0 0,1-2,0 0,1 0,1-1,-2 1,2 0,-2-1,0 0,1 1,2 0,-3-1,0 1,0-1,0 0,1 0,0 0,1 0,1 0,-1 1,0-1,0 0,0 0,11-1,-10 1,0 0,0 0,7 0,-8 0,7-1,2 1,-7-1,1 1,-1 0,-1 0,6-1,-6 1,0-1,1 1,1-1,-1 1,-2 0,7 0,-6-1,1 1,1 1,0-1,0 1,-2-1,1 1,14 0,-12 0,-1-1,11 3,-13-2,0-1,1 0,13 2,-14-1,-1-1,6 1,-6-1,1 1,1 0,0 0,-2-1,1 1,-1 0,0 0,0-1,-1 1,1 1,1-1,0 0,0 0,-1 1,0-1,-1-1,-1 1,2 1,-1-2,-1 1,4 1,-4-1,1-1,4 1,-5 0,0-1,1 0,-1 0,0 1,2-1,-1 0,-1 0,0 1,1-2,-1 1,0-1,1 2,-1-2,0 1,1 0,-1-1,1 0,-1 1,1-3,-2 0,1-3,-2 2,0 0,0 1,0-1,1-1,0 1,0 1,1-2,-1 2,-1-1,1 0,-1-2,-1 2,1 0,0-2,-1-1,0 2,0 0,0 0,0 1,0-1,1 0,-1-1,0-2,0 0,0 1,1 1,-1-1,0 1,0 0,0-2,1-7,0 9,0-9,0 10,0 1,0 0,1-6,-1 4,-1 0,0 2,1 0,-1 0,-1 0,1 0,-1 1,1-1,-1-1,0 0,0-8,0 6,1 1,-1 1,0 0,0 0,0 0,0 0,1-1,-1-1,1 0,-1 2,0-6,0 7,1-1,-1 0,0-2,0-1,1 1,-1 0,-1 1,1 0,0 0,0-2,-2-11,2 11,-2-8,2 9,-1 0,1-2,0-1,-1 3,0 0,-1-5,2 6,-1-1,0 0,0-1,0 3,0 0,0 1,-1-1,2 2,-1 0,-1-3,2 3,-4-8,4 8,1-1,-1 0,0 1,0-1,0 1,-1-5,0 1,1 3,-1 0,1 1,-1 0,-1 3,-3-2,3 2,0-1,-3 0,2 1,-1-2,2 1,0 0,-5-2,5 2,0 0,-1 0,1 1,-1 0,-1 0,-1-1,-1 1,1 0,1 0,-1 0,0 0,0 1,-26 1,25-2,0 1,-31 2,29 0,1-2,0 0,-2 0,0 0,1 0,-14 0,15 0,-1-1,1 0,0 0,1 0,0 0,-15 1,15-2,-1 1,1 1,1 0,0-1,-6 2,4-1,2 0,-1-1,1 2,0-1,1 0,-5 2,5-2,1 0,0 0,-1-1,0 1,2 0,-5 0,5 0,-2 0,1 1,0-1,1 0,-4 1,4-2,-2 1,2 0,0-1,0 1,-3 0,1 0,1 0,-2 0,1-1,-2 2,1-1,3 0,0-1,-1 1,-1 1,1 1,-3 3,3-3,1 1,1-1,-1 0,1 0,-2 0,0-1</inkml:trace>
</inkml:ink>
</file>

<file path=ppt/ink/ink74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1632 1359,'-6'21,"5"-17,0 0,-1 6,2-7,-1 0,1 1,1 0,-2 0,2-1,0 1,1 0,0-1,2-2,-1-1,1-1,-1 0,2-1,-1 1,-1 0,0 0,0 1,0 0</inkml:trace>
</inkml:ink>
</file>

<file path=ppt/ink/ink74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1693 1377,'-8'15,"7"-12,-1 0,1 0,-3 2,2-1,-1 0,1-1,2 0,2 0,2-1,1 0,-1 0,-1-1,0 0,0 0,1 1,-1 0,0 1,-2 1,-1-1,-1 4,-2-1,0-3,0 0,0-2,0 1,0-2,-1 2,0-2,1 1</inkml:trace>
</inkml:ink>
</file>

<file path=ppt/ink/ink74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1721 1429,'16'2,"-13"-1,0 0,0 1,-2 1,-1 1,0-1,-1 0,-1 4,1-3,0-1,-2 2,-1-1,0-1,0 0,0 1,7-3,0-1,1-2,-1 1,2 0,-2-1,0 1,0 0,0 1,0 0</inkml:trace>
</inkml:ink>
</file>

<file path=ppt/ink/ink74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1780 1424,'20'21,"-18"-18</inkml:trace>
</inkml:ink>
</file>

<file path=ppt/ink/ink74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1788 1472,'2'0</inkml:trace>
</inkml:ink>
</file>

<file path=ppt/ink/ink74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1067 812,'19'29,"-15"-25,0 0,-1-1,0 0,1-3,0-4,-2 1,1-3,0 2,-1 0,3-5,-3 3,1 0,0 0,0 0,0 1,0 2,0-1,1 1,-1-1,0 0,0 2,7-7,-5 4,-4 1,0 1</inkml:trace>
</inkml:ink>
</file>

<file path=ppt/ink/ink74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2578 1369,'3'25,"-2"-20,-1 0,1-1,-1-1,0 0,0 0,0 1,0-1,1-11,-1 2,0-1</inkml:trace>
</inkml:ink>
</file>

<file path=ppt/ink/ink74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2581 1304,'21'26,"-19"-23,0 0</inkml:trace>
</inkml:ink>
</file>

<file path=ppt/ink/ink74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2613 1367,'46'1,"-42"-1,-1 0,-1-3</inkml:trace>
</inkml:ink>
</file>

<file path=ppt/ink/ink7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452 975,'-13'8,"10"-8,0 2,0-2,0 1,0 1,-1 0,2 1,0 1,2-1,-1 0,1 0,0 2,0-2,2 0,1 12,-2-12,1 0,0 0,2 0,0-2,-1 0,0 0,0 1,1 0,-1-2,0 1,0 1,0-1,0 1,0-2,0 1,0 0,0-1,0 0,0 0,0 0,0-1,0 1,0 0,0-1,0 1,0 0,0-1,0 0,0 0,1-1,-1 1,0-1,-1-1,1 1,1-2,-2 1,0-1,0 1,-2 0,1 0,0 0,0 0,0-1,-1 0,0 1,0 0,0 0,-2-2,-1 1,2 1,-1 0,0 0,0 0,0 0,0 0,-1-1,1 1,-1 2,0-1,0 1,0-1,-1 2,1-1,0 1,0 0,0 0,0 0,0 0,0 1,-4 2,4-1,0-1,-1 1,1-1,-1 0,2 2,-3 2,2-4</inkml:trace>
</inkml:ink>
</file>

<file path=ppt/ink/ink74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2652 1313,'-6'22,"5"-16,-1 12,1-13,1-1,-2 5,2-4,-1-1,0 9,1 0,-1-8,1-1,0-1,0 3,-1-3,2 1,-1 0,1-1,-1 1,1-1,0 2,-1-1</inkml:trace>
</inkml:ink>
</file>

<file path=ppt/ink/ink74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2695 1383,'-9'20,"8"-17,1 0,-1 2,0-1,1 0,-1 0,2 2,0-1,0-2,1 0,2-2,-1-2,0-1,0 0,0 0,0 0</inkml:trace>
</inkml:ink>
</file>

<file path=ppt/ink/ink74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2748 1393,'-21'10,"20"-2,1-5,0 0,-1 5,1-4,1-1,0 0,2-3,0-1,0-1,2-4,-3 3,1 0,-1 0,0 7,-1 0,0 0,1 0,1 2,1-4,0-6,-3 1,1 0</inkml:trace>
</inkml:ink>
</file>

<file path=ppt/ink/ink74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2786 1367,'9'38,"-9"-33,-1-2,1 0,-3 9,1-9,1 0,1 0,-4 7,3-7,0 0,-1 0,1 0,0 1</inkml:trace>
</inkml:ink>
</file>

<file path=ppt/ink/ink74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2898 1400,'-14'-4,"10"5,1 0,0 3,2 0,0-1,0 1,1 1,0-2,1 1,2-3,0 1,0-3,0 1,0-2,0-1,-1 0,-1 6,0 1,0-1,-1 1,0 0,-1 0,0 0,0-1,0 8,0-6,1-2,-1 1,0-1,3-8,0 0,0 0</inkml:trace>
</inkml:ink>
</file>

<file path=ppt/ink/ink74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2917 1417,'3'15,"-2"-12,2 0,1-2,-1 0,0-1,0 0,1-1,-1-1,1-1,-2 0,-2 0,-1 0,-3-1,2 1,-1 2,0-1,7 0,1-1,-2 0,4 0,-4 2,3-2,-3 2,1 1,-1-1,1 0,3-1,-4 2,0 0,0 0,-7-4,2 1,-1-1</inkml:trace>
</inkml:ink>
</file>

<file path=ppt/ink/ink74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2984 1370,'1'64,"-1"-61,2 1,1-4,1-4,0-1,-1 1,0 0,-1 1,0 6,-3 0,1 0,1 1,-1-1,2 0,1-1,0-3,0 1,0-1,0 0,2-3,-1 2,-2-2,-3 1,-3-1,0 1,0 2,0-1,0 2,1-1</inkml:trace>
</inkml:ink>
</file>

<file path=ppt/ink/ink74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3096 1342,'8'27,"-9"-19,0-4,0-1,1 0,-1 0,1 0,-1 1,0 4,0-3,0 0,0-2,0 0,0 1,-1-1,1 0,5-2,3-1,-2 0,-2-1,1 0,1-1,-2 1,0 0,0 1,0 0,-6 1</inkml:trace>
</inkml:ink>
</file>

<file path=ppt/ink/ink74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3155 1382,'2'44,"-2"-41,-1 0,1 1,-1 1,1-2,0 5,0-5,0 2,-1-2,1 1,1-10,-1 3,0 0,2 0,-1-1,1 1,2 1,-1 1,1 1,-1 2,0 2,-2 0,0 0,-2 0,-1 0,0 0,-2-1,-1 0,0-3,-7-2,7 0,0-2,0-1,0-1</inkml:trace>
</inkml:ink>
</file>

<file path=ppt/ink/ink74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2625 1547,'-13'-5,"12"9,1-1,0 4,0-3,1 1,-1-2,2 0,1-4,1-7,-2 5,0-3,-1 3,0 0,0 7,1 2,-1-1,1 10,-1-12,-1 2,1-1,-1 0,-1-1,1 1,-2-1,0 1,0 2,-1-2,-1 1,1-1,0-2,3-7,0-5,1 6,-1 0,2 1,-1 0,0 0</inkml:trace>
</inkml:ink>
</file>

<file path=ppt/ink/ink7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864 982,'13'3,"-10"-3,0 0,1 0,-1 0,0 0,0 0,0-1,5-1,-3 1,-1 1,-1 0,3-1,-1-1,1 0,-2 1,-1 0,1 1,-1 0,0-1,2 1,-2-1,2-2,-2 2,0-1,3 0,0 0,-2 1,-1 0,1 1,0-1,-1 1,1-1,-1 2,0-1,-15-4,7 3,1 0</inkml:trace>
</inkml:ink>
</file>

<file path=ppt/ink/ink74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2646 1562,'14'19,"-13"-16,1 0,1 0,0-1,0-1,0-1,0-1,1 0,-1-2,1 0,-1 0,-1 0,0-1,-1 0,-1-1,-2 0,-1 2,-1 1,1 1,-1 1,1-1,9 1,10 0,-10 0,-2 0,0 0,0-1,-1 1,0 1,0-1,0-1,2 1,-2-1,0 1,1 0,-1 1,-6 3,-1-3,0-2</inkml:trace>
</inkml:ink>
</file>

<file path=ppt/ink/ink74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2729 1523,'5'59,"-5"-54,-1-2,2 0,1 1,1-3,1-1,-1 1,3-1,-3 0,0 0,0 0,1-1,1 1</inkml:trace>
</inkml:ink>
</file>

<file path=ppt/ink/ink74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2790 1550,'-3'29,"3"-26,0 1,2 2,0-3,1-1,1-1,2-4,-3 3,1-3,-1-1,-1-1,0 0,-2 1,0-5,0 6,-1-1,1 1,-2 0,-1 0,0 0,-5 0,4 4,0 0,0 3,2-1,0 0,0 2,1 0,0 0,-1-2,1 0</inkml:trace>
</inkml:ink>
</file>

<file path=ppt/ink/ink74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1567 1018,'9'17,"-9"-13,0-1,-1 0,1 2,-2 5,2-6,0 1,0 2,0-2,1-2,0 1,2-2,1-2,1-1,-2 0,0 0,5-5,-4 2,0 1,0 1,2 0,-3 1,0 1,-3-3,-1 0,0-2,1 2,3 1,-3 9,1-1,0-2,0 12,-1-13,0 2,0-2,1 0,0 0,2-5,-1-1,1 2,1 0,-1 1,0 2,-1 1,-1 1,-1-1,0 0,-1 0,-1 0,-4 2,3-3,0-1,0-3,1-3,1 0</inkml:trace>
</inkml:ink>
</file>

<file path=ppt/ink/ink74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1633 1100,'0'11,"0"-6,0 0,1 0,0-2,0-9,-1 3,-1-1</inkml:trace>
</inkml:ink>
</file>

<file path=ppt/ink/ink74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1891 691,'21'-2,"-18"2,3 0,-2 0,1 0,0 0,-2 0,0-1,1 1,0 0,0-1,-1 1,0-1,0 0,1 1,8-2,-9 2,0-1,0 0,1 1,0 0,1 0,3-2,-4 2,-1 0,1-1,-1 0,1 1,7-3,-8 3,2 0,0-1,0 0,0 0,-1-1,1 1,-1 0,-1 1,4-1,-4 0,1 1,-1 0,1 0,0-1,0 1,4 1,-4-1,0 0,2 1,-2 0,0 0,0-1,0 1,0-1,0 0,1-1,-2 1,0 0,1-1,0 0,0 1,-1-1,0 1</inkml:trace>
</inkml:ink>
</file>

<file path=ppt/ink/ink74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3312 1351,'-38'36,"39"-33,-1 0,1 0,-1 4,1-4,0 1,2-1,0-2,0-1,2-1,-1-1,-1 0,0-1,3-6,-4 6,1-2,0 1,-1 0,0 1,0-3,0 3,-2 6,0 0,0 1,1-1,0 0,0 1,0-1</inkml:trace>
</inkml:ink>
</file>

<file path=ppt/ink/ink74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3359 1355,'7'-12,"-6"8,0 1,0 0</inkml:trace>
</inkml:ink>
</file>

<file path=ppt/ink/ink74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3382 1318,'-17'26,"13"-12,2-10,0 0,0-1,0 0,-1 0,0 3,-1 0,0 4,3-6,0-1,0 0,-1 1,1-1,-2-4,2-2,-1 0,1 0,0 0,0 0,0 0,0 0,0-2,1 2,-1-1,2 1,0 0,1 0,1 2,1-2,1 0,0-1,1 1,6-6,-10 6,2-1,-2 1,2-2,-3 2,-2 0,-3 1,-1 0,2 1,0 0,-1 1,1-1,-1 0,-1 0,2 1,0-1,0 1,0 0,0 2,4 3,0-1,2 11,-1-4,1 5,1 2,-2-8,1 2,-1-8,1-2,3-17,-6 11</inkml:trace>
</inkml:ink>
</file>

<file path=ppt/ink/ink74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3420 1320,'-35'56,"31"-55,1 0,-4-1,3 0,5-3,2 0,0-1,3 1,0 1,-2-2,-1-7,-1 4,-1 0,-1 3,-1-2,0 2,1 1,-2 0,0 0,-2-2,1 3,2 5,1 0,-2 2,1-1,0 0,1 0,0 4,0 10,0-13,0 0,0 0,3 4,-2-6,2 1,0-1,1-1,-1-1,0-1,0 0,1 0,-1-1,1 0,-1-1</inkml:trace>
</inkml:ink>
</file>

<file path=ppt/ink/ink7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871 1002,'13'-2,"-10"2,0 0,2 0,-1-2,-1 1,4 0,3-1,-3 1,-3 1,0-1,0 0,1 0,-1 0,1 1,0-1,0 0,2 0,-3 0,1 1,-2-1,3 0,-1 0,-1 0,-1 0,0 0,0-1,1 1</inkml:trace>
</inkml:ink>
</file>

<file path=ppt/ink/ink74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3441 1291,'0'65,"-1"-59,1-2,0 0,0 0,-1-1,1 1,-2-7,3 0,-1 0,1 0,1-4,-1 3,1-2,-1 3,3-3,1 0,-1 4,2 2,-3 1,0 1,-1 7,-1-5,-1-1,-1 5,-4 4,-3-3,5-7,-3 3,1 0,-2 0,3-3,1-2,0 0,-1 0,0-2,-1 0,0-1</inkml:trace>
</inkml:ink>
</file>

<file path=ppt/ink/ink74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3284 1441,'20'-4,"-12"3,-4 1,0-1,7-1,-4 1,0-1,2 1,0-1,7-1,4 0,-10 1,-1 0,0 0,0 1,1-1,0 0,0 0,-1 0,-1 1,-1 0,0 0,1 0,5 1,-7 0,-1 0,-1 0,-1 1,6 0,-13-7</inkml:trace>
</inkml:ink>
</file>

<file path=ppt/ink/ink74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2943 1525,'-1'19,"1"-15,-1 1,1 1,-1 0,0 0,1-1,-2 4,1-5,0 0,1 0,-1-1,0 4,1-4,-1 2,1-2,4-2,-1-2,0 0,0 0,0-1,0 1,0 0,1-1,0 1,0-1,-1 2,3-1,-2 0,-1 1,0 0</inkml:trace>
</inkml:ink>
</file>

<file path=ppt/ink/ink74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3005 1601,'14'2,"-11"-3,0 0,0 0,-4-2,-2 1,0-1,0 2,0 0,0-1,0 2,1 3,1 1,1-1,0 1,-1 1,1-1,0 8,0-9,0 1,1 2,2-4,3-2,-3-1,2-1,1 0,-3 1,1-1,-1-1,1 0,-2-1,0-4,-1 5</inkml:trace>
</inkml:ink>
</file>

<file path=ppt/ink/ink74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3059 1560,'-5'39,"4"-34,1-1,1 3,-2-2,1 2,1-4,-1 0,1 1,2-2</inkml:trace>
</inkml:ink>
</file>

<file path=ppt/ink/ink74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3098 1583,'-15'25,"18"-22,-1 1,0-1,1 3,0-3,0 0,-1 0,0 0,-2 1,-1-1,-2 1,0-1,0-1,0-1,1-5,2 1</inkml:trace>
</inkml:ink>
</file>

<file path=ppt/ink/ink74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3113 1608,'18'12,"-14"-17,-1 2,0-1,-1 1,-1 0,0 0,0 0,-2 0,-2 0,0 2,0 1,0-1,0 1,-2 1,2-1,-1 2,0 2,2 0,-1 2,2-2,2 11,0-11,0 3,0-4,1 1,5-5,-3-6,-3-1</inkml:trace>
</inkml:ink>
</file>

<file path=ppt/ink/ink74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3113 869,'9'17,"-5"-13,7-2,-8-2,3 1,0-1,3-2,-6 2,0 0,4-1,-3 1,0 0,1-1,0 1,-1 0,1-1,-1 0,0 0,6-1,2-2,-8 3,1 0,-1-1,5-3,-2-1,-2-1,1 2,-3 0,1 2,-2 0,-1 0,-1 0,-2-2,-1 1,2 1,-1 0,-1-1,1-1,0 2,1 0,-2-1,-4-2,4 5,-1 0,0 0,1 1,-1 0,-1 0,-2 0,-4 1,6 0,-1-1,-1 1,0 0,-19 2,22-3,0 0,0 0,-1 0,1 1,0-1,-1 0,1 0,-1 2,2-2,-2 3,0 2,1-2,1-1,1 1,-1 0,-3 3,-2 0,3-4,1 0,0 0</inkml:trace>
</inkml:ink>
</file>

<file path=ppt/ink/ink74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0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2535 355,'-22'2,"20"1,1 1,0 3,0-3,2-1,-2 1,2 1,1-2,-1 0,2 0,0-2,0-1,1-5,-1-3,-2 5,1-5,-1 11,1 9,-2-9,2 0,1-2,0 0,0 0,0-2,0 1</inkml:trace>
</inkml:ink>
</file>

<file path=ppt/ink/ink74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0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2592 342,'-10'20,"6"-16,1 1,-1 1,1-4,2 1,-2 1,0-2,1 1,-1-2,-1-4,2 0,-1-4,3 4,2-1,0 1,0 0,2-1,-1 2,0-1,0 2,0 0,0-1,1 1,-1 0,1-4,-5 2,0-1,-3 0,-3 1,4 2,-3 0,2 2,1 0,-2 3,4 0,4 1,1 0,-1 1,0 0,0 2,-1 1,-1-2,2 4,-3-8</inkml:trace>
</inkml:ink>
</file>

<file path=ppt/ink/ink7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864 1002,'13'-1,"-9"0,-1 0,3-1,-3 0,0 2,2-1,2 0,-3 1,4 0,-1 0,-4-1,0 1,4 0,-4-1,2 0,-2 1,2-2,-1 1,-1 1,1-1,0 0,-1 1,0-1,1 1,-1-1,0 0,1 0,-1 1,0-1,0 1,-1 3,-2 0</inkml:trace>
</inkml:ink>
</file>

<file path=ppt/ink/ink74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0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2613 343,'-13'22,"10"-20,-1 0,0 0,-2 2,2 0,0-3,1 0,2-4,2 0,0 0,2 2,1-2,0 0,-1 2,0 0,1-2,4-2,-5 3,1-2,-3 1,-2-1,0 1,-2 2,-2 2,-2 2,6 0,-1 2,3 1,-1-1,0-2,1 0,0 3,0-3,1 1,1 2,1-1,-1 0,0-3</inkml:trace>
</inkml:ink>
</file>

<file path=ppt/ink/ink74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0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2634 354,'2'0</inkml:trace>
</inkml:ink>
</file>

<file path=ppt/ink/ink74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0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2638 376,'11'15,"-14"-14,-1 0,0-1,-2 2,3-2,0 1</inkml:trace>
</inkml:ink>
</file>

<file path=ppt/ink/ink74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0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2632 356,'-4'9,"4"-4,0-1,0 1,0-2,0 0,-1 4,0 1,0-5,1 0,0 0,0-6,1 0,0 0,2 0,1 0,-1 0,1 1,-1 1,1 0,1 0,-1 0,2 0,-2 3,-5 3,-1-2,-5 2,4-2,-1-1,-5 2,-1-2,6-3,1 0</inkml:trace>
</inkml:ink>
</file>

<file path=ppt/ink/ink74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0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2512 489,'37'-2,"-30"4,-3-1,0 0,0-2,0 1,1 0,-1 0,1 0,4 0,-2 1,-3 0,5 0,-2-2,0 0,-2 0,-2 1,3-1,0 0,-2 1,0 0,0 0,-1 1,1-1,0 0</inkml:trace>
</inkml:ink>
</file>

<file path=ppt/ink/ink74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4:1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286 746,'-24'24,"20"-21,1 0,-1 2,2-2,-3 3,4-3,-1 1,0 0,-2 6,3-6,0-1,0 0,0 0,0 3,3-3,1-1,0-1,0 0,1 0,3 2,-2-2,3 1,-5-2,0 1,3 0,-3 0,0 0,1 0,0 1,-1-2,1 1,10 1,-11-1,1 0,0-1,0 0,0 1,4 0,-5-1,4 2,-3-2,6 0,5-1,0-3,-4 1,-8 2,3-1,-3 1,1 1,0 0,-1-1,2 1,2 0,8 0,-8 1,0 0,7-1,-9 1,10 1,-6 0,8 3,4 1,-3-5,-1-1,-5 0,5 1,0 1,1 2,1-1,-3 1,10-1,-10-3,-1 1,4-1,-9-1,4 2,4 2,-6-2,4 0,-6-2,-5 1,0-1,9-2,-2 0,-6 2,-1 0,3-2,-5 3,1-1,8 0,-7 0,-1 0,4 0,-4 1,-1-1,0 1,8 2,0-2,-6 0,0 0,5-1,-7 0,0-1,4 0,-4 1,0 0,3-1,-3 0,5 1,-5 0,3 0,-3 1,1 0,-1 0,3 1,-1-2,-2 1,2-1,-1 0,-1 0,1-1,2-1,-3 2,9-4,-8 3,-1 0,0 0,0 0,-2-1,-1 0,-1-1,1 1,-1 0,0-2,0 1,0 0,-1 0,0 0,-9-4,6 6,-3 0,-1-1,6 2,0 0,-2-1,-4 0,6 1,-1 0,-2 1,2-1,0 0,-1 0,0 1,0-1,0 0,1 0,-2 2,1-2,-7 0,6 1,1 0,1-1,-9-1,9 2,-5-2,-1 0,-2 0,6 0,1 1,-7-2,-10 1,13 2,-6 0,0 1,6-1,1 0,1 0,0 1,0-1,2-1,-1 1,1 0,-1-1,0 0,-7 0,7 0,-4 0,-7-2,10 3,-1-1,2 0,0 1,-8 0,7 1,-1-1,0 0,-1 1,1-1,2 1,-1-1,1 0,0 0,-1 0,0 0,-1 0,-6 2,7-2,-9 2,7-2,-9 2,3 0,-2-1,8 0,2 0,-9 3,9-2,-1 0,0 0,-1 1,0 0,2 0,-6 2,6-1,1-1,-1 0,-1 0,-2 5,0-1,3-1,3-4,-4 3,5-4,-1-1,-3 2,4-2,0 0,0 0,0-2</inkml:trace>
</inkml:ink>
</file>

<file path=ppt/ink/ink74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4:1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366 1417,'2'13,"-2"-10,0 1,0-1,1 2,-1-1,2-8</inkml:trace>
</inkml:ink>
</file>

<file path=ppt/ink/ink74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4:1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371 1372,'4'14,"-2"-11,2 2,-2-1,3 3</inkml:trace>
</inkml:ink>
</file>

<file path=ppt/ink/ink74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4:1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401 1410,'25'6,"-22"-5,0 0,0 0,1-3</inkml:trace>
</inkml:ink>
</file>

<file path=ppt/ink/ink74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4:1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430 1353,'-12'37,"11"-32,1-1,-1 2,1-3,0 3,1 4,0-2,-1-5,2 14,-2-7,-1-2,-1-1,1-2,-1-2,-1 0,-5 3,1-2,4-2,0 0,2-6</inkml:trace>
</inkml:ink>
</file>

<file path=ppt/ink/ink7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871 997,'14'-7,"-10"6,0 1,2 0,-3 0,2 0,-2 0,2-1,1 1,3 0,-6-1,1 1,1 0,0 1,-2 0,3-1,-1 1,-2-1,0 1,1-1,-1 0,6-1,-6 0,0 1,0-1,3-1,-3 2,0-1,0 0,0 0</inkml:trace>
</inkml:ink>
</file>

<file path=ppt/ink/ink74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4:1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541 1423,'-19'-5,"16"6,-1 1,1 0,0 1,0 0,0 1,1 0,-1 3,2-3,-1 12,2-10,0-3,3 0,1-2,1-3,-2 0,2-3,-3 0,-1 0,0 2,0 0,0 0,0 0,0-2,1 2,-1 0,0 0,-1 6,1 12,-1-6,2-2,-2-4,4 0,-1-3,1 0,1-2,-3-1</inkml:trace>
</inkml:ink>
</file>

<file path=ppt/ink/ink74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4:1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618 1399,'-11'15,"7"-12,-1 1,0-1,0 0,2 0,-1-1,1 1,1 0,3 0,2 1,-2-1,2 2,3 3,-3-6,0 1,0-2,1 3,0-2</inkml:trace>
</inkml:ink>
</file>

<file path=ppt/ink/ink74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4:1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664 1364,'-2'24,"1"-19,1 5,-1-4,-1 3,0 0,-3 12,3-14,-1 1,2-5,-1 0,2-9,3-15,-1 15,3-4,4 4,-6 3,2 1,-2 1,0 3,-1 2,-1 4,-1-5,-1 1,-1 1,0-1,-1 1,-3 3,3-5,-7 1,0-8,5-3,3 4</inkml:trace>
</inkml:ink>
</file>

<file path=ppt/ink/ink74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4:1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800 1417,'-8'-15,"7"12,-2 2,-1 4,2 0,0 3,0-1,2-2,0 1,0-1,1 0,7-4,-4-2,-1 1,-3 5,0 3,0-3,0 0,2 1,-2 4,0-4,0 1,0-1,-2 10,-1-8,-3-3,1 0,0-1,2-2,-18 2,10-6,7 1</inkml:trace>
</inkml:ink>
</file>

<file path=ppt/ink/ink74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4:1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841 1409,'-7'36,"10"-35,0-1,2-2,-1-2,-2 1,-3 0,-1-1,0-2,-3 1,8 3,5 2,-2-1,1-1,-2 2,-1-1,0 1,4-3,-5 3,6-2,-5 1,0 3,-8-7,1 1,0-2,3 2,-2 1,0 7,-1 12,3-11,-1 0,0-1,1 0,-1 0,1-1,0 0,0 0,-1 1,2-1,6-4,5-6,-9 6,3-2,-3 1</inkml:trace>
</inkml:ink>
</file>

<file path=ppt/ink/ink74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4:1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936 1415,'-8'16,"5"-12,2-1,2 0,-1 0,2 1,2-3,0-2,0-2,1-2,-2 1,2-1,-3 1,1 1,-3-2,0 2,-1-1,0-4,0 5,0-1,-1 0,-2-1,-2-1,-1 6,-7 4,2-1,7-1,-1 1</inkml:trace>
</inkml:ink>
</file>

<file path=ppt/ink/ink74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4:1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705 1375,'3'70,"-5"-66,0 4,0-4,-4 5,2-4,1-3,1 1,-1-1,0-1,-7 1,5-2,-7-2,5 0,0 0</inkml:trace>
</inkml:ink>
</file>

<file path=ppt/ink/ink74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4:1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469 1377,'-15'119,"16"-115,1 0,0 1,0 0,0-1,0 0,0 1,1-2,1 0,10 5,-10-7,2-1,-4-4</inkml:trace>
</inkml:ink>
</file>

<file path=ppt/ink/ink74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4:1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199 1343,'0'22,"0"-19,0 0,0 1,0 1,1-1,-2 3,1 10,0-11,-1-2,-1 6,1-7,1 0,-1 0,0 0,2 0,-1 2,1 0,1-2,0 1,1-1,1-1,-1-2,1-1,1-1,-1 0,-1 1,1-1,0 2,1 1,-1-1,-5-3,2-1,1 1,-2 0</inkml:trace>
</inkml:ink>
</file>

<file path=ppt/ink/ink74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4:1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271 1424,'1'25,"-1"-21,0 0,0 0,-1-1,1 0,-2 2,0-1,2-1</inkml:trace>
</inkml:ink>
</file>

<file path=ppt/ink/ink7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419 1050,'14'-2,"-11"2,0 0,0 0,0 1,0 0,0-1,0 1,0-1,0 0,0 1,0 0,0-1,1 1,-1-1,1 1,2-2,-3 2,0-2,2 1,0 1,-2-1,0 0,0 1,0 0,2-1,-1 0,-1-1,0 1,0 0,0 0,0 0,-7 1,0 0,0-1</inkml:trace>
</inkml:ink>
</file>

<file path=ppt/ink/ink74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4:1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315 1390,'2'0</inkml:trace>
</inkml:ink>
</file>

<file path=ppt/ink/ink74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4:1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308 1442,'9'29,"-8"-26,-1 1,-5-1,2-3,0-1</inkml:trace>
</inkml:ink>
</file>

<file path=ppt/ink/ink74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4:1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224 1553,'-1'15,"0"-10,0-1,-2 7,1-4,0 1,1-4,0 0,0 0,0 0,0 0,-2 5,0-2,2-4,5 0,1-3,-2 0,6 1,-4-1,1 1,-3 0,0 0</inkml:trace>
</inkml:ink>
</file>

<file path=ppt/ink/ink74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4:1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251 1618,'13'6,"-8"-1,-3-2,-1 0,1 1,-3-1,-3-1,1 0,-3 1,2-1,1 1,-1-1,1 1,1 0,-1-2,0 1,6-2,2 2,0-1,1 1,-1 0,-2 0,0 1,1-1,-3 1,3 2,-1-3,0-3,-1-3</inkml:trace>
</inkml:ink>
</file>

<file path=ppt/ink/ink74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4:1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301 1613,'7'15,"-6"-12,0 1,-4-1</inkml:trace>
</inkml:ink>
</file>

<file path=ppt/ink/ink74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4:1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289 1645,'24'18,"-21"-15,0-2,-3-7</inkml:trace>
</inkml:ink>
</file>

<file path=ppt/ink/ink74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4:1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439 1600,'-19'-3,"16"4,-1 2,2 0,-1 9,2-9,0 2,1-2,0 2,1-2,2-2,0-1,0-1,1 1,2-3,-3 0,-2-1,0-1,-2 2,1 7,0-1,0 1,0 0,0-1,0 0,1 0,-1 2,0 0,-1-1,-1 4,-3 10,1-11,-1-2,0 0,2-3,0-1,-1 0,1-1,1-3</inkml:trace>
</inkml:ink>
</file>

<file path=ppt/ink/ink74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4:1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481 1603,'-12'15,"10"-10,2-2,-1 2,-1-1,2-1,-1 1,3-1,2-3,1-1,-2-1,0 0,-1-1,-2-1,-3 0,-1-2,0 3,2 0,5 1,1 2,0 0,0 1,0-1,8-1,-9 1,2 0,5 0,-5 0,1 2,0-1,-1 0,1 1,-2-1,-6 2,-1-2</inkml:trace>
</inkml:ink>
</file>

<file path=ppt/ink/ink74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4:1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537 1582,'-11'82,"16"-87,2-1,-4 4,3-2,-2 0,-1 3,0-2,0 0,0 1,0 0,-4 6,-3 1,0-1,4 1,3-2,5-5,-5 0,0 0,0-2,-1 1,0 0,-1-3,0 2,-1-1,-1 1,-2 2,0 1,0 2,-13 2,11-3</inkml:trace>
</inkml:ink>
</file>

<file path=ppt/ink/ink74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4:1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756 1596,'-14'-3,"11"3,0 0,0 0,0 0,0 1,-3 3,5 0,1 5,1-5,0 2,1-2,1-4,1-5,-1 0,0 0,-2 2,0 0,0 6,3 2,-1 2</inkml:trace>
</inkml:ink>
</file>

<file path=ppt/ink/ink7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283 1043,'9'13,"-6"-12,1 0,-1 0,1-1,0 1,0-1,1 0,-1 1,-1 0,0-1,3 1,-2-1,-1 0,0 0,1 0,0 0,-1 0,0-1,0 0,2 0,-2 1,3 1,-1 0,-8-1</inkml:trace>
</inkml:ink>
</file>

<file path=ppt/ink/ink74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4:1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721 1541,'-2'25,"1"-20,0 3,1-5,-2 0,1 3,-2 1,1-1,0 0,1-2,0 0,0-1,0 1,0 0,-1-1,9-6,-3 1,-1 0,0 0,3-2,-1 2,3-4,-5 5,0-2,0 2,0 0,0 0,0 0,2-1,-2 2,1-1,2 0,-3 1,0 3</inkml:trace>
</inkml:ink>
</file>

<file path=ppt/ink/ink74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4:1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723 1543,'-2'33,"1"-30,0 0,-1 2,0-2,1 0,0 0,0 2,-1 0,1 0,-2 7,1-7,1-1,-2 2,1-1,7-5,0-2,0 1,-2-1,2-1,-2 2,2-1,1-1,-3 1,1 1,-1-1,2 1,2-1,-1 1,-3 0,1-7</inkml:trace>
</inkml:ink>
</file>

<file path=ppt/ink/ink74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4:1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707 1632,'17'-3,"-14"2,2-2,0-1,0 0,-2 2,2 0,-1 0,3-1,-4 2,-6 0,-11 1,11 1,0-1,0 1,-2 4,0 0,3-2,1 0,4-1,2-3,3-1,-3 1,-2 1,4-4,-4 3,2-3,-2 2,1-2,-13 3,-3 2,3 2,6-2,-1 2,0 0,1-2,13-7,-4 4,3-1,0 3,-5 0,-1 0,-10 3,2-1,0-1,2 0,-2 2</inkml:trace>
</inkml:ink>
</file>

<file path=ppt/ink/ink74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4:1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697 1643,'29'-9,"-26"8,0-1,0 1,0-1,0 0,3-2,-1 1,-2 0,3 0,-4 0,1 2,-6 1,-11 2,7-2,4 1,-1-1,-2 3,3-2,1 2,1 0,3 0,2-1,3-2,-1-1,-2 0,11-3,-7 2,-2 0,0 5</inkml:trace>
</inkml:ink>
</file>

<file path=ppt/ink/ink74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4:1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801 1617,'32'0,"-30"-3,-2 0,0 0,-1-2</inkml:trace>
</inkml:ink>
</file>

<file path=ppt/ink/ink74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4:1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861 1595,'-15'19,"14"-13,-1-1,1-1,1 2,0-2,3-2,1-2,0-1,3-2,-1-3,-3-2,-2 5,0-4,-2 3,0-2,-1 3,-2 1,-1 1,2 1,14-1,-2 0,-5 1,0-1,-1 2,-2 2,0 0,-1 1,-1 0,1 3,0-3,0-1,-1 3,2-3,3 0,3-7,-5 0,1 0,-1-1,5-8,0 3,-4 6,0 0,-5 9,-2 0,3-2,0 0,0 0,1 3,-1 1,1-1,1-3,1 3,1-3,2-3,-2-1,0-2,0 0,-1-2,0 0,0 0,0 0,-1 1,3-3,-2 3,-1 1,1 0,0-1,-1 0,0 0,2-7,-2 6,1 1,-1-1,0 1,0 1,0 0,1-2,-1 2,0 0,-3 6,0 0,-2 2,3-1,0 0,-3 11,3-11,1 1,-1 0,0-2,-1 11,1-9,1 0,0 1,0 0,0-2,1 0,-1 0,1 0,0-1,3-5,0 1,4-7,-4 4,-2 1,0-1,1-2,-2-1,-1 4,-1 0,0-1,-6-4,2 4,-1 0,1 1,2 2,-1 0,0 2,0 1,0 0,8-2,-1 0,0 0,11 0,-5-1,-2 1,9-1,-12 1,1 0,0 2,-4 1</inkml:trace>
</inkml:ink>
</file>

<file path=ppt/ink/ink74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4:1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1069 1336,'-5'24,"4"-21,0 4,-1-2,1 0,1-2,-1 0,0 5,1-3,-3 10,2-7,-2 8,3-6,-1-5,4-4,3-2,4 0,-7 0,0 1,5-2,-2 2,-2 1</inkml:trace>
</inkml:ink>
</file>

<file path=ppt/ink/ink74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4:1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1115 1413,'35'2,"-32"2,-3 0,0 0,-1-1,-2 0,0 0,-1 0,0-1,-1 0,0 1,11-1,2-1,1 1,-5 0,3 3,-2 0,-3-2,0 0,-1 1,-2-1,-1 0,-7 2,5-4,0 0,-15 3,6-4,-3-1,9-1</inkml:trace>
</inkml:ink>
</file>

<file path=ppt/ink/ink74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4:1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193 1698,'-16'61,"19"-60,0-1,1 0,-1-1,0 1,1 0,-1 0,2 1,-1-1,-1 0</inkml:trace>
</inkml:ink>
</file>

<file path=ppt/ink/ink74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4:1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228 1735,'19'5,"-16"-3,0-1,-2 2,-2 0,-4 0,-5 1,7-3,6 0,2 1,1 2,-3-1,-1 0,0 0,0 2,-2-2,1 1,-3 0,0-1,-1-1,-1-1,0 1,-4 2,5 0</inkml:trace>
</inkml:ink>
</file>

<file path=ppt/ink/ink7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2873 529,'-2'14,"1"-11,-1 0,1 0,0 0,0 0,0 0,0 0,1 0,-1 0,1 0,0 1,0 2,1-3,0 0,0 0,5 9,-4-9,0 0,0 0,1-1,0 0,0 1,0-1,0-1,0 1,0-1,0 0,0 0,0 0,1 0,-1-1,0 1,1-1,1 0,-2 0,0 1,1 0,-1-1,0 0,0 1,1-2,-1 1,0 0,0 0,1-2,1 1,-1 0,-1 1,1-1,0-1,0 1,-1-2,0 0,0 0,-1 0,0 0,0 0,0 0,0 0,0 0,0 0,-2-1,1 1,-1 0,0 0,0 0,0-1,-2-1,-1 0,-1 2,0-1,1 1,0 0,0 0,-2-2,0 1,-2 0,3 1,0 1,1 1,0 0,-1 0,0 1,-1-1,2 1,-1 0,0-1,-13 1,11-1,1 1</inkml:trace>
</inkml:ink>
</file>

<file path=ppt/ink/ink74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4:1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300 1732,'6'14,"-4"-10,-1-1,-2 0,-3-1,1-1</inkml:trace>
</inkml:ink>
</file>

<file path=ppt/ink/ink74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4:1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287 1764,'19'4</inkml:trace>
</inkml:ink>
</file>

<file path=ppt/ink/ink74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4:1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428 1747,'-1'22,"1"-14,0-3,0-1,1 2,0 3,0-6,4-13,-4-5,-1 9,-1 1,0 0,0 1,-2-5,2 5</inkml:trace>
</inkml:ink>
</file>

<file path=ppt/ink/ink74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4:1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432 1695,'17'29,"-16"-26</inkml:trace>
</inkml:ink>
</file>

<file path=ppt/ink/ink74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4:1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454 1748,'19'2,"-16"-2,6 2,-6-2,1 1,0 0,0-1,1-8,-4 3</inkml:trace>
</inkml:ink>
</file>

<file path=ppt/ink/ink74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4:1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506 1703,'-24'16,"23"-11,0 0,0 0,1-1,0 0,-1 0,1-1,0 0,0 2,1 9,0 0,-1-6,0-1,-1-2,1 1,0-1,-1-2,1 0,-2 0,-2 3,1-6</inkml:trace>
</inkml:ink>
</file>

<file path=ppt/ink/ink74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4:1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556 1733,'-12'15,"6"-9,2 1,3-4,-2 3,2-2,0 5,0 1,-1-2,1-4,2 0,5 1,-3-3,0 0,0-2,0 1,0-1,2-1,-1-1</inkml:trace>
</inkml:ink>
</file>

<file path=ppt/ink/ink74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4:1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614 1730,'-15'15,"11"-12,-1 0,1 0,-2 2,3-4,1 2,5 0,0 0,-1 0,0 0,2 0,-2 0,0 0,1 0,-1 0,1-1,-7-6,3 1,-1-1,-1 0,1 0,-2 0,1 1,1-1,4 0,1 1,9-10,-9 8,2-1,-2 4,0 2,1 6,-2-2,0 2,-1 1,0-1,0 13,-1-13,1 0,-1-1,0-1,1 0,1 5,0-5,0 0,1-2,0-2,4-5,-4 1</inkml:trace>
</inkml:ink>
</file>

<file path=ppt/ink/ink74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4:1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670 1725,'-50'55,"46"-45,2-6,-1-1,1 0,-1 0,-1 1,-1-1</inkml:trace>
</inkml:ink>
</file>

<file path=ppt/ink/ink74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4:1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719 1705,'-36'44,"32"-40,0 0,1-2,0 1,1 0,8 1,-1-2,-1 1,-1 1,2 1,0 0,0-1</inkml:trace>
</inkml:ink>
</file>

<file path=ppt/ink/ink7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2440 545,'-26'5,"22"-3,1 0,-1 0,1 1,-2 2,2-2,0 0,0 0,1 0,1 0,3 2,0 1,1-2,0-2,0 0,3 1,-3-1,2 1,-2 0,2-1,-1 0,1-1,2 0,-2 0,2-1,-2 1,-2-1,1 1,-1 0,3-1,-2 1,7 1,-5-2,-2 0,1 0,2 1,-4-1,0 0,0 0,0 0,2 0,-2 0,1 0,-1-1,0 1,1 0,-1 0,1-1,1-1,-2 1,0 1,1-2,-1 1,1-3,-1 2,-1-1,-2 0,0 0,-1 0,-1-1,0 0,1 0,-2 2,2-1,-3 0,1 0,0 2,0 0,0 0,0-1,0 1,-1 0,-3-1,4 0,0 1,0 0,0 0,0 0,0 1,0-1,-4 0,3 1,0 0,-7 0,2 0,2 1,3-1,0-2,1-1</inkml:trace>
</inkml:ink>
</file>

<file path=ppt/ink/ink74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4:1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723 1729,'17'23,"-17"-26,0 0,0 0,0 7,1 7,-1 0,0 5,0-10,0-2,-1 1,-1 6,2-7,-1 0,0 1,-2 11,0-10,1-3,0 1,-1 0,0-2,0-2,-2 0,2-2,-6-11,8 7</inkml:trace>
</inkml:ink>
</file>

<file path=ppt/ink/ink74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4:1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782 1716,'6'57,"-6"-50,-1-1,1 0,0-2,-1 0,0-1,0 1,-1 2,-2 7,2-1,0-7,-6 8,-6-2,1-3,8-7,-3-3,-2-2</inkml:trace>
</inkml:ink>
</file>

<file path=ppt/ink/ink74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4:1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745 1719,'2'0</inkml:trace>
</inkml:ink>
</file>

<file path=ppt/ink/ink74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4:1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718 1722,'18'25,"-17"-31,0-6,-1 8,0 0,0 1,1 0,-1 0,0 0,1 0,0 0,-1 0,2 0,1 5,-3 2,1 3,-1-3,0 0,0 4,-1 8,0-10,0-3,1 2,0 3,0-4,-1 0,1 8,-1-8,-1-14,0 3,0 0</inkml:trace>
</inkml:ink>
</file>

<file path=ppt/ink/ink74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4:1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937 1713,'-14'-5,"8"5,-1 0,4 1,-1 0,1 1,1 1,0 2,1 0,1-2,-1 4,1-2,0-2,1 1,0 2,1-3,1-2,0-3,2-2,-2 1,-1-1,0 1,0 9,-1 4,-1-3,0-4,-1 0,1 1,-2 5,1-5,-4 6,-1-2,3-4,-1 2,0-1,0-2,1-1,10-14,-1 5,-3 4</inkml:trace>
</inkml:ink>
</file>

<file path=ppt/ink/ink74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4:1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957 1740,'-12'22,"12"-18,0 0,-1 0,2 6,1-6,0 0,1-3,1-1,-1 0,0-3,0 1,0-2,-1 1,0-1,0-2,-1 2,-1 1,-2-1,-4-1,1 1,2 2,-1 0,7 2,7 0,2 0,5-3,-6-2,-1 0,-4 3,-3 1,6-2,-6 4,-5 6,-5-3,3-3,0-2,0-1,2-2,-1-3</inkml:trace>
</inkml:ink>
</file>

<file path=ppt/ink/ink74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4:1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1013 1697,'-1'37,"0"-29,0-3,1 0,-1 0,0 4,1-3,-1 5,1-1,0-7,3-3,2-6,3-5,3-3,-8 11,0-1,2-1,1-2,-1 1,-3 3,-4 7,-1 3,1 0,1-4,0 0,0 0,0 0,1 0,-1 1,1-1,-1 0,1 2,1-1,1-1,3-4,3-5,1-8,-4 8,-1 2,0-1,1-3,-3-6,-3 1,-1 7,0 2,-3-1,-3 4,3 2,-1 4,3-2,-4 11,6-8,0-2,-3 3,-3 0,3-5</inkml:trace>
</inkml:ink>
</file>

<file path=ppt/ink/ink74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4:1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1208 1631,'-6'17,"6"-14,-1 0,1 1,0-1,0 1,-1 1,0 9,0-10,0 0,0 0,0 0,-4 15,4-12,-3 12,2-15,0 4,0 2,1-7,1 1,9-4,-1-2,-1-1,-2 1,-2 1,0 0,0 1,1 0,-1 0,0 1,0 0,-4-7</inkml:trace>
</inkml:ink>
</file>

<file path=ppt/ink/ink74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4:1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418 391,'-4'51,"4"-48,1 0,2-3,0-1,0 1,1-1,-1 0,3 0,-3 1,2 1,-1-2,-1 0,-1-7,-3 5,1 0</inkml:trace>
</inkml:ink>
</file>

<file path=ppt/ink/ink74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4:1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456 413,'-1'30,"1"-27,-1 0,1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2739 1340,'1'14,"-1"-10,0-1,1 2,0 0,-1-1,1 4,-1-5,0 0,0 5,1-4,-2 2,2-3,-3-10,0 0,2 1,-1 1</inkml:trace>
</inkml:ink>
</file>

<file path=ppt/ink/ink7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2466 700,'-3'41,"3"-37,0 0,0 3,1-4,-2-9,1 2,0 1</inkml:trace>
</inkml:ink>
</file>

<file path=ppt/ink/ink75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4:1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525 443,'-10'22,"9"-19,4-10,-2 3,0 0</inkml:trace>
</inkml:ink>
</file>

<file path=ppt/ink/ink75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4:1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576 366,'-2'21,"0"-17,0 4,1-5,-4 6,3-3,1-2,0 0,0 0,0-1,-1 3,1-3,0 0,1 0,4-1,-1-2,1 0,1-2,-2 2,0-1</inkml:trace>
</inkml:ink>
</file>

<file path=ppt/ink/ink75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4:1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597 422,'21'19,"-24"-16,-2 1,1 0,0-1,0 0,1 2,6-4,1-1,2-1,-3 0,1 0,0-1,0 1,0 0,-1 1,0 2,-6-1</inkml:trace>
</inkml:ink>
</file>

<file path=ppt/ink/ink75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4:1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472 606,'-5'14,"4"-11,1 0,0 1,0-1,-1 2,1 0,-1 1,0-2,1-1,-1 1,4-4,1-1,2 0,-1 1,-2 0,0 0,1 0,-1 1</inkml:trace>
</inkml:ink>
</file>

<file path=ppt/ink/ink75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4:1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503 627,'15'9,"-15"-6,-1 1,0-1,-3 3,0-3,1-1,-1 1,8-1,0 0,-1 0,0-1,1 3,-8 0,-1-2,1 0,1-1,-1 1,1-3,0 1</inkml:trace>
</inkml:ink>
</file>

<file path=ppt/ink/ink75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4:1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558 679,'-9'20,"6"-16,1-1,-1 0,1 0,9-6</inkml:trace>
</inkml:ink>
</file>

<file path=ppt/ink/ink75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4:1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573 677,'-4'18,"4"-15,0 0,3 0,0-2,2-1,-2 1,0-1,0 0,0 1,0-1,0-1,0-2</inkml:trace>
</inkml:ink>
</file>

<file path=ppt/ink/ink75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4:1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618 680,'-7'14,"4"-10,3-1,-1 0,1 0,4-1,2-3,2 1,-5 1,1 0,-1 0,0 0,1 0</inkml:trace>
</inkml:ink>
</file>

<file path=ppt/ink/ink75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4:1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628 676,'2'0</inkml:trace>
</inkml:ink>
</file>

<file path=ppt/ink/ink75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4:1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930 441,'-2'18,"1"-14,1 0,0 0,0 1,0 0,-1 0,1 1,-1-2,0 5,1-3,-1-3,1 0,1 2,-8-14</inkml:trace>
</inkml:ink>
</file>

<file path=ppt/ink/ink7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2418 767,'7'15,"-9"-12</inkml:trace>
</inkml:ink>
</file>

<file path=ppt/ink/ink75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4:1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905 497,'2'18,"-1"-13,-1-1,1 0,-1 0,1 0,-1 0,3-8,8-8,-4 4,-1 0,-3 4,1 0,2-3,-3 4,0 0,0 1,-2 5</inkml:trace>
</inkml:ink>
</file>

<file path=ppt/ink/ink75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4:1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982 384,'-17'64,"20"-62,5 0,-3-1,-1 0,3-1,-3-1</inkml:trace>
</inkml:ink>
</file>

<file path=ppt/ink/ink75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4:1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210 1851,'-12'53,"12"-50,0 0,0 0,0 0,3-2,1 0,4 0,1 0,-5-1,3 1,-2-1,-2 0,0 1,0 0,1 0</inkml:trace>
</inkml:ink>
</file>

<file path=ppt/ink/ink75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4:1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257 1909,'-11'16,"10"-13,4-1,1-1,2-2,-3 1,2-1,0 0,1-2,-2 1,0 2</inkml:trace>
</inkml:ink>
</file>

<file path=ppt/ink/ink75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4:1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278 1899,'-4'19,"3"-16,1 1,0 1,-2 13,4-15,0 0</inkml:trace>
</inkml:ink>
</file>

<file path=ppt/ink/ink75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4:1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321 1869,'15'25,"-14"-22,0 0</inkml:trace>
</inkml:ink>
</file>

<file path=ppt/ink/ink75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4:1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314 1910,'18'11,"-15"-10,0 0,0-1,0-1,0-1</inkml:trace>
</inkml:ink>
</file>

<file path=ppt/ink/ink75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4:1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421 1865,'-12'-4,"9"4,0 0,0 1,-1 5,3 0,2 3,1-1,0-4,1-6,0-3,0-1,-1-2,-1 5,-1 0,3 9,-2-2,0 3,-1-3,0-1,-1 6,0-5,0 2,-1-1,0-2,0 0,-4 3,2 2,-1-2,2-1,4-12,6-5,-3 7,-2 2</inkml:trace>
</inkml:ink>
</file>

<file path=ppt/ink/ink75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4:1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446 1870,'-7'33,"8"-29,2 1,0-4,0 0,0 0,1-3,-1 1,0 0,-1-2,1 0,-4 0,-3-8,2 7,0 1,0 0,-2-1,7 3,0 1,0-1,7 2,-6-2,0 1,1 0,6-1,-3-1,-4 2,0-1,0 2,-1 1,-2 1,-5-2</inkml:trace>
</inkml:ink>
</file>

<file path=ppt/ink/ink75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4:1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507 1856,'-2'61,"3"-57,0 0,0-1,2-2,0-2,0-1,1-1,0 0,0-1,0 0,0 0,0 1,0 0,-1-1,-5 8,0-1,1 1,0-1,2 0,2 0,0-2,0 0,2-2,-2 1,0-3,-1-1,-1 0,-2-2,-1-2,1 5,-3-1,2 1,-2 3,-4 1,5 0,1 3,0-1,-2 2,-2-2</inkml:trace>
</inkml:ink>
</file>

<file path=ppt/ink/ink7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2414 799,'-1'42,"1"-39,1 0,0 0,0 0,0 2,0-2,0 2,-1-2,0-16,0 7</inkml:trace>
</inkml:ink>
</file>

<file path=ppt/ink/ink75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4:1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1039 414,'-5'16,"4"-12,-1 2,0 0,1-3,1 0,5 2,-1-2,-1-2,0 2,0 0,-1 0,-4 0,-2 1,0 0,0-1,0-1,1-1,-6 3,3-2,3-3,0 0,2-6,1 4,1-8,-1 8</inkml:trace>
</inkml:ink>
</file>

<file path=ppt/ink/ink75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4:1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1012 452,'2'0</inkml:trace>
</inkml:ink>
</file>

<file path=ppt/ink/ink75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4:1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1039 444,'14'-7,"-11"7,1-1,0 0,0 0,1 1,3-2,-5 2,-12-1,5-1,0 1</inkml:trace>
</inkml:ink>
</file>

<file path=ppt/ink/ink75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4:1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945 557,'-19'13,"12"-6,0 1,6-5,0 1,-2 4,2-5,-1 0,2 0,-1 0,0 0,1 0,0 0,-1 0,1 0,1 19,-1-18,1 0,0 0,3 3,2-3,-3-1,3 0,1 2,-4-3,2 3,-3-2,1-1,1 2,-1-4,2 2,-2-1,0-1,4 1,-2-2,1 1,-1-3,-1-1,3-3,-4 5,1 0,-1 0,0 0,0 0,1-1,0 0,6-4,-7 6,1-3,-1 0,1-1,-3 1,0 1,0-2,1-3,0-6,-2 1,0 3,0 1,-1 2,1 4,-1 0,0 0,-1-1,-1 0,-4-2,4 5,0-1,0 1,0 0,0-1,0 1,0-1,0 0,-3-1,-6 0,9 3,0 0,0 1,-10 3,9-2,1 0,-3 1,1 1,2-2,-2 3,3-2,-4 4,4-4,0 0,0 0,1 1,-2 1,-3 3,4-5,-1 0,1 0</inkml:trace>
</inkml:ink>
</file>

<file path=ppt/ink/ink75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4:1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659 1825,'-5'29,"4"-24,0-2,-2 1,0 4,2-3,0 0,-3 12,3-13,1-1,4 5,-1-6,0-2,1 0,-1 0,0 0,0-1,0 1,0 0,1-1,0 1,-1 1,0 0</inkml:trace>
</inkml:ink>
</file>

<file path=ppt/ink/ink75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4:1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690 1893,'-4'13,"4"-10,0 2,0-2,3-1,0-1,3 1,-3-1,0 0,0 0,0 2,-3 0,-1 1,-2 1,-1 0,1-4,-1 0,0 2,1 0</inkml:trace>
</inkml:ink>
</file>

<file path=ppt/ink/ink75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4:1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693 1904,'20'-7,"-14"6,-3 1,0 0,0 0,1 1,-1-1,3-1,-2-1,-5-2,-4 1,2 0</inkml:trace>
</inkml:ink>
</file>

<file path=ppt/ink/ink75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4:1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1254 1819,'12'-4,"-9"4,1-2,0 2,2-1,-1 1,-2-1,1 1,2 0,-3 0,2 0,-1 0,0 1,-1-2,-9-6,3 4</inkml:trace>
</inkml:ink>
</file>

<file path=ppt/ink/ink75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4:1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1438 1257,'-11'28,"9"-16,-1 2,0 0,0-6,1 2,1-3,0-4,4-2,0-2,1-1,0 0,-2-1,1 1,2 0,0 1,-1 1,-1 1,1 0,0 1,-8-3</inkml:trace>
</inkml:ink>
</file>

<file path=ppt/ink/ink75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4:1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1490 1293,'-11'32,"11"-29,1 0,1 0,0 1,3 2,-3-2,0-1,-1 1,-1 0,-3 2,-3-4,3 0,0-1,0 0,0-1,0 0,2-3,1 0,1 0,0-4,0 3</inkml:trace>
</inkml:ink>
</file>

<file path=ppt/ink/ink7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2442 776,'0'19,"0"-16,0 0,-1 1,5-10,-1 1,-2 2,2-1,1 1,-1 2,-1 4,-3 1,0-1,1 0,0 0,2 5,-2-5</inkml:trace>
</inkml:ink>
</file>

<file path=ppt/ink/ink75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4:1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1481 1313,'17'-7,"-13"6,1 3,-2 0,-1 1,-2 0</inkml:trace>
</inkml:ink>
</file>

<file path=ppt/ink/ink75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4:1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1535 1290,'4'27</inkml:trace>
</inkml:ink>
</file>

<file path=ppt/ink/ink75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4:1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1534 1324,'9'14,"-8"-11,1 2,-2-2,1 0</inkml:trace>
</inkml:ink>
</file>

<file path=ppt/ink/ink75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4:1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1619 1314,'-39'-8,"35"17,1-5,2 1,0 3,1-5,0 1,0 0,0 0,0-1,2 2,1-1,0-4,0-1,4-7,-4 5,2-5,9-12,-7 13,0 0,-3 5,-4 5,-1 1,1 1,-1 5,0-5,1 0,0-1,0 0,0 0,1 4,-1-5,1 2,3 0,1-6,-4-3</inkml:trace>
</inkml:ink>
</file>

<file path=ppt/ink/ink75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4:1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1657 1291,'24'-4,"-17"3,-4 1,0-1,0 1,0 0,-4 8,-3-5</inkml:trace>
</inkml:ink>
</file>

<file path=ppt/ink/ink75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4:1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1659 1322,'17'1,"-12"-1,-2-2,1 4,0-2,-1 1,0 0,1-2</inkml:trace>
</inkml:ink>
</file>

<file path=ppt/ink/ink75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4:1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1716 1274,'64'52,"-61"-51</inkml:trace>
</inkml:ink>
</file>

<file path=ppt/ink/ink75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4:1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1804 1247,'-30'29,"27"-26,-2 8,2-5,1 0,-4 3,3-5,0-1,0 0,-6 3,-2-3,3-6</inkml:trace>
</inkml:ink>
</file>

<file path=ppt/ink/ink75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4:1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1431 1426,'-4'16,"2"-6,0 0,1-6,0 0,0 0,-1 0,-1 1,2-2,-1 3,0-3,7-2,4-2,-4-1,0 1,-2 1,0-1,0 1,0 1,0 1</inkml:trace>
</inkml:ink>
</file>

<file path=ppt/ink/ink75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4:1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1514 1432,'-39'62,"38"-57,3-2,1-1,1-3,0 0,1-3,0-2,-1-6,-5 9,-1 0,-1 2,0 3</inkml:trace>
</inkml:ink>
</file>

<file path=ppt/ink/ink7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2428 843,'26'-14,"-23"13,0 0,0 1,-1 3,-2 0,-2 4,0-2,1 0,-1 2,1-3,0-1,1 0,-2 1,0-1,-1-3,1-9,2 4,0 1,-1 1,1 0,0 0,1-1,-1 1,4 4,3 3,-3-1,-1-1,0 0,0-1,0-1,-3-4</inkml:trace>
</inkml:ink>
</file>

<file path=ppt/ink/ink75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4:1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1546 1438,'22'27,"-21"-24,1 0,-2 0,-7-1</inkml:trace>
</inkml:ink>
</file>

<file path=ppt/ink/ink75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4:1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1548 1488,'18'7,"-15"-3,-2 0,-1 0,-1-1,-4-4,2-2</inkml:trace>
</inkml:ink>
</file>

<file path=ppt/ink/ink75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4:1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1646 1453,'-31'-14,"28"16,1 1,1 0,0 2,1 0,0-2,0 0,1 1,14 3,-7-11,-3-3,-3 2,-1 0,-1-1,-2 10,0 2,1-2,-1 0,1 4,-1-4,2-1,-1 5,1-3,-1 7,-2 0,1-2,-3-3,2-5,0 1,-3-1,-1-1,1-1,3 0,-1-1,3-2,0-5</inkml:trace>
</inkml:ink>
</file>

<file path=ppt/ink/ink75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4:1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1663 1472,'-11'19,"14"-18,2-1,-2-1,14-9,-17 7,-2-1,-1 2,-1-4,0 1,8 3,5 1,-2-1,0 1,-4 0,1 1,-1-1,0 1,2-1,0 1,0 0,-2 1,2-1,-2 0,0 2,-9 4,-1-7,4-4,0 0</inkml:trace>
</inkml:ink>
</file>

<file path=ppt/ink/ink75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4:1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1712 1425,'55'23,"-57"-26,-2 2,1 1,0 1,-1 3,1-1,0-1,-3 6,3-5,-2 0,-2 2,4-1</inkml:trace>
</inkml:ink>
</file>

<file path=ppt/ink/ink75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4:1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1705 1407,'0'20,"0"-17,-1 2,-1 2,2-3,-1 13,0-12,1-1,-1-1,0 5,0-5,0 0,4-3,2 0,-2-2,1-2,-1 2</inkml:trace>
</inkml:ink>
</file>

<file path=ppt/ink/ink75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4:1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1750 1431,'-9'22,"7"-18,1 0,0-1,0 2,0-2,-1 1,1 3,2-4,0 0,5 1,-3-4,0-1,1 0,-1-2,-1-1,1 0,-1 0,-1 1,0-3,0 3,0-9,-2 3,1 6,-1-1,0 1,0 0,-2 1,-5 5,1 2,1 1,2 4,0-2,3-5,-1 0,-1 1</inkml:trace>
</inkml:ink>
</file>

<file path=ppt/ink/ink75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4:1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1803 1444,'15'-2,"-12"1,1 1,3 0,-3 0,0 0,0 0,-1 0,3 0,-3 1,2-1,3 2,-3 0,-2-1,0-1,0-1,-4-3,-2 1</inkml:trace>
</inkml:ink>
</file>

<file path=ppt/ink/ink75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4:1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1965 1392,'-17'5,"5"5,9-7,-5 5,3-2,2-3,3 0,2 0,3 0,-1-1,-1-1,1 0,0 0,-1 0,1 2,0-1,-1 1,0 2,-2-1,-2 2,0-3,-2 1,0-2,-3 2,3-3,0 0,5-5,9-20,-7 17</inkml:trace>
</inkml:ink>
</file>

<file path=ppt/ink/ink75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4:1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2008 1358,'-26'114,"26"-110,-3-9,3 1,0-1,0-8,2 3,0 4,2-3,4 1,1 1,-5 6,4 4,-3 3,-3-2,-2-1,-1 1,-3 0,-3-1,3-2,0 0,-1-1,2 0,5 3,2 1,0 1,-1-1,-1 0,0 0,1 2,0-2,-2-1,1 0,3-4,-4-3,1 0,-1-1,0-6,0 2,-2 2,1 4,-1 0,1 0,1 8,0-1,1 1,-1-1,0 0,0-1,0 0,0-7,-1 1,0-8,0 8,-1 0</inkml:trace>
</inkml:ink>
</file>

<file path=ppt/ink/ink7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2495 767,'8'13,"-7"-10,0 1,1-1</inkml:trace>
</inkml:ink>
</file>

<file path=ppt/ink/ink75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4:1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2034 1388,'5'23,"-3"-20,1 1,1-3</inkml:trace>
</inkml:ink>
</file>

<file path=ppt/ink/ink75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4:1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2064 1416,'-13'51,"13"-47,-1 1,0-2,1 0,-1 4,0-2,1 4,0-5,0-1,2 0,0-11,1-4,-1 3,-2 6,1 0,-1-2,0 0,1 2,-1 0,0-1,1-3,-1-2,-1 5,4-5,-2 6,3 0,-1-1,0 3,0-2,0 1,1 1,0 2,0 2,-2 2,0 1,-2 2,-2 0,-1-2,1-3,-2 1,1-2,-3-1,-4-2,5-1,-3-4,6 2</inkml:trace>
</inkml:ink>
</file>

<file path=ppt/ink/ink75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4:1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2135 1437,'36'-13,"-39"11,-4 1,1 2,1 0,1 1,0 1,0 2,2-2,0 1,1 1,1-2,0 0,0 1,1 0,0-1,0 0,0 0,0 0,2 0,2-1,0-1,7-3,-5-1,-4 1,2-4,1-8,-1 4,-1 0,-3 2,0 2,-1 2,0 0,0 0,-1-9,0 4,1 6,-1-1,0 1,0 8,-1 6,1-4,-1 13,0-5,0-5,2 13,0-13,1-5,2-4,0-4,3-6,-4 4,0 0,0 1,-1 0,1 1,-1-1,9-9,-8 10,-6 3,0 3,0 2,3-2,1 0,1 3,0-3,1 1,1-1,0 0,1 0,-1 0,0 0,0-1,0 0,-2 1,-2 0,-2 0,-3 0,3-2,-3 1,3-1,-2-1,2 0,5-3,0-1</inkml:trace>
</inkml:ink>
</file>

<file path=ppt/ink/ink75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4:1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2240 1444,'18'28,"-15"-30,3-1,0-2,-3-1,0-5,-4 5,-1 2,-4 2,3 1,0 1,0 0,-3 1,-3 3,4 2,1 4,2-2,1-4,1 3,0-4,2 7,-1-7,2-2,2 0,-2-1,0 0</inkml:trace>
</inkml:ink>
</file>

<file path=ppt/ink/ink75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4:1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2122 1495,'71'8,"-67"-7,-1 0,9 4,-8-3,0 1,0 0,-1-1,3 5,-10-7,0-2,0-1</inkml:trace>
</inkml:ink>
</file>

<file path=ppt/ink/ink75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4:1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1395 1564,'-8'24,"8"-20,-1 0,1 0,-1 0,1 1,-1 4,0-4,1-1,-1 5,-1-3,2-3,4-2,-1-2,5-1,-4 1,-1 0,0 0,0 0,0 1,0-1,0 1,1-1,1 0,-2 2,1-1,-1 2</inkml:trace>
</inkml:ink>
</file>

<file path=ppt/ink/ink75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4:1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1442 1602,'13'-2,"-10"3,1-2,1 1,1-1,-3 1,0-1,-1 4,-2 0,-1 11,1-11,-1 4,-1 0,-1 4,1-8,2 0,0 0,0 2,2-2,1-4,-1-3,-1 0</inkml:trace>
</inkml:ink>
</file>

<file path=ppt/ink/ink75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4:1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1534 1600,'6'16,"-4"-12,-1 0,0-1,0 1,-1 1,0-2,-3 1,0-3</inkml:trace>
</inkml:ink>
</file>

<file path=ppt/ink/ink75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4:1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1521 1644,'22'29,"-19"-33,-2 1,-1 0,1-1,-1 0,0 0,0 0</inkml:trace>
</inkml:ink>
</file>

<file path=ppt/ink/ink75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4:1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1210 453,'-5'16,"3"-10,0-1,0 0,-1-1,1-1,0 2,-1-2,-2 6,3-6,0 0,1 1,0-1,-3 10,2-5,1-2,4-24,-3 7</inkml:trace>
</inkml:ink>
</file>

<file path=ppt/ink/ink7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2526 757,'-21'34,"17"-30,1-2,0 2,0 0,7-7,2 0,3-4,-3 3,-2 2,-1 0,2 1,-7 4,-6 3,2-1,5-2,-5 5,2-3,1 0,2 0,4-6,2-2,0-1,0 2,-1 0,-2-1,-5 9,1-3,-1-1,-1 4,-2 0,3-3,6-4,1 0,-1 0,3-3,0 2,3-1,-5 2,0 0,-1 1,0 0,-3 3,-1 0,0 0,-1 1,0-1,0 0,-1 2,0-3,1 1,-1-2,-1-5,1-4,2 4,1 1,0 0</inkml:trace>
</inkml:ink>
</file>

<file path=ppt/ink/ink75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4:1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1171 500,'-5'23,"5"-20,0 1,0 4,0 5,0-10,1 0,3-2,1-3,10-6,-5-6,1-1,-7 9,-1 3</inkml:trace>
</inkml:ink>
</file>

<file path=ppt/ink/ink75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4:1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1256 375,'-3'24,"2"-18,0-2,0 0,1 0,-1 8,0-7,0-1,0 1,1-2,-1 0,0 1,1 0,9-6,-5 1,4 1,-5 0,3 0,-3-1,1 0,1 0,-2 0,0 0</inkml:trace>
</inkml:ink>
</file>

<file path=ppt/ink/ink75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4:1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1287 416,'19'-1,"-15"0,-1-1,1 3,-2 3,-1 2,-2-1,0 2,1 0,-3-2,2-2,-1 4,-1 0,1-3,0 0,1 1,-1 1,0-2,1 0,-2 2,-1-10,1-4,0 0</inkml:trace>
</inkml:ink>
</file>

<file path=ppt/ink/ink75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4:1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1670 1627,'-11'-22,"8"19,0 0,0 3,-3 3,2 5,0 6,1-5,2-2,0 1,1-3,2-2,0 2,1-4,2-3,-1-1,-1 0,0 0,0 0,0 1,4-4,-2 1,-1 3,0-2,3-3,-6 16,-2 0,0-1,0-2,1-1,0-2,1 4,-1 1,1-5,0 1,2-3,0-2,2-9,-2-2,0 7</inkml:trace>
</inkml:ink>
</file>

<file path=ppt/ink/ink75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4:1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1727 1598,'18'1,"-15"-1,2-2,0 1,-1 0,-1 2,0-1,-3 3,-3 0,-2 2,2-3</inkml:trace>
</inkml:ink>
</file>

<file path=ppt/ink/ink75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4:1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1730 1631,'24'-2,"-20"2,0-2,-1 2,1-1,-1-2</inkml:trace>
</inkml:ink>
</file>

<file path=ppt/ink/ink75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4:1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1806 1577,'-6'31,"6"-27,1-1,-1 0,3 3,0-3,0-3,0 0,1-1,-2-2,1 0,-1 0,0-1,2-2,1 0,0-1,-2-1,-1 1,-2 2,-2 8,2 3,0 0,1-1,2 6,-2 1,0-4,-1-5,-1 4,1-4,-1 2,-1-1,-2 0,-11 7,12-8,-1 2,1-2,-1 0,-1 0,1 1,-2-1,0-2,-19-2,19-1</inkml:trace>
</inkml:ink>
</file>

<file path=ppt/ink/ink75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4:1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1391 1760,'3'21,"-3"-17,0 0,-1-1,1 4,-1-4,0 3,1-3,-1 1,1-1,0 0,3-1,1-3,-1 1,4-1,-4-1,0 1,2 0,0-1,-1 1,1 1,-2 0,1 0,-2-3,-4-5,-1 2</inkml:trace>
</inkml:ink>
</file>

<file path=ppt/ink/ink75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4:1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1472 1809,'-12'13,"13"-8,-1 1,1-3,0 0,-1 0,2 2,0-2,0 0,1-3,1 0,-1-2,1-3,-2-3,-2 4,-1 0,1 0,-2-1,0 2,1 0,7 4,-3-1,1-1,1 2,-1 1,1 3,-4-2,1 2,-2 5,-2-1,0-1,1-2,0 2,0-5,6-8,2-3,0-1,-5 5,1-4,1-3,-2 4,0 3,-1 1,-1 6,0 10,0-9,0 0,0 1,1 0,0-1,0-1,2-1,2-7,4-15,-2 6,0 4,-3 4,1-2,-4 5,0 0,0-1,0 1,-1-1,1 1,-2 6,-2 6,1-5,1 0,-1-1,-1 2,0 0,2-2,-1 0,0 3,1-3,1 1,-1 3,1 1,1-1,4 1,-2-4,5 0,-5-4,0 0,0-2,0 0,0-1,-2 0,-2-1,0 1,-3-11,2 10,0 1,-6-5,5 6,-1 0,1 1,0 0,-3-1,3 1,-1 1,1-1,0 1,0 0,9 3,3-1,-4-2,5-1,8 0,-15 0,2 0,-2 1,0 0,0-1,6 1,-6-1</inkml:trace>
</inkml:ink>
</file>

<file path=ppt/ink/ink75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4:1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2241 418,'-18'-6,"13"5,-1 0,1 0,-4 0,3-1,1 2,-1-1,-8 0,7 0,1 1,-12-3,12 2,0 1,-8-1,8 1,0-1,0 1,1-1,0 1,-17-1,8 1,-3-1,4 2,-2 0,8 0,0 0,2-1,-4 2,6-1,-1 0,-1 0,-2 1,4-2,-5 0</inkml:trace>
</inkml:ink>
</file>

<file path=ppt/ink/ink7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2518 788,'1'37,"-2"-33,2 2,-2-3,1 5,0-5,0 1,0-1,0-6,-2-4,2 4,-1-1,1 1,0 0,0 0,1 0,-4 7,1 0,0 2,1-2,-1-1,2 0,-3-8,0 1</inkml:trace>
</inkml:ink>
</file>

<file path=ppt/ink/ink75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39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1555 367,'-12'24,"10"-20,0-1,0 1,1 1,1 3,0-5,0 1,0-1,0 0,0 5,3 3,0-8,0-2,0-2,0-1,-1-1,-1 0,-1 0,-1 0,1-3</inkml:trace>
</inkml:ink>
</file>

<file path=ppt/ink/ink75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39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1564 378,'3'27,"-5"-24,5-2,0-1,0 0,0 0,4 0,-3-1,-1 0,0-1,-3-1</inkml:trace>
</inkml:ink>
</file>

<file path=ppt/ink/ink75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39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1599 356,'11'19,"-10"-16,0 1,-1 1,-1 0,-1-2,-5 6,0 1,5-7,0 0</inkml:trace>
</inkml:ink>
</file>

<file path=ppt/ink/ink75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39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1569 352,'13'12,"-10"-9,-2 0,-1 0,0 1,-4 7,-1-4,-3 1,2-4,0 0,3-2,0 0,7-2,4 1,2-1,-3 0,0-1,-4 3,1-2,-1 3,0-1,0-1,2-1,-3-3,-1-7,-3 4</inkml:trace>
</inkml:ink>
</file>

<file path=ppt/ink/ink75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39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1684 413,'-3'23,"2"-19,-1 3,-1-2,1 1,1-3,-1 0,2 0,0 0,0 0,0 0,1 0,4-1,-2-1,1-2,2 0,0-1,-3 1</inkml:trace>
</inkml:ink>
</file>

<file path=ppt/ink/ink75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39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1712 456,'-1'16,"0"-9,0-3,-1 7,1-7,1 0,-1 0,0-1,-1-6</inkml:trace>
</inkml:ink>
</file>

<file path=ppt/ink/ink75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39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1755 440,'5'13</inkml:trace>
</inkml:ink>
</file>

<file path=ppt/ink/ink75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39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1744 465,'10'17,"-9"-14</inkml:trace>
</inkml:ink>
</file>

<file path=ppt/ink/ink75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39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1782 460,'-3'20,"3"-17,0 0,0 0,1 1,-1-1,1 0,1 0,-2 0,2-6,-3-20,1 17</inkml:trace>
</inkml:ink>
</file>

<file path=ppt/ink/ink75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39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1792 423,'12'28</inkml:trace>
</inkml:ink>
</file>

<file path=ppt/ink/ink7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2484 827,'6'20,"-6"-17,2 8,-1-7,0-1,-1 0,0 0,2 0,1-1,0-2,1 0,0-2,-1 0,1-3,2-1,-4 3,0 0,0 0,1 1,6-6,-2 3,-4 2,0-1,-2 1,1-2</inkml:trace>
</inkml:ink>
</file>

<file path=ppt/ink/ink75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39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1803 458,'44'-2,"-44"-1,0 0</inkml:trace>
</inkml:ink>
</file>

<file path=ppt/ink/ink75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39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1838 418,'-15'43,"14"-39,0 2,0 1,1 0,-1-1,0 0,0 0,1 0,0 0,0 0,-1 2,1-1,0 9,0-12,0 1,-1-2,1 0,-6 2,2-5,0 1,1-1,-9-1,1 0,2-2,6 1</inkml:trace>
</inkml:ink>
</file>

<file path=ppt/ink/ink75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39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1891 479,'-20'-1,"18"5,1 0,0-1,-1 4,1-3,1-1,1 0,0 0,2-3,0-2,1-1,0-1,-2 1,-4 9,2-3,0 2,1-1,0 1,3-4,1-7,-3 3</inkml:trace>
</inkml:ink>
</file>

<file path=ppt/ink/ink75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39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1928 462,'-8'13,"5"-9,0 0,0-1,-1 4,6-4,1-2,0 1,0-2,0 2,0 0,1-1</inkml:trace>
</inkml:ink>
</file>

<file path=ppt/ink/ink75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39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1975 418,'-17'57,"15"-48,-2 4,1-8,1 0,2-9,1 0,0 1,0-1,1 1,-1 0,0 0,1 0,0 0,-1 0,2-1,0 1,2 0,-1 5,-1 8,-4-5,0-2,-2 3,-2 2,2-6,-1 1,1-3,0-1</inkml:trace>
</inkml:ink>
</file>

<file path=ppt/ink/ink75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39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1890 475,'-2'24,"2"-20,0 0,1 0,1 3,-2-4,0 1,0-1,1-8,-3-3,-1 2</inkml:trace>
</inkml:ink>
</file>

<file path=ppt/ink/ink75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39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2068 462,'-10'15,"14"-13,0-2,0-4,-3 0,0-1,0 2,-2 0,0 7,0 9,1-8,0-1,0 2,0-3,0 0,0 1,-1 2,0-3,1 1,-1-1,-1 0,-6 6,2-5,3-2,-1-2,-1-2,2 2,2-3,2 0,8-8,-5 8,1-1,-1 2,0-2,-1 0,0-1</inkml:trace>
</inkml:ink>
</file>

<file path=ppt/ink/ink75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39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2084 470,'-7'35,"10"-35,0-1,0 0,0-2,-2 0,1-5,-3 1,0 4,0 0,-1 0,-1 0,9 4,2 0,2 0,-7-1,2 1,-1 0,2 0,-3 1,0 0,-4-15,1 10,-1-2</inkml:trace>
</inkml:ink>
</file>

<file path=ppt/ink/ink75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39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2129 451,'-8'20,"7"-12,0 8,0-10,0-1,1-2,-1 0,4-1,0-4,0-1,0-1,-1 0,0 1,-1 0,-1 6,1 3,0-3,2-1,0-2,0 0,1-1,0-1,-1-3,0-3,-3-1,0 6,-2-1,1 0,-3 2,1 2,-4 3,-1 7,5-5,1-1,0-1,-1-1,0 1</inkml:trace>
</inkml:ink>
</file>

<file path=ppt/ink/ink75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39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1672 584,'-10'42,"10"-39,-1 1,1-1,0 0,0 0,3 1,2-2,1-1,-3-1,3-1,-3 0,0 1,0-2,-2-1</inkml:trace>
</inkml:ink>
</file>

<file path=ppt/ink/ink7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2561 794,'2'37,"-2"-34,0 0,0 0,2-10</inkml:trace>
</inkml:ink>
</file>

<file path=ppt/ink/ink75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39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1701 623,'-2'38,"11"-35,-6-3,0 1,0-1</inkml:trace>
</inkml:ink>
</file>

<file path=ppt/ink/ink75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39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1794 621,'-20'-4,"16"6,2 1,0 0,2 0,4 1,2-4,-1 0,-1-3,-1 0,-2 0,-2 0,0 0,4 17,-2 0,0-9,-2-1,1 0,-3 6,-3-3,3-4,-12 3,10-6,1-1,-1-1,0-1,2 1,-1 1,0-2</inkml:trace>
</inkml:ink>
</file>

<file path=ppt/ink/ink75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39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1695 622,'10'30,"-12"-27,0 0,0 0,0 0,4 1,3-4,-2 0,3 0,-3 0,1 0,-1 1</inkml:trace>
</inkml:ink>
</file>

<file path=ppt/ink/ink75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39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1823 627,'-6'15,"7"-12,0 0,2-1,1-1,0-1,3-2,-4-1,1-2,-3 0,1 1,-3 0,-1 1,-1 2,-2 0,-2 1,16 1,2 0,-5-1,1 0,-3 0,-1 0,4 0,-3-1,-1 2,0-2,-7 3,-2-2,3-1</inkml:trace>
</inkml:ink>
</file>

<file path=ppt/ink/ink75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39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1867 598,'7'47,"-5"-52,1 1,-1 1,7-4,-5 4,-5 8,-1-2,2 8,0-8,4 5,-2-5,3-1,-1-2,0-2,-1-1,0-1,-2 1,0 0,2-3,0 0,-2 2,-1-1,-1 0,-4 0,-10 10,6 1,1 0,5-4,0-1,0 3</inkml:trace>
</inkml:ink>
</file>

<file path=ppt/ink/ink75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39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1982 686,'15'0,"-11"0,0 1,11 0,-11-1,2 0,1 1,-2-1,4 0,2-1,-5 1,2-1,4 1,-6-1,2 1,-4 0,1 0,4 0,-5 0,-1 0,4 0,-3 0,0 0,0 0,1 0,13-1,-5 0,0 0,-3-1,7 1,2-1,-11 1,-5 1,17 0,-16 0,-1 0,7 0,-4 1,-3 0,0 0,-5-4,0 0</inkml:trace>
</inkml:ink>
</file>

<file path=ppt/ink/ink75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39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2180 521,'27'3,"-21"-3,0 0,0 0,0-1,-1 1,0 0,-1 0,13 0,5-1,-14 1,2 1,-2 0,-2 0,-14-3</inkml:trace>
</inkml:ink>
</file>

<file path=ppt/ink/ink75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39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1659 731,'-3'17,"2"-14,1 4,-1-3,0 0,0-1,1 0,-1 0,1 0,-2 1,2-1,3-3,0 1,2-1,-2 0,0 0,2 0,-2 0</inkml:trace>
</inkml:ink>
</file>

<file path=ppt/ink/ink75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39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1692 759,'4'21,"-1"-19,0-1,0 0,1 3,-5-1,-2 0,0-1,0-1,0 2,0-1,-3 2,2-1</inkml:trace>
</inkml:ink>
</file>

<file path=ppt/ink/ink75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39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1694 743,'10'21,"-13"-18,2 0,-2-1,0 1,2 0,4-2,0-1,0 0,0 0,0 1,0-1,0 2,0 1,-5 0,-1 0,0 2,-1-1,1 1,0 0,2-2,0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2735 1314,'29'2,"-22"-1,-4-1,0 1,0 0,1 4,-2-2,0 4,-2-4,0 0,0 2,-1-1,1 1,-2-1,1 0,0-1,0 0,-3 3,-1 1,2-5,0 1,-1-1,1 0,0-1,1-4</inkml:trace>
</inkml:ink>
</file>

<file path=ppt/ink/ink7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2580 777,'-3'42,"2"-35,-1 2,1-5,0 0,0-1,1 0,-3 1,1 0,2-1</inkml:trace>
</inkml:ink>
</file>

<file path=ppt/ink/ink76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39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1799 755,'-3'35,"4"-28,-1-4,0 0,0 0,0 0,1 1,-1-1,0-6,-1-2,0-1,0 2,0-4,1 4,-1 1</inkml:trace>
</inkml:ink>
</file>

<file path=ppt/ink/ink76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39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1799 720,'11'24,"-11"-21,0 0,1 1,-1-1,1 4,-1-4,0 2,-1-2</inkml:trace>
</inkml:ink>
</file>

<file path=ppt/ink/ink76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39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1807 782,'19'-2,"-15"2,-1-1,3 1,-3-1,3 1,-3 1,0-1</inkml:trace>
</inkml:ink>
</file>

<file path=ppt/ink/ink76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39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1849 715,'-17'92,"17"-87,-1 2,0 0,1-3,-1 0,0-1,0 0,-1 0,-1 0,-1-2,-1 1,1 1,1-2,2-4,1 0</inkml:trace>
</inkml:ink>
</file>

<file path=ppt/ink/ink76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39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1893 758,'-25'45,"25"-40,-1 1,1-2,0 0,0-1,0 0,1 0,1 6,1-7,0-5,-1 0,-1-3</inkml:trace>
</inkml:ink>
</file>

<file path=ppt/ink/ink76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39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1905 776,'10'15,"-4"1,-6-13,1 0,0 3,0-2,0-1,-1 0,0-6,-2-17,2 15</inkml:trace>
</inkml:ink>
</file>

<file path=ppt/ink/ink76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39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1925 772,'-11'20,"8"-17,0 1,0-1,1 0,-1-1,1 1,-2 2,3-2,7-5</inkml:trace>
</inkml:ink>
</file>

<file path=ppt/ink/ink76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39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1987 750,'-15'20,"12"-17,0-1,0 0,-1 1,-1 0,-1-1,3-1,0 0,8 0,-2 0,0-1,0 0,0 1,0 0,4 3,-4-3,1 1,-2 1,-2-6</inkml:trace>
</inkml:ink>
</file>

<file path=ppt/ink/ink76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39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2011 752,'0'26,"0"-23,0 0,0 0,0 0,1 0,1 0,1-2,0-3,0-4,-1-3,-1 6,-1 0,0-1,1-1,0 0,1-5,-2 6,1 1,-1-1,1 15,-1-5,0 9,-1-4,1-8,0 0,0 1,-1 14,1-7,0-5,-1-3,-1 0,0 0,-4 1,-2-1,5-3,-4 1,-3-1,6-1,1 0</inkml:trace>
</inkml:ink>
</file>

<file path=ppt/ink/ink76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39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2065 741,'6'47,"-8"-42,1-2,-1 0,1 1,-2 1,-2 1,2-4,-2 0,1 0,-3-2,4-2,-1-2,0-2,0 2</inkml:trace>
</inkml:ink>
</file>

<file path=ppt/ink/ink7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2577 832,'17'-23,"-14"20,-1 0,-1 0,2 3,1 3,-2 1,0 2,-1-3,0 1,0 0,-1-1,-1 1,0 1,1-2,-1 0,0 0,0 2,0-2,-2 9,1-8,-1 0,0-2,-3-2,3-1,-1-1,1-2,2-5,1 6,1 0,-1-2,1 2,1 0,1 0,0 1,3 0,1 0,-4 1,-6-3</inkml:trace>
</inkml:ink>
</file>

<file path=ppt/ink/ink76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39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2170 723,'-24'-13,"20"15,2 1,0 0,0 1,1 0,0 0,2 0,-1-1,3-1,0-2,1-2,1-1,-1-2,-2 2,-2-1,0 8,1 0,0-1,-1 3,-1-3,0 7,-2 0,-1-3,2-4,-1 1,-1-2,2 1,-1-1,0-1,3-4,1-1,2-3,0-6</inkml:trace>
</inkml:ink>
</file>

<file path=ppt/ink/ink76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39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2184 722,'-3'20,"3"-15,0 0,0-2,1 1,-1-1,7-5,-3-1,-3 0,1-1,-1 0,0 0,0 0,-2 0,0 1,-1 0,-1 0,0 2,-1 1,11 1,7 0,-3-1,0-1,-2 2,-5-1,1 3,-2-3,-7-3,-3-5</inkml:trace>
</inkml:ink>
</file>

<file path=ppt/ink/ink76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39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2234 712,'-2'37,"6"-35,0-2,2-5,-3 3,0-1,-1-1,0 0,0 1,-3 7,2 4,1-5,3-6,0 0,-1-1,0-1,-2 0,0 1,-4 0,-3 0,-1 3,3 1,-2 3,-1 4,3-2</inkml:trace>
</inkml:ink>
</file>

<file path=ppt/ink/ink76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39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2303 745,'111'-11,"-106"11,0 0,0 0,0 0,0 0,-1 0,0 0,-1 0,0 0,0 0,0 1,1-1,-1 0,1 0,-26-1,12 1</inkml:trace>
</inkml:ink>
</file>

<file path=ppt/ink/ink76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39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1644 854,'3'13,"-4"-7,-1 1,1-3,0 0,0-1,0 1,2-1,3 0,2 1,-3-4,0 0,0-2,0 1,2 1,-2 0,-8-1,2 0</inkml:trace>
</inkml:ink>
</file>

<file path=ppt/ink/ink76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39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1686 884,'-14'13,"13"-10,1 0,4-2,0 0,2-1,-1-1,-2 1,1 0,-1 0</inkml:trace>
</inkml:ink>
</file>

<file path=ppt/ink/ink76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39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1691 883,'2'0</inkml:trace>
</inkml:ink>
</file>

<file path=ppt/ink/ink76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39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1730 891,'11'14,"-9"-11,-1 0,0 0,-1 0,-3 2,-2-4</inkml:trace>
</inkml:ink>
</file>

<file path=ppt/ink/ink76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39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1719 929,'15'13,"-25"-17</inkml:trace>
</inkml:ink>
</file>

<file path=ppt/ink/ink76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39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1694 883,'-2'14,"1"-8,0 0,0 1,0 0,0-2,0-1,0 0,1 0,-1-1,0 1,1-1,3-3,0-5,3-13,-6 12</inkml:trace>
</inkml:ink>
</file>

<file path=ppt/ink/ink7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2875 463,'63'-13,"-55"11,-3 0,-1 1,-7 1,-4-1,3-2,-1-4,3 2</inkml:trace>
</inkml:ink>
</file>

<file path=ppt/ink/ink76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39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1789 907,'-2'27,"2"-24,0 0,0 1,0 0,1 0,0-1,-3-6,1-2,0 0,0-1,0 1,0-2,1 1,0 0,-1-1,2-1,0 4</inkml:trace>
</inkml:ink>
</file>

<file path=ppt/ink/ink76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39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1785 873,'15'17,"-15"-14,1 0,0 1,0 2,-1 2</inkml:trace>
</inkml:ink>
</file>

<file path=ppt/ink/ink76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39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1803 915,'54'-9,"-57"7,0 1,-2-2,-2-3,4 2,-2-1,2 1,-1 1,1 1,0 4,3 2,0 0,0 0,0 0,1 4,-1 2,0-5,0 1,1-2,-1 0,0 8,0-3,0-5,-1 5,0-3,1-1,-4 2,2-4,-6 2,4-3,1-1,-6 2,3-1,0-1,3-5</inkml:trace>
</inkml:ink>
</file>

<file path=ppt/ink/ink76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39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1888 883,'-20'23,"18"-18,0 5,1-5,0-1,0 0,0 0,0-1,1 0,0 0,0 1,0-1,1 0,0 7,-1-5,3 2,-3-4,4 3,-2-3,1-1</inkml:trace>
</inkml:ink>
</file>

<file path=ppt/ink/ink76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39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1885 910,'15'-10,"-12"8,0 5,1 8,-1-2,-1-2,1 0,0-3,-2-1</inkml:trace>
</inkml:ink>
</file>

<file path=ppt/ink/ink76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39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1924 883,'-21'31,"18"-27,-7 9,-1-1,8-8,0 0,2-1,4-4,2-3,-3 1,1 0,2-1</inkml:trace>
</inkml:ink>
</file>

<file path=ppt/ink/ink76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39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1936 898,'-6'47</inkml:trace>
</inkml:ink>
</file>

<file path=ppt/ink/ink76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39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1936 979,'10'-26,"-7"24,3-2,0-1,-3 2,0 0,0-1</inkml:trace>
</inkml:ink>
</file>

<file path=ppt/ink/ink76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39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1925 899,'42'2,"-44"1,-2 1,0 2,-1 0,1-1,0-2,1 0,0 0,-1 2,0-1,2-1,-1-1</inkml:trace>
</inkml:ink>
</file>

<file path=ppt/ink/ink76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39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1986 897,'26'-3,"-25"-4,0 3,-1 1,0 7,-1 3,1 5,0 12,-2-10,-2-1,-1 4,-3-3,3-9,0-3,0 0,2-2,0 0,0-2,1-2,1-2,1 3,1-2,-1 1</inkml:trace>
</inkml:ink>
</file>

<file path=ppt/ink/ink7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2927 408,'-9'23,"8"-18,-1-1,-3 13,2-12,2-1,0 0,-2 8,2-9,1 0,-2 0,1 0,0 0,-1 1,2-7</inkml:trace>
</inkml:ink>
</file>

<file path=ppt/ink/ink76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39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2034 865,'-12'98,"9"-94,1 0,2-8</inkml:trace>
</inkml:ink>
</file>

<file path=ppt/ink/ink76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39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1985 875,'8'18,"-5"-19</inkml:trace>
</inkml:ink>
</file>

<file path=ppt/ink/ink76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39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2111 874,'-30'4,"27"0,3-1,0 6,2-2,5-5,-1-8,-4 3,-2-1,0 1,0 0,-3 2,3 4,-1 3,1-3,0 0,0 0,0 0,-1 8,-2-1,1-1,-3-1,1-3,-3 2,3-4,1-1,0-1,7-7,-1 3,0-1,-1 0,1 2,1-4</inkml:trace>
</inkml:ink>
</file>

<file path=ppt/ink/ink76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39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2094 908,'8'17,"-2"-15,-2-3,-1 1,2-2,0-2,-3 1,2-1,-3 1,1-1,-3-1,-2-4,1 4,0 2,-1 1,12 5,-6-3,3 2,4-2,-5 0,0-1,-2 2,-9-5,2-3</inkml:trace>
</inkml:ink>
</file>

<file path=ppt/ink/ink76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39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2149 854,'-5'55,"5"-52,0 1,0-1,1 0,-2 1,4-2,13-20,4-4,-20 25,-1 4,1-3,2 1,1-2,1-4,-1-2,0-4,-2 3,-1 1,0 0,-1 0,-1-2,-1-1,1 1,-2 5,-3 5,-4 2,5-3</inkml:trace>
</inkml:ink>
</file>

<file path=ppt/ink/ink76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39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1655 995,'0'14,"0"-10,-1 2,1-3,0 3,-1 0,1-1,-1-1,2 0,-1-1,5-2,0-1,-2 0,0 0,3-1,-2 1,1 0,3 1,-21 1,9-4</inkml:trace>
</inkml:ink>
</file>

<file path=ppt/ink/ink76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39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1714 1007,'-8'22,"8"-19,0 0,0 0,1 0,2 1,0 0,0-2,0 0,0 0,-6 4,-3 1,1 0,1-3,0-1,3-6,1 0,0 0,0-1</inkml:trace>
</inkml:ink>
</file>

<file path=ppt/ink/ink76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39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1705 1021,'19'-1,"-16"3,0-1,0-2,0 0,0-1,-1-1</inkml:trace>
</inkml:ink>
</file>

<file path=ppt/ink/ink76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39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1755 1038,'2'0</inkml:trace>
</inkml:ink>
</file>

<file path=ppt/ink/ink76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39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1756 1038,'-3'17,"7"-16,0-1,0 2,-1 0,0 0</inkml:trace>
</inkml:ink>
</file>

<file path=ppt/ink/ink7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2927 448,'-9'39,"9"-35,-1-1,1-8,2-3,-2 4,1 0,0 1,3 0,1 0,-1 1,-1 0,0 1,0 0,0 0,-3 5,-2 3,1-1,-3 11,3-13,0-1,-1 2,0-2,-1-1,-1 1,1-2,-1 0,2-4,6 1,0 0,1 0,-2 1,0 0,0 0,1-1,-1 0,-1-1,-1-1,0 0</inkml:trace>
</inkml:ink>
</file>

<file path=ppt/ink/ink76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39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1838 1044,'-12'-13,"8"11,1 2,-1 3,-2 3,2-1,3-2,0 0,1 1,0-1,1 1,2-1,0-2,1-1,-1 0,1-3,0-1,-1-1,1 0,1 0,-5 9,-1 1,1-1,0 1,2 5,-1 1,0-4,0-4,2-1,-8-1,2-1,0 0</inkml:trace>
</inkml:ink>
</file>

<file path=ppt/ink/ink76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39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1869 1038,'15'0,"-9"0,-2-1,8-1,-6 3</inkml:trace>
</inkml:ink>
</file>

<file path=ppt/ink/ink76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39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1867 1058,'32'-3,"-25"3,-4 0,0 1,0-2,1-2</inkml:trace>
</inkml:ink>
</file>

<file path=ppt/ink/ink76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39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1930 1024,'13'2,"-8"2,-1 0,1 0,-2 0,1 0,2 4,2 1,-5-4,1 3,-2-3,-7-20,3 8,1 2</inkml:trace>
</inkml:ink>
</file>

<file path=ppt/ink/ink76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39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1983 1005,'-11'19,"5"-7,3-10,0 1,-3 3,2-4,-6 5,7-5,0 0,-2 4,3-3,-1 2,1-2,-1 2,3-2,-1 0,-2-1</inkml:trace>
</inkml:ink>
</file>

<file path=ppt/ink/ink76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39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1675 1097,'-11'50,"10"-47,1 0,0 0,3-1,4-3,2-1,-1 0,-1-2,3-1,-6 4,-1-1,0 3,-6 3,0-3</inkml:trace>
</inkml:ink>
</file>

<file path=ppt/ink/ink76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39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1743 1107,'-14'12,"11"-8,-1 6,3-7,0 0,0 0,-2 6,1-4,2-2,2 2,3-2,-2-2,0-2,0 1,0-2,0 1,-1-3,2 1,-2-1,0 1,0-1,-1 1,-4 0,-3 2,-2 1,0 4,5-1,1 0,0 0,1 0,0 0,0 0</inkml:trace>
</inkml:ink>
</file>

<file path=ppt/ink/ink76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39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1785 1121,'13'5,"-9"-1,1 2,-4-3,-2 0,-2-1,0 0</inkml:trace>
</inkml:ink>
</file>

<file path=ppt/ink/ink76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39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1777 1148,'2'0</inkml:trace>
</inkml:ink>
</file>

<file path=ppt/ink/ink76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39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1910 1130,'-12'-14,"8"15,1 2,1 0,1 2,-1 0,2 5,0-7,0 0,1 0,7-2,-2-4,-3 1,-1-1,-1-1,2 0,-2-4,-1 5,0 20,1-14,0 2,-1-2,0 2,-2 1,1-2,-1 0,1 1,-1-1,0-1,0 0,-2 2,2-2,-7 3,3-2,2-2,1-2,1-3,3-4,0 1,1-4</inkml:trace>
</inkml:ink>
</file>

<file path=ppt/ink/ink7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2977 386,'-8'35,"7"-31,2-1,-1 0,3-4,0-3,0 0,3-4,-4 5,0 0</inkml:trace>
</inkml:ink>
</file>

<file path=ppt/ink/ink76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39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1944 1123,'-13'26,"13"-22,0 0,1 0,1-1,1-2,0 0,1-2,2-1,-2 1,-1-1,1-4,-2 2,-3 1,-1 0,0-3,-2 3,2 0,-3 0,1 1,1 2,15 3,-2-2,-3 1,1 0,1 0,3 1,-8-3,-1 1,3-1,-1 1,-2 0,0 0,-5 2,-3-4</inkml:trace>
</inkml:ink>
</file>

<file path=ppt/ink/ink76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39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2008 1102,'2'60,"1"-61,1-2,-1 1,6-6,-5 3,-1 1,-2 1,1 0,1 0,-1 0,-4 9,0 2,2-5,1 0,0 0,2-1,1-1,0 0,0-1,-1-1,2-1,-2-1,-1-1,0-4,-1 0,0 4,-1 1,1 0,-2-6,1 5,-1 1,-4 3,1 1,-11 5,-2 4,9-7,4-1</inkml:trace>
</inkml:ink>
</file>

<file path=ppt/ink/ink76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39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1714 1208,'4'21,"1"-19,-2-1,0-1,3 0,-2 0,0-2,5 0,-3 2,-2 0,-1 1,-6 1</inkml:trace>
</inkml:ink>
</file>

<file path=ppt/ink/ink76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39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1730 1185,'-8'14,"8"-11,-1 0,0 0,1 2,0-1</inkml:trace>
</inkml:ink>
</file>

<file path=ppt/ink/ink76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39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1767 1196,'20'-4,"-16"3,-1-2,0 2,0 0,0 1,-3 7,-3 5,1-6,-2 2,3-5,-1 6,1-6,0 0,0 1,0-1,1-7</inkml:trace>
</inkml:ink>
</file>

<file path=ppt/ink/ink76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39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1821 1209,'12'24</inkml:trace>
</inkml:ink>
</file>

<file path=ppt/ink/ink76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39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1821 1248,'17'9,"-13"-8</inkml:trace>
</inkml:ink>
</file>

<file path=ppt/ink/ink76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39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1919 1228,'-28'16,"27"-11,1-2,1 1,-1-1,3-1,0-2,2 0,-2 0,0-1,0-2,-1 0,2-3,-3 2,0 1,1-1,-1 0,1 1,-3 6,0 11,1-9,0-2,0 0,0 0,0 0,1 4,0-4,-2-9,0 1</inkml:trace>
</inkml:ink>
</file>

<file path=ppt/ink/ink76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39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1949 1232,'29'-4,"-25"4,1 0,-1 0,0 1,-1-2,-15 4,9-2,-1 0</inkml:trace>
</inkml:ink>
</file>

<file path=ppt/ink/ink76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39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1947 1259,'31'-3,"-28"3,0 0,0 0,0 0,2 0,-2 1</inkml:trace>
</inkml:ink>
</file>

<file path=ppt/ink/ink7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3007 383,'-30'38,"27"-35,-1 1,1 3,1-4,0 0,-2 4,7-7,1-1,0 0,1-1,-1 1,1-2,-1 1,-1 0,0-1,2-1,-11 10,2-2,1-2,0 2,2-1,4 0,1-3,-6 3,-2 1,-3-1,2 1,3-1,5-2,1-2,0 0,-1 0,0 0,0 0,0 0,1 1,0-1,-1 1,0 0,0 0,0 1,0-1,0 1,0 2,-4 0,-2 0,0 2,0-1,1-1,-1 0,0-4,0-4,-1-1</inkml:trace>
</inkml:ink>
</file>

<file path=ppt/ink/ink76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39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2028 1205,'-4'48,"4"-43,1-2,3-3,-1-3,1-4,-2 2,0-1,0 2,-1-1,1 1,0 1,0 0,1-3,-1 2,2 0,-2 0,2-2,-1 2,-1 8,-1 2,0-2,-2 1,0 5,0-3,1-3,-1 1,0 0,0 0,-5 10,4-12,-1 0,2 0,-5 6,0 1,-1-4,2-5,-3-4,-2-1,1 1,4 1,-2 0,4 1</inkml:trace>
</inkml:ink>
</file>

<file path=ppt/ink/ink76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39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2205 429,'-3'14,"2"-10,-2 3,1-3,1 0,0 0,0 0,0 1,0 1,-1 0,2-3,-1 0,4-1,5-3,-5-1,1 2,0-1,0 1,-1-1,1 0,0 0,-1 0,0-1</inkml:trace>
</inkml:ink>
</file>

<file path=ppt/ink/ink76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39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2246 448,'19'6,"-16"-6,0 2,-4 1,-2-1,0 0,-1-1,1 1,0-1,0 1,0 0,0 0,6-1,1 0,2-1,4 4,-4-1,-2-1,-6 4,-1-4,-9 5,3-4,6-2,-3 2,3-2,0 0</inkml:trace>
</inkml:ink>
</file>

<file path=ppt/ink/ink76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39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2060 564,'-4'17,"2"-11,1-2,-1 2,1-2,0-1,0 0,-2 3,1 1,1-4,1 1,-1 0,1-1,-1 0,1 0,9-5,-3 1,-2 0,0 1,-1-1,0 0,1 1,-1-2,0 1,0-1,0-1</inkml:trace>
</inkml:ink>
</file>

<file path=ppt/ink/ink76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39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2085 605,'22'0,"-16"0,-3 0,1 1,-1 0,-3 2,0 0,-1 1,0-1,0 0,0 0,-3 16,1-8,1-8,-1 0,-3-3</inkml:trace>
</inkml:ink>
</file>

<file path=ppt/ink/ink76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39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2215 610,'-14'-3</inkml:trace>
</inkml:ink>
</file>

<file path=ppt/ink/ink76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39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2188 610,'30'2,"-26"-2,0 0,-1 0,1 0,6-1,-6 1,0 0,5 0,-4 0,1 0,-1 0,0 0,0 0,-1 0,1 0,-1 0,6-1,-4 2,6-1,4 0,-12 0,1-1,3 2,-3-1,-1 0,6 1,-5-1,-1 0,0 0,2 0,-3 0,0 1,1-1,4-1,2 1,-4-1,3 0,-5 0,-1 1,-6 1,0-1,-2-1</inkml:trace>
</inkml:ink>
</file>

<file path=ppt/ink/ink76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39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2407 584,'21'2,"-16"-1,0 0,0 1,-1 1,-1-1,2 1,-2-1,-2 1,-5 1,1-2,-2 2,2-2,-5 1,5-1,0-1,-2 1,2 0,-2-2,1-3,3 0</inkml:trace>
</inkml:ink>
</file>

<file path=ppt/ink/ink76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39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2505 586,'-34'6,"31"-4,1 1,-1 0,2 2,-1 1,1-1,0 3,1-4,0 1,0-2,1 2,1 2,-1-2,3 1,1 0,18 5,-14-7,-4-3,3 3,-2-1,-3-3,5 3,-1-2,-4 0,1 0,-1 0,0 0,0-1,4 3,1 1,-1-2,5 0,-1-2,-1 0,1 0,-6 1,-2-1,2 1,1 1,1-2,-3 1,0 0,6-1,-1-1,0 1,-6-1,6 2,2-1,-2 1,-4-1,0 0,0 0,-1-1,1 1,0-1,3 0,-1 0,-1 0,-1 0,1-3,-3 2,5-5,-2 2,-3 3,0 0,0 1,1-2,1-2,-4 2,1 0,-2 0,-4-1,1 1,0 0,-3-5,4 4,-1-1,1 1,0 1,-1-1,-3 1,3 2,-1-1,1 0,0 0,0 1,-3 0,2 0,1 0,-1 0,1-1,-4 0,1 0,3 1,-1-1,1 2,0-2,0 1,0 0,-2-1,2 2,0-1,-6 0,4 0,-2 0,2 1,-2-1,0 1,2 0,1-1,0 1,1-1,-1 1,1-1,-2 1,-1-1,3 1,0 0,0-1,-11 1,9 0,-5-1,5 2,1-1,-6 0,6 0,1 0,0 0,-4 0,-12-2,14 2,-2-1,3 1,0 0,0-1,-6 2,4-1,-14 3,15-2,0 0,-3 3,4-2,1 1,0 1,-1-2,-1 0,-1 0,-1 0,2-1,2-2,0 0</inkml:trace>
</inkml:ink>
</file>

<file path=ppt/ink/ink76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39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678 1540,'-9'29,"8"-25,-1-1,1 1,-1 4,0 0,1-5,0 2,1-2,0 0,1 2,-1 5,2-5,0-2,2 3,0-1,0-2,0 0,-1 0,3 2,-3-3,3 2,0-1,2 2,-4-2,1 0,1 0,-1-1,-2-1,3 1,2 1,0-1,-5-2,0 1,6 1,-5-1,-1-1,6 0,-3-1,2-1,2 1,-4 1,-2 0,2 0,-2 0,-1 0,5-1,-3 0,5-1,0 0,-4 1,4-2,-2 0,-3 3,-2 0,3-1,9-1,-9 1,2-1,0 1,1 0,0 1,4-1,-2-3,-6 2,4-2,-2 1,0 0,1 0,-3 1,1 0,0-3,0 0,-4 2,0-1,0 1,-1 0,0-2,-1 1,1 1,-1 0,-1-1,1 1,-1-1,0 0,0 1,-1 0,1 0,0 0,-1 0,0-2,0 0,-1-1,1 3,-3-1,1 0,1 3,-10-7,10 6,-1 0,1 0,0 1,-4-1,2 0,-11-2,13 4,0-1,-1-2,1 2,-1-2,-2-1,1 2,0-1,2 2,-2 1,0-1,1 0,-1 1,0-1,1 1,-6-1,6 0,1 1,0-1,-1-1,1 2,-4-1,3 0,-6 0,4 1,0 0,3 0,0 0,0 1,-5-1,4 0,-1 1,-8 0,5-1,5 0,0 0,0 0,-1 0,1 0,-1 0,0 0,0 0,-3 1,0 1,-3 2,3 0,1-1,2 0,-1 1,1 0,-1-2,0 0,-9 4,11-5,-1 2,-3 2,1 1,3-2,0-7</inkml:trace>
</inkml:ink>
</file>

<file path=ppt/ink/ink7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2996 443,'-3'25,"3"-22,-1 1,1 4,0-4,-1 4,1-5,0 0,-1-6,1 0,-1 0,1-1,0 1,-1-1,-1-1,1 1,0 1,-2 3,-3 9,5-5,-1 0,0 0,0 1,-1-3,-2-7</inkml:trace>
</inkml:ink>
</file>

<file path=ppt/ink/ink76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39:3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2295 1690,'-14'3,"11"-3,-2 0,-1 2,3-2,-1 2,1-2,0 2,-1-1,0 3,1 1,1-1,1 1,0-2,0 6,0-6,1 0,-1 0,0 1,1 1,-1-2,0 3,1-3,-1 0,0 0,1 1,-1 8,2-4,1 0,-1-5,2 4,-1-3,1 2,0-1,-2-2,1 0,-1 0,1 0,5 7,-2-7,-2-2,1-1,2 2,0 0,0-1,-3 0,3 0,-2-1,3 0,-3 0,-1 1,4-1,-4 0,6 0,-4 0,1-1,1 1,-1 0,-2-1,2 2,-3-2,0 1,7 0,-5 0,0 0,-1-1,3 1,-2 0,0 0,-2 0,3 0,2 0,-4 0,-1 0,7 0,-6 0,0 1,2-1,-2 0,2 0,-3 0,2 1,1-1,-3 0,1 1,-1-1,2 0,0 0,1 1,-3-1,1 0,-1 0,1 0,0 0,-1 1,0-1,3-1,-3 1,2 0,-2 0,0 0,1-1,-1 0,0 1,1-1,-1 0,0 1,0-1,1 0,-1-1,4-1,-3 0,0 1,-1-2,1 1,-2-1,0 1,-1 0,1-5,-2 1,0 4,0-1,-1-1,0 0,1 2,-1-4,0 0,0 3,0 0,0 1,1-1,-1 1,0 0,-1 0,-1-1,0 1,-1-2,0 1,-3-4,3 3,0 1,-2 0,2 1,0 1,1 0,-1 0,0 0,-3-1,-2 1,5 0,1 1,-1 0,-1-1,0 0,1 0,-3 0,1 0,3 1,-1 0,0-1,0 1,0-1,-2 0,0-1,-2 0,-1 1,-13-3,18 4,0 0,0 0,0 0,0 1,0-1,1 1,-2-1,-2 0,2 1,1 0,0 0,-3 0,4 0,0 0,-2 0,-4 0,1-1,5 1,0 0,-1 0,0 0,0 1,0-1,-3 1,4-1,-5 1,4 0,0 0,1 0,0 0,-7 2,6-3,0 1,0-1,0-1,1 0</inkml:trace>
</inkml:ink>
</file>

<file path=ppt/ink/ink76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39:3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1385 397,'-13'21,"13"-18,0 0,0 0,3-1,1 0,2-2,-3-1,0-1,0 1,0 0,-1-2</inkml:trace>
</inkml:ink>
</file>

<file path=ppt/ink/ink76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39:3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1389 346,'15'18,"-13"-14,3-1,1-14,-6 8</inkml:trace>
</inkml:ink>
</file>

<file path=ppt/ink/ink76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39:3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1455 379,'16'3,"-13"-3,0 1,0-1,0 1,0-1,0 0,0 0,0 0,1-1,-1 1,-7 2,1-3</inkml:trace>
</inkml:ink>
</file>

<file path=ppt/ink/ink76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39:3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1492 349,'-2'25,"1"-22,1 1,0-1,0 0,-1 2,-1-1,2 0,-1 0,0 1,1-1,0-1,0 0,0 0,-1 1</inkml:trace>
</inkml:ink>
</file>

<file path=ppt/ink/ink76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39:3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1557 380,'-6'17,"5"-13,-1-1,1 0,0 1,1-1,0 0,10-1,-7-2,0 0,0 0,6-1,-5 1,1-2,-2 1,-3-2,0-2,0 1,0 1,0-1</inkml:trace>
</inkml:ink>
</file>

<file path=ppt/ink/ink76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39:3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1567 340,'13'10,"-8"-8</inkml:trace>
</inkml:ink>
</file>

<file path=ppt/ink/ink76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39:3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1622 345,'16'16,"-13"-9,-1-1,-1-2,0 0,0-1,1 2,-1-2,1 2,0 2,-2-4,1 1,-4-10,3 3</inkml:trace>
</inkml:ink>
</file>

<file path=ppt/ink/ink76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39:3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1663 352,'-11'15,"8"-11,2 0,-2 0,1 2,-1 0,0-3,-2 2,-2-2,1-2,-1-1,4-1</inkml:trace>
</inkml:ink>
</file>

<file path=ppt/ink/ink76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39:3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1603 382,'59'-18,"-56"17,0 1,0-1,-7 4,1-1,-2 2</inkml:trace>
</inkml:ink>
</file>

<file path=ppt/ink/ink7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2960 460,'0'22,"0"-18,0-1,-1 3,2-2,-1-1,1 0,3 0,0-2,0-1,-1 0,0 1,6-2,-3 0,-2-1,-1-1,1 1,1-8,-4 7,0-4,-1 4,0 0</inkml:trace>
</inkml:ink>
</file>

<file path=ppt/ink/ink76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39:3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1708 362,'-16'40,"16"-37,1 0,6 1,-4-3,2-1,-2 0,0 0,1-1,-1 0,0 0,0-1,1 0,-2-1,1-2</inkml:trace>
</inkml:ink>
</file>

<file path=ppt/ink/ink76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39:3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1723 298,'10'18,"-7"-15,0 0,0-1,-2 1,0 0,-5 4,1-6,0-1</inkml:trace>
</inkml:ink>
</file>

<file path=ppt/ink/ink76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39:3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1360 293,'-25'87,"24"-84,0 1,0 1,-1-2,1 1,-1 1,1-2,0 0,0 0,1 0,0 7,2-3,-2-1,1-2,0-1,0 1,1-1,-1 0,2-2,0 1,2-1,-2 0,0 0,1-1,0 1,0-1,-1 0,0 0,0 0,0 0,0-1,6-4,-5 1,-1 2,0 0,3-2,0-1,-3 0,-2 2,2-3,0 1,-1 0,1 1,1-3,-2 2,-1 2,2 0,1-3,0 1,-1 1,-1 0,0 0,4-5,-2 4,-1 1,-1 1,0 0,-1 0,2-4,-3 4,1-3,-2 2,1 1,-1-1,0 0,-1 1,1 0,-1 0,-2 0,2 0,-4-3,1 4,2-1,0 2,0 0,0 0,-1-1,1 2,-1-2,-2 0,3 1,0 0,-1 1,-1 1,1 1,-15 7,15-6,-3 3,5-1,1-2,-2 2</inkml:trace>
</inkml:ink>
</file>

<file path=ppt/ink/ink76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39:3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233 171,'-8'14,"6"-11,2 0,-1 0,1 0,0 0,0 2,3-1,-2 0,1-1,1 0,1 0,0-2,2 0,-3 0,1 0,-1 1,2 0,-2-1,0 0,0-1,3 0,-3 1,1-1,0 1,-1-1,0-2,2-1,-1 0,-3 0,2 0,-1-1,-2 1,-1 0,0-5,-1 5,-1 2,0-2,1 0,-1 0,1 0,-1 1,0 1,-1 0,1 1,0 0,1 3,2 0</inkml:trace>
</inkml:ink>
</file>

<file path=ppt/ink/ink76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39:3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283 175,'-16'21,"15"-16,-1 2,0 0,1-2,1-1,3-6</inkml:trace>
</inkml:ink>
</file>

<file path=ppt/ink/ink76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39:3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478 167,'-5'15,"4"-11,1-1,1 0,2 4,-1-4,0 0,5 6,-4-6,-1 0,1-1,0 0,1-1,0-2,0-3,-1 1,1-5,-3 5,1-2,0 1,0 0,-1-1,-1 2,0-1,0 0,-2 0,1 0,0 1,-1 0,0 0,-1 1,0 2,-2 1,-3 3,0 0,3-1,1-2,1 1,6-2,1 1,-1-1,1-1,-1 1,0 1,0 0,0 0,0 1,0-1,-4 2,-2 0,5 0,2-2,-1-1,0 0,0-1,0 2,0 0</inkml:trace>
</inkml:ink>
</file>

<file path=ppt/ink/ink76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39:3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650 198,'-6'27,"4"-23,1-1,1 0,1 0,3-1,-1 0,2 0,1-1,-2-1,0 1,-1-1,3 0,0-2,-3 1,0-1,0 1,0-2,1 2,0-2,-1 2,-1-3,-2 1,1-8,-1 0,-1 6,-1 0,-2 1,-1 2,2 0,-3 0,2 2,0 1,1-1,0 1,-1 0,1 1,0 0,0 0,0-1,0 1,10-3,-1-2,-3 3,1-1,2 1,-2 3,-5 0,-3 2,1 0,7-3,-3 1,2-1,-1 2,-2-1,0 0,-1 0,-2-1,0-1,-1 0,1-1</inkml:trace>
</inkml:ink>
</file>

<file path=ppt/ink/ink76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39:3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716 286,'18'-1,"-16"-2,1 1,-2-1,0 0,-1-2,1 2,-1 0,-1-1,-5 3,3 2,-3 0,2 6,-1 3,3-5,-1 1,2-1,-1 2,1-2,4-3,1-2,-1-1,0 1,2-2,3-2,-5 2,3-1,-2 0,0 1,-1-1,-1-1,-1 0,-2 1,0 0,1 0,2 6,-2 3,-1 0,-2-1,1 2,-1 0,1-1,1-3,2-7,-1 1,2-2,1-1,0 2,-1 1,2-1,1-1,-1-2,0 0,-1 6,1-1,-1 2,1 2,-1 1</inkml:trace>
</inkml:ink>
</file>

<file path=ppt/ink/ink76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39:3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808 242,'-3'22,"2"-18,-1 4,1-5,-1 2,1-2,0 0,0 1,-2 2,3-3,0-6,0-2,1 0,0 2,2-3,-1 3,1-3,1 2,1-2,-2 1,0 3,0 2,0 0,0 0,3-4,-6 1</inkml:trace>
</inkml:ink>
</file>

<file path=ppt/ink/ink76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39:3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840 268,'13'17,"-12"-20,-1 0,0-3,-1 2,0-3,0 4,-2 1,9 2,-2-1,-1 2,1-2,-1 2,0 1,-2 1,2 7,-3-6,1 3,-2-4,0 0,-1 0,0 0,7-13,-2 4,-1 2,2-5,0-1,0 5,1 1,-1 3,-1 0,2 1</inkml:trace>
</inkml:ink>
</file>

<file path=ppt/ink/ink7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3028 436,'-3'29,"2"-23,0-2,1 1,-1-2,1 4,0-4,4-9,-1-1,-2 2,1 0</inkml:trace>
</inkml:ink>
</file>

<file path=ppt/ink/ink76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39:3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171 673,'-5'46,"5"-43,-2 2,2-2,0 0,0 0,-2 5,3-4,-2 1,1 0,0 0,0 2,0 4,-1-4,1-4,1 0,-2 4,2-3,-1 0,0-13,-10-5,7 13</inkml:trace>
</inkml:ink>
</file>

<file path=ppt/ink/ink76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39:3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110 869,'1'19,"0"-13,-3-2,2 0,0 1,-1 0,0 6,1-6,-1-1,-1 0,2 0,0-1,-3 2,3-1,-1 0,10-4,-2-3,-4 2,0 0,0-2,1-1,0 3,-2-2,-1 0,-2 0,7 5,-2-1,-1 0,5-1,-3 1,-2-2,1 0,0-3,-3-1,-1-4,-2 4,-1 1,-2 1,1 3,-2 1,3 1,-2 3,3 1,0-3,1 1,0-1,-1 2,2-2,0 8,1-6,0-2,2-2,2-3,-1 0,-1 1,0 0,3-1,-3 1,1-1,-1 1,0 0,0 0,0 0</inkml:trace>
</inkml:ink>
</file>

<file path=ppt/ink/ink76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39:3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190 918,'26'3,"-22"-4,2-1,-2 1,1 0,-1 0,1 2,-2 0,-2-6,1-1,-2 3,1 0,-2-1,0 1,1 0,-2-3,1 1,0-2,-3-7,1 10,0 2,1 8,-2 0,1 2,1-5,-4 10,5-9,-2 5,2-3,-1 1,1 1,1-2,-1 0,0 0,-1 5,2-5,0 0,-1 2,1 7,-1-4,0-3,-1-3,-2 0,0 1,-4-1,2-1,2-2,-4 0,-7-3,12-1</inkml:trace>
</inkml:ink>
</file>

<file path=ppt/ink/ink76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39:3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286 885,'-17'66,"16"-62,2-1,1 0,2-3,-1-3,0 0,-1-3,-2 1,0 0,-1 2,0 0,-2-5,0 3,1 2,-2-2,-7 1,5 6,1 1,2 0,17 0,3-2,-7-1,-2 0,-4 2,1 5,-5-4,-2 1,-2-2</inkml:trace>
</inkml:ink>
</file>

<file path=ppt/ink/ink76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39:3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333 942,'21'-3,"-18"2,0 1,0 0,1 0</inkml:trace>
</inkml:ink>
</file>

<file path=ppt/ink/ink76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39:3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372 888,'20'20,"-18"-24,1 0,-1 1,1 0,0 2,1 0,-1 3,-2 1</inkml:trace>
</inkml:ink>
</file>

<file path=ppt/ink/ink76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39:3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423 936,'2'0</inkml:trace>
</inkml:ink>
</file>

<file path=ppt/ink/ink76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39:3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402 886,'4'32,"-4"-28,0-1,-1 0,-1 4,1-4,1 0,-1 0,0 0,1 0,-2 2,1-2,0 0,0 0,0 1,0-1,1 0,-2 3,-1-3,3-8,1-6,-1 7,1-1,1 0,0 1</inkml:trace>
</inkml:ink>
</file>

<file path=ppt/ink/ink76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39:3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408 911,'18'-31,"-15"30,1-1,-1 2,0 0,-1 3,-3 0,-2 0</inkml:trace>
</inkml:ink>
</file>

<file path=ppt/ink/ink76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39:3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423 942,'17'-19,"-20"23,2-1,-1 1,0 2,2-2,1-1,3 1,-1-3,2-1,0-1,-2 0,5-4,0-1,-3 3,0 0,-1 1,-1-1,0 0,1-2,-1 1,-2 0,-7 9,-2 4,4-5,0 2,2-1,3-2,0 0,1 0,1-3,0 1,4-3,-4 1,0 0,4-2,-4 1,0 1,0-1,0 0,-1-1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2792 1346,'44'-7,"-40"7,-1 0,-4 4,-2-3,-2 3,1-1</inkml:trace>
</inkml:ink>
</file>

<file path=ppt/ink/ink7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3050 436,'0'29,"0"-24,-1 5,0-6,0 5,0-4,1-2,-1 0,-1 0,-4 0,3-1,0-3,3-4</inkml:trace>
</inkml:ink>
</file>

<file path=ppt/ink/ink77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39:3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534 899,'-9'37,"9"-34,2 0,1-3,1 0,0 0,1-2,1-3,0-7,-5 3,-1 6,2 0,-3 0,0 7,1-1,-1 0,0 4,1-2,0 0,2-2,-1 0,2-4,3-6,0-8,-5 6,1 4,-1 0,-1 2,0 7,0 0,0 6,0-1,0-6,-1 0,1 5,-2-1,0-2,2-1,-2 2,0-3,4-11,0-2,0 3,3-6,-3 9,2-5,-2 4,1 1,2 0,-2 3,0 1,1 2,-1-2</inkml:trace>
</inkml:ink>
</file>

<file path=ppt/ink/ink77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39:3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643 864,'-24'44,"24"-41,3-1,1 0,1 3,-5-1,-1 0,-1-1,0 1,-2 0,2-1,3-6,1 0,0 0,0-1,-1 0,4-7,-1 7</inkml:trace>
</inkml:ink>
</file>

<file path=ppt/ink/ink77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39:3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647 899,'8'36,"-9"-33,3-9,0-7,-1-3,0 5,0-3,0 3,-1 7,0 0,1 0,-1 0,1 8,0 3,0 1,0-3,0-2,2 0,0-3,2-3</inkml:trace>
</inkml:ink>
</file>

<file path=ppt/ink/ink77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39:3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686 874,'-7'45,"7"-37,0-5,0 4,0-4,3-5,0-2,1-7,-3 4,0 2,0 1,0 0,0 0,1-2,0 1,-1 2,0 0,0-1,0 0,0-2,-1 1,0-3</inkml:trace>
</inkml:ink>
</file>

<file path=ppt/ink/ink77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39:3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720 917,'23'-6,"-23"2,0 1,-1 0,-1 0,-1 2,0 3,1 1,0 0,1 1,-1 6,2-7,0 0,0 0,0 0,1 3,2-4,1 2,-1-3,1 0,1-1,-2-1,-7-1,-11-3</inkml:trace>
</inkml:ink>
</file>

<file path=ppt/ink/ink77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39:3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438 936,'18'-9,"-14"7,0-2,-1 0,-2 1,0-1,1-1,-2 0,0 2,-1-1,-2 1,0 0,0 3,0 0,-1 4,-1 5,2 6,0-4,2-6,-3 3,0-4,1-3</inkml:trace>
</inkml:ink>
</file>

<file path=ppt/ink/ink77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39:3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145 1135,'-22'-5,"14"11,4-3,-1 3,5-2,1-1,3-3,-1-1,0 0,0-2,-1 6,-2 2,2 3,-2-3,0 4,0 0,-4 7,3-13,-2 0,0 2,-4 1,-2 1,4 0,3-4,0 0,-1 0,-3 4,2-4,1 0,6-13,7-11,-8 16,2 1,2-5</inkml:trace>
</inkml:ink>
</file>

<file path=ppt/ink/ink77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39:3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136 1155,'24'25,"-26"-22,4-8,0 1,-1-1,1 0,0 0,0 1,-1 0,0 0,3-5,-2 4,-1 0,1 1,1-1,2-1,0 2,-2 3,0 3,-1 2,0 0,-1 4,-1 0,1-4</inkml:trace>
</inkml:ink>
</file>

<file path=ppt/ink/ink77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39:3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238 1134,'-17'6,"12"-2,1 0,0 0,1 1,1 0,0 0,1 6,1 1,2-9,2-8,2-5,-3 6,0 0,-1 1,0 0,1 1,-2-1,1 0,0 0,0 0,1-1,-1 1,2-2,-2 10,-1-2,-2 3,1-1,-3 2,2-3,9-12,-6 3,3-1,-2 3,0 1,1-2,-1 1,1 2,-1 2,0 5,-4 0,-2 3,1-3,1-3,1 0,4-8,-2 2,0-1,0 1,2-4,2-8,-4 11,1 4,-3 14,0-10,-1-1,0 1,0-1,1 0,-1 0,1 0,3-7,-1 1,1-1,-1 1,1-3,-1 2,-1 0,1 1,-1 0,2 7,-2-1,-1 2,1-2,-1 0,0 1,0-1,0 0,0 1,0 0</inkml:trace>
</inkml:ink>
</file>

<file path=ppt/ink/ink77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39:3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356 1111,'-6'37,"13"-57,-4 14,-1 3,0 0,0 20,-2-9,0-5,-1 0,0 2,0-2,0 3,0-3,4-6,-1-1,1-1,1-1,-1-2,-1 4,-1 0,1 1,1-3,0 2,1 1,0 9,-3 7,-1-1,0-9,1 3,-1-3,0 0,3-2,2-4</inkml:trace>
</inkml:ink>
</file>

<file path=ppt/ink/ink7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3064 444,'24'2,"-21"-1,0 1,-1 1,-2 2,0-1,0 0,0 1,0 6,-1-8,0 2,1-2,-1 0,-1 3,0-3,-1-1,-3-3,2 0,1-1,-1-1,2-1,2-5,1 3,0 3,1-1,4-1,-2 2,-1 1,-10 1</inkml:trace>
</inkml:ink>
</file>

<file path=ppt/ink/ink77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39:3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468 1110,'-21'4,"18"-1,-3 9,3-3,0-2,2-4,0 0,0 0,1 3,0-2,5-5,6-6,-9 4,1-2,1-3,-1 2,1-3,-3 5,-1 12,0-4,0 3,0-4,0 0,1 2,0-2,2-2,0-4,4-6,0-6,-4 8,1 1,0 2,1 4,-1 6,-2-2,-2-1,0 8,-1-6,1-2,-1 1,-1 3,2-4,0-6,2-3,0-2,0 1,-1 2,1 0,0 2,3-8,-1 6,2 1,-3 3,-4-2</inkml:trace>
</inkml:ink>
</file>

<file path=ppt/ink/ink77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39:3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3254 387,'-45'183,"44"-180,0 2,0-2,4-6,5-12,-6 10,-1 0,0-1,1-8</inkml:trace>
</inkml:ink>
</file>

<file path=ppt/ink/ink77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39:3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3292 416,'-1'23,"0"-20,0 1,1-1,-2 2,1-2,-1 3,0-1,1-2,1 0,-1 5,1 0,1-4,-1-1,3 0,1 0,-1-2,5 0,-2-1,-2-1,-1 1,1-1,0 0,7-2,-7 3,0-2,-6-2,-1 1,-1-7</inkml:trace>
</inkml:ink>
</file>

<file path=ppt/ink/ink77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39:3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3289 410,'49'-3,"-46"4,0 0,4-2</inkml:trace>
</inkml:ink>
</file>

<file path=ppt/ink/ink77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39:3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3318 451,'20'3,"-17"-3,1 0,0 0,-1 0,0 0,2 0,1-2</inkml:trace>
</inkml:ink>
</file>

<file path=ppt/ink/ink77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39:3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3371 445,'25'5,"-22"-6,-3-2,0 0,-2-6,0 2</inkml:trace>
</inkml:ink>
</file>

<file path=ppt/ink/ink77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39:3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3389 412,'27'9,"-21"-9,-3 1,0 0,0 0,1 1,-1-1,-1 4,-3 2,-3-3,-4 4,0-1,4-4,-1-1</inkml:trace>
</inkml:ink>
</file>

<file path=ppt/ink/ink77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39:3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3441 388,'53'8,"-50"-8,1 1,-1 0,1-2,0 2,1-1,-9 2</inkml:trace>
</inkml:ink>
</file>

<file path=ppt/ink/ink77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39:3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3478 399,'-6'96,"6"-93,1 0,-1 0</inkml:trace>
</inkml:ink>
</file>

<file path=ppt/ink/ink77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39:3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3553 351,'-29'101,"19"-80,7-12,-1 0,1-2,-1 6,-4 10,7-16,0-2,0-1,2-1,-2 1,2-1,0-13,1 1,0 1,-1 1</inkml:trace>
</inkml:ink>
</file>

<file path=ppt/ink/ink7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2739 1574,'63'-13,"-58"13,-1 0,1-1,-1 1,4-2,-4 1,-1 0,3-1,-3 2,1-1,-1 0,1 1,2-1,-3 1,0 0,0 0,-8-2,-1-3,3 3</inkml:trace>
</inkml:ink>
</file>

<file path=ppt/ink/ink77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39:3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3577 410,'-6'24,"5"-20,0-1,-1 0,-1 1,-1 1,1 1,0 0,1-3,1 1,0-1,0 1,0 0,0 2,2-3,6 1,-3-5,-1 1,0 0,0-1,3-1,-2 0,7-5,-7 4,-2-2,0 1,-2 1</inkml:trace>
</inkml:ink>
</file>

<file path=ppt/ink/ink77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39:3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3577 410,'14'2,"-9"-2,-2 0,0-1,0 1</inkml:trace>
</inkml:ink>
</file>

<file path=ppt/ink/ink77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39:3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3566 438,'28'-5,"-25"5,0-1,1 1</inkml:trace>
</inkml:ink>
</file>

<file path=ppt/ink/ink77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39:3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3604 465,'24'5,"-20"-6,0-1,-4-1,-3-2,0 4,0 1,0 0,-1 2,0-1,1 1,0 1,1 0,0 1,2-1,-2 2,2-2,0 1,0-1,2 1,2-2,0-2,2-1,-1 0,-2 1,1-2,-1-1,-1-1,3-9,-3 7,-1 3,-3 6,-2 4,2-3,1 0,0 0,-3 5,0-2,2-2,0-2,1 1,1-1,2-7,1-1,0 2,-1-1,0 1,2-2,-2 2,0-2,0 1,0 1,0 0,1 2,0 0,0 0</inkml:trace>
</inkml:ink>
</file>

<file path=ppt/ink/ink77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39:3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3660 471,'-6'32,"12"-42,-3 3,1 3,-1 2,0 1,1-2,0 1,-2-2</inkml:trace>
</inkml:ink>
</file>

<file path=ppt/ink/ink77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2262 552,'20'3,"-16"-3,1 0,-2 0,0 0,1 1,-1-1,0 1,0-1,2 0,-2 0,0 0,0 0,0 0,0 0,2 0,-1 0,0 0,-1 0,0 0,1 0,-1 0,7-1,-5 1,-2 0,6 0,-6 0,2 0,-2 0,1 0,-1 0,1 1,1-1,1 0,2 1,0-1,0 0,-5 1,3-1,0 0,-1 0,-2 0,2 0,-2 1,0-1,0 0,7 1,-6-1,8 1,-9-1,0 0,1 0,1 1,-2-1,1 0,-1 0,1 0,-1 0,4 1,-4-1,0 0,0 0,1 0,1 0,-1 0,-1 0,1 0,-1 0,3-1,-2 1,3 0,-4 0,0 0,0 0,2 0,2 0,-3 0,1 0,-1 1,1-1,0 0,0 0,-1 0,-1 0,9 0,-8 0,-1 0,1 0,-1 0,6 0,-6-1,0 1,1 0,5-1,-5 1,5 0,-6 0,0-1,0 1,0 0,0 0,1-1,4 0,-4 1,-1 0,5 0,-4-1,6 1,-7-1,2 0,-1 2,1-2,-2 1,2 0,-1 0,-1 0,0 0,0 0,1 0,-1 0,-9 1,-2-2,1 0,1-1,0-3</inkml:trace>
</inkml:ink>
</file>

<file path=ppt/ink/ink77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342 188,'-9'15,"9"-11,-1-1,1 4,0-4,1 4,0-3,1 0,1-1,-1 0,2-2,0 0,2-2,-2-1,0 1,1-1,0 0,-2 2,0-1,0 0,0 0,1-1,-1-1,1 1,0-2,0-5,-3 6,1-2,-1 2,0 0,1-8,-4 8,1 0,-5-1,2 2,-4 0,3 2,2-1,-2 1,-1 0,2-1,0 1,-2 1,3-1,0 1,0 0,0 1,0 1,3 0</inkml:trace>
</inkml:ink>
</file>

<file path=ppt/ink/ink77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348 184,'2'0</inkml:trace>
</inkml:ink>
</file>

<file path=ppt/ink/ink77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349 184,'5'8,"-5"-5,0 0,0 2,0 0,0 0,0 2,1-4,-2-7,1 1</inkml:trace>
</inkml:ink>
</file>

<file path=ppt/ink/ink77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2987 400,'-1'13,"1"-9,0 9,0-9,0-1,0 1,0 0,0 1,0-2,2 0,-1 0,3 0,-2 0,2-2,0 0,0-1,-1 0,4-1,-4 0,2 1,-1-1,-1 0,1 1,1-2,-2 2,0-1,-6-4,0 4</inkml:trace>
</inkml:ink>
</file>

<file path=ppt/ink/ink7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2840 1518,'-11'21,"10"-17,-1 1,0 1,-2 11,0-9,1 0,-1 1,1 1,-11 26,6-22,2-1,5-10,-1 0,0 0,0 1,2-8,0 1,4-13,-3 12,0 0</inkml:trace>
</inkml:ink>
</file>

<file path=ppt/ink/ink77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2977 407,'38'-7,"-34"7,0 0,-1 0,0 0,0 0,0 0,0 0</inkml:trace>
</inkml:ink>
</file>

<file path=ppt/ink/ink77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2986 435,'19'5,"-15"-6,-1 1,0-1,1 1,0 0,-1 0,0 0,0 0,0 1,0-1</inkml:trace>
</inkml:ink>
</file>

<file path=ppt/ink/ink77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3004 486,'2'0</inkml:trace>
</inkml:ink>
</file>

<file path=ppt/ink/ink77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3005 486,'3'9,"-5"-6,0 0,-2 0,2 1,-1-1,1 0,-1 1,1-1,-1 2,-9 11,9-11,0-2,0 1,-1 0,0 2,-1-2,2-1,-2 3,4-3,-2 0,2-10,1 4</inkml:trace>
</inkml:ink>
</file>

<file path=ppt/ink/ink77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3013 491,'31'20,"-28"-18,2 0,-1 2,-1-2,0 0,-1 1,4 2,-3-1,0-1,1 0,2 1,-3-3,1 2,0-2,-1 0,-1 2,-16-1,7-3</inkml:trace>
</inkml:ink>
</file>

<file path=ppt/ink/ink77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2905 575,'0'18,"-1"-15,0 2,0-2,-1 2,1-2,0 2,1 0,-2 0,2-2,0 3,0-3,2 3,-1-2,1-1,2-1,-1-1,0-1,0 0,0 0,0 0,1-1,-1 0,2-1,-2 0,1-1,1-2,-1 2,-1 2,1-1,-13-1,5 1,1 1</inkml:trace>
</inkml:ink>
</file>

<file path=ppt/ink/ink77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2895 594,'23'-1,"-18"-1,-1 1,1-1,-2 2,0-1,0-1,0 1</inkml:trace>
</inkml:ink>
</file>

<file path=ppt/ink/ink77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2908 621,'27'-4,"-24"2,1 1,0 0,-1 0,2 0,-2 0,0 1,-6 0</inkml:trace>
</inkml:ink>
</file>

<file path=ppt/ink/ink77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2999 520,'8'14,"-7"-11,0 4,-1-4,0 0,0 6,0-6,0 2,0-2,-1 6,1-5,0-1,0 0,0 1,0 0,0-1</inkml:trace>
</inkml:ink>
</file>

<file path=ppt/ink/ink77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2994 634,'21'2,"-16"-4,-2 1,1 0,0 1,1-1,-2 1,0 0,-7 0,-1 0,0 0,1 0</inkml:trace>
</inkml:ink>
</file>

<file path=ppt/ink/ink7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2813 1601,'3'46,"-4"-43,0 1,1-1,-1 6,0-4,4-9,-2 0,0 1,0 0,0-3,3-1,-3 1,0 3,0 0,0-2,1 1,0 0,2 0,-2 1,1 1,0 0,0 1,0 1,0 1,-1 3,0-1,-1 8,-2-8,-1 2,-7 7,7-9,-3 1,3-1,5-6,2 0,-1 1,2-1,-3 1,0 0,0 1,5-2,-5 3,0-3,0 0,0-1</inkml:trace>
</inkml:ink>
</file>

<file path=ppt/ink/ink77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3015 617,'3'14,"-3"-11,0 1,0-1,0 9,0-9,-1 4,1-4,0 0,0 0</inkml:trace>
</inkml:ink>
</file>

<file path=ppt/ink/ink77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3091 600,'19'1,"-15"-2,-1 1,1 0,-1 0,0 0,0 0,-6 1,-4 0,4-2</inkml:trace>
</inkml:ink>
</file>

<file path=ppt/ink/ink77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3107 609,'5'28,"-6"-24,1 0,1 0,-1 0,-1 0,1 2,0-2,0 0,-2 0,-1-1,1 0</inkml:trace>
</inkml:ink>
</file>

<file path=ppt/ink/ink77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2436 387,'-12'13,"11"-9,0 3,1-4,1 0,0 0,2 1,1 0,-1-2,0 0,2 2,-2-3,1 0,2 0,1-2,-4 0,0-2,2 0,-2-1,-1 0,2 1,-1-2,2-1,-4 3,1-2,-2 2,0 0,-2 0,-1 1,-1-2,-3-5,2 2,2 3,0 2,0-1,0 2,-2-1,2 2,0 1,0 0,0 0,0 2,0 0,2 0,0 1,0 0,0 1,1-2</inkml:trace>
</inkml:ink>
</file>

<file path=ppt/ink/ink77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2458 370,'0'19,"-1"-15,0 1,0 1,0-1,0-2,1 0,0 0,0-6</inkml:trace>
</inkml:ink>
</file>

<file path=ppt/ink/ink77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573 187,'-7'18,"8"-11,0-4,0 1,0 0,2 0,0-1,0-1,3 1,-2-3,3 0,-4 0,3-2,-3 0,0 0,-1-1,4-2,-2-1,-3 2,0 1,-1 0,0-1,0 0,-1 0,-2 0,1 1,-1 2,-1-1,1 1,0-2,-1 2,-3 0,4 0,-4 1,4 0,0 0,0 1,0-1,-2 2,2 1,6-1,0-2,2 0,-2 0,0-1,0 1,0 0,-1 3,-4 0,0 0,0 0,1 0,-2 1,2-1,4 0,4 2,-2-5,-1 2,1-5,-1 1,-1-3,0 2,-1 0,2-1</inkml:trace>
</inkml:ink>
</file>

<file path=ppt/ink/ink77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2950 365,'-10'16,"9"-13,-10 10,8-10,0 0,0 0,0 0,-3 3,4-1,0 0,0 1,0-1,0-1,1 0,-1 0,0 1,-1 4,2-5,0 2,0 0,-1-2,1 2,0-1,-1 2,0-4,1 1,0-1,0 0,0 0,0 0,0 0,0 0,-1 1,1 0,0 0,-1 0,1 0,-2 6,2-7,-1 2,2-2,-1 0,0 2,0 1,1-3,-1 0,1 0,-2 6,2-6,-1 3,1-2,0-1,0 0,2 0,0 1,1 0,-1 0,-1 0,0-1,1 3,-1-2,-1-1,1 0,1 2,-1-1,1 0,0-1,-1 0,1 0,0 0,2 1,-1-2,3 2,-3-2,0 0,6 2,-6-3,3 1,-3-1,0 0,0 0,0 1,0-1,2 0,-2 1,1 0,2 0,-3-1,0-1,1 0,0 1,0 0,1-1,0 0,3 1,-4-1,-1 0,1 1,0-1,-1 0,1 0,4 1,-4-1,1 0,1 1,-2-1,0 0,0 0,0 1,0-1,-1-1,5 1,-4-1,1 0,0 0,2 0,4-3,-6 0,0 1,0 0,0-1,-1 1,1-1,0 1,0 1,0 0,0-1,0 1,-2 0,1 0,0-1,0 0,-1 0,4-2,-4 1,1 1,-1-1,1-1,0 1,0 0,-1 0,0 0,0 1,-1 0,0-1,2-3,-2 4,0-1,-1 0,1 0,0-5,-1-1,-1 7,-1-4,1 4,0 0,-1 0,0 0,0-1,0-1,-1-8,1 7,-1 1,-2-10,2 10,1 1,0 0,-1-1,0 0,0-1,1 1,-1 1,0 1,-1 0,-2-3,2 3,-2-2,2 1,1 1,-1-1,-2-5,2 5,0 0,0 0,0 0,-1 2,0-1,0 0,-1-1,1 2,0-1,-1 0,0 1,1-2,0 1,-1 1,1-1,-1 1,-2-1,-6 0,7 2,0-1,0 2,0 0,1 0,-7 1,6-1,0 0,1-1,0 2,1-1,1 1,-1-1,0 1,-3 1,4-2,-2 2,1-1,-1 1,1 0,-5 0,4 0</inkml:trace>
</inkml:ink>
</file>

<file path=ppt/ink/ink77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2946 845,'-2'35,"0"-30,1-2,1 0,-1 0,0 3,1-2,1-1,1 0,1-2,2 0,-2 0,0 0,0-2,0 2,1-1,3 0,-4-1,1 1,-1 0,2-2,-1 2,1-1,-2 1,0-1,0 1,-3-3,-3 2,0 0,-1-4,1 2</inkml:trace>
</inkml:ink>
</file>

<file path=ppt/ink/ink77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2955 836,'25'-9,"-21"8,-1 1,0 0,0 1,-7 2,1-2</inkml:trace>
</inkml:ink>
</file>

<file path=ppt/ink/ink77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2954 846,'21'4,"-17"-4,-1 0,1 0,-1 0,0 0,0 0,1 0,-1-1,-1-2</inkml:trace>
</inkml:ink>
</file>

<file path=ppt/ink/ink7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2896 1576,'-12'17,"10"-14,0 1,1 0,0 2,2-3,-1 0,2 0,4-4,-3 1,0-1,0 0,0 1,0 0,-1 6,-3-2,0-1,0 0,0 0,-2 1,1 0,-1 0,0 0,-1 3,0-1,2-2,5-5,2-1,-1 0,0 1,-1-1,2 1,-2 1,-1 3,-2 1,0-1,-1 4,0-3,-3 8,0-3,3-6,-1 0,0-9,2-2,1 5,-1 0</inkml:trace>
</inkml:ink>
</file>

<file path=ppt/ink/ink77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3034 840,'2'0</inkml:trace>
</inkml:ink>
</file>

<file path=ppt/ink/ink77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3035 840,'8'6,"-4"-6,-1-1,0 1,2 0,-1 0,-1 0,0 0,0-1,-7 2</inkml:trace>
</inkml:ink>
</file>

<file path=ppt/ink/ink77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3034 873,'34'-5,"-31"5,-4-3,0-1,-1 1</inkml:trace>
</inkml:ink>
</file>

<file path=ppt/ink/ink77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3054 830,'17'0,"-12"0,-2 0,0 0,0 0,5 2,-3-1,1-1,-2 1,0-1,-2 3,-4 5,0-4,0 0,-3 9,3-9,1 1,-1-2,-1 2,-1 0,1-2,0 0,0-3,1-3</inkml:trace>
</inkml:ink>
</file>

<file path=ppt/ink/ink77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3139 828,'34'-2,"-30"1,0 0,2 0,-3 1,2 0,-2 0,-7 1</inkml:trace>
</inkml:ink>
</file>

<file path=ppt/ink/ink77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3165 831,'5'26,"-5"-21,1 1,-1-2,0 0,0-1,0 1,0 0,0-1,-1 1,-2-2,0-2,0-1,0 0</inkml:trace>
</inkml:ink>
</file>

<file path=ppt/ink/ink77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3145 973,'3'26,"-4"-23,1 2,-1-2,1 7,-1-6,1-1,1 0,-1 1,0-1,3-1,0-1,2-1,3-1,-4 0,6-1,-7 1,0 0,2 0,-1 0,0 1,0-1,-18-1,3-6,9 5,1 0</inkml:trace>
</inkml:ink>
</file>

<file path=ppt/ink/ink77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3149 952,'27'1,"-24"-1,1 1,-1-1,0 0,-8 1,2 0,-2 3,2-3,-1 2</inkml:trace>
</inkml:ink>
</file>

<file path=ppt/ink/ink77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3155 984,'27'1,"-20"-2,-4 0,0 1,-3 3,-4 0</inkml:trace>
</inkml:ink>
</file>

<file path=ppt/ink/ink77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3183 1057,'-3'31,"2"-28,1 3,0-2,-1 3,2-3,-1 4,0-4,1 4,-1-5,0 0,0 0,-1 0,0 0,-2-1,-1-2</inkml:trace>
</inkml:ink>
</file>

<file path=ppt/ink/ink7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2912 1621,'20'-18,"-16"15,-1 2,1-1,0 0,0 1,-1 1,1-2,0 1,-1 1,0 0,-6-1,-1 1,1 0,-1 0,1-1</inkml:trace>
</inkml:ink>
</file>

<file path=ppt/ink/ink77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3145 1171,'26'1,"-22"-2,-1 1,2-1,-2 0,0 0,3 1,-3 0,0-1,1 1,0-1,-1 1,0 0,-4 3,-1 0,-1-1,0-1,0 0</inkml:trace>
</inkml:ink>
</file>

<file path=ppt/ink/ink77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3183 1175,'4'15,"-3"-10,-1-1,1-1,-1 0,1 4,-1-4,0 0,0 0,0 1,0 0,0 1,0-2,-1 1,-1 1,-2-8,1-5,2 4</inkml:trace>
</inkml:ink>
</file>

<file path=ppt/ink/ink77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3116 938,'-15'25,"14"-18,0-1,-1 6,2-7,-2 1,1 0,0 2,0 1,-2 6,2-8,-2 7,2-7,0 2,-1 1,2-2,-1-2,0 0,1 1,-1-1,1 1,0 2,-1 6,1-9,-1 0,1 0,0 0,0 1,1 8,-1-9,1-1,-1 3,1-5,-1 1,1-1,0 3,0-2,0 0,-1 0,1-1,0 0,0 3,1-2,0 2,1-3,-1 0,1-1,-1 1,1-1,0 0,2 0,-2 0,1 0,1 0,-2-1,0 0,4 2,0-2,-1 0,-3-2,2 0,-2 0,0 0,2-1,-2 0,1 1,-1-1,9-2,-4 2,-4 1,1-1,-2 1,0 0,1-1,1 0,-2 1,2-3,-2 2,0 0,0-1,8-8,-8 7,-1 0,0 0,0 0,0 1,-1 0,3-4,-3 3,1 1,-1-1,1-1,0-1,-1 0,0 0,3-7,-2 9,-1 0,0 1,1-1,-1 0,-1 0,1-1,0 0,0-1,0 0,0 1,-1 1,1-4,-1 3,1 1,-1-8,0 6,0 0,0 1,-1 0,1 1,-1 1,1-1,-2 1,2-1,0 0,-1 0,-1-1,1 0,0 0,0 0,-1-3,2 5,-3-6,3 6,-1 0,-1-7,0 1,1 0,-1 6,-1-6,2 5,-1 0,0 0,-1 0,0 1,1-1,0 0,-2 0,0 1,-1-1,1 1,-1 0,2 1,0 0,0 1,0-1,0 1,-1-2,0 1,0 2,-2 0,3 0,-5 0,4 0,0 1,1 0,-9 2,-2 8,9-6,-2 1,-1-1,3-1,0-2,-1 0</inkml:trace>
</inkml:ink>
</file>

<file path=ppt/ink/ink77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2823 823,'4'19,"-3"-16,-1 2,1-1,1 0,-1-1,2 0,-1 0,1-2,3 2,-1-2,0 0,3-1,-4 0,-1-1,1 1,-1-1,1-2,1-1,-1-1,-1 3,1-2,-1 1,0 0,-1 0,1-1,-2 1,-2-1,1 0,-2-1,2 2,-2-5,2 5,-2-3,1 2,-3-4,2 5,-1 0,0 0,0 1,-1 1,1 0,-3 0,1 0,-6 1,8 1,0-1,0 0,0 1,0 1,0 0,1 1,1 0,4-2,0 0,0 0,1-1,0 0,-1 0,0 0,1 0,-1 1,0 1,-3 2,-1-1,-1 0,-1 0,0 0,-2 2,1-1,-3 1,4-2,0 1,0-1,1 0,3 0,3-2,13 0,-12-2,-1 1,1-1,-1 0,-1 1,1-1,-1 0,0 0,2 0,-1-1,-1 1</inkml:trace>
</inkml:ink>
</file>

<file path=ppt/ink/ink77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3003 1336,'-13'16,"10"-6,2-6,-1 0,2 0,0 0,0 0,1 1,-1-2,2 1,0 1,3 0,-2-3,4 0,-2-2,0-1,-2 1,3-1,-2 0,-1 0,1 1,-1-1,1-1,-1 0,1 0,-1 0,0-1,0 1,1-1,-2 0,0 0,0-1,1-2,-1 2,-2 1,0 0,0 0,-1-2,0 0,1 2,-1-1,0 1,0 0,-1 0,1 0,-1 0,-2 0,0 1,0 0,-5 0,6 2,0-1,-1 1,0 1,-2-1,-3 0,6 1,0-1,0 1,-1 1,1-1,1 2,0 0,5-3,0 0,0-1,1 1,0-2,-1 1,1 0,-1 1,0-1,0 0,0 2,-4 2,-3 1,1-1,1 1,-1 0,2 0,-1 0,1 0,3-1,2-3,1 0,2-1,-4 1,4 0,-4 1,-3 2,-6 6,-1-3,4-5,-2 3,0-1,0 0,1-2,0-2,1 0</inkml:trace>
</inkml:ink>
</file>

<file path=ppt/ink/ink77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3142 1324,'-5'15,"3"-7,-1-1,2-3,-2 5,2-6,0 0,0 0,0 0,0 1,0 0,-1 5,2-4,-1-1,0 5,1-6,3-1,1-1,-1-2,0 1,1 1,-1-2,2 1,0-1,-1 0,0 0,-1 0,2 0,-1 1,-1 0</inkml:trace>
</inkml:ink>
</file>

<file path=ppt/ink/ink77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3135 1330,'26'-6,"-22"6,-1-1,0 1,0-1</inkml:trace>
</inkml:ink>
</file>

<file path=ppt/ink/ink77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3141 1365,'16'1,"-13"-2,1 1,-1-1,0 2,1-1</inkml:trace>
</inkml:ink>
</file>

<file path=ppt/ink/ink77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3221 1363,'18'-2,"-13"2,2-2,-4 2,2-2,-1 2,0-1,-1 0,0 1,0 0,-3 3</inkml:trace>
</inkml:ink>
</file>

<file path=ppt/ink/ink77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3252 1325,'20'5,"-16"-5,-1 0,0 0,0 0,1 1,-2 2,0 0,-3 3,0 1,0-4,-1 0,0 2,-3 3,2-4,1 0,-1 1,0-3,1 1,-1 0</inkml:trace>
</inkml:ink>
</file>

<file path=ppt/ink/ink7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2941 1576,'2'21,"-2"-18,-1 3,1-3,0 0,-1 1,1-1,-1 0,0 0,0 0,1 1,-2-1,2 0,5-5,-1 0,1 0,-1-1,0-1,-1 0,1 2,2 0,-7 5,-3 4,1-5,0 0,0 0,0 1,0 2,-1-1,3-1,-1 2,2-2,-1 3,1-3,-1 8,2-8,3 1,0-3,-1-1,3 1,3-6,-6 3,1-2,-3 1,2 0,-1-3,-1 2,-2 1,-2 2,0 0,0 0,0 0,-2 1,1-1,0 1,0 0,-2 0</inkml:trace>
</inkml:ink>
</file>

<file path=ppt/ink/ink77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3231 1374,'14'3,"-11"-3,0 0,1 0,0-1,0 0,6-2,-7 2,1-1,2-1</inkml:trace>
</inkml:ink>
</file>

<file path=ppt/ink/ink77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3327 1290,'-4'14,"2"-10,0 1,0-1,1 0,1-1,3-1,1-3,1 1,7-3,-9 2,2 0,-2 1,0 0,1-2,0 2,-1-1,0 1,-6 1,-2-1,1 0</inkml:trace>
</inkml:ink>
</file>

<file path=ppt/ink/ink77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3334 1348,'17'-1,"-14"0,4-1,-3 1,0-1,-1 0,-1-1</inkml:trace>
</inkml:ink>
</file>

<file path=ppt/ink/ink77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3341 1289,'4'40,"-4"-35,0-1,-1 3,1 0,-1-1,0-1,1 0,-1 0,-1 3,1-1,0-3,-1 3,2-4,-1 1,1-11,1 1,-1 1,0 1</inkml:trace>
</inkml:ink>
</file>

<file path=ppt/ink/ink77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3359 1354,'12'29,"-9"-33,-3-2,0 0,1 1</inkml:trace>
</inkml:ink>
</file>

<file path=ppt/ink/ink77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3381 1307,'2'15,"-2"-12,-1 4,1-3,0 0,2-7,0-1,-1 1,2 0,0 0,-1 0,4 0,-3 2,0 0,1 0,-1 1,-2 5,-3 1,-1 4,2-7,0 0,-2-5,3-1,-1-1,-1 0,2 0,-1 1,-2 6,-1 3,2-3,0 3,2-3,-1 0,0 1,1 0,-1-1,0 2,0 0,0-2,4-7,2-5,-4 5,1 1,1 2,0 1,-2 3,4 4,-2-3,0-1,0-1,-1-7,0-2</inkml:trace>
</inkml:ink>
</file>

<file path=ppt/ink/ink77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3440 1269,'-13'33,"12"-30,-1 2,1-1,-1 0,1 0,0-1,4-3,1-1,-1-1,0 1,0-1,0 1,0 0,0 1,0 1,0 2,-2 2,-1-2,-2 3,2-3,-2 4,1-3,0-1,0 1,0 0,-4 7,3-8,-1 1,0-2,0-1,0-3</inkml:trace>
</inkml:ink>
</file>

<file path=ppt/ink/ink77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3428 1344,'38'19,"-35"-18,0 1,-2 1,-6-2,0-2</inkml:trace>
</inkml:ink>
</file>

<file path=ppt/ink/ink77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3184 1476,'0'17,"0"-11,-1-3,2 0,-1 0,2 0</inkml:trace>
</inkml:ink>
</file>

<file path=ppt/ink/ink77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3185 1477,'33'-6,"-30"6,-3 3,-3 1,0-2,-3 3,4-2,-1 0,6-2,1-2,0-1,-1 2,1-2,-7 5,0-2</inkml:trace>
</inkml:ink>
</file>

<file path=ppt/ink/ink7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3017 1546,'-5'17,"4"-14,-1 3,-4 3,2-6,2 0,1 0,-2 1,-2 2,4-3,-2 0,1 1,6-6,-1 0,2-2,-1 2,0-2,2 1,0 0,-3 1,0 1,0 0,0 0,0 0,3-1,1 0,-4 2,1-1,-7 4,-2 0,1-1,-5 3,4-2,0-1,2-1,0 3,-1 0,2 0,0-1,1 0,6-1,-2-2,0-1,4 0,-2 0,-2 1,0-2,0 1,0 0,0 0,-7 4,0 1,0 0,1-1,0 1,0-2,-2 3,1 0,-2 4,4-2,1-4,0 0,1 0,-1 1,1 0,0-1,0 0,0 0,0 0,1 1,0 0,2-6,-2-1,0-1,-1 1,1-1,0 0,-1 0,2-1,0 1,1 2,1-2,0 1,-1 2,2 0,-2 0,0 0,1 1,-3 3,-2 5,0-4,-1 0,0 0,1 3,-3-4,-1 3,-1-3,3-2,0 0,0-1,15-4,-8 2,0 1,1 0,-1-1,-1 0,2 1,-1-1,-1 2,0-2,-5-6,-1 4</inkml:trace>
</inkml:ink>
</file>

<file path=ppt/ink/ink77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3172 1524,'21'5,"-14"-12,-4 3,-1 1,1-2,1 1,2 0,0 1,-1 2,-2 0,0 1,-3 3,-5 3,3-2,-1 0,2-1,-1 0,-4 4,2-4,1 1,2-1,-4 0,2-1,0-2,7 0,0-2,2 0,-3 0,0 1,0-1,0 0,2 0,-1-2,1 1,-2 1,1-1,-1 0,0 0,-5 0,-2 1,1 0,0 0,0 0</inkml:trace>
</inkml:ink>
</file>

<file path=ppt/ink/ink77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3192 1444,'13'20,"-12"-11,0-1,-1-4,0 2,1 0,-1 1,0 1,0 1,0-1,0-1,0 0,0 11,0-10,0 0,1-2,-1-1,0-1,0 2,0-2,0-10,0 3</inkml:trace>
</inkml:ink>
</file>

<file path=ppt/ink/ink77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3261 1488,'5'25,"-5"-21,0 0,0 1,1-1,-1 0,2 0,-1-1,2-2,0-3,0-2,-1-1,-1 1,0 0,0-7,1 2,-2 6,1-3,0 0,0 3,-1 6,1 2,2 12,-2-11,0-3,0 0,2-2,3-12,-5 6,1 0,0 0,-1 1,0 0</inkml:trace>
</inkml:ink>
</file>

<file path=ppt/ink/ink77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3333 1443,'-15'60,"14"-53,0 6,0-8,0-1,-1 1,1 0,-1-1,1-1,2-7,0 0,0 0</inkml:trace>
</inkml:ink>
</file>

<file path=ppt/ink/ink77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3327 1492,'10'17,"-8"-12,0 0,-1-1,1 0,-2-1,3 2,-2-1</inkml:trace>
</inkml:ink>
</file>

<file path=ppt/ink/ink77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3361 1435,'10'13,"-9"-9,0-1,0 0,-1 0</inkml:trace>
</inkml:ink>
</file>

<file path=ppt/ink/ink77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3355 1463,'13'16,"-10"-15</inkml:trace>
</inkml:ink>
</file>

<file path=ppt/ink/ink77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3404 1458,'16'-2,"-13"2,0 0,0 0,1 2,-1-1,-2 2,1 0,-2 0,0 1,-1-1,-1 1,0 0,-1-1,-2 1,1-1,0-1,0-1,0 1,1-1,8-2,-2 0,0 0,4-2,-3 1,0 1,1 1,-1-1,0 2,0 0,-1 2,-4 2,0 1,0-2,0 0,0-1,-1 1,0 0,0 0,0-1,-1-1,0 0,0-1,0-1,0 0</inkml:trace>
</inkml:ink>
</file>

<file path=ppt/ink/ink77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3470 1426,'-2'14,"2"-11,0 0,1 0,0 2</inkml:trace>
</inkml:ink>
</file>

<file path=ppt/ink/ink77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3493 1420,'-2'23,"2"-19,-3-11,2 4,0-2</inkml:trace>
</inkml:ink>
</file>

<file path=ppt/ink/ink7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673 86,'-12'-14,"9"13,-1 1,1-1,0 2,0 0,0 1,0 0,2 1,-1 0,1 0,-1 0,2 0,-1 0,0 0,1 0,-1 1,1 0,0-1,0 0,2 0,1-3,0 0,0-1,-1-2,3-2,-3 2,1 0,-2 0,2 2,-1-2,1 1,-2-1,-3 10,1 0,-1 0,0-2,1 0,0-1,-1-1,0 2,0 0,2-2,-2 0,2 0,0 0,-4-1</inkml:trace>
</inkml:ink>
</file>

<file path=ppt/ink/ink77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344 650,'-9'22,"9"-19,-1 0,2 1,0 4,-1-3,2 6,-2-7,1 5,0-6,0 0,1 3,-1-2,0 0,1 0,-1 6,0-6,0 1,-1-1,1 0,0-1,-1 1</inkml:trace>
</inkml:ink>
</file>

<file path=ppt/ink/ink77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321 810,'1'13,"-2"-9,1-1,-1 1,1 0,0-1,1 2,0 2,-1-4,1 1,-1-1,1 0,1-6,-2 0,0-2,0 0,0 0,-1 2,0-1,-2-3,1 3</inkml:trace>
</inkml:ink>
</file>

<file path=ppt/ink/ink77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306 776,'19'10,"-16"-7,0 0,0 0,1 4,-3-4</inkml:trace>
</inkml:ink>
</file>

<file path=ppt/ink/ink77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372 819,'-15'-11,"12"10,0 1,0 2,0 1,1 1,1-1,1 1,0 5,2-5,3 6,-2-6,1-1,-1-2,4-7,-5 3,0 0,0 0,3-7,-3 6,1-9,-2 8,1-5,-2 6,2-3,-2 3,0 0,2-7,-1 0,-1 8,1-1,-1 10,0 0,1-1,-1 0,0 0,0-1,0 0,1 8,0-8,0 1,-1 0,1 0,3 11,-1-11,-2-2,1 0,1 3,-1-2</inkml:trace>
</inkml:ink>
</file>

<file path=ppt/ink/ink77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436 797,'16'-2,"-13"2,0 0,0-1</inkml:trace>
</inkml:ink>
</file>

<file path=ppt/ink/ink77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451 769,'35'5,"-31"-5,-1 0,0 0,0 0,-1 9,-2-4,-1 1,0-1,-1 7,-2 3,3-12,-3 4,-2 0,2-5,1-3,0 0,-2-1,2-3</inkml:trace>
</inkml:ink>
</file>

<file path=ppt/ink/ink77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402 579,'-16'-3,"13"2,-1 1,-1 1,2 0,0 1,-1 3,3-2,-1 0,1 1,1-1,-2 3,1-3,1 1,1 3,1-4,1 0,3-1,-3-3,0 0,2-2,-2-1,0 1,0-1,2-5,-4 6,1-2,-1 1,1 1,-1-1,0 0,-1 0,1 1,1-4,-1 3,-1-8,0 7,1-2,-1 4,-1 0,1 0,-1 7,1 3,0 0,0-2,0 0,0 1,-1-3,1 0,0 0,1 1,0-1,-1 0,1 1,0 1,0 0,-1 1,1 0,0-2,0 1,1 3,-1-4,0-1,3 3,-4-9</inkml:trace>
</inkml:ink>
</file>

<file path=ppt/ink/ink77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555 754,'-20'2,"14"4,3-1,0-1,2 2,0-3,1 1,1-1,0 0,0 0,1 1,1-2,0-2,0-1,1-2,0-2,-2 2,0-3,0 3,-1 0,0 0,0 0,2 8,-2-2,-1 0,1 0,0 0,-1 0,2 3,1 0,0-5,-2-5,-2 0,1 1,1-1</inkml:trace>
</inkml:ink>
</file>

<file path=ppt/ink/ink77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575 708,'2'19,"-1"-8,0-8,-1 2,0 0,1 0,-1 0,1-1,-1 1,1 3,0-4,-1 0,3 5,-2-4,1 1,-1-1,0-1,0-1,-1 0,1 1</inkml:trace>
</inkml:ink>
</file>

<file path=ppt/ink/ink77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613 710,'2'40,"-2"-36,0 0,0 5,0-6,0 0,2-6,0-5,-1 3,0 2,0-1,-1 1,1 0,0 0,2 4,-2 2,-1 1,0 0,1-1,-1 0,1 1,-1 1,-1-1,0-1,-1 0,-1-1,1 1,-1-3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2803 1365,'37'-1,"-33"0,-1 0,-6 0,-1 0,1-1,0 0</inkml:trace>
</inkml:ink>
</file>

<file path=ppt/ink/ink7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696 117,'14'0,"-9"-1,-2 0,0 1,0 0,0 0,0 0,0 0,0 0,0 1,0 0,0 0</inkml:trace>
</inkml:ink>
</file>

<file path=ppt/ink/ink78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642 691,'9'69,"-8"-64,-1 0,1 5,0-7,0 5,-1-5,-1-8,1 2,0-1</inkml:trace>
</inkml:ink>
</file>

<file path=ppt/ink/ink78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687 723,'-14'6,"11"-3,0 3,2-1,0-2,1 0,0 1,1-1,-1 0,2 5,2-3,-1-4,4 0,-2-2,0 1,-1 0,1 0,-2 1,-4 3</inkml:trace>
</inkml:ink>
</file>

<file path=ppt/ink/ink78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537 880,'2'23,"-1"-18,0 5,0-4,0-1,1 9,0-6,0 3,-1-7,-1 0,1 1,0-2,-1-7,-1-1,1-1,0 2</inkml:trace>
</inkml:ink>
</file>

<file path=ppt/ink/ink78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567 914,'2'0</inkml:trace>
</inkml:ink>
</file>

<file path=ppt/ink/ink78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568 914,'35'-15,"-32"17,0-1,0 0</inkml:trace>
</inkml:ink>
</file>

<file path=ppt/ink/ink78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625 905,'2'0</inkml:trace>
</inkml:ink>
</file>

<file path=ppt/ink/ink78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645 865,'10'49,"-9"-45,0 0,-1 0,1-1,0 1,0 2,2-6</inkml:trace>
</inkml:ink>
</file>

<file path=ppt/ink/ink78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677 856,'26'-4,"-23"3,3-2,-3 2,0-1,-2 7,-5 8,1-2,2-7,0-1,0 0,-2 4,2-3,0-1,-1 1,1 0,0 1,0-1,-1 4,1-3,-1-2,2 0,4-3,-1 0,10-1,-9-1,-1 1,0-1,2-1,-1 1,-2-1,-1 0,-6-4,2 5</inkml:trace>
</inkml:ink>
</file>

<file path=ppt/ink/ink78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687 882,'28'4,"-24"-4,-1 1,0-1,1 1,-1 0</inkml:trace>
</inkml:ink>
</file>

<file path=ppt/ink/ink78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729 177,'-8'16,"9"-13,0 0,-1 3,2-2,-1 0,0 0,1-1,-1 0,3 1,-1-2,1-2,1 0,-1 0,-1-1,5-1,-5 0,1 1,0-4,0 3,-1-2,0 2,-1-1,0 0,2-3,-2 2,-1 0,0 1,0-2,-1 2,0-3,-2 1,0 1,-2-2,1 3,0 1,0 0,-1-1,1 2,-1-1,1 2,0-1,-1 0,1 1,-2 0,1 0,1 1,0 0,-1 1,2 1,-1 0,3 0,3-3,0 0,1-1,0 1,-1-1,0 1,1 0,0 0,-1 0,-4 4,-1-1,0 0,-3 4,3-3,-1 0,0-1,0 0,0-1,9-3,1-1,-4 1,2 0,-2 1,0-1,0 1,-6 2,7-3,-5 4,-2 1,0-1,0 1,-1 1,-1 0,3-1,0 0,-2 0,2-1,-1-4,1-3</inkml:trace>
</inkml:ink>
</file>

<file path=ppt/ink/ink7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731 85,'-1'15,"1"-8,0-1,0-3,0 0,-1 0,1 0,-1 1,0 0,1-1,-1 0,1 2,0-2,0 0,-1 0,0 0,0 0,0 0</inkml:trace>
</inkml:ink>
</file>

<file path=ppt/ink/ink78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815 246,'2'0</inkml:trace>
</inkml:ink>
</file>

<file path=ppt/ink/ink78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816 246,'3'3,"0"-4,0 1,0 1,0-1,0-1,0-1,-1-1,-1 0,0 0,-7 0,3 1,0 2,-1 0,-6 6,4 1,3-3,1 0,2 0,-1 0,2 0,-1-1,1 0,-1 0,4 3,-1-5,3-2,-1-3,-1 1,-2-3,1 3,-2 0,1-1,0 1,2 0,-3 0,0 6,1 2,1 8,-2-10,-1 1,1 0,0 0,-1-8,-1-1,1 1,2-8,-2 9,0 0,3-2,-1 1,1 3,0 1,0-2,0 1</inkml:trace>
</inkml:ink>
</file>

<file path=ppt/ink/ink78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888 215,'8'32,"-8"-28,0 2,0 5,0-7,1-1,-2 0,1-6,0-4,0-5,1 6,-2 2,2-1,0 0,0 1,0 0,0 0,2 1,0 5,0 0,-1 1,1-2,0 0,0-3</inkml:trace>
</inkml:ink>
</file>

<file path=ppt/ink/ink78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939 231,'11'17,"-11"-21,-1 1,-1 0,-2 1,1 2,6-4,2 1,-1 0,1 2,-2 1,0 0,0 2,1 0,-2 1,-1 2,-1 4,-1-6,1 3,0-3,-1-8,1 0,0 2,0 0,5-5,-2 5,0 0,-1 0,2 2,-2-2,-3-4</inkml:trace>
</inkml:ink>
</file>

<file path=ppt/ink/ink78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942 225,'-7'14,"5"-11,2 1,0-1,0 1,0 0,0 0,1-1,3-1,-1-2,1-1,-1-2,1 0,-3 0,2 2,0-2,-1 0,-1 0,-2 0,-3-2,3 2</inkml:trace>
</inkml:ink>
</file>

<file path=ppt/ink/ink78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2833 687,'2'0</inkml:trace>
</inkml:ink>
</file>

<file path=ppt/ink/ink78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2748 443,'-2'15,"2"-11,0 1,0-2,-1 3,1-2,0 0,0 0,-1 3,1 1,0-5,0 1,0-1,0 0,1 0,-1 1,1-1,-1 0,0 0,2 2,2-2,0-1,3-1,-4-2,1 1,2-2,-3-1,0 1,3 0,-3 0</inkml:trace>
</inkml:ink>
</file>

<file path=ppt/ink/ink78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2747 451,'15'0,"-7"-1,-5 0,0 1,0 0</inkml:trace>
</inkml:ink>
</file>

<file path=ppt/ink/ink78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2752 495,'18'-2,"-15"2,0-1,0 1,2-1,-2 0,0 2</inkml:trace>
</inkml:ink>
</file>

<file path=ppt/ink/ink78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2822 498,'16'-11,"-14"8,2-1,0 0,4-1,-5 4,6-4,-4 3,1-1,-2 2,-1-2,0 2,0-1,1 1,0-1,0 0,0 0,0 1,0-1,1 1,-18 2,9-1</inkml:trace>
</inkml:ink>
</file>

<file path=ppt/ink/ink7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787 77,'-4'32,"4"-29,0 0,0 0,1 0,-1 0,3 0,0-1,0 0,0-1,-1 2,-2 0,-1 0,-1 0,-1 0,0-1,0-1,0-1,1-6</inkml:trace>
</inkml:ink>
</file>

<file path=ppt/ink/ink78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2813 506,'17'9,"-13"-4,-3-2,2 1,0-1,-2 1,3 4,-1-3,-1-2,0 1,0 0,4 2,3 4,-7-6,0-1,0 2,0-2,1 3,1 1,-2-4,-3-7,-1 1,0-1</inkml:trace>
</inkml:ink>
</file>

<file path=ppt/ink/ink78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2922 410,'-5'15,"5"-12,1 3,0-3,0 0,1 0,0 0,2-1,1 2,-1-3,-1 0,0-1,0 0,1-1,-1 0,1-2,4-2,-4 1,-2 1,3-1,-2-2,0 2,0-1,0 0,-3 1,0 1,0 0,0 0,-2-1,-2 0,0 1,-4 0,1 1,-2 1,4 2,0 0,1 1,-4 4,5-5,-2 3,-1 1,3-1,-1 0,2-1,1 0</inkml:trace>
</inkml:ink>
</file>

<file path=ppt/ink/ink78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2956 386,'-6'38,"6"-35,0 2,-1 1,1-3,0 0,-1 0,-2-1,1-5</inkml:trace>
</inkml:ink>
</file>

<file path=ppt/ink/ink78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2843 492,'14'8,"-11"-7,0 0,1 1,-1-1,1 1,0 0,-1-1,0 1</inkml:trace>
</inkml:ink>
</file>

<file path=ppt/ink/ink78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2897 498,'13'2,"-8"0,-2-1,0 0,-3 3,-3-1,-1 1,1-2,-1 1,1-1,0 1,0 0,0-1,4 1,4-3,-2 0,1 2,1-2,-2 1,3-2,-7-3,-4-2</inkml:trace>
</inkml:ink>
</file>

<file path=ppt/ink/ink78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2891 497,'-7'12,"7"-9,-1 3,2-2,-1 0,0-1,2 4,-2-4,1 0,-1 0,1 0,1 0,1 2,0-2,2-2,-2 0,0-2,1 1,1-1,-1-1,0 0,-2-1,1 1,-2-2,0 0,0 0,-1 1,2-8,-1 8,-1 0,0 0,1 0,-1 0,1-4,-1 3,0 1,-1 0,0 0,-3 0,-1 2,1 0,1 2,-1 1,-3 1,4-1,0 1,1 0,-3 1</inkml:trace>
</inkml:ink>
</file>

<file path=ppt/ink/ink78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2891 598,'-4'35,"4"-31,0-1,1 0,0 4,1-2,1-4,0 0,1-3,-1 1,5-4,-4 2,0 0,0 0,1 0,-2 0,1-3,-1 1,-2 0,0 2,-2-2,1 1,-1-3,-2-3,2 6,-2 0,-3 2,-1 2,2 1,-3 3,5-1,0-1,1 1,2 0,3-1,0-1,0-1,1 0,0 0,-1 1,0-1,-5 3,-1 0,0-2,0 1,-1 0,2 1,5-2,0 1,0-1,0-1,3 2,-3 1,-6 0,-2 0,2-1,0 0,-4 3,4-2,0-1,1-6,2 0,0 1,1-1,-1 0,1-1,0 0</inkml:trace>
</inkml:ink>
</file>

<file path=ppt/ink/ink78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3010 394,'-2'22,"2"-11,-1-6,1-1,0 3,0-3,-1-1,2 0,2-1,0-2,0 0,0-1,0 1,1-1,-1 0,0 0,1-1,-1 0,-3-1,0 0,-3-7,1 7</inkml:trace>
</inkml:ink>
</file>

<file path=ppt/ink/ink78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3008 380,'17'4,"-14"-4,0 0,-2 3,-4 0</inkml:trace>
</inkml:ink>
</file>

<file path=ppt/ink/ink78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3003 412,'16'3,"-12"-3,-1 0,2 0,0-3</inkml:trace>
</inkml:ink>
</file>

<file path=ppt/ink/ink7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784 100,'18'-2,"-13"2,-2 0,0 0,0 0,0-3</inkml:trace>
</inkml:ink>
</file>

<file path=ppt/ink/ink78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3050 402,'16'1,"-13"-1,-4-3</inkml:trace>
</inkml:ink>
</file>

<file path=ppt/ink/ink78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3051 389,'6'18,"-6"-15,0 0,1 4,-1-2,0-2,-1 3,1-3,2-6</inkml:trace>
</inkml:ink>
</file>

<file path=ppt/ink/ink78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3079 379,'27'-1,"-24"1,3 0,-2 0,-1-1,1 2</inkml:trace>
</inkml:ink>
</file>

<file path=ppt/ink/ink78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3112 379,'-3'19,"4"-13,0 0,-1-3,-1 0,1 6,1-5,-2 0,0 3,0-3,-2-1,0-5</inkml:trace>
</inkml:ink>
</file>

<file path=ppt/ink/ink78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2983 507,'19'-3,"-16"3,2-1,0 0,0 0,-1 0,-1 2,1-2,1 1,-2 0,-6 0,-3 0,2 0</inkml:trace>
</inkml:ink>
</file>

<file path=ppt/ink/ink78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3017 499,'-1'16,"1"-12,0 2,0 2,0-3,-1 3,1-5,-1 2,0-2,-2-3,1-5,2 1,-1 0</inkml:trace>
</inkml:ink>
</file>

<file path=ppt/ink/ink78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3000 611,'7'-13,"-11"13,1 0,0 2,0 1,0-1,0 0,0 0,2 1,2 0,0 1,1 0,0 0,0-1,1-2,1 0,-1-2,1 0,-1 0,0-2</inkml:trace>
</inkml:ink>
</file>

<file path=ppt/ink/ink78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3034 595,'3'17,"-3"-14,0 0,0 0,0 0,1 0,-2-6,1 0,1 0,-1 0,0 0,1 0,0-2,0 1,1 1,-2 0,2-1,1 2,2 0,-4 5,-2 0</inkml:trace>
</inkml:ink>
</file>

<file path=ppt/ink/ink78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3059 593,'2'14,"-1"-11,-1 0,0 1,0-1,0 0,1-7,2-4,-1 4,1 0,-1 1,0-1,0 1,0 0,1 1,0 2,1 0</inkml:trace>
</inkml:ink>
</file>

<file path=ppt/ink/ink78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3099 598,'-13'20,"16"-17,0-2,0 0,0 0,0-2,-3-2,-1 0,0-1,-1 1,1 0,1 0,3 2,0 1,0 0,0 0,0 3,-2 0,0 0,-1 0,1 1,-1-1,0 1,-1-1,1 0,-1-9,1 3,0 0,0-1,1 1,0-1,2-4,-2 5,0 0,2 2,0-2,0 1,3 0,-3 2,-6-3,-1 2</inkml:trace>
</inkml:ink>
</file>

<file path=ppt/ink/ink7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829 126,'14'0,"-10"0,-1 0,0 0,0 0,0 0,0 1,0-2,1 2,-1 0</inkml:trace>
</inkml:ink>
</file>

<file path=ppt/ink/ink78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2752 731,'-3'19,"2"-16,1 0,0 1,-1 0,0 1,-1 0,1-1,1 1,0-2,0 0,5-3,2-2,-3 0,-1 1,-1-2,-1 0,0-1,0-9,0 3</inkml:trace>
</inkml:ink>
</file>

<file path=ppt/ink/ink78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2755 674,'8'14,"-5"-10,-2-1</inkml:trace>
</inkml:ink>
</file>

<file path=ppt/ink/ink78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2674 515,'21'3,"-18"-4,1 0,-1-2,-3-1,-1 1,-1-2,1 2,0 0,1 0,-1 0,3-2,0 2,2-3,-1 3,0 0,0 0,0 3,0 0</inkml:trace>
</inkml:ink>
</file>

<file path=ppt/ink/ink78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2697 506,'3'47,"-3"-43,-1 4,1-4,-1-1,1 1,0-1,0 1,0-1,0 12,0-12,-1 0,2 0,-1 3,0-1,0 0,0-2,0 1,0-1,0 2,0 0,0-1,0 7,0-8,0 2,0-2,0 1,-1 0,1 2,0-3,0 2,-1-2,0 7,1-7,0 1,0 0,0 0,0 0,1-1,0 1,0-1,-1 0,0 0,1 1,-1 0,1-1,-1 0,0 1,0-1,0 1,1-1,2 0,0-2,2 2</inkml:trace>
</inkml:ink>
</file>

<file path=ppt/ink/ink78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2762 901,'-3'14,"1"-5,2-6,0 1,-2-1,1 2,0 0,1-2,-1 0,0 2,1-2,0 6,0-4,1-2,1 0,1-1,1 0,1-1,0 1,-1-2,-1 0,1 0,-1 0,0 0,0 0,0 0,0 0,-4-3,-2-5,1 4</inkml:trace>
</inkml:ink>
</file>

<file path=ppt/ink/ink78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2757 894,'25'-3,"-20"3,-1-1,0 0,-1 0,0 1,0 0</inkml:trace>
</inkml:ink>
</file>

<file path=ppt/ink/ink78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2769 929,'31'-3,"-28"2,0 1,0 0,0 2</inkml:trace>
</inkml:ink>
</file>

<file path=ppt/ink/ink78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2841 936,'16'0,"-11"1,-2-1,0 1,0-1,0 0</inkml:trace>
</inkml:ink>
</file>

<file path=ppt/ink/ink78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2841 946,'20'1,"-16"-2,-1 1,0-1,0 2,0-1,0 0,0-2</inkml:trace>
</inkml:ink>
</file>

<file path=ppt/ink/ink78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2858 906,'26'6,"-21"-3,1 2,-2-2,-2 0,0 0,-1 0,-1 0,-2 3,-2 0,2-1,-3 4,3-6,1 0,-2 2,1-1,-1-2,-2-2,2-2</inkml:trace>
</inkml:ink>
</file>

<file path=ppt/ink/ink7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846 90,'1'28,"-1"-24,1-1,-1 3,0-1,0-2,0 1,0-1,0 2,0-2,0 0,-1-7,0 1</inkml:trace>
</inkml:ink>
</file>

<file path=ppt/ink/ink78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2850 845,'-7'16,"7"-13,-1 2,0 0,1 1,0-2,1-1,0 0,3 0,-1-2,0 1,1-1,0-1,1 1,-2-2,0 1,0-1,0 0,0-1,0 0,1-5,-3 4,0-5,-1 5,0 0,0 0,0 0,-1-8,0 5,-2 0,0 4,-7 0,5 2,2 0,0 1,-1-1,0 2,0 0,1 1,-1 2,1-1,1-1,5-4,2-1,-2 1,0 0,0-1,0 2,0 0,0-1,1 2,-1 0,-2 2,0 0,-3 2,-3 0,2-2,0 0,0-1,6 0,1-1,0 0,0 0,-1 0</inkml:trace>
</inkml:ink>
</file>

<file path=ppt/ink/ink78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2953 901,'23'1,"-20"-1,0 0,1-1,-1 1,0-1,0 1,0-1</inkml:trace>
</inkml:ink>
</file>

<file path=ppt/ink/ink78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2967 915,'8'39,"-8"-35,0 0,0 1,0 0,0 12,-1-14,1 0,0 2</inkml:trace>
</inkml:ink>
</file>

<file path=ppt/ink/ink78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3017 931,'17'2,"-13"-2,0 0,-1 0</inkml:trace>
</inkml:ink>
</file>

<file path=ppt/ink/ink78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3014 945,'30'0,"-27"0,-1-3</inkml:trace>
</inkml:ink>
</file>

<file path=ppt/ink/ink78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3038 905,'20'8,"-17"-6,0 0,0 0,-1 1,-2 0,0 0,-1 2,-1 0,1-1,-1-1,-1 5,3-5,-1 0</inkml:trace>
</inkml:ink>
</file>

<file path=ppt/ink/ink78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3101 931,'9'20,"-9"-17,0 5,1 0,-2-5,2 0,0 1,2-4,0-2,-2-1,1-2,-1 1,-1 1</inkml:trace>
</inkml:ink>
</file>

<file path=ppt/ink/ink78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3105 880,'14'21,"-15"-17,-1-1,-1-4</inkml:trace>
</inkml:ink>
</file>

<file path=ppt/ink/ink78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3112 1055,'-1'16,"1"-13,0 0,0 0,-1 7,2-6,-2 0,2-1,0 0,2-2,1-1,-1-1,1 0,-3-2,-1 0,-1-7,1 6</inkml:trace>
</inkml:ink>
</file>

<file path=ppt/ink/ink78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3112 1011,'10'13,"-8"-10,-1 0,2-2,-2-4,-1-1,0 0</inkml:trace>
</inkml:ink>
</file>

<file path=ppt/ink/ink7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880 88,'18'3,"-15"-2,1 2,-1 2,-1-1,-2 0,1-1,-1 0,0 2,0-2,0 0,-1 0,0 0,-3 1,1-3,0 1,0 1,6 0,0-2,1 1,0-2,-1 1,0-1,0 0,0 1,2-1,-1 0,-1 1,1-1</inkml:trace>
</inkml:ink>
</file>

<file path=ppt/ink/ink78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3184 1049,'16'1,"-12"-1,-1 0,0 0,0 0,0-1</inkml:trace>
</inkml:ink>
</file>

<file path=ppt/ink/ink78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3205 1015,'0'15,"0"-10,0-1,0-1,-1 1,1-1,-1 3,0-3,0 5,1-5,-1 1,1 0,0 0,-1-1,1 0,-1 2,1 1,-2-3</inkml:trace>
</inkml:ink>
</file>

<file path=ppt/ink/ink78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3244 1035,'17'-5,"-14"5,-4 3,0 2,-1-1,1-1,0 0,0 0,-1 1,1 1,0 1,2-2,0-1,0 0,2-1,-1-5,0 0,0-2,-2 2,2-1,-2 1,1-3</inkml:trace>
</inkml:ink>
</file>

<file path=ppt/ink/ink78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3256 991,'2'0</inkml:trace>
</inkml:ink>
</file>

<file path=ppt/ink/ink78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3309 994,'10'31,"-7"-23,-3-5,2 2,-1-2,1 0,-1 1,0-1,1 1,-1 0,0-1,-1 0</inkml:trace>
</inkml:ink>
</file>

<file path=ppt/ink/ink78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3340 996,'-14'14,"12"-11,0 0,-1 6,1-5,0 0,0 1,0-2,-2 3,-1 0,1-1,-1-1,2-1</inkml:trace>
</inkml:ink>
</file>

<file path=ppt/ink/ink78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3348 1009,'16'-1,"-13"0,0 1,1 0,-4 4,-3 6,1 1,2-7,-1 0,0-1,1 0,0 0,3-1,0-2,2-1,-2-1,-2-1,1-1,-1 1</inkml:trace>
</inkml:ink>
</file>

<file path=ppt/ink/ink78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3362 968,'16'28</inkml:trace>
</inkml:ink>
</file>

<file path=ppt/ink/ink78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3303 1022,'2'0</inkml:trace>
</inkml:ink>
</file>

<file path=ppt/ink/ink78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3265 996,'7'13</inkml:trace>
</inkml:ink>
</file>

<file path=ppt/ink/ink7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968 119,'14'2,"-11"-2,0 0,1 0,1-1,-2 1,0 0,3-1,-3 1,0-1,1 1,1-1,-1 1,0 0,-1-1,1 1,0 0,-1 0,3 0,-3 0,2-1,0 2,-2-2,0 1,0 0,2 0,-2 0,1 0,0-1,-1 1,-4 5,-3-4</inkml:trace>
</inkml:ink>
</file>

<file path=ppt/ink/ink78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3165 1113,'18'11,"-13"-9,5 1,-6-4,-1 2,0-1,2 0,0-1,-2 1,4-1,-4 1,0 0,1-1,0 0,0 1,0-1,-1 1,0-1,5 0,-4 0,-1 1,0 0,0-1,1 1,0-1,16 0,-16 1,0-1,0 0,0 1,-1 0,0-1,1 0,0 1,0-1,5 0,1 0,-6 1,0-1,2 1,-3-1,0 1,0 0,1 0,-1-1,1 2,-1-1,1 0,0 1,0 0,-1-1,-6 0,0 0,-1 0,0 0,1 1</inkml:trace>
</inkml:ink>
</file>

<file path=ppt/ink/ink78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3436 1046,'13'-12,"-9"12,1-1,-1 0,-1 1,-1 3,-2 1,-1 0,0 2,0 1,1-2,0 0,0-2,0 8,-1-7,1 0,0 3,-2-4</inkml:trace>
</inkml:ink>
</file>

<file path=ppt/ink/ink78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3442 1120,'2'0</inkml:trace>
</inkml:ink>
</file>

<file path=ppt/ink/ink78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3105 1152,'-2'16,"1"-13,1 0,0 0,-1 0,1 1,-1 1,1 0,0-2,0 0,0 0</inkml:trace>
</inkml:ink>
</file>

<file path=ppt/ink/ink78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3107 1165,'22'0,"-18"-1,-1 1,-8 4,2-3,-3 4,0 0,3 1,0-3,0 0,2 0,0 0,4-3,0-1,1 1,2-2,-3 1,0 1,0-1,-6 4,-1 0,0 0,-1 1,2-1,-1-2,2 2,6-3,0-2,0 1,-1-1,0 0,-1-1,-4 0,-1 2,0 1,2 4,1-1,0 1,1 0,-1 0,0 0,1-1,0 0,0 0,1 0,1-4,5-7,-5 3,1 0,-2 1,-1 0</inkml:trace>
</inkml:ink>
</file>

<file path=ppt/ink/ink78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3139 1169,'27'2,"-24"-3,0 0,0 1</inkml:trace>
</inkml:ink>
</file>

<file path=ppt/ink/ink78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3148 1159,'6'27,"-6"-23,1-7</inkml:trace>
</inkml:ink>
</file>

<file path=ppt/ink/ink78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3169 1135,'-3'18,"3"-14,-2-1,1 0,-4 9,4-8,-1-1,1 0,1 1,-1 0,0 1,0-2,0 0,0 0,1 0,3-4,2-3,-2 1,-1 0,1 1,0-1,0 1,0-1,-6 7,0-1,-1 1,1-1,0 0,2 0,-2 2,2-1,0-1,1 0,-1 1,1-1,0 0,3-5,0-1,0-1,0 1,0 0,0 1,0 0,4-1,-4 2,0 3,-2 1,0 0,-1 0,0 5,0-5,0 0,-1 0,1 0,-1 0,0 0,-1 1,-1-1,-1 0,1-3,0-2,0-2,2 1,2-1,0 0,0 1,1 0,0 0,0 0,-1 0,-2-1,-2 2</inkml:trace>
</inkml:ink>
</file>

<file path=ppt/ink/ink78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3105 1259,'-13'4,"10"-4,0 0,0 1,0-1,-1 0,1 0,-2 0,-1 0,1 0,1 0,1-1,-5 2,5-2,0 1,-1 1,1-1,-4 0,3 0,1 0,-1 0,0 1,-2-1,2-1,0 1,1-1,-1 0,1 0,0 0,-1 0,-2-2,3 0,0 1,1-3,1 2,-1 0,1 0,-1-1,1 0,-1 0,0-2,-1 2,1 0,1 1,0 0,0 0,0-3,0 0,0 3,0 0,0 0,1 0,-1 0,0 0,0 0,0 0,0 0,0 0,1 0,-1 0,1-3,-2 1,2 2,-1-1,1 0,-1 0,1 1,-1 0,0 0,0 0,-1-2,2 2,-1 0,-1-1,1 1,0-2,0 2,1 0,-2-4,2 3,-1 1,0 0,1 0,-1 0,0 0,0 0,0 0,0 0,0 0,1 0,-3 2,0 8,2-3,0 0,0 7,0-5,1-2,-1 0,1-1,0 0</inkml:trace>
</inkml:ink>
</file>

<file path=ppt/ink/ink78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2902 1042,'20'13,"-17"-12,1 1,-1 0,0-1,0 1,-1 1,-1 0,-2 0,1 0,0 1,-1 0,-1 0,-2 0</inkml:trace>
</inkml:ink>
</file>

<file path=ppt/ink/ink7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1125 62,'-2'16,"2"-12,0 0,0 0,-1 0,1 1,-1 6,1-6,0-2,0 0,-1 0,1 0,0 0,-1 0,1 0,3-4,1-2,-1 1,1-3,-2 1,0 0,0 0,-1-1,0 1,0 1,0 0,-4 1,0 2,3 3,0 0,1 0,2-1,0 0,2 1,-2-2,0-1,0-1,2-1,-2-1,-2 0,-1 0,-1 0,-1 0,-1 0,0 1,0 2,0 0,0 0,0 2,0 0,2 3,1 0,0 0,0-1,0 1,1-2,-1 0,1 1,1-1,1-1,0 0,1-2</inkml:trace>
</inkml:ink>
</file>

<file path=ppt/ink/ink78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2922 723,'-1'20,"2"-16,1-1,0 3,2-2,-1 0,1-3,0-1,-1 0,0-1,3-1,-2-1,-1-2,2 1,-3 1,4-3,-3 3,-1 0,0 0,-2 0,0 0,-5 0,2 1,0 1,0 0,-1 0,-3 0,3 0,1 1,0 0,0 3,3 1</inkml:trace>
</inkml:ink>
</file>

<file path=ppt/ink/ink78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2951 715,'-5'24,"5"-21,3-3</inkml:trace>
</inkml:ink>
</file>

<file path=ppt/ink/ink78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2949 776,'4'14,"-6"-11,0 0,0 0,1 0,3 0,1-1,0-2,0 0,0 1</inkml:trace>
</inkml:ink>
</file>

<file path=ppt/ink/ink78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2940 777,'-8'17,"6"-14,2 2,0 3,-1-4,2-1,1 1,1-2,0-1,1-1,-1 0,3-1,0-2,1-3,-4 0,-1 3,1-2,-3 1,0 1,-3-1,-4-1,4 4,0-1,-1 2,1 1,0 1,0 0</inkml:trace>
</inkml:ink>
</file>

<file path=ppt/ink/ink78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2945 826,'2'17,"-5"-15,6 0,0-1,0 1,-1 1,-1 0,-2 0,-1 0,1 0,-2-1,0 0,0 1,0-3</inkml:trace>
</inkml:ink>
</file>

<file path=ppt/ink/ink78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2932 824,'-9'16,"8"-12,0-1,0 2,0 1,1-3,0 3,2 1,-1-4,2 0,0-2,1 1,-1-3,1 0,-1 0,1-2,-1 1,1-3,-3 1,2-2,1-1,-2 4,0 0,-2 0,0 0,-2-1,-1 1,-1-1,0 2,1 1,-1 1,1 1,0 0,0 2,0 0,1 1</inkml:trace>
</inkml:ink>
</file>

<file path=ppt/ink/ink78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2968 786,'15'11,"-12"-8,-1 0,0 0,-1 0,0 0,2-3,-1-4,-1 1,1-1,-1 0,2 0,-2 1,0 0,2-1,0-1,1 0,-3 2,2 1,-2-1,5-6,-4 6,-1 0,2-1,0-1,-4 10,-3 1,-4 5</inkml:trace>
</inkml:ink>
</file>

<file path=ppt/ink/ink78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2895 707,'2'0</inkml:trace>
</inkml:ink>
</file>

<file path=ppt/ink/ink78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2896 707,'0'4,"0"1,0-2,0 0,1 11,0-10,-1 2,0 1,0-1,0-1,0 1,-1 9,0 0,1-9,0 0,0-1,0-1,-1 1,1-1,0-1,1 0,-1 4,0-3,1-1,0 1,-1 0,1 1,-1-2,1 0,-1 1,1 0,0 2,0-3,0 0,-2 0,2 1,-2 0,0 4,1-5,0 0,0 0,1 0,2-5,1 1,0 0,2-1,-2 0,-1 1,0 0,2-1,4-2,-4 2,-2 1,1 0,-1 0,4-1,-2 2,-1-1,1-1,-1 2,-1-1,0-1,0 1,2-2,0 1,1-1,-2 1,-1 1,0-1,0 1,-3-2,-1-2,0 2,1-1,0 1,0 0,0 0,1 0,-1-3,1 1,0 2,-1 0,1 0,0-1,0-1,0 0,0 0,0 0,0 0,1-4,-1 6,0-1,1 1,-1-1,1-2,-1 3,0-1,0 0,0-4,0 4,-1 1,1-2,0 2,-1 0,0 0,1 0,-1 0,0 0,0 0,0 0,0 0,0-1,0 1,0 0,-1 0,0 0,0-1,0 0,-2 1,0 1,-2 1,2 0,0 1,0 0,-1-1,-3 0,4 1,0 0,0 0,-1 0,0 0,-5 0,3 0,1 0,0 1,1-1,-1 0,1 1,0-1,0 1,1-1,-1 1,0 0,-17 5,17-4,-1 0,1 1,1-1,-3 0,2-2</inkml:trace>
</inkml:ink>
</file>

<file path=ppt/ink/ink78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2940 935,'18'-5,"-14"5,1-1,-2 0,0 1,5-1,-4 0,-1 0,1 0,-1 0,-13 1,6 1,-5 0,3 1,3-1,-3 1,2-1,1 1,-2-1,9-3,-1 1,0-1,7-3,-7 4,0-2,1 1,-1 1,0-2,2-1,-1 2,-2-1,1 2,0-2,0 2,-6 2,0 1,-2 0,-8 3,9-3,-1 1,-3 1,5-1,-6 2,5-3,1 0,0-1,6-2,2-1,-1 1,1-1,0 1,0-1,-2 1,0 0,0 0,0 0,0 0,1 0,-1-1,1 2,-7 0,-2 2,0 0,-5 0,7-1,0-1,-7 3,7-2,-2 1,2-1,0 1,6-2,3-1,-2-1,-1 1,0-1,1 2,-1-1,3-2,-3 3,1-1,-1 0,1-2,0 3,-1-3,-2 6</inkml:trace>
</inkml:ink>
</file>

<file path=ppt/ink/ink7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1168 103,'39'-1,"-38"-4,0 2,-1-1</inkml:trace>
</inkml:ink>
</file>

<file path=ppt/ink/ink78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2881 1366,'15'-1,"-11"0,0 0,1 0,-1 0,-1 1,1-1,-1 1,0 0</inkml:trace>
</inkml:ink>
</file>

<file path=ppt/ink/ink78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2895 1372,'23'-3,"-20"3,0-1,1 1,-1-1,2 1,-2 2</inkml:trace>
</inkml:ink>
</file>

<file path=ppt/ink/ink78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2920 1324,'13'3,"-9"-1,0-2,-1 1,0 0,1 0,0 1,-2 2,0 1,-1 0,-1-2,0 0,-1 0,-2 5,1-4,-2 2,1-2,0-1,-2 4,4-4,-3 1,1-2,-1-2,1-1</inkml:trace>
</inkml:ink>
</file>

<file path=ppt/ink/ink78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2787 1311,'2'16,"-2"-13,0 0,0 1,0 0,0 14,0-15,0 1,0 2,0-3,1 0,2-1,0-2,0 0,4-1,1 0,-4 0,-1-1,0 2,0-1,0 1</inkml:trace>
</inkml:ink>
</file>

<file path=ppt/ink/ink78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2793 1315,'15'-1,"-5"0,-6 0,1 0,-2 0,1 0,-1 2</inkml:trace>
</inkml:ink>
</file>

<file path=ppt/ink/ink78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2796 1339,'34'-2,"-23"1,-8 0,0 0,3-1,-2 1,-1 0,1 0,0 0,-1 1</inkml:trace>
</inkml:ink>
</file>

<file path=ppt/ink/ink78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2999 1284,'1'28,"-1"-24,0 0,0 3,0 4,0-5,-1 14,1-15,0 0,0 1,0 12,0-10,-1-2,1-1,0-1,0-1,-1 0,1 0,0 1,1-1,-1 0,1 0,-1 2,1 0,-1 2,0-4,0 0,3-9,-2 1,0 0,-1 1,0-4,0 5,0 0</inkml:trace>
</inkml:ink>
</file>

<file path=ppt/ink/ink78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3007 1293,'14'-10,"-11"9,0 1,1-1,4-2,1 2,-6 1,2-1,-1 1,-1-1,6 1,-5-1,-1 1,0 0,0 0,0 1,-2 6,1 8,-2-10,1-2,1 8,-1-1,0-6,-1 1,1 9,-1 2,0-7,1-5,-1 1,0 1,0 9,1 6,-2 6,0-20,1-1,0-1,0-2,-1 0,-2-6</inkml:trace>
</inkml:ink>
</file>

<file path=ppt/ink/ink78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3012 1474,'16'-1,"-12"0,0 0,-1 1,0 0,2-1,0 0,4-2,-6 2,0 1,0 0,-7 3</inkml:trace>
</inkml:ink>
</file>

<file path=ppt/ink/ink78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3030 1364,'-3'16,"5"-13,-1 0,2 1,0-1,0-2,0 0,0 0,0-2,1-1,1-1,-1 0,-1 0,1-1,-2 1,1 0,-3 0,0 0,-1 0,-1 0,0 0,-3-5,2 3,-1 2,1 2,0 0,0 1,-4 5,3-2,0 1,2-1,1 0,2 1,2-1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2829 1312,'29'8,"-27"-5,-2 4,-1-4,-1 4,0-1,1-1,0-1,-1 4,0-4,0 0,0-1,1 0,0 0</inkml:trace>
</inkml:ink>
</file>

<file path=ppt/ink/ink7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1196 54,'-7'31,"7"-28,1 2,0-1,-1 0,1 0,-1 0,1 1,0-2,-1 0,1 2,0-2,-1 0,0 0,1 1,0 0,-1 0,0 0,-1-1,1 0,-1 0,1 0,-1 1,-1 0,-2 0,1-2,0-1,0 1,-2-1,2-1,0-1,0-2</inkml:trace>
</inkml:ink>
</file>

<file path=ppt/ink/ink79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3042 1363,'-1'13,"-2"-12,6 0,1-2,-1 0,0 0,0 0</inkml:trace>
</inkml:ink>
</file>

<file path=ppt/ink/ink79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3075 1330,'20'21,"-19"-18,4 6,-2-6,-2 0,1 0,1-2</inkml:trace>
</inkml:ink>
</file>

<file path=ppt/ink/ink79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3113 1324,'-15'30,"11"-23,-1 0,2-5,-1 0,1 0,-1 2,1-2,-1 1</inkml:trace>
</inkml:ink>
</file>

<file path=ppt/ink/ink79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3011 1305,'6'14,"-3"-10,2-2,-2-2,0 1,2-1,-1-1,0-2,-1 0,1-1,-2 1,-2 0,0 0,0-1,0 1,0-3,0 3,-1 0,0 0,0 0,-5 2,3 0,-1 2,0 0,1 0,0 0,-2 3,2 4,2-3,0-1,1-1,0 0</inkml:trace>
</inkml:ink>
</file>

<file path=ppt/ink/ink79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3038 1284,'1'16,"0"-12,-1 1,0 0,-1-2</inkml:trace>
</inkml:ink>
</file>

<file path=ppt/ink/ink79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3041 1428,'-4'27,"4"-24,0 2,0-2,0 0,0 0,1 1,2 2,-1-3,1-2,0 0,0-1,1-1,-1 0,1-1,-1 0,0-2,0 1,-1-2,-1 2,-1-1,0-1,0-1,0 2,-1 0,0 1,-1-3,-2 0,1 3,-1 0,1 1,0 2,-1 0,1 0,0 3,6 0,0-3,0 0,0 1,-2 2,-4 1,2-1,-3 1,7-4,0 0,0 1,0 0,-3 3,-1-1,-1 0,-2 2,2-2,-1 3,0-4,0-1</inkml:trace>
</inkml:ink>
</file>

<file path=ppt/ink/ink79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3065 1288,'15'7,"-10"-7,6 0,-8 0,2 0,1 1,-3-1,3 0,-2 1,1-1,0-1,-2 1,2 0,1-1,-3 0,0 1,0 0,0 0,0 0,0-1,0 2,0-1,-3-3,-1-2</inkml:trace>
</inkml:ink>
</file>

<file path=ppt/ink/ink79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3165 1275,'14'9,"-11"-9,1 1,-1-1,2 1,-2 1,-1 2,-2-1,-5 4,0-2,2-3,-1 1,1-1,-1 1,1-1,0 0,0-2,2-3,-1-1,0-2</inkml:trace>
</inkml:ink>
</file>

<file path=ppt/ink/ink79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3232 1281,'-2'33,"1"-29,1-1,-2 1,2-1,-1 3,1-2,-1 0,1 1,0 1,-1-2,1 0,0-1,0 1,0 0,1-1,2-2,3-1,-2 0,2-1,-3 1,0-1,2 0,2-1,-4 0,0 1,0-1,0 1,-3-2,-2-1,-1 0,1-1,1 0</inkml:trace>
</inkml:ink>
</file>

<file path=ppt/ink/ink79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3225 1294,'14'-6,"-11"6,2-2,-2 1,2 0,-2 0,0 1,-3 3</inkml:trace>
</inkml:ink>
</file>

<file path=ppt/ink/ink7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1228 69,'-4'31,"4"-28,-1 2,1-1,0-1,0 0,0 0,-1 1,2 0,1-1,1-2,0-1,-5-3,0 0,-2-1,2 0,-1 1,-1 1,1 0,0 2,12-2,-6 1,2-1,-1 0,0-1,-1 3,0-1,0 0,-4 5,-1-1,-1 0,-1 0</inkml:trace>
</inkml:ink>
</file>

<file path=ppt/ink/ink79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3226 1326,'18'2,"-14"-2,-1 0,0 1,0-2,0 1,0 0,0 0,0 0</inkml:trace>
</inkml:ink>
</file>

<file path=ppt/ink/ink79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3121 1318,'20'0,"-17"-1,2 0,-1 1,-1 0,0-1,0 1,0 1,0 1</inkml:trace>
</inkml:ink>
</file>

<file path=ppt/ink/ink79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3300 1306,'7'2,"-4"-2,5-1,-4 0,0 1,1-1,-2 0,0 1,-4 3,-3-1,1-1</inkml:trace>
</inkml:ink>
</file>

<file path=ppt/ink/ink79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3316 1319,'3'24,"-3"-19,-1 3,1-4,0-1,0 0,-1 2,1-2,0 0,0 0</inkml:trace>
</inkml:ink>
</file>

<file path=ppt/ink/ink79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3347 1325,'30'2,"-27"-2,0 0,0-1,0 1,-2-3</inkml:trace>
</inkml:ink>
</file>

<file path=ppt/ink/ink79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3375 1291,'2'0</inkml:trace>
</inkml:ink>
</file>

<file path=ppt/ink/ink79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3273 1334,'13'2,"-10"-2,0 0,0 0,-6-2</inkml:trace>
</inkml:ink>
</file>

<file path=ppt/ink/ink79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3285 1321,'-1'16,"1"-7,0-4,0-1,0 0,0-1,0 0</inkml:trace>
</inkml:ink>
</file>

<file path=ppt/ink/ink79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3351 1347,'29'7,"-26"-7,0 0,-3-3,-1-2,0 2,0-3</inkml:trace>
</inkml:ink>
</file>

<file path=ppt/ink/ink79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3370 1306,'15'12,"-9"-9,-3-1,1-1,-1 0,1 1,0-1,-1 0,0 0,0 1,-4 1,-3 4,1-2,-1 0,1-1,-2 3,0-2,3-2,-2 0,0 0,0-3,0-5,2 2,0 0</inkml:trace>
</inkml:ink>
</file>

<file path=ppt/ink/ink7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1235 128,'21'0,"-17"-1,-1 0,0 0,0 1,0-1,-6 0</inkml:trace>
</inkml:ink>
</file>

<file path=ppt/ink/ink79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3254 1158,'3'18,"-3"-12,1-3,-1 1,0 3,1-4,-1 0,0 2,0-2,1 3,0 2,0-4,-1 0,1 2,-1-3,1 1,-1 0,-1 0,1 0,0-1,-1 0,2-6,-1-5,0 1,0 1,-1 1</inkml:trace>
</inkml:ink>
</file>

<file path=ppt/ink/ink79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3265 1166,'14'0,"-10"-1,0 1,3-1,-4 1,1 0,0 0,-1 1,0-1,0 0,0-1,0 1,0-1,0 1,-2 3,0 0,0 0,0 9,-1-8,0 0,1 0,-1 2,0-3,0 3,1-3,-1 0,-1 0,1 1,0 0,0 1,0 6,0-7,0-1,0 0,0 1,0-1,-3-4</inkml:trace>
</inkml:ink>
</file>

<file path=ppt/ink/ink79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3266 1263,'31'-2,"-25"2,-3 0,2 0,-2 0,1 1,-1 0,0 0,0 0</inkml:trace>
</inkml:ink>
</file>

<file path=ppt/ink/ink79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3283 1166,'1'14,"-1"-11,1 0,-1 0,1 0,0 0,0 0</inkml:trace>
</inkml:ink>
</file>

<file path=ppt/ink/ink79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3279 1206,'14'0,"-11"3,0-2,0 0,-1 2,-2 0,-5-2,2 0,-1 1,1-1,0 0,6 2,0-2,2 0,-2 0,0 0,0 0,0-2,-2-2</inkml:trace>
</inkml:ink>
</file>

<file path=ppt/ink/ink79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3284 1239,'2'0</inkml:trace>
</inkml:ink>
</file>

<file path=ppt/ink/ink79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3285 1239,'6'4,"-3"-3,1 1,0 1,-1-1,-6 1,-1-1,1-1,0 0,0 0,5 3,1-4,0 2,1-1,-1-1,0 2,-4 1,-8 1,3-4,3 0,0 0,-1-5,3 2,0 0</inkml:trace>
</inkml:ink>
</file>

<file path=ppt/ink/ink79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2902 1902,'16'-3,"-12"1,0 0,0 1,-1 1,0-2,1 0,-1 2,2-4,-1 3,0-1,2 0,-2 0,0 1,-1 0,5-1,-5 0,-1-1</inkml:trace>
</inkml:ink>
</file>

<file path=ppt/ink/ink79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2980 1864,'25'-7,"-19"4,-3 2,1-1,-1 1,0 0,0 0,4-2,-2 2,-2-1,0 1,-2-2</inkml:trace>
</inkml:ink>
</file>

<file path=ppt/ink/ink79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3012 1810,'1'20,"-1"-11,0 10,0-15,-1 7,1-6,0 1,-1 8,1-8,0-2,0 0,-1 0,1-1,0 0,0 4,0-4,0 1,0-1,0-6,1-1</inkml:trace>
</inkml:ink>
</file>

<file path=ppt/ink/ink7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1303 96,'-19'6,"17"-3,1 0,0 0,0 1,0-1,1 1,0 0,1-1,1 0,1-4,0 0,1 0,-1-2,0-1,-1 0,-2 0,1 0,0 1,0 0,-1 7,0 0,0 2,1-1,0-2,1 0,1 0,-2 0,2-3</inkml:trace>
</inkml:ink>
</file>

<file path=ppt/ink/ink79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3016 1906,'27'-28,"-24"24,0 3,-3 5,-1 1,1-1,1 2,-1-3,1 0,0 0,2 0,0-1,0-2,1-6,-3 3,1-3,1-6,-2 7</inkml:trace>
</inkml:ink>
</file>

<file path=ppt/ink/ink79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3078 1799,'13'13,"-11"-9,-1-1,2 1</inkml:trace>
</inkml:ink>
</file>

<file path=ppt/ink/ink79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3113 1804,'-9'15,"8"-11,-2 3,2-3,0-1,0 0,4-4,2-2,-2 1,1 0,-1-2,0 2,0 1,-5 5,0 0,-3 7,0-5,4-3,-1 0,5-2,1-1,-1-1,0 1,1 0,-5 4,-4 2,3-3,1 0,-2 0,7-5,-1 2,1-3,-1 2,1 0,-1 0,2-1,-2 2,1-1,0 0,-1 0,-1 4,-2 1,0 2,0-3,-1 5,0-5,0 3,0-3,-2-3</inkml:trace>
</inkml:ink>
</file>

<file path=ppt/ink/ink79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3127 1863,'3'21,"-3"-17,-1 0,2 1,-2-1,1-1,1 0,-3-8,2 0,-1-4,0 5,-2 7,2 0,0 0,0 0,-1 1,0-1,-1-1</inkml:trace>
</inkml:ink>
</file>

<file path=ppt/ink/ink79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3094 1870,'0'21,"0"-17,0 0,0-1,1 1,0 0,0-1,2 0,0 0,2-3,-1 0,4-3,-4 2,-1 0,1 0,-1-1,1 0,0 1,-1-2,0 0,4-8,-5 5,-1 3,0-2</inkml:trace>
</inkml:ink>
</file>

<file path=ppt/ink/ink79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3161 1844,'4'21,"-3"-16,-1-2,0 0,0 1,1 5,-1-5,0 5,1-3,-1-3,2 0</inkml:trace>
</inkml:ink>
</file>

<file path=ppt/ink/ink79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3197 1825,'8'15,"-8"-11,1 0,-2 0,1 0,0-1,-1 3,0-1,1-2,-1 1,1 0,0-1,0 2,-1 3,0 0,-2-8,1-4,-1-4</inkml:trace>
</inkml:ink>
</file>

<file path=ppt/ink/ink79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3200 1871,'26'-17,"-23"16,0 1,0 0,1 2,-1-1,0 3,-1-1,-1 2,-2 2,0-4,-1 4,0-2,1-1,-1 0,-1 0,-1 2,1-3,0-2,2-4,3-3,0 2,-1 0,1 1,0 0,-1 0,1 0,1-1,-1 0,1-4,-2 3,-1 0</inkml:trace>
</inkml:ink>
</file>

<file path=ppt/ink/ink79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3186 1854,'-3'-15,"3"10,0 0,0 2,0 0,-1 0,0 0,1 0,0 0,0 0,3 3,0 1,0 3,-1-1,1 2,-3-1,1-1,0 1,0 0,0 0,0 3,-2-3,2 0,-2 3,1-4,-1 1,-1 0,1 6,0-7,0 1,0 1,0 3,0-5,-1 3,0-2,1 0,-1 1,0-1,-1-1,1 0,2-6,-1-1,1 1</inkml:trace>
</inkml:ink>
</file>

<file path=ppt/ink/ink79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3179 1852,'-1'10,"1"-5,-1 2,1-3,0 0,0 0,-1 2,1-2,4-10,0-6,-3 7</inkml:trace>
</inkml:ink>
</file>

<file path=ppt/ink/ink7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1339 84,'-10'37,"14"-35,-1-1,-3 2,-2 1,-1 2,2-3,2-7</inkml:trace>
</inkml:ink>
</file>

<file path=ppt/ink/ink79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3210 1876,'15'-2,"-11"0,2 0,-3 1,0 1,-6 5,-3 3,2 1,2-6</inkml:trace>
</inkml:ink>
</file>

<file path=ppt/ink/ink79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3210 1924,'14'-7,"-11"4,2 1,-1 1,3-1,-4 1,0 1,0-1,0 0</inkml:trace>
</inkml:ink>
</file>

<file path=ppt/ink/ink79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39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1999 556,'14'24,"-11"-23,0-1,1-2,-1-1,0 0,2-1,-1 0,8-5,-9 7,2-1,-1-1,-2 1,2 0,-2-1,1 0,-1 1,-2 6,-7 11,2-11</inkml:trace>
</inkml:ink>
</file>

<file path=ppt/ink/ink79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39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2018 620,'52'-4,"-49"1,-1 0,0 0,1 0,-1 0,1 0,0-3,-1 2,1 1,-1-1,-3 8,-1 0,-1 4,-1 1</inkml:trace>
</inkml:ink>
</file>

<file path=ppt/ink/ink79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39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2028 700,'17'39,"-12"-43,1 0,-1 0,0 0,-1-1,0 1,0-2,0 1,0 1,3-5,-3 5,0 1,1 1,0-1,-1 1,0 0,3-1,0-1,-4 3</inkml:trace>
</inkml:ink>
</file>

<file path=ppt/ink/ink79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39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1956 701,'-21'8,"20"-5,-1 0,0 0,0 0,1 0,0 0,1 1,0-1,1 2,2 5,-1-6,2 2,1-2,-1-1,3-1,-4-1,0 1,0 0,0 0,0 0,0-2,1-1,0-1,0-1,-1-1,2-2,0-2,-2 4,-2 1,1 0,0-1,0 1,1-3,-2 2,-1 1,0-2,-2 1,-2-5,-1 2,-2-2,3 6,0 0,-8 2,3 3,1 2,4-3,1 1,0-1,0 1,-3 3,4-2,-2 3,-1 3,0-4,2-5</inkml:trace>
</inkml:ink>
</file>

<file path=ppt/ink/ink79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39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1701 457,'-50'61,"52"-56,0 0,0 1,-1-2,3 0,1 0,2-3,0-1,-4-2,2-4,-1-2,-1 1,0 2,0 2,0 0,-1 0,-1 0,-1 0,0 0,0-4,-1-2,0 2,0 4,0-1,0 0,0 1,-2 4,1 2</inkml:trace>
</inkml:ink>
</file>

<file path=ppt/ink/ink79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39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2210 715,'19'0,"-16"0,0 0,1-1,4 0,-4 0,-1 1,0 0,0 1,3 0,-3 0</inkml:trace>
</inkml:ink>
</file>

<file path=ppt/ink/ink79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39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2242 675,'-10'60,"10"-56,0 0,0 1,-1-2,1 4,0-4,-1 4,-1-4,-2-6</inkml:trace>
</inkml:ink>
</file>

<file path=ppt/ink/ink79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39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2288 715,'-1'13,"1"-10,1 0,2-1,3 1,1-1,-1-4,-3 2,0-2</inkml:trace>
</inkml:ink>
</file>

<file path=ppt/ink/ink7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1355 101,'-8'6,"7"-3,1 0,0 0,3 0,0-1,0-1,0 0,0 1,1 0,-1 0,-4 1,-2 0,0 0,0-1,0 0,0-1,-1-1</inkml:trace>
</inkml:ink>
</file>

<file path=ppt/ink/ink79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39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2294 676,'13'22,"-12"-19</inkml:trace>
</inkml:ink>
</file>

<file path=ppt/ink/ink79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39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2346 681,'7'26,"-6"-23,0 0,0 0,-1 0,2 0,0 2,0 1,-1-2,-1-1,0 0,0 0</inkml:trace>
</inkml:ink>
</file>

<file path=ppt/ink/ink79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39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2378 673,'-50'45,"46"-48,1 2,0 0,6 1,7-2,-1-2,-3 0,-3 2,0 0,0 0,4-1,2 0,-4 4,1 2,-5 1,0-1</inkml:trace>
</inkml:ink>
</file>

<file path=ppt/ink/ink79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39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2409 685,'-7'17,"5"-10,-5 6,6-9,0-1,3 0,3-1,-1-2,-1 0,1-1,0-1,-1 0,1 0,-1-1,0 0,0-1,-2-1,0 1,-1-1</inkml:trace>
</inkml:ink>
</file>

<file path=ppt/ink/ink79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39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2418 642,'21'39</inkml:trace>
</inkml:ink>
</file>

<file path=ppt/ink/ink79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39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2179 777,'19'2,"-16"-1,1-1,0 0,13 3,-2-2,-9-1,1 1,18 0,-18 0,1-1,0-1,1 0,18 0,1 0,-6 0,-2 1,-13 1,9-1,-9 1,0-1,-1 0,0 1,0 0,-1 0,2-1,5 1,0-1,-4 1,-4-1,0 0,-1 0,0 1,1-1,-1 0,-17 9,7-7,-2 0</inkml:trace>
</inkml:ink>
</file>

<file path=ppt/ink/ink79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39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2064 1389,'24'-30,"-21"26,4-6,-2 6,-1 0,10-7,-10 8,3-3,0 0,-4 3,7-8,5-3,-12 12,1-2,0 2,-1-1,0 2,-5 4</inkml:trace>
</inkml:ink>
</file>

<file path=ppt/ink/ink79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39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2197 1203,'19'43,"-18"-40,0 0,1 0,1 1,0 1,-1-2,0 1,-1-1,0 0,0 0,-1-7,-1 0,1-1,-1 1</inkml:trace>
</inkml:ink>
</file>

<file path=ppt/ink/ink79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39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2230 1197,'-23'55,"22"-51,0-1,0 0,-2 6,3-6,-1 0,1 0,-2-6,0 0,1 0,0 0</inkml:trace>
</inkml:ink>
</file>

<file path=ppt/ink/ink79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39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2179 1248,'47'-17,"-44"17,2 1,-2-2,-3-2,-3-2</inkml:trace>
</inkml:ink>
</file>

<file path=ppt/ink/ink7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1382 103,'6'31,"-3"-35,-2 1,-1 0,-1 0,-1-1,1 1,-2-2,2 2,-1-1,4 7,4 2,-3-3,0-1,0-1,2 0,1 0,-3-1,0 0,0 0,-5 4,-1 0,-1 1,1-1,-1 0,2 0,2 0,0 0,0 1,2-1,0 1,2-2,-1 0,2-1,-2-1,0-2,0-2,-3 0</inkml:trace>
</inkml:ink>
</file>

<file path=ppt/ink/ink79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39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2304 1224,'2'0</inkml:trace>
</inkml:ink>
</file>

<file path=ppt/ink/ink79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39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2305 1183,'30'32,"-26"-35</inkml:trace>
</inkml:ink>
</file>

<file path=ppt/ink/ink79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39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2350 1203,'-13'13,"9"-7,3-2,1 5,2-4,0-2,1 0,1-1,-1-2,0 1,-2 2,-4 3,-1-2,1-2,4-6,0 0</inkml:trace>
</inkml:ink>
</file>

<file path=ppt/ink/ink79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39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2295 1220,'-3'35,"3"-32,-1 1,2-1,3-1,3-4,-4 0,3-2,-3 2,-3-1</inkml:trace>
</inkml:ink>
</file>

<file path=ppt/ink/ink79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39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2416 1171,'-9'52,"8"-47,1 1,-1 0,1-2,0 1,0 0,-1-2,1 0,0 5,3-8,0-3,-1-1,-1 0,-2 1,1-1,-1-1,-1-1,-3-3,1 4,-1 0,-2 2,2 3,1 0,1 2,6 0,0-1,1 0,-1 0,4-3,-1 1,-1-1,-2 1,2 0,-1-1,-1 1,2-2,0 0,3-3,-5 2,-3-4,0 5,-3 10,2-3,-2 2,3-3,-1 0,-4 6,3 1,-1 9,0-8,2-7,3-8,0 1,-1 0,2-3,0 1,3-3,-5 5,1 6,-2 1,0-1,0 0,1 0,-1 0,1 0,1 0,3 1,-2-3,1-2,1-2,-2 2,-1-2,0 0,-1 0,0-6,-1 6,-1-2,-1 2,0 0,-1 6,0 12,2-10,1-1,0 3,0-3,1-1,2-2,4-2,-1-1,-3 0,1 0,1 0,-1-2,-2 1</inkml:trace>
</inkml:ink>
</file>

<file path=ppt/ink/ink79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39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2519 1202,'14'1,"-10"-1,-1 0,0 0,0 0,1 0,-1-1,0 1,0 0,-3 3</inkml:trace>
</inkml:ink>
</file>

<file path=ppt/ink/ink79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39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2554 1153,'-5'31,"5"-25,0-2,0 1,-1 3,1-4,0 0,0-1,-1 4,1-3,0-1,1 12,-1-11,1-1,2-8,3-12</inkml:trace>
</inkml:ink>
</file>

<file path=ppt/ink/ink79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39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2570 1209,'-3'22,"4"-18,-2-13,0 2,0 2,0 0,1 0,0-5,1 5,-1 2,7 9,-5-3,1-1,-2 1,0 0,0 0,0 3,-1-3,0 2,0 0,-1 5,1-7,0 3,-1-2,1-1,1-9,0-9,0 6,0 6,-1-1,1 1,2-3,2 2,-1 3,0 0,0 1,-4 3,2-8</inkml:trace>
</inkml:ink>
</file>

<file path=ppt/ink/ink79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39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2620 1198,'-1'24,"3"-20,-3-1,0 0,0 0,-1 0,1 0,3-12,6-9,-6 14,0 0</inkml:trace>
</inkml:ink>
</file>

<file path=ppt/ink/ink79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39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2661 1154,'7'67,"-5"-70,-1 0,-2-1,-1-1,-4-3,-3-1,-2 4,6 3,18 2,-10 0,3 1,-3 1,0 2,-6-3</inkml:trace>
</inkml:ink>
</file>

<file path=ppt/ink/ink7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1055 45,'-13'43,"14"-38,-1 0,1-2,0 1,-1-1,2 2,0-2,1 0,0-3,1 0,0-1,-1 0,3-3,-3 1,1 1,-1-1,0 0,-1 0,3-1,-2 0,0 1,-1 0,1-1,-3 1,1-1,-1 1,0-3,-1 2,0 1,0 0,1 0,-2-2,-4-1,2 3,-1 2,2 0,0 1,0 0,-2 1,1 0,1-1,0 2,0 0,1 1,1 0,0 1,-1 3,2-4</inkml:trace>
</inkml:ink>
</file>

<file path=ppt/ink/ink79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39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2263 1345,'-4'21,"5"-18,2 0,0-1,0-1,0-1,0 0,1-2,-1 1,0-4,-2 2,-3-5,-1-1,1 6,-4-2,2 2,1 3,0 5,5 5,1-5,-1-1</inkml:trace>
</inkml:ink>
</file>

<file path=ppt/ink/ink79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39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2305 1335,'2'74,"-2"-70,0-7,0-4,1 1,-1 1,-1 1,1 1,0 0,0 0</inkml:trace>
</inkml:ink>
</file>

<file path=ppt/ink/ink79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39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2305 1329,'24'0,"-16"3,-5-2,-5 3,-1-1,-2 0,-7 5,-4-1,10-6</inkml:trace>
</inkml:ink>
</file>

<file path=ppt/ink/ink79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39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697 1195,'-11'19,"12"-13,-1-1,1-2,-1 0,3 0,-2 0,2 0,1-2,-1 1,1-1,-1-2,0-1,-1-1,0 0,0 0,0 0,1 2,-1-3,0 0,-2 1,0-2,0 2,0 0,-1-1,1 0,-2 1,-1-2,0 3,0-1,0 2,2 4,0 1,0 4,2-3,-1-1,-3 0</inkml:trace>
</inkml:ink>
</file>

<file path=ppt/ink/ink79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39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3241 1689,'-13'95,"13"-92,1 0,0 0,2-2,3-3,2-2,-1-5,-2 0,-1 1,0-1,-2 0,1-12,-4 17</inkml:trace>
</inkml:ink>
</file>

<file path=ppt/ink/ink79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39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3263 1734,'37'-5,"-34"1,-1 0,-1 1,0 0,-2-2,-2 3,-1 0,-1 1,2 2,-1 0,1 3,-3 14,2-5,2-9,0 0,2-1,0 0,3 0,0-1,0-1,0 1,5 0,-4-3,-1 1,3-3,-1-1,1-4</inkml:trace>
</inkml:ink>
</file>

<file path=ppt/ink/ink79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39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3316 1719,'20'-2,"-17"2,0-1,1-1,-1 0,1 1,1-1,-2-1,-1 0,0 0,-2 0</inkml:trace>
</inkml:ink>
</file>

<file path=ppt/ink/ink79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39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3350 1651,'-18'37,"17"-34,-1 3,1-2,1-1,0 1,-1 2,1 5,0-5,0 1,0-2,1-1,0 4,-1-4,1 1,0-2,-1 4,1-2,0 9,-1-8,-1-1,-1-2,0 0,-3 0,1-3</inkml:trace>
</inkml:ink>
</file>

<file path=ppt/ink/ink79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39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3388 1653,'-5'29,"4"-24,0 3,0-4,0-1,0 1,0 1,-1 11,2-3,1-8,-1-2,1 0,3-2,0-3,0 0,-1-1,-2-1,0-8,0 5,-2 2,-2-3,-1 4,-5 2,3 2,1 1,1-1,7 1,1-1,3-1,-3 0,-1 1,0-1,0 1,0-1,0 0,1 1,5 0,-5 0</inkml:trace>
</inkml:ink>
</file>

<file path=ppt/ink/ink79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39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3313 1845,'2'58,"-3"-69,1 5,0 1,0 1,0 1,1 0,0-4,1 0,2 1,0 3,0-1,-1 3,-3 7,0-2</inkml:trace>
</inkml:ink>
</file>

<file path=ppt/ink/ink7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1068 63,'2'0</inkml:trace>
</inkml:ink>
</file>

<file path=ppt/ink/ink79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39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3329 1867,'19'0,"-15"-1,0 0,-1-1,0 1,0 0,-5-2,-2 0,1 2,0 0,-1 1,1 1,0-1,-1 4,1-1,1 0,1 1,-2 0,2-1,1 1,-1 2,1-2,0-1,1 1,1-1,1-1,2-1,0-1,4-3,-5 0,1-1,-2 2</inkml:trace>
</inkml:ink>
</file>

<file path=ppt/ink/ink79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39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3389 1859,'-18'18,"17"-15,1 2,0-1,1 3,2-4,0-2,4-6,-4 0,0-2,1 2,-2 1,0 1,1-1,0 0,-2 0,0 1,-2 7,-2 5,3-6,-1 0,2 3,-1 3,0-6,1 0,2-2,1-2,-1 1,-1-3,1 0,-2 0,2-3,-1-1,-1 3,0 1,0 0,1 0,-1-1,-2 7,1 2,0-2,0 0,0 0,0 0,0 1,1 0,1-1,1-3,-1-3,-1 0,0 0,0-1,1 1,-1 0,0 0,1 0,-2 7,0-1,0 1,0 1,-1 7,1-9,-1 6,1-6,-1 0,2-8,0-1,-1 1,1 1,1-6,1 5,-1 2,-1 0,2 1,0 0,0 0,2-1,-2 1</inkml:trace>
</inkml:ink>
</file>

<file path=ppt/ink/ink79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39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3509 1838,'-21'45,"24"-44,0 1,-2 4,-3 1,0-2,-1-1,0 0,1-1,0 0,1 0,-1 2,9-32,-1 0,-6 24,2-1,-1 1,2 5,0 2,3 6,-5-6,3 7,-2-4,-1-1,-1-2,-4-1,1-3,0 0,2-3</inkml:trace>
</inkml:ink>
</file>

<file path=ppt/ink/ink79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39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3516 1829,'4'76,"0"-74,0-2,-1 0,0-2,2-5,-5 3,1 0,-1 1,1-6,0 6,0 0,-1 0,0-1,-1 0,0 1,1 0,3 3,0 0,0 0,0 1,1 1,-1 1,-3 4,0-3,-1-1,0 2,0 1,0 3,1-5,-2 3,2 0,-1-3,8-16,-5 5,0 0,0 2,3-4,1 0,0 1,-1 5,-2 2,2 7,-4-3,0 4,0-1,-1 6,-1 0,1-8,0 0,0-1,0 0,0 2,1-1</inkml:trace>
</inkml:ink>
</file>

<file path=ppt/ink/ink79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39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3487 1837,'2'16,"-2"-13,0 0</inkml:trace>
</inkml:ink>
</file>

<file path=ppt/ink/ink79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544 522,'-9'13,"9"-10,-1 0,1 1,1-1,-1 0,0 1,3 2,0-3,0 0,0-3,0 0,1 0,2-2,-2 1,0-4,-1 1,-3 0,-1-4,1 5,0 0,-2-5,0 5,-1 0,0 3,0 0,-1 0,1 2,0 0,0 2,1-1,0 1,-3 7,5-8,1 0,1 0,1-2,6 3,-3-3,-3-1,1 0,-1-2,2-4,-1-14,-3 15,-1 1,0-6,-2 7,-2 3,-3 1,2 4,2-3,1 2,-1 1,-1 6,0-2,-2 6,5-12,0 4,2-4,0 5,-1-5,1 0,0 0,0 0,3 0,0-2,1 0,0-2,-2 0,2-5,-2-7,-3 9,1 1,-1 0</inkml:trace>
</inkml:ink>
</file>

<file path=ppt/ink/ink79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567 386,'8'16,"-8"-10,-2-2,-1 3,-1-1</inkml:trace>
</inkml:ink>
</file>

<file path=ppt/ink/ink79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561 432,'15'-8,"-9"4,-1 1,-2 1,4 0,-4 1,-7 3,-2 2,3-1,0-1,0 2,1-1,0 1,0 1,0 0,1 0,0-2,-3 5,3-5,0 0,1 1,-1 1,0 0,-1 6,1-6,0-1,0-1,1 0,-1 0,0 2,1-2,0 0</inkml:trace>
</inkml:ink>
</file>

<file path=ppt/ink/ink79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578 447,'32'-18,"-27"12,-2 4,0 0</inkml:trace>
</inkml:ink>
</file>

<file path=ppt/ink/ink79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606 445,'-9'39,"8"-32,2-4,0 0,2-3,3-5,-3 0,-2 2,1 0,0-2,0 2,1 0,-2 0,-3 0,-1 3,-2-1,2 0,6-1,0 0,0 0,0 0,2-2,0 0,-2 1,0 1,1-2,1 1,-8 1,-2 2,1 0,1-1,0-1,0 0,1 7,2-2,0 1,0-1,0 0,1 1,-1 1,2-1,0 0,0-1,2 3,-2-3,2-1,0 0,-1-2,1-1</inkml:trace>
</inkml:ink>
</file>

<file path=ppt/ink/ink7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1063 49,'4'16,"-4"-13,1 1,-1 1,1-2,2 6,-3-6,1 1,-1-1,1 5,-1-4,-2-10,2 1,-1 1,-1-2</inkml:trace>
</inkml:ink>
</file>

<file path=ppt/ink/ink79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623 489,'2'0</inkml:trace>
</inkml:ink>
</file>

<file path=ppt/ink/ink79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715 516,'-7'20,"6"-6,1-11,0 0,1 3,2-2,0-2,0-1,0-1,0 0,0-2,1-3,-1-2,-2 1,0-1,-1 3,-3-3,0 6,-4 0,2 3,1 3,2 0,0 3,1 1,4-2,-2-4,2 0,-1 0,1-2,1-2,0-1,0 0,-2-1,1 0,-1-2,0 0,0 1,-2 0,-1-2,-1 2,0 1,-1 2,-4 3,1 6,-1 2,4-6,1 1,2 0,2-2,1 0,0 0,4-3,-4-2,2-2,-2 0,0-2,-1 0,-1 0,-1-1,0 0,-1 2,-1-1,-4 3,3 3,-4 4,1 5,3-5,2 1,-1 0,1-1,-1-1,0 7,3-6,0-1,2 0,2-1,-2-2,0-2,-1-1,1-1,-2 1,0-2,0 2,-1-1,0 1,0-3,-1-1,0 3,-1 1,-1 2,-3 7,2 4,5-13,-5 15,4-6,-1-2,3-1,0 0,2-2,-1-1</inkml:trace>
</inkml:ink>
</file>

<file path=ppt/ink/ink79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733 419,'2'14,"-1"-6,-1-5,0 0,0 0,0 4,1-4,-1 0,0 2,0-2,0-10,0 4,0 0,4-1,-1 2,2-2,-2 3,0 0</inkml:trace>
</inkml:ink>
</file>

<file path=ppt/ink/ink79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704 498,'37'-14,"-34"13,5-1,2-1,-4 0,-3 2,3-4,-1 0,-4 2</inkml:trace>
</inkml:ink>
</file>

<file path=ppt/ink/ink79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39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248 314,'22'15,"-18"-12,0-2,1 1,-1-1,1 1,4 1,-4-2,-2 0,0 0,0 0,0 0,1-1,0 1,-1 0,1 1,5-1,-6 0,1 0,3 0,-4 0,4 1,-3-2,0 1,1 0,-1 0,0 0,-1 0,0-1,1 1,2 2,3-1,3-1,-4 0,1-2,-1 0,1 0,-6 0,0 0,0 1,0 0,0 0,1-1,0 1,-1-1,1 1,0 0,6-1,-7 0,0 1,0-1,0 1,0-1,11-1,-11 1,0 1,5-1,3-2,-5 2,-1-1,-1 0,4 1,-2 0,6 0,-3 0,-1 0,1-1,-5 1,0 1,-1 0,4 0,-4-1,0 1,3 0,-3 0,0 0,6-1,-6 0,8 1,-8 0,3 1,-3-1,5 0,-3-1,1 1,-2-1,0 2,0-2,-1 0,1 1,-1 0,0 1,0-1,0 2</inkml:trace>
</inkml:ink>
</file>

<file path=ppt/ink/ink79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39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585 358,'14'-5,"-7"3,-4 2,2 0,-1 0,-1-1,1 1,-1 1,7-1,13 1,-8-2,-2 1,1 0,-2 0,-7 0,-1 0,2 2,-8 1</inkml:trace>
</inkml:ink>
</file>

<file path=ppt/ink/ink79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39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1548 447,'-3'17,"2"-10,1-3,0 0,-1 2,0-1,1-1,-1 0,0 5,0-5,0-1,0 1,0 6,0-4,0 0,0 1,1-3,2-22,-2 13,1 0,0-1,0 2,0 1,0 0,1-3,0 0,-1 0,1 2,-1 1,2 2,3 4,-3-2,-1 2,6 5,-5-4,-2 0,-2-1,0 0,-5 5,1-3,2-2,-1 4,-1 1,2-4,2-1,2-7,9-11,-7 12,0 1</inkml:trace>
</inkml:ink>
</file>

<file path=ppt/ink/ink79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39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1579 514,'10'9,"-6"-8,-1 0,0-2,2 0,-1-1,3-2,-1 0,-1 1,-4 0,-4 2,0 0,-1-1,1 0,0 1,0-1,0 1,0 0,0-2,0 3,-1 0,7 2,1-3,-1 0,3 1,3-1,-2 0,-2 1,-1 0,-1-1,1 1,-1 1,11 0,-5 2,-6-2,0 1,-8-1,2-1</inkml:trace>
</inkml:ink>
</file>

<file path=ppt/ink/ink79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39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1643 456,'-10'60,"10"-57,1 3,3 0,-2-2,1-2,0-3,1-1,3-4,-1-3,-6 6</inkml:trace>
</inkml:ink>
</file>

<file path=ppt/ink/ink79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39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1662 454,'-6'46,"5"-43,1 0,0 0,0 2,0-1,1-1,2-2,0 1,0-1,7 1,-5-1,-1-2,0-1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2785 779,'-14'3,"10"3,3-3,0 0,1 1,-1 0,2 0,1-1,1-5,0 0,0-1,0-2,-1 2,-1 0,2 1,-3 7,1-2,1 0,1-6,-1 0,0 0,0 0,0 0,1 1,-3 5,0 2,-1 2,1-1,-1-2,1-1,3-7,-2 0,2 0,3-5,-3 6,0 0,0 0,0 3,-2 3,-1 0,0 1,0-1,0 0,0 0,0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2891 1345,'-11'-4,"11"7,-1 6,0-6,1 0,0 0,0 2,0-2,1 0,2-2,5-7,-5 2,-1 0,0 1,0 0,-2 7,2 1,-2-2</inkml:trace>
</inkml:ink>
</file>

<file path=ppt/ink/ink8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1242 171,'-13'-10,"8"11,2-1,1 3,-2 1,3-1,0 0,1 0,0 1,1-1,2-1,0-2,0-1,1 0,-1-1,-3 11,0-6,0 0,0 1,0 0,0-1,0 6,0-6,0 3,0-3</inkml:trace>
</inkml:ink>
</file>

<file path=ppt/ink/ink80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39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1701 493,'5'2,"-9"-5,8 3,2-1,-3 1,1 0,-1 0,0 0,2 0,-1 0,-1 0,0 1,-1 2,-2 1,0-1,-1 2,0 3,4-7,2-7,-2 0,2 1,-3 2,0 0,2-4,-1 11,-3 1,-1 2,1-3,-2 2,2-2,5-10,-3 2,1 1,1-2,-2 2,5-5,-4 4,0 3,-2 49</inkml:trace>
</inkml:ink>
</file>

<file path=ppt/ink/ink80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39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1705 496,'-9'15,"8"-12,0 2,1-1,2-1,3 0,-2-4,0 1,-1-3,-1 0,0-8,0 6,-1 1,0 0,-3 3,-3 1,3 0,0 1,-1 0,1-1</inkml:trace>
</inkml:ink>
</file>

<file path=ppt/ink/ink80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39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1846 501,'19'1,"-13"-1,-2-1,-1 1,0 0,1 0,-1 0,0 1,-8 0</inkml:trace>
</inkml:ink>
</file>

<file path=ppt/ink/ink80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39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1919 480,'-3'25,"1"-21,2-1,-1 3,1-3,0 1,2-1,1-4,2-4,-2 1,-2 1,1-1,-1 1,0-1,3-5,-2 5,0 0,0-1,1 4,-3 4,-2 12,0-7,0 1,2-6,1 2,2-4,1-1,0-1,-1 0,0-2,0 0,-2 0,0 0,0-1,1-2,-1 1,-1 2,1 0,1-6,-2 3,2 17,-2-5,0 5,0-2,-1-5,1 0,-2 6,2-3,-1-2,-1 10,-1 0,2-9,0 3,1 1,0-13,0-3,0 0,0 0,1 1,0 0,-1 1,0 0</inkml:trace>
</inkml:ink>
</file>

<file path=ppt/ink/ink80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39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1955 496,'37'-9,"-33"10,-1 0,2 0,-1 2,-5 0,-2 2,-4-1,-1 1,3-2,1-1,0-1,0 0,1-2,0-3,3-1</inkml:trace>
</inkml:ink>
</file>

<file path=ppt/ink/ink80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39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2145 502,'-5'-24,"2"21,0 3,-4 2,3 3,1 0,-1 1,3-3,-1 2,-2 3,2-3,2-1,1-1,3-2,1 0,-1-3,-1 2,1-3,2-2,-2 2,1-1,-2 1,0 1,0 1,-4 5,0 1,0 3,1-5,-1 0,2 0,2-2,1-4,0 2,1-3,-2 2,2-3,-2 1,0 0,0 1,0-1,0 1,1 1,-1 5,-4 3,-1 5,0-6,0 1,1-3,4-5,0-2,-2 1,1 0,0 0,0-1,2 0,-1 2,0 4,-2 2,-1 1,-1-1,1-1,1 0,4-3,-1-1</inkml:trace>
</inkml:ink>
</file>

<file path=ppt/ink/ink80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39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2272 502,'-34'17,"35"-14,2-1,0-3,0-1,2-5,-2 0,-2 4,2-1,-1-1,-1 2,-4 11,2 1,1-5,0-1,5 1,-2-3,1 0</inkml:trace>
</inkml:ink>
</file>

<file path=ppt/ink/ink80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39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2287 442,'-8'57,"7"-53,-1 9,1-10,1 0,0 2,1-2,1 0,-1 1,1-1,2-2,-1-3,-1-2,0 0,0-1,0 1,3-9,-4 9,2-4,-2 3,0 1,1-3,-1 4,-1 0,-1 7,-1 0,-1-2,-2 3,0 2</inkml:trace>
</inkml:ink>
</file>

<file path=ppt/ink/ink80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39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2249 468,'-14'12,"10"-7,1 0,0 0,2-2,-1 1,-1 4,5-4,2-1,0-2,0-1,1-1,-1-1,-2-1,1-1,-3 0,1 0,0 1,-1-3,1 2,-1 1,1 0,-1 0,1 0,-1-1,0 10,1 1,0 11,-2-8,0-2,0-5</inkml:trace>
</inkml:ink>
</file>

<file path=ppt/ink/ink80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39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2303 471,'1'33,"-1"-30,0 6,-1 2,1-8,0 0,0 0,1 0,2-1,0-5,0-5,0 1,1-3,-1 0,-1 0,0 1,-1 4,-1 8,-1 5,0-1,0 0,-2 5,2-6,-1 2,-1 8,1-11,1 1,-1-2,1 5,0-6,0 0,0 1,1 0,-1-1,0 1,0 3,-1-2,0-1,0 0,0-1,-1 0,0-2,0 0,0-1,5-4,2-11,-1 7,0 0,0 1,0 2,0-1</inkml:trace>
</inkml:ink>
</file>

<file path=ppt/ink/ink8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1261 184,'14'1,"-10"-1,-1 0,0 0</inkml:trace>
</inkml:ink>
</file>

<file path=ppt/ink/ink80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39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2371 475,'-17'47,"20"-45,-1 1,-1 0,-2 0,-1 4,-1 0,-3 1,3-3,-4 4,18-18,-5-1,-3 3,2-5,0 5,-2 4,0 0,0 2,-1-2,5 0,-4 1,-3 13,-1 5,0-12,0 10,4-14,-1-5,0-2,-1 1,0 0,0 2,0 1,-1-2,-2-7,1 4,-3 0,1 3,0 3,3 5,7 2,-1-3,3 0,5-1,-11-2,3 2,-3 0,3 0,-3-1,-2 3,-4-1,-2 1,2-1,0-1,-1 3,1-1,2 0,1 0,3 1,0-1,0-1,1 2,-1-1,1-1,3 5,-3-3,0 0,-1 0,-1-1,-7 3,0-2,0-1,-13 5,10-4,1-2,0-1,0-3,0 1,-14-7,13 3</inkml:trace>
</inkml:ink>
</file>

<file path=ppt/ink/ink80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39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244 342,'13'12,"2"-3,-3-1,-7-4,1 0,0 0,0 0,2-2,-1-2,-1 0,13-2,-9-2,1-2,-5 3,5-4,-8 4,1 1,-1-1,0 1,0-2,-1 0,-2 1,-3 0,-3-4,-5-3,1 5,-11 0,2 10,4 1,8-2,-4 2,7-3,0-1,1 1,-2 3,-1 2,4-2,2-3,0 0,1 1,2 2,1-2,0-1,1-1,3-2,10-3,-1-4,-4-1,-6 2,-4 4,0 0,0 0,3-2,-2 2,-3-2,-7 2,-8-2,5 4,-4 0,8 0,-1 1,2 0,-9 3,6 2,15 13,-4-15,12 5,-5-6,7-3,0-5,0-4,-9 3,1-1,-1 0,-8 4,-4 1,-2-1,-7-1,3 4,4 0,1 0,-1 0,-1 1,1 0,2 0,-1 0,1 0,-1 1,1 2,8 4,0-2,-1-2,1 0,1 0,0-1,1 0,0-2,14 1,-12-3,9-3,-10 1,0-1,7-3,-7 3,0 1,6-2,-1 0,-7 2,0 2,11-6,-8 5,-6 0,1 1,-1-1,-6 2,-5 0,4 0,-1 1,8 1,0 0,6 1,-5-2,9 5,-7-5,12 0,-13-1,4-1,-5 0,-1 0,1 0,0-1,-1 1,0 0,0 0,0 1,0-1,1 0,-6-2,-4 2,1-1,0 0,1 1,0 0,-11-1,9 2,0 1,-1 0,0 0,2 1,1-1,-4 4,5-3,-1 0,3 1,-1 2,2-1,2 0,3 4,1-2,5 4,8-5,-1-7,-2-7,-10 5,0 0,4-1,1-3,-8 6,0 1,2-2,-3 0,-8 1,-1 1,1-1,-7 1,8 0,0 1,1-1,-1 2,0 0,-4 0,-7 3,11-2,-3 2,4-1,3 1,4 6,4 0,-2-6,7 3,-7-4,7 1,-6-3,0-1,2 0,0 0,6-4,-7 2,6-9,-7 4,1 0,0 0</inkml:trace>
</inkml:ink>
</file>

<file path=ppt/ink/ink80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888 287,'2'0</inkml:trace>
</inkml:ink>
</file>

<file path=ppt/ink/ink80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888 287,'2'0</inkml:trace>
</inkml:ink>
</file>

<file path=ppt/ink/ink80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2256 760,'-4'13,"3"-9,1-1,-1 0,0 1,0 11,1-9,0 0,-1 4,0-5,1-1,0 0,-1 4,1-4,0 1,0 0,1 8,0-9,0 0,0 0,0-1,0 0,0 1,0-1,1 1,-1 0,0 0,1 0,-1-1,0 0,1 1,1 1,0-2,0-1,1-1,0-1,0 1,-1-2,0 0,0 1,2 0,-2-1,1 1,0 0,1 0,-1 0,-1 1,1-1,-1 0,4 0,-1-1,-3 1,2 0,0-1,0 1,0-1,-2 1,1-1,-1 1,1-1,0 1,0-1,-1 1,0-1,3 0,-3 1,0 0,0 0,0-1,0 1,4 0,-3 0,1 0,-1 0,1 0,-1 0,0 0,-1 0,3 0,-3 0,3-1,-3 2,0-1,2 0,-2 0,1 0,-1 0,1 0,0 0,-1 1,0-1,0 0,0 1,2-1,-2-1,2 1,-2 0,0-1,0 1,0 0,1-1,0 1,0 0,0 0,0-1,0 1,-1 0,0 0,0 0,0 0,1 1,-1-1,0 1,8 2,-6-3,0 0,0 1,-2-1,1 0,0 0,2 1,-3-2,3 0,-3 1,0-1,1 0,0 1,-1-1,1 0,1 0,-2 0,0 0,0 0,2-2,2-1,-4 3,1 0,0-1,1 0,1 1,-1 0,-1 0,0 0,-1 1,0-2,0 1,-1-2,0 0,0 0,-1-2,-1 0,-1 1,1 0,0 1,-1-1,0-12,0 13,0-3,0 3,0-1,0 1,0-1,-1 0,1 1,-4-5,1 2,2 3,0 0,-1 0,-1-1,1 2,-2-2,1 2,-2-1,2 1,1 1,-2-1,0 1,-1-1,-12-2,14 2,0 0,-4-1,4 1,-1 0,-4-1,3 0,0 1,-1 0,0 0,1 1,-17-4,14 5,1-1,-9 0,9 0,-1 1,-13 0,15 0,0 0,-2 0,-1 1,-9 0,10 0,1 0,0 1,0-1,-11 3,11-2,3 0,-2 0,3-1,0 0,-1 0,-1-1,-2 0,1 0,2-2,-6-5</inkml:trace>
</inkml:ink>
</file>

<file path=ppt/ink/ink80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698 620,'-14'4,"11"-1,-1 2,2-2,-1 4,1-3,1 0,-3 3,2-3,0-1,0 0,-3 2,3-2,0 0,-2 4,1-3,1 0,0 2,0-2,0 0,0 0,-1 1,1-2,-2 5,-2 3,3-2,1-4,0 0,1-1,0 0,-1 3,0 2,2-6,0 0,0 2,0-2,1 4,-1-3,0 1,1 5,-1-7,1 0,-1 0,0 0,1 1,3 3,-2-3,-1 0,1 1,0 0,0-1,-1-1,3 3,-1-3,0 0,2 2,-2-2,2 0,-2-2,1 3,9 1,-8-3,-1-2,-1 1,1 0,-1 0,3 1,5 2,-5-3,-1 1,1-1,-1-2,-2 1,2-1,3 0,-5 0,0 0,0 1,0-2,0 2,1-1,-1 0,0 0,0 0,1 0,5-1,-6 1,0 0,6-2,-5 2,-1-1,2 0,1-1,-2-1,-1 2,2-2,-2 1,1-3,-2 3,1-1,-1 0,0 0,0 1,-1 0,3-2,-1 2,5-6,-6 6,-1 0,2-2,-2 1,0 0,1-2,-2 2,2-8,-2 9,0-1,1 1,-1-1,1 1,-1-1,1 0,-1 1,0-2,0 0,0 0,0 1,-1 0,1 1,-1 0,0 0,0 0,-1-3,0 3,0-1,0-1,0 1,-1-2,1 1,0 1,0 0,0-1,0 2,0 0,-2-3,3 3,-5-6,4 5,0 1,-2-2,0 0,1 2,-2-1,-1 0,3 3,-5-4,5 4,0-1,-2-1,0 1,-1 0,3 1,-1-1,0 1,-2 1,1-2,1 1,-1 0,1 2,0-2,0 0,-7 2,6-1,0 0,0 2,0-1,-1 0,1 0,0 1,0 1,-1 0,2 0,1-1,0 1,0-1,1 2,-1-1,1 3,1-1,0 0,1 0,0-1,0 0</inkml:trace>
</inkml:ink>
</file>

<file path=ppt/ink/ink80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1362 946,'-17'0,"13"2,1-1,-1 2,1-1,-1 1,2 1,0-1,0 0,0 0,0 2,-1-1,1 0,0-1,-1 1,-1 1,3-1,-2 0,2-1,1 2,-1-2,1 3,0-2,0 4,0-5,0 0,0 1,0-1,1 0,-1 1,1-1,-1 1,3 4,-3-4,1 0,-1 0,0 0,1-1,0 0,-1 0,0 6,1-5,0 0,1 0,-1 0,1 1,0-2,-1 1,1 3,-1-4,1 0,1 0,-1 1,0 0,2 0,1-1,-2-1,1 0,4 3,-5-2,0 0,2 2,-3-2,1-1,0 1,0 1,1-2,0 1,-1-1,1-1,2 1,-2-1,0 1,3-1,-4 0,1 0,0 0,-1-1,0 1,1-1,2 1,-3-1,0 1,1-2,0 1,0 0,-1 0,0 0,1-1,0 0,0 1,-1-1,3-2,-2 1,-1-1,0 0,3-5,-3 4,-2 1,3-1,4-3,-4 4,-1 0,2-1,-2 1,0 0,-2 0,1 0,0 0,0-5,-1 4,1-6,-1 7,0-1,-1 1,2-6,-1 5,0-1,0 2,-1 0,0-1,1-4,-1 2,0 2,0 0,-1 0,2-2,-2 3,1 0,0 0,-1 0,-1-11,1 8,0 0,0 0,-1 0,1 2,-5-12,2 5,2 6,0 1,-4-5,3 7,-7-4,6 4,1 0,-1 1,1 1,0-1,0 1,-6 0,5 0,0 0,-2 1,1-1,-3 2,4-2,1 1,0 0,-2 0,2 0,0 0,0 0,-2 0,2 0,0-1,0 0,-1 0,1 0,0 0</inkml:trace>
</inkml:ink>
</file>

<file path=ppt/ink/ink80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1115 651,'-20'13,"18"-10,0 0,0 1,-1 2,2-3,1 0,-2 13,1-11,1 5,0-2,0-4,0 1,0 0,1 2,-1 0,1 0,-1-1,1-2,-1 2,0-2,0 1,0-1,0 1,0 0,1 0,-1 16,0-18,1 0,-1 0,3 4,-2-4,0 0,1 2,-2-2,2 2,-1-1,1 1,0 1,0-2,0 0,-1-1,1 0,0 0,0 0,-1 0,2-1,0 1,0-2,1 0,0 1,0-1,0 1,0-2,-1 1,0 0,0 0,3 0,-3 0,0 0,0-1,2 1,-1-1,-1 0,2 0,-2 0,2 0,-2 0,2 0,-1-1,1 1,-1-2,0 2,-1-2,1 0,0 0,-1 0,1 0,1 0,-1 0,0-2,-1 2,1-1,-1 1,3-3,-2 2,0 0,-3 0,3-1,-1 0,0 1,-2 0,1 0,0 0,3-4,-2 5,1-1,1-1,-1 2,-1-2,1 0,1-4,-3 5,0-4,-1 3,0 1,-1-1,0 1,1 0,-1 0,0-4,0 4,0 0,-1-9,1 7,-1 0,1-1,-1 1,-1-5,1 6,0 0,-2-7,2 7,-1 0,0 0,1-1,-1 1,0 0,0 1,-1 0,1 0,-1 1,-2-3,2 3,-2-2,0-1,1 0,2 2,0 0,-1 0,-2-5,3 5,-1 0,0 0,0 0,-1 1,1-1,-1 1,1-1,0 1,0 0,-3-1,3 2,0 0,0 0,-1 0,1 1,0 0,-1 1,-1 0,-5 2,4-1,1 1,0 0,0 1,0 0,1 0,0 1,-9 10,10-12,-1-1</inkml:trace>
</inkml:ink>
</file>

<file path=ppt/ink/ink80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1559 938,'1'27,"-3"-22,1-1,0 1,0-1,-1 0,1 0,0 0,1 1,0 0,0-1,0 0,0 7,0-6,0 0,0 7,0-9,1 2,-1-2,0 5,2 1,-2 4,1-10,-1 1,0-1,0 1,2 5,-2-5,1 0,-1 0,0 2,1 3,-1-5,0 1,0-2,2 6,-2-4,2-1,0 3,0-3,0 1,0 0,-1-1,1 0,0 0,0-1,0 0,1 0,-1 0,1-1,0 0,0 0,0 0,1 0,-1-1,1-1,-1 1,1 0,1-1,-1 1,2 0,0-1,-3 0,0 0,0-1,0 1,0 0,1 0,-1-1,2 1,2 0,-4 0,1-1,-1 1,4-2,-3 1,1-2,-2 2,1 0,-1 0,2-3,-2 2,0 0,0-1,1-2,-3 2,0-1,1 0,1-4,-1 4,-1 0,0 1,1-2,-1 2,0 0,2-4,-3 4,1-1,-1 0,1 0,0-1,-1-4,0 6,1 0,-1-9,0 8,0 1,0-1,0 0,1-1,-1 0,0 0,0 1,1 1,-2-2,1 2,0-1,-1-1,0 1,0 0,-1-1,0 1,1 1,-1-1,0 0,-2-2,1 2,-2-1,2 3,-1-2,1 2,0-1,1 0,-3-1,1-2,-2-1,3 4,2-1,-2 1,0 0,0 1,-4-4,2 3,1 0,-1 0,-1-1,-1 0,0 2,4 2,0-1,0 1,-7 0,7 1,-7 2,7-1,-3 1</inkml:trace>
</inkml:ink>
</file>

<file path=ppt/ink/ink80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1823 1265,'-10'23,"10"-19,-1 0,0 1,0-2,0 0,-1 2,0-1,0 0,0 1,1-2,-1 1,1 1,1-2,-1 3,0 5,1-8,-2 3,1 6,1-8,0 1,1-2,-1 1,0 1,0-1,0 0,1 4,0-5,-1 0,1 2,1 0,-1 0,0-1,0 0,-1-1,1 1,2 9,-3-10,1 0,1 4,0-3,0-1,3 4,-1-1,-2-1,0-2,2 4,1 1,-1-3,-1-2,3 2,-3-2,1 0,-1-1,1 0,0 1,1-1,0-1,-1-1,0 0,0 0,1 0,-2 0,2-1,-1 1,0-1,-1 0,1-1,2-1,-1 0,-2 1,1 0,-1 2,9-4,-9 4,0-1,0 0,1-2,-1 2,1-2,0 0,-1-1,-1 1,1-2,1-2,-1 2,3-3,-3 4,-1 1,0 0,2-4,-2 4,3-14,-4 13,1-3,-1 4,2-4,0 2,-2-1,0 3,0 0,0-4,0 3,-1-3,1-1,-1 2,0 3,-1 0,1-1,-1 0,1-2,-2-6,1 7,-3-14,2 11,0 4,1-1,0-1,-1-1,1 2,0 0,-1 1,-2-2,1 2,1 1,-4-2,4 2,-3-2,3 2,0 0,-4-3,2 1,1 2,-4-2,3 3,-1 0,-1 1,1-1,-2 0,4 1,-6-1,6 1,0 0,-1 0,-14 0,5 2,7 0,1 1,1 0,-2 0,0 0,0 1,0 1,-15 15,17-14,-4 6,6-7,0 0,0 0</inkml:trace>
</inkml:ink>
</file>

<file path=ppt/ink/ink8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1279 164,'-2'29,"2"-25,0-1,0 0</inkml:trace>
</inkml:ink>
</file>

<file path=ppt/ink/ink80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2465 759,'-14'13,"13"-10,-1 0,1 1,-1-1,0 1,1-1,1 0,-1 0,0 0,1 0,-1 0,0 3,0-3,0 0,0 0,1 0,-1 2,2-2,-1 0,1 2,-1-2,0 1,1 1,-1 0,0-2,0 0,1 1,-1-1,0 1,1-1,2-1,-1 1,2-1,0-1,-1 1,0 0,0-1,0 1,0-1,0 0,0-2,0 0,0-2,0 1,1-1,0 1,1 0,0-2,-3 1,0-1,-1 0,-1 1,1-1,0 1,0 0,0 0,1-1,-1 1,0-1,0 1,1 0,-2 0,-2-1,2 1,-3-1,2 1,-2-5,1 5,1 0,-1 0,-2 0,-3-2,2 3,-1 0,1 2,2 0,-3 2,3-1,-2-1,1 1</inkml:trace>
</inkml:ink>
</file>

<file path=ppt/ink/ink80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39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2650 457,'-3'-7,"9"6,-1 0,3-1,-4 1,0 1,1-1,-2 0,6 0,-4 1,0 0,16-2,-17 2,1 0,-1 0,-1 0,0-1,0 2,3 0,-3-2,0 2,0-1,1 0,-1 1,1-1,0 1,-1-2</inkml:trace>
</inkml:ink>
</file>

<file path=ppt/ink/ink80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39:3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2518 409,'-17'-14,"12"12,2 1,-5 1,0 1,4 0,0 1,1 0,-2 2,2 0,-4 5,4 1,-1 1,2-5,1-3,-3 8,1-5,0-1,-1 7,2-5,2-4,0 3,0-3,3 0,1 2,4-1,-4-1,3-1,0 0,1-2,0 0,-4 0,-1 0,18-4,-14 0,0 0,-1 1,-3 0,1 2,0-2,4 0,-4 1,-1 1,1-3,-1 1,2-5,-3 3,-1 2,0-5,-1 5,0 0,0-6,0 6,0-1,-1-3,-1-7,-1 8,-1 0,0 1,-6-1,4 3,3 2,-4-2,3 1,-2 0,1 1,1 0,0 1,-3-1,-3 2,2 2,-1 1,-3 6,3-3,3-1,0-2,0 2,4-2,-5 9,2-2,3-4,0-2,1 0,0 17,2-17,2 2,0-4,-1 0,3-1,-2 0,0-1,1 1,8 0,-9-2,2 1,-2-1,1 1,0 0,0 0,-1-1,2 2,2-1,-4 0,1-1,0 1,0-1,-1-1,1 1,-1-1,4-2,-4 2,13-9,-9 5,-4 1,0 1,0-4,-1 4,2-5,-3 5,0 0,0 0,0-1,-1 1,1 0,0-7,-1 5,-1 1,1 0,0 0,-1-5,0 4,0 1,0 1,-1 0,-1-1,-1 1,-1-1,-1 2,3 1,-5-3,4 3,-1 0,-5 2,6-1,1 1,0 0,-2 0,1 0,1 0,0 0,0 1,0-1,-1 3,0-1,-2 5,4-5,-3 6,4-6,0 0,-1 1,1-1,0 0,0 0,-2 1,2-1,-2 2,1-2,-1 2,0 2,2-3,0 5,1-6,0 0,0 2,2-1,1 2,-1-3,2 3,-1-3,0 1,0-2,0-1,0 0,1 0,-1-1,0 0,5-1,-4 1,4-2,-3 2,0-1,-1 1,0-2,0 2,-1-1,3 0,-2 0,2-1,-2 1,-1 0,2-1,1-1,4-6,-8 6,0 0,0-1,0-1,0 2,3-7,-2 3,-2 4,0-1,0 0,0-1,-1 1,0 0,-2-8,2 8,-1 1,0 0,-1 0,-1-1,2 1,-5-5,4 5,0 0,-1 0,1-1,-6-5,1 3,2 3,-1 1,0 3,-2 2,5-1,-13 11,11-10,-1 1,-7 6,9-6,0 0,1-2,-3 5,3-3,0 0,-11 11,11-12,0 0,1 0,0 2,1-2,1 1,-1 1,1 1,0 10,0-5,1-8</inkml:trace>
</inkml:ink>
</file>

<file path=ppt/ink/ink80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39:3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2600 451,'37'-10,"-30"9,1 0,7-1,-7 1,0 0,1 0,10-1,6-1,-18 3,2-1,-1 1,-1 0,-1 0,-1 1,5-1,4 1,-6 0,-8-7,-9-5,6 8,1-2</inkml:trace>
</inkml:ink>
</file>

<file path=ppt/ink/ink80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39:3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2797 406,'26'44,"-28"-41,4-10,-1 2,1-4,1-2,3 0,4 0,-3 5,-4 3,2 1,-2 1,0 2,-1 2,1-4</inkml:trace>
</inkml:ink>
</file>

<file path=ppt/ink/ink80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39:3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2871 415,'4'16,"-4"-13,1 0,-1 0,2-9,-2 0,1 1,-2-8,1 10,-2 0,8 3,-2 0,-1 0,0 0,3 0,-3-2,2 2,1-1,-3 1,-13 7,4-2,2 0,1 2,2-3,0 0,-1 6,1-4,4-5,3-3,-1 0,0-2,-2 2,0-2,1 1,0-4,-3 3,-2 0,-2 0,-1 3,1 2,3 4,0-2,0 14,0-14,0 3,-1 0,1-2,-1-1,-1 1,1-1,-2 1,1-1,-3 4,1-2,0 0,1-3,-2 2,0 0,-1 0,3-3,12-11,-6 3,3-9,-2 4</inkml:trace>
</inkml:ink>
</file>

<file path=ppt/ink/ink80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39:3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2956 357,'-10'52,"9"-49,0 0,1 0,0 0,-1 1,1-1,0 0,0 0,3-14,-1 8,2-6,-1 3,1 3,-1 1,0 1,0 1,-1 5,-3 3,-2 9,2-10,1-2,0-2,22-21,-12 3,-8 11,0 1</inkml:trace>
</inkml:ink>
</file>

<file path=ppt/ink/ink80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39:3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3018 380,'-9'17,"8"-14,0 0,-1 1,1 0,-2 8,0 2,3-11,1 4,2-6,2 1,-2-2,2 1,-2-2,0 0,0 0,-2-2,0-2,-2-7,-2 4,-3 1,-2 1,1 4,-1 0,5 1,6 1,12-2,-12 1,0 1,1-1,3 0,0 0,0 1,-1 0,-6 3</inkml:trace>
</inkml:ink>
</file>

<file path=ppt/ink/ink80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39:3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3060 434,'25'-6,"-19"5,-3 0,0 1,0-2,0 1,0 1</inkml:trace>
</inkml:ink>
</file>

<file path=ppt/ink/ink80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39:3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3131 398,'-9'37,"7"-31,0-2,1-1,0 0,6-9,3-6,-5 8,2-4,-3 5,2 0,0 0,-1 2,0 4,-2 12,-2-4,-4-1,1-3,2-4,8-12,-5 6,4-5,-3 4,0 1,1-2,1 1,-1 2,0 4,-2 4,-2 2,1-5,-2 1,1 1,-2 2,3-4,11-8,0-1,-8 4,0 0,0-1,4-4,-2 1,-2 2,-1 0,1 2,0 1,-5 4,0 2,0-1,0 0,1 0,0-1,0 0,-4 4,3-4,-4 5,5-5,1 0,4-3,0 0,-1-1,0 1,2-1,-2 0,2-1,-1 0,-1 1,0 0,0-1,2-1,-1 0,0 0,-2 0,-2 0,-1-1,-1 0,-1-1,-1 2,1 2,0-1,0 1,0 2,0 4,6-2,7-4,-5 1,-1-1,1 0,-1 1,-1-1,0 0,1 0,10-4,-9 3,0 1,0-1,-2 2,0-1,-7 1,0 1,1 1,0-1,-3 2,3 1,0 0,0 2,2-1,2-2,2 0,0-1,2 0,-1 0,3 2,-4-3,-2 2,-4 1,1-1,-2 0,1 0,-2 1,2-2,4-6,0 1,2-3,5-7,-5 8,1-1,2-4,-2 3,0 1,0 0,0 0,-1 2,-1 0,2 0,5-8,-3 5,-2 3,1 2,-2 0,0 1,-4 9,-1-3,0-1,0 0,-1 2,0-3,1 1,0-1,1 0,-1 1,-1 3,2-2,0 1,0-2,0 4,2-2,1-3,4-2,-2-1,-1 0,1 0,3 0,-4 0,2-1,-2 1,0-1,0-1,-2-2,-9-16,5 15,-1 2,-1 0,0 1,-3-2,4 2,1 0,0 1,-1-1,0 0,1 2,8 2,-2-2,18 1,-16-2,5 0,-6 0</inkml:trace>
</inkml:ink>
</file>

<file path=ppt/ink/ink8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1321 140,'-8'37,"8"-34,2 0,1-2,0 1,0-1,-3 4,-1-2,-1 0,-1-2,0 1,-1-1,1-2,1-2</inkml:trace>
</inkml:ink>
</file>

<file path=ppt/ink/ink80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39:3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2966 482,'-9'30,"6"-26,2-1,0 0,-1 2,1-2,0 0,-1 0,0 0,4-13,0 4,-2 2,2 0,0-1,1 1,0 0,-1 1,3-1,-2 2,1-1,0 0,-1 0,0 0,2 1,-2 0,0 1,0 0,-4 5,0 9,0-6,-1-3,1 1,1-2,4 0,-1-4,4-4,-1-2,-2 4,-1 2,-6 4,0 1,2-1,0 1,1 2,3-4,2-2,-2 0,2-1,-2 1,0-1,3-1,-2 2,-1-1,0-1,-1-1,-2 0,-3-1,0 3,0-2,0 3,0-1,0 1,7-1,-1 0,2-1,-2 1,1-3,-1 4,1-3,-1 2,-1 5,-2 0,-1 3,0-3,0 0,0-1,0 0,-1 2,1-2,0 1,1-1,-1 1,5-12,0 2,-1 2,3-2,-2 3,1 0,-1 1,-1 1,0 0,-2 4,-3 3,1-3,0 0,-2 2,2-1,-1 1,1-2</inkml:trace>
</inkml:ink>
</file>

<file path=ppt/ink/ink80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39:3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3100 506,'25'-1,"-22"1,0 0</inkml:trace>
</inkml:ink>
</file>

<file path=ppt/ink/ink80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39:3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3171 470,'-2'14,"1"-10,0 0,-1 1,0-1,1-1,-1 4,0-2,1-2,0 2,0-1,3-1,9-10,-8 4,-1 0,-1 0,-1-3,-1 2,0 0,-2 1,2-1,-2 1,0-1,-1 2,1 1,-7-2,6 2,9 3,1 0,4-1,-5-1,-2 0,3-1,12 1,-7 1,-6 0,0 0,2 0,-4 0,-3-4,-3-3,-3 1,-1 1,4 1,-1 2,0 1,0 1,0 2,1 0,2 1,-2 1,2-2,0 3,0 0,2-2,1-1,6 3,-3-6,-1-2,-1 1,1 0,0-2,1 1,-2-1,1 1,-1-2,0 0,0-1,-2 1,-5 6,2 2,-1 3,0-2,2-2,-1 0,0 1,0 0,0 1,0 0,1 0,0-2,4-10,-1 3,1 0,2 0,-2 2,0 0,0 0,0 0,0 1,0 0,0 1</inkml:trace>
</inkml:ink>
</file>

<file path=ppt/ink/ink80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39:3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3257 506,'-6'28,"5"-24,0-1,6-11,4-5,-4 7,-1 2,0 2,-1 0,0 3,-3 2,-1 1,0-1,0 0,-1 1,1 0,8-10,-1 2,-2 2,-1 1,0 0,0 1,0-1,0 0,0 1,-3 3,-1 3,0 4,0-3,1-2,4-9</inkml:trace>
</inkml:ink>
</file>

<file path=ppt/ink/ink80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39:3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3341 516,'-3'28,"2"-24,0-8,1 0,0 0,1 0,-1 0,0-1,-1 1,1 0,1 1,-2-3,1 3,-1 0,1 0,3 5,3-1,5-2,-2 0,-4 1,-2 1,-1 2,-2 1,-1-1,-1 3,0-2,-1 0,-1 4,3-5,0 0,0 0,-1 0,-2 5,3-5,6-4,4-10,-5 3,0 0,0 1,-1 4,0 1,0 1,0 14,-1-8,1-6,2-1,-2 2</inkml:trace>
</inkml:ink>
</file>

<file path=ppt/ink/ink80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39:3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3435 525,'-11'-1,"9"5,0-1,1 0,1 0,-1 1,0-1,1 0,0 0,3-1,0-2,3-4,0-2,-4 2,-1 1,-5 10,3-2,1-2,3-1,0-2,0-1,5-4,-2-1,0-3,-3 4,0 0,0 0,-1 0,0 2,0-5,3-10,-3 11,0 0,0 2,0 0,-1 1,0 1,0 0,0 0,0 0,-3 9,-1 4,0 0,0 8,3-11,-1-1,1-1,-3 18,3-18,1 0,-1-1,1-1,1 5,-1-5,0 7</inkml:trace>
</inkml:ink>
</file>

<file path=ppt/ink/ink80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39:3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3388 613,'-13'6,"6"-2,4-2,0 0,0 0,6-1,2 2,-1 0,-1-1,1 2,-3-1,0 2,-3-2,1 0,-3 3,1-4,0 0,0 1,6-4,11-17,-12 13</inkml:trace>
</inkml:ink>
</file>

<file path=ppt/ink/ink80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39:3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3417 615,'-10'29,"9"-23,1-3,1 0,5-2,2-8,-4 0,-2 4,0-5,0 5,-2-1,-1 1,-1 9,2 0,-3 18,3-20,-1 0,0 0,-3 4,-5 9,-3 3,5-12,0 0,5-5,-1-3,1-3,4-2,0-1,1-1,0 0,0 0,0 0,0 2,5-4</inkml:trace>
</inkml:ink>
</file>

<file path=ppt/ink/ink80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39:3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3460 628,'24'8,"-24"-4,0-1,-1 2,1 0,-1-1,0 1,0-2,-1 0,6-5,3-8,-2 0,-4 5,1 2,-1 0,-1 7,-3 11,2-10,1-1,-2 4,1-4,1-1,4-6,-1-3</inkml:trace>
</inkml:ink>
</file>

<file path=ppt/ink/ink80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39:3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3549 569,'-17'74,"16"-69,0 1,-1-2,1-1,-1 3,0-3,1 0,-1 0,4-7,0-1,0 0,0 0,-1 1,0 1,1 0,0-1,0 1,1 0,2 2,-2 0,0 1,0 1,-1 2,-2 1,-1 2,0-2,0 0,-3 2,-3 2,3-2,2-3,5-6,2-1,1-2,-3 4,0 0,0 0,0 2,0 5,-2-1,3-2,1 0,0-1,-1-1,2 0,-2 0,1-1,-1-1,-4-11,-3 1,1 9,1 0,-2 0,-1 2,0 3,1-1,0 3,-1 0,3-1,0 0,4-7,0 1,0-1,1-1,-2 1,1 1,0 1</inkml:trace>
</inkml:ink>
</file>

<file path=ppt/ink/ink8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1316 158,'7'16</inkml:trace>
</inkml:ink>
</file>

<file path=ppt/ink/ink80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39:3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3638 588,'-27'76,"25"-71,1-2,0 0,1 0,-1 1,2 1,-1-2,3 0,0-1</inkml:trace>
</inkml:ink>
</file>

<file path=ppt/ink/ink80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39:3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3471 622,'-27'55,"26"-61,2 0,-1-1,1 0</inkml:trace>
</inkml:ink>
</file>

<file path=ppt/ink/ink80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1174 91,'-1'43,"1"-40,0 0,1-6</inkml:trace>
</inkml:ink>
</file>

<file path=ppt/ink/ink80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1203 85,'0'30,"0"-25,-2 0,2-2,-1 6,1-6,-1 0,1 2,-2 6,1-7,0-1,0 0,0 3,-1-3,1 0,0 0,3-8,-1 1,3-15,-4 14,1 0</inkml:trace>
</inkml:ink>
</file>

<file path=ppt/ink/ink80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1219 99,'25'8,"-25"-5,1 0,0 2,-1-1,1 0,-1 0,1 0,-1 0,0 0,0 0,0-1,-1 0,0 0,-4 0,-1-1,1-1,2-2,0-1,0-4,2 2,1 1,3-4,1 5,-1 0,0 1,0 0,0 0,-1-2,1-2,0-2,-1 1</inkml:trace>
</inkml:ink>
</file>

<file path=ppt/ink/ink80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1287 62,'-2'33,"6"-32,-3 2,-4 4,0 1,1-5,0 1,-1 0,1-1,-1 0,9-3,-3 0,1-2,4 1,-5 1,0 0,-5 4,0-1,0 1,-2 4,3-3,-1 0,1-1,0 0,1-1,-2 2,1-10,1 2,1-12,-1 11,1 1</inkml:trace>
</inkml:ink>
</file>

<file path=ppt/ink/ink80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1327 58,'0'37,"3"-38,0 1,1 0,-1 2,0-1,3 3,-4-1,0 0,-1 5,0-3,-1-2,-1 2,1-2,-2 1,0-1,-1-1,0 1,0-1,-1 0,1 0,0 0,0 0,-2-1,2-1,0-1,2-3,3-3,-1 3,1 1,1 2,0 1</inkml:trace>
</inkml:ink>
</file>

<file path=ppt/ink/ink80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1399 106,'42'-10,"-38"9,-1 1,0 0,-6-2,-2-1</inkml:trace>
</inkml:ink>
</file>

<file path=ppt/ink/ink80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1401 126,'48'-5,"-45"5,-5-4</inkml:trace>
</inkml:ink>
</file>

<file path=ppt/ink/ink80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1425 86,'49'-4,"-46"4,1 1,-1 0,0-1,0 1,-3 2,-3 3,0 2,0-1,-3 5,4-8,-1 0,-2 1,3-2,-1 1,0-2,0 1</inkml:trace>
</inkml:ink>
</file>

<file path=ppt/ink/ink8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1355 150,'10'19,"-9"-15,-1-1,0 0,-1 0,-2 0,2 0,-1 0,-2 1,0-1,0 1,1 0,-2-3,1 0</inkml:trace>
</inkml:ink>
</file>

<file path=ppt/ink/ink80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600 1887,'8'42,"-7"-35,0-2,0 0,-1-2</inkml:trace>
</inkml:ink>
</file>

<file path=ppt/ink/ink80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603 1897,'24'-19,"-21"18,2 0,-2 1,0 0,1-1,-1 1,1 0,-1 0,-6 6,-2 0,0-2,-2 2,4-3,-1 0,1 1,1-1,0 0,8-4,-2 0,-1 0,0 1,4-2,-2 2,-1-1,0 1,-1-1</inkml:trace>
</inkml:ink>
</file>

<file path=ppt/ink/ink80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620 1854,'4'13,"0"2,-3-8,0-1,1 1,2 9,-1-10,-1 0,0 1,3 6,-3-7,1 6,-2-9,0 0,0 2,0-2,0 0</inkml:trace>
</inkml:ink>
</file>

<file path=ppt/ink/ink80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621 1938,'17'21,"-13"-21,0-2,-1 1,-1-2,1 1,-2-1,1 0,0-1,-1 1,0 0,-3 0,-2 0,-1 1,1 1,0 0,0 1,1 0,-1 1,1-1,0 2,0 0</inkml:trace>
</inkml:ink>
</file>

<file path=ppt/ink/ink80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708 1907,'21'-7,"-17"7,-1-1,0 0,0 0,0-1,1 2,0-2,-1 2,2 0,-2 0</inkml:trace>
</inkml:ink>
</file>

<file path=ppt/ink/ink80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732 1867,'19'1,"-16"-1,1 0,0-1,0 1,0 0,-1 1,0 1,-2 1,0 1,-1 1,0 0,0 0,0 5,0-6,-1-1,1 0,-1 2,0 1,1-2</inkml:trace>
</inkml:ink>
</file>

<file path=ppt/ink/ink80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817 1907,'19'-11,"-16"9,0-2,-1 1,-4 0</inkml:trace>
</inkml:ink>
</file>

<file path=ppt/ink/ink80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818 1865,'10'14,"-9"-10,2 10,-1-5,-1-6,1 2,0 0,0 0,-1-1,0 4,-1-5,0 0,-2 0,1 0,-2-1,-2 0,2-2,0-1,0-1,4-1,1 0,-2 0,3 0,-1-2,3 0,-2 0,0 1,-1 1,-1-1,2-2,-3 3</inkml:trace>
</inkml:ink>
</file>

<file path=ppt/ink/ink80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857 1907,'16'-17,"-14"11,1 4,-2-1,1 0</inkml:trace>
</inkml:ink>
</file>

<file path=ppt/ink/ink80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856 1859,'2'15,"1"-9,7 14,-8-16,0 1,3 3,-1 1,-1-3,0 0,-1 0,2 6,-2-7,-1-2,2 1,-1 0,-2-7</inkml:trace>
</inkml:ink>
</file>

<file path=ppt/ink/ink8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1217 146,'-8'29,"7"-25,0-1,0 0,1 0,-2 1,1 0,1-1,0 0,1 1,-1-1,0 0,1 2,0-1,1 5,0-5,0 3,-2-10</inkml:trace>
</inkml:ink>
</file>

<file path=ppt/ink/ink80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890 1894,'-15'54,"14"-50,-1-1,1 1,-1-1,1 0</inkml:trace>
</inkml:ink>
</file>

<file path=ppt/ink/ink80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883 1817,'2'0</inkml:trace>
</inkml:ink>
</file>

<file path=ppt/ink/ink80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876 1827,'14'17,"-12"-13,0-1,1 0</inkml:trace>
</inkml:ink>
</file>

<file path=ppt/ink/ink80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933 1861,'19'-11,"-16"10,0 0,0 0,0 1,0-1,4-2,-4 2,0-1,0 1,0-1</inkml:trace>
</inkml:ink>
</file>

<file path=ppt/ink/ink80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941 1818,'4'21,"-4"-18,1 3,0-1,1 2,-2-4,1 0</inkml:trace>
</inkml:ink>
</file>

<file path=ppt/ink/ink80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956 1814,'12'25,"-9"-18,-1-3,-2-1,1 0,2 1,-1 0,-1-1,0 1,0-1,-2 0,-2 1,0-3,0 2,0-3,0-2,1-1,-1-1,1-1,1 2,2 0,2 1,0 0,0 1,0 0,0 1,-3 3,-4 7,2-7,-1 5,1-5,1 1,-1 1,0 2,-3 0,3-1,0-3,6-4,3-4,-4 2,0 1,0 1,-1-2,3-1,-2 3,-1-2,-1 0,3 1,-2-2,1 2,0-1,-4 0,-3 1,-1 0,1 0,1 1,5 6,-1 0,1 0,0 5,-1-4,0-1,0-2,0 0,-1 0,1 0,0 0,0 0</inkml:trace>
</inkml:ink>
</file>

<file path=ppt/ink/ink80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980 1897,'2'0</inkml:trace>
</inkml:ink>
</file>

<file path=ppt/ink/ink80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969 1903,'28'4,"-25"-1</inkml:trace>
</inkml:ink>
</file>

<file path=ppt/ink/ink80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1000 1859,'-3'10,"3"-7,0 0,3-4,3-3,3-1,-4 2,-1 1,-1 1,0 0,0 0,0-1,2 0,-2-1,0 0,0 2,0-1,0 1,-3 4,-1 1,-1-1,-2 0,1-2,-3 1,2 0,1-1,1 2,1 1,2 2,0 3,0-6,2 16,-2-16,1 1,-1-1,0 0,0 0,0 0,0 1,0 0,1 7,0-2,0-1,-1-5,0 0,1 1,-1 0,0-1</inkml:trace>
</inkml:ink>
</file>

<file path=ppt/ink/ink80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1089 1824,'-6'16,"4"-13,-2 2,3-2,-1 0,5-4,0 1,2-1,-2-1,4-2,-5 1,1-1,0-1,-1 2,-5 10,1-2,-5 7,4-8,1-1,-1 1,6-4,0-1,0 1,1-3,-1 0,0 1,0-1,-7 8,2-2,0 0,-1 2,2-2,-2 1,0 2,1-2,2-1,-1 0,-1 1,6-6,-1-1,-1 0,1 0,0-1,-2 1,3-2,-1 2,0 1,0 0,0 0,0 1,-6 4,0-1,0-1,0 0,-1 3,3-1,1 1,0-1,0 1,0-1,0 0,0 0,0 3,0-2,0-1,0 0,0 1,0 0,1 2,0-2,-1-1,1 0,-1 2,3-3</inkml:trace>
</inkml:ink>
</file>

<file path=ppt/ink/ink8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1381 182,'13'-1,"-10"1,2-2,-2 2,0 0,1 0,-1 1</inkml:trace>
</inkml:ink>
</file>

<file path=ppt/ink/ink80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1147 1822,'-4'35,"2"-31,2 0,-1-1,0 0,-2 0,3 0,1 0,2-2,2 1,-1-1,0-3,-2-1,1 0,1-1,-1 0,-1 1,0 0,-4-1,0 1,-1 1,1 5,1 0,1 1,1 2,3 5,-3-6,0-1,-1 2,1-3,0 3,-1-1,0 0,0-2,-3-1,0-2,1-3,3 0,0 0,0 0,1 0,1 0,0 1,3 0,-3 1,0 2,-3 3,0-1,-2 0,1 0,-3 4,2-4,-1 2,0-1,1 1,-1 0,1-2,-1 0,6-7,-1 1,0 0,1-1,0 2,0-1,1 2,1-1,0 1,-2 0,1 0,-1 0,0 0,1 0,-1 0</inkml:trace>
</inkml:ink>
</file>

<file path=ppt/ink/ink80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1204 1873,'24'-7,"-20"7,-1-1,0 2,1-1,-1 2,-3 1,-3 4,2-4,-1 0,0 0,-2 4,0-2</inkml:trace>
</inkml:ink>
</file>

<file path=ppt/ink/ink80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1213 1915,'10'-13,"-7"10,-1 0,0 0,-1 7,-2 1,0-2,0 0,0 0,-1 0,1 0,0 1,-1-1,1 1,-2 2,3-2,-1-1,1 0,0 0,3-4,0 0,0-1,1-1,2 1,-2-1,1 1,-1-3,-1 3,-1-1,-1 0,-1 0,-1 0</inkml:trace>
</inkml:ink>
</file>

<file path=ppt/ink/ink80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1222 1861,'4'5,"3"3,-2-3,-1 1,0 1,3 6,-4-7,0-2,0 1,0 0,0 0,-1 1,1 2,-1-2,0-1,0-1,0 0,0 0,0 1,-5-14,0 0,1 0</inkml:trace>
</inkml:ink>
</file>

<file path=ppt/ink/ink80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1236 1818,'26'33,"-23"-29,-1-1,0 0,-1 0,2 0,-2 0</inkml:trace>
</inkml:ink>
</file>

<file path=ppt/ink/ink80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1311 1850,'-9'24,"6"-19,2 4,0-6,0 1,0 1,0 3,1-5,0 0,1 0,0 0,2-1,0-1,0-1,-1-4,-1 1,0-2,0 2,2-8,-2 7,0 1,0 0,1-1,0 0,0 1,1 0,0 4,-1 3,0-1,-1 1,0 1,-1-1,0 0,0 1,0-1,-1-1,0 0,-1 0,-1 0,0-3,0-4,2-4,1 5,1 0,-1 0,2-7,-1 7,-1 0,0 0,1 0,0-2,1 1,0 1,0 0,0-1,1 2,0 3,-2 2,-1 0,0 1,0-1,-1 0,5 0,-1-2,0 0,1 0,0 1,-1-2,0 2,0 2,0 2,-1-2,0 1,-2-2,1 0,-1 1,0 2,0-3,-1 0,1 2,-2-2,1 2,0-2,0 1,0-1,-1-7,-3-7,3 7,-1-1,2 0,2 0,1 1,1 1,0 1,0 1,0 1,0 0</inkml:trace>
</inkml:ink>
</file>

<file path=ppt/ink/ink80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1383 1870,'33'-10,"-26"8,-4 1,0 1,2 0,-2 1,0 0,0 1,0-1,-2 2,-4-4,-4-4,5 2</inkml:trace>
</inkml:ink>
</file>

<file path=ppt/ink/ink80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1425 1835,'2'19,"-2"-16,0 0,0 1,0-1,0 0,-1 0,1 0,0 3,0-1,-1 6,1-5,-1-2,1 0,0 3,-1-4,0 2,1-2,0 0,-1 1,3-9</inkml:trace>
</inkml:ink>
</file>

<file path=ppt/ink/ink80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1436 1872,'6'53,"-6"-50,0-10,0 4,0-1,0 1,0-2,1 1,1 0,-2 1,2 0,2 1,-1 2,0-1,0 2,0 1,-1 2,-1 0,0-1,0 0,-1 1,0-1,-2 2,-1-2,-2 0,2-2,-2 1,2-2,0-1,7-1,-1 1,1-1,-1 2,1 0,1 0,-2 0,0 0,0-1,0-3</inkml:trace>
</inkml:ink>
</file>

<file path=ppt/ink/ink80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1481 1826,'9'29,"-10"-25,-1-1,-1 1,0-1,1 0,5-4,2-2,0 0,-1 2,10-3,-11 3,1 1,0-1</inkml:trace>
</inkml:ink>
</file>

<file path=ppt/ink/ink8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1393 162,'5'21,"-5"-18,0 0,0 0,0 0,0 0,0 0,0 0,1 0</inkml:trace>
</inkml:ink>
</file>

<file path=ppt/ink/ink80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1498 1866,'6'22</inkml:trace>
</inkml:ink>
</file>

<file path=ppt/ink/ink80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1531 1853,'-4'36,"3"-33,-2 3,0 0,-1-3,0 2,0-3,0 1,1-2,0 1,0-1,8-4,1-1,-2 1,0 1,3-2,-4 0,1 0,-1 1,-2-1,2 1,0 1,-4 6,0-1,-1 2,-1 1,1-2,-3 4,3-3,1-2,1 1,2-1,0 0,3-1,-2-3,-1-2,0-1,-1 0,-1 1,-2 0,1 0,0 0,0-1,1 1,-1-1,1 0,1 1,-1 0,2-5,0 5,0-1,0 1,0 0,1 1,-1-1,1 2,0-1,1 1,-1-1,0 2,0-1,-6 4,0 0,1 0,3 0,2-2,1-1,-1 1,4 1,-4-1,0 0,-2 2,-1 5,0-5,0 0,-1 6,-1-6,1 0,0 0,-2 1,0-2,0-2,0-1,0-2,0-1,2-1,0 0,0 2,0-1,1-2,-1 3,1 0,0 0,2 18,1-6,-2-3,1 0,1-1,-2 1,1-2,-1 2,1 3,-1-2,1-1,1 6,-3-9,-1 1</inkml:trace>
</inkml:ink>
</file>

<file path=ppt/ink/ink80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144 1386,'46'-10,"-43"10,0 0,0 0,0 0,0 1</inkml:trace>
</inkml:ink>
</file>

<file path=ppt/ink/ink80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192 1387,'4'45,"-4"-42,1 0,-2 0,2 4,-1-2,-1-1,2 4,-2-4,1-1,0 0,0 0,-2 8</inkml:trace>
</inkml:ink>
</file>

<file path=ppt/ink/ink80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225 1421,'16'1,"-13"-1,0 0,0-1,0 0,0 1,0-1,0 1,0-1</inkml:trace>
</inkml:ink>
</file>

<file path=ppt/ink/ink80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246 1394,'20'0,"-17"-1,2 1,2-1,-2 0,-2 2,-1 2,-1 0,-1 2,-1 3,1-4,-1-1,0 0,-1 1,2-1,-2 3,1-1,0-2,1 0,0 0,-1 1,1-1,-1 0,1 0,0 1,0 0</inkml:trace>
</inkml:ink>
</file>

<file path=ppt/ink/ink80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311 1370,'6'42,"-6"-38,0 1,1-1,-1-1,0 1,1-1,-1 0,0 0,-1 3,2-2,-1 1,-1-1,0-1,2-6,-1-3,0 0,0 2</inkml:trace>
</inkml:ink>
</file>

<file path=ppt/ink/ink80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303 1369,'16'-2,"-13"2,1 0,0-2,-1 2,1-2,-1 0,0 0,0 0,0 1</inkml:trace>
</inkml:ink>
</file>

<file path=ppt/ink/ink80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320 1396,'25'-8,"-20"5,-2 1,0 0,0 1,0 0</inkml:trace>
</inkml:ink>
</file>

<file path=ppt/ink/ink80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321 1328,'-10'15,"8"-10,1-1,0-1,0 2,0-2,0 3,0 0,1-3,0 0,0 0,-1 0,1 0,0 1,0-1,0 2,0-1,0 0,0-1,-1 1,2 3,-1-4,0 0,1 3,-1-1,1 0,-1-2,0 0,1 4,0 1,0-5,0 0,4 7,-2-6,1 0,-1-1,-1 0,1-1,0-1,2-1,-1-2,-1 1,0-2,0 0,0 0,0 1,-1-1,1-1,1-2,-2 3,0-1,0-1,0 1,0 0,1-4,-1 4,-1 1,2-2,-2 2,-1 0,0-3,0 3,0-2,-1-1,0 0,-1 1,-3-8,3 9,0 0,0 0,-1 0,1-1,0 0,-5-12,5 14,-1-1,0 1,1 0,-3-1,0 2,2 1,-8 1,8 3,1 1,1 0,0 0,0 0,-1 7,0-6,1-1,-1 0</inkml:trace>
</inkml:ink>
</file>

<file path=ppt/ink/ink8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1431 150,'15'8,"-12"-6,0 1,0 0,-2 0,0 0,-2 0,0 0,-1 0,0 0,-1-1,0 1,0 0,0 0,6-2,6 1,-6-2,0 0,0 1,0 0,1-1,-1 1,0 1</inkml:trace>
</inkml:ink>
</file>

<file path=ppt/ink/ink80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312 1497,'-2'15,"2"-11,-1 0,0 0,0-1,-1 1,-2 3,2-4,-1 0,0-1,-1 1,1 0,-2 0,1-1,1 0,-2 0,2-2,0 1,-4 0,4 0,-3-2,2-1,1 0,-1-2,0 1,0-1,0 1,1-1,-1 1,1 0,1 0,0 0,1 0,0-1,0 1,0-1,2 1,1 17,-1-11,-1 1,1-1,1 6,-1-6,0 3,0 6,-1-9,1 0,0 1,-1-1</inkml:trace>
</inkml:ink>
</file>

<file path=ppt/ink/ink80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207 1493,'34'25,"-31"-25,1 2,-1-2,4 0,-3-1,0 0</inkml:trace>
</inkml:ink>
</file>

<file path=ppt/ink/ink80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3250 894,'0'17,"0"-13,0 0,-1 3,1-4,-1 2,0-2,0 1,-1 3,2-4,-1 0,1 2,-1 4,1-2,-1-4,2 0,2 0,2-1,-2-1,1-1,-1 0,0 0,0-1,0 1,0-1,0 0,0 1</inkml:trace>
</inkml:ink>
</file>

<file path=ppt/ink/ink80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3250 896,'14'-2,"-11"2,0-1,0 1,0 0,0 0</inkml:trace>
</inkml:ink>
</file>

<file path=ppt/ink/ink80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3253 934,'15'1,"-12"-1,1 1,-1 0,0 2</inkml:trace>
</inkml:ink>
</file>

<file path=ppt/ink/ink80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3308 937,'15'1,"-11"-1,-1 0,0 0,2 0</inkml:trace>
</inkml:ink>
</file>

<file path=ppt/ink/ink80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3323 900,'1'13,"-1"-3,0-6,0 0,0 1,0 2,0-4,0 0,0 0,0 1,0 0,0-1,0-6</inkml:trace>
</inkml:ink>
</file>

<file path=ppt/ink/ink80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3340 883,'19'-2,"-16"2,0-1,5 0,2-1,-7 2,1-1,1 1,-2 1,0-1,-4 3,-3 0</inkml:trace>
</inkml:ink>
</file>

<file path=ppt/ink/ink80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3373 885,'2'20,"-2"-15,1 7,-1-9,0 1,0 2,0-3,1 0,-1 0,1 0,-1 0,0 0</inkml:trace>
</inkml:ink>
</file>

<file path=ppt/ink/ink80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3436 878,'10'16,"-7"-12,-1 0,0-1,-1 1,1-1,0 3,0-3,-1 0,0 1,2-1,-1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2914 1309,'8'21,"-8"-18,1 1,0 0,0 1,0 0,0-1,0 1,-1-2,2 5,-2-5,1 1,0-1,-1 0,0 1,0-1,-2-9,1 3,-1 0,-1-7,1 7</inkml:trace>
</inkml:ink>
</file>

<file path=ppt/ink/ink8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1317 169,'14'4,"-11"-4</inkml:trace>
</inkml:ink>
</file>

<file path=ppt/ink/ink81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3471 870,'-11'26,"10"-22,0 0,-4 6,4-5,-1 0,-1 2,-1 0,3-4,-2 1,1-1,-3 0,2-3</inkml:trace>
</inkml:ink>
</file>

<file path=ppt/ink/ink81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3420 905,'24'-2,"-20"0,1 2,2-3,-4 2,0 1,2-3,5-5,-7 7</inkml:trace>
</inkml:ink>
</file>

<file path=ppt/ink/ink81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3502 881,'11'-3,"-8"3,0 0,0 1,-1 2,-3 0,-2 2,-2 3,1-3,3-2,-1 4,2-4,-2 4,4-4,1-2,0-1,1 0,-1-1,0-3,0-1,-2 2,0 0</inkml:trace>
</inkml:ink>
</file>

<file path=ppt/ink/ink81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3516 829,'11'15,"-10"-12</inkml:trace>
</inkml:ink>
</file>

<file path=ppt/ink/ink81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3224 1010,'14'0,"-10"0,-1 0,5 0,-3 0,-1-1,-1 1,0 0,1 0,1-1,0 1,0-1,0 0,-1 0,0 1,0-1,-1 1,0-1,0 1,0-1,1 0,0 0,-1 1,1-1,-1 1,0-1,2 0,-1 0,-1 1,3-1,-3 0,0 1,2-1,0 0,-2 1,0-1,0 0,0 0,0 1,0-1,0 1,0-1,0 1,0-1,0 1,0 0,-6 0</inkml:trace>
</inkml:ink>
</file>

<file path=ppt/ink/ink81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3263 1101,'-4'13,"4"-10,-1 0,1 1,-1 0,1 0,-1 0,1 0,-1 0,0 0,1 0,-1-1,2 0,2-2,0 0,0 0,1-1,-1 0,0 0,0-1,-2-2</inkml:trace>
</inkml:ink>
</file>

<file path=ppt/ink/ink81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3248 1099,'13'-5,"-10"4,1-1,-1 0,0 1,0 0,0 0,0 1,1 0,-1 3,-6 1</inkml:trace>
</inkml:ink>
</file>

<file path=ppt/ink/ink81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3244 1129,'37'-12,"-34"12,1-1,0 0,-1 1</inkml:trace>
</inkml:ink>
</file>

<file path=ppt/ink/ink81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3319 1138,'20'-10,"-16"9,0-1,-1 1,1 0,-1 0,1 0,-1 1</inkml:trace>
</inkml:ink>
</file>

<file path=ppt/ink/ink81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3333 1106,'4'13,"-3"-7,-1 0,0 0,0-1,0-2,0 0,1 3,0-2,2-4,0-3</inkml:trace>
</inkml:ink>
</file>

<file path=ppt/ink/ink8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2240 237,'11'-15,"-8"9,-1 0,-1 2,1 1,0 0,1-1,0 1,0 1,0-1,1 0,-1-1,0 1,0-1,3-7,-4 6,1 1,-1-1,1 2,-1 0,1 1,-1-1,0 0,5-2,-3 2,-1 1,0 0</inkml:trace>
</inkml:ink>
</file>

<file path=ppt/ink/ink81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3365 1098,'21'-4,"-14"2,2-1,-6 3,0-1,1 4</inkml:trace>
</inkml:ink>
</file>

<file path=ppt/ink/ink81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3384 1096,'6'24,"-6"-18,0-3,0 0,0 2,0 1,0-3,1-6,0-2,0-1,-1 0</inkml:trace>
</inkml:ink>
</file>

<file path=ppt/ink/ink81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3449 1063,'13'15,"-9"-9,-2-2,2 1,-3-2,1 0,1 1,-1-1,0 1,0-1,-1-7</inkml:trace>
</inkml:ink>
</file>

<file path=ppt/ink/ink81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3488 1053,'-12'38,"11"-34,-1-1,1 0,-3 2,2-1,0-1,-3 1,2-4,0-3</inkml:trace>
</inkml:ink>
</file>

<file path=ppt/ink/ink81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3442 1102,'14'-2,"-9"2,0-1,-2 0,0 1,0-1,0-1</inkml:trace>
</inkml:ink>
</file>

<file path=ppt/ink/ink81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3494 1075,'15'-5,"-12"3,1 1,-2 5,-3 0,0 1,0-1,0 0,1-1,-1 1,2 0,1-1,2-1,1-1,-2-1,1 0,-1-3</inkml:trace>
</inkml:ink>
</file>

<file path=ppt/ink/ink81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3524 1017,'7'20,"-5"-16,-2-1,1 1</inkml:trace>
</inkml:ink>
</file>

<file path=ppt/ink/ink81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3253 772,'-20'4,"17"0,-1 1,2-1,1 0,-1 1,2-1,-1-1,-1 3,2-3,-1 0,1 0,2 0,2 0,0-2,0 1,0-1,0-1,0 0,4 0,-5 0,2 0,-2 0,0-1,1-1,-1 1,1-1,0 1,-1-2,1-1,1-3,-3 3,0 0,-2 1,2 0,-3 0,1 0,-1 0,0 0,-2 0,-1 0,-4-1,5 1,0 3,0-1,-1 0,-1 2,0-1,-1 1,3-1,0 1,0 0,0 0,-1 0,-2 3,3-1</inkml:trace>
</inkml:ink>
</file>

<file path=ppt/ink/ink81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3261 768,'-3'25,"3"-20,0 1,-1-3,1 0,0 0,-1 0,1 0,-1 0,0 0</inkml:trace>
</inkml:ink>
</file>

<file path=ppt/ink/ink81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3199 1042,'-13'13,"12"-10,0 1,1 0,-1-1,1 1,0 0,-1 0,1-1,0 0,-1 1,1-1,0 0,0 0,3 0,0 0,3-1,-2-2,-1 0,0 1,0-2,0 0,0-1,0 0,0 0,-1-1,-1 0,0 0,0-3,0 2,-1-1,1 1,-1 0,0 1,1-2,0 0,-1 2,1 0,-1 0,0 0,-1 0,-2 0,1 0,-1 1,0 1,-5 1,5 3,-1-1,0 0,1 0,0 0,0 0,6-1,0 0,0-1,0 0,0 1,0 0,0 0,-3 2,-1 1,-1-1,0 0,2 0,3-2,0 1,0-1</inkml:trace>
</inkml:ink>
</file>

<file path=ppt/ink/ink8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2331 103,'1'14,"-1"-10,0 0,1-1,1 4,2-2,-1-1,0 2,0-3,-1 0,1-1,0-1,0-2,1 1,1-2,-2 0,0 0,0 0,0 0,0 0,0 1,3-5,-3 3,0-1,-1-2,-1 3,-1-5,0 4,0 0,0-1,0 2,0 0,-1 0,1 0,-2 0,1 0,-1 0,-1 0,0 1,-2 1,2 0,0 1,-2 0,1 0,1 0,0 1,0 0,0 2,1 0,-1 0,6-2,1-1,0 1,0-1,0-1,0 0,-1 1,0 0,1 0,-1 1,-6 2,-1-1,0 1,1 0,0 0,0 1,0-1,1 0,0 0,2 0,3-1,1 0,0-1,1 0,-2-1,1-1,1 0,-2-1,1 0</inkml:trace>
</inkml:ink>
</file>

<file path=ppt/ink/ink81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3247 1222,'-14'11,"13"-8,0 2,0 0,-1-1,2-1,-1 1,0 0,1-1,-1 1,1-1,0 0,0 0,2 0,0 1,1-1,1 1,1 0,-1-1,1-1,-1-1,2 0,-3-2,0-1,1 0,0 0,-2-2,2 0,-1 1,-1 0,-1 0,0 0,-1 0,0 0,-1-1,1 0,-1 0,1-1,-1 1,0 1,0-2,-1-1,0 2,1 1,-1 0,-3-2,2 4,0 0,0 1,0 0,0 0,-1 0,1 0,0 1,7 0,-1 1,0-2,0 0,0 1,0 0,-1 2,-3 0,0 0,0 0,-1 0,1 0,-1 0,1 0,4 0,0-1,0 1,-4 1,-2 0,-2 1,2-2,-3 1,1-2,2-1,-1-1,-4-9,4 4</inkml:trace>
</inkml:ink>
</file>

<file path=ppt/ink/ink81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3277 1333,'0'14,"0"-9,0-2,-1 5,1-5,0 1,-1 3,1-2,-1-1,1-1,0 3,0-3,0 1,0-1,4-2,-1 0,0-1,0 0,5 2,-5-2,1 0,-1 0,0-1,1 1,-1 0,1 0,-1 0</inkml:trace>
</inkml:ink>
</file>

<file path=ppt/ink/ink81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3285 1333,'13'-2,"-9"1,0 0,-1 1,1-1,-1 1</inkml:trace>
</inkml:ink>
</file>

<file path=ppt/ink/ink81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3282 1362,'18'1,"-15"-1,0-1,2 0,-2 0,0 1,0 0,0 1</inkml:trace>
</inkml:ink>
</file>

<file path=ppt/ink/ink81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3344 1363,'14'1,"-8"-2,-3 0,0-1,0 2,0-2,0 1,0 0</inkml:trace>
</inkml:ink>
</file>

<file path=ppt/ink/ink81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3363 1321,'6'19,"-6"-15,0 1,1 0,-1-1,-1 0,1-1,1 0,-1 0,-1 0,1 2,0-1,1 1,-2-1,2 1,1-10,-1 2,-1-1</inkml:trace>
</inkml:ink>
</file>

<file path=ppt/ink/ink81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3389 1313,'15'-2,"-12"2,0-1,0 1,2-2,-1 1,-1 0,0 0,0 0,0 1,-3 6</inkml:trace>
</inkml:ink>
</file>

<file path=ppt/ink/ink81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3418 1316,'1'23,"-1"-18,1-2,-1 6,0-6,0 1,0-1,0 0,0 0,0 0,0 0</inkml:trace>
</inkml:ink>
</file>

<file path=ppt/ink/ink81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3458 1303,'12'14,"-9"-11,-1 1,1-1,-1 1,-1-1,1 2,-1-2,0 0,0 0,0-6,0-2</inkml:trace>
</inkml:ink>
</file>

<file path=ppt/ink/ink81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3490 1291,'-8'16,"5"-10,0-1,0 0,2-2,-2-1,2 2,-1-1,0 0,-1 1,2-1,-1 0,1 0,-3 4,2-3,-1-3,3-12,0 6</inkml:trace>
</inkml:ink>
</file>

<file path=ppt/ink/ink8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2485 74,'-14'-11,"11"12,0 1,0 2,1 0,3-1,-1 1,1 0,2 0,-1-1,1-2,0-1,1-2,1-1,-2 1,0-1,-2 7,-1 0,-1 0,1 1,-1-1,1 0,-1 0,0 0,0-1,-1 4,1 0,-1-2,1-2,1 0,-1 2,1-2,-2 1,5-5,-2-3,1 1,-1 0</inkml:trace>
</inkml:ink>
</file>

<file path=ppt/ink/ink81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3445 1325,'25'-9,"-22"9,1-1,-1 0,0 0,0-1,1 0,-1 0,0 1</inkml:trace>
</inkml:ink>
</file>

<file path=ppt/ink/ink81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3498 1303,'15'-10,"-12"9,0-1,-2 5,0 0,-1 0,0 1,0 0,-1 2,0-2,1-1,-1 1,2-1,-1 0,3 1,0-3,0-1,0-1,-1-2,1-2</inkml:trace>
</inkml:ink>
</file>

<file path=ppt/ink/ink81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3521 1258,'11'10,"-10"-7</inkml:trace>
</inkml:ink>
</file>

<file path=ppt/ink/ink81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3333 800,'14'-8,"-10"6,-1 1,0-1,2 0,-2 1,0 0</inkml:trace>
</inkml:ink>
</file>

<file path=ppt/ink/ink81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3341 821,'13'-6,"-8"3,-2 0,2-2,-2 2,0 1,-1-1,0 0</inkml:trace>
</inkml:ink>
</file>

<file path=ppt/ink/ink81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3340 773,'14'-3,"-11"2,5-3,-4 3,-1 0,1-1,-1 1,0 1,0 3,-3 1,0-1,-1 2,1-2,-1 1,0 1,0-2,0 0,0 0,0 2,1-1,0-1,-1 1,1-1,-1 4,1-4,0 0</inkml:trace>
</inkml:ink>
</file>

<file path=ppt/ink/ink81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3424 736,'4'9,"-4"-4,1 1,-1-1,0-2,-1 10,1-10,0 2,-1-1,1-1,0 0,0 0,3-1,0-3,0 1,2-3,-2 2,0 0,2-2,-2 2,0-1,-4-2,0 1</inkml:trace>
</inkml:ink>
</file>

<file path=ppt/ink/ink81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3417 738,'20'-11,"-17"10,0 0,0 0</inkml:trace>
</inkml:ink>
</file>

<file path=ppt/ink/ink81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3425 755,'24'-11,"-21"10,0-1,1 0</inkml:trace>
</inkml:ink>
</file>

<file path=ppt/ink/ink81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3468 723,'18'21,"-15"-18,0 5,-2-4,1-1,-2 0,0 0</inkml:trace>
</inkml:ink>
</file>

<file path=ppt/ink/ink8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2516 97,'52'-3</inkml:trace>
</inkml:ink>
</file>

<file path=ppt/ink/ink81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3487 720,'-4'15,"4"-12,-3 3,2-2,-1 0,1 0,-1-1,1 0,-1 0,0 0,-1-1</inkml:trace>
</inkml:ink>
</file>

<file path=ppt/ink/ink81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3460 747,'23'-9,"-20"7,0 1,0-1,0-2</inkml:trace>
</inkml:ink>
</file>

<file path=ppt/ink/ink81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3496 729,'14'-3,"-7"3,-4-1,0 1,-4 3,1 0,-1 1,0-1,1 3,0 0,1-3,0 1,2-2,1-2,-1 0,0-1,0-1,-2-1,1 0,0 0,-1 0</inkml:trace>
</inkml:ink>
</file>

<file path=ppt/ink/ink81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3518 700,'12'14,"-9"-11,-2 0,0 1,-1-1,-1 0</inkml:trace>
</inkml:ink>
</file>

<file path=ppt/ink/ink81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3217 1168,'15'0,"-12"1,1-1,-1 0,2 1,-2-1,2 1,-2-1,1 0,0 0,0-1,0 1,3-1,-3 1,1 0,-2 0,3-1,-3 1,0 0,4 0,-3 0,0 0,0 0,0-1,1 0,-1 1,4-1,-5 1,3-1,-3 0,0 1,3-1,-2 1,0-1,0 1,4-2,-4 2,0 0,1-1,1 0,-3 1,1 0,1 0,4-3,-2 2,-3 0,-1 1,1-1,1 0,-2 1,0-1,0 1,1 0,-1-1,0 1,0 0,0 0,1-2,0 2,0-1,-1 1,0-1,2 1,-1-1,0 2,-1-1,0-1,4 1,-3 1,-1-1,0 0,-10-2,0 0,0-1</inkml:trace>
</inkml:ink>
</file>

<file path=ppt/ink/ink81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3214 1180,'-11'21,"9"-18,-1 0,0 0,1 0,0 0,-1 1,0 1,1-2,1 1,0 0,1 0,-2 5,2-5,-1-1,0 0,1 1,-1-1,0 3,1-3,-1 1,1 12,0-10,-1-1,1-1,0 0,-1 0,1 2,0-3,0 1,0-1,-1 1,1 1,0 0,0-1,0 0,0 5,0-6,0 3,1-3,-1 1,0-1,0 1,1 0,-1 1,0 1,1 4,-1-6,0-1,0 1,0-1,0 0,0 0,0 0,0 5,1 2,-1-4,0-2,0 0,0 0,0-1,0 0,0 0,0 0,0 0,1 9,-1-9,0 5,0-5,0 4,1-4,-1 1,0-1,0 1,1 1,-1 0,1 0,0 5,-1-4,0 1,1-1,0-2,-1 1,0-1,0 0,1-1,-1 0,1 0,0 3,-1-2,1-1,-1 1,1 1,0-1,0-1,-7-8,1 2</inkml:trace>
</inkml:ink>
</file>

<file path=ppt/ink/ink81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3170 1647,'-4'15,"4"-11,0 0,0 0,0-1,0 4,0-4,-1 1,1-1,0 3,0-3,1 0,-1 0,0 0,2 0,1-1,0-2,1-1,-1 1,0-1,2-1,-2 2,0-2,0 2,0-1,0 1,0-1,0 0,0-2,-3 0,0 0</inkml:trace>
</inkml:ink>
</file>

<file path=ppt/ink/ink81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3173 1643,'23'-11,"-20"10,1 0,-1 0,0-1,0 1,-2 5,-1-1,-1 0,0 1,-2-1</inkml:trace>
</inkml:ink>
</file>

<file path=ppt/ink/ink81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3179 1668,'19'0,"-16"-1,0-1,0 0,0 0,0 0,0 1,0 0</inkml:trace>
</inkml:ink>
</file>

<file path=ppt/ink/ink81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3230 1666,'19'-3,"-15"2,-1 0,1-1,-1 1,0 0,0 0</inkml:trace>
</inkml:ink>
</file>

<file path=ppt/ink/ink8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2554 74,'-5'30,"5"-25,-1-1,1 0,0-1,-1 0,0 1,0-1</inkml:trace>
</inkml:ink>
</file>

<file path=ppt/ink/ink81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3252 1638,'5'15,"-5"-12,1 3,-1-2,1 0,0 10,-1-11,0 1,1-1</inkml:trace>
</inkml:ink>
</file>

<file path=ppt/ink/ink81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3281 1637,'2'14,"-3"-9,2-1,-1-1,0 1,1-1,-1 2,0 1,1-3,3-3,0 0,-1 0,0-1,0 1,1-1,-1-1,0 0,0-1,0 0,-2 0,2 0,-2 0,-1 0</inkml:trace>
</inkml:ink>
</file>

<file path=ppt/ink/ink81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3281 1623,'25'-13,"-26"17,1-1,-1 1,-1 0,0-1,0 0</inkml:trace>
</inkml:ink>
</file>

<file path=ppt/ink/ink81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3280 1648,'18'-6,"-14"5,0-1,1 0,-2-1</inkml:trace>
</inkml:ink>
</file>

<file path=ppt/ink/ink81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3323 1613,'9'16,"-7"-12,1 2,0-3,-1 0,2 3,-1-3,-1 0,1-3,-2-3</inkml:trace>
</inkml:ink>
</file>

<file path=ppt/ink/ink81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3350 1601,'-5'29,"5"-26,0 1,-1 0,1 0,-1-1,0 1,0 1,1-1,-1 5,1-6,-1 0,-1-7,2 1,-3-7,3 7</inkml:trace>
</inkml:ink>
</file>

<file path=ppt/ink/ink81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3321 1635,'14'-3,"-9"1,-2 0,1-1,1-2,-2 3,1-1,-1 1</inkml:trace>
</inkml:ink>
</file>

<file path=ppt/ink/ink81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3366 1622,'14'14,"-14"-11,0 1,-1-1,0 3,1-2,-1 0,1 1,-1-2,2 1,0-1,2 0,0-4,0-1,0-5,-1 4,0-1,0 1,0 0</inkml:trace>
</inkml:ink>
</file>

<file path=ppt/ink/ink81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3377 1571,'7'14,"-6"-11,1 2,-1-2</inkml:trace>
</inkml:ink>
</file>

<file path=ppt/ink/ink81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3306 1444,'23'-3,"-20"2,2 0,0 0,-1 0,0 1,0-1,0 1,-1-1,2 0,-1 0,-1 0,14-5,-12 5,1 0,0-1,-1 1,1-1,5-1,-6 2,4-3,-3 2,1-1,0 1,4-2,-6 2,9-3,-10 4,1 0,0-1,5 0,-6 1,1 0,-2 0,0 1,0-1,0 0,0 0,0 0,5 0,-5 0,-9 3,2 0,1-1,-2 1</inkml:trace>
</inkml:ink>
</file>

<file path=ppt/ink/ink8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2619 46,'-15'46,"17"-42,1-2,0 1,0 0,0-1,0 0,0-1,0 0,-3 2,-3 3,1-2,-1 0,0-2,0 1,0-1,-1 0,1-3,1-2</inkml:trace>
</inkml:ink>
</file>

<file path=ppt/ink/ink81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3501 1410,'-2'16,"2"-8,0-5,-2 2,2-1,0 2,0-1,0 1,0-3,-1 4,1-3</inkml:trace>
</inkml:ink>
</file>

<file path=ppt/ink/ink81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3380 1471,'-5'13,"4"-10,0 0,0 0,1 0,-1 0,1 0,-1 0,1 0,0 0,0 0,0 0,1 0,-1 0,0 0,0 0,2 0,1-2,0 0,0-2,0 1,0-1,0 0,0 0,0 0</inkml:trace>
</inkml:ink>
</file>

<file path=ppt/ink/ink81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3374 1466,'13'-1,"-10"2,0 0,0 2</inkml:trace>
</inkml:ink>
</file>

<file path=ppt/ink/ink81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3378 1488,'17'2,"-14"-1,0-1</inkml:trace>
</inkml:ink>
</file>

<file path=ppt/ink/ink81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3424 1495,'15'-2,"-12"2,0-1</inkml:trace>
</inkml:ink>
</file>

<file path=ppt/ink/ink81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3433 1479,'1'15,"-1"-11,0 0,0-1,0 5,0-4,0 0,0-1,0 2,0 0,1-2,0 0</inkml:trace>
</inkml:ink>
</file>

<file path=ppt/ink/ink81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3448 1476,'19'-2,"-15"2,-1 0,0 0,0-1</inkml:trace>
</inkml:ink>
</file>

<file path=ppt/ink/ink81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3471 1478,'1'20,"-1"-16,0-1,1 2,-2-1,1 0,1-1,-1 0,-1 0,1 0,0 1,0-1</inkml:trace>
</inkml:ink>
</file>

<file path=ppt/ink/ink81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3495 1482,'8'16,"-7"-13,0 1,1 4,-2-4,2 0,0 1,-1-1,1-1,0 0,-1 0,-2-6</inkml:trace>
</inkml:ink>
</file>

<file path=ppt/ink/ink81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3520 1480,'-7'15,"2"-6,5-6,-1 0,0 0,-1 3,0-3,1 0,-2 0</inkml:trace>
</inkml:ink>
</file>

<file path=ppt/ink/ink8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2607 71,'28'2,"-24"-2</inkml:trace>
</inkml:ink>
</file>

<file path=ppt/ink/ink81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3488 1496,'14'-2,"-10"1,-1 1,0 0,0 0,0 0,0 0,0 0</inkml:trace>
</inkml:ink>
</file>

<file path=ppt/ink/ink81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3530 1473,'2'15,"-2"-12,0 5,0-4,0 0,0 0,0 12,-1-11,1-2,0 0,1 2,-1-2,-1-9,0 2,1 0</inkml:trace>
</inkml:ink>
</file>

<file path=ppt/ink/ink81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3530 1475,'14'-2,"-11"0,0 1,0 0,0 0,-4 4</inkml:trace>
</inkml:ink>
</file>

<file path=ppt/ink/ink81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3529 1508,'14'-1,"-11"-1,0 1,0 0,1-1,-7 0</inkml:trace>
</inkml:ink>
</file>

<file path=ppt/ink/ink81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3299 1706,'14'2,"-11"-1,1-1,-1 0,0 0,0 0,0-1,1 1,-1-1,0 1,2 0,-2-1,0 1,0 0,1-1,-1 0,1 1,0 0,-1 0,0 0,1-1,-1 1,0 0,0-1,0 1,0 0,0 0,0 0,0 0,-7-3</inkml:trace>
</inkml:ink>
</file>

<file path=ppt/ink/ink81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3350 1533,'13'7,"-8"-6,-2-1,2 0,0 1,-1 0,0-1,0 1,-1 0,0-2,2 2,2-1,-4 0,1 0,-1 1,0-1,1 0,-1 0,0 0,2 1,-1-1,0 0,-1 1,1-1,-1 0,0 0,1 1,1-2,-2 2,0 0,0-1,0 0,0 0,0 0,0 0,0 0,0 1,0-1,0 0,0 0,3 0,-3 0,0 0,0 0,1 1,-1-1,0 0,0 0,0 0,0 0,0 0,0 0,0 0,1 0,-1 0,0 0,0 0,0 0,0 0,0 0,0 0,0 0,1 0</inkml:trace>
</inkml:ink>
</file>

<file path=ppt/ink/ink81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39:3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120 1024,'9'68,"-8"-65,-1 1,0-1,0 1,0 3,0-4,-1-10</inkml:trace>
</inkml:ink>
</file>

<file path=ppt/ink/ink81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39:3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138 1006,'16'2</inkml:trace>
</inkml:ink>
</file>

<file path=ppt/ink/ink81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39:3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126 1056,'35'-1,"-32"1</inkml:trace>
</inkml:ink>
</file>

<file path=ppt/ink/ink81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39:3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198 1054,'-1'28,"1"-24,0 0,0-1,0 0,0 2,0 0,1-1,-1-1,2-6,0 0,-1 0,-1-3,0 0,0 2,-1 0</inkml:trace>
</inkml:ink>
</file>

<file path=ppt/ink/ink8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2671 63,'26'15,"-25"-12,-3 0,-1-1,-1 3,3-2,-1 0,1 0,-1 2,1-1,0 0,1-1,3 0,1-1,-1-1,0 0,1-1,0 0,0-1,-1 0,0 0,0-2</inkml:trace>
</inkml:ink>
</file>

<file path=ppt/ink/ink81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39:3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199 1037,'5'-8,"-3"11,1-1,0 1</inkml:trace>
</inkml:ink>
</file>

<file path=ppt/ink/ink81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39:3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152 1082,'17'4,"-12"-5,0-1,-2 1,1 1,-1 1,-6-2,0-2,-2-4,4 4,-1 0</inkml:trace>
</inkml:ink>
</file>

<file path=ppt/ink/ink81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39:3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167 1057,'17'8,"-14"-6,-1 1,1 2,-4-2,0 0,-2 3,-1-1,1-1,-1 0,1-1,-4 4,-1 2,4-4,-1-6,3-2</inkml:trace>
</inkml:ink>
</file>

<file path=ppt/ink/ink81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39:3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146 1030,'-12'30,"11"-25,0 2,1 6,-1-2,2-7,1 0,-1 0,0 0,4 4,3 2,-3-8,10 1,-2-8,-2-5,0-3,0-7,-6 1,-4 14,-1-6,-1 8,-7-7,1 3,4 4,-8-5,-2 7,9 2,-1 1,0 1,-1 1,2-1,-9 12,5 7,8-15,-1 6,6 3,2-10,5-7,0-6,3-11,-8-3,-6 13,0 2,-1 2,-1 1,-2 0,0 3,-2 2,2-1,-4 4,4-2,1 1,-2 0,0 1,2 1,-1 6,1-6,2-2,0 0,0 0,6 7,0-6,6-5,-2-8,-6 5</inkml:trace>
</inkml:ink>
</file>

<file path=ppt/ink/ink81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39:3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252 1027,'7'52,"-7"-46,1-1,-1 6,0-6,1 4,-2-3,1-1,0-1,1 1,-1 3,0-5,0 1,0-1,0 0,-1-9,0-2,0 1,-2-12,2 11</inkml:trace>
</inkml:ink>
</file>

<file path=ppt/ink/ink81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39:3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246 1032,'48'-13</inkml:trace>
</inkml:ink>
</file>

<file path=ppt/ink/ink81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39:3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271 1089,'18'-7,"-15"6,0 1,2 0,-1 1,-1 0,1-1,-1-1,1-3,-3 1</inkml:trace>
</inkml:ink>
</file>

<file path=ppt/ink/ink81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39:3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339 1095,'27'-1,"-24"0,1 1,-1 0,2-1,-15-2,5-1,-1-6,3 4</inkml:trace>
</inkml:ink>
</file>

<file path=ppt/ink/ink81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39:3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354 1063,'16'14,"-11"-13,2-1,-1 1,-3 0,0-1,0 0,0 1,-1 2,-2 0,-1 4,-4 3,2-6,1 0,1-1,0 2,1-1,0 0,5-12</inkml:trace>
</inkml:ink>
</file>

<file path=ppt/ink/ink81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39:3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415 1094,'9'23,"-9"-20,3-1,0-1,1-2,-2-3,1-2,-2 1,-1 1,1-1,-2-1,1 3,-1 0</inkml:trace>
</inkml:ink>
</file>

<file path=ppt/ink/ink8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2745 42,'9'55,"-10"-51,0 2,1-1,-1-1,1-1,-2 0,0 2,-1-1,1-1,1 0,-3 1,0 0,-1 1,0 0,2-3,0 2,0-2,-1 0,-1-1,-5 1,7-3,-1 0</inkml:trace>
</inkml:ink>
</file>

<file path=ppt/ink/ink81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39:3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421 1046,'4'13,"-1"-11,0 0,-6-3,-2 0,0 0</inkml:trace>
</inkml:ink>
</file>

<file path=ppt/ink/ink81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39:3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524 1643,'17'27,"-15"-23,0 1,0 1,-1-3,2-1,1-6,-2 0,0 0,-1 0,1-3,-1 4,0 0,1 0,1-2,-1 0,4-6,-3 4,1 1,-2 2,-1 0,1 1,7-9,-6 11,-2 6,-1 4,-2-4,0-2,-2-2</inkml:trace>
</inkml:ink>
</file>

<file path=ppt/ink/ink81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39:3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2863 500,'-24'0,"19"2,2 0,0 0,-1 1,0 1,3-1,-1 0,0 1,1-1,0 0,1 1,-1 0,-3 12,1-9,2-4,-1 1,1-1,1 0,0 1,1 0,1 2,-1-3,-1 0,2 0,0 0,0 1,1 1,1-1,1 0,-1-1,1 0,-1 0,1 0,1 0,-1 0,2 1,-4-3,5 2,0 0,-1 0,-4 0,4-1,2 2,-1-3,2 1,0-2,-1 0,1 1,-5-1,-1 1,5 0,4 0,-5 0,-4-2,6 2,-6 0,0-2,0 2,3 0,-3 0,-1-1,0 0,1 1,0-1,0 1,2-1,-2 0,-1-1,0 1,1 0,0 0,1-1,-1 1,2 0,-1-1,-1 0,3-1,-4 1,0 0,0 1,0-1,0 1,0-1,0 1,2-1,1 1,-2 0,2-2,-3 2,5-1,-3-1,0 1,1-1,0 0,-3 1,1-1,2 1,-3-1,0 2,1-3,-1 2,0-2,2-1,5-6,-7 6,-1 1,0 0,1-3,-3 3,0-2,0 2,0-1,0 1,-1-2,1 2,-3-5,1 4,-1 1,0-1,1-1,0 2,1 0,-1 0,-1-4,-3-5,3 9,-2-1,-1 0,3 3,-8-4,8 4,0 0,0 0,0 0,-7-2,6 3,-8-3,9 2,-7-3,5 2,0 0,1 0,0 1,1-1,0 1,-6-2,4 2,1-1,0 1,-3-1,1 0,-1 1,4 0,0 1,0-1,-1 0,1 1,-2-1,1 1,-1 0,1-1,-1 0,-2 1,-3-1,5 0,-4 0,0 0,1 1,1-1,4 1,0 0,-4 0,4 0,-10 0,9 0,0 0,1 1,0-1,-1 0,1 0,0 1,-1-1,0 2,1-2,-1 1,1 0,-3 1,3-1,-4 2,4-2,-4 3,-1 1,3 0,0 1</inkml:trace>
</inkml:ink>
</file>

<file path=ppt/ink/ink81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39:3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540 1314,'9'27,"-8"-23,0 2,0-3,3-8,0-8,-2 9,2-3,-3 4,0 0,1 0,-2-1,2 0,4-20,0 11,2 0,0 3,-6 7,1 6,-4 6,-1-6,0 0,-5 2,3-3</inkml:trace>
</inkml:ink>
</file>

<file path=ppt/ink/ink81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39:3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149 1645,'26'-9,"-22"7,1 0,2 0,1-2,2 1,-2 0,-5 2,3-2,-1 0,-1 1,5-2,3 0,-2 3,0 0,-7 0,0 0,2 1,-1-2,0 1,1-1,0 0,3-1,2 0,2 0,-5 0,-2 1,-1 1,5-4,-5 2,1 0,4-2,-6 3,0 0,0 0,2 0,-2 1,2-2,-2 2,1-1,0 1,1-1,-2 1,-15-6,7 4</inkml:trace>
</inkml:ink>
</file>

<file path=ppt/ink/ink81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39:3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251 460,'-15'9,"12"-6,0 0,0 1,0 1,-3 2,3-5,0 1,2 0,0 0,0 0,4-2,0-1,4 0,0 0,-1-1,-2 1,-1-1,0 1,0 0,0 1,-2-4,-2-3,0 0,-1 0,-3-3,-3-1,5 6,2 1,-1 0,-2-1,1 1,0 2,0 0,1 5,1 8,1-5,1 0,-1 3,1 0,0-4,0 2,0-5,-1 0,1 0,2-2,0-4,-1 0,2-3,-3 2,2-6,-2 6,0 0,-1-1,0 1,1 0,-1 0,0 0,1 0,-1 1,1-5,-1 5</inkml:trace>
</inkml:ink>
</file>

<file path=ppt/ink/ink81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47:4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682 1410,'-4'21,"3"-17,0-1,1 2,-1 1,0-1,0 2,0-1,0-1,-1 3,2-3,-1-1,-1 0,2 0,-2 5,1-5,-1 7,0-7,1-1,4-2,0 0,1-1,3 0,0-1,-2 0,-2 0,2 1,5-1,-3 0,-2 1,-2 0,1 0,-1 1,-2 2</inkml:trace>
</inkml:ink>
</file>

<file path=ppt/ink/ink81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47:4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674 1383,'35'-6,"-32"6,5 0,-5 0,0 0,1 1,1-1,-5 6</inkml:trace>
</inkml:ink>
</file>

<file path=ppt/ink/ink81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47:4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678 1466,'49'-12,"-45"19,-3-4,0 3,-5-4,1-7,2 0</inkml:trace>
</inkml:ink>
</file>

<file path=ppt/ink/ink81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47:4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793 1472,'19'-2,"-16"2,4-1,1 1,0-1,-5 1,0 0,1 0,2 1,-3-1,0 0,0 1,0-1,-6-6,-2-5,4 7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2913 1312,'17'1,"-12"-1,-2-1,2 2,-1-1,-1 1,0 0,1 3,-3-1,0 0,0 0,-2 2,1-2,-1 1,0 0,0 0,0 0,0 0,-1 0,-1 1,-5 7,5-8,0 2,1-3</inkml:trace>
</inkml:ink>
</file>

<file path=ppt/ink/ink8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2629 94,'17'-4,"-14"3,1 1,-1 0,0-1,0 1</inkml:trace>
</inkml:ink>
</file>

<file path=ppt/ink/ink82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47:4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847 1406,'-13'41,"12"-29,0-2,1-6,-2 4,2-5,-1 11,0-6,0-1,1-4,0 1,-1-1,1 0,0 1,0-1,-1 0,2 1</inkml:trace>
</inkml:ink>
</file>

<file path=ppt/ink/ink82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47:4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891 1425,'79'-11,"-76"11,0 0,0 0,-2 3,-7 1,0-2,0-2</inkml:trace>
</inkml:ink>
</file>

<file path=ppt/ink/ink82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47:4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940 1434,'-3'79,"2"-74,1-1,0 0,-1 2,1-3,-2 5,2-5,0-9,2-3</inkml:trace>
</inkml:ink>
</file>

<file path=ppt/ink/ink82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47:4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1051 1425,'17'52,"-16"-48,0-1,1 4,-1-3,0 1,-1-1,0 1,1-1,-1-1,1 3,-3-16,1 3,-1-5,1 7,1 0,0 1</inkml:trace>
</inkml:ink>
</file>

<file path=ppt/ink/ink82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47:4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1087 1427,'-21'32,"18"-24,1-5,1 0,0 0,-5 5,3-3,1-1,0 1,0-2,1 0,-1 1</inkml:trace>
</inkml:ink>
</file>

<file path=ppt/ink/ink82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47:4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1025 1457,'21'4,"-17"-5,1 0,-1 1,4 1,-2 1,1 1,-2-1,1 0,-1-2,-2 0,2-3,1-8</inkml:trace>
</inkml:ink>
</file>

<file path=ppt/ink/ink82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47:4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1158 1447,'17'12,"-17"-8,0-1,-1 3,0-2,-1 1,-2 5,2-2,0 0,1-2,1 1,1-3,2-2,1-2,10-2,-10 1,3-1,-2 0,-1-1,0-1,-2-2,-1-5,-3 2,1 6</inkml:trace>
</inkml:ink>
</file>

<file path=ppt/ink/ink82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47:4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1173 1367,'2'0</inkml:trace>
</inkml:ink>
</file>

<file path=ppt/ink/ink82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47:4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1178 1371,'0'16,"4"-16,1-4,-1 2,-3-1,-3 0,-4-1,1 4,4 3,1 0,1 0,3-1,-1-1,0-2,0 0,1 0,-3-2,-4 3,2 3</inkml:trace>
</inkml:ink>
</file>

<file path=ppt/ink/ink82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47:4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1371 573,'-2'22,"2"-6,0-11,0 0,-1 0,1 2,-1 15,1-6,1-6,-1-5,0-2,-1-8,0 0,0 0,1-5,-1-1,1 3,-1 3,1 0,-1 1,0-8,1 6,0-3,1-1,1 3,-2 4,3-3,1 1,1 3,1-1,0 2,-2 1,0 1,-2 6,-4 4,1-7,0 0,-5 9,5-10,-3 1,3-7,8-10,-3 4,0 3,3-1,-3 4,2 1,-3 2,-1 4,1 7,-3-1,0-3,-1-3,-1 0,-1-2,5-8,0-1,-1 1,0 1,1 0,1-3,-2 5,1 0,2 0,-1 1,1 2,1 0,-2 1,0 1,0 0</inkml:trace>
</inkml:ink>
</file>

<file path=ppt/ink/ink8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2649 73,'-4'23,"3"-18,0 0,0 0,1-1,-1-1,0 1,0-1</inkml:trace>
</inkml:ink>
</file>

<file path=ppt/ink/ink82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47:4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1471 581,'28'-9,"-29"6,-3 1,0-1,1 1,0 2,-1-1,0 2,0 1,-4 3,2-1,2 1,3-2,-2 4,2-3,0 0,-1 10,6-10,2-2,0-2,3-2,-4 1,0-2,1 0,-3 1,1-2,-2 0</inkml:trace>
</inkml:ink>
</file>

<file path=ppt/ink/ink82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47:4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1506 578,'46'-2,"-43"2,0 0,0-1,0 1,-2-3,-4 0,0-2</inkml:trace>
</inkml:ink>
</file>

<file path=ppt/ink/ink82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47:4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1544 530,'-8'21,"8"-18,-1 0,0 4,-1 9,1-5,1-1,0-5,-1 3,2-3,4-3,-1-6,-2 1,0 0</inkml:trace>
</inkml:ink>
</file>

<file path=ppt/ink/ink82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47:4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1571 580,'11'24,"-11"-20,0-1,0 0,0-9,0 0,0 0,0 1</inkml:trace>
</inkml:ink>
</file>

<file path=ppt/ink/ink82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47:4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1577 560,'14'7,"-10"-5</inkml:trace>
</inkml:ink>
</file>

<file path=ppt/ink/ink82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47:4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1628 542,'34'40,"-33"-43,0 0</inkml:trace>
</inkml:ink>
</file>

<file path=ppt/ink/ink82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47:4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1671 541,'-62'71,"51"-58,7-11,-1-1</inkml:trace>
</inkml:ink>
</file>

<file path=ppt/ink/ink82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47:4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1467 839,'-15'102,"18"-100,2 0,-2-2,1 1,-1 0,0-1,0 1,0 0,0-2,9 2,-6 0,-3-1,2 0,0-1,0 2,-1-2,-2-2,-7-6,2 3,0-1</inkml:trace>
</inkml:ink>
</file>

<file path=ppt/ink/ink82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47:4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1444 835,'75'-3</inkml:trace>
</inkml:ink>
</file>

<file path=ppt/ink/ink82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47:4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1465 886,'38'7</inkml:trace>
</inkml:ink>
</file>

<file path=ppt/ink/ink8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2580 32,'-4'28,"4"-23,-1 3,1-3,0 0,0-1,0 2,0 1,0 0,1 12,0-15,-1 0,0 0,1-1,0 0,0 2,0-2,0 0,1 0,-1 0,1 0,3 1,-3-1,1-2,0 0</inkml:trace>
</inkml:ink>
</file>

<file path=ppt/ink/ink82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47:4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1571 879,'48'5,"-45"-5,-1-3</inkml:trace>
</inkml:ink>
</file>

<file path=ppt/ink/ink82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47:4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1599 845,'-6'55,"6"-49,1-2,0-1,0 0,-1 1,1 1,0-2</inkml:trace>
</inkml:ink>
</file>

<file path=ppt/ink/ink82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47:4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1644 847,'31'4,"-27"-4,3-1,-4 1,0 0,4-1,-3 1,0 1,-1 1</inkml:trace>
</inkml:ink>
</file>

<file path=ppt/ink/ink82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47:4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1669 870,'14'41,"-13"-36,1 4,-1-4,2-2,0 0,0-3,0 0,0-3,0-2,-1 1</inkml:trace>
</inkml:ink>
</file>

<file path=ppt/ink/ink82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47:4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1813 837,'27'87,"-24"-83,-3-11,-1 0,0 2,1 0</inkml:trace>
</inkml:ink>
</file>

<file path=ppt/ink/ink82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47:4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1848 837,'-26'55,"24"-51,0 1,1-1,-1 1,1 0,-1 4,1-6,0 0,0 0,0-13,1 4,0 1</inkml:trace>
</inkml:ink>
</file>

<file path=ppt/ink/ink82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47:4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1776 880,'32'0,"-25"1,-3 0,1 0,-2 0,1-1,0 2,0-2,8 0,-5-5</inkml:trace>
</inkml:ink>
</file>

<file path=ppt/ink/ink82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47:4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1892 862,'20'18,"-21"-13,1-1,-2 1,0 1,1-2,1-1,0 0,-1 3,1 0,2-2,3 0,2-3,0-1,-4 0,0-1,1 1,0-1,1 0,7-4,-5-2,-4 2,-3 2</inkml:trace>
</inkml:ink>
</file>

<file path=ppt/ink/ink82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47:4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1915 816,'9'22</inkml:trace>
</inkml:ink>
</file>

<file path=ppt/ink/ink82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47:4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1402 775,'-6'29,"6"-23,-1 0,0 3,-1 1,1-5,1 1,-2 23,1-22,0-1,0 10,0-8,0 0,1-2,-1-1,1-2,-1 6,0-5,1-1,-1 3,1 3,0-3,1-2,2 1,2-1,1-2,0 0,0-2,-3 1,10 1,-10-1,1 0,-1-1,0 0,4 1,-4 0,14 1,-13-1,0-1,0 0,-1 1,0-1,2 0,3 1,11 0,-5 0,-4-1,-3 0,10 1,-5-1,-5 1,4 0,2-1,-1 0,-4-1,5 1,-10-1,1 1,2 0,2 0,4 1,0-1,-1-2,-7 1,-1 1,1-3,-1 1,1 0,-2-1,1-1,0-2,0 3,-1-1,1-4,1 1,-1 1,0 0,0-6,-2 7,4-21,-1 13,-1 1,0-2,0 4,-2 7,0-3,0 1,-2 2,-2 0,0 2,0 0,-7-2,5 2,-2 0,-3-3,6 3,-10-5,11 5,-1-1,-1 1,-7-2,6 2,-7-2,-15-1,20 4,1-1,-14-2,8 2,-16-1,23 1,-11 1,9-1,-11 2,13-1,1 0,1 1,-1 0,0 1,0 0,-1 0,0 1,0 0,2-1,-1-1,2-1</inkml:trace>
</inkml:ink>
</file>

<file path=ppt/ink/ink8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2636 146,'-1'22,"1"-17,0-1,1-1,0 1,1-1,0 0,1 0,1 0,-1-2,1 0,-1 0,1-1,-1 0,0-1,0 0,-1-2,1 0,-3 0,1 0,0 0,0 0,-1 0</inkml:trace>
</inkml:ink>
</file>

<file path=ppt/ink/ink82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47:4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1215 1042,'-34'113,"39"-110,-1-2,1-1,-1 0,-1 0,2 0,0-1,-1 0,0 1,3-1,-3 1,-1 0,0-1,0 1,-1-3</inkml:trace>
</inkml:ink>
</file>

<file path=ppt/ink/ink82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47:4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1207 1051,'26'-5,"-23"4,2 1,3-1,-1 1,0 0,-4 0,0 1</inkml:trace>
</inkml:ink>
</file>

<file path=ppt/ink/ink82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47:4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1209 1102,'33'1,"-28"0,1 1,-2 0,0-1,-1 0,1-2</inkml:trace>
</inkml:ink>
</file>

<file path=ppt/ink/ink82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47:4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1318 1097,'22'0,"-19"0,0 1,3 0,-3-2</inkml:trace>
</inkml:ink>
</file>

<file path=ppt/ink/ink82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47:4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1334 1063,'24'12,"-16"-9,-4-3,-1 2,2 0,-2 1,-2 0,0 3,-2-2,0-1,-2-1,1 1,-6 6,6-5,-1 2,3-3,1-7</inkml:trace>
</inkml:ink>
</file>

<file path=ppt/ink/ink82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47:4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1426 1069,'-1'24,"-1"-20,1-1,-2 5,1-3,0 5,1-5,1-1,-1 0,-1 3,1-4,1 0,0 0,4-1,0-1,1-1,-2 0,0 0,0-1,0 1,0 0,1 0,1 0,2-1,-4 0,1-1,-3-3</inkml:trace>
</inkml:ink>
</file>

<file path=ppt/ink/ink82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47:4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1424 1074,'30'-7,"-26"6,-1 1,1-1,1 2</inkml:trace>
</inkml:ink>
</file>

<file path=ppt/ink/ink82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47:4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1429 1107,'2'0</inkml:trace>
</inkml:ink>
</file>

<file path=ppt/ink/ink82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47:4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1533 1055,'9'44,"-6"-30,-3-11,0 1,1 0,0 2,-1 0,0-3,1-9,0 1,0-1</inkml:trace>
</inkml:ink>
</file>

<file path=ppt/ink/ink82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47:4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1570 1057,'-19'46,"17"-43,1 0,0 0,-1 0,1 0,0 0,-1 2,2-2,-2 0,1 2,0-11,0 0,0 0,1 2</inkml:trace>
</inkml:ink>
</file>

<file path=ppt/ink/ink8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2638 140,'14'22,"-13"-19,0 0,1 1,0-1,-1 0,1 1,-1-1,0 0,1 1,-1-1,-1 0,1 2,0-2,-1 0,1 0,2-4,-1-3,2 1,-1-2,1 2,-1-1,0 0,3 1,0 0,0-2,0-1,0 1,6-9,-6 9,2 0,-1 0,8-5,-9 5,0 0,-1-1,-1 1,1 0,0 1,0 0,0 2,-1 0,-1 0,0 0,3-1</inkml:trace>
</inkml:ink>
</file>

<file path=ppt/ink/ink82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47:4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1514 1085,'2'0</inkml:trace>
</inkml:ink>
</file>

<file path=ppt/ink/ink82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47:4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1420 1107,'58'-5,"-55"6,2 2,-2-2,2 2,1 0,5-3,-7-1,0 0</inkml:trace>
</inkml:ink>
</file>

<file path=ppt/ink/ink82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47:4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1610 1055,'61'0</inkml:trace>
</inkml:ink>
</file>

<file path=ppt/ink/ink82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47:4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1649 1060,'-1'31,"1"-27,0 0,0 0,0 0,0-1,0 7,-1-5,1 1,0 5,0-7,-1 0,1 3,-1-2,-2-4</inkml:trace>
</inkml:ink>
</file>

<file path=ppt/ink/ink82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47:4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1529 1117,'-31'-6,"28"7,-2 1,12-2,-1 0,0 0,21-2,-13 1,-6 1,2-1,-7 1,-12-1,5 1,1 0,-1 0,0-1,0 1,1-1,-1 1,-1 0,-4 0,-3 1,5 0,1 1,16-1,-2-1,-5-1,0 1,0 0,2 0,1 0,-3 0,0 0,0 0,0 0,0-1,3 1,-3 0,1 0,0 0,-1 0,4 0,-3 1,-1-2,0 1</inkml:trace>
</inkml:ink>
</file>

<file path=ppt/ink/ink82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47:4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1549 1046,'-10'51,"9"-47,1 0,0 0,-1 0,1 1,-1 1,1 1,0-1,0-1,-1-1,1-1,0 0,0 2,2-9,3-28,-4 21,0-4,0-4,0 14,-1 1,0-6,0 6,-1 1,-1 8,0 0,1-1,0 2,0 5,0-1,1-3,-1-3,1-1,-1 4,1 0,0 4,0-3,0-5,1-8,1-8,-2 8,0 0,1 2,-1-1,0-4,0 3,1 0,0-2,0-1,1-12,1 12,-3 4,0 11,-2 12,0 1,2-14,-1 0,0 0,0-1,1 1,-1 1,1-1,0-1,0 0,0-1,0-1,1 0,1-14,-2 5,1 0,0-9,-1 11,0-1,1-6,0 4,-1 0,0 1,1 1,-1 1,1-2,-1 1,-1 11,0 2,1 0,-1-1,0 5,0-7,1 3,-1-4,1-1,0 2,1-8,0 0,-1-3,0 3,1 0,-1 0,0-1,0 1,0-1,0-6,1 0,-1 7,0 0,0 0,0 10,-1 7,1-7,-1 4,1-7,0 0,0 1,-1-1,1 0,0 4,0-4,0-1,0-6,-1 0,-2-2,1 2,0 0</inkml:trace>
</inkml:ink>
</file>

<file path=ppt/ink/ink82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47:4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1098 1171,'15'10,"-11"-7,-1-2,2 1,0-1,-2 1,0-2,0 1,4 1,-2-1,0 0,-2-1,0 0,15 2,-13-1,15-1,-7-1,-8 2,0-1,25-1,-9 0,-9 1,1 0,-7-1,13-1,-7 2,12-1,-10 0,-3 2,9-2,-10 1,-5 0,4 1,0-1,-4 1,1 0,0-1,0 1,-1 0,20 2,-14-2,-4-1,-1 0,-1 0,0 0,7-1,-8 1,-1 1,1-1,0 0,17 0,-12 0,-5-1,11 2,-12-1,1 0,0 0,5 0,-5 0,0-1,-1 1,4 0,-1 0,-1 0,5 1,23 3,-29-5,2 1,-1 0,9-1,-2 0,-9 0,0 1,1 1,-1-1,1 0,-1 0,1 0,0 0,0 0,-1 0,1 0,1 1,-1 0,0 0,1-1,-2-1,2 1,-2-1,0 1,0-1</inkml:trace>
</inkml:ink>
</file>

<file path=ppt/ink/ink82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47:4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2281 794,'2'0</inkml:trace>
</inkml:ink>
</file>

<file path=ppt/ink/ink82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47:4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2282 794,'5'2,"-7"3,1-1,0 0,0 1,1-2,-1 0,0 0,0 1,1 0,-1 0,-2 4,2-4,0 2,-1 8,1-8,1-2,-1 0,0 0,0 4,0-5,0 3,1-2,0 0,3-2,0-2,0 1,4-1,-4 0,2 0,0 0,3-1,-3 1,1-2,3 0,-6 2,-5-7,-1 4,-3-5</inkml:trace>
</inkml:ink>
</file>

<file path=ppt/ink/ink82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47:4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2282 793,'13'-3,"-8"3,0 0,-1 0,0 0,4 1,-2-1,-3 1,0 0,0 2</inkml:trace>
</inkml:ink>
</file>

<file path=ppt/ink/ink8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2480 190,'5'15,"-2"-13,-2 1,1 0,-1 0,1 2,-1-1,0 0,2-2,0-2,0-4,0 0,0-1,0-1,-1 1,1 2,-1 0,0 0,1-1,0 2,0-1,0 0,0 1,0-1,2-2,-2 0,-6 1</inkml:trace>
</inkml:ink>
</file>

<file path=ppt/ink/ink82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47:4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2282 852,'26'0,"-22"0,2 1,-2 0,1 0,-1 2,1-3</inkml:trace>
</inkml:ink>
</file>

<file path=ppt/ink/ink82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47:4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2382 846,'25'2,"-22"-2,1 0,3 0,-4 1,0-1,2 2,-2 0</inkml:trace>
</inkml:ink>
</file>

<file path=ppt/ink/ink82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47:4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2408 820,'2'0</inkml:trace>
</inkml:ink>
</file>

<file path=ppt/ink/ink82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47:4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2466 808,'40'5,"-37"-5,1 0,-1 1,0-1,0 1,0 0,0 0,0 1</inkml:trace>
</inkml:ink>
</file>

<file path=ppt/ink/ink82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47:4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2506 821,'-3'32,"3"-27,-1 14,1-16,0 0,0 0,-1 1,1 0,-4 0,-1-3,0-1,2 0,-1-1</inkml:trace>
</inkml:ink>
</file>

<file path=ppt/ink/ink82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47:4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2420 821,'-5'49,"5"-46,1 0,-1 0,-2 1,-1-2</inkml:trace>
</inkml:ink>
</file>

<file path=ppt/ink/ink82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47:4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2627 813,'9'18,"-6"-13,0 4,-2-6,1 7,0-4,7 24,-6-30,-3-3,1-9,-1 6</inkml:trace>
</inkml:ink>
</file>

<file path=ppt/ink/ink82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47:4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2665 813,'-27'45,"24"-36,2-4,-1-2,1 0,0 0,-2 2,2-2,0 0,0 0,-2-6,2-2</inkml:trace>
</inkml:ink>
</file>

<file path=ppt/ink/ink82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47:4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2608 842,'51'-4,"-46"3,-2 1,5-2</inkml:trace>
</inkml:ink>
</file>

<file path=ppt/ink/ink82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47:4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2707 831,'17'0,"-15"4,-2-1,0 0,-1 3,0-3,0 1,1 0,-1 5,1-4,0 0,0 0,2 1,0-3,2-1,0-1,1 0,0-3,-2 0,0 0,-1-1,0-1,-1 1,0-1,1 0,-1-1</inkml:trace>
</inkml:ink>
</file>

<file path=ppt/ink/ink8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2805 462,'18'-15,"-15"11,-1 1,-1-1,1 0,0 0,-1 0,2 0,-2-1,3-2,-1 3,-1 0,1-2,0 1,0-2,1 0,0 1,-1 1,1 0,0 1,0-1,-1 0,4-4,-4 3,0 0,4-6,-3 7,1 2,0-2,0 1,1 0,-1-1,-1 0,1-2,0 1,-1 1,0 0,0 0,1 0,0 2,5-4,-6 4,-1 0,1 0,-2-1,1 2,0-3,-1 2,1 1,0-3,-2 2,2 1,-2-1,-3 0,-3-1</inkml:trace>
</inkml:ink>
</file>

<file path=ppt/ink/ink82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47:4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2739 761,'2'43</inkml:trace>
</inkml:ink>
</file>

<file path=ppt/ink/ink82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47:4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2474 763,'-9'19,"8"-16,1 0,-2 2,1-1,1 0,-1 0,-1 4,1-5,0 4,0-2,-1 3,2-2,0 7,0-4,-1 2,1-2,-1 0,2-2,0-1,0 0,1-2,-1-1,0 0,3-1,-1 0,1 0,0 0,1 0,2-1,-2-1,1-1,0-2,-2 0,0 0,0-1,-1-1,0 2,3-1,-2 2,2-2,-2 1,-1 1,1-2,0-6,-3-3,1 0,-2 5,0 2,0 0,-1 0,0-1,0 4,1-1,-1 1,-1-1,1 0,-3-4,2 5,-5-6,1 2,3 4,0 1,1-1,-2 0,1 2,0 2,0 0,-1 1,0 2,0 0,-2 2,0-1,4-2</inkml:trace>
</inkml:ink>
</file>

<file path=ppt/ink/ink82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47:4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2482 948,'-8'72,"7"-62,1-6,0-1,-1 1,1-1,0 0</inkml:trace>
</inkml:ink>
</file>

<file path=ppt/ink/ink82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47:4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2219 1053,'-19'113,"19"-110,3-2,1-1,1-1,6-1,-6 1,0 0,-1 0,3 0,-4 1,0-1</inkml:trace>
</inkml:ink>
</file>

<file path=ppt/ink/ink82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47:4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2158 1025,'35'0,"-31"0,0 0,4 0,-4 1,5 0,-5-1,2 2,-3-1,5 1,-4-1,-1 0,0 0,-7 2,1-2</inkml:trace>
</inkml:ink>
</file>

<file path=ppt/ink/ink82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47:4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2225 1041,'-4'61,"3"-54,0 0,0 0,0 2,0 0,-1-3,1 0,0 0,-3 6,3-5,0 0,-2 8,2-10,1-2,5-22,-4 13,-1 0,1 2,1-5</inkml:trace>
</inkml:ink>
</file>

<file path=ppt/ink/ink82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47:4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2226 1036,'-17'117,"16"-111,1 0,-1-1,1-1,-1 2,1-3,0 0,-1-6,1-5,2-7,0 0,0 1,2-2,-1-1,-1 6,-2 4,1 4,-1-1,-1 11,-1 9,1-7,0 0,0-4,-1 14,-1-4,3-11,-1-1,0 1,0 2,0 0,0 1,-1-1,0 0,1-3,1 0,0 2</inkml:trace>
</inkml:ink>
</file>

<file path=ppt/ink/ink82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47:4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2205 1157,'20'-4,"-14"3,-2 0,0 0,2-2,0 1,-2 0,-1 1,-6 1,-9 3,5-1,-2 1,3-2,3 0,9 1,5-4,-4 0,-4 2,2-1,-2 1,2-1,-2 0,1 1,-1-1,1 1,-1 0,0-1,4 0,-18 3,2-6</inkml:trace>
</inkml:ink>
</file>

<file path=ppt/ink/ink82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47:4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2226 1087,'56'-7,"-68"5,4 1,4 2,1-2,0 1,-2 0,1 1,-1-1,2 0,0 0,0 0,0 0,0-1,6 0,2 1,-2 1,1-1,-1 0,3 0,-3 2,2-1,3 1,-2 0,-3 0,3 5,-9-6</inkml:trace>
</inkml:ink>
</file>

<file path=ppt/ink/ink82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47:4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2313 1101,'24'0,"-21"-1,4 1,-3-1,-1 2,1-2,-1 2,1-1,0 0,-5-3</inkml:trace>
</inkml:ink>
</file>

<file path=ppt/ink/ink8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3067 135,'-13'-8,"10"8,0 0,-1 3,-1 0,2 0,1 0,-3 1,3-1,1 0,-2 3,2-3,0 2,0-2,0 0,1 1,0-1,0 0,1 1,2-1,1-1,-1-2,2-1,-1 0,0-1,1-3,-3 2,2-4,-3 4,2-4,-2 4,0-2,0 2,0 0,0 0,-1 9,0 1,0-2,0 0,0-1,0 0,0 0,1-1,0 0,1 0,-1 0,-1 0</inkml:trace>
</inkml:ink>
</file>

<file path=ppt/ink/ink82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47:4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2349 1065,'17'3,"-13"-2,1 0,-2 0,4 1,-3 0,1 0,-3 1,-1 0,-1 1,-1 0,0 0,-6 9,4-9,0 0,1 1,0-2,6-5,-1 0,-1-1</inkml:trace>
</inkml:ink>
</file>

<file path=ppt/ink/ink82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47:4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2419 1061,'21'3,"-13"-2,-4-2,1 1,-2 0,0-1,0 1</inkml:trace>
</inkml:ink>
</file>

<file path=ppt/ink/ink82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47:4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2446 1076,'0'17,"0"-14,-1 2,1-2,-1 0,1 0,0 1,0 0,-2 24,1-17,-1-1,1-6,0-1,-3-9,1 2,0 0,0 1</inkml:trace>
</inkml:ink>
</file>

<file path=ppt/ink/ink82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47:4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2140 1200,'26'1,"-22"-1,0 0,-1 0,1 0,3 0,20 0,-23 0,5 1,-6-1,1-1,2 1,7 1,1-1,1-1,-8 1,2-1,-2 0,5 1,-4 0,4 0,0 0,-9 0,1 1,12-1,-12 0,2-1,-2 1,1 0,-2 0,1 0,-1 0,1 0,-1 0,4 0,10-1,-4 1,-7 1,-3-1,0 0,0 1,3-1,8 2,2 0,-7-2,-2 0,3 0,-6 1,7-1,-3-1,-4 1,1 1,-2-1,0 1,-11-2,-7-2</inkml:trace>
</inkml:ink>
</file>

<file path=ppt/ink/ink82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47:4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1667 730,'31'-18,"-26"13,-2 2,0-1,-1 0,1 0,5-1,0 0,-4 3,-1 0,1 0,-1-1,2-1,-2 2,0 0,2-3,0 0,0 0,-2 2,-1 0,1 1,4-3,-3 3,-1-1</inkml:trace>
</inkml:ink>
</file>

<file path=ppt/ink/ink82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47:4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1701 745,'36'-34,"-32"29,0 0,3-4,-4 5,1 1,-1-1,4-1,11-5,-11 5,-4 3,0 0,0 0,-1-1,-1 0,-3-2,-1 0,1 1,0 1</inkml:trace>
</inkml:ink>
</file>

<file path=ppt/ink/ink82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47:4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1768 565,'37'-2,"-34"2,1-1,0 0,1-1,4 1,14-3,-17 4,-3 1,1 2,-6 8,-5 12,-5-2,3-5,4-7,1 0,0-1,1-1,0 0,0-1,1 0,-1 1,-2 12,3-15,2-1,-2-8</inkml:trace>
</inkml:ink>
</file>

<file path=ppt/ink/ink82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47:4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1917 444,'4'19,"-4"-16,0 0,0 1,1 1,-1 0,0 1,0-2,0 2,0 0,-1-2,1 1,0 1,0 1,-2 22,2-25,-1-1,1 3,0-2,0-1,3-4,1-1,5-1,0 0,2 0,0-2,-5 3,-3 1,0 0,-2-2,-3-19,-3 11</inkml:trace>
</inkml:ink>
</file>

<file path=ppt/ink/ink82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47:4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1917 447,'55'-27,"-52"24,0 1,1 0,0 0,-1 1,0 2,-9 7,4-4</inkml:trace>
</inkml:ink>
</file>

<file path=ppt/ink/ink82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47:4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1931 478,'2'0</inkml:trace>
</inkml:ink>
</file>

<file path=ppt/ink/ink8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3099 144,'14'-4,"-11"4,0 0,0 1</inkml:trace>
</inkml:ink>
</file>

<file path=ppt/ink/ink82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47:4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2032 431,'10'17,"-8"-14,3 2,-2-2,0-1,-1 1,1 0,-1 0,0 0,0 1,0-1,-1 0,1 0,-1 0,1 1,-1 1,1-2,-1 1,-1-1,1-6,0-7,-1 2,-1-5</inkml:trace>
</inkml:ink>
</file>

<file path=ppt/ink/ink82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47:4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2079 434,'-15'36,"13"-27,1-4,0-1,-1 1,1 2,0-4,-2 3,2-2,-3-8,2 0,1 0</inkml:trace>
</inkml:ink>
</file>

<file path=ppt/ink/ink82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47:4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1928 490,'26'-14,"-23"13,0-1,0 1,5-3,-1 1,-4 3,0-1</inkml:trace>
</inkml:ink>
</file>

<file path=ppt/ink/ink82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47:4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2025 464,'65'-13</inkml:trace>
</inkml:ink>
</file>

<file path=ppt/ink/ink82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47:4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2127 426,'-3'13,"0"-6,2-4,-2 2,1 0,2-2,-1 0,0 1,1 0,-1 3,1 5,2-6,1-4,0-2,1-1,4-2,-3-1,-2 0,-1-3,1-2,-3 3,0 1,0 2</inkml:trace>
</inkml:ink>
</file>

<file path=ppt/ink/ink82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47:4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2133 355,'10'14,"-9"-11,3 4,-2-3,1-1,1-3,1-6,-4-4</inkml:trace>
</inkml:ink>
</file>

<file path=ppt/ink/ink82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47:4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1103 737,'-10'22,"9"-14,-1 0,1 0,0-5,1 2,0 0,0 1,0 0,1-1,0-1,0 0,0-1,0 0,7 4,-3-5,0 0,-2-2,4 0,-3 0,0-1,1 1,-1-1,0-1,-1 1,0 0,1-1,-1 0,4-4,-4 4,-1-1,0 0,0-1,1 0,-1 0,1 0,0 0,1 1,-1 0,0-1,-1 1,0 0,0 0,0 0,0-4,-2 0,0 4,-1 0,1-1,-4-1,-1 1,1 3,-4-3,-1 2,-14 3,9 3,-5 8,9-2,6-5,-4 3,5-5,-2 2,2-1</inkml:trace>
</inkml:ink>
</file>

<file path=ppt/ink/ink82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47:4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1149 737,'-4'16,"-1"2,3-13,1-1,0 0,-1 0,1 2,0-1,0 1,1 0,0-2,0-1,1 0,2 2,2-5,-4-12</inkml:trace>
</inkml:ink>
</file>

<file path=ppt/ink/ink82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47:4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2137 756,'-8'17,"6"-12,-2 4,3-6,0 1,0 0,-1 11,1-6,1-2,1-4,1 0,2 0,6 2,-7-3,0-1,8 0,-1-2,3-1,-4-1,0-1,-4 1,-2 2,3-2,-1 0,3-2,-2 1,-3-1,-1 0,0-6,0 3,-1 2,-1 3,1 0,-1-1,0-4,0 4,-3-4,1 3,-2 1,-2 1,3 3,-11-3,10 3,1 0,-1 0,-2 1,3 0,-5 2,0 1,-5 5,4-3,3 0,7-3,9-2,-2-1,2-1,-7 1,2-1,-2 0,1 0,-1 0,0 1,-2 5,-2 0,-1-2,-5 4,3-3,1-2,-1 2,-1-1,0 1,0-1,1 0,0 1,8-5,-1 1,2-1,2-1,-2 1,-1-1,-1 0,0 1,0 0,0 0,0 0,1-1,1 0,-4-1,-4 0</inkml:trace>
</inkml:ink>
</file>

<file path=ppt/ink/ink82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47:4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2584 681,'15'-11,"-5"8,-7 1,2-1,-2 2,0 0,0-1,5-2,-2 1,-3 2,0-1,5-2,-2 1,-3 2</inkml:trace>
</inkml:ink>
</file>

<file path=ppt/ink/ink8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3088 178,'18'1,"-15"-1,0 0,0 0,0 0</inkml:trace>
</inkml:ink>
</file>

<file path=ppt/ink/ink82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47:4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2602 713,'33'-29,"-29"27,0 0,0 0,0 1,3-2,-2 0,0 1,-1 1,2-2,-3 2,1-1,-6-7,0 1,1 2,-2 1</inkml:trace>
</inkml:ink>
</file>

<file path=ppt/ink/ink82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47:4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2646 593,'94'6,"-91"-5,0 2,-4 5,-1 0,-2-2,2-2,1 1,-3 7,2-6,-2 3,3-5,-1 0,-1 2,3-3,3-6</inkml:trace>
</inkml:ink>
</file>

<file path=ppt/ink/ink82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47:4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2824 568,'-3'14,"2"-9,0 0,0 4,1-6,-1 0,1 0,-1 0,0 2,0 1,0-2,1 0,-1-1,0 1,3 0,1-3,1 2,1-2,-1 0,1-1,5-2,-7 1,4-2,-3 2,-1-1,1 2,0-3,-6-5,0 5,-3-6</inkml:trace>
</inkml:ink>
</file>

<file path=ppt/ink/ink82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47:4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2828 547,'20'-11,"-15"8,-2 1,0 1,0-1,0 2,0 0,1 0,-3 3,-3 0</inkml:trace>
</inkml:ink>
</file>

<file path=ppt/ink/ink82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47:4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2823 575,'53'-11,"-50"9,1 0,-1 0</inkml:trace>
</inkml:ink>
</file>

<file path=ppt/ink/ink82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47:4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2942 574,'39'-5,"-35"5,-1 0,0-1,0 0</inkml:trace>
</inkml:ink>
</file>

<file path=ppt/ink/ink82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47:4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2980 525,'-3'73,"4"-70,1 0</inkml:trace>
</inkml:ink>
</file>

<file path=ppt/ink/ink82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47:4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3040 514,'3'23,"-3"-18,0 1,0-1,0 0,-1-1,1 0,0 0,0 0,-1 0,1 1,0-1,0 1,-1-2,2 1,-1-1,2 0,1-2,0 0,1 0,1 0,1 0,-2-2,1 1,5 0,-5-1,4-1,-6 1,-1-2,-5-7,2 6,-1 0,0 1,-2-2</inkml:trace>
</inkml:ink>
</file>

<file path=ppt/ink/ink82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47:4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3041 512,'25'-10,"-22"10,1-2,1 1,-2 1,4-1,0 0,-2 1,-2 0,0 0</inkml:trace>
</inkml:ink>
</file>

<file path=ppt/ink/ink82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47:4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3053 548,'24'-12,"-21"10,0 1,1-1,-1 2,0-1,4 1,-4 0,7 0,-4-4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2965 1330,'44'-5,"-41"5,0 0,-6 3,-2 1,1-2,0-1</inkml:trace>
</inkml:ink>
</file>

<file path=ppt/ink/ink8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3165 97,'-3'35,"3"-29,-1-1,1-2,0 0,-1 1,1-1,0 1,-1 1,1-2,0-6,1-5,-1 4,1 0,0 1,2 0,0 1,0 1,0 1,-1 3,1 1,-2-1,-1 0,1 0,-8 4,1-1,2-4,2 1,-1-1,1 1,-1-1,0 2</inkml:trace>
</inkml:ink>
</file>

<file path=ppt/ink/ink83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47:4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3160 501,'31'80,"-28"-75,0 0,0-1,-1-1,-4-8,0-1,1 1,0 1</inkml:trace>
</inkml:ink>
</file>

<file path=ppt/ink/ink83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47:4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3204 504,'-7'21,"4"-15,-4 11,4-13,0 0,-1 4,-2 1,5-6,-1 0,0 2,1 1,0-9,0-4,1 3,-2-1</inkml:trace>
</inkml:ink>
</file>

<file path=ppt/ink/ink83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47:4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3144 556,'74'-35,"-70"34</inkml:trace>
</inkml:ink>
</file>

<file path=ppt/ink/ink83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47:4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3240 517,'27'-4,"-24"4,1 0,-1 0,0 3,-3 2,-2-1,0 0,-6 11,3-8,-7 4,10-8,-5 4,9-3,5-3,-1 0,1-2,-2 0,0 0,-2 0,2-2,3 0,-4 1,0 0,0-3,-3 1</inkml:trace>
</inkml:ink>
</file>

<file path=ppt/ink/ink83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47:4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3278 449,'32'23,"-31"-19</inkml:trace>
</inkml:ink>
</file>

<file path=ppt/ink/ink83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47:4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1919 625,'17'-6,"-13"4,1 1,0-2,5 1,-5 0,-2 1,0 0,0 0,6-3,-6 2,1 0,0 0,1 0,0-1,0 1,-1 1,0-1,-1 1,5-3,-1 1,13-3,-14 4,3-1,0-1,16-5,-3 0,-7-1,0 2,2 1,-13 5,15-6,-14 6,-2 1,0 0,1 0,3 0,-4 0,5-2,-4 1,-1 1,0-1,0 0,-6 3,-3 1,-1 0,-2-1,2 0</inkml:trace>
</inkml:ink>
</file>

<file path=ppt/ink/ink83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47:4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302 566,'13'-17,"-8"12,-1 0,1 0,-1 1,1 0,-1 0,1 0,-1 1,1-1,0 1,0-2,1 1,1-1,-1 1,-1-2,0 2,1 0,-2 0,6-3,-4 4,12-6,5-8,-13 8,-4 5,-1 2,11-8,-9 6,-3 3,-1-1,1 2</inkml:trace>
</inkml:ink>
</file>

<file path=ppt/ink/ink83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47:4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592 328,'-7'70,"5"-63,2-3,-2 2,2-3,0 0,19 7,-4-12,-4-3,-6 3,-2 0,1 0,0-1,1 3,-2-2,0 1,-2-2,-10-6,3 2</inkml:trace>
</inkml:ink>
</file>

<file path=ppt/ink/ink83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47:4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606 299,'18'-4,"-15"4,2-2,-2 1,3-1,-2 1,-1 0,6-1,-6 2,0 1,-6 3</inkml:trace>
</inkml:ink>
</file>

<file path=ppt/ink/ink83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47:4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603 360,'41'-18,"-38"18,1-1,-1 1,0 0,1-1,1 2</inkml:trace>
</inkml:ink>
</file>

<file path=ppt/ink/ink8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3210 138,'22'-1,"-19"1,0-1,0 1,0 0,0 0,-6 0</inkml:trace>
</inkml:ink>
</file>

<file path=ppt/ink/ink83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47:4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702 291,'13'14,"-11"-11,-1 0,1 1,-1 0,1 2,0-2,-1-1,5 10,-5-10,2 3,1 0,-1-2,-5-9,1 1,0 0,0-4,1 4</inkml:trace>
</inkml:ink>
</file>

<file path=ppt/ink/ink83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47:4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749 281,'-9'50,"8"-46,0 0,0 0,0-1,0 0,0 1,0 0,0 0,-2-1,1 0,-1-2,0-1</inkml:trace>
</inkml:ink>
</file>

<file path=ppt/ink/ink83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47:4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688 325,'15'-2,"-11"-1,1 1,4-3,-5 4,0-1,0 1,1-1,-2 1,5 0,1 0,-4 0,0 0,-2 1,0 0,0 0</inkml:trace>
</inkml:ink>
</file>

<file path=ppt/ink/ink83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47:4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572 500,'19'-9,"-16"8,0 0,4-2,-2 0,0 1,-2 1,2-1,7-2,-8 3,0-1,17-3,-17 3,0 1,4-2,-4 2,0 0,4-1,5 0,-2 0,-4 0,5 1,-4-1,6-2,-10 2,7-2,-3-1,-1 2,-1-1,-3 2,14-3,-11 4,-2-1,4 0,0 1,-5-1,-6 2,-4 0,0-1</inkml:trace>
</inkml:ink>
</file>

<file path=ppt/ink/ink83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47:4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909 228,'3'17,"-3"-14,0 0,0 2,-1 0,1 4,-1 0,1-5,0-1,6-9,-4 2,3-6,-1-2,-3 6,3 0,-2 2,0 1,0 0,1 1,0 9,-2 2,-1-6,0 0,0 0,1 1,0-1,13-12,-10 4</inkml:trace>
</inkml:ink>
</file>

<file path=ppt/ink/ink83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47:4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976 237,'-1'12,"0"-7,1 2,3-5,1 1,1-4,-2 0,-1-2,1 0,-2 0,1 0,-2-1,0 0,-1 1,-3 0,0 2,0 0,9 0,9-2,-11 3,6-2,3 3,-3-3,-5 2,-1 0,0-1,-7 0,1 0</inkml:trace>
</inkml:ink>
</file>

<file path=ppt/ink/ink83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47:4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1016 191,'16'66,"-13"-66,0-2,1-1,0 0,-2-1</inkml:trace>
</inkml:ink>
</file>

<file path=ppt/ink/ink83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47:4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1134 219,'-26'2,"25"1,1 0,3-1,3 0,-1-4,3 0,-4 0,1-3,-1 1,-6 7,1 4,2 0,2-2,0 0,-2-2,2-1,1-1</inkml:trace>
</inkml:ink>
</file>

<file path=ppt/ink/ink83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47:4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1258 171,'1'16,"0"-11,-1 1,0 6,0-5,-1-1,1 0,0 3,-1 2,1-8,0-8,-1 1,0 0,1-3,-1-5,0 7,1 0,0-3,0 4,1-3,0 3,0 1,0-1,3 0,0-1,0 2,0 1,-1-1,0 3,-2 3,-2 3,1-2,-2 1,1-2,0 0,-1 1,0 0,0 0,8-11,-1-2,-2 5,0 1,1 0,-1 2,0 1,0 1,0 2,-1 0,-1 0,-1 2,-1-2,-1 0,1 1,-1 0,3-8,0 1,1-1,-1 1,0 0,1 0,1 0,0-1,1 1,-1 0,1 2,0 1</inkml:trace>
</inkml:ink>
</file>

<file path=ppt/ink/ink83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47:4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1327 192,'22'4,"-18"-5,0-1,0 1,1-2,-2 2,-1-2,-4 0,-3-1,2 2,0 0,0 1,-1 0,-1 1,2 1,0 0,-1 3,3-1,-2 5,2-3,0 2,1-3,0 3,1-4,2-2,0-1,4-2,1-2,-2 1,-1 1,-2 1</inkml:trace>
</inkml:ink>
</file>

<file path=ppt/ink/ink8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3206 165,'17'2,"-14"-3,0 0,0 2,1-2,-1 0,0 3,0 0</inkml:trace>
</inkml:ink>
</file>

<file path=ppt/ink/ink83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47:4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1382 186,'17'3,"-14"-3,0 0,0 0,3 0,0-2,-3 2,4 0</inkml:trace>
</inkml:ink>
</file>

<file path=ppt/ink/ink83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47:4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1415 146,'-13'68,"11"-61,1-2,-1 4,1-4,0-1,0 0,0 4,0-4,1 3,0-3,0 0,0-1,0 2,5-5,-1-7,10-18,-13 22,1-1</inkml:trace>
</inkml:ink>
</file>

<file path=ppt/ink/ink83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47:4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1438 211,'2'26,"-2"-23,0 1,1-1,1-6,0 0,-1-1,-1-1,0-4,0-1</inkml:trace>
</inkml:ink>
</file>

<file path=ppt/ink/ink83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47:4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1448 172,'2'0</inkml:trace>
</inkml:ink>
</file>

<file path=ppt/ink/ink83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47:4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1479 181,'4'23,"-3"-19,-1 1,2 3,0-1,-1-2,0-1,0-1,0 2,2-3,0-6</inkml:trace>
</inkml:ink>
</file>

<file path=ppt/ink/ink83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47:4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1511 194,'-13'3,"10"-2,-2 4,2-2,0 0,1 1,0 1,-2 2,-1 0,2-4,-1 5,8-11</inkml:trace>
</inkml:ink>
</file>

<file path=ppt/ink/ink83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47:4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1600 186,'-1'26,"5"-24,0 0,3-2,-4-2,0 0,2 3,1-5,-2 3,-1-2,0 2,-1-2,0 0,-8-4,-3 3,5 3,8 2,0 0,4 0,-4 0,2-1,-1 1,-2 0,0 0,6-1,-5 1,-1-1,0 0,0 1,0-1,0 0,0 0,-6-6,-1-2,2 4,1-1,0 2,1 0,-5 6,2 3,0-2,0 3,1 14,1 0,-1 2,-2 8,3-22</inkml:trace>
</inkml:ink>
</file>

<file path=ppt/ink/ink83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47:4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1797 189,'-40'15,"40"-12,0 1,0 0,1-1,1 1,1-4,0 0,0 0,0-1,6-4,-3 1,1-1,-5 2,-4 16,2-10,2 0,1-3,1-2,-2-1,1-1,1-1,-3 2,1 0,2-5,-3 5,0 6,0 1,-1 8,-1-8,1-1,0 2,2-8,0-5,0 3,-1 1,1-1,2 1,-1 3,1-1,-1 2,0-1,0 2,-3 3,1 0,-1 4,0-5,3-2,1-3,0-2,-1-1,0 1,-1 1,-1 0,1 6,-1 2,-1-2,3 3,-2-1,2-2,0-3,3-3,-2 1,-1 0,0-1,1-1,-1 1,-1 0,0 0,-2 0,0 0,-1 9,1 1,0-1,0 12,1-10,-1-4,0 1,-1 10,-3 6,2-13,0-4,-1 0,0-2,-3 0,2-1,-6 0,4-1,1-1,-1-1,-15-5,14 4,0-2</inkml:trace>
</inkml:ink>
</file>

<file path=ppt/ink/ink83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47:4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2027 153,'-3'22,"2"-19,1 1,-1 0,0-1,1 0,-1 1,0 2,1 1,0-1,-1 0,1 0,-1-2,1-1,-1 1,1-1,0 0,-1 0,3-7,-1 1,1-1,-1-3,-1 1,1-1,-1 1</inkml:trace>
</inkml:ink>
</file>

<file path=ppt/ink/ink83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47:4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2025 165,'33'-1,"-30"1,-1 3,-4 1,-1 0,1-1,-2 1,0-1,1 0,0-2,-1 1,9-1,0-1,-2 0,1 1,3-1,-4-1,-4 6,-2-2,-4 4,1 3,3-6,1-1,-2 3,-2 1,2-6</inkml:trace>
</inkml:ink>
</file>

<file path=ppt/ink/ink8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3322 122,'-22'1,"19"0,0-1,-4 2,4-1,0 1,-1 0,2 1,-1 0,1 1,0-1,2 1,0-1,-1 1,1 0,0-1,1 1,-1-1,2 0,4 0,-3-2,2 1,0-1,1 0,-3-2,3 1,-3 0,5-3,-6 0,-2-1</inkml:trace>
</inkml:ink>
</file>

<file path=ppt/ink/ink83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47:4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2098 146,'-12'50,"11"-46,0 1,-1-2,1 0,0 0,2-9,1 0,0 1,-1 0,0 1,2-6</inkml:trace>
</inkml:ink>
</file>

<file path=ppt/ink/ink83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47:4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2095 161,'5'13,"-4"-10,0 3,1-3,0 2,-1-1,1 2,-1-3,1 4,1-5,0-1,1-2,1-5,-3 2,0-3,-1 1,-1 0,0 0,0 2,0-2,0 2,0 1,1 7,2-4</inkml:trace>
</inkml:ink>
</file>

<file path=ppt/ink/ink83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47:4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2175 136,'-5'25,"4"-20,0-1,1 0,-1 1,0-2,1 0,-1 0,0 1,1 1,-1 0,1-2,0 5,0-3,1 0,-1-19,1 8,-2-5,1 7,-1 1,1 0</inkml:trace>
</inkml:ink>
</file>

<file path=ppt/ink/ink83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47:4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2161 140,'43'-2,"-40"2,2-1,-1 1,-1-1,-8 2,2 0</inkml:trace>
</inkml:ink>
</file>

<file path=ppt/ink/ink83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47:4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2177 169,'34'1,"-31"-2,0 2</inkml:trace>
</inkml:ink>
</file>

<file path=ppt/ink/ink83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47:4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3031 653,'42'5,"-37"-5,-1 0,0-1,1 0,3 0,-4-1,5-1,-1 0,-3 1,0 1,0-1,0 0,4-1,-5 2,0 1,0-2,7-1,-7 2,5 0,-2 1,2-2,1 0,-5 1,-2 1,1-1,1 0,-2 0,0 1,1 0,-7 0,-18 3,14-2,3-1,0-1,-2 0,1 1,0-1</inkml:trace>
</inkml:ink>
</file>

<file path=ppt/ink/ink83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47:4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3031 689,'43'-7,"-38"6,2 0,5-2,-7 2,0 0,1-1,6-1,-6 2,7-1,-7 0,4 0,-5 1,0 0,-1-1,2 2,-1-1,-1 0,1 0,4-2,-3 0,5-2,-6 2,-26 9,-2-7,17-1</inkml:trace>
</inkml:ink>
</file>

<file path=ppt/ink/ink83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47:4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1706 1337,'-12'16,"11"-13,-2 4,-2 2,2-4,2-2,0 0,0 1,0 0,0 6,0 2,1-6,0-3,3 2,-1-2,3 3,1-1,-3-1,5 0,-3-3,1 0,1-2,-2 0,-1 0,1 0,0 0,-2 0,1-1,-1 1,0-1,6-3,-6 4,5-4,-5 3,3-3,-3 3,2-2,-3 1,0 0,3-16,-5 16,1 0,-4-12,-2 0,1 5,-3 0,-2 1,3 6,2 3,-4-1,5 2,0 0,-7 1,0 1,2-1,3 1,1-1</inkml:trace>
</inkml:ink>
</file>

<file path=ppt/ink/ink83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47:4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1720 1339,'25'8,"-24"-3,-2-1,-8 5,6-8,-1 0,1 0,0 1,-1 1,0-1,1 0,14-2,-1-2,1 1,-3 0,-5 1,1 0,-3 3,-1 0,-2 0,1 0,-3 4,2-4,-2 3,-1 0,1-4,0-1,0 1,-4-3,4-1,-3-5,5 3,-2 0</inkml:trace>
</inkml:ink>
</file>

<file path=ppt/ink/ink83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47:4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1882 1340,'-3'26,"3"-23,-1 1,0 0,0 0,0 1,1 2,-1 0,1-1,-2 7,1-8,1 0,-1 1,1 0,-1 1,1-1,0 6,0-8,-1 1,1-1,3-2,0-3,2 0,2 0,-4 0,1 1,-1 0,0-1,0 0,0 1,1-1,0 0,-1 0,0 1,0-1,-8-5,-3-8,3 7</inkml:trace>
</inkml:ink>
</file>

<file path=ppt/ink/ink8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3030 236,'14'1,"-11"-1,0 0,5 0,-3 0,-2 0,0 1,1-1,1 0,0 0,-1 0,0 0,1 0,-1 1,-1-1,1 0,0-1,1 1,3-1,-3 1,0 0,0-1,0 1,-1 0,0 0,0 0,4-1,-4 2,-1-1,0-1,6 1,-5 0,1-1,0 1,-1 0,-1 0,0-1,1 1,0 0,2-1,-3 1,0 0,0 0,0 0,1 0,1 0,-1 0,1 0,-1-1,2 1,-3 0,0-1,0 2,0-1,0-1,0 0,0 2,3-2,-3 0,1 1,0 0,6-1,-7 0,0 0,0 0,0 1,2-1,0-1,-1 2,0-1,1 0,-2 0,2 1,1-1,-3 1,1 0,0-1,-1 2,0-2,1 0,0 2,0-2,-1 1,0 0,0-1,-8-1</inkml:trace>
</inkml:ink>
</file>

<file path=ppt/ink/ink83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47:4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1871 1333,'29'-4,"-21"5,-5-1,0 0,0-1,1 1,3-1,-4 0,0 1,-7 2,1 0,0 0,0 0</inkml:trace>
</inkml:ink>
</file>

<file path=ppt/ink/ink83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47:4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1880 1422,'26'-10,"-22"8,0 0,2 0,-2 1,-1 0,1 0,-1 0,0 1,0 0,0 0,0 3</inkml:trace>
</inkml:ink>
</file>

<file path=ppt/ink/ink83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47:4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1997 1398,'74'-10,"-77"10,-1-1,0 0,0 0</inkml:trace>
</inkml:ink>
</file>

<file path=ppt/ink/ink83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47:4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2039 1336,'-2'51,"1"-45,1 5,-1 0,1-7,0 4,-1 0,1-1,0-3,0 15,0-12,0-14,0 0,0 0,0 2</inkml:trace>
</inkml:ink>
</file>

<file path=ppt/ink/ink83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47:4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2092 1341,'56'-9,"-51"9,-1-1,1 0,-1 1,4-1,-4 1,-1 0,4-1,-3 1,0-1,-8 3,-1-1,1 0,1-1,0 0</inkml:trace>
</inkml:ink>
</file>

<file path=ppt/ink/ink83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47:4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2141 1351,'0'16,"0"-11,0 3,0-4,0 1,0 1,0 1,0-1,0 0,-1 0,1 3,0 0,-1-5,1-1,0 0,-1 2,-1-11,0 1,0 2,1 0</inkml:trace>
</inkml:ink>
</file>

<file path=ppt/ink/ink83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47:4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1749 1093,'7'66,"-4"-67,3-3,-2 0,1-2,10-13,-10 14,-1-1,5-5,-4 5,3-10,2 2,-5 10,1-1,2-2,-4 5,-1-1,0 1,0-2,-7 2</inkml:trace>
</inkml:ink>
</file>

<file path=ppt/ink/ink83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47:4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2259 1340,'31'56,"-29"-52,-1 4,0-5,0 0,0 0,-1 0,-8-4</inkml:trace>
</inkml:ink>
</file>

<file path=ppt/ink/ink83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47:4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2305 1330,'-35'87,"32"-84,0-2,1-4</inkml:trace>
</inkml:ink>
</file>

<file path=ppt/ink/ink83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47:4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2240 1371,'16'3,"-13"-4,6-1,-5 2,2-1,-3 0,0 1,6-2,-6 1,0 0,1 1,0-1,0 1,9-1,-9 0,0 1,-1 0,2-1,1 2,-5 2,-8 1,0-4,0-2,0 0</inkml:trace>
</inkml:ink>
</file>

<file path=ppt/ink/ink8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3102 121,'-1'-15,"1"9,-1 2,1 1,-1 0,1 0,1 0,0 0,0-1,0 1,0 0,0 0,0 0,0 0,-3 6</inkml:trace>
</inkml:ink>
</file>

<file path=ppt/ink/ink83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47:4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2435 1356,'-11'18,"10"-14,0 2,0-1,0 0,1 1,-1 0,1 8,0-10,-1-1,1 0,0 2,1-2,6-4,3-1,-4 1,-3-1,0-1,0 1,-1-1,-2-3</inkml:trace>
</inkml:ink>
</file>

<file path=ppt/ink/ink83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47:4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2442 1277,'2'0</inkml:trace>
</inkml:ink>
</file>

<file path=ppt/ink/ink83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47:4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2380 1277,'-3'17,"2"-8,0-2,0 0,0-2,1-1,-1 1,1 2,-1 7,1-8,-1 1,0-1,0 4,-1 2,1 1,-1-3,2-6,0-1,-1 0,1 0,0 0,0 2,0-1,0 3,1 5,-1-9,1 5,0-2,1-1,-1-2,0 0,10-1,-4-4,-2 2,-2-1,2 0,-2 0,10-2,-4 3,-4-1,6 0,-5 0,-1 1,-1-1,0 0,0 1,-1 0,4-1,1 1,4 1,-7-1,0 1,-2 0,0-2,-4-4,0-3,-1-9,2 10,0-4,-1 5,1-1,0 0,0-1,0 1,0 0,1-16,0 13,0 1,2-13,-2 17,2-10,0-2,-2 13,-1 1,0 0,-6 2,-3-1,0-1,5 1,0 0,1-1,-2 0,1 1,1 0,-3 1,-1 0,4 1,-1 0,1 1,-5-1,-3 2,1-1,-10 2,16-2,-1 0,0 0,1-1,-3 1,2 0,2-1,10 0,-3 0,0 0</inkml:trace>
</inkml:ink>
</file>

<file path=ppt/ink/ink83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47:4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2438 1285,'11'-4,"-14"4,1 3,1 1,1 5,0-5,2-1,1-1,0-2,-1-4,-3-10,-1 8,1 2,-2 1,0 4,-2 6,4-4,1 1,0 3,0-4,1 0,0 0,3 0,-1-2,1-1,-3-5,-3 2</inkml:trace>
</inkml:ink>
</file>

<file path=ppt/ink/ink83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47:4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2596 1336,'11'2,"-7"-2,1 0,-2 0,0 0,1 0,-1 0,1 0,-1 0,-8 0,2 0,0 0</inkml:trace>
</inkml:ink>
</file>

<file path=ppt/ink/ink83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47:4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2583 1373,'43'-6,"-40"6,0 1,0-1</inkml:trace>
</inkml:ink>
</file>

<file path=ppt/ink/ink83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47:4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2623 1301,'61'11,"-55"-10,-3-1,0 0,2 1,-1-1,-1 2,-1 1,-8 6,3-5,0 1,0 0,0 1,-5 11,2-7,-1 1,4-7,-1 1,-4-4,4-7,1-3</inkml:trace>
</inkml:ink>
</file>

<file path=ppt/ink/ink83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47:4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2784 1289,'2'71,"-3"-67,0 0,1 3,0-3,1-1,0 0,3-1,-1-1,1-2,0 1,0 0,4-2,-5 1,0 1,1-1,-1 0,0 0,9-4,-6 3,-2 0,-6-4,-7-10</inkml:trace>
</inkml:ink>
</file>

<file path=ppt/ink/ink83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47:4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2801 1265,'22'-1,"-17"1,1-1,-3 1,1-2,4 1,-3 1,-1-1,-1 1,0 0,-7 4,-9 2,9-4</inkml:trace>
</inkml:ink>
</file>

<file path=ppt/ink/ink83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47:4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2803 1326,'39'-8,"-35"8,1-1,1 1,-2 0,-1 0,1 0,1 0,3-5</inkml:trace>
</inkml:ink>
</file>

<file path=ppt/ink/ink8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3132 32,'-13'-6,"10"6,1 3,1 0,1 0,1 0,2-3,0-1,1 0,-1-1,2-1,-2 2,0-1,-1 5,0 0,-1 0,1 0,0 0,0 0,-1 0,1 0,2-5</inkml:trace>
</inkml:ink>
</file>

<file path=ppt/ink/ink83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47:4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2907 1317,'44'-23,"-46"19</inkml:trace>
</inkml:ink>
</file>

<file path=ppt/ink/ink83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47:4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2933 1272,'-1'26,"1"-22,0 0,0-1,0 0,0 0,0 14,0-12,0 2,0-3,1-1,-1 1,2-8,-1-6</inkml:trace>
</inkml:ink>
</file>

<file path=ppt/ink/ink83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47:4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2971 1270,'15'-1,"-11"1,2-2,-3 1,0 0,0 1,3-2,7 0,-10 2,1 0,1-1,2 2,-4-1,-2 3,-4-4,-2 1,0-1,1 0,0 0</inkml:trace>
</inkml:ink>
</file>

<file path=ppt/ink/ink83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47:4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3006 1275,'0'70,"0"-67,0 0</inkml:trace>
</inkml:ink>
</file>

<file path=ppt/ink/ink83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47:4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3071 1262,'14'8,"-8"-2,-3-3,3 13,-5-12,0 1,1-2,-1 0,1 3,0-1,1 2,-2-4,-2-7,1 1,-3-8</inkml:trace>
</inkml:ink>
</file>

<file path=ppt/ink/ink83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47:4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3116 1258,'-19'59,"16"-54,1-1,-1 0,1 0,0-1,-1-8,-4-6,4 6,1 2,1 0</inkml:trace>
</inkml:ink>
</file>

<file path=ppt/ink/ink83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47:4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3050 1284,'75'-9,"-72"9,0-1,-1 4</inkml:trace>
</inkml:ink>
</file>

<file path=ppt/ink/ink83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47:4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3189 1219,'-3'14,"2"-9,1 0,-1 0,1 0,-1 3,1 2,-1 2,-1 10,2-17,0 1,0-2,0 2,-1 0,2-3,-1 0,-4-11,2-5,1 9</inkml:trace>
</inkml:ink>
</file>

<file path=ppt/ink/ink83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47:4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3180 1226,'39'-2,"-35"2,0-1,0 0,-1 1,0 0,-9 4</inkml:trace>
</inkml:ink>
</file>

<file path=ppt/ink/ink83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47:4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3177 1280,'17'-3,"-9"2,-3 0,4-1,-6 1,3 0,0 1,0-1,4 2,-5-1,0 0,-1 2,-8-1</inkml:trace>
</inkml:ink>
</file>

<file path=ppt/ink/ink8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3178 27,'-14'2,"16"1,1 0,1-1,-1-2,0 1,-3 2,-3 2,2-2,-1 0</inkml:trace>
</inkml:ink>
</file>

<file path=ppt/ink/ink83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47:4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2577 1563,'36'-12,"-33"12,1-1,-1 0,3 0,-3 1,1-2,-1 1,-3-2</inkml:trace>
</inkml:ink>
</file>

<file path=ppt/ink/ink83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47:4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2578 1596,'29'-4,"-24"3,-2 1,3-1,1 0,-4 0,0 1,1 0,0 0,0-1,0 2,-3-9,-6-3,3 6</inkml:trace>
</inkml:ink>
</file>

<file path=ppt/ink/ink83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47:4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2625 1492,'55'6,"-48"-2,-4-1,0 1,-1 0,-1 2,-3 3,1-5,-2 0,1 1,0 0,-3 6,1 1,0-4,0-3,4-10,0 1</inkml:trace>
</inkml:ink>
</file>

<file path=ppt/ink/ink83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47:4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2782 1222,'-36'35,"32"-31,1 0,2-1,-1 2,0 0,1-1,1 1,-1 1,0-1,1 0,-1 4,1-2,3 4,-2-7,1 8,-1-5,1-2,-1 1,6 12,-6-14,2 0,-1-1,0 1,5 8,-4-9,1 2,5 2,-2-4,0 0,-1-2,12 1,-4-2,2-1,-11 1,-1 0,8-1,-2 1,6-1,-12 1,1 0,1-1,20-1,-10-2,5-4,-15 4,1-2,-2 1,-1 1,0 0,0-1,3-2,7-7,-5-3,-3 1,-5 8,1 4,-1-1,0 1,2-18,-3 13,1 1,-1-1,0 6,-2-3,1 3,1 0,-2 0,1 0,-1-1,1 1,-3-3,2 3,-17-14,4 5,5 5,-2 2,-15-3,9 7,-2 3,7 7,2 1,5-7</inkml:trace>
</inkml:ink>
</file>

<file path=ppt/ink/ink83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47:4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2898 1090,'15'18,"-10"-13,-1 1,0 1,0 2,0-1,6 12,-6-14,-1 0,5 4,-1-4,-3-4,5-1,-5-3,2-8,-4 0,-2 6,1 0</inkml:trace>
</inkml:ink>
</file>

<file path=ppt/ink/ink83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47:4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2999 1076,'-82'79,"79"-79</inkml:trace>
</inkml:ink>
</file>

<file path=ppt/ink/ink83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47:4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3128 1124,'-53'14,"50"-13,-5 3,3-1,2 0,0-1,-2 3,0-1,2-1,-1 2,1-1,-2 3,3-3,-2 5,-2 2,0 0,4-6,-1 2,1 7,-1 4,3-14,-1 0,0 9,1-2,-1 4,0-5,0-4,0-3,1 0,0 0,0 0,0 0,1 1,0 0,0 4,1-3,-1-2,0 0,2 1,-1-1,0 0,1 1,0-1,1 1,0 0,0 1,-1-1,2 4,-3-4,1-1,-1 0,1 0,1 0,1 0,4 3,-3-3,-3-3,2 1,5 1,11-1,-15-1,0 0,-3 0,3-1,2 0,3-1,-5 0,4-2,-7 2,4-1,-3 2,4-2,6-3,7-12,-10 7,-6 7,4-4,-2 0,-1-4,-2-1,-3 10,1-2,0-2,-1 4,0 0,-1-1,1 1,0-2,1-7,-1 7,0 0,3-12,-3 13,-1 0,1-1,0 0,0-8,-1 4,0 1,0 5,-1-1,1 1,-1-1,-2-11,-4-1,5 12,-5-5,-2 1,-2 3,3-1,1 1,0-1,1 3,-1 1,1 1,-2-1,0 2,2 0,2 1,0-1,1 1,-1 0,1-1,0 0</inkml:trace>
</inkml:ink>
</file>

<file path=ppt/ink/ink83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47:4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3269 1057,'18'49,"-14"-47,1-2,0 0,-1-1,0-1,4-3,4-7,3-9,1 6,-8 7,-3 2,-1 1,-7 5</inkml:trace>
</inkml:ink>
</file>

<file path=ppt/ink/ink83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47:4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2765 1526,'-1'14,"0"-9,1-1,0 2,-1 0,0 0,0 4,-4 5,3-9,2-2,-1-1,1 0,-1 0,4-1,1-1,6 1,-1-3,-5-1,1 1,2-3,-2 0,-2-1,-3 2,-3-6,2 6</inkml:trace>
</inkml:ink>
</file>

<file path=ppt/ink/ink83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47:4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2760 1532,'30'-20,"-27"18,0 1,0 1,0 0,0 1</inkml:trace>
</inkml:ink>
</file>

<file path=ppt/ink/ink8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3224 18,'-24'14,"26"-11,1-2,1 0,-1 0,-4 2,-3 2,1-2,1 0,0 0</inkml:trace>
</inkml:ink>
</file>

<file path=ppt/ink/ink83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47:4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2772 1543,'2'0</inkml:trace>
</inkml:ink>
</file>

<file path=ppt/ink/ink83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47:4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2865 1540,'30'-5,"-27"4,0 1,1 0</inkml:trace>
</inkml:ink>
</file>

<file path=ppt/ink/ink83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47:4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2894 1497,'1'16,"-2"-5,0-7,1 0,-1 2,1-1,0 1,-2 16,2-17,0-2,0 0,0 0,-1 2,-2-7</inkml:trace>
</inkml:ink>
</file>

<file path=ppt/ink/ink83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47:4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2774 1556,'15'-11,"-11"10,0-1,-1 2,4-1,-3 1,2 1,-3-1,2 0,-1-2</inkml:trace>
</inkml:ink>
</file>

<file path=ppt/ink/ink83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47:4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2969 1492,'17'1,"-13"-1,0 0,-1-1,0 1,0 0,2 0,-1 0,-1 0,1-1,-1 0,-1-2</inkml:trace>
</inkml:ink>
</file>

<file path=ppt/ink/ink83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47:4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2989 1515,'2'15,"-2"-11,0 5,0-4,0 0,0 8,0-4,0-6,-1 0,1 0,0 1</inkml:trace>
</inkml:ink>
</file>

<file path=ppt/ink/ink83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47:4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2615 1723,'17'-6,"-14"6,9 0,-9 0,0-1,3 2,-2-1,2-1,-3 0,0-1</inkml:trace>
</inkml:ink>
</file>

<file path=ppt/ink/ink83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47:4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2633 1732,'47'-21</inkml:trace>
</inkml:ink>
</file>

<file path=ppt/ink/ink83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47:4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2666 1680,'19'7,"-12"-5,-4-1,1 1,-1 0,-4 1,-3 9,-2 10,5-17,-3 13,3-13,2 0</inkml:trace>
</inkml:ink>
</file>

<file path=ppt/ink/ink83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47:4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2745 1683,'-8'50,"8"-45,0 0,-1 0,1 0,0-1,0 0,0 2,1 0,-1-1,1 1,-1-3,1 0,1 3,1-4,2-2,2-1,-3 1,3 0,-2-2,0 0,-2-1,-1-2,-1-4,-2 4</inkml:trace>
</inkml:ink>
</file>

<file path=ppt/ink/ink8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3227 29,'1'17,"-1"-13,1-1,0 1</inkml:trace>
</inkml:ink>
</file>

<file path=ppt/ink/ink83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47:4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2736 1688,'43'-6,"-43"9</inkml:trace>
</inkml:ink>
</file>

<file path=ppt/ink/ink83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47:4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2740 1729,'34'-12,"-31"11,1 0,0 0,1-1,5-1,-7 2,0 0,0 0,1 0,-1 0</inkml:trace>
</inkml:ink>
</file>

<file path=ppt/ink/ink83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47:4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2872 1688,'22'42,"-21"-39,-1 2,2-2,-1 2,6-7,9-15,2-5,-12 15,0-2,1-3,1 1,7-9,-8 10,5-12,-6 8,-3 8</inkml:trace>
</inkml:ink>
</file>

<file path=ppt/ink/ink83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47:4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3138 1374,'-19'27,"16"-19,1-4,-1 1,0-3,1 1,0 0,-2 1,1-2,-2 4,2-4,-1 0,1 1,0 0,1 0,-1 0,1 0,-2 1,3-1,-2 1,1-1,-1 0,-1 1,2 0,-2 0,3-1,-2 1,-1 1,0-1,1-1,7-12,-1 1</inkml:trace>
</inkml:ink>
</file>

<file path=ppt/ink/ink83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47:4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3052 1436,'-3'16,"2"-11,-2 5,0-1,2-6,-2 0,2 1,-2 2,0-1,2 0,-1 2,2-4,6-1,-1-3,-2-1,5-4,-5 4,0 0,0 0,0 1,10-6,-2 3,-3 1,-4 1,0 0</inkml:trace>
</inkml:ink>
</file>

<file path=ppt/ink/ink83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47:4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247 733,'3'16,"-2"-13,0 3,1-2,-1 0,1-1,0 0,0 0,-1 0,2 0,1 2,-3-2,-1 0,1 5,-2-2,1-1,0-2,-2-12,0 0,1 6</inkml:trace>
</inkml:ink>
</file>

<file path=ppt/ink/ink83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47:4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288 720,'-30'53,"29"-50,-1 0,-3 3,3-2,0-1,1 0,-3 2,2-1,1 1,0-1,0-1,1 0,0-6,0-1,1-5,-1 5</inkml:trace>
</inkml:ink>
</file>

<file path=ppt/ink/ink83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47:4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236 774,'22'-2,"-18"2,-1 1,1-2,2 2,-3-1,0 0</inkml:trace>
</inkml:ink>
</file>

<file path=ppt/ink/ink83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47:4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340 725,'21'-1,"-18"0,4 0,2 1,-4-1,-1 0,6 0,-2 0,-3 0,4 0,-3 0,0 1,0-1,-1 0,5-1,5 0,-2 1,-7 0,1 0,-1 1,1-1,5 0,-5 1,7-1,-7 0,8 1,-1 1,-5-1,9 2,-8 0,-5-2,-2 0,2 0,-1 0,-5-3,-1 0,-3-6</inkml:trace>
</inkml:ink>
</file>

<file path=ppt/ink/ink83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47:4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637 651,'71'-13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2966 1363,'40'-9,"-37"9,-5-5,0 1,0 1,0 0,1 0,-2 0</inkml:trace>
</inkml:ink>
</file>

<file path=ppt/ink/ink8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3232 19,'2'0</inkml:trace>
</inkml:ink>
</file>

<file path=ppt/ink/ink84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47:4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682 645,'-11'42,"11"-37,-1 0,0 1,0 5,-1-7,2 1,-1-1,0 0,0 15,1-10,-1-5,1-1</inkml:trace>
</inkml:ink>
</file>

<file path=ppt/ink/ink84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47:4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701 686,'32'0,"-28"1,-4-4,-1 0</inkml:trace>
</inkml:ink>
</file>

<file path=ppt/ink/ink84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47:4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725 668,'43'8,"-45"-5,-4 4,3-4,0 0,0 0,2 0,-4 6,2-3,2-3</inkml:trace>
</inkml:ink>
</file>

<file path=ppt/ink/ink84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47:4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789 630,'38'79,"-37"-76,-1-10,0-6,0 8</inkml:trace>
</inkml:ink>
</file>

<file path=ppt/ink/ink84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47:4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785 610,'47'-8,"-44"8,1-1,0 0,-1 0,-5 5,-4 0,3-3</inkml:trace>
</inkml:ink>
</file>

<file path=ppt/ink/ink84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47:4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749 616,'72'-13,"-65"7,-5 2,0 1</inkml:trace>
</inkml:ink>
</file>

<file path=ppt/ink/ink84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47:4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875 604,'9'15,"-8"-12,1 2,0 2,-1-3,1 1,0 5,1-2,-2-5,0 0,-3-22,2 12,0 2</inkml:trace>
</inkml:ink>
</file>

<file path=ppt/ink/ink84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47:4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904 599,'-26'64,"16"-74,5 6,1-1,2 1,-1 1,3 0,3 3,2-1,5-1,-6 0,-1 1,0 0,0 0,7-4,-4 2,-3 0</inkml:trace>
</inkml:ink>
</file>

<file path=ppt/ink/ink84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47:4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934 569,'-2'102,"2"-99,0-7,-1-2,1 0,-1 0</inkml:trace>
</inkml:ink>
</file>

<file path=ppt/ink/ink84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47:4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936 572,'33'-2</inkml:trace>
</inkml:ink>
</file>

<file path=ppt/ink/ink8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3274 26,'-14'0,"11"1,1 2,2 1,2-1,1-1,0-2,0-2,-1-1,-1 6,-1 1,-1 2,0 0,0 0,0-2,-1-1,-1 1,0-1,-2-2,0 1,2-2,0 1</inkml:trace>
</inkml:ink>
</file>

<file path=ppt/ink/ink84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47:4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934 613,'40'-5,"-37"5,0-1,-6-1</inkml:trace>
</inkml:ink>
</file>

<file path=ppt/ink/ink84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47:4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2260 1459,'-3'18,"3"-15,0 1,0 0,-1 0,1 1,0 5,0-7,0 0,-1 4,1-3,0 0,-1 0,0 0,1 1,0-2,0 2,-1-1,1-1,0 0,-1 1,0-7,-1-2,0 1</inkml:trace>
</inkml:ink>
</file>

<file path=ppt/ink/ink84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47:4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2253 1440,'-9'14,"7"-11,0 3,-1-2,0 2,1-2,0 1,0-1,1-1,0 0,4-9,0 0</inkml:trace>
</inkml:ink>
</file>

<file path=ppt/ink/ink84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47:4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2254 1432,'17'19,"-15"-16,1 4,-1-4,1 1,0-2,1 1,-1 0,0-1,0 1,-3 6,-6 1,-2-9,4-2,0-1</inkml:trace>
</inkml:ink>
</file>

<file path=ppt/ink/ink84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47:4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505 1687,'-2'14,"1"-8,1-1,0 2,0 0,-1 5,0-1,0-6,1 0,0 4,-1 4,1-3,-1-1,1-6,0-8,3-15,-3 16,1-2,1 3,-1-1,2-2,0 0,0 3,2-4,-1 5,0 2,1 3,1 2,-3 0,-1 1,-3-3,-5 9,3-7,-2 6,2-7,0-1,7-10,2-4,0 4,-3 3,3 0,-1 0,0 1,0 0,-2 1,0 3,-5 6,1-4,0 6,0-1,0-1,1 1,1-5,6-2,-3-3,0-2,1-2,-1-4,-1 3,-2 4,0-2,-1 1,0-1,-2 2,-1 2,0 1,0 1,-2 0,1 3,1 0</inkml:trace>
</inkml:ink>
</file>

<file path=ppt/ink/ink84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47:4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564 1759,'51'-16,"-47"15,0 0,-1 0,1 0,-1 1,0-1,1 2,0-2,-1 1,0 1,1 0,-1-1,4 2,-4-1,0 1,-7-3,-7-4,5 2</inkml:trace>
</inkml:ink>
</file>

<file path=ppt/ink/ink84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47:4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619 1708,'6'30,"-7"-25,-1 0,0 2,1-4,0 1,1-1,-1 6,1-6,0 3,0-3,0 3,2-3,1-1,0-2,1-3,-1-3,-2 2,1 0,-1 0</inkml:trace>
</inkml:ink>
</file>

<file path=ppt/ink/ink84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47:4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640 1693,'-4'52,"4"-49,0 2,1-2,-1 1,0 2,1-3,-1 1,1-1,2 0,4 1,-4-6,2-1</inkml:trace>
</inkml:ink>
</file>

<file path=ppt/ink/ink84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47:4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679 1745,'11'17,"-10"-20,-2-1,-2 1,0 2,8-6,-2 6,3-2,-3 3,0 0,1 0,1 2,-1 3,-3 1,-1-1,0-1,-1 5,0 4,0-5,1-5,2-15,1 0,-2 7,1-2,0 3,0 1,0 0,1 1,-1 13,-3-1,0-1,1-6,0 0,1-6,4-10,-2 6,3 0,-2 4,0 1,2 1,0 0,-2 1,1 2,-1 1,-2 3,0 2,-2 6,-1-7,0 0,1-4,0-8,-1-2</inkml:trace>
</inkml:ink>
</file>

<file path=ppt/ink/ink84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47:4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686 1743,'-12'25,"11"-21,1-1,1 0,-1 0,1 0,1 0,1-1,4-4,-3-4,-3 3,5-6,-2 5,-2-1,0 2,-3 0,-2 0,0 2,0-1,-2 2,2-1</inkml:trace>
</inkml:ink>
</file>

<file path=ppt/ink/ink8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3291 25,'-7'21,"5"-15,1-1,0-1,0 0,5-10,-1-1,1 1,0 0,0 2,0 1,0 1,1-2,-2 3,0 1,0 3,-4 0,1 2,-1-1,-1 1,1 0,-1-1,0-1,-1-1</inkml:trace>
</inkml:ink>
</file>

<file path=ppt/ink/ink84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47:4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810 1752,'18'3,"-14"-3,0-1,2 0,-3 1,0 0,0 0,2-1,-2 2</inkml:trace>
</inkml:ink>
</file>

<file path=ppt/ink/ink84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47:4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878 1723,'13'35,"-10"-39,0 0,0 0,1-5,-3 6,0 0,0-3,1 1,-3 11,0 6,1-6,1 0,2-1,0-3,2-2,3-3,0-5,0-10,-4 7,0 2,-2 5,1-4</inkml:trace>
</inkml:ink>
</file>

<file path=ppt/ink/ink84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47:4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957 1694,'-19'135,"19"-140,1 1,1-4,-2 5,2-3,-2 3,1 0</inkml:trace>
</inkml:ink>
</file>

<file path=ppt/ink/ink84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47:4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960 1712,'18'0,"-15"1,2 0,-2 0,0 3,-3 3,-1 0,0-4,0 0,-1 0,-2 1,1-2,-4 4,4-4,-1 0,-3 5,3-2,1-5,2-3,2-2</inkml:trace>
</inkml:ink>
</file>

<file path=ppt/ink/ink84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47:4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1113 1735,'-7'-14,"5"11,-2 0,1 3,-2 4,-1 8,1-2,3-6,1 0,0 0,5-4,1-3,4-5,-6 4,0 1,0 4,-2 3,0-1,-1 1,-1 0,5-3,1-6,-2 2,0 0,3-3,-4 3,1-1,0 3,-1 5,-2 1,-1-2,0 2,0-2,0 0,1 1,8-8,-1-3,-1-3,0 1,1 1,-3 6,-1 6,-3 5,0-5,0 0,-1-1,1 5,-1-3,1-2,0 0</inkml:trace>
</inkml:ink>
</file>

<file path=ppt/ink/ink84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47:4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1211 1752,'-17'-12,"14"12,-2 2,2 1,0 0,1 0,1 1,1-1,1 3,0-2,2-2,1-3,7-6,-4 2,2-8,-6 7,-2 3,0-3,1 3,-1-2,-2 11,1 1,0-4,0 4,0-1,1-1,0-2,2 0,0-4,14-13,-8 0,-4-3,-2 6,-1 4,1-8,-3 11,0 1,0 0,0-1,-5 14,-3 20,6-9,0-6,0-8,2 1,-1-1,1 5,1-5,0-3,6-8,-2-7,-3 7,0 0,0 0,0 0,0 1,1-5,-2 5,0-3,0 3,0-1,0 0,-1 0,1 0,0 1,-2 9,1-2,-1 9,0-8,0 3,1-3,-1-1,2-1,-1 0,0 0,0 0,0 3,0 1,1-1,1-3,1-2</inkml:trace>
</inkml:ink>
</file>

<file path=ppt/ink/ink84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47:4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1301 1718,'-1'44,"0"-40,-4 13,3-11,0-1,0 0,0 0,0-1,0 1,-3 5,3-4,0 0,0-1,0-1,0-1,0 0,-2 0,1 0,-3-2,10-22,1 6,-3 12,0 0</inkml:trace>
</inkml:ink>
</file>

<file path=ppt/ink/ink84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47:4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1345 1715,'-32'39,"29"-35,2-1,0 0,-1 1,2 1,2 0,0 1,8-1,-2-5,-5 0,0 1,-1 3,-6 2,0-2,0-3,1-1,1-3</inkml:trace>
</inkml:ink>
</file>

<file path=ppt/ink/ink84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47:4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1382 1732,'-14'73,"17"-76,-1-5,0 0,0-5,-1 8,1-8,-2 9,1 1,-1-1,1-1,-1 0,0-12,-1 12,1 2,-1 7,1-1,1 0,3 4,0-6,3-1,3-1,-7-1,0 1,4-1,-2 1,-4 4,-4 6,-5 2,1-4,6-4,1 0,4-1,-1 0,7 6,-9-3,-2 6,1-8,-4 3,2-3,-4-1,0-1,-1 0,4-2</inkml:trace>
</inkml:ink>
</file>

<file path=ppt/ink/ink84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47:4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1528 1755,'8'54,"-6"-57,0-2,-1 0,1 0,-1 1,1-5,2-3,-3 9,2 0,0 1,0 2,1 5,-3-1,0 4,0 3,-1-5,0-3,0 0,0 0,4-7,-1 0,5-13,-4 9,-1 5,2-3,-2 5,1 0,-2 4,-1 1,-1-1,0 0,0 2,-1 5,0-1,-1-4,1 0</inkml:trace>
</inkml:ink>
</file>

<file path=ppt/ink/ink8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3213 73,'8'13,"-6"-9,-1-1,0 2,1 0,-1-1,-1-1,1 0,0 0,1-6</inkml:trace>
</inkml:ink>
</file>

<file path=ppt/ink/ink84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47:4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1651 1772,'-32'4,"30"-1,2 1,-1-1,1 0,-1 1,1-1,1 0,3-3,1-1,-1-1,0-1,-1 0,3-7,-3 5,0 1,-2 7,0 2,-1 3,0-4,1 1,0-1,0-1,4-2,0-7,2-1,-4-1,-1 2,0-2,-1 5,0 7,-2-1,2 1,-1 1,0 2,1-3,2 0,1-2,5-4,-4-9,-2 5,-1-6,-2 4,-1 4,-4 8,2 10,3-9,-1-1,1 0,-1 5,1-6,-1 0,1 0,-1 2,1-2,-1 0,0 0,1 1,-1 0,-1 1,1-1,0 1,0-1,-3 3,0-4,1-1,-2 0,-1-1,1 0,2 0,0-2,0 0</inkml:trace>
</inkml:ink>
</file>

<file path=ppt/ink/ink84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47:4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1792 1699,'-22'102,"23"-105,0 0,1-7,-1 5,0 1,1-5,0 6,-1 0,0 0,2-3,-1 3,1 0,-1 0,3 1,-2 0,4 4,-1 4,-4-2,-2 3,-4 0,3-4,-3 2,2-1,1-1,-1 0,0 0,-1 1,0-2,-1 0,1-1,0-10,4 2</inkml:trace>
</inkml:ink>
</file>

<file path=ppt/ink/ink84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47:4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1826 1759,'19'16,"-16"-15,0 0,2 0,-2 0,0-1,1-1,-1-1,-2-1,2-1,-2-3,-1 3,-1-1,-1 1,-2 2,-3 0,4 2,0 1,-2 0,0 2,-2 2,1 2,3-1,2-1,-1 4,1-5,1 0,0 2,0-2,1-1,1 0,14-2,-9 0,0-2,-3 1</inkml:trace>
</inkml:ink>
</file>

<file path=ppt/ink/ink84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47:4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1545 1745,'17'5,"-14"-4,4 1,-4-1,1-1,0 1,-1 0,0-1,1 1,0-1,1 0,4 1,-2-2,0 1,0 0,-1 0,7-2,-7 2,2-1,1 1,-1 0,0 0,-1 0,16 1,-14 0,0-1,0 1,18 5,-9-1,-9-2,8 3,-9-3,2-1,5 1,-4 0,-2-2,-5 0,7 1,-8-2,5 0,-16-10,2 6,0-2,-2 1</inkml:trace>
</inkml:ink>
</file>

<file path=ppt/ink/ink84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47:4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1535 1638,'0'51,"2"-54,1-4,4-14,-6 18,0 0,2-2,1 0,0 0,1 1,-2 4,0 1,-1 2,-2 1,0 0,-2 0,0 3,0-3,1 0,1-1,3-4,4-6,1 1,-5 3,1-1,0 1,-1-1,0 1,-3 6,-4 6,3-6,0 1,0-1,1 3,1-2,2 0,1-5,0-1,-1 1,2-3,-1 1,2-2,0 0,-2 0,-2 1,-1-1,-1 0,-5 2,2 3,-4 1,3-1,1 1,0 0,-4 1,16-2,-4 0,5 0,-6 0,0-1,-1 1,1-1,-1 1,0 0,1 1,0 0,-1-1,1 1,1-1,-1 1,0-1,0 1,0-1,-1 0,4 1,-4 0,0-1,-6-4,-1 0,0-1,0-1,3 2</inkml:trace>
</inkml:ink>
</file>

<file path=ppt/ink/ink84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47:4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1677 1596,'-3'19,"3"-14,-1 0,1-1,-3 5,2-5,0-1,1 0,-1 3,0-2,3-1,6 1,-4-4,8 3,-7-2,0 0,-2-1</inkml:trace>
</inkml:ink>
</file>

<file path=ppt/ink/ink84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47:4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1813 1631,'-48'33,"50"-28,5-2,-4-3,0-1,5-1,-5 1,0 0,0-1,0 0,0 1,1-2,2 0,1-1,-2 2</inkml:trace>
</inkml:ink>
</file>

<file path=ppt/ink/ink84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47:4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1844 1643,'-27'8,"25"-5,2 4,0-4,0 1,1-1,1 0,1-4,0-2,1 0,2-3,-3 4,2-1,-2 0,1-2,-1 2,-3 6,0 0,-1 6,0 1,1-5,4-9,-1-1,0-2,-1 2,1 1,0 0,0 3,2 2,-4 2,1 1,-2 1,0 12,-3 2,2-13,1-9,1 0,-1 0,0 0,0 0,1-1,-1 0,2-3,-1 2,1 2,1-1,0 0,4 0,-2 2,-1-1,-1 2,0 0,1 0,0 2</inkml:trace>
</inkml:ink>
</file>

<file path=ppt/ink/ink84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47:4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1921 1669,'25'9,"-22"-10,2-1,-2 0,0-3,0 1,-1 1,-1 0,-1 0,-2 0,-1 2,-2 2,-19 7,18-3,5-1,1 0,1 3,1-1,1-3,2 0,5-1,4-2,-10-1,-1 1,3 0,-3-1</inkml:trace>
</inkml:ink>
</file>

<file path=ppt/ink/ink84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47:4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2082 1658,'-7'29,"6"-24,0-1,0-1,0 0,0 0,0 3,0-1,-1 10,1-6,0-6,1 0,-1 1,1 1,0-2,2 0,0 1,2-7,-1-1,-2 1</inkml:trace>
</inkml:ink>
</file>

<file path=ppt/ink/ink8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3322 355,'-13'-9,"9"9,1 1,-1-1,-1 2,2 1,0-1,0 3,2 0,1-2,-1 1,1 1,-1 0,1 3,0-4,0 1,3-3,2-2,-1-2,-1 1,1-1,-1 0,2-3,-4 2,1 0,1-1,-2 1,1 0,-1-1,1 1,0 0,1-1,2-2,-3 3,-1 0,-1 6,-1 0,0 0,0 1,0-1,0 0,0 0,0 0,1 1,0 1,0-2,-1 1,1-1,0 0,0 0,2 0,-1 0</inkml:trace>
</inkml:ink>
</file>

<file path=ppt/ink/ink84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47:4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2086 1743,'18'11,"-14"-12,0 0,-1-1,0 1,0-1,-1-1,-1-1,-2 0,0-2,-3 1,0 1,-1 4,1 2,1 1,-2 4,2-3,1-1,1 0,1 0,0 2,2 3,3-3,3 0,-1-3,0 0,-1-3,-1-4,0-1,-3 3</inkml:trace>
</inkml:ink>
</file>

<file path=ppt/ink/ink84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47:4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2135 1747,'39'3,"-36"-4,2 2,-2-2,3 0,-3-1</inkml:trace>
</inkml:ink>
</file>

<file path=ppt/ink/ink84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47:4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2178 1699,'-20'22,"19"-18,1 1,-1-1,0-1,1 0,-1 1,2-1,-1 0,0 0,0 3,1 0,1 4,-2-6,1-1,-1 1,0 2,-1-2,0-1,-1 0,0 0,-1-1,-1 0,6-10,4-5,-2 5,0 2,0 0</inkml:trace>
</inkml:ink>
</file>

<file path=ppt/ink/ink84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47:4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2222 1693,'-13'44,"12"-41,-2 4,2-4,0 0,1 0,-1 1,0 3,1-1,2 1,1-3,4-3,-3-2,0 0,1-3,-2-1,-2 2,1-1,-1 1,-2-2,-2-2,-2 2,0 1,-2 0,2 0,0 1,-1-1,1 5,1-2,0 4,1-2,-1 1,7-3,0 0,0 0,1 0,-1 0,0 0,1 0,0 0,-1 2,1 0,5-1,-3-1,-2 0,0-4,-3 0,-1 2</inkml:trace>
</inkml:ink>
</file>

<file path=ppt/ink/ink84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47:4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2251 1741,'2'0</inkml:trace>
</inkml:ink>
</file>

<file path=ppt/ink/ink84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47:4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2302 1717,'1'33,"-1"-30,0 1,-1 1,1 1,-1-3,1 5,0-1,-1-3,1 2,-2-9,2-5,-1 5,1-1,0 1,0 0,0 0,0-2,0 2,0-2,2-1,0 1,1-2,-2 3,2 1,1 0,0-1,2 1,0 2,-3 0,-1 4,-4 2,-1 4</inkml:trace>
</inkml:ink>
</file>

<file path=ppt/ink/ink84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47:4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2339 1763,'36'4,"-33"-7,-3 0,-1-2,-1 2,-1 1,-2-1,2 3,-2 1,2 1,0 0,2 2,-1-1,0 5,1 1,1-3,1-2,-1-1,2 1,1-1,0-1,1-2,-1 1</inkml:trace>
</inkml:ink>
</file>

<file path=ppt/ink/ink84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47:4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2401 1768,'-19'6,"14"-2,3 0,0 0,0 0,1 0,0-1,2 0,2-2,3 0,-3-1,3-1,4-4,-5 0,-1-2,1-4,-2 5,-1 3,-3 7,-1 0,0 4,2 1,0-5,0-1,0 0,2 0,1-2,2-3,4-2,-5 1,2-4,-4-1,-1 2,-1 2,-2 9,0 3,2 0,0-3,-1-2,1 2,-1 0,0-2,5-12,-3 6,1-1,-1 1,1-1,-1 0,2-1,-2 2,2 1</inkml:trace>
</inkml:ink>
</file>

<file path=ppt/ink/ink84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47:4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2461 1749,'7'18,"-7"-14,0 1,0-1,-1-1,1 0,0 0,0 0,0 1,-1-1,1 2,-1 0,2-8,0-1,0 1,0-1,0 1,0 0,0 0,2-4,-1 3,7 0,-5 3,-1 1,0-1,0 1</inkml:trace>
</inkml:ink>
</file>

<file path=ppt/ink/ink84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47:4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2522 1768,'-14'42,"17"-40,0-1,0 1,-3 2,-3 4,0-3,-1 1,2-3,0 0,-1 0,0-3,10-18,-2 9,-3 6,2 0,0-1,-1 1</inkml:trace>
</inkml:ink>
</file>

<file path=ppt/ink/ink8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3342 365,'22'4,"-18"-5,-1 0,0 0,0 1,1-1,-1 1,0-1,-6 1,0 0</inkml:trace>
</inkml:ink>
</file>

<file path=ppt/ink/ink84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47:4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2535 1802,'6'29,"-7"-26,1 1,0-1,2-8,-1-7,-1-1,-1 8,1 2,-1-1,1 0,0 1,1 0,13 6,-2-3,-6 0,1 0,-4 0,-2 4,-3 1,0 0,-1-2,3 0,-1 0,-1 2,1 1,1-2,3-2,1-3,3 0,0-1,-4 1,0 0,0-3,0 1,-2 0,1-1,0 0,-1 0,0 0,-3 1,-2 2,-4 3,2 0,3-2,6 1,5-1,-5 0,0 0,1 1,-1 0,1 1,-1 3,-1 0,-2-2,-1 1,1 0,-1-1,1 0,-1 0,0 0,1 0,-1 1,-1 1,6-9,0-2,-1 1,-1 1,-1 1,1-2,2 1,-2 1,1 0,0 1,0 0,-2 6,-1 27,0-27,0-1,-1 1,2-1,-1 1,0-1</inkml:trace>
</inkml:ink>
</file>

<file path=ppt/ink/ink84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47:4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1141 845,'6'22,"-6"-19,1 1,0-1,0 0,0 0,2-1,0-2,2-3,3-2,0-1,6-6,-6 4,1-1,-5 5,0 1,-1 1,0 1,-7 4,-6 0</inkml:trace>
</inkml:ink>
</file>

<file path=ppt/ink/ink84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47:4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2122 892,'5'11,"-4"-6,-1-1,0 1,1-1,0 1,0 0,1-1,1-5,0-2,-2 0,3-4,0-2,-1 6,-1 0,1 1,0 0,0 0,0 0,5-2,-4 1,-1 1,0 0,0 0,-4-3</inkml:trace>
</inkml:ink>
</file>

<file path=ppt/ink/ink84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47:4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1726 1462,'10'12,"-9"-9,0 0,1 1,-1-1,0 1,0 0,0 1,0 0,0 0,0 0,6-25,-3 10,0 5,2-3,0 0,-2 4,4-5,3-1,-8 7,0 0,-1-1,1 1,3-5,-4 5,1-3,-1-1,-1 4,-1 0,-2-1,-1 7,2 2</inkml:trace>
</inkml:ink>
</file>

<file path=ppt/ink/ink84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1814 313,'-2'11,"2"-7,0 0,-1 0,-1 2,1-3,0 0,0 1,0 5,0-5,1 2,-1 0,0 0,0-1,1-2,-1 5,0-5,1 0,-1 0,1 1,0 0,0-1,2 2,-1-2,1 0,0 0,1 0,1-2,0 0,1 0,0-2,2 0,-4 0,0-1,0 1,1-1,-1-1,0 1,0 1,-3-2,-1-2,0 2,-1-1</inkml:trace>
</inkml:ink>
</file>

<file path=ppt/ink/ink84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1812 329,'19'-5,"-16"5,0-1,0-1,1 1,1 0,-1 1,-1 3,-3 2,-1 1,1-3,-1 0</inkml:trace>
</inkml:ink>
</file>

<file path=ppt/ink/ink84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1807 384,'23'-9,"-17"8,-3 1,0 0,0 0,0 0,0 1,1-3,0-2,0 0,-1 1,0 1</inkml:trace>
</inkml:ink>
</file>

<file path=ppt/ink/ink84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1910 368,'27'-1,"-23"1,0 0,0 0,-1 0,0 1</inkml:trace>
</inkml:ink>
</file>

<file path=ppt/ink/ink84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1933 338,'5'16,"-5"-10,1 7,0-6,-1-1,1 4,-1-6,0 2,1-2,0-1,-1-7</inkml:trace>
</inkml:ink>
</file>

<file path=ppt/ink/ink84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2020 301,'13'1,"-9"-1,-1 0,1 0,-1 0,1 0,-1 0,3 0,-2 0,0 1,-1-2,0 2,0-1</inkml:trace>
</inkml:ink>
</file>

<file path=ppt/ink/ink8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3354 396,'28'-2,"-25"1</inkml:trace>
</inkml:ink>
</file>

<file path=ppt/ink/ink84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2057 315,'0'16,"-1"-11,1 2,-1-3,-1 10,2-9,-2 3,1 3,0-6,1 0,-1-1,1-1,0 0,-1 0,2 0</inkml:trace>
</inkml:ink>
</file>

<file path=ppt/ink/ink84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1665 1015,'-1'17,"1"-13,0-1,1 0,-1 1,0 2,0-3,0 1,1 0,-1 2,0 1,1 0,0 5,-1-7,1 0,-1-1,0 2,1-2,-1 1,0-1,0-1,0 0,0 4,0-4,0 0,1 0,3-5,-3-1,0-1</inkml:trace>
</inkml:ink>
</file>

<file path=ppt/ink/ink84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1672 1036,'22'-4,"-12"1,-5 2,4 0,1 0,-5 0,-1 1,-3 3,-6 2,2-2,0-1</inkml:trace>
</inkml:ink>
</file>

<file path=ppt/ink/ink84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1688 1075,'18'-4,"-15"3,0 1,1-1,-1 1,0 3</inkml:trace>
</inkml:ink>
</file>

<file path=ppt/ink/ink84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1699 1196,'1'14,"1"-10,-1 2,0-1,-1-1,1-1,-1 1,0 0,0 4,0-4,0 0,0 0,0-1,0 2,0-2,1 2,-1-2,0 1,1 6,-1-5,1 1,-1-1,0 0,0 0,0-1,0 0,0 1,0 1,0-1,0 1,0 0,-1 3,1-6,0 1,-1 10,2-10,-1 0,0 2,0 0,0 4,0-1,0-5,0 1,1 4,-1-4,0 1,1 0,0 0,0 3,-1-5,0 0,1 4,-1-4,1 1,0 1,-1-1,1 8,-1-8,1-1,-1 1,1 0,0 0,-1 0,1 8,-1-2,0-7,0 1,1-1,-1 0,0 0,0-1,1 1,-1 0,-1 4,1-5,0 1,0 2,0-3,0 1,-1-1,1 1,0-1,0 1,0 0,0 0,1 0,0 1,-2-2,1 1,1-1,-1 0,0 4,0-4,0 0,1 0,-1 2,0-2,-3-4,2-2</inkml:trace>
</inkml:ink>
</file>

<file path=ppt/ink/ink84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1694 1807,'18'-3,"-14"4,-1-1,0 0,-4 3,-1 4,0-1,1-3,0 1,0 0,0 1,0 1,0-2,1 0,-1-1,2 0,0 0,1 0,1-2,3 1,-3-2,1 0,-1 0,0 0,1-6</inkml:trace>
</inkml:ink>
</file>

<file path=ppt/ink/ink84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1708 1739,'9'13,"-7"-10,-1 0,-5-10,1 4,2 0,5 6,-1-3,0 0,-1-3,-3-1,0-1,0 2,0 0,-2 2,0 0,0 1,2 4,2 1,0 2</inkml:trace>
</inkml:ink>
</file>

<file path=ppt/ink/ink84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2128 332,'12'20,"-9"-14,-2-2,0-1,2 4,-2-4,0 0,0 1,0-1,0 0</inkml:trace>
</inkml:ink>
</file>

<file path=ppt/ink/ink84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2154 322,'-8'31,"7"-28,0 0,0 1,-1 11,1-12,0 0,1 0,-2 2,1-2,-2-1</inkml:trace>
</inkml:ink>
</file>

<file path=ppt/ink/ink84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2122 353,'14'-1,"-8"1,-2-1,0 1,0 0,-1 0,1 1,-1-1,0 0</inkml:trace>
</inkml:ink>
</file>

<file path=ppt/ink/ink8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3418 340,'-18'16,"15"-13,0 0,2 1,0-1,0 4,0-3,1 0,-1 0,1-1,0 5,0-4,2 0,0 1,-1-1,1-1,-1 0,0-6,-1 0</inkml:trace>
</inkml:ink>
</file>

<file path=ppt/ink/ink84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2206 343,'17'-3,"-14"3,0 0,0 0,0 0,-2 4,-2-1,-1 1,0 0,1 0,-1 0,1 0,0 0,1 3,-1-3,1-1,3-1,0-1,0 0,1-2,1 0,-1 0,1-4,-2 0,-1 2,0 0,-1-1,0-2,-1 2</inkml:trace>
</inkml:ink>
</file>

<file path=ppt/ink/ink84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2240 280,'11'14,"-10"-10,0-1</inkml:trace>
</inkml:ink>
</file>

<file path=ppt/ink/ink84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1720 501,'17'-2,"-11"1,-3 1,3-1,-1 2,-2-2,2 1,-2 0,0-1,1 1,0 1,0-1,0-1,0 1,0 1,3-2,-3 0,0 2,-1-1,1-1,0 1,0 1,17-3,-11 0,-6 0,0 2,0-1,3-2,3 2,-5 0,0-1,0 2,0-1,-2 0,1 1,0-1,0 1,0 0,4 0,-3 0,4 1,-3-1,-1 1,-2-2,1 1,1 0,-1 0,0 0,0-1,0 1,1 0,0-1,0 1,0 0,0-1,-1 0,0 1,5-1,-6 0,1 0,1 1,0-1,0 0,7 0,-8 1,5-2,-5 2,1-1,-1 1,0 0,0-1,2 1,10-1,-12 1,0 0,1 0,4-1,-5 1,11-1,-9 1,-1-1,0 0,-1 1,5-1,-5 1,0 0,0 0,10-2,-9 2,0 0,4-1,-5 1,8-1,-8 1,0 0,1 0,1 0,-1 0,9 0,-9 0,-1 0,0 0,5 0,-4-1,0 1,1 0,-1-1,9 1,-11 0,4 0,-4 0,0-1,0 1,0 0,0 0,5 1,-4-1,-1 1,-7-1</inkml:trace>
</inkml:ink>
</file>

<file path=ppt/ink/ink84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2203 285,'-2'11,"2"-7,0-1,0 1,0 0,0 8,0-6,-1-2,1 8,0-9,0 0,0 0,1 2,1-1,-1-1,1 1,0 2,-1-3,3 2,0-1,1 0,-1-2,0 0,0 1,-1-1,0-1,0 0,0 1,0 0,0-2,0 1,3-3,-3 0,0 1,1-3,2-3,-5 4,0 0,0-1,1-5,-1 5,-1 0,2-1,-1 2,0 0,0-2,0 1,1-1,-1 2,-1 0,1-1,-1 0,0-1,0-5,0 7,-1-2,1 2,-1-2,0 2,1 0,0 0,-1-2,0 2,-1-4,-1 2,0 3,-7-4,-3 3,9 2,0 1,0 0,-11 5,-3 7,13-7,-5 7,5-6,1 0,-6 9</inkml:trace>
</inkml:ink>
</file>

<file path=ppt/ink/ink84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2047 451,'-1'16,"1"-13,0 0,1 0,-1 1,0 0,0-1,1 1,-2 4,2-5,-1 0,0 0,0 1,0 0,0-1,0 1,0 0,0 1,0 0,0 0,0-1,0 0,-1 1,1-1,0-1,0 0,0 0,0 0,1 2,-1-2,1 3,-1 2,0-4,0-1,0 0,0 1,0-1,0 0,1 7,-1-5,0-1,0-1,0 1,0-1,0 0,-1 3,1-1,0-2,0 0,0 0,-3-2,0-4</inkml:trace>
</inkml:ink>
</file>

<file path=ppt/ink/ink84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2017 682,'14'-2,"-10"2,0 1,1-1,1 0,-2 0,-1 0,0 0,0-1</inkml:trace>
</inkml:ink>
</file>

<file path=ppt/ink/ink84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2045 683,'4'31,"-4"-27,0 5,1-5,-1 4,0-3,0 4,0-5,0 0,-1-1,-2-4,0-3</inkml:trace>
</inkml:ink>
</file>

<file path=ppt/ink/ink84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2143 405,'8'22,"-7"-19,0 0,0 0,0 0,1 1,-1-1,0 2,3 1,-2-2,1 2,-1-1,-1 0,0-2,2 9,-2-7,0-2,0 0,-1 0,0 2,1-1,0-1,-1 0,0 3,0-2,1 0,-1 0,0 0,0 0,1 1,0-1,0 1,0-1,0-1,0 0,0 1,1 5,-2-6,1 0,-1 1,0 0,0-1,0 1,0 6,-1-7,1 1,0-1,1 0,-1 0,0 0,0 0,0 1,0-1,0 1,0 0,-3-1</inkml:trace>
</inkml:ink>
</file>

<file path=ppt/ink/ink84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2158 634,'5'15,"-4"-11,0-1,0 1,2-1,-1 3,-1-3,1 2,0-2,1-4,1-1,-1 0,1-2,1-2,-3 3,2 0,-2 0,3-4,-3 3,-1 1,1 0,-6 3,1 2,1 1,0 0</inkml:trace>
</inkml:ink>
</file>

<file path=ppt/ink/ink84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2172 697,'10'18,"-8"-14,2 1,-1 2,-2-4,0 2,0-2,1 5,-2-5,1 0,-1 0,1 1,0 0,0 0,-1-1,0 2</inkml:trace>
</inkml:ink>
</file>

<file path=ppt/ink/ink8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3434 326,'2'0</inkml:trace>
</inkml:ink>
</file>

<file path=ppt/ink/ink84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2207 694,'-3'20,"2"-16,0 1,-1 0,2-1,-2-1,1 0,0 0,0 1,0-1,0 0,0 0,0 0,-1 0,0 0,1 0</inkml:trace>
</inkml:ink>
</file>

<file path=ppt/ink/ink84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2172 721,'18'2,"-15"-2,0 0,0 0,0 1,2-1,0 1,0-1,-1 1,0-1,-1 2,1 1,-7 0</inkml:trace>
</inkml:ink>
</file>

<file path=ppt/ink/ink84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2748 331,'-1'14,"1"-9,-1 3,0 5,1-8,-1 0,0 5,0-6,1 0,-1 0,0 0,1-1,0 0,-1 0,1 1,-1-1,2 0,0 0,0 1,0-1,2 0,1-1,0 0,-1-1,0-1,0 1,2-1,-2 0,5 0,-5 0,1 0,0-1,-1-1,-1-2,-3-9,1 9,-1 1</inkml:trace>
</inkml:ink>
</file>

<file path=ppt/ink/ink84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2742 347,'15'-3,"-12"2,0 1,1-1,-1 1,1-1,-1 1,0 0,0 2</inkml:trace>
</inkml:ink>
</file>

<file path=ppt/ink/ink84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2758 383,'15'4,"-11"-4,-1 0,1 0,-1 0,1-1,-1 0</inkml:trace>
</inkml:ink>
</file>

<file path=ppt/ink/ink84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2824 371,'24'4,"-21"-4,2-1,-2 1,1-1,-1-2,-6-1</inkml:trace>
</inkml:ink>
</file>

<file path=ppt/ink/ink84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2841 351,'14'2,"-10"-2,0 0,-1 0,7 2,-6-1,0 0,-1-1,0 1,1 0,-1 0,-2 2,-2 2,1-2,-4 11,3-10,-2 5,1-6,1 2,-3 2,2-4</inkml:trace>
</inkml:ink>
</file>

<file path=ppt/ink/ink84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2925 342,'-4'17,"3"-13,1-1,-2 7,1-6,0 1,1 0,-1-1,1-1,-1 6,1-5,1 0,0-1,2 1,1-1,0-2,0 0,0-2,0 1,-1-2,1 1,0-2,-1 2,1-2,-1 0,0-1,-4-2,0 2</inkml:trace>
</inkml:ink>
</file>

<file path=ppt/ink/ink84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2916 346,'30'-1,"-27"1,0 0,0 0,-3 3</inkml:trace>
</inkml:ink>
</file>

<file path=ppt/ink/ink84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2916 389,'29'0,"-22"-3,-3 2,3-4,-3-2,-1 3</inkml:trace>
</inkml:ink>
</file>

<file path=ppt/ink/ink8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3435 326,'-2'19,"1"-16,1 0,-1 0,0 2,0-1,1 0,0-1,-1 2,1-1,0 0,-1 3,1-4,-1 1,1-1,-1 1,1-1,0 0,0-6,0 0,2-3,-1 3,-1 0,1-1,1 0,0 0,0 1,1 2,0 1,0 2,0 1,-1 0,-2 0,0 0,-1 0,-1 0,1 0,-2 0,-1 0,1-2,0 0,0-1,0 1</inkml:trace>
</inkml:ink>
</file>

<file path=ppt/ink/ink84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3005 358,'22'-1,"-19"1,0 0,1-1,0 0,-1 1,0-1</inkml:trace>
</inkml:ink>
</file>

<file path=ppt/ink/ink84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3019 337,'6'14,"-6"-11,0 0,0 3,0 3,0-4,-1 0,1 4,0-6,-1 2,2-2,0 0</inkml:trace>
</inkml:ink>
</file>

<file path=ppt/ink/ink84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3060 316,'42'2,"-37"-3,-1 2,-1-2,0 1,-4 3,-2 1,-1 0,1-4</inkml:trace>
</inkml:ink>
</file>

<file path=ppt/ink/ink84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3096 329,'0'16,"0"-13,0 0,0 1,0-1,0 10,0-7,0 0,-1-2,0 1,0-1,0 1,0-1,-2 2,2-3,-2-1</inkml:trace>
</inkml:ink>
</file>

<file path=ppt/ink/ink84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3164 274,'-1'13,"1"-6,0 6,-1-4,0 14,-1-11,1 1,-2 14,2-16,0 0,0 0,0-2,1-1,-1-3,0-1,1 0,0 1,0-2,2-6,-1-6,0 0,1-6</inkml:trace>
</inkml:ink>
</file>

<file path=ppt/ink/ink84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3186 335,'45'-9,"-39"9,-3 0,0 0,2 1,-1-1,-1 0</inkml:trace>
</inkml:ink>
</file>

<file path=ppt/ink/ink84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3213 348,'1'59,"-2"-54,1-1,-1 1,0 0,0 0,1 0,-1-1,-1-1,0 2,-1-3</inkml:trace>
</inkml:ink>
</file>

<file path=ppt/ink/ink84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2777 554,'15'2,"-12"-2,3 0,-2 0,0 0,0 0,0 0,-1-1,0 0,2 1,-2-1,0 1,-3 4</inkml:trace>
</inkml:ink>
</file>

<file path=ppt/ink/ink84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2821 559,'-3'15,"3"-10,-1 0,0 6,0 0,1-6,-1-1,1 0,-1 1,0-1,0 1,0 0,1 2,0-2,-1 0,0-1,0 2,-1-2,-1-5</inkml:trace>
</inkml:ink>
</file>

<file path=ppt/ink/ink84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2843 587,'34'0,"-31"0,2-1,-2 1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2991 1298,'22'16,"-19"-14,0-1,1 1,-1-2,0 2,0 1,0 0,-3 0,-1 1,0-1,0 2,-1 1,-7 10,6-12,0 0,-1-2,1 0</inkml:trace>
</inkml:ink>
</file>

<file path=ppt/ink/ink8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3465 373,'13'2,"-10"-2,0 0,0 0,-3-3,-1-1,0 1</inkml:trace>
</inkml:ink>
</file>

<file path=ppt/ink/ink85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2866 566,'31'2,"-28"-1,0 1,-1 1,-3 1,1 0,-1 1,-2 8,2-10,0 0,-1 0,0 2,-1 1,2-3,0 0</inkml:trace>
</inkml:ink>
</file>

<file path=ppt/ink/ink85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2929 556,'35'0,"-30"0,-1 0,1 0,-2 0</inkml:trace>
</inkml:ink>
</file>

<file path=ppt/ink/ink85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2951 561,'3'27,"-3"-23,0 1,0-1,0 0,0-1,0 1,0-1,0 1,-1 2,1-2,0 1,-1-8</inkml:trace>
</inkml:ink>
</file>

<file path=ppt/ink/ink85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2999 549,'13'34,"-12"-31,0 1,-1 0,2 2,-1-2,0-1,0 0,0 0,-4-10,1-5,2 6</inkml:trace>
</inkml:ink>
</file>

<file path=ppt/ink/ink85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3024 553,'-3'15,"2"-12,-5 8,5-8,-2 1,2 0,-3 1,0-1,-1-2,2-1</inkml:trace>
</inkml:ink>
</file>

<file path=ppt/ink/ink85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2988 591,'21'-16,"-16"16,0-2,-2 1,0 0</inkml:trace>
</inkml:ink>
</file>

<file path=ppt/ink/ink85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3052 524,'1'49,"-1"-46,0 1,0-1,0 1,0 0,0-1,0 1,0 2,1-2</inkml:trace>
</inkml:ink>
</file>

<file path=ppt/ink/ink85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3057 528,'25'0,"-22"0</inkml:trace>
</inkml:ink>
</file>

<file path=ppt/ink/ink85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3049 567,'27'-3,"-24"3,2-2,-1 1</inkml:trace>
</inkml:ink>
</file>

<file path=ppt/ink/ink85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3113 510,'-2'55,"3"-48,-1-4,0 1,0 0,0 0,0 0,0 1,-1-1,0 6,0-7</inkml:trace>
</inkml:ink>
</file>

<file path=ppt/ink/ink8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3467 400,'13'0,"-10"0,0-1,0 1,0-1</inkml:trace>
</inkml:ink>
</file>

<file path=ppt/ink/ink85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3165 511,'0'32,"0"-26,0-1,0 0,0-2,0 2,0 2,0-3,0 0,0 0,0-1,0 1,0 6,0-5,0-2,0 0,0-7</inkml:trace>
</inkml:ink>
</file>

<file path=ppt/ink/ink85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3165 511,'13'1,"-10"-1,7 2,-6-2,-1 0,0-1,0 1</inkml:trace>
</inkml:ink>
</file>

<file path=ppt/ink/ink85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3165 558,'32'-2,"-29"1,0 1</inkml:trace>
</inkml:ink>
</file>

<file path=ppt/ink/ink85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2826 703,'8'29,"-7"-25,-1 8,0-5,1 0,-1-1,0-1,1 19,-1-18,0 3,0-6,0 0,0 0</inkml:trace>
</inkml:ink>
</file>

<file path=ppt/ink/ink85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2837 702,'26'1,"-22"-1,0 0,-1 2,-3 2,-2-1,-3 1</inkml:trace>
</inkml:ink>
</file>

<file path=ppt/ink/ink85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2842 748,'33'6,"-30"-4,0 1</inkml:trace>
</inkml:ink>
</file>

<file path=ppt/ink/ink85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2896 772,'18'1,"-15"-1,0 0,2 0,1-1,-3 1,1 0,-1 0,0 0,0 0</inkml:trace>
</inkml:ink>
</file>

<file path=ppt/ink/ink85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2915 747,'34'2,"-31"-1,0 1,0 7,-3-6,0 2,-1-1,0-1,0 1,0 0,0 0,0 1,0-1,1 0,0-7</inkml:trace>
</inkml:ink>
</file>

<file path=ppt/ink/ink85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3007 744,'-3'32,"2"-27,1 1,1-3,0 0,0 0,0 1,2 1,-1-1,2-2,0-3,2-7,-4 3,-1 2,-1 0,0 0</inkml:trace>
</inkml:ink>
</file>

<file path=ppt/ink/ink85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3003 689,'11'18,"-8"-12,0-2,-3-1,1 0,-1 2,-4-1,-1-4,4-3</inkml:trace>
</inkml:ink>
</file>

<file path=ppt/ink/ink8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3533 366,'2'0</inkml:trace>
</inkml:ink>
</file>

<file path=ppt/ink/ink85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2237 1008,'-1'34,"0"-31,1 1</inkml:trace>
</inkml:ink>
</file>

<file path=ppt/ink/ink85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2245 978,'31'-13,"-28"15,0 1,-1 0,0 6,-2-2,-1-3,1-1,-1 0,-2 3,2-3,-2 1,0-1,-1 1,1-3,0-1,-1-3,0 0,2 0,1 0,1 0,0 0,1 0,3-2,5-4,-4 6,-1-1,1 1,-2 4,-3 7,-2-1,0-4,0 1,0-1,-1 1,-1 0,1 0,0 0,0-1</inkml:trace>
</inkml:ink>
</file>

<file path=ppt/ink/ink85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2199 1049,'55'-18,"-51"17,1-1,0 1,0-1,5-2,-7 3,4-3,-3 2,5-1,-6 2,0 1,-8 4,2-1,-2 0,-1 1,1-2</inkml:trace>
</inkml:ink>
</file>

<file path=ppt/ink/ink85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2235 1046,'6'39,"-7"-35,1-1,0 1,0-1,0 0,0-7,1 1,0-6,0 1,0 1,0 1</inkml:trace>
</inkml:ink>
</file>

<file path=ppt/ink/ink85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2260 1025,'1'41,"-1"-35,-1-1,1 1,0 0,-1-2,1-1,-1 4,0-4,1 2,-1-1,0-1,-3-8,3 0,-2-2</inkml:trace>
</inkml:ink>
</file>

<file path=ppt/ink/ink85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2233 1058,'30'-16,"-26"16,-1 2,-3 3,-2-2,-1 1,1 0,-1 0,0 0,1 1,-1 0,1-1,-1 1,0-1,0 0,1-1,-3 2,2-2,-1 0,1-1,-1 0,8-4,3-3,-3 2,-1 1,0 0,1-2,1 0,-3 1,4-3,-3 3,0 0,0 0,1 0,-1 1,3-1,-2 0,1 0,-2 3,-2 5,-1-2,0 0,-1 3,1 0,-1-1,0-1,-2 5,2-6,-2 0,0-1,-1-1,1-1,-1-2,2-2</inkml:trace>
</inkml:ink>
</file>

<file path=ppt/ink/ink85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2281 1075,'34'8,"-32"-12,-1-1,1 1,0 1,-1 0</inkml:trace>
</inkml:ink>
</file>

<file path=ppt/ink/ink85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2310 1028,'33'-15,"-30"13,0 0,0 1,2-2,0 1,1 0,-2 1,-1 0,0 1</inkml:trace>
</inkml:ink>
</file>

<file path=ppt/ink/ink85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2356 955,'-10'80,"7"-60,2-14,0 2,0 0,1 4,-1-7,0-1,1-1,-1 0</inkml:trace>
</inkml:ink>
</file>

<file path=ppt/ink/ink85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2348 1039,'18'-2,"-15"2,-5 4,0 0,0-1,-1 2,0-1,2-1,0 0,1 0,3-5,0 1,0-1,0-1,1 1,-1 0,0-1,1 1,-1 0,2-2</inkml:trace>
</inkml:ink>
</file>

<file path=ppt/ink/ink8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3534 366,'-3'3,"-1"0,0 0,0 0,2 1,-1-1,1 0,0 0,-1 0,2 0,1 0,3-1,3 1,-3-1,1-2,-1 1,0-2,0 1,0-1,0-1</inkml:trace>
</inkml:ink>
</file>

<file path=ppt/ink/ink85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2396 1020,'20'-8,"-16"7,-1 0,0 0,-3-2,-2-1,1 1,-1 0,1 0,-2 1,1 8,2-2,0-1,0 0,0 3,0-2,0-1,0 2,0-1,0 3,0-3,-1 3,0 0,1-3,-1 0,1 0,-1-1,1 1,-1-1,1 2,-1-1,-2-2,-1-3,1-1,2-1,-1 0,1 0,1-2,0 2,0-2,1 2,1-1,0 0,0 1,3-3,-4 3,1 0,1 0,-1 0,0-1,0-1,0 1,1 0,2-2</inkml:trace>
</inkml:ink>
</file>

<file path=ppt/ink/ink85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2460 953,'-18'26,"17"-23,-8 7,6-7,1 1,1 0,0 0,4-3,1-1,-1 0,0 2,-1 1,-1 1,0 1,0 4,-1-1,0-5,1 4,-2-4,1 1,0 0,0 0,0 1,-1 8,1-7,0-2,0-11,1-1,0-5</inkml:trace>
</inkml:ink>
</file>

<file path=ppt/ink/ink85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2477 946,'-12'25,"11"-22,0 0,0 1,0 0,0-1,4-2,0-3,0 0,0 2,0-1,0 1,-2 3,-1 0,0 3,0-3,-1 1,1 0,-1-1,1 9,-1-8,1 0,0 0,0-1,-3 5,2-4,-2-3,0-3,-1-1,1-1,2 0,1-2,0 3,0 0,1-1,2 0,-3 1,3 1,0 1,1-1,-1 1,-5 5,0 1,1-2,0 2,0-1,2 0,2-2,0-2,2 0,-2 0,1 0,-1 0,0 0,-8 6,2-3,0-1,-1 1,2 0,-1-2,1 2,5-2,2 0,7-1,-7-1,-2 1,0-1,0 0</inkml:trace>
</inkml:ink>
</file>

<file path=ppt/ink/ink85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2268 1226,'2'14,"-2"-8,-1-2,0 1,0 3,0-4,0 0,-1 7,0 3,1-7,1-2,-2 5,1-5,0 3,1-4,-1-1,1 0,0 0,0 0,0 0,1 0,3-1,0-1,-1-2,0 1,1-1,-1 0,0 1,2-2,-2 0,1 1,0-1,1 0,-2 1,0-1,-1-1,-3-1,0 0,-2 0,2 1</inkml:trace>
</inkml:ink>
</file>

<file path=ppt/ink/ink85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2280 1215,'26'-4,"-22"3,0 0,1 0,-2 1,2-1,-2 1,-4 3,-2-2,-1 2,1-2</inkml:trace>
</inkml:ink>
</file>

<file path=ppt/ink/ink85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2272 1264,'40'-12,"-37"12,1 0,0 0,-1 1,0-1,0 1</inkml:trace>
</inkml:ink>
</file>

<file path=ppt/ink/ink85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2253 1473,'14'-7,"-14"10,-2 1,0 2,1-3,0 0,1 0,-1 1,1 0,-2 7,2-6,0-1,-1 3,1-2,0-2,3-2,1-1,-1-1,2 0,-2 0,2-3,-2 1,-1-1,0-1,0-2,-1 4,-1-1</inkml:trace>
</inkml:ink>
</file>

<file path=ppt/ink/ink85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2269 1396,'14'23,"-13"-19,-1-1</inkml:trace>
</inkml:ink>
</file>

<file path=ppt/ink/ink85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2362 1220,'41'-3,"-38"3,1 0,-1-1,1 1,1 0,-1 0,1-1,-2 1,0 0,-8 2,-5 2,6-3</inkml:trace>
</inkml:ink>
</file>

<file path=ppt/ink/ink85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2375 1244,'37'-4,"-34"4,1 1,-1-1,0 0,1-1,-1-1,0 0,-2-2,0-1,-2 1</inkml:trace>
</inkml:ink>
</file>

<file path=ppt/ink/ink8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3569 348,'10'15,"-9"-12,0 1,-1 0,1-1,-1 4,0-3,1 0,-1-1,-1 1,0 0,0-1,-1 2,-3 1,2-1,-1 0,0 1,0-2,0 0,-2-1,1-1</inkml:trace>
</inkml:ink>
</file>

<file path=ppt/ink/ink85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2415 1174,'37'14,"-34"-12,4 5,-3-5,-1-1,1-1,-2 4,-4 2,0-2,0 1,0 0,0 2,0-1,-2 8,2-8,-2 3,2-6,0 0,-1 0,-1-2</inkml:trace>
</inkml:ink>
</file>

<file path=ppt/ink/ink85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2539 1161,'-6'36,"5"-32,0 0,0 0,0-1,-1 5,1 1,0-3,1-1,-2 4,2-4,0-2,0 0,9-2,-4-2,3 1,-5-1,5-1,-4 0,0 1,0-1,0-1,-1 1,-2-1,0 0,-2-2,0 2,1 0</inkml:trace>
</inkml:ink>
</file>

<file path=ppt/ink/ink85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2546 1143,'30'2</inkml:trace>
</inkml:ink>
</file>

<file path=ppt/ink/ink85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2544 1191,'41'-4,"-33"1,-4 2</inkml:trace>
</inkml:ink>
</file>

<file path=ppt/ink/ink85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2614 1197,'43'-6,"-40"6,0 0,0 0</inkml:trace>
</inkml:ink>
</file>

<file path=ppt/ink/ink85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2645 1162,'1'59,"-1"-55,-1 0,1 1,-1 0,0-1,1 0,0-1</inkml:trace>
</inkml:ink>
</file>

<file path=ppt/ink/ink85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2672 1157,'32'-5,"-27"4,4 0,-6 0,0 1,1-2,0 2,-1-1,0 1,0 0,-5 3</inkml:trace>
</inkml:ink>
</file>

<file path=ppt/ink/ink85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2715 1161,'0'45,"-1"-40,1 0,0 0,-1 0,-2 18,2-17,-1 0,0-1,-1-1,1-1,0 0</inkml:trace>
</inkml:ink>
</file>

<file path=ppt/ink/ink85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2551 1435,'-3'18,"2"-14,1-1,0 1,0 3,-1-4,2 1,1-1,0 0,0 0,-1 0</inkml:trace>
</inkml:ink>
</file>

<file path=ppt/ink/ink85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2548 1388,'6'-14,"-10"9</inkml:trace>
</inkml:ink>
</file>

<file path=ppt/ink/ink8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464 891,'14'8,"-11"-7,1 3,0-2,0 2,-1-1,0 0,0 1,0-1,-1 0,0 0,1-2,-1-5,0 1,0 0,-1-3,0 1,1 0,-1 1,0 0,2-4,-1 5,0 0,-1-1,1 0,3-10,-3 10,0 1,-1 0,1 0,3-3,-2 3,-1 0,2 0,-1 2,1 0</inkml:trace>
</inkml:ink>
</file>

<file path=ppt/ink/ink85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2517 1102,'-1'14,"1"-9,0 0,0 1,0-1,-1-1,0 5,1-5,-1-1,0 1,0 0,1 0,-1 1,0 13,1-13,-1-1,0 1,0-1,1-1,-1 1,1 0,0 5,0-3,-1 1,1-2,0 8,0-9,-1 0,1 0,1-1,-1 1,0-1,0 0,-1 4,2-3,-1-1,1 0,0 0,-1 0,3-2,1-1,-1 0,0 0,2 0,0 1,0-1,1 0,-2-1,1 0,-1 0,-1-1,-1-1,2-1,-2 1,0 0,1 0,0-1,0 2,0 0,0 0,0-1,-1 0,0 0,-1-2,-2 2,1 0,0-1,0 1,0 0,1 0,-1-2,1 2,0-1,0 1,0-1,0-2,-1 3,0 0,1 0,-1-1,1 0,0 0,0 1,-1 0,0-5,0 5,0-1,0 1,-2-3,2 3,-1-2,1 2,0 0,-2-1,1 1,-1-5,1 5,0 0,0-1,0 1,0-2,-3-1,2 3,-2 0,0-1,1 3,0-1,-1 1,0 1,-1 0,1 1,1-1,-1-1</inkml:trace>
</inkml:ink>
</file>

<file path=ppt/ink/ink85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2779 1197,'14'-6,"-11"5,1 0,-1-1,3 1,0-1,-3 1,-2-2</inkml:trace>
</inkml:ink>
</file>

<file path=ppt/ink/ink85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2781 1204,'35'-1,"-32"1,0 0</inkml:trace>
</inkml:ink>
</file>

<file path=ppt/ink/ink85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2802 1155,'35'3,"-32"-3,1 1,-1 1,0-1,0 2,-2 0,0 2,-1-2,0 1,0 0,-1 0,0 0,1-1,-3 2,2-2,-2 2,1-1,-1 0,-1 2,2-3,-1 0,2 0</inkml:trace>
</inkml:ink>
</file>

<file path=ppt/ink/ink85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2904 1140,'0'13,"0"-10,-1 1,1-1,-1 1,1 0,-1 0,1 2,0 0,-1-1,-1 4,2-5,-1-1,0 2,1-2,0 0,4 0,-1-1,-1 1,-5-7,2 1</inkml:trace>
</inkml:ink>
</file>

<file path=ppt/ink/ink85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2886 1113,'19'6,"-15"-6,0 1,0 0,0 0,0 1,-1 0,-2 1,-1 0,-1 0,0 1,-2-3</inkml:trace>
</inkml:ink>
</file>

<file path=ppt/ink/ink85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2909 1129,'-2'27,"2"-11,-1-9,1 2,0 5,-1 5,1-13,-1 2,0 6,1-10,-1 6,0-7</inkml:trace>
</inkml:ink>
</file>

<file path=ppt/ink/ink85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2955 1168,'14'2,"-11"-2,0 0,3 0,-3 1,0-1,0 0,0 0,0 0</inkml:trace>
</inkml:ink>
</file>

<file path=ppt/ink/ink85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2983 1144,'1'50,"-2"-45,1 0,-1-1,1-1,0 1,0-1,-1 0,3-9,-1 3,0-1</inkml:trace>
</inkml:ink>
</file>

<file path=ppt/ink/ink85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3006 1133,'31'2,"-27"-1,-1-2,0 1,4 0,-3 0,0 1,2 0,-2-1,-1 1,0 0,-4 2,-2 0,-1-1</inkml:trace>
</inkml:ink>
</file>

<file path=ppt/ink/ink8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1001 394,'-14'9,"10"-7,0 1,2 0,-1-2,1 2,0 0,1 0,4 0,1-1,0 0,0 0,-1-1,0 1,-1 1,-2 0,-1 0,-2-1,0 1,0-3,0 1,0 0,0 0,0-1</inkml:trace>
</inkml:ink>
</file>

<file path=ppt/ink/ink85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3054 1150,'-3'22,"2"-19,1 7,0-5,-1 4,0-1,0-4,1 0,-3 5,0-1,2-4,-1-1,0 0</inkml:trace>
</inkml:ink>
</file>

<file path=ppt/ink/ink85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2913 1326,'1'24,"-1"-18,-1 0,1-2,-1 0,1-1,-1 3,0-3,1 1,-1 0,1 1,-1-8,0-1,1 1</inkml:trace>
</inkml:ink>
</file>

<file path=ppt/ink/ink85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2878 1473,'17'-15,"-16"19,-1 0,0-1,0 0,0 1,-1 3,1-3,0 0,0-1,2 0,1-2,-1-4,-1-2,-1 0</inkml:trace>
</inkml:ink>
</file>

<file path=ppt/ink/ink85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2884 1409,'11'13,"-8"-10,-6-2</inkml:trace>
</inkml:ink>
</file>

<file path=ppt/ink/ink85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2048 1602,'0'15,"1"-8,-1-2,1 1,1 6,-1-5,0-3,0 0,-1-1,0 1,2-1,0-7,0 0,-1 0,0 0,0-1,1-1,0 2,-2 0,1-2,0 0,0-1</inkml:trace>
</inkml:ink>
</file>

<file path=ppt/ink/ink85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2080 1593,'11'19,"-10"-16,-1 1,1-1,-1 3,1-3,-1 0,0 0,0 1,-1 2,0-3,1 0,-1 0,1 2,-1-1,1-1,-2 7,1-6,0 0,-1 2,0-1,-1-1</inkml:trace>
</inkml:ink>
</file>

<file path=ppt/ink/ink85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2103 1607,'23'-6,"-20"4,0 1,1-1,-1 1,1 4,-4 0,1 1,-1 9,0-9,0 6,0-7,-1 2,0-1,-1 1,2 0,-1-2,0 2,-1 1,-1-3,0-3,1-3,-1-4,1 4,0-2,-1 2,2 0,-1 0,5 0,0 0,1 0,1-1,-2 1,0 0,0 1,0 3</inkml:trace>
</inkml:ink>
</file>

<file path=ppt/ink/ink85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2177 1557,'-2'22,"0"-17,2-1,0-1,-1 0,2 0,1 0,1-2,0 0,0 0,-4 2,1 0,-1 0,0 3,0-3,1 0,-1 0,1 0,1 0,2-1,0 1,-2 0,-1 0,-1 0,-1 2,2-2,-1 2,0 0,0-2,1 0,-1 0,1-6,0-1,1-2,0-5,0 6,0 0,-1-1,1 0,0-2</inkml:trace>
</inkml:ink>
</file>

<file path=ppt/ink/ink85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2205 1549,'-3'25,"3"-22,-1 1,1-1,-1 0,2 2,-1-2,1 0,1 0,1-3,0 0,0 1,0 0,3 1,-2 0,-1 0,0 1,-1 0,-2 0,1 4,0-2,-1 0,0 0,-1-1,1-1,0 2,-1-1,0-1,0 0,-2-2,0-2,0 0,0-1,-2-1,2 1,0 0,0-1,1 0,2-1,0 1,1-2,1-1,0 3,0 0,2 2,-1 1,0 1,1 1,-1-1</inkml:trace>
</inkml:ink>
</file>

<file path=ppt/ink/ink85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2344 1693,'8'17,"-9"-13,0 0,0 8,0-7,0-1,0 0,1-1,-1 1,-1 0,2-1,3-3,2 0,-2-1,0 1,0 0,0 0,-2-3</inkml:trace>
</inkml:ink>
</file>

<file path=ppt/ink/ink8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1007 435,'2'0</inkml:trace>
</inkml:ink>
</file>

<file path=ppt/ink/ink85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2349 1639,'2'0</inkml:trace>
</inkml:ink>
</file>

<file path=ppt/ink/ink85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2345 1629,'8'16,"-7"-13,0-6,-2-1,0 1,0 0,1 0,-1 0,0 0,3 12,-1-5,0 1,-2-8,-1-1,4 9,0-2,0 0,0 5,-1-2</inkml:trace>
</inkml:ink>
</file>

<file path=ppt/ink/ink85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2405 1705,'15'-1,"-10"0,-2 1,2 0,-2 0,1 0,0-1,-1 1,0 0,0 0,0 0,0 0,0 0</inkml:trace>
</inkml:ink>
</file>

<file path=ppt/ink/ink85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2430 1658,'2'18,"-2"-10,0-4,0 1,0-2,0 0,1 0,-1 0,1 5,-1-3,0-1,0 2,-1-3,2 0</inkml:trace>
</inkml:ink>
</file>

<file path=ppt/ink/ink85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2315 1785,'14'-3,"-9"1,-2 1,3-1,-3 2,1-1,0 1,0-1,0 1,-1-1,2 3,0-2,-1 1,-1-1,0 1,0-1,-6 0,-2 1,0 0,1 0</inkml:trace>
</inkml:ink>
</file>

<file path=ppt/ink/ink85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2324 1798,'13'2,"-10"-2,0 0,0 0,0 1,2-1,-2 0,1 1,1-1,-1 0,1 1,-1-1,-1 0,0 2,-2 2</inkml:trace>
</inkml:ink>
</file>

<file path=ppt/ink/ink85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2528 1693,'17'2,"-11"-3,-2 1,0-1,0 1,0-1,-1 1,0 0,0 0</inkml:trace>
</inkml:ink>
</file>

<file path=ppt/ink/ink85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2527 1708,'20'1,"-15"0,1 0,-3 0,1 0,-1 0,1 0,-1-1,0 1,0-1,0-1,-2-2,-1 0</inkml:trace>
</inkml:ink>
</file>

<file path=ppt/ink/ink85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2559 1653,'31'9,"-27"-7,-1 0,0 0,2 1,-1 2,-1-2,1 1,-1-3,-2 2,-1 0,-2 1,0 3,1-4,-2 1,1 1,1-2,-1 1,1-1,0 0,0 1,0 0,-1 5,2-5,1-1</inkml:trace>
</inkml:ink>
</file>

<file path=ppt/ink/ink85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2651 1657,'3'15,"-2"-9,-1-3,-1 9,0-9,1 0,-1 2,0 0,0-1,1 0,0 0,-1 3,1-2,-1-1,1 0,-1-1,0 0,0 0,1 0,6-3,-3 0,1 0,-1 0,2-1,-1 0,0 0,0 0,0 0,-1 1,1-1,1-1,-1 1,-1 0,-1-2,0 0</inkml:trace>
</inkml:ink>
</file>

<file path=ppt/ink/ink8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1008 435,'13'3,"-10"-4,-1-2,0 0,-2 0,0 0,0 0,-1 0,-1 0,-2 2,1 1,-2 4,2-1,0 2,1-2,0 1,1 0,-2 0,1-1,1 0,0 0,1 0,3 0,0-3,0 0,2 0,-1-3,0 0,1 0,-1-1,0 1,-1-1,0-4,-1 5,-2 0,0 8,-1 0,1-1,-1-1,1 1,-1-1,1 0,-1 0,1 0,2-7,0 1,-1 0,0 0,1-2,0-1,-1 3,0 0,1-2,0 2,-1 0,2 6,-3 1,0 0,0 0,-1 1,1-1,-1-1,1 0,-1 0,1 0,-1 1,1-1,4-19,-3 13,-1-1,1 1,1-1,-1 0,1 0,0 0,1 1,0 1,0 4,-3 1,0 3,-1-1,1 0,0-1,0 0,-1-1,1 0,-1 1,1-1,-1 0</inkml:trace>
</inkml:ink>
</file>

<file path=ppt/ink/ink85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2652 1638,'15'0,"-11"-1,-1 1,1-1,2 0,0 0,-3 0,0 2,0-1,-3 3,-8 2</inkml:trace>
</inkml:ink>
</file>

<file path=ppt/ink/ink85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2673 1669,'14'5,"-11"-5,1 0,-1 0,0 0,0 1,1-1,-1-3,-4-4</inkml:trace>
</inkml:ink>
</file>

<file path=ppt/ink/ink85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2757 1678,'21'-4,"-18"3,4-1,0 0,-4 1,1-1,3 0,-4 1</inkml:trace>
</inkml:ink>
</file>

<file path=ppt/ink/ink85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2785 1638,'2'24,"-2"-18,0-1,0-1,-1 0,0 2,1 0,0-3,0 0,1 3,0-1,-1-2</inkml:trace>
</inkml:ink>
</file>

<file path=ppt/ink/ink85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2834 1649,'2'0</inkml:trace>
</inkml:ink>
</file>

<file path=ppt/ink/ink85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2499 1655,'-3'15,"2"-8,1-2,0 0,0 0,-1-1,1 0,-1 0,1 0,-1 0,1 0,-1 11,1-12,-2 4,2-4,-1 0,1 1</inkml:trace>
</inkml:ink>
</file>

<file path=ppt/ink/ink85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2488 1612,'8'14,"-4"-9,-1-1,0-2,-1 1,0 0,-1 0</inkml:trace>
</inkml:ink>
</file>

<file path=ppt/ink/ink85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2861 1647,'-6'26,"5"-20,1-3,0 2,1-2,-1 0,3 0,0 0,0 0</inkml:trace>
</inkml:ink>
</file>

<file path=ppt/ink/ink85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2857 1594,'11'26,"-10"-22,0-1,3 6,-1-6</inkml:trace>
</inkml:ink>
</file>

<file path=ppt/ink/ink85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2928 1612,'6'17,"-5"-13,3 5,-2-5,0 0,1 1,-2-2,1 0,-1 0,2 12,-3-12,1 0,0 0,1 3</inkml:trace>
</inkml:ink>
</file>

<file path=ppt/ink/ink8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1103 421,'-19'14,"15"-11,3 0,-2 0,3 0,0 0,2 0,1 1,0-4,0 0,0 0,1-3,-2 0,1-1,0 0,-3 1,1 0,-2 6,0 2,-1-1,2-1,0 0,2 0,1-5,-2-1,2 1,-2-1,1 0,1 2,-2 4,-1 0,1 0,-1 0,4-5,0-2,-2 1,0-1,1 2,0-1,-2 9,-2-3,0 0,1 1,0-1,4-7,2-3,-4 2,0 1,2-10,-2 7,0 3</inkml:trace>
</inkml:ink>
</file>

<file path=ppt/ink/ink85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2958 1615,'-3'20,"2"-16,0 0,1-1,-2 2,1-2,0 1,0 0,0 1,0 0,0-1,-1 7,2-7,-1-1,1 1,-1-1,1 0,-1 1,0-1,0-6</inkml:trace>
</inkml:ink>
</file>

<file path=ppt/ink/ink85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2936 1638,'35'2,"-30"-3,-1 1,-1-1,0 0,-1-2,-7 1,2 1,-1 1</inkml:trace>
</inkml:ink>
</file>

<file path=ppt/ink/ink85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2515 1714,'6'15,"-5"-11,0-1,1 2,1 1,-1-3,0 1,3 4,-3-3,1 2,0-1,0-1,-2 0,1-1,0-1,1 1,-2 0</inkml:trace>
</inkml:ink>
</file>

<file path=ppt/ink/ink85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2554 1734,'-3'15,"2"-12,0 0,-1 0,-3 3,3-3,0 0,-1 0,0-2,1-4,0 0,-1 0</inkml:trace>
</inkml:ink>
</file>

<file path=ppt/ink/ink85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2520 1756,'22'-7,"-19"6,0 0,3 1,-2-1,-1 1,2 0,0 0,-1 1,-1 0,3 1,-2-1,0-1,0 1,-1-1</inkml:trace>
</inkml:ink>
</file>

<file path=ppt/ink/ink85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2753 1628,'-14'12,"13"-9,-2 2,2-2,0 0,0 3,0-3,0 1,1 0,-1 0,1-1,-1 4,1-3,-1 2,1-3,1 0,-1 0,0 0,1 0,-1 0,1 1,1 5,-1-5,-1-1,0 0,2 0,-1 0,1 0,1-1,0 0,0-1,0 0,0-1,1 2,-1-2,1 0,-1-1,2-1,-2 1,1-1,-1 0,0-1,0-1,-1 1,-1 0,0 0,0-1,0 0,0 1,0-1,2 1,-2 0,2 0,0 0,0 0,0 1,-1-1,0 0,-2 0,1 0,-1 0,0-2,-1 1,1 1,-1-1,1 1,-1 0,0 0,1 0,-1 0,1 0,0 0,0 0,-1 0,1 0,-1 0,0 0,0-1,0 1,0 0,-1 0,0-1,-1 3,0-2,0 1,0 1,0 0,0 1,-1 2,0 2</inkml:trace>
</inkml:ink>
</file>

<file path=ppt/ink/ink85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2684 1767,'0'16,"0"-5,0-8,0 3,1-3,-1 4,0-2,1 0,-1 1,0 0,0-1,0-1,0 0,-1-1,4-3,1-3,-1 2,0-2,1 1,-1-1,0 0,0-1,-1 1,2-1,-2 1,3-1,-2 1,0 1,4-1,-4 2,0 0,0 1,1 0,1-1,-2 1,1-1,-1 0,0 0,0 0,0-1,0 1,0 0,-4-3,0 1,0-5,1 3,-1-1,0 1,0 2,1-2,-1 1,1-1,0 1,0 1,0 0</inkml:trace>
</inkml:ink>
</file>

<file path=ppt/ink/ink85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2637 1749,'12'-4,"-7"4,-2-1,0 1,1-1,-1 1,0 2,0-1,0-1,0 1,0-1,0 1,0 1,0-2,0 0</inkml:trace>
</inkml:ink>
</file>

<file path=ppt/ink/ink85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2627 1766,'4'-14,"-3"11,2-1,0 3,0 3,0 0,0 0,0 0,0 2,0-2,0 0,0-2,0-2,0-1,1-2,-2 2,3-3,-2 3,-1 0,1 4,-1 2,2 0,2 0,-3-2,0 0,0 0,0 0,0-1,0-1,0 3,0 0,-1 1</inkml:trace>
</inkml:ink>
</file>

<file path=ppt/ink/ink85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3040 1643,'18'-1,"-15"1,4-1,-3 1,-1-1,1 1,-1-1,0 1,0 1,-7 0,-1 1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3073 1319,'-9'-2,"5"6,1 0,0 1,1 1,0 4,2-2,0-5,-1 0,2 2,-1-1,2 0,1-1,0-2,3-3,-3 0,0-2,-1-1,2-6,-2 6,-1 2,-1 0,2 6,0 0,-1 1,2 3,-2-3,1 0,0-1,0 0,-1 0,1 0,-1 0</inkml:trace>
</inkml:ink>
</file>

<file path=ppt/ink/ink8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1167 398,'-3'56,"4"-53,0 2,2-5,0-6,-1 2,-1 1,-1 0,0 0,0 0,-1-2,-2-1,2 3,-2 0,-1 1,1 1,0-1,0 3,0-1,7-2,-1 1,1 0,-1 1,0-1,1 2,-1-1,0 1,-2 3,1 1,-1-2,0 3,-1-3,1 2,0-2,-1 2,0-2,0 1,1-1,-1-6,-1 0,0-2,0-1,0 1,1 0</inkml:trace>
</inkml:ink>
</file>

<file path=ppt/ink/ink86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3029 1670,'33'-4,"-30"3,1 1,0-1,2 2,-3 0,0 0,-6-3,-1-2</inkml:trace>
</inkml:ink>
</file>

<file path=ppt/ink/ink86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3053 1612,'21'6,"-16"-5,-2 0,0 0,0 0,2 0,1 3,-3-1,0-1,-1 1,1 0,-2 0,0 1,-2-1,-1 1,1 0,-1-1,0 0,0 2,1-1,-7 13,5-15,-1 1,1 1,-1-1,0-1,1 1,0-1,-2 3</inkml:trace>
</inkml:ink>
</file>

<file path=ppt/ink/ink86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3143 1584,'17'3,"-14"-3,1-1,-1 1,1-1,-1 1,2-1,-2 0,6 1,-6-1,2 1,-2 0,0 0,0 0,-6 3,-1-1</inkml:trace>
</inkml:ink>
</file>

<file path=ppt/ink/ink86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3174 1593,'5'14,"-5"-8,0 0,0 0,0-1,0 0,0 0,0 0,0-1,0 13,1-11,-1 1,0 4,1-8,-1 2,0-1,-1-8,0 1,1-1</inkml:trace>
</inkml:ink>
</file>

<file path=ppt/ink/ink86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3235 1637,'13'-2,"-10"2,0-1,1 0,-1 1,0-1,0 1,0 2</inkml:trace>
</inkml:ink>
</file>

<file path=ppt/ink/ink86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3256 1595,'2'18,"-2"-10,0-4,0 3,0-4,0 0,0 0,-1 4,1-1,0-3,0-6</inkml:trace>
</inkml:ink>
</file>

<file path=ppt/ink/ink86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3335 1583,'-2'15,"1"-1,1-9,-1 0,1-1,-1 0,1-1,-1 2,1-2,-1 0,3-6</inkml:trace>
</inkml:ink>
</file>

<file path=ppt/ink/ink86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3337 1524,'3'21,"-2"-18,0 2,0 2,-1-4,1 0,-1 4,1-4</inkml:trace>
</inkml:ink>
</file>

<file path=ppt/ink/ink86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3376 1545,'10'21,"-9"-17,1-1,-1 0,3 4,0-1,-2-3,2 3,-1-2,-2-1,1 1,-1 0,1 0,0-10,-2 3,0 0</inkml:trace>
</inkml:ink>
</file>

<file path=ppt/ink/ink86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3422 1533,'-10'51,"9"-48,0 0,-1 0,1 2,0-2,0 0,0 0,-1 1,1 0,0 0,-1-1,1 0,-2-1,0-3</inkml:trace>
</inkml:ink>
</file>

<file path=ppt/ink/ink8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1176 403,'2'0</inkml:trace>
</inkml:ink>
</file>

<file path=ppt/ink/ink86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3371 1586,'18'1,"-14"-1,-1 0,2 0,-2-1,0 0,1 1,2-3,-3 2,2-1,-2 2,0 1</inkml:trace>
</inkml:ink>
</file>

<file path=ppt/ink/ink86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3442 1580,'23'-3,"-21"6,-2 1,0-1,0 1,-1-1,1 0,0 2,-1 0,1-2,0 11,1-11,-1 0,1 0,2-1,0-2,0-1,-1-2,1-9,-2 8,-1 0,0 1,0 0,1 0</inkml:trace>
</inkml:ink>
</file>

<file path=ppt/ink/ink86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3471 1512,'9'19,"-7"-15,-1-1,0 3,-1-3,-1 2,-1-2</inkml:trace>
</inkml:ink>
</file>

<file path=ppt/ink/ink86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3021 1795,'15'1,"-12"-2,1 1,-1-1,0 1,0 1,0-1</inkml:trace>
</inkml:ink>
</file>

<file path=ppt/ink/ink86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3007 1832,'15'2,"-11"-3,2 2,-3-1,0 0,1 0,0 0,-1-1,0 1,0 0,0 0,0 0,-1-3,-2 0,0 0</inkml:trace>
</inkml:ink>
</file>

<file path=ppt/ink/ink86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3042 1761,'17'0,"-13"0,0 1,2-1,-1 1,-1-1,0 1,0 0,-1-1,0 2,-2 1,-1 2,-1 0,1 0,0 0,-1-2,0 0,0 0,-1 3,0 1,0-3,1 0,0 0,-1 2,1 1,0-1,1-1,-1-1,0 0,0 2,1-2</inkml:trace>
</inkml:ink>
</file>

<file path=ppt/ink/ink86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3127 1760,'1'13,"-1"-8,0 0,-1 9,1-11,0 0,0 1,-1 1,2-1,-2 0,2-1,-2 1,2 0,-1 2,2-1,-1-2,1 0,1-2,0 1,1-1,0-1,-1 0,0 0,1-2,1-1,-3 0,0-1,0 1,-1-1,-1 1,-1 0,0 0,-1 0,-1-1</inkml:trace>
</inkml:ink>
</file>

<file path=ppt/ink/ink86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3123 1746,'17'1,"-14"-2,0 1,0-1,0 1,0-2,0 1,0 0,-1 5,-5 0</inkml:trace>
</inkml:ink>
</file>

<file path=ppt/ink/ink86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3128 1794,'18'-2,"-15"2,0-1,0 0,0 0,0 0,0 0,0-2,0 3</inkml:trace>
</inkml:ink>
</file>

<file path=ppt/ink/ink86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3186 1797,'30'-5,"-26"5,-1-1,1-1,-1-2,-3 1</inkml:trace>
</inkml:ink>
</file>

<file path=ppt/ink/ink8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1234 411,'-15'7,"12"-3,1-1,0 1,0 0,1-1,1 0,0 0,1 0,1 0,2 0,-1-2,0 0,0 0,0 0,-2 2,-4 4,1-2,0-2,0 1,0 0,-1-2,-2 0,1-9,2 4,0 0</inkml:trace>
</inkml:ink>
</file>

<file path=ppt/ink/ink86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3207 1753,'3'14,"-2"-7,0 6,0-8,1 9,-2-10,1 0,0 0,0 0,-3 1,-1-4</inkml:trace>
</inkml:ink>
</file>

<file path=ppt/ink/ink86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3297 1778,'-2'23,"2"-16,0-3,0-1,0 4,0-3,0-1,0 0,3-3,1-2,-1-2,0-3</inkml:trace>
</inkml:ink>
</file>

<file path=ppt/ink/ink86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3289 1728,'18'31,"-16"-26,-1-2,0 0,1 1,-1-1,0 1,-1-1</inkml:trace>
</inkml:ink>
</file>

<file path=ppt/ink/ink86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3326 1783,'15'15,"-12"-13,2 1,2 2,-4-3,1 0,0 2,-1-3</inkml:trace>
</inkml:ink>
</file>

<file path=ppt/ink/ink86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3363 1752,'-8'28,"7"-19,0-5,0-1,0 0,-2 3,1-1,0-1,0 2,0-3,-1-2</inkml:trace>
</inkml:ink>
</file>

<file path=ppt/ink/ink86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3322 1784,'13'0,"-10"0,0 0,1 1,0-1,0-1,-1 1,0-1,1 0,0 1,-1 0</inkml:trace>
</inkml:ink>
</file>

<file path=ppt/ink/ink86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3389 1762,'14'0,"-11"0,0 0,0 0,0 1,-3 2,0 2,-1 1,0 1,1-2,0-1,0 1,1-1,-1-1,1 0,0 0,2 0,1-2,-1-2,1-3,-2 1,0-2,-1 2,-1 0,0 0</inkml:trace>
</inkml:ink>
</file>

<file path=ppt/ink/ink86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3398 1687,'21'19,"-18"-17,-2 1,0 1,-1 0,1 0,-1 1,-1 7,-1-8,-1-2</inkml:trace>
</inkml:ink>
</file>

<file path=ppt/ink/ink86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3328 1745,'4'18,"-4"-15,1 0,1 3,-2-2,0-1,1 0,-1 0,1 2,-1 0,2 3,-1-5,0 1,-1-1</inkml:trace>
</inkml:ink>
</file>

<file path=ppt/ink/ink86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3009 1922,'19'-2,"-16"2,1 0,1-2,-1 2,0-3,-1 3,0-1,0 0,0 1</inkml:trace>
</inkml:ink>
</file>

<file path=ppt/ink/ink8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1290 442,'48'0</inkml:trace>
</inkml:ink>
</file>

<file path=ppt/ink/ink86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3010 1956,'36'-9,"-33"7,1 0,-1-1,0 2,0-2,0 3,0-2,-2-3</inkml:trace>
</inkml:ink>
</file>

<file path=ppt/ink/ink86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3041 1867,'19'4,"-15"-2,0-1,3 2,-4-2,5 2,-4-3,0 3,-1-1,-1 2,-2 1,0-1,-1-1,0 4,0-4,-1 2,1-1,-1-1,1 0,-3 10,1-5,0-1,-1-3,0-2</inkml:trace>
</inkml:ink>
</file>

<file path=ppt/ink/ink86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3128 1879,'1'14,"-2"-9,1-2,-1 0,1 0,-2 4,2-4,-1 0,1 0,-1 0,0 3,1-2,-1 2,0 0,1-3,0 0,-1 2,2-2,6 0,-3-3,1 0,-2 0,1 0,0-1,-1 0,2-1,-2-1,-3-1,0 1,0 0</inkml:trace>
</inkml:ink>
</file>

<file path=ppt/ink/ink86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3121 1880,'15'-3,"-10"2,-1 1,0-1,-1-1,0 2,0-2,0 1</inkml:trace>
</inkml:ink>
</file>

<file path=ppt/ink/ink86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3137 1920,'32'-8</inkml:trace>
</inkml:ink>
</file>

<file path=ppt/ink/ink86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3206 1913,'16'1,"-13"-1,0-1,0 1,0 0,0-1,0 2</inkml:trace>
</inkml:ink>
</file>

<file path=ppt/ink/ink86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3214 1884,'3'25,"-3"-22,0 5,-1-5,1 0,1 4,0-4,-1 3,1-1,0 9,0-11</inkml:trace>
</inkml:ink>
</file>

<file path=ppt/ink/ink86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3281 1931,'14'-9,"-13"12,-2 3,0-2,0 2,0-2,2 0,-2 6,1-7,0 0,3-1,2-2,-2 1,0-2,0 0,0-1,3-7,-6 6,1-3,-1 2,-1 0,1 1</inkml:trace>
</inkml:ink>
</file>

<file path=ppt/ink/ink86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3291 1867,'13'15,"-12"-11,1 0,0 1,1-5,-3-5,0 2</inkml:trace>
</inkml:ink>
</file>

<file path=ppt/ink/ink86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3338 1874,'19'31,"-16"-27,-1-1,0 0,1 1,-1 0,0 0,0-1,-1 0,-1 0,1 0,0 3,0-1,0 3,-1-4,2-1,-1 0</inkml:trace>
</inkml:ink>
</file>

<file path=ppt/ink/ink8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1390 432,'2'0</inkml:trace>
</inkml:ink>
</file>

<file path=ppt/ink/ink86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3375 1868,'-2'21,"2"-10,-1-8,0 1,1 0,-1 0,0-1,0 0,0 3,0-2,1 0,-1 1,0-2,0 0,0 1,0-1,-4 4,2-5,0-3,-3-3</inkml:trace>
</inkml:ink>
</file>

<file path=ppt/ink/ink86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3330 1921,'17'-4,"-14"4,0-1,1 2,2-1,1-1,-3 0,0 1,-1-1,0 1,0-1</inkml:trace>
</inkml:ink>
</file>

<file path=ppt/ink/ink86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3329 1975,'14'3,"-10"-3,-1 0,0 0,1 0,0 0,-1-1,1 0,-1 1,2-1,-2 0,2 1,-2 1,0-1,2 0,-2 0</inkml:trace>
</inkml:ink>
</file>

<file path=ppt/ink/ink86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3333 2004,'2'0</inkml:trace>
</inkml:ink>
</file>

<file path=ppt/ink/ink86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2012 229,'3'17,"-3"-14,0 5,0-2,1-1,-2 1,1-2,0 1,0 0,-1-1,1 0,0 2,-2 14,2-15,0 1,-1 0,0 4,0-5,1 0,-1-1,1 1,0 1,-1-1,1-1,0-1,0 4,-1-3,2-1,-1 1,0-1,1 0,0 1,0 1,1-2,-2 0,1 0,0 0,0 0,0 0,0 0,1 0,0 0,1 0,0-2,0 0,0 0,0 0,1 0,-1-1,4 0,-4 1,3-1,3 0,-6 0,3-1,-3 1,1-1,0 1,4 0,-5 0,0-1,1 1,1 0,-1 0,7-1,-6-1,1 2,-1-1,0 1,-1-1,-1 1,0 0,1 0,-1 0,0 0,3 1,-3-1,1 0,0 0,-1 1,1 0,-1-1,0 0,0 0,-6-2,-2 0,0-1</inkml:trace>
</inkml:ink>
</file>

<file path=ppt/ink/ink86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2033 222,'19'-1,"-15"1,0 0,-1-1,1 1,-1 0,0 0,1-2,-1 2,0 0,0 0,3 0,-3 1,5-1,-4 0,0 0,5 1,-5-1,-1 0,1 1,-1-1,0 1,0 0,0 1,-3 1,2 1,1 1,-2-1,1 1,2 3,-3-3,1 3,-1-3,1-1,-1 3,1-1,0-1,0-2,-2 0,3 4,-2-4,0 2,0-2,-1 0,2 3,-2-3,1 1,0 1,0-1,0 1,0-1,-1 1,0-2,1 4,0-2,-1-1,1 0,-1 4,1-5,-1 0,2 5,-1-3,0 0,-1-1,1-1,-1 0,1 2,-1-1,0 1,0-2,0 0,0 7,0-6,-1 0,0 0,1 0,-1 0,1 0,0-1,-1 0,1 1,-2 4,-2-9</inkml:trace>
</inkml:ink>
</file>

<file path=ppt/ink/ink86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2322 123,'14'2,"-10"-1,-1-1,0 0,0 0,1 0,0 0,0 0,0 0,-1 0,0-1,0 1,2-1,-2 1,0 0,-4 3</inkml:trace>
</inkml:ink>
</file>

<file path=ppt/ink/ink86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2358 126,'4'19,"-4"-6,1-6,-1-2,0 0,0 5,0-5,0-1,1-1,-1 0,1 0</inkml:trace>
</inkml:ink>
</file>

<file path=ppt/ink/ink86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2431 100,'19'43,"-18"-40,0 0,0 1,0 0,0-1,0 2,1 0,-2-2,3 1,-2-1,0 0,1 0,-1 0</inkml:trace>
</inkml:ink>
</file>

<file path=ppt/ink/ink86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2474 118,'-10'29,"9"-26,0 2,-1-1,1 0,-3 6,3-7,-1 1,0 0,0-1,-1-1,-1-3,1-2</inkml:trace>
</inkml:ink>
</file>

<file path=ppt/ink/ink8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1391 432,'1'6,"-2"-3,0 1,0 0,1-1,-1 0,1 0,-1 0,4-6,1-3,-1 2,-1 1,2 1,0 0,-1 1,0 1,-2 3,-1 1,0 1,-1-2,1 1,-1 0,1-1,3-5,-1-1,1-2,-1 2,0 0,-1 0,2 1,-3 5,1 3,0-3,0 0,0 0,2-1,0-2,0-1,0-1,-1-1,1 0,-1 0,-4 0,-2 1,0-1,1 2,0 0,0 3,0 1</inkml:trace>
</inkml:ink>
</file>

<file path=ppt/ink/ink86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2415 149,'34'-7,"-30"6,0 0,1 1,-1-1,0 0,-1 0,1-1,-1 1,0-1,0 1,3-2</inkml:trace>
</inkml:ink>
</file>

<file path=ppt/ink/ink86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2540 86,'1'62,"-1"-56,0 0,0 0,1-1,-1-2,0 1,0-1,1 2,-1-2,0 0,-1 0,0 0,0 1,-2 0,2-1,0 1</inkml:trace>
</inkml:ink>
</file>

<file path=ppt/ink/ink86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2543 93,'15'-1,"-7"1,-4 1,0-1,-1 1,0-1,0 1,-1 2,-2 1,-3 2,2-2,-2-1</inkml:trace>
</inkml:ink>
</file>

<file path=ppt/ink/ink86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2558 130,'2'0</inkml:trace>
</inkml:ink>
</file>

<file path=ppt/ink/ink86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2348 226,'14'-5,"-10"4,1 2,-1-2,3 1,-3 0,-1-1,1 0,2 2,2-3,-5 3,1-1,4-1,-3 0,0 1,12-3,-12 0,-1 4,1-4,-2 2,-7 5,0 0,0-1,1-1,0-2</inkml:trace>
</inkml:ink>
</file>

<file path=ppt/ink/ink86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2363 236,'14'1,"-9"-1,0-1,-2 1,1 0,-1-1,3-1,-3 2,0-1,1 0,0 1,0-1,6 0,-5 1,0-1,-1 1,0-1,4 1,-5 0,2 1,-2-1,0 4,-5 2,1-2</inkml:trace>
</inkml:ink>
</file>

<file path=ppt/ink/ink86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2553 130,'18'8,"-15"-8,0 0,0 0,1 0,-1 0,5-1,-3 2,-1-2,-1 0,-6 2</inkml:trace>
</inkml:ink>
</file>

<file path=ppt/ink/ink86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2513 76,'1'17,"-1"-10,0-1,0 0,0 0,0-1,0-1,-1 10,1-9,0 0,1 2,-1-1,1-2,-1 0,1 0,-1 0,1 0,0-1,0 0,0 1,-1-1,0 2,1-1,-1 1,1-1,0 0,-1 0,0-1,2 2,-1-2,1 0,-1 0,2-2,0 0,0 0,3-1,-1 0,-2 0,1-3,-1 2,1 0,-1 0,12-5,-9 3,-3 2,6-4,-2 2,-4 0,0-1,0 1,1-2,-1 2,1-1,0 0,0 0,2-5,-5 6,0 0,-1-2,0 2,-1-1,0-4,1 4,0 0,-3-5,2 5,0 1,1 0,-1-1,0 0,0-1,0 1,0-1,0 1,0 1,-1 0,0 0,1 0,-2-1,0 3,0-2,-7-1,6 3,1 0,-5 0,5 1,0 0,0 0,0 2,0-1,-2 3,1-1,-1 0</inkml:trace>
</inkml:ink>
</file>

<file path=ppt/ink/ink86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2526 367,'13'-9,"-7"6,-3 1,0 2,-1 4,-3-1,1 12,0-11,-1-1,1 0,0 2,0 0,0 0,2-2,1-4,1-1,-2-2,-1 1,0 0,-1 0,1 0,-1-1,0-1</inkml:trace>
</inkml:ink>
</file>

<file path=ppt/ink/ink86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2551 307,'9'17,"-7"-13,-2-1</inkml:trace>
</inkml:ink>
</file>

<file path=ppt/ink/ink8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1530 422,'-6'27,"4"-24,1 0,0 1,-1 0,2-1,0 1,1-1,1 0,1-2,0-1,0 0,0-3,-2 0,-2 0,-3-1,0 1,1 1,-5-1,4 2,1 0,-2 0,1 1,1 0,6 1,2-1,0-1,0 1,-1 0,-1 0,1 0,-1 0,2 0,-1 0,-1-1,0 1,2-1,-2-1,0 0,0-1,-3 7,1-1,-1 1,0 0,1 0,-1-1,0 3,1-2,-1 0,0-1,1-6,1-2,0 2,0 0,1 0,0 0,0 2,0 0,-1 4,0 1,0 1,2 0,-1-3,0-3,0-1,-1-1,1 0,0 0,-1 0,-2 0,-4 1,0 2,1 0,3 7,1-3,0 0,0-1,1 1,1-1,0-12,-3 6,-1 0,1 0</inkml:trace>
</inkml:ink>
</file>

<file path=ppt/ink/ink86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2586 251,'3'15,"-3"-9,0-2,0 0,0-1,1 2,-1 2,1-4,-2-6,0-2,0 2,1 0</inkml:trace>
</inkml:ink>
</file>

<file path=ppt/ink/ink86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2596 237,'-9'16,"8"-13,-2 3,3-2,-1-1,-1 2,0 1,1-3,-1-10,3 1,0 1,0 0</inkml:trace>
</inkml:ink>
</file>

<file path=ppt/ink/ink86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2587 238,'24'21,"-22"-18,3 3,-4-3,2 1,0 2,-7-5</inkml:trace>
</inkml:ink>
</file>

<file path=ppt/ink/ink86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1248 108,'0'13,"-1"-8,0-2,0 1,-1-1,2 0,0 0,3-2,0 0,2-1,-1 1,0-1,0 0,-1 0,0-1,0 0,0 1,0 0,0 0,1 0,-1 0,0 0,-8 6,1-2,1 0,1 0,-3 1,3-2</inkml:trace>
</inkml:ink>
</file>

<file path=ppt/ink/ink86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1252 183,'15'-6,"-11"4,-1 0,1 2,-1-2,0 1,1 2,0 2,-1-2,0 1</inkml:trace>
</inkml:ink>
</file>

<file path=ppt/ink/ink86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1280 150,'-4'18,"4"-13,-1-1,0-1,-1 4,2-3,-1 0,-2 9,2-7,0-2,1 0,-1-1,1 0,0 0</inkml:trace>
</inkml:ink>
</file>

<file path=ppt/ink/ink86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1274 198,'15'6,"-12"-4,0-1,0-3</inkml:trace>
</inkml:ink>
</file>

<file path=ppt/ink/ink86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1311 168,'2'16,"-1"-13,-1 0,2 0,1-4,-2-9,-1 6</inkml:trace>
</inkml:ink>
</file>

<file path=ppt/ink/ink86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1323 154,'19'11,"-22"-7,0 0,1-1,-1 0,1 0,7 0,-1-2,-1-1,3-1</inkml:trace>
</inkml:ink>
</file>

<file path=ppt/ink/ink86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1369 119,'2'21,"-2"-18,-1 0</inkml:trace>
</inkml:ink>
</file>

<file path=ppt/ink/ink8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1572 437,'2'0</inkml:trace>
</inkml:ink>
</file>

<file path=ppt/ink/ink86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1378 128,'14'-15,"-12"11,0 1,2-3,-1 2</inkml:trace>
</inkml:ink>
</file>

<file path=ppt/ink/ink86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1408 91,'-9'17,"8"-14,-4 6,2-3,0-2,1-1,-2 1,7-3,0-1,1-3,-8 4,1 1,0 1,1 1,0-1,1 0,0 0,0 0,-1 4,1-3,-1 2,1-3,-3 3,2-3,0 0,5-3,0-4,1-3,-3 4,0 0,2-4,-1 4,-1 0,0 0,0 0,1 0,0 0,1 0,0 1,0 0,1 1,0 1,-1-1,1 1,-1-1,0 2</inkml:trace>
</inkml:ink>
</file>

<file path=ppt/ink/ink86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1393 149,'-6'40,"6"-34,1-2,-2 0,1-1,0 0,1 1,-1 0,0 0,0 0,0-1,0 0,1-10,0-1,0-5,0 6,-2 4</inkml:trace>
</inkml:ink>
</file>

<file path=ppt/ink/ink86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1393 186,'19'-6,"-15"10,-3-1,-1 0,0 1,-1 0,1-1,-1 3,0-2,1 0,-1-1,-1 4,0-3,0-1,-1-6,2-3,0 1,0-1,1 2,0 1,0-3,0 3,2 0,2-1,-1 1,0 1,-3 5,-4 6,3-5,0 0,0-1,-2 4,1-3,1 0,4-5,3-2,-3-1,-1 1,-5 1,0 1,0 0</inkml:trace>
</inkml:ink>
</file>

<file path=ppt/ink/ink86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1362 206,'3'17,"-2"-13,0 3,1-2,1-1,2 0,-1-4,-1 0,2-1,-2 1,1-1,3 0,-3 0,-1 0,1 0,-1 0,0 0,0 1,1-1,-1 1,0-1</inkml:trace>
</inkml:ink>
</file>

<file path=ppt/ink/ink86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1181 287,'35'-3,"-32"3,3-1,-3 1,0-1,1 1,4 1,2-3,-6 3,1-2,1 1,0-1,18-2,-15 2,-1 0,0 0,2-2,0 2,0 0,10-3,-10 4,-1 0,2-1,1 0,-2 1,-1 1,1-1,9-1,-11 1,-1 0,-2-1,0 1,-1 1,3-4,-4 4,0 0,1-3,0 3,-1-2,-8 1,0 0,1 0,1-2</inkml:trace>
</inkml:ink>
</file>

<file path=ppt/ink/ink86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1483 116,'25'0,"-21"0,1-1,0 1,-1-1,-1 1,0 0,0 1,-2 2,-2 0,-3 0</inkml:trace>
</inkml:ink>
</file>

<file path=ppt/ink/ink86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1490 128,'-1'28,"1"-22,-1-1,1 1,-1-1,1 0,-1-1,-1-1,2 2,-1 0,0-1,1-1,-1 0,1 2,-1-2,1 0,0 0,1-12,-1 3,1 1</inkml:trace>
</inkml:ink>
</file>

<file path=ppt/ink/ink86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1513 132,'-11'15,"8"-10,2 2,0-4,0 0,-1 4,2-4,3-5,1-5,-2 4,1 1,3-2,3-1,-5 2,-1 2,0 0,0 2,-1 4,-2-2,0 0,-1 6,1-5,-3 3,1-4,0 0,-1-2,0-1,0 1,0-2,0 1,5-3,0-1,1 2,0-1,0 3,-2 3,0 1,-1 1,0-1,0-1,0 0,0 0,1 2,-1 0,0 0,-1 0,1-1,0-1,0 1,-3-3,0-3,-4-6,5 5,-2-8,2 7,1 1,-1 0,-1 5,0 2,2-1,-1 2,-1 11,2-12,-1 0</inkml:trace>
</inkml:ink>
</file>

<file path=ppt/ink/ink86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1500 212,'30'1,"-24"2,-3-2,0-4,-2-1,0 1,0 0,0 0</inkml:trace>
</inkml:ink>
</file>

<file path=ppt/ink/ink8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1557 411,'-9'20,"9"-14,1-2,-1 0,1 0,-1 0,0 0,1-1,-1 1,0 0,0 0,1 0,-1 0,0 0,0 1,0-1</inkml:trace>
</inkml:ink>
</file>

<file path=ppt/ink/ink86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1558 145,'3'51,"-4"-40,0-7,1 0,0 4,-1-5,0-6,0-5,0 1,0 2,1 1</inkml:trace>
</inkml:ink>
</file>

<file path=ppt/ink/ink86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1567 130,'37'-11,"-34"12,0 3,0 6,-3-5,0-2,0 3,0 1,0 0,0-1,1 1,-1 4,0-7,0 2,1 1,-3-4,-5 4,2-8,1 1</inkml:trace>
</inkml:ink>
</file>

<file path=ppt/ink/ink86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1561 184,'33'-10,"-31"7</inkml:trace>
</inkml:ink>
</file>

<file path=ppt/ink/ink86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1588 147,'2'24,"-3"-21,-2 1,2-1,-1 0,0 0,0 0,5-2,1-1,1 0,-2 0,-1 3,-4 1,-2 0,1-1,1 0,-1-1,6-1,0 0,0 0,2 1,-2-1,2 0</inkml:trace>
</inkml:ink>
</file>

<file path=ppt/ink/ink86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1672 126,'13'-4,"-10"3,0-1,1 0,0 1,-1 0,0 0,-3 4,0 0,0 1,-1 1,0-2,1 0,-1 0,0 2,-2 2,2-4,0 6,0-6,0 0,0 1,0 0,-2-1,0-2,0-2,0-1,-1-1,2 0,0 0,8 0,-3 1,-1-1,1 0,0 2,-6 5,1-1,-2 1,1-1,0 3,1-2,-1 0,2-1,3-8,-1 0,-1-1,1 0,-1 0,0 1,0 1,-1 1,1 0,-1 0,0-1,0 1,-2 5,0 7,1-1,1 0,0-1,-1-1,2 0,-1-2,0 1,1 0,-1 11,1-11,-1-1,1-1,1 0,2-2,1-6,-2 2,1-3,-1 0,0 3,1 1,1 2,-1 1,0 2,-1 3,-1-2,-1 0,1 1,-1-2,0 0</inkml:trace>
</inkml:ink>
</file>

<file path=ppt/ink/ink86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1700 184,'27'-8,"-24"8,-1 3,-2 0,-2 1,0-1,0 1,-1-2,0 0,0-1,0-2,0-2,1 0,1 10,2 0,-1 12,-1-14,1-1,0 7,0-7</inkml:trace>
</inkml:ink>
</file>

<file path=ppt/ink/ink86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1738 140,'42'-4,"-39"4,-6 2,-2 0,2 0,0-1</inkml:trace>
</inkml:ink>
</file>

<file path=ppt/ink/ink86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1749 158,'10'16,"-9"-13,-1 1,-1 2,1-3,0 1,-1-1,5-9,-2-1,0 2,-1 1,1-2,-1 3,0 0,1 7,0 2,1-1,1 2,-1-2,-1-1,0 0,-2-1,0 0,-1 0,-3 1,3-1,-3-1,1 0,-1 0,1-2,0 1,-1-1,-5-2,4 1,0 0,-3-1,0 0,-6-1</inkml:trace>
</inkml:ink>
</file>

<file path=ppt/ink/ink86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1758 172,'-3'14,"5"-10,0-1,0 0,1-2,0-2,0-1,0 0,0-1,-1 0,-1 0,-1 0,0 0,-1-1,-1 0,1 1,1 0,-2-1,0 0,-2 2,1 1,0 3,1 1,-1 1,1 0,0 1,-2 4,3-5,-1 0,0-1,0 0,-2 1</inkml:trace>
</inkml:ink>
</file>

<file path=ppt/ink/ink86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1786 143,'10'19,"-10"-15,0 0,0 0,1-1,-3 1,2 0,-1 0,1-1,-1 0,0 0,1 0,0 0,-3-2,-2-3,-1 0,2 0,0 0,0 1,0 0,0 1</inkml:trace>
</inkml:ink>
</file>

<file path=ppt/ink/ink8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1599 465,'13'3,"-9"-5,-1 0,0 0,0-1,-6 1,0 0,-1 1,1 0,-1-2,1 2,1 4,-1 1,2-1,0 2,0-2,0 2,0-2,0 4,0-4,1 1,0-1,0 0,1 0,1 0,1-1,0-2,4-6,-2-2,-2 4,-1-1,0 1,1 1</inkml:trace>
</inkml:ink>
</file>

<file path=ppt/ink/ink86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1737 137,'14'-1,"-11"1,1 0,1 0,0 0,-2 0,4 0,-3 0,0-1,4 1,-5 0,4-1,-4 1,4-2,-3 2,1-1,-2 0,-7 4,-1-1</inkml:trace>
</inkml:ink>
</file>

<file path=ppt/ink/ink86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1490 247,'15'4,"-11"-3,-1-2,0 2,5-1,-5 1,1-3,-1 2,1 0,0 0,-1 0,0-1,0 2,1-2,0 1,0 0,-1 1,7 0,-5 0,-2-1,1 1,0-1,0 2,0-3,0 1,-1 0,3 0,-3 1,5-3,-4 3,-1-1,3-1,-1 2,-2-1,0-2,1 3,-1-1,5-1,-1 0,-3 1,-1 0,1 0,0-2,3 2,-2-2,-2 2,0 0,2-2,0 1,0 0,-1 1,-1 0,1 0,0-1,-1 1,0 1,4-2,-4 1,0 0,0-1,0 0,0 1,0 0,0-1,1 0,2 1,-2 0,0-1,-1 1,6-1,-6 1,1 0,-1 0,0 0,6 1,-6-1,1 0,-1 1,0-1,-8 2,-1-1,1-2</inkml:trace>
</inkml:ink>
</file>

<file path=ppt/ink/ink86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1213 333,'21'4,"-17"-3,-1-1,-6 6,-4 3,0 5,4-5,2-4,-1 0,-3 5,3-7,0 0,5-3,1-2,-2-1,3-2,-3 2,0 0,0 8,-1-1,-2 3,1-4,0 0,0 0,0 4,0-4,-1 0,2 1,-2-8,1 1,1-6,-1 6,0-2,0 2,0 0,1 0,0 0,2 1,0 2,0 4,-1-1,-1 0,1 1,0-1,1-1,0-1,0-2,0-3,-3 1,1-2</inkml:trace>
</inkml:ink>
</file>

<file path=ppt/ink/ink86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1271 352,'1'24,"0"-19,-2-1,1 0,0-1,0 0,0 4,0-4,0 1,-1 1,1-2,0 0,0 2,0-11,0 1,0 2</inkml:trace>
</inkml:ink>
</file>

<file path=ppt/ink/ink86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1277 344,'27'-4,"-23"2,-1 0,0 0,1 2,-1 2,-1 2,0 0,-1 2,0-3,-1 1,1 0,0 0,-1 1,1 0,0 2,0 3,1 4,-1-11,-1 0,1 6,-6-9,1-3,1 0,-1 0</inkml:trace>
</inkml:ink>
</file>

<file path=ppt/ink/ink86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1281 392,'26'-5,"-23"4,0 0,2 0,-2 0,0 1,-5 3,-2 1,-1 0,2-1,0-1,0-1,0 1,0-2,5 3,3-3,-2 1,2-1,-1-1,-1 0,-2-2,-2-2,1 1,-1 0,1-1</inkml:trace>
</inkml:ink>
</file>

<file path=ppt/ink/ink86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1312 354,'-2'13,"2"-5,1-2,0 6,1-4,-2-4,1 0,-1 1,1 0,0 1,-1 1,0-3,0 0,0 1</inkml:trace>
</inkml:ink>
</file>

<file path=ppt/ink/ink86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1358 344,'16'-2,"-13"2,0-1,0 1,0 0,-3 4,-2-1,0 1,-1 0,1 1,0-1,-2 11,3-11,-1 0,0 2,0-2,1-1,4-5,3-7,-5 6,1 0,1 5,-3 2,1 1,-1 2,0-4,1 0,-1 0,0-6</inkml:trace>
</inkml:ink>
</file>

<file path=ppt/ink/ink86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1380 394,'14'-16,"-8"17,-3 1,-4 1,0 1,-1-1,-1 2,-1 2,1-4,0-1,5-7,2-1,-2 2,-1-1,1 1</inkml:trace>
</inkml:ink>
</file>

<file path=ppt/ink/ink86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1409 334,'29'-9,"-26"8,0-1,-4 5,-1 2,0-2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3122 1339,'-1'-14,"-2"14,0 0,0 0,0 1,-1 1,2 5,2-2,0-1,0 0,0-1,0 0,1 0,1 0,-1 0,2-3,0-1,1-3,-2 0,0-1,-2 2,2-2,-1 1,1 1,1 9,1 10,-3-12,1-1,1 6,0-4,-2-2,1 1,-1-1,-1 0,-13-11,9 4</inkml:trace>
</inkml:ink>
</file>

<file path=ppt/ink/ink8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1705 413,'-23'27,"20"-24,0 0,1 0,1 0,5-1,0-1,0 0,-1 0,1 0,-1 0,0 2,-3 0,-2 1,1-1,-2 3,2-3,-2 1,1-1,-1-2,0 1,2-11,2 5,0 0</inkml:trace>
</inkml:ink>
</file>

<file path=ppt/ink/ink87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1423 348,'0'29,"0"-25,-1 1,2-8,0-1,-1-1,1 1,0-2,0 3,2 1,0 0,0 2,0-1,0 1,1 0,-1 3,-3 0,-2 3,1-3,0 1,1-1,-2 0,1 1,-1-1,1 0,-1-6,1 0,0-7,1 7,0 0,0-3,1 2,1-5,-1 5,0 1,2 5,-2 2,-1 0,0 0,-1 4,1-4,0 1,-1 5,0-5,1-2,0 1,-1 0,0-1,0 1,1-1,-1 0,0 0,1 0,-1 0,0 1,0-1,-2 1,1-1,0 0,-2 0,-1-7,4 0,0 1</inkml:trace>
</inkml:ink>
</file>

<file path=ppt/ink/ink87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1414 411,'22'0,"-18"3,-1 1,1 0,0 0,-1-1,2 0,-2-2,1-10,-3 4,-2 2,0 0</inkml:trace>
</inkml:ink>
</file>

<file path=ppt/ink/ink87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1493 309,'3'38,"-3"-35,1 2,-1-2,-1 0,1 0,-3-4</inkml:trace>
</inkml:ink>
</file>

<file path=ppt/ink/ink87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1473 333,'16'-4,"-15"7,-2 0,-1 2,0-2,-1 3,1-3,1 0,-1 0,5-5,0 0,1-2,-2 1,2 0,-1-1</inkml:trace>
</inkml:ink>
</file>

<file path=ppt/ink/ink87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1530 294,'-9'25,"9"-21,0 3,0-4,1 7,1-4,-1-3,3-3,0-2,0-2,-1-1,-1 2,-1 0,1-2,-1 2,0 0,-7 4,-2 5,5-3,1 0,-1 0,-3 5,4-5,0 0,-2 3,2-2,1 1,-1 1,0 5,0-2,0 2,0-8,2 0,-1 0,1 0,0 1,0-1,-1 1,2 0,-1-1,0 1,3-11,-3-4</inkml:trace>
</inkml:ink>
</file>

<file path=ppt/ink/ink87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1522 363,'10'11,"-10"-7,1 3,0-1,-1-2,1 1,-1 0,0-2,0 1,0-1,-1 0,1 0,-1 0,-2-3,-4-9</inkml:trace>
</inkml:ink>
</file>

<file path=ppt/ink/ink87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1509 381,'21'14,"-19"-11,2-1,-1-2,0-2,-2-1,-5 0</inkml:trace>
</inkml:ink>
</file>

<file path=ppt/ink/ink87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1513 413,'14'3,"-11"-3,0 0,0 0,0 0,1 0,-1 0,-3-3</inkml:trace>
</inkml:ink>
</file>

<file path=ppt/ink/ink87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2064 826,'15'15,"-13"-10,-1-1,-1-1,0 1,0-1,0 0,-1 4,-1-3,1-1</inkml:trace>
</inkml:ink>
</file>

<file path=ppt/ink/ink87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2049 915,'28'-11,"-26"8,2-2,-3 2,5-5,-3 3,0 1,-1 0,0 1,-1 0,-1 0,2-2,0 1,-1 0</inkml:trace>
</inkml:ink>
</file>

<file path=ppt/ink/ink8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1745 427,'-19'3,"15"-1,0 2,2-1,-1-1,1 1,1 0,1 1,0-1,0 0,1 1,0 1,0-2,2-2,0-3,0 1,3-4,-2 2,-1 0,-1-1,1 2,-1-1,-2 7,0 1,0-1,-1-1,2 0,2-3,0-3,-1-1,0 1,1 0,0 0,-1 0,1-1,-1 1,1 2,-3 4,0 2,-1-2,0 3,0-3,0 0,1 0,2-6,0-1,0 0,0 0,0 0,2 1,-2 0,1 1,0 1,-1 4,-1 2,0-2,-1 1,0 0,-1-1,0 2,0-2,0 0,-1-6,3-2,0 0,0 2,2-1,0 1,0-1,0 0,-1 1,0 6,0 6,-1-6,0 0,-1 0,0 1,-1 0,1-1,0 2,4-4,1-2,0-1,0 1,-2 0,1-1,-1 0,1 1,-1-1,2-1,-2 1,2-3,-3 2,0 0,0 0,-1 0,-1 0,-3 0,-1 2,-6 2,6 1,0 1,1 0,3 0,3 3,0-1,-1-1,1 0,3 8,-2-6,-1-3,0-1,0-1,1-2,-1-2,-2 0,0 0,2-12,-1 7,-2 1</inkml:trace>
</inkml:ink>
</file>

<file path=ppt/ink/ink87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2127 831,'46'1,"-51"2,0 1,0-1,0 0,-3 4,4-2,0 0,1-1,-1 0,1-1,0 0,-1 1,1-2,0 0,6-1,1-1,1-1,-1 0,0 0,-1 0,4-1,2 0,0 0,0-1,-6 2,0-1,0 0,1 0,-1 0,-2-2,-4 1,0 1,-7-4,7 4,0 0,0 0,0-1,-3-2,3 2,1 0,-3-4,2-1,1 3,0-1,-1 1,1 1,5 9,-1 0,1 6,-2-6,0-1,0 0,-1 0,0 0,1 0,-1 0,0 1,0 2,0 7,-1-7,1-1,0 0,-1-1,1 1,-1-1,1 1,0 0,-1 0,1-3,-1 0,1 1,0-7,1-4,0 0,0 1,0 0,-1 3,1 0,0-1,1 1,1 2,1 3,-1 1,2 0,-1 1,-1 1,0 0,0-1,0-1,0 0,1-4,-3-2,0-3,-1 0,0 2,0 0</inkml:trace>
</inkml:ink>
</file>

<file path=ppt/ink/ink87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2229 772,'4'45,"-7"-43,-2-5,2 0,0-1</inkml:trace>
</inkml:ink>
</file>

<file path=ppt/ink/ink87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2204 795,'19'25,"-16"-27,0 0,1 0,-1-1,1 2,0 0,0 1,-1 0,0 2,0 0,-8 4,1-3,1-1,0-1,-1 1,0 1,-1 0,2-1,7 1,-1-3,0 1,0-1,1-1,2 1,-3 0,-7 3,-1 1,2-1,-3 4,3-3,0 0,2-1,4-3,0 1,3-1,-3 0,5-2,-5 2,0 0,-2 3,-4 2,0-1,1-1,-1 0,-1 2,0-1,1-2,1 1,-1-2,6 0,2-1,3-1,-4 1,-1 0,2-1,3-1,-5 1,0 0,1-3,-1 0</inkml:trace>
</inkml:ink>
</file>

<file path=ppt/ink/ink87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2317 815,'10'37,"-9"-31,-1-2,0-1,0 0,0 1,1-1,-1 0</inkml:trace>
</inkml:ink>
</file>

<file path=ppt/ink/ink87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2353 792,'4'17,"-4"-11,0 2,0-4,-1 4,1-4,0 1,-1 1,1 0,-1 0,1 1,-2 4,1-8,-1 3,1-3,-1 0,0 0,0-6,3-3,-1 1,1-2,0 0</inkml:trace>
</inkml:ink>
</file>

<file path=ppt/ink/ink87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2390 789,'24'12,"-24"-5,0-4,0 0,0 0,0 1,-1 1,1-1,0 0,-1 1,1-2,0 2,-1 3,0-4,0-1,-2-1,-1-2,1-2,-1-2,1 1,1 0,0-1,1 1,3 0,2 0,-1 0,0 1,0-2,0 0,-1 1,0 0,-1-1,6-13</inkml:trace>
</inkml:ink>
</file>

<file path=ppt/ink/ink87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2450 761,'-16'24,"18"-21,1 0,0 1,1-1,-1-1,0 0,0 0,0 0,0-1,-3 2,-3 1,0-2,-1 3,0-2,1 0,0-1,0 1,4 0,6 3,-4-4,1 1,0 0,-2 0,1-1,-3 2,1 0,-2 0,0 1,0-2,-1 0,-3 5,-1-3,3-2,0-3,2-10,3 1,-1 1,1-1</inkml:trace>
</inkml:ink>
</file>

<file path=ppt/ink/ink87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2497 742,'-14'36,"10"-31,2-2,1 0,6-2,3 0,-4-1,-1-1,7-1,-7 2,0 0,0 0,1 1,0 3,-2-1,-1 1,0 6,-1-6,0 1,0-2,-1 1,1 1,0-2,-1 0,0 6,0-5,0 0,0 11,0-8,0-3,-2-1,0-4,-1-1,2-1,0 0,-1-2,1 0,1 0,-1 1,-1 1,2 0,-2-1,0 1,1 0,6 2,-1 0,2 0,-2 1,2-1,-2 1,0 1</inkml:trace>
</inkml:ink>
</file>

<file path=ppt/ink/ink87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2575 734,'14'13,"-13"-8,0 2,-2-1,0-3,0 1,-1-1,-1-1,1 1,-2-1,1-1,0-1,6-1,0 0,0 0,0 1,-2 3,1 1,1 1,-3-2,0 0,0 2,0-2,0 7,0-7,-1 0,0 0,0 2,5-9,0-4,-3 3,1 1,-1 0</inkml:trace>
</inkml:ink>
</file>

<file path=ppt/ink/ink87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2582 742,'10'35,"-10"-32,0 1,0 1,0 0,0 1,0-2,-1 1,1-2,0-7,0 0,-1-8,1 9,-1-1,0-3,0 3,1 1,-1-1,2-2,-1 1,0 2,1 0,1-1,1 2,-1-1,2 2,-1 0,0 1,3 0,-3 0,0 2,0 1,-2 0,-1 3,-1-3,-1 8,0-8,1 0,-1 1,0-1,0 0,-2 4,-2 5,3-7,1-1,1-1,11-19,-7 12,-1 0,1-1,-1 0,0 2,0-2,-1 2,0 0,0-2,-1 0,1 0,1-4,-1 6,-1 0,1-1</inkml:trace>
</inkml:ink>
</file>

<file path=ppt/ink/ink8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121 1501,'-7'14,"6"-11,0 0,0 0,0 0,0 0,1 0,0 0,-1 0,5 1,0-1,-1 0,0-2,1 1,-1-1,0-1,1 1,-1-1,0 0,1 0,0-1,1 1,-1-1,-1-1,2 1,-2-1,0-1,-1 0,-2 0,0 0,-1 0,0 0,0 0,-1 0,2 0,-2 0,1 0,-1 0,-2 0,0 0,1 1,-1 1,1 0,0 0,0 1,0 0,0 2,1 1,-1 2,0 3,2-5,-1 0,1 0,0 0</inkml:trace>
</inkml:ink>
</file>

<file path=ppt/ink/ink87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2627 725,'31'5,"-28"-5,0 0,-1 6,-2 0,0 1,1 0,-1 4,0-6,1 13,-1-13,1 1,-1-1,1 0,-1 0,1-1,-1-1,0 1,0-1,0 0,-1 0,-2-1,-1-2,1 0,0 0,0-2,-5 0,5 0,0 1,0-1,-1-2,2 1,-1-2,1 2,-1-2,1 2,0-1,7-1,0 2,0 0,0 0,-2 2,5-1,-5 1,-11 6,4-3,1 1,-2 1,3-1,1 0,-2 4,2-4,0 0,1 0,0 0,3-4,1-2,-1 1,0-1,-1 0,0 0,4-4,-4 3,1-4,-2 4,-1 1,-4-5,2 4,0 1,-2-2,3 2,-2-2,1 2,1 0,1 13,0-6,0 1,1-1,0 0,-1 0,1 1,-1-1,1 2,-1 7,-1-7,1-1,0 0,-1 0,1-1,-1-1,1 0,-1 1,0 0,0-12,2 3,-1 0</inkml:trace>
</inkml:ink>
</file>

<file path=ppt/ink/ink87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2693 734,'12'17,"-18"-10,2-3,3-1,2 0,2-1,1 1,2-1,-3-1,1 1,0-1,-1 1,0 0,-1 1,-2 0,-1 0,-1 0,1 0,-4 5,3-5,0 1,-1-1,-2 0,0-1,1 0,0-2,1-1,0-6,2 3,1-1,-1 1,1 0,0 0,0-4,-1 5,1 0,0 0,1 6,0 1,0 2,-1 0,0 13,0-15,-1 1,0 0,0 3,0-5,1 0,-1 0,1 0,0 0,-1 2,1-1,0-1,0 0,0 0</inkml:trace>
</inkml:ink>
</file>

<file path=ppt/ink/ink87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2767 694,'-1'20,"-2"-18,-4 4,3-3,-1 2,0 0,3-2,0 0,-1 2,1-2,2 0,-2 1,3-1,7-3,-5 0,1-1,1 0,1-1,-1-1,9-2,-11 4,1-1,3 0,-4 1,0 0,1 0,5 1,-6-1,1 1,-1 0,-6 1,-3 0,2 0,1-1,-2 0,2 0,0-1,-1 0,1 4,2 1,0 7,1-6,0-1,0 0,0 0,0 0,0 0,0 11,0-7,0 1,0-1,-1-1,0 11,1-6,-1-2,0-1,0-1,0 1,-1 0,1 0,0 0,-2 3,2-7,-3-1,1-2,-5 0</inkml:trace>
</inkml:ink>
</file>

<file path=ppt/ink/ink87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2102 999,'16'17,"-15"-14,0 1,0 0,-1-1,1 1,0-1,0 0,-1 0,-4-6,0 2,0-2,0 1,0 0,-1 1,-3-2,5 5,0-1,0 3,1 0,5-3,1 0,0-1,0 0,13-4,-14 2,1 1,-1-1,0 0,4-2,-4 2,1-1,-3 7,-3 0,0-1,-1-2,-1 3,0-2</inkml:trace>
</inkml:ink>
</file>

<file path=ppt/ink/ink87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2106 1043,'3'26,"-3"-23,0 3,-1-3,3-13,-1 6,1 0,-1-2,2 2</inkml:trace>
</inkml:ink>
</file>

<file path=ppt/ink/ink87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2141 1036,'-20'29,"14"-22,3-4,-1 1,0 0,1-1,-11 7,10-7,1-1,0-1,6-1,2-3,0 0,-1 0,6-2,-7 4,7-2,-3-1,-3 1,1-1,1 2,-2-2,2 1,-2 0,-1 2,-9 5,3-1,-3 2,3-3,1 1,0 0,-3 3,2-3,1 0,0 0,-1 0,0-1,-1 3,2-2,1 0,0 2,1-1,0 0,2 5,-1-5,6 2,-3-6,-1-2,2-6,-3 5,0-1,-1 1,2-2,-1 0,-1 2,2 0,-3 0,1-2,0 1,0-2,-1 0,0 3,-1 0,0 0,1 0,-1 0,-1 0,0 0,1 0,6-3,-1 3,0 2,-1 0,1-1,0 1,0 0,0-1,-1 1,0 1,1-1,2-1,-1 1,-1-1,-1 3,0-2,-3 4,-3 1,0 0,1-1,0 0,4 0,4 2,-3-3,1 0,0 1,-1 0,-1 1,-1 1,-1 0,0-2,-1 0,0 1,-2-1,0 0,0 0,0 0,0-2,1-4,-1-5,2 3,1 0,-2-9,2 10,-1 1,1 0,0 0,-5 20,4-8,0-3,-1 6,1-9,1 0,-1 2,0 0,0 2,1-3,0 0,-1 5,1-6,0 1,1-1,7-18,-6 7,0 1</inkml:trace>
</inkml:ink>
</file>

<file path=ppt/ink/ink87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2252 1007,'-8'24,"5"-20,0 0,0-1,1 0,7-1,-2-2,0-1,0 1,1-1,0 0,-1 0,2-1,-1 1,0 0,8-5,-9 4,0 0,3-2,-1 1,-6 6,-1 0,0 0,-1-1,-3 5,3-5,-1 0,0 0,-1 0,1 0,-3 2,2 0,2-2,0 1,7-3,0-1,1 0,0 0,3 0,-4 1,5 0,-6 0,1 1,-1-1,1 2,0-1,-1 2,-2 2,-1-2,-1 0,1 2,-3 4,2-5,-1 0,1 0,-5 6,3-5,0-1,0-1,-2-3,2-5,0-9,3 10,0 1</inkml:trace>
</inkml:ink>
</file>

<file path=ppt/ink/ink87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2278 1068,'-11'36,"3"-15,6-13,-1 0,-3 5,3-6,0 0,-3 9,2-9,-1-2,-2-1,1-1,1-1</inkml:trace>
</inkml:ink>
</file>

<file path=ppt/ink/ink87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1596 1574,'2'0</inkml:trace>
</inkml:ink>
</file>

<file path=ppt/ink/ink87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1583 1531,'-22'-5,"17"6,2 0,-2 1,-2 2,3-2,0 2,-1 0,0 0,2-1,-3 5,3-3,1 0,-1 0,-2 3,3-4,1 1,-1-1,1 1,0 9,1 13,0-21,1 1,1 1,-2 1,1 1,1-2,0-2,2 10,-2-7,0-1,0 1,1-2,-1 0,0 0,0 0,0-1,0 2,2 7,-3-12,0 0,2 1,0-2,2 1,3-2,-4 0,0 0,1 0,5-1,-6 1,0-1,0 0,0 0,16-2,-15 1,7-1,-7 0,4-3,-4 2,-1 1,5-7,-1 0,-3 3,13-21,-15 19,-2-1,1 0,0-15,-2 14,1-1,-2 2,1 0,-1 2,0-3,-1-9,-1 10,1 0,-1 1,-1 0,-1-1,0-1,0 1,-5-7,1 4,4 6,-6-6,4 8,1 0,-10-3,12 5,-1 2,-3-1,5 1,-1 1,-1 1,1-1,1 2,0 0,0 2,1-1,1 0,0 0,1 0,3 6,-2-7,4 2,-1-3</inkml:trace>
</inkml:ink>
</file>

<file path=ppt/ink/ink8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138 1491,'1'13,"-1"-10,0 0,0 1,0 1,0-2,0 0,1 1,-2 0,2-1,-2 1,2 0,-1-1,0 0,-1 0,2 1,-6-9</inkml:trace>
</inkml:ink>
</file>

<file path=ppt/ink/ink87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1649 1497,'44'-5,"-40"5,-1-1,0 1,1-1,0 0,1 1,7-2,-6 0,5-1,-6 1,1-1,0 0,1-1,0 0,1-1,-1 0,15-10,-15 11,2 0,1 0,-2 0,0 0,0 0,18-10,-9 5,-9 6,0 0,22-6,-22 7,1 0,1 1,0-2,11-2,-11 2,30-13,-31 12,0 0,-1 1,2-1,0 0,-1 1,0 0,-1-1,0 1,1-1,10-4,-11 3,-1 1,0 0,1 0,1 0,0 1,-2 1,1-1,13-4,-13 5,1-1,-1 1,-1-1,0 1,5-4,-5 3,0-1,1 1,-2 1,0 0,8-4,-9 5,-1-1,1 0,0 1,5-2,-1 0,4-3,-10 4,1 0,-1 0,4-2,-4 1,1 1,0-1,-1 0,0 0,0 1,0 0,4-3,-4 3,-6-3,0 2,0-1,-1 1</inkml:trace>
</inkml:ink>
</file>

<file path=ppt/ink/ink87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2507 1053,'21'26,"-20"-22,1 1,1-2,-1 0,9 8,-6-6,-1 0,-2-2,0 2,1 0,-3-2,1 1,1 0,-1 2,-1-3</inkml:trace>
</inkml:ink>
</file>

<file path=ppt/ink/ink87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2575 1050,'-16'48,"15"-44,-1-1,0 0,-4 6,0 3,4-8,0 0,1 0,0-1,-2 1,2 0,-2-3,0-10,2 2,-1 0,1 2</inkml:trace>
</inkml:ink>
</file>

<file path=ppt/ink/ink87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2503 1099,'39'0,"-35"0,-1-1,1 1,-1 0,0 0,2 0,0-1,-1 1,-1 0,-6 0,0 1,0-1,0-1</inkml:trace>
</inkml:ink>
</file>

<file path=ppt/ink/ink87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2502 1027,'2'0</inkml:trace>
</inkml:ink>
</file>

<file path=ppt/ink/ink87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2464 1090,'7'73,"2"-56,-6-11,1-2,5 4,-5-6,-1-1,5 2,0-3,-3 0,0-1,0 0,2 0,-1 0,4-3,0-4,-5 3,-1 1,0 0,0 0,1 1,0-1,0 1,3-3,-5 2,2-4,-3 3,1-5,-2 5,0 2,0-1,-1 1,0 0,1 0,-4-8,2 6,-1 0,1-2,-2 0,-2-4,-4 1,0 0,5 4,0 1,1 0,0 1,1 1,-8-3,5 5,2 1,0 1,-6 2,5 1,0 1,0 0,-2 5,3-7,1 0</inkml:trace>
</inkml:ink>
</file>

<file path=ppt/ink/ink87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2440 1307,'13'-1,"-10"-1,1-1,-1 0,3-3,-2 3,-1 1,0 1,2-2,-2 2,0 0,1 0,2-1,-3 1,-6 1,-1 1,0 0,1-1</inkml:trace>
</inkml:ink>
</file>

<file path=ppt/ink/ink87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2480 1313,'4'14,"-4"-11,1 4,0-4,0 1,-1 1,2 5,-2-7,2 3,-1 0,1 2,-2-4,1 0,2-7,-2-2,0-5</inkml:trace>
</inkml:ink>
</file>

<file path=ppt/ink/ink87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2536 1233,'-18'44,"13"-40,11-3,-2-2,1 0,1-1,-1 1,-1 0,0 1,0-1,-4 4,-6 6,2-3,-2 3,3-6,1 0,-1 0,-1 1,2-1,-2 1,2-1,-1 1,1 0,0 0,2-1,0 0,5-5,-1-1,-2 0,1 1,0 0,0-1,1 0,3-3,-4 5,-5 5,-1-1,-1 1,2-1,2 0,-1 0,3 2,2-1,2 0,-1-2,1-2,-3-1,2-3,-3 1,2-2,-1 2,1-2,-3 2,1 0,3-8,-4 7,-1-2,0 1,0 1,0 1,-1-1,-1 0,-1 2,0 1,-1 2,0 3,-2 5,4-5,1 0,0-1,-1 1,1-1,1 0,2 2,0-1,1 0,1-2,-1-1,2 0,0-1,0-2,0-1,-2 2,1-1</inkml:trace>
</inkml:ink>
</file>

<file path=ppt/ink/ink87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2600 1267,'2'0</inkml:trace>
</inkml:ink>
</file>

<file path=ppt/ink/ink8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1370 1040,'-17'1,"12"2,2 1,1 0,0-1,2 0,-1 1,1-1,0 1,1 0,2 6,-2-7,1 1,1-1,-1 0,2 1,-1-3,1 2,-1-1,1-1,0 2,-1-2,1 1,-1 0,0 0,0 0,1 0,-1 0,0-1,1 0,-1-1,0 0,0 0,0 0,0 0,0 0,0 0,2 0,-2-1,0 1,0 0,3-2,-3 1,0 0,2 0,-2 0,2 1,-2-1,1-1,-1 1,1-1,-1 0,0 0,1-3,-2 2,0 0,-1 0,1 0,-1-3,0 2,-1 0,-2 1,2 0,-2-1,0 1,-3-3,2 5,0-3,0 2,-2-2,2 3,-2-4,1 3,-3-5,5 4,-1-1,-3-3,4 4,-2-1,0 1,-3 0,4 2,-2 1,1 0,1 1,-9 3,9-2,0 0,-1 0,1 1,1 0</inkml:trace>
</inkml:ink>
</file>

<file path=ppt/ink/ink87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2622 1228,'2'16,"-1"-10,-1-1,1 0,-1 0,1-2,-1 0,1 0,-1 1,0 0,0 0,1 1,-1 0,0-1,0 7,0-1,0-5,0-2,-4-3,1-2,0 0,0 1,1-2,0 0,2-2,0 1,0 0,1-4,1 3,-1 1,0 1,2-5,-2 5,1 0,0 0,0 0,0 0</inkml:trace>
</inkml:ink>
</file>

<file path=ppt/ink/ink87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2664 1233,'24'4,"-20"-3,-1-1,0 1,-1 3,-2-1,-2 1,0-1,-2 0,1 1,0-2,0 1,0-1,-1 1,1-1,0-1,2-4,1 0,0 6,-1 3,-1 11,1-10,1-1,-1-1,0-1,1 0,0 0,-1 4,0 1,1-4,-1 0,1-1,0-1,-1 0,0-14,0-1,1 8</inkml:trace>
</inkml:ink>
</file>

<file path=ppt/ink/ink87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2661 1310,'30'-11,"-27"10,0 1,0 0,0-1,0 0,0 0,2 0,1 0,-3-1,0 0,-4-2,-1 1,-2 0,0 0</inkml:trace>
</inkml:ink>
</file>

<file path=ppt/ink/ink87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2698 1262,'7'40,"-7"-35,1-1,0 0,-1-1,-1 5,1-5,-1 1,0-1,1 0,-1 0,0 0,-1-7,3-1,-1 1,2 1,4-2,-1 3,-2 1,0 0,0 1,0 0,-10 7,4-4,4 0,2-1,0-2,0-1,-2-3</inkml:trace>
</inkml:ink>
</file>

<file path=ppt/ink/ink87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2606 1267,'19'-6,"-14"4,-1 0,0 0,-1 1,1-2,0 1,0-1,-4 8,-3-3,-2 0,1-2</inkml:trace>
</inkml:ink>
</file>

<file path=ppt/ink/ink87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5:02:3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2041 779,'-8'14,"8"-11,0 0,0 0,-1 2,2-1,-1-1,1 2,1-2,1-1,0-1,2-1,0 0,0-1,-1-1,0 0,-1-2,0 0,1-5,-2 4,-1 1,1 0,-2 0,0 1,0 0,0-1,0 1,-1-2,-1 0,2 2,-2-2,0 1,-2 0,1 3,-4 2,-2 5,5-1,1-2,1 1,-2 4,1-4,0-1</inkml:trace>
</inkml:ink>
</file>

<file path=ppt/ink/ink87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5:02:3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2188 700,'-5'27,"4"-23,0 2,0 0,0 1,0 1,0-2,0 0,-2 7,2-7,0 1,1 0,-2 1,2-3,-1 6,4-13,-1-1,0 0,0-1,-1 1,1 0,-1 0,0 0,-1 0,2 0</inkml:trace>
</inkml:ink>
</file>

<file path=ppt/ink/ink87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5:02:3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2196 786,'7'13,"-4"-10,1-3,1-2,-1-1,-1-2,-1-1,-2 3,-3 1,0 1,-7 1,5 1,2 1,-1 3,2-2,1 1,1 8,0-8,1 2,0-2,3 0,-1-4,3-1,-3 1,1-1,7-6,-2-2,-7 6,1-1,1 0,0-1,-1 2,1 0,0 0,-3 0,-4 1,-4 5,3-1,1 1,1 0,-1 1,2 0,1-1,-1 0,1 0,1 5,0-4,1-1,2-4,-1-2,0 0,-1 0,-1 0,1 0,-1-1,0 0,-2 0,0 1,-2 3,0 1,2 7,1-4,-1-1,1 1,0 0,0-1,-1 0,-2 6,1-6,1 0,0 0,-3 6,2-6,0 0,-1 6,0-1,1-5,-2 1,2-1,-1-1,0 0,2-5,0-7</inkml:trace>
</inkml:ink>
</file>

<file path=ppt/ink/ink87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5:02:3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2306 786,'-23'-1,"20"6,1 2,1-2,1 0,1-1,0 0,2-2,0-2,3-4,-3-1,-1 1,3-5,-7 13,0 7,2-8,1 0,0 3,2-3,0-3,0-2,3-6,-5 5,2-5,1 2,-2 3,4-7,-3 3,-1 4,0 0,0-1</inkml:trace>
</inkml:ink>
</file>

<file path=ppt/ink/ink87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5:02:3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2354 725,'-6'13,"5"-6,-2 7,0 1,2-6,0-5,1 0,0-1,2 7,-1-7,1 0,1-1,0-1,0 0</inkml:trace>
</inkml:ink>
</file>

<file path=ppt/ink/ink8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1645 1054,'-14'2,"13"2,2-1,-1 0,2 0,1 2,-1 0,0-2,0 1,0-1,1 0,0 1,0-2,0 0,0-2,0 0,1-1,0 0,-1 0,0 0,1 0,0-1,-1 0,0 1,0-1,0-1,-2 0,2-1,-1-2,0 3,-1 0,-1 0,-1-1,-2 0,-1 1,-1-2,0 2,0 0,2 2,0 0,0 0,0 0,-3-1,3 2,-3 0,3 0,-1 1,3 2,1 1,0-1,3 1</inkml:trace>
</inkml:ink>
</file>

<file path=ppt/ink/ink87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5:02:3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1898 768,'-18'0,"15"2,1 1,-2 2,2-1,0-1,1 0,1 0,-1 0,0 3,1-1,0-1,0-1,1 3,0-1,3 1,0-3,1-1,-1-1,3 0,-3-1,7-1,-8 1,0-1,4 0,-4-1,5-1,-5 1,8-5,-5 1,-4 3,0 0,1-4,-1 4,-1 0,-1 0,1 0,0-3,-1 3,0 0,0-1,0-7,-1 7,0 0,1 1,-3-3,-1 2,-3 0,4 3,0-1,-2 1,2 1,0-1,0 1,0 1,0 0,-7 3,5-1,1 1,2-1,-3 5,1-5,1 0</inkml:trace>
</inkml:ink>
</file>

<file path=ppt/ink/ink87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5:02:3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1914 743,'-9'50,"9"-46,-1 1,1 0,-1-1,1 0,0-1,0 0,-1 0,2 0</inkml:trace>
</inkml:ink>
</file>

<file path=ppt/ink/ink87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5:02:3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2008 937,'-3'25,"4"-22,-1 3,1-1,-1-2,3-2,0 0,0-2,2-4,-2 1,-1 1,2-7,-1 5,-1 1,-1 1,1 0,-4 17,2-10,1 4,-1-4,2-1,1-3,3-4,-1-7</inkml:trace>
</inkml:ink>
</file>

<file path=ppt/ink/ink87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5:02:3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2075 938,'-3'22,"3"-17,0 0,0-2,0 0,2 1</inkml:trace>
</inkml:ink>
</file>

<file path=ppt/ink/ink87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5:02:3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2081 909,'17'19</inkml:trace>
</inkml:ink>
</file>

<file path=ppt/ink/ink87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5:02:3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2109 924,'-6'26,"5"-23,-1 4,2-4,-2 1,2-1,1 1,2-5,-1-2,0 0,1 0,1-3,-3 3,3-1,0-1,-1 1,4-2,-6 3,2 4,-3 2,0 1,-1 0,0 3,1-3,0 2,3-5,-1-4,3-7,-4 6,1 1</inkml:trace>
</inkml:ink>
</file>

<file path=ppt/ink/ink87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5:02:3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2176 897,'-7'19,"6"-16,-1 6,1-4,0-1,0-1,1 1,-1-1,1 0,1 0,-1 0,0 0,1 0,-1 0,1 0,-1 0,2 0,1-1,0-3,0-1,0-5,-2 2,0 2,0-1,-1-1,0 2,1-4,-2 2,1 1,-3-5,1 6,-1-1,-1 2,-1 1,2 1,-6 0,6 0,0-1,4-2,2 1,0 1,4 1,-4 0,0 0,0 0,0 0,1 1,3-1,-2 0,3 4,-5-2,0 1</inkml:trace>
</inkml:ink>
</file>

<file path=ppt/ink/ink87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5:02:3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2206 948,'20'-1,"-17"1,1 0,-1-1,0 1,0-1,3 2,-2-1,-1 0,-3-3,-5-1</inkml:trace>
</inkml:ink>
</file>

<file path=ppt/ink/ink87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5:02:3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2239 892,'28'16,"-25"-14,2 0,-2 0,2 0,-2 1,1-2,-1 0,-1 2,-3 0,-2 1,-3 2,3-3,0-1,-2 2,2-2,-1 2,0 0,2 0,-1-1,0-3,1-5,2 2</inkml:trace>
</inkml:ink>
</file>

<file path=ppt/ink/ink87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5:02:3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2204 924,'18'-7,"-12"7,-1-2,-1 1,3 0,1 0,-5 2,1-1,-1 1,1 2,-1 1,-1-1,-2 3,-3-6,-2-2</inkml:trace>
</inkml:ink>
</file>

<file path=ppt/ink/ink8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1851 1028,'-15'22,"13"-19,0 2,2 0,0-1,0-1,0 2,0-1,1-1,-1 0,2 1,0-1,1-1,1 1,0-1,1 0,-1 0,0-1,0 0,-1 1,1-2,0 1,0-1,1 0,0 0,0 1,-1 0,2-1,-3 1,1-1,-1 1,1-1,-1 1,1-1,0 1,0-1,-1 1,0-1,2 0,-2 1,0-1,0 0,0 0,1 1,-1-1,1 1,-1-2,0 1,1 0,0-1,0 1,-1-1,1 0,0 1,0-1,-1 1,1-1,1 0,-2 1,0-1,0 0,0 0,1-2,-2 0,-1 0,-1 0,-2-1,0 1,-1-1,1 0,0 0,0 0,-1 1,0 0,0-1,-1 2,1-1,0 0,0 1,0 0,0 1,-1-2,1 1,0 1,-1-1,-1 1,-1 1,2-1,-7 2,4-1,1 1,0 0,0-1,-1 0,1 0</inkml:trace>
</inkml:ink>
</file>

<file path=ppt/ink/ink87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5:02:3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2376 867,'-4'16,"1"-5,2-2,1-4,-2 8,0 0,1-7,0 0,1-3,-1-6,1-4,-1 3,0 0,-1 1,0-1,-7 0,5 4,0 2,1 1,0-1,-2 3,2-1,1-1,1 1,6-1,2 0,-2-2,-1-1,-1 0,0 1,0-1,0 0</inkml:trace>
</inkml:ink>
</file>

<file path=ppt/ink/ink87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5:02:3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2402 923,'-2'15,"2"-10,0-2,0 0,1-31,-1 23</inkml:trace>
</inkml:ink>
</file>

<file path=ppt/ink/ink87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5:02:3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2401 892,'14'17,"-11"-16,1-1,-1 0,2-1,7-1,-9 1,0-1,-7 4,1 0,-2 1,2 0,0 0,1 0,-3 2,3 1,1-1,1-2,1 0,1 0,1-3,2-1,-2 0,1 0,-1-1,3-5,-5 3,0-1,0 2,-1-5,1 5,-2 7,2-1,-1 2,-1 2,2-4,-2 5,0-5,-2 7,1-6,1 0,-1 2,1-2,-1 0,0-1,0 0,-1 1,-1-1,1 0,0-2,9-8,-1 1,-1-1,0 1,-1 0,0 2,0 0</inkml:trace>
</inkml:ink>
</file>

<file path=ppt/ink/ink87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5:02:3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2464 931,'7'12,"-8"-8,1 2,0-3,0 1,1-9,0-7,0 7,-1 1,0 0,0-1,0-1</inkml:trace>
</inkml:ink>
</file>

<file path=ppt/ink/ink87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5:02:3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2471 892,'15'6,"-12"-6,0 0,0-1,0 0,0-1,1 0,4-4,-5 4,0-1,-6 11,2-5,-2 9,1-4,2-3,-2 8,1-4,1-4,0-1,1-1,-1 0,3-2,0-2,-1-2,-1-1,0 1,-2 0,1 0,-2 0,0 0,-6-2,5 4,-1 0,1-1,0 1,5-2,1 0,0 1,8 0,-8 1,2 0,-1-2,2 1,-3 1,0-1,0 1,0 1,0-1</inkml:trace>
</inkml:ink>
</file>

<file path=ppt/ink/ink87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5:02:3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2555 952,'18'-2,"-15"1,0 1,0 0,2-1,-1 0,-1 1,1-3</inkml:trace>
</inkml:ink>
</file>

<file path=ppt/ink/ink87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5:02:3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2619 894,'-14'-1,"11"1,-1 1,1-1,0 1,0 0,0 0,0 2,4 0,2-1,1 0,0 0,-1 0,0-1,1 0,2 2,-2 0,-1-1,0 0,2 0,-1 1,-3 0,-3 1,-2-1,1-1,-2 2,0-2,2-2,-2-2,0-1</inkml:trace>
</inkml:ink>
</file>

<file path=ppt/ink/ink87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5:02:3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2691 913,'13'3,"-7"-3,-2 1,0-2,0 1,-1 0,0 0,2-1</inkml:trace>
</inkml:ink>
</file>

<file path=ppt/ink/ink87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5:02:3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2690 939,'16'0,"-12"0,0 0,3-1,-3 1,-1-1,1 1,0-1,-1 2</inkml:trace>
</inkml:ink>
</file>

<file path=ppt/ink/ink87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5:02:3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2718 879,'28'7,"-15"-4,-9-2,-1 0,2-1,0 2,1 1,-1-1,-4 2,-3 0,1 0,-5 7,-2 0,2-5,3-3,0 0,0-1,0 0,-2 1,1-1</inkml:trace>
</inkml:ink>
</file>

<file path=ppt/ink/ink8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1426 910,'-4'13,"3"-9,0-1,0 0,1 0,0 0,0 0,3 0,0 0,-1 0</inkml:trace>
</inkml:ink>
</file>

<file path=ppt/ink/ink87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5:02:3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2934 811,'-12'38,"11"-33,0 0,-2 6,0-1,2-6,-2 4,2-3,0-1,-1 0,1 1,-1 9,1-9,1-1,-2-9,-2-8,4 10,-4-4,1 2,0 3,0-1,0 3,0-1,-3 3,-1 2,2 1,3-2,1 0,0 0,0 1,1-1,0 0,0 5,1-5,1 1,2-3,-1 0,0 0,4 0,-3-1,0 0,0-1,-1 1,1 1</inkml:trace>
</inkml:ink>
</file>

<file path=ppt/ink/ink87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5:02:3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2991 896,'15'-3,"-11"3,-1 0,0-1,2 1,-1 0,-1 0,0 0,0 0</inkml:trace>
</inkml:ink>
</file>

<file path=ppt/ink/ink87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5:02:3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2981 932,'14'-3,"-11"2,0 1,0 0,1 0,-1 1,0 0,0-1,0 0,1 0,-1-1,0 0,0 0,-1-2,-9-7,4 7,0 0</inkml:trace>
</inkml:ink>
</file>

<file path=ppt/ink/ink87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5:02:3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3010 869,'24'6,"-21"-5,0 0,4 0,-3-1,0 2,0-1,-1 0,0 0,0 0,-1 2,0 0,-2 0,-2 0,-6 10,5-9,1 0,-3 3,2-3,0-1,-1 1,-1 2</inkml:trace>
</inkml:ink>
</file>

<file path=ppt/ink/ink87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5:02:3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3175 856,'-12'14,"11"-11,-3 11,4-9,-1 0,1-1,1 1,-1-2,2 0,3 2,-2-4,3-4,-3-1,1 1,-2 0,1 0,1-1,-1 0,-1 1,1-2,-2 2,1-2,-2 2,1 0,-1-2,1-4,-2-2,-1 8,0 0,-3 2,2 0,0 1,-1 0,1 1,0 1,-3 4,-1 7,3-7,-1 0</inkml:trace>
</inkml:ink>
</file>

<file path=ppt/ink/ink87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5:02:3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1905 1047,'-14'18,"12"-15,-2 5,3-4,-1 0,1 0,0 0,0-1,0 0,-1 5,1-5,1 5,1-3,1-1,1 0,1-1,1 0,-1-2,1-2,-1 2,3-2,-2 0,2-4,-4 3,0 0,2-3,1 1,-3 2,1 0,2-2,-1 0,-1 0,-1 0,0 0,-3 1,1 0,-1 0,0 0,-1-4,1 4,-3-5,0 4,0 0,-2 1,-2-1,4 2,-4-1,4 1,-1 1,0 0,1 2,0 0,-3 5,0 1,1-3,-2 3</inkml:trace>
</inkml:ink>
</file>

<file path=ppt/ink/ink87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5:02:3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1889 1068,'32'-16,"-28"16,-1 0,0 1,-4 2,-4 3,1-2,1 0,-4 7,4-8,1 0,-2 0,0 0,0-1,8-4,1 0,-1 1,1-1,0-1,-1 1,-1 2,0-1,2 1,-2 2,0 0,0-1,-6-10</inkml:trace>
</inkml:ink>
</file>

<file path=ppt/ink/ink87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5:02:3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2086 1064,'-5'17,"5"-11,-2 3,2-6,-1 4,0 0,0-4,0 1,1 0,0 0,-1-1,1 1,0 0,0 0,1-7</inkml:trace>
</inkml:ink>
</file>

<file path=ppt/ink/ink87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5:02:3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2170 1053,'-2'-14,"-3"13,2 1,-1 0,0 1,0 0,1 1,0 1,1 0,1 1,0-1,-1 2,1-1,1 0,2-1,2-1,1-3,1-1,-3 0,0 1,4-4,-3 2,0-2,0 1,-8 10,2 0,-1 0,0 0,2 0,-5 10,2-8,3-4,-2 4,1 1,-1 2,3-7,-1 0,-1 2,-1-5,0-2</inkml:trace>
</inkml:ink>
</file>

<file path=ppt/ink/ink87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5:02:3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2296 1016,'-4'17,"3"-14,0 1,1-1,-3 5,2-4,-2 12,2-9,0-1,-1 0,1 0,-1-2,-1 9,2-9,0-1,5-6</inkml:trace>
</inkml:ink>
</file>

<file path=ppt/ink/ink8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1442 906,'1'32,"-1"-29,-1 0,1 0</inkml:trace>
</inkml:ink>
</file>

<file path=ppt/ink/ink87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5:02:3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2301 1089,'14'10,"-10"-11,0 0,0-1,-1 0,0-2,-2-1,-2 0,-4 1,2 4,-3 2,0 2,3-2,0 3,0 0,1 3,2-4,1 4,0-5,2-1,3-4,1-1,1 0,-5 1,0 0,2-1,-2 2,0-2,0 0,0 1,0 0,-1-1,0 0,0 0,-6 7,1-1,0 1,1-1,0 0,1 3,1-1,0-1,2 0,0-1,1-2,1-4,-2 0,1-1,-1 0,0 1,-1 0,-1 0,2-3,-3 3,0 0,-1 7,2-1,0 0,0 1,0-1,-1 2,1-1,-1 1,1-1,-1 1,0 0,0 1,0-2,0-1,0 0,-1 1,1 0,-1-1,-1 2,1-2,-3 4,4-4,-1 0,0 0,0 0,-1-1,-4 3,3-3,1-1,3-15,3 8,-1 1,6-5,-6 7,1-1</inkml:trace>
</inkml:ink>
</file>

<file path=ppt/ink/ink87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5:02:3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2415 1097,'-17'-3,"12"7,2 0,1-1,0 5,1-5,3 0,2-2,4-5,-5 0,0 0,0 1,-1 0,-2 6,-1 1,0 0,1 0,1 0,-1 0,1 1,0-2,2-6,-1-1,0 0,1-1,1 0,0 1,4-6,1-10,-7 14,0 1,4-10</inkml:trace>
</inkml:ink>
</file>

<file path=ppt/ink/ink87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5:02:3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2462 1041,'-11'18,"10"-14,0 1,0 0,-1 7,2-7,-2 9,1-10,0 4,1-4,0 0,0-1,1 1,0 1,1-1,-1 0,-1 0</inkml:trace>
</inkml:ink>
</file>

<file path=ppt/ink/ink87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5:02:3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2000 1277,'-10'17,"10"-10,0-3,0-1,0 0,2 1,1-1,0-3,0 0,1-1,0-1,0-2,-1 0,-1 1,1-3,-1-2,-1 5,2-1,-2 1,0 0,1 0,-2 6,-3 15,2-8,1-7,0 0,2 0,2 0,-1-3,0 0,1-1,1-1,-1 0,0-2,0 0,-3 1,0 0</inkml:trace>
</inkml:ink>
</file>

<file path=ppt/ink/ink87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5:02:3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2071 1276,'-5'19,"5"-16,-1 0,0 1,1 0,-1-1,0 2,0-2,0 0,5-6,-1-1,-2 1,0-1,3-9,-3 10,0 0,0 0,1 0,0 0,1 1,0 2,-1 3,-2 0,-2 0,1 1,-2-1</inkml:trace>
</inkml:ink>
</file>

<file path=ppt/ink/ink87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5:02:3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2071 1244,'12'13,"-10"-9,0-1</inkml:trace>
</inkml:ink>
</file>

<file path=ppt/ink/ink87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5:02:3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2093 1271,'-4'13,"3"-10,0 3,1-3,-3 6,2-5,0-1,0 2,0-2,3-6,4-12,-3 8,-1 4,-1-1,2-3,3 0,-1 2,-2 3,0 1,-2 4,-1 1,-2 3,-3 6,3-6,2-4,-2 0,1 5,0-5,6-5,-1-1,4-9,-4-1,-3 10</inkml:trace>
</inkml:ink>
</file>

<file path=ppt/ink/ink87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5:02:3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2150 1229,'-4'23,"3"-18,-1 0,0 0,2-2,0 0,-1 3,0-2,1 0,0 1,0 8,0-8,0-2,1 1,2-3,0-2,2-2,0-3,-5 3,1 0,-2-8,0 7,-1 0,0 0,1 1,-2-1,0 1,0-2,0 2,0 1,-1 0,1 1,0 0,0 0,8 1,7 1,-8 0,1 0,-2-1,0 0,0 1,3-1,1 0,-4 0,7-2,-7 2</inkml:trace>
</inkml:ink>
</file>

<file path=ppt/ink/ink87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5:02:3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2195 1274,'17'-4,"-13"4,-1 0,0 0,0-1,3 1,-3-1,0 1,0 1</inkml:trace>
</inkml:ink>
</file>

<file path=ppt/ink/ink87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5:02:3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2193 1275,'29'1,"-26"-1,0 0,2-2,-2 1,1-1,1 0</inkml:trace>
</inkml:ink>
</file>

<file path=ppt/ink/ink8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1471 897,'8'49,"-9"-46,-3 1,-5-3,4-1,-1 0,2-1</inkml:trace>
</inkml:ink>
</file>

<file path=ppt/ink/ink87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5:02:3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2229 1221,'15'3,"-12"-2,2-1,0 1,6 2,-6-1,-2-1,1 2,0 2,-3-1,-1-1,0 0,-1 2,-1 0,-2-1,-1 1,3-2,-3 3,1 2,0 3,3-8,0 0,0 1,1-1,0 0,5-2,-1-2,3-3</inkml:trace>
</inkml:ink>
</file>

<file path=ppt/ink/ink87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5:02:3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2340 1210,'-5'29,"5"-17,-1-9,0 3,1-2,0-1,0 0,-3-6,0-1,-2-5,2 6,2 0,-1 0,-1 2,-1 5,0 1,3-2,-1 1,1 2,2 0,0-3,1 1,2-1,-1-2,2-1,-2-1,1 0,-1 0,1 0,2-3,-1 1,-1-1,1 0,-2 2,0-1,-4 7,0-1,-1 4,1-3,1-1,0 0,0 0,0 0,2-7,-2-1,0 1,0 1,0 0,0 0,0 0,0 0,0 0,-1-2,1 2,0-4,0 4,0 0,3 4,2 1,3 1,-5-3,4-1,-1-1,-3 1,2-1,2-3,-4 3,-6 4,-2 2,3-1,-2 1,3-1,-1 0,1 0,1 0,0 0,2 0,1 0,0-1,0-3,0 0,0-3,-2 1,2-1,-1-3,0 2,-2 2,-2 7,1 1,0 2,0-4,1 2,-1-2,0 2,0 0,0-2,-1 7,-2 3,2-9,0-1,-2 2,-2 0,3-2,0-1,8-7,-2 2,0-1,4-7,-4 4,-1 1,1 1,-1 1,0 1,3-3,-3 3,0 0,1 1,0-1,0 3,-1 3,-1 1,1-1,-1 0,0 0,-1-7,-1-3,1 3</inkml:trace>
</inkml:ink>
</file>

<file path=ppt/ink/ink87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5:02:3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2427 1218,'25'12,"-22"-12,0-2,0 1,0-1,0 0,-5 5,-1 1,1-1,0 2,1 0,1 2,1-4,1 0,1 0,0-1,-1 1,-2 0,-2 0,0 0,0 1,-1-1,0-1,5-6</inkml:trace>
</inkml:ink>
</file>

<file path=ppt/ink/ink87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5:02:3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2518 1183,'-15'44,"15"-40,-1 1,1 1,0 3,0-5,0-1,0 1,0 1,2-1,2-1,-1-3,1-1,-1-2,-1-1,-1 1,-1-1,-3-10,0 7,-2-2,-2 2,1 5,3 1,0 1,6 0,4 0,-3-1,-1 1,2-1,-2 1,1 0,0 0,0 1</inkml:trace>
</inkml:ink>
</file>

<file path=ppt/ink/ink87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5:02:3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2523 1277,'19'3,"-14"-3,0 0,-2 1,0-1,1 0,-1 0,1-1,0-4</inkml:trace>
</inkml:ink>
</file>

<file path=ppt/ink/ink87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5:02:3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2609 1222,'-16'1,"13"0,-1 0,1 1,1 1,1 2,0 0,1-1,1 1,0-1,4 0,-1-2,5 1,-6-2,1 0,0 0,3 1,-6 2,-3 0,-1 1,1-2,-3 3,2-4,-1 1,-9 2,9-7,2-1,0-2,1 1,0 1,0 0</inkml:trace>
</inkml:ink>
</file>

<file path=ppt/ink/ink87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5:02:3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2669 1227,'22'-2,"-17"2,5 0,-7-1,1 1,-1 0,0-1</inkml:trace>
</inkml:ink>
</file>

<file path=ppt/ink/ink87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5:02:3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2676 1251,'36'0,"-32"-1,-1 1,0 0,0-3,-4-1,0-4</inkml:trace>
</inkml:ink>
</file>

<file path=ppt/ink/ink87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5:02:3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2708 1198,'33'10,"-28"-9,-2 0,0-1,0 1,0 0,3 1,-3-1,0 0,-2 2,-2 1,-1-1,1 0,-2 2,0 0,1 0,-10 8,10-10,-1-1,0 2,-1 0,2-1</inkml:trace>
</inkml:ink>
</file>

<file path=ppt/ink/ink87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5:02:3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2874 1123,'-4'24,"3"-20,0 1,0-1,0 1,-1 0,1 2,-1-1,1 0,0-1,0 0,0-1,0-1,0 0,0 0,0 0,1 0,-2-8,1 2,-1 0,0-1,-1 0,-1 0,1 2,-1 2,1 0,0 3,-1 3,3-3,1 1,0 0,1 1,0-1,1 1,0 0,2-1,1 0,0-3,-2-1,2-1,-1-2,-1 3,2-2,-2 0,0 1,4-3,-4 4,0-1,0 0,-2 6,0 5,-1-7,1 2,-1-2,0 1,0-1,0 0,-1-6,1-5,-1 0,1 1,0 1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2555 1261,'5'16,"-4"-12,-1 1,1 0,0 2,0-4,0 0,2-2,0-3,0-3,-1 1,5-11,-3 10,1-1,-3 3,1-1,7-11,-7 6,1-2,-2 7,-1-3,-1 3</inkml:trace>
</inkml:ink>
</file>

<file path=ppt/ink/ink8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1172 1138,'-11'18,"8"-14,2 0,1 0,0-1,-1 1,1-1,0 2,1-2,-1 1,0-1,2 3,1-4,0-4</inkml:trace>
</inkml:ink>
</file>

<file path=ppt/ink/ink88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5:02:3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2890 1172,'3'17,"-2"-10,0-1,0-3,2 0</inkml:trace>
</inkml:ink>
</file>

<file path=ppt/ink/ink88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5:02:3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2918 1204,'0'15,"1"-12,0 0,0 0,0 0,0 0,-1-6,0 0,-1-1,1 1</inkml:trace>
</inkml:ink>
</file>

<file path=ppt/ink/ink88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5:02:3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2931 1215,'-12'4,"12"-1,0 0,2 0,0 0,2 0,-1-1,0-4,-1-1,-1 0,0-2,0 2,-2 0,-1 7,1 0,0 1,1 0,-1 4,0-5,0 1,-2 0,1 0,-3 3,1-3,2-1,0 2,0-3,1 0,0 0,-1 1,1-1,-2 0,0-1,0-1,0 0,1-6,2-1,1-1,2-5,-2 8,0-1,1 1</inkml:trace>
</inkml:ink>
</file>

<file path=ppt/ink/ink88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5:02:3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2957 1208,'-5'44,"5"-41,0 0,0-6,2-9,-2 6,-1 0,1 2,0 0,0 1</inkml:trace>
</inkml:ink>
</file>

<file path=ppt/ink/ink88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5:02:3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2963 1166,'27'28,"-19"-32,-3 0,-2 3,0-2,0 2,-6 5,0 0,2-1,-3 2,3-2,-1 1,2 0,1-1,0 0,2-1,0 1,0-2,-1 2,-1 0,-2 2,0-2,0 0,-1 3,1-3,-2 2,0-2,0-1,0-1</inkml:trace>
</inkml:ink>
</file>

<file path=ppt/ink/ink88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5:02:3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3028 1132,'-16'29,"15"-25,0 0,0 1,1 1,-1 0,0-1,0 1,1-1,-1 2,0 3,1-7,0 2,3 4,-1-5,1-2,0-1,0-2,0-1,0 0,-2-1,-1-2,-1 2,-3-6,-2 2,1 2,1 2,1 2,-1-1,-2 2,3 0,8 0,-2 0,1 0,0 0,4-2,-2-1,1 1,-4 0,1 1,-1-1,5-1,-4 1,-1 2,0-1,1 1,0 0,-1-1</inkml:trace>
</inkml:ink>
</file>

<file path=ppt/ink/ink88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5:02:3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3061 1243,'13'-1,"-10"1,0 0,1 0,-1 0,0 0</inkml:trace>
</inkml:ink>
</file>

<file path=ppt/ink/ink88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5:02:3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3121 1177,'-10'14,"10"-7,1-3,-1-1,0 0,2 2,0-2,2 2,-1-2,-3 1,-3 2,1 0,0-3,1 0,-2 2,-1-3,1 0,0 0,0-3</inkml:trace>
</inkml:ink>
</file>

<file path=ppt/ink/ink88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5:02:3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3312 1096,'-4'15,"3"-12,0 1,0 6,-1-4,1 0,0-1,-1 3,0-3,0 7,1-9,1 1,0 2,0-2,-1 0,1-9,-1 1,0-2,-1 2,-1 0,2 1,-1 0,0 0,-1 2,-2 2,0 0,-1 3,2 1,3-1,0-1,1 0,0 4,0-3,1 1,1-1,2 1,-1-3,0 0,0-2,5 1,-4-1,0 0,-1 0,1 0,0-1,-1 1,-3 4,-6 0,1-1,0 0,2-1</inkml:trace>
</inkml:ink>
</file>

<file path=ppt/ink/ink88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5:02:3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2162 1404,'27'-6,"-23"4,1 2,-1 0,2 0,-2 0,0 0,-1-1,0 1,0 0,-4 3,-4 1,0-2,0 0,2-1</inkml:trace>
</inkml:ink>
</file>

<file path=ppt/ink/ink8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1175 1154,'8'16,"-9"-13,-1 2,0-1,0-1,0 1,1 1,4-4,0-2,0 0,0-1,5-1,-4 3,-1 0,0 1</inkml:trace>
</inkml:ink>
</file>

<file path=ppt/ink/ink88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5:02:3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2151 1437,'45'-14,"-41"14,0-1,-1 1,1 0,0 0,-1 0,0 0,0 1</inkml:trace>
</inkml:ink>
</file>

<file path=ppt/ink/ink88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5:02:3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2200 1359,'34'15,"-29"-14,0 1,-2-2,5 3,-1 0,-4-2,0 1,-2 1,-1 0,-1 1,-1 0,1-1,-6 9,3-6,1-2,-2 3,3-4,-4 5,5-3,-1-1,0 0,1 0,-1 1</inkml:trace>
</inkml:ink>
</file>

<file path=ppt/ink/ink88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5:02:3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2357 1351,'-5'28,"4"-23,0 2,0 3,1-6,-1 4,0-4,1 1,0-1,0-1,0-6,-1-1,1 0,-1 1,0 0,0-3,0 3,-2-2,-2 2,2 3,-3 2,1 1,3 0,-2 2,1 0,2-2,-1 0,1 0,1 0,3 0,3-1,0-1,-1-1,1 0,-2 1,-1-1,1-1,1 0,1-1,-1 1</inkml:trace>
</inkml:ink>
</file>

<file path=ppt/ink/ink88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5:02:3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2513 1349,'-2'13,"1"-10,0 0,-1 6,1-4,0 3,1 0,-1-1,1 3,-1-4,1-3,-1-6,-4-7,3 6,0-4,0 4,0 1,0 0,-3-3,2 4,-1 1,-2 4,3 0,-1 5,3-4,-2 9,3-10,-1 0,2 2,1 0,3 0,0-3,-2-1,3-1,-2 0,0 1,0-2,3 0,-4 1,5-2,-10 5</inkml:trace>
</inkml:ink>
</file>

<file path=ppt/ink/ink88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5:02:3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2594 1396,'27'2,"-24"-3,0 2,0-1,0 1,0 0,-5 3,-3-2,2-2</inkml:trace>
</inkml:ink>
</file>

<file path=ppt/ink/ink88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5:02:3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2590 1425,'23'1,"-19"0,-1 0,2 0,-2 0,0-1,0 1</inkml:trace>
</inkml:ink>
</file>

<file path=ppt/ink/ink88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5:02:3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2623 1372,'19'5,"-16"-5,0 0,1 1,0-1,5 1,-4 0,-1-1,-1 1,0 1,-2 1,-2 1,-1 1,0 0,0 1,0-1,1-1,-2 0,1-1,-1 0,1 0,-4 1,3-2,-8 7,7-7</inkml:trace>
</inkml:ink>
</file>

<file path=ppt/ink/ink88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5:02:3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2784 1333,'-2'18,"2"-13,-1-1,1-1,-3 8,3-8,-1 1,0 1,0 0,0 0,0 7,0-7,0-1,0 2,-1-2,1-1,1-6</inkml:trace>
</inkml:ink>
</file>

<file path=ppt/ink/ink88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5:02:3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2891 1319,'-1'27,"0"-23,0 5,0-5,1-1,-1 3,0-3,-2 5,2-5,0 0,-1-9,0 2,1 1,-1 0,0-1,-3-4,2 7,0 0,-1 3,1 0,-1 2,0 3,1-3,3 0,0 0,0 0,2 1,-1-2,3 0,3 2,-1-3,-3-2,2 0,3 0,-5 0,-3 3,-3 0,-11 0,9-2</inkml:trace>
</inkml:ink>
</file>

<file path=ppt/ink/ink88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5:02:3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2946 1379,'21'1,"-17"-1,-1 0,6 0,-5-1,0 1,-1 0,2 0</inkml:trace>
</inkml:ink>
</file>

<file path=ppt/ink/ink8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1210 1143,'11'14,"-9"-11,-1 2,-1-2,-2 6,2-5,0 1,-2 3,1-4,-3 3,0-4,0-2,1-2</inkml:trace>
</inkml:ink>
</file>

<file path=ppt/ink/ink88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5:02:3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2949 1407,'22'4,"-19"-4,0 0,0 0,2 1,-2-2,0 2,0-1,0 0,-1-7,-3 1,0 1,0 1</inkml:trace>
</inkml:ink>
</file>

<file path=ppt/ink/ink88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5:02:3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2987 1349,'24'-2,"-18"6,-3-3,4 2,-2-1,-1 1,0 0,-2 0,-1 0,-5 7,3-7,-1 1,-1 0,0 1,-1 1,-3 8,0-5,5-5,-3 4</inkml:trace>
</inkml:ink>
</file>

<file path=ppt/ink/ink88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5:02:3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3106 1328,'-3'13,"2"-7,0 0,1-1,-1 1,0-2,0 4,1-3,-2 5,2-5,0 1,-1-1,0 8,1-10,-1 0</inkml:trace>
</inkml:ink>
</file>

<file path=ppt/ink/ink88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5:02:3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3190 1338,'1'-15,"-5"14,-1 0,1 1,-3 0,4 1,-2 1,2-1,0 2,2 0,1 2,1-1,-1 1,1-2,-1 0,2 2,1-2,0-2,1-1,-1-1,3-2,0-2,-1 0,-1 2,-1 0,-1 0,0 0,0 0,-3 6,-5 17,4-14,1-1,-2 5,1-6,0 0,1 0,-1 2,1 0,0 0,-1 1,1-3,-1 2,0-2,-1 7,1-7,0-1,-3-1</inkml:trace>
</inkml:ink>
</file>

<file path=ppt/ink/ink88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5:02:3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1861 1534,'-12'19,"11"-15,0 2,0-2,0-1,0 7,1-7,0 0,0 0,2 3,0-2,0-1,1 1,0 0,0-1,1 1,-1-4,0 1,2-1,1-2,-3 0,1 0,-1-1,1 0,4-4,-6 4,1-2,1 0,-3 2,1 0,-1 0,1 0,-1 0,0 0,1-2,-2 2,1-3,0 2,0 0,-1 1,-1-1,1-1,-1 0,-4-11,2 11,2 2,-1 0,-3-1,2 3,0 0,0 1,-4 0,1 1,3 0,-9 8,9-4,0 0,2-2,-2 1,2 0,0-1,5-1,0-4</inkml:trace>
</inkml:ink>
</file>

<file path=ppt/ink/ink88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5:02:3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1871 1527,'17'-2,"-14"3,0-1,2 0,-1 1,-7 5,0-3,-1 2,-1-1,1-1,-1 2,2-3,7-3,8-3,-9 3,1 1,-1-1,0 1,1 4,-4-1,-1 1,-2 2,0-2,-1 0,1 0,-1-2,1 1,-1-2,1 0,-2-2,3-2</inkml:trace>
</inkml:ink>
</file>

<file path=ppt/ink/ink88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5:02:3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2003 1491,'-6'16,"6"-12,-1 0,1-1,-1 1,0 0,-1 7,1-7,0 1,0 0,1 3,-1-1,-1 7,1-9,1 1,-1 0,0 6,0-6,1-1,0-1,-1-1,1 1,1-9,1-1,-1 0,1-3,-1 6,1 0,6-8,-6 8,0 0,1 1,-1-1,-1 0,1 0,0 0,-1 0,2-2,-1 2,0 8,-2 1,0 0,-1 1,0 0,0-4,1 2,-1-1,1 1,0-1,1 0,1-1,0-6,0 0,2-8,-1 6</inkml:trace>
</inkml:ink>
</file>

<file path=ppt/ink/ink88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5:02:3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2043 1575,'-6'17,"6"-14,1 1,1 0,1-2,0-1,0-1,1 0,0-1,-1-1,2 0,-3-1,0 0,-2 0,-1 0,0 0,-1 0,-1 0,0 0,-1 2,-1-1,2 2,4-3,2 1,0 0,0 0,3-1,-2 2,-1-1,0 2,-1 3,-1 0,-1 1,0 6,0-3,-1-3,1 2,0-3,1 0,2-6,2-4,-3 2,0-1,0 1,1-4,-2 5,-1 1,-1 11,1-3,-1 1,2-3,-1 0,1 0,0 1,1-1,1-1,0-3,0 0,0-2,0-2,-2 1,0 0,-1-1,0 2,1-2,-1 2,-1 0,1-3,-1 3,0 7,1 2,1 4,0-7</inkml:trace>
</inkml:ink>
</file>

<file path=ppt/ink/ink88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5:02:3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2210 1577,'-14'-5,"11"6,-3 2,3-1,1 2,2-1,-1 0,2 0,0 0,3 0,-1-2,1-5,0 0,-1-1,-1 2,-1 0,-1 9,-1-1,0 0,2-2,2 1,3-1,0-3,-2 0,0-2,0-2,1-3</inkml:trace>
</inkml:ink>
</file>

<file path=ppt/ink/ink88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5:02:3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2251 1512,'0'38,"0"-34,0 1,0-1,-1 5,0-3,0-2,0-1,0 3,3-10,-1 1,0-1,2-6,-2 7,0 0,3 1,0 4,-2 4,-1-3,-1 2,-2-1,-3 0,3-1,-1 0,6-5</inkml:trace>
</inkml:ink>
</file>

<file path=ppt/ink/ink8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1187 1144,'0'14,"1"-11,-1 0,0 3,0-3,0 2,-1 0,1 3,-1-3,1-2,-1 1,1-1,0 0,0-7,0-5,0 1,-1 3,1-4,0 6,0 0,-1-2,1-1,1 3,-1-1,0 1,0 6,0 0,0 2,0 0,-1 5,1-7,0 0,0 0,0 0,0 0,-2 3,2-3,0 0,1-7,0 0,-1-3,0 2,0 0,-1-4,1 6,0-1,0 1,0-3,2 2,-2 0,2 7,-2 0,1 3,-1-2,1 0,1 4,-2-3,1 0,-1 8,1-8,-1-1,-1 2,0-9,1-5,0 0,0-4,0 8,0 1,0 0,-1 0,1 0,0 0,0 0,0 0,1-1,-1 1,0 7,2 10,-2-11,1 0,-1 2,1 0,-1 0,0-1,0-1,-1 4,-2-4,0-4</inkml:trace>
</inkml:ink>
</file>

<file path=ppt/ink/ink88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5:02:3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2292 1549,'-4'22,"4"-19,0 2,-1-1,3 0,3-2,-1-1,-1-1,0-1,1-4,-1-2,-2 4,0 0,0-3,-1 2,0-2,-1 3,-2 1,0 2,-1 1,9-2,0 0,1 0,-2 0,0 1,1 0,-2 2,-2 2,-1 11,0-12,0 0,0 2,-1-2,2 0,2-2,0-2,1-3,-1-3,-2 4,0 0,0 0,1 0,-1 0,0 0,-2 8,1-2,0 1,0 2,1-3,0 1,1-1,2-6,-1-2,0 0,0-1,0 1,0 0,-1 1,6-7,-6 8,3-6,-3 6,-1 0,1 0,-1 0,0 0,0 0,0 0,-3 9,1-2,-1 2,1-3,1 2,0-2,-1 0,1 0,0 0,0 3,-1-3,1 2,1 8,-1-10,1 4,-1-3,1 0,1-1,1-2,0-2,0 0,0-5,-4 2,1 1,-2 0,1 0,-3-5,1 2,1 3,-1 0,-6-5,6 6,1-1,-3-1,2 2,6 3,4 0,-4-1,3 1,-2 0,1 0,-2 0,0 1,0-2</inkml:trace>
</inkml:ink>
</file>

<file path=ppt/ink/ink88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5:02:3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2578 1536,'-8'17,"6"-13,2-1,-2 6,2-4,0 0,0-1,2 3,-1-2,1-2,1-2,0-1,1 0,1-2,-2 1,0 1,3-4,-3 3,0-2,1 1,1-4,-2 0,-2 1,0-2,0 2,-2 0,1 1,-1-1,0 1,-1 0,0 0,0-1,-1 2,0-4,0 4,0 2,0 1,-1 1,0 4,2 0,0-1,-1 0</inkml:trace>
</inkml:ink>
</file>

<file path=ppt/ink/ink88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5:02:3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2666 1520,'-11'15,"10"-9,1 0,0-3,0 0,0 1,0 0,3 9,-1-10,1-1,0-2,0 0,0-2,3-4,-1-3,-3 4,0 1,0 1,-2-1,0 0,0-3,-2 3,0-2,0-1,1 2,-1 0,-1 0,-1 2,1 2,-1 1,1 2,-1 0</inkml:trace>
</inkml:ink>
</file>

<file path=ppt/ink/ink88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5:02:3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2754 1472,'-2'28,"2"-24,-1 1,1 0,-2 1,2-2,-1 0,1 0,-2 0,2 0,-1-1,1 1,-2 8,1-4,0-3,0 0,0-2,1 1,-1 1,0-1,0-1,1 0</inkml:trace>
</inkml:ink>
</file>

<file path=ppt/ink/ink88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5:02:3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2830 1545,'49'1,"-46"-1,0 0,0 0,0 0,1 0,3 0,-2 0,-2 0,1 0,0-2,1 4,0-1,-1 0,0 0</inkml:trace>
</inkml:ink>
</file>

<file path=ppt/ink/ink88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5:02:3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2990 1473,'-5'22,"5"-16,-1 2,1-1,0-1,-1-1,-1 5,2-6,-1 4,1-5,0 0,1 3,1-3,1-4,3-7,-5 5,0-1</inkml:trace>
</inkml:ink>
</file>

<file path=ppt/ink/ink88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5:02:3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3003 1534,'17'6,"-13"-7,-1 1,1 0,0-2,-5-2,-1 1,-2-1,0 2,1 1,-2-2,1 4,0 6,3-3,0 2,1-2,-1 2,1-1,0-1,1 1,-1-1,2 1,1-2,2-1,-1-3,4-2,-1-3,-4 3,0 0,3-4,-3 5,-1-1,3-2,-1 1,-2 1,1 0,-2 0,-4 3,-5 0,5 2,1 1,1 0,1 0,0 2,-1-1,2 0,1 0,-1 0,2-2,0-3,0-3,-1 0,0 1,-1 0,1 0,-1 0,3-3,-2 3,-1 0,1-2,-2 1,-3 3,0 2,-3 5,3-2,3-1,-1 0,0 2,1-2,-1 0,1 2,-1 0,1 1,0-1,0 0,0 0,0 0,-2 11,2-12,-1 5,0-4,0-1,0 0,1 0,-2 0,0-1,-1 0,0-1,-3 0,3-3,-1 1,1-1,0-3,2 1,3-10,-2 6,1 1,0 1</inkml:trace>
</inkml:ink>
</file>

<file path=ppt/ink/ink88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5:02:3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3112 1546,'-10'-13,"6"16,0 1,0 1,1-1,3-1,-1 1,0 2,1-3,0 0,1 1,2-2,0-2,1-3,-1 0,-1-2,1 1,-1 1,-1-1,2 2,-2-2,0 1,-1 6,0 1,1 2,-1-2,1-1,0 0,1 0,1-2,0-5,0 1,-1-1,1 0,-1 0,1 0,1-5,-2 5,2-4</inkml:trace>
</inkml:ink>
</file>

<file path=ppt/ink/ink88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5:02:3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3155 1481,'-5'26,"3"-4,4-26,-4 16,1-8,0 0,1 8,1-8,-1 0,1-1,0 2,2-3,0-5,-1-3,0 2,-1 1,-1 0</inkml:trace>
</inkml:ink>
</file>

<file path=ppt/ink/ink88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5:02:3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3195 1493,'34'-15,"-29"15,0-2,-9 4,9-1,-1 0,0 3,-4-1,0 0,0 2,0-2,-1 3,1-1,0-2,-1 1,-4 10,1-12,0-1,0-2,7-1,-7 4</inkml:trace>
</inkml:ink>
</file>

<file path=ppt/ink/ink8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1115 1254,'-19'0,"16"0,0 0,-1 2,1-1,-1 1,1-1,0 1,0 0,1 1,0 0,1 1,1-1,0 2,0-1,1-1,0 1,0 2,0-2,1 0,-1-1,2 0,-1 0,1-1,2 1,-1-3,-1 1,0 1,0-1,2 0,-1 1,0-1,2 1,-3-2,0 1,2-1,-1 0,-1 1,0-1,0 0,0 0,2 0,0 0,-2 0,0 1,4-1,-4 0,3 0,-2 0,0 1,1-1,-1 0,0 1,0-1,-1 0,0 0,2 0,-1-1,0 0,-1 0,1 0,0-1,-1 0,0 1,0 0,3-2,-1 0,-2 1,-2-1,0-1,-2 1,1 0,-1-3,0 2,-1 0,-1-2,1 3,-3-2,3 2,-4-1,3 2,0-1,0 1,-4-3,4 3,-2 0,-1-2,2 3,-4-1,3 1,1 1,0-1,0 1,1-1,0 1,-1 0,1 1,0-1,0 1,0-1,0 1,0 0,0 0,0 0,-1 0,1-1,0 0,-3 2,2-1,1-1</inkml:trace>
</inkml:ink>
</file>

<file path=ppt/ink/ink88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5:02:3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3226 1578,'-1'-3,"-2"3,2 3,1 0,0 0</inkml:trace>
</inkml:ink>
</file>

<file path=ppt/ink/ink88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5:02:3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1809 1722,'-3'16,"3"-12,-1-1,1 0,-1 2,1-1,0-1,1 0,2-3,3-3,-3 0,0 0,0 0,3-4,-2 2,-1 2,-1-1,-1 0,1 0,0 1,2-5,-2 5,-1 0,0 0,0 6,-3 4,0-3,2 0,0 0,-1-1,1 10,0-10,1 2,0-2,0 0,2-2,1-2,-2-3,0-2</inkml:trace>
</inkml:ink>
</file>

<file path=ppt/ink/ink88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5:02:3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1892 1715,'-3'23,"2"-20,0 0,1 0,-1 0,2 0,5-7,-3-2,-2 0,-1 0,0 0</inkml:trace>
</inkml:ink>
</file>

<file path=ppt/ink/ink88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5:02:3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1901 1696,'21'29,"-21"-26,-1 5,1-5,-1 0,1 0,0 0,1 0,-1 1,4-10,-2 2,0 0,-1 1,1-1,-1 0,2-4,-1 5,5-6,-2 6,-2 2,0 0,0 3,-2 1,-1 3,0-2,-1-1,1 1,0 2,-1-1,1-1,0-1,3-3,1-10,1-9,-3 15,0 0,-1 0</inkml:trace>
</inkml:ink>
</file>

<file path=ppt/ink/ink88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5:02:3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2012 1646,'-14'41,"13"-38,1 0,-2 6,2 1,1-2,0 0,0-4,0 1,2 1,-1-3,1 2,1-2,0-4,-3-3,-1 0,0 1,-1-1,0 0,1 0,-3-3,2 4,-1-2,-1 2,-3-4,3 5,-1-3,1 4,-2-3,1 2,1 2,0 2,6-1,0 0,5-1,-4 0,-1 1,4-1,-4 0,0 0,3-1,-1 1,-1 0,0 1</inkml:trace>
</inkml:ink>
</file>

<file path=ppt/ink/ink88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5:02:3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2066 1723,'17'5,"-14"-4,1 0,0 0,-1 0,0-1,2 0,3 2,-3-1,-2-1,-2-4,-2 1,-1-1</inkml:trace>
</inkml:ink>
</file>

<file path=ppt/ink/ink88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5:02:3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2091 1706,'37'1,"-34"0,3 0,-3 1,0 2,-2-1,-2 1,-1 0,1-1,-3 3,2-3,-3 1,-1 2,2-3,1 0,-2-2,1-4,1-1</inkml:trace>
</inkml:ink>
</file>

<file path=ppt/ink/ink88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5:02:3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1201 828,'22'-12,"-17"9,1-1,-2 1,-1 0,1 1,0 0,0-1,-1 1,0 1,0 0,2-2,-1 3,0-2,-1 2,1-1,-1 1,0-1,-10-4</inkml:trace>
</inkml:ink>
</file>

<file path=ppt/ink/ink88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5:02:3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1344 718,'-3'37,"3"-33,-1 1,1-1,0 0,0 0,0 0,0-1,0 4,0-3,0 0,1 0,-1 1,0-2,1 3,0-3,-1-7,-1 1,-2-7,2 7,0-1,-1 0,0 0,0 1,-1 2,0 1,0 1,-4 5,4-1,2-2,0 2,2-2,-1 3,2-1,1-1,0-1,3 1,-3-3,2 0,3-2,-1-1,4-6,-3-7,-4 6,-2 5,1 0,-1 1,-1 0,3-3,-2 3,0 0,2-7,-4 13,-6 7,5-6,-1 0,0 2,2-2,0-1,3 2,1-3,-1-2,1 0,0 0,0 0,-1 0,1 0,0 2,-1 1,-2 0,-1 0,-1 0,0 0,0 0,-3 3,-13 3,14-10,-6-2,4 0</inkml:trace>
</inkml:ink>
</file>

<file path=ppt/ink/ink88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5:02:3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2245 1661,'-6'14,"6"-11,-1 0,1 3,0 2,0-2,0-3,1 3,0-2,-1 1,1 7,-1-4,0-1,-1-10,1-1,-1-6,0 4,0 1,0 2,-2-5,0 4,2 1,-2 2,0-1,0 2,-1 1,1-1,-1 3,-2 6,3-5,2-1,0 4,2 1,2-4,0-2,1 0,5-1,-5-1,-1 0,0 0,2 1,-1-1,0 1,1-1,-2 0,2 0</inkml:trace>
</inkml:ink>
</file>

<file path=ppt/ink/ink8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1377 1258,'-10'20,"10"-16,-1 0,1 1,0-2,0 3,0-2,1-1,2 0,-2 0,2-1,7 3,-6-3,1 0,-2-2,0 1,0 0,1-1,-1 1,5 0,-5 0,2-1,-2 0,3-1,-3 0,0-1,0-1,1 0,-1-2,0 2,1-6,-4 6,2-2,-2 2,-1-4,-1 3,-1 0,-2 0,1 2,1-1,-1 1,0 0,-3-1,3 1,0 0,1 2,-2-1,2 2,-4-1,3 1,0 0</inkml:trace>
</inkml:ink>
</file>

<file path=ppt/ink/ink88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5:02:3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2298 1693,'-14'4,"11"0,0 2,5-2,2-1,-1-2,0 1,0-1,0 1,1 2,-3 2,-1-2,-2 0,-1-1,-1-1,1 0,-3 1,4-6,1-1,1 0,0-1</inkml:trace>
</inkml:ink>
</file>

<file path=ppt/ink/ink88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5:02:3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2429 1656,'0'17,"0"-12,0 0,-1 0,0 9,0-11,1 1,-1 0,2 12,-2-12,2 0,-1-1,0 0,3-6,-3-2,0 0,-1-4,1 6,-2-1,1 1,-2 1,-1-1,1 2,-1 0,-1 2,2 0,0 1,0 2,1 0,2 1,0-2,0 4,1-4,2 2,0-2,4-3,-3-1,-1 0,2 0,-2 1,2-1,-1 2,-9 2</inkml:trace>
</inkml:ink>
</file>

<file path=ppt/ink/ink88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5:02:3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2509 1703,'16'0,"-12"-1,-1 1,0 0,2-1,-2 1,0 0,10 0,-10 0,-9 2,0-1,1-1,0 1</inkml:trace>
</inkml:ink>
</file>

<file path=ppt/ink/ink88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5:02:3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2502 1740,'27'0,"-23"-1,0 1,3-2,-4 2,0 0,-1-4,-3 1,0 0,-4-7,2 6,0 1</inkml:trace>
</inkml:ink>
</file>

<file path=ppt/ink/ink88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5:02:3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2533 1676,'43'19,"-39"-17,1-1,0 1,-1-1,0 2,-3 1,-2-1,-7 12,4-9,-5 7,6-9,-1-1,0 0,0-1,-7 1,-4-1,9-2,-7-1,7 0,-1 0</inkml:trace>
</inkml:ink>
</file>

<file path=ppt/ink/ink88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5:02:3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2072 1747,'41'-1,"-36"1,-1 0,0 1,0-1,-1-1,0 0,-2-2,1 0</inkml:trace>
</inkml:ink>
</file>

<file path=ppt/ink/ink88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5:02:3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2722 1644,'-1'15,"1"-4,0-5,0-2,0 6,0-6,0-1,0 5,0-3,1 3,-1-4,0 0,0-1,0 0,0 0,-3-10,2 2,-1 1,0 0,-4-4,3 6,0 0,0 1,-2-1,2 2,-2 2,-5 3,6 0,1-2,1 1,0 0,2 0,0-1,3 2,1-2,-1-2,4 2,-3-2,0 0,-1 0,2-1,3 1,-3 0,-1-1,0 0,-1-1</inkml:trace>
</inkml:ink>
</file>

<file path=ppt/ink/ink88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5:02:3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2793 1670,'-12'38,"15"-35,0-2,-2 2,1 0,-2 0,-1 2,-1 1,1-3,-1 0,-2 3,3-3,-2 2,1-2</inkml:trace>
</inkml:ink>
</file>

<file path=ppt/ink/ink88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5:02:3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2900 1656,'6'40,"-6"-37,0 0,0 2,-1-2,1 0,0 3,-1-2,1 0,0-1,0 0,-1 0,2 0,-1-8,1-1,-1 2,-1-6,-1 7,1 0,-2 2,0 0,-1 1,-5 7,7-3,1-1,1 7,1-6,0-1,4 0,-1-3,4-2,-5-1,-6 1</inkml:trace>
</inkml:ink>
</file>

<file path=ppt/ink/ink88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5:02:3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2667 1783,'37'-11,"-32"11,-1-1,1 1,-1 0,1 0,-1-1,0 1,1 0,0 0,14-2,-13 2,0-1,0 1,18-1,-17 1,-1-1,0 1,-2 0,1 0,8 0,-8 1,4 0,2 0,-2 1,-6-1,1 1,-1 0,7 2,-7-3,1-1,6-1,-6 2,-1-3,0 2,-6 2,-6-3,6-2,0 0,2-1</inkml:trace>
</inkml:ink>
</file>

<file path=ppt/ink/ink8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1595 1247,'-12'17,"10"-12,0-1,0 0,2-1,0 0,-1 1,1 1,1 2,0-3,0-1,1 0,0 0,1-1,0 0,0 0,0 1,1-1,-1 1,0-1,0-1,0 2,1-1,-1 0,1 0,-1-1,0 1,2 1,0 0,-2-1,0-1,0 0,0-1,1 0,-1 0,0 1,1-1,5 1,-3-1,-3 0,4 0,-4 0,1-1,-1 0,0 0,2-1,-2 1,0-1,6 0,-6 0,0 1,1 0,-1 0,0 1,0-1,2 0,-1 0,0-1,0 2,0-2,-1 1,0 0,0-1,0 1,0-1,0-1,0 2,0-1,0 1,0-1,-1-1,-1 0,-1 0,-2-8,1 8,0-1,0 1,-1 0,-1-1,-1 0,0 0,-1 1,-3-3,4 2,1 3,0-1,-2-1,1 1,0 1,-1 0,-6-2,5 2,2 0,0 0,-4-1,4 0,-4 0,-2-1,4 2,1 0,0 0,1 1,0-1,0-1,-1 1,1 0,-5-2,4 2,-1 0,1 0,0 1,0 1,2 0,0 0</inkml:trace>
</inkml:ink>
</file>

<file path=ppt/ink/ink88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5:02:3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3020 1670,'3'22,"-3"-17,0-2,1 0,-1 0,1 0,0 1,0 0,-1 0,0 0,1 2,0-2,-1-1,0 0,1 1,-1-1,-3-8,-1 0,2 2,0-1,-1-1,-2-2,3 4,-1 3,0 1,0 0,-2 6,3-4,1 0,-1 0,1 0,1 0,-1 1,5 0,1-3,-1-1,-1 0,0 0,0-1,1 0,4-1,-4 1,-1-1,3 0,-16 1,6 1,-1 0</inkml:trace>
</inkml:ink>
</file>

<file path=ppt/ink/ink88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5:02:3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3094 1700,'27'0,"-24"-1,0 1,0 0,0 0,0 0,0 1,-8-1</inkml:trace>
</inkml:ink>
</file>

<file path=ppt/ink/ink88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5:02:3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3091 1719,'17'3,"-13"-4,0 1,1 0,-2 0,0 0,0 1,0-1,-4-10,-5 3,4 4</inkml:trace>
</inkml:ink>
</file>

<file path=ppt/ink/ink88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5:02:3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3114 1656,'45'38,"-42"-37,0 0,1 1,-3 1,-2 0,-1 2,0-1,-1 4,1-3,1-1,-1-1,1 0,0 0,-1 1,1-1</inkml:trace>
</inkml:ink>
</file>

<file path=ppt/ink/ink88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5:02:3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3262 1641,'-3'35,"3"-31,0 0,-1 5,1-6,-1 8,1 3,0-8,0-2,-1 3,1-4,-1-8,0-1,0 0,0 2,-2-3,0 4,-1 0,1 0,0 2,-1 0,-10 3,10 1,1-1,1 1,0 2,3 3,6 4,-4-11,8 3,-1-3,-7-1,1-1,-1 0,5-3,-5 1,-1 0</inkml:trace>
</inkml:ink>
</file>

<file path=ppt/ink/ink88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5:02:3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3384 1627,'-7'40,"6"-35,1-1,-1 11,0-7,0-4,1 0,0 2,1-3,-1-7,0 0,-2-11,1 10,-1-5,2 7,-1 0,-1-1,-2 3,0 2,1 0,0 0,0 1,1 2,-1-1,1 0,-2 3,-1 3,5-6,-1 1,2 1,1-2,1-1,0-1,0-1,11 1,-9-2,-1 0,0-1,0 1,1-1</inkml:trace>
</inkml:ink>
</file>

<file path=ppt/ink/ink88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5:02:3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3470 1601,'-9'49,"8"-40,1-4,0 1,-1 7,1-8,-1 10,1-12,0 0,-1 0,1 1,1 0,-1-1,3-6,-2 0,0-1,-1-2,0 3,-1-9,1 9,-1-4,0 4,-3-7,0 8,-1 3,1 1,0 2,1-1,-2 2,2 2,-1-3,2 1,1-1,1-1,1 1,1 3,0-4,2 2,1-2,1-2,-1-1,2-2,-1 0,1-1,-2-1,-11 2</inkml:trace>
</inkml:ink>
</file>

<file path=ppt/ink/ink88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5:02:3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3194 1748,'18'-1,"-14"0,2 0,-2 1,-1 0,5 0,-4 0,-1 0,0-1,0 2,0-1,1-1,1 0,-2 2,0-2,-2 4,-5-1</inkml:trace>
</inkml:ink>
</file>

<file path=ppt/ink/ink88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5:02:3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3202 1763,'14'0,"-9"-1,0 1,0-1,-2 1,2 0,-2 0,0 0,0 0,0-1,3 2,-3-2,0 1,0 0</inkml:trace>
</inkml:ink>
</file>

<file path=ppt/ink/ink88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5:02:3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3235 1809,'-7'14,"6"-9,1-1,0 0,0-1,1 0,0 3,1-3,1-1,2-2,-2-1,2 0,-1 1,-1-2,1 0,-2-2,0 0,-1 1,-1 0,0-1,1 0,-2 0,0 0,0 1,-1-2,1 2,-2-1,-1-2,1 4,-1 4,0 1,0 0,-2 4,2-1,2-3</inkml:trace>
</inkml:ink>
</file>

<file path=ppt/ink/ink8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1051 1402,'2'0</inkml:trace>
</inkml:ink>
</file>

<file path=ppt/ink/ink88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5:02:3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3343 1736,'13'4,"-10"-4,0 0,1 0,-1 0,2-1,-2 1,1 0,-1 0,0 1,0-1,0-1,0 1,-8 3,2-2,-1 0,-1 0,-1-3</inkml:trace>
</inkml:ink>
</file>

<file path=ppt/ink/ink88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5:02:3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3341 1752,'17'4,"-13"-4,0-1,7 2,-8-1,0 0,0 0,-3 3</inkml:trace>
</inkml:ink>
</file>

<file path=ppt/ink/ink88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5:02:3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3370 1807,'-10'40,"11"-37,0 0,2-2,1-1,1-1,-2-1,0 1,-1-2,1-1,-2 0,-1 1,1 0,-1-2,0-2,0 3,-1 1,0-1,-1 1,-2-3,1 4,0 0,-1 4,0 4</inkml:trace>
</inkml:ink>
</file>

<file path=ppt/ink/ink88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5:02:3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3441 1741,'17'-1,"-12"0,-1-1,3 1,-3 0,-1 0,0 0,0 0,-7 4,0-1,0-1</inkml:trace>
</inkml:ink>
</file>

<file path=ppt/ink/ink88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5:02:3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3443 1756,'14'0,"-11"0,3 0,-2 1,0-1,0 0,0 0,0 0,-1 0,0 1</inkml:trace>
</inkml:ink>
</file>

<file path=ppt/ink/ink88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5:02:3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3484 1811,'-5'-13,"2"12,0 1,-1 1,-1 1,-1 1,3-1,0 2,1-1,2 0,0 0,1 0,0 0,3-1,0-2,0-1,5-5,-5 1,0 1,-1 1,-3 10,-3 18,1-9,0-7,1-6,0 1,-3 13,2-12,-4 5,2-12,3-5,1 0,-1 1</inkml:trace>
</inkml:ink>
</file>

<file path=ppt/ink/ink88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5:02:3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3464 1794,'-6'20,"5"-16,0 0,1 2,-2 6,-1 1,2-9,-1 4,2-5,-1 0,0 0,1 0,0 1,-1 1,1-1,0 1,0 0,0-2,3-15,0 4,-1-4,-1 8,0 0,0-5,1-9,-2 11,1 1,0 1,-1 1,0-5,1 6,-1-7,2 5,-3 2,2 0,-2 0,1 18,0-10,-1 3,1-4,0 0,-1 0,1 2,0 1,-2 7,1-9,0 4,0-5,1-1,-2 4,1-4,0 0,2-6,1-1,-1 0,1-7,-1 8,0 0,0-1,-1 1,1-2,0 1,-1 0,0 1,1 0,0-2,-1 2,0 0,0 0,-1 8,2 3,-1 0,0 0,-2 7,1-11,-1 1,1-2,-2 12,2-12,0 6,1-6,0 0,-2 0,4-6,-1-4,1 0,-1 0,0 1,0 1,1-8,0-6,-1 12,-1-4,1 8,0-3,1 3,-1 7,0 0,0 1,-1 1,0 0,0-1,-1 1,-1 3,2-6,-1 0,0 0,-1 1,0-1,2-8,1 1,0 0,1-10,-1 8,0-1,-1 0,1 2,0 1,0 1,2-2,-2 1,-4 12,2-2,0 0,0 0,-1 0,1 1,1-2,-1 0,-1 0,1 0,1-2,-1 1,-1-1,1 1,0 5,1-6,1-6,-1-3,0 1,0-3</inkml:trace>
</inkml:ink>
</file>

<file path=ppt/ink/ink88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5:02:3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340 1365,'-25'-12,"22"11,0 1,0 0,-1 0,0 1,1 0,-1 0,1 0,0 1,-1 1,1-2,-2 2,2 0,-2 0,2 0,-1 1,3-1,0 2,-1 3,2-4,0-1,0 0,0 0,1 2,0-1,1 0,1-2,0-2,1 0,-1 1,1-2,-1 1,0 0,2 0,-1-2,-1 2,0 0,2-1,-1 1,0 0,-1 2,-3 1</inkml:trace>
</inkml:ink>
</file>

<file path=ppt/ink/ink88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5:02:3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454 1369,'-22'-3,"18"3,0 0,-2 2,1 1,3 0,2 0,4 1,0-1,0 0,2 2,-3-2,0 1,-1 0,-4 2,-1-2,0-1,-1-1,1 0,-3 2,-1 0,2-2,2-1,3-5,0 0</inkml:trace>
</inkml:ink>
</file>

<file path=ppt/ink/ink88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5:02:3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472 1370,'0'17,"-2"-9,2-3,-1 0,1 0,0 0,-1-1,1-1,-1 1,1 4,0-4,-1 0,1 4,0-4,0-1,0 1,0 0,0-1,1 0,-1-9,1 1,-1-1,0-5,0 8,-1 0</inkml:trace>
</inkml:ink>
</file>

<file path=ppt/ink/ink8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1072 1379,'15'-1,"-12"3,0-1,0 1,-2 1,-1 1,-2 3,1-4,-1 4,0-4,0 0,-2 2,3-2,5-4,0 0,-1 1,0-1,1 0,-1 0,0 1,-4-3,-3-2</inkml:trace>
</inkml:ink>
</file>

<file path=ppt/ink/ink88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5:02:3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467 1369,'21'1,"-18"-1,5 1,-4 0,-1 0,0 0,0 0,-3 2,-2 1,-1 1,-1-1,1 0,-3 4,3-4,0-1,0-1,0 0,-1 1,-2 1,3-3,7-3</inkml:trace>
</inkml:ink>
</file>

<file path=ppt/ink/ink88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5:02:3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544 1380,'17'-6,"-14"1,-3 2,0 0,-1 0,-2 0,1 0,-1 3,-9 8,8-4,-1 0,3-1,1 0,1 2,2 2,1 1,2-2,1-3,0-4,-1-1,-2 0,3 0,-3-1</inkml:trace>
</inkml:ink>
</file>

<file path=ppt/ink/ink88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5:02:3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620 1358,'-15'5,"12"-5,-3 4,3-1,1 0,1 1,1 0,0 2,1-2,0 0,5 1,-3-4,8-3,-8 2,0-3</inkml:trace>
</inkml:ink>
</file>

<file path=ppt/ink/ink88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5:02:3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666 1379,'-6'13,"5"-6,0-1,0-3,4-9,-2 1,0 1,-1 0,1 1,0-1</inkml:trace>
</inkml:ink>
</file>

<file path=ppt/ink/ink88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5:02:3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664 1316,'2'14,"-1"-11,0 0,-1 0,1 1,1-1,1-1,0-5,0 0</inkml:trace>
</inkml:ink>
</file>

<file path=ppt/ink/ink88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5:02:3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686 1371,'21'-5,"-18"4,0 1,2 0,-1 0,0 0,0 0,-1 0,0 0,1 0,-1 1,0-1,0 0,0 1,0-1,0 0,-1-3</inkml:trace>
</inkml:ink>
</file>

<file path=ppt/ink/ink88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5:02:3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754 1297,'-19'35,"18"-31,1 0,-1 1,0 0,0 0,0-1,0 0,1 4,-1-5,1 4,0-4,-1 1,1-1,0 2,0-2,0 1,0-1,0 4,-1-3,1 0,0-1,-2 4,2-3,-1-1,0 0,0 0,-2 1,2 0,-1-1,3-7,1-1,0 1,5-6,-5 7</inkml:trace>
</inkml:ink>
</file>

<file path=ppt/ink/ink88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5:02:3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774 1385,'4'28,"-4"-25,2 1,-2-1,1 0,0 0,1-8,0-11,-2 8</inkml:trace>
</inkml:ink>
</file>

<file path=ppt/ink/ink88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5:02:3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791 1336,'2'21,"-1"-15,-1-3,0 0,1 0</inkml:trace>
</inkml:ink>
</file>

<file path=ppt/ink/ink88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5:02:3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802 1382,'26'-3,"-23"2,1-1,0 1,-1 0,1-1,-1 2,-6-1,-2-1,-1 1,2 1,1 1,0 0,0 1,-4 3,3 0,2-2,-1 3,2 2,0-4,0-1,1 0,0 0,3 0,0-2,5 2,-5-1,0-1,0 0,2 0,0 0,2-2</inkml:trace>
</inkml:ink>
</file>

<file path=ppt/ink/ink8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1061 1367,'-6'21,"6"-16,0-2,0 1,0-1,1 4,-1-4,2 1,-1 1,1-2,1 0,-1 0,1-1,3 1,-2-2,-1-1,0-2</inkml:trace>
</inkml:ink>
</file>

<file path=ppt/ink/ink88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5:02:3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889 1378,'-41'2,"38"2,1 0,1 1,0 2,1-3,0 0,2 3,1-7,0-1,6-9,-6 6,0 1,4-4,-3 3,-1 1,-3 6,0 1,0 0,-1 1,1 0,0-2,0 0,1 2,1-1,4-7,0-8,-3 5,-1 1,0 1,6-6,-6 7,10-12,-9 10,0-1,0 0,1-5,0 3</inkml:trace>
</inkml:ink>
</file>

<file path=ppt/ink/ink88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5:02:3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945 1315,'-24'54,"22"-51,1 1,-1-1,0 1,1-1,0 1,0 0,0 1,0 3,1-4,3 7,0-9,0-1,1-2,0 0,-1 0,0-2,-1 0,-1-1,-1 0,1 0,-2-9,0 10,-1-1,-2-1,0 1,1 2,-2-1,1 0,0 2,1-1,10 4,-2-2,5 1,-6-1,-1-1,0 1,1-1,-1 1,0-1,2 0,-1-1,-1 2,0-1,-2 4,-2 6,0-6,0 0,0 2,-1 0,1-2,1 1,-2 7,2-8,0 0,-1 2,3 0,-1-2,3-1,-1-3,4-7,-6 3,1-11,-1 12,-2-1,0-1,0 3,-1-4,0 3,0 0,6 3,0 1,0 0,-1 1,2-1,-2 1,0 0,0-1,0 2,-3 1,0 1,-1 3,0-3,-1 4,1-2,0-2,1 0,-2 4,2-5,0 1,5-6,-1-2,0 0,-1-1,6-8,-6 10,1 0,-1 1,2-2,0 1,-2-1,-1 1,-7 0,0 2,-5-1,6 1,1 1,0 1,0 0,11-4,-5 3,3-1,-2 0,-1 1,0-1,0 2,1-2,-1 1,0 1,0 2,-1 0,-2 0,1 1,-1 1,0 1,0-2,0 1,-1-2,0 3,1-2,0 0,-1-1,3-15,0 4,0 3,-1 0,0-1,1 3,0 0,0 0,4-4,-2 3,1-2,-2 4,0 2,0 4,0 2,-1-3,-1 1,1 7,-2-8,1 1,-1 2,0 0,0-1,-1 13,0-14,-1 0,-2-2</inkml:trace>
</inkml:ink>
</file>

<file path=ppt/ink/ink88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5:02:3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973 1325,'7'17,"-6"-12,0 3,-1-5,-4-14</inkml:trace>
</inkml:ink>
</file>

<file path=ppt/ink/ink88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5:02:3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410 1542,'-14'5,"11"2,2-4,-1 3,2-3,-1 0,1 0,-1 1,0-1,0 1,1-1,0 0,4 0,-2 0,0 0,0 0,0 0,1-3,1 0,1-1,-1-1,-1 0,-1-1,3-1,-3 1,2-1,-1 1,0 0,0-2,0 2,-1-2,-2 1,2-1,-1 1,0 1,0 0,-1 0,0 0,-1 0,0 0,0 0,-1 0,-3-3,1 2,1 0,2 1,-2 0,-1 1,-2-1,3 4,0 0,-2 2,3 0,-3 4,1-2,-1 2,0-1,-2 0,4-3,0-1</inkml:trace>
</inkml:ink>
</file>

<file path=ppt/ink/ink88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5:02:3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509 1480,'-2'14,"1"-11,1 1,-1-1,1 0,0 1,-1 5,0-5,-2 14,3-11,-1 0,1 1,-2-1,2-2,-1 0,0-1,-1 3,1-4</inkml:trace>
</inkml:ink>
</file>

<file path=ppt/ink/ink88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5:02:3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582 1541,'16'0,"-13"1,0-1,2 0,-2 0,2 1,-2-1,0 0,0 0,4 1,-4-1,0 1,0 0,8 0,-6-1,-2 0,0 0,1 0,0 0,-7 2,-3-3</inkml:trace>
</inkml:ink>
</file>

<file path=ppt/ink/ink88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5:02:3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663 1504,'21'17,"-18"-15,0 1,1-2,0 1,-1 0,0 0,0-1,-1 2,-1 0,-3 0,0 2,-1-1,-2 6,2-5,1 0,-1-2,1 1,-1-1,-1 3,-2 1,1-3,1-1,1-3,0-1</inkml:trace>
</inkml:ink>
</file>

<file path=ppt/ink/ink88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5:02:3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831 1479,'-1'26,"0"-20,1-1,-1 1,0-1,0-1,0 0,1 1,-1-1,0 2,-3 17,2-16,1-2,-1 1,1-1,-1 0,1 0,-1-1,1 1,1-2,-9-17,7 9,0 1,1 0,0 1,0-1</inkml:trace>
</inkml:ink>
</file>

<file path=ppt/ink/ink88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5:02:3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725 1526,'17'0,"-5"0,-9 0,1 0,2 0,2-1,-5 1,0 1,0-1,-4 3,-2-2,0 0,0-1,0 0</inkml:trace>
</inkml:ink>
</file>

<file path=ppt/ink/ink88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5:02:3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735 1544,'16'2,"-12"-2,4 0,-5 1,0-1,0-1,0 1,8 2,-8-1,1 1,-3 2,-1 7,-1-8,-1 1,-2 0,1-3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1444 1440,'-9'23,"8"-20,0 0,1 0,0 5,1-5,0 0,2-1,-2 1,2 0,0-1,1 1,-1-2,0 1,1-1,1 0,-2-1,0 1,0-2,0 1,0 0,0 0,0 0,0-1,0 1,0 0,0 0,1-1,0 0,1 1,-1-1,-1 1,0-1,0 1,1 0,-1 0,0 0,0 0,0 0,0-1,1 1,0-1,0 1,0-1,-1 1,4-1,-4 1,0-1,1 1,-1 0,1 0,-1 0,0 1,0 0,0-1,1 0,0 0,-1-1,0 1,1 0,-1 0,1-1,0 1,-1 0,0 0,0 0,0 0,0 0,0 0,0-1,0 1,0 0,1 0,-1 1,0-1,0 1,0 0,0-1,0 0,0 0,0 0,0 0,0 0</inkml:trace>
</inkml:ink>
</file>

<file path=ppt/ink/ink8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1106 1361,'18'21,"-17"-18,0 1,0 5,-1-4,0 0,1 6,-1-7,0 1,0-1,-1 0,0 0,-1-1,0 0,-1 0,1 0,0 1</inkml:trace>
</inkml:ink>
</file>

<file path=ppt/ink/ink89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5:02:3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370 1693,'-14'10,"14"-6,-1 0,1-1,0 1,0 1,-1-2,2 4,-1-3,1 0,0-1,0 0,2 1,0-3,0-1,2-2,-2-1,1-1,-1 1,0-2,-1-3,-1 4,1 1,-2 0,2-3,-2 1,0 2,1 0,0-2,-1 2,0-2,0-1,0 3,0-1,0-2,0 3,-2 0,-2 1,0 1,1 2,0-1,0 1,-2 1,2 0,-1 1</inkml:trace>
</inkml:ink>
</file>

<file path=ppt/ink/ink89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5:02:3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435 1654,'14'0,"-10"0,0 0,0 0,-1-1,0 1,-4 5,0 0,0 1,0 0,0-2,1 0,-2-1,0 5,1-5,0 0,-1 4,1-4,0 0,1 1,-1-1,0 0,1 0,-2 2,2-1,-1-1</inkml:trace>
</inkml:ink>
</file>

<file path=ppt/ink/ink89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5:02:3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524 1676,'17'1,"-9"0,-2-1,-3 0,1 0,0 0,2 1,0-1,-2 0,0 1,0-1,-1 0,1 0,-1 1,0 0,0 2,-6-2,0-2</inkml:trace>
</inkml:ink>
</file>

<file path=ppt/ink/ink89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5:02:3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580 1643,'32'8,"-29"-8,0 1,0-1,0 1,0-1,0 2,-2 2,-2 1,0-2,0 2,-1 0,0-1,-5 8,4-8,1 0,-1 0,-1 0</inkml:trace>
</inkml:ink>
</file>

<file path=ppt/ink/ink89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5:02:3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665 1686,'20'-1,"-17"1,1 0,-1 0,0 0,1 0,-7 0,-3 0</inkml:trace>
</inkml:ink>
</file>

<file path=ppt/ink/ink89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5:02:3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650 1705,'21'0,"-16"0,-1 0,0 1,0 0,-1-1,-2-3</inkml:trace>
</inkml:ink>
</file>

<file path=ppt/ink/ink89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5:02:3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712 1642,'35'-5,"-32"5,0 2,0 0,-1 1,-3 0,1 0,-1 0,0 1,0 0,0 1,0 1,-3 10,1-8,1 0,0-4,1 0,0 1,-1 5,1-6,0-1,-1 4,1-3,0 1,-1-1,-1-1</inkml:trace>
</inkml:ink>
</file>

<file path=ppt/ink/ink89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5:02:3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346 1839,'-11'15,"9"-11,-1 0,1-1,1 0,0 1,0 0,1-1,2 4,0-3,-1 0,2-1,1 0,-1-3,2-2,-1-1,-2 0,1-2,0 1,-1 1,0-1,-1 1,0 0,0 0,0 0,-2-1,1 1,-1-1,0 1,-1-3,-2-6,2 9,-2-1,1 2,1-1</inkml:trace>
</inkml:ink>
</file>

<file path=ppt/ink/ink89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5:02:3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411 1804,'-13'14,"13"-11,0 2,0-2,0 2,1-2,1 1,0 0,5 0,-4-3,1 1,-1 0,0-1,0 0,0 1,0 0,-2 1,0 0,-3 1,-3 0,2-3,-1 0,1-1,-2 0,2 0,-1-2,1-1,1-1,2-1,3-2,0 2,-1 2,0-1,0 1,0-2,0 1,0 1,1 0,-1-1,1 1,4-2,-4 2,1 1,-1-1,-4 0,-2 1,0 1,0-1,-1 0,1 1,0 0,-2-2,1 2,1 0,0 2</inkml:trace>
</inkml:ink>
</file>

<file path=ppt/ink/ink89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5:02:3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475 1770,'18'20,"-15"-17,1 2,0-1,0 1,-2-2,2 3,1 1,-4-3,1 1,0 0,0-1,0 4,0-3,-1-2</inkml:trace>
</inkml:ink>
</file>

<file path=ppt/ink/ink8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1086 1474,'-19'9,"17"-5,0 1,2-1,0-1,1 8,-1-8,1 4,-1-4,1 0,1 1,0-1,1 0,-1 0,1-1,0-1,0-1,1 2,0-1,0-1,-1 1,0 0,4 0,0 1,-4-2,0 0,0 0,1 1,0-1,-1 0,1 1,0-1,-1 0,2 1,1 0,-3 0,2-1,-2 1,0 0,0-1,0 0,9-2,-8 2,0-1,-1 0,0 1,2-2,-2 2,2-2,-2 1,2 1,0-2,-2 2,0 0,1 0,-1-1,0 1,2 0,-2 0,2-1,-2 1,0-2,0 2,0-3,-4 0,0-1,-1 0,1 0,-1 1,1 0,0 0,0 0,0 0,-4-6,1 5,2 1,-1 2,-7-6,6 4,-1 1,2-1,0 0,1 0,-1 1,0 0,0-1,-1 0,0 0,-1 1,2 1,0-1,-1 2,1 0,-3 0,3 0,0 0,-4 4,2 0,1-1,1-1,-1 1,0 0,1-2,-2 2,1-2,1-1</inkml:trace>
</inkml:ink>
</file>

<file path=ppt/ink/ink89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5:02:3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534 1752,'-39'56,"33"-50,-1 3,0 0,-7 14</inkml:trace>
</inkml:ink>
</file>

<file path=ppt/ink/ink89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5:02:3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582 1821,'72'-5,"-67"4,0 1,-2 0,5 0,-4 0,0 1,4-1,-4 0,1 1,-1 0,1-1,0 1,2 1,0-1,-3 0,-1 0,1-1,-1 1,1-1,-1 0,-3-4,-6 0</inkml:trace>
</inkml:ink>
</file>

<file path=ppt/ink/ink89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5:02:3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785 1816,'2'18,"-1"-14,-1 0,3 0,2-2,-2-3,0-1,0-1,1-2,1-4,1-2,-1 4,-3 2,-1 2,0-1,-1 1,-1 0,-2 1,-2 0,2 1,-1 1,0 0,0 1,1 0,-4 2,4 0,2 0,-2 0,2 0</inkml:trace>
</inkml:ink>
</file>

<file path=ppt/ink/ink89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5:02:3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887 1767,'-14'3,"11"-2,-7 2,6 0,-1 2,2-1,2 0,-1 3,2-3,0-1,0 0,1 1,0 0,1-1,0 1,3 1,0-4,1-1,-1 0,-1-1,-1 0,0-1,1-2,-3 1</inkml:trace>
</inkml:ink>
</file>

<file path=ppt/ink/ink89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5:02:3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939 1735,'-10'22,"6"-16,2-2,0 0,-4 10,4-10,0 2,1-3,0 1,0 1,1-2,1 0,2 1,0-3,0-1,3-2,-3 0,1-3,-4 2,-2 0,0-1,-6-5,5 5,0 0,-7-8,6 9,1 0,0 0,6 3,5 1,-3-1,2 1,4-1,-3 1,-5-1,1 0,-1 1,2-2,-1 1,-1 0,1-1,1 0,-2 1,0 0,0 0,-7 1,1 1,0-1,0 1,0 1,-2 7,4-7,0 0,0 1,0 0,0-1,0 0,0 0,0 2,1-1,1-1,2-5,0 0,4-5,-5 4,0 0,0 0,0-3,-1 1,0 2,-2 15,0-7,1-1,0-1,0 0,2 0,-1 0,3-2,1-4,4-14,-7 11,-1-1,1-1</inkml:trace>
</inkml:ink>
</file>

<file path=ppt/ink/ink89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5:02:3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1014 1689,'-8'48,"7"-43,0 1,0 0,-1 0,1 1,0 0,0 0,1 0,-1-2,1 10,0-11,0 4,1 1,-1-4,2-2,0 0,1-4,-2-2,1 0,-1 0</inkml:trace>
</inkml:ink>
</file>

<file path=ppt/ink/ink89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5:02:3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1146 1681,'-10'50,"9"-44,0 0,-3 9,3-10,0-1,1 0,-1 0,0 0,0 1,1-2,-1-7,1-2,0 2,-1-2,0 3,-1-1,-1 0,1 1,-1 2,-2 1,2 4,1-1,1 1,0 7,1-4,1-1,1 1,2-4,0-3,4-2,-4 1,1-1,-1-1,1 0,0-1,-1-1,2-1,-1 1,-2 1,2 0,-6 9,0 2,-1-1,1-1,0 0,1-2,-1 4,0-1,1-3,1 0,2-1,0-2,0-1,2-3,-1-1,-1-5,-1 5,0-8,-1 8,-1 1,0 0,-1-3,0 4,0 0,-1-5,1 4,0 0,0 0,0-2,-1 9,1 3,1-3,2 0,-1 0,2 0,2-2,1 0,-1-1,-2 0,1 0,-1-1,1 1,-1-1,0-1,0 1,0-1,-7 5,2 0,-3 1,1 0,2-1,0 0,1 1,0 3,2-3,0-1,0 0,1 0,2-5,1-5,-3 4,-1 0,2-2,-2 0,1 0,-2 0,1 2,-1 0,0 0,1-1,-1-1,0 2,0 0,0 0,1 9,-1-2,1 4,-1 0,1-4,0-1,-2 4,1-3,0 2,0 1,-2 4,2-4,-1-2,0 0,-1-1,-1 5,-3 1,4-3,0-2,0 0,-1 0,1-2,-1-1,-3 1,0-1,3-1,-2 0,2-1,2-3,10-14,0 4,-5 8</inkml:trace>
</inkml:ink>
</file>

<file path=ppt/ink/ink89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5:02:3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1248 1758,'1'15,"0"-8,0 1,-1-4,0-1,0-10,0 1,0 0,0 1,1 1,-1 1,-1 0</inkml:trace>
</inkml:ink>
</file>

<file path=ppt/ink/ink89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5:02:3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1249 1706,'2'0</inkml:trace>
</inkml:ink>
</file>

<file path=ppt/ink/ink89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5:02:3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1304 1702,'-25'68,"25"-64,0 0,0 0,1 1,1-2,1-1,1-3,7-6,-8 4,0 1,-1-2,0 0,1 0,-2 1,0 0,-2-1,-1 1,0 0,-1 1,0 0,0 0,-8-5,2 2,6 3,-1 2,1 0,0 1,1 2,6 0,7-1,-8-2,1 1,3 0,-3 0,0 0,0 0,-1 0,2 1,-1 1,-4 2</inkml:trace>
</inkml:ink>
</file>

<file path=ppt/ink/ink8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1064 1596,'-6'15,"6"-8,0-3,-1-1,1 0,1 1,-2-1,1 0,-1 1,1-1,0 0,3-1,0 0,0 0</inkml:trace>
</inkml:ink>
</file>

<file path=ppt/ink/ink89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5:02:3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1125 1371,'13'1,"-9"-1,0-1,6 0,-7 0,0 1,0-1,0 1,1-1,-1 1,15-3,-13 2,3-1,-2 1,-3 0,2-1,-1 2,-1-1,0 1,-6-3,-2-4,1 1</inkml:trace>
</inkml:ink>
</file>

<file path=ppt/ink/ink89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5:02:3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1302 1295,'-7'39,"6"-35,-2 13,3-12,-1-2,-1 4,1-3,0-1,0 0,0 0,3-6,-1-3,-1 3,0 0,-1-1,0 0,0-2,-3-4,0 7,0 4,0 1,0 2,2-1,-7 8,4-4,4-3,2 1,2-2,3 0,-3-2,7 0,-2-2,0-1,-3 0,-2 1,3-1</inkml:trace>
</inkml:ink>
</file>

<file path=ppt/ink/ink89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5:02:3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1320 1365,'19'5,"-16"-6,0 0,4-4,-6 2,-1-1,-1 0,-2 0,0 0,0 1,0 1,-4 3,3 2,1-1,-3 4,5-3,-2 0,1 1,0 0,0-1,1 0,1 0,2 0,3 2,-2-2,4-1,-3-2,1 0,2-2,-3 1,1-1</inkml:trace>
</inkml:ink>
</file>

<file path=ppt/ink/ink89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5:02:3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1388 1355,'-12'16,"13"-13,-1 0,1 0,2-1,-1-5,0 0,0-6,-2 6</inkml:trace>
</inkml:ink>
</file>

<file path=ppt/ink/ink89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5:02:3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1391 1311,'14'27,"-9"-27,-2-3</inkml:trace>
</inkml:ink>
</file>

<file path=ppt/ink/ink89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5:02:3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1403 1317,'-15'-12,"11"14,-3 3,3-1,3-1,-1 1,0 0,1 4,1-4,0 3,1-2,1-2,0 0,0 0,3 0,-2-2,2 1,-2-1,0 0</inkml:trace>
</inkml:ink>
</file>

<file path=ppt/ink/ink89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5:02:3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1427 1331,'-6'43,"5"-38,1-2,0 0,3-5,1-3,-3 2,0 0,0-1,-1 1,0-7,0 5,0 0,0 0</inkml:trace>
</inkml:ink>
</file>

<file path=ppt/ink/ink89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5:02:3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1432 1311,'22'26,"-18"-29,2 0,-3 0,-4 7,-1 0,-2 7,2-7,0 1,1-1,0-1,-1 2,1-2,-1 0,0 3,1-3,6-7,-2 0,-1 1,3-2,-3 2,0 0,1-1,0 2,0 1,0 3,-1 3,-1-2,-2 4,1-4,-1 0,0 1,-2 1,2-2,3-8,1 0,1-1,2-2,-5 5,2-1,0-1,-1 2,0 0,0 6,-1 1,-1-1,0 0,0 1,-1-1,0 1,0 2,0-2,0-1,1 0,-1 0,4-4</inkml:trace>
</inkml:ink>
</file>

<file path=ppt/ink/ink89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5:02:3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1561 1371,'-25'-14,"22"16,0 2,0 0,-1 3,2-3,1 2,1-2,0 1,2-2,1-2,1-2,-1-1,4-5,-1 1,-1 1,-3 2,2-2,0-3,2-4,-5 9,2-5,-2 5,0-2,2-3,-2 5,0-3,-1 2,0 1,1-1,-1 1,0 0,0-2,1 2,-4 13,2-4,0-1,0-1,-1 5,0 0,2-3,-1 0,0 2,0-1,0-1,1-1,-2 7,1-9,0 2,-1-2,-5-1</inkml:trace>
</inkml:ink>
</file>

<file path=ppt/ink/ink89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5:02:3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1577 1306,'-14'1,"10"0,1-1,-2 3,2-2,-3 3,3-1,0 1,2 2,0-3,0 1,1 0,0 1,0-1,0 1,0-1,0 0,1-1,0 0,0 2,1-2,0 1,1-2,1-3,-1-2,-1-1,1-1,-1 2,0 0,1-1,3-4,-1-1,-1 2,-1 2,0 0,-2 2,-1 0,-3 4,0 2,-1 2,2-2,1 0,0 2,0-1,-2 6,2 0,-1-3,0 5,2-9,0 0,0 0,0 2,0-1,1-1,0 0,1 1,1 1,0-4,0-1,0-2,-1-3,-1 0,0 1</inkml:trace>
</inkml:ink>
</file>

<file path=ppt/ink/ink8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1091 1575,'-4'16,"3"-13,-2 4,2-4,-1 2,2-2,-1 1,1-1,-1 1,1-1,0 0,-1 0,2 0,0 0,0 1,3-1,1 1,-2-3,0-2,0-1,0-3,-2 2,-1 0,-2-1,0-1,-1 4,0 3,2 1,2 0</inkml:trace>
</inkml:ink>
</file>

<file path=ppt/ink/ink89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5:02:3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1623 1274,'-1'18,"0"-15,-1 2,1 0,-1 0,1 0,0-2,0 0,0 0,1 1,-1 0,0 13,0-11,1 13,-1-16,2 4,0-3,0-1,0 1,1 0,-1-1,0 0,1 0,2 1,1-1,-2 0,-2 0</inkml:trace>
</inkml:ink>
</file>

<file path=ppt/ink/ink89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5:02:3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1244 1425,'1'18,"-3"2,2-15,-1 1,0-1,1-1,-2 0,1 6,-1-2,1-3,0-2,1 2,-1-1,1-7,1 0,1-3,0 1,1-2,-1 3,-1 1,-1 0,1 0,2 1,2 0,0 0,0 1,-2 0,1 0,0 1,-1 0,1 0,-1 0</inkml:trace>
</inkml:ink>
</file>

<file path=ppt/ink/ink89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5:02:3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1286 1432,'-1'13,"0"-3,0-5,1-1,-1 5,-1-2,2-1,0-3,0 0,-1 2,1-1</inkml:trace>
</inkml:ink>
</file>

<file path=ppt/ink/ink89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5:02:3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1304 1490,'22'3,"-19"-4,0-1,1-1,-2 0,0 0,-3 0,-1 0,-1 0,-1 2,-2 0,2 1,-2 4,2-2,0 1,2 0,-1 1,1-1,0 3,2-1,1-2,1 2,0-1,1 0,1-1,1-3,-1-1,0 0,3-4,-2 3,1-3,2 0,-5 3,-2-1</inkml:trace>
</inkml:ink>
</file>

<file path=ppt/ink/ink89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5:02:3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1354 1468,'10'15,"-7"-11,-2-1,2 2,-1 3,2 11,-3-14,0-2</inkml:trace>
</inkml:ink>
</file>

<file path=ppt/ink/ink89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5:02:3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1379 1468,'-13'33,"12"-30,0 1,0-1,1 1,-1-1,-2 5,6-9,5-10,-6 6,0 0</inkml:trace>
</inkml:ink>
</file>

<file path=ppt/ink/ink89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5:02:3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1411 1484,'0'17,"-1"-14,1 0,0 1,0 0,0-9,1-1,-2 1,1 1,0 1,-1 0,-1-2</inkml:trace>
</inkml:ink>
</file>

<file path=ppt/ink/ink89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5:02:3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1415 1439,'9'32,"-8"-27,0-2,-1 0,1 2</inkml:trace>
</inkml:ink>
</file>

<file path=ppt/ink/ink89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5:02:3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1475 1489,'-19'-8,"16"8,-1 1,1 1,-1 0,2 2,-1-1,2 1,0-1,0 2,0 1,0-2,1 0,0-1,3 0,0-1,1 0,0-1,0-2</inkml:trace>
</inkml:ink>
</file>

<file path=ppt/ink/ink89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5:02:3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1504 1513,'-21'-17,"18"19,2 2,-1 0,1 5,1-5,-1-1,2 0,1 0,1-3,-1-3,7-9,-8 9,2-4,-2 4,-1 6,0 1,0-1,-1 2,1 1,0-1,0-2,1 0,8-7,-1-3,-4 3,-1-1,0 1,0 0,-1 0,0 1,1-1,-1 1,0-1,3-4,-4 0,0-2,-1 7,0 0,-1-2,1 2,-3 12,1 5,1-11,0 7,1-7,0 1,-1 0,1 0,-1 8,1-6,-2 14,4-5,-2-11,1 5,0-6</inkml:trace>
</inkml:ink>
</file>

<file path=ppt/ink/ink8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1102 1588,'19'21,"-18"-17,0 1,1 3,-1-4,-1-1,0 1,0 1,0-2,0 0,0 0,0 0,-2 12,1-10,-1 0,0-1,-2 0</inkml:trace>
</inkml:ink>
</file>

<file path=ppt/ink/ink89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5:02:3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1265 1580,'2'0</inkml:trace>
</inkml:ink>
</file>

<file path=ppt/ink/ink89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5:02:3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1257 1576,'-37'16,"32"-13,1 0,-2 0,0 0,-2 3,1-1,-7 8,7-8,0 0,-1 0,-10 8,10-6,0 1,0 1,1-2,0-2,-1 0,0-1,2-1,1 0,-1-1</inkml:trace>
</inkml:ink>
</file>

<file path=ppt/ink/ink89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3162 892,'-15'5,"10"-3,1 1,1-2,1 2,0 0,0 5,2-5,0 0,0 1,0-1,3 0,0-1,1-2,0 1,1-2,0 1,1-1,-3 0,0 1,-6 0,0 1,-1 1,-4 2,4-3,1 0,-3 3,2-1,2 3,3-2,2 0,0-1,0-1,0-1,0 1,0-1,7 1,-5-3,-2 0,0 0,5-6,-7 3,-4 0,0 4</inkml:trace>
</inkml:ink>
</file>

<file path=ppt/ink/ink89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5:15:4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1065 290,'-13'9,"9"-5,0 0,1-2,-1 3,2-2,-3 3,3-3,-3 4,3-4,1 2,6 1,-1-4,-1-1,2 1,-2-2,1 0,1-1,-2 1,0 0,0 0,0 0,0-1,0 2,0 0,-3 2,-1 1,-1-1,-1 2,0-1,-1 2,1-3,0 1,1-1,0 0</inkml:trace>
</inkml:ink>
</file>

<file path=ppt/ink/ink89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5:15:4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1102 347,'14'0,"-9"0,2 0,-2-1,-1 1,-1 0,1 0,0 0,-3 3</inkml:trace>
</inkml:ink>
</file>

<file path=ppt/ink/ink89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5:15:4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1128 330,'25'-1,"-22"1,0 2,1-1,-1-1,1 2,-2 1,-2 0,-1 1,-1-1,1 0,-2 1,0-1,0 0,0-1,1 1,0 1,1 0</inkml:trace>
</inkml:ink>
</file>

<file path=ppt/ink/ink89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5:15:4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1234 332,'-16'-7,"13"7,0 2,0 0,0 1,1 0,0 0,1 0,1 0,0 0,2 0,1-2,0-1,0 0,0 0,0-1,1-1,0-1,-2 0,0 0,0 9,-1-3,1 1,1-1,0-1,3 3,-2-4,-1 0,0-1</inkml:trace>
</inkml:ink>
</file>

<file path=ppt/ink/ink89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5:15:4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1309 296,'-14'0,"8"1,2 0,0 0,1 0,0 0,0 1,0 0,2 1,1 0,-1 0,2 4,0-4,1 0,1 1,1-2,-1-1,0 1,0-1,1 2,-2 0,-3 2,0-1,-2-1,0 3,2-3,-1 1,2-7,6-10,-5 10</inkml:trace>
</inkml:ink>
</file>

<file path=ppt/ink/ink89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5:15:4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1341 295,'-5'21,"4"-13,1-5,-1 6,0-5,0 0,1 1,0-2,-1 2,1-12,1 4,1 0,0 0,3-1,-2 3,0 0,2 1,-2 1,0 0,0 3,-3 1,-2-2,0 1,-4 2,3-4,0 0,1-5,2-1,1-4</inkml:trace>
</inkml:ink>
</file>

<file path=ppt/ink/ink89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5:15:4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1402 290,'-1'51,"1"-47,0 2,-1-1,1-1,1 0,-2-7,-1-2,0-1</inkml:trace>
</inkml:ink>
</file>

<file path=ppt/ink/ink8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1576 1354,'-12'30,"10"-27,2 1,0 0,0-1,1 2,0-1,1 0,1 0,-1-1,1-1,0 0,0-1,1 1</inkml:trace>
</inkml:ink>
</file>

<file path=ppt/ink/ink89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5:15:4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1457 331,'-15'-13,"12"12,0 4,1 2,0-1,2 1,-1-2,1 0,0 0,3-2,1-1,-1-3,0 1,-1-1,1 1,0 3,-1 3,0-1,0 0,-1 0,1 0,0 0,1-1,0-3,0 0,-1-2,-1 0</inkml:trace>
</inkml:ink>
</file>

<file path=ppt/ink/ink89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5:15:4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1501 289,'-4'45,"4"-42,-1 3,4-10,-3 1,1 0,0-1,1-1,-1 2,1 0,0 0,3 0,-2 2,1 4,-1 2,-1-1,-1 1,0-2,0 0,-2 1,-1-1,-1-2,-1 1,0-1,-1-1,-7-2,9 1,-2 0</inkml:trace>
</inkml:ink>
</file>

<file path=ppt/ink/ink89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5:15:4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594 446,'-12'-8,"8"7,1 2,-1 0,0 2,1 0,1 0,0 0,1 2,0-1,1 3,-1-4,1 2,0-1,0 5,0 1,0-7,1 0,0 0,0 1,2 0,0-1,2 2,0-1,0-2,-2 0,0 0,0-1,8 4,-8-3,1-1,-1 1,2 1,5-1,-7-2,0 0,1 0,-1 0,1 0,5-1,-5 1,-1-1,0 1,1-1,1-1,1 0,-3 2,0-1,0 0,0 1,0-1,0 0,5-1,-3 1,-2 0,0 0,0-1,0 1,1-2,1-1,-3 1,1-4,-2 3,-1 0,1 1,-1-1,-1-2,0 3,0-3,-1 2,1 1,-1 0,0-1,-1-1,-1 2,-1 0,2 1,-4-2,2 3,1 0,0-1,-4 0,3 1,2 1,-1-1,1 1,0 0,0-1,0 2,-8 1,4 0,4-2,0 0</inkml:trace>
</inkml:ink>
</file>

<file path=ppt/ink/ink89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5:15:4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1115 404,'-17'3,"16"0,0 7,0-5,2-2,-1 0,0 0,1 1,0-1,1 0,2 0,0-1,-1-2,4 1,-2-2,-2 1,2-1,0-1,0 1,3-3,-4-1,0 0,-3 1,2-1,0 1,-3 1,0 0,-1-1,-2 0,0-1,0 3,-1-2,1 3,-6-1,2 2,1 1,3 0,-1-1,-2 3,3-2,1 2,-1 1,2 0,0 0,0-1,0 0</inkml:trace>
</inkml:ink>
</file>

<file path=ppt/ink/ink89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5:15:4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1126 393,'-1'18,"1"-15,1 3,0 1,0-4,0 0,0 0,-4-1</inkml:trace>
</inkml:ink>
</file>

<file path=ppt/ink/ink89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5:15:4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1249 372,'-20'3,"17"-2,0 0,-1 1,-2 3,3-2,-1 1,-1 1,3-2,0 0,1 1,1-1,2 0,1-1,1 1,1-1,-2-1,0 1,0-2,-1 3,0 0,-3 1,-2 3,-1-3,1-2,0 1,0-1,0 0,-1 0,-1 0,-2-2,4-2</inkml:trace>
</inkml:ink>
</file>

<file path=ppt/ink/ink89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5:15:4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1240 412,'15'1,"-10"-1,-2-1,0 1,0 0,0 0,0 1,0-1,0 0,0 0,-6 0</inkml:trace>
</inkml:ink>
</file>

<file path=ppt/ink/ink89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5:15:4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1250 429,'15'1,"-11"-1,1 0,-2 0,0 0,0 1,0 0,0 1,0-1,-8-3</inkml:trace>
</inkml:ink>
</file>

<file path=ppt/ink/ink89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5:15:4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1272 388,'26'7,"-23"-6,0 0,0 0,-1 2,-2 0,-2 1,-2 0,1-1,0 0,-1 2,-2 3,4-5</inkml:trace>
</inkml:ink>
</file>

<file path=ppt/ink/ink89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5:15:4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1355 413,'-15'-7,"12"6,-2 2,3 2,-1 0,2 2,-1 0,2-1,-1-1,1 0,0 0,0 3,3-5,1-2,2-6,-1-1,-3 5,1-2,-1 2,1 6,-2 9,-1-8,1-1,-1 1,0 0,1-1,3-5,-2-3</inkml:trace>
</inkml:ink>
</file>

<file path=ppt/ink/ink8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1590 1357,'1'14,"-2"-11,-1 0,1 0,-1 0,2 0,0 0,3-2,0-1,0 0,0 1,0-1,0 1,0-2</inkml:trace>
</inkml:ink>
</file>

<file path=ppt/ink/ink89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5:15:4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1388 368,'-2'18,"2"-15,-1 0,1 2,-1-2,-1 7,2-5,0-2,-1 0,1 0,-1 0,1 0,0 0,0 0,0-6,0-7,1 2,2 3,1 0,-1 2,0 1,0 1,0 0,0 1,1 2,-1 3,-4-2,-3 3,-2 0,3-3,-1 0,-1-1,2-6,2-1</inkml:trace>
</inkml:ink>
</file>

<file path=ppt/ink/ink89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5:15:4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1473 405,'15'1,"-12"0,0-1,0 0,0 0,0 1,0 0</inkml:trace>
</inkml:ink>
</file>

<file path=ppt/ink/ink89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5:15:4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1476 418,'23'-1,"-19"1,-1 1,1-1,-1 0,0 0,0 1,0-1,0 0</inkml:trace>
</inkml:ink>
</file>

<file path=ppt/ink/ink89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5:15:4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1588 402,'-13'-4,"10"4,0 1,0 3,0 1,1 1,1 2,0-4,1-1,-1 0,1 0,0 1,-1-1,2 0,3-3,-1 0,4-2,-3-1,-1 0,0-1,0 0,-2 1,3-4,-2 4,-2 7,-1 1,1-2,0 0,0 0,0 2,0-2,1 0,0 0,1 0,0 0</inkml:trace>
</inkml:ink>
</file>

<file path=ppt/ink/ink89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5:15:4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1629 346,'-6'19,"6"-15,0 0,0-1,1 0,-1 0,-1 0,-1 3</inkml:trace>
</inkml:ink>
</file>

<file path=ppt/ink/ink89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5:15:4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1668 362,'-2'33,"1"-30,0 0,0 2,0-2,-1 2,2-2,-1 1,0 0,0 0,0 0,1 0,-1-1,-1 3,1-1,1-9,1 1,1-2,-1 2,2-2,-2 2,2-2,0 2,0 0,3 0,-3 2,1 0,-1 4,-1 0,-2 0,1 1,0-1,-2 2,0-1,-1 0,0-1,-1 0,0-2,-1 1,0-2,1 0,0 0,0-2,1-1</inkml:trace>
</inkml:ink>
</file>

<file path=ppt/ink/ink89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5:15:4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1705 342,'-1'14,"1"-10,-2 0,2 3,0-3,-1-1,1-10,-2-2,1 6</inkml:trace>
</inkml:ink>
</file>

<file path=ppt/ink/ink89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5:15:4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1728 390,'15'0,"-12"-1,1 1,0-1,1 0,1 0,1-1,-1 1,0 0,-3 2,0-1,0 1,0-2,-1-3,-1-1,0 1,-1 1</inkml:trace>
</inkml:ink>
</file>

<file path=ppt/ink/ink89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5:15:4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1819 337,'-4'25,"3"-22,0 1,0 1,0-1,0 0,0 0,-1 3,0 0,1-3,-1-1,3-7,-1 1,1-11,0 10,-1 0,2-5,-1 6,0-1,2 1,0-1,1-1,-1 3,0 0,0 2,1 0,-1 0,3 1,-7 8,0-4,0-1,0 1,0 0,0 3,-1 3,0-6,1-2,1 1,-1-1,-3-8,4 2</inkml:trace>
</inkml:ink>
</file>

<file path=ppt/ink/ink89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5:15:4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1873 346,'13'1,"-10"-1,0 0,0 0,0 0,0 0,0 0,0 0</inkml:trace>
</inkml:ink>
</file>

<file path=ppt/ink/ink8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1597 1359,'3'24,"-2"-20,-1 0,0 1,0 1,0-1,0-2,-1 3,0-3,1 0</inkml:trace>
</inkml:ink>
</file>

<file path=ppt/ink/ink89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5:15:4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1863 367,'21'3,"-18"-4,3 0,-2 0,-1 1,0-2,0 2,0 0,0 0</inkml:trace>
</inkml:ink>
</file>

<file path=ppt/ink/ink89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5:15:4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1964 302,'-6'52,"5"-48,1 1,0 0,-1 0,0 0,1-1,0-1,0 1,-4-5</inkml:trace>
</inkml:ink>
</file>

<file path=ppt/ink/ink89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5:15:4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1111 505,'13'-2,"-10"2,0 1,0 1,-2 1,-5 0,0 0,-5 2,6-3,0 0,0 0,0 0,0 1,-3 7,7-7,4-3,0 0,0-1,-2 1,1 0,-1 1,0 0,0 0</inkml:trace>
</inkml:ink>
</file>

<file path=ppt/ink/ink89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5:15:4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1108 476,'-12'33,"10"-30,1 0,1 0,-1 0,1 1,0-1,0 2,1 0,-1-2,1 1,0 0,0-1,1 0,2-2,-1 1,1-2,2 0,-2 1,0-2,-1 1,0 0,5-2,3-3,-7 2,-1 0,0-1,0 0,-2 1,3-6,-2 3,-1 3,0-2,-2 2,0-2,0 0,-1-1,0 1,0 0,-3-1,0 2,0 2,-5 1,2 2,2 1,3 0,-2 2,-4 7,7-6,1-2,-1 0</inkml:trace>
</inkml:ink>
</file>

<file path=ppt/ink/ink89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5:15:4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1237 489,'-22'1,"20"2,-1-1,0 1,1 0,0 0,4 0,0 0,1-1,0 1,2-1,-2-1,0 1,0 0,-3 1,-1 0,-1 1,-1 1,1-2,-1 0,0-1,0 1</inkml:trace>
</inkml:ink>
</file>

<file path=ppt/ink/ink89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5:15:4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1247 510,'14'1,"-11"-1,0 0,0 0</inkml:trace>
</inkml:ink>
</file>

<file path=ppt/ink/ink89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5:15:4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1242 523,'15'0,"-11"0,-1 0,0 0,0 0,0 0</inkml:trace>
</inkml:ink>
</file>

<file path=ppt/ink/ink89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5:15:4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1260 491,'14'6,"-11"-5,0 1,1-1,-2 2,-1 1,-2-1,-1 1,0-1,0 1,-1 1,1 0,0-1,0 0,0 0,2-1</inkml:trace>
</inkml:ink>
</file>

<file path=ppt/ink/ink89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5:15:4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1331 508,'-13'-11,"9"12,1-1,1 3,0 0,0 1,2 1,0-2,1 0,0 0,2-2,2-3,-2 0,0-1,-1 0,3-4,-3 4,-3 7,1-1,0 1,1 0,1 0,-2-1,2 3,-1-10</inkml:trace>
</inkml:ink>
</file>

<file path=ppt/ink/ink89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5:15:4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1374 469,'-14'-5,"9"8,2 0,1 1,1-1,0 2,0 1,1-3,-1 0,1 0,1 1,1-1,7 1,-6-3,0-1,0 2,-1 1,-20 21,12-18,4-2</inkml:trace>
</inkml:ink>
</file>

<file path=ppt/ink/ink8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1606 1365,'14'16,"-13"-13,0 1,0 2,0-1,-1 1,0-1,0 0,-1-1,0-1,0 0,0 0,-1 0,-1 1,1 1,-2-2,-1-2</inkml:trace>
</inkml:ink>
</file>

<file path=ppt/ink/ink89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5:15:4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1415 460,'-7'20,"7"-16,-1-1,0 3,1-2,-2 3,2-3,-2 0,2-1,2-6,-1 0,1 0,-1 0,2 0,0 1,0-1,0 1,0 1,0 4,-2 0,-1 0,0 0,0 0,-1 0,-2 1,-6 1,3-3,0-1,2 0,0 0,1-1</inkml:trace>
</inkml:ink>
</file>

<file path=ppt/ink/ink89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5:15:4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1443 498,'14'1,"-9"-1,-1 0,-1 0,0-1,0 2,0-1,-1 3</inkml:trace>
</inkml:ink>
</file>

<file path=ppt/ink/ink89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5:15:4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1446 517,'21'0,"-14"-2,-3 1,-1 0,0 1</inkml:trace>
</inkml:ink>
</file>

<file path=ppt/ink/ink89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5:15:4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1480 463,'15'10,"-12"-8,1 0,3 3,-3-2,-2 1,-1-1,-1 0,-1 0,-4 3,3-3,-1 1,1-1,-1 1,1-1,0 2,-1 5,2-4,-1-2,2-9,0 2,1 0</inkml:trace>
</inkml:ink>
</file>

<file path=ppt/ink/ink89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5:15:4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1571 517,'-13'-7,"10"7,0 0,1 3,0 0,1 0,0 0,0 1,1-1,0 1,-1 3,1-4,0 0,3-2,0-2,2-4,1-1,3-4,-6 6,-1 1,-4 6,1 11,2-11,0 0,1 1,0-1</inkml:trace>
</inkml:ink>
</file>

<file path=ppt/ink/ink89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5:15:4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1634 510,'-16'-4,"10"5,2 0,1 1,1 2,1 0,0-1,2 0,0 0,-1 0,3 0,0-4,0 0,0-2,1 0,-3 0,2 0,-1-1,0 9,-1-2,-1 2,0-2,1 0,-1 0,1 1,0 0,0 1</inkml:trace>
</inkml:ink>
</file>

<file path=ppt/ink/ink89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5:15:4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1668 470,'-5'30,"4"-26,0-1,0 0,1 0,-1 1,1-1,3-6,-2 0,0 0,1 0,1 2,-1-2,1 3,0-1,3 1,-3 1,0 0,0 0,-3 2,-4 1,0 0,0-1,-3 0,3 0,-1-2,2-4</inkml:trace>
</inkml:ink>
</file>

<file path=ppt/ink/ink89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5:15:4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1732 452,'-12'37,"11"-33,0-1,0 2,0-2,0 0,0 0,3-8,-2 1,0 1,2-1,0-1,-1 2,3-3,-1 4,0 2,0 0,0 2,-3 4,-1-3,-1 3,0-2,-4 1,2-1,0-1,0 1,-5 3,6-6</inkml:trace>
</inkml:ink>
</file>

<file path=ppt/ink/ink89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5:15:4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1628 540,'16'-1,"-13"1,0 0,1-1,2 1,-1-2,-1 1,0 0,0-1,-1 1,0 0,0 1</inkml:trace>
</inkml:ink>
</file>

<file path=ppt/ink/ink89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5:15:4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1617 561,'22'-10,"-18"9,0 0,-1 0,2 0,-2 1,1 1,0-1,10 1,-10-1,-1 0,0 0,0 0,0 0,0 0</inkml:trace>
</inkml:ink>
</file>

<file path=ppt/ink/ink8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1831 1141,'-13'16,"12"-13,1 0,0 0,-1 0,1 5,0-3,0-1,0 1,0 0,0-1,0-1,1 0,-1 0,2 3,-2-3</inkml:trace>
</inkml:ink>
</file>

<file path=ppt/ink/ink89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5:15:4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1790 477,'17'-1,"-14"0,0 1,0-1</inkml:trace>
</inkml:ink>
</file>

<file path=ppt/ink/ink89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5:15:4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1787 498,'24'-4,"-21"5,0-2,0 2</inkml:trace>
</inkml:ink>
</file>

<file path=ppt/ink/ink89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5:15:4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1876 470,'-13'-6,"11"10,0 1,2-2,-1 2,1-1,-1-1,0 2,1-2,0 0,0 0,0 2,0-1,0-1,3-2,0-3,0 0,-1-1,1-2,0 1,-1-2,-1 3,1-2,-1 2,1-1,0 1,1 1,-3 5,0 0,-1 7,2 2,-1-8</inkml:trace>
</inkml:ink>
</file>

<file path=ppt/ink/ink89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5:15:4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1888 415,'18'1,"-15"0,0 1,-5 1,0 1,1-1,-2 1,1-1,-1 1,1-1,9 1,-3-3,-1 0</inkml:trace>
</inkml:ink>
</file>

<file path=ppt/ink/ink89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5:15:4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1956 422,'-4'15,"2"-4,2-8,-1 2,1-2,-1 0,1 0,0 0,-1 0,1 1,-1 0,1 1,-1 3,0-1,1-4,-1 2,1-2,-1-7,0 0,1-1,1 2,1-1,0-1,2 0,-1 1,0 1,0 2,0 0,0 1,0 2,-3 1,-1 4,0-2,1-2,-2 2,1-2,-1 0</inkml:trace>
</inkml:ink>
</file>

<file path=ppt/ink/ink89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5:15:4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1979 411,'14'-3,"-11"4,0-1,0 0,0 2,-3 1,-4 0,2 0,-5 3,5-3,2 0,1 0,2-3,1 1,-1-1,1 1,-1-1,0-2,-1-1,-4-1</inkml:trace>
</inkml:ink>
</file>

<file path=ppt/ink/ink89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5:15:4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1993 475,'-3'14,"2"-11,-2 3,2-2,-1-1,1 0,-1 3,1-3,0 0,0 0</inkml:trace>
</inkml:ink>
</file>

<file path=ppt/ink/ink89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5:15:4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2022 464,'1'14,"-2"-10,1-1,0 2,-1 1,0-3,1 0,-2 1,2-1,2-9,0 1,0-5,4-7,-2 10,-1 4,-1 0,1 1,-3 5,0 2,0-1,-1 3,1 0,0-2,-1-2,1 0,0 0,0 0,-1 0</inkml:trace>
</inkml:ink>
</file>

<file path=ppt/ink/ink89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5:15:4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2057 455,'18'0,"-15"0,3 0,-3 0</inkml:trace>
</inkml:ink>
</file>

<file path=ppt/ink/ink89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5:15:4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2057 471,'2'0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2845 784,'-10'13,"13"-12,0-3,0 0,0-1,-2 0,2 5,-1 1,1-2,5-5,-4 2,-1 0,0 0,0-1,-2 0,-4 2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1716 1485,'17'15,"-14"-13,0 0,1 2,0-1,-1-2,0-1,0 0,0-1,1-1,-1 1,0 0,1 0,-1 1,1 0,-1-1</inkml:trace>
</inkml:ink>
</file>

<file path=ppt/ink/ink9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1826 1171,'13'-4,"-9"4,-1 0,-1 3,-2 0,0 2,0-2,-1 0,-1 2,2-2,-2 0,0 0,0 0,6-4,-1 1,1 0,0 0,-1 2,-2 1,0 0,-2 0,0 1,-1-1,-1-2,0-1,2-4,1-1</inkml:trace>
</inkml:ink>
</file>

<file path=ppt/ink/ink90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5:15:4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2088 418,'19'11,"-17"-8,1 1,-1 0,-1 0,0 0,-2 0,0 0,-1-1,0 0,0 0,-1 0,0 0,1 0,0 0,6 1,0-2,4 0,-3 0,2-1,-4-1</inkml:trace>
</inkml:ink>
</file>

<file path=ppt/ink/ink90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5:15:4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2061 486,'17'2,"-14"-2,1-1,-1 1,0-1,0 1,0-1,-6 2,-1 0,-1 0,1-1,1 0,-1-3,1 0</inkml:trace>
</inkml:ink>
</file>

<file path=ppt/ink/ink90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5:15:4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3334 455,'5'15,"-4"-10,0-1,1 0,-1-1,2 3,-2-3,1 0,0 0,0 1,3-5,6-8,-3-2,-3 5,0-1,13-10,-5 2,-1-1,-6 8,5-5,0-4</inkml:trace>
</inkml:ink>
</file>

<file path=ppt/ink/ink90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5:15:4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1368 892,'16'-4,"-12"3,-1 1,1-1,0 0,1 1,1 0,-1 0,-1-1,-1 1,1 0,0 0,3-1,2 0,-1 1,-4 0,0 0,-1-1,1 2,1-1,-2 0,0 0,2 0,-1 1,-1-1,0 0,0 0,1 0,1-1,-2 0,0 0,0-1,1-2,-1 1,0 1,-1-1,0-1,-1 0,0 1,0-1,-1 1,1-1,0 1,0-1,1 0,-1 1,1-3,0 3,-1-1,0 1,-1 0,0 0,-1-1,1 0,-1 1,-1 0,0 0,0 0,-2-1,0 1,1 1,-1 1,-1 0,0 0,-6-1,1 0,6 2,-1 1,-5-2,4 1,1 1,0-1,1-1,0 1,-3 0,4-1,-2 2,2-1,-2-1,2 2,-3-1,3 0,-9 3,4-1,4-1,0 1,1-1,-1 1,0 0,1 0,0-1,0 1,-3 2,2-1,1 0,1 0,1 1,1 1,0-2,0 1,-1-1,2 0,-1 0,0 2,0 0,1-2,0 3,1-1,-1 1,1-1,0-1,-1-1,2 2,-1-2,-1 0,1 0,0 1,-2-1</inkml:trace>
</inkml:ink>
</file>

<file path=ppt/ink/ink90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5:15:4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274 834,'-18'2,"14"-1,1 2,2 0,-1 0,1 1,0 1,0-2,2 1,-1-1,2 0,1-3,0 0,2 0,4-1,-5 1,4 0,-5 0,1 0,-1 1,1-1,0 3,-2 0,-2 0,-4 4,-1-2,1-1,-1-1,0 1,0-2,-1 1,7-8,1 1,1-1</inkml:trace>
</inkml:ink>
</file>

<file path=ppt/ink/ink90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5:15:4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328 838,'27'-2,"-22"1,-2 1,0 0,1 0,-1 0,0 1,0 1</inkml:trace>
</inkml:ink>
</file>

<file path=ppt/ink/ink90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5:15:4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324 855,'28'0,"-24"0,-1 0,0 0,0 0,0 0,-1-3,-3-1,0 1,-1-1</inkml:trace>
</inkml:ink>
</file>

<file path=ppt/ink/ink90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5:15:4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349 810,'31'14,"-27"-13,-1 0,0-1,2 2,-2-2,0 1,1 1,-2 1,-4 1,-3 9,2-8,0 1,0-1,1-1,0-1,-4 4,2-4,1-1,7-3</inkml:trace>
</inkml:ink>
</file>

<file path=ppt/ink/ink90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5:15:4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491 824,'-24'1,"21"0,0 0,0 0,-2 1,1 1,2 0,0 0,2 0,1 1,1 0,0 0,1-1,1-1,-1-2,1-1,-1 0,1-1,-1 0,-6 3,-6 4,5-2,-6 7,4-5,3-3,-1 0,-1 2,1 0,1 0,6-2,2-1,-1 0,0 0,0-2,-1 1,1 0,-1-1,1 0,6-1,-6 0,-4-1</inkml:trace>
</inkml:ink>
</file>

<file path=ppt/ink/ink90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5:15:4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470 460,'-21'-9,"18"9,-7-1,5 0,1 1,-1 0,-1-1,2 1,0-1,-3 0,4 2,0-2,0 1,0 1,0-1,-1 1,1 1,0-1,-1-1,1 0</inkml:trace>
</inkml:ink>
</file>

<file path=ppt/ink/ink9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1866 1141,'20'26,"-19"-18,-2-4,0 0,0 0,0 1,-1-1,-3 6,3-7,-3 3,0-3,0-2,2 0,-1-1</inkml:trace>
</inkml:ink>
</file>

<file path=ppt/ink/ink90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5:15:4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157 411,'-18'-6,"11"8,2 1,2-2,0 2,-2 1,2 1,2-2,-2 0,2 0,0 2,-1 1,2-3,-1 1,2-1,3 1,0-1,0-1,1 0,-1 0,-1 0,-1 1,-3 2,0-2,-1 1,0-1,-1 3,-1-3,1 0,1 0,-1-2,0 0,1 2,-2-1</inkml:trace>
</inkml:ink>
</file>

<file path=ppt/ink/ink90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5:15:4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153 455,'15'0,"-12"0,1 0,-1 0,0 0,0 1,0-1,0 1,-6-1</inkml:trace>
</inkml:ink>
</file>

<file path=ppt/ink/ink90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5:15:4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151 463,'20'4,"-17"-4,0 0,1 0,-1 0</inkml:trace>
</inkml:ink>
</file>

<file path=ppt/ink/ink90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5:15:4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172 431,'15'4,"-12"-3,0 0,4 2,-2-1,-2-1,-3 2,-2 3,-1-1,1-2,0 0,0 0,-8 14,6-9,2-5,-2 0,1-5,0 0</inkml:trace>
</inkml:ink>
</file>

<file path=ppt/ink/ink90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5:15:4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249 462,'-13'-8,"9"9,1 1,0-1,1 2,0 1,0 2,1-2,1 1,3-2,-2 1,2-1,1-3,-1-1,0-4,-1 1,-1-1,0 2,1 8,-1-1,-1-1,1 0,-1 1,1-1,2 1,-1-7</inkml:trace>
</inkml:ink>
</file>

<file path=ppt/ink/ink90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5:15:4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271 417,'-4'18,"3"-10,-1-4,1 2,1-3,-2 0,1 2,0 0,0 1,0-3,1 1,-1-1,1 0,5-18,-3 11,1 1,1 1,-1 0,0 1,1 5,-1-1,-1 1,0 0,-1-1,0 0,-3 1,-4-1,1-2,-2 0,-1 0,0-2,6-5,1 2</inkml:trace>
</inkml:ink>
</file>

<file path=ppt/ink/ink90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5:15:4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291 1037,'-15'-25,"12"24,0 1,-3 0,3 0,0 3,1 1,1 0,-1 0,1 0,1-1,-2 1,1-1,1 0,-1 0,1 0,-1 0,1 0,0 0,0 6,0-5,1-1,0 0,2-1,-1-5,3-1,-3 1,0 0,1 1,1-2,-1 1,0-1,2 0,-3 1,-1 0,0 0,1-1,0 0,0 1,4-10,-4 10,-4 8,1-1,-1 0,-3 11,4-10,0-2,0 0,0 1,0-1,1 2,0-2,1 2,0-1,2-2,0-3,6-11</inkml:trace>
</inkml:ink>
</file>

<file path=ppt/ink/ink90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5:15:4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310 972,'-10'18,"10"-14,2-1,2-1,-1-2,1-3,0 1,-3-1,1 0,-2-2,-2 0,0 1,1 0,0 1,-1 0,0 0,-1 8,2-1,1 0,-1-1</inkml:trace>
</inkml:ink>
</file>

<file path=ppt/ink/ink90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5:15:4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364 960,'-12'31,"9"-22,2-6,1 1,-1 0,0 1,0 7,1-7,0-1,-1 1,0 0,0-2,1 0,0-6,3-2,-2 2,0 0,0-1,2-2,-1 2,1-1,-1 0,0 2,1 1,0 4,-2 3,0-2,0 4,-1-4,-1 1,0-1,-1 1,1-1,-1 0,0 0,0 0,-1-3,-1-3,2 0</inkml:trace>
</inkml:ink>
</file>

<file path=ppt/ink/ink90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5:15:4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392 954,'-4'17,"3"-11,0-3,0 1,1-1,3 0,0-2,0-1,0-2,-1-1,0-1,0-2,-1-1,0 4,0-1,-1 1,-1 0,-1-1,-1 4,0 1,1 2</inkml:trace>
</inkml:ink>
</file>

<file path=ppt/ink/ink9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1856 649,'16'2,"-13"-2,1 0,-1-1,1 1,-1 0,1-1,0 1,0-1,-1 1,0-1,-8-1,1 0,0 0,0 1,1-1,-2 1</inkml:trace>
</inkml:ink>
</file>

<file path=ppt/ink/ink90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5:15:4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404 1027,'14'-8,"-11"8,0 1,0 0,0 0,0-1,0-1</inkml:trace>
</inkml:ink>
</file>

<file path=ppt/ink/ink90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5:15:4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401 1047,'23'0,"-20"0,1-1,0 0,-1 0,1 1,2-2</inkml:trace>
</inkml:ink>
</file>

<file path=ppt/ink/ink90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5:15:4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498 1008,'-14'-3,"11"3,-1 1,-3 4,4-1,2 0,0 1,1-2,0 1,-1 0,2-1,-1 0,3-1,0-1,0-1,0-1,0 1,0-1,-8 3,2-1,-2 1,0 0,3 1,1 0,0 0,1 0,1 2,0-1,2 0,-1-1,0 0,1-3,0 2</inkml:trace>
</inkml:ink>
</file>

<file path=ppt/ink/ink90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5:15:4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548 999,'-13'1,"9"1,0 0,1 2,1-1,1 0,0 0,1 0,0 0,0 1,0-1,2 0,0 0,3-2,-2-2,0 0,1 0,-1 0,-6 1,-4 4,2-2,1 1,1 0,0 1,2-1,-2 2,4-2,2 3,-1-3,1 0,0 0,3 2,-2-2,-1 0</inkml:trace>
</inkml:ink>
</file>

<file path=ppt/ink/ink90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5:15:4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566 1015,'28'-2,"-23"2,-2 0,0 0,0 0,0 0,0 0</inkml:trace>
</inkml:ink>
</file>

<file path=ppt/ink/ink90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5:15:4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566 1047,'43'-2</inkml:trace>
</inkml:ink>
</file>

<file path=ppt/ink/ink90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5:15:4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695 995,'-17'3,"13"-1,-1 2,2 0,2-1,0 0,1 0,0 0,0 1,1-1,1 0,1-2,3-2,-3-1,0 0,-9 9,-1 0,5-4,1 0,2 0,0 0,5 2,-2-2,1-1,-1-1</inkml:trace>
</inkml:ink>
</file>

<file path=ppt/ink/ink90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5:15:4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1476 1198,'2'0</inkml:trace>
</inkml:ink>
</file>

<file path=ppt/ink/ink90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5:15:4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1409 1166,'3'14,"-2"-9,0-1,0-1,-1 0,1 0,1 0,-1 1,3-4,0-3,-2 0,1 0,-1 0,0 0,-1-1,1 0,0 0,0 0,0 0,1 1,-1 0,1 0,-1 0,0 0,2-2,0 1,-1 3,-4 5,-2-3,0 0</inkml:trace>
</inkml:ink>
</file>

<file path=ppt/ink/ink90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5:15:4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1150 1222,'-5'15,"3"-9,1-2,1-1,-1 1,0 0,1 0,-1 0,-1 11,2-10,0 0,1 0,0-1,0 3,1-2,2-1,-1-1,1-1,0 0,1-1,-2 0,3 0,1-1,8-2,-12 1,10-5,-8 3,0-1,-1 0,-1 1,-1 0,0-1,0 0,-1 1,2 0,-1 0,1-3,1-1,-3 4,-1 0,1 0,-2-1,0-8,-1-2,0 9,1 1,-1 0,0 0,0 0,-4-6,4 7,1 0,-2-3,-1 1,1 2,-1 1,0 3,-1 1,2 0,0 2,-1 0,1-1,-1 1,1-1,1 0,1 0,-1 0,0 0,1 1</inkml:trace>
</inkml:ink>
</file>

<file path=ppt/ink/ink9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1859 611,'-17'15,"15"-12,-2 4,3-4,0 0,0 2,0-2,1 0,1 0,0 0,-1 0,2 0,0 0,1-1,0-1,1 2,1-2,-2 0,0-1,0 1,0-1,1 0,0-1,0 1,1-1,-2 0,0 1,0-1,3-1,-2 0,-1 1,1-1,0-2,-1 1,0 0,-1-3,-1 2,-1-1,1-1,-2 2,1 0,-1 0,0 1,-1 0,1 0,-1 0,-1 1,0 0,0 1,0 1,-2-1,0 1,-2 0,3 1,0 1,0 0,1 2,0-1,-1 1</inkml:trace>
</inkml:ink>
</file>

<file path=ppt/ink/ink90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5:15:4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1431 1313,'15'-4,"-11"3,-1 1,1 0,1 0,2-1,0 0,-4 0,0 0,1 1,-1-1,3-1,0 1,-3 0,7 0,-7 0,1 1,0 0,0 0,-1 0,1 0,-1 1,1 0,-4 2,-4-1,0 0,-1-1</inkml:trace>
</inkml:ink>
</file>

<file path=ppt/ink/ink90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5:15:4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1563 1336,'6'16,"-5"-12,0-1,-1 0,1 0,-2 0,1 0,0 0,1 0,-1 0,2-6,1 3,0-3,-1-1,0 0,-1 0,1 0,1-5,0 4,0 1,-1 0,-1 1,1 0,3-2,-2 2,0-1,1 0,11-12,-11 10,-1 1,1 0,0 0,-3 2,4-2,-1 2,-1 0,-3 0</inkml:trace>
</inkml:ink>
</file>

<file path=ppt/ink/ink90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5:15:4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1404 1426,'6'17,"-6"-13,1-1,-1 0,1 1,-1-1,1 0,-1 0,1 1,0 0,0-1,-1 0,1 0,4-5,-2-3,0 1,3-7,-4 6,1 0,5-9,-4 11,-1-1,5-3,-5 3,0 1,0 1,0-1,-1 0,-1 0,2 0,-1 0,-1 7,-4 4,2-5,-3 0,1-3,0 0</inkml:trace>
</inkml:ink>
</file>

<file path=ppt/ink/ink90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5:15:4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3302 1144,'6'13,"-5"-10,-1 1,0-1,0 1,0-1,0 1,0 1,0-1,3-6,-1-3,-1 1,2-5,-2 5,1 0,1-2,-3 3,2 0,-1 0,1 0,1 2,1 1,-2 3,0 1,-1 0,-1 0,0 1,0-2,0 1,0-1,1 0</inkml:trace>
</inkml:ink>
</file>

<file path=ppt/ink/ink90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5:15:4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3374 1123,'20'1,"-17"-1,0 0,2 0,-2 0,0 0,0 0</inkml:trace>
</inkml:ink>
</file>

<file path=ppt/ink/ink90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5:15:4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3375 1152,'24'1,"-19"-2,0 0,1 0,-3 0,0 1</inkml:trace>
</inkml:ink>
</file>

<file path=ppt/ink/ink90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5:15:4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3466 1055,'3'15,"-2"-8,0-2,-1 1,0-3,0 4,-1-3,1 0,0-1,0 1,-1 0,1 5,0-4,-1 6,1-7,1-1,1-8,-1 2,-1-1,1 0,1-2,0 0,0 3,1-1,0 1,1 2,-1 2,0 2,0 1,-1 1,0-1,-2 1,-1-1,0 0,-2 0,-2-1,0-1,-1 0,-1 0,2-1,1-1,-1 0,-7-1</inkml:trace>
</inkml:ink>
</file>

<file path=ppt/ink/ink90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5:15:4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3315 1270,'13'15,"-13"-12,0 2,0-2,0 1,-1 3,1-3,0-1,0 0,0 0,0 0,0 0,1-6,0-3,0 3,-1 0,0 0,1 0,0-1,0-1,0 2,-1 0,2 0,0 0,1 2,0 1,0 0,-1 4,-2 0,0 0,-1 0,0-1,-2 3,2-3,-2 0,2 0,-1 0,0 0,1 0,-2-3,-1-1,0 0</inkml:trace>
</inkml:ink>
</file>

<file path=ppt/ink/ink90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5:15:4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3395 1281,'-14'-9,"11"12,1 1,0 1,0 4,2-6,1 0,-1 1,1 0,3-3,0-2,0 0,0-2,-1 1,-1-2,2-2,-2 2,-1 0,1 1,0 13,0 4,0-9,-1 1,0-1,-2-2</inkml:trace>
</inkml:ink>
</file>

<file path=ppt/ink/ink90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5:15:4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3315 1215,'4'24,"-3"-19,-1-1,0 1,1-1,-1 0,0-1,0 0,0 4,0-3,1-1,-1 1,0-1,0 1,1-1,-1 0,-1 0,-3 1,1-2,0 0</inkml:trace>
</inkml:ink>
</file>

<file path=ppt/ink/ink9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1911 675,'18'11,"-16"-8,2 0,1 1,-1-2,0 1,-1-2,1 2,1 0,-2 0,-1 0</inkml:trace>
</inkml:ink>
</file>

<file path=ppt/ink/ink90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5:15:4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3205 1395,'3'21,"-3"-18,1 1,-1 1,0-2,4-7,-3 0,0 0,1 1,1-3,-2 2,0 0,0 1,2-2,-1 1,1 2,0 0,1 2,-1 1,-2 2,0 1,0 3,-1 1,1-1,-1-4,1 0,0 0,1 0</inkml:trace>
</inkml:ink>
</file>

<file path=ppt/ink/ink90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5:15:4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3264 1388,'20'5,"-17"-5,0 1,-1 2</inkml:trace>
</inkml:ink>
</file>

<file path=ppt/ink/ink90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5:15:4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3266 1421,'29'-5,"-26"5,1 1,-1 0,0-1,0-1</inkml:trace>
</inkml:ink>
</file>

<file path=ppt/ink/ink90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5:15:4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3321 1369,'23'6,"-18"-6,-2 2,0 0,0 1,-4 2,-2-1,1-1,-3 5,3-3,-1-1,0-1,2 0,0 0,7 0,-1-3,-1 1,5 0,-6-1,1 0,0 0,-1 1</inkml:trace>
</inkml:ink>
</file>

<file path=ppt/ink/ink90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5:15:4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3312 1464,'2'17,"-2"-11,0-2,0-1,0 3,0 0,-1-2,1-1,0 1,0 0,-1-1,1 0,0 0,0-8,0 0,0-1,0 2,2-2,-1 3,1 0,0-1,1 2,0 0,2 1,-2 1,-1 3,1 2,-3-1,-1 0,0 0,-1 3,-1-2,2-2,-6 5,4-6</inkml:trace>
</inkml:ink>
</file>

<file path=ppt/ink/ink90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5:15:4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3380 1497,'-14'-9,"10"11,1-1,0 1,1 1,0 1,2-1,0 2,1 4,1-3,0-3,1-1,0-2,0 0,0-1,1-2,-2-1,-1 1,1-1,-1 1,0 0,1 7,-1 0,-1 0,0 0,1 0,-1-1,1 1,1-1,-1 0</inkml:trace>
</inkml:ink>
</file>

<file path=ppt/ink/ink90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5:15:4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3438 1487,'-13'1,"10"1,1 1,-1 1,2 1,1-2,1 1,0 0,0-1,0 0,2 1,0-4,0-2,-1-1,1-1,3-8,-4 8,0-1,-1 2,2 15,-2 1,0-10,0 1,2-1,1-1,-1-3,0-4,-3 2</inkml:trace>
</inkml:ink>
</file>

<file path=ppt/ink/ink90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5:15:4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2321 1966,'-14'-13,"11"10,0 2,0-1,-1 2,0 4,1-1,0 1,0 0,1 1,1-2,-1 2,2-2,-1 0,0 0,1 10,0-7,0-2,2 0,1-3,2-2,-2-2,3-7,-5 7,3-4,-1 2,-1 1,1 4,-2 3,0 0,-1 2,0-2,1 0,0 0,2-1,0 1,0 0,1 0,-2 0,-2 0,-3 0</inkml:trace>
</inkml:ink>
</file>

<file path=ppt/ink/ink90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5:15:4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2338 1917,'0'16,"0"-13,0 0,-1 0,1 1,5-17,-4 9,1 1,-1 0,1 0,0 7,0 1,-1-2,-1 1,3-9,2-4,-2 4,-1 2,1 1,-3 5,0 0,-1 4,1-3,1-1,-1 0,1 0,0 2</inkml:trace>
</inkml:ink>
</file>

<file path=ppt/ink/ink90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5:15:4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2416 1973,'-13'-8</inkml:trace>
</inkml:ink>
</file>

<file path=ppt/ink/ink9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1994 713,'20'2,"-17"-1,0 0,0 0,1 1,-1 0,-2 1,-3 2,1-2,-2 1,1-1,-1 2,-1 0,2-2,-4 3,3-3,-2 0,2-1,0 0,-1 0,1 1,8-1,0-2,0 0,-1 0,0 0,1-1,-1 1,0-2,-1 3,0-1,-7 0</inkml:trace>
</inkml:ink>
</file>

<file path=ppt/ink/ink90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5:15:4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2400 1903,'2'39,"-2"-33,-1-1,1-1,-1 5,0-5,1 1,0-2,-1 0,1 2,-1-1,1-1,2-7,-2 1,1 0,-1 0,1-1,-1 1,2-1,-1 1,2 0,0 2,0 0,1 0,-1 3,-1 1,-5 6,2-4,0-2,-3 9,3-8,0-1,-2-9,1 0,0 1,2 1,-1-3,1 1</inkml:trace>
</inkml:ink>
</file>

<file path=ppt/ink/ink90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5:15:4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2442 1911,'0'13,"0"-10,0 0,-1 4,1-4,3-6,-2-1,0 1,0 0,1 0,0 0,1 0,0 1,0 4,-1 2,-2-1,0 1,0-1,0 2,0-1,0-1,0 1,0-1,-2 0</inkml:trace>
</inkml:ink>
</file>

<file path=ppt/ink/ink90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5:15:4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2505 1994,'-5'21,"4"-17,-2 4</inkml:trace>
</inkml:ink>
</file>

<file path=ppt/ink/ink90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5:15:4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2663 1929,'-16'-3,"12"4,0 0,1 0,0 1,0 1,1 0,1 3,0-1,1 1,0-3,0 1,1-1,0 0,2-4,0-1,1-1,2-6,-2 4,-2 0,0 2,1-3,-1 2,1 3,-3 5,-1 1,1 1,-1-1,2 4,-2-6,1 2,0-2,0 0,1 1,0 1,0-2,2-5,-2-2</inkml:trace>
</inkml:ink>
</file>

<file path=ppt/ink/ink90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5:15:4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2687 1898,'4'25,"-4"-22,-1 0,0 6,1-5,-1 0,0 1,0 0,0-1,1-1,-2 2,1-2,0 1,2-8,0 0,0-2,0 1,1-6,-1 6,0 1,3-5,-1 6,1 0,-1 2,2-1,-2 2,0 0,0 3,0 3,-2 1,-2-4,1 3,0-2,-1-1,0 1,-2 0,0-1,-1 1,0-3,1 0,0 1,0-1,0 1</inkml:trace>
</inkml:ink>
</file>

<file path=ppt/ink/ink90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5:15:4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2735 1923,'3'21,"-3"-17,1-1,-1 0,0 2,0-2,1 0,-1 1,1-1,2-3,0-3,-1-1,1-1,1-6,-2 7,0 0,0-4,0 5,1-2,-2 2,2-1,0 0,-1 1,0 0</inkml:trace>
</inkml:ink>
</file>

<file path=ppt/ink/ink90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5:15:4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2801 1965,'-8'21,"6"-18,1 6,0-2,0-4,1 0,-3 2,2 0</inkml:trace>
</inkml:ink>
</file>

<file path=ppt/ink/ink90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5:15:4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2886 1959,'-8'-14,"4"12,0 3,0-1,2 3,-1-1,0 2,-1 1,3-1,0-1,0 1,0-1,1 1,1 4,-1-4,1 0,2-2,0-4,1-1,0 0,-1 0,8-7,-8 6,1-1,-1 3,0-1,-2 7,0 0,-2 1,1-2,0 1,1-1,-1 0,0 5,0-4,0-1,0 1</inkml:trace>
</inkml:ink>
</file>

<file path=ppt/ink/ink90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5:15:4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2952 1958,'-16'-3,"13"7,-1 0,1-2,2 1,-2 0,2 1,1 0,0 0,0 1,1-1,0-1,1 0,1-3,2-2,-2-2,-1 1,-1 0,2-3,-1 2,2 0,-2 1,1-2,-1 2,-2 7,0-1,0 0,2 1,-1-1,1 1,0-1,2 1,-1-4,0-4</inkml:trace>
</inkml:ink>
</file>

<file path=ppt/ink/ink90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5:15:4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2997 1884,'-2'52,"2"-48,0 1,-1-1,1 1,-1 0,1-2,-1 0,1 1,0-1,1-6,2-3,-2 1,2 0,1-2,-3 3,2 4,0 7,-1-2,-2 0,1-2,-2 2,-1-2,0 0,-2-2,1 0,0 0,0-1</inkml:trace>
</inkml:ink>
</file>

<file path=ppt/ink/ink9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1847 675,'-8'14,"6"-11,1 0,-1 0,-3 5,3-5,-1 0,0-1,0-1</inkml:trace>
</inkml:ink>
</file>

<file path=ppt/ink/ink90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5:15:4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3042 1925,'5'26,"-5"-23,1 2,0-2,0 1,-1-1,2 1,-1-1,-1 0,3-5,0-1,-1-1,0 1,0 0,0 0,0-1,0 0,1 1,2-7,-2 6,4-3,-3 0,-1 4,0-3,0-1,-2 4,-1-1,0 1</inkml:trace>
</inkml:ink>
</file>

<file path=ppt/ink/ink90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5:15:4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3141 1978,'-7'19,"6"-16,0 2,0-1,6-10,-3 0,0 1</inkml:trace>
</inkml:ink>
</file>

<file path=ppt/ink/ink90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5:15:4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3194 1962,'-13'-3,"10"3,0 0,0 1,2 2,-2 0,2 0,-2 6,3-6,0 0,4-3,4-5,-4 1,-1 2,0 0,1-1,0 1,-2 7,0 2,-2-3,1 1,0 0,0-1,-1-1,0 1,1-1,0 2,0-2,0 0,2-5</inkml:trace>
</inkml:ink>
</file>

<file path=ppt/ink/ink90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5:15:4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3224 1890,'1'27,"-1"-23,-1 0,1 0,0 1,0 1,0 1,-1-2,1-1,0 0,-1 0,0 0,1 0,-1-1,2-10,0 2,0 1,0 1,1-2,-1 1,0 1,4-5,-3 5,1 1,1-1,0 2,0-1,-3 5,-4 10,2-7,-5 7,-1-3,4-7,1 1,-1-1</inkml:trace>
</inkml:ink>
</file>

<file path=ppt/ink/ink90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5:15:4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3282 1866,'-3'42,"3"-39,-1 0,1 1,0-1,0 1,-1 0,1 1,0 0,-1 0,1 1,-1-2,0 5,1-6,0 1,-3-1,3 0,-1 0,1-7,0-3,2 0,-1 4,1 0,1-5,-2 5,1-3,-1 3,2 0,-1 0,1 3,0 0,0 4,-1-1,-1 1,0 1,-1 0,0-1,0-1,-1 0,-1 1,-3 3,2-3,-1 0,1-1,0-3,3-3,0-13,1 11</inkml:trace>
</inkml:ink>
</file>

<file path=ppt/ink/ink90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5:15:4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3308 1874,'6'26,"-5"-21,-1-1,1-1,0 1,-1-1,1 1,0-1,0 1,-1 1,1 0,-1-1,0 0,1 0,-1 0,1-1,2-2,-1-7,1-2,-1 0,5-10,-4 13,1 1,0-3,1-3,-1 1,0 1,1 1,-1 0,-1 2,0-1,0 1,-1 0,-1 1,0 0</inkml:trace>
</inkml:ink>
</file>

<file path=ppt/ink/ink90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5:15:4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3263 796,'21'-5,"-18"5,0-2,1 2,0-1,-1 1,1-1,-1 0,0 1,0 0,0-1,0 0,1 1,-1-1,0 0,5 0,-3-2,0 2,-1 1,1 0</inkml:trace>
</inkml:ink>
</file>

<file path=ppt/ink/ink90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5:15:4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3391 775,'-6'-14,"3"13,0 0,0 2,0 0,-1 4,0 0,1-1,1 1,1-2,0 1,-1 0,2-1,3-1,0-2,0-1,1 0,0-3,-1 0,1 2,-1-2,-1 1,1 0,1-1,-2 1,1 2,-3 5,-2 2,1-3,0 1,0 0,0-1,0 0,3 0</inkml:trace>
</inkml:ink>
</file>

<file path=ppt/ink/ink90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5:15:4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3444 774,'-10'-16,"7"14,-1 0,1 3,1 2,0 0,1 0,-1 1,1 0,0 0,1 1,1-2,3-3,-1 0,1 0,-1-1,0-1,0 0,0 0,-3 5,2 2,-2-2,1 0</inkml:trace>
</inkml:ink>
</file>

<file path=ppt/ink/ink90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5:15:4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3481 711,'-7'56,"5"-50,1-1,0-2,8-14,-5 5,0 1,0 2,-1 0,4 0,-2 2,0 2,0 2,-1 0,-1 0,0 0,0 1,-2-1,0 0,0 0,-7 5,5-6,-2 0,2-2,-1 1,1-2</inkml:trace>
</inkml:ink>
</file>

<file path=ppt/ink/ink9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1768 715,'-11'15,"10"-12,0 1,1 0,0-1,0 1,1-1,1 0,1 1,-1-1,1-1,0 0,1-1,0 1,-1-1,0 0,0-1,0 1,0-1,2 1,-1-1,0 1,0-1,0-1,-1 1,0 0,1-1,0-2,2-3,-4 3,0-2,-1 2,0-1,0 0,-1 0,-1 1,0 0,-1 0,0 0,-1 0,-1-1,1 1,0 0,0 0,0 1,0 1,0 2,0-1,-2 1,1 1,0-1,-2 0,1 0,2 0,-1-1,-1-1</inkml:trace>
</inkml:ink>
</file>

<file path=ppt/ink/ink90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5:15:4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3528 709,'9'14,"-8"-11,2 4,-2-4,0 0,0 4,0-3,1 10,-2-10,1-1,-1 0</inkml:trace>
</inkml:ink>
</file>

<file path=ppt/ink/ink90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5:15:4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3557 697,'-15'25,"12"-21,-3 3,-2 0,2-1,-1 0,4-4,0 1,0 0,0-3</inkml:trace>
</inkml:ink>
</file>

<file path=ppt/ink/ink90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5:15:4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1499 1816,'-3'16,"3"-12,-1 1,1 1,0 2,0-5,-1 0,1 3,0-3,-1 2,1 0,0-2,0 0,-1 1,1 0,-1-1,1 1,0-1,-1 5,1-4,0-1,-1 0,-2-3</inkml:trace>
</inkml:ink>
</file>

<file path=ppt/ink/ink90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5:15:4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1437 1927,'1'19,"-1"-11,0-1,0-2,0 1,0 0,0-1,0 12,0-11,0 5,0-6,0-1,0 0,0-1,0 0,-1 0,1 1,0 0,1-10,-1 0,0 1,1 1,-1 1,0 0,1-1,-1 0,0-1,0-8,1 8,-1 1,0-1,0 1,0-2</inkml:trace>
</inkml:ink>
</file>

<file path=ppt/ink/ink90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5:15:4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1438 1937,'15'-13,"-11"12,1 2,-1 1,0 0,0 2,-4-1,3 0,-2 5,0-1,0-4,-1 1,-1-1,-1 1,-1-1,-2 2,-2-1,4-3,0 0,-1 0,1-1,0 1,0-2,15 1,-8 0,0 1,1 0,-1 0,-1 0,0 3,-1-1,-2 0,1 3,-2 0,1-3,-2 1,0 0,0-1,-1 0,1 0,-2 1,1-2,-1 3,1-1,3-1,-1 2,1-2,3 0</inkml:trace>
</inkml:ink>
</file>

<file path=ppt/ink/ink90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5:15:4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1515 1912,'-5'21,"4"-14,1-1,0-1,-1 5,0-4,1-2,0 0,-1 3,1-3,0 1,-1 4,1-6,-1 0,1 0,0 0,-1 0,1-6,1-1,-1-2,1-4,0 6,0 1,0-2,2 0,0 2,1 0,-1 1,0 0,0 0,0 2,0 1,0 0,-1 2,-1 0,0 6,-1-6,-1 4,0-2,1-1,-1-1,0 1,-2 0,1-1,-1-2,-1-1,-3-2,3 0,-1-9,3 5,1 0</inkml:trace>
</inkml:ink>
</file>

<file path=ppt/ink/ink90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5:15:4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1965 1419,'2'0</inkml:trace>
</inkml:ink>
</file>

<file path=ppt/ink/ink90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5:15:4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1923 1401,'-9'2,"12"-4,1 0,1 1,1 0,1 0,2 0,0 0,6 1,-7-1,11 1,-10 0,-2 1,0-1,13 1,-13 0,1-1,-1 1,-1-1,-1 1,0 0,0-1,-1 0,10 1,-8-1,-1 0,0 0,-1 0,0 0,0 0,0 0,0 0,-1 0,1 1,-1-1,4 0,-3 0,0 1,-1-1,1 0,-1 0,-7 3,-2-2,0 0,1-1,1-1,0-2</inkml:trace>
</inkml:ink>
</file>

<file path=ppt/ink/ink90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5:15:4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2225 1291,'8'47,"-8"-40,0 0,0 1,0 7,-1 13,0-19,1-3,0-1,0 4,-1-3,2-9,0 0,0-1,0 1,0-1,2-3,-2 3,0 0,0 0,0 0,1 0,0-2,1 6,-1 4,-1 1,0 0,-1-1,0-1,0 1,-1-1,1 0,-2 1,1-1,0 0,-2 2,0-1,-1 2,1-2,4-13,0 4,1-1,0 1,0-2,0-1,0-1</inkml:trace>
</inkml:ink>
</file>

<file path=ppt/ink/ink90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5:15:4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2286 1324,'-5'68,"5"-60,0 6,-1-9,1 0,1-1,-1 0,0-1,1 1,-1-1,3-7,-2-2,-1 1,0 0,0 1</inkml:trace>
</inkml:ink>
</file>

<file path=ppt/ink/ink9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1774 725,'2'0</inkml:trace>
</inkml:ink>
</file>

<file path=ppt/ink/ink90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5:15:4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2280 1318,'20'-10,"-16"9,-1 1,3-1,-3 1,1 0,0 0,7 2,-8-2,1 2,-1 0,0 1,-2 1,-2 0,0-1,-6 5,-4 2,6-6,1 0,-3 0,4-1,0-2,0 1,-1-1,8-1,0 0,1-1,0 2,-1 0,1-1,-1 1,0 0,7 3,-6 0,-1-1,-1 0,-1 1,-1-1,-1 0,-1 0,0 0,-2 7,0-6,0 0,-2 0,-1-1,0-2,-3 1,-8 0,9-1,-1-2,-10 0,10-1,1 0</inkml:trace>
</inkml:ink>
</file>

<file path=ppt/ink/ink90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5:15:4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684 1398,'-17'-14,"9"13,4 0,-1 1,1-1,-1 1,0 0,1 0,0 0,0 0,0 0,0 1,0-1,-3 1,0-1,3 0,0 1,0-1,1 1,0-1,0 1,0 0,-1 0,1 0,-1 0,1-1,-2 3,1-3,1 0,0-1,0 0,0-1</inkml:trace>
</inkml:ink>
</file>

<file path=ppt/ink/ink90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5:15:4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262 1343,'-3'16,"2"-12,1 0,0 0,0 0,-1 1,1-1,0 2,0 0,0 1,0 3,1-6,-2 0,1 0,0 3,0-4,4-12</inkml:trace>
</inkml:ink>
</file>

<file path=ppt/ink/ink90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5:15:4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260 1315,'44'4,"-41"-2,0 1,-2 0,-1 0,-1 0,0 0,0 0,-1 1,0 0,0 0,0 1,-1-1,0-1,0-1,1 1,-2 0,2 0,-1-2,-4 3,4-2,0-1,6 1,3-1,-1 0,5 0,-7 0,0-1,0 0,5 2,-4 0,0 0,-1 1,0 3,-3 5,-3-4,-1-2,1 0,1-2,-1 1,1-1,-1 2,-1 0,2-2,0 0,-3 2,3-2</inkml:trace>
</inkml:ink>
</file>

<file path=ppt/ink/ink90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5:15:4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319 1385,'31'-5,"-28"5,0-1,0 1,0-1,0 1,0 1,0 0,0-1,-6-3,-2 0,1-2</inkml:trace>
</inkml:ink>
</file>

<file path=ppt/ink/ink90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5:15:4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351 1361,'24'9,"-20"-9,0 1,-1-1,-2 3,-4 3,2-2,-5 6,1 0,4-7,0 0,5-9,0 0,-1 2,-1 0</inkml:trace>
</inkml:ink>
</file>

<file path=ppt/ink/ink90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5:15:4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425 1275,'-3'23,"2"-18,1 0,-1-1,1 0,0 0,0 0,0 0,0 0,0 9,0-7,0 5,0-7,0 0,-1-1,1 0,0 1,-1-1,1-11,3 2,-1 3,3-3,-2 4,0 0,1-2,0 1,1 1,0 3,-3 2,0 1,-1 2,-1-2,0 0,-2 0,0 0,-4 3,-6-3,1-5,7-1,1 0</inkml:trace>
</inkml:ink>
</file>

<file path=ppt/ink/ink90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5:15:4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2609 570,'-16'3,"13"-2,0 0,-1 3,1-1,1 2,-2 3,1-2,0-2,1 0,0 0,2-1,-1 0,2 1,0-1,2 1,5 4,-4-4,-1-2,3 1,0 0,-3-2,4 3,-4-2,0 1,-1 3,-3-3,-2 3,0-3,0 1,0-2,-1 0,-1-1,2-2,-1 0,1-2,1-2,3 2</inkml:trace>
</inkml:ink>
</file>

<file path=ppt/ink/ink90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5:15:4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2659 619,'19'2,"-12"-3,-3 1,1 0,-1 0,0 0,0 1,-1-1,-8-6,2 3,0 1</inkml:trace>
</inkml:ink>
</file>

<file path=ppt/ink/ink90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5:15:4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2684 595,'24'1,"-20"0,0 0,-1 0,0 0,0 1,1 2,-2 0,-4 0,0 0,-1 1,-4 2,3-1,1-3,1 0,0 1,-4 3,13-21,0 6</inkml:trace>
</inkml:ink>
</file>

<file path=ppt/ink/ink9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1775 725,'9'4,"-6"-4,2 0,0 0,-1 0,0-1,-1 1,2 0,-2 0,-6 2,-2-1,2-1,0 0</inkml:trace>
</inkml:ink>
</file>

<file path=ppt/ink/ink90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5:15:4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2791 622,'-14'-9,"11"10,-1 0,1 3,1-1,0 1,1 0,0 0,1-1,0 0,-1 5,0-1,3-4,1-3,1-2,0 0,-1-4,0 1,-2 0,1 2,-2 7,1 6,0-6,-1-1,2 2,-2-2,2 0,1-3,1-6,-3 1,0 0</inkml:trace>
</inkml:ink>
</file>

<file path=ppt/ink/ink90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5:15:4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2831 550,'3'57,"-3"-47,-1-4,1-1,-1-1,2 9,-1-10,1 1,-2-1,3-10,0-11,-2 10,0 5,0-1</inkml:trace>
</inkml:ink>
</file>

<file path=ppt/ink/ink90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5:15:4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2829 546,'29'-12,"-26"12,3 2,-1 0,4 5,-7-1,-1-3,-1 1,-1-1,-3 2,0-2,1-1,0 0,-4 1,2-1,1 0,1-2,0 1,4 2,12 6,1-2,-11-5,0 1,2-1,-2 3,-2-2,-1 0,-1 2,-1-2,0 1,-4 0,-7 2,6-5,2 0,2-1,0-2,2-1,2-1</inkml:trace>
</inkml:ink>
</file>

<file path=ppt/ink/ink90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5:15:4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2958 596,'-35'-8,"31"12,2 1,1-2,0 0,-1 1,2-1,0 1,2 1,1-2,1-2,-1-1,1-1,0 1,-1-2,3-2,-4 1,1 0,-1 0,-1 0,0 0,1 11,-2 0,1-4,0 5,0-5,-1 2,3 10,-1-13,0 0,1-1,0-3</inkml:trace>
</inkml:ink>
</file>

<file path=ppt/ink/ink90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5:15:4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2659 639,'20'3,"-16"-2,-1 0,1-1</inkml:trace>
</inkml:ink>
</file>

<file path=ppt/ink/ink90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5:15:4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3032 569,'24'1,"-17"-1,-2-1,-1 1,-1-1,2 1,-1-1,0 1,-1-1</inkml:trace>
</inkml:ink>
</file>

<file path=ppt/ink/ink90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5:15:4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3042 583,'31'1,"-28"-2,1 1,0 0,-1 0,-6-4,-1 0,2 1,-1-1</inkml:trace>
</inkml:ink>
</file>

<file path=ppt/ink/ink90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5:15:4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3062 537,'28'6,"-25"-5,0 0,1 1,0 1,2 2,-3-1,-1 0,-1 5,-1-6,-1 1,-1 4,2-3,-1-2,-1 1,-2 3,0-3,1 1,-3 0,2-1,0-2,1 1</inkml:trace>
</inkml:ink>
</file>

<file path=ppt/ink/ink90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5:15:4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3241 544,'-6'-15,"4"12,0 0,-4-1,2 2,0 2,0 0,0 2,-2 4,5-3,0 0,-2 6,2-4,1-1,-1-1,1 0,0 1,1-1,2-1,2-2,-1-2,1 1,-2-1,1-1,0-1,-1 2,1-2,-3 1,3-1,-2 0,0 1,-4 9,1-3,-1 3,0-2,2-1,0 3,0 0,1-3</inkml:trace>
</inkml:ink>
</file>

<file path=ppt/ink/ink90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5:15:4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3274 463,'-11'51,"10"-48,0 1,0 0,1 0,-2 6,1-6,0 0,0-1,-1 3,-1-1,3-2,1-6,-1 0,2-4,-1 4,2-6,-2 6,0 0,0 0,2-1,1 0,-1 1,1 1,-1 1,0 0,0 1,1 1,0 3,-3 0,-1 1,-1 0,-1-2,1 0,-1 2,0-2,-4 3,3-3,-1 0,0-2,1-3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1918 1507,'16'4,"-9"-3,-3 0,3-1,4 1,-7 0,0-1,-1 1,1 0,0 0,-1-1,1 1,-1 0,5-1,-5 0,0 0,0 0,0 0,1 0,0 0,0 0,-1 0,0 0,0 1,1 1,0-1,3 0,-1 0,-3 0,0-2,1 2,-1-1,0 0,0 2</inkml:trace>
</inkml:ink>
</file>

<file path=ppt/ink/ink9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1790 777,'-10'15,"9"-12,0 0,0 2,0-2,1 1,-2 3,1-3,-1-7,2 0,0-1,0 1</inkml:trace>
</inkml:ink>
</file>

<file path=ppt/ink/ink91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5:15:4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3363 520,'-14'-12,"10"11,0 0,0 2,1-1,-1 1,1 2,0 0,1 1,1 1,0 0,1-2,0 0,0 0,1 2,3-1,0-5,-1-1,1-1,2-5,2 1,-6 4,2 1,-1-2,-1 8,-2 1,0 13,0-10,0-5,0 1,0-1,-1 1,0-1,1 0,-3-4</inkml:trace>
</inkml:ink>
</file>

<file path=ppt/ink/ink91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5:15:4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2916 1207,'-1'-21,"2"16,0 1,0-4,0 4,1 0,0-3,-1 3,0-2,1-2,-1 0,0 1,1 0,-1 0,0-1,0-2,1 0,-1 0,1 1,0 1,-1-1,1-1,0-1,1 2,-1 2,1 0,0 1,4-11,-3 9,0 0,0 1,3-4,2-8,-7 11,3-6,-3 9,0 0,0 0,0-1,0 0,0-1,-1 0,1 1,0 1,0 1,-1 1,1 0,-1 0,1 0,0 0,0 0,0 0,1 0,1-2,-2 2,-3 6,-2-2,2-5</inkml:trace>
</inkml:ink>
</file>

<file path=ppt/ink/ink91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5:15:4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3119 720,'-15'1,"11"0,0 0,1 1,0-1,-4 3,3-2,1 1,1 0,1 1,1-1,1 0,2 1,1-2,1 0,-2-1,3-1,-3 0,0-1,0 1,0-1,0 0,-8 3,-2 2,4-2,0 0,0-1,-1 1,1 0,0-1,-1 2,2 0,0 1,3 0,2-1,2 0,-1-2,1 0,-1 0,-1 0,3-1,-3 1,0-1,0-1,1 1,1-2</inkml:trace>
</inkml:ink>
</file>

<file path=ppt/ink/ink91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5:15:4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3278 745,'-15'12,"11"-8,-1-1,2-1,-5 3,2-2,2 0,3 0,-2 0,1 0,1 1,0-1,2 1,0 0,1 0,0-1,2 0,0 1,0-2,-1-1,2 1,-1 0,-1 0,1 1,-2 0,-1 0,0 0,-1 0,-1 0,0 1,-2 1,2-2,-1 0,1 0,-1 0,-1 1,-2 0,2-2,-1 0,0-1,-1-2,0-2,3-1,0 0</inkml:trace>
</inkml:ink>
</file>

<file path=ppt/ink/ink91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5:15:4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3334 675,'-3'19,"3"-14,-1-1,0 2,1-2,-2 0,1-1,-2 5,3-5,-2 3,2-2,-1-8,1 1</inkml:trace>
</inkml:ink>
</file>

<file path=ppt/ink/ink91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5:15:4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2680 1008,'13'-4,"-10"2,0 1,2-3,2 0,-4 2,-1-1,1 0,4-10,-5 8,1 0,-1 1,0 1,2-3,2 0,-3 3,2-2,-1 3,1-3,-3 2,2 0,-1-2,-5 9,-4 3</inkml:trace>
</inkml:ink>
</file>

<file path=ppt/ink/ink91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5:15:4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2824 777,'-33'27,"31"-24,1 0,4 0,1 1,-1-2,1 0,0 0,1 0,-2-1,0 1,0 0,-2 1,-2 0,-6 7,3-6,1 0,0-1,1 1,0-1,1 0,2-7,0 1,1-1,0-1,1 1,-2 0,2 1</inkml:trace>
</inkml:ink>
</file>

<file path=ppt/ink/ink91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5:15:4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2867 725,'-16'46,"15"-41,0-2,1 1,-1-1,1 0,0 0,1-6</inkml:trace>
</inkml:ink>
</file>

<file path=ppt/ink/ink91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5:15:4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2900 804,'56'-11,"-53"10,1 1,1 0,0-1,-1 1,0 0,3-1,-2 1,-2 0,2 0,-2 1,1-2,-1 2,1-1,-1 0,0 0,2 0,-2 1,1-1,-1 0,1 0,-1 1,0-1,-6-2,-1-1,1 2</inkml:trace>
</inkml:ink>
</file>

<file path=ppt/ink/ink91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5:15:4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3327 806,'21'-4,"-14"2,-4 2,4-2,-4 1,1 1,-1 0,0-1,1-1</inkml:trace>
</inkml:ink>
</file>

<file path=ppt/ink/ink9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1756 841,'2'0</inkml:trace>
</inkml:ink>
</file>

<file path=ppt/ink/ink91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5:15:4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3324 828,'33'-1,"-29"2,-1-2,7-1,-5 0,-2 0,-2-3,-1 2,-1-1,-1-3,0 4,0-1</inkml:trace>
</inkml:ink>
</file>

<file path=ppt/ink/ink91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5:15:4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3360 769,'40'4,"-36"-4,-1 1,0 0,0 0,-1 2,-2 0,-1 0,-1 0,0 0,0 0,-1 0,0 1,1 0,-1 1,0 0,1-1,-5 5,5-6,-2 1,-2 3,5-4,4-3</inkml:trace>
</inkml:ink>
</file>

<file path=ppt/ink/ink91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5:15:4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3458 810,'-11'-8,"9"12,-1 4,2-5,-2 3,2-3,0 0,0 0,2 0,3-4,-1 0,1 0,-1 0,0-1,0 1,1-2,-1 1,0 1,-4 5,0 1,0-2,2 0,2-1,1-3,-1 0,1-5</inkml:trace>
</inkml:ink>
</file>

<file path=ppt/ink/ink91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5:15:4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3525 731,'-15'23</inkml:trace>
</inkml:ink>
</file>

<file path=ppt/ink/ink91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5:15:4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3553 808,'-5'-13,"2"10,-1 2,1 0,0 2,0-1,1 3,-1 2,3-2,-1 1,0 0,1-1,0 1,2 2,1-3,0-2,0 0,1-2,-1 0,-1-2,3-12,-3 10,-1 1,1-1,-2 9,0 0,-1 1,1 2,-1-2,1-1,0 3,-1-3,1-1,0 0,0 0,-1 0,1 1,0-1,-1 0,1 0,-1 0,0 2,-2-5</inkml:trace>
</inkml:ink>
</file>

<file path=ppt/ink/ink9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1757 841,'0'-3,"-3"1,0 1,0 1,0 1,1 2,0 0,3 0,-1 0,0 0,1 0,1 0,1-4,0-1,0-1,0 1,-1-1,0 7,-1 0,-1 7,1-7,-1 0,0-1,0 0,0 4,1-2,-1-2,0 0,0-7,0-7,0 6</inkml:trace>
</inkml:ink>
</file>

<file path=ppt/ink/ink9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1806 789,'2'0</inkml:trace>
</inkml:ink>
</file>

<file path=ppt/ink/ink9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1807 789,'6'6,"-6"-3,1 0,0 1,0 1,0-1,1 1,-1 0,1-2,-1 1,1-1</inkml:trace>
</inkml:ink>
</file>

<file path=ppt/ink/ink9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1863 825,'-7'18,"6"-15,0 0,0 2,1 0,0-2,-1 1,1 0,0-1,1 0,2 0,0-1,0 0,0 0,-2 1,1 0,-1 0,-2 0,-2 0,0 0,0-2,0 0,0 0,0-1,0-1,2-3,1 1</inkml:trace>
</inkml:ink>
</file>

<file path=ppt/ink/ink9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1854 841,'20'0,"-15"0,-2 0,1 0,-1 0,0 0,1 0,-1 0,-7-1,0 1</inkml:trace>
</inkml:ink>
</file>

<file path=ppt/ink/ink9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1923 576,'3'15,"-1"-11,-2-1,1 0,1 0,2-3,0-5,-1 1,-1 0,0 0,0 0,0 1,3-6,-2 7,2-6,-4 5,2-1,-2 1,1 0,-7 6,2-2</inkml:trace>
</inkml:ink>
</file>

<file path=ppt/ink/ink9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1845 734,'10'13,"-10"-10,1 0,0 0,-1 0,1 0,1-8,-1 1,3-5,-2 5,-1 1,2 0,-2 0,2 0,0 0,-1 0,1 0,0 1,-6 4,0-1</inkml:trace>
</inkml:ink>
</file>

<file path=ppt/ink/ink9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1174 947,'0'15,"-1"-12,0 1,1 1,-1-1,1-1,-3 5,2-4,0 5,0-5,1-1,-1 0,1 1,-1 1,1-2,-1 1,1-1,1 0,2-3,1-2,0-1,0-2,-1 2,-1 0,0 0,1-1,-1 1,-1 0,-5 2,1 0,0 0,0 1,-1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2152 1511,'16'-1,"-13"0,1 1,-1-2,0 2,1 0,-1 0,0 0,4 0,-4 0,0 0,0 0,1 0,1 0,-2 0,5 1,-5-1,2 0,-1 0,0 0,0 0,-1 0,2 2,-1-1,-3 2,-5-6,0-2</inkml:trace>
</inkml:ink>
</file>

<file path=ppt/ink/ink9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1144 993,'13'1,"-9"-1,-1-1,0 1,0-1,1 1,-1-1,0 1,0 0,0 0,0 0,0 1,0 0</inkml:trace>
</inkml:ink>
</file>

<file path=ppt/ink/ink9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1201 1013,'-1'15,"1"-12,-1 1,0 0,0-1,-1 1,0-1</inkml:trace>
</inkml:ink>
</file>

<file path=ppt/ink/ink9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1213 999,'13'3,"-9"-3,-1 1,0-1</inkml:trace>
</inkml:ink>
</file>

<file path=ppt/ink/ink9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1210 1036,'14'5,"-8"-4,-3-1,0 1,1 0,-1 0,0-1,0 1,0 0</inkml:trace>
</inkml:ink>
</file>

<file path=ppt/ink/ink9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1271 955,'-14'-4,"11"7,1 0,1 1,1 1,-1 0,2-2,-1 0,0 0,0 0,2 1,-2-1,3 0,0-4,0-2,-1 0,1 1,-1-1,0 0,-1 0,0 0,-1 6,-1 0,0 1,-1 4,2-5,0 0,-1 0,1 1,-1 4,0-2,1 1,0-1,-1-1,1 1,-1-2,0 1,0 7,0-8,1 0,-1 0,1-1,-1 0,0 2,0-2,0 0</inkml:trace>
</inkml:ink>
</file>

<file path=ppt/ink/ink9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1274 1002,'14'-1,"-11"1,0 0,0 0,0 0</inkml:trace>
</inkml:ink>
</file>

<file path=ppt/ink/ink9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1317 952,'0'14,"-1"-11,1 0,0 2,-1-2,1 1,0-1,0 0,1 0,0 0,1 0,0 0,1-1,-2 1,1 0,-1 0,-2 0,1 1,-1-1,-3 3,1-3,-2 1,2-3,0 1,1-5</inkml:trace>
</inkml:ink>
</file>

<file path=ppt/ink/ink9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1312 975,'17'3,"-14"-4,0 1,0-1,0 1</inkml:trace>
</inkml:ink>
</file>

<file path=ppt/ink/ink9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1536 753,'0'14,"-1"-9,1-2,0 0,-1 0,1 0,-1 2,1-2,-1 2,0-2,1 0,0 3,-1-1,1-2,0 1,1-1,2-2,1-2,-1 0,0-2,0 0,-1 0,-3-3,0 3,-1-1,-1-2,0 3</inkml:trace>
</inkml:ink>
</file>

<file path=ppt/ink/ink9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1499 786,'28'-6,"-25"5,0 1,0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2357 1383,'-3'19,"2"-16,0 0,1 0,-1 1,-1 0,1-1,-1 0,0 0,0 1,5-2,2-2,0 0,-2-1,2 0,-2 1,4 0,-3 0,0 0,0 0,-9-2,2 1,0-2,0 1</inkml:trace>
</inkml:ink>
</file>

<file path=ppt/ink/ink9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1547 809,'13'4,"-12"-1,-2 0,-1 0,0 0,-1-1,1 1,2 0,3-2,1 0,-1-1,0 0,0 0,0-1,0-2,0 0,-2-1</inkml:trace>
</inkml:ink>
</file>

<file path=ppt/ink/ink9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1558 792,'21'-4,"-18"4,0-1</inkml:trace>
</inkml:ink>
</file>

<file path=ppt/ink/ink9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1559 815,'15'-4,"-12"3,0 0,0 2,1-2,-1 1,-3-3</inkml:trace>
</inkml:ink>
</file>

<file path=ppt/ink/ink9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1596 733,'0'15,"0"-10,0-1,0 0,0-1,0 0,0 2,0-2,0 3,0-2,0 0,0 3,0-4,3-1,0-3,0 1,0-2,0 1,0-3,-3 1,-1-2,-1 1,1 1,0 0,-5-9,5 8</inkml:trace>
</inkml:ink>
</file>

<file path=ppt/ink/ink9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1586 744,'2'0</inkml:trace>
</inkml:ink>
</file>

<file path=ppt/ink/ink9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1587 744,'-16'22,"21"-21,-2 0,0-2,0 0,1 0,1-2,-2 2,0-2,0 3,0-3,0 1,-3 6,-1 1,1-2</inkml:trace>
</inkml:ink>
</file>

<file path=ppt/ink/ink9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1609 789,'2'0</inkml:trace>
</inkml:ink>
</file>

<file path=ppt/ink/ink9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1610 789,'8'-1,"-9"4,3 8,-2-8,0 1,1-1,-1 1,1-1</inkml:trace>
</inkml:ink>
</file>

<file path=ppt/ink/ink9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1632 771,'14'2,"-10"-2,-1 0</inkml:trace>
</inkml:ink>
</file>

<file path=ppt/ink/ink9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1654 739,'14'3,"-11"-1,0 0,-2 1,-1 0,-1 2,-2 0,2-2,-2 1,-1 1,1-3,1 1,-1-1,2 1,4-1,1 0,-1-2,2 0,-1 0,-1 0,3 0,-3-1,0 1,-7 2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2365 1383,'2'22,"-2"-18,-1 2,1-3,0 2,-1-1,1 1,0-1,0-1,1 1,-1 0,1-9,-1 2,0-1</inkml:trace>
</inkml:ink>
</file>

<file path=ppt/ink/ink9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554 1469,'9'-17,"-5"14,-3 0,5-2,-1 1,3 0,-5 2,0 0,0 0,0 1,3-1,-2 0,-1 1,0-1,0 1,0 0,0 0,1 0</inkml:trace>
</inkml:ink>
</file>

<file path=ppt/ink/ink9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635 1373,'3'16,"-2"-9,-1-4,1 0,-1 3,1-1,0 2,-1-4,0 0,1 0,-2-6,0-16,0 13,1 1,0 1,0 1,0 0,0-4,0 4,2-1,1 0,0 2,1 1,-1 0,0 2,0-1,0 1</inkml:trace>
</inkml:ink>
</file>

<file path=ppt/ink/ink9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655 1389,'14'-15,"-17"12,0 1,0 2,1 3,0 0,1 2,-1-1,2 0,1-1,0 0,0 1,1 1,1-1,0 0,2-2,-2-2,0-2,0-2,-1-2,0 1,-1 2,-1 0,3-4,-2 4,0-1,0 0,1 0,-1 1,-6 9,4-3,0 0,4-2,1 1,5-1,-6 0,0-1,-2 3,-1 0,-3 5,2-4,0-1,0 0,-1 1,0-1,-1-2,3-7,2 0,-1 0,0 1</inkml:trace>
</inkml:ink>
</file>

<file path=ppt/ink/ink9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718 1351,'11'6,"-10"-9,-1 0,0-1,0 10,1-3,-1 1,0-1,0 0,1 0,-1 0,2 0,1-1</inkml:trace>
</inkml:ink>
</file>

<file path=ppt/ink/ink9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743 1305,'0'30,"0"-25,0 0,0 0,0-1,1 0,-2 0,2-1,-1 0,4 7,-1-9,4-4,0-3,-5 2,0-1,-1 1</inkml:trace>
</inkml:ink>
</file>

<file path=ppt/ink/ink9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775 1306,'-5'18,"5"-15,0 0,0 0,0 0,0 1,2 1,-1 0,1 0,-1-2,1 0,1-2,0-1,0-2,-2-1,-1-1,-1 0,1 1,-2-1,1 1,-2 1,0-1,0 2,-3-3,3 2,0 2,7-1,1 0,-2 1,0-1,0 1,0-1,-6 1,0 2</inkml:trace>
</inkml:ink>
</file>

<file path=ppt/ink/ink9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709 1353,'9'20,"-6"-19,0-4,-1-1,0 0,-1 1,-1 0,1-5,-1 5,0 0,0-1,-1 1,1 6,0 0,0 5,1-5,-1 0,1 1,0-1,0 1,2 1</inkml:trace>
</inkml:ink>
</file>

<file path=ppt/ink/ink9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806 1325,'14'-3,"-11"3</inkml:trace>
</inkml:ink>
</file>

<file path=ppt/ink/ink9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804 1352,'17'-9,"-14"8,0 0,0 0</inkml:trace>
</inkml:ink>
</file>

<file path=ppt/ink/ink9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836 1281,'13'-2,"-8"3,-1 1,-1-1,0 1,-1 3,-2-1,1 1,-2 0,-1-1,0 0,-1 1,-1-1,0 0,2 1,-2 0,2 0,0 0,1-2,-1 0,7-2,5-3,-7 1,1 0,-1 0,0 0,4 1,-3-1,-1 1,0 0,0 1,0-1,-1-3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2428 1394,'9'29,"-8"-25,-1 1,0-2,1 1,-1-1,1 1,-1-1,0 0,-3-17,1 10</inkml:trace>
</inkml:ink>
</file>

<file path=ppt/ink/ink9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321 1671,'-4'16,"3"-11,0-2,-2 3,2-2,1-1,-3 3,2-3,1 0,-2 2,2-2,0 0,-1 0,0 0,0 0,0 0,0 0,5-2,0-1,0-1,-1 1,1-1,0 1,-1-1,0 0,0-1,-9-1,2-1,0 1,0-1,-1-1,-1 0,3 3,0-1,0 2,0 0,-2 1,2 0,6-1,0 0,1 0,0 0,-1 0,1 1,0-1,-1 0,1 1,-1 0,0 0,0 1</inkml:trace>
</inkml:ink>
</file>

<file path=ppt/ink/ink9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355 1717,'0'18,"-1"-14,1-1,0 0,0 0,0 0,1 0</inkml:trace>
</inkml:ink>
</file>

<file path=ppt/ink/ink9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377 1707,'13'-1,"-10"1</inkml:trace>
</inkml:ink>
</file>

<file path=ppt/ink/ink9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387 1725,'14'3,"-11"-3,0-1</inkml:trace>
</inkml:ink>
</file>

<file path=ppt/ink/ink9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446 1697,'-13'-4,"10"4,0 2,1 1,1 0,1 0,1 1,1 0,1 3,-1-4,1-1,0-3,0-3,0 1,-1 0,0 0,-1 6,-2 1,0 6,0-7,1 0,-2 5,1-4,1-1,0 0,-1 0</inkml:trace>
</inkml:ink>
</file>

<file path=ppt/ink/ink9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468 1710,'14'-1,"-10"1,0 0,-1 0,0 0,0 1,0 0</inkml:trace>
</inkml:ink>
</file>

<file path=ppt/ink/ink9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513 1658,'1'36,"-2"-33,2 0,-2 0,2 0,0 0,3 1,-1-3,0-1,2 1,-2-1,0 1,0 1,-1 2,-2 0,0-1,-2 2,0-1,0 0,-1-1,0-2,0 1,0-2,0-3,2 0</inkml:trace>
</inkml:ink>
</file>

<file path=ppt/ink/ink9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513 1678,'16'-1,"-13"1,1-1,0-1,0 2,-1-1,0 1,-2 3,-4 1,-1-3,1 0</inkml:trace>
</inkml:ink>
</file>

<file path=ppt/ink/ink9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299 1777,'-3'26,"3"-21,-1 2,1-2,0 1,0-3,0 0,0 1,0 1,0-2,0 0,0 1,3-1,0-2,1-2,-1-1,0 0,0 0,-5-1,-1-1,1 0,-1-1,1 2,-3-4,2 4,-1-1,-1 3,2-1,0 1,0 1,0 0,7-1,3 0,-3 1,-1-1,0 1,0-1,0 1,0-1,0 0,0 0,0 1,0 0,0 0,0 0,0 0</inkml:trace>
</inkml:ink>
</file>

<file path=ppt/ink/ink9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341 1824,'15'-1,"-12"3,-1 1,-2 0,-1 0,0 0,1 0,-3 1,1-1,0 0,-1 0,0-1,6-1,0-1,2-1,-2 0,0 1,0 0,2-1,0 1,-1 0,-1-1,0 0,0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2433 1386,'25'2,"-24"1,-2 1,-1 4,0-5,1 1,-1-1,-1 0,6-1,0-1,0 1,0-2,0 2,-2 1,-3 2,1-1,-3 2,1-2,1-1,-2 4,2-10,2-2</inkml:trace>
</inkml:ink>
</file>

<file path=ppt/ink/ink9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394 1807,'14'0,"-11"1,0-1,0 0,0 1,0-1,0 0</inkml:trace>
</inkml:ink>
</file>

<file path=ppt/ink/ink9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406 1826,'14'0,"-10"0,-1-1,0 0,1 1,0-1,-1 0,0 0,0 0,0-1</inkml:trace>
</inkml:ink>
</file>

<file path=ppt/ink/ink9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457 1758,'5'20,"-5"-16,0 0,0 0,0-1,0 1,0-1,0 0,-1 2,2 0,-1-2,1 9,-1-8,1 0,0-1,0 0,0 0,0 0,3-1,0-2,-1 0,0-1,0-2,0-1,-1 1,-1-1,1 1,-1 0,-1 0,-4-1,-2-2,3 5,-1-3,1 2,-1 0,-2-4,4 3</inkml:trace>
</inkml:ink>
</file>

<file path=ppt/ink/ink9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450 1784,'11'2,"-8"-2,0-1,0 1,0 0,0-1,1 1,1 0,-2 0,0-1,0 1,1 1,-1-1,-1 3</inkml:trace>
</inkml:ink>
</file>

<file path=ppt/ink/ink9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523 1817,'4'14,"-4"-10,0-1,1 2,0 0,-1-2</inkml:trace>
</inkml:ink>
</file>

<file path=ppt/ink/ink9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553 1798,'14'-1,"-11"0,0 2,0-1,0 1,0-1</inkml:trace>
</inkml:ink>
</file>

<file path=ppt/ink/ink9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579 1763,'21'8,"-18"-5,-1 0,1 1,-2-1,0 1,-1 0,0-1,0 0,-1 3,0-3,0 0,-1 1,0 1,-1-1,1-1,-1 0,6-3,6-4,-6 3,1 0,-1 0,1 1,-1-1,0 1,0-1,0-1,0 0,-2-1,-2 0</inkml:trace>
</inkml:ink>
</file>

<file path=ppt/ink/ink9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634 1774,'21'-2,"-17"1,-1 1</inkml:trace>
</inkml:ink>
</file>

<file path=ppt/ink/ink9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650 1797,'24'-2,"-22"-2,0 1,-2 0</inkml:trace>
</inkml:ink>
</file>

<file path=ppt/ink/ink9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721 1748,'-4'14,"3"-11,-1 5,1-4,1 0,-1 4,0-5,1 0,-2 1,1-1,1 0,3-1,1-3,-1 0,1 0,0-1,-1 0,0 1,0 0,0 0,1 0,-1 1,0 0,0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2477 1384,'1'36,"-2"-33,1 0,-1 1,0-1,0 0,-1-8,1 2</inkml:trace>
</inkml:ink>
</file>

<file path=ppt/ink/ink9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732 1750,'3'29,"-3"-22,1-2,-1 1,0 3,0-5,1 1,-1-2,0 6,0-4,0 0,0-2,0 0,-1 0,0 0</inkml:trace>
</inkml:ink>
</file>

<file path=ppt/ink/ink9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787 1792,'13'-3,"-10"3,2 0,0-1,-2 1,1 1,-1-2</inkml:trace>
</inkml:ink>
</file>

<file path=ppt/ink/ink9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830 1759,'13'0,"-12"4,-1-1,0 1,0 1,-1 1,1-2,-3 4,3-5,-2 2,1-2,0 0,-1 0,5-3,0-1,1 0,-1 0,2 0,2 0,-3-1,-1 2,1-2,0 1</inkml:trace>
</inkml:ink>
</file>

<file path=ppt/ink/ink9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874 1764,'2'0</inkml:trace>
</inkml:ink>
</file>

<file path=ppt/ink/ink9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875 1764,'10'23,"-7"-24,0-1,0 1,0-1,0 0,1 2,0-2,1 1,-3-2,0-2</inkml:trace>
</inkml:ink>
</file>

<file path=ppt/ink/ink9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919 1742,'14'0,"-11"1,0 1,0 0,0 1,-3 0,0 1,0-1,-1 1,1-1,-1 0,0 1,-1 3,1-2,-1-2,1 0,0 0,-1 2,0-2,7-3,-1 0,-1-1,2 0,0 1,-1-1,-1 0,0 1,0-1,0 1,0-1,7-4,-9 0,-2 1,-1-1,-1 0,-1 0</inkml:trace>
</inkml:ink>
</file>

<file path=ppt/ink/ink9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891 1803,'14'-6,"-10"5,0 1,0-1,-1 1,0 0</inkml:trace>
</inkml:ink>
</file>

<file path=ppt/ink/ink9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1621 862,'2'0</inkml:trace>
</inkml:ink>
</file>

<file path=ppt/ink/ink9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1602 882,'2'0</inkml:trace>
</inkml:ink>
</file>

<file path=ppt/ink/ink9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721 877,'25'-10,"-22"9,2-3,-2 3,4-3,-4 2,2 1,-2 0,0 0,0 1,0 1,-5-4,-2 0,-3-3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2471 1382,'16'44,"-10"-36,-3-4,-1-1,1 3,0-9,-3 0,1-5,-2 5,2-3,-2-1,1 4,0 0,0-1,0 0,0-2,0-1,0 2,0 1,1 1,-1 0</inkml:trace>
</inkml:ink>
</file>

<file path=ppt/ink/ink9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762 828,'-9'42,"8"-37,0 0,0-1,-1 5,1-4,0 6,0-6,0 0,-2 6,1-8,2 0,1-6,0-1,-1-1,2-4,-2 6,1 0,1-2,0 0,1 2,-2 0,2 1,-1-1,1 1,4 0,-4 1,2 1,-2 0,-3 3,-4 1,1-1,1 0,3 0,2-1,1 0,-1-2,0 0,0-1,1-2,-1 2,0 0,0-2</inkml:trace>
</inkml:ink>
</file>

<file path=ppt/ink/ink9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824 816,'-8'30,"6"-27,1 0,-1 0,1 0,0 0,-1 1,1-1,2 1,2-3,1-1,2 0,-2-1,-1 1,-3 3,-2 1,-1 0,0-1,0 0,3 0,3-2,1 0,-1-1,1 0,-1 0,0 0,0 0,-4 9,-2-1,2-4,0-1,-1 1,-1 1,1-2,3-6,0 0,-1 0</inkml:trace>
</inkml:ink>
</file>

<file path=ppt/ink/ink9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829 844,'18'2,"-15"-3,1-1,-3-1,-5-3,2 3,0 0,1 0</inkml:trace>
</inkml:ink>
</file>

<file path=ppt/ink/ink9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848 815,'6'16,"-6"-13,-1 0,0 1,0-1,-1 3,2-3,-1 2,0-2,0 1,0 3,6-6,0-2,1-2,-2 0,-1 1,1 0,-1 1,-5 4,-1 0,-1 2,-5 4,7-6,-1 1,2 0,0-1,1 2,1-2,2 4,-1-3,2 0,-1-4,2-1,0-5,-3 3,0-2,0 2,0-3,0 0,-13 3,8 4,-1-1,1 2</inkml:trace>
</inkml:ink>
</file>

<file path=ppt/ink/ink9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900 786,'-3'15,"1"-10,1 0,0-1,0 0,0-1,-2 2,1-2,-4 6,1-3,3-3,0 0,6-4,3-3,-4 2,4-2,-2-1,-1 3,0 0,-1 0,1 0,-8 8,-3 0,2-1,2 0,-3 4,4-5,2-1,-1 0,0 0,4-2,2-2,2-4,-3 2,0-1,0 0,-1 1,-7 7,-1 4,2-5,-1 3,2-1,-1 0,0 2,1-3,2 0,-1 0,1-1,3-5,1-6,-2 4,0 1,0 0,0-1,1 2,0 1,0 0,-2 4,-2 1,0 0,-1 0,0-1,-1-1,-2 0,2 1,0-2,0 0,7-3,0-1,-1 1,2 0,-2 0,0 1,0 0,0-1,0-1,-5-1</inkml:trace>
</inkml:ink>
</file>

<file path=ppt/ink/ink9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732 823,'-13'16,"12"-9,0-4,1 0,0 0,0 2,-1-1,0 0,1-1,0 4,0-3,1 1,2 0,-1-2,-1 0,4 3,-3-3,1 1,1 3,-1-3,1-1,-1 0,6 0,-6-2,5 2,-4-2,0 0,-1 0,4 0,-2-1,-2 0,1 0,1 1,-2-1,0 0,0-1,0 1,0-1,5-1,-3 1,-2 0,1-1,0 1,0 1,0-1,-1 1,0-1,0 1,2 0,7-4,-7 2,-1-1,4-4,-6 4,5-4,-4 5,0 1,4-5,-4 6,0-1,1-2,1-1,-1 1,-2 0,2-1,-3 1,0 0,0 0,2-3,-2 2,-1-2,1 3,-1-2,1 2,-1-1,1 1,0-5,-1 5,0 0,0 0,-1-3,1 3,-2-3,-2-5,1 7,-2-2,0 2,-1 1,3 1,-2-2,1 3,-1-4,0 1,1 1,1 2,0 0,0 0,0 1,-1-1,1 2,-1 0,-7 2,6-1,1-1,-5 5,0-1,5-2,0 0,-1 0,0 0,0 0,0 0,1 1,0-1,1 1,0 1,-2 4,3-5</inkml:trace>
</inkml:ink>
</file>

<file path=ppt/ink/ink9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965 836,'16'-4,"-13"3,1 0,0-2,-1 2,1-1,0 0,-1 0,0 1,0 0,1 0,-1 1,1 0,0 0,2 1</inkml:trace>
</inkml:ink>
</file>

<file path=ppt/ink/ink9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1039 777,'16'2,"-12"-3,1 0,-2 0,1 1,0-1,-1 0,0 0</inkml:trace>
</inkml:ink>
</file>

<file path=ppt/ink/ink9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1070 733,'-8'23,"6"-12,1-6,0 6,-1-5,1 2,0 1,-3 24,0-12,3-16,0-2,1 1,-1-1,0 0,2-7,0-2,1 0,0 0</inkml:trace>
</inkml:ink>
</file>

<file path=ppt/ink/ink9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1066 802,'0'15,"0"-10,0-1,0 0,-1 26,1-24,0 0,0-2,-1 4,1-4,1 0,-1-1,1-14,0-9,-1 13,0 2,2-6,-1 5,1 1,-1 2,0 0,2-3,-2-1,0 4,0 0,4-4,-3 4,1 1,0 0,0 0,1 16,-4-9,1 0,-1-1,0-1,0 1,-1 0,1 0,1-1,0 9,-1-8,0 6,0-6,0 1,0-2,-3-9,0 1,1 0,1 1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2525 1375,'2'36,"-2"-30,2 4,-2-7,0 1,0 1,1 0,0-2,-1 0,0 0,1 0,-1 0,1 0,-1 1,0-1,0-6,-1-3,-1-6</inkml:trace>
</inkml:ink>
</file>

<file path=ppt/ink/ink9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1077 829,'14'-14,"-11"12,0 1,-3 5,-1 0,0 0,0-1,0 0,-2 3,1-3,1 0,-2 0,1 0</inkml:trace>
</inkml:ink>
</file>

<file path=ppt/ink/ink9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1107 792,'19'-6,"-16"5,0 0,0 1,0-1,0-1,0-2,-2 1</inkml:trace>
</inkml:ink>
</file>

<file path=ppt/ink/ink9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1146 735,'-12'32,"11"-27,-1-1,1-1,0 1,-2 12,3-8,-1 0,-2 9,1-7,1-5,1 1,-2 4,2-7,0 0,-1 1</inkml:trace>
</inkml:ink>
</file>

<file path=ppt/ink/ink9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1143 815,'6'14,"-9"-9,2-2,0 0,4-2,0-2,1 0,-1-3,0 1,1-2</inkml:trace>
</inkml:ink>
</file>

<file path=ppt/ink/ink9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1169 733,'9'33,"-8"-30,2 0,-2 0,2-1</inkml:trace>
</inkml:ink>
</file>

<file path=ppt/ink/ink9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1207 743,'-3'10,"2"-6,-1 3,-1-4,0 2,-2 1,2-2,0-1,1 1,5-5,0 0,1 0,-1-1,3-3,-3 3,0 0,0 0,-6 8,2-2,-3 0,2 0,-2-1,1 0,1 1,11-5,-5-1,-1 0,0 0,-5 6,0 1,-2 4,2-6,-1 1,2-1,-2 0,8-7,-3 1,1 1,-1-1,1-1,-1 1,2 1,-1 0,0 2,0 2,-1 2,-1 0,0-1,0 6,-2-6,1 0,0 0,-1 2,0 0,0-1,1-1,-2 0,-1-4,0-9,1 3</inkml:trace>
</inkml:ink>
</file>

<file path=ppt/ink/ink9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1209 787,'0'30,"-1"-25,1 0,0-1,0 0,0-1,0 9,0-8,0-7,-1 0,1-2,0 2,0-1,0 0,0 1,1-1,-1 1,-1 6,-1 2,0-2,0 0,0 1,1 0,-2 0,0-4</inkml:trace>
</inkml:ink>
</file>

<file path=ppt/ink/ink9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1174 815,'1'26,"2"-21,1 1,-2-3,1 0,-1 0,4 1,-2-2,2-2,1-7,-5 4,0 0</inkml:trace>
</inkml:ink>
</file>

<file path=ppt/ink/ink9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1247 790,'-6'20,"6"-15,0-2,0 2,-1-2,1 1,0-1,1 8,0-6,1 1,-2-3,3-6,-2 0,0-1,0 0</inkml:trace>
</inkml:ink>
</file>

<file path=ppt/ink/ink9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9T14:2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1267 778,'-2'20,"2"-15,0 10,0-11,-1 3,1-4,-1 0,2 1,-1-1,0 0,-1 1,1 5,0-5,0-1,0-7,0-13,1 9,0 1,0 4,0 0,1-2,-1 2,0-1,0 1,1-7,0 6,1 0,0 2,3-2,0 3,-2 1,-1 2,-1 1,0 0,2 11,-3-10,-1 1,1-1,-1 4,-1-4,0 0,0 1,-2-1,-2 2,3-3,0 0,-2 1,-2 0,3-2,0-2,0-3,2-1,0-4,1 4,1 0,1 1,0-1,1 1,0-1,-2 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PhAnim="0" showMasterSp="0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grpSp>
        <p:nvGrpSpPr>
          <p:cNvPr id="21506" name="组合 21505"/>
          <p:cNvGrpSpPr/>
          <p:nvPr/>
        </p:nvGrpSpPr>
        <p:grpSpPr>
          <a:xfrm>
            <a:off x="0" y="0"/>
            <a:ext cx="12187767" cy="6850063"/>
            <a:chOff x="0" y="0"/>
            <a:chExt cx="5758" cy="4315"/>
          </a:xfrm>
        </p:grpSpPr>
        <p:grpSp>
          <p:nvGrpSpPr>
            <p:cNvPr id="21507" name="组合 21506"/>
            <p:cNvGrpSpPr/>
            <p:nvPr userDrawn="1"/>
          </p:nvGrpSpPr>
          <p:grpSpPr>
            <a:xfrm>
              <a:off x="1728" y="2230"/>
              <a:ext cx="4027" cy="2085"/>
              <a:chOff x="1728" y="2230"/>
              <a:chExt cx="4027" cy="2085"/>
            </a:xfrm>
          </p:grpSpPr>
          <p:sp>
            <p:nvSpPr>
              <p:cNvPr id="21508" name="任意多边形 21507"/>
              <p:cNvSpPr/>
              <p:nvPr/>
            </p:nvSpPr>
            <p:spPr>
              <a:xfrm>
                <a:off x="1728" y="2644"/>
                <a:ext cx="2882" cy="1671"/>
              </a:xfrm>
              <a:custGeom>
                <a:avLst/>
                <a:gdLst/>
                <a:ahLst/>
                <a:cxnLst/>
                <a:pathLst>
                  <a:path w="2882" h="1671">
                    <a:moveTo>
                      <a:pt x="2773" y="544"/>
                    </a:moveTo>
                    <a:lnTo>
                      <a:pt x="2740" y="528"/>
                    </a:lnTo>
                    <a:lnTo>
                      <a:pt x="2692" y="506"/>
                    </a:lnTo>
                    <a:lnTo>
                      <a:pt x="2632" y="484"/>
                    </a:lnTo>
                    <a:lnTo>
                      <a:pt x="2561" y="457"/>
                    </a:lnTo>
                    <a:lnTo>
                      <a:pt x="2480" y="424"/>
                    </a:lnTo>
                    <a:lnTo>
                      <a:pt x="2388" y="397"/>
                    </a:lnTo>
                    <a:lnTo>
                      <a:pt x="2203" y="343"/>
                    </a:lnTo>
                    <a:lnTo>
                      <a:pt x="2078" y="310"/>
                    </a:lnTo>
                    <a:lnTo>
                      <a:pt x="1970" y="277"/>
                    </a:lnTo>
                    <a:lnTo>
                      <a:pt x="1878" y="245"/>
                    </a:lnTo>
                    <a:lnTo>
                      <a:pt x="1807" y="212"/>
                    </a:lnTo>
                    <a:lnTo>
                      <a:pt x="1742" y="179"/>
                    </a:lnTo>
                    <a:lnTo>
                      <a:pt x="1693" y="152"/>
                    </a:lnTo>
                    <a:lnTo>
                      <a:pt x="1655" y="125"/>
                    </a:lnTo>
                    <a:lnTo>
                      <a:pt x="1628" y="103"/>
                    </a:lnTo>
                    <a:lnTo>
                      <a:pt x="1606" y="81"/>
                    </a:lnTo>
                    <a:lnTo>
                      <a:pt x="1590" y="60"/>
                    </a:lnTo>
                    <a:lnTo>
                      <a:pt x="1585" y="43"/>
                    </a:lnTo>
                    <a:lnTo>
                      <a:pt x="1579" y="27"/>
                    </a:lnTo>
                    <a:lnTo>
                      <a:pt x="1585" y="5"/>
                    </a:lnTo>
                    <a:lnTo>
                      <a:pt x="1585" y="0"/>
                    </a:lnTo>
                    <a:lnTo>
                      <a:pt x="1568" y="27"/>
                    </a:lnTo>
                    <a:lnTo>
                      <a:pt x="1557" y="49"/>
                    </a:lnTo>
                    <a:lnTo>
                      <a:pt x="1557" y="76"/>
                    </a:lnTo>
                    <a:lnTo>
                      <a:pt x="1568" y="98"/>
                    </a:lnTo>
                    <a:lnTo>
                      <a:pt x="1590" y="120"/>
                    </a:lnTo>
                    <a:lnTo>
                      <a:pt x="1617" y="141"/>
                    </a:lnTo>
                    <a:lnTo>
                      <a:pt x="1650" y="163"/>
                    </a:lnTo>
                    <a:lnTo>
                      <a:pt x="1688" y="185"/>
                    </a:lnTo>
                    <a:lnTo>
                      <a:pt x="1737" y="207"/>
                    </a:lnTo>
                    <a:lnTo>
                      <a:pt x="1791" y="228"/>
                    </a:lnTo>
                    <a:lnTo>
                      <a:pt x="1905" y="267"/>
                    </a:lnTo>
                    <a:lnTo>
                      <a:pt x="2040" y="310"/>
                    </a:lnTo>
                    <a:lnTo>
                      <a:pt x="2182" y="348"/>
                    </a:lnTo>
                    <a:lnTo>
                      <a:pt x="2285" y="381"/>
                    </a:lnTo>
                    <a:lnTo>
                      <a:pt x="2382" y="408"/>
                    </a:lnTo>
                    <a:lnTo>
                      <a:pt x="2464" y="435"/>
                    </a:lnTo>
                    <a:lnTo>
                      <a:pt x="2540" y="462"/>
                    </a:lnTo>
                    <a:lnTo>
                      <a:pt x="2605" y="484"/>
                    </a:lnTo>
                    <a:lnTo>
                      <a:pt x="2659" y="506"/>
                    </a:lnTo>
                    <a:lnTo>
                      <a:pt x="2708" y="528"/>
                    </a:lnTo>
                    <a:lnTo>
                      <a:pt x="2740" y="544"/>
                    </a:lnTo>
                    <a:lnTo>
                      <a:pt x="2768" y="560"/>
                    </a:lnTo>
                    <a:lnTo>
                      <a:pt x="2784" y="577"/>
                    </a:lnTo>
                    <a:lnTo>
                      <a:pt x="2795" y="593"/>
                    </a:lnTo>
                    <a:lnTo>
                      <a:pt x="2800" y="615"/>
                    </a:lnTo>
                    <a:lnTo>
                      <a:pt x="2795" y="642"/>
                    </a:lnTo>
                    <a:lnTo>
                      <a:pt x="2784" y="664"/>
                    </a:lnTo>
                    <a:lnTo>
                      <a:pt x="2762" y="691"/>
                    </a:lnTo>
                    <a:lnTo>
                      <a:pt x="2730" y="713"/>
                    </a:lnTo>
                    <a:lnTo>
                      <a:pt x="2692" y="735"/>
                    </a:lnTo>
                    <a:lnTo>
                      <a:pt x="2643" y="756"/>
                    </a:lnTo>
                    <a:lnTo>
                      <a:pt x="2589" y="778"/>
                    </a:lnTo>
                    <a:lnTo>
                      <a:pt x="2529" y="800"/>
                    </a:lnTo>
                    <a:lnTo>
                      <a:pt x="2458" y="822"/>
                    </a:lnTo>
                    <a:lnTo>
                      <a:pt x="2382" y="843"/>
                    </a:lnTo>
                    <a:lnTo>
                      <a:pt x="2301" y="865"/>
                    </a:lnTo>
                    <a:lnTo>
                      <a:pt x="2214" y="887"/>
                    </a:lnTo>
                    <a:lnTo>
                      <a:pt x="2030" y="930"/>
                    </a:lnTo>
                    <a:lnTo>
                      <a:pt x="1823" y="979"/>
                    </a:lnTo>
                    <a:lnTo>
                      <a:pt x="1606" y="1034"/>
                    </a:lnTo>
                    <a:lnTo>
                      <a:pt x="1378" y="1094"/>
                    </a:lnTo>
                    <a:lnTo>
                      <a:pt x="1145" y="1164"/>
                    </a:lnTo>
                    <a:lnTo>
                      <a:pt x="912" y="1241"/>
                    </a:lnTo>
                    <a:lnTo>
                      <a:pt x="673" y="1328"/>
                    </a:lnTo>
                    <a:lnTo>
                      <a:pt x="440" y="1431"/>
                    </a:lnTo>
                    <a:lnTo>
                      <a:pt x="217" y="1545"/>
                    </a:lnTo>
                    <a:lnTo>
                      <a:pt x="0" y="1671"/>
                    </a:lnTo>
                    <a:lnTo>
                      <a:pt x="353" y="1671"/>
                    </a:lnTo>
                    <a:lnTo>
                      <a:pt x="554" y="1567"/>
                    </a:lnTo>
                    <a:lnTo>
                      <a:pt x="754" y="1469"/>
                    </a:lnTo>
                    <a:lnTo>
                      <a:pt x="955" y="1388"/>
                    </a:lnTo>
                    <a:lnTo>
                      <a:pt x="1145" y="1311"/>
                    </a:lnTo>
                    <a:lnTo>
                      <a:pt x="1335" y="1241"/>
                    </a:lnTo>
                    <a:lnTo>
                      <a:pt x="1519" y="1186"/>
                    </a:lnTo>
                    <a:lnTo>
                      <a:pt x="1693" y="1132"/>
                    </a:lnTo>
                    <a:lnTo>
                      <a:pt x="1861" y="1083"/>
                    </a:lnTo>
                    <a:lnTo>
                      <a:pt x="2019" y="1045"/>
                    </a:lnTo>
                    <a:lnTo>
                      <a:pt x="2165" y="1007"/>
                    </a:lnTo>
                    <a:lnTo>
                      <a:pt x="2301" y="974"/>
                    </a:lnTo>
                    <a:lnTo>
                      <a:pt x="2426" y="947"/>
                    </a:lnTo>
                    <a:lnTo>
                      <a:pt x="2534" y="914"/>
                    </a:lnTo>
                    <a:lnTo>
                      <a:pt x="2626" y="892"/>
                    </a:lnTo>
                    <a:lnTo>
                      <a:pt x="2702" y="865"/>
                    </a:lnTo>
                    <a:lnTo>
                      <a:pt x="2762" y="838"/>
                    </a:lnTo>
                    <a:lnTo>
                      <a:pt x="2800" y="816"/>
                    </a:lnTo>
                    <a:lnTo>
                      <a:pt x="2827" y="794"/>
                    </a:lnTo>
                    <a:lnTo>
                      <a:pt x="2849" y="767"/>
                    </a:lnTo>
                    <a:lnTo>
                      <a:pt x="2865" y="745"/>
                    </a:lnTo>
                    <a:lnTo>
                      <a:pt x="2876" y="724"/>
                    </a:lnTo>
                    <a:lnTo>
                      <a:pt x="2882" y="702"/>
                    </a:lnTo>
                    <a:lnTo>
                      <a:pt x="2876" y="658"/>
                    </a:lnTo>
                    <a:lnTo>
                      <a:pt x="2854" y="620"/>
                    </a:lnTo>
                    <a:lnTo>
                      <a:pt x="2833" y="588"/>
                    </a:lnTo>
                    <a:lnTo>
                      <a:pt x="2800" y="560"/>
                    </a:lnTo>
                    <a:lnTo>
                      <a:pt x="2773" y="544"/>
                    </a:lnTo>
                    <a:lnTo>
                      <a:pt x="2773" y="544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1">
                      <a:gamma/>
                      <a:shade val="90980"/>
                      <a:invGamma/>
                    </a:schemeClr>
                  </a:gs>
                </a:gsLst>
                <a:lin ang="0" scaled="1"/>
                <a:tileRect/>
              </a:gra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21509" name="任意多边形 21508"/>
              <p:cNvSpPr/>
              <p:nvPr/>
            </p:nvSpPr>
            <p:spPr>
              <a:xfrm>
                <a:off x="4170" y="2671"/>
                <a:ext cx="1259" cy="811"/>
              </a:xfrm>
              <a:custGeom>
                <a:avLst/>
                <a:gdLst/>
                <a:ahLst/>
                <a:cxnLst/>
                <a:pathLst>
                  <a:path w="1259" h="811">
                    <a:moveTo>
                      <a:pt x="1259" y="615"/>
                    </a:moveTo>
                    <a:lnTo>
                      <a:pt x="1248" y="588"/>
                    </a:lnTo>
                    <a:lnTo>
                      <a:pt x="1237" y="566"/>
                    </a:lnTo>
                    <a:lnTo>
                      <a:pt x="1216" y="539"/>
                    </a:lnTo>
                    <a:lnTo>
                      <a:pt x="1188" y="517"/>
                    </a:lnTo>
                    <a:lnTo>
                      <a:pt x="1123" y="479"/>
                    </a:lnTo>
                    <a:lnTo>
                      <a:pt x="1042" y="441"/>
                    </a:lnTo>
                    <a:lnTo>
                      <a:pt x="944" y="408"/>
                    </a:lnTo>
                    <a:lnTo>
                      <a:pt x="841" y="381"/>
                    </a:lnTo>
                    <a:lnTo>
                      <a:pt x="727" y="348"/>
                    </a:lnTo>
                    <a:lnTo>
                      <a:pt x="613" y="321"/>
                    </a:lnTo>
                    <a:lnTo>
                      <a:pt x="499" y="294"/>
                    </a:lnTo>
                    <a:lnTo>
                      <a:pt x="391" y="261"/>
                    </a:lnTo>
                    <a:lnTo>
                      <a:pt x="288" y="229"/>
                    </a:lnTo>
                    <a:lnTo>
                      <a:pt x="195" y="196"/>
                    </a:lnTo>
                    <a:lnTo>
                      <a:pt x="119" y="152"/>
                    </a:lnTo>
                    <a:lnTo>
                      <a:pt x="54" y="109"/>
                    </a:lnTo>
                    <a:lnTo>
                      <a:pt x="33" y="87"/>
                    </a:lnTo>
                    <a:lnTo>
                      <a:pt x="16" y="60"/>
                    </a:lnTo>
                    <a:lnTo>
                      <a:pt x="5" y="33"/>
                    </a:lnTo>
                    <a:lnTo>
                      <a:pt x="0" y="0"/>
                    </a:lnTo>
                    <a:lnTo>
                      <a:pt x="0" y="6"/>
                    </a:lnTo>
                    <a:lnTo>
                      <a:pt x="0" y="11"/>
                    </a:lnTo>
                    <a:lnTo>
                      <a:pt x="0" y="38"/>
                    </a:lnTo>
                    <a:lnTo>
                      <a:pt x="5" y="60"/>
                    </a:lnTo>
                    <a:lnTo>
                      <a:pt x="16" y="87"/>
                    </a:lnTo>
                    <a:lnTo>
                      <a:pt x="33" y="114"/>
                    </a:lnTo>
                    <a:lnTo>
                      <a:pt x="54" y="142"/>
                    </a:lnTo>
                    <a:lnTo>
                      <a:pt x="87" y="174"/>
                    </a:lnTo>
                    <a:lnTo>
                      <a:pt x="125" y="207"/>
                    </a:lnTo>
                    <a:lnTo>
                      <a:pt x="179" y="240"/>
                    </a:lnTo>
                    <a:lnTo>
                      <a:pt x="244" y="278"/>
                    </a:lnTo>
                    <a:lnTo>
                      <a:pt x="326" y="310"/>
                    </a:lnTo>
                    <a:lnTo>
                      <a:pt x="418" y="348"/>
                    </a:lnTo>
                    <a:lnTo>
                      <a:pt x="526" y="381"/>
                    </a:lnTo>
                    <a:lnTo>
                      <a:pt x="657" y="414"/>
                    </a:lnTo>
                    <a:lnTo>
                      <a:pt x="749" y="435"/>
                    </a:lnTo>
                    <a:lnTo>
                      <a:pt x="830" y="463"/>
                    </a:lnTo>
                    <a:lnTo>
                      <a:pt x="901" y="490"/>
                    </a:lnTo>
                    <a:lnTo>
                      <a:pt x="966" y="512"/>
                    </a:lnTo>
                    <a:lnTo>
                      <a:pt x="1015" y="539"/>
                    </a:lnTo>
                    <a:lnTo>
                      <a:pt x="1053" y="566"/>
                    </a:lnTo>
                    <a:lnTo>
                      <a:pt x="1080" y="593"/>
                    </a:lnTo>
                    <a:lnTo>
                      <a:pt x="1102" y="620"/>
                    </a:lnTo>
                    <a:lnTo>
                      <a:pt x="1112" y="648"/>
                    </a:lnTo>
                    <a:lnTo>
                      <a:pt x="1118" y="675"/>
                    </a:lnTo>
                    <a:lnTo>
                      <a:pt x="1112" y="697"/>
                    </a:lnTo>
                    <a:lnTo>
                      <a:pt x="1096" y="724"/>
                    </a:lnTo>
                    <a:lnTo>
                      <a:pt x="1080" y="746"/>
                    </a:lnTo>
                    <a:lnTo>
                      <a:pt x="1053" y="767"/>
                    </a:lnTo>
                    <a:lnTo>
                      <a:pt x="1015" y="789"/>
                    </a:lnTo>
                    <a:lnTo>
                      <a:pt x="977" y="811"/>
                    </a:lnTo>
                    <a:lnTo>
                      <a:pt x="1047" y="789"/>
                    </a:lnTo>
                    <a:lnTo>
                      <a:pt x="1107" y="767"/>
                    </a:lnTo>
                    <a:lnTo>
                      <a:pt x="1156" y="746"/>
                    </a:lnTo>
                    <a:lnTo>
                      <a:pt x="1199" y="724"/>
                    </a:lnTo>
                    <a:lnTo>
                      <a:pt x="1226" y="702"/>
                    </a:lnTo>
                    <a:lnTo>
                      <a:pt x="1248" y="675"/>
                    </a:lnTo>
                    <a:lnTo>
                      <a:pt x="1259" y="648"/>
                    </a:lnTo>
                    <a:lnTo>
                      <a:pt x="1259" y="615"/>
                    </a:lnTo>
                    <a:lnTo>
                      <a:pt x="1259" y="615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1">
                      <a:gamma/>
                      <a:shade val="90980"/>
                      <a:invGamma/>
                    </a:schemeClr>
                  </a:gs>
                </a:gsLst>
                <a:lin ang="2700000" scaled="1"/>
                <a:tileRect/>
              </a:gra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21510" name="任意多边形 21509"/>
              <p:cNvSpPr/>
              <p:nvPr/>
            </p:nvSpPr>
            <p:spPr>
              <a:xfrm>
                <a:off x="2900" y="3346"/>
                <a:ext cx="2849" cy="969"/>
              </a:xfrm>
              <a:custGeom>
                <a:avLst/>
                <a:gdLst/>
                <a:ahLst/>
                <a:cxnLst/>
                <a:pathLst>
                  <a:path w="2849" h="969">
                    <a:moveTo>
                      <a:pt x="92" y="958"/>
                    </a:moveTo>
                    <a:lnTo>
                      <a:pt x="0" y="969"/>
                    </a:lnTo>
                    <a:lnTo>
                      <a:pt x="391" y="969"/>
                    </a:lnTo>
                    <a:lnTo>
                      <a:pt x="434" y="947"/>
                    </a:lnTo>
                    <a:lnTo>
                      <a:pt x="483" y="914"/>
                    </a:lnTo>
                    <a:lnTo>
                      <a:pt x="554" y="876"/>
                    </a:lnTo>
                    <a:lnTo>
                      <a:pt x="635" y="838"/>
                    </a:lnTo>
                    <a:lnTo>
                      <a:pt x="727" y="794"/>
                    </a:lnTo>
                    <a:lnTo>
                      <a:pt x="836" y="745"/>
                    </a:lnTo>
                    <a:lnTo>
                      <a:pt x="961" y="696"/>
                    </a:lnTo>
                    <a:lnTo>
                      <a:pt x="1102" y="642"/>
                    </a:lnTo>
                    <a:lnTo>
                      <a:pt x="1259" y="582"/>
                    </a:lnTo>
                    <a:lnTo>
                      <a:pt x="1433" y="522"/>
                    </a:lnTo>
                    <a:lnTo>
                      <a:pt x="1623" y="462"/>
                    </a:lnTo>
                    <a:lnTo>
                      <a:pt x="1829" y="403"/>
                    </a:lnTo>
                    <a:lnTo>
                      <a:pt x="2057" y="343"/>
                    </a:lnTo>
                    <a:lnTo>
                      <a:pt x="2301" y="283"/>
                    </a:lnTo>
                    <a:lnTo>
                      <a:pt x="2567" y="223"/>
                    </a:lnTo>
                    <a:lnTo>
                      <a:pt x="2849" y="163"/>
                    </a:lnTo>
                    <a:lnTo>
                      <a:pt x="2849" y="0"/>
                    </a:lnTo>
                    <a:lnTo>
                      <a:pt x="2817" y="16"/>
                    </a:lnTo>
                    <a:lnTo>
                      <a:pt x="2773" y="33"/>
                    </a:lnTo>
                    <a:lnTo>
                      <a:pt x="2719" y="54"/>
                    </a:lnTo>
                    <a:lnTo>
                      <a:pt x="2648" y="76"/>
                    </a:lnTo>
                    <a:lnTo>
                      <a:pt x="2572" y="98"/>
                    </a:lnTo>
                    <a:lnTo>
                      <a:pt x="2491" y="120"/>
                    </a:lnTo>
                    <a:lnTo>
                      <a:pt x="2399" y="147"/>
                    </a:lnTo>
                    <a:lnTo>
                      <a:pt x="2301" y="169"/>
                    </a:lnTo>
                    <a:lnTo>
                      <a:pt x="2095" y="223"/>
                    </a:lnTo>
                    <a:lnTo>
                      <a:pt x="1889" y="277"/>
                    </a:lnTo>
                    <a:lnTo>
                      <a:pt x="1688" y="326"/>
                    </a:lnTo>
                    <a:lnTo>
                      <a:pt x="1590" y="354"/>
                    </a:lnTo>
                    <a:lnTo>
                      <a:pt x="1503" y="381"/>
                    </a:lnTo>
                    <a:lnTo>
                      <a:pt x="1107" y="506"/>
                    </a:lnTo>
                    <a:lnTo>
                      <a:pt x="912" y="577"/>
                    </a:lnTo>
                    <a:lnTo>
                      <a:pt x="727" y="647"/>
                    </a:lnTo>
                    <a:lnTo>
                      <a:pt x="548" y="718"/>
                    </a:lnTo>
                    <a:lnTo>
                      <a:pt x="380" y="794"/>
                    </a:lnTo>
                    <a:lnTo>
                      <a:pt x="228" y="876"/>
                    </a:lnTo>
                    <a:lnTo>
                      <a:pt x="92" y="958"/>
                    </a:lnTo>
                    <a:lnTo>
                      <a:pt x="92" y="958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>
                      <a:gamma/>
                      <a:shade val="81961"/>
                      <a:invGamma/>
                      <a:alpha val="100000"/>
                    </a:schemeClr>
                  </a:gs>
                  <a:gs pos="100000">
                    <a:schemeClr val="bg1">
                      <a:alpha val="100000"/>
                    </a:schemeClr>
                  </a:gs>
                </a:gsLst>
                <a:lin ang="5400000" scaled="1"/>
                <a:tileRect/>
              </a:gra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21511" name="任意多边形 21510"/>
              <p:cNvSpPr/>
              <p:nvPr/>
            </p:nvSpPr>
            <p:spPr>
              <a:xfrm>
                <a:off x="2748" y="2230"/>
                <a:ext cx="3007" cy="2085"/>
              </a:xfrm>
              <a:custGeom>
                <a:avLst/>
                <a:gdLst/>
                <a:ahLst/>
                <a:cxnLst/>
                <a:pathLst>
                  <a:path w="3007" h="2085">
                    <a:moveTo>
                      <a:pt x="1427" y="441"/>
                    </a:moveTo>
                    <a:lnTo>
                      <a:pt x="1433" y="474"/>
                    </a:lnTo>
                    <a:lnTo>
                      <a:pt x="1444" y="501"/>
                    </a:lnTo>
                    <a:lnTo>
                      <a:pt x="1460" y="528"/>
                    </a:lnTo>
                    <a:lnTo>
                      <a:pt x="1482" y="550"/>
                    </a:lnTo>
                    <a:lnTo>
                      <a:pt x="1541" y="593"/>
                    </a:lnTo>
                    <a:lnTo>
                      <a:pt x="1623" y="637"/>
                    </a:lnTo>
                    <a:lnTo>
                      <a:pt x="1715" y="670"/>
                    </a:lnTo>
                    <a:lnTo>
                      <a:pt x="1818" y="702"/>
                    </a:lnTo>
                    <a:lnTo>
                      <a:pt x="1927" y="735"/>
                    </a:lnTo>
                    <a:lnTo>
                      <a:pt x="2041" y="762"/>
                    </a:lnTo>
                    <a:lnTo>
                      <a:pt x="2155" y="789"/>
                    </a:lnTo>
                    <a:lnTo>
                      <a:pt x="2269" y="822"/>
                    </a:lnTo>
                    <a:lnTo>
                      <a:pt x="2372" y="849"/>
                    </a:lnTo>
                    <a:lnTo>
                      <a:pt x="2464" y="882"/>
                    </a:lnTo>
                    <a:lnTo>
                      <a:pt x="2551" y="920"/>
                    </a:lnTo>
                    <a:lnTo>
                      <a:pt x="2616" y="958"/>
                    </a:lnTo>
                    <a:lnTo>
                      <a:pt x="2638" y="980"/>
                    </a:lnTo>
                    <a:lnTo>
                      <a:pt x="2659" y="1007"/>
                    </a:lnTo>
                    <a:lnTo>
                      <a:pt x="2676" y="1029"/>
                    </a:lnTo>
                    <a:lnTo>
                      <a:pt x="2681" y="1056"/>
                    </a:lnTo>
                    <a:lnTo>
                      <a:pt x="2681" y="1083"/>
                    </a:lnTo>
                    <a:lnTo>
                      <a:pt x="2676" y="1105"/>
                    </a:lnTo>
                    <a:lnTo>
                      <a:pt x="2665" y="1127"/>
                    </a:lnTo>
                    <a:lnTo>
                      <a:pt x="2643" y="1149"/>
                    </a:lnTo>
                    <a:lnTo>
                      <a:pt x="2616" y="1170"/>
                    </a:lnTo>
                    <a:lnTo>
                      <a:pt x="2583" y="1187"/>
                    </a:lnTo>
                    <a:lnTo>
                      <a:pt x="2545" y="1208"/>
                    </a:lnTo>
                    <a:lnTo>
                      <a:pt x="2502" y="1225"/>
                    </a:lnTo>
                    <a:lnTo>
                      <a:pt x="2448" y="1241"/>
                    </a:lnTo>
                    <a:lnTo>
                      <a:pt x="2388" y="1257"/>
                    </a:lnTo>
                    <a:lnTo>
                      <a:pt x="2328" y="1274"/>
                    </a:lnTo>
                    <a:lnTo>
                      <a:pt x="2258" y="1290"/>
                    </a:lnTo>
                    <a:lnTo>
                      <a:pt x="2106" y="1328"/>
                    </a:lnTo>
                    <a:lnTo>
                      <a:pt x="1932" y="1372"/>
                    </a:lnTo>
                    <a:lnTo>
                      <a:pt x="1742" y="1421"/>
                    </a:lnTo>
                    <a:lnTo>
                      <a:pt x="1531" y="1475"/>
                    </a:lnTo>
                    <a:lnTo>
                      <a:pt x="1308" y="1540"/>
                    </a:lnTo>
                    <a:lnTo>
                      <a:pt x="1069" y="1617"/>
                    </a:lnTo>
                    <a:lnTo>
                      <a:pt x="820" y="1709"/>
                    </a:lnTo>
                    <a:lnTo>
                      <a:pt x="554" y="1818"/>
                    </a:lnTo>
                    <a:lnTo>
                      <a:pt x="282" y="1943"/>
                    </a:lnTo>
                    <a:lnTo>
                      <a:pt x="0" y="2085"/>
                    </a:lnTo>
                    <a:lnTo>
                      <a:pt x="152" y="2085"/>
                    </a:lnTo>
                    <a:lnTo>
                      <a:pt x="244" y="2074"/>
                    </a:lnTo>
                    <a:lnTo>
                      <a:pt x="386" y="1992"/>
                    </a:lnTo>
                    <a:lnTo>
                      <a:pt x="537" y="1910"/>
                    </a:lnTo>
                    <a:lnTo>
                      <a:pt x="700" y="1834"/>
                    </a:lnTo>
                    <a:lnTo>
                      <a:pt x="879" y="1763"/>
                    </a:lnTo>
                    <a:lnTo>
                      <a:pt x="1064" y="1693"/>
                    </a:lnTo>
                    <a:lnTo>
                      <a:pt x="1259" y="1622"/>
                    </a:lnTo>
                    <a:lnTo>
                      <a:pt x="1661" y="1497"/>
                    </a:lnTo>
                    <a:lnTo>
                      <a:pt x="1748" y="1470"/>
                    </a:lnTo>
                    <a:lnTo>
                      <a:pt x="1845" y="1442"/>
                    </a:lnTo>
                    <a:lnTo>
                      <a:pt x="2046" y="1393"/>
                    </a:lnTo>
                    <a:lnTo>
                      <a:pt x="2252" y="1339"/>
                    </a:lnTo>
                    <a:lnTo>
                      <a:pt x="2458" y="1285"/>
                    </a:lnTo>
                    <a:lnTo>
                      <a:pt x="2551" y="1263"/>
                    </a:lnTo>
                    <a:lnTo>
                      <a:pt x="2643" y="1236"/>
                    </a:lnTo>
                    <a:lnTo>
                      <a:pt x="2730" y="1214"/>
                    </a:lnTo>
                    <a:lnTo>
                      <a:pt x="2806" y="1192"/>
                    </a:lnTo>
                    <a:lnTo>
                      <a:pt x="2876" y="1170"/>
                    </a:lnTo>
                    <a:lnTo>
                      <a:pt x="2931" y="1149"/>
                    </a:lnTo>
                    <a:lnTo>
                      <a:pt x="2974" y="1132"/>
                    </a:lnTo>
                    <a:lnTo>
                      <a:pt x="3007" y="1116"/>
                    </a:lnTo>
                    <a:lnTo>
                      <a:pt x="3007" y="871"/>
                    </a:lnTo>
                    <a:lnTo>
                      <a:pt x="2941" y="860"/>
                    </a:lnTo>
                    <a:lnTo>
                      <a:pt x="2860" y="844"/>
                    </a:lnTo>
                    <a:lnTo>
                      <a:pt x="2773" y="827"/>
                    </a:lnTo>
                    <a:lnTo>
                      <a:pt x="2670" y="806"/>
                    </a:lnTo>
                    <a:lnTo>
                      <a:pt x="2567" y="784"/>
                    </a:lnTo>
                    <a:lnTo>
                      <a:pt x="2458" y="757"/>
                    </a:lnTo>
                    <a:lnTo>
                      <a:pt x="2241" y="702"/>
                    </a:lnTo>
                    <a:lnTo>
                      <a:pt x="2138" y="670"/>
                    </a:lnTo>
                    <a:lnTo>
                      <a:pt x="2046" y="637"/>
                    </a:lnTo>
                    <a:lnTo>
                      <a:pt x="1959" y="604"/>
                    </a:lnTo>
                    <a:lnTo>
                      <a:pt x="1883" y="566"/>
                    </a:lnTo>
                    <a:lnTo>
                      <a:pt x="1824" y="534"/>
                    </a:lnTo>
                    <a:lnTo>
                      <a:pt x="1780" y="495"/>
                    </a:lnTo>
                    <a:lnTo>
                      <a:pt x="1769" y="474"/>
                    </a:lnTo>
                    <a:lnTo>
                      <a:pt x="1758" y="457"/>
                    </a:lnTo>
                    <a:lnTo>
                      <a:pt x="1753" y="436"/>
                    </a:lnTo>
                    <a:lnTo>
                      <a:pt x="1758" y="419"/>
                    </a:lnTo>
                    <a:lnTo>
                      <a:pt x="1780" y="381"/>
                    </a:lnTo>
                    <a:lnTo>
                      <a:pt x="1813" y="343"/>
                    </a:lnTo>
                    <a:lnTo>
                      <a:pt x="1862" y="316"/>
                    </a:lnTo>
                    <a:lnTo>
                      <a:pt x="1921" y="289"/>
                    </a:lnTo>
                    <a:lnTo>
                      <a:pt x="1986" y="267"/>
                    </a:lnTo>
                    <a:lnTo>
                      <a:pt x="2062" y="245"/>
                    </a:lnTo>
                    <a:lnTo>
                      <a:pt x="2149" y="229"/>
                    </a:lnTo>
                    <a:lnTo>
                      <a:pt x="2236" y="213"/>
                    </a:lnTo>
                    <a:lnTo>
                      <a:pt x="2431" y="180"/>
                    </a:lnTo>
                    <a:lnTo>
                      <a:pt x="2627" y="158"/>
                    </a:lnTo>
                    <a:lnTo>
                      <a:pt x="2827" y="125"/>
                    </a:lnTo>
                    <a:lnTo>
                      <a:pt x="2920" y="109"/>
                    </a:lnTo>
                    <a:lnTo>
                      <a:pt x="3007" y="87"/>
                    </a:lnTo>
                    <a:lnTo>
                      <a:pt x="3007" y="0"/>
                    </a:lnTo>
                    <a:lnTo>
                      <a:pt x="2909" y="22"/>
                    </a:lnTo>
                    <a:lnTo>
                      <a:pt x="2795" y="44"/>
                    </a:lnTo>
                    <a:lnTo>
                      <a:pt x="2676" y="66"/>
                    </a:lnTo>
                    <a:lnTo>
                      <a:pt x="2551" y="82"/>
                    </a:lnTo>
                    <a:lnTo>
                      <a:pt x="2285" y="120"/>
                    </a:lnTo>
                    <a:lnTo>
                      <a:pt x="2155" y="136"/>
                    </a:lnTo>
                    <a:lnTo>
                      <a:pt x="2030" y="158"/>
                    </a:lnTo>
                    <a:lnTo>
                      <a:pt x="1905" y="174"/>
                    </a:lnTo>
                    <a:lnTo>
                      <a:pt x="1791" y="202"/>
                    </a:lnTo>
                    <a:lnTo>
                      <a:pt x="1688" y="229"/>
                    </a:lnTo>
                    <a:lnTo>
                      <a:pt x="1601" y="261"/>
                    </a:lnTo>
                    <a:lnTo>
                      <a:pt x="1525" y="300"/>
                    </a:lnTo>
                    <a:lnTo>
                      <a:pt x="1471" y="338"/>
                    </a:lnTo>
                    <a:lnTo>
                      <a:pt x="1455" y="359"/>
                    </a:lnTo>
                    <a:lnTo>
                      <a:pt x="1438" y="387"/>
                    </a:lnTo>
                    <a:lnTo>
                      <a:pt x="1427" y="414"/>
                    </a:lnTo>
                    <a:lnTo>
                      <a:pt x="1427" y="441"/>
                    </a:lnTo>
                    <a:lnTo>
                      <a:pt x="1427" y="441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21512" name="任意多边形 21511"/>
              <p:cNvSpPr/>
              <p:nvPr/>
            </p:nvSpPr>
            <p:spPr>
              <a:xfrm>
                <a:off x="4501" y="2317"/>
                <a:ext cx="1248" cy="539"/>
              </a:xfrm>
              <a:custGeom>
                <a:avLst/>
                <a:gdLst/>
                <a:ahLst/>
                <a:cxnLst/>
                <a:pathLst>
                  <a:path w="1248" h="539">
                    <a:moveTo>
                      <a:pt x="0" y="332"/>
                    </a:moveTo>
                    <a:lnTo>
                      <a:pt x="0" y="360"/>
                    </a:lnTo>
                    <a:lnTo>
                      <a:pt x="5" y="387"/>
                    </a:lnTo>
                    <a:lnTo>
                      <a:pt x="27" y="414"/>
                    </a:lnTo>
                    <a:lnTo>
                      <a:pt x="54" y="436"/>
                    </a:lnTo>
                    <a:lnTo>
                      <a:pt x="92" y="463"/>
                    </a:lnTo>
                    <a:lnTo>
                      <a:pt x="141" y="490"/>
                    </a:lnTo>
                    <a:lnTo>
                      <a:pt x="195" y="512"/>
                    </a:lnTo>
                    <a:lnTo>
                      <a:pt x="255" y="539"/>
                    </a:lnTo>
                    <a:lnTo>
                      <a:pt x="212" y="517"/>
                    </a:lnTo>
                    <a:lnTo>
                      <a:pt x="179" y="490"/>
                    </a:lnTo>
                    <a:lnTo>
                      <a:pt x="157" y="468"/>
                    </a:lnTo>
                    <a:lnTo>
                      <a:pt x="141" y="447"/>
                    </a:lnTo>
                    <a:lnTo>
                      <a:pt x="136" y="425"/>
                    </a:lnTo>
                    <a:lnTo>
                      <a:pt x="136" y="403"/>
                    </a:lnTo>
                    <a:lnTo>
                      <a:pt x="141" y="381"/>
                    </a:lnTo>
                    <a:lnTo>
                      <a:pt x="157" y="365"/>
                    </a:lnTo>
                    <a:lnTo>
                      <a:pt x="179" y="343"/>
                    </a:lnTo>
                    <a:lnTo>
                      <a:pt x="201" y="327"/>
                    </a:lnTo>
                    <a:lnTo>
                      <a:pt x="266" y="294"/>
                    </a:lnTo>
                    <a:lnTo>
                      <a:pt x="353" y="262"/>
                    </a:lnTo>
                    <a:lnTo>
                      <a:pt x="445" y="234"/>
                    </a:lnTo>
                    <a:lnTo>
                      <a:pt x="554" y="213"/>
                    </a:lnTo>
                    <a:lnTo>
                      <a:pt x="662" y="191"/>
                    </a:lnTo>
                    <a:lnTo>
                      <a:pt x="890" y="153"/>
                    </a:lnTo>
                    <a:lnTo>
                      <a:pt x="993" y="136"/>
                    </a:lnTo>
                    <a:lnTo>
                      <a:pt x="1091" y="120"/>
                    </a:lnTo>
                    <a:lnTo>
                      <a:pt x="1178" y="115"/>
                    </a:lnTo>
                    <a:lnTo>
                      <a:pt x="1248" y="104"/>
                    </a:lnTo>
                    <a:lnTo>
                      <a:pt x="1248" y="0"/>
                    </a:lnTo>
                    <a:lnTo>
                      <a:pt x="1161" y="22"/>
                    </a:lnTo>
                    <a:lnTo>
                      <a:pt x="1069" y="38"/>
                    </a:lnTo>
                    <a:lnTo>
                      <a:pt x="874" y="71"/>
                    </a:lnTo>
                    <a:lnTo>
                      <a:pt x="673" y="93"/>
                    </a:lnTo>
                    <a:lnTo>
                      <a:pt x="483" y="126"/>
                    </a:lnTo>
                    <a:lnTo>
                      <a:pt x="391" y="142"/>
                    </a:lnTo>
                    <a:lnTo>
                      <a:pt x="309" y="158"/>
                    </a:lnTo>
                    <a:lnTo>
                      <a:pt x="228" y="180"/>
                    </a:lnTo>
                    <a:lnTo>
                      <a:pt x="163" y="202"/>
                    </a:lnTo>
                    <a:lnTo>
                      <a:pt x="103" y="229"/>
                    </a:lnTo>
                    <a:lnTo>
                      <a:pt x="54" y="256"/>
                    </a:lnTo>
                    <a:lnTo>
                      <a:pt x="22" y="294"/>
                    </a:lnTo>
                    <a:lnTo>
                      <a:pt x="0" y="332"/>
                    </a:lnTo>
                    <a:lnTo>
                      <a:pt x="0" y="332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>
                      <a:gamma/>
                      <a:shade val="87843"/>
                      <a:invGamma/>
                      <a:alpha val="100000"/>
                    </a:schemeClr>
                  </a:gs>
                  <a:gs pos="100000">
                    <a:schemeClr val="bg1">
                      <a:alpha val="100000"/>
                    </a:schemeClr>
                  </a:gs>
                </a:gsLst>
                <a:lin ang="2700000" scaled="1"/>
                <a:tileRect/>
              </a:gra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</p:grpSp>
        <p:sp>
          <p:nvSpPr>
            <p:cNvPr id="21513" name="任意多边形 21512"/>
            <p:cNvSpPr/>
            <p:nvPr/>
          </p:nvSpPr>
          <p:spPr>
            <a:xfrm>
              <a:off x="3322" y="1341"/>
              <a:ext cx="1825" cy="1537"/>
            </a:xfrm>
            <a:custGeom>
              <a:avLst/>
              <a:gdLst/>
              <a:ahLst/>
              <a:cxnLst/>
              <a:pathLst>
                <a:path w="2296" h="1469">
                  <a:moveTo>
                    <a:pt x="771" y="1088"/>
                  </a:moveTo>
                  <a:lnTo>
                    <a:pt x="982" y="1061"/>
                  </a:lnTo>
                  <a:lnTo>
                    <a:pt x="1178" y="1034"/>
                  </a:lnTo>
                  <a:lnTo>
                    <a:pt x="1357" y="1012"/>
                  </a:lnTo>
                  <a:lnTo>
                    <a:pt x="1520" y="985"/>
                  </a:lnTo>
                  <a:lnTo>
                    <a:pt x="1666" y="957"/>
                  </a:lnTo>
                  <a:lnTo>
                    <a:pt x="1796" y="930"/>
                  </a:lnTo>
                  <a:lnTo>
                    <a:pt x="1916" y="897"/>
                  </a:lnTo>
                  <a:lnTo>
                    <a:pt x="2013" y="870"/>
                  </a:lnTo>
                  <a:lnTo>
                    <a:pt x="2100" y="832"/>
                  </a:lnTo>
                  <a:lnTo>
                    <a:pt x="2171" y="800"/>
                  </a:lnTo>
                  <a:lnTo>
                    <a:pt x="2220" y="756"/>
                  </a:lnTo>
                  <a:lnTo>
                    <a:pt x="2263" y="712"/>
                  </a:lnTo>
                  <a:lnTo>
                    <a:pt x="2285" y="669"/>
                  </a:lnTo>
                  <a:lnTo>
                    <a:pt x="2296" y="614"/>
                  </a:lnTo>
                  <a:lnTo>
                    <a:pt x="2290" y="560"/>
                  </a:lnTo>
                  <a:lnTo>
                    <a:pt x="2269" y="500"/>
                  </a:lnTo>
                  <a:lnTo>
                    <a:pt x="2241" y="457"/>
                  </a:lnTo>
                  <a:lnTo>
                    <a:pt x="2198" y="408"/>
                  </a:lnTo>
                  <a:lnTo>
                    <a:pt x="2144" y="364"/>
                  </a:lnTo>
                  <a:lnTo>
                    <a:pt x="2079" y="321"/>
                  </a:lnTo>
                  <a:lnTo>
                    <a:pt x="2008" y="277"/>
                  </a:lnTo>
                  <a:lnTo>
                    <a:pt x="1927" y="234"/>
                  </a:lnTo>
                  <a:lnTo>
                    <a:pt x="1769" y="157"/>
                  </a:lnTo>
                  <a:lnTo>
                    <a:pt x="1688" y="125"/>
                  </a:lnTo>
                  <a:lnTo>
                    <a:pt x="1612" y="92"/>
                  </a:lnTo>
                  <a:lnTo>
                    <a:pt x="1536" y="65"/>
                  </a:lnTo>
                  <a:lnTo>
                    <a:pt x="1476" y="43"/>
                  </a:lnTo>
                  <a:lnTo>
                    <a:pt x="1422" y="27"/>
                  </a:lnTo>
                  <a:lnTo>
                    <a:pt x="1384" y="10"/>
                  </a:lnTo>
                  <a:lnTo>
                    <a:pt x="1357" y="5"/>
                  </a:lnTo>
                  <a:lnTo>
                    <a:pt x="1346" y="0"/>
                  </a:lnTo>
                  <a:lnTo>
                    <a:pt x="1498" y="54"/>
                  </a:lnTo>
                  <a:lnTo>
                    <a:pt x="1655" y="119"/>
                  </a:lnTo>
                  <a:lnTo>
                    <a:pt x="1807" y="185"/>
                  </a:lnTo>
                  <a:lnTo>
                    <a:pt x="1948" y="255"/>
                  </a:lnTo>
                  <a:lnTo>
                    <a:pt x="2013" y="288"/>
                  </a:lnTo>
                  <a:lnTo>
                    <a:pt x="2068" y="326"/>
                  </a:lnTo>
                  <a:lnTo>
                    <a:pt x="2122" y="364"/>
                  </a:lnTo>
                  <a:lnTo>
                    <a:pt x="2171" y="402"/>
                  </a:lnTo>
                  <a:lnTo>
                    <a:pt x="2209" y="440"/>
                  </a:lnTo>
                  <a:lnTo>
                    <a:pt x="2236" y="478"/>
                  </a:lnTo>
                  <a:lnTo>
                    <a:pt x="2252" y="522"/>
                  </a:lnTo>
                  <a:lnTo>
                    <a:pt x="2263" y="560"/>
                  </a:lnTo>
                  <a:lnTo>
                    <a:pt x="2258" y="598"/>
                  </a:lnTo>
                  <a:lnTo>
                    <a:pt x="2241" y="636"/>
                  </a:lnTo>
                  <a:lnTo>
                    <a:pt x="2214" y="669"/>
                  </a:lnTo>
                  <a:lnTo>
                    <a:pt x="2171" y="702"/>
                  </a:lnTo>
                  <a:lnTo>
                    <a:pt x="2122" y="729"/>
                  </a:lnTo>
                  <a:lnTo>
                    <a:pt x="2062" y="756"/>
                  </a:lnTo>
                  <a:lnTo>
                    <a:pt x="1997" y="778"/>
                  </a:lnTo>
                  <a:lnTo>
                    <a:pt x="1921" y="800"/>
                  </a:lnTo>
                  <a:lnTo>
                    <a:pt x="1834" y="821"/>
                  </a:lnTo>
                  <a:lnTo>
                    <a:pt x="1748" y="843"/>
                  </a:lnTo>
                  <a:lnTo>
                    <a:pt x="1552" y="876"/>
                  </a:lnTo>
                  <a:lnTo>
                    <a:pt x="1351" y="908"/>
                  </a:lnTo>
                  <a:lnTo>
                    <a:pt x="1134" y="941"/>
                  </a:lnTo>
                  <a:lnTo>
                    <a:pt x="923" y="968"/>
                  </a:lnTo>
                  <a:lnTo>
                    <a:pt x="716" y="995"/>
                  </a:lnTo>
                  <a:lnTo>
                    <a:pt x="521" y="1028"/>
                  </a:lnTo>
                  <a:lnTo>
                    <a:pt x="434" y="1044"/>
                  </a:lnTo>
                  <a:lnTo>
                    <a:pt x="353" y="1066"/>
                  </a:lnTo>
                  <a:lnTo>
                    <a:pt x="277" y="1082"/>
                  </a:lnTo>
                  <a:lnTo>
                    <a:pt x="206" y="1104"/>
                  </a:lnTo>
                  <a:lnTo>
                    <a:pt x="147" y="1126"/>
                  </a:lnTo>
                  <a:lnTo>
                    <a:pt x="92" y="1148"/>
                  </a:lnTo>
                  <a:lnTo>
                    <a:pt x="54" y="1175"/>
                  </a:lnTo>
                  <a:lnTo>
                    <a:pt x="22" y="1202"/>
                  </a:lnTo>
                  <a:lnTo>
                    <a:pt x="6" y="1229"/>
                  </a:lnTo>
                  <a:lnTo>
                    <a:pt x="0" y="1262"/>
                  </a:lnTo>
                  <a:lnTo>
                    <a:pt x="11" y="1295"/>
                  </a:lnTo>
                  <a:lnTo>
                    <a:pt x="27" y="1327"/>
                  </a:lnTo>
                  <a:lnTo>
                    <a:pt x="54" y="1355"/>
                  </a:lnTo>
                  <a:lnTo>
                    <a:pt x="98" y="1382"/>
                  </a:lnTo>
                  <a:lnTo>
                    <a:pt x="141" y="1404"/>
                  </a:lnTo>
                  <a:lnTo>
                    <a:pt x="196" y="1425"/>
                  </a:lnTo>
                  <a:lnTo>
                    <a:pt x="261" y="1447"/>
                  </a:lnTo>
                  <a:lnTo>
                    <a:pt x="326" y="1469"/>
                  </a:lnTo>
                  <a:lnTo>
                    <a:pt x="266" y="1442"/>
                  </a:lnTo>
                  <a:lnTo>
                    <a:pt x="217" y="1414"/>
                  </a:lnTo>
                  <a:lnTo>
                    <a:pt x="174" y="1387"/>
                  </a:lnTo>
                  <a:lnTo>
                    <a:pt x="147" y="1360"/>
                  </a:lnTo>
                  <a:lnTo>
                    <a:pt x="125" y="1333"/>
                  </a:lnTo>
                  <a:lnTo>
                    <a:pt x="120" y="1306"/>
                  </a:lnTo>
                  <a:lnTo>
                    <a:pt x="125" y="1278"/>
                  </a:lnTo>
                  <a:lnTo>
                    <a:pt x="141" y="1257"/>
                  </a:lnTo>
                  <a:lnTo>
                    <a:pt x="174" y="1229"/>
                  </a:lnTo>
                  <a:lnTo>
                    <a:pt x="212" y="1208"/>
                  </a:lnTo>
                  <a:lnTo>
                    <a:pt x="272" y="1186"/>
                  </a:lnTo>
                  <a:lnTo>
                    <a:pt x="342" y="1164"/>
                  </a:lnTo>
                  <a:lnTo>
                    <a:pt x="423" y="1142"/>
                  </a:lnTo>
                  <a:lnTo>
                    <a:pt x="527" y="1121"/>
                  </a:lnTo>
                  <a:lnTo>
                    <a:pt x="641" y="1104"/>
                  </a:lnTo>
                  <a:lnTo>
                    <a:pt x="771" y="1088"/>
                  </a:lnTo>
                  <a:lnTo>
                    <a:pt x="771" y="1088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84706"/>
                    <a:invGamma/>
                    <a:alpha val="100000"/>
                  </a:schemeClr>
                </a:gs>
                <a:gs pos="100000">
                  <a:schemeClr val="bg1">
                    <a:alpha val="100000"/>
                  </a:schemeClr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1514" name="任意多边形 21513"/>
            <p:cNvSpPr/>
            <p:nvPr/>
          </p:nvSpPr>
          <p:spPr>
            <a:xfrm>
              <a:off x="0" y="0"/>
              <a:ext cx="5758" cy="1776"/>
            </a:xfrm>
            <a:custGeom>
              <a:avLst/>
              <a:gdLst/>
              <a:ahLst/>
              <a:cxnLst/>
              <a:pathLst>
                <a:path w="5740" h="1906">
                  <a:moveTo>
                    <a:pt x="0" y="0"/>
                  </a:moveTo>
                  <a:lnTo>
                    <a:pt x="0" y="1906"/>
                  </a:lnTo>
                  <a:lnTo>
                    <a:pt x="5740" y="1906"/>
                  </a:lnTo>
                  <a:lnTo>
                    <a:pt x="574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54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</p:grpSp>
      <p:sp>
        <p:nvSpPr>
          <p:cNvPr id="21515" name="标题 21514"/>
          <p:cNvSpPr>
            <a:spLocks noGrp="1"/>
          </p:cNvSpPr>
          <p:nvPr>
            <p:ph type="ctrTitle" sz="quarter"/>
          </p:nvPr>
        </p:nvSpPr>
        <p:spPr>
          <a:xfrm>
            <a:off x="914400" y="1736725"/>
            <a:ext cx="10363200" cy="192087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>
            <a:lvl1pPr lvl="0">
              <a:buClrTx/>
              <a:buSzTx/>
              <a:buFontTx/>
              <a:defRPr sz="6000"/>
            </a:lvl1pPr>
          </a:lstStyle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21516" name="副标题 21515"/>
          <p:cNvSpPr>
            <a:spLocks noGrp="1"/>
          </p:cNvSpPr>
          <p:nvPr>
            <p:ph type="subTitle" sz="quarter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>
            <a:lvl1pPr marL="0" lvl="0" indent="0" algn="ctr">
              <a:buClr>
                <a:schemeClr val="hlink"/>
              </a:buClr>
              <a:buSzPct val="70000"/>
              <a:buFont typeface="Wingdings" panose="05000000000000000000" pitchFamily="2" charset="2"/>
              <a:buNone/>
              <a:defRPr/>
            </a:lvl1pPr>
            <a:lvl2pPr marL="457200" lvl="1" indent="0" algn="ctr">
              <a:buClr>
                <a:schemeClr val="accent2"/>
              </a:buClr>
              <a:buSzPct val="70000"/>
              <a:buFont typeface="Wingdings" panose="05000000000000000000" pitchFamily="2" charset="2"/>
              <a:buNone/>
              <a:defRPr/>
            </a:lvl2pPr>
            <a:lvl3pPr marL="914400" lvl="2" indent="0" algn="ctr">
              <a:buClr>
                <a:schemeClr val="tx2"/>
              </a:buClr>
              <a:buSzPct val="70000"/>
              <a:buFont typeface="Wingdings" panose="05000000000000000000" pitchFamily="2" charset="2"/>
              <a:buNone/>
              <a:defRPr/>
            </a:lvl3pPr>
            <a:lvl4pPr marL="1371600" lvl="3" indent="0" algn="ctr">
              <a:buClr>
                <a:schemeClr val="accent2"/>
              </a:buClr>
              <a:buSzPct val="70000"/>
              <a:buFont typeface="Wingdings" panose="05000000000000000000" pitchFamily="2" charset="2"/>
              <a:buNone/>
              <a:defRPr/>
            </a:lvl4pPr>
            <a:lvl5pPr marL="1828800" lvl="4" indent="0" algn="ctr">
              <a:buClr>
                <a:schemeClr val="hlink"/>
              </a:buClr>
              <a:buSzPct val="70000"/>
              <a:buFont typeface="Wingdings" panose="05000000000000000000" pitchFamily="2" charset="2"/>
              <a:buNone/>
              <a:defRPr/>
            </a:lvl5pPr>
          </a:lstStyle>
          <a:p>
            <a:pPr lvl="0"/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21517" name="日期占位符 21516"/>
          <p:cNvSpPr>
            <a:spLocks noGrp="1"/>
          </p:cNvSpPr>
          <p:nvPr>
            <p:ph type="dt" sz="quarter" idx="2"/>
          </p:nvPr>
        </p:nvSpPr>
        <p:spPr>
          <a:xfrm>
            <a:off x="609600" y="6248400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>
            <a:lvl1pPr>
              <a:defRPr sz="1200"/>
            </a:lvl1pPr>
          </a:lstStyle>
          <a:p>
            <a:fld id="{BB962C8B-B14F-4D97-AF65-F5344CB8AC3E}" type="datetime1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21518" name="页脚占位符 21517"/>
          <p:cNvSpPr>
            <a:spLocks noGrp="1"/>
          </p:cNvSpPr>
          <p:nvPr>
            <p:ph type="ftr" sz="quarter" idx="3"/>
          </p:nvPr>
        </p:nvSpPr>
        <p:spPr>
          <a:xfrm>
            <a:off x="4165600" y="6251575"/>
            <a:ext cx="3860800" cy="47625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>
            <a:lvl1pPr algn="ctr">
              <a:defRPr sz="1200"/>
            </a:lvl1pPr>
          </a:lstStyle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21519" name="灯片编号占位符 21518"/>
          <p:cNvSpPr>
            <a:spLocks noGrp="1"/>
          </p:cNvSpPr>
          <p:nvPr>
            <p:ph type="sldNum" sz="quarter" idx="4"/>
          </p:nvPr>
        </p:nvSpPr>
        <p:spPr>
          <a:xfrm>
            <a:off x="8737600" y="6254750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>
            <a:lvl1pPr algn="r">
              <a:defRPr sz="1200"/>
            </a:lvl1pPr>
          </a:lstStyle>
          <a:p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09738"/>
            <a:ext cx="105156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89463"/>
            <a:ext cx="105156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376672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05728" y="1600200"/>
            <a:ext cx="5376672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5" y="1778438"/>
            <a:ext cx="4873575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5" y="2665379"/>
            <a:ext cx="4873575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9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9" y="2665379"/>
            <a:ext cx="4897576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0573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PhAnim="0" showMasterSp="0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grpSp>
        <p:nvGrpSpPr>
          <p:cNvPr id="69634" name="组合 69633"/>
          <p:cNvGrpSpPr/>
          <p:nvPr/>
        </p:nvGrpSpPr>
        <p:grpSpPr>
          <a:xfrm>
            <a:off x="0" y="0"/>
            <a:ext cx="12187767" cy="6850063"/>
            <a:chOff x="0" y="0"/>
            <a:chExt cx="5758" cy="4315"/>
          </a:xfrm>
        </p:grpSpPr>
        <p:grpSp>
          <p:nvGrpSpPr>
            <p:cNvPr id="69635" name="组合 69634"/>
            <p:cNvGrpSpPr/>
            <p:nvPr userDrawn="1"/>
          </p:nvGrpSpPr>
          <p:grpSpPr>
            <a:xfrm>
              <a:off x="1728" y="2230"/>
              <a:ext cx="4027" cy="2085"/>
              <a:chOff x="1728" y="2230"/>
              <a:chExt cx="4027" cy="2085"/>
            </a:xfrm>
          </p:grpSpPr>
          <p:sp>
            <p:nvSpPr>
              <p:cNvPr id="69636" name="任意多边形 69635"/>
              <p:cNvSpPr/>
              <p:nvPr/>
            </p:nvSpPr>
            <p:spPr>
              <a:xfrm>
                <a:off x="1728" y="2644"/>
                <a:ext cx="2882" cy="1671"/>
              </a:xfrm>
              <a:custGeom>
                <a:avLst/>
                <a:gdLst/>
                <a:ahLst/>
                <a:cxnLst/>
                <a:pathLst>
                  <a:path w="2882" h="1671">
                    <a:moveTo>
                      <a:pt x="2773" y="544"/>
                    </a:moveTo>
                    <a:lnTo>
                      <a:pt x="2740" y="528"/>
                    </a:lnTo>
                    <a:lnTo>
                      <a:pt x="2692" y="506"/>
                    </a:lnTo>
                    <a:lnTo>
                      <a:pt x="2632" y="484"/>
                    </a:lnTo>
                    <a:lnTo>
                      <a:pt x="2561" y="457"/>
                    </a:lnTo>
                    <a:lnTo>
                      <a:pt x="2480" y="424"/>
                    </a:lnTo>
                    <a:lnTo>
                      <a:pt x="2388" y="397"/>
                    </a:lnTo>
                    <a:lnTo>
                      <a:pt x="2203" y="343"/>
                    </a:lnTo>
                    <a:lnTo>
                      <a:pt x="2078" y="310"/>
                    </a:lnTo>
                    <a:lnTo>
                      <a:pt x="1970" y="277"/>
                    </a:lnTo>
                    <a:lnTo>
                      <a:pt x="1878" y="245"/>
                    </a:lnTo>
                    <a:lnTo>
                      <a:pt x="1807" y="212"/>
                    </a:lnTo>
                    <a:lnTo>
                      <a:pt x="1742" y="179"/>
                    </a:lnTo>
                    <a:lnTo>
                      <a:pt x="1693" y="152"/>
                    </a:lnTo>
                    <a:lnTo>
                      <a:pt x="1655" y="125"/>
                    </a:lnTo>
                    <a:lnTo>
                      <a:pt x="1628" y="103"/>
                    </a:lnTo>
                    <a:lnTo>
                      <a:pt x="1606" y="81"/>
                    </a:lnTo>
                    <a:lnTo>
                      <a:pt x="1590" y="60"/>
                    </a:lnTo>
                    <a:lnTo>
                      <a:pt x="1585" y="43"/>
                    </a:lnTo>
                    <a:lnTo>
                      <a:pt x="1579" y="27"/>
                    </a:lnTo>
                    <a:lnTo>
                      <a:pt x="1585" y="5"/>
                    </a:lnTo>
                    <a:lnTo>
                      <a:pt x="1585" y="0"/>
                    </a:lnTo>
                    <a:lnTo>
                      <a:pt x="1568" y="27"/>
                    </a:lnTo>
                    <a:lnTo>
                      <a:pt x="1557" y="49"/>
                    </a:lnTo>
                    <a:lnTo>
                      <a:pt x="1557" y="76"/>
                    </a:lnTo>
                    <a:lnTo>
                      <a:pt x="1568" y="98"/>
                    </a:lnTo>
                    <a:lnTo>
                      <a:pt x="1590" y="120"/>
                    </a:lnTo>
                    <a:lnTo>
                      <a:pt x="1617" y="141"/>
                    </a:lnTo>
                    <a:lnTo>
                      <a:pt x="1650" y="163"/>
                    </a:lnTo>
                    <a:lnTo>
                      <a:pt x="1688" y="185"/>
                    </a:lnTo>
                    <a:lnTo>
                      <a:pt x="1737" y="207"/>
                    </a:lnTo>
                    <a:lnTo>
                      <a:pt x="1791" y="228"/>
                    </a:lnTo>
                    <a:lnTo>
                      <a:pt x="1905" y="267"/>
                    </a:lnTo>
                    <a:lnTo>
                      <a:pt x="2040" y="310"/>
                    </a:lnTo>
                    <a:lnTo>
                      <a:pt x="2182" y="348"/>
                    </a:lnTo>
                    <a:lnTo>
                      <a:pt x="2285" y="381"/>
                    </a:lnTo>
                    <a:lnTo>
                      <a:pt x="2382" y="408"/>
                    </a:lnTo>
                    <a:lnTo>
                      <a:pt x="2464" y="435"/>
                    </a:lnTo>
                    <a:lnTo>
                      <a:pt x="2540" y="462"/>
                    </a:lnTo>
                    <a:lnTo>
                      <a:pt x="2605" y="484"/>
                    </a:lnTo>
                    <a:lnTo>
                      <a:pt x="2659" y="506"/>
                    </a:lnTo>
                    <a:lnTo>
                      <a:pt x="2708" y="528"/>
                    </a:lnTo>
                    <a:lnTo>
                      <a:pt x="2740" y="544"/>
                    </a:lnTo>
                    <a:lnTo>
                      <a:pt x="2768" y="560"/>
                    </a:lnTo>
                    <a:lnTo>
                      <a:pt x="2784" y="577"/>
                    </a:lnTo>
                    <a:lnTo>
                      <a:pt x="2795" y="593"/>
                    </a:lnTo>
                    <a:lnTo>
                      <a:pt x="2800" y="615"/>
                    </a:lnTo>
                    <a:lnTo>
                      <a:pt x="2795" y="642"/>
                    </a:lnTo>
                    <a:lnTo>
                      <a:pt x="2784" y="664"/>
                    </a:lnTo>
                    <a:lnTo>
                      <a:pt x="2762" y="691"/>
                    </a:lnTo>
                    <a:lnTo>
                      <a:pt x="2730" y="713"/>
                    </a:lnTo>
                    <a:lnTo>
                      <a:pt x="2692" y="735"/>
                    </a:lnTo>
                    <a:lnTo>
                      <a:pt x="2643" y="756"/>
                    </a:lnTo>
                    <a:lnTo>
                      <a:pt x="2589" y="778"/>
                    </a:lnTo>
                    <a:lnTo>
                      <a:pt x="2529" y="800"/>
                    </a:lnTo>
                    <a:lnTo>
                      <a:pt x="2458" y="822"/>
                    </a:lnTo>
                    <a:lnTo>
                      <a:pt x="2382" y="843"/>
                    </a:lnTo>
                    <a:lnTo>
                      <a:pt x="2301" y="865"/>
                    </a:lnTo>
                    <a:lnTo>
                      <a:pt x="2214" y="887"/>
                    </a:lnTo>
                    <a:lnTo>
                      <a:pt x="2030" y="930"/>
                    </a:lnTo>
                    <a:lnTo>
                      <a:pt x="1823" y="979"/>
                    </a:lnTo>
                    <a:lnTo>
                      <a:pt x="1606" y="1034"/>
                    </a:lnTo>
                    <a:lnTo>
                      <a:pt x="1378" y="1094"/>
                    </a:lnTo>
                    <a:lnTo>
                      <a:pt x="1145" y="1164"/>
                    </a:lnTo>
                    <a:lnTo>
                      <a:pt x="912" y="1241"/>
                    </a:lnTo>
                    <a:lnTo>
                      <a:pt x="673" y="1328"/>
                    </a:lnTo>
                    <a:lnTo>
                      <a:pt x="440" y="1431"/>
                    </a:lnTo>
                    <a:lnTo>
                      <a:pt x="217" y="1545"/>
                    </a:lnTo>
                    <a:lnTo>
                      <a:pt x="0" y="1671"/>
                    </a:lnTo>
                    <a:lnTo>
                      <a:pt x="353" y="1671"/>
                    </a:lnTo>
                    <a:lnTo>
                      <a:pt x="554" y="1567"/>
                    </a:lnTo>
                    <a:lnTo>
                      <a:pt x="754" y="1469"/>
                    </a:lnTo>
                    <a:lnTo>
                      <a:pt x="955" y="1388"/>
                    </a:lnTo>
                    <a:lnTo>
                      <a:pt x="1145" y="1311"/>
                    </a:lnTo>
                    <a:lnTo>
                      <a:pt x="1335" y="1241"/>
                    </a:lnTo>
                    <a:lnTo>
                      <a:pt x="1519" y="1186"/>
                    </a:lnTo>
                    <a:lnTo>
                      <a:pt x="1693" y="1132"/>
                    </a:lnTo>
                    <a:lnTo>
                      <a:pt x="1861" y="1083"/>
                    </a:lnTo>
                    <a:lnTo>
                      <a:pt x="2019" y="1045"/>
                    </a:lnTo>
                    <a:lnTo>
                      <a:pt x="2165" y="1007"/>
                    </a:lnTo>
                    <a:lnTo>
                      <a:pt x="2301" y="974"/>
                    </a:lnTo>
                    <a:lnTo>
                      <a:pt x="2426" y="947"/>
                    </a:lnTo>
                    <a:lnTo>
                      <a:pt x="2534" y="914"/>
                    </a:lnTo>
                    <a:lnTo>
                      <a:pt x="2626" y="892"/>
                    </a:lnTo>
                    <a:lnTo>
                      <a:pt x="2702" y="865"/>
                    </a:lnTo>
                    <a:lnTo>
                      <a:pt x="2762" y="838"/>
                    </a:lnTo>
                    <a:lnTo>
                      <a:pt x="2800" y="816"/>
                    </a:lnTo>
                    <a:lnTo>
                      <a:pt x="2827" y="794"/>
                    </a:lnTo>
                    <a:lnTo>
                      <a:pt x="2849" y="767"/>
                    </a:lnTo>
                    <a:lnTo>
                      <a:pt x="2865" y="745"/>
                    </a:lnTo>
                    <a:lnTo>
                      <a:pt x="2876" y="724"/>
                    </a:lnTo>
                    <a:lnTo>
                      <a:pt x="2882" y="702"/>
                    </a:lnTo>
                    <a:lnTo>
                      <a:pt x="2876" y="658"/>
                    </a:lnTo>
                    <a:lnTo>
                      <a:pt x="2854" y="620"/>
                    </a:lnTo>
                    <a:lnTo>
                      <a:pt x="2833" y="588"/>
                    </a:lnTo>
                    <a:lnTo>
                      <a:pt x="2800" y="560"/>
                    </a:lnTo>
                    <a:lnTo>
                      <a:pt x="2773" y="544"/>
                    </a:lnTo>
                    <a:lnTo>
                      <a:pt x="2773" y="544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1">
                      <a:gamma/>
                      <a:shade val="90980"/>
                      <a:invGamma/>
                    </a:schemeClr>
                  </a:gs>
                </a:gsLst>
                <a:lin ang="0" scaled="1"/>
                <a:tileRect/>
              </a:gra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69637" name="任意多边形 69636"/>
              <p:cNvSpPr/>
              <p:nvPr/>
            </p:nvSpPr>
            <p:spPr>
              <a:xfrm>
                <a:off x="4170" y="2671"/>
                <a:ext cx="1259" cy="811"/>
              </a:xfrm>
              <a:custGeom>
                <a:avLst/>
                <a:gdLst/>
                <a:ahLst/>
                <a:cxnLst/>
                <a:pathLst>
                  <a:path w="1259" h="811">
                    <a:moveTo>
                      <a:pt x="1259" y="615"/>
                    </a:moveTo>
                    <a:lnTo>
                      <a:pt x="1248" y="588"/>
                    </a:lnTo>
                    <a:lnTo>
                      <a:pt x="1237" y="566"/>
                    </a:lnTo>
                    <a:lnTo>
                      <a:pt x="1216" y="539"/>
                    </a:lnTo>
                    <a:lnTo>
                      <a:pt x="1188" y="517"/>
                    </a:lnTo>
                    <a:lnTo>
                      <a:pt x="1123" y="479"/>
                    </a:lnTo>
                    <a:lnTo>
                      <a:pt x="1042" y="441"/>
                    </a:lnTo>
                    <a:lnTo>
                      <a:pt x="944" y="408"/>
                    </a:lnTo>
                    <a:lnTo>
                      <a:pt x="841" y="381"/>
                    </a:lnTo>
                    <a:lnTo>
                      <a:pt x="727" y="348"/>
                    </a:lnTo>
                    <a:lnTo>
                      <a:pt x="613" y="321"/>
                    </a:lnTo>
                    <a:lnTo>
                      <a:pt x="499" y="294"/>
                    </a:lnTo>
                    <a:lnTo>
                      <a:pt x="391" y="261"/>
                    </a:lnTo>
                    <a:lnTo>
                      <a:pt x="288" y="229"/>
                    </a:lnTo>
                    <a:lnTo>
                      <a:pt x="195" y="196"/>
                    </a:lnTo>
                    <a:lnTo>
                      <a:pt x="119" y="152"/>
                    </a:lnTo>
                    <a:lnTo>
                      <a:pt x="54" y="109"/>
                    </a:lnTo>
                    <a:lnTo>
                      <a:pt x="33" y="87"/>
                    </a:lnTo>
                    <a:lnTo>
                      <a:pt x="16" y="60"/>
                    </a:lnTo>
                    <a:lnTo>
                      <a:pt x="5" y="33"/>
                    </a:lnTo>
                    <a:lnTo>
                      <a:pt x="0" y="0"/>
                    </a:lnTo>
                    <a:lnTo>
                      <a:pt x="0" y="6"/>
                    </a:lnTo>
                    <a:lnTo>
                      <a:pt x="0" y="11"/>
                    </a:lnTo>
                    <a:lnTo>
                      <a:pt x="0" y="38"/>
                    </a:lnTo>
                    <a:lnTo>
                      <a:pt x="5" y="60"/>
                    </a:lnTo>
                    <a:lnTo>
                      <a:pt x="16" y="87"/>
                    </a:lnTo>
                    <a:lnTo>
                      <a:pt x="33" y="114"/>
                    </a:lnTo>
                    <a:lnTo>
                      <a:pt x="54" y="142"/>
                    </a:lnTo>
                    <a:lnTo>
                      <a:pt x="87" y="174"/>
                    </a:lnTo>
                    <a:lnTo>
                      <a:pt x="125" y="207"/>
                    </a:lnTo>
                    <a:lnTo>
                      <a:pt x="179" y="240"/>
                    </a:lnTo>
                    <a:lnTo>
                      <a:pt x="244" y="278"/>
                    </a:lnTo>
                    <a:lnTo>
                      <a:pt x="326" y="310"/>
                    </a:lnTo>
                    <a:lnTo>
                      <a:pt x="418" y="348"/>
                    </a:lnTo>
                    <a:lnTo>
                      <a:pt x="526" y="381"/>
                    </a:lnTo>
                    <a:lnTo>
                      <a:pt x="657" y="414"/>
                    </a:lnTo>
                    <a:lnTo>
                      <a:pt x="749" y="435"/>
                    </a:lnTo>
                    <a:lnTo>
                      <a:pt x="830" y="463"/>
                    </a:lnTo>
                    <a:lnTo>
                      <a:pt x="901" y="490"/>
                    </a:lnTo>
                    <a:lnTo>
                      <a:pt x="966" y="512"/>
                    </a:lnTo>
                    <a:lnTo>
                      <a:pt x="1015" y="539"/>
                    </a:lnTo>
                    <a:lnTo>
                      <a:pt x="1053" y="566"/>
                    </a:lnTo>
                    <a:lnTo>
                      <a:pt x="1080" y="593"/>
                    </a:lnTo>
                    <a:lnTo>
                      <a:pt x="1102" y="620"/>
                    </a:lnTo>
                    <a:lnTo>
                      <a:pt x="1112" y="648"/>
                    </a:lnTo>
                    <a:lnTo>
                      <a:pt x="1118" y="675"/>
                    </a:lnTo>
                    <a:lnTo>
                      <a:pt x="1112" y="697"/>
                    </a:lnTo>
                    <a:lnTo>
                      <a:pt x="1096" y="724"/>
                    </a:lnTo>
                    <a:lnTo>
                      <a:pt x="1080" y="746"/>
                    </a:lnTo>
                    <a:lnTo>
                      <a:pt x="1053" y="767"/>
                    </a:lnTo>
                    <a:lnTo>
                      <a:pt x="1015" y="789"/>
                    </a:lnTo>
                    <a:lnTo>
                      <a:pt x="977" y="811"/>
                    </a:lnTo>
                    <a:lnTo>
                      <a:pt x="1047" y="789"/>
                    </a:lnTo>
                    <a:lnTo>
                      <a:pt x="1107" y="767"/>
                    </a:lnTo>
                    <a:lnTo>
                      <a:pt x="1156" y="746"/>
                    </a:lnTo>
                    <a:lnTo>
                      <a:pt x="1199" y="724"/>
                    </a:lnTo>
                    <a:lnTo>
                      <a:pt x="1226" y="702"/>
                    </a:lnTo>
                    <a:lnTo>
                      <a:pt x="1248" y="675"/>
                    </a:lnTo>
                    <a:lnTo>
                      <a:pt x="1259" y="648"/>
                    </a:lnTo>
                    <a:lnTo>
                      <a:pt x="1259" y="615"/>
                    </a:lnTo>
                    <a:lnTo>
                      <a:pt x="1259" y="615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1">
                      <a:gamma/>
                      <a:shade val="90980"/>
                      <a:invGamma/>
                    </a:schemeClr>
                  </a:gs>
                </a:gsLst>
                <a:lin ang="2700000" scaled="1"/>
                <a:tileRect/>
              </a:gra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69638" name="任意多边形 69637"/>
              <p:cNvSpPr/>
              <p:nvPr/>
            </p:nvSpPr>
            <p:spPr>
              <a:xfrm>
                <a:off x="2900" y="3346"/>
                <a:ext cx="2849" cy="969"/>
              </a:xfrm>
              <a:custGeom>
                <a:avLst/>
                <a:gdLst/>
                <a:ahLst/>
                <a:cxnLst/>
                <a:pathLst>
                  <a:path w="2849" h="969">
                    <a:moveTo>
                      <a:pt x="92" y="958"/>
                    </a:moveTo>
                    <a:lnTo>
                      <a:pt x="0" y="969"/>
                    </a:lnTo>
                    <a:lnTo>
                      <a:pt x="391" y="969"/>
                    </a:lnTo>
                    <a:lnTo>
                      <a:pt x="434" y="947"/>
                    </a:lnTo>
                    <a:lnTo>
                      <a:pt x="483" y="914"/>
                    </a:lnTo>
                    <a:lnTo>
                      <a:pt x="554" y="876"/>
                    </a:lnTo>
                    <a:lnTo>
                      <a:pt x="635" y="838"/>
                    </a:lnTo>
                    <a:lnTo>
                      <a:pt x="727" y="794"/>
                    </a:lnTo>
                    <a:lnTo>
                      <a:pt x="836" y="745"/>
                    </a:lnTo>
                    <a:lnTo>
                      <a:pt x="961" y="696"/>
                    </a:lnTo>
                    <a:lnTo>
                      <a:pt x="1102" y="642"/>
                    </a:lnTo>
                    <a:lnTo>
                      <a:pt x="1259" y="582"/>
                    </a:lnTo>
                    <a:lnTo>
                      <a:pt x="1433" y="522"/>
                    </a:lnTo>
                    <a:lnTo>
                      <a:pt x="1623" y="462"/>
                    </a:lnTo>
                    <a:lnTo>
                      <a:pt x="1829" y="403"/>
                    </a:lnTo>
                    <a:lnTo>
                      <a:pt x="2057" y="343"/>
                    </a:lnTo>
                    <a:lnTo>
                      <a:pt x="2301" y="283"/>
                    </a:lnTo>
                    <a:lnTo>
                      <a:pt x="2567" y="223"/>
                    </a:lnTo>
                    <a:lnTo>
                      <a:pt x="2849" y="163"/>
                    </a:lnTo>
                    <a:lnTo>
                      <a:pt x="2849" y="0"/>
                    </a:lnTo>
                    <a:lnTo>
                      <a:pt x="2817" y="16"/>
                    </a:lnTo>
                    <a:lnTo>
                      <a:pt x="2773" y="33"/>
                    </a:lnTo>
                    <a:lnTo>
                      <a:pt x="2719" y="54"/>
                    </a:lnTo>
                    <a:lnTo>
                      <a:pt x="2648" y="76"/>
                    </a:lnTo>
                    <a:lnTo>
                      <a:pt x="2572" y="98"/>
                    </a:lnTo>
                    <a:lnTo>
                      <a:pt x="2491" y="120"/>
                    </a:lnTo>
                    <a:lnTo>
                      <a:pt x="2399" y="147"/>
                    </a:lnTo>
                    <a:lnTo>
                      <a:pt x="2301" y="169"/>
                    </a:lnTo>
                    <a:lnTo>
                      <a:pt x="2095" y="223"/>
                    </a:lnTo>
                    <a:lnTo>
                      <a:pt x="1889" y="277"/>
                    </a:lnTo>
                    <a:lnTo>
                      <a:pt x="1688" y="326"/>
                    </a:lnTo>
                    <a:lnTo>
                      <a:pt x="1590" y="354"/>
                    </a:lnTo>
                    <a:lnTo>
                      <a:pt x="1503" y="381"/>
                    </a:lnTo>
                    <a:lnTo>
                      <a:pt x="1107" y="506"/>
                    </a:lnTo>
                    <a:lnTo>
                      <a:pt x="912" y="577"/>
                    </a:lnTo>
                    <a:lnTo>
                      <a:pt x="727" y="647"/>
                    </a:lnTo>
                    <a:lnTo>
                      <a:pt x="548" y="718"/>
                    </a:lnTo>
                    <a:lnTo>
                      <a:pt x="380" y="794"/>
                    </a:lnTo>
                    <a:lnTo>
                      <a:pt x="228" y="876"/>
                    </a:lnTo>
                    <a:lnTo>
                      <a:pt x="92" y="958"/>
                    </a:lnTo>
                    <a:lnTo>
                      <a:pt x="92" y="958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>
                      <a:gamma/>
                      <a:shade val="81961"/>
                      <a:invGamma/>
                      <a:alpha val="100000"/>
                    </a:schemeClr>
                  </a:gs>
                  <a:gs pos="100000">
                    <a:schemeClr val="bg1">
                      <a:alpha val="100000"/>
                    </a:schemeClr>
                  </a:gs>
                </a:gsLst>
                <a:lin ang="5400000" scaled="1"/>
                <a:tileRect/>
              </a:gra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69639" name="任意多边形 69638"/>
              <p:cNvSpPr/>
              <p:nvPr/>
            </p:nvSpPr>
            <p:spPr>
              <a:xfrm>
                <a:off x="2748" y="2230"/>
                <a:ext cx="3007" cy="2085"/>
              </a:xfrm>
              <a:custGeom>
                <a:avLst/>
                <a:gdLst/>
                <a:ahLst/>
                <a:cxnLst/>
                <a:pathLst>
                  <a:path w="3007" h="2085">
                    <a:moveTo>
                      <a:pt x="1427" y="441"/>
                    </a:moveTo>
                    <a:lnTo>
                      <a:pt x="1433" y="474"/>
                    </a:lnTo>
                    <a:lnTo>
                      <a:pt x="1444" y="501"/>
                    </a:lnTo>
                    <a:lnTo>
                      <a:pt x="1460" y="528"/>
                    </a:lnTo>
                    <a:lnTo>
                      <a:pt x="1482" y="550"/>
                    </a:lnTo>
                    <a:lnTo>
                      <a:pt x="1541" y="593"/>
                    </a:lnTo>
                    <a:lnTo>
                      <a:pt x="1623" y="637"/>
                    </a:lnTo>
                    <a:lnTo>
                      <a:pt x="1715" y="670"/>
                    </a:lnTo>
                    <a:lnTo>
                      <a:pt x="1818" y="702"/>
                    </a:lnTo>
                    <a:lnTo>
                      <a:pt x="1927" y="735"/>
                    </a:lnTo>
                    <a:lnTo>
                      <a:pt x="2041" y="762"/>
                    </a:lnTo>
                    <a:lnTo>
                      <a:pt x="2155" y="789"/>
                    </a:lnTo>
                    <a:lnTo>
                      <a:pt x="2269" y="822"/>
                    </a:lnTo>
                    <a:lnTo>
                      <a:pt x="2372" y="849"/>
                    </a:lnTo>
                    <a:lnTo>
                      <a:pt x="2464" y="882"/>
                    </a:lnTo>
                    <a:lnTo>
                      <a:pt x="2551" y="920"/>
                    </a:lnTo>
                    <a:lnTo>
                      <a:pt x="2616" y="958"/>
                    </a:lnTo>
                    <a:lnTo>
                      <a:pt x="2638" y="980"/>
                    </a:lnTo>
                    <a:lnTo>
                      <a:pt x="2659" y="1007"/>
                    </a:lnTo>
                    <a:lnTo>
                      <a:pt x="2676" y="1029"/>
                    </a:lnTo>
                    <a:lnTo>
                      <a:pt x="2681" y="1056"/>
                    </a:lnTo>
                    <a:lnTo>
                      <a:pt x="2681" y="1083"/>
                    </a:lnTo>
                    <a:lnTo>
                      <a:pt x="2676" y="1105"/>
                    </a:lnTo>
                    <a:lnTo>
                      <a:pt x="2665" y="1127"/>
                    </a:lnTo>
                    <a:lnTo>
                      <a:pt x="2643" y="1149"/>
                    </a:lnTo>
                    <a:lnTo>
                      <a:pt x="2616" y="1170"/>
                    </a:lnTo>
                    <a:lnTo>
                      <a:pt x="2583" y="1187"/>
                    </a:lnTo>
                    <a:lnTo>
                      <a:pt x="2545" y="1208"/>
                    </a:lnTo>
                    <a:lnTo>
                      <a:pt x="2502" y="1225"/>
                    </a:lnTo>
                    <a:lnTo>
                      <a:pt x="2448" y="1241"/>
                    </a:lnTo>
                    <a:lnTo>
                      <a:pt x="2388" y="1257"/>
                    </a:lnTo>
                    <a:lnTo>
                      <a:pt x="2328" y="1274"/>
                    </a:lnTo>
                    <a:lnTo>
                      <a:pt x="2258" y="1290"/>
                    </a:lnTo>
                    <a:lnTo>
                      <a:pt x="2106" y="1328"/>
                    </a:lnTo>
                    <a:lnTo>
                      <a:pt x="1932" y="1372"/>
                    </a:lnTo>
                    <a:lnTo>
                      <a:pt x="1742" y="1421"/>
                    </a:lnTo>
                    <a:lnTo>
                      <a:pt x="1531" y="1475"/>
                    </a:lnTo>
                    <a:lnTo>
                      <a:pt x="1308" y="1540"/>
                    </a:lnTo>
                    <a:lnTo>
                      <a:pt x="1069" y="1617"/>
                    </a:lnTo>
                    <a:lnTo>
                      <a:pt x="820" y="1709"/>
                    </a:lnTo>
                    <a:lnTo>
                      <a:pt x="554" y="1818"/>
                    </a:lnTo>
                    <a:lnTo>
                      <a:pt x="282" y="1943"/>
                    </a:lnTo>
                    <a:lnTo>
                      <a:pt x="0" y="2085"/>
                    </a:lnTo>
                    <a:lnTo>
                      <a:pt x="152" y="2085"/>
                    </a:lnTo>
                    <a:lnTo>
                      <a:pt x="244" y="2074"/>
                    </a:lnTo>
                    <a:lnTo>
                      <a:pt x="386" y="1992"/>
                    </a:lnTo>
                    <a:lnTo>
                      <a:pt x="537" y="1910"/>
                    </a:lnTo>
                    <a:lnTo>
                      <a:pt x="700" y="1834"/>
                    </a:lnTo>
                    <a:lnTo>
                      <a:pt x="879" y="1763"/>
                    </a:lnTo>
                    <a:lnTo>
                      <a:pt x="1064" y="1693"/>
                    </a:lnTo>
                    <a:lnTo>
                      <a:pt x="1259" y="1622"/>
                    </a:lnTo>
                    <a:lnTo>
                      <a:pt x="1661" y="1497"/>
                    </a:lnTo>
                    <a:lnTo>
                      <a:pt x="1748" y="1470"/>
                    </a:lnTo>
                    <a:lnTo>
                      <a:pt x="1845" y="1442"/>
                    </a:lnTo>
                    <a:lnTo>
                      <a:pt x="2046" y="1393"/>
                    </a:lnTo>
                    <a:lnTo>
                      <a:pt x="2252" y="1339"/>
                    </a:lnTo>
                    <a:lnTo>
                      <a:pt x="2458" y="1285"/>
                    </a:lnTo>
                    <a:lnTo>
                      <a:pt x="2551" y="1263"/>
                    </a:lnTo>
                    <a:lnTo>
                      <a:pt x="2643" y="1236"/>
                    </a:lnTo>
                    <a:lnTo>
                      <a:pt x="2730" y="1214"/>
                    </a:lnTo>
                    <a:lnTo>
                      <a:pt x="2806" y="1192"/>
                    </a:lnTo>
                    <a:lnTo>
                      <a:pt x="2876" y="1170"/>
                    </a:lnTo>
                    <a:lnTo>
                      <a:pt x="2931" y="1149"/>
                    </a:lnTo>
                    <a:lnTo>
                      <a:pt x="2974" y="1132"/>
                    </a:lnTo>
                    <a:lnTo>
                      <a:pt x="3007" y="1116"/>
                    </a:lnTo>
                    <a:lnTo>
                      <a:pt x="3007" y="871"/>
                    </a:lnTo>
                    <a:lnTo>
                      <a:pt x="2941" y="860"/>
                    </a:lnTo>
                    <a:lnTo>
                      <a:pt x="2860" y="844"/>
                    </a:lnTo>
                    <a:lnTo>
                      <a:pt x="2773" y="827"/>
                    </a:lnTo>
                    <a:lnTo>
                      <a:pt x="2670" y="806"/>
                    </a:lnTo>
                    <a:lnTo>
                      <a:pt x="2567" y="784"/>
                    </a:lnTo>
                    <a:lnTo>
                      <a:pt x="2458" y="757"/>
                    </a:lnTo>
                    <a:lnTo>
                      <a:pt x="2241" y="702"/>
                    </a:lnTo>
                    <a:lnTo>
                      <a:pt x="2138" y="670"/>
                    </a:lnTo>
                    <a:lnTo>
                      <a:pt x="2046" y="637"/>
                    </a:lnTo>
                    <a:lnTo>
                      <a:pt x="1959" y="604"/>
                    </a:lnTo>
                    <a:lnTo>
                      <a:pt x="1883" y="566"/>
                    </a:lnTo>
                    <a:lnTo>
                      <a:pt x="1824" y="534"/>
                    </a:lnTo>
                    <a:lnTo>
                      <a:pt x="1780" y="495"/>
                    </a:lnTo>
                    <a:lnTo>
                      <a:pt x="1769" y="474"/>
                    </a:lnTo>
                    <a:lnTo>
                      <a:pt x="1758" y="457"/>
                    </a:lnTo>
                    <a:lnTo>
                      <a:pt x="1753" y="436"/>
                    </a:lnTo>
                    <a:lnTo>
                      <a:pt x="1758" y="419"/>
                    </a:lnTo>
                    <a:lnTo>
                      <a:pt x="1780" y="381"/>
                    </a:lnTo>
                    <a:lnTo>
                      <a:pt x="1813" y="343"/>
                    </a:lnTo>
                    <a:lnTo>
                      <a:pt x="1862" y="316"/>
                    </a:lnTo>
                    <a:lnTo>
                      <a:pt x="1921" y="289"/>
                    </a:lnTo>
                    <a:lnTo>
                      <a:pt x="1986" y="267"/>
                    </a:lnTo>
                    <a:lnTo>
                      <a:pt x="2062" y="245"/>
                    </a:lnTo>
                    <a:lnTo>
                      <a:pt x="2149" y="229"/>
                    </a:lnTo>
                    <a:lnTo>
                      <a:pt x="2236" y="213"/>
                    </a:lnTo>
                    <a:lnTo>
                      <a:pt x="2431" y="180"/>
                    </a:lnTo>
                    <a:lnTo>
                      <a:pt x="2627" y="158"/>
                    </a:lnTo>
                    <a:lnTo>
                      <a:pt x="2827" y="125"/>
                    </a:lnTo>
                    <a:lnTo>
                      <a:pt x="2920" y="109"/>
                    </a:lnTo>
                    <a:lnTo>
                      <a:pt x="3007" y="87"/>
                    </a:lnTo>
                    <a:lnTo>
                      <a:pt x="3007" y="0"/>
                    </a:lnTo>
                    <a:lnTo>
                      <a:pt x="2909" y="22"/>
                    </a:lnTo>
                    <a:lnTo>
                      <a:pt x="2795" y="44"/>
                    </a:lnTo>
                    <a:lnTo>
                      <a:pt x="2676" y="66"/>
                    </a:lnTo>
                    <a:lnTo>
                      <a:pt x="2551" y="82"/>
                    </a:lnTo>
                    <a:lnTo>
                      <a:pt x="2285" y="120"/>
                    </a:lnTo>
                    <a:lnTo>
                      <a:pt x="2155" y="136"/>
                    </a:lnTo>
                    <a:lnTo>
                      <a:pt x="2030" y="158"/>
                    </a:lnTo>
                    <a:lnTo>
                      <a:pt x="1905" y="174"/>
                    </a:lnTo>
                    <a:lnTo>
                      <a:pt x="1791" y="202"/>
                    </a:lnTo>
                    <a:lnTo>
                      <a:pt x="1688" y="229"/>
                    </a:lnTo>
                    <a:lnTo>
                      <a:pt x="1601" y="261"/>
                    </a:lnTo>
                    <a:lnTo>
                      <a:pt x="1525" y="300"/>
                    </a:lnTo>
                    <a:lnTo>
                      <a:pt x="1471" y="338"/>
                    </a:lnTo>
                    <a:lnTo>
                      <a:pt x="1455" y="359"/>
                    </a:lnTo>
                    <a:lnTo>
                      <a:pt x="1438" y="387"/>
                    </a:lnTo>
                    <a:lnTo>
                      <a:pt x="1427" y="414"/>
                    </a:lnTo>
                    <a:lnTo>
                      <a:pt x="1427" y="441"/>
                    </a:lnTo>
                    <a:lnTo>
                      <a:pt x="1427" y="441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69640" name="任意多边形 69639"/>
              <p:cNvSpPr/>
              <p:nvPr/>
            </p:nvSpPr>
            <p:spPr>
              <a:xfrm>
                <a:off x="4501" y="2317"/>
                <a:ext cx="1248" cy="539"/>
              </a:xfrm>
              <a:custGeom>
                <a:avLst/>
                <a:gdLst/>
                <a:ahLst/>
                <a:cxnLst/>
                <a:pathLst>
                  <a:path w="1248" h="539">
                    <a:moveTo>
                      <a:pt x="0" y="332"/>
                    </a:moveTo>
                    <a:lnTo>
                      <a:pt x="0" y="360"/>
                    </a:lnTo>
                    <a:lnTo>
                      <a:pt x="5" y="387"/>
                    </a:lnTo>
                    <a:lnTo>
                      <a:pt x="27" y="414"/>
                    </a:lnTo>
                    <a:lnTo>
                      <a:pt x="54" y="436"/>
                    </a:lnTo>
                    <a:lnTo>
                      <a:pt x="92" y="463"/>
                    </a:lnTo>
                    <a:lnTo>
                      <a:pt x="141" y="490"/>
                    </a:lnTo>
                    <a:lnTo>
                      <a:pt x="195" y="512"/>
                    </a:lnTo>
                    <a:lnTo>
                      <a:pt x="255" y="539"/>
                    </a:lnTo>
                    <a:lnTo>
                      <a:pt x="212" y="517"/>
                    </a:lnTo>
                    <a:lnTo>
                      <a:pt x="179" y="490"/>
                    </a:lnTo>
                    <a:lnTo>
                      <a:pt x="157" y="468"/>
                    </a:lnTo>
                    <a:lnTo>
                      <a:pt x="141" y="447"/>
                    </a:lnTo>
                    <a:lnTo>
                      <a:pt x="136" y="425"/>
                    </a:lnTo>
                    <a:lnTo>
                      <a:pt x="136" y="403"/>
                    </a:lnTo>
                    <a:lnTo>
                      <a:pt x="141" y="381"/>
                    </a:lnTo>
                    <a:lnTo>
                      <a:pt x="157" y="365"/>
                    </a:lnTo>
                    <a:lnTo>
                      <a:pt x="179" y="343"/>
                    </a:lnTo>
                    <a:lnTo>
                      <a:pt x="201" y="327"/>
                    </a:lnTo>
                    <a:lnTo>
                      <a:pt x="266" y="294"/>
                    </a:lnTo>
                    <a:lnTo>
                      <a:pt x="353" y="262"/>
                    </a:lnTo>
                    <a:lnTo>
                      <a:pt x="445" y="234"/>
                    </a:lnTo>
                    <a:lnTo>
                      <a:pt x="554" y="213"/>
                    </a:lnTo>
                    <a:lnTo>
                      <a:pt x="662" y="191"/>
                    </a:lnTo>
                    <a:lnTo>
                      <a:pt x="890" y="153"/>
                    </a:lnTo>
                    <a:lnTo>
                      <a:pt x="993" y="136"/>
                    </a:lnTo>
                    <a:lnTo>
                      <a:pt x="1091" y="120"/>
                    </a:lnTo>
                    <a:lnTo>
                      <a:pt x="1178" y="115"/>
                    </a:lnTo>
                    <a:lnTo>
                      <a:pt x="1248" y="104"/>
                    </a:lnTo>
                    <a:lnTo>
                      <a:pt x="1248" y="0"/>
                    </a:lnTo>
                    <a:lnTo>
                      <a:pt x="1161" y="22"/>
                    </a:lnTo>
                    <a:lnTo>
                      <a:pt x="1069" y="38"/>
                    </a:lnTo>
                    <a:lnTo>
                      <a:pt x="874" y="71"/>
                    </a:lnTo>
                    <a:lnTo>
                      <a:pt x="673" y="93"/>
                    </a:lnTo>
                    <a:lnTo>
                      <a:pt x="483" y="126"/>
                    </a:lnTo>
                    <a:lnTo>
                      <a:pt x="391" y="142"/>
                    </a:lnTo>
                    <a:lnTo>
                      <a:pt x="309" y="158"/>
                    </a:lnTo>
                    <a:lnTo>
                      <a:pt x="228" y="180"/>
                    </a:lnTo>
                    <a:lnTo>
                      <a:pt x="163" y="202"/>
                    </a:lnTo>
                    <a:lnTo>
                      <a:pt x="103" y="229"/>
                    </a:lnTo>
                    <a:lnTo>
                      <a:pt x="54" y="256"/>
                    </a:lnTo>
                    <a:lnTo>
                      <a:pt x="22" y="294"/>
                    </a:lnTo>
                    <a:lnTo>
                      <a:pt x="0" y="332"/>
                    </a:lnTo>
                    <a:lnTo>
                      <a:pt x="0" y="332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>
                      <a:gamma/>
                      <a:shade val="87843"/>
                      <a:invGamma/>
                      <a:alpha val="100000"/>
                    </a:schemeClr>
                  </a:gs>
                  <a:gs pos="100000">
                    <a:schemeClr val="bg1">
                      <a:alpha val="100000"/>
                    </a:schemeClr>
                  </a:gs>
                </a:gsLst>
                <a:lin ang="2700000" scaled="1"/>
                <a:tileRect/>
              </a:gra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</p:grpSp>
        <p:sp>
          <p:nvSpPr>
            <p:cNvPr id="69641" name="任意多边形 69640"/>
            <p:cNvSpPr/>
            <p:nvPr/>
          </p:nvSpPr>
          <p:spPr>
            <a:xfrm>
              <a:off x="3322" y="1341"/>
              <a:ext cx="1825" cy="1537"/>
            </a:xfrm>
            <a:custGeom>
              <a:avLst/>
              <a:gdLst/>
              <a:ahLst/>
              <a:cxnLst/>
              <a:pathLst>
                <a:path w="2296" h="1469">
                  <a:moveTo>
                    <a:pt x="771" y="1088"/>
                  </a:moveTo>
                  <a:lnTo>
                    <a:pt x="982" y="1061"/>
                  </a:lnTo>
                  <a:lnTo>
                    <a:pt x="1178" y="1034"/>
                  </a:lnTo>
                  <a:lnTo>
                    <a:pt x="1357" y="1012"/>
                  </a:lnTo>
                  <a:lnTo>
                    <a:pt x="1520" y="985"/>
                  </a:lnTo>
                  <a:lnTo>
                    <a:pt x="1666" y="957"/>
                  </a:lnTo>
                  <a:lnTo>
                    <a:pt x="1796" y="930"/>
                  </a:lnTo>
                  <a:lnTo>
                    <a:pt x="1916" y="897"/>
                  </a:lnTo>
                  <a:lnTo>
                    <a:pt x="2013" y="870"/>
                  </a:lnTo>
                  <a:lnTo>
                    <a:pt x="2100" y="832"/>
                  </a:lnTo>
                  <a:lnTo>
                    <a:pt x="2171" y="800"/>
                  </a:lnTo>
                  <a:lnTo>
                    <a:pt x="2220" y="756"/>
                  </a:lnTo>
                  <a:lnTo>
                    <a:pt x="2263" y="712"/>
                  </a:lnTo>
                  <a:lnTo>
                    <a:pt x="2285" y="669"/>
                  </a:lnTo>
                  <a:lnTo>
                    <a:pt x="2296" y="614"/>
                  </a:lnTo>
                  <a:lnTo>
                    <a:pt x="2290" y="560"/>
                  </a:lnTo>
                  <a:lnTo>
                    <a:pt x="2269" y="500"/>
                  </a:lnTo>
                  <a:lnTo>
                    <a:pt x="2241" y="457"/>
                  </a:lnTo>
                  <a:lnTo>
                    <a:pt x="2198" y="408"/>
                  </a:lnTo>
                  <a:lnTo>
                    <a:pt x="2144" y="364"/>
                  </a:lnTo>
                  <a:lnTo>
                    <a:pt x="2079" y="321"/>
                  </a:lnTo>
                  <a:lnTo>
                    <a:pt x="2008" y="277"/>
                  </a:lnTo>
                  <a:lnTo>
                    <a:pt x="1927" y="234"/>
                  </a:lnTo>
                  <a:lnTo>
                    <a:pt x="1769" y="157"/>
                  </a:lnTo>
                  <a:lnTo>
                    <a:pt x="1688" y="125"/>
                  </a:lnTo>
                  <a:lnTo>
                    <a:pt x="1612" y="92"/>
                  </a:lnTo>
                  <a:lnTo>
                    <a:pt x="1536" y="65"/>
                  </a:lnTo>
                  <a:lnTo>
                    <a:pt x="1476" y="43"/>
                  </a:lnTo>
                  <a:lnTo>
                    <a:pt x="1422" y="27"/>
                  </a:lnTo>
                  <a:lnTo>
                    <a:pt x="1384" y="10"/>
                  </a:lnTo>
                  <a:lnTo>
                    <a:pt x="1357" y="5"/>
                  </a:lnTo>
                  <a:lnTo>
                    <a:pt x="1346" y="0"/>
                  </a:lnTo>
                  <a:lnTo>
                    <a:pt x="1498" y="54"/>
                  </a:lnTo>
                  <a:lnTo>
                    <a:pt x="1655" y="119"/>
                  </a:lnTo>
                  <a:lnTo>
                    <a:pt x="1807" y="185"/>
                  </a:lnTo>
                  <a:lnTo>
                    <a:pt x="1948" y="255"/>
                  </a:lnTo>
                  <a:lnTo>
                    <a:pt x="2013" y="288"/>
                  </a:lnTo>
                  <a:lnTo>
                    <a:pt x="2068" y="326"/>
                  </a:lnTo>
                  <a:lnTo>
                    <a:pt x="2122" y="364"/>
                  </a:lnTo>
                  <a:lnTo>
                    <a:pt x="2171" y="402"/>
                  </a:lnTo>
                  <a:lnTo>
                    <a:pt x="2209" y="440"/>
                  </a:lnTo>
                  <a:lnTo>
                    <a:pt x="2236" y="478"/>
                  </a:lnTo>
                  <a:lnTo>
                    <a:pt x="2252" y="522"/>
                  </a:lnTo>
                  <a:lnTo>
                    <a:pt x="2263" y="560"/>
                  </a:lnTo>
                  <a:lnTo>
                    <a:pt x="2258" y="598"/>
                  </a:lnTo>
                  <a:lnTo>
                    <a:pt x="2241" y="636"/>
                  </a:lnTo>
                  <a:lnTo>
                    <a:pt x="2214" y="669"/>
                  </a:lnTo>
                  <a:lnTo>
                    <a:pt x="2171" y="702"/>
                  </a:lnTo>
                  <a:lnTo>
                    <a:pt x="2122" y="729"/>
                  </a:lnTo>
                  <a:lnTo>
                    <a:pt x="2062" y="756"/>
                  </a:lnTo>
                  <a:lnTo>
                    <a:pt x="1997" y="778"/>
                  </a:lnTo>
                  <a:lnTo>
                    <a:pt x="1921" y="800"/>
                  </a:lnTo>
                  <a:lnTo>
                    <a:pt x="1834" y="821"/>
                  </a:lnTo>
                  <a:lnTo>
                    <a:pt x="1748" y="843"/>
                  </a:lnTo>
                  <a:lnTo>
                    <a:pt x="1552" y="876"/>
                  </a:lnTo>
                  <a:lnTo>
                    <a:pt x="1351" y="908"/>
                  </a:lnTo>
                  <a:lnTo>
                    <a:pt x="1134" y="941"/>
                  </a:lnTo>
                  <a:lnTo>
                    <a:pt x="923" y="968"/>
                  </a:lnTo>
                  <a:lnTo>
                    <a:pt x="716" y="995"/>
                  </a:lnTo>
                  <a:lnTo>
                    <a:pt x="521" y="1028"/>
                  </a:lnTo>
                  <a:lnTo>
                    <a:pt x="434" y="1044"/>
                  </a:lnTo>
                  <a:lnTo>
                    <a:pt x="353" y="1066"/>
                  </a:lnTo>
                  <a:lnTo>
                    <a:pt x="277" y="1082"/>
                  </a:lnTo>
                  <a:lnTo>
                    <a:pt x="206" y="1104"/>
                  </a:lnTo>
                  <a:lnTo>
                    <a:pt x="147" y="1126"/>
                  </a:lnTo>
                  <a:lnTo>
                    <a:pt x="92" y="1148"/>
                  </a:lnTo>
                  <a:lnTo>
                    <a:pt x="54" y="1175"/>
                  </a:lnTo>
                  <a:lnTo>
                    <a:pt x="22" y="1202"/>
                  </a:lnTo>
                  <a:lnTo>
                    <a:pt x="6" y="1229"/>
                  </a:lnTo>
                  <a:lnTo>
                    <a:pt x="0" y="1262"/>
                  </a:lnTo>
                  <a:lnTo>
                    <a:pt x="11" y="1295"/>
                  </a:lnTo>
                  <a:lnTo>
                    <a:pt x="27" y="1327"/>
                  </a:lnTo>
                  <a:lnTo>
                    <a:pt x="54" y="1355"/>
                  </a:lnTo>
                  <a:lnTo>
                    <a:pt x="98" y="1382"/>
                  </a:lnTo>
                  <a:lnTo>
                    <a:pt x="141" y="1404"/>
                  </a:lnTo>
                  <a:lnTo>
                    <a:pt x="196" y="1425"/>
                  </a:lnTo>
                  <a:lnTo>
                    <a:pt x="261" y="1447"/>
                  </a:lnTo>
                  <a:lnTo>
                    <a:pt x="326" y="1469"/>
                  </a:lnTo>
                  <a:lnTo>
                    <a:pt x="266" y="1442"/>
                  </a:lnTo>
                  <a:lnTo>
                    <a:pt x="217" y="1414"/>
                  </a:lnTo>
                  <a:lnTo>
                    <a:pt x="174" y="1387"/>
                  </a:lnTo>
                  <a:lnTo>
                    <a:pt x="147" y="1360"/>
                  </a:lnTo>
                  <a:lnTo>
                    <a:pt x="125" y="1333"/>
                  </a:lnTo>
                  <a:lnTo>
                    <a:pt x="120" y="1306"/>
                  </a:lnTo>
                  <a:lnTo>
                    <a:pt x="125" y="1278"/>
                  </a:lnTo>
                  <a:lnTo>
                    <a:pt x="141" y="1257"/>
                  </a:lnTo>
                  <a:lnTo>
                    <a:pt x="174" y="1229"/>
                  </a:lnTo>
                  <a:lnTo>
                    <a:pt x="212" y="1208"/>
                  </a:lnTo>
                  <a:lnTo>
                    <a:pt x="272" y="1186"/>
                  </a:lnTo>
                  <a:lnTo>
                    <a:pt x="342" y="1164"/>
                  </a:lnTo>
                  <a:lnTo>
                    <a:pt x="423" y="1142"/>
                  </a:lnTo>
                  <a:lnTo>
                    <a:pt x="527" y="1121"/>
                  </a:lnTo>
                  <a:lnTo>
                    <a:pt x="641" y="1104"/>
                  </a:lnTo>
                  <a:lnTo>
                    <a:pt x="771" y="1088"/>
                  </a:lnTo>
                  <a:lnTo>
                    <a:pt x="771" y="1088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84706"/>
                    <a:invGamma/>
                    <a:alpha val="100000"/>
                  </a:schemeClr>
                </a:gs>
                <a:gs pos="100000">
                  <a:schemeClr val="bg1">
                    <a:alpha val="100000"/>
                  </a:schemeClr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9642" name="任意多边形 69641"/>
            <p:cNvSpPr/>
            <p:nvPr/>
          </p:nvSpPr>
          <p:spPr>
            <a:xfrm>
              <a:off x="0" y="0"/>
              <a:ext cx="5758" cy="1776"/>
            </a:xfrm>
            <a:custGeom>
              <a:avLst/>
              <a:gdLst/>
              <a:ahLst/>
              <a:cxnLst/>
              <a:pathLst>
                <a:path w="5740" h="1906">
                  <a:moveTo>
                    <a:pt x="0" y="0"/>
                  </a:moveTo>
                  <a:lnTo>
                    <a:pt x="0" y="1906"/>
                  </a:lnTo>
                  <a:lnTo>
                    <a:pt x="5740" y="1906"/>
                  </a:lnTo>
                  <a:lnTo>
                    <a:pt x="574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54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</p:grpSp>
      <p:sp>
        <p:nvSpPr>
          <p:cNvPr id="69643" name="标题 69642"/>
          <p:cNvSpPr>
            <a:spLocks noGrp="1"/>
          </p:cNvSpPr>
          <p:nvPr>
            <p:ph type="ctrTitle" sz="quarter"/>
          </p:nvPr>
        </p:nvSpPr>
        <p:spPr>
          <a:xfrm>
            <a:off x="914400" y="1736725"/>
            <a:ext cx="10363200" cy="192087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>
            <a:lvl1pPr lvl="0">
              <a:buClrTx/>
              <a:buSzTx/>
              <a:buFontTx/>
              <a:defRPr sz="6000"/>
            </a:lvl1pPr>
          </a:lstStyle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69644" name="副标题 69643"/>
          <p:cNvSpPr>
            <a:spLocks noGrp="1"/>
          </p:cNvSpPr>
          <p:nvPr>
            <p:ph type="subTitle" sz="quarter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>
            <a:lvl1pPr marL="0" lvl="0" indent="0" algn="ctr">
              <a:buClr>
                <a:schemeClr val="hlink"/>
              </a:buClr>
              <a:buSzPct val="70000"/>
              <a:buFont typeface="Wingdings" panose="05000000000000000000" pitchFamily="2" charset="2"/>
              <a:buNone/>
              <a:defRPr/>
            </a:lvl1pPr>
            <a:lvl2pPr marL="457200" lvl="1" indent="0" algn="ctr">
              <a:buClr>
                <a:schemeClr val="accent2"/>
              </a:buClr>
              <a:buSzPct val="70000"/>
              <a:buFont typeface="Wingdings" panose="05000000000000000000" pitchFamily="2" charset="2"/>
              <a:buNone/>
              <a:defRPr/>
            </a:lvl2pPr>
            <a:lvl3pPr marL="914400" lvl="2" indent="0" algn="ctr">
              <a:buClr>
                <a:schemeClr val="tx2"/>
              </a:buClr>
              <a:buSzPct val="70000"/>
              <a:buFont typeface="Wingdings" panose="05000000000000000000" pitchFamily="2" charset="2"/>
              <a:buNone/>
              <a:defRPr/>
            </a:lvl3pPr>
            <a:lvl4pPr marL="1371600" lvl="3" indent="0" algn="ctr">
              <a:buClr>
                <a:schemeClr val="accent2"/>
              </a:buClr>
              <a:buSzPct val="70000"/>
              <a:buFont typeface="Wingdings" panose="05000000000000000000" pitchFamily="2" charset="2"/>
              <a:buNone/>
              <a:defRPr/>
            </a:lvl4pPr>
            <a:lvl5pPr marL="1828800" lvl="4" indent="0" algn="ctr">
              <a:buClr>
                <a:schemeClr val="hlink"/>
              </a:buClr>
              <a:buSzPct val="70000"/>
              <a:buFont typeface="Wingdings" panose="05000000000000000000" pitchFamily="2" charset="2"/>
              <a:buNone/>
              <a:defRPr/>
            </a:lvl5pPr>
          </a:lstStyle>
          <a:p>
            <a:pPr lvl="0"/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69645" name="日期占位符 69644"/>
          <p:cNvSpPr>
            <a:spLocks noGrp="1"/>
          </p:cNvSpPr>
          <p:nvPr>
            <p:ph type="dt" sz="quarter" idx="2"/>
          </p:nvPr>
        </p:nvSpPr>
        <p:spPr>
          <a:xfrm>
            <a:off x="609600" y="6248400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>
            <a:lvl1pPr>
              <a:defRPr sz="1200"/>
            </a:lvl1pPr>
          </a:lstStyle>
          <a:p>
            <a:fld id="{BB962C8B-B14F-4D97-AF65-F5344CB8AC3E}" type="datetime1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69646" name="页脚占位符 69645"/>
          <p:cNvSpPr>
            <a:spLocks noGrp="1"/>
          </p:cNvSpPr>
          <p:nvPr>
            <p:ph type="ftr" sz="quarter" idx="3"/>
          </p:nvPr>
        </p:nvSpPr>
        <p:spPr>
          <a:xfrm>
            <a:off x="4165600" y="6251575"/>
            <a:ext cx="3860800" cy="47625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>
            <a:lvl1pPr algn="ctr">
              <a:defRPr sz="1200"/>
            </a:lvl1pPr>
          </a:lstStyle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69647" name="灯片编号占位符 69646"/>
          <p:cNvSpPr>
            <a:spLocks noGrp="1"/>
          </p:cNvSpPr>
          <p:nvPr>
            <p:ph type="sldNum" sz="quarter" idx="4"/>
          </p:nvPr>
        </p:nvSpPr>
        <p:spPr>
          <a:xfrm>
            <a:off x="8737600" y="6254750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>
            <a:lvl1pPr algn="r">
              <a:defRPr sz="2000"/>
            </a:lvl1pPr>
          </a:lstStyle>
          <a:p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 spd="slow">
    <p:pull dir="ru"/>
  </p:transition>
  <p:hf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 spd="slow">
    <p:pull dir="ru"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09738"/>
            <a:ext cx="105156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89463"/>
            <a:ext cx="105156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 spd="slow">
    <p:pull dir="ru"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376672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05728" y="1600200"/>
            <a:ext cx="5376672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 spd="slow">
    <p:pull dir="ru"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5" y="1778438"/>
            <a:ext cx="4873575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5" y="2665379"/>
            <a:ext cx="4873575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9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9" y="2665379"/>
            <a:ext cx="4897576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 spd="slow">
    <p:pull dir="ru"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 spd="slow">
    <p:pull dir="ru"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 spd="slow">
    <p:pull dir="r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 spd="slow">
    <p:pull dir="ru"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 spd="slow">
    <p:pull dir="ru"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 spd="slow">
    <p:pull dir="ru"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0573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 spd="slow">
    <p:pull dir="ru"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 spd="slow">
    <p:pull dir="r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1.xml"/><Relationship Id="rId8" Type="http://schemas.openxmlformats.org/officeDocument/2006/relationships/slideLayout" Target="../slideLayouts/slideLayout30.xml"/><Relationship Id="rId7" Type="http://schemas.openxmlformats.org/officeDocument/2006/relationships/slideLayout" Target="../slideLayouts/slideLayout29.xml"/><Relationship Id="rId6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4.xml"/><Relationship Id="rId13" Type="http://schemas.openxmlformats.org/officeDocument/2006/relationships/theme" Target="../theme/theme3.xml"/><Relationship Id="rId12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2.xml"/><Relationship Id="rId1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0482" name="日期占位符 20481"/>
          <p:cNvSpPr>
            <a:spLocks noGrp="1"/>
          </p:cNvSpPr>
          <p:nvPr>
            <p:ph type="dt" sz="half" idx="2"/>
          </p:nvPr>
        </p:nvSpPr>
        <p:spPr>
          <a:xfrm>
            <a:off x="609600" y="625157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>
            <a:lvl1pPr>
              <a:defRPr sz="1200"/>
            </a:lvl1pPr>
          </a:lstStyle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20483" name="灯片编号占位符 20482"/>
          <p:cNvSpPr>
            <a:spLocks noGrp="1"/>
          </p:cNvSpPr>
          <p:nvPr>
            <p:ph type="sldNum" sz="quarter" idx="4"/>
          </p:nvPr>
        </p:nvSpPr>
        <p:spPr>
          <a:xfrm>
            <a:off x="8737600" y="6248400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>
            <a:lvl1pPr algn="r">
              <a:defRPr sz="1200"/>
            </a:lvl1pPr>
          </a:lstStyle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  <p:grpSp>
        <p:nvGrpSpPr>
          <p:cNvPr id="20484" name="组合 20483"/>
          <p:cNvGrpSpPr/>
          <p:nvPr/>
        </p:nvGrpSpPr>
        <p:grpSpPr>
          <a:xfrm>
            <a:off x="0" y="0"/>
            <a:ext cx="12187767" cy="6850063"/>
            <a:chOff x="0" y="0"/>
            <a:chExt cx="5758" cy="4315"/>
          </a:xfrm>
        </p:grpSpPr>
        <p:grpSp>
          <p:nvGrpSpPr>
            <p:cNvPr id="20485" name="组合 20484"/>
            <p:cNvGrpSpPr/>
            <p:nvPr userDrawn="1"/>
          </p:nvGrpSpPr>
          <p:grpSpPr>
            <a:xfrm>
              <a:off x="1728" y="2230"/>
              <a:ext cx="4027" cy="2085"/>
              <a:chOff x="1728" y="2230"/>
              <a:chExt cx="4027" cy="2085"/>
            </a:xfrm>
          </p:grpSpPr>
          <p:sp>
            <p:nvSpPr>
              <p:cNvPr id="20486" name="任意多边形 20485"/>
              <p:cNvSpPr/>
              <p:nvPr/>
            </p:nvSpPr>
            <p:spPr>
              <a:xfrm>
                <a:off x="1728" y="2644"/>
                <a:ext cx="2882" cy="1671"/>
              </a:xfrm>
              <a:custGeom>
                <a:avLst/>
                <a:gdLst/>
                <a:ahLst/>
                <a:cxnLst/>
                <a:pathLst>
                  <a:path w="2882" h="1671">
                    <a:moveTo>
                      <a:pt x="2773" y="544"/>
                    </a:moveTo>
                    <a:lnTo>
                      <a:pt x="2740" y="528"/>
                    </a:lnTo>
                    <a:lnTo>
                      <a:pt x="2692" y="506"/>
                    </a:lnTo>
                    <a:lnTo>
                      <a:pt x="2632" y="484"/>
                    </a:lnTo>
                    <a:lnTo>
                      <a:pt x="2561" y="457"/>
                    </a:lnTo>
                    <a:lnTo>
                      <a:pt x="2480" y="424"/>
                    </a:lnTo>
                    <a:lnTo>
                      <a:pt x="2388" y="397"/>
                    </a:lnTo>
                    <a:lnTo>
                      <a:pt x="2203" y="343"/>
                    </a:lnTo>
                    <a:lnTo>
                      <a:pt x="2078" y="310"/>
                    </a:lnTo>
                    <a:lnTo>
                      <a:pt x="1970" y="277"/>
                    </a:lnTo>
                    <a:lnTo>
                      <a:pt x="1878" y="245"/>
                    </a:lnTo>
                    <a:lnTo>
                      <a:pt x="1807" y="212"/>
                    </a:lnTo>
                    <a:lnTo>
                      <a:pt x="1742" y="179"/>
                    </a:lnTo>
                    <a:lnTo>
                      <a:pt x="1693" y="152"/>
                    </a:lnTo>
                    <a:lnTo>
                      <a:pt x="1655" y="125"/>
                    </a:lnTo>
                    <a:lnTo>
                      <a:pt x="1628" y="103"/>
                    </a:lnTo>
                    <a:lnTo>
                      <a:pt x="1606" y="81"/>
                    </a:lnTo>
                    <a:lnTo>
                      <a:pt x="1590" y="60"/>
                    </a:lnTo>
                    <a:lnTo>
                      <a:pt x="1585" y="43"/>
                    </a:lnTo>
                    <a:lnTo>
                      <a:pt x="1579" y="27"/>
                    </a:lnTo>
                    <a:lnTo>
                      <a:pt x="1585" y="5"/>
                    </a:lnTo>
                    <a:lnTo>
                      <a:pt x="1585" y="0"/>
                    </a:lnTo>
                    <a:lnTo>
                      <a:pt x="1568" y="27"/>
                    </a:lnTo>
                    <a:lnTo>
                      <a:pt x="1557" y="49"/>
                    </a:lnTo>
                    <a:lnTo>
                      <a:pt x="1557" y="76"/>
                    </a:lnTo>
                    <a:lnTo>
                      <a:pt x="1568" y="98"/>
                    </a:lnTo>
                    <a:lnTo>
                      <a:pt x="1590" y="120"/>
                    </a:lnTo>
                    <a:lnTo>
                      <a:pt x="1617" y="141"/>
                    </a:lnTo>
                    <a:lnTo>
                      <a:pt x="1650" y="163"/>
                    </a:lnTo>
                    <a:lnTo>
                      <a:pt x="1688" y="185"/>
                    </a:lnTo>
                    <a:lnTo>
                      <a:pt x="1737" y="207"/>
                    </a:lnTo>
                    <a:lnTo>
                      <a:pt x="1791" y="228"/>
                    </a:lnTo>
                    <a:lnTo>
                      <a:pt x="1905" y="267"/>
                    </a:lnTo>
                    <a:lnTo>
                      <a:pt x="2040" y="310"/>
                    </a:lnTo>
                    <a:lnTo>
                      <a:pt x="2182" y="348"/>
                    </a:lnTo>
                    <a:lnTo>
                      <a:pt x="2285" y="381"/>
                    </a:lnTo>
                    <a:lnTo>
                      <a:pt x="2382" y="408"/>
                    </a:lnTo>
                    <a:lnTo>
                      <a:pt x="2464" y="435"/>
                    </a:lnTo>
                    <a:lnTo>
                      <a:pt x="2540" y="462"/>
                    </a:lnTo>
                    <a:lnTo>
                      <a:pt x="2605" y="484"/>
                    </a:lnTo>
                    <a:lnTo>
                      <a:pt x="2659" y="506"/>
                    </a:lnTo>
                    <a:lnTo>
                      <a:pt x="2708" y="528"/>
                    </a:lnTo>
                    <a:lnTo>
                      <a:pt x="2740" y="544"/>
                    </a:lnTo>
                    <a:lnTo>
                      <a:pt x="2768" y="560"/>
                    </a:lnTo>
                    <a:lnTo>
                      <a:pt x="2784" y="577"/>
                    </a:lnTo>
                    <a:lnTo>
                      <a:pt x="2795" y="593"/>
                    </a:lnTo>
                    <a:lnTo>
                      <a:pt x="2800" y="615"/>
                    </a:lnTo>
                    <a:lnTo>
                      <a:pt x="2795" y="642"/>
                    </a:lnTo>
                    <a:lnTo>
                      <a:pt x="2784" y="664"/>
                    </a:lnTo>
                    <a:lnTo>
                      <a:pt x="2762" y="691"/>
                    </a:lnTo>
                    <a:lnTo>
                      <a:pt x="2730" y="713"/>
                    </a:lnTo>
                    <a:lnTo>
                      <a:pt x="2692" y="735"/>
                    </a:lnTo>
                    <a:lnTo>
                      <a:pt x="2643" y="756"/>
                    </a:lnTo>
                    <a:lnTo>
                      <a:pt x="2589" y="778"/>
                    </a:lnTo>
                    <a:lnTo>
                      <a:pt x="2529" y="800"/>
                    </a:lnTo>
                    <a:lnTo>
                      <a:pt x="2458" y="822"/>
                    </a:lnTo>
                    <a:lnTo>
                      <a:pt x="2382" y="843"/>
                    </a:lnTo>
                    <a:lnTo>
                      <a:pt x="2301" y="865"/>
                    </a:lnTo>
                    <a:lnTo>
                      <a:pt x="2214" y="887"/>
                    </a:lnTo>
                    <a:lnTo>
                      <a:pt x="2030" y="930"/>
                    </a:lnTo>
                    <a:lnTo>
                      <a:pt x="1823" y="979"/>
                    </a:lnTo>
                    <a:lnTo>
                      <a:pt x="1606" y="1034"/>
                    </a:lnTo>
                    <a:lnTo>
                      <a:pt x="1378" y="1094"/>
                    </a:lnTo>
                    <a:lnTo>
                      <a:pt x="1145" y="1164"/>
                    </a:lnTo>
                    <a:lnTo>
                      <a:pt x="912" y="1241"/>
                    </a:lnTo>
                    <a:lnTo>
                      <a:pt x="673" y="1328"/>
                    </a:lnTo>
                    <a:lnTo>
                      <a:pt x="440" y="1431"/>
                    </a:lnTo>
                    <a:lnTo>
                      <a:pt x="217" y="1545"/>
                    </a:lnTo>
                    <a:lnTo>
                      <a:pt x="0" y="1671"/>
                    </a:lnTo>
                    <a:lnTo>
                      <a:pt x="353" y="1671"/>
                    </a:lnTo>
                    <a:lnTo>
                      <a:pt x="554" y="1567"/>
                    </a:lnTo>
                    <a:lnTo>
                      <a:pt x="754" y="1469"/>
                    </a:lnTo>
                    <a:lnTo>
                      <a:pt x="955" y="1388"/>
                    </a:lnTo>
                    <a:lnTo>
                      <a:pt x="1145" y="1311"/>
                    </a:lnTo>
                    <a:lnTo>
                      <a:pt x="1335" y="1241"/>
                    </a:lnTo>
                    <a:lnTo>
                      <a:pt x="1519" y="1186"/>
                    </a:lnTo>
                    <a:lnTo>
                      <a:pt x="1693" y="1132"/>
                    </a:lnTo>
                    <a:lnTo>
                      <a:pt x="1861" y="1083"/>
                    </a:lnTo>
                    <a:lnTo>
                      <a:pt x="2019" y="1045"/>
                    </a:lnTo>
                    <a:lnTo>
                      <a:pt x="2165" y="1007"/>
                    </a:lnTo>
                    <a:lnTo>
                      <a:pt x="2301" y="974"/>
                    </a:lnTo>
                    <a:lnTo>
                      <a:pt x="2426" y="947"/>
                    </a:lnTo>
                    <a:lnTo>
                      <a:pt x="2534" y="914"/>
                    </a:lnTo>
                    <a:lnTo>
                      <a:pt x="2626" y="892"/>
                    </a:lnTo>
                    <a:lnTo>
                      <a:pt x="2702" y="865"/>
                    </a:lnTo>
                    <a:lnTo>
                      <a:pt x="2762" y="838"/>
                    </a:lnTo>
                    <a:lnTo>
                      <a:pt x="2800" y="816"/>
                    </a:lnTo>
                    <a:lnTo>
                      <a:pt x="2827" y="794"/>
                    </a:lnTo>
                    <a:lnTo>
                      <a:pt x="2849" y="767"/>
                    </a:lnTo>
                    <a:lnTo>
                      <a:pt x="2865" y="745"/>
                    </a:lnTo>
                    <a:lnTo>
                      <a:pt x="2876" y="724"/>
                    </a:lnTo>
                    <a:lnTo>
                      <a:pt x="2882" y="702"/>
                    </a:lnTo>
                    <a:lnTo>
                      <a:pt x="2876" y="658"/>
                    </a:lnTo>
                    <a:lnTo>
                      <a:pt x="2854" y="620"/>
                    </a:lnTo>
                    <a:lnTo>
                      <a:pt x="2833" y="588"/>
                    </a:lnTo>
                    <a:lnTo>
                      <a:pt x="2800" y="560"/>
                    </a:lnTo>
                    <a:lnTo>
                      <a:pt x="2773" y="544"/>
                    </a:lnTo>
                    <a:lnTo>
                      <a:pt x="2773" y="544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1">
                      <a:gamma/>
                      <a:shade val="90980"/>
                      <a:invGamma/>
                    </a:schemeClr>
                  </a:gs>
                </a:gsLst>
                <a:lin ang="0" scaled="1"/>
                <a:tileRect/>
              </a:gra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20487" name="任意多边形 20486"/>
              <p:cNvSpPr/>
              <p:nvPr/>
            </p:nvSpPr>
            <p:spPr>
              <a:xfrm>
                <a:off x="4170" y="2671"/>
                <a:ext cx="1259" cy="811"/>
              </a:xfrm>
              <a:custGeom>
                <a:avLst/>
                <a:gdLst/>
                <a:ahLst/>
                <a:cxnLst/>
                <a:pathLst>
                  <a:path w="1259" h="811">
                    <a:moveTo>
                      <a:pt x="1259" y="615"/>
                    </a:moveTo>
                    <a:lnTo>
                      <a:pt x="1248" y="588"/>
                    </a:lnTo>
                    <a:lnTo>
                      <a:pt x="1237" y="566"/>
                    </a:lnTo>
                    <a:lnTo>
                      <a:pt x="1216" y="539"/>
                    </a:lnTo>
                    <a:lnTo>
                      <a:pt x="1188" y="517"/>
                    </a:lnTo>
                    <a:lnTo>
                      <a:pt x="1123" y="479"/>
                    </a:lnTo>
                    <a:lnTo>
                      <a:pt x="1042" y="441"/>
                    </a:lnTo>
                    <a:lnTo>
                      <a:pt x="944" y="408"/>
                    </a:lnTo>
                    <a:lnTo>
                      <a:pt x="841" y="381"/>
                    </a:lnTo>
                    <a:lnTo>
                      <a:pt x="727" y="348"/>
                    </a:lnTo>
                    <a:lnTo>
                      <a:pt x="613" y="321"/>
                    </a:lnTo>
                    <a:lnTo>
                      <a:pt x="499" y="294"/>
                    </a:lnTo>
                    <a:lnTo>
                      <a:pt x="391" y="261"/>
                    </a:lnTo>
                    <a:lnTo>
                      <a:pt x="288" y="229"/>
                    </a:lnTo>
                    <a:lnTo>
                      <a:pt x="195" y="196"/>
                    </a:lnTo>
                    <a:lnTo>
                      <a:pt x="119" y="152"/>
                    </a:lnTo>
                    <a:lnTo>
                      <a:pt x="54" y="109"/>
                    </a:lnTo>
                    <a:lnTo>
                      <a:pt x="33" y="87"/>
                    </a:lnTo>
                    <a:lnTo>
                      <a:pt x="16" y="60"/>
                    </a:lnTo>
                    <a:lnTo>
                      <a:pt x="5" y="33"/>
                    </a:lnTo>
                    <a:lnTo>
                      <a:pt x="0" y="0"/>
                    </a:lnTo>
                    <a:lnTo>
                      <a:pt x="0" y="6"/>
                    </a:lnTo>
                    <a:lnTo>
                      <a:pt x="0" y="11"/>
                    </a:lnTo>
                    <a:lnTo>
                      <a:pt x="0" y="38"/>
                    </a:lnTo>
                    <a:lnTo>
                      <a:pt x="5" y="60"/>
                    </a:lnTo>
                    <a:lnTo>
                      <a:pt x="16" y="87"/>
                    </a:lnTo>
                    <a:lnTo>
                      <a:pt x="33" y="114"/>
                    </a:lnTo>
                    <a:lnTo>
                      <a:pt x="54" y="142"/>
                    </a:lnTo>
                    <a:lnTo>
                      <a:pt x="87" y="174"/>
                    </a:lnTo>
                    <a:lnTo>
                      <a:pt x="125" y="207"/>
                    </a:lnTo>
                    <a:lnTo>
                      <a:pt x="179" y="240"/>
                    </a:lnTo>
                    <a:lnTo>
                      <a:pt x="244" y="278"/>
                    </a:lnTo>
                    <a:lnTo>
                      <a:pt x="326" y="310"/>
                    </a:lnTo>
                    <a:lnTo>
                      <a:pt x="418" y="348"/>
                    </a:lnTo>
                    <a:lnTo>
                      <a:pt x="526" y="381"/>
                    </a:lnTo>
                    <a:lnTo>
                      <a:pt x="657" y="414"/>
                    </a:lnTo>
                    <a:lnTo>
                      <a:pt x="749" y="435"/>
                    </a:lnTo>
                    <a:lnTo>
                      <a:pt x="830" y="463"/>
                    </a:lnTo>
                    <a:lnTo>
                      <a:pt x="901" y="490"/>
                    </a:lnTo>
                    <a:lnTo>
                      <a:pt x="966" y="512"/>
                    </a:lnTo>
                    <a:lnTo>
                      <a:pt x="1015" y="539"/>
                    </a:lnTo>
                    <a:lnTo>
                      <a:pt x="1053" y="566"/>
                    </a:lnTo>
                    <a:lnTo>
                      <a:pt x="1080" y="593"/>
                    </a:lnTo>
                    <a:lnTo>
                      <a:pt x="1102" y="620"/>
                    </a:lnTo>
                    <a:lnTo>
                      <a:pt x="1112" y="648"/>
                    </a:lnTo>
                    <a:lnTo>
                      <a:pt x="1118" y="675"/>
                    </a:lnTo>
                    <a:lnTo>
                      <a:pt x="1112" y="697"/>
                    </a:lnTo>
                    <a:lnTo>
                      <a:pt x="1096" y="724"/>
                    </a:lnTo>
                    <a:lnTo>
                      <a:pt x="1080" y="746"/>
                    </a:lnTo>
                    <a:lnTo>
                      <a:pt x="1053" y="767"/>
                    </a:lnTo>
                    <a:lnTo>
                      <a:pt x="1015" y="789"/>
                    </a:lnTo>
                    <a:lnTo>
                      <a:pt x="977" y="811"/>
                    </a:lnTo>
                    <a:lnTo>
                      <a:pt x="1047" y="789"/>
                    </a:lnTo>
                    <a:lnTo>
                      <a:pt x="1107" y="767"/>
                    </a:lnTo>
                    <a:lnTo>
                      <a:pt x="1156" y="746"/>
                    </a:lnTo>
                    <a:lnTo>
                      <a:pt x="1199" y="724"/>
                    </a:lnTo>
                    <a:lnTo>
                      <a:pt x="1226" y="702"/>
                    </a:lnTo>
                    <a:lnTo>
                      <a:pt x="1248" y="675"/>
                    </a:lnTo>
                    <a:lnTo>
                      <a:pt x="1259" y="648"/>
                    </a:lnTo>
                    <a:lnTo>
                      <a:pt x="1259" y="615"/>
                    </a:lnTo>
                    <a:lnTo>
                      <a:pt x="1259" y="615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1">
                      <a:gamma/>
                      <a:shade val="90980"/>
                      <a:invGamma/>
                    </a:schemeClr>
                  </a:gs>
                </a:gsLst>
                <a:lin ang="2700000" scaled="1"/>
                <a:tileRect/>
              </a:gra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20488" name="任意多边形 20487"/>
              <p:cNvSpPr/>
              <p:nvPr/>
            </p:nvSpPr>
            <p:spPr>
              <a:xfrm>
                <a:off x="2900" y="3346"/>
                <a:ext cx="2849" cy="969"/>
              </a:xfrm>
              <a:custGeom>
                <a:avLst/>
                <a:gdLst/>
                <a:ahLst/>
                <a:cxnLst/>
                <a:pathLst>
                  <a:path w="2849" h="969">
                    <a:moveTo>
                      <a:pt x="92" y="958"/>
                    </a:moveTo>
                    <a:lnTo>
                      <a:pt x="0" y="969"/>
                    </a:lnTo>
                    <a:lnTo>
                      <a:pt x="391" y="969"/>
                    </a:lnTo>
                    <a:lnTo>
                      <a:pt x="434" y="947"/>
                    </a:lnTo>
                    <a:lnTo>
                      <a:pt x="483" y="914"/>
                    </a:lnTo>
                    <a:lnTo>
                      <a:pt x="554" y="876"/>
                    </a:lnTo>
                    <a:lnTo>
                      <a:pt x="635" y="838"/>
                    </a:lnTo>
                    <a:lnTo>
                      <a:pt x="727" y="794"/>
                    </a:lnTo>
                    <a:lnTo>
                      <a:pt x="836" y="745"/>
                    </a:lnTo>
                    <a:lnTo>
                      <a:pt x="961" y="696"/>
                    </a:lnTo>
                    <a:lnTo>
                      <a:pt x="1102" y="642"/>
                    </a:lnTo>
                    <a:lnTo>
                      <a:pt x="1259" y="582"/>
                    </a:lnTo>
                    <a:lnTo>
                      <a:pt x="1433" y="522"/>
                    </a:lnTo>
                    <a:lnTo>
                      <a:pt x="1623" y="462"/>
                    </a:lnTo>
                    <a:lnTo>
                      <a:pt x="1829" y="403"/>
                    </a:lnTo>
                    <a:lnTo>
                      <a:pt x="2057" y="343"/>
                    </a:lnTo>
                    <a:lnTo>
                      <a:pt x="2301" y="283"/>
                    </a:lnTo>
                    <a:lnTo>
                      <a:pt x="2567" y="223"/>
                    </a:lnTo>
                    <a:lnTo>
                      <a:pt x="2849" y="163"/>
                    </a:lnTo>
                    <a:lnTo>
                      <a:pt x="2849" y="0"/>
                    </a:lnTo>
                    <a:lnTo>
                      <a:pt x="2817" y="16"/>
                    </a:lnTo>
                    <a:lnTo>
                      <a:pt x="2773" y="33"/>
                    </a:lnTo>
                    <a:lnTo>
                      <a:pt x="2719" y="54"/>
                    </a:lnTo>
                    <a:lnTo>
                      <a:pt x="2648" y="76"/>
                    </a:lnTo>
                    <a:lnTo>
                      <a:pt x="2572" y="98"/>
                    </a:lnTo>
                    <a:lnTo>
                      <a:pt x="2491" y="120"/>
                    </a:lnTo>
                    <a:lnTo>
                      <a:pt x="2399" y="147"/>
                    </a:lnTo>
                    <a:lnTo>
                      <a:pt x="2301" y="169"/>
                    </a:lnTo>
                    <a:lnTo>
                      <a:pt x="2095" y="223"/>
                    </a:lnTo>
                    <a:lnTo>
                      <a:pt x="1889" y="277"/>
                    </a:lnTo>
                    <a:lnTo>
                      <a:pt x="1688" y="326"/>
                    </a:lnTo>
                    <a:lnTo>
                      <a:pt x="1590" y="354"/>
                    </a:lnTo>
                    <a:lnTo>
                      <a:pt x="1503" y="381"/>
                    </a:lnTo>
                    <a:lnTo>
                      <a:pt x="1107" y="506"/>
                    </a:lnTo>
                    <a:lnTo>
                      <a:pt x="912" y="577"/>
                    </a:lnTo>
                    <a:lnTo>
                      <a:pt x="727" y="647"/>
                    </a:lnTo>
                    <a:lnTo>
                      <a:pt x="548" y="718"/>
                    </a:lnTo>
                    <a:lnTo>
                      <a:pt x="380" y="794"/>
                    </a:lnTo>
                    <a:lnTo>
                      <a:pt x="228" y="876"/>
                    </a:lnTo>
                    <a:lnTo>
                      <a:pt x="92" y="958"/>
                    </a:lnTo>
                    <a:lnTo>
                      <a:pt x="92" y="958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>
                      <a:gamma/>
                      <a:shade val="81961"/>
                      <a:invGamma/>
                      <a:alpha val="100000"/>
                    </a:schemeClr>
                  </a:gs>
                  <a:gs pos="100000">
                    <a:schemeClr val="bg1">
                      <a:alpha val="100000"/>
                    </a:schemeClr>
                  </a:gs>
                </a:gsLst>
                <a:lin ang="5400000" scaled="1"/>
                <a:tileRect/>
              </a:gra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20489" name="任意多边形 20488"/>
              <p:cNvSpPr/>
              <p:nvPr/>
            </p:nvSpPr>
            <p:spPr>
              <a:xfrm>
                <a:off x="2748" y="2230"/>
                <a:ext cx="3007" cy="2085"/>
              </a:xfrm>
              <a:custGeom>
                <a:avLst/>
                <a:gdLst/>
                <a:ahLst/>
                <a:cxnLst/>
                <a:pathLst>
                  <a:path w="3007" h="2085">
                    <a:moveTo>
                      <a:pt x="1427" y="441"/>
                    </a:moveTo>
                    <a:lnTo>
                      <a:pt x="1433" y="474"/>
                    </a:lnTo>
                    <a:lnTo>
                      <a:pt x="1444" y="501"/>
                    </a:lnTo>
                    <a:lnTo>
                      <a:pt x="1460" y="528"/>
                    </a:lnTo>
                    <a:lnTo>
                      <a:pt x="1482" y="550"/>
                    </a:lnTo>
                    <a:lnTo>
                      <a:pt x="1541" y="593"/>
                    </a:lnTo>
                    <a:lnTo>
                      <a:pt x="1623" y="637"/>
                    </a:lnTo>
                    <a:lnTo>
                      <a:pt x="1715" y="670"/>
                    </a:lnTo>
                    <a:lnTo>
                      <a:pt x="1818" y="702"/>
                    </a:lnTo>
                    <a:lnTo>
                      <a:pt x="1927" y="735"/>
                    </a:lnTo>
                    <a:lnTo>
                      <a:pt x="2041" y="762"/>
                    </a:lnTo>
                    <a:lnTo>
                      <a:pt x="2155" y="789"/>
                    </a:lnTo>
                    <a:lnTo>
                      <a:pt x="2269" y="822"/>
                    </a:lnTo>
                    <a:lnTo>
                      <a:pt x="2372" y="849"/>
                    </a:lnTo>
                    <a:lnTo>
                      <a:pt x="2464" y="882"/>
                    </a:lnTo>
                    <a:lnTo>
                      <a:pt x="2551" y="920"/>
                    </a:lnTo>
                    <a:lnTo>
                      <a:pt x="2616" y="958"/>
                    </a:lnTo>
                    <a:lnTo>
                      <a:pt x="2638" y="980"/>
                    </a:lnTo>
                    <a:lnTo>
                      <a:pt x="2659" y="1007"/>
                    </a:lnTo>
                    <a:lnTo>
                      <a:pt x="2676" y="1029"/>
                    </a:lnTo>
                    <a:lnTo>
                      <a:pt x="2681" y="1056"/>
                    </a:lnTo>
                    <a:lnTo>
                      <a:pt x="2681" y="1083"/>
                    </a:lnTo>
                    <a:lnTo>
                      <a:pt x="2676" y="1105"/>
                    </a:lnTo>
                    <a:lnTo>
                      <a:pt x="2665" y="1127"/>
                    </a:lnTo>
                    <a:lnTo>
                      <a:pt x="2643" y="1149"/>
                    </a:lnTo>
                    <a:lnTo>
                      <a:pt x="2616" y="1170"/>
                    </a:lnTo>
                    <a:lnTo>
                      <a:pt x="2583" y="1187"/>
                    </a:lnTo>
                    <a:lnTo>
                      <a:pt x="2545" y="1208"/>
                    </a:lnTo>
                    <a:lnTo>
                      <a:pt x="2502" y="1225"/>
                    </a:lnTo>
                    <a:lnTo>
                      <a:pt x="2448" y="1241"/>
                    </a:lnTo>
                    <a:lnTo>
                      <a:pt x="2388" y="1257"/>
                    </a:lnTo>
                    <a:lnTo>
                      <a:pt x="2328" y="1274"/>
                    </a:lnTo>
                    <a:lnTo>
                      <a:pt x="2258" y="1290"/>
                    </a:lnTo>
                    <a:lnTo>
                      <a:pt x="2106" y="1328"/>
                    </a:lnTo>
                    <a:lnTo>
                      <a:pt x="1932" y="1372"/>
                    </a:lnTo>
                    <a:lnTo>
                      <a:pt x="1742" y="1421"/>
                    </a:lnTo>
                    <a:lnTo>
                      <a:pt x="1531" y="1475"/>
                    </a:lnTo>
                    <a:lnTo>
                      <a:pt x="1308" y="1540"/>
                    </a:lnTo>
                    <a:lnTo>
                      <a:pt x="1069" y="1617"/>
                    </a:lnTo>
                    <a:lnTo>
                      <a:pt x="820" y="1709"/>
                    </a:lnTo>
                    <a:lnTo>
                      <a:pt x="554" y="1818"/>
                    </a:lnTo>
                    <a:lnTo>
                      <a:pt x="282" y="1943"/>
                    </a:lnTo>
                    <a:lnTo>
                      <a:pt x="0" y="2085"/>
                    </a:lnTo>
                    <a:lnTo>
                      <a:pt x="152" y="2085"/>
                    </a:lnTo>
                    <a:lnTo>
                      <a:pt x="244" y="2074"/>
                    </a:lnTo>
                    <a:lnTo>
                      <a:pt x="386" y="1992"/>
                    </a:lnTo>
                    <a:lnTo>
                      <a:pt x="537" y="1910"/>
                    </a:lnTo>
                    <a:lnTo>
                      <a:pt x="700" y="1834"/>
                    </a:lnTo>
                    <a:lnTo>
                      <a:pt x="879" y="1763"/>
                    </a:lnTo>
                    <a:lnTo>
                      <a:pt x="1064" y="1693"/>
                    </a:lnTo>
                    <a:lnTo>
                      <a:pt x="1259" y="1622"/>
                    </a:lnTo>
                    <a:lnTo>
                      <a:pt x="1661" y="1497"/>
                    </a:lnTo>
                    <a:lnTo>
                      <a:pt x="1748" y="1470"/>
                    </a:lnTo>
                    <a:lnTo>
                      <a:pt x="1845" y="1442"/>
                    </a:lnTo>
                    <a:lnTo>
                      <a:pt x="2046" y="1393"/>
                    </a:lnTo>
                    <a:lnTo>
                      <a:pt x="2252" y="1339"/>
                    </a:lnTo>
                    <a:lnTo>
                      <a:pt x="2458" y="1285"/>
                    </a:lnTo>
                    <a:lnTo>
                      <a:pt x="2551" y="1263"/>
                    </a:lnTo>
                    <a:lnTo>
                      <a:pt x="2643" y="1236"/>
                    </a:lnTo>
                    <a:lnTo>
                      <a:pt x="2730" y="1214"/>
                    </a:lnTo>
                    <a:lnTo>
                      <a:pt x="2806" y="1192"/>
                    </a:lnTo>
                    <a:lnTo>
                      <a:pt x="2876" y="1170"/>
                    </a:lnTo>
                    <a:lnTo>
                      <a:pt x="2931" y="1149"/>
                    </a:lnTo>
                    <a:lnTo>
                      <a:pt x="2974" y="1132"/>
                    </a:lnTo>
                    <a:lnTo>
                      <a:pt x="3007" y="1116"/>
                    </a:lnTo>
                    <a:lnTo>
                      <a:pt x="3007" y="871"/>
                    </a:lnTo>
                    <a:lnTo>
                      <a:pt x="2941" y="860"/>
                    </a:lnTo>
                    <a:lnTo>
                      <a:pt x="2860" y="844"/>
                    </a:lnTo>
                    <a:lnTo>
                      <a:pt x="2773" y="827"/>
                    </a:lnTo>
                    <a:lnTo>
                      <a:pt x="2670" y="806"/>
                    </a:lnTo>
                    <a:lnTo>
                      <a:pt x="2567" y="784"/>
                    </a:lnTo>
                    <a:lnTo>
                      <a:pt x="2458" y="757"/>
                    </a:lnTo>
                    <a:lnTo>
                      <a:pt x="2241" y="702"/>
                    </a:lnTo>
                    <a:lnTo>
                      <a:pt x="2138" y="670"/>
                    </a:lnTo>
                    <a:lnTo>
                      <a:pt x="2046" y="637"/>
                    </a:lnTo>
                    <a:lnTo>
                      <a:pt x="1959" y="604"/>
                    </a:lnTo>
                    <a:lnTo>
                      <a:pt x="1883" y="566"/>
                    </a:lnTo>
                    <a:lnTo>
                      <a:pt x="1824" y="534"/>
                    </a:lnTo>
                    <a:lnTo>
                      <a:pt x="1780" y="495"/>
                    </a:lnTo>
                    <a:lnTo>
                      <a:pt x="1769" y="474"/>
                    </a:lnTo>
                    <a:lnTo>
                      <a:pt x="1758" y="457"/>
                    </a:lnTo>
                    <a:lnTo>
                      <a:pt x="1753" y="436"/>
                    </a:lnTo>
                    <a:lnTo>
                      <a:pt x="1758" y="419"/>
                    </a:lnTo>
                    <a:lnTo>
                      <a:pt x="1780" y="381"/>
                    </a:lnTo>
                    <a:lnTo>
                      <a:pt x="1813" y="343"/>
                    </a:lnTo>
                    <a:lnTo>
                      <a:pt x="1862" y="316"/>
                    </a:lnTo>
                    <a:lnTo>
                      <a:pt x="1921" y="289"/>
                    </a:lnTo>
                    <a:lnTo>
                      <a:pt x="1986" y="267"/>
                    </a:lnTo>
                    <a:lnTo>
                      <a:pt x="2062" y="245"/>
                    </a:lnTo>
                    <a:lnTo>
                      <a:pt x="2149" y="229"/>
                    </a:lnTo>
                    <a:lnTo>
                      <a:pt x="2236" y="213"/>
                    </a:lnTo>
                    <a:lnTo>
                      <a:pt x="2431" y="180"/>
                    </a:lnTo>
                    <a:lnTo>
                      <a:pt x="2627" y="158"/>
                    </a:lnTo>
                    <a:lnTo>
                      <a:pt x="2827" y="125"/>
                    </a:lnTo>
                    <a:lnTo>
                      <a:pt x="2920" y="109"/>
                    </a:lnTo>
                    <a:lnTo>
                      <a:pt x="3007" y="87"/>
                    </a:lnTo>
                    <a:lnTo>
                      <a:pt x="3007" y="0"/>
                    </a:lnTo>
                    <a:lnTo>
                      <a:pt x="2909" y="22"/>
                    </a:lnTo>
                    <a:lnTo>
                      <a:pt x="2795" y="44"/>
                    </a:lnTo>
                    <a:lnTo>
                      <a:pt x="2676" y="66"/>
                    </a:lnTo>
                    <a:lnTo>
                      <a:pt x="2551" y="82"/>
                    </a:lnTo>
                    <a:lnTo>
                      <a:pt x="2285" y="120"/>
                    </a:lnTo>
                    <a:lnTo>
                      <a:pt x="2155" y="136"/>
                    </a:lnTo>
                    <a:lnTo>
                      <a:pt x="2030" y="158"/>
                    </a:lnTo>
                    <a:lnTo>
                      <a:pt x="1905" y="174"/>
                    </a:lnTo>
                    <a:lnTo>
                      <a:pt x="1791" y="202"/>
                    </a:lnTo>
                    <a:lnTo>
                      <a:pt x="1688" y="229"/>
                    </a:lnTo>
                    <a:lnTo>
                      <a:pt x="1601" y="261"/>
                    </a:lnTo>
                    <a:lnTo>
                      <a:pt x="1525" y="300"/>
                    </a:lnTo>
                    <a:lnTo>
                      <a:pt x="1471" y="338"/>
                    </a:lnTo>
                    <a:lnTo>
                      <a:pt x="1455" y="359"/>
                    </a:lnTo>
                    <a:lnTo>
                      <a:pt x="1438" y="387"/>
                    </a:lnTo>
                    <a:lnTo>
                      <a:pt x="1427" y="414"/>
                    </a:lnTo>
                    <a:lnTo>
                      <a:pt x="1427" y="441"/>
                    </a:lnTo>
                    <a:lnTo>
                      <a:pt x="1427" y="441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20490" name="任意多边形 20489"/>
              <p:cNvSpPr/>
              <p:nvPr/>
            </p:nvSpPr>
            <p:spPr>
              <a:xfrm>
                <a:off x="4501" y="2317"/>
                <a:ext cx="1248" cy="539"/>
              </a:xfrm>
              <a:custGeom>
                <a:avLst/>
                <a:gdLst/>
                <a:ahLst/>
                <a:cxnLst/>
                <a:pathLst>
                  <a:path w="1248" h="539">
                    <a:moveTo>
                      <a:pt x="0" y="332"/>
                    </a:moveTo>
                    <a:lnTo>
                      <a:pt x="0" y="360"/>
                    </a:lnTo>
                    <a:lnTo>
                      <a:pt x="5" y="387"/>
                    </a:lnTo>
                    <a:lnTo>
                      <a:pt x="27" y="414"/>
                    </a:lnTo>
                    <a:lnTo>
                      <a:pt x="54" y="436"/>
                    </a:lnTo>
                    <a:lnTo>
                      <a:pt x="92" y="463"/>
                    </a:lnTo>
                    <a:lnTo>
                      <a:pt x="141" y="490"/>
                    </a:lnTo>
                    <a:lnTo>
                      <a:pt x="195" y="512"/>
                    </a:lnTo>
                    <a:lnTo>
                      <a:pt x="255" y="539"/>
                    </a:lnTo>
                    <a:lnTo>
                      <a:pt x="212" y="517"/>
                    </a:lnTo>
                    <a:lnTo>
                      <a:pt x="179" y="490"/>
                    </a:lnTo>
                    <a:lnTo>
                      <a:pt x="157" y="468"/>
                    </a:lnTo>
                    <a:lnTo>
                      <a:pt x="141" y="447"/>
                    </a:lnTo>
                    <a:lnTo>
                      <a:pt x="136" y="425"/>
                    </a:lnTo>
                    <a:lnTo>
                      <a:pt x="136" y="403"/>
                    </a:lnTo>
                    <a:lnTo>
                      <a:pt x="141" y="381"/>
                    </a:lnTo>
                    <a:lnTo>
                      <a:pt x="157" y="365"/>
                    </a:lnTo>
                    <a:lnTo>
                      <a:pt x="179" y="343"/>
                    </a:lnTo>
                    <a:lnTo>
                      <a:pt x="201" y="327"/>
                    </a:lnTo>
                    <a:lnTo>
                      <a:pt x="266" y="294"/>
                    </a:lnTo>
                    <a:lnTo>
                      <a:pt x="353" y="262"/>
                    </a:lnTo>
                    <a:lnTo>
                      <a:pt x="445" y="234"/>
                    </a:lnTo>
                    <a:lnTo>
                      <a:pt x="554" y="213"/>
                    </a:lnTo>
                    <a:lnTo>
                      <a:pt x="662" y="191"/>
                    </a:lnTo>
                    <a:lnTo>
                      <a:pt x="890" y="153"/>
                    </a:lnTo>
                    <a:lnTo>
                      <a:pt x="993" y="136"/>
                    </a:lnTo>
                    <a:lnTo>
                      <a:pt x="1091" y="120"/>
                    </a:lnTo>
                    <a:lnTo>
                      <a:pt x="1178" y="115"/>
                    </a:lnTo>
                    <a:lnTo>
                      <a:pt x="1248" y="104"/>
                    </a:lnTo>
                    <a:lnTo>
                      <a:pt x="1248" y="0"/>
                    </a:lnTo>
                    <a:lnTo>
                      <a:pt x="1161" y="22"/>
                    </a:lnTo>
                    <a:lnTo>
                      <a:pt x="1069" y="38"/>
                    </a:lnTo>
                    <a:lnTo>
                      <a:pt x="874" y="71"/>
                    </a:lnTo>
                    <a:lnTo>
                      <a:pt x="673" y="93"/>
                    </a:lnTo>
                    <a:lnTo>
                      <a:pt x="483" y="126"/>
                    </a:lnTo>
                    <a:lnTo>
                      <a:pt x="391" y="142"/>
                    </a:lnTo>
                    <a:lnTo>
                      <a:pt x="309" y="158"/>
                    </a:lnTo>
                    <a:lnTo>
                      <a:pt x="228" y="180"/>
                    </a:lnTo>
                    <a:lnTo>
                      <a:pt x="163" y="202"/>
                    </a:lnTo>
                    <a:lnTo>
                      <a:pt x="103" y="229"/>
                    </a:lnTo>
                    <a:lnTo>
                      <a:pt x="54" y="256"/>
                    </a:lnTo>
                    <a:lnTo>
                      <a:pt x="22" y="294"/>
                    </a:lnTo>
                    <a:lnTo>
                      <a:pt x="0" y="332"/>
                    </a:lnTo>
                    <a:lnTo>
                      <a:pt x="0" y="332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>
                      <a:gamma/>
                      <a:shade val="87843"/>
                      <a:invGamma/>
                      <a:alpha val="100000"/>
                    </a:schemeClr>
                  </a:gs>
                  <a:gs pos="100000">
                    <a:schemeClr val="bg1">
                      <a:alpha val="100000"/>
                    </a:schemeClr>
                  </a:gs>
                </a:gsLst>
                <a:lin ang="2700000" scaled="1"/>
                <a:tileRect/>
              </a:gra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</p:grpSp>
        <p:sp>
          <p:nvSpPr>
            <p:cNvPr id="20491" name="任意多边形 20490"/>
            <p:cNvSpPr/>
            <p:nvPr/>
          </p:nvSpPr>
          <p:spPr>
            <a:xfrm>
              <a:off x="3322" y="1341"/>
              <a:ext cx="1825" cy="1537"/>
            </a:xfrm>
            <a:custGeom>
              <a:avLst/>
              <a:gdLst/>
              <a:ahLst/>
              <a:cxnLst/>
              <a:pathLst>
                <a:path w="2296" h="1469">
                  <a:moveTo>
                    <a:pt x="771" y="1088"/>
                  </a:moveTo>
                  <a:lnTo>
                    <a:pt x="982" y="1061"/>
                  </a:lnTo>
                  <a:lnTo>
                    <a:pt x="1178" y="1034"/>
                  </a:lnTo>
                  <a:lnTo>
                    <a:pt x="1357" y="1012"/>
                  </a:lnTo>
                  <a:lnTo>
                    <a:pt x="1520" y="985"/>
                  </a:lnTo>
                  <a:lnTo>
                    <a:pt x="1666" y="957"/>
                  </a:lnTo>
                  <a:lnTo>
                    <a:pt x="1796" y="930"/>
                  </a:lnTo>
                  <a:lnTo>
                    <a:pt x="1916" y="897"/>
                  </a:lnTo>
                  <a:lnTo>
                    <a:pt x="2013" y="870"/>
                  </a:lnTo>
                  <a:lnTo>
                    <a:pt x="2100" y="832"/>
                  </a:lnTo>
                  <a:lnTo>
                    <a:pt x="2171" y="800"/>
                  </a:lnTo>
                  <a:lnTo>
                    <a:pt x="2220" y="756"/>
                  </a:lnTo>
                  <a:lnTo>
                    <a:pt x="2263" y="712"/>
                  </a:lnTo>
                  <a:lnTo>
                    <a:pt x="2285" y="669"/>
                  </a:lnTo>
                  <a:lnTo>
                    <a:pt x="2296" y="614"/>
                  </a:lnTo>
                  <a:lnTo>
                    <a:pt x="2290" y="560"/>
                  </a:lnTo>
                  <a:lnTo>
                    <a:pt x="2269" y="500"/>
                  </a:lnTo>
                  <a:lnTo>
                    <a:pt x="2241" y="457"/>
                  </a:lnTo>
                  <a:lnTo>
                    <a:pt x="2198" y="408"/>
                  </a:lnTo>
                  <a:lnTo>
                    <a:pt x="2144" y="364"/>
                  </a:lnTo>
                  <a:lnTo>
                    <a:pt x="2079" y="321"/>
                  </a:lnTo>
                  <a:lnTo>
                    <a:pt x="2008" y="277"/>
                  </a:lnTo>
                  <a:lnTo>
                    <a:pt x="1927" y="234"/>
                  </a:lnTo>
                  <a:lnTo>
                    <a:pt x="1769" y="157"/>
                  </a:lnTo>
                  <a:lnTo>
                    <a:pt x="1688" y="125"/>
                  </a:lnTo>
                  <a:lnTo>
                    <a:pt x="1612" y="92"/>
                  </a:lnTo>
                  <a:lnTo>
                    <a:pt x="1536" y="65"/>
                  </a:lnTo>
                  <a:lnTo>
                    <a:pt x="1476" y="43"/>
                  </a:lnTo>
                  <a:lnTo>
                    <a:pt x="1422" y="27"/>
                  </a:lnTo>
                  <a:lnTo>
                    <a:pt x="1384" y="10"/>
                  </a:lnTo>
                  <a:lnTo>
                    <a:pt x="1357" y="5"/>
                  </a:lnTo>
                  <a:lnTo>
                    <a:pt x="1346" y="0"/>
                  </a:lnTo>
                  <a:lnTo>
                    <a:pt x="1498" y="54"/>
                  </a:lnTo>
                  <a:lnTo>
                    <a:pt x="1655" y="119"/>
                  </a:lnTo>
                  <a:lnTo>
                    <a:pt x="1807" y="185"/>
                  </a:lnTo>
                  <a:lnTo>
                    <a:pt x="1948" y="255"/>
                  </a:lnTo>
                  <a:lnTo>
                    <a:pt x="2013" y="288"/>
                  </a:lnTo>
                  <a:lnTo>
                    <a:pt x="2068" y="326"/>
                  </a:lnTo>
                  <a:lnTo>
                    <a:pt x="2122" y="364"/>
                  </a:lnTo>
                  <a:lnTo>
                    <a:pt x="2171" y="402"/>
                  </a:lnTo>
                  <a:lnTo>
                    <a:pt x="2209" y="440"/>
                  </a:lnTo>
                  <a:lnTo>
                    <a:pt x="2236" y="478"/>
                  </a:lnTo>
                  <a:lnTo>
                    <a:pt x="2252" y="522"/>
                  </a:lnTo>
                  <a:lnTo>
                    <a:pt x="2263" y="560"/>
                  </a:lnTo>
                  <a:lnTo>
                    <a:pt x="2258" y="598"/>
                  </a:lnTo>
                  <a:lnTo>
                    <a:pt x="2241" y="636"/>
                  </a:lnTo>
                  <a:lnTo>
                    <a:pt x="2214" y="669"/>
                  </a:lnTo>
                  <a:lnTo>
                    <a:pt x="2171" y="702"/>
                  </a:lnTo>
                  <a:lnTo>
                    <a:pt x="2122" y="729"/>
                  </a:lnTo>
                  <a:lnTo>
                    <a:pt x="2062" y="756"/>
                  </a:lnTo>
                  <a:lnTo>
                    <a:pt x="1997" y="778"/>
                  </a:lnTo>
                  <a:lnTo>
                    <a:pt x="1921" y="800"/>
                  </a:lnTo>
                  <a:lnTo>
                    <a:pt x="1834" y="821"/>
                  </a:lnTo>
                  <a:lnTo>
                    <a:pt x="1748" y="843"/>
                  </a:lnTo>
                  <a:lnTo>
                    <a:pt x="1552" y="876"/>
                  </a:lnTo>
                  <a:lnTo>
                    <a:pt x="1351" y="908"/>
                  </a:lnTo>
                  <a:lnTo>
                    <a:pt x="1134" y="941"/>
                  </a:lnTo>
                  <a:lnTo>
                    <a:pt x="923" y="968"/>
                  </a:lnTo>
                  <a:lnTo>
                    <a:pt x="716" y="995"/>
                  </a:lnTo>
                  <a:lnTo>
                    <a:pt x="521" y="1028"/>
                  </a:lnTo>
                  <a:lnTo>
                    <a:pt x="434" y="1044"/>
                  </a:lnTo>
                  <a:lnTo>
                    <a:pt x="353" y="1066"/>
                  </a:lnTo>
                  <a:lnTo>
                    <a:pt x="277" y="1082"/>
                  </a:lnTo>
                  <a:lnTo>
                    <a:pt x="206" y="1104"/>
                  </a:lnTo>
                  <a:lnTo>
                    <a:pt x="147" y="1126"/>
                  </a:lnTo>
                  <a:lnTo>
                    <a:pt x="92" y="1148"/>
                  </a:lnTo>
                  <a:lnTo>
                    <a:pt x="54" y="1175"/>
                  </a:lnTo>
                  <a:lnTo>
                    <a:pt x="22" y="1202"/>
                  </a:lnTo>
                  <a:lnTo>
                    <a:pt x="6" y="1229"/>
                  </a:lnTo>
                  <a:lnTo>
                    <a:pt x="0" y="1262"/>
                  </a:lnTo>
                  <a:lnTo>
                    <a:pt x="11" y="1295"/>
                  </a:lnTo>
                  <a:lnTo>
                    <a:pt x="27" y="1327"/>
                  </a:lnTo>
                  <a:lnTo>
                    <a:pt x="54" y="1355"/>
                  </a:lnTo>
                  <a:lnTo>
                    <a:pt x="98" y="1382"/>
                  </a:lnTo>
                  <a:lnTo>
                    <a:pt x="141" y="1404"/>
                  </a:lnTo>
                  <a:lnTo>
                    <a:pt x="196" y="1425"/>
                  </a:lnTo>
                  <a:lnTo>
                    <a:pt x="261" y="1447"/>
                  </a:lnTo>
                  <a:lnTo>
                    <a:pt x="326" y="1469"/>
                  </a:lnTo>
                  <a:lnTo>
                    <a:pt x="266" y="1442"/>
                  </a:lnTo>
                  <a:lnTo>
                    <a:pt x="217" y="1414"/>
                  </a:lnTo>
                  <a:lnTo>
                    <a:pt x="174" y="1387"/>
                  </a:lnTo>
                  <a:lnTo>
                    <a:pt x="147" y="1360"/>
                  </a:lnTo>
                  <a:lnTo>
                    <a:pt x="125" y="1333"/>
                  </a:lnTo>
                  <a:lnTo>
                    <a:pt x="120" y="1306"/>
                  </a:lnTo>
                  <a:lnTo>
                    <a:pt x="125" y="1278"/>
                  </a:lnTo>
                  <a:lnTo>
                    <a:pt x="141" y="1257"/>
                  </a:lnTo>
                  <a:lnTo>
                    <a:pt x="174" y="1229"/>
                  </a:lnTo>
                  <a:lnTo>
                    <a:pt x="212" y="1208"/>
                  </a:lnTo>
                  <a:lnTo>
                    <a:pt x="272" y="1186"/>
                  </a:lnTo>
                  <a:lnTo>
                    <a:pt x="342" y="1164"/>
                  </a:lnTo>
                  <a:lnTo>
                    <a:pt x="423" y="1142"/>
                  </a:lnTo>
                  <a:lnTo>
                    <a:pt x="527" y="1121"/>
                  </a:lnTo>
                  <a:lnTo>
                    <a:pt x="641" y="1104"/>
                  </a:lnTo>
                  <a:lnTo>
                    <a:pt x="771" y="1088"/>
                  </a:lnTo>
                  <a:lnTo>
                    <a:pt x="771" y="1088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84706"/>
                    <a:invGamma/>
                    <a:alpha val="100000"/>
                  </a:schemeClr>
                </a:gs>
                <a:gs pos="100000">
                  <a:schemeClr val="bg1">
                    <a:alpha val="100000"/>
                  </a:schemeClr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492" name="任意多边形 20491"/>
            <p:cNvSpPr/>
            <p:nvPr/>
          </p:nvSpPr>
          <p:spPr>
            <a:xfrm>
              <a:off x="0" y="0"/>
              <a:ext cx="5758" cy="1776"/>
            </a:xfrm>
            <a:custGeom>
              <a:avLst/>
              <a:gdLst/>
              <a:ahLst/>
              <a:cxnLst/>
              <a:pathLst>
                <a:path w="5740" h="1906">
                  <a:moveTo>
                    <a:pt x="0" y="0"/>
                  </a:moveTo>
                  <a:lnTo>
                    <a:pt x="0" y="1906"/>
                  </a:lnTo>
                  <a:lnTo>
                    <a:pt x="5740" y="1906"/>
                  </a:lnTo>
                  <a:lnTo>
                    <a:pt x="574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54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</p:grpSp>
      <p:sp>
        <p:nvSpPr>
          <p:cNvPr id="20493" name="标题 20492"/>
          <p:cNvSpPr>
            <a:spLocks noGrp="1" noRot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20494" name="页脚占位符 20493"/>
          <p:cNvSpPr>
            <a:spLocks noGrp="1"/>
          </p:cNvSpPr>
          <p:nvPr>
            <p:ph type="ftr" sz="quarter" idx="3"/>
          </p:nvPr>
        </p:nvSpPr>
        <p:spPr>
          <a:xfrm>
            <a:off x="4165600" y="6248400"/>
            <a:ext cx="3860800" cy="47625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>
            <a:lvl1pPr algn="ctr">
              <a:defRPr sz="1200"/>
            </a:lvl1pPr>
          </a:lstStyle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20495" name="文本占位符 20494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marL="0" lvl="0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4400" b="1" i="0" u="none" kern="1200" baseline="0">
          <a:solidFill>
            <a:schemeClr val="tx2"/>
          </a:solidFill>
          <a:effectLst>
            <a:outerShdw blurRad="38100" dist="38100" dir="2700000">
              <a:srgbClr val="000000"/>
            </a:outerShdw>
          </a:effectLst>
          <a:latin typeface="+mj-lt"/>
          <a:ea typeface="+mj-ea"/>
          <a:cs typeface="+mj-cs"/>
        </a:defRPr>
      </a:lvl1pPr>
    </p:titleStyle>
    <p:bodyStyle>
      <a:lvl1pPr marL="342900" lvl="0" indent="-3429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hlink"/>
        </a:buClr>
        <a:buSzPct val="70000"/>
        <a:buFont typeface="Wingdings" panose="05000000000000000000" pitchFamily="2" charset="2"/>
        <a:buChar char="n"/>
        <a:defRPr sz="3200" b="0" i="0" u="none" kern="1200" baseline="0">
          <a:solidFill>
            <a:schemeClr val="tx1"/>
          </a:solidFill>
          <a:effectLst>
            <a:outerShdw blurRad="38100" dist="38100" dir="2700000">
              <a:srgbClr val="000000"/>
            </a:outerShdw>
          </a:effectLst>
          <a:latin typeface="+mn-lt"/>
          <a:ea typeface="+mn-ea"/>
          <a:cs typeface="+mn-cs"/>
        </a:defRPr>
      </a:lvl1pPr>
      <a:lvl2pPr marL="742950" lvl="1" indent="-28575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n"/>
        <a:defRPr sz="2800" b="0" i="0" u="none" kern="1200" baseline="0">
          <a:solidFill>
            <a:schemeClr val="tx1"/>
          </a:solidFill>
          <a:effectLst>
            <a:outerShdw blurRad="38100" dist="38100" dir="2700000">
              <a:srgbClr val="000000"/>
            </a:outerShdw>
          </a:effectLst>
          <a:latin typeface="+mn-lt"/>
          <a:ea typeface="+mn-ea"/>
          <a:cs typeface="+mn-cs"/>
        </a:defRPr>
      </a:lvl2pPr>
      <a:lvl3pPr marL="1143000" lvl="2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tx2"/>
        </a:buClr>
        <a:buSzPct val="70000"/>
        <a:buFont typeface="Wingdings" panose="05000000000000000000" pitchFamily="2" charset="2"/>
        <a:buChar char="n"/>
        <a:defRPr sz="2400" b="0" i="0" u="none" kern="1200" baseline="0">
          <a:solidFill>
            <a:schemeClr val="tx1"/>
          </a:solidFill>
          <a:effectLst>
            <a:outerShdw blurRad="38100" dist="38100" dir="2700000">
              <a:srgbClr val="000000"/>
            </a:outerShdw>
          </a:effectLst>
          <a:latin typeface="+mn-lt"/>
          <a:ea typeface="+mn-ea"/>
          <a:cs typeface="+mn-cs"/>
        </a:defRPr>
      </a:lvl3pPr>
      <a:lvl4pPr marL="1600200" lvl="3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n"/>
        <a:defRPr sz="2000" b="0" i="0" u="none" kern="1200" baseline="0">
          <a:solidFill>
            <a:schemeClr val="tx1"/>
          </a:solidFill>
          <a:effectLst>
            <a:outerShdw blurRad="38100" dist="38100" dir="2700000">
              <a:srgbClr val="000000"/>
            </a:outerShdw>
          </a:effectLst>
          <a:latin typeface="+mn-lt"/>
          <a:ea typeface="+mn-ea"/>
          <a:cs typeface="+mn-cs"/>
        </a:defRPr>
      </a:lvl4pPr>
      <a:lvl5pPr marL="2057400" lvl="4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hlink"/>
        </a:buClr>
        <a:buSzPct val="70000"/>
        <a:buFont typeface="Wingdings" panose="05000000000000000000" pitchFamily="2" charset="2"/>
        <a:buChar char="n"/>
        <a:defRPr sz="2000" b="0" i="0" u="none" kern="1200" baseline="0">
          <a:solidFill>
            <a:schemeClr val="tx1"/>
          </a:solidFill>
          <a:effectLst>
            <a:outerShdw blurRad="38100" dist="38100" dir="2700000">
              <a:srgbClr val="000000"/>
            </a:outerShdw>
          </a:effectLst>
          <a:latin typeface="+mn-lt"/>
          <a:ea typeface="+mn-ea"/>
          <a:cs typeface="+mn-cs"/>
        </a:defRPr>
      </a:lvl5pPr>
      <a:lvl6pPr marL="2514600" lvl="5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hlink"/>
        </a:buClr>
        <a:buSzPct val="70000"/>
        <a:buFont typeface="Wingdings" panose="05000000000000000000" pitchFamily="2" charset="2"/>
        <a:buChar char="n"/>
        <a:defRPr sz="2000" b="0" i="0" u="none" kern="1200" baseline="0">
          <a:solidFill>
            <a:schemeClr val="tx1"/>
          </a:solidFill>
          <a:effectLst>
            <a:outerShdw blurRad="38100" dist="38100" dir="2700000">
              <a:srgbClr val="000000"/>
            </a:outerShdw>
          </a:effectLst>
          <a:latin typeface="+mn-lt"/>
          <a:ea typeface="+mn-ea"/>
          <a:cs typeface="+mn-cs"/>
        </a:defRPr>
      </a:lvl6pPr>
      <a:lvl7pPr marL="2971800" lvl="6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hlink"/>
        </a:buClr>
        <a:buSzPct val="70000"/>
        <a:buFont typeface="Wingdings" panose="05000000000000000000" pitchFamily="2" charset="2"/>
        <a:buChar char="n"/>
        <a:defRPr sz="2000" b="0" i="0" u="none" kern="1200" baseline="0">
          <a:solidFill>
            <a:schemeClr val="tx1"/>
          </a:solidFill>
          <a:effectLst>
            <a:outerShdw blurRad="38100" dist="38100" dir="2700000">
              <a:srgbClr val="000000"/>
            </a:outerShdw>
          </a:effectLst>
          <a:latin typeface="+mn-lt"/>
          <a:ea typeface="+mn-ea"/>
          <a:cs typeface="+mn-cs"/>
        </a:defRPr>
      </a:lvl7pPr>
      <a:lvl8pPr marL="3429000" lvl="7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hlink"/>
        </a:buClr>
        <a:buSzPct val="70000"/>
        <a:buFont typeface="Wingdings" panose="05000000000000000000" pitchFamily="2" charset="2"/>
        <a:buChar char="n"/>
        <a:defRPr sz="2000" b="0" i="0" u="none" kern="1200" baseline="0">
          <a:solidFill>
            <a:schemeClr val="tx1"/>
          </a:solidFill>
          <a:effectLst>
            <a:outerShdw blurRad="38100" dist="38100" dir="2700000">
              <a:srgbClr val="000000"/>
            </a:outerShdw>
          </a:effectLst>
          <a:latin typeface="+mn-lt"/>
          <a:ea typeface="+mn-ea"/>
          <a:cs typeface="+mn-cs"/>
        </a:defRPr>
      </a:lvl8pPr>
      <a:lvl9pPr marL="3886200" lvl="8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hlink"/>
        </a:buClr>
        <a:buSzPct val="70000"/>
        <a:buFont typeface="Wingdings" panose="05000000000000000000" pitchFamily="2" charset="2"/>
        <a:buChar char="n"/>
        <a:defRPr sz="2000" b="0" i="0" u="none" kern="1200" baseline="0">
          <a:solidFill>
            <a:schemeClr val="tx1"/>
          </a:solidFill>
          <a:effectLst>
            <a:outerShdw blurRad="38100" dist="38100" dir="2700000">
              <a:srgbClr val="000000"/>
            </a:outerShdw>
          </a:effectLst>
          <a:latin typeface="+mn-lt"/>
          <a:ea typeface="+mn-ea"/>
          <a:cs typeface="+mn-cs"/>
        </a:defRPr>
      </a:lvl9pPr>
    </p:bodyStyle>
    <p:otherStyle>
      <a:lvl1pPr marL="0" lvl="0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Garamond" panose="02020404030301010803" pitchFamily="18" charset="0"/>
          <a:ea typeface="宋体" panose="02010600030101010101" pitchFamily="2" charset="-122"/>
          <a:cs typeface="+mn-cs"/>
        </a:defRPr>
      </a:lvl2pPr>
      <a:lvl3pPr marL="914400" lvl="2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Garamond" panose="02020404030301010803" pitchFamily="18" charset="0"/>
          <a:ea typeface="宋体" panose="02010600030101010101" pitchFamily="2" charset="-122"/>
          <a:cs typeface="+mn-cs"/>
        </a:defRPr>
      </a:lvl3pPr>
      <a:lvl4pPr marL="1371600" lvl="3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Garamond" panose="02020404030301010803" pitchFamily="18" charset="0"/>
          <a:ea typeface="宋体" panose="02010600030101010101" pitchFamily="2" charset="-122"/>
          <a:cs typeface="+mn-cs"/>
        </a:defRPr>
      </a:lvl4pPr>
      <a:lvl5pPr marL="1828800" lvl="4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Garamond" panose="02020404030301010803" pitchFamily="18" charset="0"/>
          <a:ea typeface="宋体" panose="02010600030101010101" pitchFamily="2" charset="-122"/>
          <a:cs typeface="+mn-cs"/>
        </a:defRPr>
      </a:lvl5pPr>
      <a:lvl6pPr marL="2286000" lvl="5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Garamond" panose="02020404030301010803" pitchFamily="18" charset="0"/>
          <a:ea typeface="宋体" panose="02010600030101010101" pitchFamily="2" charset="-122"/>
          <a:cs typeface="+mn-cs"/>
        </a:defRPr>
      </a:lvl6pPr>
      <a:lvl7pPr marL="2743200" lvl="6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Garamond" panose="02020404030301010803" pitchFamily="18" charset="0"/>
          <a:ea typeface="宋体" panose="02010600030101010101" pitchFamily="2" charset="-122"/>
          <a:cs typeface="+mn-cs"/>
        </a:defRPr>
      </a:lvl7pPr>
      <a:lvl8pPr marL="3200400" lvl="7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Garamond" panose="02020404030301010803" pitchFamily="18" charset="0"/>
          <a:ea typeface="宋体" panose="02010600030101010101" pitchFamily="2" charset="-122"/>
          <a:cs typeface="+mn-cs"/>
        </a:defRPr>
      </a:lvl8pPr>
      <a:lvl9pPr marL="3657600" lvl="8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Garamond" panose="02020404030301010803" pitchFamily="18" charset="0"/>
          <a:ea typeface="宋体" panose="02010600030101010101" pitchFamily="2" charset="-122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68610" name="日期占位符 68609"/>
          <p:cNvSpPr>
            <a:spLocks noGrp="1"/>
          </p:cNvSpPr>
          <p:nvPr>
            <p:ph type="dt" sz="half" idx="2"/>
          </p:nvPr>
        </p:nvSpPr>
        <p:spPr>
          <a:xfrm>
            <a:off x="609600" y="625157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>
            <a:lvl1pPr>
              <a:defRPr sz="1200"/>
            </a:lvl1pPr>
          </a:lstStyle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68611" name="灯片编号占位符 68610"/>
          <p:cNvSpPr>
            <a:spLocks noGrp="1"/>
          </p:cNvSpPr>
          <p:nvPr>
            <p:ph type="sldNum" sz="quarter" idx="4"/>
          </p:nvPr>
        </p:nvSpPr>
        <p:spPr>
          <a:xfrm>
            <a:off x="8737600" y="6248400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>
            <a:lvl1pPr algn="r">
              <a:defRPr sz="2000"/>
            </a:lvl1pPr>
          </a:lstStyle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  <p:grpSp>
        <p:nvGrpSpPr>
          <p:cNvPr id="68612" name="组合 68611"/>
          <p:cNvGrpSpPr/>
          <p:nvPr/>
        </p:nvGrpSpPr>
        <p:grpSpPr>
          <a:xfrm>
            <a:off x="0" y="0"/>
            <a:ext cx="12187767" cy="6850063"/>
            <a:chOff x="0" y="0"/>
            <a:chExt cx="5758" cy="4315"/>
          </a:xfrm>
        </p:grpSpPr>
        <p:grpSp>
          <p:nvGrpSpPr>
            <p:cNvPr id="68613" name="组合 68612"/>
            <p:cNvGrpSpPr/>
            <p:nvPr userDrawn="1"/>
          </p:nvGrpSpPr>
          <p:grpSpPr>
            <a:xfrm>
              <a:off x="1728" y="2230"/>
              <a:ext cx="4027" cy="2085"/>
              <a:chOff x="1728" y="2230"/>
              <a:chExt cx="4027" cy="2085"/>
            </a:xfrm>
          </p:grpSpPr>
          <p:sp>
            <p:nvSpPr>
              <p:cNvPr id="68614" name="任意多边形 68613"/>
              <p:cNvSpPr/>
              <p:nvPr/>
            </p:nvSpPr>
            <p:spPr>
              <a:xfrm>
                <a:off x="1728" y="2644"/>
                <a:ext cx="2882" cy="1671"/>
              </a:xfrm>
              <a:custGeom>
                <a:avLst/>
                <a:gdLst/>
                <a:ahLst/>
                <a:cxnLst/>
                <a:pathLst>
                  <a:path w="2882" h="1671">
                    <a:moveTo>
                      <a:pt x="2773" y="544"/>
                    </a:moveTo>
                    <a:lnTo>
                      <a:pt x="2740" y="528"/>
                    </a:lnTo>
                    <a:lnTo>
                      <a:pt x="2692" y="506"/>
                    </a:lnTo>
                    <a:lnTo>
                      <a:pt x="2632" y="484"/>
                    </a:lnTo>
                    <a:lnTo>
                      <a:pt x="2561" y="457"/>
                    </a:lnTo>
                    <a:lnTo>
                      <a:pt x="2480" y="424"/>
                    </a:lnTo>
                    <a:lnTo>
                      <a:pt x="2388" y="397"/>
                    </a:lnTo>
                    <a:lnTo>
                      <a:pt x="2203" y="343"/>
                    </a:lnTo>
                    <a:lnTo>
                      <a:pt x="2078" y="310"/>
                    </a:lnTo>
                    <a:lnTo>
                      <a:pt x="1970" y="277"/>
                    </a:lnTo>
                    <a:lnTo>
                      <a:pt x="1878" y="245"/>
                    </a:lnTo>
                    <a:lnTo>
                      <a:pt x="1807" y="212"/>
                    </a:lnTo>
                    <a:lnTo>
                      <a:pt x="1742" y="179"/>
                    </a:lnTo>
                    <a:lnTo>
                      <a:pt x="1693" y="152"/>
                    </a:lnTo>
                    <a:lnTo>
                      <a:pt x="1655" y="125"/>
                    </a:lnTo>
                    <a:lnTo>
                      <a:pt x="1628" y="103"/>
                    </a:lnTo>
                    <a:lnTo>
                      <a:pt x="1606" y="81"/>
                    </a:lnTo>
                    <a:lnTo>
                      <a:pt x="1590" y="60"/>
                    </a:lnTo>
                    <a:lnTo>
                      <a:pt x="1585" y="43"/>
                    </a:lnTo>
                    <a:lnTo>
                      <a:pt x="1579" y="27"/>
                    </a:lnTo>
                    <a:lnTo>
                      <a:pt x="1585" y="5"/>
                    </a:lnTo>
                    <a:lnTo>
                      <a:pt x="1585" y="0"/>
                    </a:lnTo>
                    <a:lnTo>
                      <a:pt x="1568" y="27"/>
                    </a:lnTo>
                    <a:lnTo>
                      <a:pt x="1557" y="49"/>
                    </a:lnTo>
                    <a:lnTo>
                      <a:pt x="1557" y="76"/>
                    </a:lnTo>
                    <a:lnTo>
                      <a:pt x="1568" y="98"/>
                    </a:lnTo>
                    <a:lnTo>
                      <a:pt x="1590" y="120"/>
                    </a:lnTo>
                    <a:lnTo>
                      <a:pt x="1617" y="141"/>
                    </a:lnTo>
                    <a:lnTo>
                      <a:pt x="1650" y="163"/>
                    </a:lnTo>
                    <a:lnTo>
                      <a:pt x="1688" y="185"/>
                    </a:lnTo>
                    <a:lnTo>
                      <a:pt x="1737" y="207"/>
                    </a:lnTo>
                    <a:lnTo>
                      <a:pt x="1791" y="228"/>
                    </a:lnTo>
                    <a:lnTo>
                      <a:pt x="1905" y="267"/>
                    </a:lnTo>
                    <a:lnTo>
                      <a:pt x="2040" y="310"/>
                    </a:lnTo>
                    <a:lnTo>
                      <a:pt x="2182" y="348"/>
                    </a:lnTo>
                    <a:lnTo>
                      <a:pt x="2285" y="381"/>
                    </a:lnTo>
                    <a:lnTo>
                      <a:pt x="2382" y="408"/>
                    </a:lnTo>
                    <a:lnTo>
                      <a:pt x="2464" y="435"/>
                    </a:lnTo>
                    <a:lnTo>
                      <a:pt x="2540" y="462"/>
                    </a:lnTo>
                    <a:lnTo>
                      <a:pt x="2605" y="484"/>
                    </a:lnTo>
                    <a:lnTo>
                      <a:pt x="2659" y="506"/>
                    </a:lnTo>
                    <a:lnTo>
                      <a:pt x="2708" y="528"/>
                    </a:lnTo>
                    <a:lnTo>
                      <a:pt x="2740" y="544"/>
                    </a:lnTo>
                    <a:lnTo>
                      <a:pt x="2768" y="560"/>
                    </a:lnTo>
                    <a:lnTo>
                      <a:pt x="2784" y="577"/>
                    </a:lnTo>
                    <a:lnTo>
                      <a:pt x="2795" y="593"/>
                    </a:lnTo>
                    <a:lnTo>
                      <a:pt x="2800" y="615"/>
                    </a:lnTo>
                    <a:lnTo>
                      <a:pt x="2795" y="642"/>
                    </a:lnTo>
                    <a:lnTo>
                      <a:pt x="2784" y="664"/>
                    </a:lnTo>
                    <a:lnTo>
                      <a:pt x="2762" y="691"/>
                    </a:lnTo>
                    <a:lnTo>
                      <a:pt x="2730" y="713"/>
                    </a:lnTo>
                    <a:lnTo>
                      <a:pt x="2692" y="735"/>
                    </a:lnTo>
                    <a:lnTo>
                      <a:pt x="2643" y="756"/>
                    </a:lnTo>
                    <a:lnTo>
                      <a:pt x="2589" y="778"/>
                    </a:lnTo>
                    <a:lnTo>
                      <a:pt x="2529" y="800"/>
                    </a:lnTo>
                    <a:lnTo>
                      <a:pt x="2458" y="822"/>
                    </a:lnTo>
                    <a:lnTo>
                      <a:pt x="2382" y="843"/>
                    </a:lnTo>
                    <a:lnTo>
                      <a:pt x="2301" y="865"/>
                    </a:lnTo>
                    <a:lnTo>
                      <a:pt x="2214" y="887"/>
                    </a:lnTo>
                    <a:lnTo>
                      <a:pt x="2030" y="930"/>
                    </a:lnTo>
                    <a:lnTo>
                      <a:pt x="1823" y="979"/>
                    </a:lnTo>
                    <a:lnTo>
                      <a:pt x="1606" y="1034"/>
                    </a:lnTo>
                    <a:lnTo>
                      <a:pt x="1378" y="1094"/>
                    </a:lnTo>
                    <a:lnTo>
                      <a:pt x="1145" y="1164"/>
                    </a:lnTo>
                    <a:lnTo>
                      <a:pt x="912" y="1241"/>
                    </a:lnTo>
                    <a:lnTo>
                      <a:pt x="673" y="1328"/>
                    </a:lnTo>
                    <a:lnTo>
                      <a:pt x="440" y="1431"/>
                    </a:lnTo>
                    <a:lnTo>
                      <a:pt x="217" y="1545"/>
                    </a:lnTo>
                    <a:lnTo>
                      <a:pt x="0" y="1671"/>
                    </a:lnTo>
                    <a:lnTo>
                      <a:pt x="353" y="1671"/>
                    </a:lnTo>
                    <a:lnTo>
                      <a:pt x="554" y="1567"/>
                    </a:lnTo>
                    <a:lnTo>
                      <a:pt x="754" y="1469"/>
                    </a:lnTo>
                    <a:lnTo>
                      <a:pt x="955" y="1388"/>
                    </a:lnTo>
                    <a:lnTo>
                      <a:pt x="1145" y="1311"/>
                    </a:lnTo>
                    <a:lnTo>
                      <a:pt x="1335" y="1241"/>
                    </a:lnTo>
                    <a:lnTo>
                      <a:pt x="1519" y="1186"/>
                    </a:lnTo>
                    <a:lnTo>
                      <a:pt x="1693" y="1132"/>
                    </a:lnTo>
                    <a:lnTo>
                      <a:pt x="1861" y="1083"/>
                    </a:lnTo>
                    <a:lnTo>
                      <a:pt x="2019" y="1045"/>
                    </a:lnTo>
                    <a:lnTo>
                      <a:pt x="2165" y="1007"/>
                    </a:lnTo>
                    <a:lnTo>
                      <a:pt x="2301" y="974"/>
                    </a:lnTo>
                    <a:lnTo>
                      <a:pt x="2426" y="947"/>
                    </a:lnTo>
                    <a:lnTo>
                      <a:pt x="2534" y="914"/>
                    </a:lnTo>
                    <a:lnTo>
                      <a:pt x="2626" y="892"/>
                    </a:lnTo>
                    <a:lnTo>
                      <a:pt x="2702" y="865"/>
                    </a:lnTo>
                    <a:lnTo>
                      <a:pt x="2762" y="838"/>
                    </a:lnTo>
                    <a:lnTo>
                      <a:pt x="2800" y="816"/>
                    </a:lnTo>
                    <a:lnTo>
                      <a:pt x="2827" y="794"/>
                    </a:lnTo>
                    <a:lnTo>
                      <a:pt x="2849" y="767"/>
                    </a:lnTo>
                    <a:lnTo>
                      <a:pt x="2865" y="745"/>
                    </a:lnTo>
                    <a:lnTo>
                      <a:pt x="2876" y="724"/>
                    </a:lnTo>
                    <a:lnTo>
                      <a:pt x="2882" y="702"/>
                    </a:lnTo>
                    <a:lnTo>
                      <a:pt x="2876" y="658"/>
                    </a:lnTo>
                    <a:lnTo>
                      <a:pt x="2854" y="620"/>
                    </a:lnTo>
                    <a:lnTo>
                      <a:pt x="2833" y="588"/>
                    </a:lnTo>
                    <a:lnTo>
                      <a:pt x="2800" y="560"/>
                    </a:lnTo>
                    <a:lnTo>
                      <a:pt x="2773" y="544"/>
                    </a:lnTo>
                    <a:lnTo>
                      <a:pt x="2773" y="544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1">
                      <a:gamma/>
                      <a:shade val="90980"/>
                      <a:invGamma/>
                    </a:schemeClr>
                  </a:gs>
                </a:gsLst>
                <a:lin ang="0" scaled="1"/>
                <a:tileRect/>
              </a:gra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68615" name="任意多边形 68614"/>
              <p:cNvSpPr/>
              <p:nvPr/>
            </p:nvSpPr>
            <p:spPr>
              <a:xfrm>
                <a:off x="4170" y="2671"/>
                <a:ext cx="1259" cy="811"/>
              </a:xfrm>
              <a:custGeom>
                <a:avLst/>
                <a:gdLst/>
                <a:ahLst/>
                <a:cxnLst/>
                <a:pathLst>
                  <a:path w="1259" h="811">
                    <a:moveTo>
                      <a:pt x="1259" y="615"/>
                    </a:moveTo>
                    <a:lnTo>
                      <a:pt x="1248" y="588"/>
                    </a:lnTo>
                    <a:lnTo>
                      <a:pt x="1237" y="566"/>
                    </a:lnTo>
                    <a:lnTo>
                      <a:pt x="1216" y="539"/>
                    </a:lnTo>
                    <a:lnTo>
                      <a:pt x="1188" y="517"/>
                    </a:lnTo>
                    <a:lnTo>
                      <a:pt x="1123" y="479"/>
                    </a:lnTo>
                    <a:lnTo>
                      <a:pt x="1042" y="441"/>
                    </a:lnTo>
                    <a:lnTo>
                      <a:pt x="944" y="408"/>
                    </a:lnTo>
                    <a:lnTo>
                      <a:pt x="841" y="381"/>
                    </a:lnTo>
                    <a:lnTo>
                      <a:pt x="727" y="348"/>
                    </a:lnTo>
                    <a:lnTo>
                      <a:pt x="613" y="321"/>
                    </a:lnTo>
                    <a:lnTo>
                      <a:pt x="499" y="294"/>
                    </a:lnTo>
                    <a:lnTo>
                      <a:pt x="391" y="261"/>
                    </a:lnTo>
                    <a:lnTo>
                      <a:pt x="288" y="229"/>
                    </a:lnTo>
                    <a:lnTo>
                      <a:pt x="195" y="196"/>
                    </a:lnTo>
                    <a:lnTo>
                      <a:pt x="119" y="152"/>
                    </a:lnTo>
                    <a:lnTo>
                      <a:pt x="54" y="109"/>
                    </a:lnTo>
                    <a:lnTo>
                      <a:pt x="33" y="87"/>
                    </a:lnTo>
                    <a:lnTo>
                      <a:pt x="16" y="60"/>
                    </a:lnTo>
                    <a:lnTo>
                      <a:pt x="5" y="33"/>
                    </a:lnTo>
                    <a:lnTo>
                      <a:pt x="0" y="0"/>
                    </a:lnTo>
                    <a:lnTo>
                      <a:pt x="0" y="6"/>
                    </a:lnTo>
                    <a:lnTo>
                      <a:pt x="0" y="11"/>
                    </a:lnTo>
                    <a:lnTo>
                      <a:pt x="0" y="38"/>
                    </a:lnTo>
                    <a:lnTo>
                      <a:pt x="5" y="60"/>
                    </a:lnTo>
                    <a:lnTo>
                      <a:pt x="16" y="87"/>
                    </a:lnTo>
                    <a:lnTo>
                      <a:pt x="33" y="114"/>
                    </a:lnTo>
                    <a:lnTo>
                      <a:pt x="54" y="142"/>
                    </a:lnTo>
                    <a:lnTo>
                      <a:pt x="87" y="174"/>
                    </a:lnTo>
                    <a:lnTo>
                      <a:pt x="125" y="207"/>
                    </a:lnTo>
                    <a:lnTo>
                      <a:pt x="179" y="240"/>
                    </a:lnTo>
                    <a:lnTo>
                      <a:pt x="244" y="278"/>
                    </a:lnTo>
                    <a:lnTo>
                      <a:pt x="326" y="310"/>
                    </a:lnTo>
                    <a:lnTo>
                      <a:pt x="418" y="348"/>
                    </a:lnTo>
                    <a:lnTo>
                      <a:pt x="526" y="381"/>
                    </a:lnTo>
                    <a:lnTo>
                      <a:pt x="657" y="414"/>
                    </a:lnTo>
                    <a:lnTo>
                      <a:pt x="749" y="435"/>
                    </a:lnTo>
                    <a:lnTo>
                      <a:pt x="830" y="463"/>
                    </a:lnTo>
                    <a:lnTo>
                      <a:pt x="901" y="490"/>
                    </a:lnTo>
                    <a:lnTo>
                      <a:pt x="966" y="512"/>
                    </a:lnTo>
                    <a:lnTo>
                      <a:pt x="1015" y="539"/>
                    </a:lnTo>
                    <a:lnTo>
                      <a:pt x="1053" y="566"/>
                    </a:lnTo>
                    <a:lnTo>
                      <a:pt x="1080" y="593"/>
                    </a:lnTo>
                    <a:lnTo>
                      <a:pt x="1102" y="620"/>
                    </a:lnTo>
                    <a:lnTo>
                      <a:pt x="1112" y="648"/>
                    </a:lnTo>
                    <a:lnTo>
                      <a:pt x="1118" y="675"/>
                    </a:lnTo>
                    <a:lnTo>
                      <a:pt x="1112" y="697"/>
                    </a:lnTo>
                    <a:lnTo>
                      <a:pt x="1096" y="724"/>
                    </a:lnTo>
                    <a:lnTo>
                      <a:pt x="1080" y="746"/>
                    </a:lnTo>
                    <a:lnTo>
                      <a:pt x="1053" y="767"/>
                    </a:lnTo>
                    <a:lnTo>
                      <a:pt x="1015" y="789"/>
                    </a:lnTo>
                    <a:lnTo>
                      <a:pt x="977" y="811"/>
                    </a:lnTo>
                    <a:lnTo>
                      <a:pt x="1047" y="789"/>
                    </a:lnTo>
                    <a:lnTo>
                      <a:pt x="1107" y="767"/>
                    </a:lnTo>
                    <a:lnTo>
                      <a:pt x="1156" y="746"/>
                    </a:lnTo>
                    <a:lnTo>
                      <a:pt x="1199" y="724"/>
                    </a:lnTo>
                    <a:lnTo>
                      <a:pt x="1226" y="702"/>
                    </a:lnTo>
                    <a:lnTo>
                      <a:pt x="1248" y="675"/>
                    </a:lnTo>
                    <a:lnTo>
                      <a:pt x="1259" y="648"/>
                    </a:lnTo>
                    <a:lnTo>
                      <a:pt x="1259" y="615"/>
                    </a:lnTo>
                    <a:lnTo>
                      <a:pt x="1259" y="615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1">
                      <a:gamma/>
                      <a:shade val="90980"/>
                      <a:invGamma/>
                    </a:schemeClr>
                  </a:gs>
                </a:gsLst>
                <a:lin ang="2700000" scaled="1"/>
                <a:tileRect/>
              </a:gra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68616" name="任意多边形 68615"/>
              <p:cNvSpPr/>
              <p:nvPr/>
            </p:nvSpPr>
            <p:spPr>
              <a:xfrm>
                <a:off x="2900" y="3346"/>
                <a:ext cx="2849" cy="969"/>
              </a:xfrm>
              <a:custGeom>
                <a:avLst/>
                <a:gdLst/>
                <a:ahLst/>
                <a:cxnLst/>
                <a:pathLst>
                  <a:path w="2849" h="969">
                    <a:moveTo>
                      <a:pt x="92" y="958"/>
                    </a:moveTo>
                    <a:lnTo>
                      <a:pt x="0" y="969"/>
                    </a:lnTo>
                    <a:lnTo>
                      <a:pt x="391" y="969"/>
                    </a:lnTo>
                    <a:lnTo>
                      <a:pt x="434" y="947"/>
                    </a:lnTo>
                    <a:lnTo>
                      <a:pt x="483" y="914"/>
                    </a:lnTo>
                    <a:lnTo>
                      <a:pt x="554" y="876"/>
                    </a:lnTo>
                    <a:lnTo>
                      <a:pt x="635" y="838"/>
                    </a:lnTo>
                    <a:lnTo>
                      <a:pt x="727" y="794"/>
                    </a:lnTo>
                    <a:lnTo>
                      <a:pt x="836" y="745"/>
                    </a:lnTo>
                    <a:lnTo>
                      <a:pt x="961" y="696"/>
                    </a:lnTo>
                    <a:lnTo>
                      <a:pt x="1102" y="642"/>
                    </a:lnTo>
                    <a:lnTo>
                      <a:pt x="1259" y="582"/>
                    </a:lnTo>
                    <a:lnTo>
                      <a:pt x="1433" y="522"/>
                    </a:lnTo>
                    <a:lnTo>
                      <a:pt x="1623" y="462"/>
                    </a:lnTo>
                    <a:lnTo>
                      <a:pt x="1829" y="403"/>
                    </a:lnTo>
                    <a:lnTo>
                      <a:pt x="2057" y="343"/>
                    </a:lnTo>
                    <a:lnTo>
                      <a:pt x="2301" y="283"/>
                    </a:lnTo>
                    <a:lnTo>
                      <a:pt x="2567" y="223"/>
                    </a:lnTo>
                    <a:lnTo>
                      <a:pt x="2849" y="163"/>
                    </a:lnTo>
                    <a:lnTo>
                      <a:pt x="2849" y="0"/>
                    </a:lnTo>
                    <a:lnTo>
                      <a:pt x="2817" y="16"/>
                    </a:lnTo>
                    <a:lnTo>
                      <a:pt x="2773" y="33"/>
                    </a:lnTo>
                    <a:lnTo>
                      <a:pt x="2719" y="54"/>
                    </a:lnTo>
                    <a:lnTo>
                      <a:pt x="2648" y="76"/>
                    </a:lnTo>
                    <a:lnTo>
                      <a:pt x="2572" y="98"/>
                    </a:lnTo>
                    <a:lnTo>
                      <a:pt x="2491" y="120"/>
                    </a:lnTo>
                    <a:lnTo>
                      <a:pt x="2399" y="147"/>
                    </a:lnTo>
                    <a:lnTo>
                      <a:pt x="2301" y="169"/>
                    </a:lnTo>
                    <a:lnTo>
                      <a:pt x="2095" y="223"/>
                    </a:lnTo>
                    <a:lnTo>
                      <a:pt x="1889" y="277"/>
                    </a:lnTo>
                    <a:lnTo>
                      <a:pt x="1688" y="326"/>
                    </a:lnTo>
                    <a:lnTo>
                      <a:pt x="1590" y="354"/>
                    </a:lnTo>
                    <a:lnTo>
                      <a:pt x="1503" y="381"/>
                    </a:lnTo>
                    <a:lnTo>
                      <a:pt x="1107" y="506"/>
                    </a:lnTo>
                    <a:lnTo>
                      <a:pt x="912" y="577"/>
                    </a:lnTo>
                    <a:lnTo>
                      <a:pt x="727" y="647"/>
                    </a:lnTo>
                    <a:lnTo>
                      <a:pt x="548" y="718"/>
                    </a:lnTo>
                    <a:lnTo>
                      <a:pt x="380" y="794"/>
                    </a:lnTo>
                    <a:lnTo>
                      <a:pt x="228" y="876"/>
                    </a:lnTo>
                    <a:lnTo>
                      <a:pt x="92" y="958"/>
                    </a:lnTo>
                    <a:lnTo>
                      <a:pt x="92" y="958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>
                      <a:gamma/>
                      <a:shade val="81961"/>
                      <a:invGamma/>
                      <a:alpha val="100000"/>
                    </a:schemeClr>
                  </a:gs>
                  <a:gs pos="100000">
                    <a:schemeClr val="bg1">
                      <a:alpha val="100000"/>
                    </a:schemeClr>
                  </a:gs>
                </a:gsLst>
                <a:lin ang="5400000" scaled="1"/>
                <a:tileRect/>
              </a:gra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68617" name="任意多边形 68616"/>
              <p:cNvSpPr/>
              <p:nvPr/>
            </p:nvSpPr>
            <p:spPr>
              <a:xfrm>
                <a:off x="2748" y="2230"/>
                <a:ext cx="3007" cy="2085"/>
              </a:xfrm>
              <a:custGeom>
                <a:avLst/>
                <a:gdLst/>
                <a:ahLst/>
                <a:cxnLst/>
                <a:pathLst>
                  <a:path w="3007" h="2085">
                    <a:moveTo>
                      <a:pt x="1427" y="441"/>
                    </a:moveTo>
                    <a:lnTo>
                      <a:pt x="1433" y="474"/>
                    </a:lnTo>
                    <a:lnTo>
                      <a:pt x="1444" y="501"/>
                    </a:lnTo>
                    <a:lnTo>
                      <a:pt x="1460" y="528"/>
                    </a:lnTo>
                    <a:lnTo>
                      <a:pt x="1482" y="550"/>
                    </a:lnTo>
                    <a:lnTo>
                      <a:pt x="1541" y="593"/>
                    </a:lnTo>
                    <a:lnTo>
                      <a:pt x="1623" y="637"/>
                    </a:lnTo>
                    <a:lnTo>
                      <a:pt x="1715" y="670"/>
                    </a:lnTo>
                    <a:lnTo>
                      <a:pt x="1818" y="702"/>
                    </a:lnTo>
                    <a:lnTo>
                      <a:pt x="1927" y="735"/>
                    </a:lnTo>
                    <a:lnTo>
                      <a:pt x="2041" y="762"/>
                    </a:lnTo>
                    <a:lnTo>
                      <a:pt x="2155" y="789"/>
                    </a:lnTo>
                    <a:lnTo>
                      <a:pt x="2269" y="822"/>
                    </a:lnTo>
                    <a:lnTo>
                      <a:pt x="2372" y="849"/>
                    </a:lnTo>
                    <a:lnTo>
                      <a:pt x="2464" y="882"/>
                    </a:lnTo>
                    <a:lnTo>
                      <a:pt x="2551" y="920"/>
                    </a:lnTo>
                    <a:lnTo>
                      <a:pt x="2616" y="958"/>
                    </a:lnTo>
                    <a:lnTo>
                      <a:pt x="2638" y="980"/>
                    </a:lnTo>
                    <a:lnTo>
                      <a:pt x="2659" y="1007"/>
                    </a:lnTo>
                    <a:lnTo>
                      <a:pt x="2676" y="1029"/>
                    </a:lnTo>
                    <a:lnTo>
                      <a:pt x="2681" y="1056"/>
                    </a:lnTo>
                    <a:lnTo>
                      <a:pt x="2681" y="1083"/>
                    </a:lnTo>
                    <a:lnTo>
                      <a:pt x="2676" y="1105"/>
                    </a:lnTo>
                    <a:lnTo>
                      <a:pt x="2665" y="1127"/>
                    </a:lnTo>
                    <a:lnTo>
                      <a:pt x="2643" y="1149"/>
                    </a:lnTo>
                    <a:lnTo>
                      <a:pt x="2616" y="1170"/>
                    </a:lnTo>
                    <a:lnTo>
                      <a:pt x="2583" y="1187"/>
                    </a:lnTo>
                    <a:lnTo>
                      <a:pt x="2545" y="1208"/>
                    </a:lnTo>
                    <a:lnTo>
                      <a:pt x="2502" y="1225"/>
                    </a:lnTo>
                    <a:lnTo>
                      <a:pt x="2448" y="1241"/>
                    </a:lnTo>
                    <a:lnTo>
                      <a:pt x="2388" y="1257"/>
                    </a:lnTo>
                    <a:lnTo>
                      <a:pt x="2328" y="1274"/>
                    </a:lnTo>
                    <a:lnTo>
                      <a:pt x="2258" y="1290"/>
                    </a:lnTo>
                    <a:lnTo>
                      <a:pt x="2106" y="1328"/>
                    </a:lnTo>
                    <a:lnTo>
                      <a:pt x="1932" y="1372"/>
                    </a:lnTo>
                    <a:lnTo>
                      <a:pt x="1742" y="1421"/>
                    </a:lnTo>
                    <a:lnTo>
                      <a:pt x="1531" y="1475"/>
                    </a:lnTo>
                    <a:lnTo>
                      <a:pt x="1308" y="1540"/>
                    </a:lnTo>
                    <a:lnTo>
                      <a:pt x="1069" y="1617"/>
                    </a:lnTo>
                    <a:lnTo>
                      <a:pt x="820" y="1709"/>
                    </a:lnTo>
                    <a:lnTo>
                      <a:pt x="554" y="1818"/>
                    </a:lnTo>
                    <a:lnTo>
                      <a:pt x="282" y="1943"/>
                    </a:lnTo>
                    <a:lnTo>
                      <a:pt x="0" y="2085"/>
                    </a:lnTo>
                    <a:lnTo>
                      <a:pt x="152" y="2085"/>
                    </a:lnTo>
                    <a:lnTo>
                      <a:pt x="244" y="2074"/>
                    </a:lnTo>
                    <a:lnTo>
                      <a:pt x="386" y="1992"/>
                    </a:lnTo>
                    <a:lnTo>
                      <a:pt x="537" y="1910"/>
                    </a:lnTo>
                    <a:lnTo>
                      <a:pt x="700" y="1834"/>
                    </a:lnTo>
                    <a:lnTo>
                      <a:pt x="879" y="1763"/>
                    </a:lnTo>
                    <a:lnTo>
                      <a:pt x="1064" y="1693"/>
                    </a:lnTo>
                    <a:lnTo>
                      <a:pt x="1259" y="1622"/>
                    </a:lnTo>
                    <a:lnTo>
                      <a:pt x="1661" y="1497"/>
                    </a:lnTo>
                    <a:lnTo>
                      <a:pt x="1748" y="1470"/>
                    </a:lnTo>
                    <a:lnTo>
                      <a:pt x="1845" y="1442"/>
                    </a:lnTo>
                    <a:lnTo>
                      <a:pt x="2046" y="1393"/>
                    </a:lnTo>
                    <a:lnTo>
                      <a:pt x="2252" y="1339"/>
                    </a:lnTo>
                    <a:lnTo>
                      <a:pt x="2458" y="1285"/>
                    </a:lnTo>
                    <a:lnTo>
                      <a:pt x="2551" y="1263"/>
                    </a:lnTo>
                    <a:lnTo>
                      <a:pt x="2643" y="1236"/>
                    </a:lnTo>
                    <a:lnTo>
                      <a:pt x="2730" y="1214"/>
                    </a:lnTo>
                    <a:lnTo>
                      <a:pt x="2806" y="1192"/>
                    </a:lnTo>
                    <a:lnTo>
                      <a:pt x="2876" y="1170"/>
                    </a:lnTo>
                    <a:lnTo>
                      <a:pt x="2931" y="1149"/>
                    </a:lnTo>
                    <a:lnTo>
                      <a:pt x="2974" y="1132"/>
                    </a:lnTo>
                    <a:lnTo>
                      <a:pt x="3007" y="1116"/>
                    </a:lnTo>
                    <a:lnTo>
                      <a:pt x="3007" y="871"/>
                    </a:lnTo>
                    <a:lnTo>
                      <a:pt x="2941" y="860"/>
                    </a:lnTo>
                    <a:lnTo>
                      <a:pt x="2860" y="844"/>
                    </a:lnTo>
                    <a:lnTo>
                      <a:pt x="2773" y="827"/>
                    </a:lnTo>
                    <a:lnTo>
                      <a:pt x="2670" y="806"/>
                    </a:lnTo>
                    <a:lnTo>
                      <a:pt x="2567" y="784"/>
                    </a:lnTo>
                    <a:lnTo>
                      <a:pt x="2458" y="757"/>
                    </a:lnTo>
                    <a:lnTo>
                      <a:pt x="2241" y="702"/>
                    </a:lnTo>
                    <a:lnTo>
                      <a:pt x="2138" y="670"/>
                    </a:lnTo>
                    <a:lnTo>
                      <a:pt x="2046" y="637"/>
                    </a:lnTo>
                    <a:lnTo>
                      <a:pt x="1959" y="604"/>
                    </a:lnTo>
                    <a:lnTo>
                      <a:pt x="1883" y="566"/>
                    </a:lnTo>
                    <a:lnTo>
                      <a:pt x="1824" y="534"/>
                    </a:lnTo>
                    <a:lnTo>
                      <a:pt x="1780" y="495"/>
                    </a:lnTo>
                    <a:lnTo>
                      <a:pt x="1769" y="474"/>
                    </a:lnTo>
                    <a:lnTo>
                      <a:pt x="1758" y="457"/>
                    </a:lnTo>
                    <a:lnTo>
                      <a:pt x="1753" y="436"/>
                    </a:lnTo>
                    <a:lnTo>
                      <a:pt x="1758" y="419"/>
                    </a:lnTo>
                    <a:lnTo>
                      <a:pt x="1780" y="381"/>
                    </a:lnTo>
                    <a:lnTo>
                      <a:pt x="1813" y="343"/>
                    </a:lnTo>
                    <a:lnTo>
                      <a:pt x="1862" y="316"/>
                    </a:lnTo>
                    <a:lnTo>
                      <a:pt x="1921" y="289"/>
                    </a:lnTo>
                    <a:lnTo>
                      <a:pt x="1986" y="267"/>
                    </a:lnTo>
                    <a:lnTo>
                      <a:pt x="2062" y="245"/>
                    </a:lnTo>
                    <a:lnTo>
                      <a:pt x="2149" y="229"/>
                    </a:lnTo>
                    <a:lnTo>
                      <a:pt x="2236" y="213"/>
                    </a:lnTo>
                    <a:lnTo>
                      <a:pt x="2431" y="180"/>
                    </a:lnTo>
                    <a:lnTo>
                      <a:pt x="2627" y="158"/>
                    </a:lnTo>
                    <a:lnTo>
                      <a:pt x="2827" y="125"/>
                    </a:lnTo>
                    <a:lnTo>
                      <a:pt x="2920" y="109"/>
                    </a:lnTo>
                    <a:lnTo>
                      <a:pt x="3007" y="87"/>
                    </a:lnTo>
                    <a:lnTo>
                      <a:pt x="3007" y="0"/>
                    </a:lnTo>
                    <a:lnTo>
                      <a:pt x="2909" y="22"/>
                    </a:lnTo>
                    <a:lnTo>
                      <a:pt x="2795" y="44"/>
                    </a:lnTo>
                    <a:lnTo>
                      <a:pt x="2676" y="66"/>
                    </a:lnTo>
                    <a:lnTo>
                      <a:pt x="2551" y="82"/>
                    </a:lnTo>
                    <a:lnTo>
                      <a:pt x="2285" y="120"/>
                    </a:lnTo>
                    <a:lnTo>
                      <a:pt x="2155" y="136"/>
                    </a:lnTo>
                    <a:lnTo>
                      <a:pt x="2030" y="158"/>
                    </a:lnTo>
                    <a:lnTo>
                      <a:pt x="1905" y="174"/>
                    </a:lnTo>
                    <a:lnTo>
                      <a:pt x="1791" y="202"/>
                    </a:lnTo>
                    <a:lnTo>
                      <a:pt x="1688" y="229"/>
                    </a:lnTo>
                    <a:lnTo>
                      <a:pt x="1601" y="261"/>
                    </a:lnTo>
                    <a:lnTo>
                      <a:pt x="1525" y="300"/>
                    </a:lnTo>
                    <a:lnTo>
                      <a:pt x="1471" y="338"/>
                    </a:lnTo>
                    <a:lnTo>
                      <a:pt x="1455" y="359"/>
                    </a:lnTo>
                    <a:lnTo>
                      <a:pt x="1438" y="387"/>
                    </a:lnTo>
                    <a:lnTo>
                      <a:pt x="1427" y="414"/>
                    </a:lnTo>
                    <a:lnTo>
                      <a:pt x="1427" y="441"/>
                    </a:lnTo>
                    <a:lnTo>
                      <a:pt x="1427" y="441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68618" name="任意多边形 68617"/>
              <p:cNvSpPr/>
              <p:nvPr/>
            </p:nvSpPr>
            <p:spPr>
              <a:xfrm>
                <a:off x="4501" y="2317"/>
                <a:ext cx="1248" cy="539"/>
              </a:xfrm>
              <a:custGeom>
                <a:avLst/>
                <a:gdLst/>
                <a:ahLst/>
                <a:cxnLst/>
                <a:pathLst>
                  <a:path w="1248" h="539">
                    <a:moveTo>
                      <a:pt x="0" y="332"/>
                    </a:moveTo>
                    <a:lnTo>
                      <a:pt x="0" y="360"/>
                    </a:lnTo>
                    <a:lnTo>
                      <a:pt x="5" y="387"/>
                    </a:lnTo>
                    <a:lnTo>
                      <a:pt x="27" y="414"/>
                    </a:lnTo>
                    <a:lnTo>
                      <a:pt x="54" y="436"/>
                    </a:lnTo>
                    <a:lnTo>
                      <a:pt x="92" y="463"/>
                    </a:lnTo>
                    <a:lnTo>
                      <a:pt x="141" y="490"/>
                    </a:lnTo>
                    <a:lnTo>
                      <a:pt x="195" y="512"/>
                    </a:lnTo>
                    <a:lnTo>
                      <a:pt x="255" y="539"/>
                    </a:lnTo>
                    <a:lnTo>
                      <a:pt x="212" y="517"/>
                    </a:lnTo>
                    <a:lnTo>
                      <a:pt x="179" y="490"/>
                    </a:lnTo>
                    <a:lnTo>
                      <a:pt x="157" y="468"/>
                    </a:lnTo>
                    <a:lnTo>
                      <a:pt x="141" y="447"/>
                    </a:lnTo>
                    <a:lnTo>
                      <a:pt x="136" y="425"/>
                    </a:lnTo>
                    <a:lnTo>
                      <a:pt x="136" y="403"/>
                    </a:lnTo>
                    <a:lnTo>
                      <a:pt x="141" y="381"/>
                    </a:lnTo>
                    <a:lnTo>
                      <a:pt x="157" y="365"/>
                    </a:lnTo>
                    <a:lnTo>
                      <a:pt x="179" y="343"/>
                    </a:lnTo>
                    <a:lnTo>
                      <a:pt x="201" y="327"/>
                    </a:lnTo>
                    <a:lnTo>
                      <a:pt x="266" y="294"/>
                    </a:lnTo>
                    <a:lnTo>
                      <a:pt x="353" y="262"/>
                    </a:lnTo>
                    <a:lnTo>
                      <a:pt x="445" y="234"/>
                    </a:lnTo>
                    <a:lnTo>
                      <a:pt x="554" y="213"/>
                    </a:lnTo>
                    <a:lnTo>
                      <a:pt x="662" y="191"/>
                    </a:lnTo>
                    <a:lnTo>
                      <a:pt x="890" y="153"/>
                    </a:lnTo>
                    <a:lnTo>
                      <a:pt x="993" y="136"/>
                    </a:lnTo>
                    <a:lnTo>
                      <a:pt x="1091" y="120"/>
                    </a:lnTo>
                    <a:lnTo>
                      <a:pt x="1178" y="115"/>
                    </a:lnTo>
                    <a:lnTo>
                      <a:pt x="1248" y="104"/>
                    </a:lnTo>
                    <a:lnTo>
                      <a:pt x="1248" y="0"/>
                    </a:lnTo>
                    <a:lnTo>
                      <a:pt x="1161" y="22"/>
                    </a:lnTo>
                    <a:lnTo>
                      <a:pt x="1069" y="38"/>
                    </a:lnTo>
                    <a:lnTo>
                      <a:pt x="874" y="71"/>
                    </a:lnTo>
                    <a:lnTo>
                      <a:pt x="673" y="93"/>
                    </a:lnTo>
                    <a:lnTo>
                      <a:pt x="483" y="126"/>
                    </a:lnTo>
                    <a:lnTo>
                      <a:pt x="391" y="142"/>
                    </a:lnTo>
                    <a:lnTo>
                      <a:pt x="309" y="158"/>
                    </a:lnTo>
                    <a:lnTo>
                      <a:pt x="228" y="180"/>
                    </a:lnTo>
                    <a:lnTo>
                      <a:pt x="163" y="202"/>
                    </a:lnTo>
                    <a:lnTo>
                      <a:pt x="103" y="229"/>
                    </a:lnTo>
                    <a:lnTo>
                      <a:pt x="54" y="256"/>
                    </a:lnTo>
                    <a:lnTo>
                      <a:pt x="22" y="294"/>
                    </a:lnTo>
                    <a:lnTo>
                      <a:pt x="0" y="332"/>
                    </a:lnTo>
                    <a:lnTo>
                      <a:pt x="0" y="332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>
                      <a:gamma/>
                      <a:shade val="87843"/>
                      <a:invGamma/>
                      <a:alpha val="100000"/>
                    </a:schemeClr>
                  </a:gs>
                  <a:gs pos="100000">
                    <a:schemeClr val="bg1">
                      <a:alpha val="100000"/>
                    </a:schemeClr>
                  </a:gs>
                </a:gsLst>
                <a:lin ang="2700000" scaled="1"/>
                <a:tileRect/>
              </a:gra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</p:grpSp>
        <p:sp>
          <p:nvSpPr>
            <p:cNvPr id="68619" name="任意多边形 68618"/>
            <p:cNvSpPr/>
            <p:nvPr/>
          </p:nvSpPr>
          <p:spPr>
            <a:xfrm>
              <a:off x="3322" y="1341"/>
              <a:ext cx="1825" cy="1537"/>
            </a:xfrm>
            <a:custGeom>
              <a:avLst/>
              <a:gdLst/>
              <a:ahLst/>
              <a:cxnLst/>
              <a:pathLst>
                <a:path w="2296" h="1469">
                  <a:moveTo>
                    <a:pt x="771" y="1088"/>
                  </a:moveTo>
                  <a:lnTo>
                    <a:pt x="982" y="1061"/>
                  </a:lnTo>
                  <a:lnTo>
                    <a:pt x="1178" y="1034"/>
                  </a:lnTo>
                  <a:lnTo>
                    <a:pt x="1357" y="1012"/>
                  </a:lnTo>
                  <a:lnTo>
                    <a:pt x="1520" y="985"/>
                  </a:lnTo>
                  <a:lnTo>
                    <a:pt x="1666" y="957"/>
                  </a:lnTo>
                  <a:lnTo>
                    <a:pt x="1796" y="930"/>
                  </a:lnTo>
                  <a:lnTo>
                    <a:pt x="1916" y="897"/>
                  </a:lnTo>
                  <a:lnTo>
                    <a:pt x="2013" y="870"/>
                  </a:lnTo>
                  <a:lnTo>
                    <a:pt x="2100" y="832"/>
                  </a:lnTo>
                  <a:lnTo>
                    <a:pt x="2171" y="800"/>
                  </a:lnTo>
                  <a:lnTo>
                    <a:pt x="2220" y="756"/>
                  </a:lnTo>
                  <a:lnTo>
                    <a:pt x="2263" y="712"/>
                  </a:lnTo>
                  <a:lnTo>
                    <a:pt x="2285" y="669"/>
                  </a:lnTo>
                  <a:lnTo>
                    <a:pt x="2296" y="614"/>
                  </a:lnTo>
                  <a:lnTo>
                    <a:pt x="2290" y="560"/>
                  </a:lnTo>
                  <a:lnTo>
                    <a:pt x="2269" y="500"/>
                  </a:lnTo>
                  <a:lnTo>
                    <a:pt x="2241" y="457"/>
                  </a:lnTo>
                  <a:lnTo>
                    <a:pt x="2198" y="408"/>
                  </a:lnTo>
                  <a:lnTo>
                    <a:pt x="2144" y="364"/>
                  </a:lnTo>
                  <a:lnTo>
                    <a:pt x="2079" y="321"/>
                  </a:lnTo>
                  <a:lnTo>
                    <a:pt x="2008" y="277"/>
                  </a:lnTo>
                  <a:lnTo>
                    <a:pt x="1927" y="234"/>
                  </a:lnTo>
                  <a:lnTo>
                    <a:pt x="1769" y="157"/>
                  </a:lnTo>
                  <a:lnTo>
                    <a:pt x="1688" y="125"/>
                  </a:lnTo>
                  <a:lnTo>
                    <a:pt x="1612" y="92"/>
                  </a:lnTo>
                  <a:lnTo>
                    <a:pt x="1536" y="65"/>
                  </a:lnTo>
                  <a:lnTo>
                    <a:pt x="1476" y="43"/>
                  </a:lnTo>
                  <a:lnTo>
                    <a:pt x="1422" y="27"/>
                  </a:lnTo>
                  <a:lnTo>
                    <a:pt x="1384" y="10"/>
                  </a:lnTo>
                  <a:lnTo>
                    <a:pt x="1357" y="5"/>
                  </a:lnTo>
                  <a:lnTo>
                    <a:pt x="1346" y="0"/>
                  </a:lnTo>
                  <a:lnTo>
                    <a:pt x="1498" y="54"/>
                  </a:lnTo>
                  <a:lnTo>
                    <a:pt x="1655" y="119"/>
                  </a:lnTo>
                  <a:lnTo>
                    <a:pt x="1807" y="185"/>
                  </a:lnTo>
                  <a:lnTo>
                    <a:pt x="1948" y="255"/>
                  </a:lnTo>
                  <a:lnTo>
                    <a:pt x="2013" y="288"/>
                  </a:lnTo>
                  <a:lnTo>
                    <a:pt x="2068" y="326"/>
                  </a:lnTo>
                  <a:lnTo>
                    <a:pt x="2122" y="364"/>
                  </a:lnTo>
                  <a:lnTo>
                    <a:pt x="2171" y="402"/>
                  </a:lnTo>
                  <a:lnTo>
                    <a:pt x="2209" y="440"/>
                  </a:lnTo>
                  <a:lnTo>
                    <a:pt x="2236" y="478"/>
                  </a:lnTo>
                  <a:lnTo>
                    <a:pt x="2252" y="522"/>
                  </a:lnTo>
                  <a:lnTo>
                    <a:pt x="2263" y="560"/>
                  </a:lnTo>
                  <a:lnTo>
                    <a:pt x="2258" y="598"/>
                  </a:lnTo>
                  <a:lnTo>
                    <a:pt x="2241" y="636"/>
                  </a:lnTo>
                  <a:lnTo>
                    <a:pt x="2214" y="669"/>
                  </a:lnTo>
                  <a:lnTo>
                    <a:pt x="2171" y="702"/>
                  </a:lnTo>
                  <a:lnTo>
                    <a:pt x="2122" y="729"/>
                  </a:lnTo>
                  <a:lnTo>
                    <a:pt x="2062" y="756"/>
                  </a:lnTo>
                  <a:lnTo>
                    <a:pt x="1997" y="778"/>
                  </a:lnTo>
                  <a:lnTo>
                    <a:pt x="1921" y="800"/>
                  </a:lnTo>
                  <a:lnTo>
                    <a:pt x="1834" y="821"/>
                  </a:lnTo>
                  <a:lnTo>
                    <a:pt x="1748" y="843"/>
                  </a:lnTo>
                  <a:lnTo>
                    <a:pt x="1552" y="876"/>
                  </a:lnTo>
                  <a:lnTo>
                    <a:pt x="1351" y="908"/>
                  </a:lnTo>
                  <a:lnTo>
                    <a:pt x="1134" y="941"/>
                  </a:lnTo>
                  <a:lnTo>
                    <a:pt x="923" y="968"/>
                  </a:lnTo>
                  <a:lnTo>
                    <a:pt x="716" y="995"/>
                  </a:lnTo>
                  <a:lnTo>
                    <a:pt x="521" y="1028"/>
                  </a:lnTo>
                  <a:lnTo>
                    <a:pt x="434" y="1044"/>
                  </a:lnTo>
                  <a:lnTo>
                    <a:pt x="353" y="1066"/>
                  </a:lnTo>
                  <a:lnTo>
                    <a:pt x="277" y="1082"/>
                  </a:lnTo>
                  <a:lnTo>
                    <a:pt x="206" y="1104"/>
                  </a:lnTo>
                  <a:lnTo>
                    <a:pt x="147" y="1126"/>
                  </a:lnTo>
                  <a:lnTo>
                    <a:pt x="92" y="1148"/>
                  </a:lnTo>
                  <a:lnTo>
                    <a:pt x="54" y="1175"/>
                  </a:lnTo>
                  <a:lnTo>
                    <a:pt x="22" y="1202"/>
                  </a:lnTo>
                  <a:lnTo>
                    <a:pt x="6" y="1229"/>
                  </a:lnTo>
                  <a:lnTo>
                    <a:pt x="0" y="1262"/>
                  </a:lnTo>
                  <a:lnTo>
                    <a:pt x="11" y="1295"/>
                  </a:lnTo>
                  <a:lnTo>
                    <a:pt x="27" y="1327"/>
                  </a:lnTo>
                  <a:lnTo>
                    <a:pt x="54" y="1355"/>
                  </a:lnTo>
                  <a:lnTo>
                    <a:pt x="98" y="1382"/>
                  </a:lnTo>
                  <a:lnTo>
                    <a:pt x="141" y="1404"/>
                  </a:lnTo>
                  <a:lnTo>
                    <a:pt x="196" y="1425"/>
                  </a:lnTo>
                  <a:lnTo>
                    <a:pt x="261" y="1447"/>
                  </a:lnTo>
                  <a:lnTo>
                    <a:pt x="326" y="1469"/>
                  </a:lnTo>
                  <a:lnTo>
                    <a:pt x="266" y="1442"/>
                  </a:lnTo>
                  <a:lnTo>
                    <a:pt x="217" y="1414"/>
                  </a:lnTo>
                  <a:lnTo>
                    <a:pt x="174" y="1387"/>
                  </a:lnTo>
                  <a:lnTo>
                    <a:pt x="147" y="1360"/>
                  </a:lnTo>
                  <a:lnTo>
                    <a:pt x="125" y="1333"/>
                  </a:lnTo>
                  <a:lnTo>
                    <a:pt x="120" y="1306"/>
                  </a:lnTo>
                  <a:lnTo>
                    <a:pt x="125" y="1278"/>
                  </a:lnTo>
                  <a:lnTo>
                    <a:pt x="141" y="1257"/>
                  </a:lnTo>
                  <a:lnTo>
                    <a:pt x="174" y="1229"/>
                  </a:lnTo>
                  <a:lnTo>
                    <a:pt x="212" y="1208"/>
                  </a:lnTo>
                  <a:lnTo>
                    <a:pt x="272" y="1186"/>
                  </a:lnTo>
                  <a:lnTo>
                    <a:pt x="342" y="1164"/>
                  </a:lnTo>
                  <a:lnTo>
                    <a:pt x="423" y="1142"/>
                  </a:lnTo>
                  <a:lnTo>
                    <a:pt x="527" y="1121"/>
                  </a:lnTo>
                  <a:lnTo>
                    <a:pt x="641" y="1104"/>
                  </a:lnTo>
                  <a:lnTo>
                    <a:pt x="771" y="1088"/>
                  </a:lnTo>
                  <a:lnTo>
                    <a:pt x="771" y="1088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84706"/>
                    <a:invGamma/>
                    <a:alpha val="100000"/>
                  </a:schemeClr>
                </a:gs>
                <a:gs pos="100000">
                  <a:schemeClr val="bg1">
                    <a:alpha val="100000"/>
                  </a:schemeClr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8620" name="任意多边形 68619"/>
            <p:cNvSpPr/>
            <p:nvPr/>
          </p:nvSpPr>
          <p:spPr>
            <a:xfrm>
              <a:off x="0" y="0"/>
              <a:ext cx="5758" cy="1776"/>
            </a:xfrm>
            <a:custGeom>
              <a:avLst/>
              <a:gdLst/>
              <a:ahLst/>
              <a:cxnLst/>
              <a:pathLst>
                <a:path w="5740" h="1906">
                  <a:moveTo>
                    <a:pt x="0" y="0"/>
                  </a:moveTo>
                  <a:lnTo>
                    <a:pt x="0" y="1906"/>
                  </a:lnTo>
                  <a:lnTo>
                    <a:pt x="5740" y="1906"/>
                  </a:lnTo>
                  <a:lnTo>
                    <a:pt x="574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54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</p:grpSp>
      <p:sp>
        <p:nvSpPr>
          <p:cNvPr id="68621" name="标题 68620"/>
          <p:cNvSpPr>
            <a:spLocks noGrp="1" noRot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68622" name="页脚占位符 68621"/>
          <p:cNvSpPr>
            <a:spLocks noGrp="1"/>
          </p:cNvSpPr>
          <p:nvPr>
            <p:ph type="ftr" sz="quarter" idx="3"/>
          </p:nvPr>
        </p:nvSpPr>
        <p:spPr>
          <a:xfrm>
            <a:off x="4165600" y="6248400"/>
            <a:ext cx="3860800" cy="47625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>
            <a:lvl1pPr algn="ctr">
              <a:defRPr sz="1200"/>
            </a:lvl1pPr>
          </a:lstStyle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68623" name="文本占位符 6862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</p:sldLayoutIdLst>
  <p:transition spd="slow">
    <p:pull dir="ru"/>
  </p:transition>
  <p:hf hdr="0" ftr="0" dt="0"/>
  <p:txStyles>
    <p:titleStyle>
      <a:lvl1pPr marL="0" lvl="0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4400" b="1" i="0" u="none" kern="1200" baseline="0">
          <a:solidFill>
            <a:schemeClr val="tx2"/>
          </a:solidFill>
          <a:effectLst>
            <a:outerShdw blurRad="38100" dist="38100" dir="2700000">
              <a:srgbClr val="000000"/>
            </a:outerShdw>
          </a:effectLst>
          <a:latin typeface="+mj-lt"/>
          <a:ea typeface="+mj-ea"/>
          <a:cs typeface="+mj-cs"/>
        </a:defRPr>
      </a:lvl1pPr>
    </p:titleStyle>
    <p:bodyStyle>
      <a:lvl1pPr marL="342900" lvl="0" indent="-3429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hlink"/>
        </a:buClr>
        <a:buSzPct val="70000"/>
        <a:buFont typeface="Wingdings" panose="05000000000000000000" pitchFamily="2" charset="2"/>
        <a:buChar char="n"/>
        <a:defRPr sz="3200" b="0" i="0" u="none" kern="1200" baseline="0">
          <a:solidFill>
            <a:schemeClr val="tx1"/>
          </a:solidFill>
          <a:effectLst>
            <a:outerShdw blurRad="38100" dist="38100" dir="2700000">
              <a:srgbClr val="000000"/>
            </a:outerShdw>
          </a:effectLst>
          <a:latin typeface="+mn-lt"/>
          <a:ea typeface="+mn-ea"/>
          <a:cs typeface="+mn-cs"/>
        </a:defRPr>
      </a:lvl1pPr>
      <a:lvl2pPr marL="742950" lvl="1" indent="-28575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n"/>
        <a:defRPr sz="2800" b="0" i="0" u="none" kern="1200" baseline="0">
          <a:solidFill>
            <a:schemeClr val="tx1"/>
          </a:solidFill>
          <a:effectLst>
            <a:outerShdw blurRad="38100" dist="38100" dir="2700000">
              <a:srgbClr val="000000"/>
            </a:outerShdw>
          </a:effectLst>
          <a:latin typeface="+mn-lt"/>
          <a:ea typeface="+mn-ea"/>
          <a:cs typeface="+mn-cs"/>
        </a:defRPr>
      </a:lvl2pPr>
      <a:lvl3pPr marL="1143000" lvl="2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tx2"/>
        </a:buClr>
        <a:buSzPct val="70000"/>
        <a:buFont typeface="Wingdings" panose="05000000000000000000" pitchFamily="2" charset="2"/>
        <a:buChar char="n"/>
        <a:defRPr sz="2400" b="0" i="0" u="none" kern="1200" baseline="0">
          <a:solidFill>
            <a:schemeClr val="tx1"/>
          </a:solidFill>
          <a:effectLst>
            <a:outerShdw blurRad="38100" dist="38100" dir="2700000">
              <a:srgbClr val="000000"/>
            </a:outerShdw>
          </a:effectLst>
          <a:latin typeface="+mn-lt"/>
          <a:ea typeface="+mn-ea"/>
          <a:cs typeface="+mn-cs"/>
        </a:defRPr>
      </a:lvl3pPr>
      <a:lvl4pPr marL="1600200" lvl="3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n"/>
        <a:defRPr sz="2000" b="0" i="0" u="none" kern="1200" baseline="0">
          <a:solidFill>
            <a:schemeClr val="tx1"/>
          </a:solidFill>
          <a:effectLst>
            <a:outerShdw blurRad="38100" dist="38100" dir="2700000">
              <a:srgbClr val="000000"/>
            </a:outerShdw>
          </a:effectLst>
          <a:latin typeface="+mn-lt"/>
          <a:ea typeface="+mn-ea"/>
          <a:cs typeface="+mn-cs"/>
        </a:defRPr>
      </a:lvl4pPr>
      <a:lvl5pPr marL="2057400" lvl="4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hlink"/>
        </a:buClr>
        <a:buSzPct val="70000"/>
        <a:buFont typeface="Wingdings" panose="05000000000000000000" pitchFamily="2" charset="2"/>
        <a:buChar char="n"/>
        <a:defRPr sz="2000" b="0" i="0" u="none" kern="1200" baseline="0">
          <a:solidFill>
            <a:schemeClr val="tx1"/>
          </a:solidFill>
          <a:effectLst>
            <a:outerShdw blurRad="38100" dist="38100" dir="2700000">
              <a:srgbClr val="000000"/>
            </a:outerShdw>
          </a:effectLst>
          <a:latin typeface="+mn-lt"/>
          <a:ea typeface="+mn-ea"/>
          <a:cs typeface="+mn-cs"/>
        </a:defRPr>
      </a:lvl5pPr>
      <a:lvl6pPr marL="2514600" lvl="5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hlink"/>
        </a:buClr>
        <a:buSzPct val="70000"/>
        <a:buFont typeface="Wingdings" panose="05000000000000000000" pitchFamily="2" charset="2"/>
        <a:buChar char="n"/>
        <a:defRPr sz="2000" b="0" i="0" u="none" kern="1200" baseline="0">
          <a:solidFill>
            <a:schemeClr val="tx1"/>
          </a:solidFill>
          <a:effectLst>
            <a:outerShdw blurRad="38100" dist="38100" dir="2700000">
              <a:srgbClr val="000000"/>
            </a:outerShdw>
          </a:effectLst>
          <a:latin typeface="+mn-lt"/>
          <a:ea typeface="+mn-ea"/>
          <a:cs typeface="+mn-cs"/>
        </a:defRPr>
      </a:lvl6pPr>
      <a:lvl7pPr marL="2971800" lvl="6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hlink"/>
        </a:buClr>
        <a:buSzPct val="70000"/>
        <a:buFont typeface="Wingdings" panose="05000000000000000000" pitchFamily="2" charset="2"/>
        <a:buChar char="n"/>
        <a:defRPr sz="2000" b="0" i="0" u="none" kern="1200" baseline="0">
          <a:solidFill>
            <a:schemeClr val="tx1"/>
          </a:solidFill>
          <a:effectLst>
            <a:outerShdw blurRad="38100" dist="38100" dir="2700000">
              <a:srgbClr val="000000"/>
            </a:outerShdw>
          </a:effectLst>
          <a:latin typeface="+mn-lt"/>
          <a:ea typeface="+mn-ea"/>
          <a:cs typeface="+mn-cs"/>
        </a:defRPr>
      </a:lvl7pPr>
      <a:lvl8pPr marL="3429000" lvl="7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hlink"/>
        </a:buClr>
        <a:buSzPct val="70000"/>
        <a:buFont typeface="Wingdings" panose="05000000000000000000" pitchFamily="2" charset="2"/>
        <a:buChar char="n"/>
        <a:defRPr sz="2000" b="0" i="0" u="none" kern="1200" baseline="0">
          <a:solidFill>
            <a:schemeClr val="tx1"/>
          </a:solidFill>
          <a:effectLst>
            <a:outerShdw blurRad="38100" dist="38100" dir="2700000">
              <a:srgbClr val="000000"/>
            </a:outerShdw>
          </a:effectLst>
          <a:latin typeface="+mn-lt"/>
          <a:ea typeface="+mn-ea"/>
          <a:cs typeface="+mn-cs"/>
        </a:defRPr>
      </a:lvl8pPr>
      <a:lvl9pPr marL="3886200" lvl="8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hlink"/>
        </a:buClr>
        <a:buSzPct val="70000"/>
        <a:buFont typeface="Wingdings" panose="05000000000000000000" pitchFamily="2" charset="2"/>
        <a:buChar char="n"/>
        <a:defRPr sz="2000" b="0" i="0" u="none" kern="1200" baseline="0">
          <a:solidFill>
            <a:schemeClr val="tx1"/>
          </a:solidFill>
          <a:effectLst>
            <a:outerShdw blurRad="38100" dist="38100" dir="2700000">
              <a:srgbClr val="000000"/>
            </a:outerShdw>
          </a:effectLst>
          <a:latin typeface="+mn-lt"/>
          <a:ea typeface="+mn-ea"/>
          <a:cs typeface="+mn-cs"/>
        </a:defRPr>
      </a:lvl9pPr>
    </p:bodyStyle>
    <p:otherStyle>
      <a:lvl1pPr marL="0" lvl="0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Garamond" panose="02020404030301010803" pitchFamily="18" charset="0"/>
          <a:ea typeface="宋体" panose="02010600030101010101" pitchFamily="2" charset="-122"/>
          <a:cs typeface="+mn-cs"/>
        </a:defRPr>
      </a:lvl2pPr>
      <a:lvl3pPr marL="914400" lvl="2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Garamond" panose="02020404030301010803" pitchFamily="18" charset="0"/>
          <a:ea typeface="宋体" panose="02010600030101010101" pitchFamily="2" charset="-122"/>
          <a:cs typeface="+mn-cs"/>
        </a:defRPr>
      </a:lvl3pPr>
      <a:lvl4pPr marL="1371600" lvl="3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Garamond" panose="02020404030301010803" pitchFamily="18" charset="0"/>
          <a:ea typeface="宋体" panose="02010600030101010101" pitchFamily="2" charset="-122"/>
          <a:cs typeface="+mn-cs"/>
        </a:defRPr>
      </a:lvl4pPr>
      <a:lvl5pPr marL="1828800" lvl="4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Garamond" panose="02020404030301010803" pitchFamily="18" charset="0"/>
          <a:ea typeface="宋体" panose="02010600030101010101" pitchFamily="2" charset="-122"/>
          <a:cs typeface="+mn-cs"/>
        </a:defRPr>
      </a:lvl5pPr>
      <a:lvl6pPr marL="2286000" lvl="5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Garamond" panose="02020404030301010803" pitchFamily="18" charset="0"/>
          <a:ea typeface="宋体" panose="02010600030101010101" pitchFamily="2" charset="-122"/>
          <a:cs typeface="+mn-cs"/>
        </a:defRPr>
      </a:lvl6pPr>
      <a:lvl7pPr marL="2743200" lvl="6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Garamond" panose="02020404030301010803" pitchFamily="18" charset="0"/>
          <a:ea typeface="宋体" panose="02010600030101010101" pitchFamily="2" charset="-122"/>
          <a:cs typeface="+mn-cs"/>
        </a:defRPr>
      </a:lvl7pPr>
      <a:lvl8pPr marL="3200400" lvl="7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Garamond" panose="02020404030301010803" pitchFamily="18" charset="0"/>
          <a:ea typeface="宋体" panose="02010600030101010101" pitchFamily="2" charset="-122"/>
          <a:cs typeface="+mn-cs"/>
        </a:defRPr>
      </a:lvl8pPr>
      <a:lvl9pPr marL="3657600" lvl="8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Garamond" panose="02020404030301010803" pitchFamily="18" charset="0"/>
          <a:ea typeface="宋体" panose="02010600030101010101" pitchFamily="2" charset="-122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65.xml"/><Relationship Id="rId2" Type="http://schemas.openxmlformats.org/officeDocument/2006/relationships/tags" Target="../tags/tag64.xml"/><Relationship Id="rId1" Type="http://schemas.openxmlformats.org/officeDocument/2006/relationships/tags" Target="../tags/tag63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image" Target="../media/image266.png"/><Relationship Id="rId8" Type="http://schemas.openxmlformats.org/officeDocument/2006/relationships/customXml" Target="../ink/ink268.xml"/><Relationship Id="rId7" Type="http://schemas.openxmlformats.org/officeDocument/2006/relationships/image" Target="../media/image265.png"/><Relationship Id="rId6" Type="http://schemas.openxmlformats.org/officeDocument/2006/relationships/customXml" Target="../ink/ink267.xml"/><Relationship Id="rId56" Type="http://schemas.openxmlformats.org/officeDocument/2006/relationships/slideLayout" Target="../slideLayouts/slideLayout2.xml"/><Relationship Id="rId55" Type="http://schemas.openxmlformats.org/officeDocument/2006/relationships/tags" Target="../tags/tag75.xml"/><Relationship Id="rId54" Type="http://schemas.openxmlformats.org/officeDocument/2006/relationships/image" Target="../media/image288.png"/><Relationship Id="rId53" Type="http://schemas.openxmlformats.org/officeDocument/2006/relationships/customXml" Target="../ink/ink291.xml"/><Relationship Id="rId52" Type="http://schemas.openxmlformats.org/officeDocument/2006/relationships/image" Target="../media/image287.png"/><Relationship Id="rId51" Type="http://schemas.openxmlformats.org/officeDocument/2006/relationships/customXml" Target="../ink/ink290.xml"/><Relationship Id="rId50" Type="http://schemas.openxmlformats.org/officeDocument/2006/relationships/image" Target="../media/image286.png"/><Relationship Id="rId5" Type="http://schemas.openxmlformats.org/officeDocument/2006/relationships/image" Target="../media/image264.png"/><Relationship Id="rId49" Type="http://schemas.openxmlformats.org/officeDocument/2006/relationships/customXml" Target="../ink/ink289.xml"/><Relationship Id="rId48" Type="http://schemas.openxmlformats.org/officeDocument/2006/relationships/image" Target="../media/image285.png"/><Relationship Id="rId47" Type="http://schemas.openxmlformats.org/officeDocument/2006/relationships/customXml" Target="../ink/ink288.xml"/><Relationship Id="rId46" Type="http://schemas.openxmlformats.org/officeDocument/2006/relationships/image" Target="../media/image284.png"/><Relationship Id="rId45" Type="http://schemas.openxmlformats.org/officeDocument/2006/relationships/customXml" Target="../ink/ink287.xml"/><Relationship Id="rId44" Type="http://schemas.openxmlformats.org/officeDocument/2006/relationships/image" Target="../media/image283.png"/><Relationship Id="rId43" Type="http://schemas.openxmlformats.org/officeDocument/2006/relationships/customXml" Target="../ink/ink286.xml"/><Relationship Id="rId42" Type="http://schemas.openxmlformats.org/officeDocument/2006/relationships/image" Target="../media/image282.png"/><Relationship Id="rId41" Type="http://schemas.openxmlformats.org/officeDocument/2006/relationships/customXml" Target="../ink/ink285.xml"/><Relationship Id="rId40" Type="http://schemas.openxmlformats.org/officeDocument/2006/relationships/image" Target="../media/image281.png"/><Relationship Id="rId4" Type="http://schemas.openxmlformats.org/officeDocument/2006/relationships/customXml" Target="../ink/ink266.xml"/><Relationship Id="rId39" Type="http://schemas.openxmlformats.org/officeDocument/2006/relationships/customXml" Target="../ink/ink284.xml"/><Relationship Id="rId38" Type="http://schemas.openxmlformats.org/officeDocument/2006/relationships/image" Target="../media/image280.png"/><Relationship Id="rId37" Type="http://schemas.openxmlformats.org/officeDocument/2006/relationships/customXml" Target="../ink/ink283.xml"/><Relationship Id="rId36" Type="http://schemas.openxmlformats.org/officeDocument/2006/relationships/image" Target="../media/image279.png"/><Relationship Id="rId35" Type="http://schemas.openxmlformats.org/officeDocument/2006/relationships/customXml" Target="../ink/ink282.xml"/><Relationship Id="rId34" Type="http://schemas.openxmlformats.org/officeDocument/2006/relationships/image" Target="../media/image278.png"/><Relationship Id="rId33" Type="http://schemas.openxmlformats.org/officeDocument/2006/relationships/customXml" Target="../ink/ink281.xml"/><Relationship Id="rId32" Type="http://schemas.openxmlformats.org/officeDocument/2006/relationships/image" Target="../media/image277.png"/><Relationship Id="rId31" Type="http://schemas.openxmlformats.org/officeDocument/2006/relationships/customXml" Target="../ink/ink280.xml"/><Relationship Id="rId30" Type="http://schemas.openxmlformats.org/officeDocument/2006/relationships/image" Target="../media/image276.png"/><Relationship Id="rId3" Type="http://schemas.openxmlformats.org/officeDocument/2006/relationships/image" Target="../media/image263.png"/><Relationship Id="rId29" Type="http://schemas.openxmlformats.org/officeDocument/2006/relationships/customXml" Target="../ink/ink279.xml"/><Relationship Id="rId28" Type="http://schemas.openxmlformats.org/officeDocument/2006/relationships/image" Target="../media/image275.png"/><Relationship Id="rId27" Type="http://schemas.openxmlformats.org/officeDocument/2006/relationships/customXml" Target="../ink/ink278.xml"/><Relationship Id="rId26" Type="http://schemas.openxmlformats.org/officeDocument/2006/relationships/image" Target="../media/image274.png"/><Relationship Id="rId25" Type="http://schemas.openxmlformats.org/officeDocument/2006/relationships/customXml" Target="../ink/ink277.xml"/><Relationship Id="rId24" Type="http://schemas.openxmlformats.org/officeDocument/2006/relationships/customXml" Target="../ink/ink276.xml"/><Relationship Id="rId23" Type="http://schemas.openxmlformats.org/officeDocument/2006/relationships/image" Target="../media/image273.png"/><Relationship Id="rId22" Type="http://schemas.openxmlformats.org/officeDocument/2006/relationships/customXml" Target="../ink/ink275.xml"/><Relationship Id="rId21" Type="http://schemas.openxmlformats.org/officeDocument/2006/relationships/image" Target="../media/image272.png"/><Relationship Id="rId20" Type="http://schemas.openxmlformats.org/officeDocument/2006/relationships/customXml" Target="../ink/ink274.xml"/><Relationship Id="rId2" Type="http://schemas.openxmlformats.org/officeDocument/2006/relationships/customXml" Target="../ink/ink265.xml"/><Relationship Id="rId19" Type="http://schemas.openxmlformats.org/officeDocument/2006/relationships/image" Target="../media/image271.png"/><Relationship Id="rId18" Type="http://schemas.openxmlformats.org/officeDocument/2006/relationships/customXml" Target="../ink/ink273.xml"/><Relationship Id="rId17" Type="http://schemas.openxmlformats.org/officeDocument/2006/relationships/image" Target="../media/image270.png"/><Relationship Id="rId16" Type="http://schemas.openxmlformats.org/officeDocument/2006/relationships/customXml" Target="../ink/ink272.xml"/><Relationship Id="rId15" Type="http://schemas.openxmlformats.org/officeDocument/2006/relationships/image" Target="../media/image269.png"/><Relationship Id="rId14" Type="http://schemas.openxmlformats.org/officeDocument/2006/relationships/customXml" Target="../ink/ink271.xml"/><Relationship Id="rId13" Type="http://schemas.openxmlformats.org/officeDocument/2006/relationships/image" Target="../media/image268.png"/><Relationship Id="rId12" Type="http://schemas.openxmlformats.org/officeDocument/2006/relationships/customXml" Target="../ink/ink270.xml"/><Relationship Id="rId11" Type="http://schemas.openxmlformats.org/officeDocument/2006/relationships/image" Target="../media/image267.png"/><Relationship Id="rId10" Type="http://schemas.openxmlformats.org/officeDocument/2006/relationships/customXml" Target="../ink/ink269.xml"/><Relationship Id="rId1" Type="http://schemas.openxmlformats.org/officeDocument/2006/relationships/image" Target="../media/image262.png"/></Relationships>
</file>

<file path=ppt/slides/_rels/slide11.xml.rels><?xml version="1.0" encoding="UTF-8" standalone="yes"?>
<Relationships xmlns="http://schemas.openxmlformats.org/package/2006/relationships"><Relationship Id="rId99" Type="http://schemas.openxmlformats.org/officeDocument/2006/relationships/customXml" Target="../ink/ink341.xml"/><Relationship Id="rId98" Type="http://schemas.openxmlformats.org/officeDocument/2006/relationships/image" Target="../media/image335.png"/><Relationship Id="rId97" Type="http://schemas.openxmlformats.org/officeDocument/2006/relationships/customXml" Target="../ink/ink340.xml"/><Relationship Id="rId96" Type="http://schemas.openxmlformats.org/officeDocument/2006/relationships/image" Target="../media/image334.png"/><Relationship Id="rId95" Type="http://schemas.openxmlformats.org/officeDocument/2006/relationships/customXml" Target="../ink/ink339.xml"/><Relationship Id="rId94" Type="http://schemas.openxmlformats.org/officeDocument/2006/relationships/image" Target="../media/image333.png"/><Relationship Id="rId93" Type="http://schemas.openxmlformats.org/officeDocument/2006/relationships/customXml" Target="../ink/ink338.xml"/><Relationship Id="rId92" Type="http://schemas.openxmlformats.org/officeDocument/2006/relationships/image" Target="../media/image332.png"/><Relationship Id="rId91" Type="http://schemas.openxmlformats.org/officeDocument/2006/relationships/customXml" Target="../ink/ink337.xml"/><Relationship Id="rId90" Type="http://schemas.openxmlformats.org/officeDocument/2006/relationships/image" Target="../media/image331.png"/><Relationship Id="rId9" Type="http://schemas.openxmlformats.org/officeDocument/2006/relationships/image" Target="../media/image293.png"/><Relationship Id="rId89" Type="http://schemas.openxmlformats.org/officeDocument/2006/relationships/customXml" Target="../ink/ink336.xml"/><Relationship Id="rId88" Type="http://schemas.openxmlformats.org/officeDocument/2006/relationships/image" Target="../media/image330.png"/><Relationship Id="rId87" Type="http://schemas.openxmlformats.org/officeDocument/2006/relationships/customXml" Target="../ink/ink335.xml"/><Relationship Id="rId86" Type="http://schemas.openxmlformats.org/officeDocument/2006/relationships/image" Target="../media/image120.png"/><Relationship Id="rId85" Type="http://schemas.openxmlformats.org/officeDocument/2006/relationships/customXml" Target="../ink/ink334.xml"/><Relationship Id="rId84" Type="http://schemas.openxmlformats.org/officeDocument/2006/relationships/image" Target="../media/image329.png"/><Relationship Id="rId83" Type="http://schemas.openxmlformats.org/officeDocument/2006/relationships/customXml" Target="../ink/ink333.xml"/><Relationship Id="rId82" Type="http://schemas.openxmlformats.org/officeDocument/2006/relationships/image" Target="../media/image328.png"/><Relationship Id="rId81" Type="http://schemas.openxmlformats.org/officeDocument/2006/relationships/customXml" Target="../ink/ink332.xml"/><Relationship Id="rId80" Type="http://schemas.openxmlformats.org/officeDocument/2006/relationships/image" Target="../media/image327.png"/><Relationship Id="rId8" Type="http://schemas.openxmlformats.org/officeDocument/2006/relationships/customXml" Target="../ink/ink295.xml"/><Relationship Id="rId79" Type="http://schemas.openxmlformats.org/officeDocument/2006/relationships/customXml" Target="../ink/ink331.xml"/><Relationship Id="rId78" Type="http://schemas.openxmlformats.org/officeDocument/2006/relationships/image" Target="../media/image326.png"/><Relationship Id="rId77" Type="http://schemas.openxmlformats.org/officeDocument/2006/relationships/customXml" Target="../ink/ink330.xml"/><Relationship Id="rId76" Type="http://schemas.openxmlformats.org/officeDocument/2006/relationships/image" Target="../media/image325.png"/><Relationship Id="rId75" Type="http://schemas.openxmlformats.org/officeDocument/2006/relationships/customXml" Target="../ink/ink329.xml"/><Relationship Id="rId74" Type="http://schemas.openxmlformats.org/officeDocument/2006/relationships/image" Target="../media/image324.png"/><Relationship Id="rId73" Type="http://schemas.openxmlformats.org/officeDocument/2006/relationships/customXml" Target="../ink/ink328.xml"/><Relationship Id="rId72" Type="http://schemas.openxmlformats.org/officeDocument/2006/relationships/image" Target="../media/image323.png"/><Relationship Id="rId71" Type="http://schemas.openxmlformats.org/officeDocument/2006/relationships/customXml" Target="../ink/ink327.xml"/><Relationship Id="rId70" Type="http://schemas.openxmlformats.org/officeDocument/2006/relationships/image" Target="../media/image322.png"/><Relationship Id="rId7" Type="http://schemas.openxmlformats.org/officeDocument/2006/relationships/image" Target="../media/image292.png"/><Relationship Id="rId69" Type="http://schemas.openxmlformats.org/officeDocument/2006/relationships/customXml" Target="../ink/ink326.xml"/><Relationship Id="rId68" Type="http://schemas.openxmlformats.org/officeDocument/2006/relationships/image" Target="../media/image321.png"/><Relationship Id="rId67" Type="http://schemas.openxmlformats.org/officeDocument/2006/relationships/customXml" Target="../ink/ink325.xml"/><Relationship Id="rId66" Type="http://schemas.openxmlformats.org/officeDocument/2006/relationships/image" Target="../media/image320.png"/><Relationship Id="rId65" Type="http://schemas.openxmlformats.org/officeDocument/2006/relationships/customXml" Target="../ink/ink324.xml"/><Relationship Id="rId64" Type="http://schemas.openxmlformats.org/officeDocument/2006/relationships/image" Target="../media/image319.png"/><Relationship Id="rId63" Type="http://schemas.openxmlformats.org/officeDocument/2006/relationships/customXml" Target="../ink/ink323.xml"/><Relationship Id="rId62" Type="http://schemas.openxmlformats.org/officeDocument/2006/relationships/image" Target="../media/image318.png"/><Relationship Id="rId61" Type="http://schemas.openxmlformats.org/officeDocument/2006/relationships/customXml" Target="../ink/ink322.xml"/><Relationship Id="rId60" Type="http://schemas.openxmlformats.org/officeDocument/2006/relationships/image" Target="../media/image317.png"/><Relationship Id="rId6" Type="http://schemas.openxmlformats.org/officeDocument/2006/relationships/customXml" Target="../ink/ink294.xml"/><Relationship Id="rId59" Type="http://schemas.openxmlformats.org/officeDocument/2006/relationships/customXml" Target="../ink/ink321.xml"/><Relationship Id="rId58" Type="http://schemas.openxmlformats.org/officeDocument/2006/relationships/image" Target="../media/image316.png"/><Relationship Id="rId57" Type="http://schemas.openxmlformats.org/officeDocument/2006/relationships/customXml" Target="../ink/ink320.xml"/><Relationship Id="rId56" Type="http://schemas.openxmlformats.org/officeDocument/2006/relationships/image" Target="../media/image315.png"/><Relationship Id="rId55" Type="http://schemas.openxmlformats.org/officeDocument/2006/relationships/customXml" Target="../ink/ink319.xml"/><Relationship Id="rId54" Type="http://schemas.openxmlformats.org/officeDocument/2006/relationships/customXml" Target="../ink/ink318.xml"/><Relationship Id="rId53" Type="http://schemas.openxmlformats.org/officeDocument/2006/relationships/image" Target="../media/image314.png"/><Relationship Id="rId52" Type="http://schemas.openxmlformats.org/officeDocument/2006/relationships/customXml" Target="../ink/ink317.xml"/><Relationship Id="rId51" Type="http://schemas.openxmlformats.org/officeDocument/2006/relationships/image" Target="../media/image313.png"/><Relationship Id="rId50" Type="http://schemas.openxmlformats.org/officeDocument/2006/relationships/customXml" Target="../ink/ink316.xml"/><Relationship Id="rId5" Type="http://schemas.openxmlformats.org/officeDocument/2006/relationships/image" Target="../media/image291.png"/><Relationship Id="rId49" Type="http://schemas.openxmlformats.org/officeDocument/2006/relationships/image" Target="../media/image312.png"/><Relationship Id="rId48" Type="http://schemas.openxmlformats.org/officeDocument/2006/relationships/customXml" Target="../ink/ink315.xml"/><Relationship Id="rId47" Type="http://schemas.openxmlformats.org/officeDocument/2006/relationships/image" Target="../media/image311.png"/><Relationship Id="rId46" Type="http://schemas.openxmlformats.org/officeDocument/2006/relationships/customXml" Target="../ink/ink314.xml"/><Relationship Id="rId45" Type="http://schemas.openxmlformats.org/officeDocument/2006/relationships/image" Target="../media/image310.png"/><Relationship Id="rId44" Type="http://schemas.openxmlformats.org/officeDocument/2006/relationships/customXml" Target="../ink/ink313.xml"/><Relationship Id="rId43" Type="http://schemas.openxmlformats.org/officeDocument/2006/relationships/image" Target="../media/image309.png"/><Relationship Id="rId42" Type="http://schemas.openxmlformats.org/officeDocument/2006/relationships/customXml" Target="../ink/ink312.xml"/><Relationship Id="rId41" Type="http://schemas.openxmlformats.org/officeDocument/2006/relationships/image" Target="../media/image308.png"/><Relationship Id="rId40" Type="http://schemas.openxmlformats.org/officeDocument/2006/relationships/customXml" Target="../ink/ink311.xml"/><Relationship Id="rId4" Type="http://schemas.openxmlformats.org/officeDocument/2006/relationships/customXml" Target="../ink/ink293.xml"/><Relationship Id="rId39" Type="http://schemas.openxmlformats.org/officeDocument/2006/relationships/image" Target="../media/image307.png"/><Relationship Id="rId38" Type="http://schemas.openxmlformats.org/officeDocument/2006/relationships/customXml" Target="../ink/ink310.xml"/><Relationship Id="rId37" Type="http://schemas.openxmlformats.org/officeDocument/2006/relationships/image" Target="../media/image269.png"/><Relationship Id="rId36" Type="http://schemas.openxmlformats.org/officeDocument/2006/relationships/customXml" Target="../ink/ink309.xml"/><Relationship Id="rId35" Type="http://schemas.openxmlformats.org/officeDocument/2006/relationships/image" Target="../media/image306.png"/><Relationship Id="rId34" Type="http://schemas.openxmlformats.org/officeDocument/2006/relationships/customXml" Target="../ink/ink308.xml"/><Relationship Id="rId33" Type="http://schemas.openxmlformats.org/officeDocument/2006/relationships/image" Target="../media/image305.png"/><Relationship Id="rId32" Type="http://schemas.openxmlformats.org/officeDocument/2006/relationships/customXml" Target="../ink/ink307.xml"/><Relationship Id="rId31" Type="http://schemas.openxmlformats.org/officeDocument/2006/relationships/image" Target="../media/image304.png"/><Relationship Id="rId30" Type="http://schemas.openxmlformats.org/officeDocument/2006/relationships/customXml" Target="../ink/ink306.xml"/><Relationship Id="rId3" Type="http://schemas.openxmlformats.org/officeDocument/2006/relationships/image" Target="../media/image290.png"/><Relationship Id="rId29" Type="http://schemas.openxmlformats.org/officeDocument/2006/relationships/image" Target="../media/image303.png"/><Relationship Id="rId28" Type="http://schemas.openxmlformats.org/officeDocument/2006/relationships/customXml" Target="../ink/ink305.xml"/><Relationship Id="rId27" Type="http://schemas.openxmlformats.org/officeDocument/2006/relationships/image" Target="../media/image302.png"/><Relationship Id="rId26" Type="http://schemas.openxmlformats.org/officeDocument/2006/relationships/customXml" Target="../ink/ink304.xml"/><Relationship Id="rId25" Type="http://schemas.openxmlformats.org/officeDocument/2006/relationships/image" Target="../media/image301.png"/><Relationship Id="rId24" Type="http://schemas.openxmlformats.org/officeDocument/2006/relationships/customXml" Target="../ink/ink303.xml"/><Relationship Id="rId23" Type="http://schemas.openxmlformats.org/officeDocument/2006/relationships/image" Target="../media/image300.png"/><Relationship Id="rId22" Type="http://schemas.openxmlformats.org/officeDocument/2006/relationships/customXml" Target="../ink/ink302.xml"/><Relationship Id="rId21" Type="http://schemas.openxmlformats.org/officeDocument/2006/relationships/image" Target="../media/image299.png"/><Relationship Id="rId20" Type="http://schemas.openxmlformats.org/officeDocument/2006/relationships/customXml" Target="../ink/ink301.xml"/><Relationship Id="rId2" Type="http://schemas.openxmlformats.org/officeDocument/2006/relationships/customXml" Target="../ink/ink292.xml"/><Relationship Id="rId19" Type="http://schemas.openxmlformats.org/officeDocument/2006/relationships/image" Target="../media/image298.png"/><Relationship Id="rId18" Type="http://schemas.openxmlformats.org/officeDocument/2006/relationships/customXml" Target="../ink/ink300.xml"/><Relationship Id="rId17" Type="http://schemas.openxmlformats.org/officeDocument/2006/relationships/image" Target="../media/image297.png"/><Relationship Id="rId16" Type="http://schemas.openxmlformats.org/officeDocument/2006/relationships/customXml" Target="../ink/ink299.xml"/><Relationship Id="rId15" Type="http://schemas.openxmlformats.org/officeDocument/2006/relationships/image" Target="../media/image296.png"/><Relationship Id="rId14" Type="http://schemas.openxmlformats.org/officeDocument/2006/relationships/customXml" Target="../ink/ink298.xml"/><Relationship Id="rId13" Type="http://schemas.openxmlformats.org/officeDocument/2006/relationships/image" Target="../media/image295.png"/><Relationship Id="rId12" Type="http://schemas.openxmlformats.org/officeDocument/2006/relationships/customXml" Target="../ink/ink297.xml"/><Relationship Id="rId114" Type="http://schemas.openxmlformats.org/officeDocument/2006/relationships/slideLayout" Target="../slideLayouts/slideLayout2.xml"/><Relationship Id="rId113" Type="http://schemas.openxmlformats.org/officeDocument/2006/relationships/tags" Target="../tags/tag76.xml"/><Relationship Id="rId112" Type="http://schemas.openxmlformats.org/officeDocument/2006/relationships/image" Target="../media/image342.png"/><Relationship Id="rId111" Type="http://schemas.openxmlformats.org/officeDocument/2006/relationships/customXml" Target="../ink/ink347.xml"/><Relationship Id="rId110" Type="http://schemas.openxmlformats.org/officeDocument/2006/relationships/image" Target="../media/image341.png"/><Relationship Id="rId11" Type="http://schemas.openxmlformats.org/officeDocument/2006/relationships/image" Target="../media/image294.png"/><Relationship Id="rId109" Type="http://schemas.openxmlformats.org/officeDocument/2006/relationships/customXml" Target="../ink/ink346.xml"/><Relationship Id="rId108" Type="http://schemas.openxmlformats.org/officeDocument/2006/relationships/image" Target="../media/image340.png"/><Relationship Id="rId107" Type="http://schemas.openxmlformats.org/officeDocument/2006/relationships/customXml" Target="../ink/ink345.xml"/><Relationship Id="rId106" Type="http://schemas.openxmlformats.org/officeDocument/2006/relationships/image" Target="../media/image339.png"/><Relationship Id="rId105" Type="http://schemas.openxmlformats.org/officeDocument/2006/relationships/customXml" Target="../ink/ink344.xml"/><Relationship Id="rId104" Type="http://schemas.openxmlformats.org/officeDocument/2006/relationships/image" Target="../media/image338.png"/><Relationship Id="rId103" Type="http://schemas.openxmlformats.org/officeDocument/2006/relationships/customXml" Target="../ink/ink343.xml"/><Relationship Id="rId102" Type="http://schemas.openxmlformats.org/officeDocument/2006/relationships/image" Target="../media/image337.png"/><Relationship Id="rId101" Type="http://schemas.openxmlformats.org/officeDocument/2006/relationships/customXml" Target="../ink/ink342.xml"/><Relationship Id="rId100" Type="http://schemas.openxmlformats.org/officeDocument/2006/relationships/image" Target="../media/image336.png"/><Relationship Id="rId10" Type="http://schemas.openxmlformats.org/officeDocument/2006/relationships/customXml" Target="../ink/ink296.xml"/><Relationship Id="rId1" Type="http://schemas.openxmlformats.org/officeDocument/2006/relationships/image" Target="../media/image289.png"/></Relationships>
</file>

<file path=ppt/slides/_rels/slide12.xml.rels><?xml version="1.0" encoding="UTF-8" standalone="yes"?>
<Relationships xmlns="http://schemas.openxmlformats.org/package/2006/relationships"><Relationship Id="rId99" Type="http://schemas.openxmlformats.org/officeDocument/2006/relationships/customXml" Target="../ink/ink396.xml"/><Relationship Id="rId98" Type="http://schemas.openxmlformats.org/officeDocument/2006/relationships/image" Target="../media/image392.png"/><Relationship Id="rId97" Type="http://schemas.openxmlformats.org/officeDocument/2006/relationships/customXml" Target="../ink/ink395.xml"/><Relationship Id="rId96" Type="http://schemas.openxmlformats.org/officeDocument/2006/relationships/image" Target="../media/image391.png"/><Relationship Id="rId95" Type="http://schemas.openxmlformats.org/officeDocument/2006/relationships/customXml" Target="../ink/ink394.xml"/><Relationship Id="rId94" Type="http://schemas.openxmlformats.org/officeDocument/2006/relationships/image" Target="../media/image390.png"/><Relationship Id="rId93" Type="http://schemas.openxmlformats.org/officeDocument/2006/relationships/customXml" Target="../ink/ink393.xml"/><Relationship Id="rId92" Type="http://schemas.openxmlformats.org/officeDocument/2006/relationships/image" Target="../media/image389.png"/><Relationship Id="rId91" Type="http://schemas.openxmlformats.org/officeDocument/2006/relationships/customXml" Target="../ink/ink392.xml"/><Relationship Id="rId90" Type="http://schemas.openxmlformats.org/officeDocument/2006/relationships/image" Target="../media/image388.png"/><Relationship Id="rId9" Type="http://schemas.openxmlformats.org/officeDocument/2006/relationships/customXml" Target="../ink/ink351.xml"/><Relationship Id="rId89" Type="http://schemas.openxmlformats.org/officeDocument/2006/relationships/customXml" Target="../ink/ink391.xml"/><Relationship Id="rId88" Type="http://schemas.openxmlformats.org/officeDocument/2006/relationships/image" Target="../media/image387.png"/><Relationship Id="rId87" Type="http://schemas.openxmlformats.org/officeDocument/2006/relationships/customXml" Target="../ink/ink390.xml"/><Relationship Id="rId86" Type="http://schemas.openxmlformats.org/officeDocument/2006/relationships/image" Target="../media/image386.png"/><Relationship Id="rId85" Type="http://schemas.openxmlformats.org/officeDocument/2006/relationships/customXml" Target="../ink/ink389.xml"/><Relationship Id="rId84" Type="http://schemas.openxmlformats.org/officeDocument/2006/relationships/image" Target="../media/image385.png"/><Relationship Id="rId83" Type="http://schemas.openxmlformats.org/officeDocument/2006/relationships/customXml" Target="../ink/ink388.xml"/><Relationship Id="rId82" Type="http://schemas.openxmlformats.org/officeDocument/2006/relationships/image" Target="../media/image384.png"/><Relationship Id="rId81" Type="http://schemas.openxmlformats.org/officeDocument/2006/relationships/customXml" Target="../ink/ink387.xml"/><Relationship Id="rId80" Type="http://schemas.openxmlformats.org/officeDocument/2006/relationships/image" Target="../media/image383.png"/><Relationship Id="rId8" Type="http://schemas.openxmlformats.org/officeDocument/2006/relationships/image" Target="../media/image347.png"/><Relationship Id="rId79" Type="http://schemas.openxmlformats.org/officeDocument/2006/relationships/customXml" Target="../ink/ink386.xml"/><Relationship Id="rId78" Type="http://schemas.openxmlformats.org/officeDocument/2006/relationships/image" Target="../media/image382.png"/><Relationship Id="rId77" Type="http://schemas.openxmlformats.org/officeDocument/2006/relationships/customXml" Target="../ink/ink385.xml"/><Relationship Id="rId76" Type="http://schemas.openxmlformats.org/officeDocument/2006/relationships/image" Target="../media/image381.png"/><Relationship Id="rId75" Type="http://schemas.openxmlformats.org/officeDocument/2006/relationships/customXml" Target="../ink/ink384.xml"/><Relationship Id="rId74" Type="http://schemas.openxmlformats.org/officeDocument/2006/relationships/image" Target="../media/image380.png"/><Relationship Id="rId73" Type="http://schemas.openxmlformats.org/officeDocument/2006/relationships/customXml" Target="../ink/ink383.xml"/><Relationship Id="rId72" Type="http://schemas.openxmlformats.org/officeDocument/2006/relationships/image" Target="../media/image379.png"/><Relationship Id="rId71" Type="http://schemas.openxmlformats.org/officeDocument/2006/relationships/customXml" Target="../ink/ink382.xml"/><Relationship Id="rId70" Type="http://schemas.openxmlformats.org/officeDocument/2006/relationships/image" Target="../media/image378.png"/><Relationship Id="rId7" Type="http://schemas.openxmlformats.org/officeDocument/2006/relationships/customXml" Target="../ink/ink350.xml"/><Relationship Id="rId69" Type="http://schemas.openxmlformats.org/officeDocument/2006/relationships/customXml" Target="../ink/ink381.xml"/><Relationship Id="rId68" Type="http://schemas.openxmlformats.org/officeDocument/2006/relationships/image" Target="../media/image377.png"/><Relationship Id="rId67" Type="http://schemas.openxmlformats.org/officeDocument/2006/relationships/customXml" Target="../ink/ink380.xml"/><Relationship Id="rId66" Type="http://schemas.openxmlformats.org/officeDocument/2006/relationships/image" Target="../media/image376.png"/><Relationship Id="rId65" Type="http://schemas.openxmlformats.org/officeDocument/2006/relationships/customXml" Target="../ink/ink379.xml"/><Relationship Id="rId64" Type="http://schemas.openxmlformats.org/officeDocument/2006/relationships/image" Target="../media/image375.png"/><Relationship Id="rId63" Type="http://schemas.openxmlformats.org/officeDocument/2006/relationships/customXml" Target="../ink/ink378.xml"/><Relationship Id="rId62" Type="http://schemas.openxmlformats.org/officeDocument/2006/relationships/image" Target="../media/image374.png"/><Relationship Id="rId61" Type="http://schemas.openxmlformats.org/officeDocument/2006/relationships/customXml" Target="../ink/ink377.xml"/><Relationship Id="rId60" Type="http://schemas.openxmlformats.org/officeDocument/2006/relationships/image" Target="../media/image373.png"/><Relationship Id="rId6" Type="http://schemas.openxmlformats.org/officeDocument/2006/relationships/image" Target="../media/image346.png"/><Relationship Id="rId59" Type="http://schemas.openxmlformats.org/officeDocument/2006/relationships/customXml" Target="../ink/ink376.xml"/><Relationship Id="rId58" Type="http://schemas.openxmlformats.org/officeDocument/2006/relationships/image" Target="../media/image372.png"/><Relationship Id="rId57" Type="http://schemas.openxmlformats.org/officeDocument/2006/relationships/customXml" Target="../ink/ink375.xml"/><Relationship Id="rId56" Type="http://schemas.openxmlformats.org/officeDocument/2006/relationships/image" Target="../media/image371.png"/><Relationship Id="rId55" Type="http://schemas.openxmlformats.org/officeDocument/2006/relationships/customXml" Target="../ink/ink374.xml"/><Relationship Id="rId54" Type="http://schemas.openxmlformats.org/officeDocument/2006/relationships/image" Target="../media/image370.png"/><Relationship Id="rId53" Type="http://schemas.openxmlformats.org/officeDocument/2006/relationships/customXml" Target="../ink/ink373.xml"/><Relationship Id="rId52" Type="http://schemas.openxmlformats.org/officeDocument/2006/relationships/image" Target="../media/image369.png"/><Relationship Id="rId51" Type="http://schemas.openxmlformats.org/officeDocument/2006/relationships/customXml" Target="../ink/ink372.xml"/><Relationship Id="rId50" Type="http://schemas.openxmlformats.org/officeDocument/2006/relationships/image" Target="../media/image368.png"/><Relationship Id="rId5" Type="http://schemas.openxmlformats.org/officeDocument/2006/relationships/customXml" Target="../ink/ink349.xml"/><Relationship Id="rId49" Type="http://schemas.openxmlformats.org/officeDocument/2006/relationships/customXml" Target="../ink/ink371.xml"/><Relationship Id="rId48" Type="http://schemas.openxmlformats.org/officeDocument/2006/relationships/image" Target="../media/image367.png"/><Relationship Id="rId47" Type="http://schemas.openxmlformats.org/officeDocument/2006/relationships/customXml" Target="../ink/ink370.xml"/><Relationship Id="rId46" Type="http://schemas.openxmlformats.org/officeDocument/2006/relationships/image" Target="../media/image366.png"/><Relationship Id="rId45" Type="http://schemas.openxmlformats.org/officeDocument/2006/relationships/customXml" Target="../ink/ink369.xml"/><Relationship Id="rId44" Type="http://schemas.openxmlformats.org/officeDocument/2006/relationships/image" Target="../media/image365.png"/><Relationship Id="rId43" Type="http://schemas.openxmlformats.org/officeDocument/2006/relationships/customXml" Target="../ink/ink368.xml"/><Relationship Id="rId42" Type="http://schemas.openxmlformats.org/officeDocument/2006/relationships/image" Target="../media/image364.png"/><Relationship Id="rId41" Type="http://schemas.openxmlformats.org/officeDocument/2006/relationships/customXml" Target="../ink/ink367.xml"/><Relationship Id="rId40" Type="http://schemas.openxmlformats.org/officeDocument/2006/relationships/image" Target="../media/image363.png"/><Relationship Id="rId4" Type="http://schemas.openxmlformats.org/officeDocument/2006/relationships/image" Target="../media/image345.png"/><Relationship Id="rId39" Type="http://schemas.openxmlformats.org/officeDocument/2006/relationships/customXml" Target="../ink/ink366.xml"/><Relationship Id="rId38" Type="http://schemas.openxmlformats.org/officeDocument/2006/relationships/image" Target="../media/image362.png"/><Relationship Id="rId37" Type="http://schemas.openxmlformats.org/officeDocument/2006/relationships/customXml" Target="../ink/ink365.xml"/><Relationship Id="rId36" Type="http://schemas.openxmlformats.org/officeDocument/2006/relationships/image" Target="../media/image361.png"/><Relationship Id="rId35" Type="http://schemas.openxmlformats.org/officeDocument/2006/relationships/customXml" Target="../ink/ink364.xml"/><Relationship Id="rId34" Type="http://schemas.openxmlformats.org/officeDocument/2006/relationships/image" Target="../media/image360.png"/><Relationship Id="rId33" Type="http://schemas.openxmlformats.org/officeDocument/2006/relationships/customXml" Target="../ink/ink363.xml"/><Relationship Id="rId32" Type="http://schemas.openxmlformats.org/officeDocument/2006/relationships/image" Target="../media/image359.png"/><Relationship Id="rId31" Type="http://schemas.openxmlformats.org/officeDocument/2006/relationships/customXml" Target="../ink/ink362.xml"/><Relationship Id="rId30" Type="http://schemas.openxmlformats.org/officeDocument/2006/relationships/image" Target="../media/image358.png"/><Relationship Id="rId3" Type="http://schemas.openxmlformats.org/officeDocument/2006/relationships/customXml" Target="../ink/ink348.xml"/><Relationship Id="rId29" Type="http://schemas.openxmlformats.org/officeDocument/2006/relationships/customXml" Target="../ink/ink361.xml"/><Relationship Id="rId28" Type="http://schemas.openxmlformats.org/officeDocument/2006/relationships/image" Target="../media/image357.png"/><Relationship Id="rId27" Type="http://schemas.openxmlformats.org/officeDocument/2006/relationships/customXml" Target="../ink/ink360.xml"/><Relationship Id="rId26" Type="http://schemas.openxmlformats.org/officeDocument/2006/relationships/image" Target="../media/image356.png"/><Relationship Id="rId25" Type="http://schemas.openxmlformats.org/officeDocument/2006/relationships/customXml" Target="../ink/ink359.xml"/><Relationship Id="rId24" Type="http://schemas.openxmlformats.org/officeDocument/2006/relationships/image" Target="../media/image355.png"/><Relationship Id="rId23" Type="http://schemas.openxmlformats.org/officeDocument/2006/relationships/customXml" Target="../ink/ink358.xml"/><Relationship Id="rId22" Type="http://schemas.openxmlformats.org/officeDocument/2006/relationships/image" Target="../media/image354.png"/><Relationship Id="rId21" Type="http://schemas.openxmlformats.org/officeDocument/2006/relationships/customXml" Target="../ink/ink357.xml"/><Relationship Id="rId20" Type="http://schemas.openxmlformats.org/officeDocument/2006/relationships/image" Target="../media/image353.png"/><Relationship Id="rId2" Type="http://schemas.openxmlformats.org/officeDocument/2006/relationships/image" Target="../media/image344.png"/><Relationship Id="rId19" Type="http://schemas.openxmlformats.org/officeDocument/2006/relationships/customXml" Target="../ink/ink356.xml"/><Relationship Id="rId18" Type="http://schemas.openxmlformats.org/officeDocument/2006/relationships/image" Target="../media/image352.png"/><Relationship Id="rId17" Type="http://schemas.openxmlformats.org/officeDocument/2006/relationships/customXml" Target="../ink/ink355.xml"/><Relationship Id="rId16" Type="http://schemas.openxmlformats.org/officeDocument/2006/relationships/image" Target="../media/image351.png"/><Relationship Id="rId15" Type="http://schemas.openxmlformats.org/officeDocument/2006/relationships/customXml" Target="../ink/ink354.xml"/><Relationship Id="rId14" Type="http://schemas.openxmlformats.org/officeDocument/2006/relationships/image" Target="../media/image350.png"/><Relationship Id="rId13" Type="http://schemas.openxmlformats.org/officeDocument/2006/relationships/customXml" Target="../ink/ink353.xml"/><Relationship Id="rId12" Type="http://schemas.openxmlformats.org/officeDocument/2006/relationships/image" Target="../media/image349.png"/><Relationship Id="rId11" Type="http://schemas.openxmlformats.org/officeDocument/2006/relationships/customXml" Target="../ink/ink352.xml"/><Relationship Id="rId104" Type="http://schemas.openxmlformats.org/officeDocument/2006/relationships/slideLayout" Target="../slideLayouts/slideLayout2.xml"/><Relationship Id="rId103" Type="http://schemas.openxmlformats.org/officeDocument/2006/relationships/tags" Target="../tags/tag77.xml"/><Relationship Id="rId102" Type="http://schemas.openxmlformats.org/officeDocument/2006/relationships/image" Target="../media/image394.png"/><Relationship Id="rId101" Type="http://schemas.openxmlformats.org/officeDocument/2006/relationships/customXml" Target="../ink/ink397.xml"/><Relationship Id="rId100" Type="http://schemas.openxmlformats.org/officeDocument/2006/relationships/image" Target="../media/image393.png"/><Relationship Id="rId10" Type="http://schemas.openxmlformats.org/officeDocument/2006/relationships/image" Target="../media/image348.png"/><Relationship Id="rId1" Type="http://schemas.openxmlformats.org/officeDocument/2006/relationships/image" Target="../media/image343.png"/></Relationships>
</file>

<file path=ppt/slides/_rels/slide13.xml.rels><?xml version="1.0" encoding="UTF-8" standalone="yes"?>
<Relationships xmlns="http://schemas.openxmlformats.org/package/2006/relationships"><Relationship Id="rId99" Type="http://schemas.openxmlformats.org/officeDocument/2006/relationships/customXml" Target="../ink/ink447.xml"/><Relationship Id="rId98" Type="http://schemas.openxmlformats.org/officeDocument/2006/relationships/image" Target="../media/image442.png"/><Relationship Id="rId97" Type="http://schemas.openxmlformats.org/officeDocument/2006/relationships/customXml" Target="../ink/ink446.xml"/><Relationship Id="rId96" Type="http://schemas.openxmlformats.org/officeDocument/2006/relationships/image" Target="../media/image441.png"/><Relationship Id="rId95" Type="http://schemas.openxmlformats.org/officeDocument/2006/relationships/customXml" Target="../ink/ink445.xml"/><Relationship Id="rId94" Type="http://schemas.openxmlformats.org/officeDocument/2006/relationships/image" Target="../media/image440.png"/><Relationship Id="rId93" Type="http://schemas.openxmlformats.org/officeDocument/2006/relationships/customXml" Target="../ink/ink444.xml"/><Relationship Id="rId92" Type="http://schemas.openxmlformats.org/officeDocument/2006/relationships/image" Target="../media/image439.png"/><Relationship Id="rId91" Type="http://schemas.openxmlformats.org/officeDocument/2006/relationships/customXml" Target="../ink/ink443.xml"/><Relationship Id="rId90" Type="http://schemas.openxmlformats.org/officeDocument/2006/relationships/image" Target="../media/image438.png"/><Relationship Id="rId9" Type="http://schemas.openxmlformats.org/officeDocument/2006/relationships/image" Target="../media/image398.png"/><Relationship Id="rId89" Type="http://schemas.openxmlformats.org/officeDocument/2006/relationships/customXml" Target="../ink/ink442.xml"/><Relationship Id="rId88" Type="http://schemas.openxmlformats.org/officeDocument/2006/relationships/image" Target="../media/image437.png"/><Relationship Id="rId87" Type="http://schemas.openxmlformats.org/officeDocument/2006/relationships/customXml" Target="../ink/ink441.xml"/><Relationship Id="rId86" Type="http://schemas.openxmlformats.org/officeDocument/2006/relationships/image" Target="../media/image436.png"/><Relationship Id="rId85" Type="http://schemas.openxmlformats.org/officeDocument/2006/relationships/customXml" Target="../ink/ink440.xml"/><Relationship Id="rId84" Type="http://schemas.openxmlformats.org/officeDocument/2006/relationships/image" Target="../media/image435.png"/><Relationship Id="rId83" Type="http://schemas.openxmlformats.org/officeDocument/2006/relationships/customXml" Target="../ink/ink439.xml"/><Relationship Id="rId82" Type="http://schemas.openxmlformats.org/officeDocument/2006/relationships/image" Target="../media/image434.png"/><Relationship Id="rId81" Type="http://schemas.openxmlformats.org/officeDocument/2006/relationships/customXml" Target="../ink/ink438.xml"/><Relationship Id="rId80" Type="http://schemas.openxmlformats.org/officeDocument/2006/relationships/image" Target="../media/image433.png"/><Relationship Id="rId8" Type="http://schemas.openxmlformats.org/officeDocument/2006/relationships/customXml" Target="../ink/ink401.xml"/><Relationship Id="rId79" Type="http://schemas.openxmlformats.org/officeDocument/2006/relationships/customXml" Target="../ink/ink437.xml"/><Relationship Id="rId78" Type="http://schemas.openxmlformats.org/officeDocument/2006/relationships/image" Target="../media/image432.png"/><Relationship Id="rId77" Type="http://schemas.openxmlformats.org/officeDocument/2006/relationships/customXml" Target="../ink/ink436.xml"/><Relationship Id="rId76" Type="http://schemas.openxmlformats.org/officeDocument/2006/relationships/image" Target="../media/image431.png"/><Relationship Id="rId75" Type="http://schemas.openxmlformats.org/officeDocument/2006/relationships/customXml" Target="../ink/ink435.xml"/><Relationship Id="rId74" Type="http://schemas.openxmlformats.org/officeDocument/2006/relationships/image" Target="../media/image430.png"/><Relationship Id="rId73" Type="http://schemas.openxmlformats.org/officeDocument/2006/relationships/customXml" Target="../ink/ink434.xml"/><Relationship Id="rId72" Type="http://schemas.openxmlformats.org/officeDocument/2006/relationships/image" Target="../media/image429.png"/><Relationship Id="rId71" Type="http://schemas.openxmlformats.org/officeDocument/2006/relationships/customXml" Target="../ink/ink433.xml"/><Relationship Id="rId70" Type="http://schemas.openxmlformats.org/officeDocument/2006/relationships/image" Target="../media/image428.png"/><Relationship Id="rId7" Type="http://schemas.openxmlformats.org/officeDocument/2006/relationships/image" Target="../media/image269.png"/><Relationship Id="rId69" Type="http://schemas.openxmlformats.org/officeDocument/2006/relationships/customXml" Target="../ink/ink432.xml"/><Relationship Id="rId68" Type="http://schemas.openxmlformats.org/officeDocument/2006/relationships/image" Target="../media/image427.png"/><Relationship Id="rId67" Type="http://schemas.openxmlformats.org/officeDocument/2006/relationships/customXml" Target="../ink/ink431.xml"/><Relationship Id="rId66" Type="http://schemas.openxmlformats.org/officeDocument/2006/relationships/image" Target="../media/image426.png"/><Relationship Id="rId65" Type="http://schemas.openxmlformats.org/officeDocument/2006/relationships/customXml" Target="../ink/ink430.xml"/><Relationship Id="rId64" Type="http://schemas.openxmlformats.org/officeDocument/2006/relationships/image" Target="../media/image425.png"/><Relationship Id="rId63" Type="http://schemas.openxmlformats.org/officeDocument/2006/relationships/customXml" Target="../ink/ink429.xml"/><Relationship Id="rId62" Type="http://schemas.openxmlformats.org/officeDocument/2006/relationships/image" Target="../media/image424.png"/><Relationship Id="rId61" Type="http://schemas.openxmlformats.org/officeDocument/2006/relationships/customXml" Target="../ink/ink428.xml"/><Relationship Id="rId60" Type="http://schemas.openxmlformats.org/officeDocument/2006/relationships/image" Target="../media/image423.png"/><Relationship Id="rId6" Type="http://schemas.openxmlformats.org/officeDocument/2006/relationships/customXml" Target="../ink/ink400.xml"/><Relationship Id="rId59" Type="http://schemas.openxmlformats.org/officeDocument/2006/relationships/customXml" Target="../ink/ink427.xml"/><Relationship Id="rId58" Type="http://schemas.openxmlformats.org/officeDocument/2006/relationships/image" Target="../media/image422.png"/><Relationship Id="rId57" Type="http://schemas.openxmlformats.org/officeDocument/2006/relationships/customXml" Target="../ink/ink426.xml"/><Relationship Id="rId56" Type="http://schemas.openxmlformats.org/officeDocument/2006/relationships/image" Target="../media/image421.png"/><Relationship Id="rId55" Type="http://schemas.openxmlformats.org/officeDocument/2006/relationships/customXml" Target="../ink/ink425.xml"/><Relationship Id="rId54" Type="http://schemas.openxmlformats.org/officeDocument/2006/relationships/image" Target="../media/image420.png"/><Relationship Id="rId537" Type="http://schemas.openxmlformats.org/officeDocument/2006/relationships/slideLayout" Target="../slideLayouts/slideLayout2.xml"/><Relationship Id="rId536" Type="http://schemas.openxmlformats.org/officeDocument/2006/relationships/tags" Target="../tags/tag78.xml"/><Relationship Id="rId535" Type="http://schemas.openxmlformats.org/officeDocument/2006/relationships/image" Target="../media/image657.png"/><Relationship Id="rId534" Type="http://schemas.openxmlformats.org/officeDocument/2006/relationships/customXml" Target="../ink/ink667.xml"/><Relationship Id="rId533" Type="http://schemas.openxmlformats.org/officeDocument/2006/relationships/image" Target="../media/image656.png"/><Relationship Id="rId532" Type="http://schemas.openxmlformats.org/officeDocument/2006/relationships/customXml" Target="../ink/ink666.xml"/><Relationship Id="rId531" Type="http://schemas.openxmlformats.org/officeDocument/2006/relationships/image" Target="../media/image655.png"/><Relationship Id="rId530" Type="http://schemas.openxmlformats.org/officeDocument/2006/relationships/customXml" Target="../ink/ink665.xml"/><Relationship Id="rId53" Type="http://schemas.openxmlformats.org/officeDocument/2006/relationships/customXml" Target="../ink/ink424.xml"/><Relationship Id="rId529" Type="http://schemas.openxmlformats.org/officeDocument/2006/relationships/image" Target="../media/image654.png"/><Relationship Id="rId528" Type="http://schemas.openxmlformats.org/officeDocument/2006/relationships/customXml" Target="../ink/ink664.xml"/><Relationship Id="rId527" Type="http://schemas.openxmlformats.org/officeDocument/2006/relationships/image" Target="../media/image653.png"/><Relationship Id="rId526" Type="http://schemas.openxmlformats.org/officeDocument/2006/relationships/customXml" Target="../ink/ink663.xml"/><Relationship Id="rId525" Type="http://schemas.openxmlformats.org/officeDocument/2006/relationships/image" Target="../media/image652.png"/><Relationship Id="rId524" Type="http://schemas.openxmlformats.org/officeDocument/2006/relationships/customXml" Target="../ink/ink662.xml"/><Relationship Id="rId523" Type="http://schemas.openxmlformats.org/officeDocument/2006/relationships/image" Target="../media/image651.png"/><Relationship Id="rId522" Type="http://schemas.openxmlformats.org/officeDocument/2006/relationships/customXml" Target="../ink/ink661.xml"/><Relationship Id="rId521" Type="http://schemas.openxmlformats.org/officeDocument/2006/relationships/image" Target="../media/image650.png"/><Relationship Id="rId520" Type="http://schemas.openxmlformats.org/officeDocument/2006/relationships/customXml" Target="../ink/ink660.xml"/><Relationship Id="rId52" Type="http://schemas.openxmlformats.org/officeDocument/2006/relationships/image" Target="../media/image419.png"/><Relationship Id="rId519" Type="http://schemas.openxmlformats.org/officeDocument/2006/relationships/image" Target="../media/image649.png"/><Relationship Id="rId518" Type="http://schemas.openxmlformats.org/officeDocument/2006/relationships/customXml" Target="../ink/ink659.xml"/><Relationship Id="rId517" Type="http://schemas.openxmlformats.org/officeDocument/2006/relationships/image" Target="../media/image648.png"/><Relationship Id="rId516" Type="http://schemas.openxmlformats.org/officeDocument/2006/relationships/customXml" Target="../ink/ink658.xml"/><Relationship Id="rId515" Type="http://schemas.openxmlformats.org/officeDocument/2006/relationships/image" Target="../media/image647.png"/><Relationship Id="rId514" Type="http://schemas.openxmlformats.org/officeDocument/2006/relationships/customXml" Target="../ink/ink657.xml"/><Relationship Id="rId513" Type="http://schemas.openxmlformats.org/officeDocument/2006/relationships/image" Target="../media/image646.png"/><Relationship Id="rId512" Type="http://schemas.openxmlformats.org/officeDocument/2006/relationships/customXml" Target="../ink/ink656.xml"/><Relationship Id="rId511" Type="http://schemas.openxmlformats.org/officeDocument/2006/relationships/image" Target="../media/image645.png"/><Relationship Id="rId510" Type="http://schemas.openxmlformats.org/officeDocument/2006/relationships/customXml" Target="../ink/ink655.xml"/><Relationship Id="rId51" Type="http://schemas.openxmlformats.org/officeDocument/2006/relationships/customXml" Target="../ink/ink423.xml"/><Relationship Id="rId509" Type="http://schemas.openxmlformats.org/officeDocument/2006/relationships/image" Target="../media/image644.png"/><Relationship Id="rId508" Type="http://schemas.openxmlformats.org/officeDocument/2006/relationships/customXml" Target="../ink/ink654.xml"/><Relationship Id="rId507" Type="http://schemas.openxmlformats.org/officeDocument/2006/relationships/image" Target="../media/image643.png"/><Relationship Id="rId506" Type="http://schemas.openxmlformats.org/officeDocument/2006/relationships/customXml" Target="../ink/ink653.xml"/><Relationship Id="rId505" Type="http://schemas.openxmlformats.org/officeDocument/2006/relationships/image" Target="../media/image642.png"/><Relationship Id="rId504" Type="http://schemas.openxmlformats.org/officeDocument/2006/relationships/customXml" Target="../ink/ink652.xml"/><Relationship Id="rId503" Type="http://schemas.openxmlformats.org/officeDocument/2006/relationships/image" Target="../media/image641.png"/><Relationship Id="rId502" Type="http://schemas.openxmlformats.org/officeDocument/2006/relationships/customXml" Target="../ink/ink651.xml"/><Relationship Id="rId501" Type="http://schemas.openxmlformats.org/officeDocument/2006/relationships/image" Target="../media/image640.png"/><Relationship Id="rId500" Type="http://schemas.openxmlformats.org/officeDocument/2006/relationships/customXml" Target="../ink/ink650.xml"/><Relationship Id="rId50" Type="http://schemas.openxmlformats.org/officeDocument/2006/relationships/image" Target="../media/image418.png"/><Relationship Id="rId5" Type="http://schemas.openxmlformats.org/officeDocument/2006/relationships/image" Target="../media/image397.png"/><Relationship Id="rId499" Type="http://schemas.openxmlformats.org/officeDocument/2006/relationships/image" Target="../media/image639.png"/><Relationship Id="rId498" Type="http://schemas.openxmlformats.org/officeDocument/2006/relationships/customXml" Target="../ink/ink649.xml"/><Relationship Id="rId497" Type="http://schemas.openxmlformats.org/officeDocument/2006/relationships/image" Target="../media/image638.png"/><Relationship Id="rId496" Type="http://schemas.openxmlformats.org/officeDocument/2006/relationships/customXml" Target="../ink/ink648.xml"/><Relationship Id="rId495" Type="http://schemas.openxmlformats.org/officeDocument/2006/relationships/image" Target="../media/image637.png"/><Relationship Id="rId494" Type="http://schemas.openxmlformats.org/officeDocument/2006/relationships/customXml" Target="../ink/ink647.xml"/><Relationship Id="rId493" Type="http://schemas.openxmlformats.org/officeDocument/2006/relationships/image" Target="../media/image636.png"/><Relationship Id="rId492" Type="http://schemas.openxmlformats.org/officeDocument/2006/relationships/customXml" Target="../ink/ink646.xml"/><Relationship Id="rId491" Type="http://schemas.openxmlformats.org/officeDocument/2006/relationships/image" Target="../media/image635.png"/><Relationship Id="rId490" Type="http://schemas.openxmlformats.org/officeDocument/2006/relationships/customXml" Target="../ink/ink645.xml"/><Relationship Id="rId49" Type="http://schemas.openxmlformats.org/officeDocument/2006/relationships/customXml" Target="../ink/ink422.xml"/><Relationship Id="rId489" Type="http://schemas.openxmlformats.org/officeDocument/2006/relationships/image" Target="../media/image634.png"/><Relationship Id="rId488" Type="http://schemas.openxmlformats.org/officeDocument/2006/relationships/customXml" Target="../ink/ink644.xml"/><Relationship Id="rId487" Type="http://schemas.openxmlformats.org/officeDocument/2006/relationships/image" Target="../media/image633.png"/><Relationship Id="rId486" Type="http://schemas.openxmlformats.org/officeDocument/2006/relationships/customXml" Target="../ink/ink643.xml"/><Relationship Id="rId485" Type="http://schemas.openxmlformats.org/officeDocument/2006/relationships/image" Target="../media/image632.png"/><Relationship Id="rId484" Type="http://schemas.openxmlformats.org/officeDocument/2006/relationships/customXml" Target="../ink/ink642.xml"/><Relationship Id="rId483" Type="http://schemas.openxmlformats.org/officeDocument/2006/relationships/image" Target="../media/image631.png"/><Relationship Id="rId482" Type="http://schemas.openxmlformats.org/officeDocument/2006/relationships/customXml" Target="../ink/ink641.xml"/><Relationship Id="rId481" Type="http://schemas.openxmlformats.org/officeDocument/2006/relationships/image" Target="../media/image630.png"/><Relationship Id="rId480" Type="http://schemas.openxmlformats.org/officeDocument/2006/relationships/customXml" Target="../ink/ink640.xml"/><Relationship Id="rId48" Type="http://schemas.openxmlformats.org/officeDocument/2006/relationships/image" Target="../media/image417.png"/><Relationship Id="rId479" Type="http://schemas.openxmlformats.org/officeDocument/2006/relationships/image" Target="../media/image629.png"/><Relationship Id="rId478" Type="http://schemas.openxmlformats.org/officeDocument/2006/relationships/customXml" Target="../ink/ink639.xml"/><Relationship Id="rId477" Type="http://schemas.openxmlformats.org/officeDocument/2006/relationships/image" Target="../media/image628.png"/><Relationship Id="rId476" Type="http://schemas.openxmlformats.org/officeDocument/2006/relationships/customXml" Target="../ink/ink638.xml"/><Relationship Id="rId475" Type="http://schemas.openxmlformats.org/officeDocument/2006/relationships/image" Target="../media/image627.png"/><Relationship Id="rId474" Type="http://schemas.openxmlformats.org/officeDocument/2006/relationships/customXml" Target="../ink/ink637.xml"/><Relationship Id="rId473" Type="http://schemas.openxmlformats.org/officeDocument/2006/relationships/image" Target="../media/image626.png"/><Relationship Id="rId472" Type="http://schemas.openxmlformats.org/officeDocument/2006/relationships/customXml" Target="../ink/ink636.xml"/><Relationship Id="rId471" Type="http://schemas.openxmlformats.org/officeDocument/2006/relationships/image" Target="../media/image625.png"/><Relationship Id="rId470" Type="http://schemas.openxmlformats.org/officeDocument/2006/relationships/customXml" Target="../ink/ink635.xml"/><Relationship Id="rId47" Type="http://schemas.openxmlformats.org/officeDocument/2006/relationships/customXml" Target="../ink/ink421.xml"/><Relationship Id="rId469" Type="http://schemas.openxmlformats.org/officeDocument/2006/relationships/image" Target="../media/image624.png"/><Relationship Id="rId468" Type="http://schemas.openxmlformats.org/officeDocument/2006/relationships/customXml" Target="../ink/ink634.xml"/><Relationship Id="rId467" Type="http://schemas.openxmlformats.org/officeDocument/2006/relationships/image" Target="../media/image623.png"/><Relationship Id="rId466" Type="http://schemas.openxmlformats.org/officeDocument/2006/relationships/customXml" Target="../ink/ink633.xml"/><Relationship Id="rId465" Type="http://schemas.openxmlformats.org/officeDocument/2006/relationships/image" Target="../media/image622.png"/><Relationship Id="rId464" Type="http://schemas.openxmlformats.org/officeDocument/2006/relationships/customXml" Target="../ink/ink632.xml"/><Relationship Id="rId463" Type="http://schemas.openxmlformats.org/officeDocument/2006/relationships/image" Target="../media/image621.png"/><Relationship Id="rId462" Type="http://schemas.openxmlformats.org/officeDocument/2006/relationships/customXml" Target="../ink/ink631.xml"/><Relationship Id="rId461" Type="http://schemas.openxmlformats.org/officeDocument/2006/relationships/image" Target="../media/image620.png"/><Relationship Id="rId460" Type="http://schemas.openxmlformats.org/officeDocument/2006/relationships/customXml" Target="../ink/ink630.xml"/><Relationship Id="rId46" Type="http://schemas.openxmlformats.org/officeDocument/2006/relationships/image" Target="../media/image416.png"/><Relationship Id="rId459" Type="http://schemas.openxmlformats.org/officeDocument/2006/relationships/image" Target="../media/image619.png"/><Relationship Id="rId458" Type="http://schemas.openxmlformats.org/officeDocument/2006/relationships/customXml" Target="../ink/ink629.xml"/><Relationship Id="rId457" Type="http://schemas.openxmlformats.org/officeDocument/2006/relationships/image" Target="../media/image618.png"/><Relationship Id="rId456" Type="http://schemas.openxmlformats.org/officeDocument/2006/relationships/customXml" Target="../ink/ink628.xml"/><Relationship Id="rId455" Type="http://schemas.openxmlformats.org/officeDocument/2006/relationships/image" Target="../media/image617.png"/><Relationship Id="rId454" Type="http://schemas.openxmlformats.org/officeDocument/2006/relationships/customXml" Target="../ink/ink627.xml"/><Relationship Id="rId453" Type="http://schemas.openxmlformats.org/officeDocument/2006/relationships/image" Target="../media/image616.png"/><Relationship Id="rId452" Type="http://schemas.openxmlformats.org/officeDocument/2006/relationships/customXml" Target="../ink/ink626.xml"/><Relationship Id="rId451" Type="http://schemas.openxmlformats.org/officeDocument/2006/relationships/image" Target="../media/image615.png"/><Relationship Id="rId450" Type="http://schemas.openxmlformats.org/officeDocument/2006/relationships/customXml" Target="../ink/ink625.xml"/><Relationship Id="rId45" Type="http://schemas.openxmlformats.org/officeDocument/2006/relationships/customXml" Target="../ink/ink420.xml"/><Relationship Id="rId449" Type="http://schemas.openxmlformats.org/officeDocument/2006/relationships/image" Target="../media/image614.png"/><Relationship Id="rId448" Type="http://schemas.openxmlformats.org/officeDocument/2006/relationships/customXml" Target="../ink/ink624.xml"/><Relationship Id="rId447" Type="http://schemas.openxmlformats.org/officeDocument/2006/relationships/image" Target="../media/image120.png"/><Relationship Id="rId446" Type="http://schemas.openxmlformats.org/officeDocument/2006/relationships/customXml" Target="../ink/ink623.xml"/><Relationship Id="rId445" Type="http://schemas.openxmlformats.org/officeDocument/2006/relationships/image" Target="../media/image613.png"/><Relationship Id="rId444" Type="http://schemas.openxmlformats.org/officeDocument/2006/relationships/customXml" Target="../ink/ink622.xml"/><Relationship Id="rId443" Type="http://schemas.openxmlformats.org/officeDocument/2006/relationships/image" Target="../media/image612.png"/><Relationship Id="rId442" Type="http://schemas.openxmlformats.org/officeDocument/2006/relationships/customXml" Target="../ink/ink621.xml"/><Relationship Id="rId441" Type="http://schemas.openxmlformats.org/officeDocument/2006/relationships/image" Target="../media/image611.png"/><Relationship Id="rId440" Type="http://schemas.openxmlformats.org/officeDocument/2006/relationships/customXml" Target="../ink/ink620.xml"/><Relationship Id="rId44" Type="http://schemas.openxmlformats.org/officeDocument/2006/relationships/image" Target="../media/image415.png"/><Relationship Id="rId439" Type="http://schemas.openxmlformats.org/officeDocument/2006/relationships/image" Target="../media/image610.png"/><Relationship Id="rId438" Type="http://schemas.openxmlformats.org/officeDocument/2006/relationships/customXml" Target="../ink/ink619.xml"/><Relationship Id="rId437" Type="http://schemas.openxmlformats.org/officeDocument/2006/relationships/image" Target="../media/image609.png"/><Relationship Id="rId436" Type="http://schemas.openxmlformats.org/officeDocument/2006/relationships/customXml" Target="../ink/ink618.xml"/><Relationship Id="rId435" Type="http://schemas.openxmlformats.org/officeDocument/2006/relationships/image" Target="../media/image608.png"/><Relationship Id="rId434" Type="http://schemas.openxmlformats.org/officeDocument/2006/relationships/customXml" Target="../ink/ink617.xml"/><Relationship Id="rId433" Type="http://schemas.openxmlformats.org/officeDocument/2006/relationships/image" Target="../media/image607.png"/><Relationship Id="rId432" Type="http://schemas.openxmlformats.org/officeDocument/2006/relationships/customXml" Target="../ink/ink616.xml"/><Relationship Id="rId431" Type="http://schemas.openxmlformats.org/officeDocument/2006/relationships/image" Target="../media/image606.png"/><Relationship Id="rId430" Type="http://schemas.openxmlformats.org/officeDocument/2006/relationships/customXml" Target="../ink/ink615.xml"/><Relationship Id="rId43" Type="http://schemas.openxmlformats.org/officeDocument/2006/relationships/customXml" Target="../ink/ink419.xml"/><Relationship Id="rId429" Type="http://schemas.openxmlformats.org/officeDocument/2006/relationships/image" Target="../media/image605.png"/><Relationship Id="rId428" Type="http://schemas.openxmlformats.org/officeDocument/2006/relationships/customXml" Target="../ink/ink614.xml"/><Relationship Id="rId427" Type="http://schemas.openxmlformats.org/officeDocument/2006/relationships/image" Target="../media/image604.png"/><Relationship Id="rId426" Type="http://schemas.openxmlformats.org/officeDocument/2006/relationships/customXml" Target="../ink/ink613.xml"/><Relationship Id="rId425" Type="http://schemas.openxmlformats.org/officeDocument/2006/relationships/image" Target="../media/image603.png"/><Relationship Id="rId424" Type="http://schemas.openxmlformats.org/officeDocument/2006/relationships/customXml" Target="../ink/ink612.xml"/><Relationship Id="rId423" Type="http://schemas.openxmlformats.org/officeDocument/2006/relationships/image" Target="../media/image602.png"/><Relationship Id="rId422" Type="http://schemas.openxmlformats.org/officeDocument/2006/relationships/customXml" Target="../ink/ink611.xml"/><Relationship Id="rId421" Type="http://schemas.openxmlformats.org/officeDocument/2006/relationships/image" Target="../media/image601.png"/><Relationship Id="rId420" Type="http://schemas.openxmlformats.org/officeDocument/2006/relationships/customXml" Target="../ink/ink610.xml"/><Relationship Id="rId42" Type="http://schemas.openxmlformats.org/officeDocument/2006/relationships/image" Target="../media/image414.png"/><Relationship Id="rId419" Type="http://schemas.openxmlformats.org/officeDocument/2006/relationships/image" Target="../media/image600.png"/><Relationship Id="rId418" Type="http://schemas.openxmlformats.org/officeDocument/2006/relationships/customXml" Target="../ink/ink609.xml"/><Relationship Id="rId417" Type="http://schemas.openxmlformats.org/officeDocument/2006/relationships/image" Target="../media/image599.png"/><Relationship Id="rId416" Type="http://schemas.openxmlformats.org/officeDocument/2006/relationships/customXml" Target="../ink/ink608.xml"/><Relationship Id="rId415" Type="http://schemas.openxmlformats.org/officeDocument/2006/relationships/image" Target="../media/image598.png"/><Relationship Id="rId414" Type="http://schemas.openxmlformats.org/officeDocument/2006/relationships/customXml" Target="../ink/ink607.xml"/><Relationship Id="rId413" Type="http://schemas.openxmlformats.org/officeDocument/2006/relationships/image" Target="../media/image597.png"/><Relationship Id="rId412" Type="http://schemas.openxmlformats.org/officeDocument/2006/relationships/customXml" Target="../ink/ink606.xml"/><Relationship Id="rId411" Type="http://schemas.openxmlformats.org/officeDocument/2006/relationships/image" Target="../media/image596.png"/><Relationship Id="rId410" Type="http://schemas.openxmlformats.org/officeDocument/2006/relationships/customXml" Target="../ink/ink605.xml"/><Relationship Id="rId41" Type="http://schemas.openxmlformats.org/officeDocument/2006/relationships/customXml" Target="../ink/ink418.xml"/><Relationship Id="rId409" Type="http://schemas.openxmlformats.org/officeDocument/2006/relationships/image" Target="../media/image595.png"/><Relationship Id="rId408" Type="http://schemas.openxmlformats.org/officeDocument/2006/relationships/customXml" Target="../ink/ink604.xml"/><Relationship Id="rId407" Type="http://schemas.openxmlformats.org/officeDocument/2006/relationships/image" Target="../media/image594.png"/><Relationship Id="rId406" Type="http://schemas.openxmlformats.org/officeDocument/2006/relationships/customXml" Target="../ink/ink603.xml"/><Relationship Id="rId405" Type="http://schemas.openxmlformats.org/officeDocument/2006/relationships/image" Target="../media/image593.png"/><Relationship Id="rId404" Type="http://schemas.openxmlformats.org/officeDocument/2006/relationships/customXml" Target="../ink/ink602.xml"/><Relationship Id="rId403" Type="http://schemas.openxmlformats.org/officeDocument/2006/relationships/image" Target="../media/image592.png"/><Relationship Id="rId402" Type="http://schemas.openxmlformats.org/officeDocument/2006/relationships/customXml" Target="../ink/ink601.xml"/><Relationship Id="rId401" Type="http://schemas.openxmlformats.org/officeDocument/2006/relationships/image" Target="../media/image591.png"/><Relationship Id="rId400" Type="http://schemas.openxmlformats.org/officeDocument/2006/relationships/customXml" Target="../ink/ink600.xml"/><Relationship Id="rId40" Type="http://schemas.openxmlformats.org/officeDocument/2006/relationships/image" Target="../media/image413.png"/><Relationship Id="rId4" Type="http://schemas.openxmlformats.org/officeDocument/2006/relationships/customXml" Target="../ink/ink399.xml"/><Relationship Id="rId399" Type="http://schemas.openxmlformats.org/officeDocument/2006/relationships/image" Target="../media/image590.png"/><Relationship Id="rId398" Type="http://schemas.openxmlformats.org/officeDocument/2006/relationships/customXml" Target="../ink/ink599.xml"/><Relationship Id="rId397" Type="http://schemas.openxmlformats.org/officeDocument/2006/relationships/image" Target="../media/image589.png"/><Relationship Id="rId396" Type="http://schemas.openxmlformats.org/officeDocument/2006/relationships/customXml" Target="../ink/ink598.xml"/><Relationship Id="rId395" Type="http://schemas.openxmlformats.org/officeDocument/2006/relationships/image" Target="../media/image588.png"/><Relationship Id="rId394" Type="http://schemas.openxmlformats.org/officeDocument/2006/relationships/customXml" Target="../ink/ink597.xml"/><Relationship Id="rId393" Type="http://schemas.openxmlformats.org/officeDocument/2006/relationships/image" Target="../media/image587.png"/><Relationship Id="rId392" Type="http://schemas.openxmlformats.org/officeDocument/2006/relationships/customXml" Target="../ink/ink596.xml"/><Relationship Id="rId391" Type="http://schemas.openxmlformats.org/officeDocument/2006/relationships/image" Target="../media/image586.png"/><Relationship Id="rId390" Type="http://schemas.openxmlformats.org/officeDocument/2006/relationships/customXml" Target="../ink/ink595.xml"/><Relationship Id="rId39" Type="http://schemas.openxmlformats.org/officeDocument/2006/relationships/customXml" Target="../ink/ink417.xml"/><Relationship Id="rId389" Type="http://schemas.openxmlformats.org/officeDocument/2006/relationships/image" Target="../media/image585.png"/><Relationship Id="rId388" Type="http://schemas.openxmlformats.org/officeDocument/2006/relationships/customXml" Target="../ink/ink594.xml"/><Relationship Id="rId387" Type="http://schemas.openxmlformats.org/officeDocument/2006/relationships/image" Target="../media/image584.png"/><Relationship Id="rId386" Type="http://schemas.openxmlformats.org/officeDocument/2006/relationships/customXml" Target="../ink/ink593.xml"/><Relationship Id="rId385" Type="http://schemas.openxmlformats.org/officeDocument/2006/relationships/image" Target="../media/image583.png"/><Relationship Id="rId384" Type="http://schemas.openxmlformats.org/officeDocument/2006/relationships/customXml" Target="../ink/ink592.xml"/><Relationship Id="rId383" Type="http://schemas.openxmlformats.org/officeDocument/2006/relationships/image" Target="../media/image582.png"/><Relationship Id="rId382" Type="http://schemas.openxmlformats.org/officeDocument/2006/relationships/customXml" Target="../ink/ink591.xml"/><Relationship Id="rId381" Type="http://schemas.openxmlformats.org/officeDocument/2006/relationships/image" Target="../media/image581.png"/><Relationship Id="rId380" Type="http://schemas.openxmlformats.org/officeDocument/2006/relationships/customXml" Target="../ink/ink590.xml"/><Relationship Id="rId38" Type="http://schemas.openxmlformats.org/officeDocument/2006/relationships/image" Target="../media/image412.png"/><Relationship Id="rId379" Type="http://schemas.openxmlformats.org/officeDocument/2006/relationships/image" Target="../media/image580.png"/><Relationship Id="rId378" Type="http://schemas.openxmlformats.org/officeDocument/2006/relationships/customXml" Target="../ink/ink589.xml"/><Relationship Id="rId377" Type="http://schemas.openxmlformats.org/officeDocument/2006/relationships/image" Target="../media/image579.png"/><Relationship Id="rId376" Type="http://schemas.openxmlformats.org/officeDocument/2006/relationships/customXml" Target="../ink/ink588.xml"/><Relationship Id="rId375" Type="http://schemas.openxmlformats.org/officeDocument/2006/relationships/image" Target="../media/image578.png"/><Relationship Id="rId374" Type="http://schemas.openxmlformats.org/officeDocument/2006/relationships/customXml" Target="../ink/ink587.xml"/><Relationship Id="rId373" Type="http://schemas.openxmlformats.org/officeDocument/2006/relationships/image" Target="../media/image577.png"/><Relationship Id="rId372" Type="http://schemas.openxmlformats.org/officeDocument/2006/relationships/customXml" Target="../ink/ink586.xml"/><Relationship Id="rId371" Type="http://schemas.openxmlformats.org/officeDocument/2006/relationships/image" Target="../media/image576.png"/><Relationship Id="rId370" Type="http://schemas.openxmlformats.org/officeDocument/2006/relationships/customXml" Target="../ink/ink585.xml"/><Relationship Id="rId37" Type="http://schemas.openxmlformats.org/officeDocument/2006/relationships/customXml" Target="../ink/ink416.xml"/><Relationship Id="rId369" Type="http://schemas.openxmlformats.org/officeDocument/2006/relationships/image" Target="../media/image575.png"/><Relationship Id="rId368" Type="http://schemas.openxmlformats.org/officeDocument/2006/relationships/customXml" Target="../ink/ink584.xml"/><Relationship Id="rId367" Type="http://schemas.openxmlformats.org/officeDocument/2006/relationships/image" Target="../media/image574.png"/><Relationship Id="rId366" Type="http://schemas.openxmlformats.org/officeDocument/2006/relationships/customXml" Target="../ink/ink583.xml"/><Relationship Id="rId365" Type="http://schemas.openxmlformats.org/officeDocument/2006/relationships/image" Target="../media/image573.png"/><Relationship Id="rId364" Type="http://schemas.openxmlformats.org/officeDocument/2006/relationships/customXml" Target="../ink/ink582.xml"/><Relationship Id="rId363" Type="http://schemas.openxmlformats.org/officeDocument/2006/relationships/image" Target="../media/image572.png"/><Relationship Id="rId362" Type="http://schemas.openxmlformats.org/officeDocument/2006/relationships/customXml" Target="../ink/ink581.xml"/><Relationship Id="rId361" Type="http://schemas.openxmlformats.org/officeDocument/2006/relationships/image" Target="../media/image571.png"/><Relationship Id="rId360" Type="http://schemas.openxmlformats.org/officeDocument/2006/relationships/customXml" Target="../ink/ink580.xml"/><Relationship Id="rId36" Type="http://schemas.openxmlformats.org/officeDocument/2006/relationships/image" Target="../media/image411.png"/><Relationship Id="rId359" Type="http://schemas.openxmlformats.org/officeDocument/2006/relationships/image" Target="../media/image570.png"/><Relationship Id="rId358" Type="http://schemas.openxmlformats.org/officeDocument/2006/relationships/customXml" Target="../ink/ink579.xml"/><Relationship Id="rId357" Type="http://schemas.openxmlformats.org/officeDocument/2006/relationships/image" Target="../media/image569.png"/><Relationship Id="rId356" Type="http://schemas.openxmlformats.org/officeDocument/2006/relationships/customXml" Target="../ink/ink578.xml"/><Relationship Id="rId355" Type="http://schemas.openxmlformats.org/officeDocument/2006/relationships/image" Target="../media/image568.png"/><Relationship Id="rId354" Type="http://schemas.openxmlformats.org/officeDocument/2006/relationships/customXml" Target="../ink/ink577.xml"/><Relationship Id="rId353" Type="http://schemas.openxmlformats.org/officeDocument/2006/relationships/image" Target="../media/image567.png"/><Relationship Id="rId352" Type="http://schemas.openxmlformats.org/officeDocument/2006/relationships/customXml" Target="../ink/ink576.xml"/><Relationship Id="rId351" Type="http://schemas.openxmlformats.org/officeDocument/2006/relationships/image" Target="../media/image566.png"/><Relationship Id="rId350" Type="http://schemas.openxmlformats.org/officeDocument/2006/relationships/customXml" Target="../ink/ink575.xml"/><Relationship Id="rId35" Type="http://schemas.openxmlformats.org/officeDocument/2006/relationships/customXml" Target="../ink/ink415.xml"/><Relationship Id="rId349" Type="http://schemas.openxmlformats.org/officeDocument/2006/relationships/image" Target="../media/image565.png"/><Relationship Id="rId348" Type="http://schemas.openxmlformats.org/officeDocument/2006/relationships/customXml" Target="../ink/ink574.xml"/><Relationship Id="rId347" Type="http://schemas.openxmlformats.org/officeDocument/2006/relationships/image" Target="../media/image564.png"/><Relationship Id="rId346" Type="http://schemas.openxmlformats.org/officeDocument/2006/relationships/customXml" Target="../ink/ink573.xml"/><Relationship Id="rId345" Type="http://schemas.openxmlformats.org/officeDocument/2006/relationships/image" Target="../media/image563.png"/><Relationship Id="rId344" Type="http://schemas.openxmlformats.org/officeDocument/2006/relationships/customXml" Target="../ink/ink572.xml"/><Relationship Id="rId343" Type="http://schemas.openxmlformats.org/officeDocument/2006/relationships/image" Target="../media/image562.png"/><Relationship Id="rId342" Type="http://schemas.openxmlformats.org/officeDocument/2006/relationships/customXml" Target="../ink/ink571.xml"/><Relationship Id="rId341" Type="http://schemas.openxmlformats.org/officeDocument/2006/relationships/image" Target="../media/image561.png"/><Relationship Id="rId340" Type="http://schemas.openxmlformats.org/officeDocument/2006/relationships/customXml" Target="../ink/ink570.xml"/><Relationship Id="rId34" Type="http://schemas.openxmlformats.org/officeDocument/2006/relationships/image" Target="../media/image410.png"/><Relationship Id="rId339" Type="http://schemas.openxmlformats.org/officeDocument/2006/relationships/image" Target="../media/image560.png"/><Relationship Id="rId338" Type="http://schemas.openxmlformats.org/officeDocument/2006/relationships/customXml" Target="../ink/ink569.xml"/><Relationship Id="rId337" Type="http://schemas.openxmlformats.org/officeDocument/2006/relationships/image" Target="../media/image559.png"/><Relationship Id="rId336" Type="http://schemas.openxmlformats.org/officeDocument/2006/relationships/customXml" Target="../ink/ink568.xml"/><Relationship Id="rId335" Type="http://schemas.openxmlformats.org/officeDocument/2006/relationships/image" Target="../media/image558.png"/><Relationship Id="rId334" Type="http://schemas.openxmlformats.org/officeDocument/2006/relationships/customXml" Target="../ink/ink567.xml"/><Relationship Id="rId333" Type="http://schemas.openxmlformats.org/officeDocument/2006/relationships/image" Target="../media/image557.png"/><Relationship Id="rId332" Type="http://schemas.openxmlformats.org/officeDocument/2006/relationships/customXml" Target="../ink/ink566.xml"/><Relationship Id="rId331" Type="http://schemas.openxmlformats.org/officeDocument/2006/relationships/image" Target="../media/image556.png"/><Relationship Id="rId330" Type="http://schemas.openxmlformats.org/officeDocument/2006/relationships/customXml" Target="../ink/ink565.xml"/><Relationship Id="rId33" Type="http://schemas.openxmlformats.org/officeDocument/2006/relationships/customXml" Target="../ink/ink414.xml"/><Relationship Id="rId329" Type="http://schemas.openxmlformats.org/officeDocument/2006/relationships/image" Target="../media/image555.png"/><Relationship Id="rId328" Type="http://schemas.openxmlformats.org/officeDocument/2006/relationships/customXml" Target="../ink/ink564.xml"/><Relationship Id="rId327" Type="http://schemas.openxmlformats.org/officeDocument/2006/relationships/image" Target="../media/image554.png"/><Relationship Id="rId326" Type="http://schemas.openxmlformats.org/officeDocument/2006/relationships/customXml" Target="../ink/ink563.xml"/><Relationship Id="rId325" Type="http://schemas.openxmlformats.org/officeDocument/2006/relationships/image" Target="../media/image553.png"/><Relationship Id="rId324" Type="http://schemas.openxmlformats.org/officeDocument/2006/relationships/customXml" Target="../ink/ink562.xml"/><Relationship Id="rId323" Type="http://schemas.openxmlformats.org/officeDocument/2006/relationships/image" Target="../media/image552.png"/><Relationship Id="rId322" Type="http://schemas.openxmlformats.org/officeDocument/2006/relationships/customXml" Target="../ink/ink561.xml"/><Relationship Id="rId321" Type="http://schemas.openxmlformats.org/officeDocument/2006/relationships/image" Target="../media/image551.png"/><Relationship Id="rId320" Type="http://schemas.openxmlformats.org/officeDocument/2006/relationships/customXml" Target="../ink/ink560.xml"/><Relationship Id="rId32" Type="http://schemas.openxmlformats.org/officeDocument/2006/relationships/image" Target="../media/image409.png"/><Relationship Id="rId319" Type="http://schemas.openxmlformats.org/officeDocument/2006/relationships/image" Target="../media/image550.png"/><Relationship Id="rId318" Type="http://schemas.openxmlformats.org/officeDocument/2006/relationships/customXml" Target="../ink/ink559.xml"/><Relationship Id="rId317" Type="http://schemas.openxmlformats.org/officeDocument/2006/relationships/image" Target="../media/image549.png"/><Relationship Id="rId316" Type="http://schemas.openxmlformats.org/officeDocument/2006/relationships/customXml" Target="../ink/ink558.xml"/><Relationship Id="rId315" Type="http://schemas.openxmlformats.org/officeDocument/2006/relationships/image" Target="../media/image548.png"/><Relationship Id="rId314" Type="http://schemas.openxmlformats.org/officeDocument/2006/relationships/customXml" Target="../ink/ink557.xml"/><Relationship Id="rId313" Type="http://schemas.openxmlformats.org/officeDocument/2006/relationships/image" Target="../media/image547.png"/><Relationship Id="rId312" Type="http://schemas.openxmlformats.org/officeDocument/2006/relationships/customXml" Target="../ink/ink556.xml"/><Relationship Id="rId311" Type="http://schemas.openxmlformats.org/officeDocument/2006/relationships/image" Target="../media/image546.png"/><Relationship Id="rId310" Type="http://schemas.openxmlformats.org/officeDocument/2006/relationships/customXml" Target="../ink/ink555.xml"/><Relationship Id="rId31" Type="http://schemas.openxmlformats.org/officeDocument/2006/relationships/customXml" Target="../ink/ink413.xml"/><Relationship Id="rId309" Type="http://schemas.openxmlformats.org/officeDocument/2006/relationships/image" Target="../media/image545.png"/><Relationship Id="rId308" Type="http://schemas.openxmlformats.org/officeDocument/2006/relationships/customXml" Target="../ink/ink554.xml"/><Relationship Id="rId307" Type="http://schemas.openxmlformats.org/officeDocument/2006/relationships/image" Target="../media/image544.png"/><Relationship Id="rId306" Type="http://schemas.openxmlformats.org/officeDocument/2006/relationships/customXml" Target="../ink/ink553.xml"/><Relationship Id="rId305" Type="http://schemas.openxmlformats.org/officeDocument/2006/relationships/image" Target="../media/image543.png"/><Relationship Id="rId304" Type="http://schemas.openxmlformats.org/officeDocument/2006/relationships/customXml" Target="../ink/ink552.xml"/><Relationship Id="rId303" Type="http://schemas.openxmlformats.org/officeDocument/2006/relationships/image" Target="../media/image542.png"/><Relationship Id="rId302" Type="http://schemas.openxmlformats.org/officeDocument/2006/relationships/customXml" Target="../ink/ink551.xml"/><Relationship Id="rId301" Type="http://schemas.openxmlformats.org/officeDocument/2006/relationships/image" Target="../media/image541.png"/><Relationship Id="rId300" Type="http://schemas.openxmlformats.org/officeDocument/2006/relationships/customXml" Target="../ink/ink550.xml"/><Relationship Id="rId30" Type="http://schemas.openxmlformats.org/officeDocument/2006/relationships/image" Target="../media/image408.png"/><Relationship Id="rId3" Type="http://schemas.openxmlformats.org/officeDocument/2006/relationships/image" Target="../media/image396.png"/><Relationship Id="rId299" Type="http://schemas.openxmlformats.org/officeDocument/2006/relationships/image" Target="../media/image540.png"/><Relationship Id="rId298" Type="http://schemas.openxmlformats.org/officeDocument/2006/relationships/customXml" Target="../ink/ink549.xml"/><Relationship Id="rId297" Type="http://schemas.openxmlformats.org/officeDocument/2006/relationships/image" Target="../media/image539.png"/><Relationship Id="rId296" Type="http://schemas.openxmlformats.org/officeDocument/2006/relationships/customXml" Target="../ink/ink548.xml"/><Relationship Id="rId295" Type="http://schemas.openxmlformats.org/officeDocument/2006/relationships/image" Target="../media/image538.png"/><Relationship Id="rId294" Type="http://schemas.openxmlformats.org/officeDocument/2006/relationships/customXml" Target="../ink/ink547.xml"/><Relationship Id="rId293" Type="http://schemas.openxmlformats.org/officeDocument/2006/relationships/image" Target="../media/image537.png"/><Relationship Id="rId292" Type="http://schemas.openxmlformats.org/officeDocument/2006/relationships/customXml" Target="../ink/ink546.xml"/><Relationship Id="rId291" Type="http://schemas.openxmlformats.org/officeDocument/2006/relationships/image" Target="../media/image536.png"/><Relationship Id="rId290" Type="http://schemas.openxmlformats.org/officeDocument/2006/relationships/customXml" Target="../ink/ink545.xml"/><Relationship Id="rId29" Type="http://schemas.openxmlformats.org/officeDocument/2006/relationships/customXml" Target="../ink/ink412.xml"/><Relationship Id="rId289" Type="http://schemas.openxmlformats.org/officeDocument/2006/relationships/customXml" Target="../ink/ink544.xml"/><Relationship Id="rId288" Type="http://schemas.openxmlformats.org/officeDocument/2006/relationships/image" Target="../media/image535.png"/><Relationship Id="rId287" Type="http://schemas.openxmlformats.org/officeDocument/2006/relationships/customXml" Target="../ink/ink543.xml"/><Relationship Id="rId286" Type="http://schemas.openxmlformats.org/officeDocument/2006/relationships/image" Target="../media/image534.png"/><Relationship Id="rId285" Type="http://schemas.openxmlformats.org/officeDocument/2006/relationships/customXml" Target="../ink/ink542.xml"/><Relationship Id="rId284" Type="http://schemas.openxmlformats.org/officeDocument/2006/relationships/image" Target="../media/image533.png"/><Relationship Id="rId283" Type="http://schemas.openxmlformats.org/officeDocument/2006/relationships/customXml" Target="../ink/ink541.xml"/><Relationship Id="rId282" Type="http://schemas.openxmlformats.org/officeDocument/2006/relationships/image" Target="../media/image532.png"/><Relationship Id="rId281" Type="http://schemas.openxmlformats.org/officeDocument/2006/relationships/customXml" Target="../ink/ink540.xml"/><Relationship Id="rId280" Type="http://schemas.openxmlformats.org/officeDocument/2006/relationships/image" Target="../media/image531.png"/><Relationship Id="rId28" Type="http://schemas.openxmlformats.org/officeDocument/2006/relationships/image" Target="../media/image407.png"/><Relationship Id="rId279" Type="http://schemas.openxmlformats.org/officeDocument/2006/relationships/customXml" Target="../ink/ink539.xml"/><Relationship Id="rId278" Type="http://schemas.openxmlformats.org/officeDocument/2006/relationships/image" Target="../media/image530.png"/><Relationship Id="rId277" Type="http://schemas.openxmlformats.org/officeDocument/2006/relationships/customXml" Target="../ink/ink538.xml"/><Relationship Id="rId276" Type="http://schemas.openxmlformats.org/officeDocument/2006/relationships/image" Target="../media/image529.png"/><Relationship Id="rId275" Type="http://schemas.openxmlformats.org/officeDocument/2006/relationships/customXml" Target="../ink/ink537.xml"/><Relationship Id="rId274" Type="http://schemas.openxmlformats.org/officeDocument/2006/relationships/image" Target="../media/image528.png"/><Relationship Id="rId273" Type="http://schemas.openxmlformats.org/officeDocument/2006/relationships/customXml" Target="../ink/ink536.xml"/><Relationship Id="rId272" Type="http://schemas.openxmlformats.org/officeDocument/2006/relationships/image" Target="../media/image527.png"/><Relationship Id="rId271" Type="http://schemas.openxmlformats.org/officeDocument/2006/relationships/customXml" Target="../ink/ink535.xml"/><Relationship Id="rId270" Type="http://schemas.openxmlformats.org/officeDocument/2006/relationships/image" Target="../media/image526.png"/><Relationship Id="rId27" Type="http://schemas.openxmlformats.org/officeDocument/2006/relationships/customXml" Target="../ink/ink411.xml"/><Relationship Id="rId269" Type="http://schemas.openxmlformats.org/officeDocument/2006/relationships/customXml" Target="../ink/ink534.xml"/><Relationship Id="rId268" Type="http://schemas.openxmlformats.org/officeDocument/2006/relationships/image" Target="../media/image525.png"/><Relationship Id="rId267" Type="http://schemas.openxmlformats.org/officeDocument/2006/relationships/customXml" Target="../ink/ink533.xml"/><Relationship Id="rId266" Type="http://schemas.openxmlformats.org/officeDocument/2006/relationships/image" Target="../media/image524.png"/><Relationship Id="rId265" Type="http://schemas.openxmlformats.org/officeDocument/2006/relationships/customXml" Target="../ink/ink532.xml"/><Relationship Id="rId264" Type="http://schemas.openxmlformats.org/officeDocument/2006/relationships/image" Target="../media/image523.png"/><Relationship Id="rId263" Type="http://schemas.openxmlformats.org/officeDocument/2006/relationships/customXml" Target="../ink/ink531.xml"/><Relationship Id="rId262" Type="http://schemas.openxmlformats.org/officeDocument/2006/relationships/image" Target="../media/image522.png"/><Relationship Id="rId261" Type="http://schemas.openxmlformats.org/officeDocument/2006/relationships/customXml" Target="../ink/ink530.xml"/><Relationship Id="rId260" Type="http://schemas.openxmlformats.org/officeDocument/2006/relationships/image" Target="../media/image521.png"/><Relationship Id="rId26" Type="http://schemas.openxmlformats.org/officeDocument/2006/relationships/image" Target="../media/image406.png"/><Relationship Id="rId259" Type="http://schemas.openxmlformats.org/officeDocument/2006/relationships/customXml" Target="../ink/ink529.xml"/><Relationship Id="rId258" Type="http://schemas.openxmlformats.org/officeDocument/2006/relationships/image" Target="../media/image520.png"/><Relationship Id="rId257" Type="http://schemas.openxmlformats.org/officeDocument/2006/relationships/customXml" Target="../ink/ink528.xml"/><Relationship Id="rId256" Type="http://schemas.openxmlformats.org/officeDocument/2006/relationships/image" Target="../media/image519.png"/><Relationship Id="rId255" Type="http://schemas.openxmlformats.org/officeDocument/2006/relationships/customXml" Target="../ink/ink527.xml"/><Relationship Id="rId254" Type="http://schemas.openxmlformats.org/officeDocument/2006/relationships/image" Target="../media/image518.png"/><Relationship Id="rId253" Type="http://schemas.openxmlformats.org/officeDocument/2006/relationships/customXml" Target="../ink/ink526.xml"/><Relationship Id="rId252" Type="http://schemas.openxmlformats.org/officeDocument/2006/relationships/image" Target="../media/image517.png"/><Relationship Id="rId251" Type="http://schemas.openxmlformats.org/officeDocument/2006/relationships/customXml" Target="../ink/ink525.xml"/><Relationship Id="rId250" Type="http://schemas.openxmlformats.org/officeDocument/2006/relationships/image" Target="../media/image516.png"/><Relationship Id="rId25" Type="http://schemas.openxmlformats.org/officeDocument/2006/relationships/customXml" Target="../ink/ink410.xml"/><Relationship Id="rId249" Type="http://schemas.openxmlformats.org/officeDocument/2006/relationships/customXml" Target="../ink/ink524.xml"/><Relationship Id="rId248" Type="http://schemas.openxmlformats.org/officeDocument/2006/relationships/image" Target="../media/image515.png"/><Relationship Id="rId247" Type="http://schemas.openxmlformats.org/officeDocument/2006/relationships/customXml" Target="../ink/ink523.xml"/><Relationship Id="rId246" Type="http://schemas.openxmlformats.org/officeDocument/2006/relationships/image" Target="../media/image514.png"/><Relationship Id="rId245" Type="http://schemas.openxmlformats.org/officeDocument/2006/relationships/customXml" Target="../ink/ink522.xml"/><Relationship Id="rId244" Type="http://schemas.openxmlformats.org/officeDocument/2006/relationships/image" Target="../media/image513.png"/><Relationship Id="rId243" Type="http://schemas.openxmlformats.org/officeDocument/2006/relationships/customXml" Target="../ink/ink521.xml"/><Relationship Id="rId242" Type="http://schemas.openxmlformats.org/officeDocument/2006/relationships/image" Target="../media/image512.png"/><Relationship Id="rId241" Type="http://schemas.openxmlformats.org/officeDocument/2006/relationships/customXml" Target="../ink/ink520.xml"/><Relationship Id="rId240" Type="http://schemas.openxmlformats.org/officeDocument/2006/relationships/image" Target="../media/image511.png"/><Relationship Id="rId24" Type="http://schemas.openxmlformats.org/officeDocument/2006/relationships/image" Target="../media/image405.png"/><Relationship Id="rId239" Type="http://schemas.openxmlformats.org/officeDocument/2006/relationships/customXml" Target="../ink/ink519.xml"/><Relationship Id="rId238" Type="http://schemas.openxmlformats.org/officeDocument/2006/relationships/image" Target="../media/image510.png"/><Relationship Id="rId237" Type="http://schemas.openxmlformats.org/officeDocument/2006/relationships/customXml" Target="../ink/ink518.xml"/><Relationship Id="rId236" Type="http://schemas.openxmlformats.org/officeDocument/2006/relationships/image" Target="../media/image509.png"/><Relationship Id="rId235" Type="http://schemas.openxmlformats.org/officeDocument/2006/relationships/customXml" Target="../ink/ink517.xml"/><Relationship Id="rId234" Type="http://schemas.openxmlformats.org/officeDocument/2006/relationships/image" Target="../media/image508.png"/><Relationship Id="rId233" Type="http://schemas.openxmlformats.org/officeDocument/2006/relationships/customXml" Target="../ink/ink516.xml"/><Relationship Id="rId232" Type="http://schemas.openxmlformats.org/officeDocument/2006/relationships/image" Target="../media/image507.png"/><Relationship Id="rId231" Type="http://schemas.openxmlformats.org/officeDocument/2006/relationships/customXml" Target="../ink/ink515.xml"/><Relationship Id="rId230" Type="http://schemas.openxmlformats.org/officeDocument/2006/relationships/image" Target="../media/image506.png"/><Relationship Id="rId23" Type="http://schemas.openxmlformats.org/officeDocument/2006/relationships/customXml" Target="../ink/ink409.xml"/><Relationship Id="rId229" Type="http://schemas.openxmlformats.org/officeDocument/2006/relationships/customXml" Target="../ink/ink514.xml"/><Relationship Id="rId228" Type="http://schemas.openxmlformats.org/officeDocument/2006/relationships/customXml" Target="../ink/ink513.xml"/><Relationship Id="rId227" Type="http://schemas.openxmlformats.org/officeDocument/2006/relationships/image" Target="../media/image505.png"/><Relationship Id="rId226" Type="http://schemas.openxmlformats.org/officeDocument/2006/relationships/customXml" Target="../ink/ink512.xml"/><Relationship Id="rId225" Type="http://schemas.openxmlformats.org/officeDocument/2006/relationships/image" Target="../media/image504.png"/><Relationship Id="rId224" Type="http://schemas.openxmlformats.org/officeDocument/2006/relationships/customXml" Target="../ink/ink511.xml"/><Relationship Id="rId223" Type="http://schemas.openxmlformats.org/officeDocument/2006/relationships/image" Target="../media/image503.png"/><Relationship Id="rId222" Type="http://schemas.openxmlformats.org/officeDocument/2006/relationships/customXml" Target="../ink/ink510.xml"/><Relationship Id="rId221" Type="http://schemas.openxmlformats.org/officeDocument/2006/relationships/image" Target="../media/image502.png"/><Relationship Id="rId220" Type="http://schemas.openxmlformats.org/officeDocument/2006/relationships/customXml" Target="../ink/ink509.xml"/><Relationship Id="rId22" Type="http://schemas.openxmlformats.org/officeDocument/2006/relationships/image" Target="../media/image404.png"/><Relationship Id="rId219" Type="http://schemas.openxmlformats.org/officeDocument/2006/relationships/image" Target="../media/image501.png"/><Relationship Id="rId218" Type="http://schemas.openxmlformats.org/officeDocument/2006/relationships/customXml" Target="../ink/ink508.xml"/><Relationship Id="rId217" Type="http://schemas.openxmlformats.org/officeDocument/2006/relationships/image" Target="../media/image500.png"/><Relationship Id="rId216" Type="http://schemas.openxmlformats.org/officeDocument/2006/relationships/customXml" Target="../ink/ink507.xml"/><Relationship Id="rId215" Type="http://schemas.openxmlformats.org/officeDocument/2006/relationships/customXml" Target="../ink/ink506.xml"/><Relationship Id="rId214" Type="http://schemas.openxmlformats.org/officeDocument/2006/relationships/image" Target="../media/image499.png"/><Relationship Id="rId213" Type="http://schemas.openxmlformats.org/officeDocument/2006/relationships/customXml" Target="../ink/ink505.xml"/><Relationship Id="rId212" Type="http://schemas.openxmlformats.org/officeDocument/2006/relationships/image" Target="../media/image498.png"/><Relationship Id="rId211" Type="http://schemas.openxmlformats.org/officeDocument/2006/relationships/customXml" Target="../ink/ink504.xml"/><Relationship Id="rId210" Type="http://schemas.openxmlformats.org/officeDocument/2006/relationships/image" Target="../media/image497.png"/><Relationship Id="rId21" Type="http://schemas.openxmlformats.org/officeDocument/2006/relationships/customXml" Target="../ink/ink408.xml"/><Relationship Id="rId209" Type="http://schemas.openxmlformats.org/officeDocument/2006/relationships/customXml" Target="../ink/ink503.xml"/><Relationship Id="rId208" Type="http://schemas.openxmlformats.org/officeDocument/2006/relationships/image" Target="../media/image496.png"/><Relationship Id="rId207" Type="http://schemas.openxmlformats.org/officeDocument/2006/relationships/customXml" Target="../ink/ink502.xml"/><Relationship Id="rId206" Type="http://schemas.openxmlformats.org/officeDocument/2006/relationships/image" Target="../media/image495.png"/><Relationship Id="rId205" Type="http://schemas.openxmlformats.org/officeDocument/2006/relationships/customXml" Target="../ink/ink501.xml"/><Relationship Id="rId204" Type="http://schemas.openxmlformats.org/officeDocument/2006/relationships/image" Target="../media/image494.png"/><Relationship Id="rId203" Type="http://schemas.openxmlformats.org/officeDocument/2006/relationships/customXml" Target="../ink/ink500.xml"/><Relationship Id="rId202" Type="http://schemas.openxmlformats.org/officeDocument/2006/relationships/image" Target="../media/image493.png"/><Relationship Id="rId201" Type="http://schemas.openxmlformats.org/officeDocument/2006/relationships/customXml" Target="../ink/ink499.xml"/><Relationship Id="rId200" Type="http://schemas.openxmlformats.org/officeDocument/2006/relationships/image" Target="../media/image492.png"/><Relationship Id="rId20" Type="http://schemas.openxmlformats.org/officeDocument/2006/relationships/image" Target="../media/image403.png"/><Relationship Id="rId2" Type="http://schemas.openxmlformats.org/officeDocument/2006/relationships/customXml" Target="../ink/ink398.xml"/><Relationship Id="rId199" Type="http://schemas.openxmlformats.org/officeDocument/2006/relationships/customXml" Target="../ink/ink498.xml"/><Relationship Id="rId198" Type="http://schemas.openxmlformats.org/officeDocument/2006/relationships/image" Target="../media/image491.png"/><Relationship Id="rId197" Type="http://schemas.openxmlformats.org/officeDocument/2006/relationships/customXml" Target="../ink/ink497.xml"/><Relationship Id="rId196" Type="http://schemas.openxmlformats.org/officeDocument/2006/relationships/image" Target="../media/image490.png"/><Relationship Id="rId195" Type="http://schemas.openxmlformats.org/officeDocument/2006/relationships/customXml" Target="../ink/ink496.xml"/><Relationship Id="rId194" Type="http://schemas.openxmlformats.org/officeDocument/2006/relationships/image" Target="../media/image489.png"/><Relationship Id="rId193" Type="http://schemas.openxmlformats.org/officeDocument/2006/relationships/customXml" Target="../ink/ink495.xml"/><Relationship Id="rId192" Type="http://schemas.openxmlformats.org/officeDocument/2006/relationships/image" Target="../media/image488.png"/><Relationship Id="rId191" Type="http://schemas.openxmlformats.org/officeDocument/2006/relationships/customXml" Target="../ink/ink494.xml"/><Relationship Id="rId190" Type="http://schemas.openxmlformats.org/officeDocument/2006/relationships/image" Target="../media/image487.png"/><Relationship Id="rId19" Type="http://schemas.openxmlformats.org/officeDocument/2006/relationships/customXml" Target="../ink/ink407.xml"/><Relationship Id="rId189" Type="http://schemas.openxmlformats.org/officeDocument/2006/relationships/customXml" Target="../ink/ink493.xml"/><Relationship Id="rId188" Type="http://schemas.openxmlformats.org/officeDocument/2006/relationships/image" Target="../media/image486.png"/><Relationship Id="rId187" Type="http://schemas.openxmlformats.org/officeDocument/2006/relationships/customXml" Target="../ink/ink492.xml"/><Relationship Id="rId186" Type="http://schemas.openxmlformats.org/officeDocument/2006/relationships/image" Target="../media/image485.png"/><Relationship Id="rId185" Type="http://schemas.openxmlformats.org/officeDocument/2006/relationships/customXml" Target="../ink/ink491.xml"/><Relationship Id="rId184" Type="http://schemas.openxmlformats.org/officeDocument/2006/relationships/image" Target="../media/image484.png"/><Relationship Id="rId183" Type="http://schemas.openxmlformats.org/officeDocument/2006/relationships/customXml" Target="../ink/ink490.xml"/><Relationship Id="rId182" Type="http://schemas.openxmlformats.org/officeDocument/2006/relationships/image" Target="../media/image483.png"/><Relationship Id="rId181" Type="http://schemas.openxmlformats.org/officeDocument/2006/relationships/customXml" Target="../ink/ink489.xml"/><Relationship Id="rId180" Type="http://schemas.openxmlformats.org/officeDocument/2006/relationships/image" Target="../media/image482.png"/><Relationship Id="rId18" Type="http://schemas.openxmlformats.org/officeDocument/2006/relationships/image" Target="../media/image402.png"/><Relationship Id="rId179" Type="http://schemas.openxmlformats.org/officeDocument/2006/relationships/customXml" Target="../ink/ink488.xml"/><Relationship Id="rId178" Type="http://schemas.openxmlformats.org/officeDocument/2006/relationships/image" Target="../media/image481.png"/><Relationship Id="rId177" Type="http://schemas.openxmlformats.org/officeDocument/2006/relationships/customXml" Target="../ink/ink487.xml"/><Relationship Id="rId176" Type="http://schemas.openxmlformats.org/officeDocument/2006/relationships/image" Target="../media/image480.png"/><Relationship Id="rId175" Type="http://schemas.openxmlformats.org/officeDocument/2006/relationships/customXml" Target="../ink/ink486.xml"/><Relationship Id="rId174" Type="http://schemas.openxmlformats.org/officeDocument/2006/relationships/image" Target="../media/image479.png"/><Relationship Id="rId173" Type="http://schemas.openxmlformats.org/officeDocument/2006/relationships/customXml" Target="../ink/ink485.xml"/><Relationship Id="rId172" Type="http://schemas.openxmlformats.org/officeDocument/2006/relationships/image" Target="../media/image478.png"/><Relationship Id="rId171" Type="http://schemas.openxmlformats.org/officeDocument/2006/relationships/customXml" Target="../ink/ink484.xml"/><Relationship Id="rId170" Type="http://schemas.openxmlformats.org/officeDocument/2006/relationships/image" Target="../media/image477.png"/><Relationship Id="rId17" Type="http://schemas.openxmlformats.org/officeDocument/2006/relationships/customXml" Target="../ink/ink406.xml"/><Relationship Id="rId169" Type="http://schemas.openxmlformats.org/officeDocument/2006/relationships/customXml" Target="../ink/ink483.xml"/><Relationship Id="rId168" Type="http://schemas.openxmlformats.org/officeDocument/2006/relationships/image" Target="../media/image476.png"/><Relationship Id="rId167" Type="http://schemas.openxmlformats.org/officeDocument/2006/relationships/customXml" Target="../ink/ink482.xml"/><Relationship Id="rId166" Type="http://schemas.openxmlformats.org/officeDocument/2006/relationships/image" Target="../media/image475.png"/><Relationship Id="rId165" Type="http://schemas.openxmlformats.org/officeDocument/2006/relationships/customXml" Target="../ink/ink481.xml"/><Relationship Id="rId164" Type="http://schemas.openxmlformats.org/officeDocument/2006/relationships/image" Target="../media/image474.png"/><Relationship Id="rId163" Type="http://schemas.openxmlformats.org/officeDocument/2006/relationships/customXml" Target="../ink/ink480.xml"/><Relationship Id="rId162" Type="http://schemas.openxmlformats.org/officeDocument/2006/relationships/image" Target="../media/image473.png"/><Relationship Id="rId161" Type="http://schemas.openxmlformats.org/officeDocument/2006/relationships/customXml" Target="../ink/ink479.xml"/><Relationship Id="rId160" Type="http://schemas.openxmlformats.org/officeDocument/2006/relationships/customXml" Target="../ink/ink478.xml"/><Relationship Id="rId16" Type="http://schemas.openxmlformats.org/officeDocument/2006/relationships/image" Target="../media/image401.png"/><Relationship Id="rId159" Type="http://schemas.openxmlformats.org/officeDocument/2006/relationships/image" Target="../media/image472.png"/><Relationship Id="rId158" Type="http://schemas.openxmlformats.org/officeDocument/2006/relationships/customXml" Target="../ink/ink477.xml"/><Relationship Id="rId157" Type="http://schemas.openxmlformats.org/officeDocument/2006/relationships/customXml" Target="../ink/ink476.xml"/><Relationship Id="rId156" Type="http://schemas.openxmlformats.org/officeDocument/2006/relationships/image" Target="../media/image471.png"/><Relationship Id="rId155" Type="http://schemas.openxmlformats.org/officeDocument/2006/relationships/customXml" Target="../ink/ink475.xml"/><Relationship Id="rId154" Type="http://schemas.openxmlformats.org/officeDocument/2006/relationships/image" Target="../media/image470.png"/><Relationship Id="rId153" Type="http://schemas.openxmlformats.org/officeDocument/2006/relationships/customXml" Target="../ink/ink474.xml"/><Relationship Id="rId152" Type="http://schemas.openxmlformats.org/officeDocument/2006/relationships/image" Target="../media/image469.png"/><Relationship Id="rId151" Type="http://schemas.openxmlformats.org/officeDocument/2006/relationships/customXml" Target="../ink/ink473.xml"/><Relationship Id="rId150" Type="http://schemas.openxmlformats.org/officeDocument/2006/relationships/image" Target="../media/image468.png"/><Relationship Id="rId15" Type="http://schemas.openxmlformats.org/officeDocument/2006/relationships/customXml" Target="../ink/ink405.xml"/><Relationship Id="rId149" Type="http://schemas.openxmlformats.org/officeDocument/2006/relationships/customXml" Target="../ink/ink472.xml"/><Relationship Id="rId148" Type="http://schemas.openxmlformats.org/officeDocument/2006/relationships/image" Target="../media/image467.png"/><Relationship Id="rId147" Type="http://schemas.openxmlformats.org/officeDocument/2006/relationships/customXml" Target="../ink/ink471.xml"/><Relationship Id="rId146" Type="http://schemas.openxmlformats.org/officeDocument/2006/relationships/image" Target="../media/image466.png"/><Relationship Id="rId145" Type="http://schemas.openxmlformats.org/officeDocument/2006/relationships/customXml" Target="../ink/ink470.xml"/><Relationship Id="rId144" Type="http://schemas.openxmlformats.org/officeDocument/2006/relationships/image" Target="../media/image465.png"/><Relationship Id="rId143" Type="http://schemas.openxmlformats.org/officeDocument/2006/relationships/customXml" Target="../ink/ink469.xml"/><Relationship Id="rId142" Type="http://schemas.openxmlformats.org/officeDocument/2006/relationships/image" Target="../media/image464.png"/><Relationship Id="rId141" Type="http://schemas.openxmlformats.org/officeDocument/2006/relationships/customXml" Target="../ink/ink468.xml"/><Relationship Id="rId140" Type="http://schemas.openxmlformats.org/officeDocument/2006/relationships/image" Target="../media/image463.png"/><Relationship Id="rId14" Type="http://schemas.openxmlformats.org/officeDocument/2006/relationships/image" Target="../media/image400.png"/><Relationship Id="rId139" Type="http://schemas.openxmlformats.org/officeDocument/2006/relationships/customXml" Target="../ink/ink467.xml"/><Relationship Id="rId138" Type="http://schemas.openxmlformats.org/officeDocument/2006/relationships/image" Target="../media/image462.png"/><Relationship Id="rId137" Type="http://schemas.openxmlformats.org/officeDocument/2006/relationships/customXml" Target="../ink/ink466.xml"/><Relationship Id="rId136" Type="http://schemas.openxmlformats.org/officeDocument/2006/relationships/image" Target="../media/image461.png"/><Relationship Id="rId135" Type="http://schemas.openxmlformats.org/officeDocument/2006/relationships/customXml" Target="../ink/ink465.xml"/><Relationship Id="rId134" Type="http://schemas.openxmlformats.org/officeDocument/2006/relationships/image" Target="../media/image460.png"/><Relationship Id="rId133" Type="http://schemas.openxmlformats.org/officeDocument/2006/relationships/customXml" Target="../ink/ink464.xml"/><Relationship Id="rId132" Type="http://schemas.openxmlformats.org/officeDocument/2006/relationships/image" Target="../media/image459.png"/><Relationship Id="rId131" Type="http://schemas.openxmlformats.org/officeDocument/2006/relationships/customXml" Target="../ink/ink463.xml"/><Relationship Id="rId130" Type="http://schemas.openxmlformats.org/officeDocument/2006/relationships/image" Target="../media/image458.png"/><Relationship Id="rId13" Type="http://schemas.openxmlformats.org/officeDocument/2006/relationships/customXml" Target="../ink/ink404.xml"/><Relationship Id="rId129" Type="http://schemas.openxmlformats.org/officeDocument/2006/relationships/customXml" Target="../ink/ink462.xml"/><Relationship Id="rId128" Type="http://schemas.openxmlformats.org/officeDocument/2006/relationships/image" Target="../media/image457.png"/><Relationship Id="rId127" Type="http://schemas.openxmlformats.org/officeDocument/2006/relationships/customXml" Target="../ink/ink461.xml"/><Relationship Id="rId126" Type="http://schemas.openxmlformats.org/officeDocument/2006/relationships/image" Target="../media/image456.png"/><Relationship Id="rId125" Type="http://schemas.openxmlformats.org/officeDocument/2006/relationships/customXml" Target="../ink/ink460.xml"/><Relationship Id="rId124" Type="http://schemas.openxmlformats.org/officeDocument/2006/relationships/image" Target="../media/image455.png"/><Relationship Id="rId123" Type="http://schemas.openxmlformats.org/officeDocument/2006/relationships/customXml" Target="../ink/ink459.xml"/><Relationship Id="rId122" Type="http://schemas.openxmlformats.org/officeDocument/2006/relationships/image" Target="../media/image454.png"/><Relationship Id="rId121" Type="http://schemas.openxmlformats.org/officeDocument/2006/relationships/customXml" Target="../ink/ink458.xml"/><Relationship Id="rId120" Type="http://schemas.openxmlformats.org/officeDocument/2006/relationships/image" Target="../media/image453.png"/><Relationship Id="rId12" Type="http://schemas.openxmlformats.org/officeDocument/2006/relationships/customXml" Target="../ink/ink403.xml"/><Relationship Id="rId119" Type="http://schemas.openxmlformats.org/officeDocument/2006/relationships/customXml" Target="../ink/ink457.xml"/><Relationship Id="rId118" Type="http://schemas.openxmlformats.org/officeDocument/2006/relationships/image" Target="../media/image452.png"/><Relationship Id="rId117" Type="http://schemas.openxmlformats.org/officeDocument/2006/relationships/customXml" Target="../ink/ink456.xml"/><Relationship Id="rId116" Type="http://schemas.openxmlformats.org/officeDocument/2006/relationships/image" Target="../media/image451.png"/><Relationship Id="rId115" Type="http://schemas.openxmlformats.org/officeDocument/2006/relationships/customXml" Target="../ink/ink455.xml"/><Relationship Id="rId114" Type="http://schemas.openxmlformats.org/officeDocument/2006/relationships/image" Target="../media/image450.png"/><Relationship Id="rId113" Type="http://schemas.openxmlformats.org/officeDocument/2006/relationships/customXml" Target="../ink/ink454.xml"/><Relationship Id="rId112" Type="http://schemas.openxmlformats.org/officeDocument/2006/relationships/image" Target="../media/image449.png"/><Relationship Id="rId111" Type="http://schemas.openxmlformats.org/officeDocument/2006/relationships/customXml" Target="../ink/ink453.xml"/><Relationship Id="rId110" Type="http://schemas.openxmlformats.org/officeDocument/2006/relationships/image" Target="../media/image448.png"/><Relationship Id="rId11" Type="http://schemas.openxmlformats.org/officeDocument/2006/relationships/image" Target="../media/image399.png"/><Relationship Id="rId109" Type="http://schemas.openxmlformats.org/officeDocument/2006/relationships/customXml" Target="../ink/ink452.xml"/><Relationship Id="rId108" Type="http://schemas.openxmlformats.org/officeDocument/2006/relationships/image" Target="../media/image447.png"/><Relationship Id="rId107" Type="http://schemas.openxmlformats.org/officeDocument/2006/relationships/customXml" Target="../ink/ink451.xml"/><Relationship Id="rId106" Type="http://schemas.openxmlformats.org/officeDocument/2006/relationships/image" Target="../media/image446.png"/><Relationship Id="rId105" Type="http://schemas.openxmlformats.org/officeDocument/2006/relationships/customXml" Target="../ink/ink450.xml"/><Relationship Id="rId104" Type="http://schemas.openxmlformats.org/officeDocument/2006/relationships/image" Target="../media/image445.png"/><Relationship Id="rId103" Type="http://schemas.openxmlformats.org/officeDocument/2006/relationships/customXml" Target="../ink/ink449.xml"/><Relationship Id="rId102" Type="http://schemas.openxmlformats.org/officeDocument/2006/relationships/image" Target="../media/image444.png"/><Relationship Id="rId101" Type="http://schemas.openxmlformats.org/officeDocument/2006/relationships/customXml" Target="../ink/ink448.xml"/><Relationship Id="rId100" Type="http://schemas.openxmlformats.org/officeDocument/2006/relationships/image" Target="../media/image443.png"/><Relationship Id="rId10" Type="http://schemas.openxmlformats.org/officeDocument/2006/relationships/customXml" Target="../ink/ink402.xml"/><Relationship Id="rId1" Type="http://schemas.openxmlformats.org/officeDocument/2006/relationships/image" Target="../media/image39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79.xml"/></Relationships>
</file>

<file path=ppt/slides/_rels/slide15.xml.rels><?xml version="1.0" encoding="UTF-8" standalone="yes"?>
<Relationships xmlns="http://schemas.openxmlformats.org/package/2006/relationships"><Relationship Id="rId99" Type="http://schemas.openxmlformats.org/officeDocument/2006/relationships/image" Target="../media/image705.png"/><Relationship Id="rId98" Type="http://schemas.openxmlformats.org/officeDocument/2006/relationships/customXml" Target="../ink/ink717.xml"/><Relationship Id="rId97" Type="http://schemas.openxmlformats.org/officeDocument/2006/relationships/image" Target="../media/image704.png"/><Relationship Id="rId96" Type="http://schemas.openxmlformats.org/officeDocument/2006/relationships/customXml" Target="../ink/ink716.xml"/><Relationship Id="rId95" Type="http://schemas.openxmlformats.org/officeDocument/2006/relationships/image" Target="../media/image703.png"/><Relationship Id="rId94" Type="http://schemas.openxmlformats.org/officeDocument/2006/relationships/customXml" Target="../ink/ink715.xml"/><Relationship Id="rId93" Type="http://schemas.openxmlformats.org/officeDocument/2006/relationships/image" Target="../media/image702.png"/><Relationship Id="rId92" Type="http://schemas.openxmlformats.org/officeDocument/2006/relationships/customXml" Target="../ink/ink714.xml"/><Relationship Id="rId91" Type="http://schemas.openxmlformats.org/officeDocument/2006/relationships/image" Target="../media/image701.png"/><Relationship Id="rId90" Type="http://schemas.openxmlformats.org/officeDocument/2006/relationships/customXml" Target="../ink/ink713.xml"/><Relationship Id="rId9" Type="http://schemas.openxmlformats.org/officeDocument/2006/relationships/customXml" Target="../ink/ink672.xml"/><Relationship Id="rId89" Type="http://schemas.openxmlformats.org/officeDocument/2006/relationships/image" Target="../media/image700.png"/><Relationship Id="rId88" Type="http://schemas.openxmlformats.org/officeDocument/2006/relationships/customXml" Target="../ink/ink712.xml"/><Relationship Id="rId87" Type="http://schemas.openxmlformats.org/officeDocument/2006/relationships/image" Target="../media/image699.png"/><Relationship Id="rId86" Type="http://schemas.openxmlformats.org/officeDocument/2006/relationships/customXml" Target="../ink/ink711.xml"/><Relationship Id="rId85" Type="http://schemas.openxmlformats.org/officeDocument/2006/relationships/image" Target="../media/image698.png"/><Relationship Id="rId84" Type="http://schemas.openxmlformats.org/officeDocument/2006/relationships/customXml" Target="../ink/ink710.xml"/><Relationship Id="rId83" Type="http://schemas.openxmlformats.org/officeDocument/2006/relationships/image" Target="../media/image697.png"/><Relationship Id="rId82" Type="http://schemas.openxmlformats.org/officeDocument/2006/relationships/customXml" Target="../ink/ink709.xml"/><Relationship Id="rId81" Type="http://schemas.openxmlformats.org/officeDocument/2006/relationships/image" Target="../media/image696.png"/><Relationship Id="rId80" Type="http://schemas.openxmlformats.org/officeDocument/2006/relationships/customXml" Target="../ink/ink708.xml"/><Relationship Id="rId8" Type="http://schemas.openxmlformats.org/officeDocument/2006/relationships/image" Target="../media/image660.png"/><Relationship Id="rId79" Type="http://schemas.openxmlformats.org/officeDocument/2006/relationships/image" Target="../media/image695.png"/><Relationship Id="rId78" Type="http://schemas.openxmlformats.org/officeDocument/2006/relationships/customXml" Target="../ink/ink707.xml"/><Relationship Id="rId77" Type="http://schemas.openxmlformats.org/officeDocument/2006/relationships/image" Target="../media/image694.png"/><Relationship Id="rId76" Type="http://schemas.openxmlformats.org/officeDocument/2006/relationships/customXml" Target="../ink/ink706.xml"/><Relationship Id="rId75" Type="http://schemas.openxmlformats.org/officeDocument/2006/relationships/image" Target="../media/image693.png"/><Relationship Id="rId74" Type="http://schemas.openxmlformats.org/officeDocument/2006/relationships/customXml" Target="../ink/ink705.xml"/><Relationship Id="rId73" Type="http://schemas.openxmlformats.org/officeDocument/2006/relationships/image" Target="../media/image692.png"/><Relationship Id="rId72" Type="http://schemas.openxmlformats.org/officeDocument/2006/relationships/customXml" Target="../ink/ink704.xml"/><Relationship Id="rId71" Type="http://schemas.openxmlformats.org/officeDocument/2006/relationships/image" Target="../media/image691.png"/><Relationship Id="rId70" Type="http://schemas.openxmlformats.org/officeDocument/2006/relationships/customXml" Target="../ink/ink703.xml"/><Relationship Id="rId7" Type="http://schemas.openxmlformats.org/officeDocument/2006/relationships/customXml" Target="../ink/ink671.xml"/><Relationship Id="rId69" Type="http://schemas.openxmlformats.org/officeDocument/2006/relationships/image" Target="../media/image690.png"/><Relationship Id="rId68" Type="http://schemas.openxmlformats.org/officeDocument/2006/relationships/customXml" Target="../ink/ink702.xml"/><Relationship Id="rId67" Type="http://schemas.openxmlformats.org/officeDocument/2006/relationships/image" Target="../media/image689.png"/><Relationship Id="rId66" Type="http://schemas.openxmlformats.org/officeDocument/2006/relationships/customXml" Target="../ink/ink701.xml"/><Relationship Id="rId65" Type="http://schemas.openxmlformats.org/officeDocument/2006/relationships/image" Target="../media/image688.png"/><Relationship Id="rId64" Type="http://schemas.openxmlformats.org/officeDocument/2006/relationships/customXml" Target="../ink/ink700.xml"/><Relationship Id="rId63" Type="http://schemas.openxmlformats.org/officeDocument/2006/relationships/image" Target="../media/image687.png"/><Relationship Id="rId62" Type="http://schemas.openxmlformats.org/officeDocument/2006/relationships/customXml" Target="../ink/ink699.xml"/><Relationship Id="rId61" Type="http://schemas.openxmlformats.org/officeDocument/2006/relationships/image" Target="../media/image686.png"/><Relationship Id="rId60" Type="http://schemas.openxmlformats.org/officeDocument/2006/relationships/customXml" Target="../ink/ink698.xml"/><Relationship Id="rId6" Type="http://schemas.openxmlformats.org/officeDocument/2006/relationships/image" Target="../media/image659.png"/><Relationship Id="rId59" Type="http://schemas.openxmlformats.org/officeDocument/2006/relationships/image" Target="../media/image685.png"/><Relationship Id="rId58" Type="http://schemas.openxmlformats.org/officeDocument/2006/relationships/customXml" Target="../ink/ink697.xml"/><Relationship Id="rId57" Type="http://schemas.openxmlformats.org/officeDocument/2006/relationships/image" Target="../media/image684.png"/><Relationship Id="rId56" Type="http://schemas.openxmlformats.org/officeDocument/2006/relationships/customXml" Target="../ink/ink696.xml"/><Relationship Id="rId55" Type="http://schemas.openxmlformats.org/officeDocument/2006/relationships/image" Target="../media/image683.png"/><Relationship Id="rId54" Type="http://schemas.openxmlformats.org/officeDocument/2006/relationships/customXml" Target="../ink/ink695.xml"/><Relationship Id="rId53" Type="http://schemas.openxmlformats.org/officeDocument/2006/relationships/image" Target="../media/image682.png"/><Relationship Id="rId52" Type="http://schemas.openxmlformats.org/officeDocument/2006/relationships/customXml" Target="../ink/ink694.xml"/><Relationship Id="rId51" Type="http://schemas.openxmlformats.org/officeDocument/2006/relationships/image" Target="../media/image681.png"/><Relationship Id="rId50" Type="http://schemas.openxmlformats.org/officeDocument/2006/relationships/customXml" Target="../ink/ink693.xml"/><Relationship Id="rId5" Type="http://schemas.openxmlformats.org/officeDocument/2006/relationships/customXml" Target="../ink/ink670.xml"/><Relationship Id="rId49" Type="http://schemas.openxmlformats.org/officeDocument/2006/relationships/image" Target="../media/image680.png"/><Relationship Id="rId48" Type="http://schemas.openxmlformats.org/officeDocument/2006/relationships/customXml" Target="../ink/ink692.xml"/><Relationship Id="rId47" Type="http://schemas.openxmlformats.org/officeDocument/2006/relationships/image" Target="../media/image679.png"/><Relationship Id="rId46" Type="http://schemas.openxmlformats.org/officeDocument/2006/relationships/customXml" Target="../ink/ink691.xml"/><Relationship Id="rId45" Type="http://schemas.openxmlformats.org/officeDocument/2006/relationships/image" Target="../media/image678.png"/><Relationship Id="rId44" Type="http://schemas.openxmlformats.org/officeDocument/2006/relationships/customXml" Target="../ink/ink690.xml"/><Relationship Id="rId43" Type="http://schemas.openxmlformats.org/officeDocument/2006/relationships/image" Target="../media/image677.png"/><Relationship Id="rId42" Type="http://schemas.openxmlformats.org/officeDocument/2006/relationships/customXml" Target="../ink/ink689.xml"/><Relationship Id="rId41" Type="http://schemas.openxmlformats.org/officeDocument/2006/relationships/image" Target="../media/image676.png"/><Relationship Id="rId40" Type="http://schemas.openxmlformats.org/officeDocument/2006/relationships/customXml" Target="../ink/ink688.xml"/><Relationship Id="rId4" Type="http://schemas.openxmlformats.org/officeDocument/2006/relationships/image" Target="../media/image269.png"/><Relationship Id="rId39" Type="http://schemas.openxmlformats.org/officeDocument/2006/relationships/image" Target="../media/image675.png"/><Relationship Id="rId38" Type="http://schemas.openxmlformats.org/officeDocument/2006/relationships/customXml" Target="../ink/ink687.xml"/><Relationship Id="rId37" Type="http://schemas.openxmlformats.org/officeDocument/2006/relationships/image" Target="../media/image674.png"/><Relationship Id="rId36" Type="http://schemas.openxmlformats.org/officeDocument/2006/relationships/customXml" Target="../ink/ink686.xml"/><Relationship Id="rId35" Type="http://schemas.openxmlformats.org/officeDocument/2006/relationships/customXml" Target="../ink/ink685.xml"/><Relationship Id="rId34" Type="http://schemas.openxmlformats.org/officeDocument/2006/relationships/image" Target="../media/image673.png"/><Relationship Id="rId33" Type="http://schemas.openxmlformats.org/officeDocument/2006/relationships/customXml" Target="../ink/ink684.xml"/><Relationship Id="rId32" Type="http://schemas.openxmlformats.org/officeDocument/2006/relationships/image" Target="../media/image672.png"/><Relationship Id="rId31" Type="http://schemas.openxmlformats.org/officeDocument/2006/relationships/customXml" Target="../ink/ink683.xml"/><Relationship Id="rId30" Type="http://schemas.openxmlformats.org/officeDocument/2006/relationships/image" Target="../media/image671.png"/><Relationship Id="rId3" Type="http://schemas.openxmlformats.org/officeDocument/2006/relationships/customXml" Target="../ink/ink669.xml"/><Relationship Id="rId29" Type="http://schemas.openxmlformats.org/officeDocument/2006/relationships/customXml" Target="../ink/ink682.xml"/><Relationship Id="rId28" Type="http://schemas.openxmlformats.org/officeDocument/2006/relationships/image" Target="../media/image670.png"/><Relationship Id="rId27" Type="http://schemas.openxmlformats.org/officeDocument/2006/relationships/customXml" Target="../ink/ink681.xml"/><Relationship Id="rId26" Type="http://schemas.openxmlformats.org/officeDocument/2006/relationships/image" Target="../media/image669.png"/><Relationship Id="rId25" Type="http://schemas.openxmlformats.org/officeDocument/2006/relationships/customXml" Target="../ink/ink680.xml"/><Relationship Id="rId24" Type="http://schemas.openxmlformats.org/officeDocument/2006/relationships/image" Target="../media/image668.png"/><Relationship Id="rId23" Type="http://schemas.openxmlformats.org/officeDocument/2006/relationships/customXml" Target="../ink/ink679.xml"/><Relationship Id="rId22" Type="http://schemas.openxmlformats.org/officeDocument/2006/relationships/image" Target="../media/image667.png"/><Relationship Id="rId21" Type="http://schemas.openxmlformats.org/officeDocument/2006/relationships/customXml" Target="../ink/ink678.xml"/><Relationship Id="rId20" Type="http://schemas.openxmlformats.org/officeDocument/2006/relationships/image" Target="../media/image666.png"/><Relationship Id="rId2" Type="http://schemas.openxmlformats.org/officeDocument/2006/relationships/image" Target="../media/image658.png"/><Relationship Id="rId19" Type="http://schemas.openxmlformats.org/officeDocument/2006/relationships/customXml" Target="../ink/ink677.xml"/><Relationship Id="rId18" Type="http://schemas.openxmlformats.org/officeDocument/2006/relationships/image" Target="../media/image665.png"/><Relationship Id="rId17" Type="http://schemas.openxmlformats.org/officeDocument/2006/relationships/customXml" Target="../ink/ink676.xml"/><Relationship Id="rId16" Type="http://schemas.openxmlformats.org/officeDocument/2006/relationships/image" Target="../media/image664.png"/><Relationship Id="rId15" Type="http://schemas.openxmlformats.org/officeDocument/2006/relationships/customXml" Target="../ink/ink675.xml"/><Relationship Id="rId14" Type="http://schemas.openxmlformats.org/officeDocument/2006/relationships/image" Target="../media/image663.png"/><Relationship Id="rId13" Type="http://schemas.openxmlformats.org/officeDocument/2006/relationships/customXml" Target="../ink/ink674.xml"/><Relationship Id="rId125" Type="http://schemas.openxmlformats.org/officeDocument/2006/relationships/slideLayout" Target="../slideLayouts/slideLayout2.xml"/><Relationship Id="rId124" Type="http://schemas.openxmlformats.org/officeDocument/2006/relationships/tags" Target="../tags/tag80.xml"/><Relationship Id="rId123" Type="http://schemas.openxmlformats.org/officeDocument/2006/relationships/image" Target="../media/image717.png"/><Relationship Id="rId122" Type="http://schemas.openxmlformats.org/officeDocument/2006/relationships/customXml" Target="../ink/ink729.xml"/><Relationship Id="rId121" Type="http://schemas.openxmlformats.org/officeDocument/2006/relationships/image" Target="../media/image716.png"/><Relationship Id="rId120" Type="http://schemas.openxmlformats.org/officeDocument/2006/relationships/customXml" Target="../ink/ink728.xml"/><Relationship Id="rId12" Type="http://schemas.openxmlformats.org/officeDocument/2006/relationships/image" Target="../media/image662.png"/><Relationship Id="rId119" Type="http://schemas.openxmlformats.org/officeDocument/2006/relationships/image" Target="../media/image715.png"/><Relationship Id="rId118" Type="http://schemas.openxmlformats.org/officeDocument/2006/relationships/customXml" Target="../ink/ink727.xml"/><Relationship Id="rId117" Type="http://schemas.openxmlformats.org/officeDocument/2006/relationships/image" Target="../media/image714.png"/><Relationship Id="rId116" Type="http://schemas.openxmlformats.org/officeDocument/2006/relationships/customXml" Target="../ink/ink726.xml"/><Relationship Id="rId115" Type="http://schemas.openxmlformats.org/officeDocument/2006/relationships/image" Target="../media/image713.png"/><Relationship Id="rId114" Type="http://schemas.openxmlformats.org/officeDocument/2006/relationships/customXml" Target="../ink/ink725.xml"/><Relationship Id="rId113" Type="http://schemas.openxmlformats.org/officeDocument/2006/relationships/image" Target="../media/image712.png"/><Relationship Id="rId112" Type="http://schemas.openxmlformats.org/officeDocument/2006/relationships/customXml" Target="../ink/ink724.xml"/><Relationship Id="rId111" Type="http://schemas.openxmlformats.org/officeDocument/2006/relationships/image" Target="../media/image711.png"/><Relationship Id="rId110" Type="http://schemas.openxmlformats.org/officeDocument/2006/relationships/customXml" Target="../ink/ink723.xml"/><Relationship Id="rId11" Type="http://schemas.openxmlformats.org/officeDocument/2006/relationships/customXml" Target="../ink/ink673.xml"/><Relationship Id="rId109" Type="http://schemas.openxmlformats.org/officeDocument/2006/relationships/image" Target="../media/image710.png"/><Relationship Id="rId108" Type="http://schemas.openxmlformats.org/officeDocument/2006/relationships/customXml" Target="../ink/ink722.xml"/><Relationship Id="rId107" Type="http://schemas.openxmlformats.org/officeDocument/2006/relationships/image" Target="../media/image709.png"/><Relationship Id="rId106" Type="http://schemas.openxmlformats.org/officeDocument/2006/relationships/customXml" Target="../ink/ink721.xml"/><Relationship Id="rId105" Type="http://schemas.openxmlformats.org/officeDocument/2006/relationships/image" Target="../media/image708.png"/><Relationship Id="rId104" Type="http://schemas.openxmlformats.org/officeDocument/2006/relationships/customXml" Target="../ink/ink720.xml"/><Relationship Id="rId103" Type="http://schemas.openxmlformats.org/officeDocument/2006/relationships/image" Target="../media/image707.png"/><Relationship Id="rId102" Type="http://schemas.openxmlformats.org/officeDocument/2006/relationships/customXml" Target="../ink/ink719.xml"/><Relationship Id="rId101" Type="http://schemas.openxmlformats.org/officeDocument/2006/relationships/image" Target="../media/image706.png"/><Relationship Id="rId100" Type="http://schemas.openxmlformats.org/officeDocument/2006/relationships/customXml" Target="../ink/ink718.xml"/><Relationship Id="rId10" Type="http://schemas.openxmlformats.org/officeDocument/2006/relationships/image" Target="../media/image661.png"/><Relationship Id="rId1" Type="http://schemas.openxmlformats.org/officeDocument/2006/relationships/customXml" Target="../ink/ink668.xml"/></Relationships>
</file>

<file path=ppt/slides/_rels/slide16.xml.rels><?xml version="1.0" encoding="UTF-8" standalone="yes"?>
<Relationships xmlns="http://schemas.openxmlformats.org/package/2006/relationships"><Relationship Id="rId99" Type="http://schemas.openxmlformats.org/officeDocument/2006/relationships/image" Target="../media/image767.png"/><Relationship Id="rId98" Type="http://schemas.openxmlformats.org/officeDocument/2006/relationships/customXml" Target="../ink/ink778.xml"/><Relationship Id="rId97" Type="http://schemas.openxmlformats.org/officeDocument/2006/relationships/image" Target="../media/image766.png"/><Relationship Id="rId96" Type="http://schemas.openxmlformats.org/officeDocument/2006/relationships/customXml" Target="../ink/ink777.xml"/><Relationship Id="rId95" Type="http://schemas.openxmlformats.org/officeDocument/2006/relationships/image" Target="../media/image765.png"/><Relationship Id="rId94" Type="http://schemas.openxmlformats.org/officeDocument/2006/relationships/customXml" Target="../ink/ink776.xml"/><Relationship Id="rId93" Type="http://schemas.openxmlformats.org/officeDocument/2006/relationships/image" Target="../media/image764.png"/><Relationship Id="rId92" Type="http://schemas.openxmlformats.org/officeDocument/2006/relationships/customXml" Target="../ink/ink775.xml"/><Relationship Id="rId91" Type="http://schemas.openxmlformats.org/officeDocument/2006/relationships/image" Target="../media/image763.png"/><Relationship Id="rId90" Type="http://schemas.openxmlformats.org/officeDocument/2006/relationships/customXml" Target="../ink/ink774.xml"/><Relationship Id="rId9" Type="http://schemas.openxmlformats.org/officeDocument/2006/relationships/image" Target="../media/image722.png"/><Relationship Id="rId89" Type="http://schemas.openxmlformats.org/officeDocument/2006/relationships/image" Target="../media/image762.png"/><Relationship Id="rId88" Type="http://schemas.openxmlformats.org/officeDocument/2006/relationships/customXml" Target="../ink/ink773.xml"/><Relationship Id="rId87" Type="http://schemas.openxmlformats.org/officeDocument/2006/relationships/image" Target="../media/image761.png"/><Relationship Id="rId86" Type="http://schemas.openxmlformats.org/officeDocument/2006/relationships/customXml" Target="../ink/ink772.xml"/><Relationship Id="rId85" Type="http://schemas.openxmlformats.org/officeDocument/2006/relationships/image" Target="../media/image760.png"/><Relationship Id="rId84" Type="http://schemas.openxmlformats.org/officeDocument/2006/relationships/customXml" Target="../ink/ink771.xml"/><Relationship Id="rId83" Type="http://schemas.openxmlformats.org/officeDocument/2006/relationships/image" Target="../media/image759.png"/><Relationship Id="rId82" Type="http://schemas.openxmlformats.org/officeDocument/2006/relationships/customXml" Target="../ink/ink770.xml"/><Relationship Id="rId81" Type="http://schemas.openxmlformats.org/officeDocument/2006/relationships/image" Target="../media/image758.png"/><Relationship Id="rId80" Type="http://schemas.openxmlformats.org/officeDocument/2006/relationships/customXml" Target="../ink/ink769.xml"/><Relationship Id="rId8" Type="http://schemas.openxmlformats.org/officeDocument/2006/relationships/customXml" Target="../ink/ink733.xml"/><Relationship Id="rId79" Type="http://schemas.openxmlformats.org/officeDocument/2006/relationships/image" Target="../media/image757.png"/><Relationship Id="rId78" Type="http://schemas.openxmlformats.org/officeDocument/2006/relationships/customXml" Target="../ink/ink768.xml"/><Relationship Id="rId77" Type="http://schemas.openxmlformats.org/officeDocument/2006/relationships/image" Target="../media/image756.png"/><Relationship Id="rId76" Type="http://schemas.openxmlformats.org/officeDocument/2006/relationships/customXml" Target="../ink/ink767.xml"/><Relationship Id="rId75" Type="http://schemas.openxmlformats.org/officeDocument/2006/relationships/image" Target="../media/image755.png"/><Relationship Id="rId74" Type="http://schemas.openxmlformats.org/officeDocument/2006/relationships/customXml" Target="../ink/ink766.xml"/><Relationship Id="rId73" Type="http://schemas.openxmlformats.org/officeDocument/2006/relationships/image" Target="../media/image754.png"/><Relationship Id="rId72" Type="http://schemas.openxmlformats.org/officeDocument/2006/relationships/customXml" Target="../ink/ink765.xml"/><Relationship Id="rId71" Type="http://schemas.openxmlformats.org/officeDocument/2006/relationships/image" Target="../media/image753.png"/><Relationship Id="rId70" Type="http://schemas.openxmlformats.org/officeDocument/2006/relationships/customXml" Target="../ink/ink764.xml"/><Relationship Id="rId7" Type="http://schemas.openxmlformats.org/officeDocument/2006/relationships/image" Target="../media/image721.png"/><Relationship Id="rId69" Type="http://schemas.openxmlformats.org/officeDocument/2006/relationships/image" Target="../media/image752.png"/><Relationship Id="rId68" Type="http://schemas.openxmlformats.org/officeDocument/2006/relationships/customXml" Target="../ink/ink763.xml"/><Relationship Id="rId67" Type="http://schemas.openxmlformats.org/officeDocument/2006/relationships/image" Target="../media/image751.png"/><Relationship Id="rId66" Type="http://schemas.openxmlformats.org/officeDocument/2006/relationships/customXml" Target="../ink/ink762.xml"/><Relationship Id="rId65" Type="http://schemas.openxmlformats.org/officeDocument/2006/relationships/image" Target="../media/image750.png"/><Relationship Id="rId64" Type="http://schemas.openxmlformats.org/officeDocument/2006/relationships/customXml" Target="../ink/ink761.xml"/><Relationship Id="rId63" Type="http://schemas.openxmlformats.org/officeDocument/2006/relationships/image" Target="../media/image749.png"/><Relationship Id="rId62" Type="http://schemas.openxmlformats.org/officeDocument/2006/relationships/customXml" Target="../ink/ink760.xml"/><Relationship Id="rId61" Type="http://schemas.openxmlformats.org/officeDocument/2006/relationships/image" Target="../media/image748.png"/><Relationship Id="rId60" Type="http://schemas.openxmlformats.org/officeDocument/2006/relationships/customXml" Target="../ink/ink759.xml"/><Relationship Id="rId6" Type="http://schemas.openxmlformats.org/officeDocument/2006/relationships/customXml" Target="../ink/ink732.xml"/><Relationship Id="rId59" Type="http://schemas.openxmlformats.org/officeDocument/2006/relationships/image" Target="../media/image747.png"/><Relationship Id="rId58" Type="http://schemas.openxmlformats.org/officeDocument/2006/relationships/customXml" Target="../ink/ink758.xml"/><Relationship Id="rId57" Type="http://schemas.openxmlformats.org/officeDocument/2006/relationships/image" Target="../media/image746.png"/><Relationship Id="rId56" Type="http://schemas.openxmlformats.org/officeDocument/2006/relationships/customXml" Target="../ink/ink757.xml"/><Relationship Id="rId55" Type="http://schemas.openxmlformats.org/officeDocument/2006/relationships/image" Target="../media/image745.png"/><Relationship Id="rId54" Type="http://schemas.openxmlformats.org/officeDocument/2006/relationships/customXml" Target="../ink/ink756.xml"/><Relationship Id="rId53" Type="http://schemas.openxmlformats.org/officeDocument/2006/relationships/image" Target="../media/image744.png"/><Relationship Id="rId52" Type="http://schemas.openxmlformats.org/officeDocument/2006/relationships/customXml" Target="../ink/ink755.xml"/><Relationship Id="rId51" Type="http://schemas.openxmlformats.org/officeDocument/2006/relationships/image" Target="../media/image743.png"/><Relationship Id="rId50" Type="http://schemas.openxmlformats.org/officeDocument/2006/relationships/customXml" Target="../ink/ink754.xml"/><Relationship Id="rId5" Type="http://schemas.openxmlformats.org/officeDocument/2006/relationships/image" Target="../media/image720.png"/><Relationship Id="rId49" Type="http://schemas.openxmlformats.org/officeDocument/2006/relationships/image" Target="../media/image742.png"/><Relationship Id="rId484" Type="http://schemas.openxmlformats.org/officeDocument/2006/relationships/slideLayout" Target="../slideLayouts/slideLayout2.xml"/><Relationship Id="rId483" Type="http://schemas.openxmlformats.org/officeDocument/2006/relationships/tags" Target="../tags/tag81.xml"/><Relationship Id="rId482" Type="http://schemas.openxmlformats.org/officeDocument/2006/relationships/image" Target="../media/image950.png"/><Relationship Id="rId481" Type="http://schemas.openxmlformats.org/officeDocument/2006/relationships/customXml" Target="../ink/ink976.xml"/><Relationship Id="rId480" Type="http://schemas.openxmlformats.org/officeDocument/2006/relationships/image" Target="../media/image949.png"/><Relationship Id="rId48" Type="http://schemas.openxmlformats.org/officeDocument/2006/relationships/customXml" Target="../ink/ink753.xml"/><Relationship Id="rId479" Type="http://schemas.openxmlformats.org/officeDocument/2006/relationships/customXml" Target="../ink/ink975.xml"/><Relationship Id="rId478" Type="http://schemas.openxmlformats.org/officeDocument/2006/relationships/image" Target="../media/image948.png"/><Relationship Id="rId477" Type="http://schemas.openxmlformats.org/officeDocument/2006/relationships/customXml" Target="../ink/ink974.xml"/><Relationship Id="rId476" Type="http://schemas.openxmlformats.org/officeDocument/2006/relationships/customXml" Target="../ink/ink973.xml"/><Relationship Id="rId475" Type="http://schemas.openxmlformats.org/officeDocument/2006/relationships/image" Target="../media/image947.png"/><Relationship Id="rId474" Type="http://schemas.openxmlformats.org/officeDocument/2006/relationships/customXml" Target="../ink/ink972.xml"/><Relationship Id="rId473" Type="http://schemas.openxmlformats.org/officeDocument/2006/relationships/image" Target="../media/image946.png"/><Relationship Id="rId472" Type="http://schemas.openxmlformats.org/officeDocument/2006/relationships/customXml" Target="../ink/ink971.xml"/><Relationship Id="rId471" Type="http://schemas.openxmlformats.org/officeDocument/2006/relationships/image" Target="../media/image945.png"/><Relationship Id="rId470" Type="http://schemas.openxmlformats.org/officeDocument/2006/relationships/customXml" Target="../ink/ink970.xml"/><Relationship Id="rId47" Type="http://schemas.openxmlformats.org/officeDocument/2006/relationships/image" Target="../media/image741.png"/><Relationship Id="rId469" Type="http://schemas.openxmlformats.org/officeDocument/2006/relationships/image" Target="../media/image944.png"/><Relationship Id="rId468" Type="http://schemas.openxmlformats.org/officeDocument/2006/relationships/customXml" Target="../ink/ink969.xml"/><Relationship Id="rId467" Type="http://schemas.openxmlformats.org/officeDocument/2006/relationships/image" Target="../media/image943.png"/><Relationship Id="rId466" Type="http://schemas.openxmlformats.org/officeDocument/2006/relationships/customXml" Target="../ink/ink968.xml"/><Relationship Id="rId465" Type="http://schemas.openxmlformats.org/officeDocument/2006/relationships/image" Target="../media/image942.png"/><Relationship Id="rId464" Type="http://schemas.openxmlformats.org/officeDocument/2006/relationships/customXml" Target="../ink/ink967.xml"/><Relationship Id="rId463" Type="http://schemas.openxmlformats.org/officeDocument/2006/relationships/image" Target="../media/image941.png"/><Relationship Id="rId462" Type="http://schemas.openxmlformats.org/officeDocument/2006/relationships/customXml" Target="../ink/ink966.xml"/><Relationship Id="rId461" Type="http://schemas.openxmlformats.org/officeDocument/2006/relationships/image" Target="../media/image940.png"/><Relationship Id="rId460" Type="http://schemas.openxmlformats.org/officeDocument/2006/relationships/customXml" Target="../ink/ink965.xml"/><Relationship Id="rId46" Type="http://schemas.openxmlformats.org/officeDocument/2006/relationships/customXml" Target="../ink/ink752.xml"/><Relationship Id="rId459" Type="http://schemas.openxmlformats.org/officeDocument/2006/relationships/image" Target="../media/image939.png"/><Relationship Id="rId458" Type="http://schemas.openxmlformats.org/officeDocument/2006/relationships/customXml" Target="../ink/ink964.xml"/><Relationship Id="rId457" Type="http://schemas.openxmlformats.org/officeDocument/2006/relationships/image" Target="../media/image938.png"/><Relationship Id="rId456" Type="http://schemas.openxmlformats.org/officeDocument/2006/relationships/customXml" Target="../ink/ink963.xml"/><Relationship Id="rId455" Type="http://schemas.openxmlformats.org/officeDocument/2006/relationships/image" Target="../media/image937.png"/><Relationship Id="rId454" Type="http://schemas.openxmlformats.org/officeDocument/2006/relationships/customXml" Target="../ink/ink962.xml"/><Relationship Id="rId453" Type="http://schemas.openxmlformats.org/officeDocument/2006/relationships/image" Target="../media/image936.png"/><Relationship Id="rId452" Type="http://schemas.openxmlformats.org/officeDocument/2006/relationships/customXml" Target="../ink/ink961.xml"/><Relationship Id="rId451" Type="http://schemas.openxmlformats.org/officeDocument/2006/relationships/image" Target="../media/image935.png"/><Relationship Id="rId450" Type="http://schemas.openxmlformats.org/officeDocument/2006/relationships/customXml" Target="../ink/ink960.xml"/><Relationship Id="rId45" Type="http://schemas.openxmlformats.org/officeDocument/2006/relationships/image" Target="../media/image740.png"/><Relationship Id="rId449" Type="http://schemas.openxmlformats.org/officeDocument/2006/relationships/image" Target="../media/image934.png"/><Relationship Id="rId448" Type="http://schemas.openxmlformats.org/officeDocument/2006/relationships/customXml" Target="../ink/ink959.xml"/><Relationship Id="rId447" Type="http://schemas.openxmlformats.org/officeDocument/2006/relationships/image" Target="../media/image933.png"/><Relationship Id="rId446" Type="http://schemas.openxmlformats.org/officeDocument/2006/relationships/customXml" Target="../ink/ink958.xml"/><Relationship Id="rId445" Type="http://schemas.openxmlformats.org/officeDocument/2006/relationships/image" Target="../media/image932.png"/><Relationship Id="rId444" Type="http://schemas.openxmlformats.org/officeDocument/2006/relationships/customXml" Target="../ink/ink957.xml"/><Relationship Id="rId443" Type="http://schemas.openxmlformats.org/officeDocument/2006/relationships/image" Target="../media/image931.png"/><Relationship Id="rId442" Type="http://schemas.openxmlformats.org/officeDocument/2006/relationships/customXml" Target="../ink/ink956.xml"/><Relationship Id="rId441" Type="http://schemas.openxmlformats.org/officeDocument/2006/relationships/image" Target="../media/image930.png"/><Relationship Id="rId440" Type="http://schemas.openxmlformats.org/officeDocument/2006/relationships/customXml" Target="../ink/ink955.xml"/><Relationship Id="rId44" Type="http://schemas.openxmlformats.org/officeDocument/2006/relationships/customXml" Target="../ink/ink751.xml"/><Relationship Id="rId439" Type="http://schemas.openxmlformats.org/officeDocument/2006/relationships/image" Target="../media/image929.png"/><Relationship Id="rId438" Type="http://schemas.openxmlformats.org/officeDocument/2006/relationships/customXml" Target="../ink/ink954.xml"/><Relationship Id="rId437" Type="http://schemas.openxmlformats.org/officeDocument/2006/relationships/image" Target="../media/image928.png"/><Relationship Id="rId436" Type="http://schemas.openxmlformats.org/officeDocument/2006/relationships/customXml" Target="../ink/ink953.xml"/><Relationship Id="rId435" Type="http://schemas.openxmlformats.org/officeDocument/2006/relationships/image" Target="../media/image927.png"/><Relationship Id="rId434" Type="http://schemas.openxmlformats.org/officeDocument/2006/relationships/customXml" Target="../ink/ink952.xml"/><Relationship Id="rId433" Type="http://schemas.openxmlformats.org/officeDocument/2006/relationships/image" Target="../media/image926.png"/><Relationship Id="rId432" Type="http://schemas.openxmlformats.org/officeDocument/2006/relationships/customXml" Target="../ink/ink951.xml"/><Relationship Id="rId431" Type="http://schemas.openxmlformats.org/officeDocument/2006/relationships/image" Target="../media/image925.png"/><Relationship Id="rId430" Type="http://schemas.openxmlformats.org/officeDocument/2006/relationships/customXml" Target="../ink/ink950.xml"/><Relationship Id="rId43" Type="http://schemas.openxmlformats.org/officeDocument/2006/relationships/image" Target="../media/image739.png"/><Relationship Id="rId429" Type="http://schemas.openxmlformats.org/officeDocument/2006/relationships/image" Target="../media/image924.png"/><Relationship Id="rId428" Type="http://schemas.openxmlformats.org/officeDocument/2006/relationships/customXml" Target="../ink/ink949.xml"/><Relationship Id="rId427" Type="http://schemas.openxmlformats.org/officeDocument/2006/relationships/image" Target="../media/image923.png"/><Relationship Id="rId426" Type="http://schemas.openxmlformats.org/officeDocument/2006/relationships/customXml" Target="../ink/ink948.xml"/><Relationship Id="rId425" Type="http://schemas.openxmlformats.org/officeDocument/2006/relationships/image" Target="../media/image922.png"/><Relationship Id="rId424" Type="http://schemas.openxmlformats.org/officeDocument/2006/relationships/customXml" Target="../ink/ink947.xml"/><Relationship Id="rId423" Type="http://schemas.openxmlformats.org/officeDocument/2006/relationships/image" Target="../media/image921.png"/><Relationship Id="rId422" Type="http://schemas.openxmlformats.org/officeDocument/2006/relationships/customXml" Target="../ink/ink946.xml"/><Relationship Id="rId421" Type="http://schemas.openxmlformats.org/officeDocument/2006/relationships/image" Target="../media/image920.png"/><Relationship Id="rId420" Type="http://schemas.openxmlformats.org/officeDocument/2006/relationships/customXml" Target="../ink/ink945.xml"/><Relationship Id="rId42" Type="http://schemas.openxmlformats.org/officeDocument/2006/relationships/customXml" Target="../ink/ink750.xml"/><Relationship Id="rId419" Type="http://schemas.openxmlformats.org/officeDocument/2006/relationships/image" Target="../media/image919.png"/><Relationship Id="rId418" Type="http://schemas.openxmlformats.org/officeDocument/2006/relationships/customXml" Target="../ink/ink944.xml"/><Relationship Id="rId417" Type="http://schemas.openxmlformats.org/officeDocument/2006/relationships/image" Target="../media/image918.png"/><Relationship Id="rId416" Type="http://schemas.openxmlformats.org/officeDocument/2006/relationships/customXml" Target="../ink/ink943.xml"/><Relationship Id="rId415" Type="http://schemas.openxmlformats.org/officeDocument/2006/relationships/image" Target="../media/image917.png"/><Relationship Id="rId414" Type="http://schemas.openxmlformats.org/officeDocument/2006/relationships/customXml" Target="../ink/ink942.xml"/><Relationship Id="rId413" Type="http://schemas.openxmlformats.org/officeDocument/2006/relationships/image" Target="../media/image916.png"/><Relationship Id="rId412" Type="http://schemas.openxmlformats.org/officeDocument/2006/relationships/customXml" Target="../ink/ink941.xml"/><Relationship Id="rId411" Type="http://schemas.openxmlformats.org/officeDocument/2006/relationships/image" Target="../media/image915.png"/><Relationship Id="rId410" Type="http://schemas.openxmlformats.org/officeDocument/2006/relationships/customXml" Target="../ink/ink940.xml"/><Relationship Id="rId41" Type="http://schemas.openxmlformats.org/officeDocument/2006/relationships/image" Target="../media/image738.png"/><Relationship Id="rId409" Type="http://schemas.openxmlformats.org/officeDocument/2006/relationships/image" Target="../media/image914.png"/><Relationship Id="rId408" Type="http://schemas.openxmlformats.org/officeDocument/2006/relationships/customXml" Target="../ink/ink939.xml"/><Relationship Id="rId407" Type="http://schemas.openxmlformats.org/officeDocument/2006/relationships/image" Target="../media/image913.png"/><Relationship Id="rId406" Type="http://schemas.openxmlformats.org/officeDocument/2006/relationships/customXml" Target="../ink/ink938.xml"/><Relationship Id="rId405" Type="http://schemas.openxmlformats.org/officeDocument/2006/relationships/image" Target="../media/image912.png"/><Relationship Id="rId404" Type="http://schemas.openxmlformats.org/officeDocument/2006/relationships/customXml" Target="../ink/ink937.xml"/><Relationship Id="rId403" Type="http://schemas.openxmlformats.org/officeDocument/2006/relationships/customXml" Target="../ink/ink936.xml"/><Relationship Id="rId402" Type="http://schemas.openxmlformats.org/officeDocument/2006/relationships/image" Target="../media/image911.png"/><Relationship Id="rId401" Type="http://schemas.openxmlformats.org/officeDocument/2006/relationships/customXml" Target="../ink/ink935.xml"/><Relationship Id="rId400" Type="http://schemas.openxmlformats.org/officeDocument/2006/relationships/customXml" Target="../ink/ink934.xml"/><Relationship Id="rId40" Type="http://schemas.openxmlformats.org/officeDocument/2006/relationships/customXml" Target="../ink/ink749.xml"/><Relationship Id="rId4" Type="http://schemas.openxmlformats.org/officeDocument/2006/relationships/customXml" Target="../ink/ink731.xml"/><Relationship Id="rId399" Type="http://schemas.openxmlformats.org/officeDocument/2006/relationships/image" Target="../media/image910.png"/><Relationship Id="rId398" Type="http://schemas.openxmlformats.org/officeDocument/2006/relationships/customXml" Target="../ink/ink933.xml"/><Relationship Id="rId397" Type="http://schemas.openxmlformats.org/officeDocument/2006/relationships/image" Target="../media/image909.png"/><Relationship Id="rId396" Type="http://schemas.openxmlformats.org/officeDocument/2006/relationships/customXml" Target="../ink/ink932.xml"/><Relationship Id="rId395" Type="http://schemas.openxmlformats.org/officeDocument/2006/relationships/image" Target="../media/image908.png"/><Relationship Id="rId394" Type="http://schemas.openxmlformats.org/officeDocument/2006/relationships/customXml" Target="../ink/ink931.xml"/><Relationship Id="rId393" Type="http://schemas.openxmlformats.org/officeDocument/2006/relationships/image" Target="../media/image907.png"/><Relationship Id="rId392" Type="http://schemas.openxmlformats.org/officeDocument/2006/relationships/customXml" Target="../ink/ink930.xml"/><Relationship Id="rId391" Type="http://schemas.openxmlformats.org/officeDocument/2006/relationships/image" Target="../media/image906.png"/><Relationship Id="rId390" Type="http://schemas.openxmlformats.org/officeDocument/2006/relationships/customXml" Target="../ink/ink929.xml"/><Relationship Id="rId39" Type="http://schemas.openxmlformats.org/officeDocument/2006/relationships/image" Target="../media/image737.png"/><Relationship Id="rId389" Type="http://schemas.openxmlformats.org/officeDocument/2006/relationships/image" Target="../media/image905.png"/><Relationship Id="rId388" Type="http://schemas.openxmlformats.org/officeDocument/2006/relationships/customXml" Target="../ink/ink928.xml"/><Relationship Id="rId387" Type="http://schemas.openxmlformats.org/officeDocument/2006/relationships/image" Target="../media/image904.png"/><Relationship Id="rId386" Type="http://schemas.openxmlformats.org/officeDocument/2006/relationships/customXml" Target="../ink/ink927.xml"/><Relationship Id="rId385" Type="http://schemas.openxmlformats.org/officeDocument/2006/relationships/image" Target="../media/image903.png"/><Relationship Id="rId384" Type="http://schemas.openxmlformats.org/officeDocument/2006/relationships/customXml" Target="../ink/ink926.xml"/><Relationship Id="rId383" Type="http://schemas.openxmlformats.org/officeDocument/2006/relationships/image" Target="../media/image902.png"/><Relationship Id="rId382" Type="http://schemas.openxmlformats.org/officeDocument/2006/relationships/customXml" Target="../ink/ink925.xml"/><Relationship Id="rId381" Type="http://schemas.openxmlformats.org/officeDocument/2006/relationships/image" Target="../media/image901.png"/><Relationship Id="rId380" Type="http://schemas.openxmlformats.org/officeDocument/2006/relationships/customXml" Target="../ink/ink924.xml"/><Relationship Id="rId38" Type="http://schemas.openxmlformats.org/officeDocument/2006/relationships/customXml" Target="../ink/ink748.xml"/><Relationship Id="rId379" Type="http://schemas.openxmlformats.org/officeDocument/2006/relationships/image" Target="../media/image900.png"/><Relationship Id="rId378" Type="http://schemas.openxmlformats.org/officeDocument/2006/relationships/customXml" Target="../ink/ink923.xml"/><Relationship Id="rId377" Type="http://schemas.openxmlformats.org/officeDocument/2006/relationships/image" Target="../media/image899.png"/><Relationship Id="rId376" Type="http://schemas.openxmlformats.org/officeDocument/2006/relationships/customXml" Target="../ink/ink922.xml"/><Relationship Id="rId375" Type="http://schemas.openxmlformats.org/officeDocument/2006/relationships/image" Target="../media/image898.png"/><Relationship Id="rId374" Type="http://schemas.openxmlformats.org/officeDocument/2006/relationships/customXml" Target="../ink/ink921.xml"/><Relationship Id="rId373" Type="http://schemas.openxmlformats.org/officeDocument/2006/relationships/image" Target="../media/image897.png"/><Relationship Id="rId372" Type="http://schemas.openxmlformats.org/officeDocument/2006/relationships/customXml" Target="../ink/ink920.xml"/><Relationship Id="rId371" Type="http://schemas.openxmlformats.org/officeDocument/2006/relationships/image" Target="../media/image896.png"/><Relationship Id="rId370" Type="http://schemas.openxmlformats.org/officeDocument/2006/relationships/customXml" Target="../ink/ink919.xml"/><Relationship Id="rId37" Type="http://schemas.openxmlformats.org/officeDocument/2006/relationships/image" Target="../media/image736.png"/><Relationship Id="rId369" Type="http://schemas.openxmlformats.org/officeDocument/2006/relationships/image" Target="../media/image895.png"/><Relationship Id="rId368" Type="http://schemas.openxmlformats.org/officeDocument/2006/relationships/customXml" Target="../ink/ink918.xml"/><Relationship Id="rId367" Type="http://schemas.openxmlformats.org/officeDocument/2006/relationships/image" Target="../media/image894.png"/><Relationship Id="rId366" Type="http://schemas.openxmlformats.org/officeDocument/2006/relationships/customXml" Target="../ink/ink917.xml"/><Relationship Id="rId365" Type="http://schemas.openxmlformats.org/officeDocument/2006/relationships/image" Target="../media/image893.png"/><Relationship Id="rId364" Type="http://schemas.openxmlformats.org/officeDocument/2006/relationships/customXml" Target="../ink/ink916.xml"/><Relationship Id="rId363" Type="http://schemas.openxmlformats.org/officeDocument/2006/relationships/image" Target="../media/image892.png"/><Relationship Id="rId362" Type="http://schemas.openxmlformats.org/officeDocument/2006/relationships/customXml" Target="../ink/ink915.xml"/><Relationship Id="rId361" Type="http://schemas.openxmlformats.org/officeDocument/2006/relationships/image" Target="../media/image891.png"/><Relationship Id="rId360" Type="http://schemas.openxmlformats.org/officeDocument/2006/relationships/customXml" Target="../ink/ink914.xml"/><Relationship Id="rId36" Type="http://schemas.openxmlformats.org/officeDocument/2006/relationships/customXml" Target="../ink/ink747.xml"/><Relationship Id="rId359" Type="http://schemas.openxmlformats.org/officeDocument/2006/relationships/customXml" Target="../ink/ink913.xml"/><Relationship Id="rId358" Type="http://schemas.openxmlformats.org/officeDocument/2006/relationships/image" Target="../media/image890.png"/><Relationship Id="rId357" Type="http://schemas.openxmlformats.org/officeDocument/2006/relationships/customXml" Target="../ink/ink912.xml"/><Relationship Id="rId356" Type="http://schemas.openxmlformats.org/officeDocument/2006/relationships/customXml" Target="../ink/ink911.xml"/><Relationship Id="rId355" Type="http://schemas.openxmlformats.org/officeDocument/2006/relationships/image" Target="../media/image889.png"/><Relationship Id="rId354" Type="http://schemas.openxmlformats.org/officeDocument/2006/relationships/customXml" Target="../ink/ink910.xml"/><Relationship Id="rId353" Type="http://schemas.openxmlformats.org/officeDocument/2006/relationships/image" Target="../media/image888.png"/><Relationship Id="rId352" Type="http://schemas.openxmlformats.org/officeDocument/2006/relationships/customXml" Target="../ink/ink909.xml"/><Relationship Id="rId351" Type="http://schemas.openxmlformats.org/officeDocument/2006/relationships/customXml" Target="../ink/ink908.xml"/><Relationship Id="rId350" Type="http://schemas.openxmlformats.org/officeDocument/2006/relationships/image" Target="../media/image887.png"/><Relationship Id="rId35" Type="http://schemas.openxmlformats.org/officeDocument/2006/relationships/image" Target="../media/image735.png"/><Relationship Id="rId349" Type="http://schemas.openxmlformats.org/officeDocument/2006/relationships/customXml" Target="../ink/ink907.xml"/><Relationship Id="rId348" Type="http://schemas.openxmlformats.org/officeDocument/2006/relationships/image" Target="../media/image886.png"/><Relationship Id="rId347" Type="http://schemas.openxmlformats.org/officeDocument/2006/relationships/customXml" Target="../ink/ink906.xml"/><Relationship Id="rId346" Type="http://schemas.openxmlformats.org/officeDocument/2006/relationships/image" Target="../media/image885.png"/><Relationship Id="rId345" Type="http://schemas.openxmlformats.org/officeDocument/2006/relationships/customXml" Target="../ink/ink905.xml"/><Relationship Id="rId344" Type="http://schemas.openxmlformats.org/officeDocument/2006/relationships/image" Target="../media/image884.png"/><Relationship Id="rId343" Type="http://schemas.openxmlformats.org/officeDocument/2006/relationships/customXml" Target="../ink/ink904.xml"/><Relationship Id="rId342" Type="http://schemas.openxmlformats.org/officeDocument/2006/relationships/image" Target="../media/image883.png"/><Relationship Id="rId341" Type="http://schemas.openxmlformats.org/officeDocument/2006/relationships/customXml" Target="../ink/ink903.xml"/><Relationship Id="rId340" Type="http://schemas.openxmlformats.org/officeDocument/2006/relationships/image" Target="../media/image882.png"/><Relationship Id="rId34" Type="http://schemas.openxmlformats.org/officeDocument/2006/relationships/customXml" Target="../ink/ink746.xml"/><Relationship Id="rId339" Type="http://schemas.openxmlformats.org/officeDocument/2006/relationships/customXml" Target="../ink/ink902.xml"/><Relationship Id="rId338" Type="http://schemas.openxmlformats.org/officeDocument/2006/relationships/image" Target="../media/image881.png"/><Relationship Id="rId337" Type="http://schemas.openxmlformats.org/officeDocument/2006/relationships/customXml" Target="../ink/ink901.xml"/><Relationship Id="rId336" Type="http://schemas.openxmlformats.org/officeDocument/2006/relationships/image" Target="../media/image880.png"/><Relationship Id="rId335" Type="http://schemas.openxmlformats.org/officeDocument/2006/relationships/customXml" Target="../ink/ink900.xml"/><Relationship Id="rId334" Type="http://schemas.openxmlformats.org/officeDocument/2006/relationships/image" Target="../media/image879.png"/><Relationship Id="rId333" Type="http://schemas.openxmlformats.org/officeDocument/2006/relationships/customXml" Target="../ink/ink899.xml"/><Relationship Id="rId332" Type="http://schemas.openxmlformats.org/officeDocument/2006/relationships/image" Target="../media/image878.png"/><Relationship Id="rId331" Type="http://schemas.openxmlformats.org/officeDocument/2006/relationships/customXml" Target="../ink/ink898.xml"/><Relationship Id="rId330" Type="http://schemas.openxmlformats.org/officeDocument/2006/relationships/image" Target="../media/image877.png"/><Relationship Id="rId33" Type="http://schemas.openxmlformats.org/officeDocument/2006/relationships/image" Target="../media/image734.png"/><Relationship Id="rId329" Type="http://schemas.openxmlformats.org/officeDocument/2006/relationships/customXml" Target="../ink/ink897.xml"/><Relationship Id="rId328" Type="http://schemas.openxmlformats.org/officeDocument/2006/relationships/image" Target="../media/image876.png"/><Relationship Id="rId327" Type="http://schemas.openxmlformats.org/officeDocument/2006/relationships/customXml" Target="../ink/ink896.xml"/><Relationship Id="rId326" Type="http://schemas.openxmlformats.org/officeDocument/2006/relationships/image" Target="../media/image875.png"/><Relationship Id="rId325" Type="http://schemas.openxmlformats.org/officeDocument/2006/relationships/customXml" Target="../ink/ink895.xml"/><Relationship Id="rId324" Type="http://schemas.openxmlformats.org/officeDocument/2006/relationships/image" Target="../media/image874.png"/><Relationship Id="rId323" Type="http://schemas.openxmlformats.org/officeDocument/2006/relationships/customXml" Target="../ink/ink894.xml"/><Relationship Id="rId322" Type="http://schemas.openxmlformats.org/officeDocument/2006/relationships/image" Target="../media/image873.png"/><Relationship Id="rId321" Type="http://schemas.openxmlformats.org/officeDocument/2006/relationships/customXml" Target="../ink/ink893.xml"/><Relationship Id="rId320" Type="http://schemas.openxmlformats.org/officeDocument/2006/relationships/image" Target="../media/image872.png"/><Relationship Id="rId32" Type="http://schemas.openxmlformats.org/officeDocument/2006/relationships/customXml" Target="../ink/ink745.xml"/><Relationship Id="rId319" Type="http://schemas.openxmlformats.org/officeDocument/2006/relationships/customXml" Target="../ink/ink892.xml"/><Relationship Id="rId318" Type="http://schemas.openxmlformats.org/officeDocument/2006/relationships/image" Target="../media/image871.png"/><Relationship Id="rId317" Type="http://schemas.openxmlformats.org/officeDocument/2006/relationships/customXml" Target="../ink/ink891.xml"/><Relationship Id="rId316" Type="http://schemas.openxmlformats.org/officeDocument/2006/relationships/image" Target="../media/image870.png"/><Relationship Id="rId315" Type="http://schemas.openxmlformats.org/officeDocument/2006/relationships/customXml" Target="../ink/ink890.xml"/><Relationship Id="rId314" Type="http://schemas.openxmlformats.org/officeDocument/2006/relationships/image" Target="../media/image869.png"/><Relationship Id="rId313" Type="http://schemas.openxmlformats.org/officeDocument/2006/relationships/customXml" Target="../ink/ink889.xml"/><Relationship Id="rId312" Type="http://schemas.openxmlformats.org/officeDocument/2006/relationships/image" Target="../media/image868.png"/><Relationship Id="rId311" Type="http://schemas.openxmlformats.org/officeDocument/2006/relationships/customXml" Target="../ink/ink888.xml"/><Relationship Id="rId310" Type="http://schemas.openxmlformats.org/officeDocument/2006/relationships/customXml" Target="../ink/ink887.xml"/><Relationship Id="rId31" Type="http://schemas.openxmlformats.org/officeDocument/2006/relationships/image" Target="../media/image733.png"/><Relationship Id="rId309" Type="http://schemas.openxmlformats.org/officeDocument/2006/relationships/image" Target="../media/image867.png"/><Relationship Id="rId308" Type="http://schemas.openxmlformats.org/officeDocument/2006/relationships/customXml" Target="../ink/ink886.xml"/><Relationship Id="rId307" Type="http://schemas.openxmlformats.org/officeDocument/2006/relationships/image" Target="../media/image866.png"/><Relationship Id="rId306" Type="http://schemas.openxmlformats.org/officeDocument/2006/relationships/customXml" Target="../ink/ink885.xml"/><Relationship Id="rId305" Type="http://schemas.openxmlformats.org/officeDocument/2006/relationships/image" Target="../media/image865.png"/><Relationship Id="rId304" Type="http://schemas.openxmlformats.org/officeDocument/2006/relationships/customXml" Target="../ink/ink884.xml"/><Relationship Id="rId303" Type="http://schemas.openxmlformats.org/officeDocument/2006/relationships/image" Target="../media/image864.png"/><Relationship Id="rId302" Type="http://schemas.openxmlformats.org/officeDocument/2006/relationships/customXml" Target="../ink/ink883.xml"/><Relationship Id="rId301" Type="http://schemas.openxmlformats.org/officeDocument/2006/relationships/image" Target="../media/image863.png"/><Relationship Id="rId300" Type="http://schemas.openxmlformats.org/officeDocument/2006/relationships/customXml" Target="../ink/ink882.xml"/><Relationship Id="rId30" Type="http://schemas.openxmlformats.org/officeDocument/2006/relationships/customXml" Target="../ink/ink744.xml"/><Relationship Id="rId3" Type="http://schemas.openxmlformats.org/officeDocument/2006/relationships/image" Target="../media/image719.png"/><Relationship Id="rId299" Type="http://schemas.openxmlformats.org/officeDocument/2006/relationships/image" Target="../media/image862.png"/><Relationship Id="rId298" Type="http://schemas.openxmlformats.org/officeDocument/2006/relationships/customXml" Target="../ink/ink881.xml"/><Relationship Id="rId297" Type="http://schemas.openxmlformats.org/officeDocument/2006/relationships/image" Target="../media/image861.png"/><Relationship Id="rId296" Type="http://schemas.openxmlformats.org/officeDocument/2006/relationships/customXml" Target="../ink/ink880.xml"/><Relationship Id="rId295" Type="http://schemas.openxmlformats.org/officeDocument/2006/relationships/image" Target="../media/image860.png"/><Relationship Id="rId294" Type="http://schemas.openxmlformats.org/officeDocument/2006/relationships/customXml" Target="../ink/ink879.xml"/><Relationship Id="rId293" Type="http://schemas.openxmlformats.org/officeDocument/2006/relationships/image" Target="../media/image859.png"/><Relationship Id="rId292" Type="http://schemas.openxmlformats.org/officeDocument/2006/relationships/customXml" Target="../ink/ink878.xml"/><Relationship Id="rId291" Type="http://schemas.openxmlformats.org/officeDocument/2006/relationships/image" Target="../media/image858.png"/><Relationship Id="rId290" Type="http://schemas.openxmlformats.org/officeDocument/2006/relationships/customXml" Target="../ink/ink877.xml"/><Relationship Id="rId29" Type="http://schemas.openxmlformats.org/officeDocument/2006/relationships/image" Target="../media/image732.png"/><Relationship Id="rId289" Type="http://schemas.openxmlformats.org/officeDocument/2006/relationships/image" Target="../media/image857.png"/><Relationship Id="rId288" Type="http://schemas.openxmlformats.org/officeDocument/2006/relationships/customXml" Target="../ink/ink876.xml"/><Relationship Id="rId287" Type="http://schemas.openxmlformats.org/officeDocument/2006/relationships/image" Target="../media/image856.png"/><Relationship Id="rId286" Type="http://schemas.openxmlformats.org/officeDocument/2006/relationships/customXml" Target="../ink/ink875.xml"/><Relationship Id="rId285" Type="http://schemas.openxmlformats.org/officeDocument/2006/relationships/image" Target="../media/image855.png"/><Relationship Id="rId284" Type="http://schemas.openxmlformats.org/officeDocument/2006/relationships/customXml" Target="../ink/ink874.xml"/><Relationship Id="rId283" Type="http://schemas.openxmlformats.org/officeDocument/2006/relationships/image" Target="../media/image854.png"/><Relationship Id="rId282" Type="http://schemas.openxmlformats.org/officeDocument/2006/relationships/customXml" Target="../ink/ink873.xml"/><Relationship Id="rId281" Type="http://schemas.openxmlformats.org/officeDocument/2006/relationships/image" Target="../media/image853.png"/><Relationship Id="rId280" Type="http://schemas.openxmlformats.org/officeDocument/2006/relationships/customXml" Target="../ink/ink872.xml"/><Relationship Id="rId28" Type="http://schemas.openxmlformats.org/officeDocument/2006/relationships/customXml" Target="../ink/ink743.xml"/><Relationship Id="rId279" Type="http://schemas.openxmlformats.org/officeDocument/2006/relationships/image" Target="../media/image852.png"/><Relationship Id="rId278" Type="http://schemas.openxmlformats.org/officeDocument/2006/relationships/customXml" Target="../ink/ink871.xml"/><Relationship Id="rId277" Type="http://schemas.openxmlformats.org/officeDocument/2006/relationships/image" Target="../media/image851.png"/><Relationship Id="rId276" Type="http://schemas.openxmlformats.org/officeDocument/2006/relationships/customXml" Target="../ink/ink870.xml"/><Relationship Id="rId275" Type="http://schemas.openxmlformats.org/officeDocument/2006/relationships/image" Target="../media/image850.png"/><Relationship Id="rId274" Type="http://schemas.openxmlformats.org/officeDocument/2006/relationships/customXml" Target="../ink/ink869.xml"/><Relationship Id="rId273" Type="http://schemas.openxmlformats.org/officeDocument/2006/relationships/image" Target="../media/image849.png"/><Relationship Id="rId272" Type="http://schemas.openxmlformats.org/officeDocument/2006/relationships/customXml" Target="../ink/ink868.xml"/><Relationship Id="rId271" Type="http://schemas.openxmlformats.org/officeDocument/2006/relationships/customXml" Target="../ink/ink867.xml"/><Relationship Id="rId270" Type="http://schemas.openxmlformats.org/officeDocument/2006/relationships/image" Target="../media/image848.png"/><Relationship Id="rId27" Type="http://schemas.openxmlformats.org/officeDocument/2006/relationships/image" Target="../media/image731.png"/><Relationship Id="rId269" Type="http://schemas.openxmlformats.org/officeDocument/2006/relationships/customXml" Target="../ink/ink866.xml"/><Relationship Id="rId268" Type="http://schemas.openxmlformats.org/officeDocument/2006/relationships/image" Target="../media/image847.png"/><Relationship Id="rId267" Type="http://schemas.openxmlformats.org/officeDocument/2006/relationships/customXml" Target="../ink/ink865.xml"/><Relationship Id="rId266" Type="http://schemas.openxmlformats.org/officeDocument/2006/relationships/customXml" Target="../ink/ink864.xml"/><Relationship Id="rId265" Type="http://schemas.openxmlformats.org/officeDocument/2006/relationships/image" Target="../media/image846.png"/><Relationship Id="rId264" Type="http://schemas.openxmlformats.org/officeDocument/2006/relationships/customXml" Target="../ink/ink863.xml"/><Relationship Id="rId263" Type="http://schemas.openxmlformats.org/officeDocument/2006/relationships/image" Target="../media/image845.png"/><Relationship Id="rId262" Type="http://schemas.openxmlformats.org/officeDocument/2006/relationships/customXml" Target="../ink/ink862.xml"/><Relationship Id="rId261" Type="http://schemas.openxmlformats.org/officeDocument/2006/relationships/customXml" Target="../ink/ink861.xml"/><Relationship Id="rId260" Type="http://schemas.openxmlformats.org/officeDocument/2006/relationships/image" Target="../media/image844.png"/><Relationship Id="rId26" Type="http://schemas.openxmlformats.org/officeDocument/2006/relationships/customXml" Target="../ink/ink742.xml"/><Relationship Id="rId259" Type="http://schemas.openxmlformats.org/officeDocument/2006/relationships/customXml" Target="../ink/ink860.xml"/><Relationship Id="rId258" Type="http://schemas.openxmlformats.org/officeDocument/2006/relationships/image" Target="../media/image843.png"/><Relationship Id="rId257" Type="http://schemas.openxmlformats.org/officeDocument/2006/relationships/customXml" Target="../ink/ink859.xml"/><Relationship Id="rId256" Type="http://schemas.openxmlformats.org/officeDocument/2006/relationships/image" Target="../media/image842.png"/><Relationship Id="rId255" Type="http://schemas.openxmlformats.org/officeDocument/2006/relationships/customXml" Target="../ink/ink858.xml"/><Relationship Id="rId254" Type="http://schemas.openxmlformats.org/officeDocument/2006/relationships/customXml" Target="../ink/ink857.xml"/><Relationship Id="rId253" Type="http://schemas.openxmlformats.org/officeDocument/2006/relationships/image" Target="../media/image841.png"/><Relationship Id="rId252" Type="http://schemas.openxmlformats.org/officeDocument/2006/relationships/customXml" Target="../ink/ink856.xml"/><Relationship Id="rId251" Type="http://schemas.openxmlformats.org/officeDocument/2006/relationships/image" Target="../media/image840.png"/><Relationship Id="rId250" Type="http://schemas.openxmlformats.org/officeDocument/2006/relationships/customXml" Target="../ink/ink855.xml"/><Relationship Id="rId25" Type="http://schemas.openxmlformats.org/officeDocument/2006/relationships/image" Target="../media/image730.png"/><Relationship Id="rId249" Type="http://schemas.openxmlformats.org/officeDocument/2006/relationships/image" Target="../media/image839.png"/><Relationship Id="rId248" Type="http://schemas.openxmlformats.org/officeDocument/2006/relationships/customXml" Target="../ink/ink854.xml"/><Relationship Id="rId247" Type="http://schemas.openxmlformats.org/officeDocument/2006/relationships/image" Target="../media/image838.png"/><Relationship Id="rId246" Type="http://schemas.openxmlformats.org/officeDocument/2006/relationships/customXml" Target="../ink/ink853.xml"/><Relationship Id="rId245" Type="http://schemas.openxmlformats.org/officeDocument/2006/relationships/customXml" Target="../ink/ink852.xml"/><Relationship Id="rId244" Type="http://schemas.openxmlformats.org/officeDocument/2006/relationships/image" Target="../media/image837.png"/><Relationship Id="rId243" Type="http://schemas.openxmlformats.org/officeDocument/2006/relationships/customXml" Target="../ink/ink851.xml"/><Relationship Id="rId242" Type="http://schemas.openxmlformats.org/officeDocument/2006/relationships/image" Target="../media/image836.png"/><Relationship Id="rId241" Type="http://schemas.openxmlformats.org/officeDocument/2006/relationships/customXml" Target="../ink/ink850.xml"/><Relationship Id="rId240" Type="http://schemas.openxmlformats.org/officeDocument/2006/relationships/image" Target="../media/image835.png"/><Relationship Id="rId24" Type="http://schemas.openxmlformats.org/officeDocument/2006/relationships/customXml" Target="../ink/ink741.xml"/><Relationship Id="rId239" Type="http://schemas.openxmlformats.org/officeDocument/2006/relationships/customXml" Target="../ink/ink849.xml"/><Relationship Id="rId238" Type="http://schemas.openxmlformats.org/officeDocument/2006/relationships/customXml" Target="../ink/ink848.xml"/><Relationship Id="rId237" Type="http://schemas.openxmlformats.org/officeDocument/2006/relationships/image" Target="../media/image834.png"/><Relationship Id="rId236" Type="http://schemas.openxmlformats.org/officeDocument/2006/relationships/customXml" Target="../ink/ink847.xml"/><Relationship Id="rId235" Type="http://schemas.openxmlformats.org/officeDocument/2006/relationships/image" Target="../media/image833.png"/><Relationship Id="rId234" Type="http://schemas.openxmlformats.org/officeDocument/2006/relationships/customXml" Target="../ink/ink846.xml"/><Relationship Id="rId233" Type="http://schemas.openxmlformats.org/officeDocument/2006/relationships/image" Target="../media/image832.png"/><Relationship Id="rId232" Type="http://schemas.openxmlformats.org/officeDocument/2006/relationships/customXml" Target="../ink/ink845.xml"/><Relationship Id="rId231" Type="http://schemas.openxmlformats.org/officeDocument/2006/relationships/image" Target="../media/image831.png"/><Relationship Id="rId230" Type="http://schemas.openxmlformats.org/officeDocument/2006/relationships/customXml" Target="../ink/ink844.xml"/><Relationship Id="rId23" Type="http://schemas.openxmlformats.org/officeDocument/2006/relationships/image" Target="../media/image729.png"/><Relationship Id="rId229" Type="http://schemas.openxmlformats.org/officeDocument/2006/relationships/image" Target="../media/image830.png"/><Relationship Id="rId228" Type="http://schemas.openxmlformats.org/officeDocument/2006/relationships/customXml" Target="../ink/ink843.xml"/><Relationship Id="rId227" Type="http://schemas.openxmlformats.org/officeDocument/2006/relationships/image" Target="../media/image829.png"/><Relationship Id="rId226" Type="http://schemas.openxmlformats.org/officeDocument/2006/relationships/customXml" Target="../ink/ink842.xml"/><Relationship Id="rId225" Type="http://schemas.openxmlformats.org/officeDocument/2006/relationships/image" Target="../media/image828.png"/><Relationship Id="rId224" Type="http://schemas.openxmlformats.org/officeDocument/2006/relationships/customXml" Target="../ink/ink841.xml"/><Relationship Id="rId223" Type="http://schemas.openxmlformats.org/officeDocument/2006/relationships/image" Target="../media/image269.png"/><Relationship Id="rId222" Type="http://schemas.openxmlformats.org/officeDocument/2006/relationships/customXml" Target="../ink/ink840.xml"/><Relationship Id="rId221" Type="http://schemas.openxmlformats.org/officeDocument/2006/relationships/image" Target="../media/image827.png"/><Relationship Id="rId220" Type="http://schemas.openxmlformats.org/officeDocument/2006/relationships/customXml" Target="../ink/ink839.xml"/><Relationship Id="rId22" Type="http://schemas.openxmlformats.org/officeDocument/2006/relationships/customXml" Target="../ink/ink740.xml"/><Relationship Id="rId219" Type="http://schemas.openxmlformats.org/officeDocument/2006/relationships/image" Target="../media/image826.png"/><Relationship Id="rId218" Type="http://schemas.openxmlformats.org/officeDocument/2006/relationships/customXml" Target="../ink/ink838.xml"/><Relationship Id="rId217" Type="http://schemas.openxmlformats.org/officeDocument/2006/relationships/image" Target="../media/image825.png"/><Relationship Id="rId216" Type="http://schemas.openxmlformats.org/officeDocument/2006/relationships/customXml" Target="../ink/ink837.xml"/><Relationship Id="rId215" Type="http://schemas.openxmlformats.org/officeDocument/2006/relationships/image" Target="../media/image824.png"/><Relationship Id="rId214" Type="http://schemas.openxmlformats.org/officeDocument/2006/relationships/customXml" Target="../ink/ink836.xml"/><Relationship Id="rId213" Type="http://schemas.openxmlformats.org/officeDocument/2006/relationships/image" Target="../media/image823.png"/><Relationship Id="rId212" Type="http://schemas.openxmlformats.org/officeDocument/2006/relationships/customXml" Target="../ink/ink835.xml"/><Relationship Id="rId211" Type="http://schemas.openxmlformats.org/officeDocument/2006/relationships/image" Target="../media/image822.png"/><Relationship Id="rId210" Type="http://schemas.openxmlformats.org/officeDocument/2006/relationships/customXml" Target="../ink/ink834.xml"/><Relationship Id="rId21" Type="http://schemas.openxmlformats.org/officeDocument/2006/relationships/image" Target="../media/image728.png"/><Relationship Id="rId209" Type="http://schemas.openxmlformats.org/officeDocument/2006/relationships/image" Target="../media/image821.png"/><Relationship Id="rId208" Type="http://schemas.openxmlformats.org/officeDocument/2006/relationships/customXml" Target="../ink/ink833.xml"/><Relationship Id="rId207" Type="http://schemas.openxmlformats.org/officeDocument/2006/relationships/image" Target="../media/image820.png"/><Relationship Id="rId206" Type="http://schemas.openxmlformats.org/officeDocument/2006/relationships/customXml" Target="../ink/ink832.xml"/><Relationship Id="rId205" Type="http://schemas.openxmlformats.org/officeDocument/2006/relationships/image" Target="../media/image819.png"/><Relationship Id="rId204" Type="http://schemas.openxmlformats.org/officeDocument/2006/relationships/customXml" Target="../ink/ink831.xml"/><Relationship Id="rId203" Type="http://schemas.openxmlformats.org/officeDocument/2006/relationships/image" Target="../media/image818.png"/><Relationship Id="rId202" Type="http://schemas.openxmlformats.org/officeDocument/2006/relationships/customXml" Target="../ink/ink830.xml"/><Relationship Id="rId201" Type="http://schemas.openxmlformats.org/officeDocument/2006/relationships/image" Target="../media/image817.png"/><Relationship Id="rId200" Type="http://schemas.openxmlformats.org/officeDocument/2006/relationships/customXml" Target="../ink/ink829.xml"/><Relationship Id="rId20" Type="http://schemas.openxmlformats.org/officeDocument/2006/relationships/customXml" Target="../ink/ink739.xml"/><Relationship Id="rId2" Type="http://schemas.openxmlformats.org/officeDocument/2006/relationships/customXml" Target="../ink/ink730.xml"/><Relationship Id="rId199" Type="http://schemas.openxmlformats.org/officeDocument/2006/relationships/image" Target="../media/image816.png"/><Relationship Id="rId198" Type="http://schemas.openxmlformats.org/officeDocument/2006/relationships/customXml" Target="../ink/ink828.xml"/><Relationship Id="rId197" Type="http://schemas.openxmlformats.org/officeDocument/2006/relationships/image" Target="../media/image815.png"/><Relationship Id="rId196" Type="http://schemas.openxmlformats.org/officeDocument/2006/relationships/customXml" Target="../ink/ink827.xml"/><Relationship Id="rId195" Type="http://schemas.openxmlformats.org/officeDocument/2006/relationships/image" Target="../media/image814.png"/><Relationship Id="rId194" Type="http://schemas.openxmlformats.org/officeDocument/2006/relationships/customXml" Target="../ink/ink826.xml"/><Relationship Id="rId193" Type="http://schemas.openxmlformats.org/officeDocument/2006/relationships/image" Target="../media/image813.png"/><Relationship Id="rId192" Type="http://schemas.openxmlformats.org/officeDocument/2006/relationships/customXml" Target="../ink/ink825.xml"/><Relationship Id="rId191" Type="http://schemas.openxmlformats.org/officeDocument/2006/relationships/image" Target="../media/image812.png"/><Relationship Id="rId190" Type="http://schemas.openxmlformats.org/officeDocument/2006/relationships/customXml" Target="../ink/ink824.xml"/><Relationship Id="rId19" Type="http://schemas.openxmlformats.org/officeDocument/2006/relationships/image" Target="../media/image727.png"/><Relationship Id="rId189" Type="http://schemas.openxmlformats.org/officeDocument/2006/relationships/image" Target="../media/image811.png"/><Relationship Id="rId188" Type="http://schemas.openxmlformats.org/officeDocument/2006/relationships/customXml" Target="../ink/ink823.xml"/><Relationship Id="rId187" Type="http://schemas.openxmlformats.org/officeDocument/2006/relationships/image" Target="../media/image810.png"/><Relationship Id="rId186" Type="http://schemas.openxmlformats.org/officeDocument/2006/relationships/customXml" Target="../ink/ink822.xml"/><Relationship Id="rId185" Type="http://schemas.openxmlformats.org/officeDocument/2006/relationships/image" Target="../media/image809.png"/><Relationship Id="rId184" Type="http://schemas.openxmlformats.org/officeDocument/2006/relationships/customXml" Target="../ink/ink821.xml"/><Relationship Id="rId183" Type="http://schemas.openxmlformats.org/officeDocument/2006/relationships/image" Target="../media/image808.png"/><Relationship Id="rId182" Type="http://schemas.openxmlformats.org/officeDocument/2006/relationships/customXml" Target="../ink/ink820.xml"/><Relationship Id="rId181" Type="http://schemas.openxmlformats.org/officeDocument/2006/relationships/image" Target="../media/image807.png"/><Relationship Id="rId180" Type="http://schemas.openxmlformats.org/officeDocument/2006/relationships/customXml" Target="../ink/ink819.xml"/><Relationship Id="rId18" Type="http://schemas.openxmlformats.org/officeDocument/2006/relationships/customXml" Target="../ink/ink738.xml"/><Relationship Id="rId179" Type="http://schemas.openxmlformats.org/officeDocument/2006/relationships/image" Target="../media/image806.png"/><Relationship Id="rId178" Type="http://schemas.openxmlformats.org/officeDocument/2006/relationships/customXml" Target="../ink/ink818.xml"/><Relationship Id="rId177" Type="http://schemas.openxmlformats.org/officeDocument/2006/relationships/image" Target="../media/image805.png"/><Relationship Id="rId176" Type="http://schemas.openxmlformats.org/officeDocument/2006/relationships/customXml" Target="../ink/ink817.xml"/><Relationship Id="rId175" Type="http://schemas.openxmlformats.org/officeDocument/2006/relationships/image" Target="../media/image804.png"/><Relationship Id="rId174" Type="http://schemas.openxmlformats.org/officeDocument/2006/relationships/customXml" Target="../ink/ink816.xml"/><Relationship Id="rId173" Type="http://schemas.openxmlformats.org/officeDocument/2006/relationships/image" Target="../media/image803.png"/><Relationship Id="rId172" Type="http://schemas.openxmlformats.org/officeDocument/2006/relationships/customXml" Target="../ink/ink815.xml"/><Relationship Id="rId171" Type="http://schemas.openxmlformats.org/officeDocument/2006/relationships/image" Target="../media/image802.png"/><Relationship Id="rId170" Type="http://schemas.openxmlformats.org/officeDocument/2006/relationships/customXml" Target="../ink/ink814.xml"/><Relationship Id="rId17" Type="http://schemas.openxmlformats.org/officeDocument/2006/relationships/image" Target="../media/image726.png"/><Relationship Id="rId169" Type="http://schemas.openxmlformats.org/officeDocument/2006/relationships/image" Target="../media/image801.png"/><Relationship Id="rId168" Type="http://schemas.openxmlformats.org/officeDocument/2006/relationships/customXml" Target="../ink/ink813.xml"/><Relationship Id="rId167" Type="http://schemas.openxmlformats.org/officeDocument/2006/relationships/image" Target="../media/image800.png"/><Relationship Id="rId166" Type="http://schemas.openxmlformats.org/officeDocument/2006/relationships/customXml" Target="../ink/ink812.xml"/><Relationship Id="rId165" Type="http://schemas.openxmlformats.org/officeDocument/2006/relationships/image" Target="../media/image799.png"/><Relationship Id="rId164" Type="http://schemas.openxmlformats.org/officeDocument/2006/relationships/customXml" Target="../ink/ink811.xml"/><Relationship Id="rId163" Type="http://schemas.openxmlformats.org/officeDocument/2006/relationships/image" Target="../media/image798.png"/><Relationship Id="rId162" Type="http://schemas.openxmlformats.org/officeDocument/2006/relationships/customXml" Target="../ink/ink810.xml"/><Relationship Id="rId161" Type="http://schemas.openxmlformats.org/officeDocument/2006/relationships/image" Target="../media/image797.png"/><Relationship Id="rId160" Type="http://schemas.openxmlformats.org/officeDocument/2006/relationships/customXml" Target="../ink/ink809.xml"/><Relationship Id="rId16" Type="http://schemas.openxmlformats.org/officeDocument/2006/relationships/customXml" Target="../ink/ink737.xml"/><Relationship Id="rId159" Type="http://schemas.openxmlformats.org/officeDocument/2006/relationships/image" Target="../media/image796.png"/><Relationship Id="rId158" Type="http://schemas.openxmlformats.org/officeDocument/2006/relationships/customXml" Target="../ink/ink808.xml"/><Relationship Id="rId157" Type="http://schemas.openxmlformats.org/officeDocument/2006/relationships/image" Target="../media/image795.png"/><Relationship Id="rId156" Type="http://schemas.openxmlformats.org/officeDocument/2006/relationships/customXml" Target="../ink/ink807.xml"/><Relationship Id="rId155" Type="http://schemas.openxmlformats.org/officeDocument/2006/relationships/image" Target="../media/image794.png"/><Relationship Id="rId154" Type="http://schemas.openxmlformats.org/officeDocument/2006/relationships/customXml" Target="../ink/ink806.xml"/><Relationship Id="rId153" Type="http://schemas.openxmlformats.org/officeDocument/2006/relationships/image" Target="../media/image793.png"/><Relationship Id="rId152" Type="http://schemas.openxmlformats.org/officeDocument/2006/relationships/customXml" Target="../ink/ink805.xml"/><Relationship Id="rId151" Type="http://schemas.openxmlformats.org/officeDocument/2006/relationships/image" Target="../media/image792.png"/><Relationship Id="rId150" Type="http://schemas.openxmlformats.org/officeDocument/2006/relationships/customXml" Target="../ink/ink804.xml"/><Relationship Id="rId15" Type="http://schemas.openxmlformats.org/officeDocument/2006/relationships/image" Target="../media/image725.png"/><Relationship Id="rId149" Type="http://schemas.openxmlformats.org/officeDocument/2006/relationships/image" Target="../media/image791.png"/><Relationship Id="rId148" Type="http://schemas.openxmlformats.org/officeDocument/2006/relationships/customXml" Target="../ink/ink803.xml"/><Relationship Id="rId147" Type="http://schemas.openxmlformats.org/officeDocument/2006/relationships/image" Target="../media/image790.png"/><Relationship Id="rId146" Type="http://schemas.openxmlformats.org/officeDocument/2006/relationships/customXml" Target="../ink/ink802.xml"/><Relationship Id="rId145" Type="http://schemas.openxmlformats.org/officeDocument/2006/relationships/image" Target="../media/image789.png"/><Relationship Id="rId144" Type="http://schemas.openxmlformats.org/officeDocument/2006/relationships/customXml" Target="../ink/ink801.xml"/><Relationship Id="rId143" Type="http://schemas.openxmlformats.org/officeDocument/2006/relationships/image" Target="../media/image788.png"/><Relationship Id="rId142" Type="http://schemas.openxmlformats.org/officeDocument/2006/relationships/customXml" Target="../ink/ink800.xml"/><Relationship Id="rId141" Type="http://schemas.openxmlformats.org/officeDocument/2006/relationships/image" Target="../media/image787.png"/><Relationship Id="rId140" Type="http://schemas.openxmlformats.org/officeDocument/2006/relationships/customXml" Target="../ink/ink799.xml"/><Relationship Id="rId14" Type="http://schemas.openxmlformats.org/officeDocument/2006/relationships/customXml" Target="../ink/ink736.xml"/><Relationship Id="rId139" Type="http://schemas.openxmlformats.org/officeDocument/2006/relationships/image" Target="../media/image120.png"/><Relationship Id="rId138" Type="http://schemas.openxmlformats.org/officeDocument/2006/relationships/customXml" Target="../ink/ink798.xml"/><Relationship Id="rId137" Type="http://schemas.openxmlformats.org/officeDocument/2006/relationships/image" Target="../media/image786.png"/><Relationship Id="rId136" Type="http://schemas.openxmlformats.org/officeDocument/2006/relationships/customXml" Target="../ink/ink797.xml"/><Relationship Id="rId135" Type="http://schemas.openxmlformats.org/officeDocument/2006/relationships/image" Target="../media/image785.png"/><Relationship Id="rId134" Type="http://schemas.openxmlformats.org/officeDocument/2006/relationships/customXml" Target="../ink/ink796.xml"/><Relationship Id="rId133" Type="http://schemas.openxmlformats.org/officeDocument/2006/relationships/image" Target="../media/image784.png"/><Relationship Id="rId132" Type="http://schemas.openxmlformats.org/officeDocument/2006/relationships/customXml" Target="../ink/ink795.xml"/><Relationship Id="rId131" Type="http://schemas.openxmlformats.org/officeDocument/2006/relationships/image" Target="../media/image783.png"/><Relationship Id="rId130" Type="http://schemas.openxmlformats.org/officeDocument/2006/relationships/customXml" Target="../ink/ink794.xml"/><Relationship Id="rId13" Type="http://schemas.openxmlformats.org/officeDocument/2006/relationships/image" Target="../media/image724.png"/><Relationship Id="rId129" Type="http://schemas.openxmlformats.org/officeDocument/2006/relationships/image" Target="../media/image782.png"/><Relationship Id="rId128" Type="http://schemas.openxmlformats.org/officeDocument/2006/relationships/customXml" Target="../ink/ink793.xml"/><Relationship Id="rId127" Type="http://schemas.openxmlformats.org/officeDocument/2006/relationships/image" Target="../media/image781.png"/><Relationship Id="rId126" Type="http://schemas.openxmlformats.org/officeDocument/2006/relationships/customXml" Target="../ink/ink792.xml"/><Relationship Id="rId125" Type="http://schemas.openxmlformats.org/officeDocument/2006/relationships/image" Target="../media/image780.png"/><Relationship Id="rId124" Type="http://schemas.openxmlformats.org/officeDocument/2006/relationships/customXml" Target="../ink/ink791.xml"/><Relationship Id="rId123" Type="http://schemas.openxmlformats.org/officeDocument/2006/relationships/image" Target="../media/image779.png"/><Relationship Id="rId122" Type="http://schemas.openxmlformats.org/officeDocument/2006/relationships/customXml" Target="../ink/ink790.xml"/><Relationship Id="rId121" Type="http://schemas.openxmlformats.org/officeDocument/2006/relationships/image" Target="../media/image778.png"/><Relationship Id="rId120" Type="http://schemas.openxmlformats.org/officeDocument/2006/relationships/customXml" Target="../ink/ink789.xml"/><Relationship Id="rId12" Type="http://schemas.openxmlformats.org/officeDocument/2006/relationships/customXml" Target="../ink/ink735.xml"/><Relationship Id="rId119" Type="http://schemas.openxmlformats.org/officeDocument/2006/relationships/image" Target="../media/image777.png"/><Relationship Id="rId118" Type="http://schemas.openxmlformats.org/officeDocument/2006/relationships/customXml" Target="../ink/ink788.xml"/><Relationship Id="rId117" Type="http://schemas.openxmlformats.org/officeDocument/2006/relationships/image" Target="../media/image776.png"/><Relationship Id="rId116" Type="http://schemas.openxmlformats.org/officeDocument/2006/relationships/customXml" Target="../ink/ink787.xml"/><Relationship Id="rId115" Type="http://schemas.openxmlformats.org/officeDocument/2006/relationships/image" Target="../media/image775.png"/><Relationship Id="rId114" Type="http://schemas.openxmlformats.org/officeDocument/2006/relationships/customXml" Target="../ink/ink786.xml"/><Relationship Id="rId113" Type="http://schemas.openxmlformats.org/officeDocument/2006/relationships/image" Target="../media/image774.png"/><Relationship Id="rId112" Type="http://schemas.openxmlformats.org/officeDocument/2006/relationships/customXml" Target="../ink/ink785.xml"/><Relationship Id="rId111" Type="http://schemas.openxmlformats.org/officeDocument/2006/relationships/image" Target="../media/image773.png"/><Relationship Id="rId110" Type="http://schemas.openxmlformats.org/officeDocument/2006/relationships/customXml" Target="../ink/ink784.xml"/><Relationship Id="rId11" Type="http://schemas.openxmlformats.org/officeDocument/2006/relationships/image" Target="../media/image723.png"/><Relationship Id="rId109" Type="http://schemas.openxmlformats.org/officeDocument/2006/relationships/image" Target="../media/image772.png"/><Relationship Id="rId108" Type="http://schemas.openxmlformats.org/officeDocument/2006/relationships/customXml" Target="../ink/ink783.xml"/><Relationship Id="rId107" Type="http://schemas.openxmlformats.org/officeDocument/2006/relationships/image" Target="../media/image771.png"/><Relationship Id="rId106" Type="http://schemas.openxmlformats.org/officeDocument/2006/relationships/customXml" Target="../ink/ink782.xml"/><Relationship Id="rId105" Type="http://schemas.openxmlformats.org/officeDocument/2006/relationships/image" Target="../media/image770.png"/><Relationship Id="rId104" Type="http://schemas.openxmlformats.org/officeDocument/2006/relationships/customXml" Target="../ink/ink781.xml"/><Relationship Id="rId103" Type="http://schemas.openxmlformats.org/officeDocument/2006/relationships/image" Target="../media/image769.png"/><Relationship Id="rId102" Type="http://schemas.openxmlformats.org/officeDocument/2006/relationships/customXml" Target="../ink/ink780.xml"/><Relationship Id="rId101" Type="http://schemas.openxmlformats.org/officeDocument/2006/relationships/image" Target="../media/image768.png"/><Relationship Id="rId100" Type="http://schemas.openxmlformats.org/officeDocument/2006/relationships/customXml" Target="../ink/ink779.xml"/><Relationship Id="rId10" Type="http://schemas.openxmlformats.org/officeDocument/2006/relationships/customXml" Target="../ink/ink734.xml"/><Relationship Id="rId1" Type="http://schemas.openxmlformats.org/officeDocument/2006/relationships/image" Target="../media/image718.wmf"/></Relationships>
</file>

<file path=ppt/slides/_rels/slide17.xml.rels><?xml version="1.0" encoding="UTF-8" standalone="yes"?>
<Relationships xmlns="http://schemas.openxmlformats.org/package/2006/relationships"><Relationship Id="rId99" Type="http://schemas.openxmlformats.org/officeDocument/2006/relationships/image" Target="../media/image998.png"/><Relationship Id="rId98" Type="http://schemas.openxmlformats.org/officeDocument/2006/relationships/customXml" Target="../ink/ink1026.xml"/><Relationship Id="rId97" Type="http://schemas.openxmlformats.org/officeDocument/2006/relationships/image" Target="../media/image997.png"/><Relationship Id="rId96" Type="http://schemas.openxmlformats.org/officeDocument/2006/relationships/customXml" Target="../ink/ink1025.xml"/><Relationship Id="rId95" Type="http://schemas.openxmlformats.org/officeDocument/2006/relationships/image" Target="../media/image996.png"/><Relationship Id="rId94" Type="http://schemas.openxmlformats.org/officeDocument/2006/relationships/customXml" Target="../ink/ink1024.xml"/><Relationship Id="rId93" Type="http://schemas.openxmlformats.org/officeDocument/2006/relationships/image" Target="../media/image995.png"/><Relationship Id="rId92" Type="http://schemas.openxmlformats.org/officeDocument/2006/relationships/customXml" Target="../ink/ink1023.xml"/><Relationship Id="rId91" Type="http://schemas.openxmlformats.org/officeDocument/2006/relationships/image" Target="../media/image994.png"/><Relationship Id="rId90" Type="http://schemas.openxmlformats.org/officeDocument/2006/relationships/customXml" Target="../ink/ink1022.xml"/><Relationship Id="rId9" Type="http://schemas.openxmlformats.org/officeDocument/2006/relationships/customXml" Target="../ink/ink981.xml"/><Relationship Id="rId89" Type="http://schemas.openxmlformats.org/officeDocument/2006/relationships/image" Target="../media/image993.png"/><Relationship Id="rId88" Type="http://schemas.openxmlformats.org/officeDocument/2006/relationships/customXml" Target="../ink/ink1021.xml"/><Relationship Id="rId87" Type="http://schemas.openxmlformats.org/officeDocument/2006/relationships/image" Target="../media/image992.png"/><Relationship Id="rId86" Type="http://schemas.openxmlformats.org/officeDocument/2006/relationships/customXml" Target="../ink/ink1020.xml"/><Relationship Id="rId85" Type="http://schemas.openxmlformats.org/officeDocument/2006/relationships/image" Target="../media/image991.png"/><Relationship Id="rId84" Type="http://schemas.openxmlformats.org/officeDocument/2006/relationships/customXml" Target="../ink/ink1019.xml"/><Relationship Id="rId83" Type="http://schemas.openxmlformats.org/officeDocument/2006/relationships/image" Target="../media/image990.png"/><Relationship Id="rId82" Type="http://schemas.openxmlformats.org/officeDocument/2006/relationships/customXml" Target="../ink/ink1018.xml"/><Relationship Id="rId81" Type="http://schemas.openxmlformats.org/officeDocument/2006/relationships/image" Target="../media/image989.png"/><Relationship Id="rId80" Type="http://schemas.openxmlformats.org/officeDocument/2006/relationships/customXml" Target="../ink/ink1017.xml"/><Relationship Id="rId8" Type="http://schemas.openxmlformats.org/officeDocument/2006/relationships/image" Target="../media/image953.png"/><Relationship Id="rId79" Type="http://schemas.openxmlformats.org/officeDocument/2006/relationships/image" Target="../media/image988.png"/><Relationship Id="rId78" Type="http://schemas.openxmlformats.org/officeDocument/2006/relationships/customXml" Target="../ink/ink1016.xml"/><Relationship Id="rId77" Type="http://schemas.openxmlformats.org/officeDocument/2006/relationships/image" Target="../media/image987.png"/><Relationship Id="rId76" Type="http://schemas.openxmlformats.org/officeDocument/2006/relationships/customXml" Target="../ink/ink1015.xml"/><Relationship Id="rId75" Type="http://schemas.openxmlformats.org/officeDocument/2006/relationships/image" Target="../media/image986.png"/><Relationship Id="rId74" Type="http://schemas.openxmlformats.org/officeDocument/2006/relationships/customXml" Target="../ink/ink1014.xml"/><Relationship Id="rId73" Type="http://schemas.openxmlformats.org/officeDocument/2006/relationships/image" Target="../media/image985.png"/><Relationship Id="rId72" Type="http://schemas.openxmlformats.org/officeDocument/2006/relationships/customXml" Target="../ink/ink1013.xml"/><Relationship Id="rId71" Type="http://schemas.openxmlformats.org/officeDocument/2006/relationships/image" Target="../media/image984.png"/><Relationship Id="rId70" Type="http://schemas.openxmlformats.org/officeDocument/2006/relationships/customXml" Target="../ink/ink1012.xml"/><Relationship Id="rId7" Type="http://schemas.openxmlformats.org/officeDocument/2006/relationships/customXml" Target="../ink/ink980.xml"/><Relationship Id="rId69" Type="http://schemas.openxmlformats.org/officeDocument/2006/relationships/image" Target="../media/image983.png"/><Relationship Id="rId68" Type="http://schemas.openxmlformats.org/officeDocument/2006/relationships/customXml" Target="../ink/ink1011.xml"/><Relationship Id="rId67" Type="http://schemas.openxmlformats.org/officeDocument/2006/relationships/image" Target="../media/image982.png"/><Relationship Id="rId66" Type="http://schemas.openxmlformats.org/officeDocument/2006/relationships/customXml" Target="../ink/ink1010.xml"/><Relationship Id="rId65" Type="http://schemas.openxmlformats.org/officeDocument/2006/relationships/image" Target="../media/image981.png"/><Relationship Id="rId64" Type="http://schemas.openxmlformats.org/officeDocument/2006/relationships/customXml" Target="../ink/ink1009.xml"/><Relationship Id="rId635" Type="http://schemas.openxmlformats.org/officeDocument/2006/relationships/slideLayout" Target="../slideLayouts/slideLayout2.xml"/><Relationship Id="rId634" Type="http://schemas.openxmlformats.org/officeDocument/2006/relationships/tags" Target="../tags/tag82.xml"/><Relationship Id="rId633" Type="http://schemas.openxmlformats.org/officeDocument/2006/relationships/image" Target="../media/image1261.png"/><Relationship Id="rId632" Type="http://schemas.openxmlformats.org/officeDocument/2006/relationships/customXml" Target="../ink/ink1297.xml"/><Relationship Id="rId631" Type="http://schemas.openxmlformats.org/officeDocument/2006/relationships/image" Target="../media/image1260.png"/><Relationship Id="rId630" Type="http://schemas.openxmlformats.org/officeDocument/2006/relationships/customXml" Target="../ink/ink1296.xml"/><Relationship Id="rId63" Type="http://schemas.openxmlformats.org/officeDocument/2006/relationships/image" Target="../media/image980.png"/><Relationship Id="rId629" Type="http://schemas.openxmlformats.org/officeDocument/2006/relationships/image" Target="../media/image1259.png"/><Relationship Id="rId628" Type="http://schemas.openxmlformats.org/officeDocument/2006/relationships/customXml" Target="../ink/ink1295.xml"/><Relationship Id="rId627" Type="http://schemas.openxmlformats.org/officeDocument/2006/relationships/image" Target="../media/image1258.png"/><Relationship Id="rId626" Type="http://schemas.openxmlformats.org/officeDocument/2006/relationships/customXml" Target="../ink/ink1294.xml"/><Relationship Id="rId625" Type="http://schemas.openxmlformats.org/officeDocument/2006/relationships/image" Target="../media/image1257.png"/><Relationship Id="rId624" Type="http://schemas.openxmlformats.org/officeDocument/2006/relationships/customXml" Target="../ink/ink1293.xml"/><Relationship Id="rId623" Type="http://schemas.openxmlformats.org/officeDocument/2006/relationships/image" Target="../media/image1256.png"/><Relationship Id="rId622" Type="http://schemas.openxmlformats.org/officeDocument/2006/relationships/customXml" Target="../ink/ink1292.xml"/><Relationship Id="rId621" Type="http://schemas.openxmlformats.org/officeDocument/2006/relationships/image" Target="../media/image1255.png"/><Relationship Id="rId620" Type="http://schemas.openxmlformats.org/officeDocument/2006/relationships/customXml" Target="../ink/ink1291.xml"/><Relationship Id="rId62" Type="http://schemas.openxmlformats.org/officeDocument/2006/relationships/customXml" Target="../ink/ink1008.xml"/><Relationship Id="rId619" Type="http://schemas.openxmlformats.org/officeDocument/2006/relationships/image" Target="../media/image1254.png"/><Relationship Id="rId618" Type="http://schemas.openxmlformats.org/officeDocument/2006/relationships/customXml" Target="../ink/ink1290.xml"/><Relationship Id="rId617" Type="http://schemas.openxmlformats.org/officeDocument/2006/relationships/image" Target="../media/image1253.png"/><Relationship Id="rId616" Type="http://schemas.openxmlformats.org/officeDocument/2006/relationships/customXml" Target="../ink/ink1289.xml"/><Relationship Id="rId615" Type="http://schemas.openxmlformats.org/officeDocument/2006/relationships/image" Target="../media/image1252.png"/><Relationship Id="rId614" Type="http://schemas.openxmlformats.org/officeDocument/2006/relationships/customXml" Target="../ink/ink1288.xml"/><Relationship Id="rId613" Type="http://schemas.openxmlformats.org/officeDocument/2006/relationships/image" Target="../media/image1251.png"/><Relationship Id="rId612" Type="http://schemas.openxmlformats.org/officeDocument/2006/relationships/customXml" Target="../ink/ink1287.xml"/><Relationship Id="rId611" Type="http://schemas.openxmlformats.org/officeDocument/2006/relationships/image" Target="../media/image1250.png"/><Relationship Id="rId610" Type="http://schemas.openxmlformats.org/officeDocument/2006/relationships/customXml" Target="../ink/ink1286.xml"/><Relationship Id="rId61" Type="http://schemas.openxmlformats.org/officeDocument/2006/relationships/image" Target="../media/image979.png"/><Relationship Id="rId609" Type="http://schemas.openxmlformats.org/officeDocument/2006/relationships/image" Target="../media/image1249.png"/><Relationship Id="rId608" Type="http://schemas.openxmlformats.org/officeDocument/2006/relationships/customXml" Target="../ink/ink1285.xml"/><Relationship Id="rId607" Type="http://schemas.openxmlformats.org/officeDocument/2006/relationships/image" Target="../media/image1248.png"/><Relationship Id="rId606" Type="http://schemas.openxmlformats.org/officeDocument/2006/relationships/customXml" Target="../ink/ink1284.xml"/><Relationship Id="rId605" Type="http://schemas.openxmlformats.org/officeDocument/2006/relationships/image" Target="../media/image1247.png"/><Relationship Id="rId604" Type="http://schemas.openxmlformats.org/officeDocument/2006/relationships/customXml" Target="../ink/ink1283.xml"/><Relationship Id="rId603" Type="http://schemas.openxmlformats.org/officeDocument/2006/relationships/image" Target="../media/image1246.png"/><Relationship Id="rId602" Type="http://schemas.openxmlformats.org/officeDocument/2006/relationships/customXml" Target="../ink/ink1282.xml"/><Relationship Id="rId601" Type="http://schemas.openxmlformats.org/officeDocument/2006/relationships/image" Target="../media/image1245.png"/><Relationship Id="rId600" Type="http://schemas.openxmlformats.org/officeDocument/2006/relationships/customXml" Target="../ink/ink1281.xml"/><Relationship Id="rId60" Type="http://schemas.openxmlformats.org/officeDocument/2006/relationships/customXml" Target="../ink/ink1007.xml"/><Relationship Id="rId6" Type="http://schemas.openxmlformats.org/officeDocument/2006/relationships/image" Target="../media/image952.png"/><Relationship Id="rId599" Type="http://schemas.openxmlformats.org/officeDocument/2006/relationships/image" Target="../media/image1244.png"/><Relationship Id="rId598" Type="http://schemas.openxmlformats.org/officeDocument/2006/relationships/customXml" Target="../ink/ink1280.xml"/><Relationship Id="rId597" Type="http://schemas.openxmlformats.org/officeDocument/2006/relationships/image" Target="../media/image1243.png"/><Relationship Id="rId596" Type="http://schemas.openxmlformats.org/officeDocument/2006/relationships/customXml" Target="../ink/ink1279.xml"/><Relationship Id="rId595" Type="http://schemas.openxmlformats.org/officeDocument/2006/relationships/image" Target="../media/image1242.png"/><Relationship Id="rId594" Type="http://schemas.openxmlformats.org/officeDocument/2006/relationships/customXml" Target="../ink/ink1278.xml"/><Relationship Id="rId593" Type="http://schemas.openxmlformats.org/officeDocument/2006/relationships/image" Target="../media/image1241.png"/><Relationship Id="rId592" Type="http://schemas.openxmlformats.org/officeDocument/2006/relationships/customXml" Target="../ink/ink1277.xml"/><Relationship Id="rId591" Type="http://schemas.openxmlformats.org/officeDocument/2006/relationships/image" Target="../media/image1240.png"/><Relationship Id="rId590" Type="http://schemas.openxmlformats.org/officeDocument/2006/relationships/customXml" Target="../ink/ink1276.xml"/><Relationship Id="rId59" Type="http://schemas.openxmlformats.org/officeDocument/2006/relationships/customXml" Target="../ink/ink1006.xml"/><Relationship Id="rId589" Type="http://schemas.openxmlformats.org/officeDocument/2006/relationships/image" Target="../media/image1239.png"/><Relationship Id="rId588" Type="http://schemas.openxmlformats.org/officeDocument/2006/relationships/customXml" Target="../ink/ink1275.xml"/><Relationship Id="rId587" Type="http://schemas.openxmlformats.org/officeDocument/2006/relationships/image" Target="../media/image1238.png"/><Relationship Id="rId586" Type="http://schemas.openxmlformats.org/officeDocument/2006/relationships/customXml" Target="../ink/ink1274.xml"/><Relationship Id="rId585" Type="http://schemas.openxmlformats.org/officeDocument/2006/relationships/customXml" Target="../ink/ink1273.xml"/><Relationship Id="rId584" Type="http://schemas.openxmlformats.org/officeDocument/2006/relationships/image" Target="../media/image1237.png"/><Relationship Id="rId583" Type="http://schemas.openxmlformats.org/officeDocument/2006/relationships/customXml" Target="../ink/ink1272.xml"/><Relationship Id="rId582" Type="http://schemas.openxmlformats.org/officeDocument/2006/relationships/image" Target="../media/image1236.png"/><Relationship Id="rId581" Type="http://schemas.openxmlformats.org/officeDocument/2006/relationships/customXml" Target="../ink/ink1271.xml"/><Relationship Id="rId580" Type="http://schemas.openxmlformats.org/officeDocument/2006/relationships/image" Target="../media/image1235.png"/><Relationship Id="rId58" Type="http://schemas.openxmlformats.org/officeDocument/2006/relationships/image" Target="../media/image978.png"/><Relationship Id="rId579" Type="http://schemas.openxmlformats.org/officeDocument/2006/relationships/customXml" Target="../ink/ink1270.xml"/><Relationship Id="rId578" Type="http://schemas.openxmlformats.org/officeDocument/2006/relationships/image" Target="../media/image1234.png"/><Relationship Id="rId577" Type="http://schemas.openxmlformats.org/officeDocument/2006/relationships/customXml" Target="../ink/ink1269.xml"/><Relationship Id="rId576" Type="http://schemas.openxmlformats.org/officeDocument/2006/relationships/image" Target="../media/image1233.png"/><Relationship Id="rId575" Type="http://schemas.openxmlformats.org/officeDocument/2006/relationships/customXml" Target="../ink/ink1268.xml"/><Relationship Id="rId574" Type="http://schemas.openxmlformats.org/officeDocument/2006/relationships/image" Target="../media/image1232.png"/><Relationship Id="rId573" Type="http://schemas.openxmlformats.org/officeDocument/2006/relationships/customXml" Target="../ink/ink1267.xml"/><Relationship Id="rId572" Type="http://schemas.openxmlformats.org/officeDocument/2006/relationships/image" Target="../media/image1231.png"/><Relationship Id="rId571" Type="http://schemas.openxmlformats.org/officeDocument/2006/relationships/customXml" Target="../ink/ink1266.xml"/><Relationship Id="rId570" Type="http://schemas.openxmlformats.org/officeDocument/2006/relationships/image" Target="../media/image1230.png"/><Relationship Id="rId57" Type="http://schemas.openxmlformats.org/officeDocument/2006/relationships/customXml" Target="../ink/ink1005.xml"/><Relationship Id="rId569" Type="http://schemas.openxmlformats.org/officeDocument/2006/relationships/customXml" Target="../ink/ink1265.xml"/><Relationship Id="rId568" Type="http://schemas.openxmlformats.org/officeDocument/2006/relationships/image" Target="../media/image1229.png"/><Relationship Id="rId567" Type="http://schemas.openxmlformats.org/officeDocument/2006/relationships/customXml" Target="../ink/ink1264.xml"/><Relationship Id="rId566" Type="http://schemas.openxmlformats.org/officeDocument/2006/relationships/image" Target="../media/image1228.png"/><Relationship Id="rId565" Type="http://schemas.openxmlformats.org/officeDocument/2006/relationships/customXml" Target="../ink/ink1263.xml"/><Relationship Id="rId564" Type="http://schemas.openxmlformats.org/officeDocument/2006/relationships/image" Target="../media/image1227.png"/><Relationship Id="rId563" Type="http://schemas.openxmlformats.org/officeDocument/2006/relationships/customXml" Target="../ink/ink1262.xml"/><Relationship Id="rId562" Type="http://schemas.openxmlformats.org/officeDocument/2006/relationships/image" Target="../media/image1226.png"/><Relationship Id="rId561" Type="http://schemas.openxmlformats.org/officeDocument/2006/relationships/customXml" Target="../ink/ink1261.xml"/><Relationship Id="rId560" Type="http://schemas.openxmlformats.org/officeDocument/2006/relationships/image" Target="../media/image1225.png"/><Relationship Id="rId56" Type="http://schemas.openxmlformats.org/officeDocument/2006/relationships/image" Target="../media/image977.png"/><Relationship Id="rId559" Type="http://schemas.openxmlformats.org/officeDocument/2006/relationships/customXml" Target="../ink/ink1260.xml"/><Relationship Id="rId558" Type="http://schemas.openxmlformats.org/officeDocument/2006/relationships/image" Target="../media/image1224.png"/><Relationship Id="rId557" Type="http://schemas.openxmlformats.org/officeDocument/2006/relationships/customXml" Target="../ink/ink1259.xml"/><Relationship Id="rId556" Type="http://schemas.openxmlformats.org/officeDocument/2006/relationships/image" Target="../media/image1223.png"/><Relationship Id="rId555" Type="http://schemas.openxmlformats.org/officeDocument/2006/relationships/customXml" Target="../ink/ink1258.xml"/><Relationship Id="rId554" Type="http://schemas.openxmlformats.org/officeDocument/2006/relationships/image" Target="../media/image1222.png"/><Relationship Id="rId553" Type="http://schemas.openxmlformats.org/officeDocument/2006/relationships/customXml" Target="../ink/ink1257.xml"/><Relationship Id="rId552" Type="http://schemas.openxmlformats.org/officeDocument/2006/relationships/image" Target="../media/image1221.png"/><Relationship Id="rId551" Type="http://schemas.openxmlformats.org/officeDocument/2006/relationships/customXml" Target="../ink/ink1256.xml"/><Relationship Id="rId550" Type="http://schemas.openxmlformats.org/officeDocument/2006/relationships/image" Target="../media/image1220.png"/><Relationship Id="rId55" Type="http://schemas.openxmlformats.org/officeDocument/2006/relationships/customXml" Target="../ink/ink1004.xml"/><Relationship Id="rId549" Type="http://schemas.openxmlformats.org/officeDocument/2006/relationships/customXml" Target="../ink/ink1255.xml"/><Relationship Id="rId548" Type="http://schemas.openxmlformats.org/officeDocument/2006/relationships/image" Target="../media/image1219.png"/><Relationship Id="rId547" Type="http://schemas.openxmlformats.org/officeDocument/2006/relationships/customXml" Target="../ink/ink1254.xml"/><Relationship Id="rId546" Type="http://schemas.openxmlformats.org/officeDocument/2006/relationships/image" Target="../media/image1218.png"/><Relationship Id="rId545" Type="http://schemas.openxmlformats.org/officeDocument/2006/relationships/customXml" Target="../ink/ink1253.xml"/><Relationship Id="rId544" Type="http://schemas.openxmlformats.org/officeDocument/2006/relationships/image" Target="../media/image1217.png"/><Relationship Id="rId543" Type="http://schemas.openxmlformats.org/officeDocument/2006/relationships/customXml" Target="../ink/ink1252.xml"/><Relationship Id="rId542" Type="http://schemas.openxmlformats.org/officeDocument/2006/relationships/image" Target="../media/image1216.png"/><Relationship Id="rId541" Type="http://schemas.openxmlformats.org/officeDocument/2006/relationships/customXml" Target="../ink/ink1251.xml"/><Relationship Id="rId540" Type="http://schemas.openxmlformats.org/officeDocument/2006/relationships/image" Target="../media/image1215.png"/><Relationship Id="rId54" Type="http://schemas.openxmlformats.org/officeDocument/2006/relationships/image" Target="../media/image976.png"/><Relationship Id="rId539" Type="http://schemas.openxmlformats.org/officeDocument/2006/relationships/customXml" Target="../ink/ink1250.xml"/><Relationship Id="rId538" Type="http://schemas.openxmlformats.org/officeDocument/2006/relationships/image" Target="../media/image1214.png"/><Relationship Id="rId537" Type="http://schemas.openxmlformats.org/officeDocument/2006/relationships/customXml" Target="../ink/ink1249.xml"/><Relationship Id="rId536" Type="http://schemas.openxmlformats.org/officeDocument/2006/relationships/image" Target="../media/image1213.png"/><Relationship Id="rId535" Type="http://schemas.openxmlformats.org/officeDocument/2006/relationships/customXml" Target="../ink/ink1248.xml"/><Relationship Id="rId534" Type="http://schemas.openxmlformats.org/officeDocument/2006/relationships/image" Target="../media/image1212.png"/><Relationship Id="rId533" Type="http://schemas.openxmlformats.org/officeDocument/2006/relationships/customXml" Target="../ink/ink1247.xml"/><Relationship Id="rId532" Type="http://schemas.openxmlformats.org/officeDocument/2006/relationships/image" Target="../media/image1211.png"/><Relationship Id="rId531" Type="http://schemas.openxmlformats.org/officeDocument/2006/relationships/customXml" Target="../ink/ink1246.xml"/><Relationship Id="rId530" Type="http://schemas.openxmlformats.org/officeDocument/2006/relationships/image" Target="../media/image1210.png"/><Relationship Id="rId53" Type="http://schemas.openxmlformats.org/officeDocument/2006/relationships/customXml" Target="../ink/ink1003.xml"/><Relationship Id="rId529" Type="http://schemas.openxmlformats.org/officeDocument/2006/relationships/customXml" Target="../ink/ink1245.xml"/><Relationship Id="rId528" Type="http://schemas.openxmlformats.org/officeDocument/2006/relationships/image" Target="../media/image1209.png"/><Relationship Id="rId527" Type="http://schemas.openxmlformats.org/officeDocument/2006/relationships/customXml" Target="../ink/ink1244.xml"/><Relationship Id="rId526" Type="http://schemas.openxmlformats.org/officeDocument/2006/relationships/image" Target="../media/image1208.png"/><Relationship Id="rId525" Type="http://schemas.openxmlformats.org/officeDocument/2006/relationships/customXml" Target="../ink/ink1243.xml"/><Relationship Id="rId524" Type="http://schemas.openxmlformats.org/officeDocument/2006/relationships/image" Target="../media/image1207.png"/><Relationship Id="rId523" Type="http://schemas.openxmlformats.org/officeDocument/2006/relationships/customXml" Target="../ink/ink1242.xml"/><Relationship Id="rId522" Type="http://schemas.openxmlformats.org/officeDocument/2006/relationships/image" Target="../media/image1206.png"/><Relationship Id="rId521" Type="http://schemas.openxmlformats.org/officeDocument/2006/relationships/customXml" Target="../ink/ink1241.xml"/><Relationship Id="rId520" Type="http://schemas.openxmlformats.org/officeDocument/2006/relationships/image" Target="../media/image1205.png"/><Relationship Id="rId52" Type="http://schemas.openxmlformats.org/officeDocument/2006/relationships/image" Target="../media/image975.png"/><Relationship Id="rId519" Type="http://schemas.openxmlformats.org/officeDocument/2006/relationships/customXml" Target="../ink/ink1240.xml"/><Relationship Id="rId518" Type="http://schemas.openxmlformats.org/officeDocument/2006/relationships/image" Target="../media/image1204.png"/><Relationship Id="rId517" Type="http://schemas.openxmlformats.org/officeDocument/2006/relationships/customXml" Target="../ink/ink1239.xml"/><Relationship Id="rId516" Type="http://schemas.openxmlformats.org/officeDocument/2006/relationships/image" Target="../media/image1203.png"/><Relationship Id="rId515" Type="http://schemas.openxmlformats.org/officeDocument/2006/relationships/customXml" Target="../ink/ink1238.xml"/><Relationship Id="rId514" Type="http://schemas.openxmlformats.org/officeDocument/2006/relationships/image" Target="../media/image1202.png"/><Relationship Id="rId513" Type="http://schemas.openxmlformats.org/officeDocument/2006/relationships/customXml" Target="../ink/ink1237.xml"/><Relationship Id="rId512" Type="http://schemas.openxmlformats.org/officeDocument/2006/relationships/image" Target="../media/image1201.png"/><Relationship Id="rId511" Type="http://schemas.openxmlformats.org/officeDocument/2006/relationships/customXml" Target="../ink/ink1236.xml"/><Relationship Id="rId510" Type="http://schemas.openxmlformats.org/officeDocument/2006/relationships/customXml" Target="../ink/ink1235.xml"/><Relationship Id="rId51" Type="http://schemas.openxmlformats.org/officeDocument/2006/relationships/customXml" Target="../ink/ink1002.xml"/><Relationship Id="rId509" Type="http://schemas.openxmlformats.org/officeDocument/2006/relationships/image" Target="../media/image1200.png"/><Relationship Id="rId508" Type="http://schemas.openxmlformats.org/officeDocument/2006/relationships/customXml" Target="../ink/ink1234.xml"/><Relationship Id="rId507" Type="http://schemas.openxmlformats.org/officeDocument/2006/relationships/image" Target="../media/image1199.png"/><Relationship Id="rId506" Type="http://schemas.openxmlformats.org/officeDocument/2006/relationships/customXml" Target="../ink/ink1233.xml"/><Relationship Id="rId505" Type="http://schemas.openxmlformats.org/officeDocument/2006/relationships/image" Target="../media/image1198.png"/><Relationship Id="rId504" Type="http://schemas.openxmlformats.org/officeDocument/2006/relationships/customXml" Target="../ink/ink1232.xml"/><Relationship Id="rId503" Type="http://schemas.openxmlformats.org/officeDocument/2006/relationships/image" Target="../media/image1197.png"/><Relationship Id="rId502" Type="http://schemas.openxmlformats.org/officeDocument/2006/relationships/customXml" Target="../ink/ink1231.xml"/><Relationship Id="rId501" Type="http://schemas.openxmlformats.org/officeDocument/2006/relationships/image" Target="../media/image1196.png"/><Relationship Id="rId500" Type="http://schemas.openxmlformats.org/officeDocument/2006/relationships/customXml" Target="../ink/ink1230.xml"/><Relationship Id="rId50" Type="http://schemas.openxmlformats.org/officeDocument/2006/relationships/image" Target="../media/image974.png"/><Relationship Id="rId5" Type="http://schemas.openxmlformats.org/officeDocument/2006/relationships/customXml" Target="../ink/ink979.xml"/><Relationship Id="rId499" Type="http://schemas.openxmlformats.org/officeDocument/2006/relationships/image" Target="../media/image1195.png"/><Relationship Id="rId498" Type="http://schemas.openxmlformats.org/officeDocument/2006/relationships/customXml" Target="../ink/ink1229.xml"/><Relationship Id="rId497" Type="http://schemas.openxmlformats.org/officeDocument/2006/relationships/image" Target="../media/image1194.png"/><Relationship Id="rId496" Type="http://schemas.openxmlformats.org/officeDocument/2006/relationships/customXml" Target="../ink/ink1228.xml"/><Relationship Id="rId495" Type="http://schemas.openxmlformats.org/officeDocument/2006/relationships/image" Target="../media/image1193.png"/><Relationship Id="rId494" Type="http://schemas.openxmlformats.org/officeDocument/2006/relationships/customXml" Target="../ink/ink1227.xml"/><Relationship Id="rId493" Type="http://schemas.openxmlformats.org/officeDocument/2006/relationships/image" Target="../media/image1192.png"/><Relationship Id="rId492" Type="http://schemas.openxmlformats.org/officeDocument/2006/relationships/customXml" Target="../ink/ink1226.xml"/><Relationship Id="rId491" Type="http://schemas.openxmlformats.org/officeDocument/2006/relationships/image" Target="../media/image1191.png"/><Relationship Id="rId490" Type="http://schemas.openxmlformats.org/officeDocument/2006/relationships/customXml" Target="../ink/ink1225.xml"/><Relationship Id="rId49" Type="http://schemas.openxmlformats.org/officeDocument/2006/relationships/customXml" Target="../ink/ink1001.xml"/><Relationship Id="rId489" Type="http://schemas.openxmlformats.org/officeDocument/2006/relationships/image" Target="../media/image1190.png"/><Relationship Id="rId488" Type="http://schemas.openxmlformats.org/officeDocument/2006/relationships/customXml" Target="../ink/ink1224.xml"/><Relationship Id="rId487" Type="http://schemas.openxmlformats.org/officeDocument/2006/relationships/image" Target="../media/image1189.png"/><Relationship Id="rId486" Type="http://schemas.openxmlformats.org/officeDocument/2006/relationships/customXml" Target="../ink/ink1223.xml"/><Relationship Id="rId485" Type="http://schemas.openxmlformats.org/officeDocument/2006/relationships/image" Target="../media/image1188.png"/><Relationship Id="rId484" Type="http://schemas.openxmlformats.org/officeDocument/2006/relationships/customXml" Target="../ink/ink1222.xml"/><Relationship Id="rId483" Type="http://schemas.openxmlformats.org/officeDocument/2006/relationships/image" Target="../media/image1187.png"/><Relationship Id="rId482" Type="http://schemas.openxmlformats.org/officeDocument/2006/relationships/customXml" Target="../ink/ink1221.xml"/><Relationship Id="rId481" Type="http://schemas.openxmlformats.org/officeDocument/2006/relationships/image" Target="../media/image1186.png"/><Relationship Id="rId480" Type="http://schemas.openxmlformats.org/officeDocument/2006/relationships/customXml" Target="../ink/ink1220.xml"/><Relationship Id="rId48" Type="http://schemas.openxmlformats.org/officeDocument/2006/relationships/image" Target="../media/image973.png"/><Relationship Id="rId479" Type="http://schemas.openxmlformats.org/officeDocument/2006/relationships/image" Target="../media/image1185.png"/><Relationship Id="rId478" Type="http://schemas.openxmlformats.org/officeDocument/2006/relationships/customXml" Target="../ink/ink1219.xml"/><Relationship Id="rId477" Type="http://schemas.openxmlformats.org/officeDocument/2006/relationships/image" Target="../media/image1184.png"/><Relationship Id="rId476" Type="http://schemas.openxmlformats.org/officeDocument/2006/relationships/customXml" Target="../ink/ink1218.xml"/><Relationship Id="rId475" Type="http://schemas.openxmlformats.org/officeDocument/2006/relationships/image" Target="../media/image1183.png"/><Relationship Id="rId474" Type="http://schemas.openxmlformats.org/officeDocument/2006/relationships/customXml" Target="../ink/ink1217.xml"/><Relationship Id="rId473" Type="http://schemas.openxmlformats.org/officeDocument/2006/relationships/image" Target="../media/image1182.png"/><Relationship Id="rId472" Type="http://schemas.openxmlformats.org/officeDocument/2006/relationships/customXml" Target="../ink/ink1216.xml"/><Relationship Id="rId471" Type="http://schemas.openxmlformats.org/officeDocument/2006/relationships/image" Target="../media/image1181.png"/><Relationship Id="rId470" Type="http://schemas.openxmlformats.org/officeDocument/2006/relationships/customXml" Target="../ink/ink1215.xml"/><Relationship Id="rId47" Type="http://schemas.openxmlformats.org/officeDocument/2006/relationships/customXml" Target="../ink/ink1000.xml"/><Relationship Id="rId469" Type="http://schemas.openxmlformats.org/officeDocument/2006/relationships/image" Target="../media/image1180.png"/><Relationship Id="rId468" Type="http://schemas.openxmlformats.org/officeDocument/2006/relationships/customXml" Target="../ink/ink1214.xml"/><Relationship Id="rId467" Type="http://schemas.openxmlformats.org/officeDocument/2006/relationships/image" Target="../media/image1179.png"/><Relationship Id="rId466" Type="http://schemas.openxmlformats.org/officeDocument/2006/relationships/customXml" Target="../ink/ink1213.xml"/><Relationship Id="rId465" Type="http://schemas.openxmlformats.org/officeDocument/2006/relationships/image" Target="../media/image1178.png"/><Relationship Id="rId464" Type="http://schemas.openxmlformats.org/officeDocument/2006/relationships/customXml" Target="../ink/ink1212.xml"/><Relationship Id="rId463" Type="http://schemas.openxmlformats.org/officeDocument/2006/relationships/image" Target="../media/image1177.png"/><Relationship Id="rId462" Type="http://schemas.openxmlformats.org/officeDocument/2006/relationships/customXml" Target="../ink/ink1211.xml"/><Relationship Id="rId461" Type="http://schemas.openxmlformats.org/officeDocument/2006/relationships/image" Target="../media/image1176.png"/><Relationship Id="rId460" Type="http://schemas.openxmlformats.org/officeDocument/2006/relationships/customXml" Target="../ink/ink1210.xml"/><Relationship Id="rId46" Type="http://schemas.openxmlformats.org/officeDocument/2006/relationships/image" Target="../media/image972.png"/><Relationship Id="rId459" Type="http://schemas.openxmlformats.org/officeDocument/2006/relationships/image" Target="../media/image1175.png"/><Relationship Id="rId458" Type="http://schemas.openxmlformats.org/officeDocument/2006/relationships/customXml" Target="../ink/ink1209.xml"/><Relationship Id="rId457" Type="http://schemas.openxmlformats.org/officeDocument/2006/relationships/image" Target="../media/image1174.png"/><Relationship Id="rId456" Type="http://schemas.openxmlformats.org/officeDocument/2006/relationships/customXml" Target="../ink/ink1208.xml"/><Relationship Id="rId455" Type="http://schemas.openxmlformats.org/officeDocument/2006/relationships/image" Target="../media/image1173.png"/><Relationship Id="rId454" Type="http://schemas.openxmlformats.org/officeDocument/2006/relationships/customXml" Target="../ink/ink1207.xml"/><Relationship Id="rId453" Type="http://schemas.openxmlformats.org/officeDocument/2006/relationships/image" Target="../media/image1172.png"/><Relationship Id="rId452" Type="http://schemas.openxmlformats.org/officeDocument/2006/relationships/customXml" Target="../ink/ink1206.xml"/><Relationship Id="rId451" Type="http://schemas.openxmlformats.org/officeDocument/2006/relationships/image" Target="../media/image1171.png"/><Relationship Id="rId450" Type="http://schemas.openxmlformats.org/officeDocument/2006/relationships/customXml" Target="../ink/ink1205.xml"/><Relationship Id="rId45" Type="http://schemas.openxmlformats.org/officeDocument/2006/relationships/customXml" Target="../ink/ink999.xml"/><Relationship Id="rId449" Type="http://schemas.openxmlformats.org/officeDocument/2006/relationships/image" Target="../media/image1170.png"/><Relationship Id="rId448" Type="http://schemas.openxmlformats.org/officeDocument/2006/relationships/customXml" Target="../ink/ink1204.xml"/><Relationship Id="rId447" Type="http://schemas.openxmlformats.org/officeDocument/2006/relationships/image" Target="../media/image1169.png"/><Relationship Id="rId446" Type="http://schemas.openxmlformats.org/officeDocument/2006/relationships/customXml" Target="../ink/ink1203.xml"/><Relationship Id="rId445" Type="http://schemas.openxmlformats.org/officeDocument/2006/relationships/image" Target="../media/image1168.png"/><Relationship Id="rId444" Type="http://schemas.openxmlformats.org/officeDocument/2006/relationships/customXml" Target="../ink/ink1202.xml"/><Relationship Id="rId443" Type="http://schemas.openxmlformats.org/officeDocument/2006/relationships/image" Target="../media/image1167.png"/><Relationship Id="rId442" Type="http://schemas.openxmlformats.org/officeDocument/2006/relationships/customXml" Target="../ink/ink1201.xml"/><Relationship Id="rId441" Type="http://schemas.openxmlformats.org/officeDocument/2006/relationships/image" Target="../media/image1166.png"/><Relationship Id="rId440" Type="http://schemas.openxmlformats.org/officeDocument/2006/relationships/customXml" Target="../ink/ink1200.xml"/><Relationship Id="rId44" Type="http://schemas.openxmlformats.org/officeDocument/2006/relationships/image" Target="../media/image971.png"/><Relationship Id="rId439" Type="http://schemas.openxmlformats.org/officeDocument/2006/relationships/image" Target="../media/image1165.png"/><Relationship Id="rId438" Type="http://schemas.openxmlformats.org/officeDocument/2006/relationships/customXml" Target="../ink/ink1199.xml"/><Relationship Id="rId437" Type="http://schemas.openxmlformats.org/officeDocument/2006/relationships/image" Target="../media/image1164.png"/><Relationship Id="rId436" Type="http://schemas.openxmlformats.org/officeDocument/2006/relationships/customXml" Target="../ink/ink1198.xml"/><Relationship Id="rId435" Type="http://schemas.openxmlformats.org/officeDocument/2006/relationships/image" Target="../media/image1163.png"/><Relationship Id="rId434" Type="http://schemas.openxmlformats.org/officeDocument/2006/relationships/customXml" Target="../ink/ink1197.xml"/><Relationship Id="rId433" Type="http://schemas.openxmlformats.org/officeDocument/2006/relationships/image" Target="../media/image1162.png"/><Relationship Id="rId432" Type="http://schemas.openxmlformats.org/officeDocument/2006/relationships/customXml" Target="../ink/ink1196.xml"/><Relationship Id="rId431" Type="http://schemas.openxmlformats.org/officeDocument/2006/relationships/image" Target="../media/image1161.png"/><Relationship Id="rId430" Type="http://schemas.openxmlformats.org/officeDocument/2006/relationships/customXml" Target="../ink/ink1195.xml"/><Relationship Id="rId43" Type="http://schemas.openxmlformats.org/officeDocument/2006/relationships/customXml" Target="../ink/ink998.xml"/><Relationship Id="rId429" Type="http://schemas.openxmlformats.org/officeDocument/2006/relationships/image" Target="../media/image1160.png"/><Relationship Id="rId428" Type="http://schemas.openxmlformats.org/officeDocument/2006/relationships/customXml" Target="../ink/ink1194.xml"/><Relationship Id="rId427" Type="http://schemas.openxmlformats.org/officeDocument/2006/relationships/image" Target="../media/image1159.png"/><Relationship Id="rId426" Type="http://schemas.openxmlformats.org/officeDocument/2006/relationships/customXml" Target="../ink/ink1193.xml"/><Relationship Id="rId425" Type="http://schemas.openxmlformats.org/officeDocument/2006/relationships/image" Target="../media/image1158.png"/><Relationship Id="rId424" Type="http://schemas.openxmlformats.org/officeDocument/2006/relationships/customXml" Target="../ink/ink1192.xml"/><Relationship Id="rId423" Type="http://schemas.openxmlformats.org/officeDocument/2006/relationships/image" Target="../media/image1157.png"/><Relationship Id="rId422" Type="http://schemas.openxmlformats.org/officeDocument/2006/relationships/customXml" Target="../ink/ink1191.xml"/><Relationship Id="rId421" Type="http://schemas.openxmlformats.org/officeDocument/2006/relationships/image" Target="../media/image1156.png"/><Relationship Id="rId420" Type="http://schemas.openxmlformats.org/officeDocument/2006/relationships/customXml" Target="../ink/ink1190.xml"/><Relationship Id="rId42" Type="http://schemas.openxmlformats.org/officeDocument/2006/relationships/image" Target="../media/image970.png"/><Relationship Id="rId419" Type="http://schemas.openxmlformats.org/officeDocument/2006/relationships/image" Target="../media/image1155.png"/><Relationship Id="rId418" Type="http://schemas.openxmlformats.org/officeDocument/2006/relationships/customXml" Target="../ink/ink1189.xml"/><Relationship Id="rId417" Type="http://schemas.openxmlformats.org/officeDocument/2006/relationships/image" Target="../media/image1154.png"/><Relationship Id="rId416" Type="http://schemas.openxmlformats.org/officeDocument/2006/relationships/customXml" Target="../ink/ink1188.xml"/><Relationship Id="rId415" Type="http://schemas.openxmlformats.org/officeDocument/2006/relationships/image" Target="../media/image1153.png"/><Relationship Id="rId414" Type="http://schemas.openxmlformats.org/officeDocument/2006/relationships/customXml" Target="../ink/ink1187.xml"/><Relationship Id="rId413" Type="http://schemas.openxmlformats.org/officeDocument/2006/relationships/image" Target="../media/image1152.png"/><Relationship Id="rId412" Type="http://schemas.openxmlformats.org/officeDocument/2006/relationships/customXml" Target="../ink/ink1186.xml"/><Relationship Id="rId411" Type="http://schemas.openxmlformats.org/officeDocument/2006/relationships/image" Target="../media/image1151.png"/><Relationship Id="rId410" Type="http://schemas.openxmlformats.org/officeDocument/2006/relationships/customXml" Target="../ink/ink1185.xml"/><Relationship Id="rId41" Type="http://schemas.openxmlformats.org/officeDocument/2006/relationships/customXml" Target="../ink/ink997.xml"/><Relationship Id="rId409" Type="http://schemas.openxmlformats.org/officeDocument/2006/relationships/image" Target="../media/image1150.png"/><Relationship Id="rId408" Type="http://schemas.openxmlformats.org/officeDocument/2006/relationships/customXml" Target="../ink/ink1184.xml"/><Relationship Id="rId407" Type="http://schemas.openxmlformats.org/officeDocument/2006/relationships/image" Target="../media/image1149.png"/><Relationship Id="rId406" Type="http://schemas.openxmlformats.org/officeDocument/2006/relationships/customXml" Target="../ink/ink1183.xml"/><Relationship Id="rId405" Type="http://schemas.openxmlformats.org/officeDocument/2006/relationships/image" Target="../media/image1148.png"/><Relationship Id="rId404" Type="http://schemas.openxmlformats.org/officeDocument/2006/relationships/customXml" Target="../ink/ink1182.xml"/><Relationship Id="rId403" Type="http://schemas.openxmlformats.org/officeDocument/2006/relationships/image" Target="../media/image1147.png"/><Relationship Id="rId402" Type="http://schemas.openxmlformats.org/officeDocument/2006/relationships/customXml" Target="../ink/ink1181.xml"/><Relationship Id="rId401" Type="http://schemas.openxmlformats.org/officeDocument/2006/relationships/image" Target="../media/image1146.png"/><Relationship Id="rId400" Type="http://schemas.openxmlformats.org/officeDocument/2006/relationships/customXml" Target="../ink/ink1180.xml"/><Relationship Id="rId40" Type="http://schemas.openxmlformats.org/officeDocument/2006/relationships/image" Target="../media/image969.png"/><Relationship Id="rId4" Type="http://schemas.openxmlformats.org/officeDocument/2006/relationships/customXml" Target="../ink/ink978.xml"/><Relationship Id="rId399" Type="http://schemas.openxmlformats.org/officeDocument/2006/relationships/image" Target="../media/image1145.png"/><Relationship Id="rId398" Type="http://schemas.openxmlformats.org/officeDocument/2006/relationships/customXml" Target="../ink/ink1179.xml"/><Relationship Id="rId397" Type="http://schemas.openxmlformats.org/officeDocument/2006/relationships/image" Target="../media/image1144.png"/><Relationship Id="rId396" Type="http://schemas.openxmlformats.org/officeDocument/2006/relationships/customXml" Target="../ink/ink1178.xml"/><Relationship Id="rId395" Type="http://schemas.openxmlformats.org/officeDocument/2006/relationships/image" Target="../media/image1143.png"/><Relationship Id="rId394" Type="http://schemas.openxmlformats.org/officeDocument/2006/relationships/customXml" Target="../ink/ink1177.xml"/><Relationship Id="rId393" Type="http://schemas.openxmlformats.org/officeDocument/2006/relationships/image" Target="../media/image1142.png"/><Relationship Id="rId392" Type="http://schemas.openxmlformats.org/officeDocument/2006/relationships/customXml" Target="../ink/ink1176.xml"/><Relationship Id="rId391" Type="http://schemas.openxmlformats.org/officeDocument/2006/relationships/image" Target="../media/image1141.png"/><Relationship Id="rId390" Type="http://schemas.openxmlformats.org/officeDocument/2006/relationships/customXml" Target="../ink/ink1175.xml"/><Relationship Id="rId39" Type="http://schemas.openxmlformats.org/officeDocument/2006/relationships/customXml" Target="../ink/ink996.xml"/><Relationship Id="rId389" Type="http://schemas.openxmlformats.org/officeDocument/2006/relationships/image" Target="../media/image1140.png"/><Relationship Id="rId388" Type="http://schemas.openxmlformats.org/officeDocument/2006/relationships/customXml" Target="../ink/ink1174.xml"/><Relationship Id="rId387" Type="http://schemas.openxmlformats.org/officeDocument/2006/relationships/image" Target="../media/image1139.png"/><Relationship Id="rId386" Type="http://schemas.openxmlformats.org/officeDocument/2006/relationships/customXml" Target="../ink/ink1173.xml"/><Relationship Id="rId385" Type="http://schemas.openxmlformats.org/officeDocument/2006/relationships/image" Target="../media/image1138.png"/><Relationship Id="rId384" Type="http://schemas.openxmlformats.org/officeDocument/2006/relationships/customXml" Target="../ink/ink1172.xml"/><Relationship Id="rId383" Type="http://schemas.openxmlformats.org/officeDocument/2006/relationships/image" Target="../media/image1137.png"/><Relationship Id="rId382" Type="http://schemas.openxmlformats.org/officeDocument/2006/relationships/customXml" Target="../ink/ink1171.xml"/><Relationship Id="rId381" Type="http://schemas.openxmlformats.org/officeDocument/2006/relationships/image" Target="../media/image1136.png"/><Relationship Id="rId380" Type="http://schemas.openxmlformats.org/officeDocument/2006/relationships/customXml" Target="../ink/ink1170.xml"/><Relationship Id="rId38" Type="http://schemas.openxmlformats.org/officeDocument/2006/relationships/image" Target="../media/image968.png"/><Relationship Id="rId379" Type="http://schemas.openxmlformats.org/officeDocument/2006/relationships/image" Target="../media/image1135.png"/><Relationship Id="rId378" Type="http://schemas.openxmlformats.org/officeDocument/2006/relationships/customXml" Target="../ink/ink1169.xml"/><Relationship Id="rId377" Type="http://schemas.openxmlformats.org/officeDocument/2006/relationships/image" Target="../media/image1134.png"/><Relationship Id="rId376" Type="http://schemas.openxmlformats.org/officeDocument/2006/relationships/customXml" Target="../ink/ink1168.xml"/><Relationship Id="rId375" Type="http://schemas.openxmlformats.org/officeDocument/2006/relationships/image" Target="../media/image1133.png"/><Relationship Id="rId374" Type="http://schemas.openxmlformats.org/officeDocument/2006/relationships/customXml" Target="../ink/ink1167.xml"/><Relationship Id="rId373" Type="http://schemas.openxmlformats.org/officeDocument/2006/relationships/image" Target="../media/image1132.png"/><Relationship Id="rId372" Type="http://schemas.openxmlformats.org/officeDocument/2006/relationships/customXml" Target="../ink/ink1166.xml"/><Relationship Id="rId371" Type="http://schemas.openxmlformats.org/officeDocument/2006/relationships/image" Target="../media/image1131.png"/><Relationship Id="rId370" Type="http://schemas.openxmlformats.org/officeDocument/2006/relationships/customXml" Target="../ink/ink1165.xml"/><Relationship Id="rId37" Type="http://schemas.openxmlformats.org/officeDocument/2006/relationships/customXml" Target="../ink/ink995.xml"/><Relationship Id="rId369" Type="http://schemas.openxmlformats.org/officeDocument/2006/relationships/image" Target="../media/image1130.png"/><Relationship Id="rId368" Type="http://schemas.openxmlformats.org/officeDocument/2006/relationships/customXml" Target="../ink/ink1164.xml"/><Relationship Id="rId367" Type="http://schemas.openxmlformats.org/officeDocument/2006/relationships/image" Target="../media/image1129.png"/><Relationship Id="rId366" Type="http://schemas.openxmlformats.org/officeDocument/2006/relationships/customXml" Target="../ink/ink1163.xml"/><Relationship Id="rId365" Type="http://schemas.openxmlformats.org/officeDocument/2006/relationships/image" Target="../media/image1128.png"/><Relationship Id="rId364" Type="http://schemas.openxmlformats.org/officeDocument/2006/relationships/customXml" Target="../ink/ink1162.xml"/><Relationship Id="rId363" Type="http://schemas.openxmlformats.org/officeDocument/2006/relationships/image" Target="../media/image1127.png"/><Relationship Id="rId362" Type="http://schemas.openxmlformats.org/officeDocument/2006/relationships/customXml" Target="../ink/ink1161.xml"/><Relationship Id="rId361" Type="http://schemas.openxmlformats.org/officeDocument/2006/relationships/image" Target="../media/image1126.png"/><Relationship Id="rId360" Type="http://schemas.openxmlformats.org/officeDocument/2006/relationships/customXml" Target="../ink/ink1160.xml"/><Relationship Id="rId36" Type="http://schemas.openxmlformats.org/officeDocument/2006/relationships/image" Target="../media/image967.png"/><Relationship Id="rId359" Type="http://schemas.openxmlformats.org/officeDocument/2006/relationships/image" Target="../media/image1125.png"/><Relationship Id="rId358" Type="http://schemas.openxmlformats.org/officeDocument/2006/relationships/customXml" Target="../ink/ink1159.xml"/><Relationship Id="rId357" Type="http://schemas.openxmlformats.org/officeDocument/2006/relationships/image" Target="../media/image1124.png"/><Relationship Id="rId356" Type="http://schemas.openxmlformats.org/officeDocument/2006/relationships/customXml" Target="../ink/ink1158.xml"/><Relationship Id="rId355" Type="http://schemas.openxmlformats.org/officeDocument/2006/relationships/image" Target="../media/image1123.png"/><Relationship Id="rId354" Type="http://schemas.openxmlformats.org/officeDocument/2006/relationships/customXml" Target="../ink/ink1157.xml"/><Relationship Id="rId353" Type="http://schemas.openxmlformats.org/officeDocument/2006/relationships/image" Target="../media/image1122.png"/><Relationship Id="rId352" Type="http://schemas.openxmlformats.org/officeDocument/2006/relationships/customXml" Target="../ink/ink1156.xml"/><Relationship Id="rId351" Type="http://schemas.openxmlformats.org/officeDocument/2006/relationships/image" Target="../media/image1121.png"/><Relationship Id="rId350" Type="http://schemas.openxmlformats.org/officeDocument/2006/relationships/customXml" Target="../ink/ink1155.xml"/><Relationship Id="rId35" Type="http://schemas.openxmlformats.org/officeDocument/2006/relationships/customXml" Target="../ink/ink994.xml"/><Relationship Id="rId349" Type="http://schemas.openxmlformats.org/officeDocument/2006/relationships/image" Target="../media/image1120.png"/><Relationship Id="rId348" Type="http://schemas.openxmlformats.org/officeDocument/2006/relationships/customXml" Target="../ink/ink1154.xml"/><Relationship Id="rId347" Type="http://schemas.openxmlformats.org/officeDocument/2006/relationships/customXml" Target="../ink/ink1153.xml"/><Relationship Id="rId346" Type="http://schemas.openxmlformats.org/officeDocument/2006/relationships/image" Target="../media/image1119.png"/><Relationship Id="rId345" Type="http://schemas.openxmlformats.org/officeDocument/2006/relationships/customXml" Target="../ink/ink1152.xml"/><Relationship Id="rId344" Type="http://schemas.openxmlformats.org/officeDocument/2006/relationships/image" Target="../media/image1118.png"/><Relationship Id="rId343" Type="http://schemas.openxmlformats.org/officeDocument/2006/relationships/customXml" Target="../ink/ink1151.xml"/><Relationship Id="rId342" Type="http://schemas.openxmlformats.org/officeDocument/2006/relationships/image" Target="../media/image1117.png"/><Relationship Id="rId341" Type="http://schemas.openxmlformats.org/officeDocument/2006/relationships/customXml" Target="../ink/ink1150.xml"/><Relationship Id="rId340" Type="http://schemas.openxmlformats.org/officeDocument/2006/relationships/image" Target="../media/image1116.png"/><Relationship Id="rId34" Type="http://schemas.openxmlformats.org/officeDocument/2006/relationships/image" Target="../media/image966.png"/><Relationship Id="rId339" Type="http://schemas.openxmlformats.org/officeDocument/2006/relationships/customXml" Target="../ink/ink1149.xml"/><Relationship Id="rId338" Type="http://schemas.openxmlformats.org/officeDocument/2006/relationships/image" Target="../media/image1115.png"/><Relationship Id="rId337" Type="http://schemas.openxmlformats.org/officeDocument/2006/relationships/customXml" Target="../ink/ink1148.xml"/><Relationship Id="rId336" Type="http://schemas.openxmlformats.org/officeDocument/2006/relationships/image" Target="../media/image1114.png"/><Relationship Id="rId335" Type="http://schemas.openxmlformats.org/officeDocument/2006/relationships/customXml" Target="../ink/ink1147.xml"/><Relationship Id="rId334" Type="http://schemas.openxmlformats.org/officeDocument/2006/relationships/image" Target="../media/image1113.png"/><Relationship Id="rId333" Type="http://schemas.openxmlformats.org/officeDocument/2006/relationships/customXml" Target="../ink/ink1146.xml"/><Relationship Id="rId332" Type="http://schemas.openxmlformats.org/officeDocument/2006/relationships/image" Target="../media/image1112.png"/><Relationship Id="rId331" Type="http://schemas.openxmlformats.org/officeDocument/2006/relationships/customXml" Target="../ink/ink1145.xml"/><Relationship Id="rId330" Type="http://schemas.openxmlformats.org/officeDocument/2006/relationships/image" Target="../media/image1111.png"/><Relationship Id="rId33" Type="http://schemas.openxmlformats.org/officeDocument/2006/relationships/customXml" Target="../ink/ink993.xml"/><Relationship Id="rId329" Type="http://schemas.openxmlformats.org/officeDocument/2006/relationships/customXml" Target="../ink/ink1144.xml"/><Relationship Id="rId328" Type="http://schemas.openxmlformats.org/officeDocument/2006/relationships/image" Target="../media/image1110.png"/><Relationship Id="rId327" Type="http://schemas.openxmlformats.org/officeDocument/2006/relationships/customXml" Target="../ink/ink1143.xml"/><Relationship Id="rId326" Type="http://schemas.openxmlformats.org/officeDocument/2006/relationships/customXml" Target="../ink/ink1142.xml"/><Relationship Id="rId325" Type="http://schemas.openxmlformats.org/officeDocument/2006/relationships/image" Target="../media/image1109.png"/><Relationship Id="rId324" Type="http://schemas.openxmlformats.org/officeDocument/2006/relationships/customXml" Target="../ink/ink1141.xml"/><Relationship Id="rId323" Type="http://schemas.openxmlformats.org/officeDocument/2006/relationships/image" Target="../media/image1108.png"/><Relationship Id="rId322" Type="http://schemas.openxmlformats.org/officeDocument/2006/relationships/customXml" Target="../ink/ink1140.xml"/><Relationship Id="rId321" Type="http://schemas.openxmlformats.org/officeDocument/2006/relationships/image" Target="../media/image1107.png"/><Relationship Id="rId320" Type="http://schemas.openxmlformats.org/officeDocument/2006/relationships/customXml" Target="../ink/ink1139.xml"/><Relationship Id="rId32" Type="http://schemas.openxmlformats.org/officeDocument/2006/relationships/image" Target="../media/image965.png"/><Relationship Id="rId319" Type="http://schemas.openxmlformats.org/officeDocument/2006/relationships/image" Target="../media/image1106.png"/><Relationship Id="rId318" Type="http://schemas.openxmlformats.org/officeDocument/2006/relationships/customXml" Target="../ink/ink1138.xml"/><Relationship Id="rId317" Type="http://schemas.openxmlformats.org/officeDocument/2006/relationships/image" Target="../media/image1105.png"/><Relationship Id="rId316" Type="http://schemas.openxmlformats.org/officeDocument/2006/relationships/customXml" Target="../ink/ink1137.xml"/><Relationship Id="rId315" Type="http://schemas.openxmlformats.org/officeDocument/2006/relationships/image" Target="../media/image1104.png"/><Relationship Id="rId314" Type="http://schemas.openxmlformats.org/officeDocument/2006/relationships/customXml" Target="../ink/ink1136.xml"/><Relationship Id="rId313" Type="http://schemas.openxmlformats.org/officeDocument/2006/relationships/image" Target="../media/image1103.png"/><Relationship Id="rId312" Type="http://schemas.openxmlformats.org/officeDocument/2006/relationships/customXml" Target="../ink/ink1135.xml"/><Relationship Id="rId311" Type="http://schemas.openxmlformats.org/officeDocument/2006/relationships/image" Target="../media/image1102.png"/><Relationship Id="rId310" Type="http://schemas.openxmlformats.org/officeDocument/2006/relationships/customXml" Target="../ink/ink1134.xml"/><Relationship Id="rId31" Type="http://schemas.openxmlformats.org/officeDocument/2006/relationships/customXml" Target="../ink/ink992.xml"/><Relationship Id="rId309" Type="http://schemas.openxmlformats.org/officeDocument/2006/relationships/image" Target="../media/image1101.png"/><Relationship Id="rId308" Type="http://schemas.openxmlformats.org/officeDocument/2006/relationships/customXml" Target="../ink/ink1133.xml"/><Relationship Id="rId307" Type="http://schemas.openxmlformats.org/officeDocument/2006/relationships/image" Target="../media/image1100.png"/><Relationship Id="rId306" Type="http://schemas.openxmlformats.org/officeDocument/2006/relationships/customXml" Target="../ink/ink1132.xml"/><Relationship Id="rId305" Type="http://schemas.openxmlformats.org/officeDocument/2006/relationships/image" Target="../media/image1099.png"/><Relationship Id="rId304" Type="http://schemas.openxmlformats.org/officeDocument/2006/relationships/customXml" Target="../ink/ink1131.xml"/><Relationship Id="rId303" Type="http://schemas.openxmlformats.org/officeDocument/2006/relationships/image" Target="../media/image1098.png"/><Relationship Id="rId302" Type="http://schemas.openxmlformats.org/officeDocument/2006/relationships/customXml" Target="../ink/ink1130.xml"/><Relationship Id="rId301" Type="http://schemas.openxmlformats.org/officeDocument/2006/relationships/image" Target="../media/image1097.png"/><Relationship Id="rId300" Type="http://schemas.openxmlformats.org/officeDocument/2006/relationships/customXml" Target="../ink/ink1129.xml"/><Relationship Id="rId30" Type="http://schemas.openxmlformats.org/officeDocument/2006/relationships/image" Target="../media/image964.png"/><Relationship Id="rId3" Type="http://schemas.openxmlformats.org/officeDocument/2006/relationships/image" Target="../media/image269.png"/><Relationship Id="rId299" Type="http://schemas.openxmlformats.org/officeDocument/2006/relationships/image" Target="../media/image1096.png"/><Relationship Id="rId298" Type="http://schemas.openxmlformats.org/officeDocument/2006/relationships/customXml" Target="../ink/ink1128.xml"/><Relationship Id="rId297" Type="http://schemas.openxmlformats.org/officeDocument/2006/relationships/image" Target="../media/image1095.png"/><Relationship Id="rId296" Type="http://schemas.openxmlformats.org/officeDocument/2006/relationships/customXml" Target="../ink/ink1127.xml"/><Relationship Id="rId295" Type="http://schemas.openxmlformats.org/officeDocument/2006/relationships/image" Target="../media/image1094.png"/><Relationship Id="rId294" Type="http://schemas.openxmlformats.org/officeDocument/2006/relationships/customXml" Target="../ink/ink1126.xml"/><Relationship Id="rId293" Type="http://schemas.openxmlformats.org/officeDocument/2006/relationships/image" Target="../media/image1093.png"/><Relationship Id="rId292" Type="http://schemas.openxmlformats.org/officeDocument/2006/relationships/customXml" Target="../ink/ink1125.xml"/><Relationship Id="rId291" Type="http://schemas.openxmlformats.org/officeDocument/2006/relationships/image" Target="../media/image1092.png"/><Relationship Id="rId290" Type="http://schemas.openxmlformats.org/officeDocument/2006/relationships/customXml" Target="../ink/ink1124.xml"/><Relationship Id="rId29" Type="http://schemas.openxmlformats.org/officeDocument/2006/relationships/customXml" Target="../ink/ink991.xml"/><Relationship Id="rId289" Type="http://schemas.openxmlformats.org/officeDocument/2006/relationships/image" Target="../media/image1091.png"/><Relationship Id="rId288" Type="http://schemas.openxmlformats.org/officeDocument/2006/relationships/customXml" Target="../ink/ink1123.xml"/><Relationship Id="rId287" Type="http://schemas.openxmlformats.org/officeDocument/2006/relationships/image" Target="../media/image1090.png"/><Relationship Id="rId286" Type="http://schemas.openxmlformats.org/officeDocument/2006/relationships/customXml" Target="../ink/ink1122.xml"/><Relationship Id="rId285" Type="http://schemas.openxmlformats.org/officeDocument/2006/relationships/image" Target="../media/image1089.png"/><Relationship Id="rId284" Type="http://schemas.openxmlformats.org/officeDocument/2006/relationships/customXml" Target="../ink/ink1121.xml"/><Relationship Id="rId283" Type="http://schemas.openxmlformats.org/officeDocument/2006/relationships/image" Target="../media/image1088.png"/><Relationship Id="rId282" Type="http://schemas.openxmlformats.org/officeDocument/2006/relationships/customXml" Target="../ink/ink1120.xml"/><Relationship Id="rId281" Type="http://schemas.openxmlformats.org/officeDocument/2006/relationships/image" Target="../media/image1087.png"/><Relationship Id="rId280" Type="http://schemas.openxmlformats.org/officeDocument/2006/relationships/customXml" Target="../ink/ink1119.xml"/><Relationship Id="rId28" Type="http://schemas.openxmlformats.org/officeDocument/2006/relationships/image" Target="../media/image963.png"/><Relationship Id="rId279" Type="http://schemas.openxmlformats.org/officeDocument/2006/relationships/image" Target="../media/image1086.png"/><Relationship Id="rId278" Type="http://schemas.openxmlformats.org/officeDocument/2006/relationships/customXml" Target="../ink/ink1118.xml"/><Relationship Id="rId277" Type="http://schemas.openxmlformats.org/officeDocument/2006/relationships/image" Target="../media/image1085.png"/><Relationship Id="rId276" Type="http://schemas.openxmlformats.org/officeDocument/2006/relationships/customXml" Target="../ink/ink1117.xml"/><Relationship Id="rId275" Type="http://schemas.openxmlformats.org/officeDocument/2006/relationships/image" Target="../media/image1084.png"/><Relationship Id="rId274" Type="http://schemas.openxmlformats.org/officeDocument/2006/relationships/customXml" Target="../ink/ink1116.xml"/><Relationship Id="rId273" Type="http://schemas.openxmlformats.org/officeDocument/2006/relationships/image" Target="../media/image1083.png"/><Relationship Id="rId272" Type="http://schemas.openxmlformats.org/officeDocument/2006/relationships/customXml" Target="../ink/ink1115.xml"/><Relationship Id="rId271" Type="http://schemas.openxmlformats.org/officeDocument/2006/relationships/image" Target="../media/image1082.png"/><Relationship Id="rId270" Type="http://schemas.openxmlformats.org/officeDocument/2006/relationships/customXml" Target="../ink/ink1114.xml"/><Relationship Id="rId27" Type="http://schemas.openxmlformats.org/officeDocument/2006/relationships/customXml" Target="../ink/ink990.xml"/><Relationship Id="rId269" Type="http://schemas.openxmlformats.org/officeDocument/2006/relationships/image" Target="../media/image1081.png"/><Relationship Id="rId268" Type="http://schemas.openxmlformats.org/officeDocument/2006/relationships/customXml" Target="../ink/ink1113.xml"/><Relationship Id="rId267" Type="http://schemas.openxmlformats.org/officeDocument/2006/relationships/image" Target="../media/image1080.png"/><Relationship Id="rId266" Type="http://schemas.openxmlformats.org/officeDocument/2006/relationships/customXml" Target="../ink/ink1112.xml"/><Relationship Id="rId265" Type="http://schemas.openxmlformats.org/officeDocument/2006/relationships/image" Target="../media/image1079.png"/><Relationship Id="rId264" Type="http://schemas.openxmlformats.org/officeDocument/2006/relationships/customXml" Target="../ink/ink1111.xml"/><Relationship Id="rId263" Type="http://schemas.openxmlformats.org/officeDocument/2006/relationships/image" Target="../media/image1078.png"/><Relationship Id="rId262" Type="http://schemas.openxmlformats.org/officeDocument/2006/relationships/customXml" Target="../ink/ink1110.xml"/><Relationship Id="rId261" Type="http://schemas.openxmlformats.org/officeDocument/2006/relationships/image" Target="../media/image1077.png"/><Relationship Id="rId260" Type="http://schemas.openxmlformats.org/officeDocument/2006/relationships/customXml" Target="../ink/ink1109.xml"/><Relationship Id="rId26" Type="http://schemas.openxmlformats.org/officeDocument/2006/relationships/image" Target="../media/image962.png"/><Relationship Id="rId259" Type="http://schemas.openxmlformats.org/officeDocument/2006/relationships/image" Target="../media/image1076.png"/><Relationship Id="rId258" Type="http://schemas.openxmlformats.org/officeDocument/2006/relationships/customXml" Target="../ink/ink1108.xml"/><Relationship Id="rId257" Type="http://schemas.openxmlformats.org/officeDocument/2006/relationships/image" Target="../media/image1075.png"/><Relationship Id="rId256" Type="http://schemas.openxmlformats.org/officeDocument/2006/relationships/customXml" Target="../ink/ink1107.xml"/><Relationship Id="rId255" Type="http://schemas.openxmlformats.org/officeDocument/2006/relationships/image" Target="../media/image1074.png"/><Relationship Id="rId254" Type="http://schemas.openxmlformats.org/officeDocument/2006/relationships/customXml" Target="../ink/ink1106.xml"/><Relationship Id="rId253" Type="http://schemas.openxmlformats.org/officeDocument/2006/relationships/image" Target="../media/image1073.png"/><Relationship Id="rId252" Type="http://schemas.openxmlformats.org/officeDocument/2006/relationships/customXml" Target="../ink/ink1105.xml"/><Relationship Id="rId251" Type="http://schemas.openxmlformats.org/officeDocument/2006/relationships/image" Target="../media/image1072.png"/><Relationship Id="rId250" Type="http://schemas.openxmlformats.org/officeDocument/2006/relationships/customXml" Target="../ink/ink1104.xml"/><Relationship Id="rId25" Type="http://schemas.openxmlformats.org/officeDocument/2006/relationships/customXml" Target="../ink/ink989.xml"/><Relationship Id="rId249" Type="http://schemas.openxmlformats.org/officeDocument/2006/relationships/image" Target="../media/image1071.png"/><Relationship Id="rId248" Type="http://schemas.openxmlformats.org/officeDocument/2006/relationships/customXml" Target="../ink/ink1103.xml"/><Relationship Id="rId247" Type="http://schemas.openxmlformats.org/officeDocument/2006/relationships/image" Target="../media/image1070.png"/><Relationship Id="rId246" Type="http://schemas.openxmlformats.org/officeDocument/2006/relationships/customXml" Target="../ink/ink1102.xml"/><Relationship Id="rId245" Type="http://schemas.openxmlformats.org/officeDocument/2006/relationships/customXml" Target="../ink/ink1101.xml"/><Relationship Id="rId244" Type="http://schemas.openxmlformats.org/officeDocument/2006/relationships/image" Target="../media/image1069.png"/><Relationship Id="rId243" Type="http://schemas.openxmlformats.org/officeDocument/2006/relationships/customXml" Target="../ink/ink1100.xml"/><Relationship Id="rId242" Type="http://schemas.openxmlformats.org/officeDocument/2006/relationships/image" Target="../media/image1068.png"/><Relationship Id="rId241" Type="http://schemas.openxmlformats.org/officeDocument/2006/relationships/customXml" Target="../ink/ink1099.xml"/><Relationship Id="rId240" Type="http://schemas.openxmlformats.org/officeDocument/2006/relationships/image" Target="../media/image1067.png"/><Relationship Id="rId24" Type="http://schemas.openxmlformats.org/officeDocument/2006/relationships/image" Target="../media/image961.png"/><Relationship Id="rId239" Type="http://schemas.openxmlformats.org/officeDocument/2006/relationships/customXml" Target="../ink/ink1098.xml"/><Relationship Id="rId238" Type="http://schemas.openxmlformats.org/officeDocument/2006/relationships/image" Target="../media/image1066.png"/><Relationship Id="rId237" Type="http://schemas.openxmlformats.org/officeDocument/2006/relationships/customXml" Target="../ink/ink1097.xml"/><Relationship Id="rId236" Type="http://schemas.openxmlformats.org/officeDocument/2006/relationships/image" Target="../media/image1065.png"/><Relationship Id="rId235" Type="http://schemas.openxmlformats.org/officeDocument/2006/relationships/customXml" Target="../ink/ink1096.xml"/><Relationship Id="rId234" Type="http://schemas.openxmlformats.org/officeDocument/2006/relationships/image" Target="../media/image1064.png"/><Relationship Id="rId233" Type="http://schemas.openxmlformats.org/officeDocument/2006/relationships/customXml" Target="../ink/ink1095.xml"/><Relationship Id="rId232" Type="http://schemas.openxmlformats.org/officeDocument/2006/relationships/customXml" Target="../ink/ink1094.xml"/><Relationship Id="rId231" Type="http://schemas.openxmlformats.org/officeDocument/2006/relationships/image" Target="../media/image1063.png"/><Relationship Id="rId230" Type="http://schemas.openxmlformats.org/officeDocument/2006/relationships/customXml" Target="../ink/ink1093.xml"/><Relationship Id="rId23" Type="http://schemas.openxmlformats.org/officeDocument/2006/relationships/customXml" Target="../ink/ink988.xml"/><Relationship Id="rId229" Type="http://schemas.openxmlformats.org/officeDocument/2006/relationships/image" Target="../media/image1062.png"/><Relationship Id="rId228" Type="http://schemas.openxmlformats.org/officeDocument/2006/relationships/customXml" Target="../ink/ink1092.xml"/><Relationship Id="rId227" Type="http://schemas.openxmlformats.org/officeDocument/2006/relationships/image" Target="../media/image1061.png"/><Relationship Id="rId226" Type="http://schemas.openxmlformats.org/officeDocument/2006/relationships/customXml" Target="../ink/ink1091.xml"/><Relationship Id="rId225" Type="http://schemas.openxmlformats.org/officeDocument/2006/relationships/image" Target="../media/image1060.png"/><Relationship Id="rId224" Type="http://schemas.openxmlformats.org/officeDocument/2006/relationships/customXml" Target="../ink/ink1090.xml"/><Relationship Id="rId223" Type="http://schemas.openxmlformats.org/officeDocument/2006/relationships/image" Target="../media/image1059.png"/><Relationship Id="rId222" Type="http://schemas.openxmlformats.org/officeDocument/2006/relationships/customXml" Target="../ink/ink1089.xml"/><Relationship Id="rId221" Type="http://schemas.openxmlformats.org/officeDocument/2006/relationships/image" Target="../media/image1058.png"/><Relationship Id="rId220" Type="http://schemas.openxmlformats.org/officeDocument/2006/relationships/customXml" Target="../ink/ink1088.xml"/><Relationship Id="rId22" Type="http://schemas.openxmlformats.org/officeDocument/2006/relationships/image" Target="../media/image960.png"/><Relationship Id="rId219" Type="http://schemas.openxmlformats.org/officeDocument/2006/relationships/image" Target="../media/image1057.png"/><Relationship Id="rId218" Type="http://schemas.openxmlformats.org/officeDocument/2006/relationships/customXml" Target="../ink/ink1087.xml"/><Relationship Id="rId217" Type="http://schemas.openxmlformats.org/officeDocument/2006/relationships/image" Target="../media/image1056.png"/><Relationship Id="rId216" Type="http://schemas.openxmlformats.org/officeDocument/2006/relationships/customXml" Target="../ink/ink1086.xml"/><Relationship Id="rId215" Type="http://schemas.openxmlformats.org/officeDocument/2006/relationships/image" Target="../media/image1055.png"/><Relationship Id="rId214" Type="http://schemas.openxmlformats.org/officeDocument/2006/relationships/customXml" Target="../ink/ink1085.xml"/><Relationship Id="rId213" Type="http://schemas.openxmlformats.org/officeDocument/2006/relationships/image" Target="../media/image1054.png"/><Relationship Id="rId212" Type="http://schemas.openxmlformats.org/officeDocument/2006/relationships/customXml" Target="../ink/ink1084.xml"/><Relationship Id="rId211" Type="http://schemas.openxmlformats.org/officeDocument/2006/relationships/customXml" Target="../ink/ink1083.xml"/><Relationship Id="rId210" Type="http://schemas.openxmlformats.org/officeDocument/2006/relationships/image" Target="../media/image1053.png"/><Relationship Id="rId21" Type="http://schemas.openxmlformats.org/officeDocument/2006/relationships/customXml" Target="../ink/ink987.xml"/><Relationship Id="rId209" Type="http://schemas.openxmlformats.org/officeDocument/2006/relationships/customXml" Target="../ink/ink1082.xml"/><Relationship Id="rId208" Type="http://schemas.openxmlformats.org/officeDocument/2006/relationships/image" Target="../media/image1052.png"/><Relationship Id="rId207" Type="http://schemas.openxmlformats.org/officeDocument/2006/relationships/customXml" Target="../ink/ink1081.xml"/><Relationship Id="rId206" Type="http://schemas.openxmlformats.org/officeDocument/2006/relationships/image" Target="../media/image1051.png"/><Relationship Id="rId205" Type="http://schemas.openxmlformats.org/officeDocument/2006/relationships/customXml" Target="../ink/ink1080.xml"/><Relationship Id="rId204" Type="http://schemas.openxmlformats.org/officeDocument/2006/relationships/image" Target="../media/image1050.png"/><Relationship Id="rId203" Type="http://schemas.openxmlformats.org/officeDocument/2006/relationships/customXml" Target="../ink/ink1079.xml"/><Relationship Id="rId202" Type="http://schemas.openxmlformats.org/officeDocument/2006/relationships/image" Target="../media/image1049.png"/><Relationship Id="rId201" Type="http://schemas.openxmlformats.org/officeDocument/2006/relationships/customXml" Target="../ink/ink1078.xml"/><Relationship Id="rId200" Type="http://schemas.openxmlformats.org/officeDocument/2006/relationships/image" Target="../media/image1048.png"/><Relationship Id="rId20" Type="http://schemas.openxmlformats.org/officeDocument/2006/relationships/image" Target="../media/image959.png"/><Relationship Id="rId2" Type="http://schemas.openxmlformats.org/officeDocument/2006/relationships/customXml" Target="../ink/ink977.xml"/><Relationship Id="rId199" Type="http://schemas.openxmlformats.org/officeDocument/2006/relationships/customXml" Target="../ink/ink1077.xml"/><Relationship Id="rId198" Type="http://schemas.openxmlformats.org/officeDocument/2006/relationships/image" Target="../media/image1047.png"/><Relationship Id="rId197" Type="http://schemas.openxmlformats.org/officeDocument/2006/relationships/customXml" Target="../ink/ink1076.xml"/><Relationship Id="rId196" Type="http://schemas.openxmlformats.org/officeDocument/2006/relationships/image" Target="../media/image1046.png"/><Relationship Id="rId195" Type="http://schemas.openxmlformats.org/officeDocument/2006/relationships/customXml" Target="../ink/ink1075.xml"/><Relationship Id="rId194" Type="http://schemas.openxmlformats.org/officeDocument/2006/relationships/image" Target="../media/image1045.png"/><Relationship Id="rId193" Type="http://schemas.openxmlformats.org/officeDocument/2006/relationships/customXml" Target="../ink/ink1074.xml"/><Relationship Id="rId192" Type="http://schemas.openxmlformats.org/officeDocument/2006/relationships/image" Target="../media/image1044.png"/><Relationship Id="rId191" Type="http://schemas.openxmlformats.org/officeDocument/2006/relationships/customXml" Target="../ink/ink1073.xml"/><Relationship Id="rId190" Type="http://schemas.openxmlformats.org/officeDocument/2006/relationships/image" Target="../media/image1043.png"/><Relationship Id="rId19" Type="http://schemas.openxmlformats.org/officeDocument/2006/relationships/customXml" Target="../ink/ink986.xml"/><Relationship Id="rId189" Type="http://schemas.openxmlformats.org/officeDocument/2006/relationships/customXml" Target="../ink/ink1072.xml"/><Relationship Id="rId188" Type="http://schemas.openxmlformats.org/officeDocument/2006/relationships/image" Target="../media/image1042.png"/><Relationship Id="rId187" Type="http://schemas.openxmlformats.org/officeDocument/2006/relationships/customXml" Target="../ink/ink1071.xml"/><Relationship Id="rId186" Type="http://schemas.openxmlformats.org/officeDocument/2006/relationships/image" Target="../media/image1041.png"/><Relationship Id="rId185" Type="http://schemas.openxmlformats.org/officeDocument/2006/relationships/customXml" Target="../ink/ink1070.xml"/><Relationship Id="rId184" Type="http://schemas.openxmlformats.org/officeDocument/2006/relationships/image" Target="../media/image1040.png"/><Relationship Id="rId183" Type="http://schemas.openxmlformats.org/officeDocument/2006/relationships/customXml" Target="../ink/ink1069.xml"/><Relationship Id="rId182" Type="http://schemas.openxmlformats.org/officeDocument/2006/relationships/image" Target="../media/image1039.png"/><Relationship Id="rId181" Type="http://schemas.openxmlformats.org/officeDocument/2006/relationships/customXml" Target="../ink/ink1068.xml"/><Relationship Id="rId180" Type="http://schemas.openxmlformats.org/officeDocument/2006/relationships/image" Target="../media/image1038.png"/><Relationship Id="rId18" Type="http://schemas.openxmlformats.org/officeDocument/2006/relationships/image" Target="../media/image958.png"/><Relationship Id="rId179" Type="http://schemas.openxmlformats.org/officeDocument/2006/relationships/customXml" Target="../ink/ink1067.xml"/><Relationship Id="rId178" Type="http://schemas.openxmlformats.org/officeDocument/2006/relationships/image" Target="../media/image1037.png"/><Relationship Id="rId177" Type="http://schemas.openxmlformats.org/officeDocument/2006/relationships/customXml" Target="../ink/ink1066.xml"/><Relationship Id="rId176" Type="http://schemas.openxmlformats.org/officeDocument/2006/relationships/image" Target="../media/image1036.png"/><Relationship Id="rId175" Type="http://schemas.openxmlformats.org/officeDocument/2006/relationships/customXml" Target="../ink/ink1065.xml"/><Relationship Id="rId174" Type="http://schemas.openxmlformats.org/officeDocument/2006/relationships/image" Target="../media/image1035.png"/><Relationship Id="rId173" Type="http://schemas.openxmlformats.org/officeDocument/2006/relationships/customXml" Target="../ink/ink1064.xml"/><Relationship Id="rId172" Type="http://schemas.openxmlformats.org/officeDocument/2006/relationships/image" Target="../media/image1034.png"/><Relationship Id="rId171" Type="http://schemas.openxmlformats.org/officeDocument/2006/relationships/customXml" Target="../ink/ink1063.xml"/><Relationship Id="rId170" Type="http://schemas.openxmlformats.org/officeDocument/2006/relationships/image" Target="../media/image1033.png"/><Relationship Id="rId17" Type="http://schemas.openxmlformats.org/officeDocument/2006/relationships/customXml" Target="../ink/ink985.xml"/><Relationship Id="rId169" Type="http://schemas.openxmlformats.org/officeDocument/2006/relationships/customXml" Target="../ink/ink1062.xml"/><Relationship Id="rId168" Type="http://schemas.openxmlformats.org/officeDocument/2006/relationships/image" Target="../media/image1032.png"/><Relationship Id="rId167" Type="http://schemas.openxmlformats.org/officeDocument/2006/relationships/customXml" Target="../ink/ink1061.xml"/><Relationship Id="rId166" Type="http://schemas.openxmlformats.org/officeDocument/2006/relationships/image" Target="../media/image1031.png"/><Relationship Id="rId165" Type="http://schemas.openxmlformats.org/officeDocument/2006/relationships/customXml" Target="../ink/ink1060.xml"/><Relationship Id="rId164" Type="http://schemas.openxmlformats.org/officeDocument/2006/relationships/customXml" Target="../ink/ink1059.xml"/><Relationship Id="rId163" Type="http://schemas.openxmlformats.org/officeDocument/2006/relationships/image" Target="../media/image1030.png"/><Relationship Id="rId162" Type="http://schemas.openxmlformats.org/officeDocument/2006/relationships/customXml" Target="../ink/ink1058.xml"/><Relationship Id="rId161" Type="http://schemas.openxmlformats.org/officeDocument/2006/relationships/image" Target="../media/image1029.png"/><Relationship Id="rId160" Type="http://schemas.openxmlformats.org/officeDocument/2006/relationships/customXml" Target="../ink/ink1057.xml"/><Relationship Id="rId16" Type="http://schemas.openxmlformats.org/officeDocument/2006/relationships/image" Target="../media/image957.png"/><Relationship Id="rId159" Type="http://schemas.openxmlformats.org/officeDocument/2006/relationships/image" Target="../media/image1028.png"/><Relationship Id="rId158" Type="http://schemas.openxmlformats.org/officeDocument/2006/relationships/customXml" Target="../ink/ink1056.xml"/><Relationship Id="rId157" Type="http://schemas.openxmlformats.org/officeDocument/2006/relationships/image" Target="../media/image1027.png"/><Relationship Id="rId156" Type="http://schemas.openxmlformats.org/officeDocument/2006/relationships/customXml" Target="../ink/ink1055.xml"/><Relationship Id="rId155" Type="http://schemas.openxmlformats.org/officeDocument/2006/relationships/image" Target="../media/image1026.png"/><Relationship Id="rId154" Type="http://schemas.openxmlformats.org/officeDocument/2006/relationships/customXml" Target="../ink/ink1054.xml"/><Relationship Id="rId153" Type="http://schemas.openxmlformats.org/officeDocument/2006/relationships/image" Target="../media/image1025.png"/><Relationship Id="rId152" Type="http://schemas.openxmlformats.org/officeDocument/2006/relationships/customXml" Target="../ink/ink1053.xml"/><Relationship Id="rId151" Type="http://schemas.openxmlformats.org/officeDocument/2006/relationships/image" Target="../media/image1024.png"/><Relationship Id="rId150" Type="http://schemas.openxmlformats.org/officeDocument/2006/relationships/customXml" Target="../ink/ink1052.xml"/><Relationship Id="rId15" Type="http://schemas.openxmlformats.org/officeDocument/2006/relationships/customXml" Target="../ink/ink984.xml"/><Relationship Id="rId149" Type="http://schemas.openxmlformats.org/officeDocument/2006/relationships/image" Target="../media/image1023.png"/><Relationship Id="rId148" Type="http://schemas.openxmlformats.org/officeDocument/2006/relationships/customXml" Target="../ink/ink1051.xml"/><Relationship Id="rId147" Type="http://schemas.openxmlformats.org/officeDocument/2006/relationships/image" Target="../media/image1022.png"/><Relationship Id="rId146" Type="http://schemas.openxmlformats.org/officeDocument/2006/relationships/customXml" Target="../ink/ink1050.xml"/><Relationship Id="rId145" Type="http://schemas.openxmlformats.org/officeDocument/2006/relationships/image" Target="../media/image1021.png"/><Relationship Id="rId144" Type="http://schemas.openxmlformats.org/officeDocument/2006/relationships/customXml" Target="../ink/ink1049.xml"/><Relationship Id="rId143" Type="http://schemas.openxmlformats.org/officeDocument/2006/relationships/image" Target="../media/image1020.png"/><Relationship Id="rId142" Type="http://schemas.openxmlformats.org/officeDocument/2006/relationships/customXml" Target="../ink/ink1048.xml"/><Relationship Id="rId141" Type="http://schemas.openxmlformats.org/officeDocument/2006/relationships/image" Target="../media/image1019.png"/><Relationship Id="rId140" Type="http://schemas.openxmlformats.org/officeDocument/2006/relationships/customXml" Target="../ink/ink1047.xml"/><Relationship Id="rId14" Type="http://schemas.openxmlformats.org/officeDocument/2006/relationships/image" Target="../media/image956.png"/><Relationship Id="rId139" Type="http://schemas.openxmlformats.org/officeDocument/2006/relationships/image" Target="../media/image1018.png"/><Relationship Id="rId138" Type="http://schemas.openxmlformats.org/officeDocument/2006/relationships/customXml" Target="../ink/ink1046.xml"/><Relationship Id="rId137" Type="http://schemas.openxmlformats.org/officeDocument/2006/relationships/image" Target="../media/image1017.png"/><Relationship Id="rId136" Type="http://schemas.openxmlformats.org/officeDocument/2006/relationships/customXml" Target="../ink/ink1045.xml"/><Relationship Id="rId135" Type="http://schemas.openxmlformats.org/officeDocument/2006/relationships/image" Target="../media/image1016.png"/><Relationship Id="rId134" Type="http://schemas.openxmlformats.org/officeDocument/2006/relationships/customXml" Target="../ink/ink1044.xml"/><Relationship Id="rId133" Type="http://schemas.openxmlformats.org/officeDocument/2006/relationships/image" Target="../media/image1015.png"/><Relationship Id="rId132" Type="http://schemas.openxmlformats.org/officeDocument/2006/relationships/customXml" Target="../ink/ink1043.xml"/><Relationship Id="rId131" Type="http://schemas.openxmlformats.org/officeDocument/2006/relationships/image" Target="../media/image1014.png"/><Relationship Id="rId130" Type="http://schemas.openxmlformats.org/officeDocument/2006/relationships/customXml" Target="../ink/ink1042.xml"/><Relationship Id="rId13" Type="http://schemas.openxmlformats.org/officeDocument/2006/relationships/customXml" Target="../ink/ink983.xml"/><Relationship Id="rId129" Type="http://schemas.openxmlformats.org/officeDocument/2006/relationships/image" Target="../media/image1013.png"/><Relationship Id="rId128" Type="http://schemas.openxmlformats.org/officeDocument/2006/relationships/customXml" Target="../ink/ink1041.xml"/><Relationship Id="rId127" Type="http://schemas.openxmlformats.org/officeDocument/2006/relationships/image" Target="../media/image1012.png"/><Relationship Id="rId126" Type="http://schemas.openxmlformats.org/officeDocument/2006/relationships/customXml" Target="../ink/ink1040.xml"/><Relationship Id="rId125" Type="http://schemas.openxmlformats.org/officeDocument/2006/relationships/image" Target="../media/image1011.png"/><Relationship Id="rId124" Type="http://schemas.openxmlformats.org/officeDocument/2006/relationships/customXml" Target="../ink/ink1039.xml"/><Relationship Id="rId123" Type="http://schemas.openxmlformats.org/officeDocument/2006/relationships/image" Target="../media/image1010.png"/><Relationship Id="rId122" Type="http://schemas.openxmlformats.org/officeDocument/2006/relationships/customXml" Target="../ink/ink1038.xml"/><Relationship Id="rId121" Type="http://schemas.openxmlformats.org/officeDocument/2006/relationships/image" Target="../media/image1009.png"/><Relationship Id="rId120" Type="http://schemas.openxmlformats.org/officeDocument/2006/relationships/customXml" Target="../ink/ink1037.xml"/><Relationship Id="rId12" Type="http://schemas.openxmlformats.org/officeDocument/2006/relationships/image" Target="../media/image955.png"/><Relationship Id="rId119" Type="http://schemas.openxmlformats.org/officeDocument/2006/relationships/image" Target="../media/image1008.png"/><Relationship Id="rId118" Type="http://schemas.openxmlformats.org/officeDocument/2006/relationships/customXml" Target="../ink/ink1036.xml"/><Relationship Id="rId117" Type="http://schemas.openxmlformats.org/officeDocument/2006/relationships/image" Target="../media/image1007.png"/><Relationship Id="rId116" Type="http://schemas.openxmlformats.org/officeDocument/2006/relationships/customXml" Target="../ink/ink1035.xml"/><Relationship Id="rId115" Type="http://schemas.openxmlformats.org/officeDocument/2006/relationships/image" Target="../media/image1006.png"/><Relationship Id="rId114" Type="http://schemas.openxmlformats.org/officeDocument/2006/relationships/customXml" Target="../ink/ink1034.xml"/><Relationship Id="rId113" Type="http://schemas.openxmlformats.org/officeDocument/2006/relationships/image" Target="../media/image1005.png"/><Relationship Id="rId112" Type="http://schemas.openxmlformats.org/officeDocument/2006/relationships/customXml" Target="../ink/ink1033.xml"/><Relationship Id="rId111" Type="http://schemas.openxmlformats.org/officeDocument/2006/relationships/image" Target="../media/image1004.png"/><Relationship Id="rId110" Type="http://schemas.openxmlformats.org/officeDocument/2006/relationships/customXml" Target="../ink/ink1032.xml"/><Relationship Id="rId11" Type="http://schemas.openxmlformats.org/officeDocument/2006/relationships/customXml" Target="../ink/ink982.xml"/><Relationship Id="rId109" Type="http://schemas.openxmlformats.org/officeDocument/2006/relationships/image" Target="../media/image1003.png"/><Relationship Id="rId108" Type="http://schemas.openxmlformats.org/officeDocument/2006/relationships/customXml" Target="../ink/ink1031.xml"/><Relationship Id="rId107" Type="http://schemas.openxmlformats.org/officeDocument/2006/relationships/image" Target="../media/image1002.png"/><Relationship Id="rId106" Type="http://schemas.openxmlformats.org/officeDocument/2006/relationships/customXml" Target="../ink/ink1030.xml"/><Relationship Id="rId105" Type="http://schemas.openxmlformats.org/officeDocument/2006/relationships/image" Target="../media/image1001.png"/><Relationship Id="rId104" Type="http://schemas.openxmlformats.org/officeDocument/2006/relationships/customXml" Target="../ink/ink1029.xml"/><Relationship Id="rId103" Type="http://schemas.openxmlformats.org/officeDocument/2006/relationships/image" Target="../media/image1000.png"/><Relationship Id="rId102" Type="http://schemas.openxmlformats.org/officeDocument/2006/relationships/customXml" Target="../ink/ink1028.xml"/><Relationship Id="rId101" Type="http://schemas.openxmlformats.org/officeDocument/2006/relationships/image" Target="../media/image999.png"/><Relationship Id="rId100" Type="http://schemas.openxmlformats.org/officeDocument/2006/relationships/customXml" Target="../ink/ink1027.xml"/><Relationship Id="rId10" Type="http://schemas.openxmlformats.org/officeDocument/2006/relationships/image" Target="../media/image954.png"/><Relationship Id="rId1" Type="http://schemas.openxmlformats.org/officeDocument/2006/relationships/image" Target="../media/image951.png"/></Relationships>
</file>

<file path=ppt/slides/_rels/slide18.xml.rels><?xml version="1.0" encoding="UTF-8" standalone="yes"?>
<Relationships xmlns="http://schemas.openxmlformats.org/package/2006/relationships"><Relationship Id="rId99" Type="http://schemas.openxmlformats.org/officeDocument/2006/relationships/image" Target="../media/image1308.png"/><Relationship Id="rId98" Type="http://schemas.openxmlformats.org/officeDocument/2006/relationships/customXml" Target="../ink/ink1348.xml"/><Relationship Id="rId97" Type="http://schemas.openxmlformats.org/officeDocument/2006/relationships/image" Target="../media/image1307.png"/><Relationship Id="rId96" Type="http://schemas.openxmlformats.org/officeDocument/2006/relationships/customXml" Target="../ink/ink1347.xml"/><Relationship Id="rId95" Type="http://schemas.openxmlformats.org/officeDocument/2006/relationships/image" Target="../media/image1306.png"/><Relationship Id="rId94" Type="http://schemas.openxmlformats.org/officeDocument/2006/relationships/customXml" Target="../ink/ink1346.xml"/><Relationship Id="rId93" Type="http://schemas.openxmlformats.org/officeDocument/2006/relationships/image" Target="../media/image1305.png"/><Relationship Id="rId92" Type="http://schemas.openxmlformats.org/officeDocument/2006/relationships/customXml" Target="../ink/ink1345.xml"/><Relationship Id="rId91" Type="http://schemas.openxmlformats.org/officeDocument/2006/relationships/image" Target="../media/image1304.png"/><Relationship Id="rId90" Type="http://schemas.openxmlformats.org/officeDocument/2006/relationships/customXml" Target="../ink/ink1344.xml"/><Relationship Id="rId9" Type="http://schemas.openxmlformats.org/officeDocument/2006/relationships/customXml" Target="../ink/ink1302.xml"/><Relationship Id="rId89" Type="http://schemas.openxmlformats.org/officeDocument/2006/relationships/image" Target="../media/image1303.png"/><Relationship Id="rId88" Type="http://schemas.openxmlformats.org/officeDocument/2006/relationships/customXml" Target="../ink/ink1343.xml"/><Relationship Id="rId87" Type="http://schemas.openxmlformats.org/officeDocument/2006/relationships/image" Target="../media/image1302.png"/><Relationship Id="rId86" Type="http://schemas.openxmlformats.org/officeDocument/2006/relationships/customXml" Target="../ink/ink1342.xml"/><Relationship Id="rId85" Type="http://schemas.openxmlformats.org/officeDocument/2006/relationships/image" Target="../media/image1301.png"/><Relationship Id="rId84" Type="http://schemas.openxmlformats.org/officeDocument/2006/relationships/customXml" Target="../ink/ink1341.xml"/><Relationship Id="rId83" Type="http://schemas.openxmlformats.org/officeDocument/2006/relationships/image" Target="../media/image1300.png"/><Relationship Id="rId82" Type="http://schemas.openxmlformats.org/officeDocument/2006/relationships/customXml" Target="../ink/ink1340.xml"/><Relationship Id="rId81" Type="http://schemas.openxmlformats.org/officeDocument/2006/relationships/image" Target="../media/image1299.png"/><Relationship Id="rId80" Type="http://schemas.openxmlformats.org/officeDocument/2006/relationships/customXml" Target="../ink/ink1339.xml"/><Relationship Id="rId8" Type="http://schemas.openxmlformats.org/officeDocument/2006/relationships/image" Target="../media/image1265.png"/><Relationship Id="rId79" Type="http://schemas.openxmlformats.org/officeDocument/2006/relationships/image" Target="../media/image1298.png"/><Relationship Id="rId78" Type="http://schemas.openxmlformats.org/officeDocument/2006/relationships/customXml" Target="../ink/ink1338.xml"/><Relationship Id="rId77" Type="http://schemas.openxmlformats.org/officeDocument/2006/relationships/image" Target="../media/image1297.png"/><Relationship Id="rId76" Type="http://schemas.openxmlformats.org/officeDocument/2006/relationships/customXml" Target="../ink/ink1337.xml"/><Relationship Id="rId75" Type="http://schemas.openxmlformats.org/officeDocument/2006/relationships/image" Target="../media/image1296.png"/><Relationship Id="rId74" Type="http://schemas.openxmlformats.org/officeDocument/2006/relationships/customXml" Target="../ink/ink1336.xml"/><Relationship Id="rId73" Type="http://schemas.openxmlformats.org/officeDocument/2006/relationships/image" Target="../media/image1295.png"/><Relationship Id="rId72" Type="http://schemas.openxmlformats.org/officeDocument/2006/relationships/customXml" Target="../ink/ink1335.xml"/><Relationship Id="rId71" Type="http://schemas.openxmlformats.org/officeDocument/2006/relationships/customXml" Target="../ink/ink1334.xml"/><Relationship Id="rId70" Type="http://schemas.openxmlformats.org/officeDocument/2006/relationships/image" Target="../media/image1294.png"/><Relationship Id="rId7" Type="http://schemas.openxmlformats.org/officeDocument/2006/relationships/customXml" Target="../ink/ink1301.xml"/><Relationship Id="rId69" Type="http://schemas.openxmlformats.org/officeDocument/2006/relationships/customXml" Target="../ink/ink1333.xml"/><Relationship Id="rId68" Type="http://schemas.openxmlformats.org/officeDocument/2006/relationships/image" Target="../media/image1293.png"/><Relationship Id="rId67" Type="http://schemas.openxmlformats.org/officeDocument/2006/relationships/customXml" Target="../ink/ink1332.xml"/><Relationship Id="rId66" Type="http://schemas.openxmlformats.org/officeDocument/2006/relationships/image" Target="../media/image1292.png"/><Relationship Id="rId65" Type="http://schemas.openxmlformats.org/officeDocument/2006/relationships/customXml" Target="../ink/ink1331.xml"/><Relationship Id="rId64" Type="http://schemas.openxmlformats.org/officeDocument/2006/relationships/customXml" Target="../ink/ink1330.xml"/><Relationship Id="rId63" Type="http://schemas.openxmlformats.org/officeDocument/2006/relationships/image" Target="../media/image1291.png"/><Relationship Id="rId62" Type="http://schemas.openxmlformats.org/officeDocument/2006/relationships/customXml" Target="../ink/ink1329.xml"/><Relationship Id="rId61" Type="http://schemas.openxmlformats.org/officeDocument/2006/relationships/customXml" Target="../ink/ink1328.xml"/><Relationship Id="rId60" Type="http://schemas.openxmlformats.org/officeDocument/2006/relationships/image" Target="../media/image1290.png"/><Relationship Id="rId6" Type="http://schemas.openxmlformats.org/officeDocument/2006/relationships/image" Target="../media/image1264.png"/><Relationship Id="rId59" Type="http://schemas.openxmlformats.org/officeDocument/2006/relationships/customXml" Target="../ink/ink1327.xml"/><Relationship Id="rId58" Type="http://schemas.openxmlformats.org/officeDocument/2006/relationships/image" Target="../media/image1289.png"/><Relationship Id="rId57" Type="http://schemas.openxmlformats.org/officeDocument/2006/relationships/customXml" Target="../ink/ink1326.xml"/><Relationship Id="rId56" Type="http://schemas.openxmlformats.org/officeDocument/2006/relationships/image" Target="../media/image1288.png"/><Relationship Id="rId55" Type="http://schemas.openxmlformats.org/officeDocument/2006/relationships/customXml" Target="../ink/ink1325.xml"/><Relationship Id="rId54" Type="http://schemas.openxmlformats.org/officeDocument/2006/relationships/image" Target="../media/image1287.png"/><Relationship Id="rId53" Type="http://schemas.openxmlformats.org/officeDocument/2006/relationships/customXml" Target="../ink/ink1324.xml"/><Relationship Id="rId52" Type="http://schemas.openxmlformats.org/officeDocument/2006/relationships/image" Target="../media/image1286.png"/><Relationship Id="rId51" Type="http://schemas.openxmlformats.org/officeDocument/2006/relationships/customXml" Target="../ink/ink1323.xml"/><Relationship Id="rId50" Type="http://schemas.openxmlformats.org/officeDocument/2006/relationships/image" Target="../media/image1285.png"/><Relationship Id="rId5" Type="http://schemas.openxmlformats.org/officeDocument/2006/relationships/customXml" Target="../ink/ink1300.xml"/><Relationship Id="rId49" Type="http://schemas.openxmlformats.org/officeDocument/2006/relationships/customXml" Target="../ink/ink1322.xml"/><Relationship Id="rId48" Type="http://schemas.openxmlformats.org/officeDocument/2006/relationships/image" Target="../media/image1284.png"/><Relationship Id="rId47" Type="http://schemas.openxmlformats.org/officeDocument/2006/relationships/customXml" Target="../ink/ink1321.xml"/><Relationship Id="rId46" Type="http://schemas.openxmlformats.org/officeDocument/2006/relationships/image" Target="../media/image1283.png"/><Relationship Id="rId45" Type="http://schemas.openxmlformats.org/officeDocument/2006/relationships/customXml" Target="../ink/ink1320.xml"/><Relationship Id="rId44" Type="http://schemas.openxmlformats.org/officeDocument/2006/relationships/image" Target="../media/image1282.png"/><Relationship Id="rId43" Type="http://schemas.openxmlformats.org/officeDocument/2006/relationships/customXml" Target="../ink/ink1319.xml"/><Relationship Id="rId42" Type="http://schemas.openxmlformats.org/officeDocument/2006/relationships/image" Target="../media/image1281.png"/><Relationship Id="rId41" Type="http://schemas.openxmlformats.org/officeDocument/2006/relationships/customXml" Target="../ink/ink1318.xml"/><Relationship Id="rId40" Type="http://schemas.openxmlformats.org/officeDocument/2006/relationships/image" Target="../media/image1280.png"/><Relationship Id="rId4" Type="http://schemas.openxmlformats.org/officeDocument/2006/relationships/image" Target="../media/image1263.png"/><Relationship Id="rId39" Type="http://schemas.openxmlformats.org/officeDocument/2006/relationships/customXml" Target="../ink/ink1317.xml"/><Relationship Id="rId38" Type="http://schemas.openxmlformats.org/officeDocument/2006/relationships/image" Target="../media/image1279.png"/><Relationship Id="rId37" Type="http://schemas.openxmlformats.org/officeDocument/2006/relationships/customXml" Target="../ink/ink1316.xml"/><Relationship Id="rId36" Type="http://schemas.openxmlformats.org/officeDocument/2006/relationships/image" Target="../media/image120.png"/><Relationship Id="rId35" Type="http://schemas.openxmlformats.org/officeDocument/2006/relationships/customXml" Target="../ink/ink1315.xml"/><Relationship Id="rId34" Type="http://schemas.openxmlformats.org/officeDocument/2006/relationships/image" Target="../media/image1278.png"/><Relationship Id="rId33" Type="http://schemas.openxmlformats.org/officeDocument/2006/relationships/customXml" Target="../ink/ink1314.xml"/><Relationship Id="rId32" Type="http://schemas.openxmlformats.org/officeDocument/2006/relationships/image" Target="../media/image1277.png"/><Relationship Id="rId31" Type="http://schemas.openxmlformats.org/officeDocument/2006/relationships/customXml" Target="../ink/ink1313.xml"/><Relationship Id="rId30" Type="http://schemas.openxmlformats.org/officeDocument/2006/relationships/image" Target="../media/image1276.png"/><Relationship Id="rId3" Type="http://schemas.openxmlformats.org/officeDocument/2006/relationships/customXml" Target="../ink/ink1299.xml"/><Relationship Id="rId29" Type="http://schemas.openxmlformats.org/officeDocument/2006/relationships/customXml" Target="../ink/ink1312.xml"/><Relationship Id="rId28" Type="http://schemas.openxmlformats.org/officeDocument/2006/relationships/image" Target="../media/image1275.png"/><Relationship Id="rId27" Type="http://schemas.openxmlformats.org/officeDocument/2006/relationships/customXml" Target="../ink/ink1311.xml"/><Relationship Id="rId26" Type="http://schemas.openxmlformats.org/officeDocument/2006/relationships/image" Target="../media/image1274.png"/><Relationship Id="rId25" Type="http://schemas.openxmlformats.org/officeDocument/2006/relationships/customXml" Target="../ink/ink1310.xml"/><Relationship Id="rId24" Type="http://schemas.openxmlformats.org/officeDocument/2006/relationships/image" Target="../media/image1273.png"/><Relationship Id="rId23" Type="http://schemas.openxmlformats.org/officeDocument/2006/relationships/customXml" Target="../ink/ink1309.xml"/><Relationship Id="rId22" Type="http://schemas.openxmlformats.org/officeDocument/2006/relationships/image" Target="../media/image1272.png"/><Relationship Id="rId21" Type="http://schemas.openxmlformats.org/officeDocument/2006/relationships/customXml" Target="../ink/ink1308.xml"/><Relationship Id="rId20" Type="http://schemas.openxmlformats.org/officeDocument/2006/relationships/image" Target="../media/image1271.png"/><Relationship Id="rId2" Type="http://schemas.openxmlformats.org/officeDocument/2006/relationships/image" Target="../media/image1262.png"/><Relationship Id="rId19" Type="http://schemas.openxmlformats.org/officeDocument/2006/relationships/customXml" Target="../ink/ink1307.xml"/><Relationship Id="rId18" Type="http://schemas.openxmlformats.org/officeDocument/2006/relationships/image" Target="../media/image1270.png"/><Relationship Id="rId173" Type="http://schemas.openxmlformats.org/officeDocument/2006/relationships/slideLayout" Target="../slideLayouts/slideLayout2.xml"/><Relationship Id="rId172" Type="http://schemas.openxmlformats.org/officeDocument/2006/relationships/tags" Target="../tags/tag83.xml"/><Relationship Id="rId171" Type="http://schemas.openxmlformats.org/officeDocument/2006/relationships/image" Target="../media/image1343.png"/><Relationship Id="rId170" Type="http://schemas.openxmlformats.org/officeDocument/2006/relationships/customXml" Target="../ink/ink1384.xml"/><Relationship Id="rId17" Type="http://schemas.openxmlformats.org/officeDocument/2006/relationships/customXml" Target="../ink/ink1306.xml"/><Relationship Id="rId169" Type="http://schemas.openxmlformats.org/officeDocument/2006/relationships/image" Target="../media/image1342.png"/><Relationship Id="rId168" Type="http://schemas.openxmlformats.org/officeDocument/2006/relationships/customXml" Target="../ink/ink1383.xml"/><Relationship Id="rId167" Type="http://schemas.openxmlformats.org/officeDocument/2006/relationships/image" Target="../media/image1341.png"/><Relationship Id="rId166" Type="http://schemas.openxmlformats.org/officeDocument/2006/relationships/customXml" Target="../ink/ink1382.xml"/><Relationship Id="rId165" Type="http://schemas.openxmlformats.org/officeDocument/2006/relationships/image" Target="../media/image1340.png"/><Relationship Id="rId164" Type="http://schemas.openxmlformats.org/officeDocument/2006/relationships/customXml" Target="../ink/ink1381.xml"/><Relationship Id="rId163" Type="http://schemas.openxmlformats.org/officeDocument/2006/relationships/image" Target="../media/image1339.png"/><Relationship Id="rId162" Type="http://schemas.openxmlformats.org/officeDocument/2006/relationships/customXml" Target="../ink/ink1380.xml"/><Relationship Id="rId161" Type="http://schemas.openxmlformats.org/officeDocument/2006/relationships/image" Target="../media/image1338.png"/><Relationship Id="rId160" Type="http://schemas.openxmlformats.org/officeDocument/2006/relationships/customXml" Target="../ink/ink1379.xml"/><Relationship Id="rId16" Type="http://schemas.openxmlformats.org/officeDocument/2006/relationships/image" Target="../media/image1269.png"/><Relationship Id="rId159" Type="http://schemas.openxmlformats.org/officeDocument/2006/relationships/image" Target="../media/image1337.png"/><Relationship Id="rId158" Type="http://schemas.openxmlformats.org/officeDocument/2006/relationships/customXml" Target="../ink/ink1378.xml"/><Relationship Id="rId157" Type="http://schemas.openxmlformats.org/officeDocument/2006/relationships/image" Target="../media/image1336.png"/><Relationship Id="rId156" Type="http://schemas.openxmlformats.org/officeDocument/2006/relationships/customXml" Target="../ink/ink1377.xml"/><Relationship Id="rId155" Type="http://schemas.openxmlformats.org/officeDocument/2006/relationships/image" Target="../media/image1335.png"/><Relationship Id="rId154" Type="http://schemas.openxmlformats.org/officeDocument/2006/relationships/customXml" Target="../ink/ink1376.xml"/><Relationship Id="rId153" Type="http://schemas.openxmlformats.org/officeDocument/2006/relationships/image" Target="../media/image1334.png"/><Relationship Id="rId152" Type="http://schemas.openxmlformats.org/officeDocument/2006/relationships/customXml" Target="../ink/ink1375.xml"/><Relationship Id="rId151" Type="http://schemas.openxmlformats.org/officeDocument/2006/relationships/image" Target="../media/image1333.png"/><Relationship Id="rId150" Type="http://schemas.openxmlformats.org/officeDocument/2006/relationships/customXml" Target="../ink/ink1374.xml"/><Relationship Id="rId15" Type="http://schemas.openxmlformats.org/officeDocument/2006/relationships/customXml" Target="../ink/ink1305.xml"/><Relationship Id="rId149" Type="http://schemas.openxmlformats.org/officeDocument/2006/relationships/image" Target="../media/image1332.png"/><Relationship Id="rId148" Type="http://schemas.openxmlformats.org/officeDocument/2006/relationships/customXml" Target="../ink/ink1373.xml"/><Relationship Id="rId147" Type="http://schemas.openxmlformats.org/officeDocument/2006/relationships/image" Target="../media/image1331.png"/><Relationship Id="rId146" Type="http://schemas.openxmlformats.org/officeDocument/2006/relationships/customXml" Target="../ink/ink1372.xml"/><Relationship Id="rId145" Type="http://schemas.openxmlformats.org/officeDocument/2006/relationships/image" Target="../media/image1330.png"/><Relationship Id="rId144" Type="http://schemas.openxmlformats.org/officeDocument/2006/relationships/customXml" Target="../ink/ink1371.xml"/><Relationship Id="rId143" Type="http://schemas.openxmlformats.org/officeDocument/2006/relationships/image" Target="../media/image1329.png"/><Relationship Id="rId142" Type="http://schemas.openxmlformats.org/officeDocument/2006/relationships/customXml" Target="../ink/ink1370.xml"/><Relationship Id="rId141" Type="http://schemas.openxmlformats.org/officeDocument/2006/relationships/image" Target="../media/image1328.png"/><Relationship Id="rId140" Type="http://schemas.openxmlformats.org/officeDocument/2006/relationships/customXml" Target="../ink/ink1369.xml"/><Relationship Id="rId14" Type="http://schemas.openxmlformats.org/officeDocument/2006/relationships/image" Target="../media/image1268.png"/><Relationship Id="rId139" Type="http://schemas.openxmlformats.org/officeDocument/2006/relationships/image" Target="../media/image1327.png"/><Relationship Id="rId138" Type="http://schemas.openxmlformats.org/officeDocument/2006/relationships/customXml" Target="../ink/ink1368.xml"/><Relationship Id="rId137" Type="http://schemas.openxmlformats.org/officeDocument/2006/relationships/image" Target="../media/image1326.png"/><Relationship Id="rId136" Type="http://schemas.openxmlformats.org/officeDocument/2006/relationships/customXml" Target="../ink/ink1367.xml"/><Relationship Id="rId135" Type="http://schemas.openxmlformats.org/officeDocument/2006/relationships/image" Target="../media/image1325.png"/><Relationship Id="rId134" Type="http://schemas.openxmlformats.org/officeDocument/2006/relationships/customXml" Target="../ink/ink1366.xml"/><Relationship Id="rId133" Type="http://schemas.openxmlformats.org/officeDocument/2006/relationships/image" Target="../media/image1324.png"/><Relationship Id="rId132" Type="http://schemas.openxmlformats.org/officeDocument/2006/relationships/customXml" Target="../ink/ink1365.xml"/><Relationship Id="rId131" Type="http://schemas.openxmlformats.org/officeDocument/2006/relationships/image" Target="../media/image1323.png"/><Relationship Id="rId130" Type="http://schemas.openxmlformats.org/officeDocument/2006/relationships/customXml" Target="../ink/ink1364.xml"/><Relationship Id="rId13" Type="http://schemas.openxmlformats.org/officeDocument/2006/relationships/customXml" Target="../ink/ink1304.xml"/><Relationship Id="rId129" Type="http://schemas.openxmlformats.org/officeDocument/2006/relationships/image" Target="../media/image1322.png"/><Relationship Id="rId128" Type="http://schemas.openxmlformats.org/officeDocument/2006/relationships/customXml" Target="../ink/ink1363.xml"/><Relationship Id="rId127" Type="http://schemas.openxmlformats.org/officeDocument/2006/relationships/image" Target="../media/image1321.png"/><Relationship Id="rId126" Type="http://schemas.openxmlformats.org/officeDocument/2006/relationships/customXml" Target="../ink/ink1362.xml"/><Relationship Id="rId125" Type="http://schemas.openxmlformats.org/officeDocument/2006/relationships/image" Target="../media/image1320.png"/><Relationship Id="rId124" Type="http://schemas.openxmlformats.org/officeDocument/2006/relationships/customXml" Target="../ink/ink1361.xml"/><Relationship Id="rId123" Type="http://schemas.openxmlformats.org/officeDocument/2006/relationships/image" Target="../media/image1319.png"/><Relationship Id="rId122" Type="http://schemas.openxmlformats.org/officeDocument/2006/relationships/customXml" Target="../ink/ink1360.xml"/><Relationship Id="rId121" Type="http://schemas.openxmlformats.org/officeDocument/2006/relationships/image" Target="../media/image1318.png"/><Relationship Id="rId120" Type="http://schemas.openxmlformats.org/officeDocument/2006/relationships/customXml" Target="../ink/ink1359.xml"/><Relationship Id="rId12" Type="http://schemas.openxmlformats.org/officeDocument/2006/relationships/image" Target="../media/image1267.png"/><Relationship Id="rId119" Type="http://schemas.openxmlformats.org/officeDocument/2006/relationships/image" Target="../media/image1317.png"/><Relationship Id="rId118" Type="http://schemas.openxmlformats.org/officeDocument/2006/relationships/customXml" Target="../ink/ink1358.xml"/><Relationship Id="rId117" Type="http://schemas.openxmlformats.org/officeDocument/2006/relationships/image" Target="../media/image1316.png"/><Relationship Id="rId116" Type="http://schemas.openxmlformats.org/officeDocument/2006/relationships/customXml" Target="../ink/ink1357.xml"/><Relationship Id="rId115" Type="http://schemas.openxmlformats.org/officeDocument/2006/relationships/image" Target="../media/image1315.png"/><Relationship Id="rId114" Type="http://schemas.openxmlformats.org/officeDocument/2006/relationships/customXml" Target="../ink/ink1356.xml"/><Relationship Id="rId113" Type="http://schemas.openxmlformats.org/officeDocument/2006/relationships/image" Target="../media/image1314.png"/><Relationship Id="rId112" Type="http://schemas.openxmlformats.org/officeDocument/2006/relationships/customXml" Target="../ink/ink1355.xml"/><Relationship Id="rId111" Type="http://schemas.openxmlformats.org/officeDocument/2006/relationships/image" Target="../media/image1313.png"/><Relationship Id="rId110" Type="http://schemas.openxmlformats.org/officeDocument/2006/relationships/customXml" Target="../ink/ink1354.xml"/><Relationship Id="rId11" Type="http://schemas.openxmlformats.org/officeDocument/2006/relationships/customXml" Target="../ink/ink1303.xml"/><Relationship Id="rId109" Type="http://schemas.openxmlformats.org/officeDocument/2006/relationships/image" Target="../media/image1312.png"/><Relationship Id="rId108" Type="http://schemas.openxmlformats.org/officeDocument/2006/relationships/customXml" Target="../ink/ink1353.xml"/><Relationship Id="rId107" Type="http://schemas.openxmlformats.org/officeDocument/2006/relationships/image" Target="../media/image1311.png"/><Relationship Id="rId106" Type="http://schemas.openxmlformats.org/officeDocument/2006/relationships/customXml" Target="../ink/ink1352.xml"/><Relationship Id="rId105" Type="http://schemas.openxmlformats.org/officeDocument/2006/relationships/image" Target="../media/image269.png"/><Relationship Id="rId104" Type="http://schemas.openxmlformats.org/officeDocument/2006/relationships/customXml" Target="../ink/ink1351.xml"/><Relationship Id="rId103" Type="http://schemas.openxmlformats.org/officeDocument/2006/relationships/image" Target="../media/image1310.png"/><Relationship Id="rId102" Type="http://schemas.openxmlformats.org/officeDocument/2006/relationships/customXml" Target="../ink/ink1350.xml"/><Relationship Id="rId101" Type="http://schemas.openxmlformats.org/officeDocument/2006/relationships/image" Target="../media/image1309.png"/><Relationship Id="rId100" Type="http://schemas.openxmlformats.org/officeDocument/2006/relationships/customXml" Target="../ink/ink1349.xml"/><Relationship Id="rId10" Type="http://schemas.openxmlformats.org/officeDocument/2006/relationships/image" Target="../media/image1266.png"/><Relationship Id="rId1" Type="http://schemas.openxmlformats.org/officeDocument/2006/relationships/customXml" Target="../ink/ink1298.xml"/></Relationships>
</file>

<file path=ppt/slides/_rels/slide19.xml.rels><?xml version="1.0" encoding="UTF-8" standalone="yes"?>
<Relationships xmlns="http://schemas.openxmlformats.org/package/2006/relationships"><Relationship Id="rId99" Type="http://schemas.openxmlformats.org/officeDocument/2006/relationships/image" Target="../media/image1308.png"/><Relationship Id="rId98" Type="http://schemas.openxmlformats.org/officeDocument/2006/relationships/customXml" Target="../ink/ink1435.xml"/><Relationship Id="rId97" Type="http://schemas.openxmlformats.org/officeDocument/2006/relationships/image" Target="../media/image1307.png"/><Relationship Id="rId96" Type="http://schemas.openxmlformats.org/officeDocument/2006/relationships/customXml" Target="../ink/ink1434.xml"/><Relationship Id="rId95" Type="http://schemas.openxmlformats.org/officeDocument/2006/relationships/image" Target="../media/image1306.png"/><Relationship Id="rId94" Type="http://schemas.openxmlformats.org/officeDocument/2006/relationships/customXml" Target="../ink/ink1433.xml"/><Relationship Id="rId93" Type="http://schemas.openxmlformats.org/officeDocument/2006/relationships/image" Target="../media/image1305.png"/><Relationship Id="rId92" Type="http://schemas.openxmlformats.org/officeDocument/2006/relationships/customXml" Target="../ink/ink1432.xml"/><Relationship Id="rId91" Type="http://schemas.openxmlformats.org/officeDocument/2006/relationships/image" Target="../media/image1304.png"/><Relationship Id="rId90" Type="http://schemas.openxmlformats.org/officeDocument/2006/relationships/customXml" Target="../ink/ink1431.xml"/><Relationship Id="rId9" Type="http://schemas.openxmlformats.org/officeDocument/2006/relationships/customXml" Target="../ink/ink1389.xml"/><Relationship Id="rId89" Type="http://schemas.openxmlformats.org/officeDocument/2006/relationships/image" Target="../media/image1303.png"/><Relationship Id="rId88" Type="http://schemas.openxmlformats.org/officeDocument/2006/relationships/customXml" Target="../ink/ink1430.xml"/><Relationship Id="rId87" Type="http://schemas.openxmlformats.org/officeDocument/2006/relationships/image" Target="../media/image1302.png"/><Relationship Id="rId86" Type="http://schemas.openxmlformats.org/officeDocument/2006/relationships/customXml" Target="../ink/ink1429.xml"/><Relationship Id="rId85" Type="http://schemas.openxmlformats.org/officeDocument/2006/relationships/image" Target="../media/image1301.png"/><Relationship Id="rId84" Type="http://schemas.openxmlformats.org/officeDocument/2006/relationships/customXml" Target="../ink/ink1428.xml"/><Relationship Id="rId83" Type="http://schemas.openxmlformats.org/officeDocument/2006/relationships/image" Target="../media/image1300.png"/><Relationship Id="rId82" Type="http://schemas.openxmlformats.org/officeDocument/2006/relationships/customXml" Target="../ink/ink1427.xml"/><Relationship Id="rId81" Type="http://schemas.openxmlformats.org/officeDocument/2006/relationships/image" Target="../media/image1299.png"/><Relationship Id="rId80" Type="http://schemas.openxmlformats.org/officeDocument/2006/relationships/customXml" Target="../ink/ink1426.xml"/><Relationship Id="rId8" Type="http://schemas.openxmlformats.org/officeDocument/2006/relationships/image" Target="../media/image1265.png"/><Relationship Id="rId79" Type="http://schemas.openxmlformats.org/officeDocument/2006/relationships/image" Target="../media/image1298.png"/><Relationship Id="rId78" Type="http://schemas.openxmlformats.org/officeDocument/2006/relationships/customXml" Target="../ink/ink1425.xml"/><Relationship Id="rId77" Type="http://schemas.openxmlformats.org/officeDocument/2006/relationships/image" Target="../media/image1297.png"/><Relationship Id="rId76" Type="http://schemas.openxmlformats.org/officeDocument/2006/relationships/customXml" Target="../ink/ink1424.xml"/><Relationship Id="rId75" Type="http://schemas.openxmlformats.org/officeDocument/2006/relationships/image" Target="../media/image1296.png"/><Relationship Id="rId74" Type="http://schemas.openxmlformats.org/officeDocument/2006/relationships/customXml" Target="../ink/ink1423.xml"/><Relationship Id="rId73" Type="http://schemas.openxmlformats.org/officeDocument/2006/relationships/image" Target="../media/image1295.png"/><Relationship Id="rId72" Type="http://schemas.openxmlformats.org/officeDocument/2006/relationships/customXml" Target="../ink/ink1422.xml"/><Relationship Id="rId71" Type="http://schemas.openxmlformats.org/officeDocument/2006/relationships/customXml" Target="../ink/ink1421.xml"/><Relationship Id="rId70" Type="http://schemas.openxmlformats.org/officeDocument/2006/relationships/image" Target="../media/image1294.png"/><Relationship Id="rId7" Type="http://schemas.openxmlformats.org/officeDocument/2006/relationships/customXml" Target="../ink/ink1388.xml"/><Relationship Id="rId69" Type="http://schemas.openxmlformats.org/officeDocument/2006/relationships/customXml" Target="../ink/ink1420.xml"/><Relationship Id="rId68" Type="http://schemas.openxmlformats.org/officeDocument/2006/relationships/image" Target="../media/image1293.png"/><Relationship Id="rId67" Type="http://schemas.openxmlformats.org/officeDocument/2006/relationships/customXml" Target="../ink/ink1419.xml"/><Relationship Id="rId66" Type="http://schemas.openxmlformats.org/officeDocument/2006/relationships/image" Target="../media/image1292.png"/><Relationship Id="rId65" Type="http://schemas.openxmlformats.org/officeDocument/2006/relationships/customXml" Target="../ink/ink1418.xml"/><Relationship Id="rId64" Type="http://schemas.openxmlformats.org/officeDocument/2006/relationships/customXml" Target="../ink/ink1417.xml"/><Relationship Id="rId63" Type="http://schemas.openxmlformats.org/officeDocument/2006/relationships/image" Target="../media/image1291.png"/><Relationship Id="rId625" Type="http://schemas.openxmlformats.org/officeDocument/2006/relationships/slideLayout" Target="../slideLayouts/slideLayout2.xml"/><Relationship Id="rId624" Type="http://schemas.openxmlformats.org/officeDocument/2006/relationships/tags" Target="../tags/tag84.xml"/><Relationship Id="rId623" Type="http://schemas.openxmlformats.org/officeDocument/2006/relationships/image" Target="../media/image1602.png"/><Relationship Id="rId622" Type="http://schemas.openxmlformats.org/officeDocument/2006/relationships/customXml" Target="../ink/ink1698.xml"/><Relationship Id="rId621" Type="http://schemas.openxmlformats.org/officeDocument/2006/relationships/image" Target="../media/image1601.png"/><Relationship Id="rId620" Type="http://schemas.openxmlformats.org/officeDocument/2006/relationships/customXml" Target="../ink/ink1697.xml"/><Relationship Id="rId62" Type="http://schemas.openxmlformats.org/officeDocument/2006/relationships/customXml" Target="../ink/ink1416.xml"/><Relationship Id="rId619" Type="http://schemas.openxmlformats.org/officeDocument/2006/relationships/image" Target="../media/image1600.png"/><Relationship Id="rId618" Type="http://schemas.openxmlformats.org/officeDocument/2006/relationships/customXml" Target="../ink/ink1696.xml"/><Relationship Id="rId617" Type="http://schemas.openxmlformats.org/officeDocument/2006/relationships/image" Target="../media/image1599.png"/><Relationship Id="rId616" Type="http://schemas.openxmlformats.org/officeDocument/2006/relationships/customXml" Target="../ink/ink1695.xml"/><Relationship Id="rId615" Type="http://schemas.openxmlformats.org/officeDocument/2006/relationships/image" Target="../media/image1598.png"/><Relationship Id="rId614" Type="http://schemas.openxmlformats.org/officeDocument/2006/relationships/customXml" Target="../ink/ink1694.xml"/><Relationship Id="rId613" Type="http://schemas.openxmlformats.org/officeDocument/2006/relationships/image" Target="../media/image1597.png"/><Relationship Id="rId612" Type="http://schemas.openxmlformats.org/officeDocument/2006/relationships/customXml" Target="../ink/ink1693.xml"/><Relationship Id="rId611" Type="http://schemas.openxmlformats.org/officeDocument/2006/relationships/image" Target="../media/image1596.png"/><Relationship Id="rId610" Type="http://schemas.openxmlformats.org/officeDocument/2006/relationships/customXml" Target="../ink/ink1692.xml"/><Relationship Id="rId61" Type="http://schemas.openxmlformats.org/officeDocument/2006/relationships/customXml" Target="../ink/ink1415.xml"/><Relationship Id="rId609" Type="http://schemas.openxmlformats.org/officeDocument/2006/relationships/image" Target="../media/image1595.png"/><Relationship Id="rId608" Type="http://schemas.openxmlformats.org/officeDocument/2006/relationships/customXml" Target="../ink/ink1691.xml"/><Relationship Id="rId607" Type="http://schemas.openxmlformats.org/officeDocument/2006/relationships/image" Target="../media/image1594.png"/><Relationship Id="rId606" Type="http://schemas.openxmlformats.org/officeDocument/2006/relationships/customXml" Target="../ink/ink1690.xml"/><Relationship Id="rId605" Type="http://schemas.openxmlformats.org/officeDocument/2006/relationships/image" Target="../media/image1593.png"/><Relationship Id="rId604" Type="http://schemas.openxmlformats.org/officeDocument/2006/relationships/customXml" Target="../ink/ink1689.xml"/><Relationship Id="rId603" Type="http://schemas.openxmlformats.org/officeDocument/2006/relationships/image" Target="../media/image1592.png"/><Relationship Id="rId602" Type="http://schemas.openxmlformats.org/officeDocument/2006/relationships/customXml" Target="../ink/ink1688.xml"/><Relationship Id="rId601" Type="http://schemas.openxmlformats.org/officeDocument/2006/relationships/image" Target="../media/image1591.png"/><Relationship Id="rId600" Type="http://schemas.openxmlformats.org/officeDocument/2006/relationships/customXml" Target="../ink/ink1687.xml"/><Relationship Id="rId60" Type="http://schemas.openxmlformats.org/officeDocument/2006/relationships/image" Target="../media/image1290.png"/><Relationship Id="rId6" Type="http://schemas.openxmlformats.org/officeDocument/2006/relationships/image" Target="../media/image1264.png"/><Relationship Id="rId599" Type="http://schemas.openxmlformats.org/officeDocument/2006/relationships/image" Target="../media/image1590.png"/><Relationship Id="rId598" Type="http://schemas.openxmlformats.org/officeDocument/2006/relationships/customXml" Target="../ink/ink1686.xml"/><Relationship Id="rId597" Type="http://schemas.openxmlformats.org/officeDocument/2006/relationships/image" Target="../media/image1589.png"/><Relationship Id="rId596" Type="http://schemas.openxmlformats.org/officeDocument/2006/relationships/customXml" Target="../ink/ink1685.xml"/><Relationship Id="rId595" Type="http://schemas.openxmlformats.org/officeDocument/2006/relationships/image" Target="../media/image1588.png"/><Relationship Id="rId594" Type="http://schemas.openxmlformats.org/officeDocument/2006/relationships/customXml" Target="../ink/ink1684.xml"/><Relationship Id="rId593" Type="http://schemas.openxmlformats.org/officeDocument/2006/relationships/image" Target="../media/image1587.png"/><Relationship Id="rId592" Type="http://schemas.openxmlformats.org/officeDocument/2006/relationships/customXml" Target="../ink/ink1683.xml"/><Relationship Id="rId591" Type="http://schemas.openxmlformats.org/officeDocument/2006/relationships/image" Target="../media/image1586.png"/><Relationship Id="rId590" Type="http://schemas.openxmlformats.org/officeDocument/2006/relationships/customXml" Target="../ink/ink1682.xml"/><Relationship Id="rId59" Type="http://schemas.openxmlformats.org/officeDocument/2006/relationships/customXml" Target="../ink/ink1414.xml"/><Relationship Id="rId589" Type="http://schemas.openxmlformats.org/officeDocument/2006/relationships/image" Target="../media/image1585.png"/><Relationship Id="rId588" Type="http://schemas.openxmlformats.org/officeDocument/2006/relationships/customXml" Target="../ink/ink1681.xml"/><Relationship Id="rId587" Type="http://schemas.openxmlformats.org/officeDocument/2006/relationships/image" Target="../media/image1584.png"/><Relationship Id="rId586" Type="http://schemas.openxmlformats.org/officeDocument/2006/relationships/customXml" Target="../ink/ink1680.xml"/><Relationship Id="rId585" Type="http://schemas.openxmlformats.org/officeDocument/2006/relationships/image" Target="../media/image1583.png"/><Relationship Id="rId584" Type="http://schemas.openxmlformats.org/officeDocument/2006/relationships/customXml" Target="../ink/ink1679.xml"/><Relationship Id="rId583" Type="http://schemas.openxmlformats.org/officeDocument/2006/relationships/image" Target="../media/image1582.png"/><Relationship Id="rId582" Type="http://schemas.openxmlformats.org/officeDocument/2006/relationships/customXml" Target="../ink/ink1678.xml"/><Relationship Id="rId581" Type="http://schemas.openxmlformats.org/officeDocument/2006/relationships/image" Target="../media/image1581.png"/><Relationship Id="rId580" Type="http://schemas.openxmlformats.org/officeDocument/2006/relationships/customXml" Target="../ink/ink1677.xml"/><Relationship Id="rId58" Type="http://schemas.openxmlformats.org/officeDocument/2006/relationships/image" Target="../media/image1289.png"/><Relationship Id="rId579" Type="http://schemas.openxmlformats.org/officeDocument/2006/relationships/image" Target="../media/image1580.png"/><Relationship Id="rId578" Type="http://schemas.openxmlformats.org/officeDocument/2006/relationships/customXml" Target="../ink/ink1676.xml"/><Relationship Id="rId577" Type="http://schemas.openxmlformats.org/officeDocument/2006/relationships/image" Target="../media/image1579.png"/><Relationship Id="rId576" Type="http://schemas.openxmlformats.org/officeDocument/2006/relationships/customXml" Target="../ink/ink1675.xml"/><Relationship Id="rId575" Type="http://schemas.openxmlformats.org/officeDocument/2006/relationships/image" Target="../media/image1578.png"/><Relationship Id="rId574" Type="http://schemas.openxmlformats.org/officeDocument/2006/relationships/customXml" Target="../ink/ink1674.xml"/><Relationship Id="rId573" Type="http://schemas.openxmlformats.org/officeDocument/2006/relationships/image" Target="../media/image1577.png"/><Relationship Id="rId572" Type="http://schemas.openxmlformats.org/officeDocument/2006/relationships/customXml" Target="../ink/ink1673.xml"/><Relationship Id="rId571" Type="http://schemas.openxmlformats.org/officeDocument/2006/relationships/image" Target="../media/image1576.png"/><Relationship Id="rId570" Type="http://schemas.openxmlformats.org/officeDocument/2006/relationships/customXml" Target="../ink/ink1672.xml"/><Relationship Id="rId57" Type="http://schemas.openxmlformats.org/officeDocument/2006/relationships/customXml" Target="../ink/ink1413.xml"/><Relationship Id="rId569" Type="http://schemas.openxmlformats.org/officeDocument/2006/relationships/image" Target="../media/image1575.png"/><Relationship Id="rId568" Type="http://schemas.openxmlformats.org/officeDocument/2006/relationships/customXml" Target="../ink/ink1671.xml"/><Relationship Id="rId567" Type="http://schemas.openxmlformats.org/officeDocument/2006/relationships/image" Target="../media/image1574.png"/><Relationship Id="rId566" Type="http://schemas.openxmlformats.org/officeDocument/2006/relationships/customXml" Target="../ink/ink1670.xml"/><Relationship Id="rId565" Type="http://schemas.openxmlformats.org/officeDocument/2006/relationships/image" Target="../media/image1573.png"/><Relationship Id="rId564" Type="http://schemas.openxmlformats.org/officeDocument/2006/relationships/customXml" Target="../ink/ink1669.xml"/><Relationship Id="rId563" Type="http://schemas.openxmlformats.org/officeDocument/2006/relationships/image" Target="../media/image1572.png"/><Relationship Id="rId562" Type="http://schemas.openxmlformats.org/officeDocument/2006/relationships/customXml" Target="../ink/ink1668.xml"/><Relationship Id="rId561" Type="http://schemas.openxmlformats.org/officeDocument/2006/relationships/image" Target="../media/image1571.png"/><Relationship Id="rId560" Type="http://schemas.openxmlformats.org/officeDocument/2006/relationships/customXml" Target="../ink/ink1667.xml"/><Relationship Id="rId56" Type="http://schemas.openxmlformats.org/officeDocument/2006/relationships/image" Target="../media/image1288.png"/><Relationship Id="rId559" Type="http://schemas.openxmlformats.org/officeDocument/2006/relationships/image" Target="../media/image1570.png"/><Relationship Id="rId558" Type="http://schemas.openxmlformats.org/officeDocument/2006/relationships/customXml" Target="../ink/ink1666.xml"/><Relationship Id="rId557" Type="http://schemas.openxmlformats.org/officeDocument/2006/relationships/image" Target="../media/image1569.png"/><Relationship Id="rId556" Type="http://schemas.openxmlformats.org/officeDocument/2006/relationships/customXml" Target="../ink/ink1665.xml"/><Relationship Id="rId555" Type="http://schemas.openxmlformats.org/officeDocument/2006/relationships/image" Target="../media/image1568.png"/><Relationship Id="rId554" Type="http://schemas.openxmlformats.org/officeDocument/2006/relationships/customXml" Target="../ink/ink1664.xml"/><Relationship Id="rId553" Type="http://schemas.openxmlformats.org/officeDocument/2006/relationships/image" Target="../media/image1567.png"/><Relationship Id="rId552" Type="http://schemas.openxmlformats.org/officeDocument/2006/relationships/customXml" Target="../ink/ink1663.xml"/><Relationship Id="rId551" Type="http://schemas.openxmlformats.org/officeDocument/2006/relationships/image" Target="../media/image1566.png"/><Relationship Id="rId550" Type="http://schemas.openxmlformats.org/officeDocument/2006/relationships/customXml" Target="../ink/ink1662.xml"/><Relationship Id="rId55" Type="http://schemas.openxmlformats.org/officeDocument/2006/relationships/customXml" Target="../ink/ink1412.xml"/><Relationship Id="rId549" Type="http://schemas.openxmlformats.org/officeDocument/2006/relationships/image" Target="../media/image1565.png"/><Relationship Id="rId548" Type="http://schemas.openxmlformats.org/officeDocument/2006/relationships/customXml" Target="../ink/ink1661.xml"/><Relationship Id="rId547" Type="http://schemas.openxmlformats.org/officeDocument/2006/relationships/image" Target="../media/image1564.png"/><Relationship Id="rId546" Type="http://schemas.openxmlformats.org/officeDocument/2006/relationships/customXml" Target="../ink/ink1660.xml"/><Relationship Id="rId545" Type="http://schemas.openxmlformats.org/officeDocument/2006/relationships/image" Target="../media/image1563.png"/><Relationship Id="rId544" Type="http://schemas.openxmlformats.org/officeDocument/2006/relationships/customXml" Target="../ink/ink1659.xml"/><Relationship Id="rId543" Type="http://schemas.openxmlformats.org/officeDocument/2006/relationships/image" Target="../media/image1562.png"/><Relationship Id="rId542" Type="http://schemas.openxmlformats.org/officeDocument/2006/relationships/customXml" Target="../ink/ink1658.xml"/><Relationship Id="rId541" Type="http://schemas.openxmlformats.org/officeDocument/2006/relationships/image" Target="../media/image1561.png"/><Relationship Id="rId540" Type="http://schemas.openxmlformats.org/officeDocument/2006/relationships/customXml" Target="../ink/ink1657.xml"/><Relationship Id="rId54" Type="http://schemas.openxmlformats.org/officeDocument/2006/relationships/image" Target="../media/image1287.png"/><Relationship Id="rId539" Type="http://schemas.openxmlformats.org/officeDocument/2006/relationships/image" Target="../media/image1560.png"/><Relationship Id="rId538" Type="http://schemas.openxmlformats.org/officeDocument/2006/relationships/customXml" Target="../ink/ink1656.xml"/><Relationship Id="rId537" Type="http://schemas.openxmlformats.org/officeDocument/2006/relationships/image" Target="../media/image1559.png"/><Relationship Id="rId536" Type="http://schemas.openxmlformats.org/officeDocument/2006/relationships/customXml" Target="../ink/ink1655.xml"/><Relationship Id="rId535" Type="http://schemas.openxmlformats.org/officeDocument/2006/relationships/image" Target="../media/image1558.png"/><Relationship Id="rId534" Type="http://schemas.openxmlformats.org/officeDocument/2006/relationships/customXml" Target="../ink/ink1654.xml"/><Relationship Id="rId533" Type="http://schemas.openxmlformats.org/officeDocument/2006/relationships/image" Target="../media/image1557.png"/><Relationship Id="rId532" Type="http://schemas.openxmlformats.org/officeDocument/2006/relationships/customXml" Target="../ink/ink1653.xml"/><Relationship Id="rId531" Type="http://schemas.openxmlformats.org/officeDocument/2006/relationships/image" Target="../media/image1556.png"/><Relationship Id="rId530" Type="http://schemas.openxmlformats.org/officeDocument/2006/relationships/customXml" Target="../ink/ink1652.xml"/><Relationship Id="rId53" Type="http://schemas.openxmlformats.org/officeDocument/2006/relationships/customXml" Target="../ink/ink1411.xml"/><Relationship Id="rId529" Type="http://schemas.openxmlformats.org/officeDocument/2006/relationships/image" Target="../media/image1555.png"/><Relationship Id="rId528" Type="http://schemas.openxmlformats.org/officeDocument/2006/relationships/customXml" Target="../ink/ink1651.xml"/><Relationship Id="rId527" Type="http://schemas.openxmlformats.org/officeDocument/2006/relationships/image" Target="../media/image1554.png"/><Relationship Id="rId526" Type="http://schemas.openxmlformats.org/officeDocument/2006/relationships/customXml" Target="../ink/ink1650.xml"/><Relationship Id="rId525" Type="http://schemas.openxmlformats.org/officeDocument/2006/relationships/image" Target="../media/image1553.png"/><Relationship Id="rId524" Type="http://schemas.openxmlformats.org/officeDocument/2006/relationships/customXml" Target="../ink/ink1649.xml"/><Relationship Id="rId523" Type="http://schemas.openxmlformats.org/officeDocument/2006/relationships/image" Target="../media/image1552.png"/><Relationship Id="rId522" Type="http://schemas.openxmlformats.org/officeDocument/2006/relationships/customXml" Target="../ink/ink1648.xml"/><Relationship Id="rId521" Type="http://schemas.openxmlformats.org/officeDocument/2006/relationships/image" Target="../media/image1551.png"/><Relationship Id="rId520" Type="http://schemas.openxmlformats.org/officeDocument/2006/relationships/customXml" Target="../ink/ink1647.xml"/><Relationship Id="rId52" Type="http://schemas.openxmlformats.org/officeDocument/2006/relationships/image" Target="../media/image1286.png"/><Relationship Id="rId519" Type="http://schemas.openxmlformats.org/officeDocument/2006/relationships/image" Target="../media/image1550.png"/><Relationship Id="rId518" Type="http://schemas.openxmlformats.org/officeDocument/2006/relationships/customXml" Target="../ink/ink1646.xml"/><Relationship Id="rId517" Type="http://schemas.openxmlformats.org/officeDocument/2006/relationships/image" Target="../media/image1549.png"/><Relationship Id="rId516" Type="http://schemas.openxmlformats.org/officeDocument/2006/relationships/customXml" Target="../ink/ink1645.xml"/><Relationship Id="rId515" Type="http://schemas.openxmlformats.org/officeDocument/2006/relationships/image" Target="../media/image1548.png"/><Relationship Id="rId514" Type="http://schemas.openxmlformats.org/officeDocument/2006/relationships/customXml" Target="../ink/ink1644.xml"/><Relationship Id="rId513" Type="http://schemas.openxmlformats.org/officeDocument/2006/relationships/image" Target="../media/image1547.png"/><Relationship Id="rId512" Type="http://schemas.openxmlformats.org/officeDocument/2006/relationships/customXml" Target="../ink/ink1643.xml"/><Relationship Id="rId511" Type="http://schemas.openxmlformats.org/officeDocument/2006/relationships/image" Target="../media/image1546.png"/><Relationship Id="rId510" Type="http://schemas.openxmlformats.org/officeDocument/2006/relationships/customXml" Target="../ink/ink1642.xml"/><Relationship Id="rId51" Type="http://schemas.openxmlformats.org/officeDocument/2006/relationships/customXml" Target="../ink/ink1410.xml"/><Relationship Id="rId509" Type="http://schemas.openxmlformats.org/officeDocument/2006/relationships/image" Target="../media/image1545.png"/><Relationship Id="rId508" Type="http://schemas.openxmlformats.org/officeDocument/2006/relationships/customXml" Target="../ink/ink1641.xml"/><Relationship Id="rId507" Type="http://schemas.openxmlformats.org/officeDocument/2006/relationships/image" Target="../media/image1544.png"/><Relationship Id="rId506" Type="http://schemas.openxmlformats.org/officeDocument/2006/relationships/customXml" Target="../ink/ink1640.xml"/><Relationship Id="rId505" Type="http://schemas.openxmlformats.org/officeDocument/2006/relationships/image" Target="../media/image1543.png"/><Relationship Id="rId504" Type="http://schemas.openxmlformats.org/officeDocument/2006/relationships/customXml" Target="../ink/ink1639.xml"/><Relationship Id="rId503" Type="http://schemas.openxmlformats.org/officeDocument/2006/relationships/image" Target="../media/image1542.png"/><Relationship Id="rId502" Type="http://schemas.openxmlformats.org/officeDocument/2006/relationships/customXml" Target="../ink/ink1638.xml"/><Relationship Id="rId501" Type="http://schemas.openxmlformats.org/officeDocument/2006/relationships/image" Target="../media/image1541.png"/><Relationship Id="rId500" Type="http://schemas.openxmlformats.org/officeDocument/2006/relationships/customXml" Target="../ink/ink1637.xml"/><Relationship Id="rId50" Type="http://schemas.openxmlformats.org/officeDocument/2006/relationships/image" Target="../media/image1285.png"/><Relationship Id="rId5" Type="http://schemas.openxmlformats.org/officeDocument/2006/relationships/customXml" Target="../ink/ink1387.xml"/><Relationship Id="rId499" Type="http://schemas.openxmlformats.org/officeDocument/2006/relationships/image" Target="../media/image1540.png"/><Relationship Id="rId498" Type="http://schemas.openxmlformats.org/officeDocument/2006/relationships/customXml" Target="../ink/ink1636.xml"/><Relationship Id="rId497" Type="http://schemas.openxmlformats.org/officeDocument/2006/relationships/image" Target="../media/image1539.png"/><Relationship Id="rId496" Type="http://schemas.openxmlformats.org/officeDocument/2006/relationships/customXml" Target="../ink/ink1635.xml"/><Relationship Id="rId495" Type="http://schemas.openxmlformats.org/officeDocument/2006/relationships/image" Target="../media/image1538.png"/><Relationship Id="rId494" Type="http://schemas.openxmlformats.org/officeDocument/2006/relationships/customXml" Target="../ink/ink1634.xml"/><Relationship Id="rId493" Type="http://schemas.openxmlformats.org/officeDocument/2006/relationships/image" Target="../media/image1537.png"/><Relationship Id="rId492" Type="http://schemas.openxmlformats.org/officeDocument/2006/relationships/customXml" Target="../ink/ink1633.xml"/><Relationship Id="rId491" Type="http://schemas.openxmlformats.org/officeDocument/2006/relationships/image" Target="../media/image1536.png"/><Relationship Id="rId490" Type="http://schemas.openxmlformats.org/officeDocument/2006/relationships/customXml" Target="../ink/ink1632.xml"/><Relationship Id="rId49" Type="http://schemas.openxmlformats.org/officeDocument/2006/relationships/customXml" Target="../ink/ink1409.xml"/><Relationship Id="rId489" Type="http://schemas.openxmlformats.org/officeDocument/2006/relationships/image" Target="../media/image1535.png"/><Relationship Id="rId488" Type="http://schemas.openxmlformats.org/officeDocument/2006/relationships/customXml" Target="../ink/ink1631.xml"/><Relationship Id="rId487" Type="http://schemas.openxmlformats.org/officeDocument/2006/relationships/image" Target="../media/image1534.png"/><Relationship Id="rId486" Type="http://schemas.openxmlformats.org/officeDocument/2006/relationships/customXml" Target="../ink/ink1630.xml"/><Relationship Id="rId485" Type="http://schemas.openxmlformats.org/officeDocument/2006/relationships/image" Target="../media/image1533.png"/><Relationship Id="rId484" Type="http://schemas.openxmlformats.org/officeDocument/2006/relationships/customXml" Target="../ink/ink1629.xml"/><Relationship Id="rId483" Type="http://schemas.openxmlformats.org/officeDocument/2006/relationships/image" Target="../media/image1532.png"/><Relationship Id="rId482" Type="http://schemas.openxmlformats.org/officeDocument/2006/relationships/customXml" Target="../ink/ink1628.xml"/><Relationship Id="rId481" Type="http://schemas.openxmlformats.org/officeDocument/2006/relationships/image" Target="../media/image1531.png"/><Relationship Id="rId480" Type="http://schemas.openxmlformats.org/officeDocument/2006/relationships/customXml" Target="../ink/ink1627.xml"/><Relationship Id="rId48" Type="http://schemas.openxmlformats.org/officeDocument/2006/relationships/image" Target="../media/image1284.png"/><Relationship Id="rId479" Type="http://schemas.openxmlformats.org/officeDocument/2006/relationships/image" Target="../media/image1530.png"/><Relationship Id="rId478" Type="http://schemas.openxmlformats.org/officeDocument/2006/relationships/customXml" Target="../ink/ink1626.xml"/><Relationship Id="rId477" Type="http://schemas.openxmlformats.org/officeDocument/2006/relationships/image" Target="../media/image1529.png"/><Relationship Id="rId476" Type="http://schemas.openxmlformats.org/officeDocument/2006/relationships/customXml" Target="../ink/ink1625.xml"/><Relationship Id="rId475" Type="http://schemas.openxmlformats.org/officeDocument/2006/relationships/image" Target="../media/image1528.png"/><Relationship Id="rId474" Type="http://schemas.openxmlformats.org/officeDocument/2006/relationships/customXml" Target="../ink/ink1624.xml"/><Relationship Id="rId473" Type="http://schemas.openxmlformats.org/officeDocument/2006/relationships/image" Target="../media/image1527.png"/><Relationship Id="rId472" Type="http://schemas.openxmlformats.org/officeDocument/2006/relationships/customXml" Target="../ink/ink1623.xml"/><Relationship Id="rId471" Type="http://schemas.openxmlformats.org/officeDocument/2006/relationships/image" Target="../media/image1526.png"/><Relationship Id="rId470" Type="http://schemas.openxmlformats.org/officeDocument/2006/relationships/customXml" Target="../ink/ink1622.xml"/><Relationship Id="rId47" Type="http://schemas.openxmlformats.org/officeDocument/2006/relationships/customXml" Target="../ink/ink1408.xml"/><Relationship Id="rId469" Type="http://schemas.openxmlformats.org/officeDocument/2006/relationships/image" Target="../media/image1525.png"/><Relationship Id="rId468" Type="http://schemas.openxmlformats.org/officeDocument/2006/relationships/customXml" Target="../ink/ink1621.xml"/><Relationship Id="rId467" Type="http://schemas.openxmlformats.org/officeDocument/2006/relationships/image" Target="../media/image1524.png"/><Relationship Id="rId466" Type="http://schemas.openxmlformats.org/officeDocument/2006/relationships/customXml" Target="../ink/ink1620.xml"/><Relationship Id="rId465" Type="http://schemas.openxmlformats.org/officeDocument/2006/relationships/image" Target="../media/image1523.png"/><Relationship Id="rId464" Type="http://schemas.openxmlformats.org/officeDocument/2006/relationships/customXml" Target="../ink/ink1619.xml"/><Relationship Id="rId463" Type="http://schemas.openxmlformats.org/officeDocument/2006/relationships/image" Target="../media/image1522.png"/><Relationship Id="rId462" Type="http://schemas.openxmlformats.org/officeDocument/2006/relationships/customXml" Target="../ink/ink1618.xml"/><Relationship Id="rId461" Type="http://schemas.openxmlformats.org/officeDocument/2006/relationships/image" Target="../media/image1521.png"/><Relationship Id="rId460" Type="http://schemas.openxmlformats.org/officeDocument/2006/relationships/customXml" Target="../ink/ink1617.xml"/><Relationship Id="rId46" Type="http://schemas.openxmlformats.org/officeDocument/2006/relationships/image" Target="../media/image1283.png"/><Relationship Id="rId459" Type="http://schemas.openxmlformats.org/officeDocument/2006/relationships/image" Target="../media/image1520.png"/><Relationship Id="rId458" Type="http://schemas.openxmlformats.org/officeDocument/2006/relationships/customXml" Target="../ink/ink1616.xml"/><Relationship Id="rId457" Type="http://schemas.openxmlformats.org/officeDocument/2006/relationships/image" Target="../media/image1519.png"/><Relationship Id="rId456" Type="http://schemas.openxmlformats.org/officeDocument/2006/relationships/customXml" Target="../ink/ink1615.xml"/><Relationship Id="rId455" Type="http://schemas.openxmlformats.org/officeDocument/2006/relationships/image" Target="../media/image1518.png"/><Relationship Id="rId454" Type="http://schemas.openxmlformats.org/officeDocument/2006/relationships/customXml" Target="../ink/ink1614.xml"/><Relationship Id="rId453" Type="http://schemas.openxmlformats.org/officeDocument/2006/relationships/image" Target="../media/image1517.png"/><Relationship Id="rId452" Type="http://schemas.openxmlformats.org/officeDocument/2006/relationships/customXml" Target="../ink/ink1613.xml"/><Relationship Id="rId451" Type="http://schemas.openxmlformats.org/officeDocument/2006/relationships/image" Target="../media/image1516.png"/><Relationship Id="rId450" Type="http://schemas.openxmlformats.org/officeDocument/2006/relationships/customXml" Target="../ink/ink1612.xml"/><Relationship Id="rId45" Type="http://schemas.openxmlformats.org/officeDocument/2006/relationships/customXml" Target="../ink/ink1407.xml"/><Relationship Id="rId449" Type="http://schemas.openxmlformats.org/officeDocument/2006/relationships/image" Target="../media/image1515.png"/><Relationship Id="rId448" Type="http://schemas.openxmlformats.org/officeDocument/2006/relationships/customXml" Target="../ink/ink1611.xml"/><Relationship Id="rId447" Type="http://schemas.openxmlformats.org/officeDocument/2006/relationships/image" Target="../media/image1514.png"/><Relationship Id="rId446" Type="http://schemas.openxmlformats.org/officeDocument/2006/relationships/customXml" Target="../ink/ink1610.xml"/><Relationship Id="rId445" Type="http://schemas.openxmlformats.org/officeDocument/2006/relationships/image" Target="../media/image1513.png"/><Relationship Id="rId444" Type="http://schemas.openxmlformats.org/officeDocument/2006/relationships/customXml" Target="../ink/ink1609.xml"/><Relationship Id="rId443" Type="http://schemas.openxmlformats.org/officeDocument/2006/relationships/image" Target="../media/image1512.png"/><Relationship Id="rId442" Type="http://schemas.openxmlformats.org/officeDocument/2006/relationships/customXml" Target="../ink/ink1608.xml"/><Relationship Id="rId441" Type="http://schemas.openxmlformats.org/officeDocument/2006/relationships/image" Target="../media/image1511.png"/><Relationship Id="rId440" Type="http://schemas.openxmlformats.org/officeDocument/2006/relationships/customXml" Target="../ink/ink1607.xml"/><Relationship Id="rId44" Type="http://schemas.openxmlformats.org/officeDocument/2006/relationships/image" Target="../media/image1282.png"/><Relationship Id="rId439" Type="http://schemas.openxmlformats.org/officeDocument/2006/relationships/image" Target="../media/image1510.png"/><Relationship Id="rId438" Type="http://schemas.openxmlformats.org/officeDocument/2006/relationships/customXml" Target="../ink/ink1606.xml"/><Relationship Id="rId437" Type="http://schemas.openxmlformats.org/officeDocument/2006/relationships/image" Target="../media/image1509.png"/><Relationship Id="rId436" Type="http://schemas.openxmlformats.org/officeDocument/2006/relationships/customXml" Target="../ink/ink1605.xml"/><Relationship Id="rId435" Type="http://schemas.openxmlformats.org/officeDocument/2006/relationships/image" Target="../media/image1508.png"/><Relationship Id="rId434" Type="http://schemas.openxmlformats.org/officeDocument/2006/relationships/customXml" Target="../ink/ink1604.xml"/><Relationship Id="rId433" Type="http://schemas.openxmlformats.org/officeDocument/2006/relationships/image" Target="../media/image1507.png"/><Relationship Id="rId432" Type="http://schemas.openxmlformats.org/officeDocument/2006/relationships/customXml" Target="../ink/ink1603.xml"/><Relationship Id="rId431" Type="http://schemas.openxmlformats.org/officeDocument/2006/relationships/image" Target="../media/image1506.png"/><Relationship Id="rId430" Type="http://schemas.openxmlformats.org/officeDocument/2006/relationships/customXml" Target="../ink/ink1602.xml"/><Relationship Id="rId43" Type="http://schemas.openxmlformats.org/officeDocument/2006/relationships/customXml" Target="../ink/ink1406.xml"/><Relationship Id="rId429" Type="http://schemas.openxmlformats.org/officeDocument/2006/relationships/image" Target="../media/image1505.png"/><Relationship Id="rId428" Type="http://schemas.openxmlformats.org/officeDocument/2006/relationships/customXml" Target="../ink/ink1601.xml"/><Relationship Id="rId427" Type="http://schemas.openxmlformats.org/officeDocument/2006/relationships/image" Target="../media/image1504.png"/><Relationship Id="rId426" Type="http://schemas.openxmlformats.org/officeDocument/2006/relationships/customXml" Target="../ink/ink1600.xml"/><Relationship Id="rId425" Type="http://schemas.openxmlformats.org/officeDocument/2006/relationships/image" Target="../media/image1503.png"/><Relationship Id="rId424" Type="http://schemas.openxmlformats.org/officeDocument/2006/relationships/customXml" Target="../ink/ink1599.xml"/><Relationship Id="rId423" Type="http://schemas.openxmlformats.org/officeDocument/2006/relationships/image" Target="../media/image1502.png"/><Relationship Id="rId422" Type="http://schemas.openxmlformats.org/officeDocument/2006/relationships/customXml" Target="../ink/ink1598.xml"/><Relationship Id="rId421" Type="http://schemas.openxmlformats.org/officeDocument/2006/relationships/image" Target="../media/image1501.png"/><Relationship Id="rId420" Type="http://schemas.openxmlformats.org/officeDocument/2006/relationships/customXml" Target="../ink/ink1597.xml"/><Relationship Id="rId42" Type="http://schemas.openxmlformats.org/officeDocument/2006/relationships/image" Target="../media/image1281.png"/><Relationship Id="rId419" Type="http://schemas.openxmlformats.org/officeDocument/2006/relationships/image" Target="../media/image1500.png"/><Relationship Id="rId418" Type="http://schemas.openxmlformats.org/officeDocument/2006/relationships/customXml" Target="../ink/ink1596.xml"/><Relationship Id="rId417" Type="http://schemas.openxmlformats.org/officeDocument/2006/relationships/image" Target="../media/image1499.png"/><Relationship Id="rId416" Type="http://schemas.openxmlformats.org/officeDocument/2006/relationships/customXml" Target="../ink/ink1595.xml"/><Relationship Id="rId415" Type="http://schemas.openxmlformats.org/officeDocument/2006/relationships/image" Target="../media/image1498.png"/><Relationship Id="rId414" Type="http://schemas.openxmlformats.org/officeDocument/2006/relationships/customXml" Target="../ink/ink1594.xml"/><Relationship Id="rId413" Type="http://schemas.openxmlformats.org/officeDocument/2006/relationships/image" Target="../media/image1497.png"/><Relationship Id="rId412" Type="http://schemas.openxmlformats.org/officeDocument/2006/relationships/customXml" Target="../ink/ink1593.xml"/><Relationship Id="rId411" Type="http://schemas.openxmlformats.org/officeDocument/2006/relationships/image" Target="../media/image1496.png"/><Relationship Id="rId410" Type="http://schemas.openxmlformats.org/officeDocument/2006/relationships/customXml" Target="../ink/ink1592.xml"/><Relationship Id="rId41" Type="http://schemas.openxmlformats.org/officeDocument/2006/relationships/customXml" Target="../ink/ink1405.xml"/><Relationship Id="rId409" Type="http://schemas.openxmlformats.org/officeDocument/2006/relationships/image" Target="../media/image1495.png"/><Relationship Id="rId408" Type="http://schemas.openxmlformats.org/officeDocument/2006/relationships/customXml" Target="../ink/ink1591.xml"/><Relationship Id="rId407" Type="http://schemas.openxmlformats.org/officeDocument/2006/relationships/image" Target="../media/image1494.png"/><Relationship Id="rId406" Type="http://schemas.openxmlformats.org/officeDocument/2006/relationships/customXml" Target="../ink/ink1590.xml"/><Relationship Id="rId405" Type="http://schemas.openxmlformats.org/officeDocument/2006/relationships/image" Target="../media/image1493.png"/><Relationship Id="rId404" Type="http://schemas.openxmlformats.org/officeDocument/2006/relationships/customXml" Target="../ink/ink1589.xml"/><Relationship Id="rId403" Type="http://schemas.openxmlformats.org/officeDocument/2006/relationships/image" Target="../media/image1492.png"/><Relationship Id="rId402" Type="http://schemas.openxmlformats.org/officeDocument/2006/relationships/customXml" Target="../ink/ink1588.xml"/><Relationship Id="rId401" Type="http://schemas.openxmlformats.org/officeDocument/2006/relationships/image" Target="../media/image1491.png"/><Relationship Id="rId400" Type="http://schemas.openxmlformats.org/officeDocument/2006/relationships/customXml" Target="../ink/ink1587.xml"/><Relationship Id="rId40" Type="http://schemas.openxmlformats.org/officeDocument/2006/relationships/image" Target="../media/image1280.png"/><Relationship Id="rId4" Type="http://schemas.openxmlformats.org/officeDocument/2006/relationships/image" Target="../media/image1263.png"/><Relationship Id="rId399" Type="http://schemas.openxmlformats.org/officeDocument/2006/relationships/image" Target="../media/image1490.png"/><Relationship Id="rId398" Type="http://schemas.openxmlformats.org/officeDocument/2006/relationships/customXml" Target="../ink/ink1586.xml"/><Relationship Id="rId397" Type="http://schemas.openxmlformats.org/officeDocument/2006/relationships/image" Target="../media/image1489.png"/><Relationship Id="rId396" Type="http://schemas.openxmlformats.org/officeDocument/2006/relationships/customXml" Target="../ink/ink1585.xml"/><Relationship Id="rId395" Type="http://schemas.openxmlformats.org/officeDocument/2006/relationships/image" Target="../media/image1488.png"/><Relationship Id="rId394" Type="http://schemas.openxmlformats.org/officeDocument/2006/relationships/customXml" Target="../ink/ink1584.xml"/><Relationship Id="rId393" Type="http://schemas.openxmlformats.org/officeDocument/2006/relationships/image" Target="../media/image1487.png"/><Relationship Id="rId392" Type="http://schemas.openxmlformats.org/officeDocument/2006/relationships/customXml" Target="../ink/ink1583.xml"/><Relationship Id="rId391" Type="http://schemas.openxmlformats.org/officeDocument/2006/relationships/image" Target="../media/image1486.png"/><Relationship Id="rId390" Type="http://schemas.openxmlformats.org/officeDocument/2006/relationships/customXml" Target="../ink/ink1582.xml"/><Relationship Id="rId39" Type="http://schemas.openxmlformats.org/officeDocument/2006/relationships/customXml" Target="../ink/ink1404.xml"/><Relationship Id="rId389" Type="http://schemas.openxmlformats.org/officeDocument/2006/relationships/image" Target="../media/image1485.png"/><Relationship Id="rId388" Type="http://schemas.openxmlformats.org/officeDocument/2006/relationships/customXml" Target="../ink/ink1581.xml"/><Relationship Id="rId387" Type="http://schemas.openxmlformats.org/officeDocument/2006/relationships/image" Target="../media/image1484.png"/><Relationship Id="rId386" Type="http://schemas.openxmlformats.org/officeDocument/2006/relationships/customXml" Target="../ink/ink1580.xml"/><Relationship Id="rId385" Type="http://schemas.openxmlformats.org/officeDocument/2006/relationships/image" Target="../media/image1483.png"/><Relationship Id="rId384" Type="http://schemas.openxmlformats.org/officeDocument/2006/relationships/customXml" Target="../ink/ink1579.xml"/><Relationship Id="rId383" Type="http://schemas.openxmlformats.org/officeDocument/2006/relationships/image" Target="../media/image1482.png"/><Relationship Id="rId382" Type="http://schemas.openxmlformats.org/officeDocument/2006/relationships/customXml" Target="../ink/ink1578.xml"/><Relationship Id="rId381" Type="http://schemas.openxmlformats.org/officeDocument/2006/relationships/image" Target="../media/image1481.png"/><Relationship Id="rId380" Type="http://schemas.openxmlformats.org/officeDocument/2006/relationships/customXml" Target="../ink/ink1577.xml"/><Relationship Id="rId38" Type="http://schemas.openxmlformats.org/officeDocument/2006/relationships/image" Target="../media/image1279.png"/><Relationship Id="rId379" Type="http://schemas.openxmlformats.org/officeDocument/2006/relationships/image" Target="../media/image1480.png"/><Relationship Id="rId378" Type="http://schemas.openxmlformats.org/officeDocument/2006/relationships/customXml" Target="../ink/ink1576.xml"/><Relationship Id="rId377" Type="http://schemas.openxmlformats.org/officeDocument/2006/relationships/image" Target="../media/image1479.png"/><Relationship Id="rId376" Type="http://schemas.openxmlformats.org/officeDocument/2006/relationships/customXml" Target="../ink/ink1575.xml"/><Relationship Id="rId375" Type="http://schemas.openxmlformats.org/officeDocument/2006/relationships/image" Target="../media/image1478.png"/><Relationship Id="rId374" Type="http://schemas.openxmlformats.org/officeDocument/2006/relationships/customXml" Target="../ink/ink1574.xml"/><Relationship Id="rId373" Type="http://schemas.openxmlformats.org/officeDocument/2006/relationships/image" Target="../media/image1477.png"/><Relationship Id="rId372" Type="http://schemas.openxmlformats.org/officeDocument/2006/relationships/customXml" Target="../ink/ink1573.xml"/><Relationship Id="rId371" Type="http://schemas.openxmlformats.org/officeDocument/2006/relationships/image" Target="../media/image1476.png"/><Relationship Id="rId370" Type="http://schemas.openxmlformats.org/officeDocument/2006/relationships/customXml" Target="../ink/ink1572.xml"/><Relationship Id="rId37" Type="http://schemas.openxmlformats.org/officeDocument/2006/relationships/customXml" Target="../ink/ink1403.xml"/><Relationship Id="rId369" Type="http://schemas.openxmlformats.org/officeDocument/2006/relationships/image" Target="../media/image1475.png"/><Relationship Id="rId368" Type="http://schemas.openxmlformats.org/officeDocument/2006/relationships/customXml" Target="../ink/ink1571.xml"/><Relationship Id="rId367" Type="http://schemas.openxmlformats.org/officeDocument/2006/relationships/image" Target="../media/image1474.png"/><Relationship Id="rId366" Type="http://schemas.openxmlformats.org/officeDocument/2006/relationships/customXml" Target="../ink/ink1570.xml"/><Relationship Id="rId365" Type="http://schemas.openxmlformats.org/officeDocument/2006/relationships/image" Target="../media/image1473.png"/><Relationship Id="rId364" Type="http://schemas.openxmlformats.org/officeDocument/2006/relationships/customXml" Target="../ink/ink1569.xml"/><Relationship Id="rId363" Type="http://schemas.openxmlformats.org/officeDocument/2006/relationships/image" Target="../media/image1472.png"/><Relationship Id="rId362" Type="http://schemas.openxmlformats.org/officeDocument/2006/relationships/customXml" Target="../ink/ink1568.xml"/><Relationship Id="rId361" Type="http://schemas.openxmlformats.org/officeDocument/2006/relationships/image" Target="../media/image1471.png"/><Relationship Id="rId360" Type="http://schemas.openxmlformats.org/officeDocument/2006/relationships/customXml" Target="../ink/ink1567.xml"/><Relationship Id="rId36" Type="http://schemas.openxmlformats.org/officeDocument/2006/relationships/image" Target="../media/image120.png"/><Relationship Id="rId359" Type="http://schemas.openxmlformats.org/officeDocument/2006/relationships/image" Target="../media/image1470.png"/><Relationship Id="rId358" Type="http://schemas.openxmlformats.org/officeDocument/2006/relationships/customXml" Target="../ink/ink1566.xml"/><Relationship Id="rId357" Type="http://schemas.openxmlformats.org/officeDocument/2006/relationships/image" Target="../media/image1469.png"/><Relationship Id="rId356" Type="http://schemas.openxmlformats.org/officeDocument/2006/relationships/customXml" Target="../ink/ink1565.xml"/><Relationship Id="rId355" Type="http://schemas.openxmlformats.org/officeDocument/2006/relationships/image" Target="../media/image1468.png"/><Relationship Id="rId354" Type="http://schemas.openxmlformats.org/officeDocument/2006/relationships/customXml" Target="../ink/ink1564.xml"/><Relationship Id="rId353" Type="http://schemas.openxmlformats.org/officeDocument/2006/relationships/image" Target="../media/image1467.png"/><Relationship Id="rId352" Type="http://schemas.openxmlformats.org/officeDocument/2006/relationships/customXml" Target="../ink/ink1563.xml"/><Relationship Id="rId351" Type="http://schemas.openxmlformats.org/officeDocument/2006/relationships/customXml" Target="../ink/ink1562.xml"/><Relationship Id="rId350" Type="http://schemas.openxmlformats.org/officeDocument/2006/relationships/image" Target="../media/image1466.png"/><Relationship Id="rId35" Type="http://schemas.openxmlformats.org/officeDocument/2006/relationships/customXml" Target="../ink/ink1402.xml"/><Relationship Id="rId349" Type="http://schemas.openxmlformats.org/officeDocument/2006/relationships/customXml" Target="../ink/ink1561.xml"/><Relationship Id="rId348" Type="http://schemas.openxmlformats.org/officeDocument/2006/relationships/image" Target="../media/image1465.png"/><Relationship Id="rId347" Type="http://schemas.openxmlformats.org/officeDocument/2006/relationships/customXml" Target="../ink/ink1560.xml"/><Relationship Id="rId346" Type="http://schemas.openxmlformats.org/officeDocument/2006/relationships/image" Target="../media/image1464.png"/><Relationship Id="rId345" Type="http://schemas.openxmlformats.org/officeDocument/2006/relationships/customXml" Target="../ink/ink1559.xml"/><Relationship Id="rId344" Type="http://schemas.openxmlformats.org/officeDocument/2006/relationships/image" Target="../media/image1463.png"/><Relationship Id="rId343" Type="http://schemas.openxmlformats.org/officeDocument/2006/relationships/customXml" Target="../ink/ink1558.xml"/><Relationship Id="rId342" Type="http://schemas.openxmlformats.org/officeDocument/2006/relationships/image" Target="../media/image1462.png"/><Relationship Id="rId341" Type="http://schemas.openxmlformats.org/officeDocument/2006/relationships/customXml" Target="../ink/ink1557.xml"/><Relationship Id="rId340" Type="http://schemas.openxmlformats.org/officeDocument/2006/relationships/image" Target="../media/image1461.png"/><Relationship Id="rId34" Type="http://schemas.openxmlformats.org/officeDocument/2006/relationships/image" Target="../media/image1278.png"/><Relationship Id="rId339" Type="http://schemas.openxmlformats.org/officeDocument/2006/relationships/customXml" Target="../ink/ink1556.xml"/><Relationship Id="rId338" Type="http://schemas.openxmlformats.org/officeDocument/2006/relationships/image" Target="../media/image1460.png"/><Relationship Id="rId337" Type="http://schemas.openxmlformats.org/officeDocument/2006/relationships/customXml" Target="../ink/ink1555.xml"/><Relationship Id="rId336" Type="http://schemas.openxmlformats.org/officeDocument/2006/relationships/image" Target="../media/image1459.png"/><Relationship Id="rId335" Type="http://schemas.openxmlformats.org/officeDocument/2006/relationships/customXml" Target="../ink/ink1554.xml"/><Relationship Id="rId334" Type="http://schemas.openxmlformats.org/officeDocument/2006/relationships/image" Target="../media/image1458.png"/><Relationship Id="rId333" Type="http://schemas.openxmlformats.org/officeDocument/2006/relationships/customXml" Target="../ink/ink1553.xml"/><Relationship Id="rId332" Type="http://schemas.openxmlformats.org/officeDocument/2006/relationships/image" Target="../media/image1457.png"/><Relationship Id="rId331" Type="http://schemas.openxmlformats.org/officeDocument/2006/relationships/customXml" Target="../ink/ink1552.xml"/><Relationship Id="rId330" Type="http://schemas.openxmlformats.org/officeDocument/2006/relationships/image" Target="../media/image1456.png"/><Relationship Id="rId33" Type="http://schemas.openxmlformats.org/officeDocument/2006/relationships/customXml" Target="../ink/ink1401.xml"/><Relationship Id="rId329" Type="http://schemas.openxmlformats.org/officeDocument/2006/relationships/customXml" Target="../ink/ink1551.xml"/><Relationship Id="rId328" Type="http://schemas.openxmlformats.org/officeDocument/2006/relationships/image" Target="../media/image1455.png"/><Relationship Id="rId327" Type="http://schemas.openxmlformats.org/officeDocument/2006/relationships/customXml" Target="../ink/ink1550.xml"/><Relationship Id="rId326" Type="http://schemas.openxmlformats.org/officeDocument/2006/relationships/image" Target="../media/image1454.png"/><Relationship Id="rId325" Type="http://schemas.openxmlformats.org/officeDocument/2006/relationships/customXml" Target="../ink/ink1549.xml"/><Relationship Id="rId324" Type="http://schemas.openxmlformats.org/officeDocument/2006/relationships/image" Target="../media/image1453.png"/><Relationship Id="rId323" Type="http://schemas.openxmlformats.org/officeDocument/2006/relationships/customXml" Target="../ink/ink1548.xml"/><Relationship Id="rId322" Type="http://schemas.openxmlformats.org/officeDocument/2006/relationships/image" Target="../media/image1452.png"/><Relationship Id="rId321" Type="http://schemas.openxmlformats.org/officeDocument/2006/relationships/customXml" Target="../ink/ink1547.xml"/><Relationship Id="rId320" Type="http://schemas.openxmlformats.org/officeDocument/2006/relationships/image" Target="../media/image1451.png"/><Relationship Id="rId32" Type="http://schemas.openxmlformats.org/officeDocument/2006/relationships/image" Target="../media/image1277.png"/><Relationship Id="rId319" Type="http://schemas.openxmlformats.org/officeDocument/2006/relationships/customXml" Target="../ink/ink1546.xml"/><Relationship Id="rId318" Type="http://schemas.openxmlformats.org/officeDocument/2006/relationships/image" Target="../media/image1450.png"/><Relationship Id="rId317" Type="http://schemas.openxmlformats.org/officeDocument/2006/relationships/customXml" Target="../ink/ink1545.xml"/><Relationship Id="rId316" Type="http://schemas.openxmlformats.org/officeDocument/2006/relationships/image" Target="../media/image1449.png"/><Relationship Id="rId315" Type="http://schemas.openxmlformats.org/officeDocument/2006/relationships/customXml" Target="../ink/ink1544.xml"/><Relationship Id="rId314" Type="http://schemas.openxmlformats.org/officeDocument/2006/relationships/image" Target="../media/image1448.png"/><Relationship Id="rId313" Type="http://schemas.openxmlformats.org/officeDocument/2006/relationships/customXml" Target="../ink/ink1543.xml"/><Relationship Id="rId312" Type="http://schemas.openxmlformats.org/officeDocument/2006/relationships/image" Target="../media/image1447.png"/><Relationship Id="rId311" Type="http://schemas.openxmlformats.org/officeDocument/2006/relationships/customXml" Target="../ink/ink1542.xml"/><Relationship Id="rId310" Type="http://schemas.openxmlformats.org/officeDocument/2006/relationships/image" Target="../media/image1446.png"/><Relationship Id="rId31" Type="http://schemas.openxmlformats.org/officeDocument/2006/relationships/customXml" Target="../ink/ink1400.xml"/><Relationship Id="rId309" Type="http://schemas.openxmlformats.org/officeDocument/2006/relationships/customXml" Target="../ink/ink1541.xml"/><Relationship Id="rId308" Type="http://schemas.openxmlformats.org/officeDocument/2006/relationships/image" Target="../media/image1445.png"/><Relationship Id="rId307" Type="http://schemas.openxmlformats.org/officeDocument/2006/relationships/customXml" Target="../ink/ink1540.xml"/><Relationship Id="rId306" Type="http://schemas.openxmlformats.org/officeDocument/2006/relationships/image" Target="../media/image1444.png"/><Relationship Id="rId305" Type="http://schemas.openxmlformats.org/officeDocument/2006/relationships/customXml" Target="../ink/ink1539.xml"/><Relationship Id="rId304" Type="http://schemas.openxmlformats.org/officeDocument/2006/relationships/image" Target="../media/image1443.png"/><Relationship Id="rId303" Type="http://schemas.openxmlformats.org/officeDocument/2006/relationships/customXml" Target="../ink/ink1538.xml"/><Relationship Id="rId302" Type="http://schemas.openxmlformats.org/officeDocument/2006/relationships/image" Target="../media/image1442.png"/><Relationship Id="rId301" Type="http://schemas.openxmlformats.org/officeDocument/2006/relationships/customXml" Target="../ink/ink1537.xml"/><Relationship Id="rId300" Type="http://schemas.openxmlformats.org/officeDocument/2006/relationships/image" Target="../media/image1441.png"/><Relationship Id="rId30" Type="http://schemas.openxmlformats.org/officeDocument/2006/relationships/image" Target="../media/image1276.png"/><Relationship Id="rId3" Type="http://schemas.openxmlformats.org/officeDocument/2006/relationships/customXml" Target="../ink/ink1386.xml"/><Relationship Id="rId299" Type="http://schemas.openxmlformats.org/officeDocument/2006/relationships/customXml" Target="../ink/ink1536.xml"/><Relationship Id="rId298" Type="http://schemas.openxmlformats.org/officeDocument/2006/relationships/image" Target="../media/image1440.png"/><Relationship Id="rId297" Type="http://schemas.openxmlformats.org/officeDocument/2006/relationships/customXml" Target="../ink/ink1535.xml"/><Relationship Id="rId296" Type="http://schemas.openxmlformats.org/officeDocument/2006/relationships/image" Target="../media/image1439.png"/><Relationship Id="rId295" Type="http://schemas.openxmlformats.org/officeDocument/2006/relationships/customXml" Target="../ink/ink1534.xml"/><Relationship Id="rId294" Type="http://schemas.openxmlformats.org/officeDocument/2006/relationships/image" Target="../media/image1438.png"/><Relationship Id="rId293" Type="http://schemas.openxmlformats.org/officeDocument/2006/relationships/customXml" Target="../ink/ink1533.xml"/><Relationship Id="rId292" Type="http://schemas.openxmlformats.org/officeDocument/2006/relationships/image" Target="../media/image1437.png"/><Relationship Id="rId291" Type="http://schemas.openxmlformats.org/officeDocument/2006/relationships/customXml" Target="../ink/ink1532.xml"/><Relationship Id="rId290" Type="http://schemas.openxmlformats.org/officeDocument/2006/relationships/image" Target="../media/image1436.png"/><Relationship Id="rId29" Type="http://schemas.openxmlformats.org/officeDocument/2006/relationships/customXml" Target="../ink/ink1399.xml"/><Relationship Id="rId289" Type="http://schemas.openxmlformats.org/officeDocument/2006/relationships/customXml" Target="../ink/ink1531.xml"/><Relationship Id="rId288" Type="http://schemas.openxmlformats.org/officeDocument/2006/relationships/image" Target="../media/image1435.png"/><Relationship Id="rId287" Type="http://schemas.openxmlformats.org/officeDocument/2006/relationships/customXml" Target="../ink/ink1530.xml"/><Relationship Id="rId286" Type="http://schemas.openxmlformats.org/officeDocument/2006/relationships/image" Target="../media/image1434.png"/><Relationship Id="rId285" Type="http://schemas.openxmlformats.org/officeDocument/2006/relationships/customXml" Target="../ink/ink1529.xml"/><Relationship Id="rId284" Type="http://schemas.openxmlformats.org/officeDocument/2006/relationships/image" Target="../media/image1433.png"/><Relationship Id="rId283" Type="http://schemas.openxmlformats.org/officeDocument/2006/relationships/customXml" Target="../ink/ink1528.xml"/><Relationship Id="rId282" Type="http://schemas.openxmlformats.org/officeDocument/2006/relationships/image" Target="../media/image1432.png"/><Relationship Id="rId281" Type="http://schemas.openxmlformats.org/officeDocument/2006/relationships/customXml" Target="../ink/ink1527.xml"/><Relationship Id="rId280" Type="http://schemas.openxmlformats.org/officeDocument/2006/relationships/image" Target="../media/image1431.png"/><Relationship Id="rId28" Type="http://schemas.openxmlformats.org/officeDocument/2006/relationships/image" Target="../media/image1275.png"/><Relationship Id="rId279" Type="http://schemas.openxmlformats.org/officeDocument/2006/relationships/customXml" Target="../ink/ink1526.xml"/><Relationship Id="rId278" Type="http://schemas.openxmlformats.org/officeDocument/2006/relationships/image" Target="../media/image1430.png"/><Relationship Id="rId277" Type="http://schemas.openxmlformats.org/officeDocument/2006/relationships/customXml" Target="../ink/ink1525.xml"/><Relationship Id="rId276" Type="http://schemas.openxmlformats.org/officeDocument/2006/relationships/image" Target="../media/image1429.png"/><Relationship Id="rId275" Type="http://schemas.openxmlformats.org/officeDocument/2006/relationships/customXml" Target="../ink/ink1524.xml"/><Relationship Id="rId274" Type="http://schemas.openxmlformats.org/officeDocument/2006/relationships/image" Target="../media/image1428.png"/><Relationship Id="rId273" Type="http://schemas.openxmlformats.org/officeDocument/2006/relationships/customXml" Target="../ink/ink1523.xml"/><Relationship Id="rId272" Type="http://schemas.openxmlformats.org/officeDocument/2006/relationships/image" Target="../media/image1427.png"/><Relationship Id="rId271" Type="http://schemas.openxmlformats.org/officeDocument/2006/relationships/customXml" Target="../ink/ink1522.xml"/><Relationship Id="rId270" Type="http://schemas.openxmlformats.org/officeDocument/2006/relationships/image" Target="../media/image1426.png"/><Relationship Id="rId27" Type="http://schemas.openxmlformats.org/officeDocument/2006/relationships/customXml" Target="../ink/ink1398.xml"/><Relationship Id="rId269" Type="http://schemas.openxmlformats.org/officeDocument/2006/relationships/customXml" Target="../ink/ink1521.xml"/><Relationship Id="rId268" Type="http://schemas.openxmlformats.org/officeDocument/2006/relationships/image" Target="../media/image1425.png"/><Relationship Id="rId267" Type="http://schemas.openxmlformats.org/officeDocument/2006/relationships/customXml" Target="../ink/ink1520.xml"/><Relationship Id="rId266" Type="http://schemas.openxmlformats.org/officeDocument/2006/relationships/image" Target="../media/image1424.png"/><Relationship Id="rId265" Type="http://schemas.openxmlformats.org/officeDocument/2006/relationships/customXml" Target="../ink/ink1519.xml"/><Relationship Id="rId264" Type="http://schemas.openxmlformats.org/officeDocument/2006/relationships/image" Target="../media/image1423.png"/><Relationship Id="rId263" Type="http://schemas.openxmlformats.org/officeDocument/2006/relationships/customXml" Target="../ink/ink1518.xml"/><Relationship Id="rId262" Type="http://schemas.openxmlformats.org/officeDocument/2006/relationships/image" Target="../media/image1422.png"/><Relationship Id="rId261" Type="http://schemas.openxmlformats.org/officeDocument/2006/relationships/customXml" Target="../ink/ink1517.xml"/><Relationship Id="rId260" Type="http://schemas.openxmlformats.org/officeDocument/2006/relationships/image" Target="../media/image1421.png"/><Relationship Id="rId26" Type="http://schemas.openxmlformats.org/officeDocument/2006/relationships/image" Target="../media/image1274.png"/><Relationship Id="rId259" Type="http://schemas.openxmlformats.org/officeDocument/2006/relationships/customXml" Target="../ink/ink1516.xml"/><Relationship Id="rId258" Type="http://schemas.openxmlformats.org/officeDocument/2006/relationships/image" Target="../media/image1420.png"/><Relationship Id="rId257" Type="http://schemas.openxmlformats.org/officeDocument/2006/relationships/customXml" Target="../ink/ink1515.xml"/><Relationship Id="rId256" Type="http://schemas.openxmlformats.org/officeDocument/2006/relationships/image" Target="../media/image1419.png"/><Relationship Id="rId255" Type="http://schemas.openxmlformats.org/officeDocument/2006/relationships/customXml" Target="../ink/ink1514.xml"/><Relationship Id="rId254" Type="http://schemas.openxmlformats.org/officeDocument/2006/relationships/image" Target="../media/image1418.png"/><Relationship Id="rId253" Type="http://schemas.openxmlformats.org/officeDocument/2006/relationships/customXml" Target="../ink/ink1513.xml"/><Relationship Id="rId252" Type="http://schemas.openxmlformats.org/officeDocument/2006/relationships/image" Target="../media/image1417.png"/><Relationship Id="rId251" Type="http://schemas.openxmlformats.org/officeDocument/2006/relationships/customXml" Target="../ink/ink1512.xml"/><Relationship Id="rId250" Type="http://schemas.openxmlformats.org/officeDocument/2006/relationships/image" Target="../media/image1416.png"/><Relationship Id="rId25" Type="http://schemas.openxmlformats.org/officeDocument/2006/relationships/customXml" Target="../ink/ink1397.xml"/><Relationship Id="rId249" Type="http://schemas.openxmlformats.org/officeDocument/2006/relationships/customXml" Target="../ink/ink1511.xml"/><Relationship Id="rId248" Type="http://schemas.openxmlformats.org/officeDocument/2006/relationships/image" Target="../media/image1415.png"/><Relationship Id="rId247" Type="http://schemas.openxmlformats.org/officeDocument/2006/relationships/customXml" Target="../ink/ink1510.xml"/><Relationship Id="rId246" Type="http://schemas.openxmlformats.org/officeDocument/2006/relationships/image" Target="../media/image1414.png"/><Relationship Id="rId245" Type="http://schemas.openxmlformats.org/officeDocument/2006/relationships/customXml" Target="../ink/ink1509.xml"/><Relationship Id="rId244" Type="http://schemas.openxmlformats.org/officeDocument/2006/relationships/image" Target="../media/image1413.png"/><Relationship Id="rId243" Type="http://schemas.openxmlformats.org/officeDocument/2006/relationships/customXml" Target="../ink/ink1508.xml"/><Relationship Id="rId242" Type="http://schemas.openxmlformats.org/officeDocument/2006/relationships/image" Target="../media/image1412.png"/><Relationship Id="rId241" Type="http://schemas.openxmlformats.org/officeDocument/2006/relationships/customXml" Target="../ink/ink1507.xml"/><Relationship Id="rId240" Type="http://schemas.openxmlformats.org/officeDocument/2006/relationships/image" Target="../media/image1411.png"/><Relationship Id="rId24" Type="http://schemas.openxmlformats.org/officeDocument/2006/relationships/image" Target="../media/image1273.png"/><Relationship Id="rId239" Type="http://schemas.openxmlformats.org/officeDocument/2006/relationships/customXml" Target="../ink/ink1506.xml"/><Relationship Id="rId238" Type="http://schemas.openxmlformats.org/officeDocument/2006/relationships/image" Target="../media/image1410.png"/><Relationship Id="rId237" Type="http://schemas.openxmlformats.org/officeDocument/2006/relationships/customXml" Target="../ink/ink1505.xml"/><Relationship Id="rId236" Type="http://schemas.openxmlformats.org/officeDocument/2006/relationships/image" Target="../media/image1409.png"/><Relationship Id="rId235" Type="http://schemas.openxmlformats.org/officeDocument/2006/relationships/customXml" Target="../ink/ink1504.xml"/><Relationship Id="rId234" Type="http://schemas.openxmlformats.org/officeDocument/2006/relationships/image" Target="../media/image1408.png"/><Relationship Id="rId233" Type="http://schemas.openxmlformats.org/officeDocument/2006/relationships/customXml" Target="../ink/ink1503.xml"/><Relationship Id="rId232" Type="http://schemas.openxmlformats.org/officeDocument/2006/relationships/image" Target="../media/image1407.png"/><Relationship Id="rId231" Type="http://schemas.openxmlformats.org/officeDocument/2006/relationships/customXml" Target="../ink/ink1502.xml"/><Relationship Id="rId230" Type="http://schemas.openxmlformats.org/officeDocument/2006/relationships/image" Target="../media/image1406.png"/><Relationship Id="rId23" Type="http://schemas.openxmlformats.org/officeDocument/2006/relationships/customXml" Target="../ink/ink1396.xml"/><Relationship Id="rId229" Type="http://schemas.openxmlformats.org/officeDocument/2006/relationships/customXml" Target="../ink/ink1501.xml"/><Relationship Id="rId228" Type="http://schemas.openxmlformats.org/officeDocument/2006/relationships/image" Target="../media/image1405.png"/><Relationship Id="rId227" Type="http://schemas.openxmlformats.org/officeDocument/2006/relationships/customXml" Target="../ink/ink1500.xml"/><Relationship Id="rId226" Type="http://schemas.openxmlformats.org/officeDocument/2006/relationships/image" Target="../media/image1404.png"/><Relationship Id="rId225" Type="http://schemas.openxmlformats.org/officeDocument/2006/relationships/customXml" Target="../ink/ink1499.xml"/><Relationship Id="rId224" Type="http://schemas.openxmlformats.org/officeDocument/2006/relationships/image" Target="../media/image1403.png"/><Relationship Id="rId223" Type="http://schemas.openxmlformats.org/officeDocument/2006/relationships/customXml" Target="../ink/ink1498.xml"/><Relationship Id="rId222" Type="http://schemas.openxmlformats.org/officeDocument/2006/relationships/image" Target="../media/image1402.png"/><Relationship Id="rId221" Type="http://schemas.openxmlformats.org/officeDocument/2006/relationships/customXml" Target="../ink/ink1497.xml"/><Relationship Id="rId220" Type="http://schemas.openxmlformats.org/officeDocument/2006/relationships/image" Target="../media/image1401.png"/><Relationship Id="rId22" Type="http://schemas.openxmlformats.org/officeDocument/2006/relationships/image" Target="../media/image1272.png"/><Relationship Id="rId219" Type="http://schemas.openxmlformats.org/officeDocument/2006/relationships/customXml" Target="../ink/ink1496.xml"/><Relationship Id="rId218" Type="http://schemas.openxmlformats.org/officeDocument/2006/relationships/image" Target="../media/image1400.png"/><Relationship Id="rId217" Type="http://schemas.openxmlformats.org/officeDocument/2006/relationships/customXml" Target="../ink/ink1495.xml"/><Relationship Id="rId216" Type="http://schemas.openxmlformats.org/officeDocument/2006/relationships/image" Target="../media/image1399.png"/><Relationship Id="rId215" Type="http://schemas.openxmlformats.org/officeDocument/2006/relationships/customXml" Target="../ink/ink1494.xml"/><Relationship Id="rId214" Type="http://schemas.openxmlformats.org/officeDocument/2006/relationships/image" Target="../media/image1398.png"/><Relationship Id="rId213" Type="http://schemas.openxmlformats.org/officeDocument/2006/relationships/customXml" Target="../ink/ink1493.xml"/><Relationship Id="rId212" Type="http://schemas.openxmlformats.org/officeDocument/2006/relationships/image" Target="../media/image1397.png"/><Relationship Id="rId211" Type="http://schemas.openxmlformats.org/officeDocument/2006/relationships/customXml" Target="../ink/ink1492.xml"/><Relationship Id="rId210" Type="http://schemas.openxmlformats.org/officeDocument/2006/relationships/image" Target="../media/image1396.png"/><Relationship Id="rId21" Type="http://schemas.openxmlformats.org/officeDocument/2006/relationships/customXml" Target="../ink/ink1395.xml"/><Relationship Id="rId209" Type="http://schemas.openxmlformats.org/officeDocument/2006/relationships/customXml" Target="../ink/ink1491.xml"/><Relationship Id="rId208" Type="http://schemas.openxmlformats.org/officeDocument/2006/relationships/image" Target="../media/image1395.png"/><Relationship Id="rId207" Type="http://schemas.openxmlformats.org/officeDocument/2006/relationships/customXml" Target="../ink/ink1490.xml"/><Relationship Id="rId206" Type="http://schemas.openxmlformats.org/officeDocument/2006/relationships/image" Target="../media/image1394.png"/><Relationship Id="rId205" Type="http://schemas.openxmlformats.org/officeDocument/2006/relationships/customXml" Target="../ink/ink1489.xml"/><Relationship Id="rId204" Type="http://schemas.openxmlformats.org/officeDocument/2006/relationships/image" Target="../media/image1393.png"/><Relationship Id="rId203" Type="http://schemas.openxmlformats.org/officeDocument/2006/relationships/customXml" Target="../ink/ink1488.xml"/><Relationship Id="rId202" Type="http://schemas.openxmlformats.org/officeDocument/2006/relationships/image" Target="../media/image1392.png"/><Relationship Id="rId201" Type="http://schemas.openxmlformats.org/officeDocument/2006/relationships/customXml" Target="../ink/ink1487.xml"/><Relationship Id="rId200" Type="http://schemas.openxmlformats.org/officeDocument/2006/relationships/image" Target="../media/image1391.png"/><Relationship Id="rId20" Type="http://schemas.openxmlformats.org/officeDocument/2006/relationships/image" Target="../media/image1271.png"/><Relationship Id="rId2" Type="http://schemas.openxmlformats.org/officeDocument/2006/relationships/image" Target="../media/image1262.png"/><Relationship Id="rId199" Type="http://schemas.openxmlformats.org/officeDocument/2006/relationships/customXml" Target="../ink/ink1486.xml"/><Relationship Id="rId198" Type="http://schemas.openxmlformats.org/officeDocument/2006/relationships/image" Target="../media/image1390.png"/><Relationship Id="rId197" Type="http://schemas.openxmlformats.org/officeDocument/2006/relationships/customXml" Target="../ink/ink1485.xml"/><Relationship Id="rId196" Type="http://schemas.openxmlformats.org/officeDocument/2006/relationships/image" Target="../media/image1389.png"/><Relationship Id="rId195" Type="http://schemas.openxmlformats.org/officeDocument/2006/relationships/customXml" Target="../ink/ink1484.xml"/><Relationship Id="rId194" Type="http://schemas.openxmlformats.org/officeDocument/2006/relationships/image" Target="../media/image1388.png"/><Relationship Id="rId193" Type="http://schemas.openxmlformats.org/officeDocument/2006/relationships/customXml" Target="../ink/ink1483.xml"/><Relationship Id="rId192" Type="http://schemas.openxmlformats.org/officeDocument/2006/relationships/image" Target="../media/image1387.png"/><Relationship Id="rId191" Type="http://schemas.openxmlformats.org/officeDocument/2006/relationships/customXml" Target="../ink/ink1482.xml"/><Relationship Id="rId190" Type="http://schemas.openxmlformats.org/officeDocument/2006/relationships/image" Target="../media/image1386.png"/><Relationship Id="rId19" Type="http://schemas.openxmlformats.org/officeDocument/2006/relationships/customXml" Target="../ink/ink1394.xml"/><Relationship Id="rId189" Type="http://schemas.openxmlformats.org/officeDocument/2006/relationships/customXml" Target="../ink/ink1481.xml"/><Relationship Id="rId188" Type="http://schemas.openxmlformats.org/officeDocument/2006/relationships/image" Target="../media/image1385.png"/><Relationship Id="rId187" Type="http://schemas.openxmlformats.org/officeDocument/2006/relationships/customXml" Target="../ink/ink1480.xml"/><Relationship Id="rId186" Type="http://schemas.openxmlformats.org/officeDocument/2006/relationships/image" Target="../media/image1384.png"/><Relationship Id="rId185" Type="http://schemas.openxmlformats.org/officeDocument/2006/relationships/customXml" Target="../ink/ink1479.xml"/><Relationship Id="rId184" Type="http://schemas.openxmlformats.org/officeDocument/2006/relationships/image" Target="../media/image1383.png"/><Relationship Id="rId183" Type="http://schemas.openxmlformats.org/officeDocument/2006/relationships/customXml" Target="../ink/ink1478.xml"/><Relationship Id="rId182" Type="http://schemas.openxmlformats.org/officeDocument/2006/relationships/image" Target="../media/image1382.png"/><Relationship Id="rId181" Type="http://schemas.openxmlformats.org/officeDocument/2006/relationships/customXml" Target="../ink/ink1477.xml"/><Relationship Id="rId180" Type="http://schemas.openxmlformats.org/officeDocument/2006/relationships/image" Target="../media/image1381.png"/><Relationship Id="rId18" Type="http://schemas.openxmlformats.org/officeDocument/2006/relationships/image" Target="../media/image1270.png"/><Relationship Id="rId179" Type="http://schemas.openxmlformats.org/officeDocument/2006/relationships/customXml" Target="../ink/ink1476.xml"/><Relationship Id="rId178" Type="http://schemas.openxmlformats.org/officeDocument/2006/relationships/image" Target="../media/image1380.png"/><Relationship Id="rId177" Type="http://schemas.openxmlformats.org/officeDocument/2006/relationships/customXml" Target="../ink/ink1475.xml"/><Relationship Id="rId176" Type="http://schemas.openxmlformats.org/officeDocument/2006/relationships/image" Target="../media/image1379.png"/><Relationship Id="rId175" Type="http://schemas.openxmlformats.org/officeDocument/2006/relationships/customXml" Target="../ink/ink1474.xml"/><Relationship Id="rId174" Type="http://schemas.openxmlformats.org/officeDocument/2006/relationships/image" Target="../media/image1378.png"/><Relationship Id="rId173" Type="http://schemas.openxmlformats.org/officeDocument/2006/relationships/customXml" Target="../ink/ink1473.xml"/><Relationship Id="rId172" Type="http://schemas.openxmlformats.org/officeDocument/2006/relationships/image" Target="../media/image1377.png"/><Relationship Id="rId171" Type="http://schemas.openxmlformats.org/officeDocument/2006/relationships/customXml" Target="../ink/ink1472.xml"/><Relationship Id="rId170" Type="http://schemas.openxmlformats.org/officeDocument/2006/relationships/customXml" Target="../ink/ink1471.xml"/><Relationship Id="rId17" Type="http://schemas.openxmlformats.org/officeDocument/2006/relationships/customXml" Target="../ink/ink1393.xml"/><Relationship Id="rId169" Type="http://schemas.openxmlformats.org/officeDocument/2006/relationships/image" Target="../media/image1376.png"/><Relationship Id="rId168" Type="http://schemas.openxmlformats.org/officeDocument/2006/relationships/customXml" Target="../ink/ink1470.xml"/><Relationship Id="rId167" Type="http://schemas.openxmlformats.org/officeDocument/2006/relationships/image" Target="../media/image1375.png"/><Relationship Id="rId166" Type="http://schemas.openxmlformats.org/officeDocument/2006/relationships/customXml" Target="../ink/ink1469.xml"/><Relationship Id="rId165" Type="http://schemas.openxmlformats.org/officeDocument/2006/relationships/image" Target="../media/image1374.png"/><Relationship Id="rId164" Type="http://schemas.openxmlformats.org/officeDocument/2006/relationships/customXml" Target="../ink/ink1468.xml"/><Relationship Id="rId163" Type="http://schemas.openxmlformats.org/officeDocument/2006/relationships/image" Target="../media/image1373.png"/><Relationship Id="rId162" Type="http://schemas.openxmlformats.org/officeDocument/2006/relationships/customXml" Target="../ink/ink1467.xml"/><Relationship Id="rId161" Type="http://schemas.openxmlformats.org/officeDocument/2006/relationships/image" Target="../media/image1372.png"/><Relationship Id="rId160" Type="http://schemas.openxmlformats.org/officeDocument/2006/relationships/customXml" Target="../ink/ink1466.xml"/><Relationship Id="rId16" Type="http://schemas.openxmlformats.org/officeDocument/2006/relationships/image" Target="../media/image1269.png"/><Relationship Id="rId159" Type="http://schemas.openxmlformats.org/officeDocument/2006/relationships/image" Target="../media/image1371.png"/><Relationship Id="rId158" Type="http://schemas.openxmlformats.org/officeDocument/2006/relationships/customXml" Target="../ink/ink1465.xml"/><Relationship Id="rId157" Type="http://schemas.openxmlformats.org/officeDocument/2006/relationships/image" Target="../media/image1370.png"/><Relationship Id="rId156" Type="http://schemas.openxmlformats.org/officeDocument/2006/relationships/customXml" Target="../ink/ink1464.xml"/><Relationship Id="rId155" Type="http://schemas.openxmlformats.org/officeDocument/2006/relationships/image" Target="../media/image1369.png"/><Relationship Id="rId154" Type="http://schemas.openxmlformats.org/officeDocument/2006/relationships/customXml" Target="../ink/ink1463.xml"/><Relationship Id="rId153" Type="http://schemas.openxmlformats.org/officeDocument/2006/relationships/image" Target="../media/image1368.png"/><Relationship Id="rId152" Type="http://schemas.openxmlformats.org/officeDocument/2006/relationships/customXml" Target="../ink/ink1462.xml"/><Relationship Id="rId151" Type="http://schemas.openxmlformats.org/officeDocument/2006/relationships/image" Target="../media/image1367.png"/><Relationship Id="rId150" Type="http://schemas.openxmlformats.org/officeDocument/2006/relationships/customXml" Target="../ink/ink1461.xml"/><Relationship Id="rId15" Type="http://schemas.openxmlformats.org/officeDocument/2006/relationships/customXml" Target="../ink/ink1392.xml"/><Relationship Id="rId149" Type="http://schemas.openxmlformats.org/officeDocument/2006/relationships/image" Target="../media/image1366.png"/><Relationship Id="rId148" Type="http://schemas.openxmlformats.org/officeDocument/2006/relationships/customXml" Target="../ink/ink1460.xml"/><Relationship Id="rId147" Type="http://schemas.openxmlformats.org/officeDocument/2006/relationships/customXml" Target="../ink/ink1459.xml"/><Relationship Id="rId146" Type="http://schemas.openxmlformats.org/officeDocument/2006/relationships/image" Target="../media/image1365.png"/><Relationship Id="rId145" Type="http://schemas.openxmlformats.org/officeDocument/2006/relationships/customXml" Target="../ink/ink1458.xml"/><Relationship Id="rId144" Type="http://schemas.openxmlformats.org/officeDocument/2006/relationships/image" Target="../media/image1364.png"/><Relationship Id="rId143" Type="http://schemas.openxmlformats.org/officeDocument/2006/relationships/customXml" Target="../ink/ink1457.xml"/><Relationship Id="rId142" Type="http://schemas.openxmlformats.org/officeDocument/2006/relationships/image" Target="../media/image1363.png"/><Relationship Id="rId141" Type="http://schemas.openxmlformats.org/officeDocument/2006/relationships/customXml" Target="../ink/ink1456.xml"/><Relationship Id="rId140" Type="http://schemas.openxmlformats.org/officeDocument/2006/relationships/image" Target="../media/image1362.png"/><Relationship Id="rId14" Type="http://schemas.openxmlformats.org/officeDocument/2006/relationships/image" Target="../media/image1268.png"/><Relationship Id="rId139" Type="http://schemas.openxmlformats.org/officeDocument/2006/relationships/customXml" Target="../ink/ink1455.xml"/><Relationship Id="rId138" Type="http://schemas.openxmlformats.org/officeDocument/2006/relationships/image" Target="../media/image1361.png"/><Relationship Id="rId137" Type="http://schemas.openxmlformats.org/officeDocument/2006/relationships/customXml" Target="../ink/ink1454.xml"/><Relationship Id="rId136" Type="http://schemas.openxmlformats.org/officeDocument/2006/relationships/image" Target="../media/image1360.png"/><Relationship Id="rId135" Type="http://schemas.openxmlformats.org/officeDocument/2006/relationships/customXml" Target="../ink/ink1453.xml"/><Relationship Id="rId134" Type="http://schemas.openxmlformats.org/officeDocument/2006/relationships/image" Target="../media/image1359.png"/><Relationship Id="rId133" Type="http://schemas.openxmlformats.org/officeDocument/2006/relationships/customXml" Target="../ink/ink1452.xml"/><Relationship Id="rId132" Type="http://schemas.openxmlformats.org/officeDocument/2006/relationships/image" Target="../media/image1358.png"/><Relationship Id="rId131" Type="http://schemas.openxmlformats.org/officeDocument/2006/relationships/customXml" Target="../ink/ink1451.xml"/><Relationship Id="rId130" Type="http://schemas.openxmlformats.org/officeDocument/2006/relationships/image" Target="../media/image1357.png"/><Relationship Id="rId13" Type="http://schemas.openxmlformats.org/officeDocument/2006/relationships/customXml" Target="../ink/ink1391.xml"/><Relationship Id="rId129" Type="http://schemas.openxmlformats.org/officeDocument/2006/relationships/customXml" Target="../ink/ink1450.xml"/><Relationship Id="rId128" Type="http://schemas.openxmlformats.org/officeDocument/2006/relationships/image" Target="../media/image1356.png"/><Relationship Id="rId127" Type="http://schemas.openxmlformats.org/officeDocument/2006/relationships/customXml" Target="../ink/ink1449.xml"/><Relationship Id="rId126" Type="http://schemas.openxmlformats.org/officeDocument/2006/relationships/image" Target="../media/image1355.png"/><Relationship Id="rId125" Type="http://schemas.openxmlformats.org/officeDocument/2006/relationships/customXml" Target="../ink/ink1448.xml"/><Relationship Id="rId124" Type="http://schemas.openxmlformats.org/officeDocument/2006/relationships/image" Target="../media/image1354.png"/><Relationship Id="rId123" Type="http://schemas.openxmlformats.org/officeDocument/2006/relationships/customXml" Target="../ink/ink1447.xml"/><Relationship Id="rId122" Type="http://schemas.openxmlformats.org/officeDocument/2006/relationships/image" Target="../media/image1353.png"/><Relationship Id="rId121" Type="http://schemas.openxmlformats.org/officeDocument/2006/relationships/customXml" Target="../ink/ink1446.xml"/><Relationship Id="rId120" Type="http://schemas.openxmlformats.org/officeDocument/2006/relationships/image" Target="../media/image1352.png"/><Relationship Id="rId12" Type="http://schemas.openxmlformats.org/officeDocument/2006/relationships/image" Target="../media/image1267.png"/><Relationship Id="rId119" Type="http://schemas.openxmlformats.org/officeDocument/2006/relationships/customXml" Target="../ink/ink1445.xml"/><Relationship Id="rId118" Type="http://schemas.openxmlformats.org/officeDocument/2006/relationships/image" Target="../media/image1351.png"/><Relationship Id="rId117" Type="http://schemas.openxmlformats.org/officeDocument/2006/relationships/customXml" Target="../ink/ink1444.xml"/><Relationship Id="rId116" Type="http://schemas.openxmlformats.org/officeDocument/2006/relationships/image" Target="../media/image1350.png"/><Relationship Id="rId115" Type="http://schemas.openxmlformats.org/officeDocument/2006/relationships/customXml" Target="../ink/ink1443.xml"/><Relationship Id="rId114" Type="http://schemas.openxmlformats.org/officeDocument/2006/relationships/image" Target="../media/image1349.png"/><Relationship Id="rId113" Type="http://schemas.openxmlformats.org/officeDocument/2006/relationships/customXml" Target="../ink/ink1442.xml"/><Relationship Id="rId112" Type="http://schemas.openxmlformats.org/officeDocument/2006/relationships/image" Target="../media/image1348.png"/><Relationship Id="rId111" Type="http://schemas.openxmlformats.org/officeDocument/2006/relationships/customXml" Target="../ink/ink1441.xml"/><Relationship Id="rId110" Type="http://schemas.openxmlformats.org/officeDocument/2006/relationships/image" Target="../media/image1347.png"/><Relationship Id="rId11" Type="http://schemas.openxmlformats.org/officeDocument/2006/relationships/customXml" Target="../ink/ink1390.xml"/><Relationship Id="rId109" Type="http://schemas.openxmlformats.org/officeDocument/2006/relationships/customXml" Target="../ink/ink1440.xml"/><Relationship Id="rId108" Type="http://schemas.openxmlformats.org/officeDocument/2006/relationships/image" Target="../media/image1346.png"/><Relationship Id="rId107" Type="http://schemas.openxmlformats.org/officeDocument/2006/relationships/customXml" Target="../ink/ink1439.xml"/><Relationship Id="rId106" Type="http://schemas.openxmlformats.org/officeDocument/2006/relationships/image" Target="../media/image1345.png"/><Relationship Id="rId105" Type="http://schemas.openxmlformats.org/officeDocument/2006/relationships/customXml" Target="../ink/ink1438.xml"/><Relationship Id="rId104" Type="http://schemas.openxmlformats.org/officeDocument/2006/relationships/image" Target="../media/image1344.png"/><Relationship Id="rId103" Type="http://schemas.openxmlformats.org/officeDocument/2006/relationships/image" Target="../media/image1337.png"/><Relationship Id="rId102" Type="http://schemas.openxmlformats.org/officeDocument/2006/relationships/customXml" Target="../ink/ink1437.xml"/><Relationship Id="rId101" Type="http://schemas.openxmlformats.org/officeDocument/2006/relationships/image" Target="../media/image1336.png"/><Relationship Id="rId100" Type="http://schemas.openxmlformats.org/officeDocument/2006/relationships/customXml" Target="../ink/ink1436.xml"/><Relationship Id="rId10" Type="http://schemas.openxmlformats.org/officeDocument/2006/relationships/image" Target="../media/image1266.png"/><Relationship Id="rId1" Type="http://schemas.openxmlformats.org/officeDocument/2006/relationships/customXml" Target="../ink/ink138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6.xml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85.xml"/><Relationship Id="rId3" Type="http://schemas.openxmlformats.org/officeDocument/2006/relationships/image" Target="../media/image1604.png"/><Relationship Id="rId2" Type="http://schemas.openxmlformats.org/officeDocument/2006/relationships/customXml" Target="../ink/ink1699.xml"/><Relationship Id="rId1" Type="http://schemas.openxmlformats.org/officeDocument/2006/relationships/image" Target="../media/image1603.png"/></Relationships>
</file>

<file path=ppt/slides/_rels/slide21.xml.rels><?xml version="1.0" encoding="UTF-8" standalone="yes"?>
<Relationships xmlns="http://schemas.openxmlformats.org/package/2006/relationships"><Relationship Id="rId99" Type="http://schemas.openxmlformats.org/officeDocument/2006/relationships/image" Target="../media/image1652.png"/><Relationship Id="rId98" Type="http://schemas.openxmlformats.org/officeDocument/2006/relationships/customXml" Target="../ink/ink1749.xml"/><Relationship Id="rId97" Type="http://schemas.openxmlformats.org/officeDocument/2006/relationships/image" Target="../media/image1651.png"/><Relationship Id="rId96" Type="http://schemas.openxmlformats.org/officeDocument/2006/relationships/customXml" Target="../ink/ink1748.xml"/><Relationship Id="rId95" Type="http://schemas.openxmlformats.org/officeDocument/2006/relationships/image" Target="../media/image1650.png"/><Relationship Id="rId94" Type="http://schemas.openxmlformats.org/officeDocument/2006/relationships/customXml" Target="../ink/ink1747.xml"/><Relationship Id="rId93" Type="http://schemas.openxmlformats.org/officeDocument/2006/relationships/image" Target="../media/image1649.png"/><Relationship Id="rId92" Type="http://schemas.openxmlformats.org/officeDocument/2006/relationships/customXml" Target="../ink/ink1746.xml"/><Relationship Id="rId91" Type="http://schemas.openxmlformats.org/officeDocument/2006/relationships/image" Target="../media/image1648.png"/><Relationship Id="rId90" Type="http://schemas.openxmlformats.org/officeDocument/2006/relationships/customXml" Target="../ink/ink1745.xml"/><Relationship Id="rId9" Type="http://schemas.openxmlformats.org/officeDocument/2006/relationships/customXml" Target="../ink/ink1704.xml"/><Relationship Id="rId89" Type="http://schemas.openxmlformats.org/officeDocument/2006/relationships/image" Target="../media/image1647.png"/><Relationship Id="rId88" Type="http://schemas.openxmlformats.org/officeDocument/2006/relationships/customXml" Target="../ink/ink1744.xml"/><Relationship Id="rId87" Type="http://schemas.openxmlformats.org/officeDocument/2006/relationships/image" Target="../media/image1646.png"/><Relationship Id="rId86" Type="http://schemas.openxmlformats.org/officeDocument/2006/relationships/customXml" Target="../ink/ink1743.xml"/><Relationship Id="rId85" Type="http://schemas.openxmlformats.org/officeDocument/2006/relationships/image" Target="../media/image1645.png"/><Relationship Id="rId84" Type="http://schemas.openxmlformats.org/officeDocument/2006/relationships/customXml" Target="../ink/ink1742.xml"/><Relationship Id="rId83" Type="http://schemas.openxmlformats.org/officeDocument/2006/relationships/image" Target="../media/image1644.png"/><Relationship Id="rId82" Type="http://schemas.openxmlformats.org/officeDocument/2006/relationships/customXml" Target="../ink/ink1741.xml"/><Relationship Id="rId81" Type="http://schemas.openxmlformats.org/officeDocument/2006/relationships/customXml" Target="../ink/ink1740.xml"/><Relationship Id="rId80" Type="http://schemas.openxmlformats.org/officeDocument/2006/relationships/image" Target="../media/image1643.png"/><Relationship Id="rId8" Type="http://schemas.openxmlformats.org/officeDocument/2006/relationships/image" Target="../media/image1608.png"/><Relationship Id="rId79" Type="http://schemas.openxmlformats.org/officeDocument/2006/relationships/customXml" Target="../ink/ink1739.xml"/><Relationship Id="rId78" Type="http://schemas.openxmlformats.org/officeDocument/2006/relationships/image" Target="../media/image1642.png"/><Relationship Id="rId77" Type="http://schemas.openxmlformats.org/officeDocument/2006/relationships/customXml" Target="../ink/ink1738.xml"/><Relationship Id="rId76" Type="http://schemas.openxmlformats.org/officeDocument/2006/relationships/image" Target="../media/image1641.png"/><Relationship Id="rId75" Type="http://schemas.openxmlformats.org/officeDocument/2006/relationships/customXml" Target="../ink/ink1737.xml"/><Relationship Id="rId74" Type="http://schemas.openxmlformats.org/officeDocument/2006/relationships/image" Target="../media/image1640.png"/><Relationship Id="rId73" Type="http://schemas.openxmlformats.org/officeDocument/2006/relationships/customXml" Target="../ink/ink1736.xml"/><Relationship Id="rId72" Type="http://schemas.openxmlformats.org/officeDocument/2006/relationships/image" Target="../media/image1639.png"/><Relationship Id="rId71" Type="http://schemas.openxmlformats.org/officeDocument/2006/relationships/customXml" Target="../ink/ink1735.xml"/><Relationship Id="rId70" Type="http://schemas.openxmlformats.org/officeDocument/2006/relationships/image" Target="../media/image269.png"/><Relationship Id="rId7" Type="http://schemas.openxmlformats.org/officeDocument/2006/relationships/customXml" Target="../ink/ink1703.xml"/><Relationship Id="rId69" Type="http://schemas.openxmlformats.org/officeDocument/2006/relationships/customXml" Target="../ink/ink1734.xml"/><Relationship Id="rId68" Type="http://schemas.openxmlformats.org/officeDocument/2006/relationships/image" Target="../media/image1638.png"/><Relationship Id="rId67" Type="http://schemas.openxmlformats.org/officeDocument/2006/relationships/customXml" Target="../ink/ink1733.xml"/><Relationship Id="rId66" Type="http://schemas.openxmlformats.org/officeDocument/2006/relationships/image" Target="../media/image1637.png"/><Relationship Id="rId65" Type="http://schemas.openxmlformats.org/officeDocument/2006/relationships/customXml" Target="../ink/ink1732.xml"/><Relationship Id="rId64" Type="http://schemas.openxmlformats.org/officeDocument/2006/relationships/image" Target="../media/image1636.png"/><Relationship Id="rId63" Type="http://schemas.openxmlformats.org/officeDocument/2006/relationships/customXml" Target="../ink/ink1731.xml"/><Relationship Id="rId62" Type="http://schemas.openxmlformats.org/officeDocument/2006/relationships/image" Target="../media/image1635.png"/><Relationship Id="rId61" Type="http://schemas.openxmlformats.org/officeDocument/2006/relationships/customXml" Target="../ink/ink1730.xml"/><Relationship Id="rId60" Type="http://schemas.openxmlformats.org/officeDocument/2006/relationships/image" Target="../media/image1634.png"/><Relationship Id="rId6" Type="http://schemas.openxmlformats.org/officeDocument/2006/relationships/image" Target="../media/image1607.png"/><Relationship Id="rId59" Type="http://schemas.openxmlformats.org/officeDocument/2006/relationships/customXml" Target="../ink/ink1729.xml"/><Relationship Id="rId58" Type="http://schemas.openxmlformats.org/officeDocument/2006/relationships/image" Target="../media/image1633.png"/><Relationship Id="rId57" Type="http://schemas.openxmlformats.org/officeDocument/2006/relationships/customXml" Target="../ink/ink1728.xml"/><Relationship Id="rId56" Type="http://schemas.openxmlformats.org/officeDocument/2006/relationships/image" Target="../media/image1632.png"/><Relationship Id="rId55" Type="http://schemas.openxmlformats.org/officeDocument/2006/relationships/customXml" Target="../ink/ink1727.xml"/><Relationship Id="rId54" Type="http://schemas.openxmlformats.org/officeDocument/2006/relationships/image" Target="../media/image1631.png"/><Relationship Id="rId53" Type="http://schemas.openxmlformats.org/officeDocument/2006/relationships/customXml" Target="../ink/ink1726.xml"/><Relationship Id="rId52" Type="http://schemas.openxmlformats.org/officeDocument/2006/relationships/image" Target="../media/image1630.png"/><Relationship Id="rId51" Type="http://schemas.openxmlformats.org/officeDocument/2006/relationships/customXml" Target="../ink/ink1725.xml"/><Relationship Id="rId50" Type="http://schemas.openxmlformats.org/officeDocument/2006/relationships/image" Target="../media/image1629.png"/><Relationship Id="rId5" Type="http://schemas.openxmlformats.org/officeDocument/2006/relationships/customXml" Target="../ink/ink1702.xml"/><Relationship Id="rId49" Type="http://schemas.openxmlformats.org/officeDocument/2006/relationships/customXml" Target="../ink/ink1724.xml"/><Relationship Id="rId48" Type="http://schemas.openxmlformats.org/officeDocument/2006/relationships/image" Target="../media/image1628.png"/><Relationship Id="rId47" Type="http://schemas.openxmlformats.org/officeDocument/2006/relationships/customXml" Target="../ink/ink1723.xml"/><Relationship Id="rId46" Type="http://schemas.openxmlformats.org/officeDocument/2006/relationships/image" Target="../media/image1627.png"/><Relationship Id="rId45" Type="http://schemas.openxmlformats.org/officeDocument/2006/relationships/customXml" Target="../ink/ink1722.xml"/><Relationship Id="rId44" Type="http://schemas.openxmlformats.org/officeDocument/2006/relationships/image" Target="../media/image1626.png"/><Relationship Id="rId43" Type="http://schemas.openxmlformats.org/officeDocument/2006/relationships/customXml" Target="../ink/ink1721.xml"/><Relationship Id="rId42" Type="http://schemas.openxmlformats.org/officeDocument/2006/relationships/image" Target="../media/image1625.png"/><Relationship Id="rId41" Type="http://schemas.openxmlformats.org/officeDocument/2006/relationships/customXml" Target="../ink/ink1720.xml"/><Relationship Id="rId40" Type="http://schemas.openxmlformats.org/officeDocument/2006/relationships/image" Target="../media/image1624.png"/><Relationship Id="rId4" Type="http://schemas.openxmlformats.org/officeDocument/2006/relationships/image" Target="../media/image1606.png"/><Relationship Id="rId39" Type="http://schemas.openxmlformats.org/officeDocument/2006/relationships/customXml" Target="../ink/ink1719.xml"/><Relationship Id="rId38" Type="http://schemas.openxmlformats.org/officeDocument/2006/relationships/image" Target="../media/image1623.png"/><Relationship Id="rId37" Type="http://schemas.openxmlformats.org/officeDocument/2006/relationships/customXml" Target="../ink/ink1718.xml"/><Relationship Id="rId36" Type="http://schemas.openxmlformats.org/officeDocument/2006/relationships/image" Target="../media/image1622.png"/><Relationship Id="rId35" Type="http://schemas.openxmlformats.org/officeDocument/2006/relationships/customXml" Target="../ink/ink1717.xml"/><Relationship Id="rId34" Type="http://schemas.openxmlformats.org/officeDocument/2006/relationships/image" Target="../media/image1621.png"/><Relationship Id="rId33" Type="http://schemas.openxmlformats.org/officeDocument/2006/relationships/customXml" Target="../ink/ink1716.xml"/><Relationship Id="rId32" Type="http://schemas.openxmlformats.org/officeDocument/2006/relationships/image" Target="../media/image1620.png"/><Relationship Id="rId31" Type="http://schemas.openxmlformats.org/officeDocument/2006/relationships/customXml" Target="../ink/ink1715.xml"/><Relationship Id="rId30" Type="http://schemas.openxmlformats.org/officeDocument/2006/relationships/image" Target="../media/image1619.png"/><Relationship Id="rId3" Type="http://schemas.openxmlformats.org/officeDocument/2006/relationships/customXml" Target="../ink/ink1701.xml"/><Relationship Id="rId29" Type="http://schemas.openxmlformats.org/officeDocument/2006/relationships/customXml" Target="../ink/ink1714.xml"/><Relationship Id="rId28" Type="http://schemas.openxmlformats.org/officeDocument/2006/relationships/image" Target="../media/image1618.png"/><Relationship Id="rId27" Type="http://schemas.openxmlformats.org/officeDocument/2006/relationships/customXml" Target="../ink/ink1713.xml"/><Relationship Id="rId26" Type="http://schemas.openxmlformats.org/officeDocument/2006/relationships/image" Target="../media/image1617.png"/><Relationship Id="rId25" Type="http://schemas.openxmlformats.org/officeDocument/2006/relationships/customXml" Target="../ink/ink1712.xml"/><Relationship Id="rId24" Type="http://schemas.openxmlformats.org/officeDocument/2006/relationships/image" Target="../media/image1616.png"/><Relationship Id="rId23" Type="http://schemas.openxmlformats.org/officeDocument/2006/relationships/customXml" Target="../ink/ink1711.xml"/><Relationship Id="rId22" Type="http://schemas.openxmlformats.org/officeDocument/2006/relationships/image" Target="../media/image1615.png"/><Relationship Id="rId21" Type="http://schemas.openxmlformats.org/officeDocument/2006/relationships/customXml" Target="../ink/ink1710.xml"/><Relationship Id="rId20" Type="http://schemas.openxmlformats.org/officeDocument/2006/relationships/image" Target="../media/image1614.png"/><Relationship Id="rId2" Type="http://schemas.openxmlformats.org/officeDocument/2006/relationships/image" Target="../media/image1605.png"/><Relationship Id="rId19" Type="http://schemas.openxmlformats.org/officeDocument/2006/relationships/customXml" Target="../ink/ink1709.xml"/><Relationship Id="rId18" Type="http://schemas.openxmlformats.org/officeDocument/2006/relationships/image" Target="../media/image1613.png"/><Relationship Id="rId17" Type="http://schemas.openxmlformats.org/officeDocument/2006/relationships/customXml" Target="../ink/ink1708.xml"/><Relationship Id="rId16" Type="http://schemas.openxmlformats.org/officeDocument/2006/relationships/image" Target="../media/image1612.png"/><Relationship Id="rId15" Type="http://schemas.openxmlformats.org/officeDocument/2006/relationships/customXml" Target="../ink/ink1707.xml"/><Relationship Id="rId14" Type="http://schemas.openxmlformats.org/officeDocument/2006/relationships/image" Target="../media/image1611.png"/><Relationship Id="rId13" Type="http://schemas.openxmlformats.org/officeDocument/2006/relationships/customXml" Target="../ink/ink1706.xml"/><Relationship Id="rId12" Type="http://schemas.openxmlformats.org/officeDocument/2006/relationships/image" Target="../media/image1610.png"/><Relationship Id="rId11" Type="http://schemas.openxmlformats.org/officeDocument/2006/relationships/customXml" Target="../ink/ink1705.xml"/><Relationship Id="rId107" Type="http://schemas.openxmlformats.org/officeDocument/2006/relationships/slideLayout" Target="../slideLayouts/slideLayout2.xml"/><Relationship Id="rId106" Type="http://schemas.openxmlformats.org/officeDocument/2006/relationships/tags" Target="../tags/tag86.xml"/><Relationship Id="rId105" Type="http://schemas.openxmlformats.org/officeDocument/2006/relationships/image" Target="../media/image1655.png"/><Relationship Id="rId104" Type="http://schemas.openxmlformats.org/officeDocument/2006/relationships/customXml" Target="../ink/ink1752.xml"/><Relationship Id="rId103" Type="http://schemas.openxmlformats.org/officeDocument/2006/relationships/image" Target="../media/image1654.png"/><Relationship Id="rId102" Type="http://schemas.openxmlformats.org/officeDocument/2006/relationships/customXml" Target="../ink/ink1751.xml"/><Relationship Id="rId101" Type="http://schemas.openxmlformats.org/officeDocument/2006/relationships/image" Target="../media/image1653.png"/><Relationship Id="rId100" Type="http://schemas.openxmlformats.org/officeDocument/2006/relationships/customXml" Target="../ink/ink1750.xml"/><Relationship Id="rId10" Type="http://schemas.openxmlformats.org/officeDocument/2006/relationships/image" Target="../media/image1609.png"/><Relationship Id="rId1" Type="http://schemas.openxmlformats.org/officeDocument/2006/relationships/customXml" Target="../ink/ink1700.xml"/></Relationships>
</file>

<file path=ppt/slides/_rels/slide22.xml.rels><?xml version="1.0" encoding="UTF-8" standalone="yes"?>
<Relationships xmlns="http://schemas.openxmlformats.org/package/2006/relationships"><Relationship Id="rId99" Type="http://schemas.openxmlformats.org/officeDocument/2006/relationships/customXml" Target="../ink/ink1802.xml"/><Relationship Id="rId98" Type="http://schemas.openxmlformats.org/officeDocument/2006/relationships/image" Target="../media/image1703.png"/><Relationship Id="rId97" Type="http://schemas.openxmlformats.org/officeDocument/2006/relationships/customXml" Target="../ink/ink1801.xml"/><Relationship Id="rId96" Type="http://schemas.openxmlformats.org/officeDocument/2006/relationships/image" Target="../media/image1702.png"/><Relationship Id="rId95" Type="http://schemas.openxmlformats.org/officeDocument/2006/relationships/customXml" Target="../ink/ink1800.xml"/><Relationship Id="rId94" Type="http://schemas.openxmlformats.org/officeDocument/2006/relationships/image" Target="../media/image1701.png"/><Relationship Id="rId93" Type="http://schemas.openxmlformats.org/officeDocument/2006/relationships/customXml" Target="../ink/ink1799.xml"/><Relationship Id="rId92" Type="http://schemas.openxmlformats.org/officeDocument/2006/relationships/image" Target="../media/image1700.png"/><Relationship Id="rId91" Type="http://schemas.openxmlformats.org/officeDocument/2006/relationships/customXml" Target="../ink/ink1798.xml"/><Relationship Id="rId90" Type="http://schemas.openxmlformats.org/officeDocument/2006/relationships/image" Target="../media/image1699.png"/><Relationship Id="rId9" Type="http://schemas.openxmlformats.org/officeDocument/2006/relationships/customXml" Target="../ink/ink1757.xml"/><Relationship Id="rId89" Type="http://schemas.openxmlformats.org/officeDocument/2006/relationships/customXml" Target="../ink/ink1797.xml"/><Relationship Id="rId88" Type="http://schemas.openxmlformats.org/officeDocument/2006/relationships/image" Target="../media/image1698.png"/><Relationship Id="rId87" Type="http://schemas.openxmlformats.org/officeDocument/2006/relationships/customXml" Target="../ink/ink1796.xml"/><Relationship Id="rId86" Type="http://schemas.openxmlformats.org/officeDocument/2006/relationships/image" Target="../media/image1697.png"/><Relationship Id="rId85" Type="http://schemas.openxmlformats.org/officeDocument/2006/relationships/customXml" Target="../ink/ink1795.xml"/><Relationship Id="rId84" Type="http://schemas.openxmlformats.org/officeDocument/2006/relationships/image" Target="../media/image1696.png"/><Relationship Id="rId83" Type="http://schemas.openxmlformats.org/officeDocument/2006/relationships/customXml" Target="../ink/ink1794.xml"/><Relationship Id="rId82" Type="http://schemas.openxmlformats.org/officeDocument/2006/relationships/image" Target="../media/image1695.png"/><Relationship Id="rId81" Type="http://schemas.openxmlformats.org/officeDocument/2006/relationships/customXml" Target="../ink/ink1793.xml"/><Relationship Id="rId80" Type="http://schemas.openxmlformats.org/officeDocument/2006/relationships/image" Target="../media/image269.png"/><Relationship Id="rId8" Type="http://schemas.openxmlformats.org/officeDocument/2006/relationships/image" Target="../media/image1659.png"/><Relationship Id="rId79" Type="http://schemas.openxmlformats.org/officeDocument/2006/relationships/customXml" Target="../ink/ink1792.xml"/><Relationship Id="rId78" Type="http://schemas.openxmlformats.org/officeDocument/2006/relationships/image" Target="../media/image1694.png"/><Relationship Id="rId77" Type="http://schemas.openxmlformats.org/officeDocument/2006/relationships/customXml" Target="../ink/ink1791.xml"/><Relationship Id="rId76" Type="http://schemas.openxmlformats.org/officeDocument/2006/relationships/image" Target="../media/image1693.png"/><Relationship Id="rId75" Type="http://schemas.openxmlformats.org/officeDocument/2006/relationships/customXml" Target="../ink/ink1790.xml"/><Relationship Id="rId74" Type="http://schemas.openxmlformats.org/officeDocument/2006/relationships/image" Target="../media/image1692.png"/><Relationship Id="rId73" Type="http://schemas.openxmlformats.org/officeDocument/2006/relationships/customXml" Target="../ink/ink1789.xml"/><Relationship Id="rId72" Type="http://schemas.openxmlformats.org/officeDocument/2006/relationships/image" Target="../media/image1691.png"/><Relationship Id="rId71" Type="http://schemas.openxmlformats.org/officeDocument/2006/relationships/customXml" Target="../ink/ink1788.xml"/><Relationship Id="rId70" Type="http://schemas.openxmlformats.org/officeDocument/2006/relationships/image" Target="../media/image1690.png"/><Relationship Id="rId7" Type="http://schemas.openxmlformats.org/officeDocument/2006/relationships/customXml" Target="../ink/ink1756.xml"/><Relationship Id="rId69" Type="http://schemas.openxmlformats.org/officeDocument/2006/relationships/customXml" Target="../ink/ink1787.xml"/><Relationship Id="rId68" Type="http://schemas.openxmlformats.org/officeDocument/2006/relationships/image" Target="../media/image1689.png"/><Relationship Id="rId67" Type="http://schemas.openxmlformats.org/officeDocument/2006/relationships/customXml" Target="../ink/ink1786.xml"/><Relationship Id="rId66" Type="http://schemas.openxmlformats.org/officeDocument/2006/relationships/image" Target="../media/image1688.png"/><Relationship Id="rId65" Type="http://schemas.openxmlformats.org/officeDocument/2006/relationships/customXml" Target="../ink/ink1785.xml"/><Relationship Id="rId64" Type="http://schemas.openxmlformats.org/officeDocument/2006/relationships/image" Target="../media/image1687.png"/><Relationship Id="rId63" Type="http://schemas.openxmlformats.org/officeDocument/2006/relationships/customXml" Target="../ink/ink1784.xml"/><Relationship Id="rId62" Type="http://schemas.openxmlformats.org/officeDocument/2006/relationships/image" Target="../media/image1686.png"/><Relationship Id="rId61" Type="http://schemas.openxmlformats.org/officeDocument/2006/relationships/customXml" Target="../ink/ink1783.xml"/><Relationship Id="rId60" Type="http://schemas.openxmlformats.org/officeDocument/2006/relationships/image" Target="../media/image1685.png"/><Relationship Id="rId6" Type="http://schemas.openxmlformats.org/officeDocument/2006/relationships/image" Target="../media/image1658.png"/><Relationship Id="rId59" Type="http://schemas.openxmlformats.org/officeDocument/2006/relationships/customXml" Target="../ink/ink1782.xml"/><Relationship Id="rId58" Type="http://schemas.openxmlformats.org/officeDocument/2006/relationships/image" Target="../media/image1684.png"/><Relationship Id="rId57" Type="http://schemas.openxmlformats.org/officeDocument/2006/relationships/customXml" Target="../ink/ink1781.xml"/><Relationship Id="rId56" Type="http://schemas.openxmlformats.org/officeDocument/2006/relationships/image" Target="../media/image1683.png"/><Relationship Id="rId55" Type="http://schemas.openxmlformats.org/officeDocument/2006/relationships/customXml" Target="../ink/ink1780.xml"/><Relationship Id="rId54" Type="http://schemas.openxmlformats.org/officeDocument/2006/relationships/image" Target="../media/image1682.png"/><Relationship Id="rId53" Type="http://schemas.openxmlformats.org/officeDocument/2006/relationships/customXml" Target="../ink/ink1779.xml"/><Relationship Id="rId52" Type="http://schemas.openxmlformats.org/officeDocument/2006/relationships/image" Target="../media/image1681.png"/><Relationship Id="rId51" Type="http://schemas.openxmlformats.org/officeDocument/2006/relationships/customXml" Target="../ink/ink1778.xml"/><Relationship Id="rId50" Type="http://schemas.openxmlformats.org/officeDocument/2006/relationships/image" Target="../media/image1680.png"/><Relationship Id="rId5" Type="http://schemas.openxmlformats.org/officeDocument/2006/relationships/customXml" Target="../ink/ink1755.xml"/><Relationship Id="rId49" Type="http://schemas.openxmlformats.org/officeDocument/2006/relationships/customXml" Target="../ink/ink1777.xml"/><Relationship Id="rId48" Type="http://schemas.openxmlformats.org/officeDocument/2006/relationships/image" Target="../media/image1679.png"/><Relationship Id="rId47" Type="http://schemas.openxmlformats.org/officeDocument/2006/relationships/customXml" Target="../ink/ink1776.xml"/><Relationship Id="rId46" Type="http://schemas.openxmlformats.org/officeDocument/2006/relationships/image" Target="../media/image1678.png"/><Relationship Id="rId45" Type="http://schemas.openxmlformats.org/officeDocument/2006/relationships/customXml" Target="../ink/ink1775.xml"/><Relationship Id="rId44" Type="http://schemas.openxmlformats.org/officeDocument/2006/relationships/image" Target="../media/image1677.png"/><Relationship Id="rId43" Type="http://schemas.openxmlformats.org/officeDocument/2006/relationships/customXml" Target="../ink/ink1774.xml"/><Relationship Id="rId42" Type="http://schemas.openxmlformats.org/officeDocument/2006/relationships/image" Target="../media/image1676.png"/><Relationship Id="rId41" Type="http://schemas.openxmlformats.org/officeDocument/2006/relationships/customXml" Target="../ink/ink1773.xml"/><Relationship Id="rId40" Type="http://schemas.openxmlformats.org/officeDocument/2006/relationships/image" Target="../media/image1675.png"/><Relationship Id="rId4" Type="http://schemas.openxmlformats.org/officeDocument/2006/relationships/image" Target="../media/image1657.png"/><Relationship Id="rId39" Type="http://schemas.openxmlformats.org/officeDocument/2006/relationships/customXml" Target="../ink/ink1772.xml"/><Relationship Id="rId38" Type="http://schemas.openxmlformats.org/officeDocument/2006/relationships/image" Target="../media/image1674.png"/><Relationship Id="rId37" Type="http://schemas.openxmlformats.org/officeDocument/2006/relationships/customXml" Target="../ink/ink1771.xml"/><Relationship Id="rId36" Type="http://schemas.openxmlformats.org/officeDocument/2006/relationships/image" Target="../media/image1673.png"/><Relationship Id="rId35" Type="http://schemas.openxmlformats.org/officeDocument/2006/relationships/customXml" Target="../ink/ink1770.xml"/><Relationship Id="rId34" Type="http://schemas.openxmlformats.org/officeDocument/2006/relationships/image" Target="../media/image1672.png"/><Relationship Id="rId33" Type="http://schemas.openxmlformats.org/officeDocument/2006/relationships/customXml" Target="../ink/ink1769.xml"/><Relationship Id="rId32" Type="http://schemas.openxmlformats.org/officeDocument/2006/relationships/image" Target="../media/image1671.png"/><Relationship Id="rId31" Type="http://schemas.openxmlformats.org/officeDocument/2006/relationships/customXml" Target="../ink/ink1768.xml"/><Relationship Id="rId30" Type="http://schemas.openxmlformats.org/officeDocument/2006/relationships/image" Target="../media/image1670.png"/><Relationship Id="rId3" Type="http://schemas.openxmlformats.org/officeDocument/2006/relationships/customXml" Target="../ink/ink1754.xml"/><Relationship Id="rId299" Type="http://schemas.openxmlformats.org/officeDocument/2006/relationships/slideLayout" Target="../slideLayouts/slideLayout2.xml"/><Relationship Id="rId298" Type="http://schemas.openxmlformats.org/officeDocument/2006/relationships/tags" Target="../tags/tag87.xml"/><Relationship Id="rId297" Type="http://schemas.openxmlformats.org/officeDocument/2006/relationships/image" Target="../media/image1800.png"/><Relationship Id="rId296" Type="http://schemas.openxmlformats.org/officeDocument/2006/relationships/customXml" Target="../ink/ink1903.xml"/><Relationship Id="rId295" Type="http://schemas.openxmlformats.org/officeDocument/2006/relationships/image" Target="../media/image1799.png"/><Relationship Id="rId294" Type="http://schemas.openxmlformats.org/officeDocument/2006/relationships/customXml" Target="../ink/ink1902.xml"/><Relationship Id="rId293" Type="http://schemas.openxmlformats.org/officeDocument/2006/relationships/image" Target="../media/image1798.png"/><Relationship Id="rId292" Type="http://schemas.openxmlformats.org/officeDocument/2006/relationships/customXml" Target="../ink/ink1901.xml"/><Relationship Id="rId291" Type="http://schemas.openxmlformats.org/officeDocument/2006/relationships/image" Target="../media/image1797.png"/><Relationship Id="rId290" Type="http://schemas.openxmlformats.org/officeDocument/2006/relationships/customXml" Target="../ink/ink1900.xml"/><Relationship Id="rId29" Type="http://schemas.openxmlformats.org/officeDocument/2006/relationships/customXml" Target="../ink/ink1767.xml"/><Relationship Id="rId289" Type="http://schemas.openxmlformats.org/officeDocument/2006/relationships/image" Target="../media/image1796.png"/><Relationship Id="rId288" Type="http://schemas.openxmlformats.org/officeDocument/2006/relationships/customXml" Target="../ink/ink1899.xml"/><Relationship Id="rId287" Type="http://schemas.openxmlformats.org/officeDocument/2006/relationships/image" Target="../media/image1795.png"/><Relationship Id="rId286" Type="http://schemas.openxmlformats.org/officeDocument/2006/relationships/customXml" Target="../ink/ink1898.xml"/><Relationship Id="rId285" Type="http://schemas.openxmlformats.org/officeDocument/2006/relationships/image" Target="../media/image1794.png"/><Relationship Id="rId284" Type="http://schemas.openxmlformats.org/officeDocument/2006/relationships/customXml" Target="../ink/ink1897.xml"/><Relationship Id="rId283" Type="http://schemas.openxmlformats.org/officeDocument/2006/relationships/image" Target="../media/image1793.png"/><Relationship Id="rId282" Type="http://schemas.openxmlformats.org/officeDocument/2006/relationships/customXml" Target="../ink/ink1896.xml"/><Relationship Id="rId281" Type="http://schemas.openxmlformats.org/officeDocument/2006/relationships/image" Target="../media/image1792.png"/><Relationship Id="rId280" Type="http://schemas.openxmlformats.org/officeDocument/2006/relationships/customXml" Target="../ink/ink1895.xml"/><Relationship Id="rId28" Type="http://schemas.openxmlformats.org/officeDocument/2006/relationships/image" Target="../media/image1669.png"/><Relationship Id="rId279" Type="http://schemas.openxmlformats.org/officeDocument/2006/relationships/image" Target="../media/image1791.png"/><Relationship Id="rId278" Type="http://schemas.openxmlformats.org/officeDocument/2006/relationships/customXml" Target="../ink/ink1894.xml"/><Relationship Id="rId277" Type="http://schemas.openxmlformats.org/officeDocument/2006/relationships/image" Target="../media/image1790.png"/><Relationship Id="rId276" Type="http://schemas.openxmlformats.org/officeDocument/2006/relationships/customXml" Target="../ink/ink1893.xml"/><Relationship Id="rId275" Type="http://schemas.openxmlformats.org/officeDocument/2006/relationships/image" Target="../media/image1789.png"/><Relationship Id="rId274" Type="http://schemas.openxmlformats.org/officeDocument/2006/relationships/customXml" Target="../ink/ink1892.xml"/><Relationship Id="rId273" Type="http://schemas.openxmlformats.org/officeDocument/2006/relationships/image" Target="../media/image1788.png"/><Relationship Id="rId272" Type="http://schemas.openxmlformats.org/officeDocument/2006/relationships/customXml" Target="../ink/ink1891.xml"/><Relationship Id="rId271" Type="http://schemas.openxmlformats.org/officeDocument/2006/relationships/image" Target="../media/image1787.png"/><Relationship Id="rId270" Type="http://schemas.openxmlformats.org/officeDocument/2006/relationships/customXml" Target="../ink/ink1890.xml"/><Relationship Id="rId27" Type="http://schemas.openxmlformats.org/officeDocument/2006/relationships/customXml" Target="../ink/ink1766.xml"/><Relationship Id="rId269" Type="http://schemas.openxmlformats.org/officeDocument/2006/relationships/image" Target="../media/image1786.png"/><Relationship Id="rId268" Type="http://schemas.openxmlformats.org/officeDocument/2006/relationships/customXml" Target="../ink/ink1889.xml"/><Relationship Id="rId267" Type="http://schemas.openxmlformats.org/officeDocument/2006/relationships/image" Target="../media/image1785.png"/><Relationship Id="rId266" Type="http://schemas.openxmlformats.org/officeDocument/2006/relationships/customXml" Target="../ink/ink1888.xml"/><Relationship Id="rId265" Type="http://schemas.openxmlformats.org/officeDocument/2006/relationships/image" Target="../media/image1784.png"/><Relationship Id="rId264" Type="http://schemas.openxmlformats.org/officeDocument/2006/relationships/customXml" Target="../ink/ink1887.xml"/><Relationship Id="rId263" Type="http://schemas.openxmlformats.org/officeDocument/2006/relationships/image" Target="../media/image1783.png"/><Relationship Id="rId262" Type="http://schemas.openxmlformats.org/officeDocument/2006/relationships/customXml" Target="../ink/ink1886.xml"/><Relationship Id="rId261" Type="http://schemas.openxmlformats.org/officeDocument/2006/relationships/image" Target="../media/image1782.png"/><Relationship Id="rId260" Type="http://schemas.openxmlformats.org/officeDocument/2006/relationships/customXml" Target="../ink/ink1885.xml"/><Relationship Id="rId26" Type="http://schemas.openxmlformats.org/officeDocument/2006/relationships/image" Target="../media/image1668.png"/><Relationship Id="rId259" Type="http://schemas.openxmlformats.org/officeDocument/2006/relationships/image" Target="../media/image1781.png"/><Relationship Id="rId258" Type="http://schemas.openxmlformats.org/officeDocument/2006/relationships/customXml" Target="../ink/ink1884.xml"/><Relationship Id="rId257" Type="http://schemas.openxmlformats.org/officeDocument/2006/relationships/image" Target="../media/image1780.png"/><Relationship Id="rId256" Type="http://schemas.openxmlformats.org/officeDocument/2006/relationships/customXml" Target="../ink/ink1883.xml"/><Relationship Id="rId255" Type="http://schemas.openxmlformats.org/officeDocument/2006/relationships/image" Target="../media/image1779.png"/><Relationship Id="rId254" Type="http://schemas.openxmlformats.org/officeDocument/2006/relationships/customXml" Target="../ink/ink1882.xml"/><Relationship Id="rId253" Type="http://schemas.openxmlformats.org/officeDocument/2006/relationships/image" Target="../media/image1778.png"/><Relationship Id="rId252" Type="http://schemas.openxmlformats.org/officeDocument/2006/relationships/customXml" Target="../ink/ink1881.xml"/><Relationship Id="rId251" Type="http://schemas.openxmlformats.org/officeDocument/2006/relationships/image" Target="../media/image1777.png"/><Relationship Id="rId250" Type="http://schemas.openxmlformats.org/officeDocument/2006/relationships/customXml" Target="../ink/ink1880.xml"/><Relationship Id="rId25" Type="http://schemas.openxmlformats.org/officeDocument/2006/relationships/customXml" Target="../ink/ink1765.xml"/><Relationship Id="rId249" Type="http://schemas.openxmlformats.org/officeDocument/2006/relationships/image" Target="../media/image1776.png"/><Relationship Id="rId248" Type="http://schemas.openxmlformats.org/officeDocument/2006/relationships/customXml" Target="../ink/ink1879.xml"/><Relationship Id="rId247" Type="http://schemas.openxmlformats.org/officeDocument/2006/relationships/image" Target="../media/image1775.png"/><Relationship Id="rId246" Type="http://schemas.openxmlformats.org/officeDocument/2006/relationships/customXml" Target="../ink/ink1878.xml"/><Relationship Id="rId245" Type="http://schemas.openxmlformats.org/officeDocument/2006/relationships/image" Target="../media/image1774.png"/><Relationship Id="rId244" Type="http://schemas.openxmlformats.org/officeDocument/2006/relationships/customXml" Target="../ink/ink1877.xml"/><Relationship Id="rId243" Type="http://schemas.openxmlformats.org/officeDocument/2006/relationships/image" Target="../media/image1773.png"/><Relationship Id="rId242" Type="http://schemas.openxmlformats.org/officeDocument/2006/relationships/customXml" Target="../ink/ink1876.xml"/><Relationship Id="rId241" Type="http://schemas.openxmlformats.org/officeDocument/2006/relationships/image" Target="../media/image1772.png"/><Relationship Id="rId240" Type="http://schemas.openxmlformats.org/officeDocument/2006/relationships/customXml" Target="../ink/ink1875.xml"/><Relationship Id="rId24" Type="http://schemas.openxmlformats.org/officeDocument/2006/relationships/image" Target="../media/image1667.png"/><Relationship Id="rId239" Type="http://schemas.openxmlformats.org/officeDocument/2006/relationships/image" Target="../media/image1771.png"/><Relationship Id="rId238" Type="http://schemas.openxmlformats.org/officeDocument/2006/relationships/customXml" Target="../ink/ink1874.xml"/><Relationship Id="rId237" Type="http://schemas.openxmlformats.org/officeDocument/2006/relationships/image" Target="../media/image1770.png"/><Relationship Id="rId236" Type="http://schemas.openxmlformats.org/officeDocument/2006/relationships/customXml" Target="../ink/ink1873.xml"/><Relationship Id="rId235" Type="http://schemas.openxmlformats.org/officeDocument/2006/relationships/image" Target="../media/image1769.png"/><Relationship Id="rId234" Type="http://schemas.openxmlformats.org/officeDocument/2006/relationships/customXml" Target="../ink/ink1872.xml"/><Relationship Id="rId233" Type="http://schemas.openxmlformats.org/officeDocument/2006/relationships/image" Target="../media/image1768.png"/><Relationship Id="rId232" Type="http://schemas.openxmlformats.org/officeDocument/2006/relationships/customXml" Target="../ink/ink1871.xml"/><Relationship Id="rId231" Type="http://schemas.openxmlformats.org/officeDocument/2006/relationships/image" Target="../media/image1767.png"/><Relationship Id="rId230" Type="http://schemas.openxmlformats.org/officeDocument/2006/relationships/customXml" Target="../ink/ink1870.xml"/><Relationship Id="rId23" Type="http://schemas.openxmlformats.org/officeDocument/2006/relationships/customXml" Target="../ink/ink1764.xml"/><Relationship Id="rId229" Type="http://schemas.openxmlformats.org/officeDocument/2006/relationships/customXml" Target="../ink/ink1869.xml"/><Relationship Id="rId228" Type="http://schemas.openxmlformats.org/officeDocument/2006/relationships/image" Target="../media/image1766.png"/><Relationship Id="rId227" Type="http://schemas.openxmlformats.org/officeDocument/2006/relationships/customXml" Target="../ink/ink1868.xml"/><Relationship Id="rId226" Type="http://schemas.openxmlformats.org/officeDocument/2006/relationships/image" Target="../media/image1765.png"/><Relationship Id="rId225" Type="http://schemas.openxmlformats.org/officeDocument/2006/relationships/customXml" Target="../ink/ink1867.xml"/><Relationship Id="rId224" Type="http://schemas.openxmlformats.org/officeDocument/2006/relationships/image" Target="../media/image1764.png"/><Relationship Id="rId223" Type="http://schemas.openxmlformats.org/officeDocument/2006/relationships/customXml" Target="../ink/ink1866.xml"/><Relationship Id="rId222" Type="http://schemas.openxmlformats.org/officeDocument/2006/relationships/image" Target="../media/image1763.png"/><Relationship Id="rId221" Type="http://schemas.openxmlformats.org/officeDocument/2006/relationships/customXml" Target="../ink/ink1865.xml"/><Relationship Id="rId220" Type="http://schemas.openxmlformats.org/officeDocument/2006/relationships/image" Target="../media/image1762.png"/><Relationship Id="rId22" Type="http://schemas.openxmlformats.org/officeDocument/2006/relationships/image" Target="../media/image1666.png"/><Relationship Id="rId219" Type="http://schemas.openxmlformats.org/officeDocument/2006/relationships/customXml" Target="../ink/ink1864.xml"/><Relationship Id="rId218" Type="http://schemas.openxmlformats.org/officeDocument/2006/relationships/image" Target="../media/image1761.png"/><Relationship Id="rId217" Type="http://schemas.openxmlformats.org/officeDocument/2006/relationships/customXml" Target="../ink/ink1863.xml"/><Relationship Id="rId216" Type="http://schemas.openxmlformats.org/officeDocument/2006/relationships/image" Target="../media/image1760.png"/><Relationship Id="rId215" Type="http://schemas.openxmlformats.org/officeDocument/2006/relationships/customXml" Target="../ink/ink1862.xml"/><Relationship Id="rId214" Type="http://schemas.openxmlformats.org/officeDocument/2006/relationships/image" Target="../media/image1759.png"/><Relationship Id="rId213" Type="http://schemas.openxmlformats.org/officeDocument/2006/relationships/customXml" Target="../ink/ink1861.xml"/><Relationship Id="rId212" Type="http://schemas.openxmlformats.org/officeDocument/2006/relationships/image" Target="../media/image1758.png"/><Relationship Id="rId211" Type="http://schemas.openxmlformats.org/officeDocument/2006/relationships/customXml" Target="../ink/ink1860.xml"/><Relationship Id="rId210" Type="http://schemas.openxmlformats.org/officeDocument/2006/relationships/image" Target="../media/image1757.png"/><Relationship Id="rId21" Type="http://schemas.openxmlformats.org/officeDocument/2006/relationships/customXml" Target="../ink/ink1763.xml"/><Relationship Id="rId209" Type="http://schemas.openxmlformats.org/officeDocument/2006/relationships/customXml" Target="../ink/ink1859.xml"/><Relationship Id="rId208" Type="http://schemas.openxmlformats.org/officeDocument/2006/relationships/image" Target="../media/image1756.png"/><Relationship Id="rId207" Type="http://schemas.openxmlformats.org/officeDocument/2006/relationships/customXml" Target="../ink/ink1858.xml"/><Relationship Id="rId206" Type="http://schemas.openxmlformats.org/officeDocument/2006/relationships/image" Target="../media/image1755.png"/><Relationship Id="rId205" Type="http://schemas.openxmlformats.org/officeDocument/2006/relationships/customXml" Target="../ink/ink1857.xml"/><Relationship Id="rId204" Type="http://schemas.openxmlformats.org/officeDocument/2006/relationships/image" Target="../media/image1754.png"/><Relationship Id="rId203" Type="http://schemas.openxmlformats.org/officeDocument/2006/relationships/customXml" Target="../ink/ink1856.xml"/><Relationship Id="rId202" Type="http://schemas.openxmlformats.org/officeDocument/2006/relationships/image" Target="../media/image1753.png"/><Relationship Id="rId201" Type="http://schemas.openxmlformats.org/officeDocument/2006/relationships/customXml" Target="../ink/ink1855.xml"/><Relationship Id="rId200" Type="http://schemas.openxmlformats.org/officeDocument/2006/relationships/image" Target="../media/image1752.png"/><Relationship Id="rId20" Type="http://schemas.openxmlformats.org/officeDocument/2006/relationships/image" Target="../media/image1665.png"/><Relationship Id="rId2" Type="http://schemas.openxmlformats.org/officeDocument/2006/relationships/image" Target="../media/image1656.png"/><Relationship Id="rId199" Type="http://schemas.openxmlformats.org/officeDocument/2006/relationships/customXml" Target="../ink/ink1854.xml"/><Relationship Id="rId198" Type="http://schemas.openxmlformats.org/officeDocument/2006/relationships/image" Target="../media/image1751.png"/><Relationship Id="rId197" Type="http://schemas.openxmlformats.org/officeDocument/2006/relationships/customXml" Target="../ink/ink1853.xml"/><Relationship Id="rId196" Type="http://schemas.openxmlformats.org/officeDocument/2006/relationships/image" Target="../media/image1750.png"/><Relationship Id="rId195" Type="http://schemas.openxmlformats.org/officeDocument/2006/relationships/customXml" Target="../ink/ink1852.xml"/><Relationship Id="rId194" Type="http://schemas.openxmlformats.org/officeDocument/2006/relationships/image" Target="../media/image1749.png"/><Relationship Id="rId193" Type="http://schemas.openxmlformats.org/officeDocument/2006/relationships/customXml" Target="../ink/ink1851.xml"/><Relationship Id="rId192" Type="http://schemas.openxmlformats.org/officeDocument/2006/relationships/image" Target="../media/image1748.png"/><Relationship Id="rId191" Type="http://schemas.openxmlformats.org/officeDocument/2006/relationships/customXml" Target="../ink/ink1850.xml"/><Relationship Id="rId190" Type="http://schemas.openxmlformats.org/officeDocument/2006/relationships/customXml" Target="../ink/ink1849.xml"/><Relationship Id="rId19" Type="http://schemas.openxmlformats.org/officeDocument/2006/relationships/customXml" Target="../ink/ink1762.xml"/><Relationship Id="rId189" Type="http://schemas.openxmlformats.org/officeDocument/2006/relationships/image" Target="../media/image1747.png"/><Relationship Id="rId188" Type="http://schemas.openxmlformats.org/officeDocument/2006/relationships/customXml" Target="../ink/ink1848.xml"/><Relationship Id="rId187" Type="http://schemas.openxmlformats.org/officeDocument/2006/relationships/image" Target="../media/image1746.png"/><Relationship Id="rId186" Type="http://schemas.openxmlformats.org/officeDocument/2006/relationships/customXml" Target="../ink/ink1847.xml"/><Relationship Id="rId185" Type="http://schemas.openxmlformats.org/officeDocument/2006/relationships/image" Target="../media/image1745.png"/><Relationship Id="rId184" Type="http://schemas.openxmlformats.org/officeDocument/2006/relationships/customXml" Target="../ink/ink1846.xml"/><Relationship Id="rId183" Type="http://schemas.openxmlformats.org/officeDocument/2006/relationships/image" Target="../media/image1744.png"/><Relationship Id="rId182" Type="http://schemas.openxmlformats.org/officeDocument/2006/relationships/customXml" Target="../ink/ink1845.xml"/><Relationship Id="rId181" Type="http://schemas.openxmlformats.org/officeDocument/2006/relationships/image" Target="../media/image1743.png"/><Relationship Id="rId180" Type="http://schemas.openxmlformats.org/officeDocument/2006/relationships/customXml" Target="../ink/ink1844.xml"/><Relationship Id="rId18" Type="http://schemas.openxmlformats.org/officeDocument/2006/relationships/image" Target="../media/image1664.png"/><Relationship Id="rId179" Type="http://schemas.openxmlformats.org/officeDocument/2006/relationships/image" Target="../media/image1742.png"/><Relationship Id="rId178" Type="http://schemas.openxmlformats.org/officeDocument/2006/relationships/customXml" Target="../ink/ink1843.xml"/><Relationship Id="rId177" Type="http://schemas.openxmlformats.org/officeDocument/2006/relationships/image" Target="../media/image1741.png"/><Relationship Id="rId176" Type="http://schemas.openxmlformats.org/officeDocument/2006/relationships/customXml" Target="../ink/ink1842.xml"/><Relationship Id="rId175" Type="http://schemas.openxmlformats.org/officeDocument/2006/relationships/image" Target="../media/image1740.png"/><Relationship Id="rId174" Type="http://schemas.openxmlformats.org/officeDocument/2006/relationships/customXml" Target="../ink/ink1841.xml"/><Relationship Id="rId173" Type="http://schemas.openxmlformats.org/officeDocument/2006/relationships/image" Target="../media/image1739.png"/><Relationship Id="rId172" Type="http://schemas.openxmlformats.org/officeDocument/2006/relationships/customXml" Target="../ink/ink1840.xml"/><Relationship Id="rId171" Type="http://schemas.openxmlformats.org/officeDocument/2006/relationships/image" Target="../media/image1738.png"/><Relationship Id="rId170" Type="http://schemas.openxmlformats.org/officeDocument/2006/relationships/customXml" Target="../ink/ink1839.xml"/><Relationship Id="rId17" Type="http://schemas.openxmlformats.org/officeDocument/2006/relationships/customXml" Target="../ink/ink1761.xml"/><Relationship Id="rId169" Type="http://schemas.openxmlformats.org/officeDocument/2006/relationships/image" Target="../media/image1737.png"/><Relationship Id="rId168" Type="http://schemas.openxmlformats.org/officeDocument/2006/relationships/customXml" Target="../ink/ink1838.xml"/><Relationship Id="rId167" Type="http://schemas.openxmlformats.org/officeDocument/2006/relationships/image" Target="../media/image1736.png"/><Relationship Id="rId166" Type="http://schemas.openxmlformats.org/officeDocument/2006/relationships/customXml" Target="../ink/ink1837.xml"/><Relationship Id="rId165" Type="http://schemas.openxmlformats.org/officeDocument/2006/relationships/image" Target="../media/image1735.png"/><Relationship Id="rId164" Type="http://schemas.openxmlformats.org/officeDocument/2006/relationships/customXml" Target="../ink/ink1836.xml"/><Relationship Id="rId163" Type="http://schemas.openxmlformats.org/officeDocument/2006/relationships/image" Target="../media/image1734.png"/><Relationship Id="rId162" Type="http://schemas.openxmlformats.org/officeDocument/2006/relationships/customXml" Target="../ink/ink1835.xml"/><Relationship Id="rId161" Type="http://schemas.openxmlformats.org/officeDocument/2006/relationships/image" Target="../media/image1733.png"/><Relationship Id="rId160" Type="http://schemas.openxmlformats.org/officeDocument/2006/relationships/customXml" Target="../ink/ink1834.xml"/><Relationship Id="rId16" Type="http://schemas.openxmlformats.org/officeDocument/2006/relationships/image" Target="../media/image1663.png"/><Relationship Id="rId159" Type="http://schemas.openxmlformats.org/officeDocument/2006/relationships/customXml" Target="../ink/ink1833.xml"/><Relationship Id="rId158" Type="http://schemas.openxmlformats.org/officeDocument/2006/relationships/customXml" Target="../ink/ink1832.xml"/><Relationship Id="rId157" Type="http://schemas.openxmlformats.org/officeDocument/2006/relationships/image" Target="../media/image1732.png"/><Relationship Id="rId156" Type="http://schemas.openxmlformats.org/officeDocument/2006/relationships/customXml" Target="../ink/ink1831.xml"/><Relationship Id="rId155" Type="http://schemas.openxmlformats.org/officeDocument/2006/relationships/image" Target="../media/image1731.png"/><Relationship Id="rId154" Type="http://schemas.openxmlformats.org/officeDocument/2006/relationships/customXml" Target="../ink/ink1830.xml"/><Relationship Id="rId153" Type="http://schemas.openxmlformats.org/officeDocument/2006/relationships/image" Target="../media/image1730.png"/><Relationship Id="rId152" Type="http://schemas.openxmlformats.org/officeDocument/2006/relationships/customXml" Target="../ink/ink1829.xml"/><Relationship Id="rId151" Type="http://schemas.openxmlformats.org/officeDocument/2006/relationships/image" Target="../media/image1729.png"/><Relationship Id="rId150" Type="http://schemas.openxmlformats.org/officeDocument/2006/relationships/customXml" Target="../ink/ink1828.xml"/><Relationship Id="rId15" Type="http://schemas.openxmlformats.org/officeDocument/2006/relationships/customXml" Target="../ink/ink1760.xml"/><Relationship Id="rId149" Type="http://schemas.openxmlformats.org/officeDocument/2006/relationships/image" Target="../media/image1728.png"/><Relationship Id="rId148" Type="http://schemas.openxmlformats.org/officeDocument/2006/relationships/customXml" Target="../ink/ink1827.xml"/><Relationship Id="rId147" Type="http://schemas.openxmlformats.org/officeDocument/2006/relationships/image" Target="../media/image1727.png"/><Relationship Id="rId146" Type="http://schemas.openxmlformats.org/officeDocument/2006/relationships/customXml" Target="../ink/ink1826.xml"/><Relationship Id="rId145" Type="http://schemas.openxmlformats.org/officeDocument/2006/relationships/image" Target="../media/image1726.png"/><Relationship Id="rId144" Type="http://schemas.openxmlformats.org/officeDocument/2006/relationships/customXml" Target="../ink/ink1825.xml"/><Relationship Id="rId143" Type="http://schemas.openxmlformats.org/officeDocument/2006/relationships/image" Target="../media/image1725.png"/><Relationship Id="rId142" Type="http://schemas.openxmlformats.org/officeDocument/2006/relationships/customXml" Target="../ink/ink1824.xml"/><Relationship Id="rId141" Type="http://schemas.openxmlformats.org/officeDocument/2006/relationships/image" Target="../media/image1724.png"/><Relationship Id="rId140" Type="http://schemas.openxmlformats.org/officeDocument/2006/relationships/customXml" Target="../ink/ink1823.xml"/><Relationship Id="rId14" Type="http://schemas.openxmlformats.org/officeDocument/2006/relationships/image" Target="../media/image1662.png"/><Relationship Id="rId139" Type="http://schemas.openxmlformats.org/officeDocument/2006/relationships/image" Target="../media/image1723.png"/><Relationship Id="rId138" Type="http://schemas.openxmlformats.org/officeDocument/2006/relationships/customXml" Target="../ink/ink1822.xml"/><Relationship Id="rId137" Type="http://schemas.openxmlformats.org/officeDocument/2006/relationships/image" Target="../media/image1722.png"/><Relationship Id="rId136" Type="http://schemas.openxmlformats.org/officeDocument/2006/relationships/customXml" Target="../ink/ink1821.xml"/><Relationship Id="rId135" Type="http://schemas.openxmlformats.org/officeDocument/2006/relationships/image" Target="../media/image1721.png"/><Relationship Id="rId134" Type="http://schemas.openxmlformats.org/officeDocument/2006/relationships/customXml" Target="../ink/ink1820.xml"/><Relationship Id="rId133" Type="http://schemas.openxmlformats.org/officeDocument/2006/relationships/image" Target="../media/image1720.png"/><Relationship Id="rId132" Type="http://schemas.openxmlformats.org/officeDocument/2006/relationships/customXml" Target="../ink/ink1819.xml"/><Relationship Id="rId131" Type="http://schemas.openxmlformats.org/officeDocument/2006/relationships/customXml" Target="../ink/ink1818.xml"/><Relationship Id="rId130" Type="http://schemas.openxmlformats.org/officeDocument/2006/relationships/image" Target="../media/image1719.png"/><Relationship Id="rId13" Type="http://schemas.openxmlformats.org/officeDocument/2006/relationships/customXml" Target="../ink/ink1759.xml"/><Relationship Id="rId129" Type="http://schemas.openxmlformats.org/officeDocument/2006/relationships/customXml" Target="../ink/ink1817.xml"/><Relationship Id="rId128" Type="http://schemas.openxmlformats.org/officeDocument/2006/relationships/image" Target="../media/image1718.png"/><Relationship Id="rId127" Type="http://schemas.openxmlformats.org/officeDocument/2006/relationships/customXml" Target="../ink/ink1816.xml"/><Relationship Id="rId126" Type="http://schemas.openxmlformats.org/officeDocument/2006/relationships/image" Target="../media/image1717.png"/><Relationship Id="rId125" Type="http://schemas.openxmlformats.org/officeDocument/2006/relationships/customXml" Target="../ink/ink1815.xml"/><Relationship Id="rId124" Type="http://schemas.openxmlformats.org/officeDocument/2006/relationships/image" Target="../media/image1716.png"/><Relationship Id="rId123" Type="http://schemas.openxmlformats.org/officeDocument/2006/relationships/customXml" Target="../ink/ink1814.xml"/><Relationship Id="rId122" Type="http://schemas.openxmlformats.org/officeDocument/2006/relationships/image" Target="../media/image1715.png"/><Relationship Id="rId121" Type="http://schemas.openxmlformats.org/officeDocument/2006/relationships/customXml" Target="../ink/ink1813.xml"/><Relationship Id="rId120" Type="http://schemas.openxmlformats.org/officeDocument/2006/relationships/image" Target="../media/image1714.png"/><Relationship Id="rId12" Type="http://schemas.openxmlformats.org/officeDocument/2006/relationships/image" Target="../media/image1661.png"/><Relationship Id="rId119" Type="http://schemas.openxmlformats.org/officeDocument/2006/relationships/customXml" Target="../ink/ink1812.xml"/><Relationship Id="rId118" Type="http://schemas.openxmlformats.org/officeDocument/2006/relationships/image" Target="../media/image1713.png"/><Relationship Id="rId117" Type="http://schemas.openxmlformats.org/officeDocument/2006/relationships/customXml" Target="../ink/ink1811.xml"/><Relationship Id="rId116" Type="http://schemas.openxmlformats.org/officeDocument/2006/relationships/image" Target="../media/image1712.png"/><Relationship Id="rId115" Type="http://schemas.openxmlformats.org/officeDocument/2006/relationships/customXml" Target="../ink/ink1810.xml"/><Relationship Id="rId114" Type="http://schemas.openxmlformats.org/officeDocument/2006/relationships/image" Target="../media/image1711.png"/><Relationship Id="rId113" Type="http://schemas.openxmlformats.org/officeDocument/2006/relationships/customXml" Target="../ink/ink1809.xml"/><Relationship Id="rId112" Type="http://schemas.openxmlformats.org/officeDocument/2006/relationships/image" Target="../media/image1710.png"/><Relationship Id="rId111" Type="http://schemas.openxmlformats.org/officeDocument/2006/relationships/customXml" Target="../ink/ink1808.xml"/><Relationship Id="rId110" Type="http://schemas.openxmlformats.org/officeDocument/2006/relationships/image" Target="../media/image1709.png"/><Relationship Id="rId11" Type="http://schemas.openxmlformats.org/officeDocument/2006/relationships/customXml" Target="../ink/ink1758.xml"/><Relationship Id="rId109" Type="http://schemas.openxmlformats.org/officeDocument/2006/relationships/customXml" Target="../ink/ink1807.xml"/><Relationship Id="rId108" Type="http://schemas.openxmlformats.org/officeDocument/2006/relationships/image" Target="../media/image1708.png"/><Relationship Id="rId107" Type="http://schemas.openxmlformats.org/officeDocument/2006/relationships/customXml" Target="../ink/ink1806.xml"/><Relationship Id="rId106" Type="http://schemas.openxmlformats.org/officeDocument/2006/relationships/image" Target="../media/image1707.png"/><Relationship Id="rId105" Type="http://schemas.openxmlformats.org/officeDocument/2006/relationships/customXml" Target="../ink/ink1805.xml"/><Relationship Id="rId104" Type="http://schemas.openxmlformats.org/officeDocument/2006/relationships/image" Target="../media/image1706.png"/><Relationship Id="rId103" Type="http://schemas.openxmlformats.org/officeDocument/2006/relationships/customXml" Target="../ink/ink1804.xml"/><Relationship Id="rId102" Type="http://schemas.openxmlformats.org/officeDocument/2006/relationships/image" Target="../media/image1705.png"/><Relationship Id="rId101" Type="http://schemas.openxmlformats.org/officeDocument/2006/relationships/customXml" Target="../ink/ink1803.xml"/><Relationship Id="rId100" Type="http://schemas.openxmlformats.org/officeDocument/2006/relationships/image" Target="../media/image1704.png"/><Relationship Id="rId10" Type="http://schemas.openxmlformats.org/officeDocument/2006/relationships/image" Target="../media/image1660.png"/><Relationship Id="rId1" Type="http://schemas.openxmlformats.org/officeDocument/2006/relationships/customXml" Target="../ink/ink175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88.xml"/></Relationships>
</file>

<file path=ppt/slides/_rels/slide24.xml.rels><?xml version="1.0" encoding="UTF-8" standalone="yes"?>
<Relationships xmlns="http://schemas.openxmlformats.org/package/2006/relationships"><Relationship Id="rId99" Type="http://schemas.openxmlformats.org/officeDocument/2006/relationships/customXml" Target="../ink/ink1953.xml"/><Relationship Id="rId98" Type="http://schemas.openxmlformats.org/officeDocument/2006/relationships/image" Target="../media/image1848.png"/><Relationship Id="rId97" Type="http://schemas.openxmlformats.org/officeDocument/2006/relationships/customXml" Target="../ink/ink1952.xml"/><Relationship Id="rId96" Type="http://schemas.openxmlformats.org/officeDocument/2006/relationships/image" Target="../media/image1847.png"/><Relationship Id="rId95" Type="http://schemas.openxmlformats.org/officeDocument/2006/relationships/customXml" Target="../ink/ink1951.xml"/><Relationship Id="rId94" Type="http://schemas.openxmlformats.org/officeDocument/2006/relationships/image" Target="../media/image1846.png"/><Relationship Id="rId93" Type="http://schemas.openxmlformats.org/officeDocument/2006/relationships/customXml" Target="../ink/ink1950.xml"/><Relationship Id="rId92" Type="http://schemas.openxmlformats.org/officeDocument/2006/relationships/image" Target="../media/image1845.png"/><Relationship Id="rId91" Type="http://schemas.openxmlformats.org/officeDocument/2006/relationships/customXml" Target="../ink/ink1949.xml"/><Relationship Id="rId90" Type="http://schemas.openxmlformats.org/officeDocument/2006/relationships/image" Target="../media/image1844.png"/><Relationship Id="rId9" Type="http://schemas.openxmlformats.org/officeDocument/2006/relationships/customXml" Target="../ink/ink1908.xml"/><Relationship Id="rId89" Type="http://schemas.openxmlformats.org/officeDocument/2006/relationships/customXml" Target="../ink/ink1948.xml"/><Relationship Id="rId88" Type="http://schemas.openxmlformats.org/officeDocument/2006/relationships/image" Target="../media/image1843.png"/><Relationship Id="rId87" Type="http://schemas.openxmlformats.org/officeDocument/2006/relationships/customXml" Target="../ink/ink1947.xml"/><Relationship Id="rId86" Type="http://schemas.openxmlformats.org/officeDocument/2006/relationships/image" Target="../media/image1842.png"/><Relationship Id="rId85" Type="http://schemas.openxmlformats.org/officeDocument/2006/relationships/customXml" Target="../ink/ink1946.xml"/><Relationship Id="rId84" Type="http://schemas.openxmlformats.org/officeDocument/2006/relationships/image" Target="../media/image1841.png"/><Relationship Id="rId83" Type="http://schemas.openxmlformats.org/officeDocument/2006/relationships/customXml" Target="../ink/ink1945.xml"/><Relationship Id="rId82" Type="http://schemas.openxmlformats.org/officeDocument/2006/relationships/image" Target="../media/image1840.png"/><Relationship Id="rId81" Type="http://schemas.openxmlformats.org/officeDocument/2006/relationships/customXml" Target="../ink/ink1944.xml"/><Relationship Id="rId80" Type="http://schemas.openxmlformats.org/officeDocument/2006/relationships/image" Target="../media/image1839.png"/><Relationship Id="rId8" Type="http://schemas.openxmlformats.org/officeDocument/2006/relationships/image" Target="../media/image1804.png"/><Relationship Id="rId79" Type="http://schemas.openxmlformats.org/officeDocument/2006/relationships/customXml" Target="../ink/ink1943.xml"/><Relationship Id="rId78" Type="http://schemas.openxmlformats.org/officeDocument/2006/relationships/image" Target="../media/image1838.png"/><Relationship Id="rId77" Type="http://schemas.openxmlformats.org/officeDocument/2006/relationships/customXml" Target="../ink/ink1942.xml"/><Relationship Id="rId76" Type="http://schemas.openxmlformats.org/officeDocument/2006/relationships/image" Target="../media/image1837.png"/><Relationship Id="rId75" Type="http://schemas.openxmlformats.org/officeDocument/2006/relationships/customXml" Target="../ink/ink1941.xml"/><Relationship Id="rId74" Type="http://schemas.openxmlformats.org/officeDocument/2006/relationships/image" Target="../media/image1836.png"/><Relationship Id="rId73" Type="http://schemas.openxmlformats.org/officeDocument/2006/relationships/customXml" Target="../ink/ink1940.xml"/><Relationship Id="rId72" Type="http://schemas.openxmlformats.org/officeDocument/2006/relationships/image" Target="../media/image1835.png"/><Relationship Id="rId71" Type="http://schemas.openxmlformats.org/officeDocument/2006/relationships/customXml" Target="../ink/ink1939.xml"/><Relationship Id="rId70" Type="http://schemas.openxmlformats.org/officeDocument/2006/relationships/image" Target="../media/image1834.png"/><Relationship Id="rId7" Type="http://schemas.openxmlformats.org/officeDocument/2006/relationships/customXml" Target="../ink/ink1907.xml"/><Relationship Id="rId69" Type="http://schemas.openxmlformats.org/officeDocument/2006/relationships/customXml" Target="../ink/ink1938.xml"/><Relationship Id="rId68" Type="http://schemas.openxmlformats.org/officeDocument/2006/relationships/image" Target="../media/image1833.png"/><Relationship Id="rId671" Type="http://schemas.openxmlformats.org/officeDocument/2006/relationships/slideLayout" Target="../slideLayouts/slideLayout2.xml"/><Relationship Id="rId670" Type="http://schemas.openxmlformats.org/officeDocument/2006/relationships/tags" Target="../tags/tag89.xml"/><Relationship Id="rId67" Type="http://schemas.openxmlformats.org/officeDocument/2006/relationships/customXml" Target="../ink/ink1937.xml"/><Relationship Id="rId669" Type="http://schemas.openxmlformats.org/officeDocument/2006/relationships/image" Target="../media/image2127.png"/><Relationship Id="rId668" Type="http://schemas.openxmlformats.org/officeDocument/2006/relationships/customXml" Target="../ink/ink2244.xml"/><Relationship Id="rId667" Type="http://schemas.openxmlformats.org/officeDocument/2006/relationships/image" Target="../media/image2126.png"/><Relationship Id="rId666" Type="http://schemas.openxmlformats.org/officeDocument/2006/relationships/customXml" Target="../ink/ink2243.xml"/><Relationship Id="rId665" Type="http://schemas.openxmlformats.org/officeDocument/2006/relationships/image" Target="../media/image2125.png"/><Relationship Id="rId664" Type="http://schemas.openxmlformats.org/officeDocument/2006/relationships/customXml" Target="../ink/ink2242.xml"/><Relationship Id="rId663" Type="http://schemas.openxmlformats.org/officeDocument/2006/relationships/image" Target="../media/image2124.png"/><Relationship Id="rId662" Type="http://schemas.openxmlformats.org/officeDocument/2006/relationships/customXml" Target="../ink/ink2241.xml"/><Relationship Id="rId661" Type="http://schemas.openxmlformats.org/officeDocument/2006/relationships/image" Target="../media/image2123.png"/><Relationship Id="rId660" Type="http://schemas.openxmlformats.org/officeDocument/2006/relationships/customXml" Target="../ink/ink2240.xml"/><Relationship Id="rId66" Type="http://schemas.openxmlformats.org/officeDocument/2006/relationships/image" Target="../media/image1832.png"/><Relationship Id="rId659" Type="http://schemas.openxmlformats.org/officeDocument/2006/relationships/image" Target="../media/image2122.png"/><Relationship Id="rId658" Type="http://schemas.openxmlformats.org/officeDocument/2006/relationships/customXml" Target="../ink/ink2239.xml"/><Relationship Id="rId657" Type="http://schemas.openxmlformats.org/officeDocument/2006/relationships/image" Target="../media/image2121.png"/><Relationship Id="rId656" Type="http://schemas.openxmlformats.org/officeDocument/2006/relationships/customXml" Target="../ink/ink2238.xml"/><Relationship Id="rId655" Type="http://schemas.openxmlformats.org/officeDocument/2006/relationships/image" Target="../media/image2120.png"/><Relationship Id="rId654" Type="http://schemas.openxmlformats.org/officeDocument/2006/relationships/customXml" Target="../ink/ink2237.xml"/><Relationship Id="rId653" Type="http://schemas.openxmlformats.org/officeDocument/2006/relationships/image" Target="../media/image2119.png"/><Relationship Id="rId652" Type="http://schemas.openxmlformats.org/officeDocument/2006/relationships/customXml" Target="../ink/ink2236.xml"/><Relationship Id="rId651" Type="http://schemas.openxmlformats.org/officeDocument/2006/relationships/image" Target="../media/image2118.png"/><Relationship Id="rId650" Type="http://schemas.openxmlformats.org/officeDocument/2006/relationships/customXml" Target="../ink/ink2235.xml"/><Relationship Id="rId65" Type="http://schemas.openxmlformats.org/officeDocument/2006/relationships/customXml" Target="../ink/ink1936.xml"/><Relationship Id="rId649" Type="http://schemas.openxmlformats.org/officeDocument/2006/relationships/image" Target="../media/image2117.png"/><Relationship Id="rId648" Type="http://schemas.openxmlformats.org/officeDocument/2006/relationships/customXml" Target="../ink/ink2234.xml"/><Relationship Id="rId647" Type="http://schemas.openxmlformats.org/officeDocument/2006/relationships/customXml" Target="../ink/ink2233.xml"/><Relationship Id="rId646" Type="http://schemas.openxmlformats.org/officeDocument/2006/relationships/image" Target="../media/image2116.png"/><Relationship Id="rId645" Type="http://schemas.openxmlformats.org/officeDocument/2006/relationships/customXml" Target="../ink/ink2232.xml"/><Relationship Id="rId644" Type="http://schemas.openxmlformats.org/officeDocument/2006/relationships/image" Target="../media/image2115.png"/><Relationship Id="rId643" Type="http://schemas.openxmlformats.org/officeDocument/2006/relationships/customXml" Target="../ink/ink2231.xml"/><Relationship Id="rId642" Type="http://schemas.openxmlformats.org/officeDocument/2006/relationships/image" Target="../media/image2114.png"/><Relationship Id="rId641" Type="http://schemas.openxmlformats.org/officeDocument/2006/relationships/customXml" Target="../ink/ink2230.xml"/><Relationship Id="rId640" Type="http://schemas.openxmlformats.org/officeDocument/2006/relationships/customXml" Target="../ink/ink2229.xml"/><Relationship Id="rId64" Type="http://schemas.openxmlformats.org/officeDocument/2006/relationships/image" Target="../media/image1831.png"/><Relationship Id="rId639" Type="http://schemas.openxmlformats.org/officeDocument/2006/relationships/image" Target="../media/image2113.png"/><Relationship Id="rId638" Type="http://schemas.openxmlformats.org/officeDocument/2006/relationships/customXml" Target="../ink/ink2228.xml"/><Relationship Id="rId637" Type="http://schemas.openxmlformats.org/officeDocument/2006/relationships/image" Target="../media/image2112.png"/><Relationship Id="rId636" Type="http://schemas.openxmlformats.org/officeDocument/2006/relationships/customXml" Target="../ink/ink2227.xml"/><Relationship Id="rId635" Type="http://schemas.openxmlformats.org/officeDocument/2006/relationships/image" Target="../media/image2111.png"/><Relationship Id="rId634" Type="http://schemas.openxmlformats.org/officeDocument/2006/relationships/customXml" Target="../ink/ink2226.xml"/><Relationship Id="rId633" Type="http://schemas.openxmlformats.org/officeDocument/2006/relationships/image" Target="../media/image2110.png"/><Relationship Id="rId632" Type="http://schemas.openxmlformats.org/officeDocument/2006/relationships/customXml" Target="../ink/ink2225.xml"/><Relationship Id="rId631" Type="http://schemas.openxmlformats.org/officeDocument/2006/relationships/customXml" Target="../ink/ink2224.xml"/><Relationship Id="rId630" Type="http://schemas.openxmlformats.org/officeDocument/2006/relationships/image" Target="../media/image2109.png"/><Relationship Id="rId63" Type="http://schemas.openxmlformats.org/officeDocument/2006/relationships/customXml" Target="../ink/ink1935.xml"/><Relationship Id="rId629" Type="http://schemas.openxmlformats.org/officeDocument/2006/relationships/customXml" Target="../ink/ink2223.xml"/><Relationship Id="rId628" Type="http://schemas.openxmlformats.org/officeDocument/2006/relationships/customXml" Target="../ink/ink2222.xml"/><Relationship Id="rId627" Type="http://schemas.openxmlformats.org/officeDocument/2006/relationships/image" Target="../media/image2108.png"/><Relationship Id="rId626" Type="http://schemas.openxmlformats.org/officeDocument/2006/relationships/customXml" Target="../ink/ink2221.xml"/><Relationship Id="rId625" Type="http://schemas.openxmlformats.org/officeDocument/2006/relationships/image" Target="../media/image2107.png"/><Relationship Id="rId624" Type="http://schemas.openxmlformats.org/officeDocument/2006/relationships/customXml" Target="../ink/ink2220.xml"/><Relationship Id="rId623" Type="http://schemas.openxmlformats.org/officeDocument/2006/relationships/image" Target="../media/image2106.png"/><Relationship Id="rId622" Type="http://schemas.openxmlformats.org/officeDocument/2006/relationships/customXml" Target="../ink/ink2219.xml"/><Relationship Id="rId621" Type="http://schemas.openxmlformats.org/officeDocument/2006/relationships/image" Target="../media/image2105.png"/><Relationship Id="rId620" Type="http://schemas.openxmlformats.org/officeDocument/2006/relationships/customXml" Target="../ink/ink2218.xml"/><Relationship Id="rId62" Type="http://schemas.openxmlformats.org/officeDocument/2006/relationships/image" Target="../media/image269.png"/><Relationship Id="rId619" Type="http://schemas.openxmlformats.org/officeDocument/2006/relationships/image" Target="../media/image2104.png"/><Relationship Id="rId618" Type="http://schemas.openxmlformats.org/officeDocument/2006/relationships/customXml" Target="../ink/ink2217.xml"/><Relationship Id="rId617" Type="http://schemas.openxmlformats.org/officeDocument/2006/relationships/image" Target="../media/image2103.png"/><Relationship Id="rId616" Type="http://schemas.openxmlformats.org/officeDocument/2006/relationships/customXml" Target="../ink/ink2216.xml"/><Relationship Id="rId615" Type="http://schemas.openxmlformats.org/officeDocument/2006/relationships/image" Target="../media/image2102.png"/><Relationship Id="rId614" Type="http://schemas.openxmlformats.org/officeDocument/2006/relationships/customXml" Target="../ink/ink2215.xml"/><Relationship Id="rId613" Type="http://schemas.openxmlformats.org/officeDocument/2006/relationships/image" Target="../media/image2101.png"/><Relationship Id="rId612" Type="http://schemas.openxmlformats.org/officeDocument/2006/relationships/customXml" Target="../ink/ink2214.xml"/><Relationship Id="rId611" Type="http://schemas.openxmlformats.org/officeDocument/2006/relationships/image" Target="../media/image2100.png"/><Relationship Id="rId610" Type="http://schemas.openxmlformats.org/officeDocument/2006/relationships/customXml" Target="../ink/ink2213.xml"/><Relationship Id="rId61" Type="http://schemas.openxmlformats.org/officeDocument/2006/relationships/customXml" Target="../ink/ink1934.xml"/><Relationship Id="rId609" Type="http://schemas.openxmlformats.org/officeDocument/2006/relationships/image" Target="../media/image2099.png"/><Relationship Id="rId608" Type="http://schemas.openxmlformats.org/officeDocument/2006/relationships/customXml" Target="../ink/ink2212.xml"/><Relationship Id="rId607" Type="http://schemas.openxmlformats.org/officeDocument/2006/relationships/image" Target="../media/image2098.png"/><Relationship Id="rId606" Type="http://schemas.openxmlformats.org/officeDocument/2006/relationships/customXml" Target="../ink/ink2211.xml"/><Relationship Id="rId605" Type="http://schemas.openxmlformats.org/officeDocument/2006/relationships/image" Target="../media/image2097.png"/><Relationship Id="rId604" Type="http://schemas.openxmlformats.org/officeDocument/2006/relationships/customXml" Target="../ink/ink2210.xml"/><Relationship Id="rId603" Type="http://schemas.openxmlformats.org/officeDocument/2006/relationships/image" Target="../media/image2096.png"/><Relationship Id="rId602" Type="http://schemas.openxmlformats.org/officeDocument/2006/relationships/customXml" Target="../ink/ink2209.xml"/><Relationship Id="rId601" Type="http://schemas.openxmlformats.org/officeDocument/2006/relationships/customXml" Target="../ink/ink2208.xml"/><Relationship Id="rId600" Type="http://schemas.openxmlformats.org/officeDocument/2006/relationships/image" Target="../media/image2095.png"/><Relationship Id="rId60" Type="http://schemas.openxmlformats.org/officeDocument/2006/relationships/image" Target="../media/image1830.png"/><Relationship Id="rId6" Type="http://schemas.openxmlformats.org/officeDocument/2006/relationships/image" Target="../media/image1803.png"/><Relationship Id="rId599" Type="http://schemas.openxmlformats.org/officeDocument/2006/relationships/customXml" Target="../ink/ink2207.xml"/><Relationship Id="rId598" Type="http://schemas.openxmlformats.org/officeDocument/2006/relationships/image" Target="../media/image2094.png"/><Relationship Id="rId597" Type="http://schemas.openxmlformats.org/officeDocument/2006/relationships/customXml" Target="../ink/ink2206.xml"/><Relationship Id="rId596" Type="http://schemas.openxmlformats.org/officeDocument/2006/relationships/image" Target="../media/image2093.png"/><Relationship Id="rId595" Type="http://schemas.openxmlformats.org/officeDocument/2006/relationships/customXml" Target="../ink/ink2205.xml"/><Relationship Id="rId594" Type="http://schemas.openxmlformats.org/officeDocument/2006/relationships/image" Target="../media/image2092.png"/><Relationship Id="rId593" Type="http://schemas.openxmlformats.org/officeDocument/2006/relationships/customXml" Target="../ink/ink2204.xml"/><Relationship Id="rId592" Type="http://schemas.openxmlformats.org/officeDocument/2006/relationships/image" Target="../media/image2091.png"/><Relationship Id="rId591" Type="http://schemas.openxmlformats.org/officeDocument/2006/relationships/customXml" Target="../ink/ink2203.xml"/><Relationship Id="rId590" Type="http://schemas.openxmlformats.org/officeDocument/2006/relationships/image" Target="../media/image2090.png"/><Relationship Id="rId59" Type="http://schemas.openxmlformats.org/officeDocument/2006/relationships/customXml" Target="../ink/ink1933.xml"/><Relationship Id="rId589" Type="http://schemas.openxmlformats.org/officeDocument/2006/relationships/customXml" Target="../ink/ink2202.xml"/><Relationship Id="rId588" Type="http://schemas.openxmlformats.org/officeDocument/2006/relationships/image" Target="../media/image2089.png"/><Relationship Id="rId587" Type="http://schemas.openxmlformats.org/officeDocument/2006/relationships/customXml" Target="../ink/ink2201.xml"/><Relationship Id="rId586" Type="http://schemas.openxmlformats.org/officeDocument/2006/relationships/image" Target="../media/image2088.png"/><Relationship Id="rId585" Type="http://schemas.openxmlformats.org/officeDocument/2006/relationships/customXml" Target="../ink/ink2200.xml"/><Relationship Id="rId584" Type="http://schemas.openxmlformats.org/officeDocument/2006/relationships/image" Target="../media/image2087.png"/><Relationship Id="rId583" Type="http://schemas.openxmlformats.org/officeDocument/2006/relationships/customXml" Target="../ink/ink2199.xml"/><Relationship Id="rId582" Type="http://schemas.openxmlformats.org/officeDocument/2006/relationships/image" Target="../media/image2086.png"/><Relationship Id="rId581" Type="http://schemas.openxmlformats.org/officeDocument/2006/relationships/customXml" Target="../ink/ink2198.xml"/><Relationship Id="rId580" Type="http://schemas.openxmlformats.org/officeDocument/2006/relationships/image" Target="../media/image2085.png"/><Relationship Id="rId58" Type="http://schemas.openxmlformats.org/officeDocument/2006/relationships/image" Target="../media/image1829.png"/><Relationship Id="rId579" Type="http://schemas.openxmlformats.org/officeDocument/2006/relationships/customXml" Target="../ink/ink2197.xml"/><Relationship Id="rId578" Type="http://schemas.openxmlformats.org/officeDocument/2006/relationships/image" Target="../media/image2084.png"/><Relationship Id="rId577" Type="http://schemas.openxmlformats.org/officeDocument/2006/relationships/customXml" Target="../ink/ink2196.xml"/><Relationship Id="rId576" Type="http://schemas.openxmlformats.org/officeDocument/2006/relationships/image" Target="../media/image2083.png"/><Relationship Id="rId575" Type="http://schemas.openxmlformats.org/officeDocument/2006/relationships/customXml" Target="../ink/ink2195.xml"/><Relationship Id="rId574" Type="http://schemas.openxmlformats.org/officeDocument/2006/relationships/image" Target="../media/image2082.png"/><Relationship Id="rId573" Type="http://schemas.openxmlformats.org/officeDocument/2006/relationships/customXml" Target="../ink/ink2194.xml"/><Relationship Id="rId572" Type="http://schemas.openxmlformats.org/officeDocument/2006/relationships/image" Target="../media/image2081.png"/><Relationship Id="rId571" Type="http://schemas.openxmlformats.org/officeDocument/2006/relationships/customXml" Target="../ink/ink2193.xml"/><Relationship Id="rId570" Type="http://schemas.openxmlformats.org/officeDocument/2006/relationships/image" Target="../media/image2080.png"/><Relationship Id="rId57" Type="http://schemas.openxmlformats.org/officeDocument/2006/relationships/customXml" Target="../ink/ink1932.xml"/><Relationship Id="rId569" Type="http://schemas.openxmlformats.org/officeDocument/2006/relationships/customXml" Target="../ink/ink2192.xml"/><Relationship Id="rId568" Type="http://schemas.openxmlformats.org/officeDocument/2006/relationships/image" Target="../media/image2079.png"/><Relationship Id="rId567" Type="http://schemas.openxmlformats.org/officeDocument/2006/relationships/customXml" Target="../ink/ink2191.xml"/><Relationship Id="rId566" Type="http://schemas.openxmlformats.org/officeDocument/2006/relationships/image" Target="../media/image2078.png"/><Relationship Id="rId565" Type="http://schemas.openxmlformats.org/officeDocument/2006/relationships/customXml" Target="../ink/ink2190.xml"/><Relationship Id="rId564" Type="http://schemas.openxmlformats.org/officeDocument/2006/relationships/image" Target="../media/image2077.png"/><Relationship Id="rId563" Type="http://schemas.openxmlformats.org/officeDocument/2006/relationships/customXml" Target="../ink/ink2189.xml"/><Relationship Id="rId562" Type="http://schemas.openxmlformats.org/officeDocument/2006/relationships/image" Target="../media/image2076.png"/><Relationship Id="rId561" Type="http://schemas.openxmlformats.org/officeDocument/2006/relationships/customXml" Target="../ink/ink2188.xml"/><Relationship Id="rId560" Type="http://schemas.openxmlformats.org/officeDocument/2006/relationships/image" Target="../media/image2075.png"/><Relationship Id="rId56" Type="http://schemas.openxmlformats.org/officeDocument/2006/relationships/image" Target="../media/image1828.png"/><Relationship Id="rId559" Type="http://schemas.openxmlformats.org/officeDocument/2006/relationships/customXml" Target="../ink/ink2187.xml"/><Relationship Id="rId558" Type="http://schemas.openxmlformats.org/officeDocument/2006/relationships/image" Target="../media/image2074.png"/><Relationship Id="rId557" Type="http://schemas.openxmlformats.org/officeDocument/2006/relationships/customXml" Target="../ink/ink2186.xml"/><Relationship Id="rId556" Type="http://schemas.openxmlformats.org/officeDocument/2006/relationships/image" Target="../media/image2073.png"/><Relationship Id="rId555" Type="http://schemas.openxmlformats.org/officeDocument/2006/relationships/customXml" Target="../ink/ink2185.xml"/><Relationship Id="rId554" Type="http://schemas.openxmlformats.org/officeDocument/2006/relationships/image" Target="../media/image2072.png"/><Relationship Id="rId553" Type="http://schemas.openxmlformats.org/officeDocument/2006/relationships/customXml" Target="../ink/ink2184.xml"/><Relationship Id="rId552" Type="http://schemas.openxmlformats.org/officeDocument/2006/relationships/image" Target="../media/image2071.png"/><Relationship Id="rId551" Type="http://schemas.openxmlformats.org/officeDocument/2006/relationships/customXml" Target="../ink/ink2183.xml"/><Relationship Id="rId550" Type="http://schemas.openxmlformats.org/officeDocument/2006/relationships/image" Target="../media/image2070.png"/><Relationship Id="rId55" Type="http://schemas.openxmlformats.org/officeDocument/2006/relationships/customXml" Target="../ink/ink1931.xml"/><Relationship Id="rId549" Type="http://schemas.openxmlformats.org/officeDocument/2006/relationships/customXml" Target="../ink/ink2182.xml"/><Relationship Id="rId548" Type="http://schemas.openxmlformats.org/officeDocument/2006/relationships/image" Target="../media/image2069.png"/><Relationship Id="rId547" Type="http://schemas.openxmlformats.org/officeDocument/2006/relationships/customXml" Target="../ink/ink2181.xml"/><Relationship Id="rId546" Type="http://schemas.openxmlformats.org/officeDocument/2006/relationships/image" Target="../media/image2068.png"/><Relationship Id="rId545" Type="http://schemas.openxmlformats.org/officeDocument/2006/relationships/customXml" Target="../ink/ink2180.xml"/><Relationship Id="rId544" Type="http://schemas.openxmlformats.org/officeDocument/2006/relationships/image" Target="../media/image2067.png"/><Relationship Id="rId543" Type="http://schemas.openxmlformats.org/officeDocument/2006/relationships/customXml" Target="../ink/ink2179.xml"/><Relationship Id="rId542" Type="http://schemas.openxmlformats.org/officeDocument/2006/relationships/image" Target="../media/image2066.png"/><Relationship Id="rId541" Type="http://schemas.openxmlformats.org/officeDocument/2006/relationships/customXml" Target="../ink/ink2178.xml"/><Relationship Id="rId540" Type="http://schemas.openxmlformats.org/officeDocument/2006/relationships/image" Target="../media/image2065.png"/><Relationship Id="rId54" Type="http://schemas.openxmlformats.org/officeDocument/2006/relationships/image" Target="../media/image1827.png"/><Relationship Id="rId539" Type="http://schemas.openxmlformats.org/officeDocument/2006/relationships/customXml" Target="../ink/ink2177.xml"/><Relationship Id="rId538" Type="http://schemas.openxmlformats.org/officeDocument/2006/relationships/image" Target="../media/image2064.png"/><Relationship Id="rId537" Type="http://schemas.openxmlformats.org/officeDocument/2006/relationships/customXml" Target="../ink/ink2176.xml"/><Relationship Id="rId536" Type="http://schemas.openxmlformats.org/officeDocument/2006/relationships/customXml" Target="../ink/ink2175.xml"/><Relationship Id="rId535" Type="http://schemas.openxmlformats.org/officeDocument/2006/relationships/image" Target="../media/image2063.png"/><Relationship Id="rId534" Type="http://schemas.openxmlformats.org/officeDocument/2006/relationships/customXml" Target="../ink/ink2174.xml"/><Relationship Id="rId533" Type="http://schemas.openxmlformats.org/officeDocument/2006/relationships/image" Target="../media/image2062.png"/><Relationship Id="rId532" Type="http://schemas.openxmlformats.org/officeDocument/2006/relationships/customXml" Target="../ink/ink2173.xml"/><Relationship Id="rId531" Type="http://schemas.openxmlformats.org/officeDocument/2006/relationships/image" Target="../media/image2061.png"/><Relationship Id="rId530" Type="http://schemas.openxmlformats.org/officeDocument/2006/relationships/customXml" Target="../ink/ink2172.xml"/><Relationship Id="rId53" Type="http://schemas.openxmlformats.org/officeDocument/2006/relationships/customXml" Target="../ink/ink1930.xml"/><Relationship Id="rId529" Type="http://schemas.openxmlformats.org/officeDocument/2006/relationships/image" Target="../media/image2060.png"/><Relationship Id="rId528" Type="http://schemas.openxmlformats.org/officeDocument/2006/relationships/customXml" Target="../ink/ink2171.xml"/><Relationship Id="rId527" Type="http://schemas.openxmlformats.org/officeDocument/2006/relationships/image" Target="../media/image2059.png"/><Relationship Id="rId526" Type="http://schemas.openxmlformats.org/officeDocument/2006/relationships/customXml" Target="../ink/ink2170.xml"/><Relationship Id="rId525" Type="http://schemas.openxmlformats.org/officeDocument/2006/relationships/image" Target="../media/image2058.png"/><Relationship Id="rId524" Type="http://schemas.openxmlformats.org/officeDocument/2006/relationships/customXml" Target="../ink/ink2169.xml"/><Relationship Id="rId523" Type="http://schemas.openxmlformats.org/officeDocument/2006/relationships/image" Target="../media/image2057.png"/><Relationship Id="rId522" Type="http://schemas.openxmlformats.org/officeDocument/2006/relationships/customXml" Target="../ink/ink2168.xml"/><Relationship Id="rId521" Type="http://schemas.openxmlformats.org/officeDocument/2006/relationships/image" Target="../media/image2056.png"/><Relationship Id="rId520" Type="http://schemas.openxmlformats.org/officeDocument/2006/relationships/customXml" Target="../ink/ink2167.xml"/><Relationship Id="rId52" Type="http://schemas.openxmlformats.org/officeDocument/2006/relationships/image" Target="../media/image1826.png"/><Relationship Id="rId519" Type="http://schemas.openxmlformats.org/officeDocument/2006/relationships/image" Target="../media/image2055.png"/><Relationship Id="rId518" Type="http://schemas.openxmlformats.org/officeDocument/2006/relationships/customXml" Target="../ink/ink2166.xml"/><Relationship Id="rId517" Type="http://schemas.openxmlformats.org/officeDocument/2006/relationships/image" Target="../media/image2054.png"/><Relationship Id="rId516" Type="http://schemas.openxmlformats.org/officeDocument/2006/relationships/customXml" Target="../ink/ink2165.xml"/><Relationship Id="rId515" Type="http://schemas.openxmlformats.org/officeDocument/2006/relationships/image" Target="../media/image2053.png"/><Relationship Id="rId514" Type="http://schemas.openxmlformats.org/officeDocument/2006/relationships/customXml" Target="../ink/ink2164.xml"/><Relationship Id="rId513" Type="http://schemas.openxmlformats.org/officeDocument/2006/relationships/image" Target="../media/image2052.png"/><Relationship Id="rId512" Type="http://schemas.openxmlformats.org/officeDocument/2006/relationships/customXml" Target="../ink/ink2163.xml"/><Relationship Id="rId511" Type="http://schemas.openxmlformats.org/officeDocument/2006/relationships/image" Target="../media/image2051.png"/><Relationship Id="rId510" Type="http://schemas.openxmlformats.org/officeDocument/2006/relationships/customXml" Target="../ink/ink2162.xml"/><Relationship Id="rId51" Type="http://schemas.openxmlformats.org/officeDocument/2006/relationships/customXml" Target="../ink/ink1929.xml"/><Relationship Id="rId509" Type="http://schemas.openxmlformats.org/officeDocument/2006/relationships/image" Target="../media/image2050.png"/><Relationship Id="rId508" Type="http://schemas.openxmlformats.org/officeDocument/2006/relationships/customXml" Target="../ink/ink2161.xml"/><Relationship Id="rId507" Type="http://schemas.openxmlformats.org/officeDocument/2006/relationships/image" Target="../media/image2049.png"/><Relationship Id="rId506" Type="http://schemas.openxmlformats.org/officeDocument/2006/relationships/customXml" Target="../ink/ink2160.xml"/><Relationship Id="rId505" Type="http://schemas.openxmlformats.org/officeDocument/2006/relationships/image" Target="../media/image2048.png"/><Relationship Id="rId504" Type="http://schemas.openxmlformats.org/officeDocument/2006/relationships/customXml" Target="../ink/ink2159.xml"/><Relationship Id="rId503" Type="http://schemas.openxmlformats.org/officeDocument/2006/relationships/image" Target="../media/image2047.png"/><Relationship Id="rId502" Type="http://schemas.openxmlformats.org/officeDocument/2006/relationships/customXml" Target="../ink/ink2158.xml"/><Relationship Id="rId501" Type="http://schemas.openxmlformats.org/officeDocument/2006/relationships/image" Target="../media/image2046.png"/><Relationship Id="rId500" Type="http://schemas.openxmlformats.org/officeDocument/2006/relationships/customXml" Target="../ink/ink2157.xml"/><Relationship Id="rId50" Type="http://schemas.openxmlformats.org/officeDocument/2006/relationships/image" Target="../media/image1825.png"/><Relationship Id="rId5" Type="http://schemas.openxmlformats.org/officeDocument/2006/relationships/customXml" Target="../ink/ink1906.xml"/><Relationship Id="rId499" Type="http://schemas.openxmlformats.org/officeDocument/2006/relationships/image" Target="../media/image2045.png"/><Relationship Id="rId498" Type="http://schemas.openxmlformats.org/officeDocument/2006/relationships/customXml" Target="../ink/ink2156.xml"/><Relationship Id="rId497" Type="http://schemas.openxmlformats.org/officeDocument/2006/relationships/image" Target="../media/image2044.png"/><Relationship Id="rId496" Type="http://schemas.openxmlformats.org/officeDocument/2006/relationships/customXml" Target="../ink/ink2155.xml"/><Relationship Id="rId495" Type="http://schemas.openxmlformats.org/officeDocument/2006/relationships/image" Target="../media/image2043.png"/><Relationship Id="rId494" Type="http://schemas.openxmlformats.org/officeDocument/2006/relationships/customXml" Target="../ink/ink2154.xml"/><Relationship Id="rId493" Type="http://schemas.openxmlformats.org/officeDocument/2006/relationships/image" Target="../media/image2042.png"/><Relationship Id="rId492" Type="http://schemas.openxmlformats.org/officeDocument/2006/relationships/customXml" Target="../ink/ink2153.xml"/><Relationship Id="rId491" Type="http://schemas.openxmlformats.org/officeDocument/2006/relationships/image" Target="../media/image2041.png"/><Relationship Id="rId490" Type="http://schemas.openxmlformats.org/officeDocument/2006/relationships/customXml" Target="../ink/ink2152.xml"/><Relationship Id="rId49" Type="http://schemas.openxmlformats.org/officeDocument/2006/relationships/customXml" Target="../ink/ink1928.xml"/><Relationship Id="rId489" Type="http://schemas.openxmlformats.org/officeDocument/2006/relationships/image" Target="../media/image2040.png"/><Relationship Id="rId488" Type="http://schemas.openxmlformats.org/officeDocument/2006/relationships/customXml" Target="../ink/ink2151.xml"/><Relationship Id="rId487" Type="http://schemas.openxmlformats.org/officeDocument/2006/relationships/image" Target="../media/image2039.png"/><Relationship Id="rId486" Type="http://schemas.openxmlformats.org/officeDocument/2006/relationships/customXml" Target="../ink/ink2150.xml"/><Relationship Id="rId485" Type="http://schemas.openxmlformats.org/officeDocument/2006/relationships/image" Target="../media/image2038.png"/><Relationship Id="rId484" Type="http://schemas.openxmlformats.org/officeDocument/2006/relationships/customXml" Target="../ink/ink2149.xml"/><Relationship Id="rId483" Type="http://schemas.openxmlformats.org/officeDocument/2006/relationships/image" Target="../media/image2037.png"/><Relationship Id="rId482" Type="http://schemas.openxmlformats.org/officeDocument/2006/relationships/customXml" Target="../ink/ink2148.xml"/><Relationship Id="rId481" Type="http://schemas.openxmlformats.org/officeDocument/2006/relationships/image" Target="../media/image2036.png"/><Relationship Id="rId480" Type="http://schemas.openxmlformats.org/officeDocument/2006/relationships/customXml" Target="../ink/ink2147.xml"/><Relationship Id="rId48" Type="http://schemas.openxmlformats.org/officeDocument/2006/relationships/image" Target="../media/image1824.png"/><Relationship Id="rId479" Type="http://schemas.openxmlformats.org/officeDocument/2006/relationships/image" Target="../media/image2035.png"/><Relationship Id="rId478" Type="http://schemas.openxmlformats.org/officeDocument/2006/relationships/customXml" Target="../ink/ink2146.xml"/><Relationship Id="rId477" Type="http://schemas.openxmlformats.org/officeDocument/2006/relationships/image" Target="../media/image2034.png"/><Relationship Id="rId476" Type="http://schemas.openxmlformats.org/officeDocument/2006/relationships/customXml" Target="../ink/ink2145.xml"/><Relationship Id="rId475" Type="http://schemas.openxmlformats.org/officeDocument/2006/relationships/image" Target="../media/image2033.png"/><Relationship Id="rId474" Type="http://schemas.openxmlformats.org/officeDocument/2006/relationships/customXml" Target="../ink/ink2144.xml"/><Relationship Id="rId473" Type="http://schemas.openxmlformats.org/officeDocument/2006/relationships/image" Target="../media/image2032.png"/><Relationship Id="rId472" Type="http://schemas.openxmlformats.org/officeDocument/2006/relationships/customXml" Target="../ink/ink2143.xml"/><Relationship Id="rId471" Type="http://schemas.openxmlformats.org/officeDocument/2006/relationships/image" Target="../media/image2031.png"/><Relationship Id="rId470" Type="http://schemas.openxmlformats.org/officeDocument/2006/relationships/customXml" Target="../ink/ink2142.xml"/><Relationship Id="rId47" Type="http://schemas.openxmlformats.org/officeDocument/2006/relationships/customXml" Target="../ink/ink1927.xml"/><Relationship Id="rId469" Type="http://schemas.openxmlformats.org/officeDocument/2006/relationships/image" Target="../media/image2030.png"/><Relationship Id="rId468" Type="http://schemas.openxmlformats.org/officeDocument/2006/relationships/customXml" Target="../ink/ink2141.xml"/><Relationship Id="rId467" Type="http://schemas.openxmlformats.org/officeDocument/2006/relationships/image" Target="../media/image2029.png"/><Relationship Id="rId466" Type="http://schemas.openxmlformats.org/officeDocument/2006/relationships/customXml" Target="../ink/ink2140.xml"/><Relationship Id="rId465" Type="http://schemas.openxmlformats.org/officeDocument/2006/relationships/image" Target="../media/image2028.png"/><Relationship Id="rId464" Type="http://schemas.openxmlformats.org/officeDocument/2006/relationships/customXml" Target="../ink/ink2139.xml"/><Relationship Id="rId463" Type="http://schemas.openxmlformats.org/officeDocument/2006/relationships/image" Target="../media/image2027.png"/><Relationship Id="rId462" Type="http://schemas.openxmlformats.org/officeDocument/2006/relationships/customXml" Target="../ink/ink2138.xml"/><Relationship Id="rId461" Type="http://schemas.openxmlformats.org/officeDocument/2006/relationships/image" Target="../media/image2026.png"/><Relationship Id="rId460" Type="http://schemas.openxmlformats.org/officeDocument/2006/relationships/customXml" Target="../ink/ink2137.xml"/><Relationship Id="rId46" Type="http://schemas.openxmlformats.org/officeDocument/2006/relationships/image" Target="../media/image1823.png"/><Relationship Id="rId459" Type="http://schemas.openxmlformats.org/officeDocument/2006/relationships/image" Target="../media/image2025.png"/><Relationship Id="rId458" Type="http://schemas.openxmlformats.org/officeDocument/2006/relationships/customXml" Target="../ink/ink2136.xml"/><Relationship Id="rId457" Type="http://schemas.openxmlformats.org/officeDocument/2006/relationships/image" Target="../media/image2024.png"/><Relationship Id="rId456" Type="http://schemas.openxmlformats.org/officeDocument/2006/relationships/customXml" Target="../ink/ink2135.xml"/><Relationship Id="rId455" Type="http://schemas.openxmlformats.org/officeDocument/2006/relationships/image" Target="../media/image2023.png"/><Relationship Id="rId454" Type="http://schemas.openxmlformats.org/officeDocument/2006/relationships/customXml" Target="../ink/ink2134.xml"/><Relationship Id="rId453" Type="http://schemas.openxmlformats.org/officeDocument/2006/relationships/image" Target="../media/image2022.png"/><Relationship Id="rId452" Type="http://schemas.openxmlformats.org/officeDocument/2006/relationships/customXml" Target="../ink/ink2133.xml"/><Relationship Id="rId451" Type="http://schemas.openxmlformats.org/officeDocument/2006/relationships/image" Target="../media/image2021.png"/><Relationship Id="rId450" Type="http://schemas.openxmlformats.org/officeDocument/2006/relationships/customXml" Target="../ink/ink2132.xml"/><Relationship Id="rId45" Type="http://schemas.openxmlformats.org/officeDocument/2006/relationships/customXml" Target="../ink/ink1926.xml"/><Relationship Id="rId449" Type="http://schemas.openxmlformats.org/officeDocument/2006/relationships/image" Target="../media/image2020.png"/><Relationship Id="rId448" Type="http://schemas.openxmlformats.org/officeDocument/2006/relationships/customXml" Target="../ink/ink2131.xml"/><Relationship Id="rId447" Type="http://schemas.openxmlformats.org/officeDocument/2006/relationships/image" Target="../media/image2019.png"/><Relationship Id="rId446" Type="http://schemas.openxmlformats.org/officeDocument/2006/relationships/customXml" Target="../ink/ink2130.xml"/><Relationship Id="rId445" Type="http://schemas.openxmlformats.org/officeDocument/2006/relationships/image" Target="../media/image2018.png"/><Relationship Id="rId444" Type="http://schemas.openxmlformats.org/officeDocument/2006/relationships/customXml" Target="../ink/ink2129.xml"/><Relationship Id="rId443" Type="http://schemas.openxmlformats.org/officeDocument/2006/relationships/image" Target="../media/image2017.png"/><Relationship Id="rId442" Type="http://schemas.openxmlformats.org/officeDocument/2006/relationships/customXml" Target="../ink/ink2128.xml"/><Relationship Id="rId441" Type="http://schemas.openxmlformats.org/officeDocument/2006/relationships/image" Target="../media/image2016.png"/><Relationship Id="rId440" Type="http://schemas.openxmlformats.org/officeDocument/2006/relationships/customXml" Target="../ink/ink2127.xml"/><Relationship Id="rId44" Type="http://schemas.openxmlformats.org/officeDocument/2006/relationships/image" Target="../media/image1822.png"/><Relationship Id="rId439" Type="http://schemas.openxmlformats.org/officeDocument/2006/relationships/image" Target="../media/image2015.png"/><Relationship Id="rId438" Type="http://schemas.openxmlformats.org/officeDocument/2006/relationships/customXml" Target="../ink/ink2126.xml"/><Relationship Id="rId437" Type="http://schemas.openxmlformats.org/officeDocument/2006/relationships/image" Target="../media/image2014.png"/><Relationship Id="rId436" Type="http://schemas.openxmlformats.org/officeDocument/2006/relationships/customXml" Target="../ink/ink2125.xml"/><Relationship Id="rId435" Type="http://schemas.openxmlformats.org/officeDocument/2006/relationships/image" Target="../media/image2013.png"/><Relationship Id="rId434" Type="http://schemas.openxmlformats.org/officeDocument/2006/relationships/customXml" Target="../ink/ink2124.xml"/><Relationship Id="rId433" Type="http://schemas.openxmlformats.org/officeDocument/2006/relationships/image" Target="../media/image2012.png"/><Relationship Id="rId432" Type="http://schemas.openxmlformats.org/officeDocument/2006/relationships/customXml" Target="../ink/ink2123.xml"/><Relationship Id="rId431" Type="http://schemas.openxmlformats.org/officeDocument/2006/relationships/image" Target="../media/image2011.png"/><Relationship Id="rId430" Type="http://schemas.openxmlformats.org/officeDocument/2006/relationships/customXml" Target="../ink/ink2122.xml"/><Relationship Id="rId43" Type="http://schemas.openxmlformats.org/officeDocument/2006/relationships/customXml" Target="../ink/ink1925.xml"/><Relationship Id="rId429" Type="http://schemas.openxmlformats.org/officeDocument/2006/relationships/image" Target="../media/image2010.png"/><Relationship Id="rId428" Type="http://schemas.openxmlformats.org/officeDocument/2006/relationships/customXml" Target="../ink/ink2121.xml"/><Relationship Id="rId427" Type="http://schemas.openxmlformats.org/officeDocument/2006/relationships/image" Target="../media/image2009.png"/><Relationship Id="rId426" Type="http://schemas.openxmlformats.org/officeDocument/2006/relationships/customXml" Target="../ink/ink2120.xml"/><Relationship Id="rId425" Type="http://schemas.openxmlformats.org/officeDocument/2006/relationships/image" Target="../media/image2008.png"/><Relationship Id="rId424" Type="http://schemas.openxmlformats.org/officeDocument/2006/relationships/customXml" Target="../ink/ink2119.xml"/><Relationship Id="rId423" Type="http://schemas.openxmlformats.org/officeDocument/2006/relationships/image" Target="../media/image2007.png"/><Relationship Id="rId422" Type="http://schemas.openxmlformats.org/officeDocument/2006/relationships/customXml" Target="../ink/ink2118.xml"/><Relationship Id="rId421" Type="http://schemas.openxmlformats.org/officeDocument/2006/relationships/image" Target="../media/image2006.png"/><Relationship Id="rId420" Type="http://schemas.openxmlformats.org/officeDocument/2006/relationships/customXml" Target="../ink/ink2117.xml"/><Relationship Id="rId42" Type="http://schemas.openxmlformats.org/officeDocument/2006/relationships/image" Target="../media/image1821.png"/><Relationship Id="rId419" Type="http://schemas.openxmlformats.org/officeDocument/2006/relationships/image" Target="../media/image2005.png"/><Relationship Id="rId418" Type="http://schemas.openxmlformats.org/officeDocument/2006/relationships/customXml" Target="../ink/ink2116.xml"/><Relationship Id="rId417" Type="http://schemas.openxmlformats.org/officeDocument/2006/relationships/image" Target="../media/image2004.png"/><Relationship Id="rId416" Type="http://schemas.openxmlformats.org/officeDocument/2006/relationships/customXml" Target="../ink/ink2115.xml"/><Relationship Id="rId415" Type="http://schemas.openxmlformats.org/officeDocument/2006/relationships/image" Target="../media/image2003.png"/><Relationship Id="rId414" Type="http://schemas.openxmlformats.org/officeDocument/2006/relationships/customXml" Target="../ink/ink2114.xml"/><Relationship Id="rId413" Type="http://schemas.openxmlformats.org/officeDocument/2006/relationships/image" Target="../media/image2002.png"/><Relationship Id="rId412" Type="http://schemas.openxmlformats.org/officeDocument/2006/relationships/customXml" Target="../ink/ink2113.xml"/><Relationship Id="rId411" Type="http://schemas.openxmlformats.org/officeDocument/2006/relationships/image" Target="../media/image2001.png"/><Relationship Id="rId410" Type="http://schemas.openxmlformats.org/officeDocument/2006/relationships/customXml" Target="../ink/ink2112.xml"/><Relationship Id="rId41" Type="http://schemas.openxmlformats.org/officeDocument/2006/relationships/customXml" Target="../ink/ink1924.xml"/><Relationship Id="rId409" Type="http://schemas.openxmlformats.org/officeDocument/2006/relationships/image" Target="../media/image2000.png"/><Relationship Id="rId408" Type="http://schemas.openxmlformats.org/officeDocument/2006/relationships/customXml" Target="../ink/ink2111.xml"/><Relationship Id="rId407" Type="http://schemas.openxmlformats.org/officeDocument/2006/relationships/image" Target="../media/image1999.png"/><Relationship Id="rId406" Type="http://schemas.openxmlformats.org/officeDocument/2006/relationships/customXml" Target="../ink/ink2110.xml"/><Relationship Id="rId405" Type="http://schemas.openxmlformats.org/officeDocument/2006/relationships/image" Target="../media/image1998.png"/><Relationship Id="rId404" Type="http://schemas.openxmlformats.org/officeDocument/2006/relationships/customXml" Target="../ink/ink2109.xml"/><Relationship Id="rId403" Type="http://schemas.openxmlformats.org/officeDocument/2006/relationships/image" Target="../media/image1997.png"/><Relationship Id="rId402" Type="http://schemas.openxmlformats.org/officeDocument/2006/relationships/customXml" Target="../ink/ink2108.xml"/><Relationship Id="rId401" Type="http://schemas.openxmlformats.org/officeDocument/2006/relationships/image" Target="../media/image1996.png"/><Relationship Id="rId400" Type="http://schemas.openxmlformats.org/officeDocument/2006/relationships/customXml" Target="../ink/ink2107.xml"/><Relationship Id="rId40" Type="http://schemas.openxmlformats.org/officeDocument/2006/relationships/image" Target="../media/image1820.png"/><Relationship Id="rId4" Type="http://schemas.openxmlformats.org/officeDocument/2006/relationships/image" Target="../media/image1802.png"/><Relationship Id="rId399" Type="http://schemas.openxmlformats.org/officeDocument/2006/relationships/image" Target="../media/image1995.png"/><Relationship Id="rId398" Type="http://schemas.openxmlformats.org/officeDocument/2006/relationships/customXml" Target="../ink/ink2106.xml"/><Relationship Id="rId397" Type="http://schemas.openxmlformats.org/officeDocument/2006/relationships/image" Target="../media/image1994.png"/><Relationship Id="rId396" Type="http://schemas.openxmlformats.org/officeDocument/2006/relationships/customXml" Target="../ink/ink2105.xml"/><Relationship Id="rId395" Type="http://schemas.openxmlformats.org/officeDocument/2006/relationships/image" Target="../media/image1993.png"/><Relationship Id="rId394" Type="http://schemas.openxmlformats.org/officeDocument/2006/relationships/customXml" Target="../ink/ink2104.xml"/><Relationship Id="rId393" Type="http://schemas.openxmlformats.org/officeDocument/2006/relationships/image" Target="../media/image1992.png"/><Relationship Id="rId392" Type="http://schemas.openxmlformats.org/officeDocument/2006/relationships/customXml" Target="../ink/ink2103.xml"/><Relationship Id="rId391" Type="http://schemas.openxmlformats.org/officeDocument/2006/relationships/image" Target="../media/image1991.png"/><Relationship Id="rId390" Type="http://schemas.openxmlformats.org/officeDocument/2006/relationships/customXml" Target="../ink/ink2102.xml"/><Relationship Id="rId39" Type="http://schemas.openxmlformats.org/officeDocument/2006/relationships/customXml" Target="../ink/ink1923.xml"/><Relationship Id="rId389" Type="http://schemas.openxmlformats.org/officeDocument/2006/relationships/image" Target="../media/image1990.png"/><Relationship Id="rId388" Type="http://schemas.openxmlformats.org/officeDocument/2006/relationships/customXml" Target="../ink/ink2101.xml"/><Relationship Id="rId387" Type="http://schemas.openxmlformats.org/officeDocument/2006/relationships/image" Target="../media/image1989.png"/><Relationship Id="rId386" Type="http://schemas.openxmlformats.org/officeDocument/2006/relationships/customXml" Target="../ink/ink2100.xml"/><Relationship Id="rId385" Type="http://schemas.openxmlformats.org/officeDocument/2006/relationships/image" Target="../media/image1988.png"/><Relationship Id="rId384" Type="http://schemas.openxmlformats.org/officeDocument/2006/relationships/customXml" Target="../ink/ink2099.xml"/><Relationship Id="rId383" Type="http://schemas.openxmlformats.org/officeDocument/2006/relationships/image" Target="../media/image1987.png"/><Relationship Id="rId382" Type="http://schemas.openxmlformats.org/officeDocument/2006/relationships/customXml" Target="../ink/ink2098.xml"/><Relationship Id="rId381" Type="http://schemas.openxmlformats.org/officeDocument/2006/relationships/image" Target="../media/image1986.png"/><Relationship Id="rId380" Type="http://schemas.openxmlformats.org/officeDocument/2006/relationships/customXml" Target="../ink/ink2097.xml"/><Relationship Id="rId38" Type="http://schemas.openxmlformats.org/officeDocument/2006/relationships/image" Target="../media/image1819.png"/><Relationship Id="rId379" Type="http://schemas.openxmlformats.org/officeDocument/2006/relationships/image" Target="../media/image1985.png"/><Relationship Id="rId378" Type="http://schemas.openxmlformats.org/officeDocument/2006/relationships/customXml" Target="../ink/ink2096.xml"/><Relationship Id="rId377" Type="http://schemas.openxmlformats.org/officeDocument/2006/relationships/image" Target="../media/image1984.png"/><Relationship Id="rId376" Type="http://schemas.openxmlformats.org/officeDocument/2006/relationships/customXml" Target="../ink/ink2095.xml"/><Relationship Id="rId375" Type="http://schemas.openxmlformats.org/officeDocument/2006/relationships/image" Target="../media/image1983.png"/><Relationship Id="rId374" Type="http://schemas.openxmlformats.org/officeDocument/2006/relationships/customXml" Target="../ink/ink2094.xml"/><Relationship Id="rId373" Type="http://schemas.openxmlformats.org/officeDocument/2006/relationships/image" Target="../media/image1982.png"/><Relationship Id="rId372" Type="http://schemas.openxmlformats.org/officeDocument/2006/relationships/customXml" Target="../ink/ink2093.xml"/><Relationship Id="rId371" Type="http://schemas.openxmlformats.org/officeDocument/2006/relationships/image" Target="../media/image1981.png"/><Relationship Id="rId370" Type="http://schemas.openxmlformats.org/officeDocument/2006/relationships/customXml" Target="../ink/ink2092.xml"/><Relationship Id="rId37" Type="http://schemas.openxmlformats.org/officeDocument/2006/relationships/customXml" Target="../ink/ink1922.xml"/><Relationship Id="rId369" Type="http://schemas.openxmlformats.org/officeDocument/2006/relationships/image" Target="../media/image1980.png"/><Relationship Id="rId368" Type="http://schemas.openxmlformats.org/officeDocument/2006/relationships/customXml" Target="../ink/ink2091.xml"/><Relationship Id="rId367" Type="http://schemas.openxmlformats.org/officeDocument/2006/relationships/image" Target="../media/image1979.png"/><Relationship Id="rId366" Type="http://schemas.openxmlformats.org/officeDocument/2006/relationships/customXml" Target="../ink/ink2090.xml"/><Relationship Id="rId365" Type="http://schemas.openxmlformats.org/officeDocument/2006/relationships/customXml" Target="../ink/ink2089.xml"/><Relationship Id="rId364" Type="http://schemas.openxmlformats.org/officeDocument/2006/relationships/image" Target="../media/image1978.png"/><Relationship Id="rId363" Type="http://schemas.openxmlformats.org/officeDocument/2006/relationships/customXml" Target="../ink/ink2088.xml"/><Relationship Id="rId362" Type="http://schemas.openxmlformats.org/officeDocument/2006/relationships/image" Target="../media/image1977.png"/><Relationship Id="rId361" Type="http://schemas.openxmlformats.org/officeDocument/2006/relationships/customXml" Target="../ink/ink2087.xml"/><Relationship Id="rId360" Type="http://schemas.openxmlformats.org/officeDocument/2006/relationships/image" Target="../media/image1976.png"/><Relationship Id="rId36" Type="http://schemas.openxmlformats.org/officeDocument/2006/relationships/image" Target="../media/image1818.png"/><Relationship Id="rId359" Type="http://schemas.openxmlformats.org/officeDocument/2006/relationships/customXml" Target="../ink/ink2086.xml"/><Relationship Id="rId358" Type="http://schemas.openxmlformats.org/officeDocument/2006/relationships/image" Target="../media/image1975.png"/><Relationship Id="rId357" Type="http://schemas.openxmlformats.org/officeDocument/2006/relationships/customXml" Target="../ink/ink2085.xml"/><Relationship Id="rId356" Type="http://schemas.openxmlformats.org/officeDocument/2006/relationships/customXml" Target="../ink/ink2084.xml"/><Relationship Id="rId355" Type="http://schemas.openxmlformats.org/officeDocument/2006/relationships/image" Target="../media/image1974.png"/><Relationship Id="rId354" Type="http://schemas.openxmlformats.org/officeDocument/2006/relationships/customXml" Target="../ink/ink2083.xml"/><Relationship Id="rId353" Type="http://schemas.openxmlformats.org/officeDocument/2006/relationships/image" Target="../media/image1973.png"/><Relationship Id="rId352" Type="http://schemas.openxmlformats.org/officeDocument/2006/relationships/customXml" Target="../ink/ink2082.xml"/><Relationship Id="rId351" Type="http://schemas.openxmlformats.org/officeDocument/2006/relationships/customXml" Target="../ink/ink2081.xml"/><Relationship Id="rId350" Type="http://schemas.openxmlformats.org/officeDocument/2006/relationships/image" Target="../media/image1972.png"/><Relationship Id="rId35" Type="http://schemas.openxmlformats.org/officeDocument/2006/relationships/customXml" Target="../ink/ink1921.xml"/><Relationship Id="rId349" Type="http://schemas.openxmlformats.org/officeDocument/2006/relationships/customXml" Target="../ink/ink2080.xml"/><Relationship Id="rId348" Type="http://schemas.openxmlformats.org/officeDocument/2006/relationships/customXml" Target="../ink/ink2079.xml"/><Relationship Id="rId347" Type="http://schemas.openxmlformats.org/officeDocument/2006/relationships/image" Target="../media/image1971.png"/><Relationship Id="rId346" Type="http://schemas.openxmlformats.org/officeDocument/2006/relationships/customXml" Target="../ink/ink2078.xml"/><Relationship Id="rId345" Type="http://schemas.openxmlformats.org/officeDocument/2006/relationships/image" Target="../media/image1970.png"/><Relationship Id="rId344" Type="http://schemas.openxmlformats.org/officeDocument/2006/relationships/customXml" Target="../ink/ink2077.xml"/><Relationship Id="rId343" Type="http://schemas.openxmlformats.org/officeDocument/2006/relationships/image" Target="../media/image1969.png"/><Relationship Id="rId342" Type="http://schemas.openxmlformats.org/officeDocument/2006/relationships/customXml" Target="../ink/ink2076.xml"/><Relationship Id="rId341" Type="http://schemas.openxmlformats.org/officeDocument/2006/relationships/image" Target="../media/image1968.png"/><Relationship Id="rId340" Type="http://schemas.openxmlformats.org/officeDocument/2006/relationships/customXml" Target="../ink/ink2075.xml"/><Relationship Id="rId34" Type="http://schemas.openxmlformats.org/officeDocument/2006/relationships/image" Target="../media/image1817.png"/><Relationship Id="rId339" Type="http://schemas.openxmlformats.org/officeDocument/2006/relationships/image" Target="../media/image1967.png"/><Relationship Id="rId338" Type="http://schemas.openxmlformats.org/officeDocument/2006/relationships/customXml" Target="../ink/ink2074.xml"/><Relationship Id="rId337" Type="http://schemas.openxmlformats.org/officeDocument/2006/relationships/customXml" Target="../ink/ink2073.xml"/><Relationship Id="rId336" Type="http://schemas.openxmlformats.org/officeDocument/2006/relationships/image" Target="../media/image1966.png"/><Relationship Id="rId335" Type="http://schemas.openxmlformats.org/officeDocument/2006/relationships/customXml" Target="../ink/ink2072.xml"/><Relationship Id="rId334" Type="http://schemas.openxmlformats.org/officeDocument/2006/relationships/image" Target="../media/image1965.png"/><Relationship Id="rId333" Type="http://schemas.openxmlformats.org/officeDocument/2006/relationships/customXml" Target="../ink/ink2071.xml"/><Relationship Id="rId332" Type="http://schemas.openxmlformats.org/officeDocument/2006/relationships/image" Target="../media/image1964.png"/><Relationship Id="rId331" Type="http://schemas.openxmlformats.org/officeDocument/2006/relationships/customXml" Target="../ink/ink2070.xml"/><Relationship Id="rId330" Type="http://schemas.openxmlformats.org/officeDocument/2006/relationships/image" Target="../media/image1963.png"/><Relationship Id="rId33" Type="http://schemas.openxmlformats.org/officeDocument/2006/relationships/customXml" Target="../ink/ink1920.xml"/><Relationship Id="rId329" Type="http://schemas.openxmlformats.org/officeDocument/2006/relationships/customXml" Target="../ink/ink2069.xml"/><Relationship Id="rId328" Type="http://schemas.openxmlformats.org/officeDocument/2006/relationships/image" Target="../media/image1962.png"/><Relationship Id="rId327" Type="http://schemas.openxmlformats.org/officeDocument/2006/relationships/customXml" Target="../ink/ink2068.xml"/><Relationship Id="rId326" Type="http://schemas.openxmlformats.org/officeDocument/2006/relationships/image" Target="../media/image1961.png"/><Relationship Id="rId325" Type="http://schemas.openxmlformats.org/officeDocument/2006/relationships/customXml" Target="../ink/ink2067.xml"/><Relationship Id="rId324" Type="http://schemas.openxmlformats.org/officeDocument/2006/relationships/image" Target="../media/image1960.png"/><Relationship Id="rId323" Type="http://schemas.openxmlformats.org/officeDocument/2006/relationships/customXml" Target="../ink/ink2066.xml"/><Relationship Id="rId322" Type="http://schemas.openxmlformats.org/officeDocument/2006/relationships/image" Target="../media/image1959.png"/><Relationship Id="rId321" Type="http://schemas.openxmlformats.org/officeDocument/2006/relationships/customXml" Target="../ink/ink2065.xml"/><Relationship Id="rId320" Type="http://schemas.openxmlformats.org/officeDocument/2006/relationships/customXml" Target="../ink/ink2064.xml"/><Relationship Id="rId32" Type="http://schemas.openxmlformats.org/officeDocument/2006/relationships/image" Target="../media/image1816.png"/><Relationship Id="rId319" Type="http://schemas.openxmlformats.org/officeDocument/2006/relationships/image" Target="../media/image1958.png"/><Relationship Id="rId318" Type="http://schemas.openxmlformats.org/officeDocument/2006/relationships/customXml" Target="../ink/ink2063.xml"/><Relationship Id="rId317" Type="http://schemas.openxmlformats.org/officeDocument/2006/relationships/image" Target="../media/image1957.png"/><Relationship Id="rId316" Type="http://schemas.openxmlformats.org/officeDocument/2006/relationships/customXml" Target="../ink/ink2062.xml"/><Relationship Id="rId315" Type="http://schemas.openxmlformats.org/officeDocument/2006/relationships/image" Target="../media/image1956.png"/><Relationship Id="rId314" Type="http://schemas.openxmlformats.org/officeDocument/2006/relationships/customXml" Target="../ink/ink2061.xml"/><Relationship Id="rId313" Type="http://schemas.openxmlformats.org/officeDocument/2006/relationships/image" Target="../media/image1955.png"/><Relationship Id="rId312" Type="http://schemas.openxmlformats.org/officeDocument/2006/relationships/customXml" Target="../ink/ink2060.xml"/><Relationship Id="rId311" Type="http://schemas.openxmlformats.org/officeDocument/2006/relationships/image" Target="../media/image1954.png"/><Relationship Id="rId310" Type="http://schemas.openxmlformats.org/officeDocument/2006/relationships/customXml" Target="../ink/ink2059.xml"/><Relationship Id="rId31" Type="http://schemas.openxmlformats.org/officeDocument/2006/relationships/customXml" Target="../ink/ink1919.xml"/><Relationship Id="rId309" Type="http://schemas.openxmlformats.org/officeDocument/2006/relationships/image" Target="../media/image1953.png"/><Relationship Id="rId308" Type="http://schemas.openxmlformats.org/officeDocument/2006/relationships/customXml" Target="../ink/ink2058.xml"/><Relationship Id="rId307" Type="http://schemas.openxmlformats.org/officeDocument/2006/relationships/image" Target="../media/image1952.png"/><Relationship Id="rId306" Type="http://schemas.openxmlformats.org/officeDocument/2006/relationships/customXml" Target="../ink/ink2057.xml"/><Relationship Id="rId305" Type="http://schemas.openxmlformats.org/officeDocument/2006/relationships/image" Target="../media/image1951.png"/><Relationship Id="rId304" Type="http://schemas.openxmlformats.org/officeDocument/2006/relationships/customXml" Target="../ink/ink2056.xml"/><Relationship Id="rId303" Type="http://schemas.openxmlformats.org/officeDocument/2006/relationships/image" Target="../media/image1950.png"/><Relationship Id="rId302" Type="http://schemas.openxmlformats.org/officeDocument/2006/relationships/customXml" Target="../ink/ink2055.xml"/><Relationship Id="rId301" Type="http://schemas.openxmlformats.org/officeDocument/2006/relationships/image" Target="../media/image1949.png"/><Relationship Id="rId300" Type="http://schemas.openxmlformats.org/officeDocument/2006/relationships/customXml" Target="../ink/ink2054.xml"/><Relationship Id="rId30" Type="http://schemas.openxmlformats.org/officeDocument/2006/relationships/image" Target="../media/image1815.png"/><Relationship Id="rId3" Type="http://schemas.openxmlformats.org/officeDocument/2006/relationships/customXml" Target="../ink/ink1905.xml"/><Relationship Id="rId299" Type="http://schemas.openxmlformats.org/officeDocument/2006/relationships/image" Target="../media/image1948.png"/><Relationship Id="rId298" Type="http://schemas.openxmlformats.org/officeDocument/2006/relationships/customXml" Target="../ink/ink2053.xml"/><Relationship Id="rId297" Type="http://schemas.openxmlformats.org/officeDocument/2006/relationships/image" Target="../media/image1947.png"/><Relationship Id="rId296" Type="http://schemas.openxmlformats.org/officeDocument/2006/relationships/customXml" Target="../ink/ink2052.xml"/><Relationship Id="rId295" Type="http://schemas.openxmlformats.org/officeDocument/2006/relationships/image" Target="../media/image1946.png"/><Relationship Id="rId294" Type="http://schemas.openxmlformats.org/officeDocument/2006/relationships/customXml" Target="../ink/ink2051.xml"/><Relationship Id="rId293" Type="http://schemas.openxmlformats.org/officeDocument/2006/relationships/image" Target="../media/image1945.png"/><Relationship Id="rId292" Type="http://schemas.openxmlformats.org/officeDocument/2006/relationships/customXml" Target="../ink/ink2050.xml"/><Relationship Id="rId291" Type="http://schemas.openxmlformats.org/officeDocument/2006/relationships/image" Target="../media/image1944.png"/><Relationship Id="rId290" Type="http://schemas.openxmlformats.org/officeDocument/2006/relationships/customXml" Target="../ink/ink2049.xml"/><Relationship Id="rId29" Type="http://schemas.openxmlformats.org/officeDocument/2006/relationships/customXml" Target="../ink/ink1918.xml"/><Relationship Id="rId289" Type="http://schemas.openxmlformats.org/officeDocument/2006/relationships/image" Target="../media/image1943.png"/><Relationship Id="rId288" Type="http://schemas.openxmlformats.org/officeDocument/2006/relationships/customXml" Target="../ink/ink2048.xml"/><Relationship Id="rId287" Type="http://schemas.openxmlformats.org/officeDocument/2006/relationships/image" Target="../media/image1942.png"/><Relationship Id="rId286" Type="http://schemas.openxmlformats.org/officeDocument/2006/relationships/customXml" Target="../ink/ink2047.xml"/><Relationship Id="rId285" Type="http://schemas.openxmlformats.org/officeDocument/2006/relationships/image" Target="../media/image1941.png"/><Relationship Id="rId284" Type="http://schemas.openxmlformats.org/officeDocument/2006/relationships/customXml" Target="../ink/ink2046.xml"/><Relationship Id="rId283" Type="http://schemas.openxmlformats.org/officeDocument/2006/relationships/image" Target="../media/image1940.png"/><Relationship Id="rId282" Type="http://schemas.openxmlformats.org/officeDocument/2006/relationships/customXml" Target="../ink/ink2045.xml"/><Relationship Id="rId281" Type="http://schemas.openxmlformats.org/officeDocument/2006/relationships/image" Target="../media/image1939.png"/><Relationship Id="rId280" Type="http://schemas.openxmlformats.org/officeDocument/2006/relationships/customXml" Target="../ink/ink2044.xml"/><Relationship Id="rId28" Type="http://schemas.openxmlformats.org/officeDocument/2006/relationships/image" Target="../media/image1814.png"/><Relationship Id="rId279" Type="http://schemas.openxmlformats.org/officeDocument/2006/relationships/image" Target="../media/image1938.png"/><Relationship Id="rId278" Type="http://schemas.openxmlformats.org/officeDocument/2006/relationships/customXml" Target="../ink/ink2043.xml"/><Relationship Id="rId277" Type="http://schemas.openxmlformats.org/officeDocument/2006/relationships/image" Target="../media/image1937.png"/><Relationship Id="rId276" Type="http://schemas.openxmlformats.org/officeDocument/2006/relationships/customXml" Target="../ink/ink2042.xml"/><Relationship Id="rId275" Type="http://schemas.openxmlformats.org/officeDocument/2006/relationships/image" Target="../media/image1936.png"/><Relationship Id="rId274" Type="http://schemas.openxmlformats.org/officeDocument/2006/relationships/customXml" Target="../ink/ink2041.xml"/><Relationship Id="rId273" Type="http://schemas.openxmlformats.org/officeDocument/2006/relationships/image" Target="../media/image1935.png"/><Relationship Id="rId272" Type="http://schemas.openxmlformats.org/officeDocument/2006/relationships/customXml" Target="../ink/ink2040.xml"/><Relationship Id="rId271" Type="http://schemas.openxmlformats.org/officeDocument/2006/relationships/image" Target="../media/image1934.png"/><Relationship Id="rId270" Type="http://schemas.openxmlformats.org/officeDocument/2006/relationships/customXml" Target="../ink/ink2039.xml"/><Relationship Id="rId27" Type="http://schemas.openxmlformats.org/officeDocument/2006/relationships/customXml" Target="../ink/ink1917.xml"/><Relationship Id="rId269" Type="http://schemas.openxmlformats.org/officeDocument/2006/relationships/image" Target="../media/image1933.png"/><Relationship Id="rId268" Type="http://schemas.openxmlformats.org/officeDocument/2006/relationships/customXml" Target="../ink/ink2038.xml"/><Relationship Id="rId267" Type="http://schemas.openxmlformats.org/officeDocument/2006/relationships/image" Target="../media/image1932.png"/><Relationship Id="rId266" Type="http://schemas.openxmlformats.org/officeDocument/2006/relationships/customXml" Target="../ink/ink2037.xml"/><Relationship Id="rId265" Type="http://schemas.openxmlformats.org/officeDocument/2006/relationships/image" Target="../media/image1931.png"/><Relationship Id="rId264" Type="http://schemas.openxmlformats.org/officeDocument/2006/relationships/customXml" Target="../ink/ink2036.xml"/><Relationship Id="rId263" Type="http://schemas.openxmlformats.org/officeDocument/2006/relationships/image" Target="../media/image1930.png"/><Relationship Id="rId262" Type="http://schemas.openxmlformats.org/officeDocument/2006/relationships/customXml" Target="../ink/ink2035.xml"/><Relationship Id="rId261" Type="http://schemas.openxmlformats.org/officeDocument/2006/relationships/image" Target="../media/image1929.png"/><Relationship Id="rId260" Type="http://schemas.openxmlformats.org/officeDocument/2006/relationships/customXml" Target="../ink/ink2034.xml"/><Relationship Id="rId26" Type="http://schemas.openxmlformats.org/officeDocument/2006/relationships/image" Target="../media/image1813.png"/><Relationship Id="rId259" Type="http://schemas.openxmlformats.org/officeDocument/2006/relationships/image" Target="../media/image1928.png"/><Relationship Id="rId258" Type="http://schemas.openxmlformats.org/officeDocument/2006/relationships/customXml" Target="../ink/ink2033.xml"/><Relationship Id="rId257" Type="http://schemas.openxmlformats.org/officeDocument/2006/relationships/image" Target="../media/image1927.png"/><Relationship Id="rId256" Type="http://schemas.openxmlformats.org/officeDocument/2006/relationships/customXml" Target="../ink/ink2032.xml"/><Relationship Id="rId255" Type="http://schemas.openxmlformats.org/officeDocument/2006/relationships/image" Target="../media/image1926.png"/><Relationship Id="rId254" Type="http://schemas.openxmlformats.org/officeDocument/2006/relationships/customXml" Target="../ink/ink2031.xml"/><Relationship Id="rId253" Type="http://schemas.openxmlformats.org/officeDocument/2006/relationships/image" Target="../media/image1925.png"/><Relationship Id="rId252" Type="http://schemas.openxmlformats.org/officeDocument/2006/relationships/customXml" Target="../ink/ink2030.xml"/><Relationship Id="rId251" Type="http://schemas.openxmlformats.org/officeDocument/2006/relationships/image" Target="../media/image1924.png"/><Relationship Id="rId250" Type="http://schemas.openxmlformats.org/officeDocument/2006/relationships/customXml" Target="../ink/ink2029.xml"/><Relationship Id="rId25" Type="http://schemas.openxmlformats.org/officeDocument/2006/relationships/customXml" Target="../ink/ink1916.xml"/><Relationship Id="rId249" Type="http://schemas.openxmlformats.org/officeDocument/2006/relationships/image" Target="../media/image1923.png"/><Relationship Id="rId248" Type="http://schemas.openxmlformats.org/officeDocument/2006/relationships/customXml" Target="../ink/ink2028.xml"/><Relationship Id="rId247" Type="http://schemas.openxmlformats.org/officeDocument/2006/relationships/image" Target="../media/image1922.png"/><Relationship Id="rId246" Type="http://schemas.openxmlformats.org/officeDocument/2006/relationships/customXml" Target="../ink/ink2027.xml"/><Relationship Id="rId245" Type="http://schemas.openxmlformats.org/officeDocument/2006/relationships/image" Target="../media/image1921.png"/><Relationship Id="rId244" Type="http://schemas.openxmlformats.org/officeDocument/2006/relationships/customXml" Target="../ink/ink2026.xml"/><Relationship Id="rId243" Type="http://schemas.openxmlformats.org/officeDocument/2006/relationships/image" Target="../media/image1920.png"/><Relationship Id="rId242" Type="http://schemas.openxmlformats.org/officeDocument/2006/relationships/customXml" Target="../ink/ink2025.xml"/><Relationship Id="rId241" Type="http://schemas.openxmlformats.org/officeDocument/2006/relationships/image" Target="../media/image1919.png"/><Relationship Id="rId240" Type="http://schemas.openxmlformats.org/officeDocument/2006/relationships/customXml" Target="../ink/ink2024.xml"/><Relationship Id="rId24" Type="http://schemas.openxmlformats.org/officeDocument/2006/relationships/image" Target="../media/image1812.png"/><Relationship Id="rId239" Type="http://schemas.openxmlformats.org/officeDocument/2006/relationships/image" Target="../media/image1918.png"/><Relationship Id="rId238" Type="http://schemas.openxmlformats.org/officeDocument/2006/relationships/customXml" Target="../ink/ink2023.xml"/><Relationship Id="rId237" Type="http://schemas.openxmlformats.org/officeDocument/2006/relationships/image" Target="../media/image1917.png"/><Relationship Id="rId236" Type="http://schemas.openxmlformats.org/officeDocument/2006/relationships/customXml" Target="../ink/ink2022.xml"/><Relationship Id="rId235" Type="http://schemas.openxmlformats.org/officeDocument/2006/relationships/image" Target="../media/image1916.png"/><Relationship Id="rId234" Type="http://schemas.openxmlformats.org/officeDocument/2006/relationships/customXml" Target="../ink/ink2021.xml"/><Relationship Id="rId233" Type="http://schemas.openxmlformats.org/officeDocument/2006/relationships/image" Target="../media/image1915.png"/><Relationship Id="rId232" Type="http://schemas.openxmlformats.org/officeDocument/2006/relationships/customXml" Target="../ink/ink2020.xml"/><Relationship Id="rId231" Type="http://schemas.openxmlformats.org/officeDocument/2006/relationships/image" Target="../media/image1914.png"/><Relationship Id="rId230" Type="http://schemas.openxmlformats.org/officeDocument/2006/relationships/customXml" Target="../ink/ink2019.xml"/><Relationship Id="rId23" Type="http://schemas.openxmlformats.org/officeDocument/2006/relationships/customXml" Target="../ink/ink1915.xml"/><Relationship Id="rId229" Type="http://schemas.openxmlformats.org/officeDocument/2006/relationships/image" Target="../media/image1913.png"/><Relationship Id="rId228" Type="http://schemas.openxmlformats.org/officeDocument/2006/relationships/customXml" Target="../ink/ink2018.xml"/><Relationship Id="rId227" Type="http://schemas.openxmlformats.org/officeDocument/2006/relationships/image" Target="../media/image1912.png"/><Relationship Id="rId226" Type="http://schemas.openxmlformats.org/officeDocument/2006/relationships/customXml" Target="../ink/ink2017.xml"/><Relationship Id="rId225" Type="http://schemas.openxmlformats.org/officeDocument/2006/relationships/image" Target="../media/image1911.png"/><Relationship Id="rId224" Type="http://schemas.openxmlformats.org/officeDocument/2006/relationships/customXml" Target="../ink/ink2016.xml"/><Relationship Id="rId223" Type="http://schemas.openxmlformats.org/officeDocument/2006/relationships/image" Target="../media/image1910.png"/><Relationship Id="rId222" Type="http://schemas.openxmlformats.org/officeDocument/2006/relationships/customXml" Target="../ink/ink2015.xml"/><Relationship Id="rId221" Type="http://schemas.openxmlformats.org/officeDocument/2006/relationships/image" Target="../media/image1909.png"/><Relationship Id="rId220" Type="http://schemas.openxmlformats.org/officeDocument/2006/relationships/customXml" Target="../ink/ink2014.xml"/><Relationship Id="rId22" Type="http://schemas.openxmlformats.org/officeDocument/2006/relationships/image" Target="../media/image1811.png"/><Relationship Id="rId219" Type="http://schemas.openxmlformats.org/officeDocument/2006/relationships/image" Target="../media/image1908.png"/><Relationship Id="rId218" Type="http://schemas.openxmlformats.org/officeDocument/2006/relationships/customXml" Target="../ink/ink2013.xml"/><Relationship Id="rId217" Type="http://schemas.openxmlformats.org/officeDocument/2006/relationships/image" Target="../media/image1907.png"/><Relationship Id="rId216" Type="http://schemas.openxmlformats.org/officeDocument/2006/relationships/customXml" Target="../ink/ink2012.xml"/><Relationship Id="rId215" Type="http://schemas.openxmlformats.org/officeDocument/2006/relationships/image" Target="../media/image1906.png"/><Relationship Id="rId214" Type="http://schemas.openxmlformats.org/officeDocument/2006/relationships/customXml" Target="../ink/ink2011.xml"/><Relationship Id="rId213" Type="http://schemas.openxmlformats.org/officeDocument/2006/relationships/image" Target="../media/image1905.png"/><Relationship Id="rId212" Type="http://schemas.openxmlformats.org/officeDocument/2006/relationships/customXml" Target="../ink/ink2010.xml"/><Relationship Id="rId211" Type="http://schemas.openxmlformats.org/officeDocument/2006/relationships/image" Target="../media/image1904.png"/><Relationship Id="rId210" Type="http://schemas.openxmlformats.org/officeDocument/2006/relationships/customXml" Target="../ink/ink2009.xml"/><Relationship Id="rId21" Type="http://schemas.openxmlformats.org/officeDocument/2006/relationships/customXml" Target="../ink/ink1914.xml"/><Relationship Id="rId209" Type="http://schemas.openxmlformats.org/officeDocument/2006/relationships/image" Target="../media/image1903.png"/><Relationship Id="rId208" Type="http://schemas.openxmlformats.org/officeDocument/2006/relationships/customXml" Target="../ink/ink2008.xml"/><Relationship Id="rId207" Type="http://schemas.openxmlformats.org/officeDocument/2006/relationships/image" Target="../media/image1902.png"/><Relationship Id="rId206" Type="http://schemas.openxmlformats.org/officeDocument/2006/relationships/customXml" Target="../ink/ink2007.xml"/><Relationship Id="rId205" Type="http://schemas.openxmlformats.org/officeDocument/2006/relationships/image" Target="../media/image1901.png"/><Relationship Id="rId204" Type="http://schemas.openxmlformats.org/officeDocument/2006/relationships/customXml" Target="../ink/ink2006.xml"/><Relationship Id="rId203" Type="http://schemas.openxmlformats.org/officeDocument/2006/relationships/image" Target="../media/image1900.png"/><Relationship Id="rId202" Type="http://schemas.openxmlformats.org/officeDocument/2006/relationships/customXml" Target="../ink/ink2005.xml"/><Relationship Id="rId201" Type="http://schemas.openxmlformats.org/officeDocument/2006/relationships/image" Target="../media/image1899.png"/><Relationship Id="rId200" Type="http://schemas.openxmlformats.org/officeDocument/2006/relationships/customXml" Target="../ink/ink2004.xml"/><Relationship Id="rId20" Type="http://schemas.openxmlformats.org/officeDocument/2006/relationships/image" Target="../media/image1810.png"/><Relationship Id="rId2" Type="http://schemas.openxmlformats.org/officeDocument/2006/relationships/image" Target="../media/image1801.png"/><Relationship Id="rId199" Type="http://schemas.openxmlformats.org/officeDocument/2006/relationships/image" Target="../media/image1898.png"/><Relationship Id="rId198" Type="http://schemas.openxmlformats.org/officeDocument/2006/relationships/customXml" Target="../ink/ink2003.xml"/><Relationship Id="rId197" Type="http://schemas.openxmlformats.org/officeDocument/2006/relationships/image" Target="../media/image1897.png"/><Relationship Id="rId196" Type="http://schemas.openxmlformats.org/officeDocument/2006/relationships/customXml" Target="../ink/ink2002.xml"/><Relationship Id="rId195" Type="http://schemas.openxmlformats.org/officeDocument/2006/relationships/image" Target="../media/image1896.png"/><Relationship Id="rId194" Type="http://schemas.openxmlformats.org/officeDocument/2006/relationships/customXml" Target="../ink/ink2001.xml"/><Relationship Id="rId193" Type="http://schemas.openxmlformats.org/officeDocument/2006/relationships/image" Target="../media/image1895.png"/><Relationship Id="rId192" Type="http://schemas.openxmlformats.org/officeDocument/2006/relationships/customXml" Target="../ink/ink2000.xml"/><Relationship Id="rId191" Type="http://schemas.openxmlformats.org/officeDocument/2006/relationships/image" Target="../media/image1894.png"/><Relationship Id="rId190" Type="http://schemas.openxmlformats.org/officeDocument/2006/relationships/customXml" Target="../ink/ink1999.xml"/><Relationship Id="rId19" Type="http://schemas.openxmlformats.org/officeDocument/2006/relationships/customXml" Target="../ink/ink1913.xml"/><Relationship Id="rId189" Type="http://schemas.openxmlformats.org/officeDocument/2006/relationships/image" Target="../media/image1893.png"/><Relationship Id="rId188" Type="http://schemas.openxmlformats.org/officeDocument/2006/relationships/customXml" Target="../ink/ink1998.xml"/><Relationship Id="rId187" Type="http://schemas.openxmlformats.org/officeDocument/2006/relationships/image" Target="../media/image1892.png"/><Relationship Id="rId186" Type="http://schemas.openxmlformats.org/officeDocument/2006/relationships/customXml" Target="../ink/ink1997.xml"/><Relationship Id="rId185" Type="http://schemas.openxmlformats.org/officeDocument/2006/relationships/image" Target="../media/image1891.png"/><Relationship Id="rId184" Type="http://schemas.openxmlformats.org/officeDocument/2006/relationships/customXml" Target="../ink/ink1996.xml"/><Relationship Id="rId183" Type="http://schemas.openxmlformats.org/officeDocument/2006/relationships/image" Target="../media/image1890.png"/><Relationship Id="rId182" Type="http://schemas.openxmlformats.org/officeDocument/2006/relationships/customXml" Target="../ink/ink1995.xml"/><Relationship Id="rId181" Type="http://schemas.openxmlformats.org/officeDocument/2006/relationships/image" Target="../media/image1889.png"/><Relationship Id="rId180" Type="http://schemas.openxmlformats.org/officeDocument/2006/relationships/customXml" Target="../ink/ink1994.xml"/><Relationship Id="rId18" Type="http://schemas.openxmlformats.org/officeDocument/2006/relationships/image" Target="../media/image1809.png"/><Relationship Id="rId179" Type="http://schemas.openxmlformats.org/officeDocument/2006/relationships/image" Target="../media/image1888.png"/><Relationship Id="rId178" Type="http://schemas.openxmlformats.org/officeDocument/2006/relationships/customXml" Target="../ink/ink1993.xml"/><Relationship Id="rId177" Type="http://schemas.openxmlformats.org/officeDocument/2006/relationships/image" Target="../media/image1887.png"/><Relationship Id="rId176" Type="http://schemas.openxmlformats.org/officeDocument/2006/relationships/customXml" Target="../ink/ink1992.xml"/><Relationship Id="rId175" Type="http://schemas.openxmlformats.org/officeDocument/2006/relationships/image" Target="../media/image1886.png"/><Relationship Id="rId174" Type="http://schemas.openxmlformats.org/officeDocument/2006/relationships/customXml" Target="../ink/ink1991.xml"/><Relationship Id="rId173" Type="http://schemas.openxmlformats.org/officeDocument/2006/relationships/image" Target="../media/image1885.png"/><Relationship Id="rId172" Type="http://schemas.openxmlformats.org/officeDocument/2006/relationships/customXml" Target="../ink/ink1990.xml"/><Relationship Id="rId171" Type="http://schemas.openxmlformats.org/officeDocument/2006/relationships/image" Target="../media/image1884.png"/><Relationship Id="rId170" Type="http://schemas.openxmlformats.org/officeDocument/2006/relationships/customXml" Target="../ink/ink1989.xml"/><Relationship Id="rId17" Type="http://schemas.openxmlformats.org/officeDocument/2006/relationships/customXml" Target="../ink/ink1912.xml"/><Relationship Id="rId169" Type="http://schemas.openxmlformats.org/officeDocument/2006/relationships/image" Target="../media/image1883.png"/><Relationship Id="rId168" Type="http://schemas.openxmlformats.org/officeDocument/2006/relationships/customXml" Target="../ink/ink1988.xml"/><Relationship Id="rId167" Type="http://schemas.openxmlformats.org/officeDocument/2006/relationships/image" Target="../media/image1882.png"/><Relationship Id="rId166" Type="http://schemas.openxmlformats.org/officeDocument/2006/relationships/customXml" Target="../ink/ink1987.xml"/><Relationship Id="rId165" Type="http://schemas.openxmlformats.org/officeDocument/2006/relationships/image" Target="../media/image1881.png"/><Relationship Id="rId164" Type="http://schemas.openxmlformats.org/officeDocument/2006/relationships/customXml" Target="../ink/ink1986.xml"/><Relationship Id="rId163" Type="http://schemas.openxmlformats.org/officeDocument/2006/relationships/customXml" Target="../ink/ink1985.xml"/><Relationship Id="rId162" Type="http://schemas.openxmlformats.org/officeDocument/2006/relationships/image" Target="../media/image1880.png"/><Relationship Id="rId161" Type="http://schemas.openxmlformats.org/officeDocument/2006/relationships/customXml" Target="../ink/ink1984.xml"/><Relationship Id="rId160" Type="http://schemas.openxmlformats.org/officeDocument/2006/relationships/image" Target="../media/image1879.png"/><Relationship Id="rId16" Type="http://schemas.openxmlformats.org/officeDocument/2006/relationships/image" Target="../media/image1808.png"/><Relationship Id="rId159" Type="http://schemas.openxmlformats.org/officeDocument/2006/relationships/customXml" Target="../ink/ink1983.xml"/><Relationship Id="rId158" Type="http://schemas.openxmlformats.org/officeDocument/2006/relationships/image" Target="../media/image1878.png"/><Relationship Id="rId157" Type="http://schemas.openxmlformats.org/officeDocument/2006/relationships/customXml" Target="../ink/ink1982.xml"/><Relationship Id="rId156" Type="http://schemas.openxmlformats.org/officeDocument/2006/relationships/image" Target="../media/image1877.png"/><Relationship Id="rId155" Type="http://schemas.openxmlformats.org/officeDocument/2006/relationships/customXml" Target="../ink/ink1981.xml"/><Relationship Id="rId154" Type="http://schemas.openxmlformats.org/officeDocument/2006/relationships/image" Target="../media/image1876.png"/><Relationship Id="rId153" Type="http://schemas.openxmlformats.org/officeDocument/2006/relationships/customXml" Target="../ink/ink1980.xml"/><Relationship Id="rId152" Type="http://schemas.openxmlformats.org/officeDocument/2006/relationships/image" Target="../media/image1875.png"/><Relationship Id="rId151" Type="http://schemas.openxmlformats.org/officeDocument/2006/relationships/customXml" Target="../ink/ink1979.xml"/><Relationship Id="rId150" Type="http://schemas.openxmlformats.org/officeDocument/2006/relationships/image" Target="../media/image1874.png"/><Relationship Id="rId15" Type="http://schemas.openxmlformats.org/officeDocument/2006/relationships/customXml" Target="../ink/ink1911.xml"/><Relationship Id="rId149" Type="http://schemas.openxmlformats.org/officeDocument/2006/relationships/customXml" Target="../ink/ink1978.xml"/><Relationship Id="rId148" Type="http://schemas.openxmlformats.org/officeDocument/2006/relationships/image" Target="../media/image1873.png"/><Relationship Id="rId147" Type="http://schemas.openxmlformats.org/officeDocument/2006/relationships/customXml" Target="../ink/ink1977.xml"/><Relationship Id="rId146" Type="http://schemas.openxmlformats.org/officeDocument/2006/relationships/image" Target="../media/image1872.png"/><Relationship Id="rId145" Type="http://schemas.openxmlformats.org/officeDocument/2006/relationships/customXml" Target="../ink/ink1976.xml"/><Relationship Id="rId144" Type="http://schemas.openxmlformats.org/officeDocument/2006/relationships/image" Target="../media/image1871.png"/><Relationship Id="rId143" Type="http://schemas.openxmlformats.org/officeDocument/2006/relationships/customXml" Target="../ink/ink1975.xml"/><Relationship Id="rId142" Type="http://schemas.openxmlformats.org/officeDocument/2006/relationships/image" Target="../media/image1870.png"/><Relationship Id="rId141" Type="http://schemas.openxmlformats.org/officeDocument/2006/relationships/customXml" Target="../ink/ink1974.xml"/><Relationship Id="rId140" Type="http://schemas.openxmlformats.org/officeDocument/2006/relationships/image" Target="../media/image1869.png"/><Relationship Id="rId14" Type="http://schemas.openxmlformats.org/officeDocument/2006/relationships/image" Target="../media/image1807.png"/><Relationship Id="rId139" Type="http://schemas.openxmlformats.org/officeDocument/2006/relationships/customXml" Target="../ink/ink1973.xml"/><Relationship Id="rId138" Type="http://schemas.openxmlformats.org/officeDocument/2006/relationships/image" Target="../media/image1868.png"/><Relationship Id="rId137" Type="http://schemas.openxmlformats.org/officeDocument/2006/relationships/customXml" Target="../ink/ink1972.xml"/><Relationship Id="rId136" Type="http://schemas.openxmlformats.org/officeDocument/2006/relationships/image" Target="../media/image1867.png"/><Relationship Id="rId135" Type="http://schemas.openxmlformats.org/officeDocument/2006/relationships/customXml" Target="../ink/ink1971.xml"/><Relationship Id="rId134" Type="http://schemas.openxmlformats.org/officeDocument/2006/relationships/image" Target="../media/image1866.png"/><Relationship Id="rId133" Type="http://schemas.openxmlformats.org/officeDocument/2006/relationships/customXml" Target="../ink/ink1970.xml"/><Relationship Id="rId132" Type="http://schemas.openxmlformats.org/officeDocument/2006/relationships/image" Target="../media/image1865.png"/><Relationship Id="rId131" Type="http://schemas.openxmlformats.org/officeDocument/2006/relationships/customXml" Target="../ink/ink1969.xml"/><Relationship Id="rId130" Type="http://schemas.openxmlformats.org/officeDocument/2006/relationships/image" Target="../media/image1864.png"/><Relationship Id="rId13" Type="http://schemas.openxmlformats.org/officeDocument/2006/relationships/customXml" Target="../ink/ink1910.xml"/><Relationship Id="rId129" Type="http://schemas.openxmlformats.org/officeDocument/2006/relationships/customXml" Target="../ink/ink1968.xml"/><Relationship Id="rId128" Type="http://schemas.openxmlformats.org/officeDocument/2006/relationships/image" Target="../media/image1863.png"/><Relationship Id="rId127" Type="http://schemas.openxmlformats.org/officeDocument/2006/relationships/customXml" Target="../ink/ink1967.xml"/><Relationship Id="rId126" Type="http://schemas.openxmlformats.org/officeDocument/2006/relationships/image" Target="../media/image1862.png"/><Relationship Id="rId125" Type="http://schemas.openxmlformats.org/officeDocument/2006/relationships/customXml" Target="../ink/ink1966.xml"/><Relationship Id="rId124" Type="http://schemas.openxmlformats.org/officeDocument/2006/relationships/image" Target="../media/image1861.png"/><Relationship Id="rId123" Type="http://schemas.openxmlformats.org/officeDocument/2006/relationships/customXml" Target="../ink/ink1965.xml"/><Relationship Id="rId122" Type="http://schemas.openxmlformats.org/officeDocument/2006/relationships/image" Target="../media/image1860.png"/><Relationship Id="rId121" Type="http://schemas.openxmlformats.org/officeDocument/2006/relationships/customXml" Target="../ink/ink1964.xml"/><Relationship Id="rId120" Type="http://schemas.openxmlformats.org/officeDocument/2006/relationships/image" Target="../media/image1859.png"/><Relationship Id="rId12" Type="http://schemas.openxmlformats.org/officeDocument/2006/relationships/image" Target="../media/image1806.png"/><Relationship Id="rId119" Type="http://schemas.openxmlformats.org/officeDocument/2006/relationships/customXml" Target="../ink/ink1963.xml"/><Relationship Id="rId118" Type="http://schemas.openxmlformats.org/officeDocument/2006/relationships/image" Target="../media/image1858.png"/><Relationship Id="rId117" Type="http://schemas.openxmlformats.org/officeDocument/2006/relationships/customXml" Target="../ink/ink1962.xml"/><Relationship Id="rId116" Type="http://schemas.openxmlformats.org/officeDocument/2006/relationships/image" Target="../media/image1857.png"/><Relationship Id="rId115" Type="http://schemas.openxmlformats.org/officeDocument/2006/relationships/customXml" Target="../ink/ink1961.xml"/><Relationship Id="rId114" Type="http://schemas.openxmlformats.org/officeDocument/2006/relationships/image" Target="../media/image1856.png"/><Relationship Id="rId113" Type="http://schemas.openxmlformats.org/officeDocument/2006/relationships/customXml" Target="../ink/ink1960.xml"/><Relationship Id="rId112" Type="http://schemas.openxmlformats.org/officeDocument/2006/relationships/image" Target="../media/image1855.png"/><Relationship Id="rId111" Type="http://schemas.openxmlformats.org/officeDocument/2006/relationships/customXml" Target="../ink/ink1959.xml"/><Relationship Id="rId110" Type="http://schemas.openxmlformats.org/officeDocument/2006/relationships/image" Target="../media/image1854.png"/><Relationship Id="rId11" Type="http://schemas.openxmlformats.org/officeDocument/2006/relationships/customXml" Target="../ink/ink1909.xml"/><Relationship Id="rId109" Type="http://schemas.openxmlformats.org/officeDocument/2006/relationships/customXml" Target="../ink/ink1958.xml"/><Relationship Id="rId108" Type="http://schemas.openxmlformats.org/officeDocument/2006/relationships/image" Target="../media/image1853.png"/><Relationship Id="rId107" Type="http://schemas.openxmlformats.org/officeDocument/2006/relationships/customXml" Target="../ink/ink1957.xml"/><Relationship Id="rId106" Type="http://schemas.openxmlformats.org/officeDocument/2006/relationships/image" Target="../media/image1852.png"/><Relationship Id="rId105" Type="http://schemas.openxmlformats.org/officeDocument/2006/relationships/customXml" Target="../ink/ink1956.xml"/><Relationship Id="rId104" Type="http://schemas.openxmlformats.org/officeDocument/2006/relationships/image" Target="../media/image1851.png"/><Relationship Id="rId103" Type="http://schemas.openxmlformats.org/officeDocument/2006/relationships/customXml" Target="../ink/ink1955.xml"/><Relationship Id="rId102" Type="http://schemas.openxmlformats.org/officeDocument/2006/relationships/image" Target="../media/image1850.png"/><Relationship Id="rId101" Type="http://schemas.openxmlformats.org/officeDocument/2006/relationships/customXml" Target="../ink/ink1954.xml"/><Relationship Id="rId100" Type="http://schemas.openxmlformats.org/officeDocument/2006/relationships/image" Target="../media/image1849.png"/><Relationship Id="rId10" Type="http://schemas.openxmlformats.org/officeDocument/2006/relationships/image" Target="../media/image1805.png"/><Relationship Id="rId1" Type="http://schemas.openxmlformats.org/officeDocument/2006/relationships/customXml" Target="../ink/ink1904.xml"/></Relationships>
</file>

<file path=ppt/slides/_rels/slide25.xml.rels><?xml version="1.0" encoding="UTF-8" standalone="yes"?>
<Relationships xmlns="http://schemas.openxmlformats.org/package/2006/relationships"><Relationship Id="rId9" Type="http://schemas.openxmlformats.org/officeDocument/2006/relationships/customXml" Target="../ink/ink2249.xml"/><Relationship Id="rId8" Type="http://schemas.openxmlformats.org/officeDocument/2006/relationships/image" Target="../media/image2131.png"/><Relationship Id="rId7" Type="http://schemas.openxmlformats.org/officeDocument/2006/relationships/customXml" Target="../ink/ink2248.xml"/><Relationship Id="rId6" Type="http://schemas.openxmlformats.org/officeDocument/2006/relationships/image" Target="../media/image2130.png"/><Relationship Id="rId5" Type="http://schemas.openxmlformats.org/officeDocument/2006/relationships/customXml" Target="../ink/ink2247.xml"/><Relationship Id="rId4" Type="http://schemas.openxmlformats.org/officeDocument/2006/relationships/image" Target="../media/image2129.png"/><Relationship Id="rId3" Type="http://schemas.openxmlformats.org/officeDocument/2006/relationships/customXml" Target="../ink/ink2246.xml"/><Relationship Id="rId2" Type="http://schemas.openxmlformats.org/officeDocument/2006/relationships/image" Target="../media/image2128.png"/><Relationship Id="rId14" Type="http://schemas.openxmlformats.org/officeDocument/2006/relationships/slideLayout" Target="../slideLayouts/slideLayout2.xml"/><Relationship Id="rId13" Type="http://schemas.openxmlformats.org/officeDocument/2006/relationships/tags" Target="../tags/tag90.xml"/><Relationship Id="rId12" Type="http://schemas.openxmlformats.org/officeDocument/2006/relationships/image" Target="../media/image2133.png"/><Relationship Id="rId11" Type="http://schemas.openxmlformats.org/officeDocument/2006/relationships/customXml" Target="../ink/ink2250.xml"/><Relationship Id="rId10" Type="http://schemas.openxmlformats.org/officeDocument/2006/relationships/image" Target="../media/image2132.png"/><Relationship Id="rId1" Type="http://schemas.openxmlformats.org/officeDocument/2006/relationships/customXml" Target="../ink/ink2245.xml"/></Relationships>
</file>

<file path=ppt/slides/_rels/slide26.xml.rels><?xml version="1.0" encoding="UTF-8" standalone="yes"?>
<Relationships xmlns="http://schemas.openxmlformats.org/package/2006/relationships"><Relationship Id="rId99" Type="http://schemas.openxmlformats.org/officeDocument/2006/relationships/customXml" Target="../ink/ink2300.xml"/><Relationship Id="rId98" Type="http://schemas.openxmlformats.org/officeDocument/2006/relationships/image" Target="../media/image2182.png"/><Relationship Id="rId97" Type="http://schemas.openxmlformats.org/officeDocument/2006/relationships/customXml" Target="../ink/ink2299.xml"/><Relationship Id="rId96" Type="http://schemas.openxmlformats.org/officeDocument/2006/relationships/image" Target="../media/image2181.png"/><Relationship Id="rId95" Type="http://schemas.openxmlformats.org/officeDocument/2006/relationships/customXml" Target="../ink/ink2298.xml"/><Relationship Id="rId94" Type="http://schemas.openxmlformats.org/officeDocument/2006/relationships/image" Target="../media/image2180.png"/><Relationship Id="rId93" Type="http://schemas.openxmlformats.org/officeDocument/2006/relationships/customXml" Target="../ink/ink2297.xml"/><Relationship Id="rId92" Type="http://schemas.openxmlformats.org/officeDocument/2006/relationships/image" Target="../media/image2179.png"/><Relationship Id="rId91" Type="http://schemas.openxmlformats.org/officeDocument/2006/relationships/customXml" Target="../ink/ink2296.xml"/><Relationship Id="rId90" Type="http://schemas.openxmlformats.org/officeDocument/2006/relationships/image" Target="../media/image2178.png"/><Relationship Id="rId9" Type="http://schemas.openxmlformats.org/officeDocument/2006/relationships/customXml" Target="../ink/ink2255.xml"/><Relationship Id="rId89" Type="http://schemas.openxmlformats.org/officeDocument/2006/relationships/customXml" Target="../ink/ink2295.xml"/><Relationship Id="rId88" Type="http://schemas.openxmlformats.org/officeDocument/2006/relationships/image" Target="../media/image2177.png"/><Relationship Id="rId87" Type="http://schemas.openxmlformats.org/officeDocument/2006/relationships/customXml" Target="../ink/ink2294.xml"/><Relationship Id="rId86" Type="http://schemas.openxmlformats.org/officeDocument/2006/relationships/image" Target="../media/image2176.png"/><Relationship Id="rId85" Type="http://schemas.openxmlformats.org/officeDocument/2006/relationships/customXml" Target="../ink/ink2293.xml"/><Relationship Id="rId84" Type="http://schemas.openxmlformats.org/officeDocument/2006/relationships/image" Target="../media/image2175.png"/><Relationship Id="rId83" Type="http://schemas.openxmlformats.org/officeDocument/2006/relationships/customXml" Target="../ink/ink2292.xml"/><Relationship Id="rId82" Type="http://schemas.openxmlformats.org/officeDocument/2006/relationships/image" Target="../media/image2174.png"/><Relationship Id="rId81" Type="http://schemas.openxmlformats.org/officeDocument/2006/relationships/customXml" Target="../ink/ink2291.xml"/><Relationship Id="rId80" Type="http://schemas.openxmlformats.org/officeDocument/2006/relationships/image" Target="../media/image2173.png"/><Relationship Id="rId8" Type="http://schemas.openxmlformats.org/officeDocument/2006/relationships/image" Target="../media/image2137.png"/><Relationship Id="rId79" Type="http://schemas.openxmlformats.org/officeDocument/2006/relationships/customXml" Target="../ink/ink2290.xml"/><Relationship Id="rId78" Type="http://schemas.openxmlformats.org/officeDocument/2006/relationships/image" Target="../media/image2172.png"/><Relationship Id="rId77" Type="http://schemas.openxmlformats.org/officeDocument/2006/relationships/customXml" Target="../ink/ink2289.xml"/><Relationship Id="rId76" Type="http://schemas.openxmlformats.org/officeDocument/2006/relationships/image" Target="../media/image2171.png"/><Relationship Id="rId75" Type="http://schemas.openxmlformats.org/officeDocument/2006/relationships/customXml" Target="../ink/ink2288.xml"/><Relationship Id="rId74" Type="http://schemas.openxmlformats.org/officeDocument/2006/relationships/image" Target="../media/image2170.png"/><Relationship Id="rId73" Type="http://schemas.openxmlformats.org/officeDocument/2006/relationships/customXml" Target="../ink/ink2287.xml"/><Relationship Id="rId72" Type="http://schemas.openxmlformats.org/officeDocument/2006/relationships/image" Target="../media/image2169.png"/><Relationship Id="rId71" Type="http://schemas.openxmlformats.org/officeDocument/2006/relationships/customXml" Target="../ink/ink2286.xml"/><Relationship Id="rId70" Type="http://schemas.openxmlformats.org/officeDocument/2006/relationships/image" Target="../media/image2168.png"/><Relationship Id="rId7" Type="http://schemas.openxmlformats.org/officeDocument/2006/relationships/customXml" Target="../ink/ink2254.xml"/><Relationship Id="rId69" Type="http://schemas.openxmlformats.org/officeDocument/2006/relationships/customXml" Target="../ink/ink2285.xml"/><Relationship Id="rId68" Type="http://schemas.openxmlformats.org/officeDocument/2006/relationships/image" Target="../media/image2167.png"/><Relationship Id="rId67" Type="http://schemas.openxmlformats.org/officeDocument/2006/relationships/customXml" Target="../ink/ink2284.xml"/><Relationship Id="rId66" Type="http://schemas.openxmlformats.org/officeDocument/2006/relationships/image" Target="../media/image2166.png"/><Relationship Id="rId65" Type="http://schemas.openxmlformats.org/officeDocument/2006/relationships/customXml" Target="../ink/ink2283.xml"/><Relationship Id="rId64" Type="http://schemas.openxmlformats.org/officeDocument/2006/relationships/image" Target="../media/image2165.png"/><Relationship Id="rId63" Type="http://schemas.openxmlformats.org/officeDocument/2006/relationships/customXml" Target="../ink/ink2282.xml"/><Relationship Id="rId62" Type="http://schemas.openxmlformats.org/officeDocument/2006/relationships/image" Target="../media/image2164.png"/><Relationship Id="rId61" Type="http://schemas.openxmlformats.org/officeDocument/2006/relationships/customXml" Target="../ink/ink2281.xml"/><Relationship Id="rId60" Type="http://schemas.openxmlformats.org/officeDocument/2006/relationships/image" Target="../media/image2163.png"/><Relationship Id="rId6" Type="http://schemas.openxmlformats.org/officeDocument/2006/relationships/image" Target="../media/image2136.png"/><Relationship Id="rId59" Type="http://schemas.openxmlformats.org/officeDocument/2006/relationships/customXml" Target="../ink/ink2280.xml"/><Relationship Id="rId58" Type="http://schemas.openxmlformats.org/officeDocument/2006/relationships/image" Target="../media/image2162.png"/><Relationship Id="rId57" Type="http://schemas.openxmlformats.org/officeDocument/2006/relationships/customXml" Target="../ink/ink2279.xml"/><Relationship Id="rId56" Type="http://schemas.openxmlformats.org/officeDocument/2006/relationships/image" Target="../media/image2161.png"/><Relationship Id="rId55" Type="http://schemas.openxmlformats.org/officeDocument/2006/relationships/customXml" Target="../ink/ink2278.xml"/><Relationship Id="rId54" Type="http://schemas.openxmlformats.org/officeDocument/2006/relationships/image" Target="../media/image2160.png"/><Relationship Id="rId53" Type="http://schemas.openxmlformats.org/officeDocument/2006/relationships/customXml" Target="../ink/ink2277.xml"/><Relationship Id="rId52" Type="http://schemas.openxmlformats.org/officeDocument/2006/relationships/image" Target="../media/image2159.png"/><Relationship Id="rId51" Type="http://schemas.openxmlformats.org/officeDocument/2006/relationships/customXml" Target="../ink/ink2276.xml"/><Relationship Id="rId50" Type="http://schemas.openxmlformats.org/officeDocument/2006/relationships/image" Target="../media/image2158.png"/><Relationship Id="rId5" Type="http://schemas.openxmlformats.org/officeDocument/2006/relationships/customXml" Target="../ink/ink2253.xml"/><Relationship Id="rId49" Type="http://schemas.openxmlformats.org/officeDocument/2006/relationships/customXml" Target="../ink/ink2275.xml"/><Relationship Id="rId48" Type="http://schemas.openxmlformats.org/officeDocument/2006/relationships/image" Target="../media/image2157.png"/><Relationship Id="rId47" Type="http://schemas.openxmlformats.org/officeDocument/2006/relationships/customXml" Target="../ink/ink2274.xml"/><Relationship Id="rId46" Type="http://schemas.openxmlformats.org/officeDocument/2006/relationships/image" Target="../media/image2156.png"/><Relationship Id="rId45" Type="http://schemas.openxmlformats.org/officeDocument/2006/relationships/customXml" Target="../ink/ink2273.xml"/><Relationship Id="rId44" Type="http://schemas.openxmlformats.org/officeDocument/2006/relationships/image" Target="../media/image2155.png"/><Relationship Id="rId43" Type="http://schemas.openxmlformats.org/officeDocument/2006/relationships/customXml" Target="../ink/ink2272.xml"/><Relationship Id="rId42" Type="http://schemas.openxmlformats.org/officeDocument/2006/relationships/image" Target="../media/image2154.png"/><Relationship Id="rId41" Type="http://schemas.openxmlformats.org/officeDocument/2006/relationships/customXml" Target="../ink/ink2271.xml"/><Relationship Id="rId40" Type="http://schemas.openxmlformats.org/officeDocument/2006/relationships/image" Target="../media/image2153.png"/><Relationship Id="rId4" Type="http://schemas.openxmlformats.org/officeDocument/2006/relationships/image" Target="../media/image2135.png"/><Relationship Id="rId39" Type="http://schemas.openxmlformats.org/officeDocument/2006/relationships/customXml" Target="../ink/ink2270.xml"/><Relationship Id="rId38" Type="http://schemas.openxmlformats.org/officeDocument/2006/relationships/image" Target="../media/image2152.png"/><Relationship Id="rId37" Type="http://schemas.openxmlformats.org/officeDocument/2006/relationships/customXml" Target="../ink/ink2269.xml"/><Relationship Id="rId36" Type="http://schemas.openxmlformats.org/officeDocument/2006/relationships/image" Target="../media/image2151.png"/><Relationship Id="rId35" Type="http://schemas.openxmlformats.org/officeDocument/2006/relationships/customXml" Target="../ink/ink2268.xml"/><Relationship Id="rId34" Type="http://schemas.openxmlformats.org/officeDocument/2006/relationships/image" Target="../media/image2150.png"/><Relationship Id="rId33" Type="http://schemas.openxmlformats.org/officeDocument/2006/relationships/customXml" Target="../ink/ink2267.xml"/><Relationship Id="rId32" Type="http://schemas.openxmlformats.org/officeDocument/2006/relationships/image" Target="../media/image2149.png"/><Relationship Id="rId31" Type="http://schemas.openxmlformats.org/officeDocument/2006/relationships/customXml" Target="../ink/ink2266.xml"/><Relationship Id="rId30" Type="http://schemas.openxmlformats.org/officeDocument/2006/relationships/image" Target="../media/image2148.png"/><Relationship Id="rId3" Type="http://schemas.openxmlformats.org/officeDocument/2006/relationships/customXml" Target="../ink/ink2252.xml"/><Relationship Id="rId29" Type="http://schemas.openxmlformats.org/officeDocument/2006/relationships/customXml" Target="../ink/ink2265.xml"/><Relationship Id="rId28" Type="http://schemas.openxmlformats.org/officeDocument/2006/relationships/image" Target="../media/image2147.png"/><Relationship Id="rId27" Type="http://schemas.openxmlformats.org/officeDocument/2006/relationships/customXml" Target="../ink/ink2264.xml"/><Relationship Id="rId26" Type="http://schemas.openxmlformats.org/officeDocument/2006/relationships/image" Target="../media/image2146.png"/><Relationship Id="rId25" Type="http://schemas.openxmlformats.org/officeDocument/2006/relationships/customXml" Target="../ink/ink2263.xml"/><Relationship Id="rId24" Type="http://schemas.openxmlformats.org/officeDocument/2006/relationships/image" Target="../media/image2145.png"/><Relationship Id="rId23" Type="http://schemas.openxmlformats.org/officeDocument/2006/relationships/customXml" Target="../ink/ink2262.xml"/><Relationship Id="rId226" Type="http://schemas.openxmlformats.org/officeDocument/2006/relationships/slideLayout" Target="../slideLayouts/slideLayout2.xml"/><Relationship Id="rId225" Type="http://schemas.openxmlformats.org/officeDocument/2006/relationships/tags" Target="../tags/tag91.xml"/><Relationship Id="rId224" Type="http://schemas.openxmlformats.org/officeDocument/2006/relationships/image" Target="../media/image2245.png"/><Relationship Id="rId223" Type="http://schemas.openxmlformats.org/officeDocument/2006/relationships/customXml" Target="../ink/ink2362.xml"/><Relationship Id="rId222" Type="http://schemas.openxmlformats.org/officeDocument/2006/relationships/image" Target="../media/image2244.png"/><Relationship Id="rId221" Type="http://schemas.openxmlformats.org/officeDocument/2006/relationships/customXml" Target="../ink/ink2361.xml"/><Relationship Id="rId220" Type="http://schemas.openxmlformats.org/officeDocument/2006/relationships/image" Target="../media/image2243.png"/><Relationship Id="rId22" Type="http://schemas.openxmlformats.org/officeDocument/2006/relationships/image" Target="../media/image2144.png"/><Relationship Id="rId219" Type="http://schemas.openxmlformats.org/officeDocument/2006/relationships/customXml" Target="../ink/ink2360.xml"/><Relationship Id="rId218" Type="http://schemas.openxmlformats.org/officeDocument/2006/relationships/image" Target="../media/image2242.png"/><Relationship Id="rId217" Type="http://schemas.openxmlformats.org/officeDocument/2006/relationships/customXml" Target="../ink/ink2359.xml"/><Relationship Id="rId216" Type="http://schemas.openxmlformats.org/officeDocument/2006/relationships/image" Target="../media/image2241.png"/><Relationship Id="rId215" Type="http://schemas.openxmlformats.org/officeDocument/2006/relationships/customXml" Target="../ink/ink2358.xml"/><Relationship Id="rId214" Type="http://schemas.openxmlformats.org/officeDocument/2006/relationships/image" Target="../media/image2240.png"/><Relationship Id="rId213" Type="http://schemas.openxmlformats.org/officeDocument/2006/relationships/customXml" Target="../ink/ink2357.xml"/><Relationship Id="rId212" Type="http://schemas.openxmlformats.org/officeDocument/2006/relationships/image" Target="../media/image2239.png"/><Relationship Id="rId211" Type="http://schemas.openxmlformats.org/officeDocument/2006/relationships/customXml" Target="../ink/ink2356.xml"/><Relationship Id="rId210" Type="http://schemas.openxmlformats.org/officeDocument/2006/relationships/image" Target="../media/image2238.png"/><Relationship Id="rId21" Type="http://schemas.openxmlformats.org/officeDocument/2006/relationships/customXml" Target="../ink/ink2261.xml"/><Relationship Id="rId209" Type="http://schemas.openxmlformats.org/officeDocument/2006/relationships/customXml" Target="../ink/ink2355.xml"/><Relationship Id="rId208" Type="http://schemas.openxmlformats.org/officeDocument/2006/relationships/image" Target="../media/image2237.png"/><Relationship Id="rId207" Type="http://schemas.openxmlformats.org/officeDocument/2006/relationships/customXml" Target="../ink/ink2354.xml"/><Relationship Id="rId206" Type="http://schemas.openxmlformats.org/officeDocument/2006/relationships/image" Target="../media/image2236.png"/><Relationship Id="rId205" Type="http://schemas.openxmlformats.org/officeDocument/2006/relationships/customXml" Target="../ink/ink2353.xml"/><Relationship Id="rId204" Type="http://schemas.openxmlformats.org/officeDocument/2006/relationships/image" Target="../media/image2235.png"/><Relationship Id="rId203" Type="http://schemas.openxmlformats.org/officeDocument/2006/relationships/customXml" Target="../ink/ink2352.xml"/><Relationship Id="rId202" Type="http://schemas.openxmlformats.org/officeDocument/2006/relationships/image" Target="../media/image2234.png"/><Relationship Id="rId201" Type="http://schemas.openxmlformats.org/officeDocument/2006/relationships/customXml" Target="../ink/ink2351.xml"/><Relationship Id="rId200" Type="http://schemas.openxmlformats.org/officeDocument/2006/relationships/image" Target="../media/image2233.png"/><Relationship Id="rId20" Type="http://schemas.openxmlformats.org/officeDocument/2006/relationships/image" Target="../media/image2143.png"/><Relationship Id="rId2" Type="http://schemas.openxmlformats.org/officeDocument/2006/relationships/image" Target="../media/image2134.png"/><Relationship Id="rId199" Type="http://schemas.openxmlformats.org/officeDocument/2006/relationships/customXml" Target="../ink/ink2350.xml"/><Relationship Id="rId198" Type="http://schemas.openxmlformats.org/officeDocument/2006/relationships/image" Target="../media/image2232.png"/><Relationship Id="rId197" Type="http://schemas.openxmlformats.org/officeDocument/2006/relationships/customXml" Target="../ink/ink2349.xml"/><Relationship Id="rId196" Type="http://schemas.openxmlformats.org/officeDocument/2006/relationships/image" Target="../media/image2231.png"/><Relationship Id="rId195" Type="http://schemas.openxmlformats.org/officeDocument/2006/relationships/customXml" Target="../ink/ink2348.xml"/><Relationship Id="rId194" Type="http://schemas.openxmlformats.org/officeDocument/2006/relationships/image" Target="../media/image2230.png"/><Relationship Id="rId193" Type="http://schemas.openxmlformats.org/officeDocument/2006/relationships/customXml" Target="../ink/ink2347.xml"/><Relationship Id="rId192" Type="http://schemas.openxmlformats.org/officeDocument/2006/relationships/image" Target="../media/image2229.png"/><Relationship Id="rId191" Type="http://schemas.openxmlformats.org/officeDocument/2006/relationships/customXml" Target="../ink/ink2346.xml"/><Relationship Id="rId190" Type="http://schemas.openxmlformats.org/officeDocument/2006/relationships/image" Target="../media/image2228.png"/><Relationship Id="rId19" Type="http://schemas.openxmlformats.org/officeDocument/2006/relationships/customXml" Target="../ink/ink2260.xml"/><Relationship Id="rId189" Type="http://schemas.openxmlformats.org/officeDocument/2006/relationships/customXml" Target="../ink/ink2345.xml"/><Relationship Id="rId188" Type="http://schemas.openxmlformats.org/officeDocument/2006/relationships/image" Target="../media/image2227.png"/><Relationship Id="rId187" Type="http://schemas.openxmlformats.org/officeDocument/2006/relationships/customXml" Target="../ink/ink2344.xml"/><Relationship Id="rId186" Type="http://schemas.openxmlformats.org/officeDocument/2006/relationships/image" Target="../media/image2226.png"/><Relationship Id="rId185" Type="http://schemas.openxmlformats.org/officeDocument/2006/relationships/customXml" Target="../ink/ink2343.xml"/><Relationship Id="rId184" Type="http://schemas.openxmlformats.org/officeDocument/2006/relationships/image" Target="../media/image2225.png"/><Relationship Id="rId183" Type="http://schemas.openxmlformats.org/officeDocument/2006/relationships/customXml" Target="../ink/ink2342.xml"/><Relationship Id="rId182" Type="http://schemas.openxmlformats.org/officeDocument/2006/relationships/image" Target="../media/image2224.png"/><Relationship Id="rId181" Type="http://schemas.openxmlformats.org/officeDocument/2006/relationships/customXml" Target="../ink/ink2341.xml"/><Relationship Id="rId180" Type="http://schemas.openxmlformats.org/officeDocument/2006/relationships/image" Target="../media/image2223.png"/><Relationship Id="rId18" Type="http://schemas.openxmlformats.org/officeDocument/2006/relationships/image" Target="../media/image2142.png"/><Relationship Id="rId179" Type="http://schemas.openxmlformats.org/officeDocument/2006/relationships/customXml" Target="../ink/ink2340.xml"/><Relationship Id="rId178" Type="http://schemas.openxmlformats.org/officeDocument/2006/relationships/image" Target="../media/image2222.png"/><Relationship Id="rId177" Type="http://schemas.openxmlformats.org/officeDocument/2006/relationships/customXml" Target="../ink/ink2339.xml"/><Relationship Id="rId176" Type="http://schemas.openxmlformats.org/officeDocument/2006/relationships/image" Target="../media/image2221.png"/><Relationship Id="rId175" Type="http://schemas.openxmlformats.org/officeDocument/2006/relationships/customXml" Target="../ink/ink2338.xml"/><Relationship Id="rId174" Type="http://schemas.openxmlformats.org/officeDocument/2006/relationships/image" Target="../media/image2220.png"/><Relationship Id="rId173" Type="http://schemas.openxmlformats.org/officeDocument/2006/relationships/customXml" Target="../ink/ink2337.xml"/><Relationship Id="rId172" Type="http://schemas.openxmlformats.org/officeDocument/2006/relationships/image" Target="../media/image2219.png"/><Relationship Id="rId171" Type="http://schemas.openxmlformats.org/officeDocument/2006/relationships/customXml" Target="../ink/ink2336.xml"/><Relationship Id="rId170" Type="http://schemas.openxmlformats.org/officeDocument/2006/relationships/image" Target="../media/image2218.png"/><Relationship Id="rId17" Type="http://schemas.openxmlformats.org/officeDocument/2006/relationships/customXml" Target="../ink/ink2259.xml"/><Relationship Id="rId169" Type="http://schemas.openxmlformats.org/officeDocument/2006/relationships/customXml" Target="../ink/ink2335.xml"/><Relationship Id="rId168" Type="http://schemas.openxmlformats.org/officeDocument/2006/relationships/image" Target="../media/image2217.png"/><Relationship Id="rId167" Type="http://schemas.openxmlformats.org/officeDocument/2006/relationships/customXml" Target="../ink/ink2334.xml"/><Relationship Id="rId166" Type="http://schemas.openxmlformats.org/officeDocument/2006/relationships/image" Target="../media/image2216.png"/><Relationship Id="rId165" Type="http://schemas.openxmlformats.org/officeDocument/2006/relationships/customXml" Target="../ink/ink2333.xml"/><Relationship Id="rId164" Type="http://schemas.openxmlformats.org/officeDocument/2006/relationships/image" Target="../media/image2215.png"/><Relationship Id="rId163" Type="http://schemas.openxmlformats.org/officeDocument/2006/relationships/customXml" Target="../ink/ink2332.xml"/><Relationship Id="rId162" Type="http://schemas.openxmlformats.org/officeDocument/2006/relationships/image" Target="../media/image2214.png"/><Relationship Id="rId161" Type="http://schemas.openxmlformats.org/officeDocument/2006/relationships/customXml" Target="../ink/ink2331.xml"/><Relationship Id="rId160" Type="http://schemas.openxmlformats.org/officeDocument/2006/relationships/image" Target="../media/image2213.png"/><Relationship Id="rId16" Type="http://schemas.openxmlformats.org/officeDocument/2006/relationships/image" Target="../media/image2141.png"/><Relationship Id="rId159" Type="http://schemas.openxmlformats.org/officeDocument/2006/relationships/customXml" Target="../ink/ink2330.xml"/><Relationship Id="rId158" Type="http://schemas.openxmlformats.org/officeDocument/2006/relationships/image" Target="../media/image2212.png"/><Relationship Id="rId157" Type="http://schemas.openxmlformats.org/officeDocument/2006/relationships/customXml" Target="../ink/ink2329.xml"/><Relationship Id="rId156" Type="http://schemas.openxmlformats.org/officeDocument/2006/relationships/image" Target="../media/image2211.png"/><Relationship Id="rId155" Type="http://schemas.openxmlformats.org/officeDocument/2006/relationships/customXml" Target="../ink/ink2328.xml"/><Relationship Id="rId154" Type="http://schemas.openxmlformats.org/officeDocument/2006/relationships/image" Target="../media/image2210.png"/><Relationship Id="rId153" Type="http://schemas.openxmlformats.org/officeDocument/2006/relationships/customXml" Target="../ink/ink2327.xml"/><Relationship Id="rId152" Type="http://schemas.openxmlformats.org/officeDocument/2006/relationships/image" Target="../media/image2209.png"/><Relationship Id="rId151" Type="http://schemas.openxmlformats.org/officeDocument/2006/relationships/customXml" Target="../ink/ink2326.xml"/><Relationship Id="rId150" Type="http://schemas.openxmlformats.org/officeDocument/2006/relationships/image" Target="../media/image2208.png"/><Relationship Id="rId15" Type="http://schemas.openxmlformats.org/officeDocument/2006/relationships/customXml" Target="../ink/ink2258.xml"/><Relationship Id="rId149" Type="http://schemas.openxmlformats.org/officeDocument/2006/relationships/customXml" Target="../ink/ink2325.xml"/><Relationship Id="rId148" Type="http://schemas.openxmlformats.org/officeDocument/2006/relationships/image" Target="../media/image2207.png"/><Relationship Id="rId147" Type="http://schemas.openxmlformats.org/officeDocument/2006/relationships/customXml" Target="../ink/ink2324.xml"/><Relationship Id="rId146" Type="http://schemas.openxmlformats.org/officeDocument/2006/relationships/image" Target="../media/image2206.png"/><Relationship Id="rId145" Type="http://schemas.openxmlformats.org/officeDocument/2006/relationships/customXml" Target="../ink/ink2323.xml"/><Relationship Id="rId144" Type="http://schemas.openxmlformats.org/officeDocument/2006/relationships/image" Target="../media/image2205.png"/><Relationship Id="rId143" Type="http://schemas.openxmlformats.org/officeDocument/2006/relationships/customXml" Target="../ink/ink2322.xml"/><Relationship Id="rId142" Type="http://schemas.openxmlformats.org/officeDocument/2006/relationships/image" Target="../media/image2204.png"/><Relationship Id="rId141" Type="http://schemas.openxmlformats.org/officeDocument/2006/relationships/customXml" Target="../ink/ink2321.xml"/><Relationship Id="rId140" Type="http://schemas.openxmlformats.org/officeDocument/2006/relationships/image" Target="../media/image2203.png"/><Relationship Id="rId14" Type="http://schemas.openxmlformats.org/officeDocument/2006/relationships/image" Target="../media/image2140.png"/><Relationship Id="rId139" Type="http://schemas.openxmlformats.org/officeDocument/2006/relationships/customXml" Target="../ink/ink2320.xml"/><Relationship Id="rId138" Type="http://schemas.openxmlformats.org/officeDocument/2006/relationships/image" Target="../media/image2202.png"/><Relationship Id="rId137" Type="http://schemas.openxmlformats.org/officeDocument/2006/relationships/customXml" Target="../ink/ink2319.xml"/><Relationship Id="rId136" Type="http://schemas.openxmlformats.org/officeDocument/2006/relationships/image" Target="../media/image2201.png"/><Relationship Id="rId135" Type="http://schemas.openxmlformats.org/officeDocument/2006/relationships/customXml" Target="../ink/ink2318.xml"/><Relationship Id="rId134" Type="http://schemas.openxmlformats.org/officeDocument/2006/relationships/image" Target="../media/image2200.png"/><Relationship Id="rId133" Type="http://schemas.openxmlformats.org/officeDocument/2006/relationships/customXml" Target="../ink/ink2317.xml"/><Relationship Id="rId132" Type="http://schemas.openxmlformats.org/officeDocument/2006/relationships/image" Target="../media/image2199.png"/><Relationship Id="rId131" Type="http://schemas.openxmlformats.org/officeDocument/2006/relationships/customXml" Target="../ink/ink2316.xml"/><Relationship Id="rId130" Type="http://schemas.openxmlformats.org/officeDocument/2006/relationships/image" Target="../media/image2198.png"/><Relationship Id="rId13" Type="http://schemas.openxmlformats.org/officeDocument/2006/relationships/customXml" Target="../ink/ink2257.xml"/><Relationship Id="rId129" Type="http://schemas.openxmlformats.org/officeDocument/2006/relationships/customXml" Target="../ink/ink2315.xml"/><Relationship Id="rId128" Type="http://schemas.openxmlformats.org/officeDocument/2006/relationships/image" Target="../media/image2197.png"/><Relationship Id="rId127" Type="http://schemas.openxmlformats.org/officeDocument/2006/relationships/customXml" Target="../ink/ink2314.xml"/><Relationship Id="rId126" Type="http://schemas.openxmlformats.org/officeDocument/2006/relationships/image" Target="../media/image2196.png"/><Relationship Id="rId125" Type="http://schemas.openxmlformats.org/officeDocument/2006/relationships/customXml" Target="../ink/ink2313.xml"/><Relationship Id="rId124" Type="http://schemas.openxmlformats.org/officeDocument/2006/relationships/image" Target="../media/image2195.png"/><Relationship Id="rId123" Type="http://schemas.openxmlformats.org/officeDocument/2006/relationships/customXml" Target="../ink/ink2312.xml"/><Relationship Id="rId122" Type="http://schemas.openxmlformats.org/officeDocument/2006/relationships/image" Target="../media/image2194.png"/><Relationship Id="rId121" Type="http://schemas.openxmlformats.org/officeDocument/2006/relationships/customXml" Target="../ink/ink2311.xml"/><Relationship Id="rId120" Type="http://schemas.openxmlformats.org/officeDocument/2006/relationships/image" Target="../media/image2193.png"/><Relationship Id="rId12" Type="http://schemas.openxmlformats.org/officeDocument/2006/relationships/image" Target="../media/image2139.png"/><Relationship Id="rId119" Type="http://schemas.openxmlformats.org/officeDocument/2006/relationships/customXml" Target="../ink/ink2310.xml"/><Relationship Id="rId118" Type="http://schemas.openxmlformats.org/officeDocument/2006/relationships/image" Target="../media/image2192.png"/><Relationship Id="rId117" Type="http://schemas.openxmlformats.org/officeDocument/2006/relationships/customXml" Target="../ink/ink2309.xml"/><Relationship Id="rId116" Type="http://schemas.openxmlformats.org/officeDocument/2006/relationships/image" Target="../media/image2191.png"/><Relationship Id="rId115" Type="http://schemas.openxmlformats.org/officeDocument/2006/relationships/customXml" Target="../ink/ink2308.xml"/><Relationship Id="rId114" Type="http://schemas.openxmlformats.org/officeDocument/2006/relationships/image" Target="../media/image2190.png"/><Relationship Id="rId113" Type="http://schemas.openxmlformats.org/officeDocument/2006/relationships/customXml" Target="../ink/ink2307.xml"/><Relationship Id="rId112" Type="http://schemas.openxmlformats.org/officeDocument/2006/relationships/image" Target="../media/image2189.png"/><Relationship Id="rId111" Type="http://schemas.openxmlformats.org/officeDocument/2006/relationships/customXml" Target="../ink/ink2306.xml"/><Relationship Id="rId110" Type="http://schemas.openxmlformats.org/officeDocument/2006/relationships/image" Target="../media/image2188.png"/><Relationship Id="rId11" Type="http://schemas.openxmlformats.org/officeDocument/2006/relationships/customXml" Target="../ink/ink2256.xml"/><Relationship Id="rId109" Type="http://schemas.openxmlformats.org/officeDocument/2006/relationships/customXml" Target="../ink/ink2305.xml"/><Relationship Id="rId108" Type="http://schemas.openxmlformats.org/officeDocument/2006/relationships/image" Target="../media/image2187.png"/><Relationship Id="rId107" Type="http://schemas.openxmlformats.org/officeDocument/2006/relationships/customXml" Target="../ink/ink2304.xml"/><Relationship Id="rId106" Type="http://schemas.openxmlformats.org/officeDocument/2006/relationships/image" Target="../media/image2186.png"/><Relationship Id="rId105" Type="http://schemas.openxmlformats.org/officeDocument/2006/relationships/customXml" Target="../ink/ink2303.xml"/><Relationship Id="rId104" Type="http://schemas.openxmlformats.org/officeDocument/2006/relationships/image" Target="../media/image2185.png"/><Relationship Id="rId103" Type="http://schemas.openxmlformats.org/officeDocument/2006/relationships/customXml" Target="../ink/ink2302.xml"/><Relationship Id="rId102" Type="http://schemas.openxmlformats.org/officeDocument/2006/relationships/image" Target="../media/image2184.png"/><Relationship Id="rId101" Type="http://schemas.openxmlformats.org/officeDocument/2006/relationships/customXml" Target="../ink/ink2301.xml"/><Relationship Id="rId100" Type="http://schemas.openxmlformats.org/officeDocument/2006/relationships/image" Target="../media/image2183.png"/><Relationship Id="rId10" Type="http://schemas.openxmlformats.org/officeDocument/2006/relationships/image" Target="../media/image2138.png"/><Relationship Id="rId1" Type="http://schemas.openxmlformats.org/officeDocument/2006/relationships/customXml" Target="../ink/ink2251.xml"/></Relationships>
</file>

<file path=ppt/slides/_rels/slide27.xml.rels><?xml version="1.0" encoding="UTF-8" standalone="yes"?>
<Relationships xmlns="http://schemas.openxmlformats.org/package/2006/relationships"><Relationship Id="rId99" Type="http://schemas.openxmlformats.org/officeDocument/2006/relationships/customXml" Target="../ink/ink2412.xml"/><Relationship Id="rId98" Type="http://schemas.openxmlformats.org/officeDocument/2006/relationships/image" Target="../media/image2294.png"/><Relationship Id="rId97" Type="http://schemas.openxmlformats.org/officeDocument/2006/relationships/customXml" Target="../ink/ink2411.xml"/><Relationship Id="rId96" Type="http://schemas.openxmlformats.org/officeDocument/2006/relationships/image" Target="../media/image2293.png"/><Relationship Id="rId95" Type="http://schemas.openxmlformats.org/officeDocument/2006/relationships/customXml" Target="../ink/ink2410.xml"/><Relationship Id="rId94" Type="http://schemas.openxmlformats.org/officeDocument/2006/relationships/image" Target="../media/image2292.png"/><Relationship Id="rId93" Type="http://schemas.openxmlformats.org/officeDocument/2006/relationships/customXml" Target="../ink/ink2409.xml"/><Relationship Id="rId92" Type="http://schemas.openxmlformats.org/officeDocument/2006/relationships/image" Target="../media/image2291.png"/><Relationship Id="rId91" Type="http://schemas.openxmlformats.org/officeDocument/2006/relationships/customXml" Target="../ink/ink2408.xml"/><Relationship Id="rId90" Type="http://schemas.openxmlformats.org/officeDocument/2006/relationships/image" Target="../media/image2290.png"/><Relationship Id="rId9" Type="http://schemas.openxmlformats.org/officeDocument/2006/relationships/customXml" Target="../ink/ink2367.xml"/><Relationship Id="rId89" Type="http://schemas.openxmlformats.org/officeDocument/2006/relationships/customXml" Target="../ink/ink2407.xml"/><Relationship Id="rId88" Type="http://schemas.openxmlformats.org/officeDocument/2006/relationships/image" Target="../media/image2289.png"/><Relationship Id="rId87" Type="http://schemas.openxmlformats.org/officeDocument/2006/relationships/customXml" Target="../ink/ink2406.xml"/><Relationship Id="rId86" Type="http://schemas.openxmlformats.org/officeDocument/2006/relationships/image" Target="../media/image2288.png"/><Relationship Id="rId85" Type="http://schemas.openxmlformats.org/officeDocument/2006/relationships/customXml" Target="../ink/ink2405.xml"/><Relationship Id="rId84" Type="http://schemas.openxmlformats.org/officeDocument/2006/relationships/image" Target="../media/image2287.png"/><Relationship Id="rId83" Type="http://schemas.openxmlformats.org/officeDocument/2006/relationships/customXml" Target="../ink/ink2404.xml"/><Relationship Id="rId82" Type="http://schemas.openxmlformats.org/officeDocument/2006/relationships/image" Target="../media/image2286.png"/><Relationship Id="rId81" Type="http://schemas.openxmlformats.org/officeDocument/2006/relationships/customXml" Target="../ink/ink2403.xml"/><Relationship Id="rId80" Type="http://schemas.openxmlformats.org/officeDocument/2006/relationships/image" Target="../media/image2285.png"/><Relationship Id="rId8" Type="http://schemas.openxmlformats.org/officeDocument/2006/relationships/image" Target="../media/image2249.png"/><Relationship Id="rId79" Type="http://schemas.openxmlformats.org/officeDocument/2006/relationships/customXml" Target="../ink/ink2402.xml"/><Relationship Id="rId78" Type="http://schemas.openxmlformats.org/officeDocument/2006/relationships/image" Target="../media/image2284.png"/><Relationship Id="rId77" Type="http://schemas.openxmlformats.org/officeDocument/2006/relationships/customXml" Target="../ink/ink2401.xml"/><Relationship Id="rId76" Type="http://schemas.openxmlformats.org/officeDocument/2006/relationships/image" Target="../media/image2283.png"/><Relationship Id="rId75" Type="http://schemas.openxmlformats.org/officeDocument/2006/relationships/customXml" Target="../ink/ink2400.xml"/><Relationship Id="rId74" Type="http://schemas.openxmlformats.org/officeDocument/2006/relationships/image" Target="../media/image2282.png"/><Relationship Id="rId73" Type="http://schemas.openxmlformats.org/officeDocument/2006/relationships/customXml" Target="../ink/ink2399.xml"/><Relationship Id="rId72" Type="http://schemas.openxmlformats.org/officeDocument/2006/relationships/image" Target="../media/image2281.png"/><Relationship Id="rId71" Type="http://schemas.openxmlformats.org/officeDocument/2006/relationships/customXml" Target="../ink/ink2398.xml"/><Relationship Id="rId70" Type="http://schemas.openxmlformats.org/officeDocument/2006/relationships/image" Target="../media/image2280.png"/><Relationship Id="rId7" Type="http://schemas.openxmlformats.org/officeDocument/2006/relationships/customXml" Target="../ink/ink2366.xml"/><Relationship Id="rId69" Type="http://schemas.openxmlformats.org/officeDocument/2006/relationships/customXml" Target="../ink/ink2397.xml"/><Relationship Id="rId68" Type="http://schemas.openxmlformats.org/officeDocument/2006/relationships/image" Target="../media/image2279.png"/><Relationship Id="rId67" Type="http://schemas.openxmlformats.org/officeDocument/2006/relationships/customXml" Target="../ink/ink2396.xml"/><Relationship Id="rId66" Type="http://schemas.openxmlformats.org/officeDocument/2006/relationships/image" Target="../media/image2278.png"/><Relationship Id="rId65" Type="http://schemas.openxmlformats.org/officeDocument/2006/relationships/customXml" Target="../ink/ink2395.xml"/><Relationship Id="rId64" Type="http://schemas.openxmlformats.org/officeDocument/2006/relationships/image" Target="../media/image2277.png"/><Relationship Id="rId63" Type="http://schemas.openxmlformats.org/officeDocument/2006/relationships/customXml" Target="../ink/ink2394.xml"/><Relationship Id="rId62" Type="http://schemas.openxmlformats.org/officeDocument/2006/relationships/image" Target="../media/image2276.png"/><Relationship Id="rId61" Type="http://schemas.openxmlformats.org/officeDocument/2006/relationships/customXml" Target="../ink/ink2393.xml"/><Relationship Id="rId60" Type="http://schemas.openxmlformats.org/officeDocument/2006/relationships/image" Target="../media/image2275.png"/><Relationship Id="rId6" Type="http://schemas.openxmlformats.org/officeDocument/2006/relationships/image" Target="../media/image2248.png"/><Relationship Id="rId59" Type="http://schemas.openxmlformats.org/officeDocument/2006/relationships/customXml" Target="../ink/ink2392.xml"/><Relationship Id="rId58" Type="http://schemas.openxmlformats.org/officeDocument/2006/relationships/image" Target="../media/image2274.png"/><Relationship Id="rId57" Type="http://schemas.openxmlformats.org/officeDocument/2006/relationships/customXml" Target="../ink/ink2391.xml"/><Relationship Id="rId56" Type="http://schemas.openxmlformats.org/officeDocument/2006/relationships/image" Target="../media/image2273.png"/><Relationship Id="rId55" Type="http://schemas.openxmlformats.org/officeDocument/2006/relationships/customXml" Target="../ink/ink2390.xml"/><Relationship Id="rId54" Type="http://schemas.openxmlformats.org/officeDocument/2006/relationships/image" Target="../media/image2272.png"/><Relationship Id="rId53" Type="http://schemas.openxmlformats.org/officeDocument/2006/relationships/customXml" Target="../ink/ink2389.xml"/><Relationship Id="rId52" Type="http://schemas.openxmlformats.org/officeDocument/2006/relationships/image" Target="../media/image2271.png"/><Relationship Id="rId51" Type="http://schemas.openxmlformats.org/officeDocument/2006/relationships/customXml" Target="../ink/ink2388.xml"/><Relationship Id="rId50" Type="http://schemas.openxmlformats.org/officeDocument/2006/relationships/image" Target="../media/image2270.png"/><Relationship Id="rId5" Type="http://schemas.openxmlformats.org/officeDocument/2006/relationships/customXml" Target="../ink/ink2365.xml"/><Relationship Id="rId49" Type="http://schemas.openxmlformats.org/officeDocument/2006/relationships/customXml" Target="../ink/ink2387.xml"/><Relationship Id="rId48" Type="http://schemas.openxmlformats.org/officeDocument/2006/relationships/image" Target="../media/image2269.png"/><Relationship Id="rId47" Type="http://schemas.openxmlformats.org/officeDocument/2006/relationships/customXml" Target="../ink/ink2386.xml"/><Relationship Id="rId46" Type="http://schemas.openxmlformats.org/officeDocument/2006/relationships/image" Target="../media/image2268.png"/><Relationship Id="rId45" Type="http://schemas.openxmlformats.org/officeDocument/2006/relationships/customXml" Target="../ink/ink2385.xml"/><Relationship Id="rId44" Type="http://schemas.openxmlformats.org/officeDocument/2006/relationships/image" Target="../media/image2267.png"/><Relationship Id="rId43" Type="http://schemas.openxmlformats.org/officeDocument/2006/relationships/customXml" Target="../ink/ink2384.xml"/><Relationship Id="rId42" Type="http://schemas.openxmlformats.org/officeDocument/2006/relationships/image" Target="../media/image2266.png"/><Relationship Id="rId41" Type="http://schemas.openxmlformats.org/officeDocument/2006/relationships/customXml" Target="../ink/ink2383.xml"/><Relationship Id="rId401" Type="http://schemas.openxmlformats.org/officeDocument/2006/relationships/slideLayout" Target="../slideLayouts/slideLayout2.xml"/><Relationship Id="rId400" Type="http://schemas.openxmlformats.org/officeDocument/2006/relationships/tags" Target="../tags/tag92.xml"/><Relationship Id="rId40" Type="http://schemas.openxmlformats.org/officeDocument/2006/relationships/image" Target="../media/image2265.png"/><Relationship Id="rId4" Type="http://schemas.openxmlformats.org/officeDocument/2006/relationships/image" Target="../media/image2247.png"/><Relationship Id="rId399" Type="http://schemas.openxmlformats.org/officeDocument/2006/relationships/image" Target="../media/image2440.png"/><Relationship Id="rId398" Type="http://schemas.openxmlformats.org/officeDocument/2006/relationships/customXml" Target="../ink/ink2565.xml"/><Relationship Id="rId397" Type="http://schemas.openxmlformats.org/officeDocument/2006/relationships/image" Target="../media/image2439.png"/><Relationship Id="rId396" Type="http://schemas.openxmlformats.org/officeDocument/2006/relationships/customXml" Target="../ink/ink2564.xml"/><Relationship Id="rId395" Type="http://schemas.openxmlformats.org/officeDocument/2006/relationships/image" Target="../media/image2438.png"/><Relationship Id="rId394" Type="http://schemas.openxmlformats.org/officeDocument/2006/relationships/customXml" Target="../ink/ink2563.xml"/><Relationship Id="rId393" Type="http://schemas.openxmlformats.org/officeDocument/2006/relationships/image" Target="../media/image2437.png"/><Relationship Id="rId392" Type="http://schemas.openxmlformats.org/officeDocument/2006/relationships/customXml" Target="../ink/ink2562.xml"/><Relationship Id="rId391" Type="http://schemas.openxmlformats.org/officeDocument/2006/relationships/image" Target="../media/image2436.png"/><Relationship Id="rId390" Type="http://schemas.openxmlformats.org/officeDocument/2006/relationships/customXml" Target="../ink/ink2561.xml"/><Relationship Id="rId39" Type="http://schemas.openxmlformats.org/officeDocument/2006/relationships/customXml" Target="../ink/ink2382.xml"/><Relationship Id="rId389" Type="http://schemas.openxmlformats.org/officeDocument/2006/relationships/image" Target="../media/image2435.png"/><Relationship Id="rId388" Type="http://schemas.openxmlformats.org/officeDocument/2006/relationships/customXml" Target="../ink/ink2560.xml"/><Relationship Id="rId387" Type="http://schemas.openxmlformats.org/officeDocument/2006/relationships/image" Target="../media/image2434.png"/><Relationship Id="rId386" Type="http://schemas.openxmlformats.org/officeDocument/2006/relationships/customXml" Target="../ink/ink2559.xml"/><Relationship Id="rId385" Type="http://schemas.openxmlformats.org/officeDocument/2006/relationships/image" Target="../media/image2433.png"/><Relationship Id="rId384" Type="http://schemas.openxmlformats.org/officeDocument/2006/relationships/customXml" Target="../ink/ink2558.xml"/><Relationship Id="rId383" Type="http://schemas.openxmlformats.org/officeDocument/2006/relationships/image" Target="../media/image2432.png"/><Relationship Id="rId382" Type="http://schemas.openxmlformats.org/officeDocument/2006/relationships/customXml" Target="../ink/ink2557.xml"/><Relationship Id="rId381" Type="http://schemas.openxmlformats.org/officeDocument/2006/relationships/image" Target="../media/image2431.png"/><Relationship Id="rId380" Type="http://schemas.openxmlformats.org/officeDocument/2006/relationships/customXml" Target="../ink/ink2556.xml"/><Relationship Id="rId38" Type="http://schemas.openxmlformats.org/officeDocument/2006/relationships/image" Target="../media/image2264.png"/><Relationship Id="rId379" Type="http://schemas.openxmlformats.org/officeDocument/2006/relationships/image" Target="../media/image2430.png"/><Relationship Id="rId378" Type="http://schemas.openxmlformats.org/officeDocument/2006/relationships/customXml" Target="../ink/ink2555.xml"/><Relationship Id="rId377" Type="http://schemas.openxmlformats.org/officeDocument/2006/relationships/image" Target="../media/image2429.png"/><Relationship Id="rId376" Type="http://schemas.openxmlformats.org/officeDocument/2006/relationships/customXml" Target="../ink/ink2554.xml"/><Relationship Id="rId375" Type="http://schemas.openxmlformats.org/officeDocument/2006/relationships/customXml" Target="../ink/ink2553.xml"/><Relationship Id="rId374" Type="http://schemas.openxmlformats.org/officeDocument/2006/relationships/image" Target="../media/image2428.png"/><Relationship Id="rId373" Type="http://schemas.openxmlformats.org/officeDocument/2006/relationships/customXml" Target="../ink/ink2552.xml"/><Relationship Id="rId372" Type="http://schemas.openxmlformats.org/officeDocument/2006/relationships/image" Target="../media/image2427.png"/><Relationship Id="rId371" Type="http://schemas.openxmlformats.org/officeDocument/2006/relationships/customXml" Target="../ink/ink2551.xml"/><Relationship Id="rId370" Type="http://schemas.openxmlformats.org/officeDocument/2006/relationships/image" Target="../media/image2426.png"/><Relationship Id="rId37" Type="http://schemas.openxmlformats.org/officeDocument/2006/relationships/customXml" Target="../ink/ink2381.xml"/><Relationship Id="rId369" Type="http://schemas.openxmlformats.org/officeDocument/2006/relationships/customXml" Target="../ink/ink2550.xml"/><Relationship Id="rId368" Type="http://schemas.openxmlformats.org/officeDocument/2006/relationships/image" Target="../media/image2425.png"/><Relationship Id="rId367" Type="http://schemas.openxmlformats.org/officeDocument/2006/relationships/customXml" Target="../ink/ink2549.xml"/><Relationship Id="rId366" Type="http://schemas.openxmlformats.org/officeDocument/2006/relationships/image" Target="../media/image2424.png"/><Relationship Id="rId365" Type="http://schemas.openxmlformats.org/officeDocument/2006/relationships/customXml" Target="../ink/ink2548.xml"/><Relationship Id="rId364" Type="http://schemas.openxmlformats.org/officeDocument/2006/relationships/image" Target="../media/image2423.png"/><Relationship Id="rId363" Type="http://schemas.openxmlformats.org/officeDocument/2006/relationships/customXml" Target="../ink/ink2547.xml"/><Relationship Id="rId362" Type="http://schemas.openxmlformats.org/officeDocument/2006/relationships/image" Target="../media/image2422.png"/><Relationship Id="rId361" Type="http://schemas.openxmlformats.org/officeDocument/2006/relationships/customXml" Target="../ink/ink2546.xml"/><Relationship Id="rId360" Type="http://schemas.openxmlformats.org/officeDocument/2006/relationships/customXml" Target="../ink/ink2545.xml"/><Relationship Id="rId36" Type="http://schemas.openxmlformats.org/officeDocument/2006/relationships/image" Target="../media/image2263.png"/><Relationship Id="rId359" Type="http://schemas.openxmlformats.org/officeDocument/2006/relationships/image" Target="../media/image2421.png"/><Relationship Id="rId358" Type="http://schemas.openxmlformats.org/officeDocument/2006/relationships/customXml" Target="../ink/ink2544.xml"/><Relationship Id="rId357" Type="http://schemas.openxmlformats.org/officeDocument/2006/relationships/image" Target="../media/image2420.png"/><Relationship Id="rId356" Type="http://schemas.openxmlformats.org/officeDocument/2006/relationships/customXml" Target="../ink/ink2543.xml"/><Relationship Id="rId355" Type="http://schemas.openxmlformats.org/officeDocument/2006/relationships/image" Target="../media/image2419.png"/><Relationship Id="rId354" Type="http://schemas.openxmlformats.org/officeDocument/2006/relationships/customXml" Target="../ink/ink2542.xml"/><Relationship Id="rId353" Type="http://schemas.openxmlformats.org/officeDocument/2006/relationships/image" Target="../media/image2418.png"/><Relationship Id="rId352" Type="http://schemas.openxmlformats.org/officeDocument/2006/relationships/customXml" Target="../ink/ink2541.xml"/><Relationship Id="rId351" Type="http://schemas.openxmlformats.org/officeDocument/2006/relationships/image" Target="../media/image2417.png"/><Relationship Id="rId350" Type="http://schemas.openxmlformats.org/officeDocument/2006/relationships/customXml" Target="../ink/ink2540.xml"/><Relationship Id="rId35" Type="http://schemas.openxmlformats.org/officeDocument/2006/relationships/customXml" Target="../ink/ink2380.xml"/><Relationship Id="rId349" Type="http://schemas.openxmlformats.org/officeDocument/2006/relationships/image" Target="../media/image2416.png"/><Relationship Id="rId348" Type="http://schemas.openxmlformats.org/officeDocument/2006/relationships/customXml" Target="../ink/ink2539.xml"/><Relationship Id="rId347" Type="http://schemas.openxmlformats.org/officeDocument/2006/relationships/image" Target="../media/image2415.png"/><Relationship Id="rId346" Type="http://schemas.openxmlformats.org/officeDocument/2006/relationships/customXml" Target="../ink/ink2538.xml"/><Relationship Id="rId345" Type="http://schemas.openxmlformats.org/officeDocument/2006/relationships/image" Target="../media/image2414.png"/><Relationship Id="rId344" Type="http://schemas.openxmlformats.org/officeDocument/2006/relationships/customXml" Target="../ink/ink2537.xml"/><Relationship Id="rId343" Type="http://schemas.openxmlformats.org/officeDocument/2006/relationships/image" Target="../media/image2413.png"/><Relationship Id="rId342" Type="http://schemas.openxmlformats.org/officeDocument/2006/relationships/customXml" Target="../ink/ink2536.xml"/><Relationship Id="rId341" Type="http://schemas.openxmlformats.org/officeDocument/2006/relationships/image" Target="../media/image2412.png"/><Relationship Id="rId340" Type="http://schemas.openxmlformats.org/officeDocument/2006/relationships/customXml" Target="../ink/ink2535.xml"/><Relationship Id="rId34" Type="http://schemas.openxmlformats.org/officeDocument/2006/relationships/image" Target="../media/image2262.png"/><Relationship Id="rId339" Type="http://schemas.openxmlformats.org/officeDocument/2006/relationships/image" Target="../media/image2411.png"/><Relationship Id="rId338" Type="http://schemas.openxmlformats.org/officeDocument/2006/relationships/customXml" Target="../ink/ink2534.xml"/><Relationship Id="rId337" Type="http://schemas.openxmlformats.org/officeDocument/2006/relationships/image" Target="../media/image2410.png"/><Relationship Id="rId336" Type="http://schemas.openxmlformats.org/officeDocument/2006/relationships/customXml" Target="../ink/ink2533.xml"/><Relationship Id="rId335" Type="http://schemas.openxmlformats.org/officeDocument/2006/relationships/image" Target="../media/image2409.png"/><Relationship Id="rId334" Type="http://schemas.openxmlformats.org/officeDocument/2006/relationships/customXml" Target="../ink/ink2532.xml"/><Relationship Id="rId333" Type="http://schemas.openxmlformats.org/officeDocument/2006/relationships/image" Target="../media/image2408.png"/><Relationship Id="rId332" Type="http://schemas.openxmlformats.org/officeDocument/2006/relationships/customXml" Target="../ink/ink2531.xml"/><Relationship Id="rId331" Type="http://schemas.openxmlformats.org/officeDocument/2006/relationships/image" Target="../media/image2407.png"/><Relationship Id="rId330" Type="http://schemas.openxmlformats.org/officeDocument/2006/relationships/customXml" Target="../ink/ink2530.xml"/><Relationship Id="rId33" Type="http://schemas.openxmlformats.org/officeDocument/2006/relationships/customXml" Target="../ink/ink2379.xml"/><Relationship Id="rId329" Type="http://schemas.openxmlformats.org/officeDocument/2006/relationships/image" Target="../media/image2406.png"/><Relationship Id="rId328" Type="http://schemas.openxmlformats.org/officeDocument/2006/relationships/customXml" Target="../ink/ink2529.xml"/><Relationship Id="rId327" Type="http://schemas.openxmlformats.org/officeDocument/2006/relationships/image" Target="../media/image2405.png"/><Relationship Id="rId326" Type="http://schemas.openxmlformats.org/officeDocument/2006/relationships/customXml" Target="../ink/ink2528.xml"/><Relationship Id="rId325" Type="http://schemas.openxmlformats.org/officeDocument/2006/relationships/image" Target="../media/image2404.png"/><Relationship Id="rId324" Type="http://schemas.openxmlformats.org/officeDocument/2006/relationships/customXml" Target="../ink/ink2527.xml"/><Relationship Id="rId323" Type="http://schemas.openxmlformats.org/officeDocument/2006/relationships/image" Target="../media/image2403.png"/><Relationship Id="rId322" Type="http://schemas.openxmlformats.org/officeDocument/2006/relationships/customXml" Target="../ink/ink2526.xml"/><Relationship Id="rId321" Type="http://schemas.openxmlformats.org/officeDocument/2006/relationships/image" Target="../media/image2402.png"/><Relationship Id="rId320" Type="http://schemas.openxmlformats.org/officeDocument/2006/relationships/customXml" Target="../ink/ink2525.xml"/><Relationship Id="rId32" Type="http://schemas.openxmlformats.org/officeDocument/2006/relationships/image" Target="../media/image2261.png"/><Relationship Id="rId319" Type="http://schemas.openxmlformats.org/officeDocument/2006/relationships/image" Target="../media/image2401.png"/><Relationship Id="rId318" Type="http://schemas.openxmlformats.org/officeDocument/2006/relationships/customXml" Target="../ink/ink2524.xml"/><Relationship Id="rId317" Type="http://schemas.openxmlformats.org/officeDocument/2006/relationships/image" Target="../media/image2400.png"/><Relationship Id="rId316" Type="http://schemas.openxmlformats.org/officeDocument/2006/relationships/customXml" Target="../ink/ink2523.xml"/><Relationship Id="rId315" Type="http://schemas.openxmlformats.org/officeDocument/2006/relationships/image" Target="../media/image2399.png"/><Relationship Id="rId314" Type="http://schemas.openxmlformats.org/officeDocument/2006/relationships/customXml" Target="../ink/ink2522.xml"/><Relationship Id="rId313" Type="http://schemas.openxmlformats.org/officeDocument/2006/relationships/image" Target="../media/image2398.png"/><Relationship Id="rId312" Type="http://schemas.openxmlformats.org/officeDocument/2006/relationships/customXml" Target="../ink/ink2521.xml"/><Relationship Id="rId311" Type="http://schemas.openxmlformats.org/officeDocument/2006/relationships/image" Target="../media/image2397.png"/><Relationship Id="rId310" Type="http://schemas.openxmlformats.org/officeDocument/2006/relationships/customXml" Target="../ink/ink2520.xml"/><Relationship Id="rId31" Type="http://schemas.openxmlformats.org/officeDocument/2006/relationships/customXml" Target="../ink/ink2378.xml"/><Relationship Id="rId309" Type="http://schemas.openxmlformats.org/officeDocument/2006/relationships/image" Target="../media/image2396.png"/><Relationship Id="rId308" Type="http://schemas.openxmlformats.org/officeDocument/2006/relationships/customXml" Target="../ink/ink2519.xml"/><Relationship Id="rId307" Type="http://schemas.openxmlformats.org/officeDocument/2006/relationships/image" Target="../media/image2395.png"/><Relationship Id="rId306" Type="http://schemas.openxmlformats.org/officeDocument/2006/relationships/customXml" Target="../ink/ink2518.xml"/><Relationship Id="rId305" Type="http://schemas.openxmlformats.org/officeDocument/2006/relationships/image" Target="../media/image2394.png"/><Relationship Id="rId304" Type="http://schemas.openxmlformats.org/officeDocument/2006/relationships/customXml" Target="../ink/ink2517.xml"/><Relationship Id="rId303" Type="http://schemas.openxmlformats.org/officeDocument/2006/relationships/image" Target="../media/image2393.png"/><Relationship Id="rId302" Type="http://schemas.openxmlformats.org/officeDocument/2006/relationships/customXml" Target="../ink/ink2516.xml"/><Relationship Id="rId301" Type="http://schemas.openxmlformats.org/officeDocument/2006/relationships/image" Target="../media/image2392.png"/><Relationship Id="rId300" Type="http://schemas.openxmlformats.org/officeDocument/2006/relationships/customXml" Target="../ink/ink2515.xml"/><Relationship Id="rId30" Type="http://schemas.openxmlformats.org/officeDocument/2006/relationships/image" Target="../media/image2260.png"/><Relationship Id="rId3" Type="http://schemas.openxmlformats.org/officeDocument/2006/relationships/customXml" Target="../ink/ink2364.xml"/><Relationship Id="rId299" Type="http://schemas.openxmlformats.org/officeDocument/2006/relationships/image" Target="../media/image2391.png"/><Relationship Id="rId298" Type="http://schemas.openxmlformats.org/officeDocument/2006/relationships/customXml" Target="../ink/ink2514.xml"/><Relationship Id="rId297" Type="http://schemas.openxmlformats.org/officeDocument/2006/relationships/customXml" Target="../ink/ink2513.xml"/><Relationship Id="rId296" Type="http://schemas.openxmlformats.org/officeDocument/2006/relationships/image" Target="../media/image2390.png"/><Relationship Id="rId295" Type="http://schemas.openxmlformats.org/officeDocument/2006/relationships/customXml" Target="../ink/ink2512.xml"/><Relationship Id="rId294" Type="http://schemas.openxmlformats.org/officeDocument/2006/relationships/image" Target="../media/image2389.png"/><Relationship Id="rId293" Type="http://schemas.openxmlformats.org/officeDocument/2006/relationships/customXml" Target="../ink/ink2511.xml"/><Relationship Id="rId292" Type="http://schemas.openxmlformats.org/officeDocument/2006/relationships/customXml" Target="../ink/ink2510.xml"/><Relationship Id="rId291" Type="http://schemas.openxmlformats.org/officeDocument/2006/relationships/image" Target="../media/image2388.png"/><Relationship Id="rId290" Type="http://schemas.openxmlformats.org/officeDocument/2006/relationships/customXml" Target="../ink/ink2509.xml"/><Relationship Id="rId29" Type="http://schemas.openxmlformats.org/officeDocument/2006/relationships/customXml" Target="../ink/ink2377.xml"/><Relationship Id="rId289" Type="http://schemas.openxmlformats.org/officeDocument/2006/relationships/image" Target="../media/image2387.png"/><Relationship Id="rId288" Type="http://schemas.openxmlformats.org/officeDocument/2006/relationships/customXml" Target="../ink/ink2508.xml"/><Relationship Id="rId287" Type="http://schemas.openxmlformats.org/officeDocument/2006/relationships/image" Target="../media/image2386.png"/><Relationship Id="rId286" Type="http://schemas.openxmlformats.org/officeDocument/2006/relationships/customXml" Target="../ink/ink2507.xml"/><Relationship Id="rId285" Type="http://schemas.openxmlformats.org/officeDocument/2006/relationships/image" Target="../media/image2385.png"/><Relationship Id="rId284" Type="http://schemas.openxmlformats.org/officeDocument/2006/relationships/customXml" Target="../ink/ink2506.xml"/><Relationship Id="rId283" Type="http://schemas.openxmlformats.org/officeDocument/2006/relationships/image" Target="../media/image2384.png"/><Relationship Id="rId282" Type="http://schemas.openxmlformats.org/officeDocument/2006/relationships/customXml" Target="../ink/ink2505.xml"/><Relationship Id="rId281" Type="http://schemas.openxmlformats.org/officeDocument/2006/relationships/image" Target="../media/image2383.png"/><Relationship Id="rId280" Type="http://schemas.openxmlformats.org/officeDocument/2006/relationships/customXml" Target="../ink/ink2504.xml"/><Relationship Id="rId28" Type="http://schemas.openxmlformats.org/officeDocument/2006/relationships/image" Target="../media/image2259.png"/><Relationship Id="rId279" Type="http://schemas.openxmlformats.org/officeDocument/2006/relationships/image" Target="../media/image2382.png"/><Relationship Id="rId278" Type="http://schemas.openxmlformats.org/officeDocument/2006/relationships/customXml" Target="../ink/ink2503.xml"/><Relationship Id="rId277" Type="http://schemas.openxmlformats.org/officeDocument/2006/relationships/image" Target="../media/image2381.png"/><Relationship Id="rId276" Type="http://schemas.openxmlformats.org/officeDocument/2006/relationships/customXml" Target="../ink/ink2502.xml"/><Relationship Id="rId275" Type="http://schemas.openxmlformats.org/officeDocument/2006/relationships/image" Target="../media/image2380.png"/><Relationship Id="rId274" Type="http://schemas.openxmlformats.org/officeDocument/2006/relationships/customXml" Target="../ink/ink2501.xml"/><Relationship Id="rId273" Type="http://schemas.openxmlformats.org/officeDocument/2006/relationships/image" Target="../media/image2379.png"/><Relationship Id="rId272" Type="http://schemas.openxmlformats.org/officeDocument/2006/relationships/customXml" Target="../ink/ink2500.xml"/><Relationship Id="rId271" Type="http://schemas.openxmlformats.org/officeDocument/2006/relationships/customXml" Target="../ink/ink2499.xml"/><Relationship Id="rId270" Type="http://schemas.openxmlformats.org/officeDocument/2006/relationships/image" Target="../media/image2378.png"/><Relationship Id="rId27" Type="http://schemas.openxmlformats.org/officeDocument/2006/relationships/customXml" Target="../ink/ink2376.xml"/><Relationship Id="rId269" Type="http://schemas.openxmlformats.org/officeDocument/2006/relationships/customXml" Target="../ink/ink2498.xml"/><Relationship Id="rId268" Type="http://schemas.openxmlformats.org/officeDocument/2006/relationships/image" Target="../media/image2377.png"/><Relationship Id="rId267" Type="http://schemas.openxmlformats.org/officeDocument/2006/relationships/customXml" Target="../ink/ink2497.xml"/><Relationship Id="rId266" Type="http://schemas.openxmlformats.org/officeDocument/2006/relationships/image" Target="../media/image2376.png"/><Relationship Id="rId265" Type="http://schemas.openxmlformats.org/officeDocument/2006/relationships/customXml" Target="../ink/ink2496.xml"/><Relationship Id="rId264" Type="http://schemas.openxmlformats.org/officeDocument/2006/relationships/image" Target="../media/image2375.png"/><Relationship Id="rId263" Type="http://schemas.openxmlformats.org/officeDocument/2006/relationships/customXml" Target="../ink/ink2495.xml"/><Relationship Id="rId262" Type="http://schemas.openxmlformats.org/officeDocument/2006/relationships/image" Target="../media/image2374.png"/><Relationship Id="rId261" Type="http://schemas.openxmlformats.org/officeDocument/2006/relationships/customXml" Target="../ink/ink2494.xml"/><Relationship Id="rId260" Type="http://schemas.openxmlformats.org/officeDocument/2006/relationships/image" Target="../media/image2373.png"/><Relationship Id="rId26" Type="http://schemas.openxmlformats.org/officeDocument/2006/relationships/image" Target="../media/image2258.png"/><Relationship Id="rId259" Type="http://schemas.openxmlformats.org/officeDocument/2006/relationships/customXml" Target="../ink/ink2493.xml"/><Relationship Id="rId258" Type="http://schemas.openxmlformats.org/officeDocument/2006/relationships/image" Target="../media/image2372.png"/><Relationship Id="rId257" Type="http://schemas.openxmlformats.org/officeDocument/2006/relationships/customXml" Target="../ink/ink2492.xml"/><Relationship Id="rId256" Type="http://schemas.openxmlformats.org/officeDocument/2006/relationships/image" Target="../media/image2371.png"/><Relationship Id="rId255" Type="http://schemas.openxmlformats.org/officeDocument/2006/relationships/customXml" Target="../ink/ink2491.xml"/><Relationship Id="rId254" Type="http://schemas.openxmlformats.org/officeDocument/2006/relationships/image" Target="../media/image2370.png"/><Relationship Id="rId253" Type="http://schemas.openxmlformats.org/officeDocument/2006/relationships/customXml" Target="../ink/ink2490.xml"/><Relationship Id="rId252" Type="http://schemas.openxmlformats.org/officeDocument/2006/relationships/image" Target="../media/image2369.png"/><Relationship Id="rId251" Type="http://schemas.openxmlformats.org/officeDocument/2006/relationships/customXml" Target="../ink/ink2489.xml"/><Relationship Id="rId250" Type="http://schemas.openxmlformats.org/officeDocument/2006/relationships/image" Target="../media/image2368.png"/><Relationship Id="rId25" Type="http://schemas.openxmlformats.org/officeDocument/2006/relationships/customXml" Target="../ink/ink2375.xml"/><Relationship Id="rId249" Type="http://schemas.openxmlformats.org/officeDocument/2006/relationships/customXml" Target="../ink/ink2488.xml"/><Relationship Id="rId248" Type="http://schemas.openxmlformats.org/officeDocument/2006/relationships/image" Target="../media/image2367.png"/><Relationship Id="rId247" Type="http://schemas.openxmlformats.org/officeDocument/2006/relationships/customXml" Target="../ink/ink2487.xml"/><Relationship Id="rId246" Type="http://schemas.openxmlformats.org/officeDocument/2006/relationships/image" Target="../media/image2366.png"/><Relationship Id="rId245" Type="http://schemas.openxmlformats.org/officeDocument/2006/relationships/customXml" Target="../ink/ink2486.xml"/><Relationship Id="rId244" Type="http://schemas.openxmlformats.org/officeDocument/2006/relationships/image" Target="../media/image2365.png"/><Relationship Id="rId243" Type="http://schemas.openxmlformats.org/officeDocument/2006/relationships/customXml" Target="../ink/ink2485.xml"/><Relationship Id="rId242" Type="http://schemas.openxmlformats.org/officeDocument/2006/relationships/customXml" Target="../ink/ink2484.xml"/><Relationship Id="rId241" Type="http://schemas.openxmlformats.org/officeDocument/2006/relationships/image" Target="../media/image2364.png"/><Relationship Id="rId240" Type="http://schemas.openxmlformats.org/officeDocument/2006/relationships/customXml" Target="../ink/ink2483.xml"/><Relationship Id="rId24" Type="http://schemas.openxmlformats.org/officeDocument/2006/relationships/image" Target="../media/image2257.png"/><Relationship Id="rId239" Type="http://schemas.openxmlformats.org/officeDocument/2006/relationships/image" Target="../media/image2363.png"/><Relationship Id="rId238" Type="http://schemas.openxmlformats.org/officeDocument/2006/relationships/customXml" Target="../ink/ink2482.xml"/><Relationship Id="rId237" Type="http://schemas.openxmlformats.org/officeDocument/2006/relationships/image" Target="../media/image2362.png"/><Relationship Id="rId236" Type="http://schemas.openxmlformats.org/officeDocument/2006/relationships/customXml" Target="../ink/ink2481.xml"/><Relationship Id="rId235" Type="http://schemas.openxmlformats.org/officeDocument/2006/relationships/image" Target="../media/image2361.png"/><Relationship Id="rId234" Type="http://schemas.openxmlformats.org/officeDocument/2006/relationships/customXml" Target="../ink/ink2480.xml"/><Relationship Id="rId233" Type="http://schemas.openxmlformats.org/officeDocument/2006/relationships/image" Target="../media/image2360.png"/><Relationship Id="rId232" Type="http://schemas.openxmlformats.org/officeDocument/2006/relationships/customXml" Target="../ink/ink2479.xml"/><Relationship Id="rId231" Type="http://schemas.openxmlformats.org/officeDocument/2006/relationships/image" Target="../media/image2359.png"/><Relationship Id="rId230" Type="http://schemas.openxmlformats.org/officeDocument/2006/relationships/customXml" Target="../ink/ink2478.xml"/><Relationship Id="rId23" Type="http://schemas.openxmlformats.org/officeDocument/2006/relationships/customXml" Target="../ink/ink2374.xml"/><Relationship Id="rId229" Type="http://schemas.openxmlformats.org/officeDocument/2006/relationships/image" Target="../media/image2358.png"/><Relationship Id="rId228" Type="http://schemas.openxmlformats.org/officeDocument/2006/relationships/customXml" Target="../ink/ink2477.xml"/><Relationship Id="rId227" Type="http://schemas.openxmlformats.org/officeDocument/2006/relationships/image" Target="../media/image2357.png"/><Relationship Id="rId226" Type="http://schemas.openxmlformats.org/officeDocument/2006/relationships/customXml" Target="../ink/ink2476.xml"/><Relationship Id="rId225" Type="http://schemas.openxmlformats.org/officeDocument/2006/relationships/image" Target="../media/image2356.png"/><Relationship Id="rId224" Type="http://schemas.openxmlformats.org/officeDocument/2006/relationships/customXml" Target="../ink/ink2475.xml"/><Relationship Id="rId223" Type="http://schemas.openxmlformats.org/officeDocument/2006/relationships/image" Target="../media/image2355.png"/><Relationship Id="rId222" Type="http://schemas.openxmlformats.org/officeDocument/2006/relationships/customXml" Target="../ink/ink2474.xml"/><Relationship Id="rId221" Type="http://schemas.openxmlformats.org/officeDocument/2006/relationships/image" Target="../media/image2354.png"/><Relationship Id="rId220" Type="http://schemas.openxmlformats.org/officeDocument/2006/relationships/customXml" Target="../ink/ink2473.xml"/><Relationship Id="rId22" Type="http://schemas.openxmlformats.org/officeDocument/2006/relationships/image" Target="../media/image2256.png"/><Relationship Id="rId219" Type="http://schemas.openxmlformats.org/officeDocument/2006/relationships/image" Target="../media/image2353.png"/><Relationship Id="rId218" Type="http://schemas.openxmlformats.org/officeDocument/2006/relationships/customXml" Target="../ink/ink2472.xml"/><Relationship Id="rId217" Type="http://schemas.openxmlformats.org/officeDocument/2006/relationships/image" Target="../media/image2352.png"/><Relationship Id="rId216" Type="http://schemas.openxmlformats.org/officeDocument/2006/relationships/customXml" Target="../ink/ink2471.xml"/><Relationship Id="rId215" Type="http://schemas.openxmlformats.org/officeDocument/2006/relationships/image" Target="../media/image2351.png"/><Relationship Id="rId214" Type="http://schemas.openxmlformats.org/officeDocument/2006/relationships/customXml" Target="../ink/ink2470.xml"/><Relationship Id="rId213" Type="http://schemas.openxmlformats.org/officeDocument/2006/relationships/image" Target="../media/image2350.png"/><Relationship Id="rId212" Type="http://schemas.openxmlformats.org/officeDocument/2006/relationships/customXml" Target="../ink/ink2469.xml"/><Relationship Id="rId211" Type="http://schemas.openxmlformats.org/officeDocument/2006/relationships/image" Target="../media/image2349.png"/><Relationship Id="rId210" Type="http://schemas.openxmlformats.org/officeDocument/2006/relationships/customXml" Target="../ink/ink2468.xml"/><Relationship Id="rId21" Type="http://schemas.openxmlformats.org/officeDocument/2006/relationships/customXml" Target="../ink/ink2373.xml"/><Relationship Id="rId209" Type="http://schemas.openxmlformats.org/officeDocument/2006/relationships/image" Target="../media/image2348.png"/><Relationship Id="rId208" Type="http://schemas.openxmlformats.org/officeDocument/2006/relationships/customXml" Target="../ink/ink2467.xml"/><Relationship Id="rId207" Type="http://schemas.openxmlformats.org/officeDocument/2006/relationships/image" Target="../media/image2347.png"/><Relationship Id="rId206" Type="http://schemas.openxmlformats.org/officeDocument/2006/relationships/customXml" Target="../ink/ink2466.xml"/><Relationship Id="rId205" Type="http://schemas.openxmlformats.org/officeDocument/2006/relationships/image" Target="../media/image2346.png"/><Relationship Id="rId204" Type="http://schemas.openxmlformats.org/officeDocument/2006/relationships/customXml" Target="../ink/ink2465.xml"/><Relationship Id="rId203" Type="http://schemas.openxmlformats.org/officeDocument/2006/relationships/image" Target="../media/image2345.png"/><Relationship Id="rId202" Type="http://schemas.openxmlformats.org/officeDocument/2006/relationships/customXml" Target="../ink/ink2464.xml"/><Relationship Id="rId201" Type="http://schemas.openxmlformats.org/officeDocument/2006/relationships/image" Target="../media/image2344.png"/><Relationship Id="rId200" Type="http://schemas.openxmlformats.org/officeDocument/2006/relationships/customXml" Target="../ink/ink2463.xml"/><Relationship Id="rId20" Type="http://schemas.openxmlformats.org/officeDocument/2006/relationships/image" Target="../media/image2255.png"/><Relationship Id="rId2" Type="http://schemas.openxmlformats.org/officeDocument/2006/relationships/image" Target="../media/image2246.png"/><Relationship Id="rId199" Type="http://schemas.openxmlformats.org/officeDocument/2006/relationships/customXml" Target="../ink/ink2462.xml"/><Relationship Id="rId198" Type="http://schemas.openxmlformats.org/officeDocument/2006/relationships/image" Target="../media/image2343.png"/><Relationship Id="rId197" Type="http://schemas.openxmlformats.org/officeDocument/2006/relationships/customXml" Target="../ink/ink2461.xml"/><Relationship Id="rId196" Type="http://schemas.openxmlformats.org/officeDocument/2006/relationships/image" Target="../media/image2342.png"/><Relationship Id="rId195" Type="http://schemas.openxmlformats.org/officeDocument/2006/relationships/customXml" Target="../ink/ink2460.xml"/><Relationship Id="rId194" Type="http://schemas.openxmlformats.org/officeDocument/2006/relationships/image" Target="../media/image2341.png"/><Relationship Id="rId193" Type="http://schemas.openxmlformats.org/officeDocument/2006/relationships/customXml" Target="../ink/ink2459.xml"/><Relationship Id="rId192" Type="http://schemas.openxmlformats.org/officeDocument/2006/relationships/image" Target="../media/image2340.png"/><Relationship Id="rId191" Type="http://schemas.openxmlformats.org/officeDocument/2006/relationships/customXml" Target="../ink/ink2458.xml"/><Relationship Id="rId190" Type="http://schemas.openxmlformats.org/officeDocument/2006/relationships/image" Target="../media/image2339.png"/><Relationship Id="rId19" Type="http://schemas.openxmlformats.org/officeDocument/2006/relationships/customXml" Target="../ink/ink2372.xml"/><Relationship Id="rId189" Type="http://schemas.openxmlformats.org/officeDocument/2006/relationships/customXml" Target="../ink/ink2457.xml"/><Relationship Id="rId188" Type="http://schemas.openxmlformats.org/officeDocument/2006/relationships/image" Target="../media/image2338.png"/><Relationship Id="rId187" Type="http://schemas.openxmlformats.org/officeDocument/2006/relationships/customXml" Target="../ink/ink2456.xml"/><Relationship Id="rId186" Type="http://schemas.openxmlformats.org/officeDocument/2006/relationships/image" Target="../media/image2337.png"/><Relationship Id="rId185" Type="http://schemas.openxmlformats.org/officeDocument/2006/relationships/customXml" Target="../ink/ink2455.xml"/><Relationship Id="rId184" Type="http://schemas.openxmlformats.org/officeDocument/2006/relationships/image" Target="../media/image2336.png"/><Relationship Id="rId183" Type="http://schemas.openxmlformats.org/officeDocument/2006/relationships/customXml" Target="../ink/ink2454.xml"/><Relationship Id="rId182" Type="http://schemas.openxmlformats.org/officeDocument/2006/relationships/image" Target="../media/image2335.png"/><Relationship Id="rId181" Type="http://schemas.openxmlformats.org/officeDocument/2006/relationships/customXml" Target="../ink/ink2453.xml"/><Relationship Id="rId180" Type="http://schemas.openxmlformats.org/officeDocument/2006/relationships/image" Target="../media/image2334.png"/><Relationship Id="rId18" Type="http://schemas.openxmlformats.org/officeDocument/2006/relationships/image" Target="../media/image2254.png"/><Relationship Id="rId179" Type="http://schemas.openxmlformats.org/officeDocument/2006/relationships/customXml" Target="../ink/ink2452.xml"/><Relationship Id="rId178" Type="http://schemas.openxmlformats.org/officeDocument/2006/relationships/image" Target="../media/image2333.png"/><Relationship Id="rId177" Type="http://schemas.openxmlformats.org/officeDocument/2006/relationships/customXml" Target="../ink/ink2451.xml"/><Relationship Id="rId176" Type="http://schemas.openxmlformats.org/officeDocument/2006/relationships/image" Target="../media/image2332.png"/><Relationship Id="rId175" Type="http://schemas.openxmlformats.org/officeDocument/2006/relationships/customXml" Target="../ink/ink2450.xml"/><Relationship Id="rId174" Type="http://schemas.openxmlformats.org/officeDocument/2006/relationships/image" Target="../media/image2331.png"/><Relationship Id="rId173" Type="http://schemas.openxmlformats.org/officeDocument/2006/relationships/customXml" Target="../ink/ink2449.xml"/><Relationship Id="rId172" Type="http://schemas.openxmlformats.org/officeDocument/2006/relationships/image" Target="../media/image2330.png"/><Relationship Id="rId171" Type="http://schemas.openxmlformats.org/officeDocument/2006/relationships/customXml" Target="../ink/ink2448.xml"/><Relationship Id="rId170" Type="http://schemas.openxmlformats.org/officeDocument/2006/relationships/image" Target="../media/image2329.png"/><Relationship Id="rId17" Type="http://schemas.openxmlformats.org/officeDocument/2006/relationships/customXml" Target="../ink/ink2371.xml"/><Relationship Id="rId169" Type="http://schemas.openxmlformats.org/officeDocument/2006/relationships/customXml" Target="../ink/ink2447.xml"/><Relationship Id="rId168" Type="http://schemas.openxmlformats.org/officeDocument/2006/relationships/image" Target="../media/image2328.png"/><Relationship Id="rId167" Type="http://schemas.openxmlformats.org/officeDocument/2006/relationships/customXml" Target="../ink/ink2446.xml"/><Relationship Id="rId166" Type="http://schemas.openxmlformats.org/officeDocument/2006/relationships/image" Target="../media/image2327.png"/><Relationship Id="rId165" Type="http://schemas.openxmlformats.org/officeDocument/2006/relationships/customXml" Target="../ink/ink2445.xml"/><Relationship Id="rId164" Type="http://schemas.openxmlformats.org/officeDocument/2006/relationships/image" Target="../media/image269.png"/><Relationship Id="rId163" Type="http://schemas.openxmlformats.org/officeDocument/2006/relationships/customXml" Target="../ink/ink2444.xml"/><Relationship Id="rId162" Type="http://schemas.openxmlformats.org/officeDocument/2006/relationships/image" Target="../media/image2326.png"/><Relationship Id="rId161" Type="http://schemas.openxmlformats.org/officeDocument/2006/relationships/customXml" Target="../ink/ink2443.xml"/><Relationship Id="rId160" Type="http://schemas.openxmlformats.org/officeDocument/2006/relationships/image" Target="../media/image2325.png"/><Relationship Id="rId16" Type="http://schemas.openxmlformats.org/officeDocument/2006/relationships/image" Target="../media/image2253.png"/><Relationship Id="rId159" Type="http://schemas.openxmlformats.org/officeDocument/2006/relationships/customXml" Target="../ink/ink2442.xml"/><Relationship Id="rId158" Type="http://schemas.openxmlformats.org/officeDocument/2006/relationships/image" Target="../media/image2324.png"/><Relationship Id="rId157" Type="http://schemas.openxmlformats.org/officeDocument/2006/relationships/customXml" Target="../ink/ink2441.xml"/><Relationship Id="rId156" Type="http://schemas.openxmlformats.org/officeDocument/2006/relationships/image" Target="../media/image2323.png"/><Relationship Id="rId155" Type="http://schemas.openxmlformats.org/officeDocument/2006/relationships/customXml" Target="../ink/ink2440.xml"/><Relationship Id="rId154" Type="http://schemas.openxmlformats.org/officeDocument/2006/relationships/image" Target="../media/image2322.png"/><Relationship Id="rId153" Type="http://schemas.openxmlformats.org/officeDocument/2006/relationships/customXml" Target="../ink/ink2439.xml"/><Relationship Id="rId152" Type="http://schemas.openxmlformats.org/officeDocument/2006/relationships/image" Target="../media/image2321.png"/><Relationship Id="rId151" Type="http://schemas.openxmlformats.org/officeDocument/2006/relationships/customXml" Target="../ink/ink2438.xml"/><Relationship Id="rId150" Type="http://schemas.openxmlformats.org/officeDocument/2006/relationships/image" Target="../media/image2320.png"/><Relationship Id="rId15" Type="http://schemas.openxmlformats.org/officeDocument/2006/relationships/customXml" Target="../ink/ink2370.xml"/><Relationship Id="rId149" Type="http://schemas.openxmlformats.org/officeDocument/2006/relationships/customXml" Target="../ink/ink2437.xml"/><Relationship Id="rId148" Type="http://schemas.openxmlformats.org/officeDocument/2006/relationships/image" Target="../media/image2319.png"/><Relationship Id="rId147" Type="http://schemas.openxmlformats.org/officeDocument/2006/relationships/customXml" Target="../ink/ink2436.xml"/><Relationship Id="rId146" Type="http://schemas.openxmlformats.org/officeDocument/2006/relationships/image" Target="../media/image2318.png"/><Relationship Id="rId145" Type="http://schemas.openxmlformats.org/officeDocument/2006/relationships/customXml" Target="../ink/ink2435.xml"/><Relationship Id="rId144" Type="http://schemas.openxmlformats.org/officeDocument/2006/relationships/image" Target="../media/image2317.png"/><Relationship Id="rId143" Type="http://schemas.openxmlformats.org/officeDocument/2006/relationships/customXml" Target="../ink/ink2434.xml"/><Relationship Id="rId142" Type="http://schemas.openxmlformats.org/officeDocument/2006/relationships/image" Target="../media/image2316.png"/><Relationship Id="rId141" Type="http://schemas.openxmlformats.org/officeDocument/2006/relationships/customXml" Target="../ink/ink2433.xml"/><Relationship Id="rId140" Type="http://schemas.openxmlformats.org/officeDocument/2006/relationships/image" Target="../media/image2315.png"/><Relationship Id="rId14" Type="http://schemas.openxmlformats.org/officeDocument/2006/relationships/image" Target="../media/image2252.png"/><Relationship Id="rId139" Type="http://schemas.openxmlformats.org/officeDocument/2006/relationships/customXml" Target="../ink/ink2432.xml"/><Relationship Id="rId138" Type="http://schemas.openxmlformats.org/officeDocument/2006/relationships/image" Target="../media/image2314.png"/><Relationship Id="rId137" Type="http://schemas.openxmlformats.org/officeDocument/2006/relationships/customXml" Target="../ink/ink2431.xml"/><Relationship Id="rId136" Type="http://schemas.openxmlformats.org/officeDocument/2006/relationships/image" Target="../media/image2313.png"/><Relationship Id="rId135" Type="http://schemas.openxmlformats.org/officeDocument/2006/relationships/customXml" Target="../ink/ink2430.xml"/><Relationship Id="rId134" Type="http://schemas.openxmlformats.org/officeDocument/2006/relationships/image" Target="../media/image2312.png"/><Relationship Id="rId133" Type="http://schemas.openxmlformats.org/officeDocument/2006/relationships/customXml" Target="../ink/ink2429.xml"/><Relationship Id="rId132" Type="http://schemas.openxmlformats.org/officeDocument/2006/relationships/image" Target="../media/image2311.png"/><Relationship Id="rId131" Type="http://schemas.openxmlformats.org/officeDocument/2006/relationships/customXml" Target="../ink/ink2428.xml"/><Relationship Id="rId130" Type="http://schemas.openxmlformats.org/officeDocument/2006/relationships/image" Target="../media/image2310.png"/><Relationship Id="rId13" Type="http://schemas.openxmlformats.org/officeDocument/2006/relationships/customXml" Target="../ink/ink2369.xml"/><Relationship Id="rId129" Type="http://schemas.openxmlformats.org/officeDocument/2006/relationships/customXml" Target="../ink/ink2427.xml"/><Relationship Id="rId128" Type="http://schemas.openxmlformats.org/officeDocument/2006/relationships/image" Target="../media/image2309.png"/><Relationship Id="rId127" Type="http://schemas.openxmlformats.org/officeDocument/2006/relationships/customXml" Target="../ink/ink2426.xml"/><Relationship Id="rId126" Type="http://schemas.openxmlformats.org/officeDocument/2006/relationships/image" Target="../media/image2308.png"/><Relationship Id="rId125" Type="http://schemas.openxmlformats.org/officeDocument/2006/relationships/customXml" Target="../ink/ink2425.xml"/><Relationship Id="rId124" Type="http://schemas.openxmlformats.org/officeDocument/2006/relationships/image" Target="../media/image2307.png"/><Relationship Id="rId123" Type="http://schemas.openxmlformats.org/officeDocument/2006/relationships/customXml" Target="../ink/ink2424.xml"/><Relationship Id="rId122" Type="http://schemas.openxmlformats.org/officeDocument/2006/relationships/image" Target="../media/image2306.png"/><Relationship Id="rId121" Type="http://schemas.openxmlformats.org/officeDocument/2006/relationships/customXml" Target="../ink/ink2423.xml"/><Relationship Id="rId120" Type="http://schemas.openxmlformats.org/officeDocument/2006/relationships/image" Target="../media/image2305.png"/><Relationship Id="rId12" Type="http://schemas.openxmlformats.org/officeDocument/2006/relationships/image" Target="../media/image2251.png"/><Relationship Id="rId119" Type="http://schemas.openxmlformats.org/officeDocument/2006/relationships/customXml" Target="../ink/ink2422.xml"/><Relationship Id="rId118" Type="http://schemas.openxmlformats.org/officeDocument/2006/relationships/image" Target="../media/image2304.png"/><Relationship Id="rId117" Type="http://schemas.openxmlformats.org/officeDocument/2006/relationships/customXml" Target="../ink/ink2421.xml"/><Relationship Id="rId116" Type="http://schemas.openxmlformats.org/officeDocument/2006/relationships/image" Target="../media/image2303.png"/><Relationship Id="rId115" Type="http://schemas.openxmlformats.org/officeDocument/2006/relationships/customXml" Target="../ink/ink2420.xml"/><Relationship Id="rId114" Type="http://schemas.openxmlformats.org/officeDocument/2006/relationships/image" Target="../media/image2302.png"/><Relationship Id="rId113" Type="http://schemas.openxmlformats.org/officeDocument/2006/relationships/customXml" Target="../ink/ink2419.xml"/><Relationship Id="rId112" Type="http://schemas.openxmlformats.org/officeDocument/2006/relationships/image" Target="../media/image2301.png"/><Relationship Id="rId111" Type="http://schemas.openxmlformats.org/officeDocument/2006/relationships/customXml" Target="../ink/ink2418.xml"/><Relationship Id="rId110" Type="http://schemas.openxmlformats.org/officeDocument/2006/relationships/image" Target="../media/image2300.png"/><Relationship Id="rId11" Type="http://schemas.openxmlformats.org/officeDocument/2006/relationships/customXml" Target="../ink/ink2368.xml"/><Relationship Id="rId109" Type="http://schemas.openxmlformats.org/officeDocument/2006/relationships/customXml" Target="../ink/ink2417.xml"/><Relationship Id="rId108" Type="http://schemas.openxmlformats.org/officeDocument/2006/relationships/image" Target="../media/image2299.png"/><Relationship Id="rId107" Type="http://schemas.openxmlformats.org/officeDocument/2006/relationships/customXml" Target="../ink/ink2416.xml"/><Relationship Id="rId106" Type="http://schemas.openxmlformats.org/officeDocument/2006/relationships/image" Target="../media/image2298.png"/><Relationship Id="rId105" Type="http://schemas.openxmlformats.org/officeDocument/2006/relationships/customXml" Target="../ink/ink2415.xml"/><Relationship Id="rId104" Type="http://schemas.openxmlformats.org/officeDocument/2006/relationships/image" Target="../media/image2297.png"/><Relationship Id="rId103" Type="http://schemas.openxmlformats.org/officeDocument/2006/relationships/customXml" Target="../ink/ink2414.xml"/><Relationship Id="rId102" Type="http://schemas.openxmlformats.org/officeDocument/2006/relationships/image" Target="../media/image2296.png"/><Relationship Id="rId101" Type="http://schemas.openxmlformats.org/officeDocument/2006/relationships/customXml" Target="../ink/ink2413.xml"/><Relationship Id="rId100" Type="http://schemas.openxmlformats.org/officeDocument/2006/relationships/image" Target="../media/image2295.png"/><Relationship Id="rId10" Type="http://schemas.openxmlformats.org/officeDocument/2006/relationships/image" Target="../media/image2250.png"/><Relationship Id="rId1" Type="http://schemas.openxmlformats.org/officeDocument/2006/relationships/customXml" Target="../ink/ink2363.xml"/></Relationships>
</file>

<file path=ppt/slides/_rels/slide28.xml.rels><?xml version="1.0" encoding="UTF-8" standalone="yes"?>
<Relationships xmlns="http://schemas.openxmlformats.org/package/2006/relationships"><Relationship Id="rId9" Type="http://schemas.openxmlformats.org/officeDocument/2006/relationships/customXml" Target="../ink/ink2570.xml"/><Relationship Id="rId8" Type="http://schemas.openxmlformats.org/officeDocument/2006/relationships/image" Target="../media/image269.png"/><Relationship Id="rId7" Type="http://schemas.openxmlformats.org/officeDocument/2006/relationships/customXml" Target="../ink/ink2569.xml"/><Relationship Id="rId6" Type="http://schemas.openxmlformats.org/officeDocument/2006/relationships/image" Target="../media/image2443.png"/><Relationship Id="rId5" Type="http://schemas.openxmlformats.org/officeDocument/2006/relationships/customXml" Target="../ink/ink2568.xml"/><Relationship Id="rId4" Type="http://schemas.openxmlformats.org/officeDocument/2006/relationships/image" Target="../media/image2442.png"/><Relationship Id="rId38" Type="http://schemas.openxmlformats.org/officeDocument/2006/relationships/slideLayout" Target="../slideLayouts/slideLayout2.xml"/><Relationship Id="rId37" Type="http://schemas.openxmlformats.org/officeDocument/2006/relationships/tags" Target="../tags/tag93.xml"/><Relationship Id="rId36" Type="http://schemas.openxmlformats.org/officeDocument/2006/relationships/image" Target="../media/image2456.png"/><Relationship Id="rId35" Type="http://schemas.openxmlformats.org/officeDocument/2006/relationships/customXml" Target="../ink/ink2584.xml"/><Relationship Id="rId34" Type="http://schemas.openxmlformats.org/officeDocument/2006/relationships/image" Target="../media/image2455.png"/><Relationship Id="rId33" Type="http://schemas.openxmlformats.org/officeDocument/2006/relationships/customXml" Target="../ink/ink2583.xml"/><Relationship Id="rId32" Type="http://schemas.openxmlformats.org/officeDocument/2006/relationships/customXml" Target="../ink/ink2582.xml"/><Relationship Id="rId31" Type="http://schemas.openxmlformats.org/officeDocument/2006/relationships/image" Target="../media/image2454.png"/><Relationship Id="rId30" Type="http://schemas.openxmlformats.org/officeDocument/2006/relationships/customXml" Target="../ink/ink2581.xml"/><Relationship Id="rId3" Type="http://schemas.openxmlformats.org/officeDocument/2006/relationships/customXml" Target="../ink/ink2567.xml"/><Relationship Id="rId29" Type="http://schemas.openxmlformats.org/officeDocument/2006/relationships/image" Target="../media/image2453.png"/><Relationship Id="rId28" Type="http://schemas.openxmlformats.org/officeDocument/2006/relationships/customXml" Target="../ink/ink2580.xml"/><Relationship Id="rId27" Type="http://schemas.openxmlformats.org/officeDocument/2006/relationships/image" Target="../media/image2452.png"/><Relationship Id="rId26" Type="http://schemas.openxmlformats.org/officeDocument/2006/relationships/customXml" Target="../ink/ink2579.xml"/><Relationship Id="rId25" Type="http://schemas.openxmlformats.org/officeDocument/2006/relationships/image" Target="../media/image2451.png"/><Relationship Id="rId24" Type="http://schemas.openxmlformats.org/officeDocument/2006/relationships/customXml" Target="../ink/ink2578.xml"/><Relationship Id="rId23" Type="http://schemas.openxmlformats.org/officeDocument/2006/relationships/image" Target="../media/image2450.png"/><Relationship Id="rId22" Type="http://schemas.openxmlformats.org/officeDocument/2006/relationships/customXml" Target="../ink/ink2577.xml"/><Relationship Id="rId21" Type="http://schemas.openxmlformats.org/officeDocument/2006/relationships/image" Target="../media/image2449.png"/><Relationship Id="rId20" Type="http://schemas.openxmlformats.org/officeDocument/2006/relationships/customXml" Target="../ink/ink2576.xml"/><Relationship Id="rId2" Type="http://schemas.openxmlformats.org/officeDocument/2006/relationships/image" Target="../media/image2441.png"/><Relationship Id="rId19" Type="http://schemas.openxmlformats.org/officeDocument/2006/relationships/image" Target="../media/image2448.png"/><Relationship Id="rId18" Type="http://schemas.openxmlformats.org/officeDocument/2006/relationships/customXml" Target="../ink/ink2575.xml"/><Relationship Id="rId17" Type="http://schemas.openxmlformats.org/officeDocument/2006/relationships/customXml" Target="../ink/ink2574.xml"/><Relationship Id="rId16" Type="http://schemas.openxmlformats.org/officeDocument/2006/relationships/image" Target="../media/image2447.png"/><Relationship Id="rId15" Type="http://schemas.openxmlformats.org/officeDocument/2006/relationships/customXml" Target="../ink/ink2573.xml"/><Relationship Id="rId14" Type="http://schemas.openxmlformats.org/officeDocument/2006/relationships/image" Target="../media/image2446.png"/><Relationship Id="rId13" Type="http://schemas.openxmlformats.org/officeDocument/2006/relationships/customXml" Target="../ink/ink2572.xml"/><Relationship Id="rId12" Type="http://schemas.openxmlformats.org/officeDocument/2006/relationships/image" Target="../media/image2445.png"/><Relationship Id="rId11" Type="http://schemas.openxmlformats.org/officeDocument/2006/relationships/customXml" Target="../ink/ink2571.xml"/><Relationship Id="rId10" Type="http://schemas.openxmlformats.org/officeDocument/2006/relationships/image" Target="../media/image2444.png"/><Relationship Id="rId1" Type="http://schemas.openxmlformats.org/officeDocument/2006/relationships/customXml" Target="../ink/ink256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9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7.xml"/></Relationships>
</file>

<file path=ppt/slides/_rels/slide30.xml.rels><?xml version="1.0" encoding="UTF-8" standalone="yes"?>
<Relationships xmlns="http://schemas.openxmlformats.org/package/2006/relationships"><Relationship Id="rId99" Type="http://schemas.openxmlformats.org/officeDocument/2006/relationships/customXml" Target="../ink/ink2634.xml"/><Relationship Id="rId98" Type="http://schemas.openxmlformats.org/officeDocument/2006/relationships/image" Target="../media/image2504.png"/><Relationship Id="rId97" Type="http://schemas.openxmlformats.org/officeDocument/2006/relationships/customXml" Target="../ink/ink2633.xml"/><Relationship Id="rId96" Type="http://schemas.openxmlformats.org/officeDocument/2006/relationships/image" Target="../media/image2503.png"/><Relationship Id="rId95" Type="http://schemas.openxmlformats.org/officeDocument/2006/relationships/customXml" Target="../ink/ink2632.xml"/><Relationship Id="rId94" Type="http://schemas.openxmlformats.org/officeDocument/2006/relationships/image" Target="../media/image2502.png"/><Relationship Id="rId93" Type="http://schemas.openxmlformats.org/officeDocument/2006/relationships/customXml" Target="../ink/ink2631.xml"/><Relationship Id="rId92" Type="http://schemas.openxmlformats.org/officeDocument/2006/relationships/image" Target="../media/image2501.png"/><Relationship Id="rId91" Type="http://schemas.openxmlformats.org/officeDocument/2006/relationships/customXml" Target="../ink/ink2630.xml"/><Relationship Id="rId90" Type="http://schemas.openxmlformats.org/officeDocument/2006/relationships/image" Target="../media/image2500.png"/><Relationship Id="rId9" Type="http://schemas.openxmlformats.org/officeDocument/2006/relationships/customXml" Target="../ink/ink2589.xml"/><Relationship Id="rId89" Type="http://schemas.openxmlformats.org/officeDocument/2006/relationships/customXml" Target="../ink/ink2629.xml"/><Relationship Id="rId88" Type="http://schemas.openxmlformats.org/officeDocument/2006/relationships/image" Target="../media/image2499.png"/><Relationship Id="rId87" Type="http://schemas.openxmlformats.org/officeDocument/2006/relationships/customXml" Target="../ink/ink2628.xml"/><Relationship Id="rId86" Type="http://schemas.openxmlformats.org/officeDocument/2006/relationships/image" Target="../media/image2498.png"/><Relationship Id="rId85" Type="http://schemas.openxmlformats.org/officeDocument/2006/relationships/customXml" Target="../ink/ink2627.xml"/><Relationship Id="rId84" Type="http://schemas.openxmlformats.org/officeDocument/2006/relationships/image" Target="../media/image2497.png"/><Relationship Id="rId83" Type="http://schemas.openxmlformats.org/officeDocument/2006/relationships/customXml" Target="../ink/ink2626.xml"/><Relationship Id="rId82" Type="http://schemas.openxmlformats.org/officeDocument/2006/relationships/image" Target="../media/image2496.png"/><Relationship Id="rId81" Type="http://schemas.openxmlformats.org/officeDocument/2006/relationships/customXml" Target="../ink/ink2625.xml"/><Relationship Id="rId80" Type="http://schemas.openxmlformats.org/officeDocument/2006/relationships/image" Target="../media/image2495.png"/><Relationship Id="rId8" Type="http://schemas.openxmlformats.org/officeDocument/2006/relationships/image" Target="../media/image269.png"/><Relationship Id="rId79" Type="http://schemas.openxmlformats.org/officeDocument/2006/relationships/customXml" Target="../ink/ink2624.xml"/><Relationship Id="rId78" Type="http://schemas.openxmlformats.org/officeDocument/2006/relationships/image" Target="../media/image2494.png"/><Relationship Id="rId77" Type="http://schemas.openxmlformats.org/officeDocument/2006/relationships/customXml" Target="../ink/ink2623.xml"/><Relationship Id="rId76" Type="http://schemas.openxmlformats.org/officeDocument/2006/relationships/image" Target="../media/image2493.png"/><Relationship Id="rId75" Type="http://schemas.openxmlformats.org/officeDocument/2006/relationships/customXml" Target="../ink/ink2622.xml"/><Relationship Id="rId74" Type="http://schemas.openxmlformats.org/officeDocument/2006/relationships/image" Target="../media/image2492.png"/><Relationship Id="rId73" Type="http://schemas.openxmlformats.org/officeDocument/2006/relationships/customXml" Target="../ink/ink2621.xml"/><Relationship Id="rId72" Type="http://schemas.openxmlformats.org/officeDocument/2006/relationships/image" Target="../media/image2491.png"/><Relationship Id="rId71" Type="http://schemas.openxmlformats.org/officeDocument/2006/relationships/customXml" Target="../ink/ink2620.xml"/><Relationship Id="rId70" Type="http://schemas.openxmlformats.org/officeDocument/2006/relationships/image" Target="../media/image2490.png"/><Relationship Id="rId7" Type="http://schemas.openxmlformats.org/officeDocument/2006/relationships/customXml" Target="../ink/ink2588.xml"/><Relationship Id="rId69" Type="http://schemas.openxmlformats.org/officeDocument/2006/relationships/customXml" Target="../ink/ink2619.xml"/><Relationship Id="rId68" Type="http://schemas.openxmlformats.org/officeDocument/2006/relationships/image" Target="../media/image2489.png"/><Relationship Id="rId67" Type="http://schemas.openxmlformats.org/officeDocument/2006/relationships/customXml" Target="../ink/ink2618.xml"/><Relationship Id="rId66" Type="http://schemas.openxmlformats.org/officeDocument/2006/relationships/image" Target="../media/image2488.png"/><Relationship Id="rId65" Type="http://schemas.openxmlformats.org/officeDocument/2006/relationships/customXml" Target="../ink/ink2617.xml"/><Relationship Id="rId64" Type="http://schemas.openxmlformats.org/officeDocument/2006/relationships/image" Target="../media/image2487.png"/><Relationship Id="rId63" Type="http://schemas.openxmlformats.org/officeDocument/2006/relationships/customXml" Target="../ink/ink2616.xml"/><Relationship Id="rId62" Type="http://schemas.openxmlformats.org/officeDocument/2006/relationships/image" Target="../media/image2486.png"/><Relationship Id="rId61" Type="http://schemas.openxmlformats.org/officeDocument/2006/relationships/customXml" Target="../ink/ink2615.xml"/><Relationship Id="rId60" Type="http://schemas.openxmlformats.org/officeDocument/2006/relationships/image" Target="../media/image2485.png"/><Relationship Id="rId6" Type="http://schemas.openxmlformats.org/officeDocument/2006/relationships/image" Target="../media/image2459.png"/><Relationship Id="rId59" Type="http://schemas.openxmlformats.org/officeDocument/2006/relationships/customXml" Target="../ink/ink2614.xml"/><Relationship Id="rId58" Type="http://schemas.openxmlformats.org/officeDocument/2006/relationships/image" Target="../media/image2484.png"/><Relationship Id="rId57" Type="http://schemas.openxmlformats.org/officeDocument/2006/relationships/customXml" Target="../ink/ink2613.xml"/><Relationship Id="rId56" Type="http://schemas.openxmlformats.org/officeDocument/2006/relationships/image" Target="../media/image2483.png"/><Relationship Id="rId55" Type="http://schemas.openxmlformats.org/officeDocument/2006/relationships/customXml" Target="../ink/ink2612.xml"/><Relationship Id="rId54" Type="http://schemas.openxmlformats.org/officeDocument/2006/relationships/image" Target="../media/image2482.png"/><Relationship Id="rId53" Type="http://schemas.openxmlformats.org/officeDocument/2006/relationships/customXml" Target="../ink/ink2611.xml"/><Relationship Id="rId52" Type="http://schemas.openxmlformats.org/officeDocument/2006/relationships/image" Target="../media/image2481.png"/><Relationship Id="rId51" Type="http://schemas.openxmlformats.org/officeDocument/2006/relationships/customXml" Target="../ink/ink2610.xml"/><Relationship Id="rId50" Type="http://schemas.openxmlformats.org/officeDocument/2006/relationships/image" Target="../media/image2480.png"/><Relationship Id="rId5" Type="http://schemas.openxmlformats.org/officeDocument/2006/relationships/customXml" Target="../ink/ink2587.xml"/><Relationship Id="rId49" Type="http://schemas.openxmlformats.org/officeDocument/2006/relationships/customXml" Target="../ink/ink2609.xml"/><Relationship Id="rId48" Type="http://schemas.openxmlformats.org/officeDocument/2006/relationships/image" Target="../media/image2479.png"/><Relationship Id="rId47" Type="http://schemas.openxmlformats.org/officeDocument/2006/relationships/customXml" Target="../ink/ink2608.xml"/><Relationship Id="rId46" Type="http://schemas.openxmlformats.org/officeDocument/2006/relationships/image" Target="../media/image2478.png"/><Relationship Id="rId45" Type="http://schemas.openxmlformats.org/officeDocument/2006/relationships/customXml" Target="../ink/ink2607.xml"/><Relationship Id="rId44" Type="http://schemas.openxmlformats.org/officeDocument/2006/relationships/image" Target="../media/image2477.png"/><Relationship Id="rId43" Type="http://schemas.openxmlformats.org/officeDocument/2006/relationships/customXml" Target="../ink/ink2606.xml"/><Relationship Id="rId42" Type="http://schemas.openxmlformats.org/officeDocument/2006/relationships/image" Target="../media/image2476.png"/><Relationship Id="rId41" Type="http://schemas.openxmlformats.org/officeDocument/2006/relationships/customXml" Target="../ink/ink2605.xml"/><Relationship Id="rId40" Type="http://schemas.openxmlformats.org/officeDocument/2006/relationships/image" Target="../media/image2475.png"/><Relationship Id="rId4" Type="http://schemas.openxmlformats.org/officeDocument/2006/relationships/image" Target="../media/image2458.png"/><Relationship Id="rId39" Type="http://schemas.openxmlformats.org/officeDocument/2006/relationships/customXml" Target="../ink/ink2604.xml"/><Relationship Id="rId38" Type="http://schemas.openxmlformats.org/officeDocument/2006/relationships/image" Target="../media/image2474.png"/><Relationship Id="rId37" Type="http://schemas.openxmlformats.org/officeDocument/2006/relationships/customXml" Target="../ink/ink2603.xml"/><Relationship Id="rId36" Type="http://schemas.openxmlformats.org/officeDocument/2006/relationships/image" Target="../media/image2473.png"/><Relationship Id="rId35" Type="http://schemas.openxmlformats.org/officeDocument/2006/relationships/customXml" Target="../ink/ink2602.xml"/><Relationship Id="rId34" Type="http://schemas.openxmlformats.org/officeDocument/2006/relationships/image" Target="../media/image2472.png"/><Relationship Id="rId33" Type="http://schemas.openxmlformats.org/officeDocument/2006/relationships/customXml" Target="../ink/ink2601.xml"/><Relationship Id="rId32" Type="http://schemas.openxmlformats.org/officeDocument/2006/relationships/image" Target="../media/image2471.png"/><Relationship Id="rId31" Type="http://schemas.openxmlformats.org/officeDocument/2006/relationships/customXml" Target="../ink/ink2600.xml"/><Relationship Id="rId30" Type="http://schemas.openxmlformats.org/officeDocument/2006/relationships/image" Target="../media/image2470.png"/><Relationship Id="rId3" Type="http://schemas.openxmlformats.org/officeDocument/2006/relationships/customXml" Target="../ink/ink2586.xml"/><Relationship Id="rId29" Type="http://schemas.openxmlformats.org/officeDocument/2006/relationships/customXml" Target="../ink/ink2599.xml"/><Relationship Id="rId28" Type="http://schemas.openxmlformats.org/officeDocument/2006/relationships/image" Target="../media/image2469.png"/><Relationship Id="rId27" Type="http://schemas.openxmlformats.org/officeDocument/2006/relationships/customXml" Target="../ink/ink2598.xml"/><Relationship Id="rId26" Type="http://schemas.openxmlformats.org/officeDocument/2006/relationships/image" Target="../media/image2468.png"/><Relationship Id="rId257" Type="http://schemas.openxmlformats.org/officeDocument/2006/relationships/slideLayout" Target="../slideLayouts/slideLayout2.xml"/><Relationship Id="rId256" Type="http://schemas.openxmlformats.org/officeDocument/2006/relationships/tags" Target="../tags/tag95.xml"/><Relationship Id="rId255" Type="http://schemas.openxmlformats.org/officeDocument/2006/relationships/image" Target="../media/image2582.png"/><Relationship Id="rId254" Type="http://schemas.openxmlformats.org/officeDocument/2006/relationships/customXml" Target="../ink/ink2712.xml"/><Relationship Id="rId253" Type="http://schemas.openxmlformats.org/officeDocument/2006/relationships/image" Target="../media/image2581.png"/><Relationship Id="rId252" Type="http://schemas.openxmlformats.org/officeDocument/2006/relationships/customXml" Target="../ink/ink2711.xml"/><Relationship Id="rId251" Type="http://schemas.openxmlformats.org/officeDocument/2006/relationships/image" Target="../media/image2580.png"/><Relationship Id="rId250" Type="http://schemas.openxmlformats.org/officeDocument/2006/relationships/customXml" Target="../ink/ink2710.xml"/><Relationship Id="rId25" Type="http://schemas.openxmlformats.org/officeDocument/2006/relationships/customXml" Target="../ink/ink2597.xml"/><Relationship Id="rId249" Type="http://schemas.openxmlformats.org/officeDocument/2006/relationships/image" Target="../media/image2579.png"/><Relationship Id="rId248" Type="http://schemas.openxmlformats.org/officeDocument/2006/relationships/customXml" Target="../ink/ink2709.xml"/><Relationship Id="rId247" Type="http://schemas.openxmlformats.org/officeDocument/2006/relationships/image" Target="../media/image2578.png"/><Relationship Id="rId246" Type="http://schemas.openxmlformats.org/officeDocument/2006/relationships/customXml" Target="../ink/ink2708.xml"/><Relationship Id="rId245" Type="http://schemas.openxmlformats.org/officeDocument/2006/relationships/image" Target="../media/image2577.png"/><Relationship Id="rId244" Type="http://schemas.openxmlformats.org/officeDocument/2006/relationships/customXml" Target="../ink/ink2707.xml"/><Relationship Id="rId243" Type="http://schemas.openxmlformats.org/officeDocument/2006/relationships/image" Target="../media/image2576.png"/><Relationship Id="rId242" Type="http://schemas.openxmlformats.org/officeDocument/2006/relationships/customXml" Target="../ink/ink2706.xml"/><Relationship Id="rId241" Type="http://schemas.openxmlformats.org/officeDocument/2006/relationships/image" Target="../media/image2575.png"/><Relationship Id="rId240" Type="http://schemas.openxmlformats.org/officeDocument/2006/relationships/customXml" Target="../ink/ink2705.xml"/><Relationship Id="rId24" Type="http://schemas.openxmlformats.org/officeDocument/2006/relationships/image" Target="../media/image2467.png"/><Relationship Id="rId239" Type="http://schemas.openxmlformats.org/officeDocument/2006/relationships/image" Target="../media/image2574.png"/><Relationship Id="rId238" Type="http://schemas.openxmlformats.org/officeDocument/2006/relationships/customXml" Target="../ink/ink2704.xml"/><Relationship Id="rId237" Type="http://schemas.openxmlformats.org/officeDocument/2006/relationships/image" Target="../media/image2573.png"/><Relationship Id="rId236" Type="http://schemas.openxmlformats.org/officeDocument/2006/relationships/customXml" Target="../ink/ink2703.xml"/><Relationship Id="rId235" Type="http://schemas.openxmlformats.org/officeDocument/2006/relationships/image" Target="../media/image2572.png"/><Relationship Id="rId234" Type="http://schemas.openxmlformats.org/officeDocument/2006/relationships/customXml" Target="../ink/ink2702.xml"/><Relationship Id="rId233" Type="http://schemas.openxmlformats.org/officeDocument/2006/relationships/image" Target="../media/image2571.png"/><Relationship Id="rId232" Type="http://schemas.openxmlformats.org/officeDocument/2006/relationships/customXml" Target="../ink/ink2701.xml"/><Relationship Id="rId231" Type="http://schemas.openxmlformats.org/officeDocument/2006/relationships/image" Target="../media/image2570.png"/><Relationship Id="rId230" Type="http://schemas.openxmlformats.org/officeDocument/2006/relationships/customXml" Target="../ink/ink2700.xml"/><Relationship Id="rId23" Type="http://schemas.openxmlformats.org/officeDocument/2006/relationships/customXml" Target="../ink/ink2596.xml"/><Relationship Id="rId229" Type="http://schemas.openxmlformats.org/officeDocument/2006/relationships/image" Target="../media/image2569.png"/><Relationship Id="rId228" Type="http://schemas.openxmlformats.org/officeDocument/2006/relationships/customXml" Target="../ink/ink2699.xml"/><Relationship Id="rId227" Type="http://schemas.openxmlformats.org/officeDocument/2006/relationships/image" Target="../media/image2568.png"/><Relationship Id="rId226" Type="http://schemas.openxmlformats.org/officeDocument/2006/relationships/customXml" Target="../ink/ink2698.xml"/><Relationship Id="rId225" Type="http://schemas.openxmlformats.org/officeDocument/2006/relationships/image" Target="../media/image2567.png"/><Relationship Id="rId224" Type="http://schemas.openxmlformats.org/officeDocument/2006/relationships/customXml" Target="../ink/ink2697.xml"/><Relationship Id="rId223" Type="http://schemas.openxmlformats.org/officeDocument/2006/relationships/image" Target="../media/image2566.png"/><Relationship Id="rId222" Type="http://schemas.openxmlformats.org/officeDocument/2006/relationships/customXml" Target="../ink/ink2696.xml"/><Relationship Id="rId221" Type="http://schemas.openxmlformats.org/officeDocument/2006/relationships/image" Target="../media/image2565.png"/><Relationship Id="rId220" Type="http://schemas.openxmlformats.org/officeDocument/2006/relationships/customXml" Target="../ink/ink2695.xml"/><Relationship Id="rId22" Type="http://schemas.openxmlformats.org/officeDocument/2006/relationships/image" Target="../media/image2466.png"/><Relationship Id="rId219" Type="http://schemas.openxmlformats.org/officeDocument/2006/relationships/image" Target="../media/image2564.png"/><Relationship Id="rId218" Type="http://schemas.openxmlformats.org/officeDocument/2006/relationships/customXml" Target="../ink/ink2694.xml"/><Relationship Id="rId217" Type="http://schemas.openxmlformats.org/officeDocument/2006/relationships/customXml" Target="../ink/ink2693.xml"/><Relationship Id="rId216" Type="http://schemas.openxmlformats.org/officeDocument/2006/relationships/image" Target="../media/image2563.png"/><Relationship Id="rId215" Type="http://schemas.openxmlformats.org/officeDocument/2006/relationships/customXml" Target="../ink/ink2692.xml"/><Relationship Id="rId214" Type="http://schemas.openxmlformats.org/officeDocument/2006/relationships/image" Target="../media/image2562.png"/><Relationship Id="rId213" Type="http://schemas.openxmlformats.org/officeDocument/2006/relationships/customXml" Target="../ink/ink2691.xml"/><Relationship Id="rId212" Type="http://schemas.openxmlformats.org/officeDocument/2006/relationships/image" Target="../media/image2561.png"/><Relationship Id="rId211" Type="http://schemas.openxmlformats.org/officeDocument/2006/relationships/customXml" Target="../ink/ink2690.xml"/><Relationship Id="rId210" Type="http://schemas.openxmlformats.org/officeDocument/2006/relationships/image" Target="../media/image2560.png"/><Relationship Id="rId21" Type="http://schemas.openxmlformats.org/officeDocument/2006/relationships/customXml" Target="../ink/ink2595.xml"/><Relationship Id="rId209" Type="http://schemas.openxmlformats.org/officeDocument/2006/relationships/customXml" Target="../ink/ink2689.xml"/><Relationship Id="rId208" Type="http://schemas.openxmlformats.org/officeDocument/2006/relationships/image" Target="../media/image2559.png"/><Relationship Id="rId207" Type="http://schemas.openxmlformats.org/officeDocument/2006/relationships/customXml" Target="../ink/ink2688.xml"/><Relationship Id="rId206" Type="http://schemas.openxmlformats.org/officeDocument/2006/relationships/image" Target="../media/image2558.png"/><Relationship Id="rId205" Type="http://schemas.openxmlformats.org/officeDocument/2006/relationships/customXml" Target="../ink/ink2687.xml"/><Relationship Id="rId204" Type="http://schemas.openxmlformats.org/officeDocument/2006/relationships/image" Target="../media/image2557.png"/><Relationship Id="rId203" Type="http://schemas.openxmlformats.org/officeDocument/2006/relationships/customXml" Target="../ink/ink2686.xml"/><Relationship Id="rId202" Type="http://schemas.openxmlformats.org/officeDocument/2006/relationships/image" Target="../media/image2556.png"/><Relationship Id="rId201" Type="http://schemas.openxmlformats.org/officeDocument/2006/relationships/customXml" Target="../ink/ink2685.xml"/><Relationship Id="rId200" Type="http://schemas.openxmlformats.org/officeDocument/2006/relationships/image" Target="../media/image2555.png"/><Relationship Id="rId20" Type="http://schemas.openxmlformats.org/officeDocument/2006/relationships/image" Target="../media/image2465.png"/><Relationship Id="rId2" Type="http://schemas.openxmlformats.org/officeDocument/2006/relationships/image" Target="../media/image2457.png"/><Relationship Id="rId199" Type="http://schemas.openxmlformats.org/officeDocument/2006/relationships/customXml" Target="../ink/ink2684.xml"/><Relationship Id="rId198" Type="http://schemas.openxmlformats.org/officeDocument/2006/relationships/image" Target="../media/image2554.png"/><Relationship Id="rId197" Type="http://schemas.openxmlformats.org/officeDocument/2006/relationships/customXml" Target="../ink/ink2683.xml"/><Relationship Id="rId196" Type="http://schemas.openxmlformats.org/officeDocument/2006/relationships/image" Target="../media/image2553.png"/><Relationship Id="rId195" Type="http://schemas.openxmlformats.org/officeDocument/2006/relationships/customXml" Target="../ink/ink2682.xml"/><Relationship Id="rId194" Type="http://schemas.openxmlformats.org/officeDocument/2006/relationships/image" Target="../media/image2552.png"/><Relationship Id="rId193" Type="http://schemas.openxmlformats.org/officeDocument/2006/relationships/customXml" Target="../ink/ink2681.xml"/><Relationship Id="rId192" Type="http://schemas.openxmlformats.org/officeDocument/2006/relationships/image" Target="../media/image2551.png"/><Relationship Id="rId191" Type="http://schemas.openxmlformats.org/officeDocument/2006/relationships/customXml" Target="../ink/ink2680.xml"/><Relationship Id="rId190" Type="http://schemas.openxmlformats.org/officeDocument/2006/relationships/image" Target="../media/image2550.png"/><Relationship Id="rId19" Type="http://schemas.openxmlformats.org/officeDocument/2006/relationships/customXml" Target="../ink/ink2594.xml"/><Relationship Id="rId189" Type="http://schemas.openxmlformats.org/officeDocument/2006/relationships/customXml" Target="../ink/ink2679.xml"/><Relationship Id="rId188" Type="http://schemas.openxmlformats.org/officeDocument/2006/relationships/image" Target="../media/image2549.png"/><Relationship Id="rId187" Type="http://schemas.openxmlformats.org/officeDocument/2006/relationships/customXml" Target="../ink/ink2678.xml"/><Relationship Id="rId186" Type="http://schemas.openxmlformats.org/officeDocument/2006/relationships/image" Target="../media/image2548.png"/><Relationship Id="rId185" Type="http://schemas.openxmlformats.org/officeDocument/2006/relationships/customXml" Target="../ink/ink2677.xml"/><Relationship Id="rId184" Type="http://schemas.openxmlformats.org/officeDocument/2006/relationships/image" Target="../media/image2547.png"/><Relationship Id="rId183" Type="http://schemas.openxmlformats.org/officeDocument/2006/relationships/customXml" Target="../ink/ink2676.xml"/><Relationship Id="rId182" Type="http://schemas.openxmlformats.org/officeDocument/2006/relationships/image" Target="../media/image2546.png"/><Relationship Id="rId181" Type="http://schemas.openxmlformats.org/officeDocument/2006/relationships/customXml" Target="../ink/ink2675.xml"/><Relationship Id="rId180" Type="http://schemas.openxmlformats.org/officeDocument/2006/relationships/image" Target="../media/image2545.png"/><Relationship Id="rId18" Type="http://schemas.openxmlformats.org/officeDocument/2006/relationships/image" Target="../media/image2464.png"/><Relationship Id="rId179" Type="http://schemas.openxmlformats.org/officeDocument/2006/relationships/customXml" Target="../ink/ink2674.xml"/><Relationship Id="rId178" Type="http://schemas.openxmlformats.org/officeDocument/2006/relationships/image" Target="../media/image2544.png"/><Relationship Id="rId177" Type="http://schemas.openxmlformats.org/officeDocument/2006/relationships/customXml" Target="../ink/ink2673.xml"/><Relationship Id="rId176" Type="http://schemas.openxmlformats.org/officeDocument/2006/relationships/image" Target="../media/image2543.png"/><Relationship Id="rId175" Type="http://schemas.openxmlformats.org/officeDocument/2006/relationships/customXml" Target="../ink/ink2672.xml"/><Relationship Id="rId174" Type="http://schemas.openxmlformats.org/officeDocument/2006/relationships/image" Target="../media/image2542.png"/><Relationship Id="rId173" Type="http://schemas.openxmlformats.org/officeDocument/2006/relationships/customXml" Target="../ink/ink2671.xml"/><Relationship Id="rId172" Type="http://schemas.openxmlformats.org/officeDocument/2006/relationships/image" Target="../media/image2541.png"/><Relationship Id="rId171" Type="http://schemas.openxmlformats.org/officeDocument/2006/relationships/customXml" Target="../ink/ink2670.xml"/><Relationship Id="rId170" Type="http://schemas.openxmlformats.org/officeDocument/2006/relationships/image" Target="../media/image2540.png"/><Relationship Id="rId17" Type="http://schemas.openxmlformats.org/officeDocument/2006/relationships/customXml" Target="../ink/ink2593.xml"/><Relationship Id="rId169" Type="http://schemas.openxmlformats.org/officeDocument/2006/relationships/customXml" Target="../ink/ink2669.xml"/><Relationship Id="rId168" Type="http://schemas.openxmlformats.org/officeDocument/2006/relationships/image" Target="../media/image2539.png"/><Relationship Id="rId167" Type="http://schemas.openxmlformats.org/officeDocument/2006/relationships/customXml" Target="../ink/ink2668.xml"/><Relationship Id="rId166" Type="http://schemas.openxmlformats.org/officeDocument/2006/relationships/image" Target="../media/image2538.png"/><Relationship Id="rId165" Type="http://schemas.openxmlformats.org/officeDocument/2006/relationships/customXml" Target="../ink/ink2667.xml"/><Relationship Id="rId164" Type="http://schemas.openxmlformats.org/officeDocument/2006/relationships/image" Target="../media/image2537.png"/><Relationship Id="rId163" Type="http://schemas.openxmlformats.org/officeDocument/2006/relationships/customXml" Target="../ink/ink2666.xml"/><Relationship Id="rId162" Type="http://schemas.openxmlformats.org/officeDocument/2006/relationships/image" Target="../media/image2536.png"/><Relationship Id="rId161" Type="http://schemas.openxmlformats.org/officeDocument/2006/relationships/customXml" Target="../ink/ink2665.xml"/><Relationship Id="rId160" Type="http://schemas.openxmlformats.org/officeDocument/2006/relationships/image" Target="../media/image2535.png"/><Relationship Id="rId16" Type="http://schemas.openxmlformats.org/officeDocument/2006/relationships/image" Target="../media/image2463.png"/><Relationship Id="rId159" Type="http://schemas.openxmlformats.org/officeDocument/2006/relationships/customXml" Target="../ink/ink2664.xml"/><Relationship Id="rId158" Type="http://schemas.openxmlformats.org/officeDocument/2006/relationships/image" Target="../media/image2534.png"/><Relationship Id="rId157" Type="http://schemas.openxmlformats.org/officeDocument/2006/relationships/customXml" Target="../ink/ink2663.xml"/><Relationship Id="rId156" Type="http://schemas.openxmlformats.org/officeDocument/2006/relationships/image" Target="../media/image2533.png"/><Relationship Id="rId155" Type="http://schemas.openxmlformats.org/officeDocument/2006/relationships/customXml" Target="../ink/ink2662.xml"/><Relationship Id="rId154" Type="http://schemas.openxmlformats.org/officeDocument/2006/relationships/image" Target="../media/image2532.png"/><Relationship Id="rId153" Type="http://schemas.openxmlformats.org/officeDocument/2006/relationships/customXml" Target="../ink/ink2661.xml"/><Relationship Id="rId152" Type="http://schemas.openxmlformats.org/officeDocument/2006/relationships/image" Target="../media/image2531.png"/><Relationship Id="rId151" Type="http://schemas.openxmlformats.org/officeDocument/2006/relationships/customXml" Target="../ink/ink2660.xml"/><Relationship Id="rId150" Type="http://schemas.openxmlformats.org/officeDocument/2006/relationships/image" Target="../media/image2530.png"/><Relationship Id="rId15" Type="http://schemas.openxmlformats.org/officeDocument/2006/relationships/customXml" Target="../ink/ink2592.xml"/><Relationship Id="rId149" Type="http://schemas.openxmlformats.org/officeDocument/2006/relationships/customXml" Target="../ink/ink2659.xml"/><Relationship Id="rId148" Type="http://schemas.openxmlformats.org/officeDocument/2006/relationships/image" Target="../media/image2529.png"/><Relationship Id="rId147" Type="http://schemas.openxmlformats.org/officeDocument/2006/relationships/customXml" Target="../ink/ink2658.xml"/><Relationship Id="rId146" Type="http://schemas.openxmlformats.org/officeDocument/2006/relationships/image" Target="../media/image2528.png"/><Relationship Id="rId145" Type="http://schemas.openxmlformats.org/officeDocument/2006/relationships/customXml" Target="../ink/ink2657.xml"/><Relationship Id="rId144" Type="http://schemas.openxmlformats.org/officeDocument/2006/relationships/image" Target="../media/image2527.png"/><Relationship Id="rId143" Type="http://schemas.openxmlformats.org/officeDocument/2006/relationships/customXml" Target="../ink/ink2656.xml"/><Relationship Id="rId142" Type="http://schemas.openxmlformats.org/officeDocument/2006/relationships/image" Target="../media/image2526.png"/><Relationship Id="rId141" Type="http://schemas.openxmlformats.org/officeDocument/2006/relationships/customXml" Target="../ink/ink2655.xml"/><Relationship Id="rId140" Type="http://schemas.openxmlformats.org/officeDocument/2006/relationships/image" Target="../media/image2525.png"/><Relationship Id="rId14" Type="http://schemas.openxmlformats.org/officeDocument/2006/relationships/image" Target="../media/image2462.png"/><Relationship Id="rId139" Type="http://schemas.openxmlformats.org/officeDocument/2006/relationships/customXml" Target="../ink/ink2654.xml"/><Relationship Id="rId138" Type="http://schemas.openxmlformats.org/officeDocument/2006/relationships/image" Target="../media/image2524.png"/><Relationship Id="rId137" Type="http://schemas.openxmlformats.org/officeDocument/2006/relationships/customXml" Target="../ink/ink2653.xml"/><Relationship Id="rId136" Type="http://schemas.openxmlformats.org/officeDocument/2006/relationships/image" Target="../media/image2523.png"/><Relationship Id="rId135" Type="http://schemas.openxmlformats.org/officeDocument/2006/relationships/customXml" Target="../ink/ink2652.xml"/><Relationship Id="rId134" Type="http://schemas.openxmlformats.org/officeDocument/2006/relationships/image" Target="../media/image2522.png"/><Relationship Id="rId133" Type="http://schemas.openxmlformats.org/officeDocument/2006/relationships/customXml" Target="../ink/ink2651.xml"/><Relationship Id="rId132" Type="http://schemas.openxmlformats.org/officeDocument/2006/relationships/image" Target="../media/image2521.png"/><Relationship Id="rId131" Type="http://schemas.openxmlformats.org/officeDocument/2006/relationships/customXml" Target="../ink/ink2650.xml"/><Relationship Id="rId130" Type="http://schemas.openxmlformats.org/officeDocument/2006/relationships/image" Target="../media/image2520.png"/><Relationship Id="rId13" Type="http://schemas.openxmlformats.org/officeDocument/2006/relationships/customXml" Target="../ink/ink2591.xml"/><Relationship Id="rId129" Type="http://schemas.openxmlformats.org/officeDocument/2006/relationships/customXml" Target="../ink/ink2649.xml"/><Relationship Id="rId128" Type="http://schemas.openxmlformats.org/officeDocument/2006/relationships/image" Target="../media/image2519.png"/><Relationship Id="rId127" Type="http://schemas.openxmlformats.org/officeDocument/2006/relationships/customXml" Target="../ink/ink2648.xml"/><Relationship Id="rId126" Type="http://schemas.openxmlformats.org/officeDocument/2006/relationships/image" Target="../media/image2518.png"/><Relationship Id="rId125" Type="http://schemas.openxmlformats.org/officeDocument/2006/relationships/customXml" Target="../ink/ink2647.xml"/><Relationship Id="rId124" Type="http://schemas.openxmlformats.org/officeDocument/2006/relationships/image" Target="../media/image2517.png"/><Relationship Id="rId123" Type="http://schemas.openxmlformats.org/officeDocument/2006/relationships/customXml" Target="../ink/ink2646.xml"/><Relationship Id="rId122" Type="http://schemas.openxmlformats.org/officeDocument/2006/relationships/image" Target="../media/image2516.png"/><Relationship Id="rId121" Type="http://schemas.openxmlformats.org/officeDocument/2006/relationships/customXml" Target="../ink/ink2645.xml"/><Relationship Id="rId120" Type="http://schemas.openxmlformats.org/officeDocument/2006/relationships/image" Target="../media/image2515.png"/><Relationship Id="rId12" Type="http://schemas.openxmlformats.org/officeDocument/2006/relationships/image" Target="../media/image2461.png"/><Relationship Id="rId119" Type="http://schemas.openxmlformats.org/officeDocument/2006/relationships/customXml" Target="../ink/ink2644.xml"/><Relationship Id="rId118" Type="http://schemas.openxmlformats.org/officeDocument/2006/relationships/image" Target="../media/image2514.png"/><Relationship Id="rId117" Type="http://schemas.openxmlformats.org/officeDocument/2006/relationships/customXml" Target="../ink/ink2643.xml"/><Relationship Id="rId116" Type="http://schemas.openxmlformats.org/officeDocument/2006/relationships/image" Target="../media/image2513.png"/><Relationship Id="rId115" Type="http://schemas.openxmlformats.org/officeDocument/2006/relationships/customXml" Target="../ink/ink2642.xml"/><Relationship Id="rId114" Type="http://schemas.openxmlformats.org/officeDocument/2006/relationships/image" Target="../media/image2512.png"/><Relationship Id="rId113" Type="http://schemas.openxmlformats.org/officeDocument/2006/relationships/customXml" Target="../ink/ink2641.xml"/><Relationship Id="rId112" Type="http://schemas.openxmlformats.org/officeDocument/2006/relationships/image" Target="../media/image2511.png"/><Relationship Id="rId111" Type="http://schemas.openxmlformats.org/officeDocument/2006/relationships/customXml" Target="../ink/ink2640.xml"/><Relationship Id="rId110" Type="http://schemas.openxmlformats.org/officeDocument/2006/relationships/image" Target="../media/image2510.png"/><Relationship Id="rId11" Type="http://schemas.openxmlformats.org/officeDocument/2006/relationships/customXml" Target="../ink/ink2590.xml"/><Relationship Id="rId109" Type="http://schemas.openxmlformats.org/officeDocument/2006/relationships/customXml" Target="../ink/ink2639.xml"/><Relationship Id="rId108" Type="http://schemas.openxmlformats.org/officeDocument/2006/relationships/image" Target="../media/image2509.png"/><Relationship Id="rId107" Type="http://schemas.openxmlformats.org/officeDocument/2006/relationships/customXml" Target="../ink/ink2638.xml"/><Relationship Id="rId106" Type="http://schemas.openxmlformats.org/officeDocument/2006/relationships/image" Target="../media/image2508.png"/><Relationship Id="rId105" Type="http://schemas.openxmlformats.org/officeDocument/2006/relationships/customXml" Target="../ink/ink2637.xml"/><Relationship Id="rId104" Type="http://schemas.openxmlformats.org/officeDocument/2006/relationships/image" Target="../media/image2507.png"/><Relationship Id="rId103" Type="http://schemas.openxmlformats.org/officeDocument/2006/relationships/customXml" Target="../ink/ink2636.xml"/><Relationship Id="rId102" Type="http://schemas.openxmlformats.org/officeDocument/2006/relationships/image" Target="../media/image2506.png"/><Relationship Id="rId101" Type="http://schemas.openxmlformats.org/officeDocument/2006/relationships/customXml" Target="../ink/ink2635.xml"/><Relationship Id="rId100" Type="http://schemas.openxmlformats.org/officeDocument/2006/relationships/image" Target="../media/image2505.png"/><Relationship Id="rId10" Type="http://schemas.openxmlformats.org/officeDocument/2006/relationships/image" Target="../media/image2460.png"/><Relationship Id="rId1" Type="http://schemas.openxmlformats.org/officeDocument/2006/relationships/customXml" Target="../ink/ink2585.xml"/></Relationships>
</file>

<file path=ppt/slides/_rels/slide31.xml.rels><?xml version="1.0" encoding="UTF-8" standalone="yes"?>
<Relationships xmlns="http://schemas.openxmlformats.org/package/2006/relationships"><Relationship Id="rId99" Type="http://schemas.openxmlformats.org/officeDocument/2006/relationships/image" Target="../media/image2630.png"/><Relationship Id="rId98" Type="http://schemas.openxmlformats.org/officeDocument/2006/relationships/customXml" Target="../ink/ink2762.xml"/><Relationship Id="rId97" Type="http://schemas.openxmlformats.org/officeDocument/2006/relationships/image" Target="../media/image2629.png"/><Relationship Id="rId96" Type="http://schemas.openxmlformats.org/officeDocument/2006/relationships/customXml" Target="../ink/ink2761.xml"/><Relationship Id="rId95" Type="http://schemas.openxmlformats.org/officeDocument/2006/relationships/image" Target="../media/image2628.png"/><Relationship Id="rId94" Type="http://schemas.openxmlformats.org/officeDocument/2006/relationships/customXml" Target="../ink/ink2760.xml"/><Relationship Id="rId93" Type="http://schemas.openxmlformats.org/officeDocument/2006/relationships/image" Target="../media/image2627.png"/><Relationship Id="rId92" Type="http://schemas.openxmlformats.org/officeDocument/2006/relationships/customXml" Target="../ink/ink2759.xml"/><Relationship Id="rId91" Type="http://schemas.openxmlformats.org/officeDocument/2006/relationships/image" Target="../media/image2626.png"/><Relationship Id="rId90" Type="http://schemas.openxmlformats.org/officeDocument/2006/relationships/customXml" Target="../ink/ink2758.xml"/><Relationship Id="rId9" Type="http://schemas.openxmlformats.org/officeDocument/2006/relationships/customXml" Target="../ink/ink2717.xml"/><Relationship Id="rId89" Type="http://schemas.openxmlformats.org/officeDocument/2006/relationships/image" Target="../media/image2625.png"/><Relationship Id="rId88" Type="http://schemas.openxmlformats.org/officeDocument/2006/relationships/customXml" Target="../ink/ink2757.xml"/><Relationship Id="rId87" Type="http://schemas.openxmlformats.org/officeDocument/2006/relationships/image" Target="../media/image2624.png"/><Relationship Id="rId86" Type="http://schemas.openxmlformats.org/officeDocument/2006/relationships/customXml" Target="../ink/ink2756.xml"/><Relationship Id="rId85" Type="http://schemas.openxmlformats.org/officeDocument/2006/relationships/image" Target="../media/image2623.png"/><Relationship Id="rId84" Type="http://schemas.openxmlformats.org/officeDocument/2006/relationships/customXml" Target="../ink/ink2755.xml"/><Relationship Id="rId83" Type="http://schemas.openxmlformats.org/officeDocument/2006/relationships/image" Target="../media/image2622.png"/><Relationship Id="rId82" Type="http://schemas.openxmlformats.org/officeDocument/2006/relationships/customXml" Target="../ink/ink2754.xml"/><Relationship Id="rId81" Type="http://schemas.openxmlformats.org/officeDocument/2006/relationships/image" Target="../media/image2621.png"/><Relationship Id="rId80" Type="http://schemas.openxmlformats.org/officeDocument/2006/relationships/customXml" Target="../ink/ink2753.xml"/><Relationship Id="rId8" Type="http://schemas.openxmlformats.org/officeDocument/2006/relationships/image" Target="../media/image2586.png"/><Relationship Id="rId79" Type="http://schemas.openxmlformats.org/officeDocument/2006/relationships/image" Target="../media/image2620.png"/><Relationship Id="rId78" Type="http://schemas.openxmlformats.org/officeDocument/2006/relationships/customXml" Target="../ink/ink2752.xml"/><Relationship Id="rId77" Type="http://schemas.openxmlformats.org/officeDocument/2006/relationships/image" Target="../media/image2619.png"/><Relationship Id="rId76" Type="http://schemas.openxmlformats.org/officeDocument/2006/relationships/customXml" Target="../ink/ink2751.xml"/><Relationship Id="rId75" Type="http://schemas.openxmlformats.org/officeDocument/2006/relationships/image" Target="../media/image2618.png"/><Relationship Id="rId74" Type="http://schemas.openxmlformats.org/officeDocument/2006/relationships/customXml" Target="../ink/ink2750.xml"/><Relationship Id="rId73" Type="http://schemas.openxmlformats.org/officeDocument/2006/relationships/image" Target="../media/image2617.png"/><Relationship Id="rId72" Type="http://schemas.openxmlformats.org/officeDocument/2006/relationships/customXml" Target="../ink/ink2749.xml"/><Relationship Id="rId71" Type="http://schemas.openxmlformats.org/officeDocument/2006/relationships/image" Target="../media/image2616.png"/><Relationship Id="rId70" Type="http://schemas.openxmlformats.org/officeDocument/2006/relationships/customXml" Target="../ink/ink2748.xml"/><Relationship Id="rId7" Type="http://schemas.openxmlformats.org/officeDocument/2006/relationships/customXml" Target="../ink/ink2716.xml"/><Relationship Id="rId69" Type="http://schemas.openxmlformats.org/officeDocument/2006/relationships/image" Target="../media/image2615.png"/><Relationship Id="rId68" Type="http://schemas.openxmlformats.org/officeDocument/2006/relationships/customXml" Target="../ink/ink2747.xml"/><Relationship Id="rId67" Type="http://schemas.openxmlformats.org/officeDocument/2006/relationships/image" Target="../media/image2614.png"/><Relationship Id="rId66" Type="http://schemas.openxmlformats.org/officeDocument/2006/relationships/customXml" Target="../ink/ink2746.xml"/><Relationship Id="rId65" Type="http://schemas.openxmlformats.org/officeDocument/2006/relationships/customXml" Target="../ink/ink2745.xml"/><Relationship Id="rId64" Type="http://schemas.openxmlformats.org/officeDocument/2006/relationships/image" Target="../media/image2613.png"/><Relationship Id="rId63" Type="http://schemas.openxmlformats.org/officeDocument/2006/relationships/customXml" Target="../ink/ink2744.xml"/><Relationship Id="rId62" Type="http://schemas.openxmlformats.org/officeDocument/2006/relationships/image" Target="../media/image2612.png"/><Relationship Id="rId61" Type="http://schemas.openxmlformats.org/officeDocument/2006/relationships/customXml" Target="../ink/ink2743.xml"/><Relationship Id="rId60" Type="http://schemas.openxmlformats.org/officeDocument/2006/relationships/image" Target="../media/image2611.png"/><Relationship Id="rId6" Type="http://schemas.openxmlformats.org/officeDocument/2006/relationships/image" Target="../media/image2585.png"/><Relationship Id="rId59" Type="http://schemas.openxmlformats.org/officeDocument/2006/relationships/customXml" Target="../ink/ink2742.xml"/><Relationship Id="rId58" Type="http://schemas.openxmlformats.org/officeDocument/2006/relationships/image" Target="../media/image2610.png"/><Relationship Id="rId57" Type="http://schemas.openxmlformats.org/officeDocument/2006/relationships/customXml" Target="../ink/ink2741.xml"/><Relationship Id="rId56" Type="http://schemas.openxmlformats.org/officeDocument/2006/relationships/image" Target="../media/image2609.png"/><Relationship Id="rId55" Type="http://schemas.openxmlformats.org/officeDocument/2006/relationships/customXml" Target="../ink/ink2740.xml"/><Relationship Id="rId54" Type="http://schemas.openxmlformats.org/officeDocument/2006/relationships/image" Target="../media/image2608.png"/><Relationship Id="rId53" Type="http://schemas.openxmlformats.org/officeDocument/2006/relationships/customXml" Target="../ink/ink2739.xml"/><Relationship Id="rId52" Type="http://schemas.openxmlformats.org/officeDocument/2006/relationships/image" Target="../media/image2607.png"/><Relationship Id="rId51" Type="http://schemas.openxmlformats.org/officeDocument/2006/relationships/customXml" Target="../ink/ink2738.xml"/><Relationship Id="rId50" Type="http://schemas.openxmlformats.org/officeDocument/2006/relationships/image" Target="../media/image2606.png"/><Relationship Id="rId5" Type="http://schemas.openxmlformats.org/officeDocument/2006/relationships/customXml" Target="../ink/ink2715.xml"/><Relationship Id="rId49" Type="http://schemas.openxmlformats.org/officeDocument/2006/relationships/customXml" Target="../ink/ink2737.xml"/><Relationship Id="rId48" Type="http://schemas.openxmlformats.org/officeDocument/2006/relationships/image" Target="../media/image2605.png"/><Relationship Id="rId47" Type="http://schemas.openxmlformats.org/officeDocument/2006/relationships/customXml" Target="../ink/ink2736.xml"/><Relationship Id="rId46" Type="http://schemas.openxmlformats.org/officeDocument/2006/relationships/image" Target="../media/image2604.png"/><Relationship Id="rId45" Type="http://schemas.openxmlformats.org/officeDocument/2006/relationships/customXml" Target="../ink/ink2735.xml"/><Relationship Id="rId44" Type="http://schemas.openxmlformats.org/officeDocument/2006/relationships/image" Target="../media/image2603.png"/><Relationship Id="rId43" Type="http://schemas.openxmlformats.org/officeDocument/2006/relationships/customXml" Target="../ink/ink2734.xml"/><Relationship Id="rId42" Type="http://schemas.openxmlformats.org/officeDocument/2006/relationships/image" Target="../media/image2602.png"/><Relationship Id="rId41" Type="http://schemas.openxmlformats.org/officeDocument/2006/relationships/customXml" Target="../ink/ink2733.xml"/><Relationship Id="rId40" Type="http://schemas.openxmlformats.org/officeDocument/2006/relationships/image" Target="../media/image2601.png"/><Relationship Id="rId4" Type="http://schemas.openxmlformats.org/officeDocument/2006/relationships/image" Target="../media/image2584.png"/><Relationship Id="rId39" Type="http://schemas.openxmlformats.org/officeDocument/2006/relationships/customXml" Target="../ink/ink2732.xml"/><Relationship Id="rId38" Type="http://schemas.openxmlformats.org/officeDocument/2006/relationships/image" Target="../media/image2600.png"/><Relationship Id="rId37" Type="http://schemas.openxmlformats.org/officeDocument/2006/relationships/customXml" Target="../ink/ink2731.xml"/><Relationship Id="rId36" Type="http://schemas.openxmlformats.org/officeDocument/2006/relationships/image" Target="../media/image2599.png"/><Relationship Id="rId35" Type="http://schemas.openxmlformats.org/officeDocument/2006/relationships/customXml" Target="../ink/ink2730.xml"/><Relationship Id="rId34" Type="http://schemas.openxmlformats.org/officeDocument/2006/relationships/image" Target="../media/image2598.png"/><Relationship Id="rId33" Type="http://schemas.openxmlformats.org/officeDocument/2006/relationships/customXml" Target="../ink/ink2729.xml"/><Relationship Id="rId32" Type="http://schemas.openxmlformats.org/officeDocument/2006/relationships/image" Target="../media/image2597.png"/><Relationship Id="rId31" Type="http://schemas.openxmlformats.org/officeDocument/2006/relationships/customXml" Target="../ink/ink2728.xml"/><Relationship Id="rId30" Type="http://schemas.openxmlformats.org/officeDocument/2006/relationships/image" Target="../media/image2596.png"/><Relationship Id="rId3" Type="http://schemas.openxmlformats.org/officeDocument/2006/relationships/customXml" Target="../ink/ink2714.xml"/><Relationship Id="rId29" Type="http://schemas.openxmlformats.org/officeDocument/2006/relationships/customXml" Target="../ink/ink2727.xml"/><Relationship Id="rId28" Type="http://schemas.openxmlformats.org/officeDocument/2006/relationships/image" Target="../media/image2595.png"/><Relationship Id="rId27" Type="http://schemas.openxmlformats.org/officeDocument/2006/relationships/customXml" Target="../ink/ink2726.xml"/><Relationship Id="rId26" Type="http://schemas.openxmlformats.org/officeDocument/2006/relationships/image" Target="../media/image2594.png"/><Relationship Id="rId25" Type="http://schemas.openxmlformats.org/officeDocument/2006/relationships/customXml" Target="../ink/ink2725.xml"/><Relationship Id="rId24" Type="http://schemas.openxmlformats.org/officeDocument/2006/relationships/image" Target="../media/image2593.png"/><Relationship Id="rId23" Type="http://schemas.openxmlformats.org/officeDocument/2006/relationships/customXml" Target="../ink/ink2724.xml"/><Relationship Id="rId22" Type="http://schemas.openxmlformats.org/officeDocument/2006/relationships/image" Target="../media/image2592.png"/><Relationship Id="rId215" Type="http://schemas.openxmlformats.org/officeDocument/2006/relationships/slideLayout" Target="../slideLayouts/slideLayout2.xml"/><Relationship Id="rId214" Type="http://schemas.openxmlformats.org/officeDocument/2006/relationships/tags" Target="../tags/tag96.xml"/><Relationship Id="rId213" Type="http://schemas.openxmlformats.org/officeDocument/2006/relationships/image" Target="../media/image2686.png"/><Relationship Id="rId212" Type="http://schemas.openxmlformats.org/officeDocument/2006/relationships/customXml" Target="../ink/ink2820.xml"/><Relationship Id="rId211" Type="http://schemas.openxmlformats.org/officeDocument/2006/relationships/image" Target="../media/image2685.png"/><Relationship Id="rId210" Type="http://schemas.openxmlformats.org/officeDocument/2006/relationships/customXml" Target="../ink/ink2819.xml"/><Relationship Id="rId21" Type="http://schemas.openxmlformats.org/officeDocument/2006/relationships/customXml" Target="../ink/ink2723.xml"/><Relationship Id="rId209" Type="http://schemas.openxmlformats.org/officeDocument/2006/relationships/image" Target="../media/image2684.png"/><Relationship Id="rId208" Type="http://schemas.openxmlformats.org/officeDocument/2006/relationships/customXml" Target="../ink/ink2818.xml"/><Relationship Id="rId207" Type="http://schemas.openxmlformats.org/officeDocument/2006/relationships/customXml" Target="../ink/ink2817.xml"/><Relationship Id="rId206" Type="http://schemas.openxmlformats.org/officeDocument/2006/relationships/customXml" Target="../ink/ink2816.xml"/><Relationship Id="rId205" Type="http://schemas.openxmlformats.org/officeDocument/2006/relationships/image" Target="../media/image2683.png"/><Relationship Id="rId204" Type="http://schemas.openxmlformats.org/officeDocument/2006/relationships/customXml" Target="../ink/ink2815.xml"/><Relationship Id="rId203" Type="http://schemas.openxmlformats.org/officeDocument/2006/relationships/image" Target="../media/image2682.png"/><Relationship Id="rId202" Type="http://schemas.openxmlformats.org/officeDocument/2006/relationships/customXml" Target="../ink/ink2814.xml"/><Relationship Id="rId201" Type="http://schemas.openxmlformats.org/officeDocument/2006/relationships/image" Target="../media/image2681.png"/><Relationship Id="rId200" Type="http://schemas.openxmlformats.org/officeDocument/2006/relationships/customXml" Target="../ink/ink2813.xml"/><Relationship Id="rId20" Type="http://schemas.openxmlformats.org/officeDocument/2006/relationships/image" Target="../media/image2591.png"/><Relationship Id="rId2" Type="http://schemas.openxmlformats.org/officeDocument/2006/relationships/image" Target="../media/image2583.png"/><Relationship Id="rId199" Type="http://schemas.openxmlformats.org/officeDocument/2006/relationships/image" Target="../media/image2680.png"/><Relationship Id="rId198" Type="http://schemas.openxmlformats.org/officeDocument/2006/relationships/customXml" Target="../ink/ink2812.xml"/><Relationship Id="rId197" Type="http://schemas.openxmlformats.org/officeDocument/2006/relationships/image" Target="../media/image2679.png"/><Relationship Id="rId196" Type="http://schemas.openxmlformats.org/officeDocument/2006/relationships/customXml" Target="../ink/ink2811.xml"/><Relationship Id="rId195" Type="http://schemas.openxmlformats.org/officeDocument/2006/relationships/image" Target="../media/image2678.png"/><Relationship Id="rId194" Type="http://schemas.openxmlformats.org/officeDocument/2006/relationships/customXml" Target="../ink/ink2810.xml"/><Relationship Id="rId193" Type="http://schemas.openxmlformats.org/officeDocument/2006/relationships/image" Target="../media/image2677.png"/><Relationship Id="rId192" Type="http://schemas.openxmlformats.org/officeDocument/2006/relationships/customXml" Target="../ink/ink2809.xml"/><Relationship Id="rId191" Type="http://schemas.openxmlformats.org/officeDocument/2006/relationships/image" Target="../media/image2676.png"/><Relationship Id="rId190" Type="http://schemas.openxmlformats.org/officeDocument/2006/relationships/customXml" Target="../ink/ink2808.xml"/><Relationship Id="rId19" Type="http://schemas.openxmlformats.org/officeDocument/2006/relationships/customXml" Target="../ink/ink2722.xml"/><Relationship Id="rId189" Type="http://schemas.openxmlformats.org/officeDocument/2006/relationships/image" Target="../media/image2675.png"/><Relationship Id="rId188" Type="http://schemas.openxmlformats.org/officeDocument/2006/relationships/customXml" Target="../ink/ink2807.xml"/><Relationship Id="rId187" Type="http://schemas.openxmlformats.org/officeDocument/2006/relationships/image" Target="../media/image2674.png"/><Relationship Id="rId186" Type="http://schemas.openxmlformats.org/officeDocument/2006/relationships/customXml" Target="../ink/ink2806.xml"/><Relationship Id="rId185" Type="http://schemas.openxmlformats.org/officeDocument/2006/relationships/image" Target="../media/image2673.png"/><Relationship Id="rId184" Type="http://schemas.openxmlformats.org/officeDocument/2006/relationships/customXml" Target="../ink/ink2805.xml"/><Relationship Id="rId183" Type="http://schemas.openxmlformats.org/officeDocument/2006/relationships/image" Target="../media/image2672.png"/><Relationship Id="rId182" Type="http://schemas.openxmlformats.org/officeDocument/2006/relationships/customXml" Target="../ink/ink2804.xml"/><Relationship Id="rId181" Type="http://schemas.openxmlformats.org/officeDocument/2006/relationships/image" Target="../media/image2671.png"/><Relationship Id="rId180" Type="http://schemas.openxmlformats.org/officeDocument/2006/relationships/customXml" Target="../ink/ink2803.xml"/><Relationship Id="rId18" Type="http://schemas.openxmlformats.org/officeDocument/2006/relationships/image" Target="../media/image2590.png"/><Relationship Id="rId179" Type="http://schemas.openxmlformats.org/officeDocument/2006/relationships/image" Target="../media/image2670.png"/><Relationship Id="rId178" Type="http://schemas.openxmlformats.org/officeDocument/2006/relationships/customXml" Target="../ink/ink2802.xml"/><Relationship Id="rId177" Type="http://schemas.openxmlformats.org/officeDocument/2006/relationships/image" Target="../media/image2669.png"/><Relationship Id="rId176" Type="http://schemas.openxmlformats.org/officeDocument/2006/relationships/customXml" Target="../ink/ink2801.xml"/><Relationship Id="rId175" Type="http://schemas.openxmlformats.org/officeDocument/2006/relationships/image" Target="../media/image2668.png"/><Relationship Id="rId174" Type="http://schemas.openxmlformats.org/officeDocument/2006/relationships/customXml" Target="../ink/ink2800.xml"/><Relationship Id="rId173" Type="http://schemas.openxmlformats.org/officeDocument/2006/relationships/image" Target="../media/image2667.png"/><Relationship Id="rId172" Type="http://schemas.openxmlformats.org/officeDocument/2006/relationships/customXml" Target="../ink/ink2799.xml"/><Relationship Id="rId171" Type="http://schemas.openxmlformats.org/officeDocument/2006/relationships/image" Target="../media/image2666.png"/><Relationship Id="rId170" Type="http://schemas.openxmlformats.org/officeDocument/2006/relationships/customXml" Target="../ink/ink2798.xml"/><Relationship Id="rId17" Type="http://schemas.openxmlformats.org/officeDocument/2006/relationships/customXml" Target="../ink/ink2721.xml"/><Relationship Id="rId169" Type="http://schemas.openxmlformats.org/officeDocument/2006/relationships/image" Target="../media/image2665.png"/><Relationship Id="rId168" Type="http://schemas.openxmlformats.org/officeDocument/2006/relationships/customXml" Target="../ink/ink2797.xml"/><Relationship Id="rId167" Type="http://schemas.openxmlformats.org/officeDocument/2006/relationships/image" Target="../media/image2664.png"/><Relationship Id="rId166" Type="http://schemas.openxmlformats.org/officeDocument/2006/relationships/customXml" Target="../ink/ink2796.xml"/><Relationship Id="rId165" Type="http://schemas.openxmlformats.org/officeDocument/2006/relationships/image" Target="../media/image2663.png"/><Relationship Id="rId164" Type="http://schemas.openxmlformats.org/officeDocument/2006/relationships/customXml" Target="../ink/ink2795.xml"/><Relationship Id="rId163" Type="http://schemas.openxmlformats.org/officeDocument/2006/relationships/image" Target="../media/image2662.png"/><Relationship Id="rId162" Type="http://schemas.openxmlformats.org/officeDocument/2006/relationships/customXml" Target="../ink/ink2794.xml"/><Relationship Id="rId161" Type="http://schemas.openxmlformats.org/officeDocument/2006/relationships/image" Target="../media/image2661.png"/><Relationship Id="rId160" Type="http://schemas.openxmlformats.org/officeDocument/2006/relationships/customXml" Target="../ink/ink2793.xml"/><Relationship Id="rId16" Type="http://schemas.openxmlformats.org/officeDocument/2006/relationships/image" Target="../media/image2589.png"/><Relationship Id="rId159" Type="http://schemas.openxmlformats.org/officeDocument/2006/relationships/image" Target="../media/image2660.png"/><Relationship Id="rId158" Type="http://schemas.openxmlformats.org/officeDocument/2006/relationships/customXml" Target="../ink/ink2792.xml"/><Relationship Id="rId157" Type="http://schemas.openxmlformats.org/officeDocument/2006/relationships/image" Target="../media/image2659.png"/><Relationship Id="rId156" Type="http://schemas.openxmlformats.org/officeDocument/2006/relationships/customXml" Target="../ink/ink2791.xml"/><Relationship Id="rId155" Type="http://schemas.openxmlformats.org/officeDocument/2006/relationships/image" Target="../media/image2658.png"/><Relationship Id="rId154" Type="http://schemas.openxmlformats.org/officeDocument/2006/relationships/customXml" Target="../ink/ink2790.xml"/><Relationship Id="rId153" Type="http://schemas.openxmlformats.org/officeDocument/2006/relationships/image" Target="../media/image2657.png"/><Relationship Id="rId152" Type="http://schemas.openxmlformats.org/officeDocument/2006/relationships/customXml" Target="../ink/ink2789.xml"/><Relationship Id="rId151" Type="http://schemas.openxmlformats.org/officeDocument/2006/relationships/image" Target="../media/image2656.png"/><Relationship Id="rId150" Type="http://schemas.openxmlformats.org/officeDocument/2006/relationships/customXml" Target="../ink/ink2788.xml"/><Relationship Id="rId15" Type="http://schemas.openxmlformats.org/officeDocument/2006/relationships/customXml" Target="../ink/ink2720.xml"/><Relationship Id="rId149" Type="http://schemas.openxmlformats.org/officeDocument/2006/relationships/image" Target="../media/image2655.png"/><Relationship Id="rId148" Type="http://schemas.openxmlformats.org/officeDocument/2006/relationships/customXml" Target="../ink/ink2787.xml"/><Relationship Id="rId147" Type="http://schemas.openxmlformats.org/officeDocument/2006/relationships/image" Target="../media/image2654.png"/><Relationship Id="rId146" Type="http://schemas.openxmlformats.org/officeDocument/2006/relationships/customXml" Target="../ink/ink2786.xml"/><Relationship Id="rId145" Type="http://schemas.openxmlformats.org/officeDocument/2006/relationships/image" Target="../media/image2653.png"/><Relationship Id="rId144" Type="http://schemas.openxmlformats.org/officeDocument/2006/relationships/customXml" Target="../ink/ink2785.xml"/><Relationship Id="rId143" Type="http://schemas.openxmlformats.org/officeDocument/2006/relationships/image" Target="../media/image2652.png"/><Relationship Id="rId142" Type="http://schemas.openxmlformats.org/officeDocument/2006/relationships/customXml" Target="../ink/ink2784.xml"/><Relationship Id="rId141" Type="http://schemas.openxmlformats.org/officeDocument/2006/relationships/image" Target="../media/image2651.png"/><Relationship Id="rId140" Type="http://schemas.openxmlformats.org/officeDocument/2006/relationships/customXml" Target="../ink/ink2783.xml"/><Relationship Id="rId14" Type="http://schemas.openxmlformats.org/officeDocument/2006/relationships/image" Target="../media/image120.png"/><Relationship Id="rId139" Type="http://schemas.openxmlformats.org/officeDocument/2006/relationships/image" Target="../media/image2650.png"/><Relationship Id="rId138" Type="http://schemas.openxmlformats.org/officeDocument/2006/relationships/customXml" Target="../ink/ink2782.xml"/><Relationship Id="rId137" Type="http://schemas.openxmlformats.org/officeDocument/2006/relationships/image" Target="../media/image2649.png"/><Relationship Id="rId136" Type="http://schemas.openxmlformats.org/officeDocument/2006/relationships/customXml" Target="../ink/ink2781.xml"/><Relationship Id="rId135" Type="http://schemas.openxmlformats.org/officeDocument/2006/relationships/image" Target="../media/image2648.png"/><Relationship Id="rId134" Type="http://schemas.openxmlformats.org/officeDocument/2006/relationships/customXml" Target="../ink/ink2780.xml"/><Relationship Id="rId133" Type="http://schemas.openxmlformats.org/officeDocument/2006/relationships/image" Target="../media/image2647.png"/><Relationship Id="rId132" Type="http://schemas.openxmlformats.org/officeDocument/2006/relationships/customXml" Target="../ink/ink2779.xml"/><Relationship Id="rId131" Type="http://schemas.openxmlformats.org/officeDocument/2006/relationships/image" Target="../media/image2646.png"/><Relationship Id="rId130" Type="http://schemas.openxmlformats.org/officeDocument/2006/relationships/customXml" Target="../ink/ink2778.xml"/><Relationship Id="rId13" Type="http://schemas.openxmlformats.org/officeDocument/2006/relationships/customXml" Target="../ink/ink2719.xml"/><Relationship Id="rId129" Type="http://schemas.openxmlformats.org/officeDocument/2006/relationships/image" Target="../media/image2645.png"/><Relationship Id="rId128" Type="http://schemas.openxmlformats.org/officeDocument/2006/relationships/customXml" Target="../ink/ink2777.xml"/><Relationship Id="rId127" Type="http://schemas.openxmlformats.org/officeDocument/2006/relationships/image" Target="../media/image2644.png"/><Relationship Id="rId126" Type="http://schemas.openxmlformats.org/officeDocument/2006/relationships/customXml" Target="../ink/ink2776.xml"/><Relationship Id="rId125" Type="http://schemas.openxmlformats.org/officeDocument/2006/relationships/image" Target="../media/image2643.png"/><Relationship Id="rId124" Type="http://schemas.openxmlformats.org/officeDocument/2006/relationships/customXml" Target="../ink/ink2775.xml"/><Relationship Id="rId123" Type="http://schemas.openxmlformats.org/officeDocument/2006/relationships/image" Target="../media/image2642.png"/><Relationship Id="rId122" Type="http://schemas.openxmlformats.org/officeDocument/2006/relationships/customXml" Target="../ink/ink2774.xml"/><Relationship Id="rId121" Type="http://schemas.openxmlformats.org/officeDocument/2006/relationships/image" Target="../media/image2641.png"/><Relationship Id="rId120" Type="http://schemas.openxmlformats.org/officeDocument/2006/relationships/customXml" Target="../ink/ink2773.xml"/><Relationship Id="rId12" Type="http://schemas.openxmlformats.org/officeDocument/2006/relationships/image" Target="../media/image2588.png"/><Relationship Id="rId119" Type="http://schemas.openxmlformats.org/officeDocument/2006/relationships/image" Target="../media/image2640.png"/><Relationship Id="rId118" Type="http://schemas.openxmlformats.org/officeDocument/2006/relationships/customXml" Target="../ink/ink2772.xml"/><Relationship Id="rId117" Type="http://schemas.openxmlformats.org/officeDocument/2006/relationships/image" Target="../media/image2639.png"/><Relationship Id="rId116" Type="http://schemas.openxmlformats.org/officeDocument/2006/relationships/customXml" Target="../ink/ink2771.xml"/><Relationship Id="rId115" Type="http://schemas.openxmlformats.org/officeDocument/2006/relationships/image" Target="../media/image2638.png"/><Relationship Id="rId114" Type="http://schemas.openxmlformats.org/officeDocument/2006/relationships/customXml" Target="../ink/ink2770.xml"/><Relationship Id="rId113" Type="http://schemas.openxmlformats.org/officeDocument/2006/relationships/image" Target="../media/image2637.png"/><Relationship Id="rId112" Type="http://schemas.openxmlformats.org/officeDocument/2006/relationships/customXml" Target="../ink/ink2769.xml"/><Relationship Id="rId111" Type="http://schemas.openxmlformats.org/officeDocument/2006/relationships/image" Target="../media/image2636.png"/><Relationship Id="rId110" Type="http://schemas.openxmlformats.org/officeDocument/2006/relationships/customXml" Target="../ink/ink2768.xml"/><Relationship Id="rId11" Type="http://schemas.openxmlformats.org/officeDocument/2006/relationships/customXml" Target="../ink/ink2718.xml"/><Relationship Id="rId109" Type="http://schemas.openxmlformats.org/officeDocument/2006/relationships/image" Target="../media/image2635.png"/><Relationship Id="rId108" Type="http://schemas.openxmlformats.org/officeDocument/2006/relationships/customXml" Target="../ink/ink2767.xml"/><Relationship Id="rId107" Type="http://schemas.openxmlformats.org/officeDocument/2006/relationships/image" Target="../media/image2634.png"/><Relationship Id="rId106" Type="http://schemas.openxmlformats.org/officeDocument/2006/relationships/customXml" Target="../ink/ink2766.xml"/><Relationship Id="rId105" Type="http://schemas.openxmlformats.org/officeDocument/2006/relationships/image" Target="../media/image2633.png"/><Relationship Id="rId104" Type="http://schemas.openxmlformats.org/officeDocument/2006/relationships/customXml" Target="../ink/ink2765.xml"/><Relationship Id="rId103" Type="http://schemas.openxmlformats.org/officeDocument/2006/relationships/image" Target="../media/image2632.png"/><Relationship Id="rId102" Type="http://schemas.openxmlformats.org/officeDocument/2006/relationships/customXml" Target="../ink/ink2764.xml"/><Relationship Id="rId101" Type="http://schemas.openxmlformats.org/officeDocument/2006/relationships/image" Target="../media/image2631.png"/><Relationship Id="rId100" Type="http://schemas.openxmlformats.org/officeDocument/2006/relationships/customXml" Target="../ink/ink2763.xml"/><Relationship Id="rId10" Type="http://schemas.openxmlformats.org/officeDocument/2006/relationships/image" Target="../media/image2587.png"/><Relationship Id="rId1" Type="http://schemas.openxmlformats.org/officeDocument/2006/relationships/customXml" Target="../ink/ink2713.xml"/></Relationships>
</file>

<file path=ppt/slides/_rels/slide32.xml.rels><?xml version="1.0" encoding="UTF-8" standalone="yes"?>
<Relationships xmlns="http://schemas.openxmlformats.org/package/2006/relationships"><Relationship Id="rId9" Type="http://schemas.openxmlformats.org/officeDocument/2006/relationships/customXml" Target="../ink/ink2825.xml"/><Relationship Id="rId8" Type="http://schemas.openxmlformats.org/officeDocument/2006/relationships/image" Target="../media/image2690.png"/><Relationship Id="rId7" Type="http://schemas.openxmlformats.org/officeDocument/2006/relationships/customXml" Target="../ink/ink2824.xml"/><Relationship Id="rId6" Type="http://schemas.openxmlformats.org/officeDocument/2006/relationships/image" Target="../media/image2689.png"/><Relationship Id="rId5" Type="http://schemas.openxmlformats.org/officeDocument/2006/relationships/customXml" Target="../ink/ink2823.xml"/><Relationship Id="rId4" Type="http://schemas.openxmlformats.org/officeDocument/2006/relationships/image" Target="../media/image2688.png"/><Relationship Id="rId3" Type="http://schemas.openxmlformats.org/officeDocument/2006/relationships/customXml" Target="../ink/ink2822.xml"/><Relationship Id="rId20" Type="http://schemas.openxmlformats.org/officeDocument/2006/relationships/slideLayout" Target="../slideLayouts/slideLayout2.xml"/><Relationship Id="rId2" Type="http://schemas.openxmlformats.org/officeDocument/2006/relationships/image" Target="../media/image2687.png"/><Relationship Id="rId19" Type="http://schemas.openxmlformats.org/officeDocument/2006/relationships/tags" Target="../tags/tag97.xml"/><Relationship Id="rId18" Type="http://schemas.openxmlformats.org/officeDocument/2006/relationships/image" Target="../media/image2695.png"/><Relationship Id="rId17" Type="http://schemas.openxmlformats.org/officeDocument/2006/relationships/customXml" Target="../ink/ink2829.xml"/><Relationship Id="rId16" Type="http://schemas.openxmlformats.org/officeDocument/2006/relationships/image" Target="../media/image2694.png"/><Relationship Id="rId15" Type="http://schemas.openxmlformats.org/officeDocument/2006/relationships/customXml" Target="../ink/ink2828.xml"/><Relationship Id="rId14" Type="http://schemas.openxmlformats.org/officeDocument/2006/relationships/image" Target="../media/image2693.png"/><Relationship Id="rId13" Type="http://schemas.openxmlformats.org/officeDocument/2006/relationships/customXml" Target="../ink/ink2827.xml"/><Relationship Id="rId12" Type="http://schemas.openxmlformats.org/officeDocument/2006/relationships/image" Target="../media/image2692.png"/><Relationship Id="rId11" Type="http://schemas.openxmlformats.org/officeDocument/2006/relationships/customXml" Target="../ink/ink2826.xml"/><Relationship Id="rId10" Type="http://schemas.openxmlformats.org/officeDocument/2006/relationships/image" Target="../media/image2691.png"/><Relationship Id="rId1" Type="http://schemas.openxmlformats.org/officeDocument/2006/relationships/customXml" Target="../ink/ink2821.xml"/></Relationships>
</file>

<file path=ppt/slides/_rels/slide33.xml.rels><?xml version="1.0" encoding="UTF-8" standalone="yes"?>
<Relationships xmlns="http://schemas.openxmlformats.org/package/2006/relationships"><Relationship Id="rId99" Type="http://schemas.openxmlformats.org/officeDocument/2006/relationships/image" Target="../media/image2743.png"/><Relationship Id="rId98" Type="http://schemas.openxmlformats.org/officeDocument/2006/relationships/customXml" Target="../ink/ink2879.xml"/><Relationship Id="rId97" Type="http://schemas.openxmlformats.org/officeDocument/2006/relationships/customXml" Target="../ink/ink2878.xml"/><Relationship Id="rId96" Type="http://schemas.openxmlformats.org/officeDocument/2006/relationships/image" Target="../media/image2742.png"/><Relationship Id="rId95" Type="http://schemas.openxmlformats.org/officeDocument/2006/relationships/customXml" Target="../ink/ink2877.xml"/><Relationship Id="rId94" Type="http://schemas.openxmlformats.org/officeDocument/2006/relationships/image" Target="../media/image2741.png"/><Relationship Id="rId93" Type="http://schemas.openxmlformats.org/officeDocument/2006/relationships/customXml" Target="../ink/ink2876.xml"/><Relationship Id="rId92" Type="http://schemas.openxmlformats.org/officeDocument/2006/relationships/image" Target="../media/image2740.png"/><Relationship Id="rId91" Type="http://schemas.openxmlformats.org/officeDocument/2006/relationships/customXml" Target="../ink/ink2875.xml"/><Relationship Id="rId90" Type="http://schemas.openxmlformats.org/officeDocument/2006/relationships/image" Target="../media/image2739.png"/><Relationship Id="rId9" Type="http://schemas.openxmlformats.org/officeDocument/2006/relationships/customXml" Target="../ink/ink2834.xml"/><Relationship Id="rId89" Type="http://schemas.openxmlformats.org/officeDocument/2006/relationships/customXml" Target="../ink/ink2874.xml"/><Relationship Id="rId88" Type="http://schemas.openxmlformats.org/officeDocument/2006/relationships/image" Target="../media/image2738.png"/><Relationship Id="rId87" Type="http://schemas.openxmlformats.org/officeDocument/2006/relationships/customXml" Target="../ink/ink2873.xml"/><Relationship Id="rId86" Type="http://schemas.openxmlformats.org/officeDocument/2006/relationships/image" Target="../media/image2737.png"/><Relationship Id="rId85" Type="http://schemas.openxmlformats.org/officeDocument/2006/relationships/customXml" Target="../ink/ink2872.xml"/><Relationship Id="rId84" Type="http://schemas.openxmlformats.org/officeDocument/2006/relationships/image" Target="../media/image2736.png"/><Relationship Id="rId83" Type="http://schemas.openxmlformats.org/officeDocument/2006/relationships/customXml" Target="../ink/ink2871.xml"/><Relationship Id="rId82" Type="http://schemas.openxmlformats.org/officeDocument/2006/relationships/image" Target="../media/image2735.png"/><Relationship Id="rId81" Type="http://schemas.openxmlformats.org/officeDocument/2006/relationships/customXml" Target="../ink/ink2870.xml"/><Relationship Id="rId80" Type="http://schemas.openxmlformats.org/officeDocument/2006/relationships/image" Target="../media/image2734.png"/><Relationship Id="rId8" Type="http://schemas.openxmlformats.org/officeDocument/2006/relationships/image" Target="../media/image2699.png"/><Relationship Id="rId79" Type="http://schemas.openxmlformats.org/officeDocument/2006/relationships/customXml" Target="../ink/ink2869.xml"/><Relationship Id="rId78" Type="http://schemas.openxmlformats.org/officeDocument/2006/relationships/image" Target="../media/image269.png"/><Relationship Id="rId77" Type="http://schemas.openxmlformats.org/officeDocument/2006/relationships/customXml" Target="../ink/ink2868.xml"/><Relationship Id="rId76" Type="http://schemas.openxmlformats.org/officeDocument/2006/relationships/image" Target="../media/image2733.png"/><Relationship Id="rId75" Type="http://schemas.openxmlformats.org/officeDocument/2006/relationships/customXml" Target="../ink/ink2867.xml"/><Relationship Id="rId74" Type="http://schemas.openxmlformats.org/officeDocument/2006/relationships/image" Target="../media/image2732.png"/><Relationship Id="rId73" Type="http://schemas.openxmlformats.org/officeDocument/2006/relationships/customXml" Target="../ink/ink2866.xml"/><Relationship Id="rId72" Type="http://schemas.openxmlformats.org/officeDocument/2006/relationships/image" Target="../media/image2731.png"/><Relationship Id="rId71" Type="http://schemas.openxmlformats.org/officeDocument/2006/relationships/customXml" Target="../ink/ink2865.xml"/><Relationship Id="rId70" Type="http://schemas.openxmlformats.org/officeDocument/2006/relationships/image" Target="../media/image2730.png"/><Relationship Id="rId7" Type="http://schemas.openxmlformats.org/officeDocument/2006/relationships/customXml" Target="../ink/ink2833.xml"/><Relationship Id="rId69" Type="http://schemas.openxmlformats.org/officeDocument/2006/relationships/customXml" Target="../ink/ink2864.xml"/><Relationship Id="rId68" Type="http://schemas.openxmlformats.org/officeDocument/2006/relationships/image" Target="../media/image2729.png"/><Relationship Id="rId67" Type="http://schemas.openxmlformats.org/officeDocument/2006/relationships/customXml" Target="../ink/ink2863.xml"/><Relationship Id="rId66" Type="http://schemas.openxmlformats.org/officeDocument/2006/relationships/image" Target="../media/image2728.png"/><Relationship Id="rId65" Type="http://schemas.openxmlformats.org/officeDocument/2006/relationships/customXml" Target="../ink/ink2862.xml"/><Relationship Id="rId64" Type="http://schemas.openxmlformats.org/officeDocument/2006/relationships/image" Target="../media/image2727.png"/><Relationship Id="rId63" Type="http://schemas.openxmlformats.org/officeDocument/2006/relationships/customXml" Target="../ink/ink2861.xml"/><Relationship Id="rId62" Type="http://schemas.openxmlformats.org/officeDocument/2006/relationships/image" Target="../media/image2726.png"/><Relationship Id="rId61" Type="http://schemas.openxmlformats.org/officeDocument/2006/relationships/customXml" Target="../ink/ink2860.xml"/><Relationship Id="rId60" Type="http://schemas.openxmlformats.org/officeDocument/2006/relationships/image" Target="../media/image2725.png"/><Relationship Id="rId6" Type="http://schemas.openxmlformats.org/officeDocument/2006/relationships/image" Target="../media/image2698.png"/><Relationship Id="rId59" Type="http://schemas.openxmlformats.org/officeDocument/2006/relationships/customXml" Target="../ink/ink2859.xml"/><Relationship Id="rId58" Type="http://schemas.openxmlformats.org/officeDocument/2006/relationships/image" Target="../media/image2724.png"/><Relationship Id="rId57" Type="http://schemas.openxmlformats.org/officeDocument/2006/relationships/customXml" Target="../ink/ink2858.xml"/><Relationship Id="rId56" Type="http://schemas.openxmlformats.org/officeDocument/2006/relationships/image" Target="../media/image2723.png"/><Relationship Id="rId55" Type="http://schemas.openxmlformats.org/officeDocument/2006/relationships/customXml" Target="../ink/ink2857.xml"/><Relationship Id="rId54" Type="http://schemas.openxmlformats.org/officeDocument/2006/relationships/image" Target="../media/image2722.png"/><Relationship Id="rId53" Type="http://schemas.openxmlformats.org/officeDocument/2006/relationships/customXml" Target="../ink/ink2856.xml"/><Relationship Id="rId52" Type="http://schemas.openxmlformats.org/officeDocument/2006/relationships/image" Target="../media/image2721.png"/><Relationship Id="rId51" Type="http://schemas.openxmlformats.org/officeDocument/2006/relationships/customXml" Target="../ink/ink2855.xml"/><Relationship Id="rId50" Type="http://schemas.openxmlformats.org/officeDocument/2006/relationships/image" Target="../media/image2720.png"/><Relationship Id="rId5" Type="http://schemas.openxmlformats.org/officeDocument/2006/relationships/customXml" Target="../ink/ink2832.xml"/><Relationship Id="rId49" Type="http://schemas.openxmlformats.org/officeDocument/2006/relationships/customXml" Target="../ink/ink2854.xml"/><Relationship Id="rId48" Type="http://schemas.openxmlformats.org/officeDocument/2006/relationships/image" Target="../media/image2719.png"/><Relationship Id="rId47" Type="http://schemas.openxmlformats.org/officeDocument/2006/relationships/customXml" Target="../ink/ink2853.xml"/><Relationship Id="rId46" Type="http://schemas.openxmlformats.org/officeDocument/2006/relationships/image" Target="../media/image2718.png"/><Relationship Id="rId45" Type="http://schemas.openxmlformats.org/officeDocument/2006/relationships/customXml" Target="../ink/ink2852.xml"/><Relationship Id="rId44" Type="http://schemas.openxmlformats.org/officeDocument/2006/relationships/image" Target="../media/image2717.png"/><Relationship Id="rId43" Type="http://schemas.openxmlformats.org/officeDocument/2006/relationships/customXml" Target="../ink/ink2851.xml"/><Relationship Id="rId42" Type="http://schemas.openxmlformats.org/officeDocument/2006/relationships/image" Target="../media/image2716.png"/><Relationship Id="rId41" Type="http://schemas.openxmlformats.org/officeDocument/2006/relationships/customXml" Target="../ink/ink2850.xml"/><Relationship Id="rId40" Type="http://schemas.openxmlformats.org/officeDocument/2006/relationships/image" Target="../media/image2715.png"/><Relationship Id="rId4" Type="http://schemas.openxmlformats.org/officeDocument/2006/relationships/image" Target="../media/image2697.png"/><Relationship Id="rId39" Type="http://schemas.openxmlformats.org/officeDocument/2006/relationships/customXml" Target="../ink/ink2849.xml"/><Relationship Id="rId38" Type="http://schemas.openxmlformats.org/officeDocument/2006/relationships/image" Target="../media/image2714.png"/><Relationship Id="rId37" Type="http://schemas.openxmlformats.org/officeDocument/2006/relationships/customXml" Target="../ink/ink2848.xml"/><Relationship Id="rId36" Type="http://schemas.openxmlformats.org/officeDocument/2006/relationships/image" Target="../media/image2713.png"/><Relationship Id="rId35" Type="http://schemas.openxmlformats.org/officeDocument/2006/relationships/customXml" Target="../ink/ink2847.xml"/><Relationship Id="rId34" Type="http://schemas.openxmlformats.org/officeDocument/2006/relationships/image" Target="../media/image2712.png"/><Relationship Id="rId33" Type="http://schemas.openxmlformats.org/officeDocument/2006/relationships/customXml" Target="../ink/ink2846.xml"/><Relationship Id="rId32" Type="http://schemas.openxmlformats.org/officeDocument/2006/relationships/image" Target="../media/image2711.png"/><Relationship Id="rId31" Type="http://schemas.openxmlformats.org/officeDocument/2006/relationships/customXml" Target="../ink/ink2845.xml"/><Relationship Id="rId30" Type="http://schemas.openxmlformats.org/officeDocument/2006/relationships/image" Target="../media/image2710.png"/><Relationship Id="rId3" Type="http://schemas.openxmlformats.org/officeDocument/2006/relationships/customXml" Target="../ink/ink2831.xml"/><Relationship Id="rId29" Type="http://schemas.openxmlformats.org/officeDocument/2006/relationships/customXml" Target="../ink/ink2844.xml"/><Relationship Id="rId28" Type="http://schemas.openxmlformats.org/officeDocument/2006/relationships/image" Target="../media/image2709.png"/><Relationship Id="rId275" Type="http://schemas.openxmlformats.org/officeDocument/2006/relationships/slideLayout" Target="../slideLayouts/slideLayout2.xml"/><Relationship Id="rId274" Type="http://schemas.openxmlformats.org/officeDocument/2006/relationships/tags" Target="../tags/tag98.xml"/><Relationship Id="rId273" Type="http://schemas.openxmlformats.org/officeDocument/2006/relationships/image" Target="../media/image2827.png"/><Relationship Id="rId272" Type="http://schemas.openxmlformats.org/officeDocument/2006/relationships/customXml" Target="../ink/ink2968.xml"/><Relationship Id="rId271" Type="http://schemas.openxmlformats.org/officeDocument/2006/relationships/image" Target="../media/image2826.png"/><Relationship Id="rId270" Type="http://schemas.openxmlformats.org/officeDocument/2006/relationships/customXml" Target="../ink/ink2967.xml"/><Relationship Id="rId27" Type="http://schemas.openxmlformats.org/officeDocument/2006/relationships/customXml" Target="../ink/ink2843.xml"/><Relationship Id="rId269" Type="http://schemas.openxmlformats.org/officeDocument/2006/relationships/image" Target="../media/image2825.png"/><Relationship Id="rId268" Type="http://schemas.openxmlformats.org/officeDocument/2006/relationships/customXml" Target="../ink/ink2966.xml"/><Relationship Id="rId267" Type="http://schemas.openxmlformats.org/officeDocument/2006/relationships/image" Target="../media/image2824.png"/><Relationship Id="rId266" Type="http://schemas.openxmlformats.org/officeDocument/2006/relationships/customXml" Target="../ink/ink2965.xml"/><Relationship Id="rId265" Type="http://schemas.openxmlformats.org/officeDocument/2006/relationships/image" Target="../media/image2823.png"/><Relationship Id="rId264" Type="http://schemas.openxmlformats.org/officeDocument/2006/relationships/customXml" Target="../ink/ink2964.xml"/><Relationship Id="rId263" Type="http://schemas.openxmlformats.org/officeDocument/2006/relationships/image" Target="../media/image2822.png"/><Relationship Id="rId262" Type="http://schemas.openxmlformats.org/officeDocument/2006/relationships/customXml" Target="../ink/ink2963.xml"/><Relationship Id="rId261" Type="http://schemas.openxmlformats.org/officeDocument/2006/relationships/image" Target="../media/image2821.png"/><Relationship Id="rId260" Type="http://schemas.openxmlformats.org/officeDocument/2006/relationships/customXml" Target="../ink/ink2962.xml"/><Relationship Id="rId26" Type="http://schemas.openxmlformats.org/officeDocument/2006/relationships/image" Target="../media/image2708.png"/><Relationship Id="rId259" Type="http://schemas.openxmlformats.org/officeDocument/2006/relationships/image" Target="../media/image2820.png"/><Relationship Id="rId258" Type="http://schemas.openxmlformats.org/officeDocument/2006/relationships/customXml" Target="../ink/ink2961.xml"/><Relationship Id="rId257" Type="http://schemas.openxmlformats.org/officeDocument/2006/relationships/customXml" Target="../ink/ink2960.xml"/><Relationship Id="rId256" Type="http://schemas.openxmlformats.org/officeDocument/2006/relationships/customXml" Target="../ink/ink2959.xml"/><Relationship Id="rId255" Type="http://schemas.openxmlformats.org/officeDocument/2006/relationships/image" Target="../media/image2819.png"/><Relationship Id="rId254" Type="http://schemas.openxmlformats.org/officeDocument/2006/relationships/customXml" Target="../ink/ink2958.xml"/><Relationship Id="rId253" Type="http://schemas.openxmlformats.org/officeDocument/2006/relationships/customXml" Target="../ink/ink2957.xml"/><Relationship Id="rId252" Type="http://schemas.openxmlformats.org/officeDocument/2006/relationships/image" Target="../media/image2818.png"/><Relationship Id="rId251" Type="http://schemas.openxmlformats.org/officeDocument/2006/relationships/customXml" Target="../ink/ink2956.xml"/><Relationship Id="rId250" Type="http://schemas.openxmlformats.org/officeDocument/2006/relationships/image" Target="../media/image120.png"/><Relationship Id="rId25" Type="http://schemas.openxmlformats.org/officeDocument/2006/relationships/customXml" Target="../ink/ink2842.xml"/><Relationship Id="rId249" Type="http://schemas.openxmlformats.org/officeDocument/2006/relationships/customXml" Target="../ink/ink2955.xml"/><Relationship Id="rId248" Type="http://schemas.openxmlformats.org/officeDocument/2006/relationships/image" Target="../media/image2817.png"/><Relationship Id="rId247" Type="http://schemas.openxmlformats.org/officeDocument/2006/relationships/customXml" Target="../ink/ink2954.xml"/><Relationship Id="rId246" Type="http://schemas.openxmlformats.org/officeDocument/2006/relationships/image" Target="../media/image2816.png"/><Relationship Id="rId245" Type="http://schemas.openxmlformats.org/officeDocument/2006/relationships/customXml" Target="../ink/ink2953.xml"/><Relationship Id="rId244" Type="http://schemas.openxmlformats.org/officeDocument/2006/relationships/image" Target="../media/image2815.png"/><Relationship Id="rId243" Type="http://schemas.openxmlformats.org/officeDocument/2006/relationships/customXml" Target="../ink/ink2952.xml"/><Relationship Id="rId242" Type="http://schemas.openxmlformats.org/officeDocument/2006/relationships/image" Target="../media/image2814.png"/><Relationship Id="rId241" Type="http://schemas.openxmlformats.org/officeDocument/2006/relationships/customXml" Target="../ink/ink2951.xml"/><Relationship Id="rId240" Type="http://schemas.openxmlformats.org/officeDocument/2006/relationships/image" Target="../media/image2813.png"/><Relationship Id="rId24" Type="http://schemas.openxmlformats.org/officeDocument/2006/relationships/image" Target="../media/image2707.png"/><Relationship Id="rId239" Type="http://schemas.openxmlformats.org/officeDocument/2006/relationships/customXml" Target="../ink/ink2950.xml"/><Relationship Id="rId238" Type="http://schemas.openxmlformats.org/officeDocument/2006/relationships/image" Target="../media/image2812.png"/><Relationship Id="rId237" Type="http://schemas.openxmlformats.org/officeDocument/2006/relationships/customXml" Target="../ink/ink2949.xml"/><Relationship Id="rId236" Type="http://schemas.openxmlformats.org/officeDocument/2006/relationships/image" Target="../media/image2811.png"/><Relationship Id="rId235" Type="http://schemas.openxmlformats.org/officeDocument/2006/relationships/customXml" Target="../ink/ink2948.xml"/><Relationship Id="rId234" Type="http://schemas.openxmlformats.org/officeDocument/2006/relationships/image" Target="../media/image2810.png"/><Relationship Id="rId233" Type="http://schemas.openxmlformats.org/officeDocument/2006/relationships/customXml" Target="../ink/ink2947.xml"/><Relationship Id="rId232" Type="http://schemas.openxmlformats.org/officeDocument/2006/relationships/image" Target="../media/image2809.png"/><Relationship Id="rId231" Type="http://schemas.openxmlformats.org/officeDocument/2006/relationships/customXml" Target="../ink/ink2946.xml"/><Relationship Id="rId230" Type="http://schemas.openxmlformats.org/officeDocument/2006/relationships/image" Target="../media/image2808.png"/><Relationship Id="rId23" Type="http://schemas.openxmlformats.org/officeDocument/2006/relationships/customXml" Target="../ink/ink2841.xml"/><Relationship Id="rId229" Type="http://schemas.openxmlformats.org/officeDocument/2006/relationships/customXml" Target="../ink/ink2945.xml"/><Relationship Id="rId228" Type="http://schemas.openxmlformats.org/officeDocument/2006/relationships/image" Target="../media/image2807.png"/><Relationship Id="rId227" Type="http://schemas.openxmlformats.org/officeDocument/2006/relationships/customXml" Target="../ink/ink2944.xml"/><Relationship Id="rId226" Type="http://schemas.openxmlformats.org/officeDocument/2006/relationships/image" Target="../media/image2806.png"/><Relationship Id="rId225" Type="http://schemas.openxmlformats.org/officeDocument/2006/relationships/customXml" Target="../ink/ink2943.xml"/><Relationship Id="rId224" Type="http://schemas.openxmlformats.org/officeDocument/2006/relationships/image" Target="../media/image2805.png"/><Relationship Id="rId223" Type="http://schemas.openxmlformats.org/officeDocument/2006/relationships/customXml" Target="../ink/ink2942.xml"/><Relationship Id="rId222" Type="http://schemas.openxmlformats.org/officeDocument/2006/relationships/image" Target="../media/image2804.png"/><Relationship Id="rId221" Type="http://schemas.openxmlformats.org/officeDocument/2006/relationships/customXml" Target="../ink/ink2941.xml"/><Relationship Id="rId220" Type="http://schemas.openxmlformats.org/officeDocument/2006/relationships/image" Target="../media/image2803.png"/><Relationship Id="rId22" Type="http://schemas.openxmlformats.org/officeDocument/2006/relationships/image" Target="../media/image2706.png"/><Relationship Id="rId219" Type="http://schemas.openxmlformats.org/officeDocument/2006/relationships/customXml" Target="../ink/ink2940.xml"/><Relationship Id="rId218" Type="http://schemas.openxmlformats.org/officeDocument/2006/relationships/image" Target="../media/image2802.png"/><Relationship Id="rId217" Type="http://schemas.openxmlformats.org/officeDocument/2006/relationships/customXml" Target="../ink/ink2939.xml"/><Relationship Id="rId216" Type="http://schemas.openxmlformats.org/officeDocument/2006/relationships/image" Target="../media/image2801.png"/><Relationship Id="rId215" Type="http://schemas.openxmlformats.org/officeDocument/2006/relationships/customXml" Target="../ink/ink2938.xml"/><Relationship Id="rId214" Type="http://schemas.openxmlformats.org/officeDocument/2006/relationships/image" Target="../media/image2800.png"/><Relationship Id="rId213" Type="http://schemas.openxmlformats.org/officeDocument/2006/relationships/customXml" Target="../ink/ink2937.xml"/><Relationship Id="rId212" Type="http://schemas.openxmlformats.org/officeDocument/2006/relationships/image" Target="../media/image2799.png"/><Relationship Id="rId211" Type="http://schemas.openxmlformats.org/officeDocument/2006/relationships/customXml" Target="../ink/ink2936.xml"/><Relationship Id="rId210" Type="http://schemas.openxmlformats.org/officeDocument/2006/relationships/image" Target="../media/image2798.png"/><Relationship Id="rId21" Type="http://schemas.openxmlformats.org/officeDocument/2006/relationships/customXml" Target="../ink/ink2840.xml"/><Relationship Id="rId209" Type="http://schemas.openxmlformats.org/officeDocument/2006/relationships/customXml" Target="../ink/ink2935.xml"/><Relationship Id="rId208" Type="http://schemas.openxmlformats.org/officeDocument/2006/relationships/image" Target="../media/image2797.png"/><Relationship Id="rId207" Type="http://schemas.openxmlformats.org/officeDocument/2006/relationships/customXml" Target="../ink/ink2934.xml"/><Relationship Id="rId206" Type="http://schemas.openxmlformats.org/officeDocument/2006/relationships/image" Target="../media/image2796.png"/><Relationship Id="rId205" Type="http://schemas.openxmlformats.org/officeDocument/2006/relationships/customXml" Target="../ink/ink2933.xml"/><Relationship Id="rId204" Type="http://schemas.openxmlformats.org/officeDocument/2006/relationships/image" Target="../media/image2795.png"/><Relationship Id="rId203" Type="http://schemas.openxmlformats.org/officeDocument/2006/relationships/customXml" Target="../ink/ink2932.xml"/><Relationship Id="rId202" Type="http://schemas.openxmlformats.org/officeDocument/2006/relationships/image" Target="../media/image2794.png"/><Relationship Id="rId201" Type="http://schemas.openxmlformats.org/officeDocument/2006/relationships/customXml" Target="../ink/ink2931.xml"/><Relationship Id="rId200" Type="http://schemas.openxmlformats.org/officeDocument/2006/relationships/image" Target="../media/image2793.png"/><Relationship Id="rId20" Type="http://schemas.openxmlformats.org/officeDocument/2006/relationships/image" Target="../media/image2705.png"/><Relationship Id="rId2" Type="http://schemas.openxmlformats.org/officeDocument/2006/relationships/image" Target="../media/image2696.png"/><Relationship Id="rId199" Type="http://schemas.openxmlformats.org/officeDocument/2006/relationships/customXml" Target="../ink/ink2930.xml"/><Relationship Id="rId198" Type="http://schemas.openxmlformats.org/officeDocument/2006/relationships/image" Target="../media/image2792.png"/><Relationship Id="rId197" Type="http://schemas.openxmlformats.org/officeDocument/2006/relationships/customXml" Target="../ink/ink2929.xml"/><Relationship Id="rId196" Type="http://schemas.openxmlformats.org/officeDocument/2006/relationships/image" Target="../media/image2791.png"/><Relationship Id="rId195" Type="http://schemas.openxmlformats.org/officeDocument/2006/relationships/customXml" Target="../ink/ink2928.xml"/><Relationship Id="rId194" Type="http://schemas.openxmlformats.org/officeDocument/2006/relationships/image" Target="../media/image2790.png"/><Relationship Id="rId193" Type="http://schemas.openxmlformats.org/officeDocument/2006/relationships/customXml" Target="../ink/ink2927.xml"/><Relationship Id="rId192" Type="http://schemas.openxmlformats.org/officeDocument/2006/relationships/image" Target="../media/image2789.png"/><Relationship Id="rId191" Type="http://schemas.openxmlformats.org/officeDocument/2006/relationships/customXml" Target="../ink/ink2926.xml"/><Relationship Id="rId190" Type="http://schemas.openxmlformats.org/officeDocument/2006/relationships/image" Target="../media/image2788.png"/><Relationship Id="rId19" Type="http://schemas.openxmlformats.org/officeDocument/2006/relationships/customXml" Target="../ink/ink2839.xml"/><Relationship Id="rId189" Type="http://schemas.openxmlformats.org/officeDocument/2006/relationships/customXml" Target="../ink/ink2925.xml"/><Relationship Id="rId188" Type="http://schemas.openxmlformats.org/officeDocument/2006/relationships/image" Target="../media/image2787.png"/><Relationship Id="rId187" Type="http://schemas.openxmlformats.org/officeDocument/2006/relationships/customXml" Target="../ink/ink2924.xml"/><Relationship Id="rId186" Type="http://schemas.openxmlformats.org/officeDocument/2006/relationships/image" Target="../media/image2786.png"/><Relationship Id="rId185" Type="http://schemas.openxmlformats.org/officeDocument/2006/relationships/customXml" Target="../ink/ink2923.xml"/><Relationship Id="rId184" Type="http://schemas.openxmlformats.org/officeDocument/2006/relationships/image" Target="../media/image2785.png"/><Relationship Id="rId183" Type="http://schemas.openxmlformats.org/officeDocument/2006/relationships/customXml" Target="../ink/ink2922.xml"/><Relationship Id="rId182" Type="http://schemas.openxmlformats.org/officeDocument/2006/relationships/image" Target="../media/image2784.png"/><Relationship Id="rId181" Type="http://schemas.openxmlformats.org/officeDocument/2006/relationships/customXml" Target="../ink/ink2921.xml"/><Relationship Id="rId180" Type="http://schemas.openxmlformats.org/officeDocument/2006/relationships/image" Target="../media/image2783.png"/><Relationship Id="rId18" Type="http://schemas.openxmlformats.org/officeDocument/2006/relationships/image" Target="../media/image2704.png"/><Relationship Id="rId179" Type="http://schemas.openxmlformats.org/officeDocument/2006/relationships/customXml" Target="../ink/ink2920.xml"/><Relationship Id="rId178" Type="http://schemas.openxmlformats.org/officeDocument/2006/relationships/image" Target="../media/image2782.png"/><Relationship Id="rId177" Type="http://schemas.openxmlformats.org/officeDocument/2006/relationships/customXml" Target="../ink/ink2919.xml"/><Relationship Id="rId176" Type="http://schemas.openxmlformats.org/officeDocument/2006/relationships/image" Target="../media/image2781.png"/><Relationship Id="rId175" Type="http://schemas.openxmlformats.org/officeDocument/2006/relationships/customXml" Target="../ink/ink2918.xml"/><Relationship Id="rId174" Type="http://schemas.openxmlformats.org/officeDocument/2006/relationships/image" Target="../media/image2780.png"/><Relationship Id="rId173" Type="http://schemas.openxmlformats.org/officeDocument/2006/relationships/customXml" Target="../ink/ink2917.xml"/><Relationship Id="rId172" Type="http://schemas.openxmlformats.org/officeDocument/2006/relationships/image" Target="../media/image2779.png"/><Relationship Id="rId171" Type="http://schemas.openxmlformats.org/officeDocument/2006/relationships/customXml" Target="../ink/ink2916.xml"/><Relationship Id="rId170" Type="http://schemas.openxmlformats.org/officeDocument/2006/relationships/image" Target="../media/image2778.png"/><Relationship Id="rId17" Type="http://schemas.openxmlformats.org/officeDocument/2006/relationships/customXml" Target="../ink/ink2838.xml"/><Relationship Id="rId169" Type="http://schemas.openxmlformats.org/officeDocument/2006/relationships/customXml" Target="../ink/ink2915.xml"/><Relationship Id="rId168" Type="http://schemas.openxmlformats.org/officeDocument/2006/relationships/image" Target="../media/image2777.png"/><Relationship Id="rId167" Type="http://schemas.openxmlformats.org/officeDocument/2006/relationships/customXml" Target="../ink/ink2914.xml"/><Relationship Id="rId166" Type="http://schemas.openxmlformats.org/officeDocument/2006/relationships/image" Target="../media/image2776.png"/><Relationship Id="rId165" Type="http://schemas.openxmlformats.org/officeDocument/2006/relationships/customXml" Target="../ink/ink2913.xml"/><Relationship Id="rId164" Type="http://schemas.openxmlformats.org/officeDocument/2006/relationships/customXml" Target="../ink/ink2912.xml"/><Relationship Id="rId163" Type="http://schemas.openxmlformats.org/officeDocument/2006/relationships/image" Target="../media/image2775.png"/><Relationship Id="rId162" Type="http://schemas.openxmlformats.org/officeDocument/2006/relationships/customXml" Target="../ink/ink2911.xml"/><Relationship Id="rId161" Type="http://schemas.openxmlformats.org/officeDocument/2006/relationships/image" Target="../media/image2774.png"/><Relationship Id="rId160" Type="http://schemas.openxmlformats.org/officeDocument/2006/relationships/customXml" Target="../ink/ink2910.xml"/><Relationship Id="rId16" Type="http://schemas.openxmlformats.org/officeDocument/2006/relationships/image" Target="../media/image2703.png"/><Relationship Id="rId159" Type="http://schemas.openxmlformats.org/officeDocument/2006/relationships/image" Target="../media/image2773.png"/><Relationship Id="rId158" Type="http://schemas.openxmlformats.org/officeDocument/2006/relationships/customXml" Target="../ink/ink2909.xml"/><Relationship Id="rId157" Type="http://schemas.openxmlformats.org/officeDocument/2006/relationships/image" Target="../media/image2772.png"/><Relationship Id="rId156" Type="http://schemas.openxmlformats.org/officeDocument/2006/relationships/customXml" Target="../ink/ink2908.xml"/><Relationship Id="rId155" Type="http://schemas.openxmlformats.org/officeDocument/2006/relationships/image" Target="../media/image2771.png"/><Relationship Id="rId154" Type="http://schemas.openxmlformats.org/officeDocument/2006/relationships/customXml" Target="../ink/ink2907.xml"/><Relationship Id="rId153" Type="http://schemas.openxmlformats.org/officeDocument/2006/relationships/image" Target="../media/image2770.png"/><Relationship Id="rId152" Type="http://schemas.openxmlformats.org/officeDocument/2006/relationships/customXml" Target="../ink/ink2906.xml"/><Relationship Id="rId151" Type="http://schemas.openxmlformats.org/officeDocument/2006/relationships/image" Target="../media/image2769.png"/><Relationship Id="rId150" Type="http://schemas.openxmlformats.org/officeDocument/2006/relationships/customXml" Target="../ink/ink2905.xml"/><Relationship Id="rId15" Type="http://schemas.openxmlformats.org/officeDocument/2006/relationships/customXml" Target="../ink/ink2837.xml"/><Relationship Id="rId149" Type="http://schemas.openxmlformats.org/officeDocument/2006/relationships/image" Target="../media/image2768.png"/><Relationship Id="rId148" Type="http://schemas.openxmlformats.org/officeDocument/2006/relationships/customXml" Target="../ink/ink2904.xml"/><Relationship Id="rId147" Type="http://schemas.openxmlformats.org/officeDocument/2006/relationships/image" Target="../media/image2767.png"/><Relationship Id="rId146" Type="http://schemas.openxmlformats.org/officeDocument/2006/relationships/customXml" Target="../ink/ink2903.xml"/><Relationship Id="rId145" Type="http://schemas.openxmlformats.org/officeDocument/2006/relationships/image" Target="../media/image2766.png"/><Relationship Id="rId144" Type="http://schemas.openxmlformats.org/officeDocument/2006/relationships/customXml" Target="../ink/ink2902.xml"/><Relationship Id="rId143" Type="http://schemas.openxmlformats.org/officeDocument/2006/relationships/image" Target="../media/image2765.png"/><Relationship Id="rId142" Type="http://schemas.openxmlformats.org/officeDocument/2006/relationships/customXml" Target="../ink/ink2901.xml"/><Relationship Id="rId141" Type="http://schemas.openxmlformats.org/officeDocument/2006/relationships/image" Target="../media/image2764.png"/><Relationship Id="rId140" Type="http://schemas.openxmlformats.org/officeDocument/2006/relationships/customXml" Target="../ink/ink2900.xml"/><Relationship Id="rId14" Type="http://schemas.openxmlformats.org/officeDocument/2006/relationships/image" Target="../media/image2702.png"/><Relationship Id="rId139" Type="http://schemas.openxmlformats.org/officeDocument/2006/relationships/image" Target="../media/image2763.png"/><Relationship Id="rId138" Type="http://schemas.openxmlformats.org/officeDocument/2006/relationships/customXml" Target="../ink/ink2899.xml"/><Relationship Id="rId137" Type="http://schemas.openxmlformats.org/officeDocument/2006/relationships/image" Target="../media/image2762.png"/><Relationship Id="rId136" Type="http://schemas.openxmlformats.org/officeDocument/2006/relationships/customXml" Target="../ink/ink2898.xml"/><Relationship Id="rId135" Type="http://schemas.openxmlformats.org/officeDocument/2006/relationships/image" Target="../media/image2761.png"/><Relationship Id="rId134" Type="http://schemas.openxmlformats.org/officeDocument/2006/relationships/customXml" Target="../ink/ink2897.xml"/><Relationship Id="rId133" Type="http://schemas.openxmlformats.org/officeDocument/2006/relationships/image" Target="../media/image2760.png"/><Relationship Id="rId132" Type="http://schemas.openxmlformats.org/officeDocument/2006/relationships/customXml" Target="../ink/ink2896.xml"/><Relationship Id="rId131" Type="http://schemas.openxmlformats.org/officeDocument/2006/relationships/image" Target="../media/image2759.png"/><Relationship Id="rId130" Type="http://schemas.openxmlformats.org/officeDocument/2006/relationships/customXml" Target="../ink/ink2895.xml"/><Relationship Id="rId13" Type="http://schemas.openxmlformats.org/officeDocument/2006/relationships/customXml" Target="../ink/ink2836.xml"/><Relationship Id="rId129" Type="http://schemas.openxmlformats.org/officeDocument/2006/relationships/image" Target="../media/image2758.png"/><Relationship Id="rId128" Type="http://schemas.openxmlformats.org/officeDocument/2006/relationships/customXml" Target="../ink/ink2894.xml"/><Relationship Id="rId127" Type="http://schemas.openxmlformats.org/officeDocument/2006/relationships/image" Target="../media/image2757.png"/><Relationship Id="rId126" Type="http://schemas.openxmlformats.org/officeDocument/2006/relationships/customXml" Target="../ink/ink2893.xml"/><Relationship Id="rId125" Type="http://schemas.openxmlformats.org/officeDocument/2006/relationships/image" Target="../media/image2756.png"/><Relationship Id="rId124" Type="http://schemas.openxmlformats.org/officeDocument/2006/relationships/customXml" Target="../ink/ink2892.xml"/><Relationship Id="rId123" Type="http://schemas.openxmlformats.org/officeDocument/2006/relationships/image" Target="../media/image2755.png"/><Relationship Id="rId122" Type="http://schemas.openxmlformats.org/officeDocument/2006/relationships/customXml" Target="../ink/ink2891.xml"/><Relationship Id="rId121" Type="http://schemas.openxmlformats.org/officeDocument/2006/relationships/image" Target="../media/image2754.png"/><Relationship Id="rId120" Type="http://schemas.openxmlformats.org/officeDocument/2006/relationships/customXml" Target="../ink/ink2890.xml"/><Relationship Id="rId12" Type="http://schemas.openxmlformats.org/officeDocument/2006/relationships/image" Target="../media/image2701.png"/><Relationship Id="rId119" Type="http://schemas.openxmlformats.org/officeDocument/2006/relationships/image" Target="../media/image2753.png"/><Relationship Id="rId118" Type="http://schemas.openxmlformats.org/officeDocument/2006/relationships/customXml" Target="../ink/ink2889.xml"/><Relationship Id="rId117" Type="http://schemas.openxmlformats.org/officeDocument/2006/relationships/image" Target="../media/image2752.png"/><Relationship Id="rId116" Type="http://schemas.openxmlformats.org/officeDocument/2006/relationships/customXml" Target="../ink/ink2888.xml"/><Relationship Id="rId115" Type="http://schemas.openxmlformats.org/officeDocument/2006/relationships/image" Target="../media/image2751.png"/><Relationship Id="rId114" Type="http://schemas.openxmlformats.org/officeDocument/2006/relationships/customXml" Target="../ink/ink2887.xml"/><Relationship Id="rId113" Type="http://schemas.openxmlformats.org/officeDocument/2006/relationships/image" Target="../media/image2750.png"/><Relationship Id="rId112" Type="http://schemas.openxmlformats.org/officeDocument/2006/relationships/customXml" Target="../ink/ink2886.xml"/><Relationship Id="rId111" Type="http://schemas.openxmlformats.org/officeDocument/2006/relationships/image" Target="../media/image2749.png"/><Relationship Id="rId110" Type="http://schemas.openxmlformats.org/officeDocument/2006/relationships/customXml" Target="../ink/ink2885.xml"/><Relationship Id="rId11" Type="http://schemas.openxmlformats.org/officeDocument/2006/relationships/customXml" Target="../ink/ink2835.xml"/><Relationship Id="rId109" Type="http://schemas.openxmlformats.org/officeDocument/2006/relationships/image" Target="../media/image2748.png"/><Relationship Id="rId108" Type="http://schemas.openxmlformats.org/officeDocument/2006/relationships/customXml" Target="../ink/ink2884.xml"/><Relationship Id="rId107" Type="http://schemas.openxmlformats.org/officeDocument/2006/relationships/image" Target="../media/image2747.png"/><Relationship Id="rId106" Type="http://schemas.openxmlformats.org/officeDocument/2006/relationships/customXml" Target="../ink/ink2883.xml"/><Relationship Id="rId105" Type="http://schemas.openxmlformats.org/officeDocument/2006/relationships/image" Target="../media/image2746.png"/><Relationship Id="rId104" Type="http://schemas.openxmlformats.org/officeDocument/2006/relationships/customXml" Target="../ink/ink2882.xml"/><Relationship Id="rId103" Type="http://schemas.openxmlformats.org/officeDocument/2006/relationships/image" Target="../media/image2745.png"/><Relationship Id="rId102" Type="http://schemas.openxmlformats.org/officeDocument/2006/relationships/customXml" Target="../ink/ink2881.xml"/><Relationship Id="rId101" Type="http://schemas.openxmlformats.org/officeDocument/2006/relationships/image" Target="../media/image2744.png"/><Relationship Id="rId100" Type="http://schemas.openxmlformats.org/officeDocument/2006/relationships/customXml" Target="../ink/ink2880.xml"/><Relationship Id="rId10" Type="http://schemas.openxmlformats.org/officeDocument/2006/relationships/image" Target="../media/image2700.png"/><Relationship Id="rId1" Type="http://schemas.openxmlformats.org/officeDocument/2006/relationships/customXml" Target="../ink/ink2830.xml"/></Relationships>
</file>

<file path=ppt/slides/_rels/slide34.xml.rels><?xml version="1.0" encoding="UTF-8" standalone="yes"?>
<Relationships xmlns="http://schemas.openxmlformats.org/package/2006/relationships"><Relationship Id="rId99" Type="http://schemas.openxmlformats.org/officeDocument/2006/relationships/image" Target="../media/image2874.png"/><Relationship Id="rId98" Type="http://schemas.openxmlformats.org/officeDocument/2006/relationships/customXml" Target="../ink/ink3018.xml"/><Relationship Id="rId97" Type="http://schemas.openxmlformats.org/officeDocument/2006/relationships/customXml" Target="../ink/ink3017.xml"/><Relationship Id="rId96" Type="http://schemas.openxmlformats.org/officeDocument/2006/relationships/image" Target="../media/image2873.png"/><Relationship Id="rId95" Type="http://schemas.openxmlformats.org/officeDocument/2006/relationships/customXml" Target="../ink/ink3016.xml"/><Relationship Id="rId94" Type="http://schemas.openxmlformats.org/officeDocument/2006/relationships/image" Target="../media/image120.png"/><Relationship Id="rId93" Type="http://schemas.openxmlformats.org/officeDocument/2006/relationships/customXml" Target="../ink/ink3015.xml"/><Relationship Id="rId92" Type="http://schemas.openxmlformats.org/officeDocument/2006/relationships/image" Target="../media/image2872.png"/><Relationship Id="rId91" Type="http://schemas.openxmlformats.org/officeDocument/2006/relationships/customXml" Target="../ink/ink3014.xml"/><Relationship Id="rId90" Type="http://schemas.openxmlformats.org/officeDocument/2006/relationships/image" Target="../media/image2871.png"/><Relationship Id="rId9" Type="http://schemas.openxmlformats.org/officeDocument/2006/relationships/customXml" Target="../ink/ink2973.xml"/><Relationship Id="rId89" Type="http://schemas.openxmlformats.org/officeDocument/2006/relationships/customXml" Target="../ink/ink3013.xml"/><Relationship Id="rId88" Type="http://schemas.openxmlformats.org/officeDocument/2006/relationships/image" Target="../media/image2870.png"/><Relationship Id="rId87" Type="http://schemas.openxmlformats.org/officeDocument/2006/relationships/customXml" Target="../ink/ink3012.xml"/><Relationship Id="rId86" Type="http://schemas.openxmlformats.org/officeDocument/2006/relationships/image" Target="../media/image2869.png"/><Relationship Id="rId85" Type="http://schemas.openxmlformats.org/officeDocument/2006/relationships/customXml" Target="../ink/ink3011.xml"/><Relationship Id="rId84" Type="http://schemas.openxmlformats.org/officeDocument/2006/relationships/image" Target="../media/image2868.png"/><Relationship Id="rId83" Type="http://schemas.openxmlformats.org/officeDocument/2006/relationships/customXml" Target="../ink/ink3010.xml"/><Relationship Id="rId82" Type="http://schemas.openxmlformats.org/officeDocument/2006/relationships/image" Target="../media/image2867.png"/><Relationship Id="rId81" Type="http://schemas.openxmlformats.org/officeDocument/2006/relationships/customXml" Target="../ink/ink3009.xml"/><Relationship Id="rId80" Type="http://schemas.openxmlformats.org/officeDocument/2006/relationships/image" Target="../media/image2866.png"/><Relationship Id="rId8" Type="http://schemas.openxmlformats.org/officeDocument/2006/relationships/image" Target="../media/image2831.png"/><Relationship Id="rId79" Type="http://schemas.openxmlformats.org/officeDocument/2006/relationships/customXml" Target="../ink/ink3008.xml"/><Relationship Id="rId78" Type="http://schemas.openxmlformats.org/officeDocument/2006/relationships/image" Target="../media/image2865.png"/><Relationship Id="rId77" Type="http://schemas.openxmlformats.org/officeDocument/2006/relationships/customXml" Target="../ink/ink3007.xml"/><Relationship Id="rId76" Type="http://schemas.openxmlformats.org/officeDocument/2006/relationships/image" Target="../media/image2864.png"/><Relationship Id="rId75" Type="http://schemas.openxmlformats.org/officeDocument/2006/relationships/customXml" Target="../ink/ink3006.xml"/><Relationship Id="rId74" Type="http://schemas.openxmlformats.org/officeDocument/2006/relationships/image" Target="../media/image2863.png"/><Relationship Id="rId73" Type="http://schemas.openxmlformats.org/officeDocument/2006/relationships/customXml" Target="../ink/ink3005.xml"/><Relationship Id="rId72" Type="http://schemas.openxmlformats.org/officeDocument/2006/relationships/image" Target="../media/image2862.png"/><Relationship Id="rId71" Type="http://schemas.openxmlformats.org/officeDocument/2006/relationships/customXml" Target="../ink/ink3004.xml"/><Relationship Id="rId70" Type="http://schemas.openxmlformats.org/officeDocument/2006/relationships/image" Target="../media/image2861.png"/><Relationship Id="rId7" Type="http://schemas.openxmlformats.org/officeDocument/2006/relationships/customXml" Target="../ink/ink2972.xml"/><Relationship Id="rId698" Type="http://schemas.openxmlformats.org/officeDocument/2006/relationships/slideLayout" Target="../slideLayouts/slideLayout2.xml"/><Relationship Id="rId697" Type="http://schemas.openxmlformats.org/officeDocument/2006/relationships/tags" Target="../tags/tag99.xml"/><Relationship Id="rId696" Type="http://schemas.openxmlformats.org/officeDocument/2006/relationships/image" Target="../media/image3168.png"/><Relationship Id="rId695" Type="http://schemas.openxmlformats.org/officeDocument/2006/relationships/customXml" Target="../ink/ink3319.xml"/><Relationship Id="rId694" Type="http://schemas.openxmlformats.org/officeDocument/2006/relationships/image" Target="../media/image3167.png"/><Relationship Id="rId693" Type="http://schemas.openxmlformats.org/officeDocument/2006/relationships/customXml" Target="../ink/ink3318.xml"/><Relationship Id="rId692" Type="http://schemas.openxmlformats.org/officeDocument/2006/relationships/image" Target="../media/image3166.png"/><Relationship Id="rId691" Type="http://schemas.openxmlformats.org/officeDocument/2006/relationships/customXml" Target="../ink/ink3317.xml"/><Relationship Id="rId690" Type="http://schemas.openxmlformats.org/officeDocument/2006/relationships/image" Target="../media/image3165.png"/><Relationship Id="rId69" Type="http://schemas.openxmlformats.org/officeDocument/2006/relationships/customXml" Target="../ink/ink3003.xml"/><Relationship Id="rId689" Type="http://schemas.openxmlformats.org/officeDocument/2006/relationships/customXml" Target="../ink/ink3316.xml"/><Relationship Id="rId688" Type="http://schemas.openxmlformats.org/officeDocument/2006/relationships/image" Target="../media/image3164.png"/><Relationship Id="rId687" Type="http://schemas.openxmlformats.org/officeDocument/2006/relationships/customXml" Target="../ink/ink3315.xml"/><Relationship Id="rId686" Type="http://schemas.openxmlformats.org/officeDocument/2006/relationships/image" Target="../media/image3163.png"/><Relationship Id="rId685" Type="http://schemas.openxmlformats.org/officeDocument/2006/relationships/customXml" Target="../ink/ink3314.xml"/><Relationship Id="rId684" Type="http://schemas.openxmlformats.org/officeDocument/2006/relationships/image" Target="../media/image3162.png"/><Relationship Id="rId683" Type="http://schemas.openxmlformats.org/officeDocument/2006/relationships/customXml" Target="../ink/ink3313.xml"/><Relationship Id="rId682" Type="http://schemas.openxmlformats.org/officeDocument/2006/relationships/image" Target="../media/image3161.png"/><Relationship Id="rId681" Type="http://schemas.openxmlformats.org/officeDocument/2006/relationships/customXml" Target="../ink/ink3312.xml"/><Relationship Id="rId680" Type="http://schemas.openxmlformats.org/officeDocument/2006/relationships/image" Target="../media/image3160.png"/><Relationship Id="rId68" Type="http://schemas.openxmlformats.org/officeDocument/2006/relationships/image" Target="../media/image2860.png"/><Relationship Id="rId679" Type="http://schemas.openxmlformats.org/officeDocument/2006/relationships/customXml" Target="../ink/ink3311.xml"/><Relationship Id="rId678" Type="http://schemas.openxmlformats.org/officeDocument/2006/relationships/image" Target="../media/image3159.png"/><Relationship Id="rId677" Type="http://schemas.openxmlformats.org/officeDocument/2006/relationships/customXml" Target="../ink/ink3310.xml"/><Relationship Id="rId676" Type="http://schemas.openxmlformats.org/officeDocument/2006/relationships/image" Target="../media/image3158.png"/><Relationship Id="rId675" Type="http://schemas.openxmlformats.org/officeDocument/2006/relationships/customXml" Target="../ink/ink3309.xml"/><Relationship Id="rId674" Type="http://schemas.openxmlformats.org/officeDocument/2006/relationships/image" Target="../media/image3157.png"/><Relationship Id="rId673" Type="http://schemas.openxmlformats.org/officeDocument/2006/relationships/customXml" Target="../ink/ink3308.xml"/><Relationship Id="rId672" Type="http://schemas.openxmlformats.org/officeDocument/2006/relationships/image" Target="../media/image3156.png"/><Relationship Id="rId671" Type="http://schemas.openxmlformats.org/officeDocument/2006/relationships/customXml" Target="../ink/ink3307.xml"/><Relationship Id="rId670" Type="http://schemas.openxmlformats.org/officeDocument/2006/relationships/image" Target="../media/image3155.png"/><Relationship Id="rId67" Type="http://schemas.openxmlformats.org/officeDocument/2006/relationships/customXml" Target="../ink/ink3002.xml"/><Relationship Id="rId669" Type="http://schemas.openxmlformats.org/officeDocument/2006/relationships/customXml" Target="../ink/ink3306.xml"/><Relationship Id="rId668" Type="http://schemas.openxmlformats.org/officeDocument/2006/relationships/image" Target="../media/image3154.png"/><Relationship Id="rId667" Type="http://schemas.openxmlformats.org/officeDocument/2006/relationships/customXml" Target="../ink/ink3305.xml"/><Relationship Id="rId666" Type="http://schemas.openxmlformats.org/officeDocument/2006/relationships/image" Target="../media/image3153.png"/><Relationship Id="rId665" Type="http://schemas.openxmlformats.org/officeDocument/2006/relationships/customXml" Target="../ink/ink3304.xml"/><Relationship Id="rId664" Type="http://schemas.openxmlformats.org/officeDocument/2006/relationships/image" Target="../media/image3152.png"/><Relationship Id="rId663" Type="http://schemas.openxmlformats.org/officeDocument/2006/relationships/customXml" Target="../ink/ink3303.xml"/><Relationship Id="rId662" Type="http://schemas.openxmlformats.org/officeDocument/2006/relationships/image" Target="../media/image3151.png"/><Relationship Id="rId661" Type="http://schemas.openxmlformats.org/officeDocument/2006/relationships/customXml" Target="../ink/ink3302.xml"/><Relationship Id="rId660" Type="http://schemas.openxmlformats.org/officeDocument/2006/relationships/image" Target="../media/image3150.png"/><Relationship Id="rId66" Type="http://schemas.openxmlformats.org/officeDocument/2006/relationships/image" Target="../media/image2859.png"/><Relationship Id="rId659" Type="http://schemas.openxmlformats.org/officeDocument/2006/relationships/customXml" Target="../ink/ink3301.xml"/><Relationship Id="rId658" Type="http://schemas.openxmlformats.org/officeDocument/2006/relationships/image" Target="../media/image3149.png"/><Relationship Id="rId657" Type="http://schemas.openxmlformats.org/officeDocument/2006/relationships/customXml" Target="../ink/ink3300.xml"/><Relationship Id="rId656" Type="http://schemas.openxmlformats.org/officeDocument/2006/relationships/image" Target="../media/image3148.png"/><Relationship Id="rId655" Type="http://schemas.openxmlformats.org/officeDocument/2006/relationships/customXml" Target="../ink/ink3299.xml"/><Relationship Id="rId654" Type="http://schemas.openxmlformats.org/officeDocument/2006/relationships/image" Target="../media/image3147.png"/><Relationship Id="rId653" Type="http://schemas.openxmlformats.org/officeDocument/2006/relationships/customXml" Target="../ink/ink3298.xml"/><Relationship Id="rId652" Type="http://schemas.openxmlformats.org/officeDocument/2006/relationships/image" Target="../media/image3146.png"/><Relationship Id="rId651" Type="http://schemas.openxmlformats.org/officeDocument/2006/relationships/customXml" Target="../ink/ink3297.xml"/><Relationship Id="rId650" Type="http://schemas.openxmlformats.org/officeDocument/2006/relationships/image" Target="../media/image3145.png"/><Relationship Id="rId65" Type="http://schemas.openxmlformats.org/officeDocument/2006/relationships/customXml" Target="../ink/ink3001.xml"/><Relationship Id="rId649" Type="http://schemas.openxmlformats.org/officeDocument/2006/relationships/customXml" Target="../ink/ink3296.xml"/><Relationship Id="rId648" Type="http://schemas.openxmlformats.org/officeDocument/2006/relationships/image" Target="../media/image3144.png"/><Relationship Id="rId647" Type="http://schemas.openxmlformats.org/officeDocument/2006/relationships/customXml" Target="../ink/ink3295.xml"/><Relationship Id="rId646" Type="http://schemas.openxmlformats.org/officeDocument/2006/relationships/image" Target="../media/image3143.png"/><Relationship Id="rId645" Type="http://schemas.openxmlformats.org/officeDocument/2006/relationships/customXml" Target="../ink/ink3294.xml"/><Relationship Id="rId644" Type="http://schemas.openxmlformats.org/officeDocument/2006/relationships/image" Target="../media/image3142.png"/><Relationship Id="rId643" Type="http://schemas.openxmlformats.org/officeDocument/2006/relationships/customXml" Target="../ink/ink3293.xml"/><Relationship Id="rId642" Type="http://schemas.openxmlformats.org/officeDocument/2006/relationships/image" Target="../media/image3141.png"/><Relationship Id="rId641" Type="http://schemas.openxmlformats.org/officeDocument/2006/relationships/customXml" Target="../ink/ink3292.xml"/><Relationship Id="rId640" Type="http://schemas.openxmlformats.org/officeDocument/2006/relationships/image" Target="../media/image3140.png"/><Relationship Id="rId64" Type="http://schemas.openxmlformats.org/officeDocument/2006/relationships/image" Target="../media/image2858.png"/><Relationship Id="rId639" Type="http://schemas.openxmlformats.org/officeDocument/2006/relationships/customXml" Target="../ink/ink3291.xml"/><Relationship Id="rId638" Type="http://schemas.openxmlformats.org/officeDocument/2006/relationships/image" Target="../media/image3139.png"/><Relationship Id="rId637" Type="http://schemas.openxmlformats.org/officeDocument/2006/relationships/customXml" Target="../ink/ink3290.xml"/><Relationship Id="rId636" Type="http://schemas.openxmlformats.org/officeDocument/2006/relationships/image" Target="../media/image3138.png"/><Relationship Id="rId635" Type="http://schemas.openxmlformats.org/officeDocument/2006/relationships/customXml" Target="../ink/ink3289.xml"/><Relationship Id="rId634" Type="http://schemas.openxmlformats.org/officeDocument/2006/relationships/image" Target="../media/image3137.png"/><Relationship Id="rId633" Type="http://schemas.openxmlformats.org/officeDocument/2006/relationships/customXml" Target="../ink/ink3288.xml"/><Relationship Id="rId632" Type="http://schemas.openxmlformats.org/officeDocument/2006/relationships/image" Target="../media/image3136.png"/><Relationship Id="rId631" Type="http://schemas.openxmlformats.org/officeDocument/2006/relationships/customXml" Target="../ink/ink3287.xml"/><Relationship Id="rId630" Type="http://schemas.openxmlformats.org/officeDocument/2006/relationships/image" Target="../media/image3135.png"/><Relationship Id="rId63" Type="http://schemas.openxmlformats.org/officeDocument/2006/relationships/customXml" Target="../ink/ink3000.xml"/><Relationship Id="rId629" Type="http://schemas.openxmlformats.org/officeDocument/2006/relationships/customXml" Target="../ink/ink3286.xml"/><Relationship Id="rId628" Type="http://schemas.openxmlformats.org/officeDocument/2006/relationships/image" Target="../media/image3134.png"/><Relationship Id="rId627" Type="http://schemas.openxmlformats.org/officeDocument/2006/relationships/customXml" Target="../ink/ink3285.xml"/><Relationship Id="rId626" Type="http://schemas.openxmlformats.org/officeDocument/2006/relationships/image" Target="../media/image3133.png"/><Relationship Id="rId625" Type="http://schemas.openxmlformats.org/officeDocument/2006/relationships/customXml" Target="../ink/ink3284.xml"/><Relationship Id="rId624" Type="http://schemas.openxmlformats.org/officeDocument/2006/relationships/image" Target="../media/image3132.png"/><Relationship Id="rId623" Type="http://schemas.openxmlformats.org/officeDocument/2006/relationships/customXml" Target="../ink/ink3283.xml"/><Relationship Id="rId622" Type="http://schemas.openxmlformats.org/officeDocument/2006/relationships/image" Target="../media/image3131.png"/><Relationship Id="rId621" Type="http://schemas.openxmlformats.org/officeDocument/2006/relationships/customXml" Target="../ink/ink3282.xml"/><Relationship Id="rId620" Type="http://schemas.openxmlformats.org/officeDocument/2006/relationships/image" Target="../media/image3130.png"/><Relationship Id="rId62" Type="http://schemas.openxmlformats.org/officeDocument/2006/relationships/image" Target="../media/image2857.png"/><Relationship Id="rId619" Type="http://schemas.openxmlformats.org/officeDocument/2006/relationships/customXml" Target="../ink/ink3281.xml"/><Relationship Id="rId618" Type="http://schemas.openxmlformats.org/officeDocument/2006/relationships/image" Target="../media/image3129.png"/><Relationship Id="rId617" Type="http://schemas.openxmlformats.org/officeDocument/2006/relationships/customXml" Target="../ink/ink3280.xml"/><Relationship Id="rId616" Type="http://schemas.openxmlformats.org/officeDocument/2006/relationships/image" Target="../media/image3128.png"/><Relationship Id="rId615" Type="http://schemas.openxmlformats.org/officeDocument/2006/relationships/customXml" Target="../ink/ink3279.xml"/><Relationship Id="rId614" Type="http://schemas.openxmlformats.org/officeDocument/2006/relationships/image" Target="../media/image269.png"/><Relationship Id="rId613" Type="http://schemas.openxmlformats.org/officeDocument/2006/relationships/customXml" Target="../ink/ink3278.xml"/><Relationship Id="rId612" Type="http://schemas.openxmlformats.org/officeDocument/2006/relationships/image" Target="../media/image3127.png"/><Relationship Id="rId611" Type="http://schemas.openxmlformats.org/officeDocument/2006/relationships/customXml" Target="../ink/ink3277.xml"/><Relationship Id="rId610" Type="http://schemas.openxmlformats.org/officeDocument/2006/relationships/image" Target="../media/image3126.png"/><Relationship Id="rId61" Type="http://schemas.openxmlformats.org/officeDocument/2006/relationships/customXml" Target="../ink/ink2999.xml"/><Relationship Id="rId609" Type="http://schemas.openxmlformats.org/officeDocument/2006/relationships/customXml" Target="../ink/ink3276.xml"/><Relationship Id="rId608" Type="http://schemas.openxmlformats.org/officeDocument/2006/relationships/image" Target="../media/image3125.png"/><Relationship Id="rId607" Type="http://schemas.openxmlformats.org/officeDocument/2006/relationships/customXml" Target="../ink/ink3275.xml"/><Relationship Id="rId606" Type="http://schemas.openxmlformats.org/officeDocument/2006/relationships/image" Target="../media/image3124.png"/><Relationship Id="rId605" Type="http://schemas.openxmlformats.org/officeDocument/2006/relationships/customXml" Target="../ink/ink3274.xml"/><Relationship Id="rId604" Type="http://schemas.openxmlformats.org/officeDocument/2006/relationships/image" Target="../media/image3123.png"/><Relationship Id="rId603" Type="http://schemas.openxmlformats.org/officeDocument/2006/relationships/customXml" Target="../ink/ink3273.xml"/><Relationship Id="rId602" Type="http://schemas.openxmlformats.org/officeDocument/2006/relationships/image" Target="../media/image3122.png"/><Relationship Id="rId601" Type="http://schemas.openxmlformats.org/officeDocument/2006/relationships/customXml" Target="../ink/ink3272.xml"/><Relationship Id="rId600" Type="http://schemas.openxmlformats.org/officeDocument/2006/relationships/image" Target="../media/image3121.png"/><Relationship Id="rId60" Type="http://schemas.openxmlformats.org/officeDocument/2006/relationships/image" Target="../media/image51.png"/><Relationship Id="rId6" Type="http://schemas.openxmlformats.org/officeDocument/2006/relationships/image" Target="../media/image2830.png"/><Relationship Id="rId599" Type="http://schemas.openxmlformats.org/officeDocument/2006/relationships/customXml" Target="../ink/ink3271.xml"/><Relationship Id="rId598" Type="http://schemas.openxmlformats.org/officeDocument/2006/relationships/image" Target="../media/image3120.png"/><Relationship Id="rId597" Type="http://schemas.openxmlformats.org/officeDocument/2006/relationships/customXml" Target="../ink/ink3270.xml"/><Relationship Id="rId596" Type="http://schemas.openxmlformats.org/officeDocument/2006/relationships/image" Target="../media/image3119.png"/><Relationship Id="rId595" Type="http://schemas.openxmlformats.org/officeDocument/2006/relationships/customXml" Target="../ink/ink3269.xml"/><Relationship Id="rId594" Type="http://schemas.openxmlformats.org/officeDocument/2006/relationships/image" Target="../media/image3118.png"/><Relationship Id="rId593" Type="http://schemas.openxmlformats.org/officeDocument/2006/relationships/customXml" Target="../ink/ink3268.xml"/><Relationship Id="rId592" Type="http://schemas.openxmlformats.org/officeDocument/2006/relationships/image" Target="../media/image3117.png"/><Relationship Id="rId591" Type="http://schemas.openxmlformats.org/officeDocument/2006/relationships/customXml" Target="../ink/ink3267.xml"/><Relationship Id="rId590" Type="http://schemas.openxmlformats.org/officeDocument/2006/relationships/image" Target="../media/image3116.png"/><Relationship Id="rId59" Type="http://schemas.openxmlformats.org/officeDocument/2006/relationships/customXml" Target="../ink/ink2998.xml"/><Relationship Id="rId589" Type="http://schemas.openxmlformats.org/officeDocument/2006/relationships/customXml" Target="../ink/ink3266.xml"/><Relationship Id="rId588" Type="http://schemas.openxmlformats.org/officeDocument/2006/relationships/image" Target="../media/image3115.png"/><Relationship Id="rId587" Type="http://schemas.openxmlformats.org/officeDocument/2006/relationships/customXml" Target="../ink/ink3265.xml"/><Relationship Id="rId586" Type="http://schemas.openxmlformats.org/officeDocument/2006/relationships/image" Target="../media/image3114.png"/><Relationship Id="rId585" Type="http://schemas.openxmlformats.org/officeDocument/2006/relationships/customXml" Target="../ink/ink3264.xml"/><Relationship Id="rId584" Type="http://schemas.openxmlformats.org/officeDocument/2006/relationships/image" Target="../media/image3113.png"/><Relationship Id="rId583" Type="http://schemas.openxmlformats.org/officeDocument/2006/relationships/customXml" Target="../ink/ink3263.xml"/><Relationship Id="rId582" Type="http://schemas.openxmlformats.org/officeDocument/2006/relationships/image" Target="../media/image3112.png"/><Relationship Id="rId581" Type="http://schemas.openxmlformats.org/officeDocument/2006/relationships/customXml" Target="../ink/ink3262.xml"/><Relationship Id="rId580" Type="http://schemas.openxmlformats.org/officeDocument/2006/relationships/image" Target="../media/image3111.png"/><Relationship Id="rId58" Type="http://schemas.openxmlformats.org/officeDocument/2006/relationships/image" Target="../media/image2856.png"/><Relationship Id="rId579" Type="http://schemas.openxmlformats.org/officeDocument/2006/relationships/customXml" Target="../ink/ink3261.xml"/><Relationship Id="rId578" Type="http://schemas.openxmlformats.org/officeDocument/2006/relationships/image" Target="../media/image3110.png"/><Relationship Id="rId577" Type="http://schemas.openxmlformats.org/officeDocument/2006/relationships/customXml" Target="../ink/ink3260.xml"/><Relationship Id="rId576" Type="http://schemas.openxmlformats.org/officeDocument/2006/relationships/image" Target="../media/image3109.png"/><Relationship Id="rId575" Type="http://schemas.openxmlformats.org/officeDocument/2006/relationships/customXml" Target="../ink/ink3259.xml"/><Relationship Id="rId574" Type="http://schemas.openxmlformats.org/officeDocument/2006/relationships/image" Target="../media/image3108.png"/><Relationship Id="rId573" Type="http://schemas.openxmlformats.org/officeDocument/2006/relationships/customXml" Target="../ink/ink3258.xml"/><Relationship Id="rId572" Type="http://schemas.openxmlformats.org/officeDocument/2006/relationships/image" Target="../media/image3107.png"/><Relationship Id="rId571" Type="http://schemas.openxmlformats.org/officeDocument/2006/relationships/customXml" Target="../ink/ink3257.xml"/><Relationship Id="rId570" Type="http://schemas.openxmlformats.org/officeDocument/2006/relationships/image" Target="../media/image3106.png"/><Relationship Id="rId57" Type="http://schemas.openxmlformats.org/officeDocument/2006/relationships/customXml" Target="../ink/ink2997.xml"/><Relationship Id="rId569" Type="http://schemas.openxmlformats.org/officeDocument/2006/relationships/customXml" Target="../ink/ink3256.xml"/><Relationship Id="rId568" Type="http://schemas.openxmlformats.org/officeDocument/2006/relationships/image" Target="../media/image3105.png"/><Relationship Id="rId567" Type="http://schemas.openxmlformats.org/officeDocument/2006/relationships/customXml" Target="../ink/ink3255.xml"/><Relationship Id="rId566" Type="http://schemas.openxmlformats.org/officeDocument/2006/relationships/image" Target="../media/image3104.png"/><Relationship Id="rId565" Type="http://schemas.openxmlformats.org/officeDocument/2006/relationships/customXml" Target="../ink/ink3254.xml"/><Relationship Id="rId564" Type="http://schemas.openxmlformats.org/officeDocument/2006/relationships/image" Target="../media/image3103.png"/><Relationship Id="rId563" Type="http://schemas.openxmlformats.org/officeDocument/2006/relationships/customXml" Target="../ink/ink3253.xml"/><Relationship Id="rId562" Type="http://schemas.openxmlformats.org/officeDocument/2006/relationships/image" Target="../media/image3102.png"/><Relationship Id="rId561" Type="http://schemas.openxmlformats.org/officeDocument/2006/relationships/customXml" Target="../ink/ink3252.xml"/><Relationship Id="rId560" Type="http://schemas.openxmlformats.org/officeDocument/2006/relationships/image" Target="../media/image3101.png"/><Relationship Id="rId56" Type="http://schemas.openxmlformats.org/officeDocument/2006/relationships/image" Target="../media/image2855.png"/><Relationship Id="rId559" Type="http://schemas.openxmlformats.org/officeDocument/2006/relationships/customXml" Target="../ink/ink3251.xml"/><Relationship Id="rId558" Type="http://schemas.openxmlformats.org/officeDocument/2006/relationships/image" Target="../media/image3100.png"/><Relationship Id="rId557" Type="http://schemas.openxmlformats.org/officeDocument/2006/relationships/customXml" Target="../ink/ink3250.xml"/><Relationship Id="rId556" Type="http://schemas.openxmlformats.org/officeDocument/2006/relationships/image" Target="../media/image3099.png"/><Relationship Id="rId555" Type="http://schemas.openxmlformats.org/officeDocument/2006/relationships/customXml" Target="../ink/ink3249.xml"/><Relationship Id="rId554" Type="http://schemas.openxmlformats.org/officeDocument/2006/relationships/image" Target="../media/image3098.png"/><Relationship Id="rId553" Type="http://schemas.openxmlformats.org/officeDocument/2006/relationships/customXml" Target="../ink/ink3248.xml"/><Relationship Id="rId552" Type="http://schemas.openxmlformats.org/officeDocument/2006/relationships/image" Target="../media/image3097.png"/><Relationship Id="rId551" Type="http://schemas.openxmlformats.org/officeDocument/2006/relationships/customXml" Target="../ink/ink3247.xml"/><Relationship Id="rId550" Type="http://schemas.openxmlformats.org/officeDocument/2006/relationships/image" Target="../media/image3096.png"/><Relationship Id="rId55" Type="http://schemas.openxmlformats.org/officeDocument/2006/relationships/customXml" Target="../ink/ink2996.xml"/><Relationship Id="rId549" Type="http://schemas.openxmlformats.org/officeDocument/2006/relationships/customXml" Target="../ink/ink3246.xml"/><Relationship Id="rId548" Type="http://schemas.openxmlformats.org/officeDocument/2006/relationships/image" Target="../media/image3095.png"/><Relationship Id="rId547" Type="http://schemas.openxmlformats.org/officeDocument/2006/relationships/customXml" Target="../ink/ink3245.xml"/><Relationship Id="rId546" Type="http://schemas.openxmlformats.org/officeDocument/2006/relationships/image" Target="../media/image3094.png"/><Relationship Id="rId545" Type="http://schemas.openxmlformats.org/officeDocument/2006/relationships/customXml" Target="../ink/ink3244.xml"/><Relationship Id="rId544" Type="http://schemas.openxmlformats.org/officeDocument/2006/relationships/image" Target="../media/image3093.png"/><Relationship Id="rId543" Type="http://schemas.openxmlformats.org/officeDocument/2006/relationships/customXml" Target="../ink/ink3243.xml"/><Relationship Id="rId542" Type="http://schemas.openxmlformats.org/officeDocument/2006/relationships/image" Target="../media/image3092.png"/><Relationship Id="rId541" Type="http://schemas.openxmlformats.org/officeDocument/2006/relationships/customXml" Target="../ink/ink3242.xml"/><Relationship Id="rId540" Type="http://schemas.openxmlformats.org/officeDocument/2006/relationships/image" Target="../media/image3091.png"/><Relationship Id="rId54" Type="http://schemas.openxmlformats.org/officeDocument/2006/relationships/image" Target="../media/image2854.png"/><Relationship Id="rId539" Type="http://schemas.openxmlformats.org/officeDocument/2006/relationships/customXml" Target="../ink/ink3241.xml"/><Relationship Id="rId538" Type="http://schemas.openxmlformats.org/officeDocument/2006/relationships/image" Target="../media/image3090.png"/><Relationship Id="rId537" Type="http://schemas.openxmlformats.org/officeDocument/2006/relationships/customXml" Target="../ink/ink3240.xml"/><Relationship Id="rId536" Type="http://schemas.openxmlformats.org/officeDocument/2006/relationships/image" Target="../media/image3089.png"/><Relationship Id="rId535" Type="http://schemas.openxmlformats.org/officeDocument/2006/relationships/customXml" Target="../ink/ink3239.xml"/><Relationship Id="rId534" Type="http://schemas.openxmlformats.org/officeDocument/2006/relationships/image" Target="../media/image3088.png"/><Relationship Id="rId533" Type="http://schemas.openxmlformats.org/officeDocument/2006/relationships/customXml" Target="../ink/ink3238.xml"/><Relationship Id="rId532" Type="http://schemas.openxmlformats.org/officeDocument/2006/relationships/image" Target="../media/image3087.png"/><Relationship Id="rId531" Type="http://schemas.openxmlformats.org/officeDocument/2006/relationships/customXml" Target="../ink/ink3237.xml"/><Relationship Id="rId530" Type="http://schemas.openxmlformats.org/officeDocument/2006/relationships/image" Target="../media/image3086.png"/><Relationship Id="rId53" Type="http://schemas.openxmlformats.org/officeDocument/2006/relationships/customXml" Target="../ink/ink2995.xml"/><Relationship Id="rId529" Type="http://schemas.openxmlformats.org/officeDocument/2006/relationships/customXml" Target="../ink/ink3236.xml"/><Relationship Id="rId528" Type="http://schemas.openxmlformats.org/officeDocument/2006/relationships/image" Target="../media/image3085.png"/><Relationship Id="rId527" Type="http://schemas.openxmlformats.org/officeDocument/2006/relationships/customXml" Target="../ink/ink3235.xml"/><Relationship Id="rId526" Type="http://schemas.openxmlformats.org/officeDocument/2006/relationships/image" Target="../media/image3084.png"/><Relationship Id="rId525" Type="http://schemas.openxmlformats.org/officeDocument/2006/relationships/customXml" Target="../ink/ink3234.xml"/><Relationship Id="rId524" Type="http://schemas.openxmlformats.org/officeDocument/2006/relationships/image" Target="../media/image3083.png"/><Relationship Id="rId523" Type="http://schemas.openxmlformats.org/officeDocument/2006/relationships/customXml" Target="../ink/ink3233.xml"/><Relationship Id="rId522" Type="http://schemas.openxmlformats.org/officeDocument/2006/relationships/image" Target="../media/image3082.png"/><Relationship Id="rId521" Type="http://schemas.openxmlformats.org/officeDocument/2006/relationships/customXml" Target="../ink/ink3232.xml"/><Relationship Id="rId520" Type="http://schemas.openxmlformats.org/officeDocument/2006/relationships/image" Target="../media/image3081.png"/><Relationship Id="rId52" Type="http://schemas.openxmlformats.org/officeDocument/2006/relationships/image" Target="../media/image2853.png"/><Relationship Id="rId519" Type="http://schemas.openxmlformats.org/officeDocument/2006/relationships/customXml" Target="../ink/ink3231.xml"/><Relationship Id="rId518" Type="http://schemas.openxmlformats.org/officeDocument/2006/relationships/image" Target="../media/image3080.png"/><Relationship Id="rId517" Type="http://schemas.openxmlformats.org/officeDocument/2006/relationships/customXml" Target="../ink/ink3230.xml"/><Relationship Id="rId516" Type="http://schemas.openxmlformats.org/officeDocument/2006/relationships/image" Target="../media/image3079.png"/><Relationship Id="rId515" Type="http://schemas.openxmlformats.org/officeDocument/2006/relationships/customXml" Target="../ink/ink3229.xml"/><Relationship Id="rId514" Type="http://schemas.openxmlformats.org/officeDocument/2006/relationships/image" Target="../media/image3078.png"/><Relationship Id="rId513" Type="http://schemas.openxmlformats.org/officeDocument/2006/relationships/customXml" Target="../ink/ink3228.xml"/><Relationship Id="rId512" Type="http://schemas.openxmlformats.org/officeDocument/2006/relationships/image" Target="../media/image3077.png"/><Relationship Id="rId511" Type="http://schemas.openxmlformats.org/officeDocument/2006/relationships/customXml" Target="../ink/ink3227.xml"/><Relationship Id="rId510" Type="http://schemas.openxmlformats.org/officeDocument/2006/relationships/image" Target="../media/image3076.png"/><Relationship Id="rId51" Type="http://schemas.openxmlformats.org/officeDocument/2006/relationships/customXml" Target="../ink/ink2994.xml"/><Relationship Id="rId509" Type="http://schemas.openxmlformats.org/officeDocument/2006/relationships/customXml" Target="../ink/ink3226.xml"/><Relationship Id="rId508" Type="http://schemas.openxmlformats.org/officeDocument/2006/relationships/image" Target="../media/image3075.png"/><Relationship Id="rId507" Type="http://schemas.openxmlformats.org/officeDocument/2006/relationships/customXml" Target="../ink/ink3225.xml"/><Relationship Id="rId506" Type="http://schemas.openxmlformats.org/officeDocument/2006/relationships/image" Target="../media/image3074.png"/><Relationship Id="rId505" Type="http://schemas.openxmlformats.org/officeDocument/2006/relationships/customXml" Target="../ink/ink3224.xml"/><Relationship Id="rId504" Type="http://schemas.openxmlformats.org/officeDocument/2006/relationships/image" Target="../media/image3073.png"/><Relationship Id="rId503" Type="http://schemas.openxmlformats.org/officeDocument/2006/relationships/customXml" Target="../ink/ink3223.xml"/><Relationship Id="rId502" Type="http://schemas.openxmlformats.org/officeDocument/2006/relationships/image" Target="../media/image3072.png"/><Relationship Id="rId501" Type="http://schemas.openxmlformats.org/officeDocument/2006/relationships/customXml" Target="../ink/ink3222.xml"/><Relationship Id="rId500" Type="http://schemas.openxmlformats.org/officeDocument/2006/relationships/image" Target="../media/image3071.png"/><Relationship Id="rId50" Type="http://schemas.openxmlformats.org/officeDocument/2006/relationships/image" Target="../media/image2852.png"/><Relationship Id="rId5" Type="http://schemas.openxmlformats.org/officeDocument/2006/relationships/customXml" Target="../ink/ink2971.xml"/><Relationship Id="rId499" Type="http://schemas.openxmlformats.org/officeDocument/2006/relationships/customXml" Target="../ink/ink3221.xml"/><Relationship Id="rId498" Type="http://schemas.openxmlformats.org/officeDocument/2006/relationships/image" Target="../media/image3070.png"/><Relationship Id="rId497" Type="http://schemas.openxmlformats.org/officeDocument/2006/relationships/customXml" Target="../ink/ink3220.xml"/><Relationship Id="rId496" Type="http://schemas.openxmlformats.org/officeDocument/2006/relationships/image" Target="../media/image3069.png"/><Relationship Id="rId495" Type="http://schemas.openxmlformats.org/officeDocument/2006/relationships/customXml" Target="../ink/ink3219.xml"/><Relationship Id="rId494" Type="http://schemas.openxmlformats.org/officeDocument/2006/relationships/image" Target="../media/image3068.png"/><Relationship Id="rId493" Type="http://schemas.openxmlformats.org/officeDocument/2006/relationships/customXml" Target="../ink/ink3218.xml"/><Relationship Id="rId492" Type="http://schemas.openxmlformats.org/officeDocument/2006/relationships/image" Target="../media/image3067.png"/><Relationship Id="rId491" Type="http://schemas.openxmlformats.org/officeDocument/2006/relationships/customXml" Target="../ink/ink3217.xml"/><Relationship Id="rId490" Type="http://schemas.openxmlformats.org/officeDocument/2006/relationships/image" Target="../media/image3066.png"/><Relationship Id="rId49" Type="http://schemas.openxmlformats.org/officeDocument/2006/relationships/customXml" Target="../ink/ink2993.xml"/><Relationship Id="rId489" Type="http://schemas.openxmlformats.org/officeDocument/2006/relationships/customXml" Target="../ink/ink3216.xml"/><Relationship Id="rId488" Type="http://schemas.openxmlformats.org/officeDocument/2006/relationships/image" Target="../media/image3065.png"/><Relationship Id="rId487" Type="http://schemas.openxmlformats.org/officeDocument/2006/relationships/customXml" Target="../ink/ink3215.xml"/><Relationship Id="rId486" Type="http://schemas.openxmlformats.org/officeDocument/2006/relationships/image" Target="../media/image3064.png"/><Relationship Id="rId485" Type="http://schemas.openxmlformats.org/officeDocument/2006/relationships/customXml" Target="../ink/ink3214.xml"/><Relationship Id="rId484" Type="http://schemas.openxmlformats.org/officeDocument/2006/relationships/image" Target="../media/image3063.png"/><Relationship Id="rId483" Type="http://schemas.openxmlformats.org/officeDocument/2006/relationships/customXml" Target="../ink/ink3213.xml"/><Relationship Id="rId482" Type="http://schemas.openxmlformats.org/officeDocument/2006/relationships/image" Target="../media/image3062.png"/><Relationship Id="rId481" Type="http://schemas.openxmlformats.org/officeDocument/2006/relationships/customXml" Target="../ink/ink3212.xml"/><Relationship Id="rId480" Type="http://schemas.openxmlformats.org/officeDocument/2006/relationships/image" Target="../media/image3061.png"/><Relationship Id="rId48" Type="http://schemas.openxmlformats.org/officeDocument/2006/relationships/image" Target="../media/image2851.png"/><Relationship Id="rId479" Type="http://schemas.openxmlformats.org/officeDocument/2006/relationships/customXml" Target="../ink/ink3211.xml"/><Relationship Id="rId478" Type="http://schemas.openxmlformats.org/officeDocument/2006/relationships/image" Target="../media/image3060.png"/><Relationship Id="rId477" Type="http://schemas.openxmlformats.org/officeDocument/2006/relationships/customXml" Target="../ink/ink3210.xml"/><Relationship Id="rId476" Type="http://schemas.openxmlformats.org/officeDocument/2006/relationships/image" Target="../media/image3059.png"/><Relationship Id="rId475" Type="http://schemas.openxmlformats.org/officeDocument/2006/relationships/customXml" Target="../ink/ink3209.xml"/><Relationship Id="rId474" Type="http://schemas.openxmlformats.org/officeDocument/2006/relationships/image" Target="../media/image3058.png"/><Relationship Id="rId473" Type="http://schemas.openxmlformats.org/officeDocument/2006/relationships/customXml" Target="../ink/ink3208.xml"/><Relationship Id="rId472" Type="http://schemas.openxmlformats.org/officeDocument/2006/relationships/customXml" Target="../ink/ink3207.xml"/><Relationship Id="rId471" Type="http://schemas.openxmlformats.org/officeDocument/2006/relationships/image" Target="../media/image3057.png"/><Relationship Id="rId470" Type="http://schemas.openxmlformats.org/officeDocument/2006/relationships/customXml" Target="../ink/ink3206.xml"/><Relationship Id="rId47" Type="http://schemas.openxmlformats.org/officeDocument/2006/relationships/customXml" Target="../ink/ink2992.xml"/><Relationship Id="rId469" Type="http://schemas.openxmlformats.org/officeDocument/2006/relationships/image" Target="../media/image3056.png"/><Relationship Id="rId468" Type="http://schemas.openxmlformats.org/officeDocument/2006/relationships/customXml" Target="../ink/ink3205.xml"/><Relationship Id="rId467" Type="http://schemas.openxmlformats.org/officeDocument/2006/relationships/image" Target="../media/image3055.png"/><Relationship Id="rId466" Type="http://schemas.openxmlformats.org/officeDocument/2006/relationships/customXml" Target="../ink/ink3204.xml"/><Relationship Id="rId465" Type="http://schemas.openxmlformats.org/officeDocument/2006/relationships/image" Target="../media/image3054.png"/><Relationship Id="rId464" Type="http://schemas.openxmlformats.org/officeDocument/2006/relationships/customXml" Target="../ink/ink3203.xml"/><Relationship Id="rId463" Type="http://schemas.openxmlformats.org/officeDocument/2006/relationships/image" Target="../media/image3053.png"/><Relationship Id="rId462" Type="http://schemas.openxmlformats.org/officeDocument/2006/relationships/customXml" Target="../ink/ink3202.xml"/><Relationship Id="rId461" Type="http://schemas.openxmlformats.org/officeDocument/2006/relationships/image" Target="../media/image3052.png"/><Relationship Id="rId460" Type="http://schemas.openxmlformats.org/officeDocument/2006/relationships/customXml" Target="../ink/ink3201.xml"/><Relationship Id="rId46" Type="http://schemas.openxmlformats.org/officeDocument/2006/relationships/image" Target="../media/image2850.png"/><Relationship Id="rId459" Type="http://schemas.openxmlformats.org/officeDocument/2006/relationships/image" Target="../media/image3051.png"/><Relationship Id="rId458" Type="http://schemas.openxmlformats.org/officeDocument/2006/relationships/customXml" Target="../ink/ink3200.xml"/><Relationship Id="rId457" Type="http://schemas.openxmlformats.org/officeDocument/2006/relationships/image" Target="../media/image3050.png"/><Relationship Id="rId456" Type="http://schemas.openxmlformats.org/officeDocument/2006/relationships/customXml" Target="../ink/ink3199.xml"/><Relationship Id="rId455" Type="http://schemas.openxmlformats.org/officeDocument/2006/relationships/image" Target="../media/image3049.png"/><Relationship Id="rId454" Type="http://schemas.openxmlformats.org/officeDocument/2006/relationships/customXml" Target="../ink/ink3198.xml"/><Relationship Id="rId453" Type="http://schemas.openxmlformats.org/officeDocument/2006/relationships/image" Target="../media/image3048.png"/><Relationship Id="rId452" Type="http://schemas.openxmlformats.org/officeDocument/2006/relationships/customXml" Target="../ink/ink3197.xml"/><Relationship Id="rId451" Type="http://schemas.openxmlformats.org/officeDocument/2006/relationships/image" Target="../media/image3047.png"/><Relationship Id="rId450" Type="http://schemas.openxmlformats.org/officeDocument/2006/relationships/customXml" Target="../ink/ink3196.xml"/><Relationship Id="rId45" Type="http://schemas.openxmlformats.org/officeDocument/2006/relationships/customXml" Target="../ink/ink2991.xml"/><Relationship Id="rId449" Type="http://schemas.openxmlformats.org/officeDocument/2006/relationships/customXml" Target="../ink/ink3195.xml"/><Relationship Id="rId448" Type="http://schemas.openxmlformats.org/officeDocument/2006/relationships/image" Target="../media/image3046.png"/><Relationship Id="rId447" Type="http://schemas.openxmlformats.org/officeDocument/2006/relationships/customXml" Target="../ink/ink3194.xml"/><Relationship Id="rId446" Type="http://schemas.openxmlformats.org/officeDocument/2006/relationships/image" Target="../media/image3045.png"/><Relationship Id="rId445" Type="http://schemas.openxmlformats.org/officeDocument/2006/relationships/customXml" Target="../ink/ink3193.xml"/><Relationship Id="rId444" Type="http://schemas.openxmlformats.org/officeDocument/2006/relationships/image" Target="../media/image3044.png"/><Relationship Id="rId443" Type="http://schemas.openxmlformats.org/officeDocument/2006/relationships/customXml" Target="../ink/ink3192.xml"/><Relationship Id="rId442" Type="http://schemas.openxmlformats.org/officeDocument/2006/relationships/image" Target="../media/image3043.png"/><Relationship Id="rId441" Type="http://schemas.openxmlformats.org/officeDocument/2006/relationships/customXml" Target="../ink/ink3191.xml"/><Relationship Id="rId440" Type="http://schemas.openxmlformats.org/officeDocument/2006/relationships/image" Target="../media/image3042.png"/><Relationship Id="rId44" Type="http://schemas.openxmlformats.org/officeDocument/2006/relationships/image" Target="../media/image2849.png"/><Relationship Id="rId439" Type="http://schemas.openxmlformats.org/officeDocument/2006/relationships/customXml" Target="../ink/ink3190.xml"/><Relationship Id="rId438" Type="http://schemas.openxmlformats.org/officeDocument/2006/relationships/image" Target="../media/image3041.png"/><Relationship Id="rId437" Type="http://schemas.openxmlformats.org/officeDocument/2006/relationships/customXml" Target="../ink/ink3189.xml"/><Relationship Id="rId436" Type="http://schemas.openxmlformats.org/officeDocument/2006/relationships/image" Target="../media/image3040.png"/><Relationship Id="rId435" Type="http://schemas.openxmlformats.org/officeDocument/2006/relationships/customXml" Target="../ink/ink3188.xml"/><Relationship Id="rId434" Type="http://schemas.openxmlformats.org/officeDocument/2006/relationships/image" Target="../media/image3039.png"/><Relationship Id="rId433" Type="http://schemas.openxmlformats.org/officeDocument/2006/relationships/customXml" Target="../ink/ink3187.xml"/><Relationship Id="rId432" Type="http://schemas.openxmlformats.org/officeDocument/2006/relationships/image" Target="../media/image3038.png"/><Relationship Id="rId431" Type="http://schemas.openxmlformats.org/officeDocument/2006/relationships/customXml" Target="../ink/ink3186.xml"/><Relationship Id="rId430" Type="http://schemas.openxmlformats.org/officeDocument/2006/relationships/image" Target="../media/image3037.png"/><Relationship Id="rId43" Type="http://schemas.openxmlformats.org/officeDocument/2006/relationships/customXml" Target="../ink/ink2990.xml"/><Relationship Id="rId429" Type="http://schemas.openxmlformats.org/officeDocument/2006/relationships/customXml" Target="../ink/ink3185.xml"/><Relationship Id="rId428" Type="http://schemas.openxmlformats.org/officeDocument/2006/relationships/image" Target="../media/image3036.png"/><Relationship Id="rId427" Type="http://schemas.openxmlformats.org/officeDocument/2006/relationships/customXml" Target="../ink/ink3184.xml"/><Relationship Id="rId426" Type="http://schemas.openxmlformats.org/officeDocument/2006/relationships/image" Target="../media/image3035.png"/><Relationship Id="rId425" Type="http://schemas.openxmlformats.org/officeDocument/2006/relationships/customXml" Target="../ink/ink3183.xml"/><Relationship Id="rId424" Type="http://schemas.openxmlformats.org/officeDocument/2006/relationships/image" Target="../media/image3034.png"/><Relationship Id="rId423" Type="http://schemas.openxmlformats.org/officeDocument/2006/relationships/customXml" Target="../ink/ink3182.xml"/><Relationship Id="rId422" Type="http://schemas.openxmlformats.org/officeDocument/2006/relationships/image" Target="../media/image3033.png"/><Relationship Id="rId421" Type="http://schemas.openxmlformats.org/officeDocument/2006/relationships/customXml" Target="../ink/ink3181.xml"/><Relationship Id="rId420" Type="http://schemas.openxmlformats.org/officeDocument/2006/relationships/image" Target="../media/image3032.png"/><Relationship Id="rId42" Type="http://schemas.openxmlformats.org/officeDocument/2006/relationships/image" Target="../media/image2848.png"/><Relationship Id="rId419" Type="http://schemas.openxmlformats.org/officeDocument/2006/relationships/customXml" Target="../ink/ink3180.xml"/><Relationship Id="rId418" Type="http://schemas.openxmlformats.org/officeDocument/2006/relationships/image" Target="../media/image3031.png"/><Relationship Id="rId417" Type="http://schemas.openxmlformats.org/officeDocument/2006/relationships/customXml" Target="../ink/ink3179.xml"/><Relationship Id="rId416" Type="http://schemas.openxmlformats.org/officeDocument/2006/relationships/image" Target="../media/image3030.png"/><Relationship Id="rId415" Type="http://schemas.openxmlformats.org/officeDocument/2006/relationships/customXml" Target="../ink/ink3178.xml"/><Relationship Id="rId414" Type="http://schemas.openxmlformats.org/officeDocument/2006/relationships/image" Target="../media/image3029.png"/><Relationship Id="rId413" Type="http://schemas.openxmlformats.org/officeDocument/2006/relationships/customXml" Target="../ink/ink3177.xml"/><Relationship Id="rId412" Type="http://schemas.openxmlformats.org/officeDocument/2006/relationships/customXml" Target="../ink/ink3176.xml"/><Relationship Id="rId411" Type="http://schemas.openxmlformats.org/officeDocument/2006/relationships/image" Target="../media/image3028.png"/><Relationship Id="rId410" Type="http://schemas.openxmlformats.org/officeDocument/2006/relationships/customXml" Target="../ink/ink3175.xml"/><Relationship Id="rId41" Type="http://schemas.openxmlformats.org/officeDocument/2006/relationships/customXml" Target="../ink/ink2989.xml"/><Relationship Id="rId409" Type="http://schemas.openxmlformats.org/officeDocument/2006/relationships/customXml" Target="../ink/ink3174.xml"/><Relationship Id="rId408" Type="http://schemas.openxmlformats.org/officeDocument/2006/relationships/image" Target="../media/image3027.png"/><Relationship Id="rId407" Type="http://schemas.openxmlformats.org/officeDocument/2006/relationships/customXml" Target="../ink/ink3173.xml"/><Relationship Id="rId406" Type="http://schemas.openxmlformats.org/officeDocument/2006/relationships/image" Target="../media/image3026.png"/><Relationship Id="rId405" Type="http://schemas.openxmlformats.org/officeDocument/2006/relationships/customXml" Target="../ink/ink3172.xml"/><Relationship Id="rId404" Type="http://schemas.openxmlformats.org/officeDocument/2006/relationships/image" Target="../media/image3025.png"/><Relationship Id="rId403" Type="http://schemas.openxmlformats.org/officeDocument/2006/relationships/customXml" Target="../ink/ink3171.xml"/><Relationship Id="rId402" Type="http://schemas.openxmlformats.org/officeDocument/2006/relationships/image" Target="../media/image3024.png"/><Relationship Id="rId401" Type="http://schemas.openxmlformats.org/officeDocument/2006/relationships/customXml" Target="../ink/ink3170.xml"/><Relationship Id="rId400" Type="http://schemas.openxmlformats.org/officeDocument/2006/relationships/image" Target="../media/image3023.png"/><Relationship Id="rId40" Type="http://schemas.openxmlformats.org/officeDocument/2006/relationships/image" Target="../media/image2847.png"/><Relationship Id="rId4" Type="http://schemas.openxmlformats.org/officeDocument/2006/relationships/image" Target="../media/image2829.png"/><Relationship Id="rId399" Type="http://schemas.openxmlformats.org/officeDocument/2006/relationships/customXml" Target="../ink/ink3169.xml"/><Relationship Id="rId398" Type="http://schemas.openxmlformats.org/officeDocument/2006/relationships/image" Target="../media/image3022.png"/><Relationship Id="rId397" Type="http://schemas.openxmlformats.org/officeDocument/2006/relationships/customXml" Target="../ink/ink3168.xml"/><Relationship Id="rId396" Type="http://schemas.openxmlformats.org/officeDocument/2006/relationships/image" Target="../media/image3021.png"/><Relationship Id="rId395" Type="http://schemas.openxmlformats.org/officeDocument/2006/relationships/customXml" Target="../ink/ink3167.xml"/><Relationship Id="rId394" Type="http://schemas.openxmlformats.org/officeDocument/2006/relationships/image" Target="../media/image3020.png"/><Relationship Id="rId393" Type="http://schemas.openxmlformats.org/officeDocument/2006/relationships/customXml" Target="../ink/ink3166.xml"/><Relationship Id="rId392" Type="http://schemas.openxmlformats.org/officeDocument/2006/relationships/image" Target="../media/image3019.png"/><Relationship Id="rId391" Type="http://schemas.openxmlformats.org/officeDocument/2006/relationships/customXml" Target="../ink/ink3165.xml"/><Relationship Id="rId390" Type="http://schemas.openxmlformats.org/officeDocument/2006/relationships/image" Target="../media/image3018.png"/><Relationship Id="rId39" Type="http://schemas.openxmlformats.org/officeDocument/2006/relationships/customXml" Target="../ink/ink2988.xml"/><Relationship Id="rId389" Type="http://schemas.openxmlformats.org/officeDocument/2006/relationships/customXml" Target="../ink/ink3164.xml"/><Relationship Id="rId388" Type="http://schemas.openxmlformats.org/officeDocument/2006/relationships/image" Target="../media/image3017.png"/><Relationship Id="rId387" Type="http://schemas.openxmlformats.org/officeDocument/2006/relationships/customXml" Target="../ink/ink3163.xml"/><Relationship Id="rId386" Type="http://schemas.openxmlformats.org/officeDocument/2006/relationships/image" Target="../media/image3016.png"/><Relationship Id="rId385" Type="http://schemas.openxmlformats.org/officeDocument/2006/relationships/customXml" Target="../ink/ink3162.xml"/><Relationship Id="rId384" Type="http://schemas.openxmlformats.org/officeDocument/2006/relationships/image" Target="../media/image3015.png"/><Relationship Id="rId383" Type="http://schemas.openxmlformats.org/officeDocument/2006/relationships/customXml" Target="../ink/ink3161.xml"/><Relationship Id="rId382" Type="http://schemas.openxmlformats.org/officeDocument/2006/relationships/image" Target="../media/image3014.png"/><Relationship Id="rId381" Type="http://schemas.openxmlformats.org/officeDocument/2006/relationships/customXml" Target="../ink/ink3160.xml"/><Relationship Id="rId380" Type="http://schemas.openxmlformats.org/officeDocument/2006/relationships/image" Target="../media/image3013.png"/><Relationship Id="rId38" Type="http://schemas.openxmlformats.org/officeDocument/2006/relationships/image" Target="../media/image2846.png"/><Relationship Id="rId379" Type="http://schemas.openxmlformats.org/officeDocument/2006/relationships/customXml" Target="../ink/ink3159.xml"/><Relationship Id="rId378" Type="http://schemas.openxmlformats.org/officeDocument/2006/relationships/image" Target="../media/image3012.png"/><Relationship Id="rId377" Type="http://schemas.openxmlformats.org/officeDocument/2006/relationships/customXml" Target="../ink/ink3158.xml"/><Relationship Id="rId376" Type="http://schemas.openxmlformats.org/officeDocument/2006/relationships/image" Target="../media/image3011.png"/><Relationship Id="rId375" Type="http://schemas.openxmlformats.org/officeDocument/2006/relationships/customXml" Target="../ink/ink3157.xml"/><Relationship Id="rId374" Type="http://schemas.openxmlformats.org/officeDocument/2006/relationships/image" Target="../media/image3010.png"/><Relationship Id="rId373" Type="http://schemas.openxmlformats.org/officeDocument/2006/relationships/customXml" Target="../ink/ink3156.xml"/><Relationship Id="rId372" Type="http://schemas.openxmlformats.org/officeDocument/2006/relationships/image" Target="../media/image3009.png"/><Relationship Id="rId371" Type="http://schemas.openxmlformats.org/officeDocument/2006/relationships/customXml" Target="../ink/ink3155.xml"/><Relationship Id="rId370" Type="http://schemas.openxmlformats.org/officeDocument/2006/relationships/image" Target="../media/image3008.png"/><Relationship Id="rId37" Type="http://schemas.openxmlformats.org/officeDocument/2006/relationships/customXml" Target="../ink/ink2987.xml"/><Relationship Id="rId369" Type="http://schemas.openxmlformats.org/officeDocument/2006/relationships/customXml" Target="../ink/ink3154.xml"/><Relationship Id="rId368" Type="http://schemas.openxmlformats.org/officeDocument/2006/relationships/image" Target="../media/image3007.png"/><Relationship Id="rId367" Type="http://schemas.openxmlformats.org/officeDocument/2006/relationships/customXml" Target="../ink/ink3153.xml"/><Relationship Id="rId366" Type="http://schemas.openxmlformats.org/officeDocument/2006/relationships/image" Target="../media/image3006.png"/><Relationship Id="rId365" Type="http://schemas.openxmlformats.org/officeDocument/2006/relationships/customXml" Target="../ink/ink3152.xml"/><Relationship Id="rId364" Type="http://schemas.openxmlformats.org/officeDocument/2006/relationships/image" Target="../media/image3005.png"/><Relationship Id="rId363" Type="http://schemas.openxmlformats.org/officeDocument/2006/relationships/customXml" Target="../ink/ink3151.xml"/><Relationship Id="rId362" Type="http://schemas.openxmlformats.org/officeDocument/2006/relationships/image" Target="../media/image3004.png"/><Relationship Id="rId361" Type="http://schemas.openxmlformats.org/officeDocument/2006/relationships/customXml" Target="../ink/ink3150.xml"/><Relationship Id="rId360" Type="http://schemas.openxmlformats.org/officeDocument/2006/relationships/image" Target="../media/image3003.png"/><Relationship Id="rId36" Type="http://schemas.openxmlformats.org/officeDocument/2006/relationships/image" Target="../media/image2845.png"/><Relationship Id="rId359" Type="http://schemas.openxmlformats.org/officeDocument/2006/relationships/customXml" Target="../ink/ink3149.xml"/><Relationship Id="rId358" Type="http://schemas.openxmlformats.org/officeDocument/2006/relationships/image" Target="../media/image3002.png"/><Relationship Id="rId357" Type="http://schemas.openxmlformats.org/officeDocument/2006/relationships/customXml" Target="../ink/ink3148.xml"/><Relationship Id="rId356" Type="http://schemas.openxmlformats.org/officeDocument/2006/relationships/image" Target="../media/image3001.png"/><Relationship Id="rId355" Type="http://schemas.openxmlformats.org/officeDocument/2006/relationships/customXml" Target="../ink/ink3147.xml"/><Relationship Id="rId354" Type="http://schemas.openxmlformats.org/officeDocument/2006/relationships/image" Target="../media/image3000.png"/><Relationship Id="rId353" Type="http://schemas.openxmlformats.org/officeDocument/2006/relationships/customXml" Target="../ink/ink3146.xml"/><Relationship Id="rId352" Type="http://schemas.openxmlformats.org/officeDocument/2006/relationships/image" Target="../media/image2999.png"/><Relationship Id="rId351" Type="http://schemas.openxmlformats.org/officeDocument/2006/relationships/customXml" Target="../ink/ink3145.xml"/><Relationship Id="rId350" Type="http://schemas.openxmlformats.org/officeDocument/2006/relationships/image" Target="../media/image2998.png"/><Relationship Id="rId35" Type="http://schemas.openxmlformats.org/officeDocument/2006/relationships/customXml" Target="../ink/ink2986.xml"/><Relationship Id="rId349" Type="http://schemas.openxmlformats.org/officeDocument/2006/relationships/customXml" Target="../ink/ink3144.xml"/><Relationship Id="rId348" Type="http://schemas.openxmlformats.org/officeDocument/2006/relationships/image" Target="../media/image2997.png"/><Relationship Id="rId347" Type="http://schemas.openxmlformats.org/officeDocument/2006/relationships/customXml" Target="../ink/ink3143.xml"/><Relationship Id="rId346" Type="http://schemas.openxmlformats.org/officeDocument/2006/relationships/image" Target="../media/image2996.png"/><Relationship Id="rId345" Type="http://schemas.openxmlformats.org/officeDocument/2006/relationships/customXml" Target="../ink/ink3142.xml"/><Relationship Id="rId344" Type="http://schemas.openxmlformats.org/officeDocument/2006/relationships/image" Target="../media/image2995.png"/><Relationship Id="rId343" Type="http://schemas.openxmlformats.org/officeDocument/2006/relationships/customXml" Target="../ink/ink3141.xml"/><Relationship Id="rId342" Type="http://schemas.openxmlformats.org/officeDocument/2006/relationships/image" Target="../media/image2994.png"/><Relationship Id="rId341" Type="http://schemas.openxmlformats.org/officeDocument/2006/relationships/customXml" Target="../ink/ink3140.xml"/><Relationship Id="rId340" Type="http://schemas.openxmlformats.org/officeDocument/2006/relationships/image" Target="../media/image2993.png"/><Relationship Id="rId34" Type="http://schemas.openxmlformats.org/officeDocument/2006/relationships/image" Target="../media/image2844.png"/><Relationship Id="rId339" Type="http://schemas.openxmlformats.org/officeDocument/2006/relationships/customXml" Target="../ink/ink3139.xml"/><Relationship Id="rId338" Type="http://schemas.openxmlformats.org/officeDocument/2006/relationships/image" Target="../media/image2992.png"/><Relationship Id="rId337" Type="http://schemas.openxmlformats.org/officeDocument/2006/relationships/customXml" Target="../ink/ink3138.xml"/><Relationship Id="rId336" Type="http://schemas.openxmlformats.org/officeDocument/2006/relationships/image" Target="../media/image2991.png"/><Relationship Id="rId335" Type="http://schemas.openxmlformats.org/officeDocument/2006/relationships/customXml" Target="../ink/ink3137.xml"/><Relationship Id="rId334" Type="http://schemas.openxmlformats.org/officeDocument/2006/relationships/image" Target="../media/image2990.png"/><Relationship Id="rId333" Type="http://schemas.openxmlformats.org/officeDocument/2006/relationships/customXml" Target="../ink/ink3136.xml"/><Relationship Id="rId332" Type="http://schemas.openxmlformats.org/officeDocument/2006/relationships/image" Target="../media/image2989.png"/><Relationship Id="rId331" Type="http://schemas.openxmlformats.org/officeDocument/2006/relationships/customXml" Target="../ink/ink3135.xml"/><Relationship Id="rId330" Type="http://schemas.openxmlformats.org/officeDocument/2006/relationships/image" Target="../media/image2988.png"/><Relationship Id="rId33" Type="http://schemas.openxmlformats.org/officeDocument/2006/relationships/customXml" Target="../ink/ink2985.xml"/><Relationship Id="rId329" Type="http://schemas.openxmlformats.org/officeDocument/2006/relationships/customXml" Target="../ink/ink3134.xml"/><Relationship Id="rId328" Type="http://schemas.openxmlformats.org/officeDocument/2006/relationships/image" Target="../media/image2987.png"/><Relationship Id="rId327" Type="http://schemas.openxmlformats.org/officeDocument/2006/relationships/customXml" Target="../ink/ink3133.xml"/><Relationship Id="rId326" Type="http://schemas.openxmlformats.org/officeDocument/2006/relationships/image" Target="../media/image2986.png"/><Relationship Id="rId325" Type="http://schemas.openxmlformats.org/officeDocument/2006/relationships/customXml" Target="../ink/ink3132.xml"/><Relationship Id="rId324" Type="http://schemas.openxmlformats.org/officeDocument/2006/relationships/image" Target="../media/image2985.png"/><Relationship Id="rId323" Type="http://schemas.openxmlformats.org/officeDocument/2006/relationships/customXml" Target="../ink/ink3131.xml"/><Relationship Id="rId322" Type="http://schemas.openxmlformats.org/officeDocument/2006/relationships/image" Target="../media/image2984.png"/><Relationship Id="rId321" Type="http://schemas.openxmlformats.org/officeDocument/2006/relationships/customXml" Target="../ink/ink3130.xml"/><Relationship Id="rId320" Type="http://schemas.openxmlformats.org/officeDocument/2006/relationships/image" Target="../media/image2983.png"/><Relationship Id="rId32" Type="http://schemas.openxmlformats.org/officeDocument/2006/relationships/image" Target="../media/image2843.png"/><Relationship Id="rId319" Type="http://schemas.openxmlformats.org/officeDocument/2006/relationships/customXml" Target="../ink/ink3129.xml"/><Relationship Id="rId318" Type="http://schemas.openxmlformats.org/officeDocument/2006/relationships/image" Target="../media/image2982.png"/><Relationship Id="rId317" Type="http://schemas.openxmlformats.org/officeDocument/2006/relationships/customXml" Target="../ink/ink3128.xml"/><Relationship Id="rId316" Type="http://schemas.openxmlformats.org/officeDocument/2006/relationships/image" Target="../media/image2981.png"/><Relationship Id="rId315" Type="http://schemas.openxmlformats.org/officeDocument/2006/relationships/customXml" Target="../ink/ink3127.xml"/><Relationship Id="rId314" Type="http://schemas.openxmlformats.org/officeDocument/2006/relationships/image" Target="../media/image2980.png"/><Relationship Id="rId313" Type="http://schemas.openxmlformats.org/officeDocument/2006/relationships/customXml" Target="../ink/ink3126.xml"/><Relationship Id="rId312" Type="http://schemas.openxmlformats.org/officeDocument/2006/relationships/image" Target="../media/image2979.png"/><Relationship Id="rId311" Type="http://schemas.openxmlformats.org/officeDocument/2006/relationships/customXml" Target="../ink/ink3125.xml"/><Relationship Id="rId310" Type="http://schemas.openxmlformats.org/officeDocument/2006/relationships/image" Target="../media/image2978.png"/><Relationship Id="rId31" Type="http://schemas.openxmlformats.org/officeDocument/2006/relationships/customXml" Target="../ink/ink2984.xml"/><Relationship Id="rId309" Type="http://schemas.openxmlformats.org/officeDocument/2006/relationships/customXml" Target="../ink/ink3124.xml"/><Relationship Id="rId308" Type="http://schemas.openxmlformats.org/officeDocument/2006/relationships/image" Target="../media/image2977.png"/><Relationship Id="rId307" Type="http://schemas.openxmlformats.org/officeDocument/2006/relationships/customXml" Target="../ink/ink3123.xml"/><Relationship Id="rId306" Type="http://schemas.openxmlformats.org/officeDocument/2006/relationships/image" Target="../media/image2976.png"/><Relationship Id="rId305" Type="http://schemas.openxmlformats.org/officeDocument/2006/relationships/customXml" Target="../ink/ink3122.xml"/><Relationship Id="rId304" Type="http://schemas.openxmlformats.org/officeDocument/2006/relationships/image" Target="../media/image2975.png"/><Relationship Id="rId303" Type="http://schemas.openxmlformats.org/officeDocument/2006/relationships/customXml" Target="../ink/ink3121.xml"/><Relationship Id="rId302" Type="http://schemas.openxmlformats.org/officeDocument/2006/relationships/image" Target="../media/image2974.png"/><Relationship Id="rId301" Type="http://schemas.openxmlformats.org/officeDocument/2006/relationships/customXml" Target="../ink/ink3120.xml"/><Relationship Id="rId300" Type="http://schemas.openxmlformats.org/officeDocument/2006/relationships/image" Target="../media/image2973.png"/><Relationship Id="rId30" Type="http://schemas.openxmlformats.org/officeDocument/2006/relationships/image" Target="../media/image2842.png"/><Relationship Id="rId3" Type="http://schemas.openxmlformats.org/officeDocument/2006/relationships/customXml" Target="../ink/ink2970.xml"/><Relationship Id="rId299" Type="http://schemas.openxmlformats.org/officeDocument/2006/relationships/customXml" Target="../ink/ink3119.xml"/><Relationship Id="rId298" Type="http://schemas.openxmlformats.org/officeDocument/2006/relationships/image" Target="../media/image2972.png"/><Relationship Id="rId297" Type="http://schemas.openxmlformats.org/officeDocument/2006/relationships/customXml" Target="../ink/ink3118.xml"/><Relationship Id="rId296" Type="http://schemas.openxmlformats.org/officeDocument/2006/relationships/image" Target="../media/image2971.png"/><Relationship Id="rId295" Type="http://schemas.openxmlformats.org/officeDocument/2006/relationships/customXml" Target="../ink/ink3117.xml"/><Relationship Id="rId294" Type="http://schemas.openxmlformats.org/officeDocument/2006/relationships/customXml" Target="../ink/ink3116.xml"/><Relationship Id="rId293" Type="http://schemas.openxmlformats.org/officeDocument/2006/relationships/image" Target="../media/image2970.png"/><Relationship Id="rId292" Type="http://schemas.openxmlformats.org/officeDocument/2006/relationships/customXml" Target="../ink/ink3115.xml"/><Relationship Id="rId291" Type="http://schemas.openxmlformats.org/officeDocument/2006/relationships/image" Target="../media/image2969.png"/><Relationship Id="rId290" Type="http://schemas.openxmlformats.org/officeDocument/2006/relationships/customXml" Target="../ink/ink3114.xml"/><Relationship Id="rId29" Type="http://schemas.openxmlformats.org/officeDocument/2006/relationships/customXml" Target="../ink/ink2983.xml"/><Relationship Id="rId289" Type="http://schemas.openxmlformats.org/officeDocument/2006/relationships/image" Target="../media/image2968.png"/><Relationship Id="rId288" Type="http://schemas.openxmlformats.org/officeDocument/2006/relationships/customXml" Target="../ink/ink3113.xml"/><Relationship Id="rId287" Type="http://schemas.openxmlformats.org/officeDocument/2006/relationships/image" Target="../media/image2967.png"/><Relationship Id="rId286" Type="http://schemas.openxmlformats.org/officeDocument/2006/relationships/customXml" Target="../ink/ink3112.xml"/><Relationship Id="rId285" Type="http://schemas.openxmlformats.org/officeDocument/2006/relationships/image" Target="../media/image2966.png"/><Relationship Id="rId284" Type="http://schemas.openxmlformats.org/officeDocument/2006/relationships/customXml" Target="../ink/ink3111.xml"/><Relationship Id="rId283" Type="http://schemas.openxmlformats.org/officeDocument/2006/relationships/image" Target="../media/image2965.png"/><Relationship Id="rId282" Type="http://schemas.openxmlformats.org/officeDocument/2006/relationships/customXml" Target="../ink/ink3110.xml"/><Relationship Id="rId281" Type="http://schemas.openxmlformats.org/officeDocument/2006/relationships/image" Target="../media/image2964.png"/><Relationship Id="rId280" Type="http://schemas.openxmlformats.org/officeDocument/2006/relationships/customXml" Target="../ink/ink3109.xml"/><Relationship Id="rId28" Type="http://schemas.openxmlformats.org/officeDocument/2006/relationships/image" Target="../media/image2841.png"/><Relationship Id="rId279" Type="http://schemas.openxmlformats.org/officeDocument/2006/relationships/image" Target="../media/image2963.png"/><Relationship Id="rId278" Type="http://schemas.openxmlformats.org/officeDocument/2006/relationships/customXml" Target="../ink/ink3108.xml"/><Relationship Id="rId277" Type="http://schemas.openxmlformats.org/officeDocument/2006/relationships/image" Target="../media/image2962.png"/><Relationship Id="rId276" Type="http://schemas.openxmlformats.org/officeDocument/2006/relationships/customXml" Target="../ink/ink3107.xml"/><Relationship Id="rId275" Type="http://schemas.openxmlformats.org/officeDocument/2006/relationships/image" Target="../media/image2961.png"/><Relationship Id="rId274" Type="http://schemas.openxmlformats.org/officeDocument/2006/relationships/customXml" Target="../ink/ink3106.xml"/><Relationship Id="rId273" Type="http://schemas.openxmlformats.org/officeDocument/2006/relationships/image" Target="../media/image2960.png"/><Relationship Id="rId272" Type="http://schemas.openxmlformats.org/officeDocument/2006/relationships/customXml" Target="../ink/ink3105.xml"/><Relationship Id="rId271" Type="http://schemas.openxmlformats.org/officeDocument/2006/relationships/image" Target="../media/image2959.png"/><Relationship Id="rId270" Type="http://schemas.openxmlformats.org/officeDocument/2006/relationships/customXml" Target="../ink/ink3104.xml"/><Relationship Id="rId27" Type="http://schemas.openxmlformats.org/officeDocument/2006/relationships/customXml" Target="../ink/ink2982.xml"/><Relationship Id="rId269" Type="http://schemas.openxmlformats.org/officeDocument/2006/relationships/image" Target="../media/image2958.png"/><Relationship Id="rId268" Type="http://schemas.openxmlformats.org/officeDocument/2006/relationships/customXml" Target="../ink/ink3103.xml"/><Relationship Id="rId267" Type="http://schemas.openxmlformats.org/officeDocument/2006/relationships/image" Target="../media/image2957.png"/><Relationship Id="rId266" Type="http://schemas.openxmlformats.org/officeDocument/2006/relationships/customXml" Target="../ink/ink3102.xml"/><Relationship Id="rId265" Type="http://schemas.openxmlformats.org/officeDocument/2006/relationships/image" Target="../media/image2956.png"/><Relationship Id="rId264" Type="http://schemas.openxmlformats.org/officeDocument/2006/relationships/customXml" Target="../ink/ink3101.xml"/><Relationship Id="rId263" Type="http://schemas.openxmlformats.org/officeDocument/2006/relationships/image" Target="../media/image2955.png"/><Relationship Id="rId262" Type="http://schemas.openxmlformats.org/officeDocument/2006/relationships/customXml" Target="../ink/ink3100.xml"/><Relationship Id="rId261" Type="http://schemas.openxmlformats.org/officeDocument/2006/relationships/image" Target="../media/image2954.png"/><Relationship Id="rId260" Type="http://schemas.openxmlformats.org/officeDocument/2006/relationships/customXml" Target="../ink/ink3099.xml"/><Relationship Id="rId26" Type="http://schemas.openxmlformats.org/officeDocument/2006/relationships/image" Target="../media/image2840.png"/><Relationship Id="rId259" Type="http://schemas.openxmlformats.org/officeDocument/2006/relationships/image" Target="../media/image2953.png"/><Relationship Id="rId258" Type="http://schemas.openxmlformats.org/officeDocument/2006/relationships/customXml" Target="../ink/ink3098.xml"/><Relationship Id="rId257" Type="http://schemas.openxmlformats.org/officeDocument/2006/relationships/image" Target="../media/image2952.png"/><Relationship Id="rId256" Type="http://schemas.openxmlformats.org/officeDocument/2006/relationships/customXml" Target="../ink/ink3097.xml"/><Relationship Id="rId255" Type="http://schemas.openxmlformats.org/officeDocument/2006/relationships/image" Target="../media/image2951.png"/><Relationship Id="rId254" Type="http://schemas.openxmlformats.org/officeDocument/2006/relationships/customXml" Target="../ink/ink3096.xml"/><Relationship Id="rId253" Type="http://schemas.openxmlformats.org/officeDocument/2006/relationships/image" Target="../media/image2950.png"/><Relationship Id="rId252" Type="http://schemas.openxmlformats.org/officeDocument/2006/relationships/customXml" Target="../ink/ink3095.xml"/><Relationship Id="rId251" Type="http://schemas.openxmlformats.org/officeDocument/2006/relationships/image" Target="../media/image2949.png"/><Relationship Id="rId250" Type="http://schemas.openxmlformats.org/officeDocument/2006/relationships/customXml" Target="../ink/ink3094.xml"/><Relationship Id="rId25" Type="http://schemas.openxmlformats.org/officeDocument/2006/relationships/customXml" Target="../ink/ink2981.xml"/><Relationship Id="rId249" Type="http://schemas.openxmlformats.org/officeDocument/2006/relationships/image" Target="../media/image2948.png"/><Relationship Id="rId248" Type="http://schemas.openxmlformats.org/officeDocument/2006/relationships/customXml" Target="../ink/ink3093.xml"/><Relationship Id="rId247" Type="http://schemas.openxmlformats.org/officeDocument/2006/relationships/image" Target="../media/image2947.png"/><Relationship Id="rId246" Type="http://schemas.openxmlformats.org/officeDocument/2006/relationships/customXml" Target="../ink/ink3092.xml"/><Relationship Id="rId245" Type="http://schemas.openxmlformats.org/officeDocument/2006/relationships/image" Target="../media/image2946.png"/><Relationship Id="rId244" Type="http://schemas.openxmlformats.org/officeDocument/2006/relationships/customXml" Target="../ink/ink3091.xml"/><Relationship Id="rId243" Type="http://schemas.openxmlformats.org/officeDocument/2006/relationships/image" Target="../media/image2945.png"/><Relationship Id="rId242" Type="http://schemas.openxmlformats.org/officeDocument/2006/relationships/customXml" Target="../ink/ink3090.xml"/><Relationship Id="rId241" Type="http://schemas.openxmlformats.org/officeDocument/2006/relationships/image" Target="../media/image2944.png"/><Relationship Id="rId240" Type="http://schemas.openxmlformats.org/officeDocument/2006/relationships/customXml" Target="../ink/ink3089.xml"/><Relationship Id="rId24" Type="http://schemas.openxmlformats.org/officeDocument/2006/relationships/image" Target="../media/image2839.png"/><Relationship Id="rId239" Type="http://schemas.openxmlformats.org/officeDocument/2006/relationships/image" Target="../media/image2943.png"/><Relationship Id="rId238" Type="http://schemas.openxmlformats.org/officeDocument/2006/relationships/customXml" Target="../ink/ink3088.xml"/><Relationship Id="rId237" Type="http://schemas.openxmlformats.org/officeDocument/2006/relationships/image" Target="../media/image2942.png"/><Relationship Id="rId236" Type="http://schemas.openxmlformats.org/officeDocument/2006/relationships/customXml" Target="../ink/ink3087.xml"/><Relationship Id="rId235" Type="http://schemas.openxmlformats.org/officeDocument/2006/relationships/image" Target="../media/image2941.png"/><Relationship Id="rId234" Type="http://schemas.openxmlformats.org/officeDocument/2006/relationships/customXml" Target="../ink/ink3086.xml"/><Relationship Id="rId233" Type="http://schemas.openxmlformats.org/officeDocument/2006/relationships/image" Target="../media/image2940.png"/><Relationship Id="rId232" Type="http://schemas.openxmlformats.org/officeDocument/2006/relationships/customXml" Target="../ink/ink3085.xml"/><Relationship Id="rId231" Type="http://schemas.openxmlformats.org/officeDocument/2006/relationships/image" Target="../media/image2939.png"/><Relationship Id="rId230" Type="http://schemas.openxmlformats.org/officeDocument/2006/relationships/customXml" Target="../ink/ink3084.xml"/><Relationship Id="rId23" Type="http://schemas.openxmlformats.org/officeDocument/2006/relationships/customXml" Target="../ink/ink2980.xml"/><Relationship Id="rId229" Type="http://schemas.openxmlformats.org/officeDocument/2006/relationships/image" Target="../media/image2938.png"/><Relationship Id="rId228" Type="http://schemas.openxmlformats.org/officeDocument/2006/relationships/customXml" Target="../ink/ink3083.xml"/><Relationship Id="rId227" Type="http://schemas.openxmlformats.org/officeDocument/2006/relationships/image" Target="../media/image2937.png"/><Relationship Id="rId226" Type="http://schemas.openxmlformats.org/officeDocument/2006/relationships/customXml" Target="../ink/ink3082.xml"/><Relationship Id="rId225" Type="http://schemas.openxmlformats.org/officeDocument/2006/relationships/image" Target="../media/image2936.png"/><Relationship Id="rId224" Type="http://schemas.openxmlformats.org/officeDocument/2006/relationships/customXml" Target="../ink/ink3081.xml"/><Relationship Id="rId223" Type="http://schemas.openxmlformats.org/officeDocument/2006/relationships/image" Target="../media/image2935.png"/><Relationship Id="rId222" Type="http://schemas.openxmlformats.org/officeDocument/2006/relationships/customXml" Target="../ink/ink3080.xml"/><Relationship Id="rId221" Type="http://schemas.openxmlformats.org/officeDocument/2006/relationships/image" Target="../media/image1951.png"/><Relationship Id="rId220" Type="http://schemas.openxmlformats.org/officeDocument/2006/relationships/customXml" Target="../ink/ink3079.xml"/><Relationship Id="rId22" Type="http://schemas.openxmlformats.org/officeDocument/2006/relationships/image" Target="../media/image2838.png"/><Relationship Id="rId219" Type="http://schemas.openxmlformats.org/officeDocument/2006/relationships/image" Target="../media/image2934.png"/><Relationship Id="rId218" Type="http://schemas.openxmlformats.org/officeDocument/2006/relationships/customXml" Target="../ink/ink3078.xml"/><Relationship Id="rId217" Type="http://schemas.openxmlformats.org/officeDocument/2006/relationships/image" Target="../media/image2933.png"/><Relationship Id="rId216" Type="http://schemas.openxmlformats.org/officeDocument/2006/relationships/customXml" Target="../ink/ink3077.xml"/><Relationship Id="rId215" Type="http://schemas.openxmlformats.org/officeDocument/2006/relationships/image" Target="../media/image2932.png"/><Relationship Id="rId214" Type="http://schemas.openxmlformats.org/officeDocument/2006/relationships/customXml" Target="../ink/ink3076.xml"/><Relationship Id="rId213" Type="http://schemas.openxmlformats.org/officeDocument/2006/relationships/image" Target="../media/image2931.png"/><Relationship Id="rId212" Type="http://schemas.openxmlformats.org/officeDocument/2006/relationships/customXml" Target="../ink/ink3075.xml"/><Relationship Id="rId211" Type="http://schemas.openxmlformats.org/officeDocument/2006/relationships/image" Target="../media/image2930.png"/><Relationship Id="rId210" Type="http://schemas.openxmlformats.org/officeDocument/2006/relationships/customXml" Target="../ink/ink3074.xml"/><Relationship Id="rId21" Type="http://schemas.openxmlformats.org/officeDocument/2006/relationships/customXml" Target="../ink/ink2979.xml"/><Relationship Id="rId209" Type="http://schemas.openxmlformats.org/officeDocument/2006/relationships/image" Target="../media/image2929.png"/><Relationship Id="rId208" Type="http://schemas.openxmlformats.org/officeDocument/2006/relationships/customXml" Target="../ink/ink3073.xml"/><Relationship Id="rId207" Type="http://schemas.openxmlformats.org/officeDocument/2006/relationships/image" Target="../media/image2928.png"/><Relationship Id="rId206" Type="http://schemas.openxmlformats.org/officeDocument/2006/relationships/customXml" Target="../ink/ink3072.xml"/><Relationship Id="rId205" Type="http://schemas.openxmlformats.org/officeDocument/2006/relationships/image" Target="../media/image2927.png"/><Relationship Id="rId204" Type="http://schemas.openxmlformats.org/officeDocument/2006/relationships/customXml" Target="../ink/ink3071.xml"/><Relationship Id="rId203" Type="http://schemas.openxmlformats.org/officeDocument/2006/relationships/image" Target="../media/image2926.png"/><Relationship Id="rId202" Type="http://schemas.openxmlformats.org/officeDocument/2006/relationships/customXml" Target="../ink/ink3070.xml"/><Relationship Id="rId201" Type="http://schemas.openxmlformats.org/officeDocument/2006/relationships/image" Target="../media/image2925.png"/><Relationship Id="rId200" Type="http://schemas.openxmlformats.org/officeDocument/2006/relationships/customXml" Target="../ink/ink3069.xml"/><Relationship Id="rId20" Type="http://schemas.openxmlformats.org/officeDocument/2006/relationships/image" Target="../media/image2837.png"/><Relationship Id="rId2" Type="http://schemas.openxmlformats.org/officeDocument/2006/relationships/image" Target="../media/image2828.png"/><Relationship Id="rId199" Type="http://schemas.openxmlformats.org/officeDocument/2006/relationships/image" Target="../media/image2924.png"/><Relationship Id="rId198" Type="http://schemas.openxmlformats.org/officeDocument/2006/relationships/customXml" Target="../ink/ink3068.xml"/><Relationship Id="rId197" Type="http://schemas.openxmlformats.org/officeDocument/2006/relationships/image" Target="../media/image2923.png"/><Relationship Id="rId196" Type="http://schemas.openxmlformats.org/officeDocument/2006/relationships/customXml" Target="../ink/ink3067.xml"/><Relationship Id="rId195" Type="http://schemas.openxmlformats.org/officeDocument/2006/relationships/image" Target="../media/image2922.png"/><Relationship Id="rId194" Type="http://schemas.openxmlformats.org/officeDocument/2006/relationships/customXml" Target="../ink/ink3066.xml"/><Relationship Id="rId193" Type="http://schemas.openxmlformats.org/officeDocument/2006/relationships/image" Target="../media/image2921.png"/><Relationship Id="rId192" Type="http://schemas.openxmlformats.org/officeDocument/2006/relationships/customXml" Target="../ink/ink3065.xml"/><Relationship Id="rId191" Type="http://schemas.openxmlformats.org/officeDocument/2006/relationships/image" Target="../media/image2920.png"/><Relationship Id="rId190" Type="http://schemas.openxmlformats.org/officeDocument/2006/relationships/customXml" Target="../ink/ink3064.xml"/><Relationship Id="rId19" Type="http://schemas.openxmlformats.org/officeDocument/2006/relationships/customXml" Target="../ink/ink2978.xml"/><Relationship Id="rId189" Type="http://schemas.openxmlformats.org/officeDocument/2006/relationships/image" Target="../media/image2919.png"/><Relationship Id="rId188" Type="http://schemas.openxmlformats.org/officeDocument/2006/relationships/customXml" Target="../ink/ink3063.xml"/><Relationship Id="rId187" Type="http://schemas.openxmlformats.org/officeDocument/2006/relationships/image" Target="../media/image2918.png"/><Relationship Id="rId186" Type="http://schemas.openxmlformats.org/officeDocument/2006/relationships/customXml" Target="../ink/ink3062.xml"/><Relationship Id="rId185" Type="http://schemas.openxmlformats.org/officeDocument/2006/relationships/image" Target="../media/image2917.png"/><Relationship Id="rId184" Type="http://schemas.openxmlformats.org/officeDocument/2006/relationships/customXml" Target="../ink/ink3061.xml"/><Relationship Id="rId183" Type="http://schemas.openxmlformats.org/officeDocument/2006/relationships/image" Target="../media/image2916.png"/><Relationship Id="rId182" Type="http://schemas.openxmlformats.org/officeDocument/2006/relationships/customXml" Target="../ink/ink3060.xml"/><Relationship Id="rId181" Type="http://schemas.openxmlformats.org/officeDocument/2006/relationships/image" Target="../media/image2915.png"/><Relationship Id="rId180" Type="http://schemas.openxmlformats.org/officeDocument/2006/relationships/customXml" Target="../ink/ink3059.xml"/><Relationship Id="rId18" Type="http://schemas.openxmlformats.org/officeDocument/2006/relationships/image" Target="../media/image2836.png"/><Relationship Id="rId179" Type="http://schemas.openxmlformats.org/officeDocument/2006/relationships/image" Target="../media/image2914.png"/><Relationship Id="rId178" Type="http://schemas.openxmlformats.org/officeDocument/2006/relationships/customXml" Target="../ink/ink3058.xml"/><Relationship Id="rId177" Type="http://schemas.openxmlformats.org/officeDocument/2006/relationships/image" Target="../media/image2913.png"/><Relationship Id="rId176" Type="http://schemas.openxmlformats.org/officeDocument/2006/relationships/customXml" Target="../ink/ink3057.xml"/><Relationship Id="rId175" Type="http://schemas.openxmlformats.org/officeDocument/2006/relationships/image" Target="../media/image2912.png"/><Relationship Id="rId174" Type="http://schemas.openxmlformats.org/officeDocument/2006/relationships/customXml" Target="../ink/ink3056.xml"/><Relationship Id="rId173" Type="http://schemas.openxmlformats.org/officeDocument/2006/relationships/image" Target="../media/image2911.png"/><Relationship Id="rId172" Type="http://schemas.openxmlformats.org/officeDocument/2006/relationships/customXml" Target="../ink/ink3055.xml"/><Relationship Id="rId171" Type="http://schemas.openxmlformats.org/officeDocument/2006/relationships/image" Target="../media/image2910.png"/><Relationship Id="rId170" Type="http://schemas.openxmlformats.org/officeDocument/2006/relationships/customXml" Target="../ink/ink3054.xml"/><Relationship Id="rId17" Type="http://schemas.openxmlformats.org/officeDocument/2006/relationships/customXml" Target="../ink/ink2977.xml"/><Relationship Id="rId169" Type="http://schemas.openxmlformats.org/officeDocument/2006/relationships/image" Target="../media/image2909.png"/><Relationship Id="rId168" Type="http://schemas.openxmlformats.org/officeDocument/2006/relationships/customXml" Target="../ink/ink3053.xml"/><Relationship Id="rId167" Type="http://schemas.openxmlformats.org/officeDocument/2006/relationships/image" Target="../media/image2908.png"/><Relationship Id="rId166" Type="http://schemas.openxmlformats.org/officeDocument/2006/relationships/customXml" Target="../ink/ink3052.xml"/><Relationship Id="rId165" Type="http://schemas.openxmlformats.org/officeDocument/2006/relationships/image" Target="../media/image2907.png"/><Relationship Id="rId164" Type="http://schemas.openxmlformats.org/officeDocument/2006/relationships/customXml" Target="../ink/ink3051.xml"/><Relationship Id="rId163" Type="http://schemas.openxmlformats.org/officeDocument/2006/relationships/image" Target="../media/image2906.png"/><Relationship Id="rId162" Type="http://schemas.openxmlformats.org/officeDocument/2006/relationships/customXml" Target="../ink/ink3050.xml"/><Relationship Id="rId161" Type="http://schemas.openxmlformats.org/officeDocument/2006/relationships/image" Target="../media/image2905.png"/><Relationship Id="rId160" Type="http://schemas.openxmlformats.org/officeDocument/2006/relationships/customXml" Target="../ink/ink3049.xml"/><Relationship Id="rId16" Type="http://schemas.openxmlformats.org/officeDocument/2006/relationships/image" Target="../media/image2835.png"/><Relationship Id="rId159" Type="http://schemas.openxmlformats.org/officeDocument/2006/relationships/image" Target="../media/image2904.png"/><Relationship Id="rId158" Type="http://schemas.openxmlformats.org/officeDocument/2006/relationships/customXml" Target="../ink/ink3048.xml"/><Relationship Id="rId157" Type="http://schemas.openxmlformats.org/officeDocument/2006/relationships/image" Target="../media/image2903.png"/><Relationship Id="rId156" Type="http://schemas.openxmlformats.org/officeDocument/2006/relationships/customXml" Target="../ink/ink3047.xml"/><Relationship Id="rId155" Type="http://schemas.openxmlformats.org/officeDocument/2006/relationships/image" Target="../media/image2902.png"/><Relationship Id="rId154" Type="http://schemas.openxmlformats.org/officeDocument/2006/relationships/customXml" Target="../ink/ink3046.xml"/><Relationship Id="rId153" Type="http://schemas.openxmlformats.org/officeDocument/2006/relationships/image" Target="../media/image2901.png"/><Relationship Id="rId152" Type="http://schemas.openxmlformats.org/officeDocument/2006/relationships/customXml" Target="../ink/ink3045.xml"/><Relationship Id="rId151" Type="http://schemas.openxmlformats.org/officeDocument/2006/relationships/image" Target="../media/image2900.png"/><Relationship Id="rId150" Type="http://schemas.openxmlformats.org/officeDocument/2006/relationships/customXml" Target="../ink/ink3044.xml"/><Relationship Id="rId15" Type="http://schemas.openxmlformats.org/officeDocument/2006/relationships/customXml" Target="../ink/ink2976.xml"/><Relationship Id="rId149" Type="http://schemas.openxmlformats.org/officeDocument/2006/relationships/image" Target="../media/image2899.png"/><Relationship Id="rId148" Type="http://schemas.openxmlformats.org/officeDocument/2006/relationships/customXml" Target="../ink/ink3043.xml"/><Relationship Id="rId147" Type="http://schemas.openxmlformats.org/officeDocument/2006/relationships/image" Target="../media/image2898.png"/><Relationship Id="rId146" Type="http://schemas.openxmlformats.org/officeDocument/2006/relationships/customXml" Target="../ink/ink3042.xml"/><Relationship Id="rId145" Type="http://schemas.openxmlformats.org/officeDocument/2006/relationships/image" Target="../media/image2897.png"/><Relationship Id="rId144" Type="http://schemas.openxmlformats.org/officeDocument/2006/relationships/customXml" Target="../ink/ink3041.xml"/><Relationship Id="rId143" Type="http://schemas.openxmlformats.org/officeDocument/2006/relationships/image" Target="../media/image2896.png"/><Relationship Id="rId142" Type="http://schemas.openxmlformats.org/officeDocument/2006/relationships/customXml" Target="../ink/ink3040.xml"/><Relationship Id="rId141" Type="http://schemas.openxmlformats.org/officeDocument/2006/relationships/image" Target="../media/image2895.png"/><Relationship Id="rId140" Type="http://schemas.openxmlformats.org/officeDocument/2006/relationships/customXml" Target="../ink/ink3039.xml"/><Relationship Id="rId14" Type="http://schemas.openxmlformats.org/officeDocument/2006/relationships/image" Target="../media/image2834.png"/><Relationship Id="rId139" Type="http://schemas.openxmlformats.org/officeDocument/2006/relationships/image" Target="../media/image2894.png"/><Relationship Id="rId138" Type="http://schemas.openxmlformats.org/officeDocument/2006/relationships/customXml" Target="../ink/ink3038.xml"/><Relationship Id="rId137" Type="http://schemas.openxmlformats.org/officeDocument/2006/relationships/image" Target="../media/image2893.png"/><Relationship Id="rId136" Type="http://schemas.openxmlformats.org/officeDocument/2006/relationships/customXml" Target="../ink/ink3037.xml"/><Relationship Id="rId135" Type="http://schemas.openxmlformats.org/officeDocument/2006/relationships/image" Target="../media/image2892.png"/><Relationship Id="rId134" Type="http://schemas.openxmlformats.org/officeDocument/2006/relationships/customXml" Target="../ink/ink3036.xml"/><Relationship Id="rId133" Type="http://schemas.openxmlformats.org/officeDocument/2006/relationships/image" Target="../media/image2891.png"/><Relationship Id="rId132" Type="http://schemas.openxmlformats.org/officeDocument/2006/relationships/customXml" Target="../ink/ink3035.xml"/><Relationship Id="rId131" Type="http://schemas.openxmlformats.org/officeDocument/2006/relationships/image" Target="../media/image2890.png"/><Relationship Id="rId130" Type="http://schemas.openxmlformats.org/officeDocument/2006/relationships/customXml" Target="../ink/ink3034.xml"/><Relationship Id="rId13" Type="http://schemas.openxmlformats.org/officeDocument/2006/relationships/customXml" Target="../ink/ink2975.xml"/><Relationship Id="rId129" Type="http://schemas.openxmlformats.org/officeDocument/2006/relationships/image" Target="../media/image2889.png"/><Relationship Id="rId128" Type="http://schemas.openxmlformats.org/officeDocument/2006/relationships/customXml" Target="../ink/ink3033.xml"/><Relationship Id="rId127" Type="http://schemas.openxmlformats.org/officeDocument/2006/relationships/image" Target="../media/image2888.png"/><Relationship Id="rId126" Type="http://schemas.openxmlformats.org/officeDocument/2006/relationships/customXml" Target="../ink/ink3032.xml"/><Relationship Id="rId125" Type="http://schemas.openxmlformats.org/officeDocument/2006/relationships/image" Target="../media/image2887.png"/><Relationship Id="rId124" Type="http://schemas.openxmlformats.org/officeDocument/2006/relationships/customXml" Target="../ink/ink3031.xml"/><Relationship Id="rId123" Type="http://schemas.openxmlformats.org/officeDocument/2006/relationships/image" Target="../media/image2886.png"/><Relationship Id="rId122" Type="http://schemas.openxmlformats.org/officeDocument/2006/relationships/customXml" Target="../ink/ink3030.xml"/><Relationship Id="rId121" Type="http://schemas.openxmlformats.org/officeDocument/2006/relationships/image" Target="../media/image2885.png"/><Relationship Id="rId120" Type="http://schemas.openxmlformats.org/officeDocument/2006/relationships/customXml" Target="../ink/ink3029.xml"/><Relationship Id="rId12" Type="http://schemas.openxmlformats.org/officeDocument/2006/relationships/image" Target="../media/image2833.png"/><Relationship Id="rId119" Type="http://schemas.openxmlformats.org/officeDocument/2006/relationships/image" Target="../media/image2884.png"/><Relationship Id="rId118" Type="http://schemas.openxmlformats.org/officeDocument/2006/relationships/customXml" Target="../ink/ink3028.xml"/><Relationship Id="rId117" Type="http://schemas.openxmlformats.org/officeDocument/2006/relationships/image" Target="../media/image2883.png"/><Relationship Id="rId116" Type="http://schemas.openxmlformats.org/officeDocument/2006/relationships/customXml" Target="../ink/ink3027.xml"/><Relationship Id="rId115" Type="http://schemas.openxmlformats.org/officeDocument/2006/relationships/image" Target="../media/image2882.png"/><Relationship Id="rId114" Type="http://schemas.openxmlformats.org/officeDocument/2006/relationships/customXml" Target="../ink/ink3026.xml"/><Relationship Id="rId113" Type="http://schemas.openxmlformats.org/officeDocument/2006/relationships/image" Target="../media/image2881.png"/><Relationship Id="rId112" Type="http://schemas.openxmlformats.org/officeDocument/2006/relationships/customXml" Target="../ink/ink3025.xml"/><Relationship Id="rId111" Type="http://schemas.openxmlformats.org/officeDocument/2006/relationships/image" Target="../media/image2880.png"/><Relationship Id="rId110" Type="http://schemas.openxmlformats.org/officeDocument/2006/relationships/customXml" Target="../ink/ink3024.xml"/><Relationship Id="rId11" Type="http://schemas.openxmlformats.org/officeDocument/2006/relationships/customXml" Target="../ink/ink2974.xml"/><Relationship Id="rId109" Type="http://schemas.openxmlformats.org/officeDocument/2006/relationships/image" Target="../media/image2879.png"/><Relationship Id="rId108" Type="http://schemas.openxmlformats.org/officeDocument/2006/relationships/customXml" Target="../ink/ink3023.xml"/><Relationship Id="rId107" Type="http://schemas.openxmlformats.org/officeDocument/2006/relationships/image" Target="../media/image2878.png"/><Relationship Id="rId106" Type="http://schemas.openxmlformats.org/officeDocument/2006/relationships/customXml" Target="../ink/ink3022.xml"/><Relationship Id="rId105" Type="http://schemas.openxmlformats.org/officeDocument/2006/relationships/image" Target="../media/image2877.png"/><Relationship Id="rId104" Type="http://schemas.openxmlformats.org/officeDocument/2006/relationships/customXml" Target="../ink/ink3021.xml"/><Relationship Id="rId103" Type="http://schemas.openxmlformats.org/officeDocument/2006/relationships/image" Target="../media/image2876.png"/><Relationship Id="rId102" Type="http://schemas.openxmlformats.org/officeDocument/2006/relationships/customXml" Target="../ink/ink3020.xml"/><Relationship Id="rId101" Type="http://schemas.openxmlformats.org/officeDocument/2006/relationships/image" Target="../media/image2875.png"/><Relationship Id="rId100" Type="http://schemas.openxmlformats.org/officeDocument/2006/relationships/customXml" Target="../ink/ink3019.xml"/><Relationship Id="rId10" Type="http://schemas.openxmlformats.org/officeDocument/2006/relationships/image" Target="../media/image2832.png"/><Relationship Id="rId1" Type="http://schemas.openxmlformats.org/officeDocument/2006/relationships/customXml" Target="../ink/ink2969.xml"/></Relationships>
</file>

<file path=ppt/slides/_rels/slide35.xml.rels><?xml version="1.0" encoding="UTF-8" standalone="yes"?>
<Relationships xmlns="http://schemas.openxmlformats.org/package/2006/relationships"><Relationship Id="rId99" Type="http://schemas.openxmlformats.org/officeDocument/2006/relationships/image" Target="../media/image3193.png"/><Relationship Id="rId98" Type="http://schemas.openxmlformats.org/officeDocument/2006/relationships/customXml" Target="../ink/ink3369.xml"/><Relationship Id="rId97" Type="http://schemas.openxmlformats.org/officeDocument/2006/relationships/image" Target="../media/image3192.png"/><Relationship Id="rId96" Type="http://schemas.openxmlformats.org/officeDocument/2006/relationships/customXml" Target="../ink/ink3368.xml"/><Relationship Id="rId95" Type="http://schemas.openxmlformats.org/officeDocument/2006/relationships/image" Target="../media/image3191.png"/><Relationship Id="rId94" Type="http://schemas.openxmlformats.org/officeDocument/2006/relationships/customXml" Target="../ink/ink3367.xml"/><Relationship Id="rId93" Type="http://schemas.openxmlformats.org/officeDocument/2006/relationships/image" Target="../media/image3190.png"/><Relationship Id="rId92" Type="http://schemas.openxmlformats.org/officeDocument/2006/relationships/customXml" Target="../ink/ink3366.xml"/><Relationship Id="rId91" Type="http://schemas.openxmlformats.org/officeDocument/2006/relationships/image" Target="../media/image3189.png"/><Relationship Id="rId90" Type="http://schemas.openxmlformats.org/officeDocument/2006/relationships/customXml" Target="../ink/ink3365.xml"/><Relationship Id="rId9" Type="http://schemas.openxmlformats.org/officeDocument/2006/relationships/customXml" Target="../ink/ink3324.xml"/><Relationship Id="rId89" Type="http://schemas.openxmlformats.org/officeDocument/2006/relationships/image" Target="../media/image3188.png"/><Relationship Id="rId88" Type="http://schemas.openxmlformats.org/officeDocument/2006/relationships/customXml" Target="../ink/ink3364.xml"/><Relationship Id="rId87" Type="http://schemas.openxmlformats.org/officeDocument/2006/relationships/image" Target="../media/image3187.png"/><Relationship Id="rId86" Type="http://schemas.openxmlformats.org/officeDocument/2006/relationships/customXml" Target="../ink/ink3363.xml"/><Relationship Id="rId85" Type="http://schemas.openxmlformats.org/officeDocument/2006/relationships/image" Target="../media/image3186.png"/><Relationship Id="rId84" Type="http://schemas.openxmlformats.org/officeDocument/2006/relationships/customXml" Target="../ink/ink3362.xml"/><Relationship Id="rId83" Type="http://schemas.openxmlformats.org/officeDocument/2006/relationships/image" Target="../media/image3185.png"/><Relationship Id="rId82" Type="http://schemas.openxmlformats.org/officeDocument/2006/relationships/customXml" Target="../ink/ink3361.xml"/><Relationship Id="rId81" Type="http://schemas.openxmlformats.org/officeDocument/2006/relationships/image" Target="../media/image3184.png"/><Relationship Id="rId80" Type="http://schemas.openxmlformats.org/officeDocument/2006/relationships/customXml" Target="../ink/ink3360.xml"/><Relationship Id="rId8" Type="http://schemas.openxmlformats.org/officeDocument/2006/relationships/image" Target="../media/image2831.png"/><Relationship Id="rId79" Type="http://schemas.openxmlformats.org/officeDocument/2006/relationships/image" Target="../media/image3183.png"/><Relationship Id="rId78" Type="http://schemas.openxmlformats.org/officeDocument/2006/relationships/customXml" Target="../ink/ink3359.xml"/><Relationship Id="rId77" Type="http://schemas.openxmlformats.org/officeDocument/2006/relationships/image" Target="../media/image3182.png"/><Relationship Id="rId76" Type="http://schemas.openxmlformats.org/officeDocument/2006/relationships/customXml" Target="../ink/ink3358.xml"/><Relationship Id="rId75" Type="http://schemas.openxmlformats.org/officeDocument/2006/relationships/customXml" Target="../ink/ink3357.xml"/><Relationship Id="rId74" Type="http://schemas.openxmlformats.org/officeDocument/2006/relationships/image" Target="../media/image3181.png"/><Relationship Id="rId73" Type="http://schemas.openxmlformats.org/officeDocument/2006/relationships/customXml" Target="../ink/ink3356.xml"/><Relationship Id="rId72" Type="http://schemas.openxmlformats.org/officeDocument/2006/relationships/image" Target="../media/image3180.png"/><Relationship Id="rId71" Type="http://schemas.openxmlformats.org/officeDocument/2006/relationships/customXml" Target="../ink/ink3355.xml"/><Relationship Id="rId70" Type="http://schemas.openxmlformats.org/officeDocument/2006/relationships/image" Target="../media/image3179.png"/><Relationship Id="rId7" Type="http://schemas.openxmlformats.org/officeDocument/2006/relationships/customXml" Target="../ink/ink3323.xml"/><Relationship Id="rId69" Type="http://schemas.openxmlformats.org/officeDocument/2006/relationships/customXml" Target="../ink/ink3354.xml"/><Relationship Id="rId68" Type="http://schemas.openxmlformats.org/officeDocument/2006/relationships/image" Target="../media/image3178.png"/><Relationship Id="rId67" Type="http://schemas.openxmlformats.org/officeDocument/2006/relationships/customXml" Target="../ink/ink3353.xml"/><Relationship Id="rId66" Type="http://schemas.openxmlformats.org/officeDocument/2006/relationships/image" Target="../media/image3177.png"/><Relationship Id="rId65" Type="http://schemas.openxmlformats.org/officeDocument/2006/relationships/customXml" Target="../ink/ink3352.xml"/><Relationship Id="rId64" Type="http://schemas.openxmlformats.org/officeDocument/2006/relationships/image" Target="../media/image3176.png"/><Relationship Id="rId63" Type="http://schemas.openxmlformats.org/officeDocument/2006/relationships/customXml" Target="../ink/ink3351.xml"/><Relationship Id="rId622" Type="http://schemas.openxmlformats.org/officeDocument/2006/relationships/slideLayout" Target="../slideLayouts/slideLayout2.xml"/><Relationship Id="rId621" Type="http://schemas.openxmlformats.org/officeDocument/2006/relationships/tags" Target="../tags/tag100.xml"/><Relationship Id="rId620" Type="http://schemas.openxmlformats.org/officeDocument/2006/relationships/image" Target="../media/image3444.png"/><Relationship Id="rId62" Type="http://schemas.openxmlformats.org/officeDocument/2006/relationships/image" Target="../media/image3175.png"/><Relationship Id="rId619" Type="http://schemas.openxmlformats.org/officeDocument/2006/relationships/customXml" Target="../ink/ink3638.xml"/><Relationship Id="rId618" Type="http://schemas.openxmlformats.org/officeDocument/2006/relationships/image" Target="../media/image3443.png"/><Relationship Id="rId617" Type="http://schemas.openxmlformats.org/officeDocument/2006/relationships/customXml" Target="../ink/ink3637.xml"/><Relationship Id="rId616" Type="http://schemas.openxmlformats.org/officeDocument/2006/relationships/image" Target="../media/image3442.png"/><Relationship Id="rId615" Type="http://schemas.openxmlformats.org/officeDocument/2006/relationships/customXml" Target="../ink/ink3636.xml"/><Relationship Id="rId614" Type="http://schemas.openxmlformats.org/officeDocument/2006/relationships/image" Target="../media/image3441.png"/><Relationship Id="rId613" Type="http://schemas.openxmlformats.org/officeDocument/2006/relationships/customXml" Target="../ink/ink3635.xml"/><Relationship Id="rId612" Type="http://schemas.openxmlformats.org/officeDocument/2006/relationships/image" Target="../media/image3440.png"/><Relationship Id="rId611" Type="http://schemas.openxmlformats.org/officeDocument/2006/relationships/customXml" Target="../ink/ink3634.xml"/><Relationship Id="rId610" Type="http://schemas.openxmlformats.org/officeDocument/2006/relationships/customXml" Target="../ink/ink3633.xml"/><Relationship Id="rId61" Type="http://schemas.openxmlformats.org/officeDocument/2006/relationships/customXml" Target="../ink/ink3350.xml"/><Relationship Id="rId609" Type="http://schemas.openxmlformats.org/officeDocument/2006/relationships/image" Target="../media/image3439.png"/><Relationship Id="rId608" Type="http://schemas.openxmlformats.org/officeDocument/2006/relationships/customXml" Target="../ink/ink3632.xml"/><Relationship Id="rId607" Type="http://schemas.openxmlformats.org/officeDocument/2006/relationships/image" Target="../media/image3438.png"/><Relationship Id="rId606" Type="http://schemas.openxmlformats.org/officeDocument/2006/relationships/customXml" Target="../ink/ink3631.xml"/><Relationship Id="rId605" Type="http://schemas.openxmlformats.org/officeDocument/2006/relationships/image" Target="../media/image3437.png"/><Relationship Id="rId604" Type="http://schemas.openxmlformats.org/officeDocument/2006/relationships/customXml" Target="../ink/ink3630.xml"/><Relationship Id="rId603" Type="http://schemas.openxmlformats.org/officeDocument/2006/relationships/image" Target="../media/image3436.png"/><Relationship Id="rId602" Type="http://schemas.openxmlformats.org/officeDocument/2006/relationships/customXml" Target="../ink/ink3629.xml"/><Relationship Id="rId601" Type="http://schemas.openxmlformats.org/officeDocument/2006/relationships/image" Target="../media/image3435.png"/><Relationship Id="rId600" Type="http://schemas.openxmlformats.org/officeDocument/2006/relationships/customXml" Target="../ink/ink3628.xml"/><Relationship Id="rId60" Type="http://schemas.openxmlformats.org/officeDocument/2006/relationships/image" Target="../media/image3174.png"/><Relationship Id="rId6" Type="http://schemas.openxmlformats.org/officeDocument/2006/relationships/image" Target="../media/image2830.png"/><Relationship Id="rId599" Type="http://schemas.openxmlformats.org/officeDocument/2006/relationships/image" Target="../media/image3434.png"/><Relationship Id="rId598" Type="http://schemas.openxmlformats.org/officeDocument/2006/relationships/customXml" Target="../ink/ink3627.xml"/><Relationship Id="rId597" Type="http://schemas.openxmlformats.org/officeDocument/2006/relationships/image" Target="../media/image3433.png"/><Relationship Id="rId596" Type="http://schemas.openxmlformats.org/officeDocument/2006/relationships/customXml" Target="../ink/ink3626.xml"/><Relationship Id="rId595" Type="http://schemas.openxmlformats.org/officeDocument/2006/relationships/image" Target="../media/image3432.png"/><Relationship Id="rId594" Type="http://schemas.openxmlformats.org/officeDocument/2006/relationships/customXml" Target="../ink/ink3625.xml"/><Relationship Id="rId593" Type="http://schemas.openxmlformats.org/officeDocument/2006/relationships/image" Target="../media/image3431.png"/><Relationship Id="rId592" Type="http://schemas.openxmlformats.org/officeDocument/2006/relationships/customXml" Target="../ink/ink3624.xml"/><Relationship Id="rId591" Type="http://schemas.openxmlformats.org/officeDocument/2006/relationships/image" Target="../media/image3430.png"/><Relationship Id="rId590" Type="http://schemas.openxmlformats.org/officeDocument/2006/relationships/customXml" Target="../ink/ink3623.xml"/><Relationship Id="rId59" Type="http://schemas.openxmlformats.org/officeDocument/2006/relationships/customXml" Target="../ink/ink3349.xml"/><Relationship Id="rId589" Type="http://schemas.openxmlformats.org/officeDocument/2006/relationships/image" Target="../media/image3429.png"/><Relationship Id="rId588" Type="http://schemas.openxmlformats.org/officeDocument/2006/relationships/customXml" Target="../ink/ink3622.xml"/><Relationship Id="rId587" Type="http://schemas.openxmlformats.org/officeDocument/2006/relationships/image" Target="../media/image3428.png"/><Relationship Id="rId586" Type="http://schemas.openxmlformats.org/officeDocument/2006/relationships/customXml" Target="../ink/ink3621.xml"/><Relationship Id="rId585" Type="http://schemas.openxmlformats.org/officeDocument/2006/relationships/image" Target="../media/image3427.png"/><Relationship Id="rId584" Type="http://schemas.openxmlformats.org/officeDocument/2006/relationships/customXml" Target="../ink/ink3620.xml"/><Relationship Id="rId583" Type="http://schemas.openxmlformats.org/officeDocument/2006/relationships/image" Target="../media/image3426.png"/><Relationship Id="rId582" Type="http://schemas.openxmlformats.org/officeDocument/2006/relationships/customXml" Target="../ink/ink3619.xml"/><Relationship Id="rId581" Type="http://schemas.openxmlformats.org/officeDocument/2006/relationships/image" Target="../media/image3425.png"/><Relationship Id="rId580" Type="http://schemas.openxmlformats.org/officeDocument/2006/relationships/customXml" Target="../ink/ink3618.xml"/><Relationship Id="rId58" Type="http://schemas.openxmlformats.org/officeDocument/2006/relationships/image" Target="../media/image3173.png"/><Relationship Id="rId579" Type="http://schemas.openxmlformats.org/officeDocument/2006/relationships/image" Target="../media/image3424.png"/><Relationship Id="rId578" Type="http://schemas.openxmlformats.org/officeDocument/2006/relationships/customXml" Target="../ink/ink3617.xml"/><Relationship Id="rId577" Type="http://schemas.openxmlformats.org/officeDocument/2006/relationships/image" Target="../media/image3423.png"/><Relationship Id="rId576" Type="http://schemas.openxmlformats.org/officeDocument/2006/relationships/customXml" Target="../ink/ink3616.xml"/><Relationship Id="rId575" Type="http://schemas.openxmlformats.org/officeDocument/2006/relationships/image" Target="../media/image3422.png"/><Relationship Id="rId574" Type="http://schemas.openxmlformats.org/officeDocument/2006/relationships/customXml" Target="../ink/ink3615.xml"/><Relationship Id="rId573" Type="http://schemas.openxmlformats.org/officeDocument/2006/relationships/image" Target="../media/image3421.png"/><Relationship Id="rId572" Type="http://schemas.openxmlformats.org/officeDocument/2006/relationships/customXml" Target="../ink/ink3614.xml"/><Relationship Id="rId571" Type="http://schemas.openxmlformats.org/officeDocument/2006/relationships/image" Target="../media/image3420.png"/><Relationship Id="rId570" Type="http://schemas.openxmlformats.org/officeDocument/2006/relationships/customXml" Target="../ink/ink3613.xml"/><Relationship Id="rId57" Type="http://schemas.openxmlformats.org/officeDocument/2006/relationships/customXml" Target="../ink/ink3348.xml"/><Relationship Id="rId569" Type="http://schemas.openxmlformats.org/officeDocument/2006/relationships/image" Target="../media/image3419.png"/><Relationship Id="rId568" Type="http://schemas.openxmlformats.org/officeDocument/2006/relationships/customXml" Target="../ink/ink3612.xml"/><Relationship Id="rId567" Type="http://schemas.openxmlformats.org/officeDocument/2006/relationships/image" Target="../media/image3418.png"/><Relationship Id="rId566" Type="http://schemas.openxmlformats.org/officeDocument/2006/relationships/customXml" Target="../ink/ink3611.xml"/><Relationship Id="rId565" Type="http://schemas.openxmlformats.org/officeDocument/2006/relationships/image" Target="../media/image3417.png"/><Relationship Id="rId564" Type="http://schemas.openxmlformats.org/officeDocument/2006/relationships/customXml" Target="../ink/ink3610.xml"/><Relationship Id="rId563" Type="http://schemas.openxmlformats.org/officeDocument/2006/relationships/image" Target="../media/image3416.png"/><Relationship Id="rId562" Type="http://schemas.openxmlformats.org/officeDocument/2006/relationships/customXml" Target="../ink/ink3609.xml"/><Relationship Id="rId561" Type="http://schemas.openxmlformats.org/officeDocument/2006/relationships/image" Target="../media/image3415.png"/><Relationship Id="rId560" Type="http://schemas.openxmlformats.org/officeDocument/2006/relationships/customXml" Target="../ink/ink3608.xml"/><Relationship Id="rId56" Type="http://schemas.openxmlformats.org/officeDocument/2006/relationships/image" Target="../media/image3172.png"/><Relationship Id="rId559" Type="http://schemas.openxmlformats.org/officeDocument/2006/relationships/image" Target="../media/image3414.png"/><Relationship Id="rId558" Type="http://schemas.openxmlformats.org/officeDocument/2006/relationships/customXml" Target="../ink/ink3607.xml"/><Relationship Id="rId557" Type="http://schemas.openxmlformats.org/officeDocument/2006/relationships/image" Target="../media/image3413.png"/><Relationship Id="rId556" Type="http://schemas.openxmlformats.org/officeDocument/2006/relationships/customXml" Target="../ink/ink3606.xml"/><Relationship Id="rId555" Type="http://schemas.openxmlformats.org/officeDocument/2006/relationships/image" Target="../media/image3412.png"/><Relationship Id="rId554" Type="http://schemas.openxmlformats.org/officeDocument/2006/relationships/customXml" Target="../ink/ink3605.xml"/><Relationship Id="rId553" Type="http://schemas.openxmlformats.org/officeDocument/2006/relationships/image" Target="../media/image3411.png"/><Relationship Id="rId552" Type="http://schemas.openxmlformats.org/officeDocument/2006/relationships/customXml" Target="../ink/ink3604.xml"/><Relationship Id="rId551" Type="http://schemas.openxmlformats.org/officeDocument/2006/relationships/image" Target="../media/image3410.png"/><Relationship Id="rId550" Type="http://schemas.openxmlformats.org/officeDocument/2006/relationships/customXml" Target="../ink/ink3603.xml"/><Relationship Id="rId55" Type="http://schemas.openxmlformats.org/officeDocument/2006/relationships/customXml" Target="../ink/ink3347.xml"/><Relationship Id="rId549" Type="http://schemas.openxmlformats.org/officeDocument/2006/relationships/image" Target="../media/image3409.png"/><Relationship Id="rId548" Type="http://schemas.openxmlformats.org/officeDocument/2006/relationships/customXml" Target="../ink/ink3602.xml"/><Relationship Id="rId547" Type="http://schemas.openxmlformats.org/officeDocument/2006/relationships/image" Target="../media/image3408.png"/><Relationship Id="rId546" Type="http://schemas.openxmlformats.org/officeDocument/2006/relationships/customXml" Target="../ink/ink3601.xml"/><Relationship Id="rId545" Type="http://schemas.openxmlformats.org/officeDocument/2006/relationships/image" Target="../media/image3407.png"/><Relationship Id="rId544" Type="http://schemas.openxmlformats.org/officeDocument/2006/relationships/customXml" Target="../ink/ink3600.xml"/><Relationship Id="rId543" Type="http://schemas.openxmlformats.org/officeDocument/2006/relationships/image" Target="../media/image3406.png"/><Relationship Id="rId542" Type="http://schemas.openxmlformats.org/officeDocument/2006/relationships/customXml" Target="../ink/ink3599.xml"/><Relationship Id="rId541" Type="http://schemas.openxmlformats.org/officeDocument/2006/relationships/image" Target="../media/image3405.png"/><Relationship Id="rId540" Type="http://schemas.openxmlformats.org/officeDocument/2006/relationships/customXml" Target="../ink/ink3598.xml"/><Relationship Id="rId54" Type="http://schemas.openxmlformats.org/officeDocument/2006/relationships/image" Target="../media/image120.png"/><Relationship Id="rId539" Type="http://schemas.openxmlformats.org/officeDocument/2006/relationships/image" Target="../media/image3404.png"/><Relationship Id="rId538" Type="http://schemas.openxmlformats.org/officeDocument/2006/relationships/customXml" Target="../ink/ink3597.xml"/><Relationship Id="rId537" Type="http://schemas.openxmlformats.org/officeDocument/2006/relationships/image" Target="../media/image3403.png"/><Relationship Id="rId536" Type="http://schemas.openxmlformats.org/officeDocument/2006/relationships/customXml" Target="../ink/ink3596.xml"/><Relationship Id="rId535" Type="http://schemas.openxmlformats.org/officeDocument/2006/relationships/image" Target="../media/image3402.png"/><Relationship Id="rId534" Type="http://schemas.openxmlformats.org/officeDocument/2006/relationships/customXml" Target="../ink/ink3595.xml"/><Relationship Id="rId533" Type="http://schemas.openxmlformats.org/officeDocument/2006/relationships/image" Target="../media/image3401.png"/><Relationship Id="rId532" Type="http://schemas.openxmlformats.org/officeDocument/2006/relationships/customXml" Target="../ink/ink3594.xml"/><Relationship Id="rId531" Type="http://schemas.openxmlformats.org/officeDocument/2006/relationships/customXml" Target="../ink/ink3593.xml"/><Relationship Id="rId530" Type="http://schemas.openxmlformats.org/officeDocument/2006/relationships/image" Target="../media/image3400.png"/><Relationship Id="rId53" Type="http://schemas.openxmlformats.org/officeDocument/2006/relationships/customXml" Target="../ink/ink3346.xml"/><Relationship Id="rId529" Type="http://schemas.openxmlformats.org/officeDocument/2006/relationships/customXml" Target="../ink/ink3592.xml"/><Relationship Id="rId528" Type="http://schemas.openxmlformats.org/officeDocument/2006/relationships/image" Target="../media/image3399.png"/><Relationship Id="rId527" Type="http://schemas.openxmlformats.org/officeDocument/2006/relationships/customXml" Target="../ink/ink3591.xml"/><Relationship Id="rId526" Type="http://schemas.openxmlformats.org/officeDocument/2006/relationships/image" Target="../media/image3398.png"/><Relationship Id="rId525" Type="http://schemas.openxmlformats.org/officeDocument/2006/relationships/customXml" Target="../ink/ink3590.xml"/><Relationship Id="rId524" Type="http://schemas.openxmlformats.org/officeDocument/2006/relationships/image" Target="../media/image3397.png"/><Relationship Id="rId523" Type="http://schemas.openxmlformats.org/officeDocument/2006/relationships/customXml" Target="../ink/ink3589.xml"/><Relationship Id="rId522" Type="http://schemas.openxmlformats.org/officeDocument/2006/relationships/image" Target="../media/image3396.png"/><Relationship Id="rId521" Type="http://schemas.openxmlformats.org/officeDocument/2006/relationships/customXml" Target="../ink/ink3588.xml"/><Relationship Id="rId520" Type="http://schemas.openxmlformats.org/officeDocument/2006/relationships/image" Target="../media/image3395.png"/><Relationship Id="rId52" Type="http://schemas.openxmlformats.org/officeDocument/2006/relationships/image" Target="../media/image3171.png"/><Relationship Id="rId519" Type="http://schemas.openxmlformats.org/officeDocument/2006/relationships/customXml" Target="../ink/ink3587.xml"/><Relationship Id="rId518" Type="http://schemas.openxmlformats.org/officeDocument/2006/relationships/image" Target="../media/image3394.png"/><Relationship Id="rId517" Type="http://schemas.openxmlformats.org/officeDocument/2006/relationships/customXml" Target="../ink/ink3586.xml"/><Relationship Id="rId516" Type="http://schemas.openxmlformats.org/officeDocument/2006/relationships/image" Target="../media/image3393.png"/><Relationship Id="rId515" Type="http://schemas.openxmlformats.org/officeDocument/2006/relationships/customXml" Target="../ink/ink3585.xml"/><Relationship Id="rId514" Type="http://schemas.openxmlformats.org/officeDocument/2006/relationships/image" Target="../media/image3392.png"/><Relationship Id="rId513" Type="http://schemas.openxmlformats.org/officeDocument/2006/relationships/customXml" Target="../ink/ink3584.xml"/><Relationship Id="rId512" Type="http://schemas.openxmlformats.org/officeDocument/2006/relationships/image" Target="../media/image3391.png"/><Relationship Id="rId511" Type="http://schemas.openxmlformats.org/officeDocument/2006/relationships/customXml" Target="../ink/ink3583.xml"/><Relationship Id="rId510" Type="http://schemas.openxmlformats.org/officeDocument/2006/relationships/image" Target="../media/image3390.png"/><Relationship Id="rId51" Type="http://schemas.openxmlformats.org/officeDocument/2006/relationships/customXml" Target="../ink/ink3345.xml"/><Relationship Id="rId509" Type="http://schemas.openxmlformats.org/officeDocument/2006/relationships/customXml" Target="../ink/ink3582.xml"/><Relationship Id="rId508" Type="http://schemas.openxmlformats.org/officeDocument/2006/relationships/customXml" Target="../ink/ink3581.xml"/><Relationship Id="rId507" Type="http://schemas.openxmlformats.org/officeDocument/2006/relationships/image" Target="../media/image3389.png"/><Relationship Id="rId506" Type="http://schemas.openxmlformats.org/officeDocument/2006/relationships/customXml" Target="../ink/ink3580.xml"/><Relationship Id="rId505" Type="http://schemas.openxmlformats.org/officeDocument/2006/relationships/image" Target="../media/image3388.png"/><Relationship Id="rId504" Type="http://schemas.openxmlformats.org/officeDocument/2006/relationships/customXml" Target="../ink/ink3579.xml"/><Relationship Id="rId503" Type="http://schemas.openxmlformats.org/officeDocument/2006/relationships/image" Target="../media/image3387.png"/><Relationship Id="rId502" Type="http://schemas.openxmlformats.org/officeDocument/2006/relationships/customXml" Target="../ink/ink3578.xml"/><Relationship Id="rId501" Type="http://schemas.openxmlformats.org/officeDocument/2006/relationships/image" Target="../media/image3386.png"/><Relationship Id="rId500" Type="http://schemas.openxmlformats.org/officeDocument/2006/relationships/customXml" Target="../ink/ink3577.xml"/><Relationship Id="rId50" Type="http://schemas.openxmlformats.org/officeDocument/2006/relationships/image" Target="../media/image3170.png"/><Relationship Id="rId5" Type="http://schemas.openxmlformats.org/officeDocument/2006/relationships/customXml" Target="../ink/ink3322.xml"/><Relationship Id="rId499" Type="http://schemas.openxmlformats.org/officeDocument/2006/relationships/image" Target="../media/image3385.png"/><Relationship Id="rId498" Type="http://schemas.openxmlformats.org/officeDocument/2006/relationships/customXml" Target="../ink/ink3576.xml"/><Relationship Id="rId497" Type="http://schemas.openxmlformats.org/officeDocument/2006/relationships/image" Target="../media/image3384.png"/><Relationship Id="rId496" Type="http://schemas.openxmlformats.org/officeDocument/2006/relationships/customXml" Target="../ink/ink3575.xml"/><Relationship Id="rId495" Type="http://schemas.openxmlformats.org/officeDocument/2006/relationships/image" Target="../media/image3383.png"/><Relationship Id="rId494" Type="http://schemas.openxmlformats.org/officeDocument/2006/relationships/customXml" Target="../ink/ink3574.xml"/><Relationship Id="rId493" Type="http://schemas.openxmlformats.org/officeDocument/2006/relationships/image" Target="../media/image3382.png"/><Relationship Id="rId492" Type="http://schemas.openxmlformats.org/officeDocument/2006/relationships/customXml" Target="../ink/ink3573.xml"/><Relationship Id="rId491" Type="http://schemas.openxmlformats.org/officeDocument/2006/relationships/image" Target="../media/image3381.png"/><Relationship Id="rId490" Type="http://schemas.openxmlformats.org/officeDocument/2006/relationships/customXml" Target="../ink/ink3572.xml"/><Relationship Id="rId49" Type="http://schemas.openxmlformats.org/officeDocument/2006/relationships/customXml" Target="../ink/ink3344.xml"/><Relationship Id="rId489" Type="http://schemas.openxmlformats.org/officeDocument/2006/relationships/image" Target="../media/image3380.png"/><Relationship Id="rId488" Type="http://schemas.openxmlformats.org/officeDocument/2006/relationships/customXml" Target="../ink/ink3571.xml"/><Relationship Id="rId487" Type="http://schemas.openxmlformats.org/officeDocument/2006/relationships/image" Target="../media/image3379.png"/><Relationship Id="rId486" Type="http://schemas.openxmlformats.org/officeDocument/2006/relationships/customXml" Target="../ink/ink3570.xml"/><Relationship Id="rId485" Type="http://schemas.openxmlformats.org/officeDocument/2006/relationships/image" Target="../media/image3378.png"/><Relationship Id="rId484" Type="http://schemas.openxmlformats.org/officeDocument/2006/relationships/customXml" Target="../ink/ink3569.xml"/><Relationship Id="rId483" Type="http://schemas.openxmlformats.org/officeDocument/2006/relationships/image" Target="../media/image3377.png"/><Relationship Id="rId482" Type="http://schemas.openxmlformats.org/officeDocument/2006/relationships/customXml" Target="../ink/ink3568.xml"/><Relationship Id="rId481" Type="http://schemas.openxmlformats.org/officeDocument/2006/relationships/image" Target="../media/image3376.png"/><Relationship Id="rId480" Type="http://schemas.openxmlformats.org/officeDocument/2006/relationships/customXml" Target="../ink/ink3567.xml"/><Relationship Id="rId48" Type="http://schemas.openxmlformats.org/officeDocument/2006/relationships/image" Target="../media/image3169.png"/><Relationship Id="rId479" Type="http://schemas.openxmlformats.org/officeDocument/2006/relationships/image" Target="../media/image3375.png"/><Relationship Id="rId478" Type="http://schemas.openxmlformats.org/officeDocument/2006/relationships/customXml" Target="../ink/ink3566.xml"/><Relationship Id="rId477" Type="http://schemas.openxmlformats.org/officeDocument/2006/relationships/image" Target="../media/image3374.png"/><Relationship Id="rId476" Type="http://schemas.openxmlformats.org/officeDocument/2006/relationships/customXml" Target="../ink/ink3565.xml"/><Relationship Id="rId475" Type="http://schemas.openxmlformats.org/officeDocument/2006/relationships/image" Target="../media/image3373.png"/><Relationship Id="rId474" Type="http://schemas.openxmlformats.org/officeDocument/2006/relationships/customXml" Target="../ink/ink3564.xml"/><Relationship Id="rId473" Type="http://schemas.openxmlformats.org/officeDocument/2006/relationships/image" Target="../media/image3372.png"/><Relationship Id="rId472" Type="http://schemas.openxmlformats.org/officeDocument/2006/relationships/customXml" Target="../ink/ink3563.xml"/><Relationship Id="rId471" Type="http://schemas.openxmlformats.org/officeDocument/2006/relationships/image" Target="../media/image3371.png"/><Relationship Id="rId470" Type="http://schemas.openxmlformats.org/officeDocument/2006/relationships/customXml" Target="../ink/ink3562.xml"/><Relationship Id="rId47" Type="http://schemas.openxmlformats.org/officeDocument/2006/relationships/customXml" Target="../ink/ink3343.xml"/><Relationship Id="rId469" Type="http://schemas.openxmlformats.org/officeDocument/2006/relationships/image" Target="../media/image3370.png"/><Relationship Id="rId468" Type="http://schemas.openxmlformats.org/officeDocument/2006/relationships/customXml" Target="../ink/ink3561.xml"/><Relationship Id="rId467" Type="http://schemas.openxmlformats.org/officeDocument/2006/relationships/image" Target="../media/image3369.png"/><Relationship Id="rId466" Type="http://schemas.openxmlformats.org/officeDocument/2006/relationships/customXml" Target="../ink/ink3560.xml"/><Relationship Id="rId465" Type="http://schemas.openxmlformats.org/officeDocument/2006/relationships/image" Target="../media/image3368.png"/><Relationship Id="rId464" Type="http://schemas.openxmlformats.org/officeDocument/2006/relationships/customXml" Target="../ink/ink3559.xml"/><Relationship Id="rId463" Type="http://schemas.openxmlformats.org/officeDocument/2006/relationships/image" Target="../media/image3367.png"/><Relationship Id="rId462" Type="http://schemas.openxmlformats.org/officeDocument/2006/relationships/customXml" Target="../ink/ink3558.xml"/><Relationship Id="rId461" Type="http://schemas.openxmlformats.org/officeDocument/2006/relationships/image" Target="../media/image3366.png"/><Relationship Id="rId460" Type="http://schemas.openxmlformats.org/officeDocument/2006/relationships/customXml" Target="../ink/ink3557.xml"/><Relationship Id="rId46" Type="http://schemas.openxmlformats.org/officeDocument/2006/relationships/image" Target="../media/image2850.png"/><Relationship Id="rId459" Type="http://schemas.openxmlformats.org/officeDocument/2006/relationships/image" Target="../media/image3365.png"/><Relationship Id="rId458" Type="http://schemas.openxmlformats.org/officeDocument/2006/relationships/customXml" Target="../ink/ink3556.xml"/><Relationship Id="rId457" Type="http://schemas.openxmlformats.org/officeDocument/2006/relationships/image" Target="../media/image3364.png"/><Relationship Id="rId456" Type="http://schemas.openxmlformats.org/officeDocument/2006/relationships/customXml" Target="../ink/ink3555.xml"/><Relationship Id="rId455" Type="http://schemas.openxmlformats.org/officeDocument/2006/relationships/image" Target="../media/image3363.png"/><Relationship Id="rId454" Type="http://schemas.openxmlformats.org/officeDocument/2006/relationships/customXml" Target="../ink/ink3554.xml"/><Relationship Id="rId453" Type="http://schemas.openxmlformats.org/officeDocument/2006/relationships/customXml" Target="../ink/ink3553.xml"/><Relationship Id="rId452" Type="http://schemas.openxmlformats.org/officeDocument/2006/relationships/image" Target="../media/image3362.png"/><Relationship Id="rId451" Type="http://schemas.openxmlformats.org/officeDocument/2006/relationships/customXml" Target="../ink/ink3552.xml"/><Relationship Id="rId450" Type="http://schemas.openxmlformats.org/officeDocument/2006/relationships/image" Target="../media/image3361.png"/><Relationship Id="rId45" Type="http://schemas.openxmlformats.org/officeDocument/2006/relationships/customXml" Target="../ink/ink3342.xml"/><Relationship Id="rId449" Type="http://schemas.openxmlformats.org/officeDocument/2006/relationships/customXml" Target="../ink/ink3551.xml"/><Relationship Id="rId448" Type="http://schemas.openxmlformats.org/officeDocument/2006/relationships/image" Target="../media/image3360.png"/><Relationship Id="rId447" Type="http://schemas.openxmlformats.org/officeDocument/2006/relationships/customXml" Target="../ink/ink3550.xml"/><Relationship Id="rId446" Type="http://schemas.openxmlformats.org/officeDocument/2006/relationships/image" Target="../media/image3359.png"/><Relationship Id="rId445" Type="http://schemas.openxmlformats.org/officeDocument/2006/relationships/customXml" Target="../ink/ink3549.xml"/><Relationship Id="rId444" Type="http://schemas.openxmlformats.org/officeDocument/2006/relationships/image" Target="../media/image3358.png"/><Relationship Id="rId443" Type="http://schemas.openxmlformats.org/officeDocument/2006/relationships/customXml" Target="../ink/ink3548.xml"/><Relationship Id="rId442" Type="http://schemas.openxmlformats.org/officeDocument/2006/relationships/image" Target="../media/image3357.png"/><Relationship Id="rId441" Type="http://schemas.openxmlformats.org/officeDocument/2006/relationships/customXml" Target="../ink/ink3547.xml"/><Relationship Id="rId440" Type="http://schemas.openxmlformats.org/officeDocument/2006/relationships/image" Target="../media/image3356.png"/><Relationship Id="rId44" Type="http://schemas.openxmlformats.org/officeDocument/2006/relationships/image" Target="../media/image2849.png"/><Relationship Id="rId439" Type="http://schemas.openxmlformats.org/officeDocument/2006/relationships/customXml" Target="../ink/ink3546.xml"/><Relationship Id="rId438" Type="http://schemas.openxmlformats.org/officeDocument/2006/relationships/image" Target="../media/image3355.png"/><Relationship Id="rId437" Type="http://schemas.openxmlformats.org/officeDocument/2006/relationships/customXml" Target="../ink/ink3545.xml"/><Relationship Id="rId436" Type="http://schemas.openxmlformats.org/officeDocument/2006/relationships/image" Target="../media/image3354.png"/><Relationship Id="rId435" Type="http://schemas.openxmlformats.org/officeDocument/2006/relationships/customXml" Target="../ink/ink3544.xml"/><Relationship Id="rId434" Type="http://schemas.openxmlformats.org/officeDocument/2006/relationships/customXml" Target="../ink/ink3543.xml"/><Relationship Id="rId433" Type="http://schemas.openxmlformats.org/officeDocument/2006/relationships/image" Target="../media/image3353.png"/><Relationship Id="rId432" Type="http://schemas.openxmlformats.org/officeDocument/2006/relationships/customXml" Target="../ink/ink3542.xml"/><Relationship Id="rId431" Type="http://schemas.openxmlformats.org/officeDocument/2006/relationships/image" Target="../media/image3352.png"/><Relationship Id="rId430" Type="http://schemas.openxmlformats.org/officeDocument/2006/relationships/customXml" Target="../ink/ink3541.xml"/><Relationship Id="rId43" Type="http://schemas.openxmlformats.org/officeDocument/2006/relationships/customXml" Target="../ink/ink3341.xml"/><Relationship Id="rId429" Type="http://schemas.openxmlformats.org/officeDocument/2006/relationships/image" Target="../media/image3351.png"/><Relationship Id="rId428" Type="http://schemas.openxmlformats.org/officeDocument/2006/relationships/customXml" Target="../ink/ink3540.xml"/><Relationship Id="rId427" Type="http://schemas.openxmlformats.org/officeDocument/2006/relationships/image" Target="../media/image3350.png"/><Relationship Id="rId426" Type="http://schemas.openxmlformats.org/officeDocument/2006/relationships/customXml" Target="../ink/ink3539.xml"/><Relationship Id="rId425" Type="http://schemas.openxmlformats.org/officeDocument/2006/relationships/image" Target="../media/image3349.png"/><Relationship Id="rId424" Type="http://schemas.openxmlformats.org/officeDocument/2006/relationships/customXml" Target="../ink/ink3538.xml"/><Relationship Id="rId423" Type="http://schemas.openxmlformats.org/officeDocument/2006/relationships/image" Target="../media/image3348.png"/><Relationship Id="rId422" Type="http://schemas.openxmlformats.org/officeDocument/2006/relationships/customXml" Target="../ink/ink3537.xml"/><Relationship Id="rId421" Type="http://schemas.openxmlformats.org/officeDocument/2006/relationships/image" Target="../media/image3347.png"/><Relationship Id="rId420" Type="http://schemas.openxmlformats.org/officeDocument/2006/relationships/customXml" Target="../ink/ink3536.xml"/><Relationship Id="rId42" Type="http://schemas.openxmlformats.org/officeDocument/2006/relationships/image" Target="../media/image2848.png"/><Relationship Id="rId419" Type="http://schemas.openxmlformats.org/officeDocument/2006/relationships/image" Target="../media/image3346.png"/><Relationship Id="rId418" Type="http://schemas.openxmlformats.org/officeDocument/2006/relationships/customXml" Target="../ink/ink3535.xml"/><Relationship Id="rId417" Type="http://schemas.openxmlformats.org/officeDocument/2006/relationships/image" Target="../media/image3345.png"/><Relationship Id="rId416" Type="http://schemas.openxmlformats.org/officeDocument/2006/relationships/customXml" Target="../ink/ink3534.xml"/><Relationship Id="rId415" Type="http://schemas.openxmlformats.org/officeDocument/2006/relationships/image" Target="../media/image3344.png"/><Relationship Id="rId414" Type="http://schemas.openxmlformats.org/officeDocument/2006/relationships/customXml" Target="../ink/ink3533.xml"/><Relationship Id="rId413" Type="http://schemas.openxmlformats.org/officeDocument/2006/relationships/image" Target="../media/image3343.png"/><Relationship Id="rId412" Type="http://schemas.openxmlformats.org/officeDocument/2006/relationships/customXml" Target="../ink/ink3532.xml"/><Relationship Id="rId411" Type="http://schemas.openxmlformats.org/officeDocument/2006/relationships/image" Target="../media/image3342.png"/><Relationship Id="rId410" Type="http://schemas.openxmlformats.org/officeDocument/2006/relationships/customXml" Target="../ink/ink3531.xml"/><Relationship Id="rId41" Type="http://schemas.openxmlformats.org/officeDocument/2006/relationships/customXml" Target="../ink/ink3340.xml"/><Relationship Id="rId409" Type="http://schemas.openxmlformats.org/officeDocument/2006/relationships/customXml" Target="../ink/ink3530.xml"/><Relationship Id="rId408" Type="http://schemas.openxmlformats.org/officeDocument/2006/relationships/image" Target="../media/image3341.png"/><Relationship Id="rId407" Type="http://schemas.openxmlformats.org/officeDocument/2006/relationships/customXml" Target="../ink/ink3529.xml"/><Relationship Id="rId406" Type="http://schemas.openxmlformats.org/officeDocument/2006/relationships/image" Target="../media/image3340.png"/><Relationship Id="rId405" Type="http://schemas.openxmlformats.org/officeDocument/2006/relationships/customXml" Target="../ink/ink3528.xml"/><Relationship Id="rId404" Type="http://schemas.openxmlformats.org/officeDocument/2006/relationships/image" Target="../media/image3339.png"/><Relationship Id="rId403" Type="http://schemas.openxmlformats.org/officeDocument/2006/relationships/customXml" Target="../ink/ink3527.xml"/><Relationship Id="rId402" Type="http://schemas.openxmlformats.org/officeDocument/2006/relationships/image" Target="../media/image3338.png"/><Relationship Id="rId401" Type="http://schemas.openxmlformats.org/officeDocument/2006/relationships/customXml" Target="../ink/ink3526.xml"/><Relationship Id="rId400" Type="http://schemas.openxmlformats.org/officeDocument/2006/relationships/image" Target="../media/image3337.png"/><Relationship Id="rId40" Type="http://schemas.openxmlformats.org/officeDocument/2006/relationships/image" Target="../media/image2847.png"/><Relationship Id="rId4" Type="http://schemas.openxmlformats.org/officeDocument/2006/relationships/image" Target="../media/image2829.png"/><Relationship Id="rId399" Type="http://schemas.openxmlformats.org/officeDocument/2006/relationships/customXml" Target="../ink/ink3525.xml"/><Relationship Id="rId398" Type="http://schemas.openxmlformats.org/officeDocument/2006/relationships/image" Target="../media/image3336.png"/><Relationship Id="rId397" Type="http://schemas.openxmlformats.org/officeDocument/2006/relationships/customXml" Target="../ink/ink3524.xml"/><Relationship Id="rId396" Type="http://schemas.openxmlformats.org/officeDocument/2006/relationships/image" Target="../media/image3335.png"/><Relationship Id="rId395" Type="http://schemas.openxmlformats.org/officeDocument/2006/relationships/customXml" Target="../ink/ink3523.xml"/><Relationship Id="rId394" Type="http://schemas.openxmlformats.org/officeDocument/2006/relationships/image" Target="../media/image3334.png"/><Relationship Id="rId393" Type="http://schemas.openxmlformats.org/officeDocument/2006/relationships/customXml" Target="../ink/ink3522.xml"/><Relationship Id="rId392" Type="http://schemas.openxmlformats.org/officeDocument/2006/relationships/image" Target="../media/image3333.png"/><Relationship Id="rId391" Type="http://schemas.openxmlformats.org/officeDocument/2006/relationships/customXml" Target="../ink/ink3521.xml"/><Relationship Id="rId390" Type="http://schemas.openxmlformats.org/officeDocument/2006/relationships/image" Target="../media/image3332.png"/><Relationship Id="rId39" Type="http://schemas.openxmlformats.org/officeDocument/2006/relationships/customXml" Target="../ink/ink3339.xml"/><Relationship Id="rId389" Type="http://schemas.openxmlformats.org/officeDocument/2006/relationships/customXml" Target="../ink/ink3520.xml"/><Relationship Id="rId388" Type="http://schemas.openxmlformats.org/officeDocument/2006/relationships/image" Target="../media/image3331.png"/><Relationship Id="rId387" Type="http://schemas.openxmlformats.org/officeDocument/2006/relationships/customXml" Target="../ink/ink3519.xml"/><Relationship Id="rId386" Type="http://schemas.openxmlformats.org/officeDocument/2006/relationships/image" Target="../media/image3330.png"/><Relationship Id="rId385" Type="http://schemas.openxmlformats.org/officeDocument/2006/relationships/customXml" Target="../ink/ink3518.xml"/><Relationship Id="rId384" Type="http://schemas.openxmlformats.org/officeDocument/2006/relationships/image" Target="../media/image3329.png"/><Relationship Id="rId383" Type="http://schemas.openxmlformats.org/officeDocument/2006/relationships/customXml" Target="../ink/ink3517.xml"/><Relationship Id="rId382" Type="http://schemas.openxmlformats.org/officeDocument/2006/relationships/image" Target="../media/image3328.png"/><Relationship Id="rId381" Type="http://schemas.openxmlformats.org/officeDocument/2006/relationships/customXml" Target="../ink/ink3516.xml"/><Relationship Id="rId380" Type="http://schemas.openxmlformats.org/officeDocument/2006/relationships/image" Target="../media/image3327.png"/><Relationship Id="rId38" Type="http://schemas.openxmlformats.org/officeDocument/2006/relationships/image" Target="../media/image2846.png"/><Relationship Id="rId379" Type="http://schemas.openxmlformats.org/officeDocument/2006/relationships/customXml" Target="../ink/ink3515.xml"/><Relationship Id="rId378" Type="http://schemas.openxmlformats.org/officeDocument/2006/relationships/image" Target="../media/image3326.png"/><Relationship Id="rId377" Type="http://schemas.openxmlformats.org/officeDocument/2006/relationships/customXml" Target="../ink/ink3514.xml"/><Relationship Id="rId376" Type="http://schemas.openxmlformats.org/officeDocument/2006/relationships/image" Target="../media/image3325.png"/><Relationship Id="rId375" Type="http://schemas.openxmlformats.org/officeDocument/2006/relationships/customXml" Target="../ink/ink3513.xml"/><Relationship Id="rId374" Type="http://schemas.openxmlformats.org/officeDocument/2006/relationships/image" Target="../media/image3324.png"/><Relationship Id="rId373" Type="http://schemas.openxmlformats.org/officeDocument/2006/relationships/customXml" Target="../ink/ink3512.xml"/><Relationship Id="rId372" Type="http://schemas.openxmlformats.org/officeDocument/2006/relationships/image" Target="../media/image3323.png"/><Relationship Id="rId371" Type="http://schemas.openxmlformats.org/officeDocument/2006/relationships/customXml" Target="../ink/ink3511.xml"/><Relationship Id="rId370" Type="http://schemas.openxmlformats.org/officeDocument/2006/relationships/image" Target="../media/image3322.png"/><Relationship Id="rId37" Type="http://schemas.openxmlformats.org/officeDocument/2006/relationships/customXml" Target="../ink/ink3338.xml"/><Relationship Id="rId369" Type="http://schemas.openxmlformats.org/officeDocument/2006/relationships/customXml" Target="../ink/ink3510.xml"/><Relationship Id="rId368" Type="http://schemas.openxmlformats.org/officeDocument/2006/relationships/image" Target="../media/image3321.png"/><Relationship Id="rId367" Type="http://schemas.openxmlformats.org/officeDocument/2006/relationships/customXml" Target="../ink/ink3509.xml"/><Relationship Id="rId366" Type="http://schemas.openxmlformats.org/officeDocument/2006/relationships/image" Target="../media/image3320.png"/><Relationship Id="rId365" Type="http://schemas.openxmlformats.org/officeDocument/2006/relationships/customXml" Target="../ink/ink3508.xml"/><Relationship Id="rId364" Type="http://schemas.openxmlformats.org/officeDocument/2006/relationships/image" Target="../media/image3319.png"/><Relationship Id="rId363" Type="http://schemas.openxmlformats.org/officeDocument/2006/relationships/customXml" Target="../ink/ink3507.xml"/><Relationship Id="rId362" Type="http://schemas.openxmlformats.org/officeDocument/2006/relationships/image" Target="../media/image3318.png"/><Relationship Id="rId361" Type="http://schemas.openxmlformats.org/officeDocument/2006/relationships/customXml" Target="../ink/ink3506.xml"/><Relationship Id="rId360" Type="http://schemas.openxmlformats.org/officeDocument/2006/relationships/image" Target="../media/image3317.png"/><Relationship Id="rId36" Type="http://schemas.openxmlformats.org/officeDocument/2006/relationships/image" Target="../media/image2845.png"/><Relationship Id="rId359" Type="http://schemas.openxmlformats.org/officeDocument/2006/relationships/customXml" Target="../ink/ink3505.xml"/><Relationship Id="rId358" Type="http://schemas.openxmlformats.org/officeDocument/2006/relationships/image" Target="../media/image3316.png"/><Relationship Id="rId357" Type="http://schemas.openxmlformats.org/officeDocument/2006/relationships/customXml" Target="../ink/ink3504.xml"/><Relationship Id="rId356" Type="http://schemas.openxmlformats.org/officeDocument/2006/relationships/image" Target="../media/image3315.png"/><Relationship Id="rId355" Type="http://schemas.openxmlformats.org/officeDocument/2006/relationships/customXml" Target="../ink/ink3503.xml"/><Relationship Id="rId354" Type="http://schemas.openxmlformats.org/officeDocument/2006/relationships/image" Target="../media/image3314.png"/><Relationship Id="rId353" Type="http://schemas.openxmlformats.org/officeDocument/2006/relationships/customXml" Target="../ink/ink3502.xml"/><Relationship Id="rId352" Type="http://schemas.openxmlformats.org/officeDocument/2006/relationships/image" Target="../media/image3313.png"/><Relationship Id="rId351" Type="http://schemas.openxmlformats.org/officeDocument/2006/relationships/customXml" Target="../ink/ink3501.xml"/><Relationship Id="rId350" Type="http://schemas.openxmlformats.org/officeDocument/2006/relationships/image" Target="../media/image3312.png"/><Relationship Id="rId35" Type="http://schemas.openxmlformats.org/officeDocument/2006/relationships/customXml" Target="../ink/ink3337.xml"/><Relationship Id="rId349" Type="http://schemas.openxmlformats.org/officeDocument/2006/relationships/customXml" Target="../ink/ink3500.xml"/><Relationship Id="rId348" Type="http://schemas.openxmlformats.org/officeDocument/2006/relationships/image" Target="../media/image3311.png"/><Relationship Id="rId347" Type="http://schemas.openxmlformats.org/officeDocument/2006/relationships/customXml" Target="../ink/ink3499.xml"/><Relationship Id="rId346" Type="http://schemas.openxmlformats.org/officeDocument/2006/relationships/image" Target="../media/image3310.png"/><Relationship Id="rId345" Type="http://schemas.openxmlformats.org/officeDocument/2006/relationships/customXml" Target="../ink/ink3498.xml"/><Relationship Id="rId344" Type="http://schemas.openxmlformats.org/officeDocument/2006/relationships/image" Target="../media/image3309.png"/><Relationship Id="rId343" Type="http://schemas.openxmlformats.org/officeDocument/2006/relationships/customXml" Target="../ink/ink3497.xml"/><Relationship Id="rId342" Type="http://schemas.openxmlformats.org/officeDocument/2006/relationships/image" Target="../media/image3308.png"/><Relationship Id="rId341" Type="http://schemas.openxmlformats.org/officeDocument/2006/relationships/customXml" Target="../ink/ink3496.xml"/><Relationship Id="rId340" Type="http://schemas.openxmlformats.org/officeDocument/2006/relationships/image" Target="../media/image3307.png"/><Relationship Id="rId34" Type="http://schemas.openxmlformats.org/officeDocument/2006/relationships/image" Target="../media/image2844.png"/><Relationship Id="rId339" Type="http://schemas.openxmlformats.org/officeDocument/2006/relationships/customXml" Target="../ink/ink3495.xml"/><Relationship Id="rId338" Type="http://schemas.openxmlformats.org/officeDocument/2006/relationships/image" Target="../media/image3306.png"/><Relationship Id="rId337" Type="http://schemas.openxmlformats.org/officeDocument/2006/relationships/customXml" Target="../ink/ink3494.xml"/><Relationship Id="rId336" Type="http://schemas.openxmlformats.org/officeDocument/2006/relationships/image" Target="../media/image3305.png"/><Relationship Id="rId335" Type="http://schemas.openxmlformats.org/officeDocument/2006/relationships/customXml" Target="../ink/ink3493.xml"/><Relationship Id="rId334" Type="http://schemas.openxmlformats.org/officeDocument/2006/relationships/image" Target="../media/image3304.png"/><Relationship Id="rId333" Type="http://schemas.openxmlformats.org/officeDocument/2006/relationships/customXml" Target="../ink/ink3492.xml"/><Relationship Id="rId332" Type="http://schemas.openxmlformats.org/officeDocument/2006/relationships/image" Target="../media/image3303.png"/><Relationship Id="rId331" Type="http://schemas.openxmlformats.org/officeDocument/2006/relationships/customXml" Target="../ink/ink3491.xml"/><Relationship Id="rId330" Type="http://schemas.openxmlformats.org/officeDocument/2006/relationships/image" Target="../media/image3302.png"/><Relationship Id="rId33" Type="http://schemas.openxmlformats.org/officeDocument/2006/relationships/customXml" Target="../ink/ink3336.xml"/><Relationship Id="rId329" Type="http://schemas.openxmlformats.org/officeDocument/2006/relationships/customXml" Target="../ink/ink3490.xml"/><Relationship Id="rId328" Type="http://schemas.openxmlformats.org/officeDocument/2006/relationships/image" Target="../media/image3301.png"/><Relationship Id="rId327" Type="http://schemas.openxmlformats.org/officeDocument/2006/relationships/customXml" Target="../ink/ink3489.xml"/><Relationship Id="rId326" Type="http://schemas.openxmlformats.org/officeDocument/2006/relationships/image" Target="../media/image3300.png"/><Relationship Id="rId325" Type="http://schemas.openxmlformats.org/officeDocument/2006/relationships/customXml" Target="../ink/ink3488.xml"/><Relationship Id="rId324" Type="http://schemas.openxmlformats.org/officeDocument/2006/relationships/image" Target="../media/image3299.png"/><Relationship Id="rId323" Type="http://schemas.openxmlformats.org/officeDocument/2006/relationships/customXml" Target="../ink/ink3487.xml"/><Relationship Id="rId322" Type="http://schemas.openxmlformats.org/officeDocument/2006/relationships/image" Target="../media/image3298.png"/><Relationship Id="rId321" Type="http://schemas.openxmlformats.org/officeDocument/2006/relationships/customXml" Target="../ink/ink3486.xml"/><Relationship Id="rId320" Type="http://schemas.openxmlformats.org/officeDocument/2006/relationships/image" Target="../media/image3297.png"/><Relationship Id="rId32" Type="http://schemas.openxmlformats.org/officeDocument/2006/relationships/image" Target="../media/image2843.png"/><Relationship Id="rId319" Type="http://schemas.openxmlformats.org/officeDocument/2006/relationships/customXml" Target="../ink/ink3485.xml"/><Relationship Id="rId318" Type="http://schemas.openxmlformats.org/officeDocument/2006/relationships/image" Target="../media/image3296.png"/><Relationship Id="rId317" Type="http://schemas.openxmlformats.org/officeDocument/2006/relationships/customXml" Target="../ink/ink3484.xml"/><Relationship Id="rId316" Type="http://schemas.openxmlformats.org/officeDocument/2006/relationships/image" Target="../media/image3295.png"/><Relationship Id="rId315" Type="http://schemas.openxmlformats.org/officeDocument/2006/relationships/customXml" Target="../ink/ink3483.xml"/><Relationship Id="rId314" Type="http://schemas.openxmlformats.org/officeDocument/2006/relationships/image" Target="../media/image3294.png"/><Relationship Id="rId313" Type="http://schemas.openxmlformats.org/officeDocument/2006/relationships/customXml" Target="../ink/ink3482.xml"/><Relationship Id="rId312" Type="http://schemas.openxmlformats.org/officeDocument/2006/relationships/image" Target="../media/image3293.png"/><Relationship Id="rId311" Type="http://schemas.openxmlformats.org/officeDocument/2006/relationships/customXml" Target="../ink/ink3481.xml"/><Relationship Id="rId310" Type="http://schemas.openxmlformats.org/officeDocument/2006/relationships/image" Target="../media/image3292.png"/><Relationship Id="rId31" Type="http://schemas.openxmlformats.org/officeDocument/2006/relationships/customXml" Target="../ink/ink3335.xml"/><Relationship Id="rId309" Type="http://schemas.openxmlformats.org/officeDocument/2006/relationships/customXml" Target="../ink/ink3480.xml"/><Relationship Id="rId308" Type="http://schemas.openxmlformats.org/officeDocument/2006/relationships/image" Target="../media/image3291.png"/><Relationship Id="rId307" Type="http://schemas.openxmlformats.org/officeDocument/2006/relationships/customXml" Target="../ink/ink3479.xml"/><Relationship Id="rId306" Type="http://schemas.openxmlformats.org/officeDocument/2006/relationships/customXml" Target="../ink/ink3478.xml"/><Relationship Id="rId305" Type="http://schemas.openxmlformats.org/officeDocument/2006/relationships/image" Target="../media/image3290.png"/><Relationship Id="rId304" Type="http://schemas.openxmlformats.org/officeDocument/2006/relationships/customXml" Target="../ink/ink3477.xml"/><Relationship Id="rId303" Type="http://schemas.openxmlformats.org/officeDocument/2006/relationships/image" Target="../media/image3289.png"/><Relationship Id="rId302" Type="http://schemas.openxmlformats.org/officeDocument/2006/relationships/customXml" Target="../ink/ink3476.xml"/><Relationship Id="rId301" Type="http://schemas.openxmlformats.org/officeDocument/2006/relationships/image" Target="../media/image3288.png"/><Relationship Id="rId300" Type="http://schemas.openxmlformats.org/officeDocument/2006/relationships/customXml" Target="../ink/ink3475.xml"/><Relationship Id="rId30" Type="http://schemas.openxmlformats.org/officeDocument/2006/relationships/image" Target="../media/image2842.png"/><Relationship Id="rId3" Type="http://schemas.openxmlformats.org/officeDocument/2006/relationships/customXml" Target="../ink/ink3321.xml"/><Relationship Id="rId299" Type="http://schemas.openxmlformats.org/officeDocument/2006/relationships/image" Target="../media/image3287.png"/><Relationship Id="rId298" Type="http://schemas.openxmlformats.org/officeDocument/2006/relationships/customXml" Target="../ink/ink3474.xml"/><Relationship Id="rId297" Type="http://schemas.openxmlformats.org/officeDocument/2006/relationships/image" Target="../media/image3286.png"/><Relationship Id="rId296" Type="http://schemas.openxmlformats.org/officeDocument/2006/relationships/customXml" Target="../ink/ink3473.xml"/><Relationship Id="rId295" Type="http://schemas.openxmlformats.org/officeDocument/2006/relationships/customXml" Target="../ink/ink3472.xml"/><Relationship Id="rId294" Type="http://schemas.openxmlformats.org/officeDocument/2006/relationships/image" Target="../media/image3285.png"/><Relationship Id="rId293" Type="http://schemas.openxmlformats.org/officeDocument/2006/relationships/customXml" Target="../ink/ink3471.xml"/><Relationship Id="rId292" Type="http://schemas.openxmlformats.org/officeDocument/2006/relationships/image" Target="../media/image3284.png"/><Relationship Id="rId291" Type="http://schemas.openxmlformats.org/officeDocument/2006/relationships/customXml" Target="../ink/ink3470.xml"/><Relationship Id="rId290" Type="http://schemas.openxmlformats.org/officeDocument/2006/relationships/image" Target="../media/image3283.png"/><Relationship Id="rId29" Type="http://schemas.openxmlformats.org/officeDocument/2006/relationships/customXml" Target="../ink/ink3334.xml"/><Relationship Id="rId289" Type="http://schemas.openxmlformats.org/officeDocument/2006/relationships/customXml" Target="../ink/ink3469.xml"/><Relationship Id="rId288" Type="http://schemas.openxmlformats.org/officeDocument/2006/relationships/image" Target="../media/image3282.png"/><Relationship Id="rId287" Type="http://schemas.openxmlformats.org/officeDocument/2006/relationships/customXml" Target="../ink/ink3468.xml"/><Relationship Id="rId286" Type="http://schemas.openxmlformats.org/officeDocument/2006/relationships/image" Target="../media/image3281.png"/><Relationship Id="rId285" Type="http://schemas.openxmlformats.org/officeDocument/2006/relationships/customXml" Target="../ink/ink3467.xml"/><Relationship Id="rId284" Type="http://schemas.openxmlformats.org/officeDocument/2006/relationships/image" Target="../media/image3280.png"/><Relationship Id="rId283" Type="http://schemas.openxmlformats.org/officeDocument/2006/relationships/customXml" Target="../ink/ink3466.xml"/><Relationship Id="rId282" Type="http://schemas.openxmlformats.org/officeDocument/2006/relationships/image" Target="../media/image3279.png"/><Relationship Id="rId281" Type="http://schemas.openxmlformats.org/officeDocument/2006/relationships/customXml" Target="../ink/ink3465.xml"/><Relationship Id="rId280" Type="http://schemas.openxmlformats.org/officeDocument/2006/relationships/image" Target="../media/image3278.png"/><Relationship Id="rId28" Type="http://schemas.openxmlformats.org/officeDocument/2006/relationships/image" Target="../media/image2841.png"/><Relationship Id="rId279" Type="http://schemas.openxmlformats.org/officeDocument/2006/relationships/customXml" Target="../ink/ink3464.xml"/><Relationship Id="rId278" Type="http://schemas.openxmlformats.org/officeDocument/2006/relationships/image" Target="../media/image3277.png"/><Relationship Id="rId277" Type="http://schemas.openxmlformats.org/officeDocument/2006/relationships/customXml" Target="../ink/ink3463.xml"/><Relationship Id="rId276" Type="http://schemas.openxmlformats.org/officeDocument/2006/relationships/image" Target="../media/image3276.png"/><Relationship Id="rId275" Type="http://schemas.openxmlformats.org/officeDocument/2006/relationships/customXml" Target="../ink/ink3462.xml"/><Relationship Id="rId274" Type="http://schemas.openxmlformats.org/officeDocument/2006/relationships/image" Target="../media/image3275.png"/><Relationship Id="rId273" Type="http://schemas.openxmlformats.org/officeDocument/2006/relationships/customXml" Target="../ink/ink3461.xml"/><Relationship Id="rId272" Type="http://schemas.openxmlformats.org/officeDocument/2006/relationships/image" Target="../media/image3274.png"/><Relationship Id="rId271" Type="http://schemas.openxmlformats.org/officeDocument/2006/relationships/customXml" Target="../ink/ink3460.xml"/><Relationship Id="rId270" Type="http://schemas.openxmlformats.org/officeDocument/2006/relationships/image" Target="../media/image3273.png"/><Relationship Id="rId27" Type="http://schemas.openxmlformats.org/officeDocument/2006/relationships/customXml" Target="../ink/ink3333.xml"/><Relationship Id="rId269" Type="http://schemas.openxmlformats.org/officeDocument/2006/relationships/customXml" Target="../ink/ink3459.xml"/><Relationship Id="rId268" Type="http://schemas.openxmlformats.org/officeDocument/2006/relationships/image" Target="../media/image3272.png"/><Relationship Id="rId267" Type="http://schemas.openxmlformats.org/officeDocument/2006/relationships/customXml" Target="../ink/ink3458.xml"/><Relationship Id="rId266" Type="http://schemas.openxmlformats.org/officeDocument/2006/relationships/image" Target="../media/image3271.png"/><Relationship Id="rId265" Type="http://schemas.openxmlformats.org/officeDocument/2006/relationships/customXml" Target="../ink/ink3457.xml"/><Relationship Id="rId264" Type="http://schemas.openxmlformats.org/officeDocument/2006/relationships/image" Target="../media/image3270.png"/><Relationship Id="rId263" Type="http://schemas.openxmlformats.org/officeDocument/2006/relationships/customXml" Target="../ink/ink3456.xml"/><Relationship Id="rId262" Type="http://schemas.openxmlformats.org/officeDocument/2006/relationships/image" Target="../media/image3269.png"/><Relationship Id="rId261" Type="http://schemas.openxmlformats.org/officeDocument/2006/relationships/customXml" Target="../ink/ink3455.xml"/><Relationship Id="rId260" Type="http://schemas.openxmlformats.org/officeDocument/2006/relationships/customXml" Target="../ink/ink3454.xml"/><Relationship Id="rId26" Type="http://schemas.openxmlformats.org/officeDocument/2006/relationships/image" Target="../media/image2840.png"/><Relationship Id="rId259" Type="http://schemas.openxmlformats.org/officeDocument/2006/relationships/image" Target="../media/image3268.png"/><Relationship Id="rId258" Type="http://schemas.openxmlformats.org/officeDocument/2006/relationships/customXml" Target="../ink/ink3453.xml"/><Relationship Id="rId257" Type="http://schemas.openxmlformats.org/officeDocument/2006/relationships/image" Target="../media/image3267.png"/><Relationship Id="rId256" Type="http://schemas.openxmlformats.org/officeDocument/2006/relationships/customXml" Target="../ink/ink3452.xml"/><Relationship Id="rId255" Type="http://schemas.openxmlformats.org/officeDocument/2006/relationships/image" Target="../media/image3266.png"/><Relationship Id="rId254" Type="http://schemas.openxmlformats.org/officeDocument/2006/relationships/customXml" Target="../ink/ink3451.xml"/><Relationship Id="rId253" Type="http://schemas.openxmlformats.org/officeDocument/2006/relationships/image" Target="../media/image3265.png"/><Relationship Id="rId252" Type="http://schemas.openxmlformats.org/officeDocument/2006/relationships/customXml" Target="../ink/ink3450.xml"/><Relationship Id="rId251" Type="http://schemas.openxmlformats.org/officeDocument/2006/relationships/image" Target="../media/image3264.png"/><Relationship Id="rId250" Type="http://schemas.openxmlformats.org/officeDocument/2006/relationships/customXml" Target="../ink/ink3449.xml"/><Relationship Id="rId25" Type="http://schemas.openxmlformats.org/officeDocument/2006/relationships/customXml" Target="../ink/ink3332.xml"/><Relationship Id="rId249" Type="http://schemas.openxmlformats.org/officeDocument/2006/relationships/customXml" Target="../ink/ink3448.xml"/><Relationship Id="rId248" Type="http://schemas.openxmlformats.org/officeDocument/2006/relationships/image" Target="../media/image3263.png"/><Relationship Id="rId247" Type="http://schemas.openxmlformats.org/officeDocument/2006/relationships/customXml" Target="../ink/ink3447.xml"/><Relationship Id="rId246" Type="http://schemas.openxmlformats.org/officeDocument/2006/relationships/image" Target="../media/image3262.png"/><Relationship Id="rId245" Type="http://schemas.openxmlformats.org/officeDocument/2006/relationships/customXml" Target="../ink/ink3446.xml"/><Relationship Id="rId244" Type="http://schemas.openxmlformats.org/officeDocument/2006/relationships/customXml" Target="../ink/ink3445.xml"/><Relationship Id="rId243" Type="http://schemas.openxmlformats.org/officeDocument/2006/relationships/image" Target="../media/image3261.png"/><Relationship Id="rId242" Type="http://schemas.openxmlformats.org/officeDocument/2006/relationships/customXml" Target="../ink/ink3444.xml"/><Relationship Id="rId241" Type="http://schemas.openxmlformats.org/officeDocument/2006/relationships/image" Target="../media/image3260.png"/><Relationship Id="rId240" Type="http://schemas.openxmlformats.org/officeDocument/2006/relationships/customXml" Target="../ink/ink3443.xml"/><Relationship Id="rId24" Type="http://schemas.openxmlformats.org/officeDocument/2006/relationships/image" Target="../media/image2839.png"/><Relationship Id="rId239" Type="http://schemas.openxmlformats.org/officeDocument/2006/relationships/image" Target="../media/image3259.png"/><Relationship Id="rId238" Type="http://schemas.openxmlformats.org/officeDocument/2006/relationships/customXml" Target="../ink/ink3442.xml"/><Relationship Id="rId237" Type="http://schemas.openxmlformats.org/officeDocument/2006/relationships/image" Target="../media/image3258.png"/><Relationship Id="rId236" Type="http://schemas.openxmlformats.org/officeDocument/2006/relationships/customXml" Target="../ink/ink3441.xml"/><Relationship Id="rId235" Type="http://schemas.openxmlformats.org/officeDocument/2006/relationships/customXml" Target="../ink/ink3440.xml"/><Relationship Id="rId234" Type="http://schemas.openxmlformats.org/officeDocument/2006/relationships/image" Target="../media/image3257.png"/><Relationship Id="rId233" Type="http://schemas.openxmlformats.org/officeDocument/2006/relationships/customXml" Target="../ink/ink3439.xml"/><Relationship Id="rId232" Type="http://schemas.openxmlformats.org/officeDocument/2006/relationships/image" Target="../media/image3256.png"/><Relationship Id="rId231" Type="http://schemas.openxmlformats.org/officeDocument/2006/relationships/customXml" Target="../ink/ink3438.xml"/><Relationship Id="rId230" Type="http://schemas.openxmlformats.org/officeDocument/2006/relationships/image" Target="../media/image3255.png"/><Relationship Id="rId23" Type="http://schemas.openxmlformats.org/officeDocument/2006/relationships/customXml" Target="../ink/ink3331.xml"/><Relationship Id="rId229" Type="http://schemas.openxmlformats.org/officeDocument/2006/relationships/customXml" Target="../ink/ink3437.xml"/><Relationship Id="rId228" Type="http://schemas.openxmlformats.org/officeDocument/2006/relationships/image" Target="../media/image3254.png"/><Relationship Id="rId227" Type="http://schemas.openxmlformats.org/officeDocument/2006/relationships/customXml" Target="../ink/ink3436.xml"/><Relationship Id="rId226" Type="http://schemas.openxmlformats.org/officeDocument/2006/relationships/image" Target="../media/image3253.png"/><Relationship Id="rId225" Type="http://schemas.openxmlformats.org/officeDocument/2006/relationships/customXml" Target="../ink/ink3435.xml"/><Relationship Id="rId224" Type="http://schemas.openxmlformats.org/officeDocument/2006/relationships/image" Target="../media/image3252.png"/><Relationship Id="rId223" Type="http://schemas.openxmlformats.org/officeDocument/2006/relationships/customXml" Target="../ink/ink3434.xml"/><Relationship Id="rId222" Type="http://schemas.openxmlformats.org/officeDocument/2006/relationships/image" Target="../media/image3251.png"/><Relationship Id="rId221" Type="http://schemas.openxmlformats.org/officeDocument/2006/relationships/customXml" Target="../ink/ink3433.xml"/><Relationship Id="rId220" Type="http://schemas.openxmlformats.org/officeDocument/2006/relationships/image" Target="../media/image3250.png"/><Relationship Id="rId22" Type="http://schemas.openxmlformats.org/officeDocument/2006/relationships/image" Target="../media/image2838.png"/><Relationship Id="rId219" Type="http://schemas.openxmlformats.org/officeDocument/2006/relationships/customXml" Target="../ink/ink3432.xml"/><Relationship Id="rId218" Type="http://schemas.openxmlformats.org/officeDocument/2006/relationships/image" Target="../media/image3249.png"/><Relationship Id="rId217" Type="http://schemas.openxmlformats.org/officeDocument/2006/relationships/customXml" Target="../ink/ink3431.xml"/><Relationship Id="rId216" Type="http://schemas.openxmlformats.org/officeDocument/2006/relationships/image" Target="../media/image3248.png"/><Relationship Id="rId215" Type="http://schemas.openxmlformats.org/officeDocument/2006/relationships/customXml" Target="../ink/ink3430.xml"/><Relationship Id="rId214" Type="http://schemas.openxmlformats.org/officeDocument/2006/relationships/customXml" Target="../ink/ink3429.xml"/><Relationship Id="rId213" Type="http://schemas.openxmlformats.org/officeDocument/2006/relationships/image" Target="../media/image3247.png"/><Relationship Id="rId212" Type="http://schemas.openxmlformats.org/officeDocument/2006/relationships/customXml" Target="../ink/ink3428.xml"/><Relationship Id="rId211" Type="http://schemas.openxmlformats.org/officeDocument/2006/relationships/image" Target="../media/image3246.png"/><Relationship Id="rId210" Type="http://schemas.openxmlformats.org/officeDocument/2006/relationships/customXml" Target="../ink/ink3427.xml"/><Relationship Id="rId21" Type="http://schemas.openxmlformats.org/officeDocument/2006/relationships/customXml" Target="../ink/ink3330.xml"/><Relationship Id="rId209" Type="http://schemas.openxmlformats.org/officeDocument/2006/relationships/image" Target="../media/image3245.png"/><Relationship Id="rId208" Type="http://schemas.openxmlformats.org/officeDocument/2006/relationships/customXml" Target="../ink/ink3426.xml"/><Relationship Id="rId207" Type="http://schemas.openxmlformats.org/officeDocument/2006/relationships/image" Target="../media/image3244.png"/><Relationship Id="rId206" Type="http://schemas.openxmlformats.org/officeDocument/2006/relationships/customXml" Target="../ink/ink3425.xml"/><Relationship Id="rId205" Type="http://schemas.openxmlformats.org/officeDocument/2006/relationships/image" Target="../media/image3243.png"/><Relationship Id="rId204" Type="http://schemas.openxmlformats.org/officeDocument/2006/relationships/customXml" Target="../ink/ink3424.xml"/><Relationship Id="rId203" Type="http://schemas.openxmlformats.org/officeDocument/2006/relationships/customXml" Target="../ink/ink3423.xml"/><Relationship Id="rId202" Type="http://schemas.openxmlformats.org/officeDocument/2006/relationships/image" Target="../media/image3242.png"/><Relationship Id="rId201" Type="http://schemas.openxmlformats.org/officeDocument/2006/relationships/customXml" Target="../ink/ink3422.xml"/><Relationship Id="rId200" Type="http://schemas.openxmlformats.org/officeDocument/2006/relationships/image" Target="../media/image3241.png"/><Relationship Id="rId20" Type="http://schemas.openxmlformats.org/officeDocument/2006/relationships/image" Target="../media/image2837.png"/><Relationship Id="rId2" Type="http://schemas.openxmlformats.org/officeDocument/2006/relationships/image" Target="../media/image2828.png"/><Relationship Id="rId199" Type="http://schemas.openxmlformats.org/officeDocument/2006/relationships/customXml" Target="../ink/ink3421.xml"/><Relationship Id="rId198" Type="http://schemas.openxmlformats.org/officeDocument/2006/relationships/image" Target="../media/image3240.png"/><Relationship Id="rId197" Type="http://schemas.openxmlformats.org/officeDocument/2006/relationships/customXml" Target="../ink/ink3420.xml"/><Relationship Id="rId196" Type="http://schemas.openxmlformats.org/officeDocument/2006/relationships/image" Target="../media/image3239.png"/><Relationship Id="rId195" Type="http://schemas.openxmlformats.org/officeDocument/2006/relationships/customXml" Target="../ink/ink3419.xml"/><Relationship Id="rId194" Type="http://schemas.openxmlformats.org/officeDocument/2006/relationships/image" Target="../media/image3238.png"/><Relationship Id="rId193" Type="http://schemas.openxmlformats.org/officeDocument/2006/relationships/customXml" Target="../ink/ink3418.xml"/><Relationship Id="rId192" Type="http://schemas.openxmlformats.org/officeDocument/2006/relationships/image" Target="../media/image3237.png"/><Relationship Id="rId191" Type="http://schemas.openxmlformats.org/officeDocument/2006/relationships/customXml" Target="../ink/ink3417.xml"/><Relationship Id="rId190" Type="http://schemas.openxmlformats.org/officeDocument/2006/relationships/image" Target="../media/image3236.png"/><Relationship Id="rId19" Type="http://schemas.openxmlformats.org/officeDocument/2006/relationships/customXml" Target="../ink/ink3329.xml"/><Relationship Id="rId189" Type="http://schemas.openxmlformats.org/officeDocument/2006/relationships/customXml" Target="../ink/ink3416.xml"/><Relationship Id="rId188" Type="http://schemas.openxmlformats.org/officeDocument/2006/relationships/image" Target="../media/image3235.png"/><Relationship Id="rId187" Type="http://schemas.openxmlformats.org/officeDocument/2006/relationships/customXml" Target="../ink/ink3415.xml"/><Relationship Id="rId186" Type="http://schemas.openxmlformats.org/officeDocument/2006/relationships/image" Target="../media/image3234.png"/><Relationship Id="rId185" Type="http://schemas.openxmlformats.org/officeDocument/2006/relationships/customXml" Target="../ink/ink3414.xml"/><Relationship Id="rId184" Type="http://schemas.openxmlformats.org/officeDocument/2006/relationships/image" Target="../media/image3233.png"/><Relationship Id="rId183" Type="http://schemas.openxmlformats.org/officeDocument/2006/relationships/customXml" Target="../ink/ink3413.xml"/><Relationship Id="rId182" Type="http://schemas.openxmlformats.org/officeDocument/2006/relationships/image" Target="../media/image3232.png"/><Relationship Id="rId181" Type="http://schemas.openxmlformats.org/officeDocument/2006/relationships/customXml" Target="../ink/ink3412.xml"/><Relationship Id="rId180" Type="http://schemas.openxmlformats.org/officeDocument/2006/relationships/image" Target="../media/image3231.png"/><Relationship Id="rId18" Type="http://schemas.openxmlformats.org/officeDocument/2006/relationships/image" Target="../media/image2836.png"/><Relationship Id="rId179" Type="http://schemas.openxmlformats.org/officeDocument/2006/relationships/customXml" Target="../ink/ink3411.xml"/><Relationship Id="rId178" Type="http://schemas.openxmlformats.org/officeDocument/2006/relationships/image" Target="../media/image3230.png"/><Relationship Id="rId177" Type="http://schemas.openxmlformats.org/officeDocument/2006/relationships/customXml" Target="../ink/ink3410.xml"/><Relationship Id="rId176" Type="http://schemas.openxmlformats.org/officeDocument/2006/relationships/image" Target="../media/image3229.png"/><Relationship Id="rId175" Type="http://schemas.openxmlformats.org/officeDocument/2006/relationships/customXml" Target="../ink/ink3409.xml"/><Relationship Id="rId174" Type="http://schemas.openxmlformats.org/officeDocument/2006/relationships/image" Target="../media/image3228.png"/><Relationship Id="rId173" Type="http://schemas.openxmlformats.org/officeDocument/2006/relationships/customXml" Target="../ink/ink3408.xml"/><Relationship Id="rId172" Type="http://schemas.openxmlformats.org/officeDocument/2006/relationships/image" Target="../media/image3227.png"/><Relationship Id="rId171" Type="http://schemas.openxmlformats.org/officeDocument/2006/relationships/customXml" Target="../ink/ink3407.xml"/><Relationship Id="rId170" Type="http://schemas.openxmlformats.org/officeDocument/2006/relationships/image" Target="../media/image3226.png"/><Relationship Id="rId17" Type="http://schemas.openxmlformats.org/officeDocument/2006/relationships/customXml" Target="../ink/ink3328.xml"/><Relationship Id="rId169" Type="http://schemas.openxmlformats.org/officeDocument/2006/relationships/customXml" Target="../ink/ink3406.xml"/><Relationship Id="rId168" Type="http://schemas.openxmlformats.org/officeDocument/2006/relationships/image" Target="../media/image3225.png"/><Relationship Id="rId167" Type="http://schemas.openxmlformats.org/officeDocument/2006/relationships/customXml" Target="../ink/ink3405.xml"/><Relationship Id="rId166" Type="http://schemas.openxmlformats.org/officeDocument/2006/relationships/image" Target="../media/image3224.png"/><Relationship Id="rId165" Type="http://schemas.openxmlformats.org/officeDocument/2006/relationships/customXml" Target="../ink/ink3404.xml"/><Relationship Id="rId164" Type="http://schemas.openxmlformats.org/officeDocument/2006/relationships/image" Target="../media/image3223.png"/><Relationship Id="rId163" Type="http://schemas.openxmlformats.org/officeDocument/2006/relationships/customXml" Target="../ink/ink3403.xml"/><Relationship Id="rId162" Type="http://schemas.openxmlformats.org/officeDocument/2006/relationships/image" Target="../media/image3222.png"/><Relationship Id="rId161" Type="http://schemas.openxmlformats.org/officeDocument/2006/relationships/customXml" Target="../ink/ink3402.xml"/><Relationship Id="rId160" Type="http://schemas.openxmlformats.org/officeDocument/2006/relationships/image" Target="../media/image3221.png"/><Relationship Id="rId16" Type="http://schemas.openxmlformats.org/officeDocument/2006/relationships/image" Target="../media/image2835.png"/><Relationship Id="rId159" Type="http://schemas.openxmlformats.org/officeDocument/2006/relationships/customXml" Target="../ink/ink3401.xml"/><Relationship Id="rId158" Type="http://schemas.openxmlformats.org/officeDocument/2006/relationships/image" Target="../media/image3220.png"/><Relationship Id="rId157" Type="http://schemas.openxmlformats.org/officeDocument/2006/relationships/customXml" Target="../ink/ink3400.xml"/><Relationship Id="rId156" Type="http://schemas.openxmlformats.org/officeDocument/2006/relationships/image" Target="../media/image3219.png"/><Relationship Id="rId155" Type="http://schemas.openxmlformats.org/officeDocument/2006/relationships/customXml" Target="../ink/ink3399.xml"/><Relationship Id="rId154" Type="http://schemas.openxmlformats.org/officeDocument/2006/relationships/image" Target="../media/image3218.png"/><Relationship Id="rId153" Type="http://schemas.openxmlformats.org/officeDocument/2006/relationships/customXml" Target="../ink/ink3398.xml"/><Relationship Id="rId152" Type="http://schemas.openxmlformats.org/officeDocument/2006/relationships/image" Target="../media/image3217.png"/><Relationship Id="rId151" Type="http://schemas.openxmlformats.org/officeDocument/2006/relationships/customXml" Target="../ink/ink3397.xml"/><Relationship Id="rId150" Type="http://schemas.openxmlformats.org/officeDocument/2006/relationships/image" Target="../media/image3216.png"/><Relationship Id="rId15" Type="http://schemas.openxmlformats.org/officeDocument/2006/relationships/customXml" Target="../ink/ink3327.xml"/><Relationship Id="rId149" Type="http://schemas.openxmlformats.org/officeDocument/2006/relationships/customXml" Target="../ink/ink3396.xml"/><Relationship Id="rId148" Type="http://schemas.openxmlformats.org/officeDocument/2006/relationships/image" Target="../media/image3215.png"/><Relationship Id="rId147" Type="http://schemas.openxmlformats.org/officeDocument/2006/relationships/customXml" Target="../ink/ink3395.xml"/><Relationship Id="rId146" Type="http://schemas.openxmlformats.org/officeDocument/2006/relationships/image" Target="../media/image3214.png"/><Relationship Id="rId145" Type="http://schemas.openxmlformats.org/officeDocument/2006/relationships/customXml" Target="../ink/ink3394.xml"/><Relationship Id="rId144" Type="http://schemas.openxmlformats.org/officeDocument/2006/relationships/image" Target="../media/image3213.png"/><Relationship Id="rId143" Type="http://schemas.openxmlformats.org/officeDocument/2006/relationships/customXml" Target="../ink/ink3393.xml"/><Relationship Id="rId142" Type="http://schemas.openxmlformats.org/officeDocument/2006/relationships/image" Target="../media/image3212.png"/><Relationship Id="rId141" Type="http://schemas.openxmlformats.org/officeDocument/2006/relationships/customXml" Target="../ink/ink3392.xml"/><Relationship Id="rId140" Type="http://schemas.openxmlformats.org/officeDocument/2006/relationships/image" Target="../media/image3211.png"/><Relationship Id="rId14" Type="http://schemas.openxmlformats.org/officeDocument/2006/relationships/image" Target="../media/image2834.png"/><Relationship Id="rId139" Type="http://schemas.openxmlformats.org/officeDocument/2006/relationships/customXml" Target="../ink/ink3391.xml"/><Relationship Id="rId138" Type="http://schemas.openxmlformats.org/officeDocument/2006/relationships/image" Target="../media/image3210.png"/><Relationship Id="rId137" Type="http://schemas.openxmlformats.org/officeDocument/2006/relationships/customXml" Target="../ink/ink3390.xml"/><Relationship Id="rId136" Type="http://schemas.openxmlformats.org/officeDocument/2006/relationships/image" Target="../media/image3209.png"/><Relationship Id="rId135" Type="http://schemas.openxmlformats.org/officeDocument/2006/relationships/customXml" Target="../ink/ink3389.xml"/><Relationship Id="rId134" Type="http://schemas.openxmlformats.org/officeDocument/2006/relationships/image" Target="../media/image3208.png"/><Relationship Id="rId133" Type="http://schemas.openxmlformats.org/officeDocument/2006/relationships/customXml" Target="../ink/ink3388.xml"/><Relationship Id="rId132" Type="http://schemas.openxmlformats.org/officeDocument/2006/relationships/image" Target="../media/image3207.png"/><Relationship Id="rId131" Type="http://schemas.openxmlformats.org/officeDocument/2006/relationships/customXml" Target="../ink/ink3387.xml"/><Relationship Id="rId130" Type="http://schemas.openxmlformats.org/officeDocument/2006/relationships/image" Target="../media/image3206.png"/><Relationship Id="rId13" Type="http://schemas.openxmlformats.org/officeDocument/2006/relationships/customXml" Target="../ink/ink3326.xml"/><Relationship Id="rId129" Type="http://schemas.openxmlformats.org/officeDocument/2006/relationships/customXml" Target="../ink/ink3386.xml"/><Relationship Id="rId128" Type="http://schemas.openxmlformats.org/officeDocument/2006/relationships/image" Target="../media/image3205.png"/><Relationship Id="rId127" Type="http://schemas.openxmlformats.org/officeDocument/2006/relationships/customXml" Target="../ink/ink3385.xml"/><Relationship Id="rId126" Type="http://schemas.openxmlformats.org/officeDocument/2006/relationships/customXml" Target="../ink/ink3384.xml"/><Relationship Id="rId125" Type="http://schemas.openxmlformats.org/officeDocument/2006/relationships/image" Target="../media/image3204.png"/><Relationship Id="rId124" Type="http://schemas.openxmlformats.org/officeDocument/2006/relationships/customXml" Target="../ink/ink3383.xml"/><Relationship Id="rId123" Type="http://schemas.openxmlformats.org/officeDocument/2006/relationships/image" Target="../media/image3203.png"/><Relationship Id="rId122" Type="http://schemas.openxmlformats.org/officeDocument/2006/relationships/customXml" Target="../ink/ink3382.xml"/><Relationship Id="rId121" Type="http://schemas.openxmlformats.org/officeDocument/2006/relationships/image" Target="../media/image3202.png"/><Relationship Id="rId120" Type="http://schemas.openxmlformats.org/officeDocument/2006/relationships/customXml" Target="../ink/ink3381.xml"/><Relationship Id="rId12" Type="http://schemas.openxmlformats.org/officeDocument/2006/relationships/image" Target="../media/image2833.png"/><Relationship Id="rId119" Type="http://schemas.openxmlformats.org/officeDocument/2006/relationships/image" Target="../media/image3201.png"/><Relationship Id="rId118" Type="http://schemas.openxmlformats.org/officeDocument/2006/relationships/customXml" Target="../ink/ink3380.xml"/><Relationship Id="rId117" Type="http://schemas.openxmlformats.org/officeDocument/2006/relationships/customXml" Target="../ink/ink3379.xml"/><Relationship Id="rId116" Type="http://schemas.openxmlformats.org/officeDocument/2006/relationships/image" Target="../media/image3200.png"/><Relationship Id="rId115" Type="http://schemas.openxmlformats.org/officeDocument/2006/relationships/customXml" Target="../ink/ink3378.xml"/><Relationship Id="rId114" Type="http://schemas.openxmlformats.org/officeDocument/2006/relationships/image" Target="../media/image3199.png"/><Relationship Id="rId113" Type="http://schemas.openxmlformats.org/officeDocument/2006/relationships/customXml" Target="../ink/ink3377.xml"/><Relationship Id="rId112" Type="http://schemas.openxmlformats.org/officeDocument/2006/relationships/image" Target="../media/image3198.png"/><Relationship Id="rId111" Type="http://schemas.openxmlformats.org/officeDocument/2006/relationships/customXml" Target="../ink/ink3376.xml"/><Relationship Id="rId110" Type="http://schemas.openxmlformats.org/officeDocument/2006/relationships/image" Target="../media/image3197.png"/><Relationship Id="rId11" Type="http://schemas.openxmlformats.org/officeDocument/2006/relationships/customXml" Target="../ink/ink3325.xml"/><Relationship Id="rId109" Type="http://schemas.openxmlformats.org/officeDocument/2006/relationships/customXml" Target="../ink/ink3375.xml"/><Relationship Id="rId108" Type="http://schemas.openxmlformats.org/officeDocument/2006/relationships/image" Target="../media/image3196.png"/><Relationship Id="rId107" Type="http://schemas.openxmlformats.org/officeDocument/2006/relationships/customXml" Target="../ink/ink3374.xml"/><Relationship Id="rId106" Type="http://schemas.openxmlformats.org/officeDocument/2006/relationships/image" Target="../media/image3195.png"/><Relationship Id="rId105" Type="http://schemas.openxmlformats.org/officeDocument/2006/relationships/customXml" Target="../ink/ink3373.xml"/><Relationship Id="rId104" Type="http://schemas.openxmlformats.org/officeDocument/2006/relationships/customXml" Target="../ink/ink3372.xml"/><Relationship Id="rId103" Type="http://schemas.openxmlformats.org/officeDocument/2006/relationships/image" Target="../media/image269.png"/><Relationship Id="rId102" Type="http://schemas.openxmlformats.org/officeDocument/2006/relationships/customXml" Target="../ink/ink3371.xml"/><Relationship Id="rId101" Type="http://schemas.openxmlformats.org/officeDocument/2006/relationships/image" Target="../media/image3194.png"/><Relationship Id="rId100" Type="http://schemas.openxmlformats.org/officeDocument/2006/relationships/customXml" Target="../ink/ink3370.xml"/><Relationship Id="rId10" Type="http://schemas.openxmlformats.org/officeDocument/2006/relationships/image" Target="../media/image2832.png"/><Relationship Id="rId1" Type="http://schemas.openxmlformats.org/officeDocument/2006/relationships/customXml" Target="../ink/ink3320.xml"/></Relationships>
</file>

<file path=ppt/slides/_rels/slide36.xml.rels><?xml version="1.0" encoding="UTF-8" standalone="yes"?>
<Relationships xmlns="http://schemas.openxmlformats.org/package/2006/relationships"><Relationship Id="rId9" Type="http://schemas.openxmlformats.org/officeDocument/2006/relationships/customXml" Target="../ink/ink3643.xml"/><Relationship Id="rId8" Type="http://schemas.openxmlformats.org/officeDocument/2006/relationships/image" Target="../media/image2831.png"/><Relationship Id="rId7" Type="http://schemas.openxmlformats.org/officeDocument/2006/relationships/customXml" Target="../ink/ink3642.xml"/><Relationship Id="rId6" Type="http://schemas.openxmlformats.org/officeDocument/2006/relationships/image" Target="../media/image2830.png"/><Relationship Id="rId5" Type="http://schemas.openxmlformats.org/officeDocument/2006/relationships/customXml" Target="../ink/ink3641.xml"/><Relationship Id="rId48" Type="http://schemas.openxmlformats.org/officeDocument/2006/relationships/slideLayout" Target="../slideLayouts/slideLayout2.xml"/><Relationship Id="rId47" Type="http://schemas.openxmlformats.org/officeDocument/2006/relationships/tags" Target="../tags/tag101.xml"/><Relationship Id="rId46" Type="http://schemas.openxmlformats.org/officeDocument/2006/relationships/image" Target="../media/image2850.png"/><Relationship Id="rId45" Type="http://schemas.openxmlformats.org/officeDocument/2006/relationships/customXml" Target="../ink/ink3661.xml"/><Relationship Id="rId44" Type="http://schemas.openxmlformats.org/officeDocument/2006/relationships/image" Target="../media/image2849.png"/><Relationship Id="rId43" Type="http://schemas.openxmlformats.org/officeDocument/2006/relationships/customXml" Target="../ink/ink3660.xml"/><Relationship Id="rId42" Type="http://schemas.openxmlformats.org/officeDocument/2006/relationships/image" Target="../media/image2848.png"/><Relationship Id="rId41" Type="http://schemas.openxmlformats.org/officeDocument/2006/relationships/customXml" Target="../ink/ink3659.xml"/><Relationship Id="rId40" Type="http://schemas.openxmlformats.org/officeDocument/2006/relationships/image" Target="../media/image2847.png"/><Relationship Id="rId4" Type="http://schemas.openxmlformats.org/officeDocument/2006/relationships/image" Target="../media/image2829.png"/><Relationship Id="rId39" Type="http://schemas.openxmlformats.org/officeDocument/2006/relationships/customXml" Target="../ink/ink3658.xml"/><Relationship Id="rId38" Type="http://schemas.openxmlformats.org/officeDocument/2006/relationships/image" Target="../media/image2846.png"/><Relationship Id="rId37" Type="http://schemas.openxmlformats.org/officeDocument/2006/relationships/customXml" Target="../ink/ink3657.xml"/><Relationship Id="rId36" Type="http://schemas.openxmlformats.org/officeDocument/2006/relationships/image" Target="../media/image2845.png"/><Relationship Id="rId35" Type="http://schemas.openxmlformats.org/officeDocument/2006/relationships/customXml" Target="../ink/ink3656.xml"/><Relationship Id="rId34" Type="http://schemas.openxmlformats.org/officeDocument/2006/relationships/image" Target="../media/image2844.png"/><Relationship Id="rId33" Type="http://schemas.openxmlformats.org/officeDocument/2006/relationships/customXml" Target="../ink/ink3655.xml"/><Relationship Id="rId32" Type="http://schemas.openxmlformats.org/officeDocument/2006/relationships/image" Target="../media/image2843.png"/><Relationship Id="rId31" Type="http://schemas.openxmlformats.org/officeDocument/2006/relationships/customXml" Target="../ink/ink3654.xml"/><Relationship Id="rId30" Type="http://schemas.openxmlformats.org/officeDocument/2006/relationships/image" Target="../media/image2842.png"/><Relationship Id="rId3" Type="http://schemas.openxmlformats.org/officeDocument/2006/relationships/customXml" Target="../ink/ink3640.xml"/><Relationship Id="rId29" Type="http://schemas.openxmlformats.org/officeDocument/2006/relationships/customXml" Target="../ink/ink3653.xml"/><Relationship Id="rId28" Type="http://schemas.openxmlformats.org/officeDocument/2006/relationships/image" Target="../media/image2841.png"/><Relationship Id="rId27" Type="http://schemas.openxmlformats.org/officeDocument/2006/relationships/customXml" Target="../ink/ink3652.xml"/><Relationship Id="rId26" Type="http://schemas.openxmlformats.org/officeDocument/2006/relationships/image" Target="../media/image2840.png"/><Relationship Id="rId25" Type="http://schemas.openxmlformats.org/officeDocument/2006/relationships/customXml" Target="../ink/ink3651.xml"/><Relationship Id="rId24" Type="http://schemas.openxmlformats.org/officeDocument/2006/relationships/image" Target="../media/image2839.png"/><Relationship Id="rId23" Type="http://schemas.openxmlformats.org/officeDocument/2006/relationships/customXml" Target="../ink/ink3650.xml"/><Relationship Id="rId22" Type="http://schemas.openxmlformats.org/officeDocument/2006/relationships/image" Target="../media/image2838.png"/><Relationship Id="rId21" Type="http://schemas.openxmlformats.org/officeDocument/2006/relationships/customXml" Target="../ink/ink3649.xml"/><Relationship Id="rId20" Type="http://schemas.openxmlformats.org/officeDocument/2006/relationships/image" Target="../media/image2837.png"/><Relationship Id="rId2" Type="http://schemas.openxmlformats.org/officeDocument/2006/relationships/image" Target="../media/image2828.png"/><Relationship Id="rId19" Type="http://schemas.openxmlformats.org/officeDocument/2006/relationships/customXml" Target="../ink/ink3648.xml"/><Relationship Id="rId18" Type="http://schemas.openxmlformats.org/officeDocument/2006/relationships/image" Target="../media/image2836.png"/><Relationship Id="rId17" Type="http://schemas.openxmlformats.org/officeDocument/2006/relationships/customXml" Target="../ink/ink3647.xml"/><Relationship Id="rId16" Type="http://schemas.openxmlformats.org/officeDocument/2006/relationships/image" Target="../media/image2835.png"/><Relationship Id="rId15" Type="http://schemas.openxmlformats.org/officeDocument/2006/relationships/customXml" Target="../ink/ink3646.xml"/><Relationship Id="rId14" Type="http://schemas.openxmlformats.org/officeDocument/2006/relationships/image" Target="../media/image2834.png"/><Relationship Id="rId13" Type="http://schemas.openxmlformats.org/officeDocument/2006/relationships/customXml" Target="../ink/ink3645.xml"/><Relationship Id="rId12" Type="http://schemas.openxmlformats.org/officeDocument/2006/relationships/image" Target="../media/image2833.png"/><Relationship Id="rId11" Type="http://schemas.openxmlformats.org/officeDocument/2006/relationships/customXml" Target="../ink/ink3644.xml"/><Relationship Id="rId10" Type="http://schemas.openxmlformats.org/officeDocument/2006/relationships/image" Target="../media/image2832.png"/><Relationship Id="rId1" Type="http://schemas.openxmlformats.org/officeDocument/2006/relationships/customXml" Target="../ink/ink3639.xml"/></Relationships>
</file>

<file path=ppt/slides/_rels/slide37.xml.rels><?xml version="1.0" encoding="UTF-8" standalone="yes"?>
<Relationships xmlns="http://schemas.openxmlformats.org/package/2006/relationships"><Relationship Id="rId9" Type="http://schemas.openxmlformats.org/officeDocument/2006/relationships/customXml" Target="../ink/ink3666.xml"/><Relationship Id="rId8" Type="http://schemas.openxmlformats.org/officeDocument/2006/relationships/image" Target="../media/image2831.png"/><Relationship Id="rId7" Type="http://schemas.openxmlformats.org/officeDocument/2006/relationships/customXml" Target="../ink/ink3665.xml"/><Relationship Id="rId6" Type="http://schemas.openxmlformats.org/officeDocument/2006/relationships/image" Target="../media/image2830.png"/><Relationship Id="rId5" Type="http://schemas.openxmlformats.org/officeDocument/2006/relationships/customXml" Target="../ink/ink3664.xml"/><Relationship Id="rId48" Type="http://schemas.openxmlformats.org/officeDocument/2006/relationships/slideLayout" Target="../slideLayouts/slideLayout2.xml"/><Relationship Id="rId47" Type="http://schemas.openxmlformats.org/officeDocument/2006/relationships/tags" Target="../tags/tag102.xml"/><Relationship Id="rId46" Type="http://schemas.openxmlformats.org/officeDocument/2006/relationships/image" Target="../media/image2850.png"/><Relationship Id="rId45" Type="http://schemas.openxmlformats.org/officeDocument/2006/relationships/customXml" Target="../ink/ink3684.xml"/><Relationship Id="rId44" Type="http://schemas.openxmlformats.org/officeDocument/2006/relationships/image" Target="../media/image2849.png"/><Relationship Id="rId43" Type="http://schemas.openxmlformats.org/officeDocument/2006/relationships/customXml" Target="../ink/ink3683.xml"/><Relationship Id="rId42" Type="http://schemas.openxmlformats.org/officeDocument/2006/relationships/image" Target="../media/image2848.png"/><Relationship Id="rId41" Type="http://schemas.openxmlformats.org/officeDocument/2006/relationships/customXml" Target="../ink/ink3682.xml"/><Relationship Id="rId40" Type="http://schemas.openxmlformats.org/officeDocument/2006/relationships/image" Target="../media/image2847.png"/><Relationship Id="rId4" Type="http://schemas.openxmlformats.org/officeDocument/2006/relationships/image" Target="../media/image2829.png"/><Relationship Id="rId39" Type="http://schemas.openxmlformats.org/officeDocument/2006/relationships/customXml" Target="../ink/ink3681.xml"/><Relationship Id="rId38" Type="http://schemas.openxmlformats.org/officeDocument/2006/relationships/image" Target="../media/image2846.png"/><Relationship Id="rId37" Type="http://schemas.openxmlformats.org/officeDocument/2006/relationships/customXml" Target="../ink/ink3680.xml"/><Relationship Id="rId36" Type="http://schemas.openxmlformats.org/officeDocument/2006/relationships/image" Target="../media/image2845.png"/><Relationship Id="rId35" Type="http://schemas.openxmlformats.org/officeDocument/2006/relationships/customXml" Target="../ink/ink3679.xml"/><Relationship Id="rId34" Type="http://schemas.openxmlformats.org/officeDocument/2006/relationships/image" Target="../media/image2844.png"/><Relationship Id="rId33" Type="http://schemas.openxmlformats.org/officeDocument/2006/relationships/customXml" Target="../ink/ink3678.xml"/><Relationship Id="rId32" Type="http://schemas.openxmlformats.org/officeDocument/2006/relationships/image" Target="../media/image2843.png"/><Relationship Id="rId31" Type="http://schemas.openxmlformats.org/officeDocument/2006/relationships/customXml" Target="../ink/ink3677.xml"/><Relationship Id="rId30" Type="http://schemas.openxmlformats.org/officeDocument/2006/relationships/image" Target="../media/image2842.png"/><Relationship Id="rId3" Type="http://schemas.openxmlformats.org/officeDocument/2006/relationships/customXml" Target="../ink/ink3663.xml"/><Relationship Id="rId29" Type="http://schemas.openxmlformats.org/officeDocument/2006/relationships/customXml" Target="../ink/ink3676.xml"/><Relationship Id="rId28" Type="http://schemas.openxmlformats.org/officeDocument/2006/relationships/image" Target="../media/image2841.png"/><Relationship Id="rId27" Type="http://schemas.openxmlformats.org/officeDocument/2006/relationships/customXml" Target="../ink/ink3675.xml"/><Relationship Id="rId26" Type="http://schemas.openxmlformats.org/officeDocument/2006/relationships/image" Target="../media/image2840.png"/><Relationship Id="rId25" Type="http://schemas.openxmlformats.org/officeDocument/2006/relationships/customXml" Target="../ink/ink3674.xml"/><Relationship Id="rId24" Type="http://schemas.openxmlformats.org/officeDocument/2006/relationships/image" Target="../media/image2839.png"/><Relationship Id="rId23" Type="http://schemas.openxmlformats.org/officeDocument/2006/relationships/customXml" Target="../ink/ink3673.xml"/><Relationship Id="rId22" Type="http://schemas.openxmlformats.org/officeDocument/2006/relationships/image" Target="../media/image2838.png"/><Relationship Id="rId21" Type="http://schemas.openxmlformats.org/officeDocument/2006/relationships/customXml" Target="../ink/ink3672.xml"/><Relationship Id="rId20" Type="http://schemas.openxmlformats.org/officeDocument/2006/relationships/image" Target="../media/image2837.png"/><Relationship Id="rId2" Type="http://schemas.openxmlformats.org/officeDocument/2006/relationships/image" Target="../media/image2828.png"/><Relationship Id="rId19" Type="http://schemas.openxmlformats.org/officeDocument/2006/relationships/customXml" Target="../ink/ink3671.xml"/><Relationship Id="rId18" Type="http://schemas.openxmlformats.org/officeDocument/2006/relationships/image" Target="../media/image2836.png"/><Relationship Id="rId17" Type="http://schemas.openxmlformats.org/officeDocument/2006/relationships/customXml" Target="../ink/ink3670.xml"/><Relationship Id="rId16" Type="http://schemas.openxmlformats.org/officeDocument/2006/relationships/image" Target="../media/image2835.png"/><Relationship Id="rId15" Type="http://schemas.openxmlformats.org/officeDocument/2006/relationships/customXml" Target="../ink/ink3669.xml"/><Relationship Id="rId14" Type="http://schemas.openxmlformats.org/officeDocument/2006/relationships/image" Target="../media/image2834.png"/><Relationship Id="rId13" Type="http://schemas.openxmlformats.org/officeDocument/2006/relationships/customXml" Target="../ink/ink3668.xml"/><Relationship Id="rId12" Type="http://schemas.openxmlformats.org/officeDocument/2006/relationships/image" Target="../media/image2833.png"/><Relationship Id="rId11" Type="http://schemas.openxmlformats.org/officeDocument/2006/relationships/customXml" Target="../ink/ink3667.xml"/><Relationship Id="rId10" Type="http://schemas.openxmlformats.org/officeDocument/2006/relationships/image" Target="../media/image2832.png"/><Relationship Id="rId1" Type="http://schemas.openxmlformats.org/officeDocument/2006/relationships/customXml" Target="../ink/ink3662.xml"/></Relationships>
</file>

<file path=ppt/slides/_rels/slide38.xml.rels><?xml version="1.0" encoding="UTF-8" standalone="yes"?>
<Relationships xmlns="http://schemas.openxmlformats.org/package/2006/relationships"><Relationship Id="rId99" Type="http://schemas.openxmlformats.org/officeDocument/2006/relationships/customXml" Target="../ink/ink3734.xml"/><Relationship Id="rId98" Type="http://schemas.openxmlformats.org/officeDocument/2006/relationships/image" Target="../media/image3493.png"/><Relationship Id="rId97" Type="http://schemas.openxmlformats.org/officeDocument/2006/relationships/customXml" Target="../ink/ink3733.xml"/><Relationship Id="rId96" Type="http://schemas.openxmlformats.org/officeDocument/2006/relationships/image" Target="../media/image3492.png"/><Relationship Id="rId95" Type="http://schemas.openxmlformats.org/officeDocument/2006/relationships/customXml" Target="../ink/ink3732.xml"/><Relationship Id="rId94" Type="http://schemas.openxmlformats.org/officeDocument/2006/relationships/image" Target="../media/image3491.png"/><Relationship Id="rId93" Type="http://schemas.openxmlformats.org/officeDocument/2006/relationships/customXml" Target="../ink/ink3731.xml"/><Relationship Id="rId92" Type="http://schemas.openxmlformats.org/officeDocument/2006/relationships/image" Target="../media/image3490.png"/><Relationship Id="rId91" Type="http://schemas.openxmlformats.org/officeDocument/2006/relationships/customXml" Target="../ink/ink3730.xml"/><Relationship Id="rId90" Type="http://schemas.openxmlformats.org/officeDocument/2006/relationships/image" Target="../media/image3489.png"/><Relationship Id="rId9" Type="http://schemas.openxmlformats.org/officeDocument/2006/relationships/customXml" Target="../ink/ink3689.xml"/><Relationship Id="rId89" Type="http://schemas.openxmlformats.org/officeDocument/2006/relationships/customXml" Target="../ink/ink3729.xml"/><Relationship Id="rId88" Type="http://schemas.openxmlformats.org/officeDocument/2006/relationships/image" Target="../media/image3488.png"/><Relationship Id="rId87" Type="http://schemas.openxmlformats.org/officeDocument/2006/relationships/customXml" Target="../ink/ink3728.xml"/><Relationship Id="rId86" Type="http://schemas.openxmlformats.org/officeDocument/2006/relationships/image" Target="../media/image3487.png"/><Relationship Id="rId85" Type="http://schemas.openxmlformats.org/officeDocument/2006/relationships/customXml" Target="../ink/ink3727.xml"/><Relationship Id="rId84" Type="http://schemas.openxmlformats.org/officeDocument/2006/relationships/image" Target="../media/image3486.png"/><Relationship Id="rId83" Type="http://schemas.openxmlformats.org/officeDocument/2006/relationships/customXml" Target="../ink/ink3726.xml"/><Relationship Id="rId82" Type="http://schemas.openxmlformats.org/officeDocument/2006/relationships/image" Target="../media/image3485.png"/><Relationship Id="rId81" Type="http://schemas.openxmlformats.org/officeDocument/2006/relationships/customXml" Target="../ink/ink3725.xml"/><Relationship Id="rId80" Type="http://schemas.openxmlformats.org/officeDocument/2006/relationships/image" Target="../media/image3484.png"/><Relationship Id="rId8" Type="http://schemas.openxmlformats.org/officeDocument/2006/relationships/image" Target="../media/image3448.png"/><Relationship Id="rId79" Type="http://schemas.openxmlformats.org/officeDocument/2006/relationships/customXml" Target="../ink/ink3724.xml"/><Relationship Id="rId78" Type="http://schemas.openxmlformats.org/officeDocument/2006/relationships/image" Target="../media/image3483.png"/><Relationship Id="rId77" Type="http://schemas.openxmlformats.org/officeDocument/2006/relationships/customXml" Target="../ink/ink3723.xml"/><Relationship Id="rId76" Type="http://schemas.openxmlformats.org/officeDocument/2006/relationships/image" Target="../media/image3482.png"/><Relationship Id="rId75" Type="http://schemas.openxmlformats.org/officeDocument/2006/relationships/customXml" Target="../ink/ink3722.xml"/><Relationship Id="rId74" Type="http://schemas.openxmlformats.org/officeDocument/2006/relationships/image" Target="../media/image3481.png"/><Relationship Id="rId73" Type="http://schemas.openxmlformats.org/officeDocument/2006/relationships/customXml" Target="../ink/ink3721.xml"/><Relationship Id="rId72" Type="http://schemas.openxmlformats.org/officeDocument/2006/relationships/image" Target="../media/image3480.png"/><Relationship Id="rId71" Type="http://schemas.openxmlformats.org/officeDocument/2006/relationships/customXml" Target="../ink/ink3720.xml"/><Relationship Id="rId70" Type="http://schemas.openxmlformats.org/officeDocument/2006/relationships/image" Target="../media/image3479.png"/><Relationship Id="rId7" Type="http://schemas.openxmlformats.org/officeDocument/2006/relationships/customXml" Target="../ink/ink3688.xml"/><Relationship Id="rId69" Type="http://schemas.openxmlformats.org/officeDocument/2006/relationships/customXml" Target="../ink/ink3719.xml"/><Relationship Id="rId68" Type="http://schemas.openxmlformats.org/officeDocument/2006/relationships/image" Target="../media/image3478.png"/><Relationship Id="rId67" Type="http://schemas.openxmlformats.org/officeDocument/2006/relationships/customXml" Target="../ink/ink3718.xml"/><Relationship Id="rId66" Type="http://schemas.openxmlformats.org/officeDocument/2006/relationships/image" Target="../media/image3477.png"/><Relationship Id="rId65" Type="http://schemas.openxmlformats.org/officeDocument/2006/relationships/customXml" Target="../ink/ink3717.xml"/><Relationship Id="rId64" Type="http://schemas.openxmlformats.org/officeDocument/2006/relationships/image" Target="../media/image3476.png"/><Relationship Id="rId63" Type="http://schemas.openxmlformats.org/officeDocument/2006/relationships/customXml" Target="../ink/ink3716.xml"/><Relationship Id="rId62" Type="http://schemas.openxmlformats.org/officeDocument/2006/relationships/image" Target="../media/image3475.png"/><Relationship Id="rId61" Type="http://schemas.openxmlformats.org/officeDocument/2006/relationships/customXml" Target="../ink/ink3715.xml"/><Relationship Id="rId60" Type="http://schemas.openxmlformats.org/officeDocument/2006/relationships/image" Target="../media/image3474.png"/><Relationship Id="rId6" Type="http://schemas.openxmlformats.org/officeDocument/2006/relationships/image" Target="../media/image3447.png"/><Relationship Id="rId59" Type="http://schemas.openxmlformats.org/officeDocument/2006/relationships/customXml" Target="../ink/ink3714.xml"/><Relationship Id="rId58" Type="http://schemas.openxmlformats.org/officeDocument/2006/relationships/image" Target="../media/image3473.png"/><Relationship Id="rId57" Type="http://schemas.openxmlformats.org/officeDocument/2006/relationships/customXml" Target="../ink/ink3713.xml"/><Relationship Id="rId56" Type="http://schemas.openxmlformats.org/officeDocument/2006/relationships/image" Target="../media/image3472.png"/><Relationship Id="rId55" Type="http://schemas.openxmlformats.org/officeDocument/2006/relationships/customXml" Target="../ink/ink3712.xml"/><Relationship Id="rId54" Type="http://schemas.openxmlformats.org/officeDocument/2006/relationships/image" Target="../media/image3471.png"/><Relationship Id="rId53" Type="http://schemas.openxmlformats.org/officeDocument/2006/relationships/customXml" Target="../ink/ink3711.xml"/><Relationship Id="rId52" Type="http://schemas.openxmlformats.org/officeDocument/2006/relationships/image" Target="../media/image3470.png"/><Relationship Id="rId51" Type="http://schemas.openxmlformats.org/officeDocument/2006/relationships/customXml" Target="../ink/ink3710.xml"/><Relationship Id="rId50" Type="http://schemas.openxmlformats.org/officeDocument/2006/relationships/image" Target="../media/image3469.png"/><Relationship Id="rId5" Type="http://schemas.openxmlformats.org/officeDocument/2006/relationships/customXml" Target="../ink/ink3687.xml"/><Relationship Id="rId49" Type="http://schemas.openxmlformats.org/officeDocument/2006/relationships/customXml" Target="../ink/ink3709.xml"/><Relationship Id="rId48" Type="http://schemas.openxmlformats.org/officeDocument/2006/relationships/image" Target="../media/image3468.png"/><Relationship Id="rId47" Type="http://schemas.openxmlformats.org/officeDocument/2006/relationships/customXml" Target="../ink/ink3708.xml"/><Relationship Id="rId46" Type="http://schemas.openxmlformats.org/officeDocument/2006/relationships/image" Target="../media/image3467.png"/><Relationship Id="rId45" Type="http://schemas.openxmlformats.org/officeDocument/2006/relationships/customXml" Target="../ink/ink3707.xml"/><Relationship Id="rId44" Type="http://schemas.openxmlformats.org/officeDocument/2006/relationships/image" Target="../media/image3466.png"/><Relationship Id="rId43" Type="http://schemas.openxmlformats.org/officeDocument/2006/relationships/customXml" Target="../ink/ink3706.xml"/><Relationship Id="rId42" Type="http://schemas.openxmlformats.org/officeDocument/2006/relationships/image" Target="../media/image3465.png"/><Relationship Id="rId41" Type="http://schemas.openxmlformats.org/officeDocument/2006/relationships/customXml" Target="../ink/ink3705.xml"/><Relationship Id="rId40" Type="http://schemas.openxmlformats.org/officeDocument/2006/relationships/image" Target="../media/image3464.png"/><Relationship Id="rId4" Type="http://schemas.openxmlformats.org/officeDocument/2006/relationships/image" Target="../media/image3446.png"/><Relationship Id="rId390" Type="http://schemas.openxmlformats.org/officeDocument/2006/relationships/vmlDrawing" Target="../drawings/vmlDrawing1.vml"/><Relationship Id="rId39" Type="http://schemas.openxmlformats.org/officeDocument/2006/relationships/customXml" Target="../ink/ink3704.xml"/><Relationship Id="rId389" Type="http://schemas.openxmlformats.org/officeDocument/2006/relationships/slideLayout" Target="../slideLayouts/slideLayout2.xml"/><Relationship Id="rId388" Type="http://schemas.openxmlformats.org/officeDocument/2006/relationships/tags" Target="../tags/tag103.xml"/><Relationship Id="rId387" Type="http://schemas.openxmlformats.org/officeDocument/2006/relationships/image" Target="../media/image3633.png"/><Relationship Id="rId386" Type="http://schemas.openxmlformats.org/officeDocument/2006/relationships/customXml" Target="../ink/ink3880.xml"/><Relationship Id="rId385" Type="http://schemas.openxmlformats.org/officeDocument/2006/relationships/image" Target="../media/image3632.png"/><Relationship Id="rId384" Type="http://schemas.openxmlformats.org/officeDocument/2006/relationships/customXml" Target="../ink/ink3879.xml"/><Relationship Id="rId383" Type="http://schemas.openxmlformats.org/officeDocument/2006/relationships/image" Target="../media/image3631.png"/><Relationship Id="rId382" Type="http://schemas.openxmlformats.org/officeDocument/2006/relationships/customXml" Target="../ink/ink3878.xml"/><Relationship Id="rId381" Type="http://schemas.openxmlformats.org/officeDocument/2006/relationships/image" Target="../media/image3630.png"/><Relationship Id="rId380" Type="http://schemas.openxmlformats.org/officeDocument/2006/relationships/customXml" Target="../ink/ink3877.xml"/><Relationship Id="rId38" Type="http://schemas.openxmlformats.org/officeDocument/2006/relationships/image" Target="../media/image3463.png"/><Relationship Id="rId379" Type="http://schemas.openxmlformats.org/officeDocument/2006/relationships/image" Target="../media/image3629.png"/><Relationship Id="rId378" Type="http://schemas.openxmlformats.org/officeDocument/2006/relationships/customXml" Target="../ink/ink3876.xml"/><Relationship Id="rId377" Type="http://schemas.openxmlformats.org/officeDocument/2006/relationships/image" Target="../media/image3628.png"/><Relationship Id="rId376" Type="http://schemas.openxmlformats.org/officeDocument/2006/relationships/customXml" Target="../ink/ink3875.xml"/><Relationship Id="rId375" Type="http://schemas.openxmlformats.org/officeDocument/2006/relationships/image" Target="../media/image3627.png"/><Relationship Id="rId374" Type="http://schemas.openxmlformats.org/officeDocument/2006/relationships/customXml" Target="../ink/ink3874.xml"/><Relationship Id="rId373" Type="http://schemas.openxmlformats.org/officeDocument/2006/relationships/image" Target="../media/image3626.png"/><Relationship Id="rId372" Type="http://schemas.openxmlformats.org/officeDocument/2006/relationships/customXml" Target="../ink/ink3873.xml"/><Relationship Id="rId371" Type="http://schemas.openxmlformats.org/officeDocument/2006/relationships/image" Target="../media/image3625.png"/><Relationship Id="rId370" Type="http://schemas.openxmlformats.org/officeDocument/2006/relationships/customXml" Target="../ink/ink3872.xml"/><Relationship Id="rId37" Type="http://schemas.openxmlformats.org/officeDocument/2006/relationships/customXml" Target="../ink/ink3703.xml"/><Relationship Id="rId369" Type="http://schemas.openxmlformats.org/officeDocument/2006/relationships/image" Target="../media/image3624.png"/><Relationship Id="rId368" Type="http://schemas.openxmlformats.org/officeDocument/2006/relationships/customXml" Target="../ink/ink3871.xml"/><Relationship Id="rId367" Type="http://schemas.openxmlformats.org/officeDocument/2006/relationships/image" Target="../media/image3623.png"/><Relationship Id="rId366" Type="http://schemas.openxmlformats.org/officeDocument/2006/relationships/customXml" Target="../ink/ink3870.xml"/><Relationship Id="rId365" Type="http://schemas.openxmlformats.org/officeDocument/2006/relationships/customXml" Target="../ink/ink3869.xml"/><Relationship Id="rId364" Type="http://schemas.openxmlformats.org/officeDocument/2006/relationships/image" Target="../media/image3622.png"/><Relationship Id="rId363" Type="http://schemas.openxmlformats.org/officeDocument/2006/relationships/customXml" Target="../ink/ink3868.xml"/><Relationship Id="rId362" Type="http://schemas.openxmlformats.org/officeDocument/2006/relationships/image" Target="../media/image3621.png"/><Relationship Id="rId361" Type="http://schemas.openxmlformats.org/officeDocument/2006/relationships/customXml" Target="../ink/ink3867.xml"/><Relationship Id="rId360" Type="http://schemas.openxmlformats.org/officeDocument/2006/relationships/image" Target="../media/image3620.png"/><Relationship Id="rId36" Type="http://schemas.openxmlformats.org/officeDocument/2006/relationships/image" Target="../media/image3462.png"/><Relationship Id="rId359" Type="http://schemas.openxmlformats.org/officeDocument/2006/relationships/customXml" Target="../ink/ink3866.xml"/><Relationship Id="rId358" Type="http://schemas.openxmlformats.org/officeDocument/2006/relationships/image" Target="../media/image3619.png"/><Relationship Id="rId357" Type="http://schemas.openxmlformats.org/officeDocument/2006/relationships/customXml" Target="../ink/ink3865.xml"/><Relationship Id="rId356" Type="http://schemas.openxmlformats.org/officeDocument/2006/relationships/image" Target="../media/image3618.png"/><Relationship Id="rId355" Type="http://schemas.openxmlformats.org/officeDocument/2006/relationships/customXml" Target="../ink/ink3864.xml"/><Relationship Id="rId354" Type="http://schemas.openxmlformats.org/officeDocument/2006/relationships/image" Target="../media/image3617.png"/><Relationship Id="rId353" Type="http://schemas.openxmlformats.org/officeDocument/2006/relationships/customXml" Target="../ink/ink3863.xml"/><Relationship Id="rId352" Type="http://schemas.openxmlformats.org/officeDocument/2006/relationships/image" Target="../media/image3616.png"/><Relationship Id="rId351" Type="http://schemas.openxmlformats.org/officeDocument/2006/relationships/customXml" Target="../ink/ink3862.xml"/><Relationship Id="rId350" Type="http://schemas.openxmlformats.org/officeDocument/2006/relationships/image" Target="../media/image3615.png"/><Relationship Id="rId35" Type="http://schemas.openxmlformats.org/officeDocument/2006/relationships/customXml" Target="../ink/ink3702.xml"/><Relationship Id="rId349" Type="http://schemas.openxmlformats.org/officeDocument/2006/relationships/customXml" Target="../ink/ink3861.xml"/><Relationship Id="rId348" Type="http://schemas.openxmlformats.org/officeDocument/2006/relationships/image" Target="../media/image3614.png"/><Relationship Id="rId347" Type="http://schemas.openxmlformats.org/officeDocument/2006/relationships/customXml" Target="../ink/ink3860.xml"/><Relationship Id="rId346" Type="http://schemas.openxmlformats.org/officeDocument/2006/relationships/image" Target="../media/image3613.png"/><Relationship Id="rId345" Type="http://schemas.openxmlformats.org/officeDocument/2006/relationships/customXml" Target="../ink/ink3859.xml"/><Relationship Id="rId344" Type="http://schemas.openxmlformats.org/officeDocument/2006/relationships/image" Target="../media/image3612.png"/><Relationship Id="rId343" Type="http://schemas.openxmlformats.org/officeDocument/2006/relationships/customXml" Target="../ink/ink3858.xml"/><Relationship Id="rId342" Type="http://schemas.openxmlformats.org/officeDocument/2006/relationships/image" Target="../media/image3611.png"/><Relationship Id="rId341" Type="http://schemas.openxmlformats.org/officeDocument/2006/relationships/customXml" Target="../ink/ink3857.xml"/><Relationship Id="rId340" Type="http://schemas.openxmlformats.org/officeDocument/2006/relationships/image" Target="../media/image3610.png"/><Relationship Id="rId34" Type="http://schemas.openxmlformats.org/officeDocument/2006/relationships/image" Target="../media/image3461.png"/><Relationship Id="rId339" Type="http://schemas.openxmlformats.org/officeDocument/2006/relationships/customXml" Target="../ink/ink3856.xml"/><Relationship Id="rId338" Type="http://schemas.openxmlformats.org/officeDocument/2006/relationships/image" Target="../media/image3609.png"/><Relationship Id="rId337" Type="http://schemas.openxmlformats.org/officeDocument/2006/relationships/customXml" Target="../ink/ink3855.xml"/><Relationship Id="rId336" Type="http://schemas.openxmlformats.org/officeDocument/2006/relationships/image" Target="../media/image3608.png"/><Relationship Id="rId335" Type="http://schemas.openxmlformats.org/officeDocument/2006/relationships/customXml" Target="../ink/ink3854.xml"/><Relationship Id="rId334" Type="http://schemas.openxmlformats.org/officeDocument/2006/relationships/image" Target="../media/image3607.png"/><Relationship Id="rId333" Type="http://schemas.openxmlformats.org/officeDocument/2006/relationships/customXml" Target="../ink/ink3853.xml"/><Relationship Id="rId332" Type="http://schemas.openxmlformats.org/officeDocument/2006/relationships/image" Target="../media/image3606.png"/><Relationship Id="rId331" Type="http://schemas.openxmlformats.org/officeDocument/2006/relationships/customXml" Target="../ink/ink3852.xml"/><Relationship Id="rId330" Type="http://schemas.openxmlformats.org/officeDocument/2006/relationships/image" Target="../media/image3605.png"/><Relationship Id="rId33" Type="http://schemas.openxmlformats.org/officeDocument/2006/relationships/customXml" Target="../ink/ink3701.xml"/><Relationship Id="rId329" Type="http://schemas.openxmlformats.org/officeDocument/2006/relationships/customXml" Target="../ink/ink3851.xml"/><Relationship Id="rId328" Type="http://schemas.openxmlformats.org/officeDocument/2006/relationships/image" Target="../media/image3604.png"/><Relationship Id="rId327" Type="http://schemas.openxmlformats.org/officeDocument/2006/relationships/customXml" Target="../ink/ink3850.xml"/><Relationship Id="rId326" Type="http://schemas.openxmlformats.org/officeDocument/2006/relationships/image" Target="../media/image3603.png"/><Relationship Id="rId325" Type="http://schemas.openxmlformats.org/officeDocument/2006/relationships/customXml" Target="../ink/ink3849.xml"/><Relationship Id="rId324" Type="http://schemas.openxmlformats.org/officeDocument/2006/relationships/image" Target="../media/image3602.png"/><Relationship Id="rId323" Type="http://schemas.openxmlformats.org/officeDocument/2006/relationships/customXml" Target="../ink/ink3848.xml"/><Relationship Id="rId322" Type="http://schemas.openxmlformats.org/officeDocument/2006/relationships/image" Target="../media/image3601.png"/><Relationship Id="rId321" Type="http://schemas.openxmlformats.org/officeDocument/2006/relationships/customXml" Target="../ink/ink3847.xml"/><Relationship Id="rId320" Type="http://schemas.openxmlformats.org/officeDocument/2006/relationships/image" Target="../media/image3600.png"/><Relationship Id="rId32" Type="http://schemas.openxmlformats.org/officeDocument/2006/relationships/image" Target="../media/image3460.png"/><Relationship Id="rId319" Type="http://schemas.openxmlformats.org/officeDocument/2006/relationships/customXml" Target="../ink/ink3846.xml"/><Relationship Id="rId318" Type="http://schemas.openxmlformats.org/officeDocument/2006/relationships/image" Target="../media/image3599.png"/><Relationship Id="rId317" Type="http://schemas.openxmlformats.org/officeDocument/2006/relationships/customXml" Target="../ink/ink3845.xml"/><Relationship Id="rId316" Type="http://schemas.openxmlformats.org/officeDocument/2006/relationships/image" Target="../media/image3598.png"/><Relationship Id="rId315" Type="http://schemas.openxmlformats.org/officeDocument/2006/relationships/customXml" Target="../ink/ink3844.xml"/><Relationship Id="rId314" Type="http://schemas.openxmlformats.org/officeDocument/2006/relationships/image" Target="../media/image3597.png"/><Relationship Id="rId313" Type="http://schemas.openxmlformats.org/officeDocument/2006/relationships/customXml" Target="../ink/ink3843.xml"/><Relationship Id="rId312" Type="http://schemas.openxmlformats.org/officeDocument/2006/relationships/image" Target="../media/image3596.png"/><Relationship Id="rId311" Type="http://schemas.openxmlformats.org/officeDocument/2006/relationships/customXml" Target="../ink/ink3842.xml"/><Relationship Id="rId310" Type="http://schemas.openxmlformats.org/officeDocument/2006/relationships/image" Target="../media/image3595.png"/><Relationship Id="rId31" Type="http://schemas.openxmlformats.org/officeDocument/2006/relationships/customXml" Target="../ink/ink3700.xml"/><Relationship Id="rId309" Type="http://schemas.openxmlformats.org/officeDocument/2006/relationships/customXml" Target="../ink/ink3841.xml"/><Relationship Id="rId308" Type="http://schemas.openxmlformats.org/officeDocument/2006/relationships/image" Target="../media/image3594.png"/><Relationship Id="rId307" Type="http://schemas.openxmlformats.org/officeDocument/2006/relationships/customXml" Target="../ink/ink3840.xml"/><Relationship Id="rId306" Type="http://schemas.openxmlformats.org/officeDocument/2006/relationships/image" Target="../media/image3593.png"/><Relationship Id="rId305" Type="http://schemas.openxmlformats.org/officeDocument/2006/relationships/customXml" Target="../ink/ink3839.xml"/><Relationship Id="rId304" Type="http://schemas.openxmlformats.org/officeDocument/2006/relationships/customXml" Target="../ink/ink3838.xml"/><Relationship Id="rId303" Type="http://schemas.openxmlformats.org/officeDocument/2006/relationships/image" Target="../media/image3592.png"/><Relationship Id="rId302" Type="http://schemas.openxmlformats.org/officeDocument/2006/relationships/customXml" Target="../ink/ink3837.xml"/><Relationship Id="rId301" Type="http://schemas.openxmlformats.org/officeDocument/2006/relationships/image" Target="../media/image3591.png"/><Relationship Id="rId300" Type="http://schemas.openxmlformats.org/officeDocument/2006/relationships/customXml" Target="../ink/ink3836.xml"/><Relationship Id="rId30" Type="http://schemas.openxmlformats.org/officeDocument/2006/relationships/image" Target="../media/image3459.png"/><Relationship Id="rId3" Type="http://schemas.openxmlformats.org/officeDocument/2006/relationships/customXml" Target="../ink/ink3686.xml"/><Relationship Id="rId299" Type="http://schemas.openxmlformats.org/officeDocument/2006/relationships/image" Target="../media/image3590.png"/><Relationship Id="rId298" Type="http://schemas.openxmlformats.org/officeDocument/2006/relationships/customXml" Target="../ink/ink3835.xml"/><Relationship Id="rId297" Type="http://schemas.openxmlformats.org/officeDocument/2006/relationships/image" Target="../media/image3589.png"/><Relationship Id="rId296" Type="http://schemas.openxmlformats.org/officeDocument/2006/relationships/customXml" Target="../ink/ink3834.xml"/><Relationship Id="rId295" Type="http://schemas.openxmlformats.org/officeDocument/2006/relationships/customXml" Target="../ink/ink3833.xml"/><Relationship Id="rId294" Type="http://schemas.openxmlformats.org/officeDocument/2006/relationships/image" Target="../media/image3588.png"/><Relationship Id="rId293" Type="http://schemas.openxmlformats.org/officeDocument/2006/relationships/customXml" Target="../ink/ink3832.xml"/><Relationship Id="rId292" Type="http://schemas.openxmlformats.org/officeDocument/2006/relationships/customXml" Target="../ink/ink3831.xml"/><Relationship Id="rId291" Type="http://schemas.openxmlformats.org/officeDocument/2006/relationships/image" Target="../media/image3587.png"/><Relationship Id="rId290" Type="http://schemas.openxmlformats.org/officeDocument/2006/relationships/customXml" Target="../ink/ink3830.xml"/><Relationship Id="rId29" Type="http://schemas.openxmlformats.org/officeDocument/2006/relationships/customXml" Target="../ink/ink3699.xml"/><Relationship Id="rId289" Type="http://schemas.openxmlformats.org/officeDocument/2006/relationships/customXml" Target="../ink/ink3829.xml"/><Relationship Id="rId288" Type="http://schemas.openxmlformats.org/officeDocument/2006/relationships/image" Target="../media/image3586.png"/><Relationship Id="rId287" Type="http://schemas.openxmlformats.org/officeDocument/2006/relationships/customXml" Target="../ink/ink3828.xml"/><Relationship Id="rId286" Type="http://schemas.openxmlformats.org/officeDocument/2006/relationships/customXml" Target="../ink/ink3827.xml"/><Relationship Id="rId285" Type="http://schemas.openxmlformats.org/officeDocument/2006/relationships/image" Target="../media/image3585.png"/><Relationship Id="rId284" Type="http://schemas.openxmlformats.org/officeDocument/2006/relationships/customXml" Target="../ink/ink3826.xml"/><Relationship Id="rId283" Type="http://schemas.openxmlformats.org/officeDocument/2006/relationships/image" Target="../media/image3584.png"/><Relationship Id="rId282" Type="http://schemas.openxmlformats.org/officeDocument/2006/relationships/customXml" Target="../ink/ink3825.xml"/><Relationship Id="rId281" Type="http://schemas.openxmlformats.org/officeDocument/2006/relationships/image" Target="../media/image3583.png"/><Relationship Id="rId280" Type="http://schemas.openxmlformats.org/officeDocument/2006/relationships/customXml" Target="../ink/ink3824.xml"/><Relationship Id="rId28" Type="http://schemas.openxmlformats.org/officeDocument/2006/relationships/image" Target="../media/image3458.png"/><Relationship Id="rId279" Type="http://schemas.openxmlformats.org/officeDocument/2006/relationships/image" Target="../media/image3582.png"/><Relationship Id="rId278" Type="http://schemas.openxmlformats.org/officeDocument/2006/relationships/customXml" Target="../ink/ink3823.xml"/><Relationship Id="rId277" Type="http://schemas.openxmlformats.org/officeDocument/2006/relationships/image" Target="../media/image3581.png"/><Relationship Id="rId276" Type="http://schemas.openxmlformats.org/officeDocument/2006/relationships/customXml" Target="../ink/ink3822.xml"/><Relationship Id="rId275" Type="http://schemas.openxmlformats.org/officeDocument/2006/relationships/customXml" Target="../ink/ink3821.xml"/><Relationship Id="rId274" Type="http://schemas.openxmlformats.org/officeDocument/2006/relationships/image" Target="../media/image3580.png"/><Relationship Id="rId273" Type="http://schemas.openxmlformats.org/officeDocument/2006/relationships/customXml" Target="../ink/ink3820.xml"/><Relationship Id="rId272" Type="http://schemas.openxmlformats.org/officeDocument/2006/relationships/image" Target="../media/image3579.png"/><Relationship Id="rId271" Type="http://schemas.openxmlformats.org/officeDocument/2006/relationships/customXml" Target="../ink/ink3819.xml"/><Relationship Id="rId270" Type="http://schemas.openxmlformats.org/officeDocument/2006/relationships/image" Target="../media/image269.png"/><Relationship Id="rId27" Type="http://schemas.openxmlformats.org/officeDocument/2006/relationships/customXml" Target="../ink/ink3698.xml"/><Relationship Id="rId269" Type="http://schemas.openxmlformats.org/officeDocument/2006/relationships/customXml" Target="../ink/ink3818.xml"/><Relationship Id="rId268" Type="http://schemas.openxmlformats.org/officeDocument/2006/relationships/image" Target="../media/image3578.png"/><Relationship Id="rId267" Type="http://schemas.openxmlformats.org/officeDocument/2006/relationships/customXml" Target="../ink/ink3817.xml"/><Relationship Id="rId266" Type="http://schemas.openxmlformats.org/officeDocument/2006/relationships/image" Target="../media/image3577.png"/><Relationship Id="rId265" Type="http://schemas.openxmlformats.org/officeDocument/2006/relationships/customXml" Target="../ink/ink3816.xml"/><Relationship Id="rId264" Type="http://schemas.openxmlformats.org/officeDocument/2006/relationships/image" Target="../media/image3576.png"/><Relationship Id="rId263" Type="http://schemas.openxmlformats.org/officeDocument/2006/relationships/customXml" Target="../ink/ink3815.xml"/><Relationship Id="rId262" Type="http://schemas.openxmlformats.org/officeDocument/2006/relationships/image" Target="../media/image3575.png"/><Relationship Id="rId261" Type="http://schemas.openxmlformats.org/officeDocument/2006/relationships/customXml" Target="../ink/ink3814.xml"/><Relationship Id="rId260" Type="http://schemas.openxmlformats.org/officeDocument/2006/relationships/image" Target="../media/image3574.png"/><Relationship Id="rId26" Type="http://schemas.openxmlformats.org/officeDocument/2006/relationships/image" Target="../media/image3457.png"/><Relationship Id="rId259" Type="http://schemas.openxmlformats.org/officeDocument/2006/relationships/customXml" Target="../ink/ink3813.xml"/><Relationship Id="rId258" Type="http://schemas.openxmlformats.org/officeDocument/2006/relationships/image" Target="../media/image3573.png"/><Relationship Id="rId257" Type="http://schemas.openxmlformats.org/officeDocument/2006/relationships/customXml" Target="../ink/ink3812.xml"/><Relationship Id="rId256" Type="http://schemas.openxmlformats.org/officeDocument/2006/relationships/image" Target="../media/image3572.png"/><Relationship Id="rId255" Type="http://schemas.openxmlformats.org/officeDocument/2006/relationships/customXml" Target="../ink/ink3811.xml"/><Relationship Id="rId254" Type="http://schemas.openxmlformats.org/officeDocument/2006/relationships/image" Target="../media/image3571.png"/><Relationship Id="rId253" Type="http://schemas.openxmlformats.org/officeDocument/2006/relationships/customXml" Target="../ink/ink3810.xml"/><Relationship Id="rId252" Type="http://schemas.openxmlformats.org/officeDocument/2006/relationships/image" Target="../media/image3570.png"/><Relationship Id="rId251" Type="http://schemas.openxmlformats.org/officeDocument/2006/relationships/customXml" Target="../ink/ink3809.xml"/><Relationship Id="rId250" Type="http://schemas.openxmlformats.org/officeDocument/2006/relationships/image" Target="../media/image3569.png"/><Relationship Id="rId25" Type="http://schemas.openxmlformats.org/officeDocument/2006/relationships/customXml" Target="../ink/ink3697.xml"/><Relationship Id="rId249" Type="http://schemas.openxmlformats.org/officeDocument/2006/relationships/customXml" Target="../ink/ink3808.xml"/><Relationship Id="rId248" Type="http://schemas.openxmlformats.org/officeDocument/2006/relationships/image" Target="../media/image3568.png"/><Relationship Id="rId247" Type="http://schemas.openxmlformats.org/officeDocument/2006/relationships/customXml" Target="../ink/ink3807.xml"/><Relationship Id="rId246" Type="http://schemas.openxmlformats.org/officeDocument/2006/relationships/image" Target="../media/image3567.png"/><Relationship Id="rId245" Type="http://schemas.openxmlformats.org/officeDocument/2006/relationships/customXml" Target="../ink/ink3806.xml"/><Relationship Id="rId244" Type="http://schemas.openxmlformats.org/officeDocument/2006/relationships/image" Target="../media/image3566.png"/><Relationship Id="rId243" Type="http://schemas.openxmlformats.org/officeDocument/2006/relationships/customXml" Target="../ink/ink3805.xml"/><Relationship Id="rId242" Type="http://schemas.openxmlformats.org/officeDocument/2006/relationships/image" Target="../media/image3565.png"/><Relationship Id="rId241" Type="http://schemas.openxmlformats.org/officeDocument/2006/relationships/customXml" Target="../ink/ink3804.xml"/><Relationship Id="rId240" Type="http://schemas.openxmlformats.org/officeDocument/2006/relationships/image" Target="../media/image3564.png"/><Relationship Id="rId24" Type="http://schemas.openxmlformats.org/officeDocument/2006/relationships/image" Target="../media/image3456.png"/><Relationship Id="rId239" Type="http://schemas.openxmlformats.org/officeDocument/2006/relationships/customXml" Target="../ink/ink3803.xml"/><Relationship Id="rId238" Type="http://schemas.openxmlformats.org/officeDocument/2006/relationships/image" Target="../media/image3563.png"/><Relationship Id="rId237" Type="http://schemas.openxmlformats.org/officeDocument/2006/relationships/customXml" Target="../ink/ink3802.xml"/><Relationship Id="rId236" Type="http://schemas.openxmlformats.org/officeDocument/2006/relationships/image" Target="../media/image3562.png"/><Relationship Id="rId235" Type="http://schemas.openxmlformats.org/officeDocument/2006/relationships/customXml" Target="../ink/ink3801.xml"/><Relationship Id="rId234" Type="http://schemas.openxmlformats.org/officeDocument/2006/relationships/image" Target="../media/image3561.png"/><Relationship Id="rId233" Type="http://schemas.openxmlformats.org/officeDocument/2006/relationships/customXml" Target="../ink/ink3800.xml"/><Relationship Id="rId232" Type="http://schemas.openxmlformats.org/officeDocument/2006/relationships/image" Target="../media/image3560.png"/><Relationship Id="rId231" Type="http://schemas.openxmlformats.org/officeDocument/2006/relationships/customXml" Target="../ink/ink3799.xml"/><Relationship Id="rId230" Type="http://schemas.openxmlformats.org/officeDocument/2006/relationships/image" Target="../media/image3559.png"/><Relationship Id="rId23" Type="http://schemas.openxmlformats.org/officeDocument/2006/relationships/customXml" Target="../ink/ink3696.xml"/><Relationship Id="rId229" Type="http://schemas.openxmlformats.org/officeDocument/2006/relationships/customXml" Target="../ink/ink3798.xml"/><Relationship Id="rId228" Type="http://schemas.openxmlformats.org/officeDocument/2006/relationships/image" Target="../media/image3558.png"/><Relationship Id="rId227" Type="http://schemas.openxmlformats.org/officeDocument/2006/relationships/customXml" Target="../ink/ink3797.xml"/><Relationship Id="rId226" Type="http://schemas.openxmlformats.org/officeDocument/2006/relationships/image" Target="../media/image3557.png"/><Relationship Id="rId225" Type="http://schemas.openxmlformats.org/officeDocument/2006/relationships/customXml" Target="../ink/ink3796.xml"/><Relationship Id="rId224" Type="http://schemas.openxmlformats.org/officeDocument/2006/relationships/image" Target="../media/image3556.png"/><Relationship Id="rId223" Type="http://schemas.openxmlformats.org/officeDocument/2006/relationships/customXml" Target="../ink/ink3795.xml"/><Relationship Id="rId222" Type="http://schemas.openxmlformats.org/officeDocument/2006/relationships/image" Target="../media/image3555.png"/><Relationship Id="rId221" Type="http://schemas.openxmlformats.org/officeDocument/2006/relationships/customXml" Target="../ink/ink3794.xml"/><Relationship Id="rId220" Type="http://schemas.openxmlformats.org/officeDocument/2006/relationships/image" Target="../media/image3554.png"/><Relationship Id="rId22" Type="http://schemas.openxmlformats.org/officeDocument/2006/relationships/image" Target="../media/image3455.png"/><Relationship Id="rId219" Type="http://schemas.openxmlformats.org/officeDocument/2006/relationships/customXml" Target="../ink/ink3793.xml"/><Relationship Id="rId218" Type="http://schemas.openxmlformats.org/officeDocument/2006/relationships/image" Target="../media/image3553.png"/><Relationship Id="rId217" Type="http://schemas.openxmlformats.org/officeDocument/2006/relationships/customXml" Target="../ink/ink3792.xml"/><Relationship Id="rId216" Type="http://schemas.openxmlformats.org/officeDocument/2006/relationships/image" Target="../media/image3552.png"/><Relationship Id="rId215" Type="http://schemas.openxmlformats.org/officeDocument/2006/relationships/customXml" Target="../ink/ink3791.xml"/><Relationship Id="rId214" Type="http://schemas.openxmlformats.org/officeDocument/2006/relationships/image" Target="../media/image3551.png"/><Relationship Id="rId213" Type="http://schemas.openxmlformats.org/officeDocument/2006/relationships/customXml" Target="../ink/ink3790.xml"/><Relationship Id="rId212" Type="http://schemas.openxmlformats.org/officeDocument/2006/relationships/image" Target="../media/image3550.png"/><Relationship Id="rId211" Type="http://schemas.openxmlformats.org/officeDocument/2006/relationships/customXml" Target="../ink/ink3789.xml"/><Relationship Id="rId210" Type="http://schemas.openxmlformats.org/officeDocument/2006/relationships/image" Target="../media/image3549.png"/><Relationship Id="rId21" Type="http://schemas.openxmlformats.org/officeDocument/2006/relationships/customXml" Target="../ink/ink3695.xml"/><Relationship Id="rId209" Type="http://schemas.openxmlformats.org/officeDocument/2006/relationships/customXml" Target="../ink/ink3788.xml"/><Relationship Id="rId208" Type="http://schemas.openxmlformats.org/officeDocument/2006/relationships/image" Target="../media/image3548.png"/><Relationship Id="rId207" Type="http://schemas.openxmlformats.org/officeDocument/2006/relationships/customXml" Target="../ink/ink3787.xml"/><Relationship Id="rId206" Type="http://schemas.openxmlformats.org/officeDocument/2006/relationships/image" Target="../media/image3547.png"/><Relationship Id="rId205" Type="http://schemas.openxmlformats.org/officeDocument/2006/relationships/customXml" Target="../ink/ink3786.xml"/><Relationship Id="rId204" Type="http://schemas.openxmlformats.org/officeDocument/2006/relationships/image" Target="../media/image3546.png"/><Relationship Id="rId203" Type="http://schemas.openxmlformats.org/officeDocument/2006/relationships/customXml" Target="../ink/ink3785.xml"/><Relationship Id="rId202" Type="http://schemas.openxmlformats.org/officeDocument/2006/relationships/image" Target="../media/image3545.png"/><Relationship Id="rId201" Type="http://schemas.openxmlformats.org/officeDocument/2006/relationships/customXml" Target="../ink/ink3784.xml"/><Relationship Id="rId200" Type="http://schemas.openxmlformats.org/officeDocument/2006/relationships/image" Target="../media/image3544.png"/><Relationship Id="rId20" Type="http://schemas.openxmlformats.org/officeDocument/2006/relationships/image" Target="../media/image3454.png"/><Relationship Id="rId2" Type="http://schemas.openxmlformats.org/officeDocument/2006/relationships/image" Target="../media/image3445.png"/><Relationship Id="rId199" Type="http://schemas.openxmlformats.org/officeDocument/2006/relationships/customXml" Target="../ink/ink3783.xml"/><Relationship Id="rId198" Type="http://schemas.openxmlformats.org/officeDocument/2006/relationships/image" Target="../media/image3543.png"/><Relationship Id="rId197" Type="http://schemas.openxmlformats.org/officeDocument/2006/relationships/customXml" Target="../ink/ink3782.xml"/><Relationship Id="rId196" Type="http://schemas.openxmlformats.org/officeDocument/2006/relationships/image" Target="../media/image3542.emf"/><Relationship Id="rId195" Type="http://schemas.openxmlformats.org/officeDocument/2006/relationships/oleObject" Target="../embeddings/oleObject1.bin"/><Relationship Id="rId194" Type="http://schemas.openxmlformats.org/officeDocument/2006/relationships/image" Target="../media/image3541.png"/><Relationship Id="rId193" Type="http://schemas.openxmlformats.org/officeDocument/2006/relationships/customXml" Target="../ink/ink3781.xml"/><Relationship Id="rId192" Type="http://schemas.openxmlformats.org/officeDocument/2006/relationships/image" Target="../media/image3540.png"/><Relationship Id="rId191" Type="http://schemas.openxmlformats.org/officeDocument/2006/relationships/customXml" Target="../ink/ink3780.xml"/><Relationship Id="rId190" Type="http://schemas.openxmlformats.org/officeDocument/2006/relationships/image" Target="../media/image3539.png"/><Relationship Id="rId19" Type="http://schemas.openxmlformats.org/officeDocument/2006/relationships/customXml" Target="../ink/ink3694.xml"/><Relationship Id="rId189" Type="http://schemas.openxmlformats.org/officeDocument/2006/relationships/customXml" Target="../ink/ink3779.xml"/><Relationship Id="rId188" Type="http://schemas.openxmlformats.org/officeDocument/2006/relationships/image" Target="../media/image3538.png"/><Relationship Id="rId187" Type="http://schemas.openxmlformats.org/officeDocument/2006/relationships/customXml" Target="../ink/ink3778.xml"/><Relationship Id="rId186" Type="http://schemas.openxmlformats.org/officeDocument/2006/relationships/image" Target="../media/image3537.png"/><Relationship Id="rId185" Type="http://schemas.openxmlformats.org/officeDocument/2006/relationships/customXml" Target="../ink/ink3777.xml"/><Relationship Id="rId184" Type="http://schemas.openxmlformats.org/officeDocument/2006/relationships/image" Target="../media/image3536.png"/><Relationship Id="rId183" Type="http://schemas.openxmlformats.org/officeDocument/2006/relationships/customXml" Target="../ink/ink3776.xml"/><Relationship Id="rId182" Type="http://schemas.openxmlformats.org/officeDocument/2006/relationships/image" Target="../media/image3535.png"/><Relationship Id="rId181" Type="http://schemas.openxmlformats.org/officeDocument/2006/relationships/customXml" Target="../ink/ink3775.xml"/><Relationship Id="rId180" Type="http://schemas.openxmlformats.org/officeDocument/2006/relationships/image" Target="../media/image3534.png"/><Relationship Id="rId18" Type="http://schemas.openxmlformats.org/officeDocument/2006/relationships/image" Target="../media/image3453.png"/><Relationship Id="rId179" Type="http://schemas.openxmlformats.org/officeDocument/2006/relationships/customXml" Target="../ink/ink3774.xml"/><Relationship Id="rId178" Type="http://schemas.openxmlformats.org/officeDocument/2006/relationships/image" Target="../media/image3533.png"/><Relationship Id="rId177" Type="http://schemas.openxmlformats.org/officeDocument/2006/relationships/customXml" Target="../ink/ink3773.xml"/><Relationship Id="rId176" Type="http://schemas.openxmlformats.org/officeDocument/2006/relationships/image" Target="../media/image3532.png"/><Relationship Id="rId175" Type="http://schemas.openxmlformats.org/officeDocument/2006/relationships/customXml" Target="../ink/ink3772.xml"/><Relationship Id="rId174" Type="http://schemas.openxmlformats.org/officeDocument/2006/relationships/image" Target="../media/image3531.png"/><Relationship Id="rId173" Type="http://schemas.openxmlformats.org/officeDocument/2006/relationships/customXml" Target="../ink/ink3771.xml"/><Relationship Id="rId172" Type="http://schemas.openxmlformats.org/officeDocument/2006/relationships/image" Target="../media/image3530.png"/><Relationship Id="rId171" Type="http://schemas.openxmlformats.org/officeDocument/2006/relationships/customXml" Target="../ink/ink3770.xml"/><Relationship Id="rId170" Type="http://schemas.openxmlformats.org/officeDocument/2006/relationships/image" Target="../media/image3529.png"/><Relationship Id="rId17" Type="http://schemas.openxmlformats.org/officeDocument/2006/relationships/customXml" Target="../ink/ink3693.xml"/><Relationship Id="rId169" Type="http://schemas.openxmlformats.org/officeDocument/2006/relationships/customXml" Target="../ink/ink3769.xml"/><Relationship Id="rId168" Type="http://schemas.openxmlformats.org/officeDocument/2006/relationships/image" Target="../media/image3528.png"/><Relationship Id="rId167" Type="http://schemas.openxmlformats.org/officeDocument/2006/relationships/customXml" Target="../ink/ink3768.xml"/><Relationship Id="rId166" Type="http://schemas.openxmlformats.org/officeDocument/2006/relationships/image" Target="../media/image3527.png"/><Relationship Id="rId165" Type="http://schemas.openxmlformats.org/officeDocument/2006/relationships/customXml" Target="../ink/ink3767.xml"/><Relationship Id="rId164" Type="http://schemas.openxmlformats.org/officeDocument/2006/relationships/image" Target="../media/image3526.png"/><Relationship Id="rId163" Type="http://schemas.openxmlformats.org/officeDocument/2006/relationships/customXml" Target="../ink/ink3766.xml"/><Relationship Id="rId162" Type="http://schemas.openxmlformats.org/officeDocument/2006/relationships/image" Target="../media/image3525.png"/><Relationship Id="rId161" Type="http://schemas.openxmlformats.org/officeDocument/2006/relationships/customXml" Target="../ink/ink3765.xml"/><Relationship Id="rId160" Type="http://schemas.openxmlformats.org/officeDocument/2006/relationships/image" Target="../media/image3524.png"/><Relationship Id="rId16" Type="http://schemas.openxmlformats.org/officeDocument/2006/relationships/image" Target="../media/image3452.png"/><Relationship Id="rId159" Type="http://schemas.openxmlformats.org/officeDocument/2006/relationships/customXml" Target="../ink/ink3764.xml"/><Relationship Id="rId158" Type="http://schemas.openxmlformats.org/officeDocument/2006/relationships/image" Target="../media/image3523.png"/><Relationship Id="rId157" Type="http://schemas.openxmlformats.org/officeDocument/2006/relationships/customXml" Target="../ink/ink3763.xml"/><Relationship Id="rId156" Type="http://schemas.openxmlformats.org/officeDocument/2006/relationships/image" Target="../media/image3522.png"/><Relationship Id="rId155" Type="http://schemas.openxmlformats.org/officeDocument/2006/relationships/customXml" Target="../ink/ink3762.xml"/><Relationship Id="rId154" Type="http://schemas.openxmlformats.org/officeDocument/2006/relationships/image" Target="../media/image3521.png"/><Relationship Id="rId153" Type="http://schemas.openxmlformats.org/officeDocument/2006/relationships/customXml" Target="../ink/ink3761.xml"/><Relationship Id="rId152" Type="http://schemas.openxmlformats.org/officeDocument/2006/relationships/image" Target="../media/image3520.png"/><Relationship Id="rId151" Type="http://schemas.openxmlformats.org/officeDocument/2006/relationships/customXml" Target="../ink/ink3760.xml"/><Relationship Id="rId150" Type="http://schemas.openxmlformats.org/officeDocument/2006/relationships/image" Target="../media/image3519.png"/><Relationship Id="rId15" Type="http://schemas.openxmlformats.org/officeDocument/2006/relationships/customXml" Target="../ink/ink3692.xml"/><Relationship Id="rId149" Type="http://schemas.openxmlformats.org/officeDocument/2006/relationships/customXml" Target="../ink/ink3759.xml"/><Relationship Id="rId148" Type="http://schemas.openxmlformats.org/officeDocument/2006/relationships/image" Target="../media/image3518.png"/><Relationship Id="rId147" Type="http://schemas.openxmlformats.org/officeDocument/2006/relationships/customXml" Target="../ink/ink3758.xml"/><Relationship Id="rId146" Type="http://schemas.openxmlformats.org/officeDocument/2006/relationships/image" Target="../media/image3517.png"/><Relationship Id="rId145" Type="http://schemas.openxmlformats.org/officeDocument/2006/relationships/customXml" Target="../ink/ink3757.xml"/><Relationship Id="rId144" Type="http://schemas.openxmlformats.org/officeDocument/2006/relationships/image" Target="../media/image3516.png"/><Relationship Id="rId143" Type="http://schemas.openxmlformats.org/officeDocument/2006/relationships/customXml" Target="../ink/ink3756.xml"/><Relationship Id="rId142" Type="http://schemas.openxmlformats.org/officeDocument/2006/relationships/image" Target="../media/image3515.png"/><Relationship Id="rId141" Type="http://schemas.openxmlformats.org/officeDocument/2006/relationships/customXml" Target="../ink/ink3755.xml"/><Relationship Id="rId140" Type="http://schemas.openxmlformats.org/officeDocument/2006/relationships/image" Target="../media/image3514.png"/><Relationship Id="rId14" Type="http://schemas.openxmlformats.org/officeDocument/2006/relationships/image" Target="../media/image3451.png"/><Relationship Id="rId139" Type="http://schemas.openxmlformats.org/officeDocument/2006/relationships/customXml" Target="../ink/ink3754.xml"/><Relationship Id="rId138" Type="http://schemas.openxmlformats.org/officeDocument/2006/relationships/image" Target="../media/image3513.png"/><Relationship Id="rId137" Type="http://schemas.openxmlformats.org/officeDocument/2006/relationships/customXml" Target="../ink/ink3753.xml"/><Relationship Id="rId136" Type="http://schemas.openxmlformats.org/officeDocument/2006/relationships/image" Target="../media/image3512.png"/><Relationship Id="rId135" Type="http://schemas.openxmlformats.org/officeDocument/2006/relationships/customXml" Target="../ink/ink3752.xml"/><Relationship Id="rId134" Type="http://schemas.openxmlformats.org/officeDocument/2006/relationships/image" Target="../media/image3511.png"/><Relationship Id="rId133" Type="http://schemas.openxmlformats.org/officeDocument/2006/relationships/customXml" Target="../ink/ink3751.xml"/><Relationship Id="rId132" Type="http://schemas.openxmlformats.org/officeDocument/2006/relationships/image" Target="../media/image3510.png"/><Relationship Id="rId131" Type="http://schemas.openxmlformats.org/officeDocument/2006/relationships/customXml" Target="../ink/ink3750.xml"/><Relationship Id="rId130" Type="http://schemas.openxmlformats.org/officeDocument/2006/relationships/image" Target="../media/image3509.png"/><Relationship Id="rId13" Type="http://schemas.openxmlformats.org/officeDocument/2006/relationships/customXml" Target="../ink/ink3691.xml"/><Relationship Id="rId129" Type="http://schemas.openxmlformats.org/officeDocument/2006/relationships/customXml" Target="../ink/ink3749.xml"/><Relationship Id="rId128" Type="http://schemas.openxmlformats.org/officeDocument/2006/relationships/image" Target="../media/image3508.png"/><Relationship Id="rId127" Type="http://schemas.openxmlformats.org/officeDocument/2006/relationships/customXml" Target="../ink/ink3748.xml"/><Relationship Id="rId126" Type="http://schemas.openxmlformats.org/officeDocument/2006/relationships/image" Target="../media/image3507.png"/><Relationship Id="rId125" Type="http://schemas.openxmlformats.org/officeDocument/2006/relationships/customXml" Target="../ink/ink3747.xml"/><Relationship Id="rId124" Type="http://schemas.openxmlformats.org/officeDocument/2006/relationships/image" Target="../media/image3506.png"/><Relationship Id="rId123" Type="http://schemas.openxmlformats.org/officeDocument/2006/relationships/customXml" Target="../ink/ink3746.xml"/><Relationship Id="rId122" Type="http://schemas.openxmlformats.org/officeDocument/2006/relationships/image" Target="../media/image3505.png"/><Relationship Id="rId121" Type="http://schemas.openxmlformats.org/officeDocument/2006/relationships/customXml" Target="../ink/ink3745.xml"/><Relationship Id="rId120" Type="http://schemas.openxmlformats.org/officeDocument/2006/relationships/image" Target="../media/image3504.png"/><Relationship Id="rId12" Type="http://schemas.openxmlformats.org/officeDocument/2006/relationships/image" Target="../media/image3450.png"/><Relationship Id="rId119" Type="http://schemas.openxmlformats.org/officeDocument/2006/relationships/customXml" Target="../ink/ink3744.xml"/><Relationship Id="rId118" Type="http://schemas.openxmlformats.org/officeDocument/2006/relationships/image" Target="../media/image3503.png"/><Relationship Id="rId117" Type="http://schemas.openxmlformats.org/officeDocument/2006/relationships/customXml" Target="../ink/ink3743.xml"/><Relationship Id="rId116" Type="http://schemas.openxmlformats.org/officeDocument/2006/relationships/image" Target="../media/image3502.png"/><Relationship Id="rId115" Type="http://schemas.openxmlformats.org/officeDocument/2006/relationships/customXml" Target="../ink/ink3742.xml"/><Relationship Id="rId114" Type="http://schemas.openxmlformats.org/officeDocument/2006/relationships/image" Target="../media/image3501.png"/><Relationship Id="rId113" Type="http://schemas.openxmlformats.org/officeDocument/2006/relationships/customXml" Target="../ink/ink3741.xml"/><Relationship Id="rId112" Type="http://schemas.openxmlformats.org/officeDocument/2006/relationships/image" Target="../media/image3500.png"/><Relationship Id="rId111" Type="http://schemas.openxmlformats.org/officeDocument/2006/relationships/customXml" Target="../ink/ink3740.xml"/><Relationship Id="rId110" Type="http://schemas.openxmlformats.org/officeDocument/2006/relationships/image" Target="../media/image3499.png"/><Relationship Id="rId11" Type="http://schemas.openxmlformats.org/officeDocument/2006/relationships/customXml" Target="../ink/ink3690.xml"/><Relationship Id="rId109" Type="http://schemas.openxmlformats.org/officeDocument/2006/relationships/customXml" Target="../ink/ink3739.xml"/><Relationship Id="rId108" Type="http://schemas.openxmlformats.org/officeDocument/2006/relationships/image" Target="../media/image3498.png"/><Relationship Id="rId107" Type="http://schemas.openxmlformats.org/officeDocument/2006/relationships/customXml" Target="../ink/ink3738.xml"/><Relationship Id="rId106" Type="http://schemas.openxmlformats.org/officeDocument/2006/relationships/image" Target="../media/image3497.png"/><Relationship Id="rId105" Type="http://schemas.openxmlformats.org/officeDocument/2006/relationships/customXml" Target="../ink/ink3737.xml"/><Relationship Id="rId104" Type="http://schemas.openxmlformats.org/officeDocument/2006/relationships/image" Target="../media/image3496.png"/><Relationship Id="rId103" Type="http://schemas.openxmlformats.org/officeDocument/2006/relationships/customXml" Target="../ink/ink3736.xml"/><Relationship Id="rId102" Type="http://schemas.openxmlformats.org/officeDocument/2006/relationships/image" Target="../media/image3495.png"/><Relationship Id="rId101" Type="http://schemas.openxmlformats.org/officeDocument/2006/relationships/customXml" Target="../ink/ink3735.xml"/><Relationship Id="rId100" Type="http://schemas.openxmlformats.org/officeDocument/2006/relationships/image" Target="../media/image3494.png"/><Relationship Id="rId10" Type="http://schemas.openxmlformats.org/officeDocument/2006/relationships/image" Target="../media/image3449.png"/><Relationship Id="rId1" Type="http://schemas.openxmlformats.org/officeDocument/2006/relationships/customXml" Target="../ink/ink3685.xml"/></Relationships>
</file>

<file path=ppt/slides/_rels/slide39.xml.rels><?xml version="1.0" encoding="UTF-8" standalone="yes"?>
<Relationships xmlns="http://schemas.openxmlformats.org/package/2006/relationships"><Relationship Id="rId99" Type="http://schemas.openxmlformats.org/officeDocument/2006/relationships/customXml" Target="../ink/ink3930.xml"/><Relationship Id="rId98" Type="http://schemas.openxmlformats.org/officeDocument/2006/relationships/image" Target="../media/image3493.png"/><Relationship Id="rId97" Type="http://schemas.openxmlformats.org/officeDocument/2006/relationships/customXml" Target="../ink/ink3929.xml"/><Relationship Id="rId96" Type="http://schemas.openxmlformats.org/officeDocument/2006/relationships/image" Target="../media/image3492.png"/><Relationship Id="rId95" Type="http://schemas.openxmlformats.org/officeDocument/2006/relationships/customXml" Target="../ink/ink3928.xml"/><Relationship Id="rId94" Type="http://schemas.openxmlformats.org/officeDocument/2006/relationships/image" Target="../media/image3491.png"/><Relationship Id="rId93" Type="http://schemas.openxmlformats.org/officeDocument/2006/relationships/customXml" Target="../ink/ink3927.xml"/><Relationship Id="rId92" Type="http://schemas.openxmlformats.org/officeDocument/2006/relationships/image" Target="../media/image3490.png"/><Relationship Id="rId91" Type="http://schemas.openxmlformats.org/officeDocument/2006/relationships/customXml" Target="../ink/ink3926.xml"/><Relationship Id="rId90" Type="http://schemas.openxmlformats.org/officeDocument/2006/relationships/image" Target="../media/image3489.png"/><Relationship Id="rId9" Type="http://schemas.openxmlformats.org/officeDocument/2006/relationships/customXml" Target="../ink/ink3885.xml"/><Relationship Id="rId89" Type="http://schemas.openxmlformats.org/officeDocument/2006/relationships/customXml" Target="../ink/ink3925.xml"/><Relationship Id="rId88" Type="http://schemas.openxmlformats.org/officeDocument/2006/relationships/image" Target="../media/image3488.png"/><Relationship Id="rId87" Type="http://schemas.openxmlformats.org/officeDocument/2006/relationships/customXml" Target="../ink/ink3924.xml"/><Relationship Id="rId86" Type="http://schemas.openxmlformats.org/officeDocument/2006/relationships/image" Target="../media/image3487.png"/><Relationship Id="rId85" Type="http://schemas.openxmlformats.org/officeDocument/2006/relationships/customXml" Target="../ink/ink3923.xml"/><Relationship Id="rId84" Type="http://schemas.openxmlformats.org/officeDocument/2006/relationships/image" Target="../media/image3486.png"/><Relationship Id="rId83" Type="http://schemas.openxmlformats.org/officeDocument/2006/relationships/customXml" Target="../ink/ink3922.xml"/><Relationship Id="rId82" Type="http://schemas.openxmlformats.org/officeDocument/2006/relationships/image" Target="../media/image3485.png"/><Relationship Id="rId81" Type="http://schemas.openxmlformats.org/officeDocument/2006/relationships/customXml" Target="../ink/ink3921.xml"/><Relationship Id="rId80" Type="http://schemas.openxmlformats.org/officeDocument/2006/relationships/image" Target="../media/image3484.png"/><Relationship Id="rId8" Type="http://schemas.openxmlformats.org/officeDocument/2006/relationships/image" Target="../media/image3448.png"/><Relationship Id="rId79" Type="http://schemas.openxmlformats.org/officeDocument/2006/relationships/customXml" Target="../ink/ink3920.xml"/><Relationship Id="rId78" Type="http://schemas.openxmlformats.org/officeDocument/2006/relationships/image" Target="../media/image3483.png"/><Relationship Id="rId77" Type="http://schemas.openxmlformats.org/officeDocument/2006/relationships/customXml" Target="../ink/ink3919.xml"/><Relationship Id="rId76" Type="http://schemas.openxmlformats.org/officeDocument/2006/relationships/image" Target="../media/image3482.png"/><Relationship Id="rId75" Type="http://schemas.openxmlformats.org/officeDocument/2006/relationships/customXml" Target="../ink/ink3918.xml"/><Relationship Id="rId74" Type="http://schemas.openxmlformats.org/officeDocument/2006/relationships/image" Target="../media/image3481.png"/><Relationship Id="rId73" Type="http://schemas.openxmlformats.org/officeDocument/2006/relationships/customXml" Target="../ink/ink3917.xml"/><Relationship Id="rId72" Type="http://schemas.openxmlformats.org/officeDocument/2006/relationships/image" Target="../media/image3480.png"/><Relationship Id="rId712" Type="http://schemas.openxmlformats.org/officeDocument/2006/relationships/vmlDrawing" Target="../drawings/vmlDrawing2.vml"/><Relationship Id="rId711" Type="http://schemas.openxmlformats.org/officeDocument/2006/relationships/slideLayout" Target="../slideLayouts/slideLayout2.xml"/><Relationship Id="rId710" Type="http://schemas.openxmlformats.org/officeDocument/2006/relationships/tags" Target="../tags/tag104.xml"/><Relationship Id="rId71" Type="http://schemas.openxmlformats.org/officeDocument/2006/relationships/customXml" Target="../ink/ink3916.xml"/><Relationship Id="rId709" Type="http://schemas.openxmlformats.org/officeDocument/2006/relationships/image" Target="../media/image3897.png"/><Relationship Id="rId708" Type="http://schemas.openxmlformats.org/officeDocument/2006/relationships/customXml" Target="../ink/ink4243.xml"/><Relationship Id="rId707" Type="http://schemas.openxmlformats.org/officeDocument/2006/relationships/image" Target="../media/image3896.png"/><Relationship Id="rId706" Type="http://schemas.openxmlformats.org/officeDocument/2006/relationships/customXml" Target="../ink/ink4242.xml"/><Relationship Id="rId705" Type="http://schemas.openxmlformats.org/officeDocument/2006/relationships/image" Target="../media/image3895.png"/><Relationship Id="rId704" Type="http://schemas.openxmlformats.org/officeDocument/2006/relationships/customXml" Target="../ink/ink4241.xml"/><Relationship Id="rId703" Type="http://schemas.openxmlformats.org/officeDocument/2006/relationships/image" Target="../media/image3894.png"/><Relationship Id="rId702" Type="http://schemas.openxmlformats.org/officeDocument/2006/relationships/customXml" Target="../ink/ink4240.xml"/><Relationship Id="rId701" Type="http://schemas.openxmlformats.org/officeDocument/2006/relationships/image" Target="../media/image3893.png"/><Relationship Id="rId700" Type="http://schemas.openxmlformats.org/officeDocument/2006/relationships/customXml" Target="../ink/ink4239.xml"/><Relationship Id="rId70" Type="http://schemas.openxmlformats.org/officeDocument/2006/relationships/image" Target="../media/image3479.png"/><Relationship Id="rId7" Type="http://schemas.openxmlformats.org/officeDocument/2006/relationships/customXml" Target="../ink/ink3884.xml"/><Relationship Id="rId699" Type="http://schemas.openxmlformats.org/officeDocument/2006/relationships/image" Target="../media/image3892.png"/><Relationship Id="rId698" Type="http://schemas.openxmlformats.org/officeDocument/2006/relationships/customXml" Target="../ink/ink4238.xml"/><Relationship Id="rId697" Type="http://schemas.openxmlformats.org/officeDocument/2006/relationships/image" Target="../media/image3891.png"/><Relationship Id="rId696" Type="http://schemas.openxmlformats.org/officeDocument/2006/relationships/customXml" Target="../ink/ink4237.xml"/><Relationship Id="rId695" Type="http://schemas.openxmlformats.org/officeDocument/2006/relationships/image" Target="../media/image3890.png"/><Relationship Id="rId694" Type="http://schemas.openxmlformats.org/officeDocument/2006/relationships/customXml" Target="../ink/ink4236.xml"/><Relationship Id="rId693" Type="http://schemas.openxmlformats.org/officeDocument/2006/relationships/image" Target="../media/image3889.png"/><Relationship Id="rId692" Type="http://schemas.openxmlformats.org/officeDocument/2006/relationships/customXml" Target="../ink/ink4235.xml"/><Relationship Id="rId691" Type="http://schemas.openxmlformats.org/officeDocument/2006/relationships/image" Target="../media/image3888.png"/><Relationship Id="rId690" Type="http://schemas.openxmlformats.org/officeDocument/2006/relationships/customXml" Target="../ink/ink4234.xml"/><Relationship Id="rId69" Type="http://schemas.openxmlformats.org/officeDocument/2006/relationships/customXml" Target="../ink/ink3915.xml"/><Relationship Id="rId689" Type="http://schemas.openxmlformats.org/officeDocument/2006/relationships/image" Target="../media/image3887.png"/><Relationship Id="rId688" Type="http://schemas.openxmlformats.org/officeDocument/2006/relationships/customXml" Target="../ink/ink4233.xml"/><Relationship Id="rId687" Type="http://schemas.openxmlformats.org/officeDocument/2006/relationships/image" Target="../media/image3886.png"/><Relationship Id="rId686" Type="http://schemas.openxmlformats.org/officeDocument/2006/relationships/customXml" Target="../ink/ink4232.xml"/><Relationship Id="rId685" Type="http://schemas.openxmlformats.org/officeDocument/2006/relationships/image" Target="../media/image3885.png"/><Relationship Id="rId684" Type="http://schemas.openxmlformats.org/officeDocument/2006/relationships/customXml" Target="../ink/ink4231.xml"/><Relationship Id="rId683" Type="http://schemas.openxmlformats.org/officeDocument/2006/relationships/image" Target="../media/image3884.png"/><Relationship Id="rId682" Type="http://schemas.openxmlformats.org/officeDocument/2006/relationships/customXml" Target="../ink/ink4230.xml"/><Relationship Id="rId681" Type="http://schemas.openxmlformats.org/officeDocument/2006/relationships/image" Target="../media/image3883.png"/><Relationship Id="rId680" Type="http://schemas.openxmlformats.org/officeDocument/2006/relationships/customXml" Target="../ink/ink4229.xml"/><Relationship Id="rId68" Type="http://schemas.openxmlformats.org/officeDocument/2006/relationships/image" Target="../media/image3478.png"/><Relationship Id="rId679" Type="http://schemas.openxmlformats.org/officeDocument/2006/relationships/image" Target="../media/image3882.png"/><Relationship Id="rId678" Type="http://schemas.openxmlformats.org/officeDocument/2006/relationships/customXml" Target="../ink/ink4228.xml"/><Relationship Id="rId677" Type="http://schemas.openxmlformats.org/officeDocument/2006/relationships/image" Target="../media/image3881.png"/><Relationship Id="rId676" Type="http://schemas.openxmlformats.org/officeDocument/2006/relationships/customXml" Target="../ink/ink4227.xml"/><Relationship Id="rId675" Type="http://schemas.openxmlformats.org/officeDocument/2006/relationships/image" Target="../media/image3880.png"/><Relationship Id="rId674" Type="http://schemas.openxmlformats.org/officeDocument/2006/relationships/customXml" Target="../ink/ink4226.xml"/><Relationship Id="rId673" Type="http://schemas.openxmlformats.org/officeDocument/2006/relationships/image" Target="../media/image3879.png"/><Relationship Id="rId672" Type="http://schemas.openxmlformats.org/officeDocument/2006/relationships/customXml" Target="../ink/ink4225.xml"/><Relationship Id="rId671" Type="http://schemas.openxmlformats.org/officeDocument/2006/relationships/image" Target="../media/image3878.png"/><Relationship Id="rId670" Type="http://schemas.openxmlformats.org/officeDocument/2006/relationships/customXml" Target="../ink/ink4224.xml"/><Relationship Id="rId67" Type="http://schemas.openxmlformats.org/officeDocument/2006/relationships/customXml" Target="../ink/ink3914.xml"/><Relationship Id="rId669" Type="http://schemas.openxmlformats.org/officeDocument/2006/relationships/image" Target="../media/image3877.png"/><Relationship Id="rId668" Type="http://schemas.openxmlformats.org/officeDocument/2006/relationships/customXml" Target="../ink/ink4223.xml"/><Relationship Id="rId667" Type="http://schemas.openxmlformats.org/officeDocument/2006/relationships/image" Target="../media/image3876.png"/><Relationship Id="rId666" Type="http://schemas.openxmlformats.org/officeDocument/2006/relationships/customXml" Target="../ink/ink4222.xml"/><Relationship Id="rId665" Type="http://schemas.openxmlformats.org/officeDocument/2006/relationships/image" Target="../media/image3875.png"/><Relationship Id="rId664" Type="http://schemas.openxmlformats.org/officeDocument/2006/relationships/customXml" Target="../ink/ink4221.xml"/><Relationship Id="rId663" Type="http://schemas.openxmlformats.org/officeDocument/2006/relationships/image" Target="../media/image3874.png"/><Relationship Id="rId662" Type="http://schemas.openxmlformats.org/officeDocument/2006/relationships/customXml" Target="../ink/ink4220.xml"/><Relationship Id="rId661" Type="http://schemas.openxmlformats.org/officeDocument/2006/relationships/image" Target="../media/image3873.png"/><Relationship Id="rId660" Type="http://schemas.openxmlformats.org/officeDocument/2006/relationships/customXml" Target="../ink/ink4219.xml"/><Relationship Id="rId66" Type="http://schemas.openxmlformats.org/officeDocument/2006/relationships/image" Target="../media/image3477.png"/><Relationship Id="rId659" Type="http://schemas.openxmlformats.org/officeDocument/2006/relationships/image" Target="../media/image3872.png"/><Relationship Id="rId658" Type="http://schemas.openxmlformats.org/officeDocument/2006/relationships/customXml" Target="../ink/ink4218.xml"/><Relationship Id="rId657" Type="http://schemas.openxmlformats.org/officeDocument/2006/relationships/image" Target="../media/image3871.png"/><Relationship Id="rId656" Type="http://schemas.openxmlformats.org/officeDocument/2006/relationships/customXml" Target="../ink/ink4217.xml"/><Relationship Id="rId655" Type="http://schemas.openxmlformats.org/officeDocument/2006/relationships/image" Target="../media/image3870.png"/><Relationship Id="rId654" Type="http://schemas.openxmlformats.org/officeDocument/2006/relationships/customXml" Target="../ink/ink4216.xml"/><Relationship Id="rId653" Type="http://schemas.openxmlformats.org/officeDocument/2006/relationships/image" Target="../media/image3869.png"/><Relationship Id="rId652" Type="http://schemas.openxmlformats.org/officeDocument/2006/relationships/customXml" Target="../ink/ink4215.xml"/><Relationship Id="rId651" Type="http://schemas.openxmlformats.org/officeDocument/2006/relationships/image" Target="../media/image3868.png"/><Relationship Id="rId650" Type="http://schemas.openxmlformats.org/officeDocument/2006/relationships/customXml" Target="../ink/ink4214.xml"/><Relationship Id="rId65" Type="http://schemas.openxmlformats.org/officeDocument/2006/relationships/customXml" Target="../ink/ink3913.xml"/><Relationship Id="rId649" Type="http://schemas.openxmlformats.org/officeDocument/2006/relationships/image" Target="../media/image3867.png"/><Relationship Id="rId648" Type="http://schemas.openxmlformats.org/officeDocument/2006/relationships/customXml" Target="../ink/ink4213.xml"/><Relationship Id="rId647" Type="http://schemas.openxmlformats.org/officeDocument/2006/relationships/image" Target="../media/image3866.png"/><Relationship Id="rId646" Type="http://schemas.openxmlformats.org/officeDocument/2006/relationships/customXml" Target="../ink/ink4212.xml"/><Relationship Id="rId645" Type="http://schemas.openxmlformats.org/officeDocument/2006/relationships/image" Target="../media/image3865.png"/><Relationship Id="rId644" Type="http://schemas.openxmlformats.org/officeDocument/2006/relationships/customXml" Target="../ink/ink4211.xml"/><Relationship Id="rId643" Type="http://schemas.openxmlformats.org/officeDocument/2006/relationships/image" Target="../media/image3864.png"/><Relationship Id="rId642" Type="http://schemas.openxmlformats.org/officeDocument/2006/relationships/customXml" Target="../ink/ink4210.xml"/><Relationship Id="rId641" Type="http://schemas.openxmlformats.org/officeDocument/2006/relationships/image" Target="../media/image3863.png"/><Relationship Id="rId640" Type="http://schemas.openxmlformats.org/officeDocument/2006/relationships/customXml" Target="../ink/ink4209.xml"/><Relationship Id="rId64" Type="http://schemas.openxmlformats.org/officeDocument/2006/relationships/image" Target="../media/image3476.png"/><Relationship Id="rId639" Type="http://schemas.openxmlformats.org/officeDocument/2006/relationships/image" Target="../media/image3862.png"/><Relationship Id="rId638" Type="http://schemas.openxmlformats.org/officeDocument/2006/relationships/customXml" Target="../ink/ink4208.xml"/><Relationship Id="rId637" Type="http://schemas.openxmlformats.org/officeDocument/2006/relationships/image" Target="../media/image3861.png"/><Relationship Id="rId636" Type="http://schemas.openxmlformats.org/officeDocument/2006/relationships/customXml" Target="../ink/ink4207.xml"/><Relationship Id="rId635" Type="http://schemas.openxmlformats.org/officeDocument/2006/relationships/image" Target="../media/image3860.png"/><Relationship Id="rId634" Type="http://schemas.openxmlformats.org/officeDocument/2006/relationships/customXml" Target="../ink/ink4206.xml"/><Relationship Id="rId633" Type="http://schemas.openxmlformats.org/officeDocument/2006/relationships/image" Target="../media/image3859.png"/><Relationship Id="rId632" Type="http://schemas.openxmlformats.org/officeDocument/2006/relationships/customXml" Target="../ink/ink4205.xml"/><Relationship Id="rId631" Type="http://schemas.openxmlformats.org/officeDocument/2006/relationships/image" Target="../media/image3858.png"/><Relationship Id="rId630" Type="http://schemas.openxmlformats.org/officeDocument/2006/relationships/customXml" Target="../ink/ink4204.xml"/><Relationship Id="rId63" Type="http://schemas.openxmlformats.org/officeDocument/2006/relationships/customXml" Target="../ink/ink3912.xml"/><Relationship Id="rId629" Type="http://schemas.openxmlformats.org/officeDocument/2006/relationships/image" Target="../media/image3857.png"/><Relationship Id="rId628" Type="http://schemas.openxmlformats.org/officeDocument/2006/relationships/customXml" Target="../ink/ink4203.xml"/><Relationship Id="rId627" Type="http://schemas.openxmlformats.org/officeDocument/2006/relationships/image" Target="../media/image3856.png"/><Relationship Id="rId626" Type="http://schemas.openxmlformats.org/officeDocument/2006/relationships/customXml" Target="../ink/ink4202.xml"/><Relationship Id="rId625" Type="http://schemas.openxmlformats.org/officeDocument/2006/relationships/image" Target="../media/image3855.png"/><Relationship Id="rId624" Type="http://schemas.openxmlformats.org/officeDocument/2006/relationships/customXml" Target="../ink/ink4201.xml"/><Relationship Id="rId623" Type="http://schemas.openxmlformats.org/officeDocument/2006/relationships/image" Target="../media/image3854.png"/><Relationship Id="rId622" Type="http://schemas.openxmlformats.org/officeDocument/2006/relationships/customXml" Target="../ink/ink4200.xml"/><Relationship Id="rId621" Type="http://schemas.openxmlformats.org/officeDocument/2006/relationships/image" Target="../media/image3853.png"/><Relationship Id="rId620" Type="http://schemas.openxmlformats.org/officeDocument/2006/relationships/customXml" Target="../ink/ink4199.xml"/><Relationship Id="rId62" Type="http://schemas.openxmlformats.org/officeDocument/2006/relationships/image" Target="../media/image3475.png"/><Relationship Id="rId619" Type="http://schemas.openxmlformats.org/officeDocument/2006/relationships/image" Target="../media/image3852.png"/><Relationship Id="rId618" Type="http://schemas.openxmlformats.org/officeDocument/2006/relationships/customXml" Target="../ink/ink4198.xml"/><Relationship Id="rId617" Type="http://schemas.openxmlformats.org/officeDocument/2006/relationships/image" Target="../media/image3851.png"/><Relationship Id="rId616" Type="http://schemas.openxmlformats.org/officeDocument/2006/relationships/customXml" Target="../ink/ink4197.xml"/><Relationship Id="rId615" Type="http://schemas.openxmlformats.org/officeDocument/2006/relationships/image" Target="../media/image3850.png"/><Relationship Id="rId614" Type="http://schemas.openxmlformats.org/officeDocument/2006/relationships/customXml" Target="../ink/ink4196.xml"/><Relationship Id="rId613" Type="http://schemas.openxmlformats.org/officeDocument/2006/relationships/image" Target="../media/image3849.png"/><Relationship Id="rId612" Type="http://schemas.openxmlformats.org/officeDocument/2006/relationships/customXml" Target="../ink/ink4195.xml"/><Relationship Id="rId611" Type="http://schemas.openxmlformats.org/officeDocument/2006/relationships/image" Target="../media/image3848.png"/><Relationship Id="rId610" Type="http://schemas.openxmlformats.org/officeDocument/2006/relationships/customXml" Target="../ink/ink4194.xml"/><Relationship Id="rId61" Type="http://schemas.openxmlformats.org/officeDocument/2006/relationships/customXml" Target="../ink/ink3911.xml"/><Relationship Id="rId609" Type="http://schemas.openxmlformats.org/officeDocument/2006/relationships/image" Target="../media/image3847.png"/><Relationship Id="rId608" Type="http://schemas.openxmlformats.org/officeDocument/2006/relationships/customXml" Target="../ink/ink4193.xml"/><Relationship Id="rId607" Type="http://schemas.openxmlformats.org/officeDocument/2006/relationships/image" Target="../media/image3846.png"/><Relationship Id="rId606" Type="http://schemas.openxmlformats.org/officeDocument/2006/relationships/customXml" Target="../ink/ink4192.xml"/><Relationship Id="rId605" Type="http://schemas.openxmlformats.org/officeDocument/2006/relationships/image" Target="../media/image3845.png"/><Relationship Id="rId604" Type="http://schemas.openxmlformats.org/officeDocument/2006/relationships/customXml" Target="../ink/ink4191.xml"/><Relationship Id="rId603" Type="http://schemas.openxmlformats.org/officeDocument/2006/relationships/image" Target="../media/image3844.png"/><Relationship Id="rId602" Type="http://schemas.openxmlformats.org/officeDocument/2006/relationships/customXml" Target="../ink/ink4190.xml"/><Relationship Id="rId601" Type="http://schemas.openxmlformats.org/officeDocument/2006/relationships/image" Target="../media/image3843.png"/><Relationship Id="rId600" Type="http://schemas.openxmlformats.org/officeDocument/2006/relationships/customXml" Target="../ink/ink4189.xml"/><Relationship Id="rId60" Type="http://schemas.openxmlformats.org/officeDocument/2006/relationships/image" Target="../media/image3474.png"/><Relationship Id="rId6" Type="http://schemas.openxmlformats.org/officeDocument/2006/relationships/image" Target="../media/image3447.png"/><Relationship Id="rId599" Type="http://schemas.openxmlformats.org/officeDocument/2006/relationships/image" Target="../media/image3842.png"/><Relationship Id="rId598" Type="http://schemas.openxmlformats.org/officeDocument/2006/relationships/customXml" Target="../ink/ink4188.xml"/><Relationship Id="rId597" Type="http://schemas.openxmlformats.org/officeDocument/2006/relationships/image" Target="../media/image3841.png"/><Relationship Id="rId596" Type="http://schemas.openxmlformats.org/officeDocument/2006/relationships/customXml" Target="../ink/ink4187.xml"/><Relationship Id="rId595" Type="http://schemas.openxmlformats.org/officeDocument/2006/relationships/customXml" Target="../ink/ink4186.xml"/><Relationship Id="rId594" Type="http://schemas.openxmlformats.org/officeDocument/2006/relationships/image" Target="../media/image3840.png"/><Relationship Id="rId593" Type="http://schemas.openxmlformats.org/officeDocument/2006/relationships/customXml" Target="../ink/ink4185.xml"/><Relationship Id="rId592" Type="http://schemas.openxmlformats.org/officeDocument/2006/relationships/image" Target="../media/image3839.png"/><Relationship Id="rId591" Type="http://schemas.openxmlformats.org/officeDocument/2006/relationships/customXml" Target="../ink/ink4184.xml"/><Relationship Id="rId590" Type="http://schemas.openxmlformats.org/officeDocument/2006/relationships/image" Target="../media/image3838.png"/><Relationship Id="rId59" Type="http://schemas.openxmlformats.org/officeDocument/2006/relationships/customXml" Target="../ink/ink3910.xml"/><Relationship Id="rId589" Type="http://schemas.openxmlformats.org/officeDocument/2006/relationships/customXml" Target="../ink/ink4183.xml"/><Relationship Id="rId588" Type="http://schemas.openxmlformats.org/officeDocument/2006/relationships/image" Target="../media/image3837.png"/><Relationship Id="rId587" Type="http://schemas.openxmlformats.org/officeDocument/2006/relationships/customXml" Target="../ink/ink4182.xml"/><Relationship Id="rId586" Type="http://schemas.openxmlformats.org/officeDocument/2006/relationships/image" Target="../media/image3836.png"/><Relationship Id="rId585" Type="http://schemas.openxmlformats.org/officeDocument/2006/relationships/customXml" Target="../ink/ink4181.xml"/><Relationship Id="rId584" Type="http://schemas.openxmlformats.org/officeDocument/2006/relationships/image" Target="../media/image3835.png"/><Relationship Id="rId583" Type="http://schemas.openxmlformats.org/officeDocument/2006/relationships/customXml" Target="../ink/ink4180.xml"/><Relationship Id="rId582" Type="http://schemas.openxmlformats.org/officeDocument/2006/relationships/image" Target="../media/image3834.png"/><Relationship Id="rId581" Type="http://schemas.openxmlformats.org/officeDocument/2006/relationships/customXml" Target="../ink/ink4179.xml"/><Relationship Id="rId580" Type="http://schemas.openxmlformats.org/officeDocument/2006/relationships/image" Target="../media/image3833.png"/><Relationship Id="rId58" Type="http://schemas.openxmlformats.org/officeDocument/2006/relationships/image" Target="../media/image3473.png"/><Relationship Id="rId579" Type="http://schemas.openxmlformats.org/officeDocument/2006/relationships/customXml" Target="../ink/ink4178.xml"/><Relationship Id="rId578" Type="http://schemas.openxmlformats.org/officeDocument/2006/relationships/image" Target="../media/image3832.png"/><Relationship Id="rId577" Type="http://schemas.openxmlformats.org/officeDocument/2006/relationships/customXml" Target="../ink/ink4177.xml"/><Relationship Id="rId576" Type="http://schemas.openxmlformats.org/officeDocument/2006/relationships/image" Target="../media/image3831.png"/><Relationship Id="rId575" Type="http://schemas.openxmlformats.org/officeDocument/2006/relationships/customXml" Target="../ink/ink4176.xml"/><Relationship Id="rId574" Type="http://schemas.openxmlformats.org/officeDocument/2006/relationships/image" Target="../media/image3830.png"/><Relationship Id="rId573" Type="http://schemas.openxmlformats.org/officeDocument/2006/relationships/customXml" Target="../ink/ink4175.xml"/><Relationship Id="rId572" Type="http://schemas.openxmlformats.org/officeDocument/2006/relationships/image" Target="../media/image3829.png"/><Relationship Id="rId571" Type="http://schemas.openxmlformats.org/officeDocument/2006/relationships/customXml" Target="../ink/ink4174.xml"/><Relationship Id="rId570" Type="http://schemas.openxmlformats.org/officeDocument/2006/relationships/image" Target="../media/image3828.png"/><Relationship Id="rId57" Type="http://schemas.openxmlformats.org/officeDocument/2006/relationships/customXml" Target="../ink/ink3909.xml"/><Relationship Id="rId569" Type="http://schemas.openxmlformats.org/officeDocument/2006/relationships/customXml" Target="../ink/ink4173.xml"/><Relationship Id="rId568" Type="http://schemas.openxmlformats.org/officeDocument/2006/relationships/image" Target="../media/image3827.png"/><Relationship Id="rId567" Type="http://schemas.openxmlformats.org/officeDocument/2006/relationships/customXml" Target="../ink/ink4172.xml"/><Relationship Id="rId566" Type="http://schemas.openxmlformats.org/officeDocument/2006/relationships/image" Target="../media/image3826.png"/><Relationship Id="rId565" Type="http://schemas.openxmlformats.org/officeDocument/2006/relationships/customXml" Target="../ink/ink4171.xml"/><Relationship Id="rId564" Type="http://schemas.openxmlformats.org/officeDocument/2006/relationships/image" Target="../media/image3825.png"/><Relationship Id="rId563" Type="http://schemas.openxmlformats.org/officeDocument/2006/relationships/customXml" Target="../ink/ink4170.xml"/><Relationship Id="rId562" Type="http://schemas.openxmlformats.org/officeDocument/2006/relationships/image" Target="../media/image3824.png"/><Relationship Id="rId561" Type="http://schemas.openxmlformats.org/officeDocument/2006/relationships/customXml" Target="../ink/ink4169.xml"/><Relationship Id="rId560" Type="http://schemas.openxmlformats.org/officeDocument/2006/relationships/image" Target="../media/image3823.png"/><Relationship Id="rId56" Type="http://schemas.openxmlformats.org/officeDocument/2006/relationships/image" Target="../media/image3472.png"/><Relationship Id="rId559" Type="http://schemas.openxmlformats.org/officeDocument/2006/relationships/customXml" Target="../ink/ink4168.xml"/><Relationship Id="rId558" Type="http://schemas.openxmlformats.org/officeDocument/2006/relationships/image" Target="../media/image3822.png"/><Relationship Id="rId557" Type="http://schemas.openxmlformats.org/officeDocument/2006/relationships/customXml" Target="../ink/ink4167.xml"/><Relationship Id="rId556" Type="http://schemas.openxmlformats.org/officeDocument/2006/relationships/image" Target="../media/image3821.png"/><Relationship Id="rId555" Type="http://schemas.openxmlformats.org/officeDocument/2006/relationships/customXml" Target="../ink/ink4166.xml"/><Relationship Id="rId554" Type="http://schemas.openxmlformats.org/officeDocument/2006/relationships/image" Target="../media/image3820.png"/><Relationship Id="rId553" Type="http://schemas.openxmlformats.org/officeDocument/2006/relationships/customXml" Target="../ink/ink4165.xml"/><Relationship Id="rId552" Type="http://schemas.openxmlformats.org/officeDocument/2006/relationships/image" Target="../media/image3819.png"/><Relationship Id="rId551" Type="http://schemas.openxmlformats.org/officeDocument/2006/relationships/customXml" Target="../ink/ink4164.xml"/><Relationship Id="rId550" Type="http://schemas.openxmlformats.org/officeDocument/2006/relationships/image" Target="../media/image3818.png"/><Relationship Id="rId55" Type="http://schemas.openxmlformats.org/officeDocument/2006/relationships/customXml" Target="../ink/ink3908.xml"/><Relationship Id="rId549" Type="http://schemas.openxmlformats.org/officeDocument/2006/relationships/customXml" Target="../ink/ink4163.xml"/><Relationship Id="rId548" Type="http://schemas.openxmlformats.org/officeDocument/2006/relationships/image" Target="../media/image3817.png"/><Relationship Id="rId547" Type="http://schemas.openxmlformats.org/officeDocument/2006/relationships/customXml" Target="../ink/ink4162.xml"/><Relationship Id="rId546" Type="http://schemas.openxmlformats.org/officeDocument/2006/relationships/image" Target="../media/image3816.png"/><Relationship Id="rId545" Type="http://schemas.openxmlformats.org/officeDocument/2006/relationships/customXml" Target="../ink/ink4161.xml"/><Relationship Id="rId544" Type="http://schemas.openxmlformats.org/officeDocument/2006/relationships/image" Target="../media/image3815.png"/><Relationship Id="rId543" Type="http://schemas.openxmlformats.org/officeDocument/2006/relationships/customXml" Target="../ink/ink4160.xml"/><Relationship Id="rId542" Type="http://schemas.openxmlformats.org/officeDocument/2006/relationships/image" Target="../media/image3814.png"/><Relationship Id="rId541" Type="http://schemas.openxmlformats.org/officeDocument/2006/relationships/customXml" Target="../ink/ink4159.xml"/><Relationship Id="rId540" Type="http://schemas.openxmlformats.org/officeDocument/2006/relationships/image" Target="../media/image3813.png"/><Relationship Id="rId54" Type="http://schemas.openxmlformats.org/officeDocument/2006/relationships/image" Target="../media/image3471.png"/><Relationship Id="rId539" Type="http://schemas.openxmlformats.org/officeDocument/2006/relationships/customXml" Target="../ink/ink4158.xml"/><Relationship Id="rId538" Type="http://schemas.openxmlformats.org/officeDocument/2006/relationships/image" Target="../media/image3812.png"/><Relationship Id="rId537" Type="http://schemas.openxmlformats.org/officeDocument/2006/relationships/customXml" Target="../ink/ink4157.xml"/><Relationship Id="rId536" Type="http://schemas.openxmlformats.org/officeDocument/2006/relationships/image" Target="../media/image3811.png"/><Relationship Id="rId535" Type="http://schemas.openxmlformats.org/officeDocument/2006/relationships/customXml" Target="../ink/ink4156.xml"/><Relationship Id="rId534" Type="http://schemas.openxmlformats.org/officeDocument/2006/relationships/image" Target="../media/image3810.png"/><Relationship Id="rId533" Type="http://schemas.openxmlformats.org/officeDocument/2006/relationships/customXml" Target="../ink/ink4155.xml"/><Relationship Id="rId532" Type="http://schemas.openxmlformats.org/officeDocument/2006/relationships/image" Target="../media/image3809.png"/><Relationship Id="rId531" Type="http://schemas.openxmlformats.org/officeDocument/2006/relationships/customXml" Target="../ink/ink4154.xml"/><Relationship Id="rId530" Type="http://schemas.openxmlformats.org/officeDocument/2006/relationships/image" Target="../media/image3808.png"/><Relationship Id="rId53" Type="http://schemas.openxmlformats.org/officeDocument/2006/relationships/customXml" Target="../ink/ink3907.xml"/><Relationship Id="rId529" Type="http://schemas.openxmlformats.org/officeDocument/2006/relationships/customXml" Target="../ink/ink4153.xml"/><Relationship Id="rId528" Type="http://schemas.openxmlformats.org/officeDocument/2006/relationships/image" Target="../media/image3807.png"/><Relationship Id="rId527" Type="http://schemas.openxmlformats.org/officeDocument/2006/relationships/customXml" Target="../ink/ink4152.xml"/><Relationship Id="rId526" Type="http://schemas.openxmlformats.org/officeDocument/2006/relationships/image" Target="../media/image3806.png"/><Relationship Id="rId525" Type="http://schemas.openxmlformats.org/officeDocument/2006/relationships/customXml" Target="../ink/ink4151.xml"/><Relationship Id="rId524" Type="http://schemas.openxmlformats.org/officeDocument/2006/relationships/image" Target="../media/image3805.png"/><Relationship Id="rId523" Type="http://schemas.openxmlformats.org/officeDocument/2006/relationships/customXml" Target="../ink/ink4150.xml"/><Relationship Id="rId522" Type="http://schemas.openxmlformats.org/officeDocument/2006/relationships/image" Target="../media/image3804.png"/><Relationship Id="rId521" Type="http://schemas.openxmlformats.org/officeDocument/2006/relationships/customXml" Target="../ink/ink4149.xml"/><Relationship Id="rId520" Type="http://schemas.openxmlformats.org/officeDocument/2006/relationships/image" Target="../media/image3803.png"/><Relationship Id="rId52" Type="http://schemas.openxmlformats.org/officeDocument/2006/relationships/image" Target="../media/image3470.png"/><Relationship Id="rId519" Type="http://schemas.openxmlformats.org/officeDocument/2006/relationships/customXml" Target="../ink/ink4148.xml"/><Relationship Id="rId518" Type="http://schemas.openxmlformats.org/officeDocument/2006/relationships/image" Target="../media/image3802.png"/><Relationship Id="rId517" Type="http://schemas.openxmlformats.org/officeDocument/2006/relationships/customXml" Target="../ink/ink4147.xml"/><Relationship Id="rId516" Type="http://schemas.openxmlformats.org/officeDocument/2006/relationships/image" Target="../media/image3801.png"/><Relationship Id="rId515" Type="http://schemas.openxmlformats.org/officeDocument/2006/relationships/customXml" Target="../ink/ink4146.xml"/><Relationship Id="rId514" Type="http://schemas.openxmlformats.org/officeDocument/2006/relationships/image" Target="../media/image3800.png"/><Relationship Id="rId513" Type="http://schemas.openxmlformats.org/officeDocument/2006/relationships/customXml" Target="../ink/ink4145.xml"/><Relationship Id="rId512" Type="http://schemas.openxmlformats.org/officeDocument/2006/relationships/image" Target="../media/image3799.png"/><Relationship Id="rId511" Type="http://schemas.openxmlformats.org/officeDocument/2006/relationships/customXml" Target="../ink/ink4144.xml"/><Relationship Id="rId510" Type="http://schemas.openxmlformats.org/officeDocument/2006/relationships/image" Target="../media/image3798.png"/><Relationship Id="rId51" Type="http://schemas.openxmlformats.org/officeDocument/2006/relationships/customXml" Target="../ink/ink3906.xml"/><Relationship Id="rId509" Type="http://schemas.openxmlformats.org/officeDocument/2006/relationships/customXml" Target="../ink/ink4143.xml"/><Relationship Id="rId508" Type="http://schemas.openxmlformats.org/officeDocument/2006/relationships/image" Target="../media/image3797.png"/><Relationship Id="rId507" Type="http://schemas.openxmlformats.org/officeDocument/2006/relationships/customXml" Target="../ink/ink4142.xml"/><Relationship Id="rId506" Type="http://schemas.openxmlformats.org/officeDocument/2006/relationships/image" Target="../media/image3796.png"/><Relationship Id="rId505" Type="http://schemas.openxmlformats.org/officeDocument/2006/relationships/customXml" Target="../ink/ink4141.xml"/><Relationship Id="rId504" Type="http://schemas.openxmlformats.org/officeDocument/2006/relationships/image" Target="../media/image3795.png"/><Relationship Id="rId503" Type="http://schemas.openxmlformats.org/officeDocument/2006/relationships/customXml" Target="../ink/ink4140.xml"/><Relationship Id="rId502" Type="http://schemas.openxmlformats.org/officeDocument/2006/relationships/image" Target="../media/image3794.png"/><Relationship Id="rId501" Type="http://schemas.openxmlformats.org/officeDocument/2006/relationships/customXml" Target="../ink/ink4139.xml"/><Relationship Id="rId500" Type="http://schemas.openxmlformats.org/officeDocument/2006/relationships/image" Target="../media/image3793.png"/><Relationship Id="rId50" Type="http://schemas.openxmlformats.org/officeDocument/2006/relationships/image" Target="../media/image3469.png"/><Relationship Id="rId5" Type="http://schemas.openxmlformats.org/officeDocument/2006/relationships/customXml" Target="../ink/ink3883.xml"/><Relationship Id="rId499" Type="http://schemas.openxmlformats.org/officeDocument/2006/relationships/customXml" Target="../ink/ink4138.xml"/><Relationship Id="rId498" Type="http://schemas.openxmlformats.org/officeDocument/2006/relationships/image" Target="../media/image3792.png"/><Relationship Id="rId497" Type="http://schemas.openxmlformats.org/officeDocument/2006/relationships/customXml" Target="../ink/ink4137.xml"/><Relationship Id="rId496" Type="http://schemas.openxmlformats.org/officeDocument/2006/relationships/image" Target="../media/image3791.png"/><Relationship Id="rId495" Type="http://schemas.openxmlformats.org/officeDocument/2006/relationships/customXml" Target="../ink/ink4136.xml"/><Relationship Id="rId494" Type="http://schemas.openxmlformats.org/officeDocument/2006/relationships/image" Target="../media/image3790.png"/><Relationship Id="rId493" Type="http://schemas.openxmlformats.org/officeDocument/2006/relationships/customXml" Target="../ink/ink4135.xml"/><Relationship Id="rId492" Type="http://schemas.openxmlformats.org/officeDocument/2006/relationships/image" Target="../media/image3789.png"/><Relationship Id="rId491" Type="http://schemas.openxmlformats.org/officeDocument/2006/relationships/customXml" Target="../ink/ink4134.xml"/><Relationship Id="rId490" Type="http://schemas.openxmlformats.org/officeDocument/2006/relationships/image" Target="../media/image3788.png"/><Relationship Id="rId49" Type="http://schemas.openxmlformats.org/officeDocument/2006/relationships/customXml" Target="../ink/ink3905.xml"/><Relationship Id="rId489" Type="http://schemas.openxmlformats.org/officeDocument/2006/relationships/customXml" Target="../ink/ink4133.xml"/><Relationship Id="rId488" Type="http://schemas.openxmlformats.org/officeDocument/2006/relationships/image" Target="../media/image3787.png"/><Relationship Id="rId487" Type="http://schemas.openxmlformats.org/officeDocument/2006/relationships/customXml" Target="../ink/ink4132.xml"/><Relationship Id="rId486" Type="http://schemas.openxmlformats.org/officeDocument/2006/relationships/image" Target="../media/image3786.png"/><Relationship Id="rId485" Type="http://schemas.openxmlformats.org/officeDocument/2006/relationships/customXml" Target="../ink/ink4131.xml"/><Relationship Id="rId484" Type="http://schemas.openxmlformats.org/officeDocument/2006/relationships/image" Target="../media/image3785.png"/><Relationship Id="rId483" Type="http://schemas.openxmlformats.org/officeDocument/2006/relationships/customXml" Target="../ink/ink4130.xml"/><Relationship Id="rId482" Type="http://schemas.openxmlformats.org/officeDocument/2006/relationships/image" Target="../media/image3784.png"/><Relationship Id="rId481" Type="http://schemas.openxmlformats.org/officeDocument/2006/relationships/customXml" Target="../ink/ink4129.xml"/><Relationship Id="rId480" Type="http://schemas.openxmlformats.org/officeDocument/2006/relationships/image" Target="../media/image3783.png"/><Relationship Id="rId48" Type="http://schemas.openxmlformats.org/officeDocument/2006/relationships/image" Target="../media/image3468.png"/><Relationship Id="rId479" Type="http://schemas.openxmlformats.org/officeDocument/2006/relationships/customXml" Target="../ink/ink4128.xml"/><Relationship Id="rId478" Type="http://schemas.openxmlformats.org/officeDocument/2006/relationships/image" Target="../media/image3782.png"/><Relationship Id="rId477" Type="http://schemas.openxmlformats.org/officeDocument/2006/relationships/customXml" Target="../ink/ink4127.xml"/><Relationship Id="rId476" Type="http://schemas.openxmlformats.org/officeDocument/2006/relationships/image" Target="../media/image3781.png"/><Relationship Id="rId475" Type="http://schemas.openxmlformats.org/officeDocument/2006/relationships/customXml" Target="../ink/ink4126.xml"/><Relationship Id="rId474" Type="http://schemas.openxmlformats.org/officeDocument/2006/relationships/image" Target="../media/image3780.png"/><Relationship Id="rId473" Type="http://schemas.openxmlformats.org/officeDocument/2006/relationships/customXml" Target="../ink/ink4125.xml"/><Relationship Id="rId472" Type="http://schemas.openxmlformats.org/officeDocument/2006/relationships/image" Target="../media/image3779.png"/><Relationship Id="rId471" Type="http://schemas.openxmlformats.org/officeDocument/2006/relationships/customXml" Target="../ink/ink4124.xml"/><Relationship Id="rId470" Type="http://schemas.openxmlformats.org/officeDocument/2006/relationships/image" Target="../media/image3778.png"/><Relationship Id="rId47" Type="http://schemas.openxmlformats.org/officeDocument/2006/relationships/customXml" Target="../ink/ink3904.xml"/><Relationship Id="rId469" Type="http://schemas.openxmlformats.org/officeDocument/2006/relationships/customXml" Target="../ink/ink4123.xml"/><Relationship Id="rId468" Type="http://schemas.openxmlformats.org/officeDocument/2006/relationships/image" Target="../media/image3777.png"/><Relationship Id="rId467" Type="http://schemas.openxmlformats.org/officeDocument/2006/relationships/customXml" Target="../ink/ink4122.xml"/><Relationship Id="rId466" Type="http://schemas.openxmlformats.org/officeDocument/2006/relationships/image" Target="../media/image3776.png"/><Relationship Id="rId465" Type="http://schemas.openxmlformats.org/officeDocument/2006/relationships/customXml" Target="../ink/ink4121.xml"/><Relationship Id="rId464" Type="http://schemas.openxmlformats.org/officeDocument/2006/relationships/image" Target="../media/image3775.png"/><Relationship Id="rId463" Type="http://schemas.openxmlformats.org/officeDocument/2006/relationships/customXml" Target="../ink/ink4120.xml"/><Relationship Id="rId462" Type="http://schemas.openxmlformats.org/officeDocument/2006/relationships/image" Target="../media/image3774.png"/><Relationship Id="rId461" Type="http://schemas.openxmlformats.org/officeDocument/2006/relationships/customXml" Target="../ink/ink4119.xml"/><Relationship Id="rId460" Type="http://schemas.openxmlformats.org/officeDocument/2006/relationships/image" Target="../media/image3773.png"/><Relationship Id="rId46" Type="http://schemas.openxmlformats.org/officeDocument/2006/relationships/image" Target="../media/image3467.png"/><Relationship Id="rId459" Type="http://schemas.openxmlformats.org/officeDocument/2006/relationships/customXml" Target="../ink/ink4118.xml"/><Relationship Id="rId458" Type="http://schemas.openxmlformats.org/officeDocument/2006/relationships/image" Target="../media/image3772.png"/><Relationship Id="rId457" Type="http://schemas.openxmlformats.org/officeDocument/2006/relationships/customXml" Target="../ink/ink4117.xml"/><Relationship Id="rId456" Type="http://schemas.openxmlformats.org/officeDocument/2006/relationships/image" Target="../media/image3771.png"/><Relationship Id="rId455" Type="http://schemas.openxmlformats.org/officeDocument/2006/relationships/customXml" Target="../ink/ink4116.xml"/><Relationship Id="rId454" Type="http://schemas.openxmlformats.org/officeDocument/2006/relationships/image" Target="../media/image3770.png"/><Relationship Id="rId453" Type="http://schemas.openxmlformats.org/officeDocument/2006/relationships/customXml" Target="../ink/ink4115.xml"/><Relationship Id="rId452" Type="http://schemas.openxmlformats.org/officeDocument/2006/relationships/image" Target="../media/image3769.png"/><Relationship Id="rId451" Type="http://schemas.openxmlformats.org/officeDocument/2006/relationships/customXml" Target="../ink/ink4114.xml"/><Relationship Id="rId450" Type="http://schemas.openxmlformats.org/officeDocument/2006/relationships/image" Target="../media/image3768.png"/><Relationship Id="rId45" Type="http://schemas.openxmlformats.org/officeDocument/2006/relationships/customXml" Target="../ink/ink3903.xml"/><Relationship Id="rId449" Type="http://schemas.openxmlformats.org/officeDocument/2006/relationships/customXml" Target="../ink/ink4113.xml"/><Relationship Id="rId448" Type="http://schemas.openxmlformats.org/officeDocument/2006/relationships/image" Target="../media/image3767.png"/><Relationship Id="rId447" Type="http://schemas.openxmlformats.org/officeDocument/2006/relationships/customXml" Target="../ink/ink4112.xml"/><Relationship Id="rId446" Type="http://schemas.openxmlformats.org/officeDocument/2006/relationships/image" Target="../media/image3766.png"/><Relationship Id="rId445" Type="http://schemas.openxmlformats.org/officeDocument/2006/relationships/customXml" Target="../ink/ink4111.xml"/><Relationship Id="rId444" Type="http://schemas.openxmlformats.org/officeDocument/2006/relationships/image" Target="../media/image3765.png"/><Relationship Id="rId443" Type="http://schemas.openxmlformats.org/officeDocument/2006/relationships/customXml" Target="../ink/ink4110.xml"/><Relationship Id="rId442" Type="http://schemas.openxmlformats.org/officeDocument/2006/relationships/customXml" Target="../ink/ink4109.xml"/><Relationship Id="rId441" Type="http://schemas.openxmlformats.org/officeDocument/2006/relationships/image" Target="../media/image3764.png"/><Relationship Id="rId440" Type="http://schemas.openxmlformats.org/officeDocument/2006/relationships/customXml" Target="../ink/ink4108.xml"/><Relationship Id="rId44" Type="http://schemas.openxmlformats.org/officeDocument/2006/relationships/image" Target="../media/image3466.png"/><Relationship Id="rId439" Type="http://schemas.openxmlformats.org/officeDocument/2006/relationships/image" Target="../media/image3763.png"/><Relationship Id="rId438" Type="http://schemas.openxmlformats.org/officeDocument/2006/relationships/customXml" Target="../ink/ink4107.xml"/><Relationship Id="rId437" Type="http://schemas.openxmlformats.org/officeDocument/2006/relationships/image" Target="../media/image3762.png"/><Relationship Id="rId436" Type="http://schemas.openxmlformats.org/officeDocument/2006/relationships/customXml" Target="../ink/ink4106.xml"/><Relationship Id="rId435" Type="http://schemas.openxmlformats.org/officeDocument/2006/relationships/image" Target="../media/image3761.png"/><Relationship Id="rId434" Type="http://schemas.openxmlformats.org/officeDocument/2006/relationships/customXml" Target="../ink/ink4105.xml"/><Relationship Id="rId433" Type="http://schemas.openxmlformats.org/officeDocument/2006/relationships/image" Target="../media/image3760.png"/><Relationship Id="rId432" Type="http://schemas.openxmlformats.org/officeDocument/2006/relationships/customXml" Target="../ink/ink4104.xml"/><Relationship Id="rId431" Type="http://schemas.openxmlformats.org/officeDocument/2006/relationships/image" Target="../media/image3759.png"/><Relationship Id="rId430" Type="http://schemas.openxmlformats.org/officeDocument/2006/relationships/customXml" Target="../ink/ink4103.xml"/><Relationship Id="rId43" Type="http://schemas.openxmlformats.org/officeDocument/2006/relationships/customXml" Target="../ink/ink3902.xml"/><Relationship Id="rId429" Type="http://schemas.openxmlformats.org/officeDocument/2006/relationships/image" Target="../media/image3758.png"/><Relationship Id="rId428" Type="http://schemas.openxmlformats.org/officeDocument/2006/relationships/customXml" Target="../ink/ink4102.xml"/><Relationship Id="rId427" Type="http://schemas.openxmlformats.org/officeDocument/2006/relationships/image" Target="../media/image3757.png"/><Relationship Id="rId426" Type="http://schemas.openxmlformats.org/officeDocument/2006/relationships/customXml" Target="../ink/ink4101.xml"/><Relationship Id="rId425" Type="http://schemas.openxmlformats.org/officeDocument/2006/relationships/image" Target="../media/image3756.png"/><Relationship Id="rId424" Type="http://schemas.openxmlformats.org/officeDocument/2006/relationships/customXml" Target="../ink/ink4100.xml"/><Relationship Id="rId423" Type="http://schemas.openxmlformats.org/officeDocument/2006/relationships/image" Target="../media/image3755.png"/><Relationship Id="rId422" Type="http://schemas.openxmlformats.org/officeDocument/2006/relationships/customXml" Target="../ink/ink4099.xml"/><Relationship Id="rId421" Type="http://schemas.openxmlformats.org/officeDocument/2006/relationships/image" Target="../media/image3754.png"/><Relationship Id="rId420" Type="http://schemas.openxmlformats.org/officeDocument/2006/relationships/customXml" Target="../ink/ink4098.xml"/><Relationship Id="rId42" Type="http://schemas.openxmlformats.org/officeDocument/2006/relationships/image" Target="../media/image3465.png"/><Relationship Id="rId419" Type="http://schemas.openxmlformats.org/officeDocument/2006/relationships/image" Target="../media/image3753.png"/><Relationship Id="rId418" Type="http://schemas.openxmlformats.org/officeDocument/2006/relationships/customXml" Target="../ink/ink4097.xml"/><Relationship Id="rId417" Type="http://schemas.openxmlformats.org/officeDocument/2006/relationships/image" Target="../media/image3752.png"/><Relationship Id="rId416" Type="http://schemas.openxmlformats.org/officeDocument/2006/relationships/customXml" Target="../ink/ink4096.xml"/><Relationship Id="rId415" Type="http://schemas.openxmlformats.org/officeDocument/2006/relationships/image" Target="../media/image3751.png"/><Relationship Id="rId414" Type="http://schemas.openxmlformats.org/officeDocument/2006/relationships/customXml" Target="../ink/ink4095.xml"/><Relationship Id="rId413" Type="http://schemas.openxmlformats.org/officeDocument/2006/relationships/image" Target="../media/image3750.png"/><Relationship Id="rId412" Type="http://schemas.openxmlformats.org/officeDocument/2006/relationships/customXml" Target="../ink/ink4094.xml"/><Relationship Id="rId411" Type="http://schemas.openxmlformats.org/officeDocument/2006/relationships/image" Target="../media/image3749.png"/><Relationship Id="rId410" Type="http://schemas.openxmlformats.org/officeDocument/2006/relationships/customXml" Target="../ink/ink4093.xml"/><Relationship Id="rId41" Type="http://schemas.openxmlformats.org/officeDocument/2006/relationships/customXml" Target="../ink/ink3901.xml"/><Relationship Id="rId409" Type="http://schemas.openxmlformats.org/officeDocument/2006/relationships/image" Target="../media/image3748.png"/><Relationship Id="rId408" Type="http://schemas.openxmlformats.org/officeDocument/2006/relationships/customXml" Target="../ink/ink4092.xml"/><Relationship Id="rId407" Type="http://schemas.openxmlformats.org/officeDocument/2006/relationships/image" Target="../media/image3747.png"/><Relationship Id="rId406" Type="http://schemas.openxmlformats.org/officeDocument/2006/relationships/customXml" Target="../ink/ink4091.xml"/><Relationship Id="rId405" Type="http://schemas.openxmlformats.org/officeDocument/2006/relationships/image" Target="../media/image3746.png"/><Relationship Id="rId404" Type="http://schemas.openxmlformats.org/officeDocument/2006/relationships/customXml" Target="../ink/ink4090.xml"/><Relationship Id="rId403" Type="http://schemas.openxmlformats.org/officeDocument/2006/relationships/image" Target="../media/image3745.png"/><Relationship Id="rId402" Type="http://schemas.openxmlformats.org/officeDocument/2006/relationships/customXml" Target="../ink/ink4089.xml"/><Relationship Id="rId401" Type="http://schemas.openxmlformats.org/officeDocument/2006/relationships/image" Target="../media/image3744.png"/><Relationship Id="rId400" Type="http://schemas.openxmlformats.org/officeDocument/2006/relationships/customXml" Target="../ink/ink4088.xml"/><Relationship Id="rId40" Type="http://schemas.openxmlformats.org/officeDocument/2006/relationships/image" Target="../media/image3464.png"/><Relationship Id="rId4" Type="http://schemas.openxmlformats.org/officeDocument/2006/relationships/image" Target="../media/image3446.png"/><Relationship Id="rId399" Type="http://schemas.openxmlformats.org/officeDocument/2006/relationships/image" Target="../media/image3743.png"/><Relationship Id="rId398" Type="http://schemas.openxmlformats.org/officeDocument/2006/relationships/customXml" Target="../ink/ink4087.xml"/><Relationship Id="rId397" Type="http://schemas.openxmlformats.org/officeDocument/2006/relationships/image" Target="../media/image3742.png"/><Relationship Id="rId396" Type="http://schemas.openxmlformats.org/officeDocument/2006/relationships/customXml" Target="../ink/ink4086.xml"/><Relationship Id="rId395" Type="http://schemas.openxmlformats.org/officeDocument/2006/relationships/image" Target="../media/image3741.png"/><Relationship Id="rId394" Type="http://schemas.openxmlformats.org/officeDocument/2006/relationships/customXml" Target="../ink/ink4085.xml"/><Relationship Id="rId393" Type="http://schemas.openxmlformats.org/officeDocument/2006/relationships/image" Target="../media/image3740.png"/><Relationship Id="rId392" Type="http://schemas.openxmlformats.org/officeDocument/2006/relationships/customXml" Target="../ink/ink4084.xml"/><Relationship Id="rId391" Type="http://schemas.openxmlformats.org/officeDocument/2006/relationships/image" Target="../media/image3739.png"/><Relationship Id="rId390" Type="http://schemas.openxmlformats.org/officeDocument/2006/relationships/customXml" Target="../ink/ink4083.xml"/><Relationship Id="rId39" Type="http://schemas.openxmlformats.org/officeDocument/2006/relationships/customXml" Target="../ink/ink3900.xml"/><Relationship Id="rId389" Type="http://schemas.openxmlformats.org/officeDocument/2006/relationships/image" Target="../media/image3738.png"/><Relationship Id="rId388" Type="http://schemas.openxmlformats.org/officeDocument/2006/relationships/customXml" Target="../ink/ink4082.xml"/><Relationship Id="rId387" Type="http://schemas.openxmlformats.org/officeDocument/2006/relationships/image" Target="../media/image3737.png"/><Relationship Id="rId386" Type="http://schemas.openxmlformats.org/officeDocument/2006/relationships/customXml" Target="../ink/ink4081.xml"/><Relationship Id="rId385" Type="http://schemas.openxmlformats.org/officeDocument/2006/relationships/image" Target="../media/image3736.png"/><Relationship Id="rId384" Type="http://schemas.openxmlformats.org/officeDocument/2006/relationships/customXml" Target="../ink/ink4080.xml"/><Relationship Id="rId383" Type="http://schemas.openxmlformats.org/officeDocument/2006/relationships/image" Target="../media/image3735.png"/><Relationship Id="rId382" Type="http://schemas.openxmlformats.org/officeDocument/2006/relationships/customXml" Target="../ink/ink4079.xml"/><Relationship Id="rId381" Type="http://schemas.openxmlformats.org/officeDocument/2006/relationships/image" Target="../media/image3734.png"/><Relationship Id="rId380" Type="http://schemas.openxmlformats.org/officeDocument/2006/relationships/customXml" Target="../ink/ink4078.xml"/><Relationship Id="rId38" Type="http://schemas.openxmlformats.org/officeDocument/2006/relationships/image" Target="../media/image3463.png"/><Relationship Id="rId379" Type="http://schemas.openxmlformats.org/officeDocument/2006/relationships/image" Target="../media/image3733.png"/><Relationship Id="rId378" Type="http://schemas.openxmlformats.org/officeDocument/2006/relationships/customXml" Target="../ink/ink4077.xml"/><Relationship Id="rId377" Type="http://schemas.openxmlformats.org/officeDocument/2006/relationships/image" Target="../media/image3732.png"/><Relationship Id="rId376" Type="http://schemas.openxmlformats.org/officeDocument/2006/relationships/customXml" Target="../ink/ink4076.xml"/><Relationship Id="rId375" Type="http://schemas.openxmlformats.org/officeDocument/2006/relationships/image" Target="../media/image3731.png"/><Relationship Id="rId374" Type="http://schemas.openxmlformats.org/officeDocument/2006/relationships/customXml" Target="../ink/ink4075.xml"/><Relationship Id="rId373" Type="http://schemas.openxmlformats.org/officeDocument/2006/relationships/image" Target="../media/image3730.png"/><Relationship Id="rId372" Type="http://schemas.openxmlformats.org/officeDocument/2006/relationships/customXml" Target="../ink/ink4074.xml"/><Relationship Id="rId371" Type="http://schemas.openxmlformats.org/officeDocument/2006/relationships/image" Target="../media/image3729.png"/><Relationship Id="rId370" Type="http://schemas.openxmlformats.org/officeDocument/2006/relationships/customXml" Target="../ink/ink4073.xml"/><Relationship Id="rId37" Type="http://schemas.openxmlformats.org/officeDocument/2006/relationships/customXml" Target="../ink/ink3899.xml"/><Relationship Id="rId369" Type="http://schemas.openxmlformats.org/officeDocument/2006/relationships/image" Target="../media/image3728.png"/><Relationship Id="rId368" Type="http://schemas.openxmlformats.org/officeDocument/2006/relationships/customXml" Target="../ink/ink4072.xml"/><Relationship Id="rId367" Type="http://schemas.openxmlformats.org/officeDocument/2006/relationships/image" Target="../media/image3727.png"/><Relationship Id="rId366" Type="http://schemas.openxmlformats.org/officeDocument/2006/relationships/customXml" Target="../ink/ink4071.xml"/><Relationship Id="rId365" Type="http://schemas.openxmlformats.org/officeDocument/2006/relationships/image" Target="../media/image3726.png"/><Relationship Id="rId364" Type="http://schemas.openxmlformats.org/officeDocument/2006/relationships/customXml" Target="../ink/ink4070.xml"/><Relationship Id="rId363" Type="http://schemas.openxmlformats.org/officeDocument/2006/relationships/image" Target="../media/image3725.png"/><Relationship Id="rId362" Type="http://schemas.openxmlformats.org/officeDocument/2006/relationships/customXml" Target="../ink/ink4069.xml"/><Relationship Id="rId361" Type="http://schemas.openxmlformats.org/officeDocument/2006/relationships/image" Target="../media/image3724.png"/><Relationship Id="rId360" Type="http://schemas.openxmlformats.org/officeDocument/2006/relationships/customXml" Target="../ink/ink4068.xml"/><Relationship Id="rId36" Type="http://schemas.openxmlformats.org/officeDocument/2006/relationships/image" Target="../media/image3462.png"/><Relationship Id="rId359" Type="http://schemas.openxmlformats.org/officeDocument/2006/relationships/image" Target="../media/image3723.png"/><Relationship Id="rId358" Type="http://schemas.openxmlformats.org/officeDocument/2006/relationships/customXml" Target="../ink/ink4067.xml"/><Relationship Id="rId357" Type="http://schemas.openxmlformats.org/officeDocument/2006/relationships/image" Target="../media/image3722.png"/><Relationship Id="rId356" Type="http://schemas.openxmlformats.org/officeDocument/2006/relationships/customXml" Target="../ink/ink4066.xml"/><Relationship Id="rId355" Type="http://schemas.openxmlformats.org/officeDocument/2006/relationships/image" Target="../media/image3721.png"/><Relationship Id="rId354" Type="http://schemas.openxmlformats.org/officeDocument/2006/relationships/customXml" Target="../ink/ink4065.xml"/><Relationship Id="rId353" Type="http://schemas.openxmlformats.org/officeDocument/2006/relationships/image" Target="../media/image3720.png"/><Relationship Id="rId352" Type="http://schemas.openxmlformats.org/officeDocument/2006/relationships/customXml" Target="../ink/ink4064.xml"/><Relationship Id="rId351" Type="http://schemas.openxmlformats.org/officeDocument/2006/relationships/image" Target="../media/image3719.png"/><Relationship Id="rId350" Type="http://schemas.openxmlformats.org/officeDocument/2006/relationships/customXml" Target="../ink/ink4063.xml"/><Relationship Id="rId35" Type="http://schemas.openxmlformats.org/officeDocument/2006/relationships/customXml" Target="../ink/ink3898.xml"/><Relationship Id="rId349" Type="http://schemas.openxmlformats.org/officeDocument/2006/relationships/image" Target="../media/image3718.png"/><Relationship Id="rId348" Type="http://schemas.openxmlformats.org/officeDocument/2006/relationships/customXml" Target="../ink/ink4062.xml"/><Relationship Id="rId347" Type="http://schemas.openxmlformats.org/officeDocument/2006/relationships/image" Target="../media/image3717.png"/><Relationship Id="rId346" Type="http://schemas.openxmlformats.org/officeDocument/2006/relationships/customXml" Target="../ink/ink4061.xml"/><Relationship Id="rId345" Type="http://schemas.openxmlformats.org/officeDocument/2006/relationships/image" Target="../media/image3716.png"/><Relationship Id="rId344" Type="http://schemas.openxmlformats.org/officeDocument/2006/relationships/customXml" Target="../ink/ink4060.xml"/><Relationship Id="rId343" Type="http://schemas.openxmlformats.org/officeDocument/2006/relationships/customXml" Target="../ink/ink4059.xml"/><Relationship Id="rId342" Type="http://schemas.openxmlformats.org/officeDocument/2006/relationships/image" Target="../media/image3715.png"/><Relationship Id="rId341" Type="http://schemas.openxmlformats.org/officeDocument/2006/relationships/customXml" Target="../ink/ink4058.xml"/><Relationship Id="rId340" Type="http://schemas.openxmlformats.org/officeDocument/2006/relationships/customXml" Target="../ink/ink4057.xml"/><Relationship Id="rId34" Type="http://schemas.openxmlformats.org/officeDocument/2006/relationships/image" Target="../media/image3461.png"/><Relationship Id="rId339" Type="http://schemas.openxmlformats.org/officeDocument/2006/relationships/image" Target="../media/image3714.png"/><Relationship Id="rId338" Type="http://schemas.openxmlformats.org/officeDocument/2006/relationships/customXml" Target="../ink/ink4056.xml"/><Relationship Id="rId337" Type="http://schemas.openxmlformats.org/officeDocument/2006/relationships/customXml" Target="../ink/ink4055.xml"/><Relationship Id="rId336" Type="http://schemas.openxmlformats.org/officeDocument/2006/relationships/image" Target="../media/image3713.png"/><Relationship Id="rId335" Type="http://schemas.openxmlformats.org/officeDocument/2006/relationships/customXml" Target="../ink/ink4054.xml"/><Relationship Id="rId334" Type="http://schemas.openxmlformats.org/officeDocument/2006/relationships/image" Target="../media/image3712.png"/><Relationship Id="rId333" Type="http://schemas.openxmlformats.org/officeDocument/2006/relationships/customXml" Target="../ink/ink4053.xml"/><Relationship Id="rId332" Type="http://schemas.openxmlformats.org/officeDocument/2006/relationships/image" Target="../media/image3711.png"/><Relationship Id="rId331" Type="http://schemas.openxmlformats.org/officeDocument/2006/relationships/customXml" Target="../ink/ink4052.xml"/><Relationship Id="rId330" Type="http://schemas.openxmlformats.org/officeDocument/2006/relationships/image" Target="../media/image3710.png"/><Relationship Id="rId33" Type="http://schemas.openxmlformats.org/officeDocument/2006/relationships/customXml" Target="../ink/ink3897.xml"/><Relationship Id="rId329" Type="http://schemas.openxmlformats.org/officeDocument/2006/relationships/customXml" Target="../ink/ink4051.xml"/><Relationship Id="rId328" Type="http://schemas.openxmlformats.org/officeDocument/2006/relationships/image" Target="../media/image3709.png"/><Relationship Id="rId327" Type="http://schemas.openxmlformats.org/officeDocument/2006/relationships/customXml" Target="../ink/ink4050.xml"/><Relationship Id="rId326" Type="http://schemas.openxmlformats.org/officeDocument/2006/relationships/image" Target="../media/image3708.png"/><Relationship Id="rId325" Type="http://schemas.openxmlformats.org/officeDocument/2006/relationships/customXml" Target="../ink/ink4049.xml"/><Relationship Id="rId324" Type="http://schemas.openxmlformats.org/officeDocument/2006/relationships/image" Target="../media/image3707.png"/><Relationship Id="rId323" Type="http://schemas.openxmlformats.org/officeDocument/2006/relationships/customXml" Target="../ink/ink4048.xml"/><Relationship Id="rId322" Type="http://schemas.openxmlformats.org/officeDocument/2006/relationships/image" Target="../media/image3706.png"/><Relationship Id="rId321" Type="http://schemas.openxmlformats.org/officeDocument/2006/relationships/customXml" Target="../ink/ink4047.xml"/><Relationship Id="rId320" Type="http://schemas.openxmlformats.org/officeDocument/2006/relationships/image" Target="../media/image3705.png"/><Relationship Id="rId32" Type="http://schemas.openxmlformats.org/officeDocument/2006/relationships/image" Target="../media/image3460.png"/><Relationship Id="rId319" Type="http://schemas.openxmlformats.org/officeDocument/2006/relationships/customXml" Target="../ink/ink4046.xml"/><Relationship Id="rId318" Type="http://schemas.openxmlformats.org/officeDocument/2006/relationships/image" Target="../media/image3704.png"/><Relationship Id="rId317" Type="http://schemas.openxmlformats.org/officeDocument/2006/relationships/customXml" Target="../ink/ink4045.xml"/><Relationship Id="rId316" Type="http://schemas.openxmlformats.org/officeDocument/2006/relationships/customXml" Target="../ink/ink4044.xml"/><Relationship Id="rId315" Type="http://schemas.openxmlformats.org/officeDocument/2006/relationships/image" Target="../media/image3703.png"/><Relationship Id="rId314" Type="http://schemas.openxmlformats.org/officeDocument/2006/relationships/customXml" Target="../ink/ink4043.xml"/><Relationship Id="rId313" Type="http://schemas.openxmlformats.org/officeDocument/2006/relationships/customXml" Target="../ink/ink4042.xml"/><Relationship Id="rId312" Type="http://schemas.openxmlformats.org/officeDocument/2006/relationships/image" Target="../media/image3702.png"/><Relationship Id="rId311" Type="http://schemas.openxmlformats.org/officeDocument/2006/relationships/customXml" Target="../ink/ink4041.xml"/><Relationship Id="rId310" Type="http://schemas.openxmlformats.org/officeDocument/2006/relationships/image" Target="../media/image3701.png"/><Relationship Id="rId31" Type="http://schemas.openxmlformats.org/officeDocument/2006/relationships/customXml" Target="../ink/ink3896.xml"/><Relationship Id="rId309" Type="http://schemas.openxmlformats.org/officeDocument/2006/relationships/customXml" Target="../ink/ink4040.xml"/><Relationship Id="rId308" Type="http://schemas.openxmlformats.org/officeDocument/2006/relationships/image" Target="../media/image3700.png"/><Relationship Id="rId307" Type="http://schemas.openxmlformats.org/officeDocument/2006/relationships/customXml" Target="../ink/ink4039.xml"/><Relationship Id="rId306" Type="http://schemas.openxmlformats.org/officeDocument/2006/relationships/image" Target="../media/image3699.png"/><Relationship Id="rId305" Type="http://schemas.openxmlformats.org/officeDocument/2006/relationships/customXml" Target="../ink/ink4038.xml"/><Relationship Id="rId304" Type="http://schemas.openxmlformats.org/officeDocument/2006/relationships/image" Target="../media/image3698.png"/><Relationship Id="rId303" Type="http://schemas.openxmlformats.org/officeDocument/2006/relationships/customXml" Target="../ink/ink4037.xml"/><Relationship Id="rId302" Type="http://schemas.openxmlformats.org/officeDocument/2006/relationships/image" Target="../media/image927.png"/><Relationship Id="rId301" Type="http://schemas.openxmlformats.org/officeDocument/2006/relationships/customXml" Target="../ink/ink4036.xml"/><Relationship Id="rId300" Type="http://schemas.openxmlformats.org/officeDocument/2006/relationships/image" Target="../media/image3697.png"/><Relationship Id="rId30" Type="http://schemas.openxmlformats.org/officeDocument/2006/relationships/image" Target="../media/image3459.png"/><Relationship Id="rId3" Type="http://schemas.openxmlformats.org/officeDocument/2006/relationships/customXml" Target="../ink/ink3882.xml"/><Relationship Id="rId299" Type="http://schemas.openxmlformats.org/officeDocument/2006/relationships/customXml" Target="../ink/ink4035.xml"/><Relationship Id="rId298" Type="http://schemas.openxmlformats.org/officeDocument/2006/relationships/customXml" Target="../ink/ink4034.xml"/><Relationship Id="rId297" Type="http://schemas.openxmlformats.org/officeDocument/2006/relationships/image" Target="../media/image3696.png"/><Relationship Id="rId296" Type="http://schemas.openxmlformats.org/officeDocument/2006/relationships/customXml" Target="../ink/ink4033.xml"/><Relationship Id="rId295" Type="http://schemas.openxmlformats.org/officeDocument/2006/relationships/image" Target="../media/image3695.png"/><Relationship Id="rId294" Type="http://schemas.openxmlformats.org/officeDocument/2006/relationships/customXml" Target="../ink/ink4032.xml"/><Relationship Id="rId293" Type="http://schemas.openxmlformats.org/officeDocument/2006/relationships/image" Target="../media/image3694.png"/><Relationship Id="rId292" Type="http://schemas.openxmlformats.org/officeDocument/2006/relationships/customXml" Target="../ink/ink4031.xml"/><Relationship Id="rId291" Type="http://schemas.openxmlformats.org/officeDocument/2006/relationships/image" Target="../media/image3693.png"/><Relationship Id="rId290" Type="http://schemas.openxmlformats.org/officeDocument/2006/relationships/customXml" Target="../ink/ink4030.xml"/><Relationship Id="rId29" Type="http://schemas.openxmlformats.org/officeDocument/2006/relationships/customXml" Target="../ink/ink3895.xml"/><Relationship Id="rId289" Type="http://schemas.openxmlformats.org/officeDocument/2006/relationships/image" Target="../media/image3692.png"/><Relationship Id="rId288" Type="http://schemas.openxmlformats.org/officeDocument/2006/relationships/customXml" Target="../ink/ink4029.xml"/><Relationship Id="rId287" Type="http://schemas.openxmlformats.org/officeDocument/2006/relationships/image" Target="../media/image3691.png"/><Relationship Id="rId286" Type="http://schemas.openxmlformats.org/officeDocument/2006/relationships/customXml" Target="../ink/ink4028.xml"/><Relationship Id="rId285" Type="http://schemas.openxmlformats.org/officeDocument/2006/relationships/image" Target="../media/image3690.png"/><Relationship Id="rId284" Type="http://schemas.openxmlformats.org/officeDocument/2006/relationships/customXml" Target="../ink/ink4027.xml"/><Relationship Id="rId283" Type="http://schemas.openxmlformats.org/officeDocument/2006/relationships/image" Target="../media/image3689.png"/><Relationship Id="rId282" Type="http://schemas.openxmlformats.org/officeDocument/2006/relationships/customXml" Target="../ink/ink4026.xml"/><Relationship Id="rId281" Type="http://schemas.openxmlformats.org/officeDocument/2006/relationships/image" Target="../media/image3688.png"/><Relationship Id="rId280" Type="http://schemas.openxmlformats.org/officeDocument/2006/relationships/customXml" Target="../ink/ink4025.xml"/><Relationship Id="rId28" Type="http://schemas.openxmlformats.org/officeDocument/2006/relationships/image" Target="../media/image3458.png"/><Relationship Id="rId279" Type="http://schemas.openxmlformats.org/officeDocument/2006/relationships/image" Target="../media/image3687.png"/><Relationship Id="rId278" Type="http://schemas.openxmlformats.org/officeDocument/2006/relationships/customXml" Target="../ink/ink4024.xml"/><Relationship Id="rId277" Type="http://schemas.openxmlformats.org/officeDocument/2006/relationships/image" Target="../media/image3686.png"/><Relationship Id="rId276" Type="http://schemas.openxmlformats.org/officeDocument/2006/relationships/customXml" Target="../ink/ink4023.xml"/><Relationship Id="rId275" Type="http://schemas.openxmlformats.org/officeDocument/2006/relationships/image" Target="../media/image3685.png"/><Relationship Id="rId274" Type="http://schemas.openxmlformats.org/officeDocument/2006/relationships/customXml" Target="../ink/ink4022.xml"/><Relationship Id="rId273" Type="http://schemas.openxmlformats.org/officeDocument/2006/relationships/image" Target="../media/image3684.png"/><Relationship Id="rId272" Type="http://schemas.openxmlformats.org/officeDocument/2006/relationships/customXml" Target="../ink/ink4021.xml"/><Relationship Id="rId271" Type="http://schemas.openxmlformats.org/officeDocument/2006/relationships/image" Target="../media/image3683.png"/><Relationship Id="rId270" Type="http://schemas.openxmlformats.org/officeDocument/2006/relationships/customXml" Target="../ink/ink4020.xml"/><Relationship Id="rId27" Type="http://schemas.openxmlformats.org/officeDocument/2006/relationships/customXml" Target="../ink/ink3894.xml"/><Relationship Id="rId269" Type="http://schemas.openxmlformats.org/officeDocument/2006/relationships/image" Target="../media/image3682.png"/><Relationship Id="rId268" Type="http://schemas.openxmlformats.org/officeDocument/2006/relationships/customXml" Target="../ink/ink4019.xml"/><Relationship Id="rId267" Type="http://schemas.openxmlformats.org/officeDocument/2006/relationships/image" Target="../media/image3681.png"/><Relationship Id="rId266" Type="http://schemas.openxmlformats.org/officeDocument/2006/relationships/customXml" Target="../ink/ink4018.xml"/><Relationship Id="rId265" Type="http://schemas.openxmlformats.org/officeDocument/2006/relationships/image" Target="../media/image3680.png"/><Relationship Id="rId264" Type="http://schemas.openxmlformats.org/officeDocument/2006/relationships/customXml" Target="../ink/ink4017.xml"/><Relationship Id="rId263" Type="http://schemas.openxmlformats.org/officeDocument/2006/relationships/customXml" Target="../ink/ink4016.xml"/><Relationship Id="rId262" Type="http://schemas.openxmlformats.org/officeDocument/2006/relationships/image" Target="../media/image3679.png"/><Relationship Id="rId261" Type="http://schemas.openxmlformats.org/officeDocument/2006/relationships/customXml" Target="../ink/ink4015.xml"/><Relationship Id="rId260" Type="http://schemas.openxmlformats.org/officeDocument/2006/relationships/image" Target="../media/image3678.png"/><Relationship Id="rId26" Type="http://schemas.openxmlformats.org/officeDocument/2006/relationships/image" Target="../media/image3457.png"/><Relationship Id="rId259" Type="http://schemas.openxmlformats.org/officeDocument/2006/relationships/customXml" Target="../ink/ink4014.xml"/><Relationship Id="rId258" Type="http://schemas.openxmlformats.org/officeDocument/2006/relationships/image" Target="../media/image3677.png"/><Relationship Id="rId257" Type="http://schemas.openxmlformats.org/officeDocument/2006/relationships/customXml" Target="../ink/ink4013.xml"/><Relationship Id="rId256" Type="http://schemas.openxmlformats.org/officeDocument/2006/relationships/image" Target="../media/image3676.png"/><Relationship Id="rId255" Type="http://schemas.openxmlformats.org/officeDocument/2006/relationships/customXml" Target="../ink/ink4012.xml"/><Relationship Id="rId254" Type="http://schemas.openxmlformats.org/officeDocument/2006/relationships/image" Target="../media/image3675.png"/><Relationship Id="rId253" Type="http://schemas.openxmlformats.org/officeDocument/2006/relationships/customXml" Target="../ink/ink4011.xml"/><Relationship Id="rId252" Type="http://schemas.openxmlformats.org/officeDocument/2006/relationships/image" Target="../media/image3674.png"/><Relationship Id="rId251" Type="http://schemas.openxmlformats.org/officeDocument/2006/relationships/customXml" Target="../ink/ink4010.xml"/><Relationship Id="rId250" Type="http://schemas.openxmlformats.org/officeDocument/2006/relationships/image" Target="../media/image3673.png"/><Relationship Id="rId25" Type="http://schemas.openxmlformats.org/officeDocument/2006/relationships/customXml" Target="../ink/ink3893.xml"/><Relationship Id="rId249" Type="http://schemas.openxmlformats.org/officeDocument/2006/relationships/customXml" Target="../ink/ink4009.xml"/><Relationship Id="rId248" Type="http://schemas.openxmlformats.org/officeDocument/2006/relationships/image" Target="../media/image3672.png"/><Relationship Id="rId247" Type="http://schemas.openxmlformats.org/officeDocument/2006/relationships/customXml" Target="../ink/ink4008.xml"/><Relationship Id="rId246" Type="http://schemas.openxmlformats.org/officeDocument/2006/relationships/customXml" Target="../ink/ink4007.xml"/><Relationship Id="rId245" Type="http://schemas.openxmlformats.org/officeDocument/2006/relationships/image" Target="../media/image3671.png"/><Relationship Id="rId244" Type="http://schemas.openxmlformats.org/officeDocument/2006/relationships/customXml" Target="../ink/ink4006.xml"/><Relationship Id="rId243" Type="http://schemas.openxmlformats.org/officeDocument/2006/relationships/customXml" Target="../ink/ink4005.xml"/><Relationship Id="rId242" Type="http://schemas.openxmlformats.org/officeDocument/2006/relationships/image" Target="../media/image3670.png"/><Relationship Id="rId241" Type="http://schemas.openxmlformats.org/officeDocument/2006/relationships/customXml" Target="../ink/ink4004.xml"/><Relationship Id="rId240" Type="http://schemas.openxmlformats.org/officeDocument/2006/relationships/image" Target="../media/image3669.png"/><Relationship Id="rId24" Type="http://schemas.openxmlformats.org/officeDocument/2006/relationships/image" Target="../media/image3456.png"/><Relationship Id="rId239" Type="http://schemas.openxmlformats.org/officeDocument/2006/relationships/customXml" Target="../ink/ink4003.xml"/><Relationship Id="rId238" Type="http://schemas.openxmlformats.org/officeDocument/2006/relationships/image" Target="../media/image3668.png"/><Relationship Id="rId237" Type="http://schemas.openxmlformats.org/officeDocument/2006/relationships/customXml" Target="../ink/ink4002.xml"/><Relationship Id="rId236" Type="http://schemas.openxmlformats.org/officeDocument/2006/relationships/image" Target="../media/image3667.png"/><Relationship Id="rId235" Type="http://schemas.openxmlformats.org/officeDocument/2006/relationships/customXml" Target="../ink/ink4001.xml"/><Relationship Id="rId234" Type="http://schemas.openxmlformats.org/officeDocument/2006/relationships/image" Target="../media/image3666.png"/><Relationship Id="rId233" Type="http://schemas.openxmlformats.org/officeDocument/2006/relationships/customXml" Target="../ink/ink4000.xml"/><Relationship Id="rId232" Type="http://schemas.openxmlformats.org/officeDocument/2006/relationships/image" Target="../media/image3665.png"/><Relationship Id="rId231" Type="http://schemas.openxmlformats.org/officeDocument/2006/relationships/customXml" Target="../ink/ink3999.xml"/><Relationship Id="rId230" Type="http://schemas.openxmlformats.org/officeDocument/2006/relationships/customXml" Target="../ink/ink3998.xml"/><Relationship Id="rId23" Type="http://schemas.openxmlformats.org/officeDocument/2006/relationships/customXml" Target="../ink/ink3892.xml"/><Relationship Id="rId229" Type="http://schemas.openxmlformats.org/officeDocument/2006/relationships/customXml" Target="../ink/ink3997.xml"/><Relationship Id="rId228" Type="http://schemas.openxmlformats.org/officeDocument/2006/relationships/image" Target="../media/image3664.png"/><Relationship Id="rId227" Type="http://schemas.openxmlformats.org/officeDocument/2006/relationships/customXml" Target="../ink/ink3996.xml"/><Relationship Id="rId226" Type="http://schemas.openxmlformats.org/officeDocument/2006/relationships/customXml" Target="../ink/ink3995.xml"/><Relationship Id="rId225" Type="http://schemas.openxmlformats.org/officeDocument/2006/relationships/image" Target="../media/image3663.png"/><Relationship Id="rId224" Type="http://schemas.openxmlformats.org/officeDocument/2006/relationships/customXml" Target="../ink/ink3994.xml"/><Relationship Id="rId223" Type="http://schemas.openxmlformats.org/officeDocument/2006/relationships/image" Target="../media/image3662.png"/><Relationship Id="rId222" Type="http://schemas.openxmlformats.org/officeDocument/2006/relationships/customXml" Target="../ink/ink3993.xml"/><Relationship Id="rId221" Type="http://schemas.openxmlformats.org/officeDocument/2006/relationships/image" Target="../media/image3661.png"/><Relationship Id="rId220" Type="http://schemas.openxmlformats.org/officeDocument/2006/relationships/customXml" Target="../ink/ink3992.xml"/><Relationship Id="rId22" Type="http://schemas.openxmlformats.org/officeDocument/2006/relationships/image" Target="../media/image3455.png"/><Relationship Id="rId219" Type="http://schemas.openxmlformats.org/officeDocument/2006/relationships/image" Target="../media/image3660.png"/><Relationship Id="rId218" Type="http://schemas.openxmlformats.org/officeDocument/2006/relationships/customXml" Target="../ink/ink3991.xml"/><Relationship Id="rId217" Type="http://schemas.openxmlformats.org/officeDocument/2006/relationships/image" Target="../media/image3659.png"/><Relationship Id="rId216" Type="http://schemas.openxmlformats.org/officeDocument/2006/relationships/customXml" Target="../ink/ink3990.xml"/><Relationship Id="rId215" Type="http://schemas.openxmlformats.org/officeDocument/2006/relationships/image" Target="../media/image3658.png"/><Relationship Id="rId214" Type="http://schemas.openxmlformats.org/officeDocument/2006/relationships/customXml" Target="../ink/ink3989.xml"/><Relationship Id="rId213" Type="http://schemas.openxmlformats.org/officeDocument/2006/relationships/image" Target="../media/image3657.png"/><Relationship Id="rId212" Type="http://schemas.openxmlformats.org/officeDocument/2006/relationships/customXml" Target="../ink/ink3988.xml"/><Relationship Id="rId211" Type="http://schemas.openxmlformats.org/officeDocument/2006/relationships/image" Target="../media/image3656.png"/><Relationship Id="rId210" Type="http://schemas.openxmlformats.org/officeDocument/2006/relationships/customXml" Target="../ink/ink3987.xml"/><Relationship Id="rId21" Type="http://schemas.openxmlformats.org/officeDocument/2006/relationships/customXml" Target="../ink/ink3891.xml"/><Relationship Id="rId209" Type="http://schemas.openxmlformats.org/officeDocument/2006/relationships/image" Target="../media/image3655.png"/><Relationship Id="rId208" Type="http://schemas.openxmlformats.org/officeDocument/2006/relationships/customXml" Target="../ink/ink3986.xml"/><Relationship Id="rId207" Type="http://schemas.openxmlformats.org/officeDocument/2006/relationships/customXml" Target="../ink/ink3985.xml"/><Relationship Id="rId206" Type="http://schemas.openxmlformats.org/officeDocument/2006/relationships/image" Target="../media/image3654.png"/><Relationship Id="rId205" Type="http://schemas.openxmlformats.org/officeDocument/2006/relationships/customXml" Target="../ink/ink3984.xml"/><Relationship Id="rId204" Type="http://schemas.openxmlformats.org/officeDocument/2006/relationships/image" Target="../media/image3653.png"/><Relationship Id="rId203" Type="http://schemas.openxmlformats.org/officeDocument/2006/relationships/customXml" Target="../ink/ink3983.xml"/><Relationship Id="rId202" Type="http://schemas.openxmlformats.org/officeDocument/2006/relationships/image" Target="../media/image3652.png"/><Relationship Id="rId201" Type="http://schemas.openxmlformats.org/officeDocument/2006/relationships/customXml" Target="../ink/ink3982.xml"/><Relationship Id="rId200" Type="http://schemas.openxmlformats.org/officeDocument/2006/relationships/customXml" Target="../ink/ink3981.xml"/><Relationship Id="rId20" Type="http://schemas.openxmlformats.org/officeDocument/2006/relationships/image" Target="../media/image3454.png"/><Relationship Id="rId2" Type="http://schemas.openxmlformats.org/officeDocument/2006/relationships/image" Target="../media/image3445.png"/><Relationship Id="rId199" Type="http://schemas.openxmlformats.org/officeDocument/2006/relationships/image" Target="../media/image3651.png"/><Relationship Id="rId198" Type="http://schemas.openxmlformats.org/officeDocument/2006/relationships/customXml" Target="../ink/ink3980.xml"/><Relationship Id="rId197" Type="http://schemas.openxmlformats.org/officeDocument/2006/relationships/image" Target="../media/image3650.png"/><Relationship Id="rId196" Type="http://schemas.openxmlformats.org/officeDocument/2006/relationships/customXml" Target="../ink/ink3979.xml"/><Relationship Id="rId195" Type="http://schemas.openxmlformats.org/officeDocument/2006/relationships/customXml" Target="../ink/ink3978.xml"/><Relationship Id="rId194" Type="http://schemas.openxmlformats.org/officeDocument/2006/relationships/image" Target="../media/image3649.png"/><Relationship Id="rId193" Type="http://schemas.openxmlformats.org/officeDocument/2006/relationships/customXml" Target="../ink/ink3977.xml"/><Relationship Id="rId192" Type="http://schemas.openxmlformats.org/officeDocument/2006/relationships/image" Target="../media/image3648.png"/><Relationship Id="rId191" Type="http://schemas.openxmlformats.org/officeDocument/2006/relationships/customXml" Target="../ink/ink3976.xml"/><Relationship Id="rId190" Type="http://schemas.openxmlformats.org/officeDocument/2006/relationships/image" Target="../media/image3647.png"/><Relationship Id="rId19" Type="http://schemas.openxmlformats.org/officeDocument/2006/relationships/customXml" Target="../ink/ink3890.xml"/><Relationship Id="rId189" Type="http://schemas.openxmlformats.org/officeDocument/2006/relationships/customXml" Target="../ink/ink3975.xml"/><Relationship Id="rId188" Type="http://schemas.openxmlformats.org/officeDocument/2006/relationships/image" Target="../media/image3646.png"/><Relationship Id="rId187" Type="http://schemas.openxmlformats.org/officeDocument/2006/relationships/customXml" Target="../ink/ink3974.xml"/><Relationship Id="rId186" Type="http://schemas.openxmlformats.org/officeDocument/2006/relationships/image" Target="../media/image3645.png"/><Relationship Id="rId185" Type="http://schemas.openxmlformats.org/officeDocument/2006/relationships/customXml" Target="../ink/ink3973.xml"/><Relationship Id="rId184" Type="http://schemas.openxmlformats.org/officeDocument/2006/relationships/image" Target="../media/image3644.png"/><Relationship Id="rId183" Type="http://schemas.openxmlformats.org/officeDocument/2006/relationships/customXml" Target="../ink/ink3972.xml"/><Relationship Id="rId182" Type="http://schemas.openxmlformats.org/officeDocument/2006/relationships/image" Target="../media/image3643.png"/><Relationship Id="rId181" Type="http://schemas.openxmlformats.org/officeDocument/2006/relationships/customXml" Target="../ink/ink3971.xml"/><Relationship Id="rId180" Type="http://schemas.openxmlformats.org/officeDocument/2006/relationships/image" Target="../media/image3642.png"/><Relationship Id="rId18" Type="http://schemas.openxmlformats.org/officeDocument/2006/relationships/image" Target="../media/image3453.png"/><Relationship Id="rId179" Type="http://schemas.openxmlformats.org/officeDocument/2006/relationships/customXml" Target="../ink/ink3970.xml"/><Relationship Id="rId178" Type="http://schemas.openxmlformats.org/officeDocument/2006/relationships/image" Target="../media/image3641.png"/><Relationship Id="rId177" Type="http://schemas.openxmlformats.org/officeDocument/2006/relationships/customXml" Target="../ink/ink3969.xml"/><Relationship Id="rId176" Type="http://schemas.openxmlformats.org/officeDocument/2006/relationships/image" Target="../media/image3640.png"/><Relationship Id="rId175" Type="http://schemas.openxmlformats.org/officeDocument/2006/relationships/customXml" Target="../ink/ink3968.xml"/><Relationship Id="rId174" Type="http://schemas.openxmlformats.org/officeDocument/2006/relationships/image" Target="../media/image3639.png"/><Relationship Id="rId173" Type="http://schemas.openxmlformats.org/officeDocument/2006/relationships/customXml" Target="../ink/ink3967.xml"/><Relationship Id="rId172" Type="http://schemas.openxmlformats.org/officeDocument/2006/relationships/image" Target="../media/image3638.png"/><Relationship Id="rId171" Type="http://schemas.openxmlformats.org/officeDocument/2006/relationships/customXml" Target="../ink/ink3966.xml"/><Relationship Id="rId170" Type="http://schemas.openxmlformats.org/officeDocument/2006/relationships/customXml" Target="../ink/ink3965.xml"/><Relationship Id="rId17" Type="http://schemas.openxmlformats.org/officeDocument/2006/relationships/customXml" Target="../ink/ink3889.xml"/><Relationship Id="rId169" Type="http://schemas.openxmlformats.org/officeDocument/2006/relationships/image" Target="../media/image3637.png"/><Relationship Id="rId168" Type="http://schemas.openxmlformats.org/officeDocument/2006/relationships/customXml" Target="../ink/ink3964.xml"/><Relationship Id="rId167" Type="http://schemas.openxmlformats.org/officeDocument/2006/relationships/image" Target="../media/image3636.png"/><Relationship Id="rId166" Type="http://schemas.openxmlformats.org/officeDocument/2006/relationships/customXml" Target="../ink/ink3963.xml"/><Relationship Id="rId165" Type="http://schemas.openxmlformats.org/officeDocument/2006/relationships/image" Target="../media/image3635.png"/><Relationship Id="rId164" Type="http://schemas.openxmlformats.org/officeDocument/2006/relationships/customXml" Target="../ink/ink3962.xml"/><Relationship Id="rId163" Type="http://schemas.openxmlformats.org/officeDocument/2006/relationships/image" Target="../media/image120.png"/><Relationship Id="rId162" Type="http://schemas.openxmlformats.org/officeDocument/2006/relationships/customXml" Target="../ink/ink3961.xml"/><Relationship Id="rId161" Type="http://schemas.openxmlformats.org/officeDocument/2006/relationships/image" Target="../media/image3634.png"/><Relationship Id="rId160" Type="http://schemas.openxmlformats.org/officeDocument/2006/relationships/customXml" Target="../ink/ink3960.xml"/><Relationship Id="rId16" Type="http://schemas.openxmlformats.org/officeDocument/2006/relationships/image" Target="../media/image3452.png"/><Relationship Id="rId159" Type="http://schemas.openxmlformats.org/officeDocument/2006/relationships/image" Target="../media/image3582.png"/><Relationship Id="rId158" Type="http://schemas.openxmlformats.org/officeDocument/2006/relationships/customXml" Target="../ink/ink3959.xml"/><Relationship Id="rId157" Type="http://schemas.openxmlformats.org/officeDocument/2006/relationships/image" Target="../media/image3581.png"/><Relationship Id="rId156" Type="http://schemas.openxmlformats.org/officeDocument/2006/relationships/customXml" Target="../ink/ink3958.xml"/><Relationship Id="rId155" Type="http://schemas.openxmlformats.org/officeDocument/2006/relationships/customXml" Target="../ink/ink3957.xml"/><Relationship Id="rId154" Type="http://schemas.openxmlformats.org/officeDocument/2006/relationships/image" Target="../media/image3580.png"/><Relationship Id="rId153" Type="http://schemas.openxmlformats.org/officeDocument/2006/relationships/customXml" Target="../ink/ink3956.xml"/><Relationship Id="rId152" Type="http://schemas.openxmlformats.org/officeDocument/2006/relationships/image" Target="../media/image3579.png"/><Relationship Id="rId151" Type="http://schemas.openxmlformats.org/officeDocument/2006/relationships/customXml" Target="../ink/ink3955.xml"/><Relationship Id="rId150" Type="http://schemas.openxmlformats.org/officeDocument/2006/relationships/image" Target="../media/image269.png"/><Relationship Id="rId15" Type="http://schemas.openxmlformats.org/officeDocument/2006/relationships/customXml" Target="../ink/ink3888.xml"/><Relationship Id="rId149" Type="http://schemas.openxmlformats.org/officeDocument/2006/relationships/customXml" Target="../ink/ink3954.xml"/><Relationship Id="rId148" Type="http://schemas.openxmlformats.org/officeDocument/2006/relationships/image" Target="../media/image3578.png"/><Relationship Id="rId147" Type="http://schemas.openxmlformats.org/officeDocument/2006/relationships/customXml" Target="../ink/ink3953.xml"/><Relationship Id="rId146" Type="http://schemas.openxmlformats.org/officeDocument/2006/relationships/image" Target="../media/image3577.png"/><Relationship Id="rId145" Type="http://schemas.openxmlformats.org/officeDocument/2006/relationships/customXml" Target="../ink/ink3952.xml"/><Relationship Id="rId144" Type="http://schemas.openxmlformats.org/officeDocument/2006/relationships/image" Target="../media/image3576.png"/><Relationship Id="rId143" Type="http://schemas.openxmlformats.org/officeDocument/2006/relationships/customXml" Target="../ink/ink3951.xml"/><Relationship Id="rId142" Type="http://schemas.openxmlformats.org/officeDocument/2006/relationships/image" Target="../media/image3575.png"/><Relationship Id="rId141" Type="http://schemas.openxmlformats.org/officeDocument/2006/relationships/customXml" Target="../ink/ink3950.xml"/><Relationship Id="rId140" Type="http://schemas.openxmlformats.org/officeDocument/2006/relationships/image" Target="../media/image3561.png"/><Relationship Id="rId14" Type="http://schemas.openxmlformats.org/officeDocument/2006/relationships/image" Target="../media/image3451.png"/><Relationship Id="rId139" Type="http://schemas.openxmlformats.org/officeDocument/2006/relationships/customXml" Target="../ink/ink3949.xml"/><Relationship Id="rId138" Type="http://schemas.openxmlformats.org/officeDocument/2006/relationships/image" Target="../media/image3560.png"/><Relationship Id="rId137" Type="http://schemas.openxmlformats.org/officeDocument/2006/relationships/customXml" Target="../ink/ink3948.xml"/><Relationship Id="rId136" Type="http://schemas.openxmlformats.org/officeDocument/2006/relationships/image" Target="../media/image3559.png"/><Relationship Id="rId135" Type="http://schemas.openxmlformats.org/officeDocument/2006/relationships/customXml" Target="../ink/ink3947.xml"/><Relationship Id="rId134" Type="http://schemas.openxmlformats.org/officeDocument/2006/relationships/image" Target="../media/image3558.png"/><Relationship Id="rId133" Type="http://schemas.openxmlformats.org/officeDocument/2006/relationships/customXml" Target="../ink/ink3946.xml"/><Relationship Id="rId132" Type="http://schemas.openxmlformats.org/officeDocument/2006/relationships/image" Target="../media/image3557.png"/><Relationship Id="rId131" Type="http://schemas.openxmlformats.org/officeDocument/2006/relationships/customXml" Target="../ink/ink3945.xml"/><Relationship Id="rId130" Type="http://schemas.openxmlformats.org/officeDocument/2006/relationships/image" Target="../media/image3556.png"/><Relationship Id="rId13" Type="http://schemas.openxmlformats.org/officeDocument/2006/relationships/customXml" Target="../ink/ink3887.xml"/><Relationship Id="rId129" Type="http://schemas.openxmlformats.org/officeDocument/2006/relationships/customXml" Target="../ink/ink3944.xml"/><Relationship Id="rId128" Type="http://schemas.openxmlformats.org/officeDocument/2006/relationships/image" Target="../media/image3555.png"/><Relationship Id="rId127" Type="http://schemas.openxmlformats.org/officeDocument/2006/relationships/customXml" Target="../ink/ink3943.xml"/><Relationship Id="rId126" Type="http://schemas.openxmlformats.org/officeDocument/2006/relationships/image" Target="../media/image3554.png"/><Relationship Id="rId125" Type="http://schemas.openxmlformats.org/officeDocument/2006/relationships/customXml" Target="../ink/ink3942.xml"/><Relationship Id="rId124" Type="http://schemas.openxmlformats.org/officeDocument/2006/relationships/image" Target="../media/image3553.png"/><Relationship Id="rId123" Type="http://schemas.openxmlformats.org/officeDocument/2006/relationships/customXml" Target="../ink/ink3941.xml"/><Relationship Id="rId122" Type="http://schemas.openxmlformats.org/officeDocument/2006/relationships/image" Target="../media/image3552.png"/><Relationship Id="rId121" Type="http://schemas.openxmlformats.org/officeDocument/2006/relationships/customXml" Target="../ink/ink3940.xml"/><Relationship Id="rId120" Type="http://schemas.openxmlformats.org/officeDocument/2006/relationships/image" Target="../media/image3551.png"/><Relationship Id="rId12" Type="http://schemas.openxmlformats.org/officeDocument/2006/relationships/image" Target="../media/image3450.png"/><Relationship Id="rId119" Type="http://schemas.openxmlformats.org/officeDocument/2006/relationships/customXml" Target="../ink/ink3939.xml"/><Relationship Id="rId118" Type="http://schemas.openxmlformats.org/officeDocument/2006/relationships/image" Target="../media/image3550.png"/><Relationship Id="rId117" Type="http://schemas.openxmlformats.org/officeDocument/2006/relationships/customXml" Target="../ink/ink3938.xml"/><Relationship Id="rId116" Type="http://schemas.openxmlformats.org/officeDocument/2006/relationships/image" Target="../media/image3549.png"/><Relationship Id="rId115" Type="http://schemas.openxmlformats.org/officeDocument/2006/relationships/customXml" Target="../ink/ink3937.xml"/><Relationship Id="rId114" Type="http://schemas.openxmlformats.org/officeDocument/2006/relationships/image" Target="../media/image3548.png"/><Relationship Id="rId113" Type="http://schemas.openxmlformats.org/officeDocument/2006/relationships/customXml" Target="../ink/ink3936.xml"/><Relationship Id="rId112" Type="http://schemas.openxmlformats.org/officeDocument/2006/relationships/image" Target="../media/image3547.png"/><Relationship Id="rId111" Type="http://schemas.openxmlformats.org/officeDocument/2006/relationships/customXml" Target="../ink/ink3935.xml"/><Relationship Id="rId110" Type="http://schemas.openxmlformats.org/officeDocument/2006/relationships/image" Target="../media/image3546.png"/><Relationship Id="rId11" Type="http://schemas.openxmlformats.org/officeDocument/2006/relationships/customXml" Target="../ink/ink3886.xml"/><Relationship Id="rId109" Type="http://schemas.openxmlformats.org/officeDocument/2006/relationships/customXml" Target="../ink/ink3934.xml"/><Relationship Id="rId108" Type="http://schemas.openxmlformats.org/officeDocument/2006/relationships/image" Target="../media/image3545.png"/><Relationship Id="rId107" Type="http://schemas.openxmlformats.org/officeDocument/2006/relationships/customXml" Target="../ink/ink3933.xml"/><Relationship Id="rId106" Type="http://schemas.openxmlformats.org/officeDocument/2006/relationships/image" Target="../media/image3544.png"/><Relationship Id="rId105" Type="http://schemas.openxmlformats.org/officeDocument/2006/relationships/customXml" Target="../ink/ink3932.xml"/><Relationship Id="rId104" Type="http://schemas.openxmlformats.org/officeDocument/2006/relationships/image" Target="../media/image3543.png"/><Relationship Id="rId103" Type="http://schemas.openxmlformats.org/officeDocument/2006/relationships/customXml" Target="../ink/ink3931.xml"/><Relationship Id="rId102" Type="http://schemas.openxmlformats.org/officeDocument/2006/relationships/image" Target="../media/image3542.emf"/><Relationship Id="rId101" Type="http://schemas.openxmlformats.org/officeDocument/2006/relationships/oleObject" Target="../embeddings/oleObject2.bin"/><Relationship Id="rId100" Type="http://schemas.openxmlformats.org/officeDocument/2006/relationships/image" Target="../media/image3494.png"/><Relationship Id="rId10" Type="http://schemas.openxmlformats.org/officeDocument/2006/relationships/image" Target="../media/image3449.png"/><Relationship Id="rId1" Type="http://schemas.openxmlformats.org/officeDocument/2006/relationships/customXml" Target="../ink/ink3881.xml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69.xml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tags" Target="../tags/tag68.xml"/></Relationships>
</file>

<file path=ppt/slides/_rels/slide40.xml.rels><?xml version="1.0" encoding="UTF-8" standalone="yes"?>
<Relationships xmlns="http://schemas.openxmlformats.org/package/2006/relationships"><Relationship Id="rId99" Type="http://schemas.openxmlformats.org/officeDocument/2006/relationships/customXml" Target="../ink/ink4293.xml"/><Relationship Id="rId98" Type="http://schemas.openxmlformats.org/officeDocument/2006/relationships/image" Target="../media/image3493.png"/><Relationship Id="rId97" Type="http://schemas.openxmlformats.org/officeDocument/2006/relationships/customXml" Target="../ink/ink4292.xml"/><Relationship Id="rId96" Type="http://schemas.openxmlformats.org/officeDocument/2006/relationships/image" Target="../media/image3492.png"/><Relationship Id="rId95" Type="http://schemas.openxmlformats.org/officeDocument/2006/relationships/customXml" Target="../ink/ink4291.xml"/><Relationship Id="rId94" Type="http://schemas.openxmlformats.org/officeDocument/2006/relationships/image" Target="../media/image3491.png"/><Relationship Id="rId93" Type="http://schemas.openxmlformats.org/officeDocument/2006/relationships/customXml" Target="../ink/ink4290.xml"/><Relationship Id="rId92" Type="http://schemas.openxmlformats.org/officeDocument/2006/relationships/image" Target="../media/image3490.png"/><Relationship Id="rId91" Type="http://schemas.openxmlformats.org/officeDocument/2006/relationships/customXml" Target="../ink/ink4289.xml"/><Relationship Id="rId90" Type="http://schemas.openxmlformats.org/officeDocument/2006/relationships/image" Target="../media/image3489.png"/><Relationship Id="rId9" Type="http://schemas.openxmlformats.org/officeDocument/2006/relationships/customXml" Target="../ink/ink4248.xml"/><Relationship Id="rId89" Type="http://schemas.openxmlformats.org/officeDocument/2006/relationships/customXml" Target="../ink/ink4288.xml"/><Relationship Id="rId88" Type="http://schemas.openxmlformats.org/officeDocument/2006/relationships/image" Target="../media/image3488.png"/><Relationship Id="rId87" Type="http://schemas.openxmlformats.org/officeDocument/2006/relationships/customXml" Target="../ink/ink4287.xml"/><Relationship Id="rId86" Type="http://schemas.openxmlformats.org/officeDocument/2006/relationships/image" Target="../media/image3487.png"/><Relationship Id="rId85" Type="http://schemas.openxmlformats.org/officeDocument/2006/relationships/customXml" Target="../ink/ink4286.xml"/><Relationship Id="rId84" Type="http://schemas.openxmlformats.org/officeDocument/2006/relationships/image" Target="../media/image3486.png"/><Relationship Id="rId83" Type="http://schemas.openxmlformats.org/officeDocument/2006/relationships/customXml" Target="../ink/ink4285.xml"/><Relationship Id="rId82" Type="http://schemas.openxmlformats.org/officeDocument/2006/relationships/image" Target="../media/image3485.png"/><Relationship Id="rId81" Type="http://schemas.openxmlformats.org/officeDocument/2006/relationships/customXml" Target="../ink/ink4284.xml"/><Relationship Id="rId80" Type="http://schemas.openxmlformats.org/officeDocument/2006/relationships/image" Target="../media/image3484.png"/><Relationship Id="rId8" Type="http://schemas.openxmlformats.org/officeDocument/2006/relationships/image" Target="../media/image3448.png"/><Relationship Id="rId79" Type="http://schemas.openxmlformats.org/officeDocument/2006/relationships/customXml" Target="../ink/ink4283.xml"/><Relationship Id="rId78" Type="http://schemas.openxmlformats.org/officeDocument/2006/relationships/image" Target="../media/image3483.png"/><Relationship Id="rId77" Type="http://schemas.openxmlformats.org/officeDocument/2006/relationships/customXml" Target="../ink/ink4282.xml"/><Relationship Id="rId76" Type="http://schemas.openxmlformats.org/officeDocument/2006/relationships/image" Target="../media/image3482.png"/><Relationship Id="rId75" Type="http://schemas.openxmlformats.org/officeDocument/2006/relationships/customXml" Target="../ink/ink4281.xml"/><Relationship Id="rId74" Type="http://schemas.openxmlformats.org/officeDocument/2006/relationships/image" Target="../media/image3481.png"/><Relationship Id="rId73" Type="http://schemas.openxmlformats.org/officeDocument/2006/relationships/customXml" Target="../ink/ink4280.xml"/><Relationship Id="rId72" Type="http://schemas.openxmlformats.org/officeDocument/2006/relationships/image" Target="../media/image3480.png"/><Relationship Id="rId71" Type="http://schemas.openxmlformats.org/officeDocument/2006/relationships/customXml" Target="../ink/ink4279.xml"/><Relationship Id="rId70" Type="http://schemas.openxmlformats.org/officeDocument/2006/relationships/image" Target="../media/image3479.png"/><Relationship Id="rId7" Type="http://schemas.openxmlformats.org/officeDocument/2006/relationships/customXml" Target="../ink/ink4247.xml"/><Relationship Id="rId69" Type="http://schemas.openxmlformats.org/officeDocument/2006/relationships/customXml" Target="../ink/ink4278.xml"/><Relationship Id="rId68" Type="http://schemas.openxmlformats.org/officeDocument/2006/relationships/image" Target="../media/image3478.png"/><Relationship Id="rId67" Type="http://schemas.openxmlformats.org/officeDocument/2006/relationships/customXml" Target="../ink/ink4277.xml"/><Relationship Id="rId66" Type="http://schemas.openxmlformats.org/officeDocument/2006/relationships/image" Target="../media/image3477.png"/><Relationship Id="rId65" Type="http://schemas.openxmlformats.org/officeDocument/2006/relationships/customXml" Target="../ink/ink4276.xml"/><Relationship Id="rId64" Type="http://schemas.openxmlformats.org/officeDocument/2006/relationships/image" Target="../media/image3476.png"/><Relationship Id="rId63" Type="http://schemas.openxmlformats.org/officeDocument/2006/relationships/customXml" Target="../ink/ink4275.xml"/><Relationship Id="rId62" Type="http://schemas.openxmlformats.org/officeDocument/2006/relationships/image" Target="../media/image3475.png"/><Relationship Id="rId61" Type="http://schemas.openxmlformats.org/officeDocument/2006/relationships/customXml" Target="../ink/ink4274.xml"/><Relationship Id="rId60" Type="http://schemas.openxmlformats.org/officeDocument/2006/relationships/image" Target="../media/image3474.png"/><Relationship Id="rId6" Type="http://schemas.openxmlformats.org/officeDocument/2006/relationships/image" Target="../media/image3447.png"/><Relationship Id="rId59" Type="http://schemas.openxmlformats.org/officeDocument/2006/relationships/customXml" Target="../ink/ink4273.xml"/><Relationship Id="rId58" Type="http://schemas.openxmlformats.org/officeDocument/2006/relationships/image" Target="../media/image3473.png"/><Relationship Id="rId57" Type="http://schemas.openxmlformats.org/officeDocument/2006/relationships/customXml" Target="../ink/ink4272.xml"/><Relationship Id="rId56" Type="http://schemas.openxmlformats.org/officeDocument/2006/relationships/image" Target="../media/image3472.png"/><Relationship Id="rId55" Type="http://schemas.openxmlformats.org/officeDocument/2006/relationships/customXml" Target="../ink/ink4271.xml"/><Relationship Id="rId54" Type="http://schemas.openxmlformats.org/officeDocument/2006/relationships/image" Target="../media/image3471.png"/><Relationship Id="rId53" Type="http://schemas.openxmlformats.org/officeDocument/2006/relationships/customXml" Target="../ink/ink4270.xml"/><Relationship Id="rId52" Type="http://schemas.openxmlformats.org/officeDocument/2006/relationships/image" Target="../media/image3470.png"/><Relationship Id="rId51" Type="http://schemas.openxmlformats.org/officeDocument/2006/relationships/customXml" Target="../ink/ink4269.xml"/><Relationship Id="rId50" Type="http://schemas.openxmlformats.org/officeDocument/2006/relationships/image" Target="../media/image3469.png"/><Relationship Id="rId5" Type="http://schemas.openxmlformats.org/officeDocument/2006/relationships/customXml" Target="../ink/ink4246.xml"/><Relationship Id="rId49" Type="http://schemas.openxmlformats.org/officeDocument/2006/relationships/customXml" Target="../ink/ink4268.xml"/><Relationship Id="rId48" Type="http://schemas.openxmlformats.org/officeDocument/2006/relationships/image" Target="../media/image3468.png"/><Relationship Id="rId47" Type="http://schemas.openxmlformats.org/officeDocument/2006/relationships/customXml" Target="../ink/ink4267.xml"/><Relationship Id="rId46" Type="http://schemas.openxmlformats.org/officeDocument/2006/relationships/image" Target="../media/image3467.png"/><Relationship Id="rId45" Type="http://schemas.openxmlformats.org/officeDocument/2006/relationships/customXml" Target="../ink/ink4266.xml"/><Relationship Id="rId44" Type="http://schemas.openxmlformats.org/officeDocument/2006/relationships/image" Target="../media/image3466.png"/><Relationship Id="rId43" Type="http://schemas.openxmlformats.org/officeDocument/2006/relationships/customXml" Target="../ink/ink4265.xml"/><Relationship Id="rId42" Type="http://schemas.openxmlformats.org/officeDocument/2006/relationships/image" Target="../media/image3465.png"/><Relationship Id="rId41" Type="http://schemas.openxmlformats.org/officeDocument/2006/relationships/customXml" Target="../ink/ink4264.xml"/><Relationship Id="rId40" Type="http://schemas.openxmlformats.org/officeDocument/2006/relationships/image" Target="../media/image3464.png"/><Relationship Id="rId4" Type="http://schemas.openxmlformats.org/officeDocument/2006/relationships/image" Target="../media/image3446.png"/><Relationship Id="rId39" Type="http://schemas.openxmlformats.org/officeDocument/2006/relationships/customXml" Target="../ink/ink4263.xml"/><Relationship Id="rId38" Type="http://schemas.openxmlformats.org/officeDocument/2006/relationships/image" Target="../media/image3463.png"/><Relationship Id="rId37" Type="http://schemas.openxmlformats.org/officeDocument/2006/relationships/customXml" Target="../ink/ink4262.xml"/><Relationship Id="rId36" Type="http://schemas.openxmlformats.org/officeDocument/2006/relationships/image" Target="../media/image3462.png"/><Relationship Id="rId350" Type="http://schemas.openxmlformats.org/officeDocument/2006/relationships/vmlDrawing" Target="../drawings/vmlDrawing3.vml"/><Relationship Id="rId35" Type="http://schemas.openxmlformats.org/officeDocument/2006/relationships/customXml" Target="../ink/ink4261.xml"/><Relationship Id="rId349" Type="http://schemas.openxmlformats.org/officeDocument/2006/relationships/slideLayout" Target="../slideLayouts/slideLayout2.xml"/><Relationship Id="rId348" Type="http://schemas.openxmlformats.org/officeDocument/2006/relationships/tags" Target="../tags/tag105.xml"/><Relationship Id="rId347" Type="http://schemas.openxmlformats.org/officeDocument/2006/relationships/image" Target="../media/image3990.png"/><Relationship Id="rId346" Type="http://schemas.openxmlformats.org/officeDocument/2006/relationships/customXml" Target="../ink/ink4417.xml"/><Relationship Id="rId345" Type="http://schemas.openxmlformats.org/officeDocument/2006/relationships/image" Target="../media/image3989.png"/><Relationship Id="rId344" Type="http://schemas.openxmlformats.org/officeDocument/2006/relationships/customXml" Target="../ink/ink4416.xml"/><Relationship Id="rId343" Type="http://schemas.openxmlformats.org/officeDocument/2006/relationships/image" Target="../media/image3988.png"/><Relationship Id="rId342" Type="http://schemas.openxmlformats.org/officeDocument/2006/relationships/customXml" Target="../ink/ink4415.xml"/><Relationship Id="rId341" Type="http://schemas.openxmlformats.org/officeDocument/2006/relationships/image" Target="../media/image3987.png"/><Relationship Id="rId340" Type="http://schemas.openxmlformats.org/officeDocument/2006/relationships/customXml" Target="../ink/ink4414.xml"/><Relationship Id="rId34" Type="http://schemas.openxmlformats.org/officeDocument/2006/relationships/image" Target="../media/image3461.png"/><Relationship Id="rId339" Type="http://schemas.openxmlformats.org/officeDocument/2006/relationships/image" Target="../media/image3986.png"/><Relationship Id="rId338" Type="http://schemas.openxmlformats.org/officeDocument/2006/relationships/customXml" Target="../ink/ink4413.xml"/><Relationship Id="rId337" Type="http://schemas.openxmlformats.org/officeDocument/2006/relationships/image" Target="../media/image3985.png"/><Relationship Id="rId336" Type="http://schemas.openxmlformats.org/officeDocument/2006/relationships/customXml" Target="../ink/ink4412.xml"/><Relationship Id="rId335" Type="http://schemas.openxmlformats.org/officeDocument/2006/relationships/image" Target="../media/image3984.png"/><Relationship Id="rId334" Type="http://schemas.openxmlformats.org/officeDocument/2006/relationships/customXml" Target="../ink/ink4411.xml"/><Relationship Id="rId333" Type="http://schemas.openxmlformats.org/officeDocument/2006/relationships/image" Target="../media/image3983.png"/><Relationship Id="rId332" Type="http://schemas.openxmlformats.org/officeDocument/2006/relationships/customXml" Target="../ink/ink4410.xml"/><Relationship Id="rId331" Type="http://schemas.openxmlformats.org/officeDocument/2006/relationships/image" Target="../media/image3982.png"/><Relationship Id="rId330" Type="http://schemas.openxmlformats.org/officeDocument/2006/relationships/customXml" Target="../ink/ink4409.xml"/><Relationship Id="rId33" Type="http://schemas.openxmlformats.org/officeDocument/2006/relationships/customXml" Target="../ink/ink4260.xml"/><Relationship Id="rId329" Type="http://schemas.openxmlformats.org/officeDocument/2006/relationships/image" Target="../media/image3981.png"/><Relationship Id="rId328" Type="http://schemas.openxmlformats.org/officeDocument/2006/relationships/customXml" Target="../ink/ink4408.xml"/><Relationship Id="rId327" Type="http://schemas.openxmlformats.org/officeDocument/2006/relationships/image" Target="../media/image3980.png"/><Relationship Id="rId326" Type="http://schemas.openxmlformats.org/officeDocument/2006/relationships/customXml" Target="../ink/ink4407.xml"/><Relationship Id="rId325" Type="http://schemas.openxmlformats.org/officeDocument/2006/relationships/image" Target="../media/image3979.png"/><Relationship Id="rId324" Type="http://schemas.openxmlformats.org/officeDocument/2006/relationships/customXml" Target="../ink/ink4406.xml"/><Relationship Id="rId323" Type="http://schemas.openxmlformats.org/officeDocument/2006/relationships/image" Target="../media/image3978.png"/><Relationship Id="rId322" Type="http://schemas.openxmlformats.org/officeDocument/2006/relationships/customXml" Target="../ink/ink4405.xml"/><Relationship Id="rId321" Type="http://schemas.openxmlformats.org/officeDocument/2006/relationships/image" Target="../media/image3977.png"/><Relationship Id="rId320" Type="http://schemas.openxmlformats.org/officeDocument/2006/relationships/customXml" Target="../ink/ink4404.xml"/><Relationship Id="rId32" Type="http://schemas.openxmlformats.org/officeDocument/2006/relationships/image" Target="../media/image3460.png"/><Relationship Id="rId319" Type="http://schemas.openxmlformats.org/officeDocument/2006/relationships/image" Target="../media/image3976.png"/><Relationship Id="rId318" Type="http://schemas.openxmlformats.org/officeDocument/2006/relationships/customXml" Target="../ink/ink4403.xml"/><Relationship Id="rId317" Type="http://schemas.openxmlformats.org/officeDocument/2006/relationships/image" Target="../media/image3975.png"/><Relationship Id="rId316" Type="http://schemas.openxmlformats.org/officeDocument/2006/relationships/customXml" Target="../ink/ink4402.xml"/><Relationship Id="rId315" Type="http://schemas.openxmlformats.org/officeDocument/2006/relationships/image" Target="../media/image3974.png"/><Relationship Id="rId314" Type="http://schemas.openxmlformats.org/officeDocument/2006/relationships/customXml" Target="../ink/ink4401.xml"/><Relationship Id="rId313" Type="http://schemas.openxmlformats.org/officeDocument/2006/relationships/image" Target="../media/image3973.png"/><Relationship Id="rId312" Type="http://schemas.openxmlformats.org/officeDocument/2006/relationships/customXml" Target="../ink/ink4400.xml"/><Relationship Id="rId311" Type="http://schemas.openxmlformats.org/officeDocument/2006/relationships/image" Target="../media/image3972.png"/><Relationship Id="rId310" Type="http://schemas.openxmlformats.org/officeDocument/2006/relationships/customXml" Target="../ink/ink4399.xml"/><Relationship Id="rId31" Type="http://schemas.openxmlformats.org/officeDocument/2006/relationships/customXml" Target="../ink/ink4259.xml"/><Relationship Id="rId309" Type="http://schemas.openxmlformats.org/officeDocument/2006/relationships/image" Target="../media/image3971.png"/><Relationship Id="rId308" Type="http://schemas.openxmlformats.org/officeDocument/2006/relationships/customXml" Target="../ink/ink4398.xml"/><Relationship Id="rId307" Type="http://schemas.openxmlformats.org/officeDocument/2006/relationships/image" Target="../media/image3970.png"/><Relationship Id="rId306" Type="http://schemas.openxmlformats.org/officeDocument/2006/relationships/customXml" Target="../ink/ink4397.xml"/><Relationship Id="rId305" Type="http://schemas.openxmlformats.org/officeDocument/2006/relationships/image" Target="../media/image3969.png"/><Relationship Id="rId304" Type="http://schemas.openxmlformats.org/officeDocument/2006/relationships/customXml" Target="../ink/ink4396.xml"/><Relationship Id="rId303" Type="http://schemas.openxmlformats.org/officeDocument/2006/relationships/image" Target="../media/image3968.png"/><Relationship Id="rId302" Type="http://schemas.openxmlformats.org/officeDocument/2006/relationships/customXml" Target="../ink/ink4395.xml"/><Relationship Id="rId301" Type="http://schemas.openxmlformats.org/officeDocument/2006/relationships/image" Target="../media/image3967.png"/><Relationship Id="rId300" Type="http://schemas.openxmlformats.org/officeDocument/2006/relationships/customXml" Target="../ink/ink4394.xml"/><Relationship Id="rId30" Type="http://schemas.openxmlformats.org/officeDocument/2006/relationships/image" Target="../media/image3459.png"/><Relationship Id="rId3" Type="http://schemas.openxmlformats.org/officeDocument/2006/relationships/customXml" Target="../ink/ink4245.xml"/><Relationship Id="rId299" Type="http://schemas.openxmlformats.org/officeDocument/2006/relationships/image" Target="../media/image3966.png"/><Relationship Id="rId298" Type="http://schemas.openxmlformats.org/officeDocument/2006/relationships/customXml" Target="../ink/ink4393.xml"/><Relationship Id="rId297" Type="http://schemas.openxmlformats.org/officeDocument/2006/relationships/image" Target="../media/image3965.png"/><Relationship Id="rId296" Type="http://schemas.openxmlformats.org/officeDocument/2006/relationships/customXml" Target="../ink/ink4392.xml"/><Relationship Id="rId295" Type="http://schemas.openxmlformats.org/officeDocument/2006/relationships/image" Target="../media/image3964.png"/><Relationship Id="rId294" Type="http://schemas.openxmlformats.org/officeDocument/2006/relationships/customXml" Target="../ink/ink4391.xml"/><Relationship Id="rId293" Type="http://schemas.openxmlformats.org/officeDocument/2006/relationships/image" Target="../media/image3963.png"/><Relationship Id="rId292" Type="http://schemas.openxmlformats.org/officeDocument/2006/relationships/customXml" Target="../ink/ink4390.xml"/><Relationship Id="rId291" Type="http://schemas.openxmlformats.org/officeDocument/2006/relationships/image" Target="../media/image3962.png"/><Relationship Id="rId290" Type="http://schemas.openxmlformats.org/officeDocument/2006/relationships/customXml" Target="../ink/ink4389.xml"/><Relationship Id="rId29" Type="http://schemas.openxmlformats.org/officeDocument/2006/relationships/customXml" Target="../ink/ink4258.xml"/><Relationship Id="rId289" Type="http://schemas.openxmlformats.org/officeDocument/2006/relationships/image" Target="../media/image3961.png"/><Relationship Id="rId288" Type="http://schemas.openxmlformats.org/officeDocument/2006/relationships/customXml" Target="../ink/ink4388.xml"/><Relationship Id="rId287" Type="http://schemas.openxmlformats.org/officeDocument/2006/relationships/image" Target="../media/image3960.png"/><Relationship Id="rId286" Type="http://schemas.openxmlformats.org/officeDocument/2006/relationships/customXml" Target="../ink/ink4387.xml"/><Relationship Id="rId285" Type="http://schemas.openxmlformats.org/officeDocument/2006/relationships/image" Target="../media/image3959.png"/><Relationship Id="rId284" Type="http://schemas.openxmlformats.org/officeDocument/2006/relationships/customXml" Target="../ink/ink4386.xml"/><Relationship Id="rId283" Type="http://schemas.openxmlformats.org/officeDocument/2006/relationships/image" Target="../media/image3958.png"/><Relationship Id="rId282" Type="http://schemas.openxmlformats.org/officeDocument/2006/relationships/customXml" Target="../ink/ink4385.xml"/><Relationship Id="rId281" Type="http://schemas.openxmlformats.org/officeDocument/2006/relationships/image" Target="../media/image3957.png"/><Relationship Id="rId280" Type="http://schemas.openxmlformats.org/officeDocument/2006/relationships/customXml" Target="../ink/ink4384.xml"/><Relationship Id="rId28" Type="http://schemas.openxmlformats.org/officeDocument/2006/relationships/image" Target="../media/image3458.png"/><Relationship Id="rId279" Type="http://schemas.openxmlformats.org/officeDocument/2006/relationships/image" Target="../media/image3956.png"/><Relationship Id="rId278" Type="http://schemas.openxmlformats.org/officeDocument/2006/relationships/customXml" Target="../ink/ink4383.xml"/><Relationship Id="rId277" Type="http://schemas.openxmlformats.org/officeDocument/2006/relationships/customXml" Target="../ink/ink4382.xml"/><Relationship Id="rId276" Type="http://schemas.openxmlformats.org/officeDocument/2006/relationships/image" Target="../media/image3955.png"/><Relationship Id="rId275" Type="http://schemas.openxmlformats.org/officeDocument/2006/relationships/customXml" Target="../ink/ink4381.xml"/><Relationship Id="rId274" Type="http://schemas.openxmlformats.org/officeDocument/2006/relationships/image" Target="../media/image3954.png"/><Relationship Id="rId273" Type="http://schemas.openxmlformats.org/officeDocument/2006/relationships/customXml" Target="../ink/ink4380.xml"/><Relationship Id="rId272" Type="http://schemas.openxmlformats.org/officeDocument/2006/relationships/image" Target="../media/image3953.png"/><Relationship Id="rId271" Type="http://schemas.openxmlformats.org/officeDocument/2006/relationships/customXml" Target="../ink/ink4379.xml"/><Relationship Id="rId270" Type="http://schemas.openxmlformats.org/officeDocument/2006/relationships/image" Target="../media/image3952.png"/><Relationship Id="rId27" Type="http://schemas.openxmlformats.org/officeDocument/2006/relationships/customXml" Target="../ink/ink4257.xml"/><Relationship Id="rId269" Type="http://schemas.openxmlformats.org/officeDocument/2006/relationships/customXml" Target="../ink/ink4378.xml"/><Relationship Id="rId268" Type="http://schemas.openxmlformats.org/officeDocument/2006/relationships/image" Target="../media/image3951.png"/><Relationship Id="rId267" Type="http://schemas.openxmlformats.org/officeDocument/2006/relationships/customXml" Target="../ink/ink4377.xml"/><Relationship Id="rId266" Type="http://schemas.openxmlformats.org/officeDocument/2006/relationships/customXml" Target="../ink/ink4376.xml"/><Relationship Id="rId265" Type="http://schemas.openxmlformats.org/officeDocument/2006/relationships/image" Target="../media/image3950.png"/><Relationship Id="rId264" Type="http://schemas.openxmlformats.org/officeDocument/2006/relationships/customXml" Target="../ink/ink4375.xml"/><Relationship Id="rId263" Type="http://schemas.openxmlformats.org/officeDocument/2006/relationships/image" Target="../media/image3949.png"/><Relationship Id="rId262" Type="http://schemas.openxmlformats.org/officeDocument/2006/relationships/customXml" Target="../ink/ink4374.xml"/><Relationship Id="rId261" Type="http://schemas.openxmlformats.org/officeDocument/2006/relationships/image" Target="../media/image3948.png"/><Relationship Id="rId260" Type="http://schemas.openxmlformats.org/officeDocument/2006/relationships/customXml" Target="../ink/ink4373.xml"/><Relationship Id="rId26" Type="http://schemas.openxmlformats.org/officeDocument/2006/relationships/image" Target="../media/image3457.png"/><Relationship Id="rId259" Type="http://schemas.openxmlformats.org/officeDocument/2006/relationships/image" Target="../media/image3947.png"/><Relationship Id="rId258" Type="http://schemas.openxmlformats.org/officeDocument/2006/relationships/customXml" Target="../ink/ink4372.xml"/><Relationship Id="rId257" Type="http://schemas.openxmlformats.org/officeDocument/2006/relationships/image" Target="../media/image3946.png"/><Relationship Id="rId256" Type="http://schemas.openxmlformats.org/officeDocument/2006/relationships/customXml" Target="../ink/ink4371.xml"/><Relationship Id="rId255" Type="http://schemas.openxmlformats.org/officeDocument/2006/relationships/image" Target="../media/image3945.png"/><Relationship Id="rId254" Type="http://schemas.openxmlformats.org/officeDocument/2006/relationships/customXml" Target="../ink/ink4370.xml"/><Relationship Id="rId253" Type="http://schemas.openxmlformats.org/officeDocument/2006/relationships/image" Target="../media/image3944.png"/><Relationship Id="rId252" Type="http://schemas.openxmlformats.org/officeDocument/2006/relationships/customXml" Target="../ink/ink4369.xml"/><Relationship Id="rId251" Type="http://schemas.openxmlformats.org/officeDocument/2006/relationships/image" Target="../media/image3943.png"/><Relationship Id="rId250" Type="http://schemas.openxmlformats.org/officeDocument/2006/relationships/customXml" Target="../ink/ink4368.xml"/><Relationship Id="rId25" Type="http://schemas.openxmlformats.org/officeDocument/2006/relationships/customXml" Target="../ink/ink4256.xml"/><Relationship Id="rId249" Type="http://schemas.openxmlformats.org/officeDocument/2006/relationships/image" Target="../media/image3942.png"/><Relationship Id="rId248" Type="http://schemas.openxmlformats.org/officeDocument/2006/relationships/customXml" Target="../ink/ink4367.xml"/><Relationship Id="rId247" Type="http://schemas.openxmlformats.org/officeDocument/2006/relationships/image" Target="../media/image3941.png"/><Relationship Id="rId246" Type="http://schemas.openxmlformats.org/officeDocument/2006/relationships/customXml" Target="../ink/ink4366.xml"/><Relationship Id="rId245" Type="http://schemas.openxmlformats.org/officeDocument/2006/relationships/image" Target="../media/image3940.png"/><Relationship Id="rId244" Type="http://schemas.openxmlformats.org/officeDocument/2006/relationships/customXml" Target="../ink/ink4365.xml"/><Relationship Id="rId243" Type="http://schemas.openxmlformats.org/officeDocument/2006/relationships/image" Target="../media/image3939.png"/><Relationship Id="rId242" Type="http://schemas.openxmlformats.org/officeDocument/2006/relationships/customXml" Target="../ink/ink4364.xml"/><Relationship Id="rId241" Type="http://schemas.openxmlformats.org/officeDocument/2006/relationships/image" Target="../media/image3938.png"/><Relationship Id="rId240" Type="http://schemas.openxmlformats.org/officeDocument/2006/relationships/customXml" Target="../ink/ink4363.xml"/><Relationship Id="rId24" Type="http://schemas.openxmlformats.org/officeDocument/2006/relationships/image" Target="../media/image3456.png"/><Relationship Id="rId239" Type="http://schemas.openxmlformats.org/officeDocument/2006/relationships/image" Target="../media/image3937.png"/><Relationship Id="rId238" Type="http://schemas.openxmlformats.org/officeDocument/2006/relationships/customXml" Target="../ink/ink4362.xml"/><Relationship Id="rId237" Type="http://schemas.openxmlformats.org/officeDocument/2006/relationships/image" Target="../media/image3936.png"/><Relationship Id="rId236" Type="http://schemas.openxmlformats.org/officeDocument/2006/relationships/customXml" Target="../ink/ink4361.xml"/><Relationship Id="rId235" Type="http://schemas.openxmlformats.org/officeDocument/2006/relationships/image" Target="../media/image3935.png"/><Relationship Id="rId234" Type="http://schemas.openxmlformats.org/officeDocument/2006/relationships/customXml" Target="../ink/ink4360.xml"/><Relationship Id="rId233" Type="http://schemas.openxmlformats.org/officeDocument/2006/relationships/image" Target="../media/image3934.png"/><Relationship Id="rId232" Type="http://schemas.openxmlformats.org/officeDocument/2006/relationships/customXml" Target="../ink/ink4359.xml"/><Relationship Id="rId231" Type="http://schemas.openxmlformats.org/officeDocument/2006/relationships/image" Target="../media/image3933.png"/><Relationship Id="rId230" Type="http://schemas.openxmlformats.org/officeDocument/2006/relationships/customXml" Target="../ink/ink4358.xml"/><Relationship Id="rId23" Type="http://schemas.openxmlformats.org/officeDocument/2006/relationships/customXml" Target="../ink/ink4255.xml"/><Relationship Id="rId229" Type="http://schemas.openxmlformats.org/officeDocument/2006/relationships/image" Target="../media/image3932.png"/><Relationship Id="rId228" Type="http://schemas.openxmlformats.org/officeDocument/2006/relationships/customXml" Target="../ink/ink4357.xml"/><Relationship Id="rId227" Type="http://schemas.openxmlformats.org/officeDocument/2006/relationships/image" Target="../media/image3931.png"/><Relationship Id="rId226" Type="http://schemas.openxmlformats.org/officeDocument/2006/relationships/customXml" Target="../ink/ink4356.xml"/><Relationship Id="rId225" Type="http://schemas.openxmlformats.org/officeDocument/2006/relationships/image" Target="../media/image3930.png"/><Relationship Id="rId224" Type="http://schemas.openxmlformats.org/officeDocument/2006/relationships/customXml" Target="../ink/ink4355.xml"/><Relationship Id="rId223" Type="http://schemas.openxmlformats.org/officeDocument/2006/relationships/image" Target="../media/image3929.png"/><Relationship Id="rId222" Type="http://schemas.openxmlformats.org/officeDocument/2006/relationships/customXml" Target="../ink/ink4354.xml"/><Relationship Id="rId221" Type="http://schemas.openxmlformats.org/officeDocument/2006/relationships/image" Target="../media/image3928.png"/><Relationship Id="rId220" Type="http://schemas.openxmlformats.org/officeDocument/2006/relationships/customXml" Target="../ink/ink4353.xml"/><Relationship Id="rId22" Type="http://schemas.openxmlformats.org/officeDocument/2006/relationships/image" Target="../media/image3455.png"/><Relationship Id="rId219" Type="http://schemas.openxmlformats.org/officeDocument/2006/relationships/image" Target="../media/image3927.png"/><Relationship Id="rId218" Type="http://schemas.openxmlformats.org/officeDocument/2006/relationships/customXml" Target="../ink/ink4352.xml"/><Relationship Id="rId217" Type="http://schemas.openxmlformats.org/officeDocument/2006/relationships/image" Target="../media/image3926.png"/><Relationship Id="rId216" Type="http://schemas.openxmlformats.org/officeDocument/2006/relationships/customXml" Target="../ink/ink4351.xml"/><Relationship Id="rId215" Type="http://schemas.openxmlformats.org/officeDocument/2006/relationships/image" Target="../media/image3925.png"/><Relationship Id="rId214" Type="http://schemas.openxmlformats.org/officeDocument/2006/relationships/customXml" Target="../ink/ink4350.xml"/><Relationship Id="rId213" Type="http://schemas.openxmlformats.org/officeDocument/2006/relationships/image" Target="../media/image3924.png"/><Relationship Id="rId212" Type="http://schemas.openxmlformats.org/officeDocument/2006/relationships/customXml" Target="../ink/ink4349.xml"/><Relationship Id="rId211" Type="http://schemas.openxmlformats.org/officeDocument/2006/relationships/image" Target="../media/image3923.png"/><Relationship Id="rId210" Type="http://schemas.openxmlformats.org/officeDocument/2006/relationships/customXml" Target="../ink/ink4348.xml"/><Relationship Id="rId21" Type="http://schemas.openxmlformats.org/officeDocument/2006/relationships/customXml" Target="../ink/ink4254.xml"/><Relationship Id="rId209" Type="http://schemas.openxmlformats.org/officeDocument/2006/relationships/image" Target="../media/image3922.png"/><Relationship Id="rId208" Type="http://schemas.openxmlformats.org/officeDocument/2006/relationships/customXml" Target="../ink/ink4347.xml"/><Relationship Id="rId207" Type="http://schemas.openxmlformats.org/officeDocument/2006/relationships/image" Target="../media/image3921.png"/><Relationship Id="rId206" Type="http://schemas.openxmlformats.org/officeDocument/2006/relationships/customXml" Target="../ink/ink4346.xml"/><Relationship Id="rId205" Type="http://schemas.openxmlformats.org/officeDocument/2006/relationships/image" Target="../media/image3920.png"/><Relationship Id="rId204" Type="http://schemas.openxmlformats.org/officeDocument/2006/relationships/customXml" Target="../ink/ink4345.xml"/><Relationship Id="rId203" Type="http://schemas.openxmlformats.org/officeDocument/2006/relationships/image" Target="../media/image3919.png"/><Relationship Id="rId202" Type="http://schemas.openxmlformats.org/officeDocument/2006/relationships/customXml" Target="../ink/ink4344.xml"/><Relationship Id="rId201" Type="http://schemas.openxmlformats.org/officeDocument/2006/relationships/image" Target="../media/image3918.png"/><Relationship Id="rId200" Type="http://schemas.openxmlformats.org/officeDocument/2006/relationships/customXml" Target="../ink/ink4343.xml"/><Relationship Id="rId20" Type="http://schemas.openxmlformats.org/officeDocument/2006/relationships/image" Target="../media/image3454.png"/><Relationship Id="rId2" Type="http://schemas.openxmlformats.org/officeDocument/2006/relationships/image" Target="../media/image3445.png"/><Relationship Id="rId199" Type="http://schemas.openxmlformats.org/officeDocument/2006/relationships/image" Target="../media/image3917.png"/><Relationship Id="rId198" Type="http://schemas.openxmlformats.org/officeDocument/2006/relationships/customXml" Target="../ink/ink4342.xml"/><Relationship Id="rId197" Type="http://schemas.openxmlformats.org/officeDocument/2006/relationships/image" Target="../media/image3916.png"/><Relationship Id="rId196" Type="http://schemas.openxmlformats.org/officeDocument/2006/relationships/customXml" Target="../ink/ink4341.xml"/><Relationship Id="rId195" Type="http://schemas.openxmlformats.org/officeDocument/2006/relationships/image" Target="../media/image3915.png"/><Relationship Id="rId194" Type="http://schemas.openxmlformats.org/officeDocument/2006/relationships/customXml" Target="../ink/ink4340.xml"/><Relationship Id="rId193" Type="http://schemas.openxmlformats.org/officeDocument/2006/relationships/image" Target="../media/image3914.png"/><Relationship Id="rId192" Type="http://schemas.openxmlformats.org/officeDocument/2006/relationships/customXml" Target="../ink/ink4339.xml"/><Relationship Id="rId191" Type="http://schemas.openxmlformats.org/officeDocument/2006/relationships/image" Target="../media/image3913.png"/><Relationship Id="rId190" Type="http://schemas.openxmlformats.org/officeDocument/2006/relationships/customXml" Target="../ink/ink4338.xml"/><Relationship Id="rId19" Type="http://schemas.openxmlformats.org/officeDocument/2006/relationships/customXml" Target="../ink/ink4253.xml"/><Relationship Id="rId189" Type="http://schemas.openxmlformats.org/officeDocument/2006/relationships/image" Target="../media/image3912.png"/><Relationship Id="rId188" Type="http://schemas.openxmlformats.org/officeDocument/2006/relationships/customXml" Target="../ink/ink4337.xml"/><Relationship Id="rId187" Type="http://schemas.openxmlformats.org/officeDocument/2006/relationships/image" Target="../media/image3911.png"/><Relationship Id="rId186" Type="http://schemas.openxmlformats.org/officeDocument/2006/relationships/customXml" Target="../ink/ink4336.xml"/><Relationship Id="rId185" Type="http://schemas.openxmlformats.org/officeDocument/2006/relationships/image" Target="../media/image3910.png"/><Relationship Id="rId184" Type="http://schemas.openxmlformats.org/officeDocument/2006/relationships/customXml" Target="../ink/ink4335.xml"/><Relationship Id="rId183" Type="http://schemas.openxmlformats.org/officeDocument/2006/relationships/image" Target="../media/image3909.png"/><Relationship Id="rId182" Type="http://schemas.openxmlformats.org/officeDocument/2006/relationships/customXml" Target="../ink/ink4334.xml"/><Relationship Id="rId181" Type="http://schemas.openxmlformats.org/officeDocument/2006/relationships/image" Target="../media/image3908.png"/><Relationship Id="rId180" Type="http://schemas.openxmlformats.org/officeDocument/2006/relationships/customXml" Target="../ink/ink4333.xml"/><Relationship Id="rId18" Type="http://schemas.openxmlformats.org/officeDocument/2006/relationships/image" Target="../media/image3453.png"/><Relationship Id="rId179" Type="http://schemas.openxmlformats.org/officeDocument/2006/relationships/image" Target="../media/image3907.png"/><Relationship Id="rId178" Type="http://schemas.openxmlformats.org/officeDocument/2006/relationships/customXml" Target="../ink/ink4332.xml"/><Relationship Id="rId177" Type="http://schemas.openxmlformats.org/officeDocument/2006/relationships/image" Target="../media/image3906.png"/><Relationship Id="rId176" Type="http://schemas.openxmlformats.org/officeDocument/2006/relationships/customXml" Target="../ink/ink4331.xml"/><Relationship Id="rId175" Type="http://schemas.openxmlformats.org/officeDocument/2006/relationships/image" Target="../media/image3905.png"/><Relationship Id="rId174" Type="http://schemas.openxmlformats.org/officeDocument/2006/relationships/customXml" Target="../ink/ink4330.xml"/><Relationship Id="rId173" Type="http://schemas.openxmlformats.org/officeDocument/2006/relationships/image" Target="../media/image3904.png"/><Relationship Id="rId172" Type="http://schemas.openxmlformats.org/officeDocument/2006/relationships/customXml" Target="../ink/ink4329.xml"/><Relationship Id="rId171" Type="http://schemas.openxmlformats.org/officeDocument/2006/relationships/image" Target="../media/image3903.png"/><Relationship Id="rId170" Type="http://schemas.openxmlformats.org/officeDocument/2006/relationships/customXml" Target="../ink/ink4328.xml"/><Relationship Id="rId17" Type="http://schemas.openxmlformats.org/officeDocument/2006/relationships/customXml" Target="../ink/ink4252.xml"/><Relationship Id="rId169" Type="http://schemas.openxmlformats.org/officeDocument/2006/relationships/image" Target="../media/image3902.png"/><Relationship Id="rId168" Type="http://schemas.openxmlformats.org/officeDocument/2006/relationships/customXml" Target="../ink/ink4327.xml"/><Relationship Id="rId167" Type="http://schemas.openxmlformats.org/officeDocument/2006/relationships/image" Target="../media/image3901.png"/><Relationship Id="rId166" Type="http://schemas.openxmlformats.org/officeDocument/2006/relationships/customXml" Target="../ink/ink4326.xml"/><Relationship Id="rId165" Type="http://schemas.openxmlformats.org/officeDocument/2006/relationships/image" Target="../media/image3900.png"/><Relationship Id="rId164" Type="http://schemas.openxmlformats.org/officeDocument/2006/relationships/customXml" Target="../ink/ink4325.xml"/><Relationship Id="rId163" Type="http://schemas.openxmlformats.org/officeDocument/2006/relationships/image" Target="../media/image3899.png"/><Relationship Id="rId162" Type="http://schemas.openxmlformats.org/officeDocument/2006/relationships/customXml" Target="../ink/ink4324.xml"/><Relationship Id="rId161" Type="http://schemas.openxmlformats.org/officeDocument/2006/relationships/image" Target="../media/image3898.png"/><Relationship Id="rId160" Type="http://schemas.openxmlformats.org/officeDocument/2006/relationships/customXml" Target="../ink/ink4323.xml"/><Relationship Id="rId16" Type="http://schemas.openxmlformats.org/officeDocument/2006/relationships/image" Target="../media/image3452.png"/><Relationship Id="rId159" Type="http://schemas.openxmlformats.org/officeDocument/2006/relationships/image" Target="../media/image3582.png"/><Relationship Id="rId158" Type="http://schemas.openxmlformats.org/officeDocument/2006/relationships/customXml" Target="../ink/ink4322.xml"/><Relationship Id="rId157" Type="http://schemas.openxmlformats.org/officeDocument/2006/relationships/image" Target="../media/image3581.png"/><Relationship Id="rId156" Type="http://schemas.openxmlformats.org/officeDocument/2006/relationships/customXml" Target="../ink/ink4321.xml"/><Relationship Id="rId155" Type="http://schemas.openxmlformats.org/officeDocument/2006/relationships/customXml" Target="../ink/ink4320.xml"/><Relationship Id="rId154" Type="http://schemas.openxmlformats.org/officeDocument/2006/relationships/image" Target="../media/image3580.png"/><Relationship Id="rId153" Type="http://schemas.openxmlformats.org/officeDocument/2006/relationships/customXml" Target="../ink/ink4319.xml"/><Relationship Id="rId152" Type="http://schemas.openxmlformats.org/officeDocument/2006/relationships/image" Target="../media/image3579.png"/><Relationship Id="rId151" Type="http://schemas.openxmlformats.org/officeDocument/2006/relationships/customXml" Target="../ink/ink4318.xml"/><Relationship Id="rId150" Type="http://schemas.openxmlformats.org/officeDocument/2006/relationships/image" Target="../media/image269.png"/><Relationship Id="rId15" Type="http://schemas.openxmlformats.org/officeDocument/2006/relationships/customXml" Target="../ink/ink4251.xml"/><Relationship Id="rId149" Type="http://schemas.openxmlformats.org/officeDocument/2006/relationships/customXml" Target="../ink/ink4317.xml"/><Relationship Id="rId148" Type="http://schemas.openxmlformats.org/officeDocument/2006/relationships/image" Target="../media/image3578.png"/><Relationship Id="rId147" Type="http://schemas.openxmlformats.org/officeDocument/2006/relationships/customXml" Target="../ink/ink4316.xml"/><Relationship Id="rId146" Type="http://schemas.openxmlformats.org/officeDocument/2006/relationships/image" Target="../media/image3577.png"/><Relationship Id="rId145" Type="http://schemas.openxmlformats.org/officeDocument/2006/relationships/customXml" Target="../ink/ink4315.xml"/><Relationship Id="rId144" Type="http://schemas.openxmlformats.org/officeDocument/2006/relationships/image" Target="../media/image3576.png"/><Relationship Id="rId143" Type="http://schemas.openxmlformats.org/officeDocument/2006/relationships/customXml" Target="../ink/ink4314.xml"/><Relationship Id="rId142" Type="http://schemas.openxmlformats.org/officeDocument/2006/relationships/image" Target="../media/image3575.png"/><Relationship Id="rId141" Type="http://schemas.openxmlformats.org/officeDocument/2006/relationships/customXml" Target="../ink/ink4313.xml"/><Relationship Id="rId140" Type="http://schemas.openxmlformats.org/officeDocument/2006/relationships/image" Target="../media/image3561.png"/><Relationship Id="rId14" Type="http://schemas.openxmlformats.org/officeDocument/2006/relationships/image" Target="../media/image3451.png"/><Relationship Id="rId139" Type="http://schemas.openxmlformats.org/officeDocument/2006/relationships/customXml" Target="../ink/ink4312.xml"/><Relationship Id="rId138" Type="http://schemas.openxmlformats.org/officeDocument/2006/relationships/image" Target="../media/image3560.png"/><Relationship Id="rId137" Type="http://schemas.openxmlformats.org/officeDocument/2006/relationships/customXml" Target="../ink/ink4311.xml"/><Relationship Id="rId136" Type="http://schemas.openxmlformats.org/officeDocument/2006/relationships/image" Target="../media/image3559.png"/><Relationship Id="rId135" Type="http://schemas.openxmlformats.org/officeDocument/2006/relationships/customXml" Target="../ink/ink4310.xml"/><Relationship Id="rId134" Type="http://schemas.openxmlformats.org/officeDocument/2006/relationships/image" Target="../media/image3558.png"/><Relationship Id="rId133" Type="http://schemas.openxmlformats.org/officeDocument/2006/relationships/customXml" Target="../ink/ink4309.xml"/><Relationship Id="rId132" Type="http://schemas.openxmlformats.org/officeDocument/2006/relationships/image" Target="../media/image3557.png"/><Relationship Id="rId131" Type="http://schemas.openxmlformats.org/officeDocument/2006/relationships/customXml" Target="../ink/ink4308.xml"/><Relationship Id="rId130" Type="http://schemas.openxmlformats.org/officeDocument/2006/relationships/image" Target="../media/image3556.png"/><Relationship Id="rId13" Type="http://schemas.openxmlformats.org/officeDocument/2006/relationships/customXml" Target="../ink/ink4250.xml"/><Relationship Id="rId129" Type="http://schemas.openxmlformats.org/officeDocument/2006/relationships/customXml" Target="../ink/ink4307.xml"/><Relationship Id="rId128" Type="http://schemas.openxmlformats.org/officeDocument/2006/relationships/image" Target="../media/image3555.png"/><Relationship Id="rId127" Type="http://schemas.openxmlformats.org/officeDocument/2006/relationships/customXml" Target="../ink/ink4306.xml"/><Relationship Id="rId126" Type="http://schemas.openxmlformats.org/officeDocument/2006/relationships/image" Target="../media/image3554.png"/><Relationship Id="rId125" Type="http://schemas.openxmlformats.org/officeDocument/2006/relationships/customXml" Target="../ink/ink4305.xml"/><Relationship Id="rId124" Type="http://schemas.openxmlformats.org/officeDocument/2006/relationships/image" Target="../media/image3553.png"/><Relationship Id="rId123" Type="http://schemas.openxmlformats.org/officeDocument/2006/relationships/customXml" Target="../ink/ink4304.xml"/><Relationship Id="rId122" Type="http://schemas.openxmlformats.org/officeDocument/2006/relationships/image" Target="../media/image3552.png"/><Relationship Id="rId121" Type="http://schemas.openxmlformats.org/officeDocument/2006/relationships/customXml" Target="../ink/ink4303.xml"/><Relationship Id="rId120" Type="http://schemas.openxmlformats.org/officeDocument/2006/relationships/image" Target="../media/image3551.png"/><Relationship Id="rId12" Type="http://schemas.openxmlformats.org/officeDocument/2006/relationships/image" Target="../media/image3450.png"/><Relationship Id="rId119" Type="http://schemas.openxmlformats.org/officeDocument/2006/relationships/customXml" Target="../ink/ink4302.xml"/><Relationship Id="rId118" Type="http://schemas.openxmlformats.org/officeDocument/2006/relationships/image" Target="../media/image3550.png"/><Relationship Id="rId117" Type="http://schemas.openxmlformats.org/officeDocument/2006/relationships/customXml" Target="../ink/ink4301.xml"/><Relationship Id="rId116" Type="http://schemas.openxmlformats.org/officeDocument/2006/relationships/image" Target="../media/image3549.png"/><Relationship Id="rId115" Type="http://schemas.openxmlformats.org/officeDocument/2006/relationships/customXml" Target="../ink/ink4300.xml"/><Relationship Id="rId114" Type="http://schemas.openxmlformats.org/officeDocument/2006/relationships/image" Target="../media/image3548.png"/><Relationship Id="rId113" Type="http://schemas.openxmlformats.org/officeDocument/2006/relationships/customXml" Target="../ink/ink4299.xml"/><Relationship Id="rId112" Type="http://schemas.openxmlformats.org/officeDocument/2006/relationships/image" Target="../media/image3547.png"/><Relationship Id="rId111" Type="http://schemas.openxmlformats.org/officeDocument/2006/relationships/customXml" Target="../ink/ink4298.xml"/><Relationship Id="rId110" Type="http://schemas.openxmlformats.org/officeDocument/2006/relationships/image" Target="../media/image3546.png"/><Relationship Id="rId11" Type="http://schemas.openxmlformats.org/officeDocument/2006/relationships/customXml" Target="../ink/ink4249.xml"/><Relationship Id="rId109" Type="http://schemas.openxmlformats.org/officeDocument/2006/relationships/customXml" Target="../ink/ink4297.xml"/><Relationship Id="rId108" Type="http://schemas.openxmlformats.org/officeDocument/2006/relationships/image" Target="../media/image3545.png"/><Relationship Id="rId107" Type="http://schemas.openxmlformats.org/officeDocument/2006/relationships/customXml" Target="../ink/ink4296.xml"/><Relationship Id="rId106" Type="http://schemas.openxmlformats.org/officeDocument/2006/relationships/image" Target="../media/image3544.png"/><Relationship Id="rId105" Type="http://schemas.openxmlformats.org/officeDocument/2006/relationships/customXml" Target="../ink/ink4295.xml"/><Relationship Id="rId104" Type="http://schemas.openxmlformats.org/officeDocument/2006/relationships/image" Target="../media/image3543.png"/><Relationship Id="rId103" Type="http://schemas.openxmlformats.org/officeDocument/2006/relationships/customXml" Target="../ink/ink4294.xml"/><Relationship Id="rId102" Type="http://schemas.openxmlformats.org/officeDocument/2006/relationships/image" Target="../media/image3542.emf"/><Relationship Id="rId101" Type="http://schemas.openxmlformats.org/officeDocument/2006/relationships/oleObject" Target="../embeddings/oleObject3.bin"/><Relationship Id="rId100" Type="http://schemas.openxmlformats.org/officeDocument/2006/relationships/image" Target="../media/image3494.png"/><Relationship Id="rId10" Type="http://schemas.openxmlformats.org/officeDocument/2006/relationships/image" Target="../media/image3449.png"/><Relationship Id="rId1" Type="http://schemas.openxmlformats.org/officeDocument/2006/relationships/customXml" Target="../ink/ink4244.xml"/></Relationships>
</file>

<file path=ppt/slides/_rels/slide41.xml.rels><?xml version="1.0" encoding="UTF-8" standalone="yes"?>
<Relationships xmlns="http://schemas.openxmlformats.org/package/2006/relationships"><Relationship Id="rId99" Type="http://schemas.openxmlformats.org/officeDocument/2006/relationships/customXml" Target="../ink/ink4467.xml"/><Relationship Id="rId98" Type="http://schemas.openxmlformats.org/officeDocument/2006/relationships/image" Target="../media/image4038.png"/><Relationship Id="rId97" Type="http://schemas.openxmlformats.org/officeDocument/2006/relationships/customXml" Target="../ink/ink4466.xml"/><Relationship Id="rId96" Type="http://schemas.openxmlformats.org/officeDocument/2006/relationships/image" Target="../media/image4037.png"/><Relationship Id="rId95" Type="http://schemas.openxmlformats.org/officeDocument/2006/relationships/customXml" Target="../ink/ink4465.xml"/><Relationship Id="rId94" Type="http://schemas.openxmlformats.org/officeDocument/2006/relationships/image" Target="../media/image4036.png"/><Relationship Id="rId93" Type="http://schemas.openxmlformats.org/officeDocument/2006/relationships/customXml" Target="../ink/ink4464.xml"/><Relationship Id="rId92" Type="http://schemas.openxmlformats.org/officeDocument/2006/relationships/image" Target="../media/image4035.png"/><Relationship Id="rId91" Type="http://schemas.openxmlformats.org/officeDocument/2006/relationships/customXml" Target="../ink/ink4463.xml"/><Relationship Id="rId90" Type="http://schemas.openxmlformats.org/officeDocument/2006/relationships/image" Target="../media/image4034.png"/><Relationship Id="rId9" Type="http://schemas.openxmlformats.org/officeDocument/2006/relationships/customXml" Target="../ink/ink4422.xml"/><Relationship Id="rId89" Type="http://schemas.openxmlformats.org/officeDocument/2006/relationships/customXml" Target="../ink/ink4462.xml"/><Relationship Id="rId88" Type="http://schemas.openxmlformats.org/officeDocument/2006/relationships/image" Target="../media/image4033.png"/><Relationship Id="rId87" Type="http://schemas.openxmlformats.org/officeDocument/2006/relationships/customXml" Target="../ink/ink4461.xml"/><Relationship Id="rId86" Type="http://schemas.openxmlformats.org/officeDocument/2006/relationships/image" Target="../media/image4032.png"/><Relationship Id="rId85" Type="http://schemas.openxmlformats.org/officeDocument/2006/relationships/customXml" Target="../ink/ink4460.xml"/><Relationship Id="rId84" Type="http://schemas.openxmlformats.org/officeDocument/2006/relationships/image" Target="../media/image4031.png"/><Relationship Id="rId83" Type="http://schemas.openxmlformats.org/officeDocument/2006/relationships/customXml" Target="../ink/ink4459.xml"/><Relationship Id="rId82" Type="http://schemas.openxmlformats.org/officeDocument/2006/relationships/image" Target="../media/image4030.png"/><Relationship Id="rId81" Type="http://schemas.openxmlformats.org/officeDocument/2006/relationships/customXml" Target="../ink/ink4458.xml"/><Relationship Id="rId80" Type="http://schemas.openxmlformats.org/officeDocument/2006/relationships/image" Target="../media/image4029.png"/><Relationship Id="rId8" Type="http://schemas.openxmlformats.org/officeDocument/2006/relationships/image" Target="../media/image3994.png"/><Relationship Id="rId79" Type="http://schemas.openxmlformats.org/officeDocument/2006/relationships/customXml" Target="../ink/ink4457.xml"/><Relationship Id="rId78" Type="http://schemas.openxmlformats.org/officeDocument/2006/relationships/image" Target="../media/image4028.png"/><Relationship Id="rId77" Type="http://schemas.openxmlformats.org/officeDocument/2006/relationships/customXml" Target="../ink/ink4456.xml"/><Relationship Id="rId76" Type="http://schemas.openxmlformats.org/officeDocument/2006/relationships/image" Target="../media/image4027.png"/><Relationship Id="rId75" Type="http://schemas.openxmlformats.org/officeDocument/2006/relationships/customXml" Target="../ink/ink4455.xml"/><Relationship Id="rId74" Type="http://schemas.openxmlformats.org/officeDocument/2006/relationships/image" Target="../media/image4026.png"/><Relationship Id="rId73" Type="http://schemas.openxmlformats.org/officeDocument/2006/relationships/customXml" Target="../ink/ink4454.xml"/><Relationship Id="rId72" Type="http://schemas.openxmlformats.org/officeDocument/2006/relationships/image" Target="../media/image4025.png"/><Relationship Id="rId71" Type="http://schemas.openxmlformats.org/officeDocument/2006/relationships/customXml" Target="../ink/ink4453.xml"/><Relationship Id="rId70" Type="http://schemas.openxmlformats.org/officeDocument/2006/relationships/image" Target="../media/image4024.png"/><Relationship Id="rId7" Type="http://schemas.openxmlformats.org/officeDocument/2006/relationships/customXml" Target="../ink/ink4421.xml"/><Relationship Id="rId69" Type="http://schemas.openxmlformats.org/officeDocument/2006/relationships/customXml" Target="../ink/ink4452.xml"/><Relationship Id="rId68" Type="http://schemas.openxmlformats.org/officeDocument/2006/relationships/image" Target="../media/image4023.png"/><Relationship Id="rId67" Type="http://schemas.openxmlformats.org/officeDocument/2006/relationships/customXml" Target="../ink/ink4451.xml"/><Relationship Id="rId66" Type="http://schemas.openxmlformats.org/officeDocument/2006/relationships/image" Target="../media/image4022.png"/><Relationship Id="rId65" Type="http://schemas.openxmlformats.org/officeDocument/2006/relationships/customXml" Target="../ink/ink4450.xml"/><Relationship Id="rId64" Type="http://schemas.openxmlformats.org/officeDocument/2006/relationships/image" Target="../media/image4021.png"/><Relationship Id="rId63" Type="http://schemas.openxmlformats.org/officeDocument/2006/relationships/customXml" Target="../ink/ink4449.xml"/><Relationship Id="rId62" Type="http://schemas.openxmlformats.org/officeDocument/2006/relationships/image" Target="../media/image4020.png"/><Relationship Id="rId61" Type="http://schemas.openxmlformats.org/officeDocument/2006/relationships/customXml" Target="../ink/ink4448.xml"/><Relationship Id="rId60" Type="http://schemas.openxmlformats.org/officeDocument/2006/relationships/image" Target="../media/image4019.png"/><Relationship Id="rId6" Type="http://schemas.openxmlformats.org/officeDocument/2006/relationships/image" Target="../media/image3993.png"/><Relationship Id="rId59" Type="http://schemas.openxmlformats.org/officeDocument/2006/relationships/customXml" Target="../ink/ink4447.xml"/><Relationship Id="rId58" Type="http://schemas.openxmlformats.org/officeDocument/2006/relationships/image" Target="../media/image4018.png"/><Relationship Id="rId57" Type="http://schemas.openxmlformats.org/officeDocument/2006/relationships/customXml" Target="../ink/ink4446.xml"/><Relationship Id="rId563" Type="http://schemas.openxmlformats.org/officeDocument/2006/relationships/vmlDrawing" Target="../drawings/vmlDrawing4.vml"/><Relationship Id="rId562" Type="http://schemas.openxmlformats.org/officeDocument/2006/relationships/slideLayout" Target="../slideLayouts/slideLayout2.xml"/><Relationship Id="rId561" Type="http://schemas.openxmlformats.org/officeDocument/2006/relationships/tags" Target="../tags/tag106.xml"/><Relationship Id="rId560" Type="http://schemas.openxmlformats.org/officeDocument/2006/relationships/image" Target="../media/image4259.png"/><Relationship Id="rId56" Type="http://schemas.openxmlformats.org/officeDocument/2006/relationships/image" Target="../media/image4017.png"/><Relationship Id="rId559" Type="http://schemas.openxmlformats.org/officeDocument/2006/relationships/customXml" Target="../ink/ink4705.xml"/><Relationship Id="rId558" Type="http://schemas.openxmlformats.org/officeDocument/2006/relationships/image" Target="../media/image4258.png"/><Relationship Id="rId557" Type="http://schemas.openxmlformats.org/officeDocument/2006/relationships/customXml" Target="../ink/ink4704.xml"/><Relationship Id="rId556" Type="http://schemas.openxmlformats.org/officeDocument/2006/relationships/image" Target="../media/image4257.png"/><Relationship Id="rId555" Type="http://schemas.openxmlformats.org/officeDocument/2006/relationships/customXml" Target="../ink/ink4703.xml"/><Relationship Id="rId554" Type="http://schemas.openxmlformats.org/officeDocument/2006/relationships/image" Target="../media/image4256.png"/><Relationship Id="rId553" Type="http://schemas.openxmlformats.org/officeDocument/2006/relationships/customXml" Target="../ink/ink4702.xml"/><Relationship Id="rId552" Type="http://schemas.openxmlformats.org/officeDocument/2006/relationships/image" Target="../media/image4255.png"/><Relationship Id="rId551" Type="http://schemas.openxmlformats.org/officeDocument/2006/relationships/customXml" Target="../ink/ink4701.xml"/><Relationship Id="rId550" Type="http://schemas.openxmlformats.org/officeDocument/2006/relationships/image" Target="../media/image4254.png"/><Relationship Id="rId55" Type="http://schemas.openxmlformats.org/officeDocument/2006/relationships/customXml" Target="../ink/ink4445.xml"/><Relationship Id="rId549" Type="http://schemas.openxmlformats.org/officeDocument/2006/relationships/customXml" Target="../ink/ink4700.xml"/><Relationship Id="rId548" Type="http://schemas.openxmlformats.org/officeDocument/2006/relationships/image" Target="../media/image4253.png"/><Relationship Id="rId547" Type="http://schemas.openxmlformats.org/officeDocument/2006/relationships/customXml" Target="../ink/ink4699.xml"/><Relationship Id="rId546" Type="http://schemas.openxmlformats.org/officeDocument/2006/relationships/image" Target="../media/image4252.png"/><Relationship Id="rId545" Type="http://schemas.openxmlformats.org/officeDocument/2006/relationships/customXml" Target="../ink/ink4698.xml"/><Relationship Id="rId544" Type="http://schemas.openxmlformats.org/officeDocument/2006/relationships/image" Target="../media/image4251.png"/><Relationship Id="rId543" Type="http://schemas.openxmlformats.org/officeDocument/2006/relationships/customXml" Target="../ink/ink4697.xml"/><Relationship Id="rId542" Type="http://schemas.openxmlformats.org/officeDocument/2006/relationships/image" Target="../media/image4250.png"/><Relationship Id="rId541" Type="http://schemas.openxmlformats.org/officeDocument/2006/relationships/customXml" Target="../ink/ink4696.xml"/><Relationship Id="rId540" Type="http://schemas.openxmlformats.org/officeDocument/2006/relationships/image" Target="../media/image4249.png"/><Relationship Id="rId54" Type="http://schemas.openxmlformats.org/officeDocument/2006/relationships/image" Target="../media/image4016.png"/><Relationship Id="rId539" Type="http://schemas.openxmlformats.org/officeDocument/2006/relationships/customXml" Target="../ink/ink4695.xml"/><Relationship Id="rId538" Type="http://schemas.openxmlformats.org/officeDocument/2006/relationships/image" Target="../media/image4248.png"/><Relationship Id="rId537" Type="http://schemas.openxmlformats.org/officeDocument/2006/relationships/customXml" Target="../ink/ink4694.xml"/><Relationship Id="rId536" Type="http://schemas.openxmlformats.org/officeDocument/2006/relationships/image" Target="../media/image4247.png"/><Relationship Id="rId535" Type="http://schemas.openxmlformats.org/officeDocument/2006/relationships/customXml" Target="../ink/ink4693.xml"/><Relationship Id="rId534" Type="http://schemas.openxmlformats.org/officeDocument/2006/relationships/image" Target="../media/image4246.png"/><Relationship Id="rId533" Type="http://schemas.openxmlformats.org/officeDocument/2006/relationships/customXml" Target="../ink/ink4692.xml"/><Relationship Id="rId532" Type="http://schemas.openxmlformats.org/officeDocument/2006/relationships/image" Target="../media/image4245.png"/><Relationship Id="rId531" Type="http://schemas.openxmlformats.org/officeDocument/2006/relationships/customXml" Target="../ink/ink4691.xml"/><Relationship Id="rId530" Type="http://schemas.openxmlformats.org/officeDocument/2006/relationships/image" Target="../media/image4244.png"/><Relationship Id="rId53" Type="http://schemas.openxmlformats.org/officeDocument/2006/relationships/customXml" Target="../ink/ink4444.xml"/><Relationship Id="rId529" Type="http://schemas.openxmlformats.org/officeDocument/2006/relationships/customXml" Target="../ink/ink4690.xml"/><Relationship Id="rId528" Type="http://schemas.openxmlformats.org/officeDocument/2006/relationships/image" Target="../media/image4243.png"/><Relationship Id="rId527" Type="http://schemas.openxmlformats.org/officeDocument/2006/relationships/customXml" Target="../ink/ink4689.xml"/><Relationship Id="rId526" Type="http://schemas.openxmlformats.org/officeDocument/2006/relationships/image" Target="../media/image4242.png"/><Relationship Id="rId525" Type="http://schemas.openxmlformats.org/officeDocument/2006/relationships/customXml" Target="../ink/ink4688.xml"/><Relationship Id="rId524" Type="http://schemas.openxmlformats.org/officeDocument/2006/relationships/image" Target="../media/image4241.png"/><Relationship Id="rId523" Type="http://schemas.openxmlformats.org/officeDocument/2006/relationships/customXml" Target="../ink/ink4687.xml"/><Relationship Id="rId522" Type="http://schemas.openxmlformats.org/officeDocument/2006/relationships/image" Target="../media/image4240.png"/><Relationship Id="rId521" Type="http://schemas.openxmlformats.org/officeDocument/2006/relationships/customXml" Target="../ink/ink4686.xml"/><Relationship Id="rId520" Type="http://schemas.openxmlformats.org/officeDocument/2006/relationships/image" Target="../media/image4239.png"/><Relationship Id="rId52" Type="http://schemas.openxmlformats.org/officeDocument/2006/relationships/image" Target="../media/image4015.png"/><Relationship Id="rId519" Type="http://schemas.openxmlformats.org/officeDocument/2006/relationships/customXml" Target="../ink/ink4685.xml"/><Relationship Id="rId518" Type="http://schemas.openxmlformats.org/officeDocument/2006/relationships/image" Target="../media/image4238.png"/><Relationship Id="rId517" Type="http://schemas.openxmlformats.org/officeDocument/2006/relationships/customXml" Target="../ink/ink4684.xml"/><Relationship Id="rId516" Type="http://schemas.openxmlformats.org/officeDocument/2006/relationships/image" Target="../media/image4237.png"/><Relationship Id="rId515" Type="http://schemas.openxmlformats.org/officeDocument/2006/relationships/customXml" Target="../ink/ink4683.xml"/><Relationship Id="rId514" Type="http://schemas.openxmlformats.org/officeDocument/2006/relationships/image" Target="../media/image4236.png"/><Relationship Id="rId513" Type="http://schemas.openxmlformats.org/officeDocument/2006/relationships/customXml" Target="../ink/ink4682.xml"/><Relationship Id="rId512" Type="http://schemas.openxmlformats.org/officeDocument/2006/relationships/image" Target="../media/image4235.png"/><Relationship Id="rId511" Type="http://schemas.openxmlformats.org/officeDocument/2006/relationships/customXml" Target="../ink/ink4681.xml"/><Relationship Id="rId510" Type="http://schemas.openxmlformats.org/officeDocument/2006/relationships/image" Target="../media/image4234.png"/><Relationship Id="rId51" Type="http://schemas.openxmlformats.org/officeDocument/2006/relationships/customXml" Target="../ink/ink4443.xml"/><Relationship Id="rId509" Type="http://schemas.openxmlformats.org/officeDocument/2006/relationships/customXml" Target="../ink/ink4680.xml"/><Relationship Id="rId508" Type="http://schemas.openxmlformats.org/officeDocument/2006/relationships/image" Target="../media/image4233.png"/><Relationship Id="rId507" Type="http://schemas.openxmlformats.org/officeDocument/2006/relationships/customXml" Target="../ink/ink4679.xml"/><Relationship Id="rId506" Type="http://schemas.openxmlformats.org/officeDocument/2006/relationships/image" Target="../media/image4232.png"/><Relationship Id="rId505" Type="http://schemas.openxmlformats.org/officeDocument/2006/relationships/customXml" Target="../ink/ink4678.xml"/><Relationship Id="rId504" Type="http://schemas.openxmlformats.org/officeDocument/2006/relationships/image" Target="../media/image4231.png"/><Relationship Id="rId503" Type="http://schemas.openxmlformats.org/officeDocument/2006/relationships/customXml" Target="../ink/ink4677.xml"/><Relationship Id="rId502" Type="http://schemas.openxmlformats.org/officeDocument/2006/relationships/image" Target="../media/image4230.png"/><Relationship Id="rId501" Type="http://schemas.openxmlformats.org/officeDocument/2006/relationships/customXml" Target="../ink/ink4676.xml"/><Relationship Id="rId500" Type="http://schemas.openxmlformats.org/officeDocument/2006/relationships/image" Target="../media/image4229.png"/><Relationship Id="rId50" Type="http://schemas.openxmlformats.org/officeDocument/2006/relationships/image" Target="../media/image4014.png"/><Relationship Id="rId5" Type="http://schemas.openxmlformats.org/officeDocument/2006/relationships/customXml" Target="../ink/ink4420.xml"/><Relationship Id="rId499" Type="http://schemas.openxmlformats.org/officeDocument/2006/relationships/customXml" Target="../ink/ink4675.xml"/><Relationship Id="rId498" Type="http://schemas.openxmlformats.org/officeDocument/2006/relationships/image" Target="../media/image4228.png"/><Relationship Id="rId497" Type="http://schemas.openxmlformats.org/officeDocument/2006/relationships/customXml" Target="../ink/ink4674.xml"/><Relationship Id="rId496" Type="http://schemas.openxmlformats.org/officeDocument/2006/relationships/image" Target="../media/image4227.png"/><Relationship Id="rId495" Type="http://schemas.openxmlformats.org/officeDocument/2006/relationships/customXml" Target="../ink/ink4673.xml"/><Relationship Id="rId494" Type="http://schemas.openxmlformats.org/officeDocument/2006/relationships/image" Target="../media/image4226.png"/><Relationship Id="rId493" Type="http://schemas.openxmlformats.org/officeDocument/2006/relationships/customXml" Target="../ink/ink4672.xml"/><Relationship Id="rId492" Type="http://schemas.openxmlformats.org/officeDocument/2006/relationships/image" Target="../media/image4225.png"/><Relationship Id="rId491" Type="http://schemas.openxmlformats.org/officeDocument/2006/relationships/customXml" Target="../ink/ink4671.xml"/><Relationship Id="rId490" Type="http://schemas.openxmlformats.org/officeDocument/2006/relationships/image" Target="../media/image4224.png"/><Relationship Id="rId49" Type="http://schemas.openxmlformats.org/officeDocument/2006/relationships/customXml" Target="../ink/ink4442.xml"/><Relationship Id="rId489" Type="http://schemas.openxmlformats.org/officeDocument/2006/relationships/customXml" Target="../ink/ink4670.xml"/><Relationship Id="rId488" Type="http://schemas.openxmlformats.org/officeDocument/2006/relationships/image" Target="../media/image4223.png"/><Relationship Id="rId487" Type="http://schemas.openxmlformats.org/officeDocument/2006/relationships/customXml" Target="../ink/ink4669.xml"/><Relationship Id="rId486" Type="http://schemas.openxmlformats.org/officeDocument/2006/relationships/image" Target="../media/image4222.png"/><Relationship Id="rId485" Type="http://schemas.openxmlformats.org/officeDocument/2006/relationships/customXml" Target="../ink/ink4668.xml"/><Relationship Id="rId484" Type="http://schemas.openxmlformats.org/officeDocument/2006/relationships/image" Target="../media/image4221.png"/><Relationship Id="rId483" Type="http://schemas.openxmlformats.org/officeDocument/2006/relationships/customXml" Target="../ink/ink4667.xml"/><Relationship Id="rId482" Type="http://schemas.openxmlformats.org/officeDocument/2006/relationships/image" Target="../media/image4220.png"/><Relationship Id="rId481" Type="http://schemas.openxmlformats.org/officeDocument/2006/relationships/customXml" Target="../ink/ink4666.xml"/><Relationship Id="rId480" Type="http://schemas.openxmlformats.org/officeDocument/2006/relationships/image" Target="../media/image4219.png"/><Relationship Id="rId48" Type="http://schemas.openxmlformats.org/officeDocument/2006/relationships/image" Target="../media/image4013.png"/><Relationship Id="rId479" Type="http://schemas.openxmlformats.org/officeDocument/2006/relationships/customXml" Target="../ink/ink4665.xml"/><Relationship Id="rId478" Type="http://schemas.openxmlformats.org/officeDocument/2006/relationships/image" Target="../media/image4218.png"/><Relationship Id="rId477" Type="http://schemas.openxmlformats.org/officeDocument/2006/relationships/customXml" Target="../ink/ink4664.xml"/><Relationship Id="rId476" Type="http://schemas.openxmlformats.org/officeDocument/2006/relationships/image" Target="../media/image4217.png"/><Relationship Id="rId475" Type="http://schemas.openxmlformats.org/officeDocument/2006/relationships/customXml" Target="../ink/ink4663.xml"/><Relationship Id="rId474" Type="http://schemas.openxmlformats.org/officeDocument/2006/relationships/image" Target="../media/image4216.png"/><Relationship Id="rId473" Type="http://schemas.openxmlformats.org/officeDocument/2006/relationships/customXml" Target="../ink/ink4662.xml"/><Relationship Id="rId472" Type="http://schemas.openxmlformats.org/officeDocument/2006/relationships/image" Target="../media/image4215.png"/><Relationship Id="rId471" Type="http://schemas.openxmlformats.org/officeDocument/2006/relationships/customXml" Target="../ink/ink4661.xml"/><Relationship Id="rId470" Type="http://schemas.openxmlformats.org/officeDocument/2006/relationships/image" Target="../media/image4214.png"/><Relationship Id="rId47" Type="http://schemas.openxmlformats.org/officeDocument/2006/relationships/customXml" Target="../ink/ink4441.xml"/><Relationship Id="rId469" Type="http://schemas.openxmlformats.org/officeDocument/2006/relationships/customXml" Target="../ink/ink4660.xml"/><Relationship Id="rId468" Type="http://schemas.openxmlformats.org/officeDocument/2006/relationships/image" Target="../media/image4213.png"/><Relationship Id="rId467" Type="http://schemas.openxmlformats.org/officeDocument/2006/relationships/customXml" Target="../ink/ink4659.xml"/><Relationship Id="rId466" Type="http://schemas.openxmlformats.org/officeDocument/2006/relationships/image" Target="../media/image4212.png"/><Relationship Id="rId465" Type="http://schemas.openxmlformats.org/officeDocument/2006/relationships/customXml" Target="../ink/ink4658.xml"/><Relationship Id="rId464" Type="http://schemas.openxmlformats.org/officeDocument/2006/relationships/image" Target="../media/image4211.png"/><Relationship Id="rId463" Type="http://schemas.openxmlformats.org/officeDocument/2006/relationships/customXml" Target="../ink/ink4657.xml"/><Relationship Id="rId462" Type="http://schemas.openxmlformats.org/officeDocument/2006/relationships/image" Target="../media/image4210.png"/><Relationship Id="rId461" Type="http://schemas.openxmlformats.org/officeDocument/2006/relationships/customXml" Target="../ink/ink4656.xml"/><Relationship Id="rId460" Type="http://schemas.openxmlformats.org/officeDocument/2006/relationships/image" Target="../media/image4209.png"/><Relationship Id="rId46" Type="http://schemas.openxmlformats.org/officeDocument/2006/relationships/image" Target="../media/image4012.png"/><Relationship Id="rId459" Type="http://schemas.openxmlformats.org/officeDocument/2006/relationships/customXml" Target="../ink/ink4655.xml"/><Relationship Id="rId458" Type="http://schemas.openxmlformats.org/officeDocument/2006/relationships/image" Target="../media/image4208.png"/><Relationship Id="rId457" Type="http://schemas.openxmlformats.org/officeDocument/2006/relationships/customXml" Target="../ink/ink4654.xml"/><Relationship Id="rId456" Type="http://schemas.openxmlformats.org/officeDocument/2006/relationships/image" Target="../media/image4207.png"/><Relationship Id="rId455" Type="http://schemas.openxmlformats.org/officeDocument/2006/relationships/customXml" Target="../ink/ink4653.xml"/><Relationship Id="rId454" Type="http://schemas.openxmlformats.org/officeDocument/2006/relationships/image" Target="../media/image4206.png"/><Relationship Id="rId453" Type="http://schemas.openxmlformats.org/officeDocument/2006/relationships/customXml" Target="../ink/ink4652.xml"/><Relationship Id="rId452" Type="http://schemas.openxmlformats.org/officeDocument/2006/relationships/image" Target="../media/image4205.png"/><Relationship Id="rId451" Type="http://schemas.openxmlformats.org/officeDocument/2006/relationships/customXml" Target="../ink/ink4651.xml"/><Relationship Id="rId450" Type="http://schemas.openxmlformats.org/officeDocument/2006/relationships/image" Target="../media/image4204.png"/><Relationship Id="rId45" Type="http://schemas.openxmlformats.org/officeDocument/2006/relationships/customXml" Target="../ink/ink4440.xml"/><Relationship Id="rId449" Type="http://schemas.openxmlformats.org/officeDocument/2006/relationships/customXml" Target="../ink/ink4650.xml"/><Relationship Id="rId448" Type="http://schemas.openxmlformats.org/officeDocument/2006/relationships/image" Target="../media/image4203.png"/><Relationship Id="rId447" Type="http://schemas.openxmlformats.org/officeDocument/2006/relationships/customXml" Target="../ink/ink4649.xml"/><Relationship Id="rId446" Type="http://schemas.openxmlformats.org/officeDocument/2006/relationships/image" Target="../media/image4202.png"/><Relationship Id="rId445" Type="http://schemas.openxmlformats.org/officeDocument/2006/relationships/customXml" Target="../ink/ink4648.xml"/><Relationship Id="rId444" Type="http://schemas.openxmlformats.org/officeDocument/2006/relationships/image" Target="../media/image4201.png"/><Relationship Id="rId443" Type="http://schemas.openxmlformats.org/officeDocument/2006/relationships/customXml" Target="../ink/ink4647.xml"/><Relationship Id="rId442" Type="http://schemas.openxmlformats.org/officeDocument/2006/relationships/image" Target="../media/image4200.png"/><Relationship Id="rId441" Type="http://schemas.openxmlformats.org/officeDocument/2006/relationships/customXml" Target="../ink/ink4646.xml"/><Relationship Id="rId440" Type="http://schemas.openxmlformats.org/officeDocument/2006/relationships/image" Target="../media/image4199.png"/><Relationship Id="rId44" Type="http://schemas.openxmlformats.org/officeDocument/2006/relationships/image" Target="../media/image4011.png"/><Relationship Id="rId439" Type="http://schemas.openxmlformats.org/officeDocument/2006/relationships/customXml" Target="../ink/ink4645.xml"/><Relationship Id="rId438" Type="http://schemas.openxmlformats.org/officeDocument/2006/relationships/image" Target="../media/image4198.png"/><Relationship Id="rId437" Type="http://schemas.openxmlformats.org/officeDocument/2006/relationships/customXml" Target="../ink/ink4644.xml"/><Relationship Id="rId436" Type="http://schemas.openxmlformats.org/officeDocument/2006/relationships/image" Target="../media/image4197.png"/><Relationship Id="rId435" Type="http://schemas.openxmlformats.org/officeDocument/2006/relationships/customXml" Target="../ink/ink4643.xml"/><Relationship Id="rId434" Type="http://schemas.openxmlformats.org/officeDocument/2006/relationships/image" Target="../media/image4196.png"/><Relationship Id="rId433" Type="http://schemas.openxmlformats.org/officeDocument/2006/relationships/customXml" Target="../ink/ink4642.xml"/><Relationship Id="rId432" Type="http://schemas.openxmlformats.org/officeDocument/2006/relationships/image" Target="../media/image4195.png"/><Relationship Id="rId431" Type="http://schemas.openxmlformats.org/officeDocument/2006/relationships/customXml" Target="../ink/ink4641.xml"/><Relationship Id="rId430" Type="http://schemas.openxmlformats.org/officeDocument/2006/relationships/image" Target="../media/image4194.png"/><Relationship Id="rId43" Type="http://schemas.openxmlformats.org/officeDocument/2006/relationships/customXml" Target="../ink/ink4439.xml"/><Relationship Id="rId429" Type="http://schemas.openxmlformats.org/officeDocument/2006/relationships/customXml" Target="../ink/ink4640.xml"/><Relationship Id="rId428" Type="http://schemas.openxmlformats.org/officeDocument/2006/relationships/image" Target="../media/image4193.png"/><Relationship Id="rId427" Type="http://schemas.openxmlformats.org/officeDocument/2006/relationships/customXml" Target="../ink/ink4639.xml"/><Relationship Id="rId426" Type="http://schemas.openxmlformats.org/officeDocument/2006/relationships/image" Target="../media/image4192.png"/><Relationship Id="rId425" Type="http://schemas.openxmlformats.org/officeDocument/2006/relationships/customXml" Target="../ink/ink4638.xml"/><Relationship Id="rId424" Type="http://schemas.openxmlformats.org/officeDocument/2006/relationships/image" Target="../media/image4191.png"/><Relationship Id="rId423" Type="http://schemas.openxmlformats.org/officeDocument/2006/relationships/customXml" Target="../ink/ink4637.xml"/><Relationship Id="rId422" Type="http://schemas.openxmlformats.org/officeDocument/2006/relationships/image" Target="../media/image4190.png"/><Relationship Id="rId421" Type="http://schemas.openxmlformats.org/officeDocument/2006/relationships/customXml" Target="../ink/ink4636.xml"/><Relationship Id="rId420" Type="http://schemas.openxmlformats.org/officeDocument/2006/relationships/image" Target="../media/image4189.png"/><Relationship Id="rId42" Type="http://schemas.openxmlformats.org/officeDocument/2006/relationships/image" Target="../media/image4010.png"/><Relationship Id="rId419" Type="http://schemas.openxmlformats.org/officeDocument/2006/relationships/customXml" Target="../ink/ink4635.xml"/><Relationship Id="rId418" Type="http://schemas.openxmlformats.org/officeDocument/2006/relationships/image" Target="../media/image4188.png"/><Relationship Id="rId417" Type="http://schemas.openxmlformats.org/officeDocument/2006/relationships/customXml" Target="../ink/ink4634.xml"/><Relationship Id="rId416" Type="http://schemas.openxmlformats.org/officeDocument/2006/relationships/image" Target="../media/image4187.png"/><Relationship Id="rId415" Type="http://schemas.openxmlformats.org/officeDocument/2006/relationships/customXml" Target="../ink/ink4633.xml"/><Relationship Id="rId414" Type="http://schemas.openxmlformats.org/officeDocument/2006/relationships/image" Target="../media/image4186.png"/><Relationship Id="rId413" Type="http://schemas.openxmlformats.org/officeDocument/2006/relationships/customXml" Target="../ink/ink4632.xml"/><Relationship Id="rId412" Type="http://schemas.openxmlformats.org/officeDocument/2006/relationships/customXml" Target="../ink/ink4631.xml"/><Relationship Id="rId411" Type="http://schemas.openxmlformats.org/officeDocument/2006/relationships/image" Target="../media/image4185.png"/><Relationship Id="rId410" Type="http://schemas.openxmlformats.org/officeDocument/2006/relationships/customXml" Target="../ink/ink4630.xml"/><Relationship Id="rId41" Type="http://schemas.openxmlformats.org/officeDocument/2006/relationships/customXml" Target="../ink/ink4438.xml"/><Relationship Id="rId409" Type="http://schemas.openxmlformats.org/officeDocument/2006/relationships/image" Target="../media/image4184.png"/><Relationship Id="rId408" Type="http://schemas.openxmlformats.org/officeDocument/2006/relationships/customXml" Target="../ink/ink4629.xml"/><Relationship Id="rId407" Type="http://schemas.openxmlformats.org/officeDocument/2006/relationships/customXml" Target="../ink/ink4628.xml"/><Relationship Id="rId406" Type="http://schemas.openxmlformats.org/officeDocument/2006/relationships/image" Target="../media/image4183.png"/><Relationship Id="rId405" Type="http://schemas.openxmlformats.org/officeDocument/2006/relationships/customXml" Target="../ink/ink4627.xml"/><Relationship Id="rId404" Type="http://schemas.openxmlformats.org/officeDocument/2006/relationships/image" Target="../media/image4182.png"/><Relationship Id="rId403" Type="http://schemas.openxmlformats.org/officeDocument/2006/relationships/customXml" Target="../ink/ink4626.xml"/><Relationship Id="rId402" Type="http://schemas.openxmlformats.org/officeDocument/2006/relationships/image" Target="../media/image4181.png"/><Relationship Id="rId401" Type="http://schemas.openxmlformats.org/officeDocument/2006/relationships/customXml" Target="../ink/ink4625.xml"/><Relationship Id="rId400" Type="http://schemas.openxmlformats.org/officeDocument/2006/relationships/image" Target="../media/image4180.png"/><Relationship Id="rId40" Type="http://schemas.openxmlformats.org/officeDocument/2006/relationships/image" Target="../media/image4009.png"/><Relationship Id="rId4" Type="http://schemas.openxmlformats.org/officeDocument/2006/relationships/image" Target="../media/image3992.png"/><Relationship Id="rId399" Type="http://schemas.openxmlformats.org/officeDocument/2006/relationships/customXml" Target="../ink/ink4624.xml"/><Relationship Id="rId398" Type="http://schemas.openxmlformats.org/officeDocument/2006/relationships/image" Target="../media/image4179.png"/><Relationship Id="rId397" Type="http://schemas.openxmlformats.org/officeDocument/2006/relationships/customXml" Target="../ink/ink4623.xml"/><Relationship Id="rId396" Type="http://schemas.openxmlformats.org/officeDocument/2006/relationships/image" Target="../media/image4178.png"/><Relationship Id="rId395" Type="http://schemas.openxmlformats.org/officeDocument/2006/relationships/customXml" Target="../ink/ink4622.xml"/><Relationship Id="rId394" Type="http://schemas.openxmlformats.org/officeDocument/2006/relationships/image" Target="../media/image4177.png"/><Relationship Id="rId393" Type="http://schemas.openxmlformats.org/officeDocument/2006/relationships/customXml" Target="../ink/ink4621.xml"/><Relationship Id="rId392" Type="http://schemas.openxmlformats.org/officeDocument/2006/relationships/image" Target="../media/image4176.png"/><Relationship Id="rId391" Type="http://schemas.openxmlformats.org/officeDocument/2006/relationships/customXml" Target="../ink/ink4620.xml"/><Relationship Id="rId390" Type="http://schemas.openxmlformats.org/officeDocument/2006/relationships/image" Target="../media/image4175.png"/><Relationship Id="rId39" Type="http://schemas.openxmlformats.org/officeDocument/2006/relationships/customXml" Target="../ink/ink4437.xml"/><Relationship Id="rId389" Type="http://schemas.openxmlformats.org/officeDocument/2006/relationships/customXml" Target="../ink/ink4619.xml"/><Relationship Id="rId388" Type="http://schemas.openxmlformats.org/officeDocument/2006/relationships/image" Target="../media/image4174.png"/><Relationship Id="rId387" Type="http://schemas.openxmlformats.org/officeDocument/2006/relationships/customXml" Target="../ink/ink4618.xml"/><Relationship Id="rId386" Type="http://schemas.openxmlformats.org/officeDocument/2006/relationships/image" Target="../media/image4173.png"/><Relationship Id="rId385" Type="http://schemas.openxmlformats.org/officeDocument/2006/relationships/customXml" Target="../ink/ink4617.xml"/><Relationship Id="rId384" Type="http://schemas.openxmlformats.org/officeDocument/2006/relationships/image" Target="../media/image4172.png"/><Relationship Id="rId383" Type="http://schemas.openxmlformats.org/officeDocument/2006/relationships/customXml" Target="../ink/ink4616.xml"/><Relationship Id="rId382" Type="http://schemas.openxmlformats.org/officeDocument/2006/relationships/image" Target="../media/image4171.png"/><Relationship Id="rId381" Type="http://schemas.openxmlformats.org/officeDocument/2006/relationships/customXml" Target="../ink/ink4615.xml"/><Relationship Id="rId380" Type="http://schemas.openxmlformats.org/officeDocument/2006/relationships/image" Target="../media/image4170.png"/><Relationship Id="rId38" Type="http://schemas.openxmlformats.org/officeDocument/2006/relationships/image" Target="../media/image4008.png"/><Relationship Id="rId379" Type="http://schemas.openxmlformats.org/officeDocument/2006/relationships/customXml" Target="../ink/ink4614.xml"/><Relationship Id="rId378" Type="http://schemas.openxmlformats.org/officeDocument/2006/relationships/image" Target="../media/image4169.png"/><Relationship Id="rId377" Type="http://schemas.openxmlformats.org/officeDocument/2006/relationships/customXml" Target="../ink/ink4613.xml"/><Relationship Id="rId376" Type="http://schemas.openxmlformats.org/officeDocument/2006/relationships/image" Target="../media/image4168.png"/><Relationship Id="rId375" Type="http://schemas.openxmlformats.org/officeDocument/2006/relationships/customXml" Target="../ink/ink4612.xml"/><Relationship Id="rId374" Type="http://schemas.openxmlformats.org/officeDocument/2006/relationships/image" Target="../media/image4167.png"/><Relationship Id="rId373" Type="http://schemas.openxmlformats.org/officeDocument/2006/relationships/customXml" Target="../ink/ink4611.xml"/><Relationship Id="rId372" Type="http://schemas.openxmlformats.org/officeDocument/2006/relationships/image" Target="../media/image4166.png"/><Relationship Id="rId371" Type="http://schemas.openxmlformats.org/officeDocument/2006/relationships/customXml" Target="../ink/ink4610.xml"/><Relationship Id="rId370" Type="http://schemas.openxmlformats.org/officeDocument/2006/relationships/image" Target="../media/image4165.png"/><Relationship Id="rId37" Type="http://schemas.openxmlformats.org/officeDocument/2006/relationships/customXml" Target="../ink/ink4436.xml"/><Relationship Id="rId369" Type="http://schemas.openxmlformats.org/officeDocument/2006/relationships/customXml" Target="../ink/ink4609.xml"/><Relationship Id="rId368" Type="http://schemas.openxmlformats.org/officeDocument/2006/relationships/image" Target="../media/image4164.png"/><Relationship Id="rId367" Type="http://schemas.openxmlformats.org/officeDocument/2006/relationships/customXml" Target="../ink/ink4608.xml"/><Relationship Id="rId366" Type="http://schemas.openxmlformats.org/officeDocument/2006/relationships/image" Target="../media/image4163.png"/><Relationship Id="rId365" Type="http://schemas.openxmlformats.org/officeDocument/2006/relationships/customXml" Target="../ink/ink4607.xml"/><Relationship Id="rId364" Type="http://schemas.openxmlformats.org/officeDocument/2006/relationships/image" Target="../media/image4162.png"/><Relationship Id="rId363" Type="http://schemas.openxmlformats.org/officeDocument/2006/relationships/customXml" Target="../ink/ink4606.xml"/><Relationship Id="rId362" Type="http://schemas.openxmlformats.org/officeDocument/2006/relationships/image" Target="../media/image4161.png"/><Relationship Id="rId361" Type="http://schemas.openxmlformats.org/officeDocument/2006/relationships/customXml" Target="../ink/ink4605.xml"/><Relationship Id="rId360" Type="http://schemas.openxmlformats.org/officeDocument/2006/relationships/image" Target="../media/image4160.png"/><Relationship Id="rId36" Type="http://schemas.openxmlformats.org/officeDocument/2006/relationships/image" Target="../media/image4007.png"/><Relationship Id="rId359" Type="http://schemas.openxmlformats.org/officeDocument/2006/relationships/customXml" Target="../ink/ink4604.xml"/><Relationship Id="rId358" Type="http://schemas.openxmlformats.org/officeDocument/2006/relationships/image" Target="../media/image4159.png"/><Relationship Id="rId357" Type="http://schemas.openxmlformats.org/officeDocument/2006/relationships/customXml" Target="../ink/ink4603.xml"/><Relationship Id="rId356" Type="http://schemas.openxmlformats.org/officeDocument/2006/relationships/image" Target="../media/image4158.png"/><Relationship Id="rId355" Type="http://schemas.openxmlformats.org/officeDocument/2006/relationships/customXml" Target="../ink/ink4602.xml"/><Relationship Id="rId354" Type="http://schemas.openxmlformats.org/officeDocument/2006/relationships/image" Target="../media/image4157.png"/><Relationship Id="rId353" Type="http://schemas.openxmlformats.org/officeDocument/2006/relationships/customXml" Target="../ink/ink4601.xml"/><Relationship Id="rId352" Type="http://schemas.openxmlformats.org/officeDocument/2006/relationships/image" Target="../media/image4156.png"/><Relationship Id="rId351" Type="http://schemas.openxmlformats.org/officeDocument/2006/relationships/customXml" Target="../ink/ink4600.xml"/><Relationship Id="rId350" Type="http://schemas.openxmlformats.org/officeDocument/2006/relationships/image" Target="../media/image4155.png"/><Relationship Id="rId35" Type="http://schemas.openxmlformats.org/officeDocument/2006/relationships/customXml" Target="../ink/ink4435.xml"/><Relationship Id="rId349" Type="http://schemas.openxmlformats.org/officeDocument/2006/relationships/customXml" Target="../ink/ink4599.xml"/><Relationship Id="rId348" Type="http://schemas.openxmlformats.org/officeDocument/2006/relationships/image" Target="../media/image4154.png"/><Relationship Id="rId347" Type="http://schemas.openxmlformats.org/officeDocument/2006/relationships/customXml" Target="../ink/ink4598.xml"/><Relationship Id="rId346" Type="http://schemas.openxmlformats.org/officeDocument/2006/relationships/image" Target="../media/image4153.png"/><Relationship Id="rId345" Type="http://schemas.openxmlformats.org/officeDocument/2006/relationships/customXml" Target="../ink/ink4597.xml"/><Relationship Id="rId344" Type="http://schemas.openxmlformats.org/officeDocument/2006/relationships/image" Target="../media/image4152.png"/><Relationship Id="rId343" Type="http://schemas.openxmlformats.org/officeDocument/2006/relationships/customXml" Target="../ink/ink4596.xml"/><Relationship Id="rId342" Type="http://schemas.openxmlformats.org/officeDocument/2006/relationships/image" Target="../media/image4151.png"/><Relationship Id="rId341" Type="http://schemas.openxmlformats.org/officeDocument/2006/relationships/customXml" Target="../ink/ink4595.xml"/><Relationship Id="rId340" Type="http://schemas.openxmlformats.org/officeDocument/2006/relationships/image" Target="../media/image4150.png"/><Relationship Id="rId34" Type="http://schemas.openxmlformats.org/officeDocument/2006/relationships/image" Target="../media/image4006.png"/><Relationship Id="rId339" Type="http://schemas.openxmlformats.org/officeDocument/2006/relationships/customXml" Target="../ink/ink4594.xml"/><Relationship Id="rId338" Type="http://schemas.openxmlformats.org/officeDocument/2006/relationships/image" Target="../media/image4149.png"/><Relationship Id="rId337" Type="http://schemas.openxmlformats.org/officeDocument/2006/relationships/customXml" Target="../ink/ink4593.xml"/><Relationship Id="rId336" Type="http://schemas.openxmlformats.org/officeDocument/2006/relationships/image" Target="../media/image4148.png"/><Relationship Id="rId335" Type="http://schemas.openxmlformats.org/officeDocument/2006/relationships/customXml" Target="../ink/ink4592.xml"/><Relationship Id="rId334" Type="http://schemas.openxmlformats.org/officeDocument/2006/relationships/image" Target="../media/image4147.png"/><Relationship Id="rId333" Type="http://schemas.openxmlformats.org/officeDocument/2006/relationships/customXml" Target="../ink/ink4591.xml"/><Relationship Id="rId332" Type="http://schemas.openxmlformats.org/officeDocument/2006/relationships/image" Target="../media/image4146.png"/><Relationship Id="rId331" Type="http://schemas.openxmlformats.org/officeDocument/2006/relationships/customXml" Target="../ink/ink4590.xml"/><Relationship Id="rId330" Type="http://schemas.openxmlformats.org/officeDocument/2006/relationships/image" Target="../media/image4145.png"/><Relationship Id="rId33" Type="http://schemas.openxmlformats.org/officeDocument/2006/relationships/customXml" Target="../ink/ink4434.xml"/><Relationship Id="rId329" Type="http://schemas.openxmlformats.org/officeDocument/2006/relationships/customXml" Target="../ink/ink4589.xml"/><Relationship Id="rId328" Type="http://schemas.openxmlformats.org/officeDocument/2006/relationships/image" Target="../media/image4144.png"/><Relationship Id="rId327" Type="http://schemas.openxmlformats.org/officeDocument/2006/relationships/customXml" Target="../ink/ink4588.xml"/><Relationship Id="rId326" Type="http://schemas.openxmlformats.org/officeDocument/2006/relationships/image" Target="../media/image4143.png"/><Relationship Id="rId325" Type="http://schemas.openxmlformats.org/officeDocument/2006/relationships/customXml" Target="../ink/ink4587.xml"/><Relationship Id="rId324" Type="http://schemas.openxmlformats.org/officeDocument/2006/relationships/image" Target="../media/image4142.png"/><Relationship Id="rId323" Type="http://schemas.openxmlformats.org/officeDocument/2006/relationships/customXml" Target="../ink/ink4586.xml"/><Relationship Id="rId322" Type="http://schemas.openxmlformats.org/officeDocument/2006/relationships/image" Target="../media/image4141.png"/><Relationship Id="rId321" Type="http://schemas.openxmlformats.org/officeDocument/2006/relationships/customXml" Target="../ink/ink4585.xml"/><Relationship Id="rId320" Type="http://schemas.openxmlformats.org/officeDocument/2006/relationships/image" Target="../media/image4140.png"/><Relationship Id="rId32" Type="http://schemas.openxmlformats.org/officeDocument/2006/relationships/image" Target="../media/image4005.png"/><Relationship Id="rId319" Type="http://schemas.openxmlformats.org/officeDocument/2006/relationships/customXml" Target="../ink/ink4584.xml"/><Relationship Id="rId318" Type="http://schemas.openxmlformats.org/officeDocument/2006/relationships/customXml" Target="../ink/ink4583.xml"/><Relationship Id="rId317" Type="http://schemas.openxmlformats.org/officeDocument/2006/relationships/customXml" Target="../ink/ink4582.xml"/><Relationship Id="rId316" Type="http://schemas.openxmlformats.org/officeDocument/2006/relationships/image" Target="../media/image4139.png"/><Relationship Id="rId315" Type="http://schemas.openxmlformats.org/officeDocument/2006/relationships/customXml" Target="../ink/ink4581.xml"/><Relationship Id="rId314" Type="http://schemas.openxmlformats.org/officeDocument/2006/relationships/image" Target="../media/image4138.png"/><Relationship Id="rId313" Type="http://schemas.openxmlformats.org/officeDocument/2006/relationships/customXml" Target="../ink/ink4580.xml"/><Relationship Id="rId312" Type="http://schemas.openxmlformats.org/officeDocument/2006/relationships/image" Target="../media/image4137.png"/><Relationship Id="rId311" Type="http://schemas.openxmlformats.org/officeDocument/2006/relationships/customXml" Target="../ink/ink4579.xml"/><Relationship Id="rId310" Type="http://schemas.openxmlformats.org/officeDocument/2006/relationships/image" Target="../media/image4136.png"/><Relationship Id="rId31" Type="http://schemas.openxmlformats.org/officeDocument/2006/relationships/customXml" Target="../ink/ink4433.xml"/><Relationship Id="rId309" Type="http://schemas.openxmlformats.org/officeDocument/2006/relationships/customXml" Target="../ink/ink4578.xml"/><Relationship Id="rId308" Type="http://schemas.openxmlformats.org/officeDocument/2006/relationships/image" Target="../media/image4135.png"/><Relationship Id="rId307" Type="http://schemas.openxmlformats.org/officeDocument/2006/relationships/customXml" Target="../ink/ink4577.xml"/><Relationship Id="rId306" Type="http://schemas.openxmlformats.org/officeDocument/2006/relationships/image" Target="../media/image4134.png"/><Relationship Id="rId305" Type="http://schemas.openxmlformats.org/officeDocument/2006/relationships/customXml" Target="../ink/ink4576.xml"/><Relationship Id="rId304" Type="http://schemas.openxmlformats.org/officeDocument/2006/relationships/image" Target="../media/image4133.png"/><Relationship Id="rId303" Type="http://schemas.openxmlformats.org/officeDocument/2006/relationships/customXml" Target="../ink/ink4575.xml"/><Relationship Id="rId302" Type="http://schemas.openxmlformats.org/officeDocument/2006/relationships/image" Target="../media/image4132.png"/><Relationship Id="rId301" Type="http://schemas.openxmlformats.org/officeDocument/2006/relationships/customXml" Target="../ink/ink4574.xml"/><Relationship Id="rId300" Type="http://schemas.openxmlformats.org/officeDocument/2006/relationships/image" Target="../media/image4131.png"/><Relationship Id="rId30" Type="http://schemas.openxmlformats.org/officeDocument/2006/relationships/image" Target="../media/image4004.png"/><Relationship Id="rId3" Type="http://schemas.openxmlformats.org/officeDocument/2006/relationships/customXml" Target="../ink/ink4419.xml"/><Relationship Id="rId299" Type="http://schemas.openxmlformats.org/officeDocument/2006/relationships/customXml" Target="../ink/ink4573.xml"/><Relationship Id="rId298" Type="http://schemas.openxmlformats.org/officeDocument/2006/relationships/image" Target="../media/image4130.png"/><Relationship Id="rId297" Type="http://schemas.openxmlformats.org/officeDocument/2006/relationships/customXml" Target="../ink/ink4572.xml"/><Relationship Id="rId296" Type="http://schemas.openxmlformats.org/officeDocument/2006/relationships/image" Target="../media/image4129.png"/><Relationship Id="rId295" Type="http://schemas.openxmlformats.org/officeDocument/2006/relationships/customXml" Target="../ink/ink4571.xml"/><Relationship Id="rId294" Type="http://schemas.openxmlformats.org/officeDocument/2006/relationships/image" Target="../media/image4128.png"/><Relationship Id="rId293" Type="http://schemas.openxmlformats.org/officeDocument/2006/relationships/customXml" Target="../ink/ink4570.xml"/><Relationship Id="rId292" Type="http://schemas.openxmlformats.org/officeDocument/2006/relationships/image" Target="../media/image4127.png"/><Relationship Id="rId291" Type="http://schemas.openxmlformats.org/officeDocument/2006/relationships/customXml" Target="../ink/ink4569.xml"/><Relationship Id="rId290" Type="http://schemas.openxmlformats.org/officeDocument/2006/relationships/image" Target="../media/image4126.png"/><Relationship Id="rId29" Type="http://schemas.openxmlformats.org/officeDocument/2006/relationships/customXml" Target="../ink/ink4432.xml"/><Relationship Id="rId289" Type="http://schemas.openxmlformats.org/officeDocument/2006/relationships/customXml" Target="../ink/ink4568.xml"/><Relationship Id="rId288" Type="http://schemas.openxmlformats.org/officeDocument/2006/relationships/image" Target="../media/image4125.png"/><Relationship Id="rId287" Type="http://schemas.openxmlformats.org/officeDocument/2006/relationships/customXml" Target="../ink/ink4567.xml"/><Relationship Id="rId286" Type="http://schemas.openxmlformats.org/officeDocument/2006/relationships/image" Target="../media/image4124.png"/><Relationship Id="rId285" Type="http://schemas.openxmlformats.org/officeDocument/2006/relationships/customXml" Target="../ink/ink4566.xml"/><Relationship Id="rId284" Type="http://schemas.openxmlformats.org/officeDocument/2006/relationships/image" Target="../media/image4123.png"/><Relationship Id="rId283" Type="http://schemas.openxmlformats.org/officeDocument/2006/relationships/customXml" Target="../ink/ink4565.xml"/><Relationship Id="rId282" Type="http://schemas.openxmlformats.org/officeDocument/2006/relationships/image" Target="../media/image4122.png"/><Relationship Id="rId281" Type="http://schemas.openxmlformats.org/officeDocument/2006/relationships/customXml" Target="../ink/ink4564.xml"/><Relationship Id="rId280" Type="http://schemas.openxmlformats.org/officeDocument/2006/relationships/image" Target="../media/image4121.png"/><Relationship Id="rId28" Type="http://schemas.openxmlformats.org/officeDocument/2006/relationships/image" Target="../media/image4003.png"/><Relationship Id="rId279" Type="http://schemas.openxmlformats.org/officeDocument/2006/relationships/customXml" Target="../ink/ink4563.xml"/><Relationship Id="rId278" Type="http://schemas.openxmlformats.org/officeDocument/2006/relationships/image" Target="../media/image4120.png"/><Relationship Id="rId277" Type="http://schemas.openxmlformats.org/officeDocument/2006/relationships/customXml" Target="../ink/ink4562.xml"/><Relationship Id="rId276" Type="http://schemas.openxmlformats.org/officeDocument/2006/relationships/customXml" Target="../ink/ink4561.xml"/><Relationship Id="rId275" Type="http://schemas.openxmlformats.org/officeDocument/2006/relationships/customXml" Target="../ink/ink4560.xml"/><Relationship Id="rId274" Type="http://schemas.openxmlformats.org/officeDocument/2006/relationships/image" Target="../media/image3542.emf"/><Relationship Id="rId273" Type="http://schemas.openxmlformats.org/officeDocument/2006/relationships/oleObject" Target="../embeddings/oleObject4.bin"/><Relationship Id="rId272" Type="http://schemas.openxmlformats.org/officeDocument/2006/relationships/image" Target="../media/image4119.png"/><Relationship Id="rId271" Type="http://schemas.openxmlformats.org/officeDocument/2006/relationships/customXml" Target="../ink/ink4559.xml"/><Relationship Id="rId270" Type="http://schemas.openxmlformats.org/officeDocument/2006/relationships/image" Target="../media/image4118.png"/><Relationship Id="rId27" Type="http://schemas.openxmlformats.org/officeDocument/2006/relationships/customXml" Target="../ink/ink4431.xml"/><Relationship Id="rId269" Type="http://schemas.openxmlformats.org/officeDocument/2006/relationships/customXml" Target="../ink/ink4558.xml"/><Relationship Id="rId268" Type="http://schemas.openxmlformats.org/officeDocument/2006/relationships/image" Target="../media/image4117.png"/><Relationship Id="rId267" Type="http://schemas.openxmlformats.org/officeDocument/2006/relationships/customXml" Target="../ink/ink4557.xml"/><Relationship Id="rId266" Type="http://schemas.openxmlformats.org/officeDocument/2006/relationships/image" Target="../media/image4116.png"/><Relationship Id="rId265" Type="http://schemas.openxmlformats.org/officeDocument/2006/relationships/customXml" Target="../ink/ink4556.xml"/><Relationship Id="rId264" Type="http://schemas.openxmlformats.org/officeDocument/2006/relationships/image" Target="../media/image4115.png"/><Relationship Id="rId263" Type="http://schemas.openxmlformats.org/officeDocument/2006/relationships/customXml" Target="../ink/ink4555.xml"/><Relationship Id="rId262" Type="http://schemas.openxmlformats.org/officeDocument/2006/relationships/image" Target="../media/image4114.png"/><Relationship Id="rId261" Type="http://schemas.openxmlformats.org/officeDocument/2006/relationships/customXml" Target="../ink/ink4554.xml"/><Relationship Id="rId260" Type="http://schemas.openxmlformats.org/officeDocument/2006/relationships/customXml" Target="../ink/ink4553.xml"/><Relationship Id="rId26" Type="http://schemas.openxmlformats.org/officeDocument/2006/relationships/image" Target="../media/image4002.png"/><Relationship Id="rId259" Type="http://schemas.openxmlformats.org/officeDocument/2006/relationships/image" Target="../media/image4113.png"/><Relationship Id="rId258" Type="http://schemas.openxmlformats.org/officeDocument/2006/relationships/customXml" Target="../ink/ink4552.xml"/><Relationship Id="rId257" Type="http://schemas.openxmlformats.org/officeDocument/2006/relationships/image" Target="../media/image4112.png"/><Relationship Id="rId256" Type="http://schemas.openxmlformats.org/officeDocument/2006/relationships/customXml" Target="../ink/ink4551.xml"/><Relationship Id="rId255" Type="http://schemas.openxmlformats.org/officeDocument/2006/relationships/image" Target="../media/image4111.png"/><Relationship Id="rId254" Type="http://schemas.openxmlformats.org/officeDocument/2006/relationships/customXml" Target="../ink/ink4550.xml"/><Relationship Id="rId253" Type="http://schemas.openxmlformats.org/officeDocument/2006/relationships/image" Target="../media/image4110.png"/><Relationship Id="rId252" Type="http://schemas.openxmlformats.org/officeDocument/2006/relationships/customXml" Target="../ink/ink4549.xml"/><Relationship Id="rId251" Type="http://schemas.openxmlformats.org/officeDocument/2006/relationships/image" Target="../media/image4109.png"/><Relationship Id="rId250" Type="http://schemas.openxmlformats.org/officeDocument/2006/relationships/customXml" Target="../ink/ink4548.xml"/><Relationship Id="rId25" Type="http://schemas.openxmlformats.org/officeDocument/2006/relationships/customXml" Target="../ink/ink4430.xml"/><Relationship Id="rId249" Type="http://schemas.openxmlformats.org/officeDocument/2006/relationships/image" Target="../media/image4108.png"/><Relationship Id="rId248" Type="http://schemas.openxmlformats.org/officeDocument/2006/relationships/customXml" Target="../ink/ink4547.xml"/><Relationship Id="rId247" Type="http://schemas.openxmlformats.org/officeDocument/2006/relationships/image" Target="../media/image4107.png"/><Relationship Id="rId246" Type="http://schemas.openxmlformats.org/officeDocument/2006/relationships/customXml" Target="../ink/ink4546.xml"/><Relationship Id="rId245" Type="http://schemas.openxmlformats.org/officeDocument/2006/relationships/customXml" Target="../ink/ink4545.xml"/><Relationship Id="rId244" Type="http://schemas.openxmlformats.org/officeDocument/2006/relationships/image" Target="../media/image4106.png"/><Relationship Id="rId243" Type="http://schemas.openxmlformats.org/officeDocument/2006/relationships/customXml" Target="../ink/ink4544.xml"/><Relationship Id="rId242" Type="http://schemas.openxmlformats.org/officeDocument/2006/relationships/image" Target="../media/image4105.png"/><Relationship Id="rId241" Type="http://schemas.openxmlformats.org/officeDocument/2006/relationships/customXml" Target="../ink/ink4543.xml"/><Relationship Id="rId240" Type="http://schemas.openxmlformats.org/officeDocument/2006/relationships/image" Target="../media/image4104.png"/><Relationship Id="rId24" Type="http://schemas.openxmlformats.org/officeDocument/2006/relationships/image" Target="../media/image269.png"/><Relationship Id="rId239" Type="http://schemas.openxmlformats.org/officeDocument/2006/relationships/customXml" Target="../ink/ink4542.xml"/><Relationship Id="rId238" Type="http://schemas.openxmlformats.org/officeDocument/2006/relationships/image" Target="../media/image4103.png"/><Relationship Id="rId237" Type="http://schemas.openxmlformats.org/officeDocument/2006/relationships/customXml" Target="../ink/ink4541.xml"/><Relationship Id="rId236" Type="http://schemas.openxmlformats.org/officeDocument/2006/relationships/image" Target="../media/image4102.png"/><Relationship Id="rId235" Type="http://schemas.openxmlformats.org/officeDocument/2006/relationships/customXml" Target="../ink/ink4540.xml"/><Relationship Id="rId234" Type="http://schemas.openxmlformats.org/officeDocument/2006/relationships/image" Target="../media/image4101.png"/><Relationship Id="rId233" Type="http://schemas.openxmlformats.org/officeDocument/2006/relationships/customXml" Target="../ink/ink4539.xml"/><Relationship Id="rId232" Type="http://schemas.openxmlformats.org/officeDocument/2006/relationships/image" Target="../media/image4100.png"/><Relationship Id="rId231" Type="http://schemas.openxmlformats.org/officeDocument/2006/relationships/customXml" Target="../ink/ink4538.xml"/><Relationship Id="rId230" Type="http://schemas.openxmlformats.org/officeDocument/2006/relationships/image" Target="../media/image4099.png"/><Relationship Id="rId23" Type="http://schemas.openxmlformats.org/officeDocument/2006/relationships/customXml" Target="../ink/ink4429.xml"/><Relationship Id="rId229" Type="http://schemas.openxmlformats.org/officeDocument/2006/relationships/customXml" Target="../ink/ink4537.xml"/><Relationship Id="rId228" Type="http://schemas.openxmlformats.org/officeDocument/2006/relationships/image" Target="../media/image4098.png"/><Relationship Id="rId227" Type="http://schemas.openxmlformats.org/officeDocument/2006/relationships/customXml" Target="../ink/ink4536.xml"/><Relationship Id="rId226" Type="http://schemas.openxmlformats.org/officeDocument/2006/relationships/image" Target="../media/image4097.png"/><Relationship Id="rId225" Type="http://schemas.openxmlformats.org/officeDocument/2006/relationships/customXml" Target="../ink/ink4535.xml"/><Relationship Id="rId224" Type="http://schemas.openxmlformats.org/officeDocument/2006/relationships/image" Target="../media/image4096.png"/><Relationship Id="rId223" Type="http://schemas.openxmlformats.org/officeDocument/2006/relationships/customXml" Target="../ink/ink4534.xml"/><Relationship Id="rId222" Type="http://schemas.openxmlformats.org/officeDocument/2006/relationships/image" Target="../media/image4095.png"/><Relationship Id="rId221" Type="http://schemas.openxmlformats.org/officeDocument/2006/relationships/customXml" Target="../ink/ink4533.xml"/><Relationship Id="rId220" Type="http://schemas.openxmlformats.org/officeDocument/2006/relationships/image" Target="../media/image4094.png"/><Relationship Id="rId22" Type="http://schemas.openxmlformats.org/officeDocument/2006/relationships/image" Target="../media/image4001.png"/><Relationship Id="rId219" Type="http://schemas.openxmlformats.org/officeDocument/2006/relationships/customXml" Target="../ink/ink4532.xml"/><Relationship Id="rId218" Type="http://schemas.openxmlformats.org/officeDocument/2006/relationships/image" Target="../media/image4093.png"/><Relationship Id="rId217" Type="http://schemas.openxmlformats.org/officeDocument/2006/relationships/customXml" Target="../ink/ink4531.xml"/><Relationship Id="rId216" Type="http://schemas.openxmlformats.org/officeDocument/2006/relationships/image" Target="../media/image4092.png"/><Relationship Id="rId215" Type="http://schemas.openxmlformats.org/officeDocument/2006/relationships/customXml" Target="../ink/ink4530.xml"/><Relationship Id="rId214" Type="http://schemas.openxmlformats.org/officeDocument/2006/relationships/image" Target="../media/image4091.png"/><Relationship Id="rId213" Type="http://schemas.openxmlformats.org/officeDocument/2006/relationships/customXml" Target="../ink/ink4529.xml"/><Relationship Id="rId212" Type="http://schemas.openxmlformats.org/officeDocument/2006/relationships/image" Target="../media/image4090.png"/><Relationship Id="rId211" Type="http://schemas.openxmlformats.org/officeDocument/2006/relationships/customXml" Target="../ink/ink4528.xml"/><Relationship Id="rId210" Type="http://schemas.openxmlformats.org/officeDocument/2006/relationships/image" Target="../media/image4089.png"/><Relationship Id="rId21" Type="http://schemas.openxmlformats.org/officeDocument/2006/relationships/customXml" Target="../ink/ink4428.xml"/><Relationship Id="rId209" Type="http://schemas.openxmlformats.org/officeDocument/2006/relationships/customXml" Target="../ink/ink4527.xml"/><Relationship Id="rId208" Type="http://schemas.openxmlformats.org/officeDocument/2006/relationships/image" Target="../media/image4088.png"/><Relationship Id="rId207" Type="http://schemas.openxmlformats.org/officeDocument/2006/relationships/customXml" Target="../ink/ink4526.xml"/><Relationship Id="rId206" Type="http://schemas.openxmlformats.org/officeDocument/2006/relationships/image" Target="../media/image4087.png"/><Relationship Id="rId205" Type="http://schemas.openxmlformats.org/officeDocument/2006/relationships/customXml" Target="../ink/ink4525.xml"/><Relationship Id="rId204" Type="http://schemas.openxmlformats.org/officeDocument/2006/relationships/image" Target="../media/image4086.png"/><Relationship Id="rId203" Type="http://schemas.openxmlformats.org/officeDocument/2006/relationships/customXml" Target="../ink/ink4524.xml"/><Relationship Id="rId202" Type="http://schemas.openxmlformats.org/officeDocument/2006/relationships/image" Target="../media/image4085.png"/><Relationship Id="rId201" Type="http://schemas.openxmlformats.org/officeDocument/2006/relationships/customXml" Target="../ink/ink4523.xml"/><Relationship Id="rId200" Type="http://schemas.openxmlformats.org/officeDocument/2006/relationships/image" Target="../media/image4084.png"/><Relationship Id="rId20" Type="http://schemas.openxmlformats.org/officeDocument/2006/relationships/image" Target="../media/image4000.png"/><Relationship Id="rId2" Type="http://schemas.openxmlformats.org/officeDocument/2006/relationships/image" Target="../media/image3991.png"/><Relationship Id="rId199" Type="http://schemas.openxmlformats.org/officeDocument/2006/relationships/customXml" Target="../ink/ink4522.xml"/><Relationship Id="rId198" Type="http://schemas.openxmlformats.org/officeDocument/2006/relationships/image" Target="../media/image4083.png"/><Relationship Id="rId197" Type="http://schemas.openxmlformats.org/officeDocument/2006/relationships/customXml" Target="../ink/ink4521.xml"/><Relationship Id="rId196" Type="http://schemas.openxmlformats.org/officeDocument/2006/relationships/customXml" Target="../ink/ink4520.xml"/><Relationship Id="rId195" Type="http://schemas.openxmlformats.org/officeDocument/2006/relationships/image" Target="../media/image4082.png"/><Relationship Id="rId194" Type="http://schemas.openxmlformats.org/officeDocument/2006/relationships/customXml" Target="../ink/ink4519.xml"/><Relationship Id="rId193" Type="http://schemas.openxmlformats.org/officeDocument/2006/relationships/customXml" Target="../ink/ink4518.xml"/><Relationship Id="rId192" Type="http://schemas.openxmlformats.org/officeDocument/2006/relationships/image" Target="../media/image4081.png"/><Relationship Id="rId191" Type="http://schemas.openxmlformats.org/officeDocument/2006/relationships/customXml" Target="../ink/ink4517.xml"/><Relationship Id="rId190" Type="http://schemas.openxmlformats.org/officeDocument/2006/relationships/image" Target="../media/image4080.png"/><Relationship Id="rId19" Type="http://schemas.openxmlformats.org/officeDocument/2006/relationships/customXml" Target="../ink/ink4427.xml"/><Relationship Id="rId189" Type="http://schemas.openxmlformats.org/officeDocument/2006/relationships/customXml" Target="../ink/ink4516.xml"/><Relationship Id="rId188" Type="http://schemas.openxmlformats.org/officeDocument/2006/relationships/image" Target="../media/image4079.png"/><Relationship Id="rId187" Type="http://schemas.openxmlformats.org/officeDocument/2006/relationships/customXml" Target="../ink/ink4515.xml"/><Relationship Id="rId186" Type="http://schemas.openxmlformats.org/officeDocument/2006/relationships/image" Target="../media/image4078.png"/><Relationship Id="rId185" Type="http://schemas.openxmlformats.org/officeDocument/2006/relationships/customXml" Target="../ink/ink4514.xml"/><Relationship Id="rId184" Type="http://schemas.openxmlformats.org/officeDocument/2006/relationships/image" Target="../media/image4077.png"/><Relationship Id="rId183" Type="http://schemas.openxmlformats.org/officeDocument/2006/relationships/customXml" Target="../ink/ink4513.xml"/><Relationship Id="rId182" Type="http://schemas.openxmlformats.org/officeDocument/2006/relationships/image" Target="../media/image4076.png"/><Relationship Id="rId181" Type="http://schemas.openxmlformats.org/officeDocument/2006/relationships/customXml" Target="../ink/ink4512.xml"/><Relationship Id="rId180" Type="http://schemas.openxmlformats.org/officeDocument/2006/relationships/image" Target="../media/image4075.png"/><Relationship Id="rId18" Type="http://schemas.openxmlformats.org/officeDocument/2006/relationships/image" Target="../media/image3999.png"/><Relationship Id="rId179" Type="http://schemas.openxmlformats.org/officeDocument/2006/relationships/customXml" Target="../ink/ink4511.xml"/><Relationship Id="rId178" Type="http://schemas.openxmlformats.org/officeDocument/2006/relationships/image" Target="../media/image4074.png"/><Relationship Id="rId177" Type="http://schemas.openxmlformats.org/officeDocument/2006/relationships/customXml" Target="../ink/ink4510.xml"/><Relationship Id="rId176" Type="http://schemas.openxmlformats.org/officeDocument/2006/relationships/image" Target="../media/image4073.png"/><Relationship Id="rId175" Type="http://schemas.openxmlformats.org/officeDocument/2006/relationships/customXml" Target="../ink/ink4509.xml"/><Relationship Id="rId174" Type="http://schemas.openxmlformats.org/officeDocument/2006/relationships/image" Target="../media/image4072.png"/><Relationship Id="rId173" Type="http://schemas.openxmlformats.org/officeDocument/2006/relationships/customXml" Target="../ink/ink4508.xml"/><Relationship Id="rId172" Type="http://schemas.openxmlformats.org/officeDocument/2006/relationships/customXml" Target="../ink/ink4507.xml"/><Relationship Id="rId171" Type="http://schemas.openxmlformats.org/officeDocument/2006/relationships/image" Target="../media/image4071.png"/><Relationship Id="rId170" Type="http://schemas.openxmlformats.org/officeDocument/2006/relationships/customXml" Target="../ink/ink4506.xml"/><Relationship Id="rId17" Type="http://schemas.openxmlformats.org/officeDocument/2006/relationships/customXml" Target="../ink/ink4426.xml"/><Relationship Id="rId169" Type="http://schemas.openxmlformats.org/officeDocument/2006/relationships/image" Target="../media/image4070.png"/><Relationship Id="rId168" Type="http://schemas.openxmlformats.org/officeDocument/2006/relationships/customXml" Target="../ink/ink4505.xml"/><Relationship Id="rId167" Type="http://schemas.openxmlformats.org/officeDocument/2006/relationships/image" Target="../media/image4069.png"/><Relationship Id="rId166" Type="http://schemas.openxmlformats.org/officeDocument/2006/relationships/customXml" Target="../ink/ink4504.xml"/><Relationship Id="rId165" Type="http://schemas.openxmlformats.org/officeDocument/2006/relationships/image" Target="../media/image4068.png"/><Relationship Id="rId164" Type="http://schemas.openxmlformats.org/officeDocument/2006/relationships/customXml" Target="../ink/ink4503.xml"/><Relationship Id="rId163" Type="http://schemas.openxmlformats.org/officeDocument/2006/relationships/image" Target="../media/image4067.png"/><Relationship Id="rId162" Type="http://schemas.openxmlformats.org/officeDocument/2006/relationships/customXml" Target="../ink/ink4502.xml"/><Relationship Id="rId161" Type="http://schemas.openxmlformats.org/officeDocument/2006/relationships/customXml" Target="../ink/ink4501.xml"/><Relationship Id="rId160" Type="http://schemas.openxmlformats.org/officeDocument/2006/relationships/image" Target="../media/image4066.png"/><Relationship Id="rId16" Type="http://schemas.openxmlformats.org/officeDocument/2006/relationships/image" Target="../media/image3998.png"/><Relationship Id="rId159" Type="http://schemas.openxmlformats.org/officeDocument/2006/relationships/customXml" Target="../ink/ink4500.xml"/><Relationship Id="rId158" Type="http://schemas.openxmlformats.org/officeDocument/2006/relationships/image" Target="../media/image4065.png"/><Relationship Id="rId157" Type="http://schemas.openxmlformats.org/officeDocument/2006/relationships/customXml" Target="../ink/ink4499.xml"/><Relationship Id="rId156" Type="http://schemas.openxmlformats.org/officeDocument/2006/relationships/image" Target="../media/image4064.png"/><Relationship Id="rId155" Type="http://schemas.openxmlformats.org/officeDocument/2006/relationships/customXml" Target="../ink/ink4498.xml"/><Relationship Id="rId154" Type="http://schemas.openxmlformats.org/officeDocument/2006/relationships/image" Target="../media/image4063.png"/><Relationship Id="rId153" Type="http://schemas.openxmlformats.org/officeDocument/2006/relationships/customXml" Target="../ink/ink4497.xml"/><Relationship Id="rId152" Type="http://schemas.openxmlformats.org/officeDocument/2006/relationships/image" Target="../media/image4062.png"/><Relationship Id="rId151" Type="http://schemas.openxmlformats.org/officeDocument/2006/relationships/customXml" Target="../ink/ink4496.xml"/><Relationship Id="rId150" Type="http://schemas.openxmlformats.org/officeDocument/2006/relationships/customXml" Target="../ink/ink4495.xml"/><Relationship Id="rId15" Type="http://schemas.openxmlformats.org/officeDocument/2006/relationships/customXml" Target="../ink/ink4425.xml"/><Relationship Id="rId149" Type="http://schemas.openxmlformats.org/officeDocument/2006/relationships/image" Target="../media/image4061.png"/><Relationship Id="rId148" Type="http://schemas.openxmlformats.org/officeDocument/2006/relationships/customXml" Target="../ink/ink4494.xml"/><Relationship Id="rId147" Type="http://schemas.openxmlformats.org/officeDocument/2006/relationships/customXml" Target="../ink/ink4493.xml"/><Relationship Id="rId146" Type="http://schemas.openxmlformats.org/officeDocument/2006/relationships/image" Target="../media/image4060.png"/><Relationship Id="rId145" Type="http://schemas.openxmlformats.org/officeDocument/2006/relationships/customXml" Target="../ink/ink4492.xml"/><Relationship Id="rId144" Type="http://schemas.openxmlformats.org/officeDocument/2006/relationships/image" Target="../media/image4059.png"/><Relationship Id="rId143" Type="http://schemas.openxmlformats.org/officeDocument/2006/relationships/customXml" Target="../ink/ink4491.xml"/><Relationship Id="rId142" Type="http://schemas.openxmlformats.org/officeDocument/2006/relationships/image" Target="../media/image4058.png"/><Relationship Id="rId141" Type="http://schemas.openxmlformats.org/officeDocument/2006/relationships/customXml" Target="../ink/ink4490.xml"/><Relationship Id="rId140" Type="http://schemas.openxmlformats.org/officeDocument/2006/relationships/image" Target="../media/image4057.png"/><Relationship Id="rId14" Type="http://schemas.openxmlformats.org/officeDocument/2006/relationships/image" Target="../media/image3997.png"/><Relationship Id="rId139" Type="http://schemas.openxmlformats.org/officeDocument/2006/relationships/customXml" Target="../ink/ink4489.xml"/><Relationship Id="rId138" Type="http://schemas.openxmlformats.org/officeDocument/2006/relationships/image" Target="../media/image4056.png"/><Relationship Id="rId137" Type="http://schemas.openxmlformats.org/officeDocument/2006/relationships/customXml" Target="../ink/ink4488.xml"/><Relationship Id="rId136" Type="http://schemas.openxmlformats.org/officeDocument/2006/relationships/image" Target="../media/image4055.png"/><Relationship Id="rId135" Type="http://schemas.openxmlformats.org/officeDocument/2006/relationships/customXml" Target="../ink/ink4487.xml"/><Relationship Id="rId134" Type="http://schemas.openxmlformats.org/officeDocument/2006/relationships/customXml" Target="../ink/ink4486.xml"/><Relationship Id="rId133" Type="http://schemas.openxmlformats.org/officeDocument/2006/relationships/image" Target="../media/image4054.png"/><Relationship Id="rId132" Type="http://schemas.openxmlformats.org/officeDocument/2006/relationships/customXml" Target="../ink/ink4485.xml"/><Relationship Id="rId131" Type="http://schemas.openxmlformats.org/officeDocument/2006/relationships/customXml" Target="../ink/ink4484.xml"/><Relationship Id="rId130" Type="http://schemas.openxmlformats.org/officeDocument/2006/relationships/customXml" Target="../ink/ink4483.xml"/><Relationship Id="rId13" Type="http://schemas.openxmlformats.org/officeDocument/2006/relationships/customXml" Target="../ink/ink4424.xml"/><Relationship Id="rId129" Type="http://schemas.openxmlformats.org/officeDocument/2006/relationships/image" Target="../media/image4053.png"/><Relationship Id="rId128" Type="http://schemas.openxmlformats.org/officeDocument/2006/relationships/customXml" Target="../ink/ink4482.xml"/><Relationship Id="rId127" Type="http://schemas.openxmlformats.org/officeDocument/2006/relationships/image" Target="../media/image4052.png"/><Relationship Id="rId126" Type="http://schemas.openxmlformats.org/officeDocument/2006/relationships/customXml" Target="../ink/ink4481.xml"/><Relationship Id="rId125" Type="http://schemas.openxmlformats.org/officeDocument/2006/relationships/image" Target="../media/image4051.png"/><Relationship Id="rId124" Type="http://schemas.openxmlformats.org/officeDocument/2006/relationships/customXml" Target="../ink/ink4480.xml"/><Relationship Id="rId123" Type="http://schemas.openxmlformats.org/officeDocument/2006/relationships/image" Target="../media/image4050.png"/><Relationship Id="rId122" Type="http://schemas.openxmlformats.org/officeDocument/2006/relationships/customXml" Target="../ink/ink4479.xml"/><Relationship Id="rId121" Type="http://schemas.openxmlformats.org/officeDocument/2006/relationships/image" Target="../media/image4049.png"/><Relationship Id="rId120" Type="http://schemas.openxmlformats.org/officeDocument/2006/relationships/customXml" Target="../ink/ink4478.xml"/><Relationship Id="rId12" Type="http://schemas.openxmlformats.org/officeDocument/2006/relationships/image" Target="../media/image3996.png"/><Relationship Id="rId119" Type="http://schemas.openxmlformats.org/officeDocument/2006/relationships/image" Target="../media/image4048.png"/><Relationship Id="rId118" Type="http://schemas.openxmlformats.org/officeDocument/2006/relationships/customXml" Target="../ink/ink4477.xml"/><Relationship Id="rId117" Type="http://schemas.openxmlformats.org/officeDocument/2006/relationships/image" Target="../media/image4047.png"/><Relationship Id="rId116" Type="http://schemas.openxmlformats.org/officeDocument/2006/relationships/customXml" Target="../ink/ink4476.xml"/><Relationship Id="rId115" Type="http://schemas.openxmlformats.org/officeDocument/2006/relationships/customXml" Target="../ink/ink4475.xml"/><Relationship Id="rId114" Type="http://schemas.openxmlformats.org/officeDocument/2006/relationships/image" Target="../media/image4046.png"/><Relationship Id="rId113" Type="http://schemas.openxmlformats.org/officeDocument/2006/relationships/customXml" Target="../ink/ink4474.xml"/><Relationship Id="rId112" Type="http://schemas.openxmlformats.org/officeDocument/2006/relationships/image" Target="../media/image4045.png"/><Relationship Id="rId111" Type="http://schemas.openxmlformats.org/officeDocument/2006/relationships/customXml" Target="../ink/ink4473.xml"/><Relationship Id="rId110" Type="http://schemas.openxmlformats.org/officeDocument/2006/relationships/image" Target="../media/image4044.png"/><Relationship Id="rId11" Type="http://schemas.openxmlformats.org/officeDocument/2006/relationships/customXml" Target="../ink/ink4423.xml"/><Relationship Id="rId109" Type="http://schemas.openxmlformats.org/officeDocument/2006/relationships/customXml" Target="../ink/ink4472.xml"/><Relationship Id="rId108" Type="http://schemas.openxmlformats.org/officeDocument/2006/relationships/image" Target="../media/image4043.png"/><Relationship Id="rId107" Type="http://schemas.openxmlformats.org/officeDocument/2006/relationships/customXml" Target="../ink/ink4471.xml"/><Relationship Id="rId106" Type="http://schemas.openxmlformats.org/officeDocument/2006/relationships/image" Target="../media/image4042.png"/><Relationship Id="rId105" Type="http://schemas.openxmlformats.org/officeDocument/2006/relationships/customXml" Target="../ink/ink4470.xml"/><Relationship Id="rId104" Type="http://schemas.openxmlformats.org/officeDocument/2006/relationships/image" Target="../media/image4041.png"/><Relationship Id="rId103" Type="http://schemas.openxmlformats.org/officeDocument/2006/relationships/customXml" Target="../ink/ink4469.xml"/><Relationship Id="rId102" Type="http://schemas.openxmlformats.org/officeDocument/2006/relationships/image" Target="../media/image4040.png"/><Relationship Id="rId101" Type="http://schemas.openxmlformats.org/officeDocument/2006/relationships/customXml" Target="../ink/ink4468.xml"/><Relationship Id="rId100" Type="http://schemas.openxmlformats.org/officeDocument/2006/relationships/image" Target="../media/image4039.png"/><Relationship Id="rId10" Type="http://schemas.openxmlformats.org/officeDocument/2006/relationships/image" Target="../media/image3995.png"/><Relationship Id="rId1" Type="http://schemas.openxmlformats.org/officeDocument/2006/relationships/customXml" Target="../ink/ink4418.xml"/></Relationships>
</file>

<file path=ppt/slides/_rels/slide42.xml.rels><?xml version="1.0" encoding="UTF-8" standalone="yes"?>
<Relationships xmlns="http://schemas.openxmlformats.org/package/2006/relationships"><Relationship Id="rId99" Type="http://schemas.openxmlformats.org/officeDocument/2006/relationships/customXml" Target="../ink/ink4756.xml"/><Relationship Id="rId98" Type="http://schemas.openxmlformats.org/officeDocument/2006/relationships/image" Target="../media/image4306.png"/><Relationship Id="rId97" Type="http://schemas.openxmlformats.org/officeDocument/2006/relationships/customXml" Target="../ink/ink4755.xml"/><Relationship Id="rId96" Type="http://schemas.openxmlformats.org/officeDocument/2006/relationships/image" Target="../media/image4305.png"/><Relationship Id="rId95" Type="http://schemas.openxmlformats.org/officeDocument/2006/relationships/customXml" Target="../ink/ink4754.xml"/><Relationship Id="rId94" Type="http://schemas.openxmlformats.org/officeDocument/2006/relationships/image" Target="../media/image4304.png"/><Relationship Id="rId93" Type="http://schemas.openxmlformats.org/officeDocument/2006/relationships/customXml" Target="../ink/ink4753.xml"/><Relationship Id="rId92" Type="http://schemas.openxmlformats.org/officeDocument/2006/relationships/image" Target="../media/image4303.png"/><Relationship Id="rId91" Type="http://schemas.openxmlformats.org/officeDocument/2006/relationships/customXml" Target="../ink/ink4752.xml"/><Relationship Id="rId90" Type="http://schemas.openxmlformats.org/officeDocument/2006/relationships/image" Target="../media/image4302.png"/><Relationship Id="rId9" Type="http://schemas.openxmlformats.org/officeDocument/2006/relationships/customXml" Target="../ink/ink4710.xml"/><Relationship Id="rId89" Type="http://schemas.openxmlformats.org/officeDocument/2006/relationships/customXml" Target="../ink/ink4751.xml"/><Relationship Id="rId88" Type="http://schemas.openxmlformats.org/officeDocument/2006/relationships/image" Target="../media/image4301.png"/><Relationship Id="rId87" Type="http://schemas.openxmlformats.org/officeDocument/2006/relationships/customXml" Target="../ink/ink4750.xml"/><Relationship Id="rId86" Type="http://schemas.openxmlformats.org/officeDocument/2006/relationships/image" Target="../media/image4300.png"/><Relationship Id="rId85" Type="http://schemas.openxmlformats.org/officeDocument/2006/relationships/customXml" Target="../ink/ink4749.xml"/><Relationship Id="rId84" Type="http://schemas.openxmlformats.org/officeDocument/2006/relationships/image" Target="../media/image4299.png"/><Relationship Id="rId83" Type="http://schemas.openxmlformats.org/officeDocument/2006/relationships/customXml" Target="../ink/ink4748.xml"/><Relationship Id="rId82" Type="http://schemas.openxmlformats.org/officeDocument/2006/relationships/image" Target="../media/image4298.png"/><Relationship Id="rId81" Type="http://schemas.openxmlformats.org/officeDocument/2006/relationships/customXml" Target="../ink/ink4747.xml"/><Relationship Id="rId80" Type="http://schemas.openxmlformats.org/officeDocument/2006/relationships/image" Target="../media/image4297.png"/><Relationship Id="rId8" Type="http://schemas.openxmlformats.org/officeDocument/2006/relationships/image" Target="../media/image4263.png"/><Relationship Id="rId79" Type="http://schemas.openxmlformats.org/officeDocument/2006/relationships/customXml" Target="../ink/ink4746.xml"/><Relationship Id="rId78" Type="http://schemas.openxmlformats.org/officeDocument/2006/relationships/image" Target="../media/image4296.png"/><Relationship Id="rId77" Type="http://schemas.openxmlformats.org/officeDocument/2006/relationships/customXml" Target="../ink/ink4745.xml"/><Relationship Id="rId76" Type="http://schemas.openxmlformats.org/officeDocument/2006/relationships/image" Target="../media/image4295.png"/><Relationship Id="rId75" Type="http://schemas.openxmlformats.org/officeDocument/2006/relationships/customXml" Target="../ink/ink4744.xml"/><Relationship Id="rId74" Type="http://schemas.openxmlformats.org/officeDocument/2006/relationships/image" Target="../media/image4294.png"/><Relationship Id="rId73" Type="http://schemas.openxmlformats.org/officeDocument/2006/relationships/customXml" Target="../ink/ink4743.xml"/><Relationship Id="rId72" Type="http://schemas.openxmlformats.org/officeDocument/2006/relationships/image" Target="../media/image4293.png"/><Relationship Id="rId71" Type="http://schemas.openxmlformats.org/officeDocument/2006/relationships/customXml" Target="../ink/ink4742.xml"/><Relationship Id="rId70" Type="http://schemas.openxmlformats.org/officeDocument/2006/relationships/image" Target="../media/image4292.png"/><Relationship Id="rId7" Type="http://schemas.openxmlformats.org/officeDocument/2006/relationships/customXml" Target="../ink/ink4709.xml"/><Relationship Id="rId69" Type="http://schemas.openxmlformats.org/officeDocument/2006/relationships/customXml" Target="../ink/ink4741.xml"/><Relationship Id="rId68" Type="http://schemas.openxmlformats.org/officeDocument/2006/relationships/customXml" Target="../ink/ink4740.xml"/><Relationship Id="rId67" Type="http://schemas.openxmlformats.org/officeDocument/2006/relationships/image" Target="../media/image4291.png"/><Relationship Id="rId66" Type="http://schemas.openxmlformats.org/officeDocument/2006/relationships/customXml" Target="../ink/ink4739.xml"/><Relationship Id="rId65" Type="http://schemas.openxmlformats.org/officeDocument/2006/relationships/image" Target="../media/image4290.png"/><Relationship Id="rId64" Type="http://schemas.openxmlformats.org/officeDocument/2006/relationships/customXml" Target="../ink/ink4738.xml"/><Relationship Id="rId63" Type="http://schemas.openxmlformats.org/officeDocument/2006/relationships/image" Target="../media/image4289.png"/><Relationship Id="rId62" Type="http://schemas.openxmlformats.org/officeDocument/2006/relationships/customXml" Target="../ink/ink4737.xml"/><Relationship Id="rId61" Type="http://schemas.openxmlformats.org/officeDocument/2006/relationships/image" Target="../media/image4288.png"/><Relationship Id="rId60" Type="http://schemas.openxmlformats.org/officeDocument/2006/relationships/customXml" Target="../ink/ink4736.xml"/><Relationship Id="rId6" Type="http://schemas.openxmlformats.org/officeDocument/2006/relationships/image" Target="../media/image4262.png"/><Relationship Id="rId59" Type="http://schemas.openxmlformats.org/officeDocument/2006/relationships/image" Target="../media/image4287.png"/><Relationship Id="rId58" Type="http://schemas.openxmlformats.org/officeDocument/2006/relationships/customXml" Target="../ink/ink4735.xml"/><Relationship Id="rId57" Type="http://schemas.openxmlformats.org/officeDocument/2006/relationships/image" Target="../media/image4286.png"/><Relationship Id="rId56" Type="http://schemas.openxmlformats.org/officeDocument/2006/relationships/customXml" Target="../ink/ink4734.xml"/><Relationship Id="rId55" Type="http://schemas.openxmlformats.org/officeDocument/2006/relationships/image" Target="../media/image4285.png"/><Relationship Id="rId54" Type="http://schemas.openxmlformats.org/officeDocument/2006/relationships/customXml" Target="../ink/ink4733.xml"/><Relationship Id="rId53" Type="http://schemas.openxmlformats.org/officeDocument/2006/relationships/customXml" Target="../ink/ink4732.xml"/><Relationship Id="rId52" Type="http://schemas.openxmlformats.org/officeDocument/2006/relationships/image" Target="../media/image4284.png"/><Relationship Id="rId51" Type="http://schemas.openxmlformats.org/officeDocument/2006/relationships/customXml" Target="../ink/ink4731.xml"/><Relationship Id="rId50" Type="http://schemas.openxmlformats.org/officeDocument/2006/relationships/image" Target="../media/image4283.png"/><Relationship Id="rId5" Type="http://schemas.openxmlformats.org/officeDocument/2006/relationships/customXml" Target="../ink/ink4708.xml"/><Relationship Id="rId49" Type="http://schemas.openxmlformats.org/officeDocument/2006/relationships/customXml" Target="../ink/ink4730.xml"/><Relationship Id="rId48" Type="http://schemas.openxmlformats.org/officeDocument/2006/relationships/image" Target="../media/image4282.png"/><Relationship Id="rId47" Type="http://schemas.openxmlformats.org/officeDocument/2006/relationships/customXml" Target="../ink/ink4729.xml"/><Relationship Id="rId46" Type="http://schemas.openxmlformats.org/officeDocument/2006/relationships/image" Target="../media/image4281.png"/><Relationship Id="rId45" Type="http://schemas.openxmlformats.org/officeDocument/2006/relationships/customXml" Target="../ink/ink4728.xml"/><Relationship Id="rId44" Type="http://schemas.openxmlformats.org/officeDocument/2006/relationships/image" Target="../media/image4280.png"/><Relationship Id="rId43" Type="http://schemas.openxmlformats.org/officeDocument/2006/relationships/customXml" Target="../ink/ink4727.xml"/><Relationship Id="rId42" Type="http://schemas.openxmlformats.org/officeDocument/2006/relationships/image" Target="../media/image4279.png"/><Relationship Id="rId41" Type="http://schemas.openxmlformats.org/officeDocument/2006/relationships/customXml" Target="../ink/ink4726.xml"/><Relationship Id="rId40" Type="http://schemas.openxmlformats.org/officeDocument/2006/relationships/image" Target="../media/image4278.png"/><Relationship Id="rId4" Type="http://schemas.openxmlformats.org/officeDocument/2006/relationships/image" Target="../media/image4261.png"/><Relationship Id="rId39" Type="http://schemas.openxmlformats.org/officeDocument/2006/relationships/customXml" Target="../ink/ink4725.xml"/><Relationship Id="rId38" Type="http://schemas.openxmlformats.org/officeDocument/2006/relationships/image" Target="../media/image4277.png"/><Relationship Id="rId37" Type="http://schemas.openxmlformats.org/officeDocument/2006/relationships/customXml" Target="../ink/ink4724.xml"/><Relationship Id="rId36" Type="http://schemas.openxmlformats.org/officeDocument/2006/relationships/image" Target="../media/image4276.png"/><Relationship Id="rId35" Type="http://schemas.openxmlformats.org/officeDocument/2006/relationships/customXml" Target="../ink/ink4723.xml"/><Relationship Id="rId34" Type="http://schemas.openxmlformats.org/officeDocument/2006/relationships/image" Target="../media/image4275.png"/><Relationship Id="rId33" Type="http://schemas.openxmlformats.org/officeDocument/2006/relationships/customXml" Target="../ink/ink4722.xml"/><Relationship Id="rId32" Type="http://schemas.openxmlformats.org/officeDocument/2006/relationships/image" Target="../media/image269.png"/><Relationship Id="rId31" Type="http://schemas.openxmlformats.org/officeDocument/2006/relationships/customXml" Target="../ink/ink4721.xml"/><Relationship Id="rId30" Type="http://schemas.openxmlformats.org/officeDocument/2006/relationships/image" Target="../media/image4274.png"/><Relationship Id="rId3" Type="http://schemas.openxmlformats.org/officeDocument/2006/relationships/customXml" Target="../ink/ink4707.xml"/><Relationship Id="rId291" Type="http://schemas.openxmlformats.org/officeDocument/2006/relationships/vmlDrawing" Target="../drawings/vmlDrawing5.vml"/><Relationship Id="rId290" Type="http://schemas.openxmlformats.org/officeDocument/2006/relationships/slideLayout" Target="../slideLayouts/slideLayout2.xml"/><Relationship Id="rId29" Type="http://schemas.openxmlformats.org/officeDocument/2006/relationships/customXml" Target="../ink/ink4720.xml"/><Relationship Id="rId289" Type="http://schemas.openxmlformats.org/officeDocument/2006/relationships/tags" Target="../tags/tag107.xml"/><Relationship Id="rId288" Type="http://schemas.openxmlformats.org/officeDocument/2006/relationships/image" Target="../media/image4398.png"/><Relationship Id="rId287" Type="http://schemas.openxmlformats.org/officeDocument/2006/relationships/customXml" Target="../ink/ink4850.xml"/><Relationship Id="rId286" Type="http://schemas.openxmlformats.org/officeDocument/2006/relationships/image" Target="../media/image4397.png"/><Relationship Id="rId285" Type="http://schemas.openxmlformats.org/officeDocument/2006/relationships/customXml" Target="../ink/ink4849.xml"/><Relationship Id="rId284" Type="http://schemas.openxmlformats.org/officeDocument/2006/relationships/image" Target="../media/image4396.png"/><Relationship Id="rId283" Type="http://schemas.openxmlformats.org/officeDocument/2006/relationships/customXml" Target="../ink/ink4848.xml"/><Relationship Id="rId282" Type="http://schemas.openxmlformats.org/officeDocument/2006/relationships/image" Target="../media/image4395.png"/><Relationship Id="rId281" Type="http://schemas.openxmlformats.org/officeDocument/2006/relationships/customXml" Target="../ink/ink4847.xml"/><Relationship Id="rId280" Type="http://schemas.openxmlformats.org/officeDocument/2006/relationships/image" Target="../media/image4394.png"/><Relationship Id="rId28" Type="http://schemas.openxmlformats.org/officeDocument/2006/relationships/image" Target="../media/image4273.png"/><Relationship Id="rId279" Type="http://schemas.openxmlformats.org/officeDocument/2006/relationships/customXml" Target="../ink/ink4846.xml"/><Relationship Id="rId278" Type="http://schemas.openxmlformats.org/officeDocument/2006/relationships/image" Target="../media/image4393.png"/><Relationship Id="rId277" Type="http://schemas.openxmlformats.org/officeDocument/2006/relationships/customXml" Target="../ink/ink4845.xml"/><Relationship Id="rId276" Type="http://schemas.openxmlformats.org/officeDocument/2006/relationships/image" Target="../media/image4392.png"/><Relationship Id="rId275" Type="http://schemas.openxmlformats.org/officeDocument/2006/relationships/customXml" Target="../ink/ink4844.xml"/><Relationship Id="rId274" Type="http://schemas.openxmlformats.org/officeDocument/2006/relationships/image" Target="../media/image4391.png"/><Relationship Id="rId273" Type="http://schemas.openxmlformats.org/officeDocument/2006/relationships/customXml" Target="../ink/ink4843.xml"/><Relationship Id="rId272" Type="http://schemas.openxmlformats.org/officeDocument/2006/relationships/image" Target="../media/image4390.png"/><Relationship Id="rId271" Type="http://schemas.openxmlformats.org/officeDocument/2006/relationships/customXml" Target="../ink/ink4842.xml"/><Relationship Id="rId270" Type="http://schemas.openxmlformats.org/officeDocument/2006/relationships/image" Target="../media/image4389.png"/><Relationship Id="rId27" Type="http://schemas.openxmlformats.org/officeDocument/2006/relationships/customXml" Target="../ink/ink4719.xml"/><Relationship Id="rId269" Type="http://schemas.openxmlformats.org/officeDocument/2006/relationships/customXml" Target="../ink/ink4841.xml"/><Relationship Id="rId268" Type="http://schemas.openxmlformats.org/officeDocument/2006/relationships/image" Target="../media/image4388.png"/><Relationship Id="rId267" Type="http://schemas.openxmlformats.org/officeDocument/2006/relationships/customXml" Target="../ink/ink4840.xml"/><Relationship Id="rId266" Type="http://schemas.openxmlformats.org/officeDocument/2006/relationships/image" Target="../media/image4387.png"/><Relationship Id="rId265" Type="http://schemas.openxmlformats.org/officeDocument/2006/relationships/customXml" Target="../ink/ink4839.xml"/><Relationship Id="rId264" Type="http://schemas.openxmlformats.org/officeDocument/2006/relationships/image" Target="../media/image4386.png"/><Relationship Id="rId263" Type="http://schemas.openxmlformats.org/officeDocument/2006/relationships/customXml" Target="../ink/ink4838.xml"/><Relationship Id="rId262" Type="http://schemas.openxmlformats.org/officeDocument/2006/relationships/image" Target="../media/image120.png"/><Relationship Id="rId261" Type="http://schemas.openxmlformats.org/officeDocument/2006/relationships/customXml" Target="../ink/ink4837.xml"/><Relationship Id="rId260" Type="http://schemas.openxmlformats.org/officeDocument/2006/relationships/image" Target="../media/image3542.emf"/><Relationship Id="rId26" Type="http://schemas.openxmlformats.org/officeDocument/2006/relationships/image" Target="../media/image4272.png"/><Relationship Id="rId259" Type="http://schemas.openxmlformats.org/officeDocument/2006/relationships/oleObject" Target="../embeddings/oleObject5.bin"/><Relationship Id="rId258" Type="http://schemas.openxmlformats.org/officeDocument/2006/relationships/customXml" Target="../ink/ink4836.xml"/><Relationship Id="rId257" Type="http://schemas.openxmlformats.org/officeDocument/2006/relationships/image" Target="../media/image4385.png"/><Relationship Id="rId256" Type="http://schemas.openxmlformats.org/officeDocument/2006/relationships/customXml" Target="../ink/ink4835.xml"/><Relationship Id="rId255" Type="http://schemas.openxmlformats.org/officeDocument/2006/relationships/image" Target="../media/image4384.png"/><Relationship Id="rId254" Type="http://schemas.openxmlformats.org/officeDocument/2006/relationships/customXml" Target="../ink/ink4834.xml"/><Relationship Id="rId253" Type="http://schemas.openxmlformats.org/officeDocument/2006/relationships/image" Target="../media/image4383.png"/><Relationship Id="rId252" Type="http://schemas.openxmlformats.org/officeDocument/2006/relationships/customXml" Target="../ink/ink4833.xml"/><Relationship Id="rId251" Type="http://schemas.openxmlformats.org/officeDocument/2006/relationships/image" Target="../media/image4382.png"/><Relationship Id="rId250" Type="http://schemas.openxmlformats.org/officeDocument/2006/relationships/customXml" Target="../ink/ink4832.xml"/><Relationship Id="rId25" Type="http://schemas.openxmlformats.org/officeDocument/2006/relationships/customXml" Target="../ink/ink4718.xml"/><Relationship Id="rId249" Type="http://schemas.openxmlformats.org/officeDocument/2006/relationships/image" Target="../media/image4381.png"/><Relationship Id="rId248" Type="http://schemas.openxmlformats.org/officeDocument/2006/relationships/customXml" Target="../ink/ink4831.xml"/><Relationship Id="rId247" Type="http://schemas.openxmlformats.org/officeDocument/2006/relationships/image" Target="../media/image4380.png"/><Relationship Id="rId246" Type="http://schemas.openxmlformats.org/officeDocument/2006/relationships/customXml" Target="../ink/ink4830.xml"/><Relationship Id="rId245" Type="http://schemas.openxmlformats.org/officeDocument/2006/relationships/image" Target="../media/image4379.png"/><Relationship Id="rId244" Type="http://schemas.openxmlformats.org/officeDocument/2006/relationships/customXml" Target="../ink/ink4829.xml"/><Relationship Id="rId243" Type="http://schemas.openxmlformats.org/officeDocument/2006/relationships/image" Target="../media/image4378.png"/><Relationship Id="rId242" Type="http://schemas.openxmlformats.org/officeDocument/2006/relationships/customXml" Target="../ink/ink4828.xml"/><Relationship Id="rId241" Type="http://schemas.openxmlformats.org/officeDocument/2006/relationships/image" Target="../media/image4377.png"/><Relationship Id="rId240" Type="http://schemas.openxmlformats.org/officeDocument/2006/relationships/customXml" Target="../ink/ink4827.xml"/><Relationship Id="rId24" Type="http://schemas.openxmlformats.org/officeDocument/2006/relationships/image" Target="../media/image4271.png"/><Relationship Id="rId239" Type="http://schemas.openxmlformats.org/officeDocument/2006/relationships/image" Target="../media/image4376.png"/><Relationship Id="rId238" Type="http://schemas.openxmlformats.org/officeDocument/2006/relationships/customXml" Target="../ink/ink4826.xml"/><Relationship Id="rId237" Type="http://schemas.openxmlformats.org/officeDocument/2006/relationships/image" Target="../media/image4375.png"/><Relationship Id="rId236" Type="http://schemas.openxmlformats.org/officeDocument/2006/relationships/customXml" Target="../ink/ink4825.xml"/><Relationship Id="rId235" Type="http://schemas.openxmlformats.org/officeDocument/2006/relationships/image" Target="../media/image4374.png"/><Relationship Id="rId234" Type="http://schemas.openxmlformats.org/officeDocument/2006/relationships/customXml" Target="../ink/ink4824.xml"/><Relationship Id="rId233" Type="http://schemas.openxmlformats.org/officeDocument/2006/relationships/image" Target="../media/image4373.png"/><Relationship Id="rId232" Type="http://schemas.openxmlformats.org/officeDocument/2006/relationships/customXml" Target="../ink/ink4823.xml"/><Relationship Id="rId231" Type="http://schemas.openxmlformats.org/officeDocument/2006/relationships/image" Target="../media/image4372.png"/><Relationship Id="rId230" Type="http://schemas.openxmlformats.org/officeDocument/2006/relationships/customXml" Target="../ink/ink4822.xml"/><Relationship Id="rId23" Type="http://schemas.openxmlformats.org/officeDocument/2006/relationships/customXml" Target="../ink/ink4717.xml"/><Relationship Id="rId229" Type="http://schemas.openxmlformats.org/officeDocument/2006/relationships/image" Target="../media/image4371.png"/><Relationship Id="rId228" Type="http://schemas.openxmlformats.org/officeDocument/2006/relationships/customXml" Target="../ink/ink4821.xml"/><Relationship Id="rId227" Type="http://schemas.openxmlformats.org/officeDocument/2006/relationships/image" Target="../media/image4370.png"/><Relationship Id="rId226" Type="http://schemas.openxmlformats.org/officeDocument/2006/relationships/customXml" Target="../ink/ink4820.xml"/><Relationship Id="rId225" Type="http://schemas.openxmlformats.org/officeDocument/2006/relationships/image" Target="../media/image4369.png"/><Relationship Id="rId224" Type="http://schemas.openxmlformats.org/officeDocument/2006/relationships/customXml" Target="../ink/ink4819.xml"/><Relationship Id="rId223" Type="http://schemas.openxmlformats.org/officeDocument/2006/relationships/image" Target="../media/image4368.png"/><Relationship Id="rId222" Type="http://schemas.openxmlformats.org/officeDocument/2006/relationships/customXml" Target="../ink/ink4818.xml"/><Relationship Id="rId221" Type="http://schemas.openxmlformats.org/officeDocument/2006/relationships/image" Target="../media/image4367.png"/><Relationship Id="rId220" Type="http://schemas.openxmlformats.org/officeDocument/2006/relationships/customXml" Target="../ink/ink4817.xml"/><Relationship Id="rId22" Type="http://schemas.openxmlformats.org/officeDocument/2006/relationships/image" Target="../media/image4270.png"/><Relationship Id="rId219" Type="http://schemas.openxmlformats.org/officeDocument/2006/relationships/image" Target="../media/image4366.png"/><Relationship Id="rId218" Type="http://schemas.openxmlformats.org/officeDocument/2006/relationships/customXml" Target="../ink/ink4816.xml"/><Relationship Id="rId217" Type="http://schemas.openxmlformats.org/officeDocument/2006/relationships/image" Target="../media/image4365.png"/><Relationship Id="rId216" Type="http://schemas.openxmlformats.org/officeDocument/2006/relationships/customXml" Target="../ink/ink4815.xml"/><Relationship Id="rId215" Type="http://schemas.openxmlformats.org/officeDocument/2006/relationships/image" Target="../media/image4364.png"/><Relationship Id="rId214" Type="http://schemas.openxmlformats.org/officeDocument/2006/relationships/customXml" Target="../ink/ink4814.xml"/><Relationship Id="rId213" Type="http://schemas.openxmlformats.org/officeDocument/2006/relationships/image" Target="../media/image4363.png"/><Relationship Id="rId212" Type="http://schemas.openxmlformats.org/officeDocument/2006/relationships/customXml" Target="../ink/ink4813.xml"/><Relationship Id="rId211" Type="http://schemas.openxmlformats.org/officeDocument/2006/relationships/image" Target="../media/image4362.png"/><Relationship Id="rId210" Type="http://schemas.openxmlformats.org/officeDocument/2006/relationships/customXml" Target="../ink/ink4812.xml"/><Relationship Id="rId21" Type="http://schemas.openxmlformats.org/officeDocument/2006/relationships/customXml" Target="../ink/ink4716.xml"/><Relationship Id="rId209" Type="http://schemas.openxmlformats.org/officeDocument/2006/relationships/image" Target="../media/image4361.png"/><Relationship Id="rId208" Type="http://schemas.openxmlformats.org/officeDocument/2006/relationships/customXml" Target="../ink/ink4811.xml"/><Relationship Id="rId207" Type="http://schemas.openxmlformats.org/officeDocument/2006/relationships/image" Target="../media/image4360.png"/><Relationship Id="rId206" Type="http://schemas.openxmlformats.org/officeDocument/2006/relationships/customXml" Target="../ink/ink4810.xml"/><Relationship Id="rId205" Type="http://schemas.openxmlformats.org/officeDocument/2006/relationships/image" Target="../media/image4359.png"/><Relationship Id="rId204" Type="http://schemas.openxmlformats.org/officeDocument/2006/relationships/customXml" Target="../ink/ink4809.xml"/><Relationship Id="rId203" Type="http://schemas.openxmlformats.org/officeDocument/2006/relationships/image" Target="../media/image4358.png"/><Relationship Id="rId202" Type="http://schemas.openxmlformats.org/officeDocument/2006/relationships/customXml" Target="../ink/ink4808.xml"/><Relationship Id="rId201" Type="http://schemas.openxmlformats.org/officeDocument/2006/relationships/image" Target="../media/image4357.png"/><Relationship Id="rId200" Type="http://schemas.openxmlformats.org/officeDocument/2006/relationships/customXml" Target="../ink/ink4807.xml"/><Relationship Id="rId20" Type="http://schemas.openxmlformats.org/officeDocument/2006/relationships/image" Target="../media/image4269.png"/><Relationship Id="rId2" Type="http://schemas.openxmlformats.org/officeDocument/2006/relationships/image" Target="../media/image4260.png"/><Relationship Id="rId199" Type="http://schemas.openxmlformats.org/officeDocument/2006/relationships/image" Target="../media/image4356.png"/><Relationship Id="rId198" Type="http://schemas.openxmlformats.org/officeDocument/2006/relationships/customXml" Target="../ink/ink4806.xml"/><Relationship Id="rId197" Type="http://schemas.openxmlformats.org/officeDocument/2006/relationships/image" Target="../media/image4355.png"/><Relationship Id="rId196" Type="http://schemas.openxmlformats.org/officeDocument/2006/relationships/customXml" Target="../ink/ink4805.xml"/><Relationship Id="rId195" Type="http://schemas.openxmlformats.org/officeDocument/2006/relationships/image" Target="../media/image4354.png"/><Relationship Id="rId194" Type="http://schemas.openxmlformats.org/officeDocument/2006/relationships/customXml" Target="../ink/ink4804.xml"/><Relationship Id="rId193" Type="http://schemas.openxmlformats.org/officeDocument/2006/relationships/image" Target="../media/image4353.png"/><Relationship Id="rId192" Type="http://schemas.openxmlformats.org/officeDocument/2006/relationships/customXml" Target="../ink/ink4803.xml"/><Relationship Id="rId191" Type="http://schemas.openxmlformats.org/officeDocument/2006/relationships/image" Target="../media/image4352.png"/><Relationship Id="rId190" Type="http://schemas.openxmlformats.org/officeDocument/2006/relationships/customXml" Target="../ink/ink4802.xml"/><Relationship Id="rId19" Type="http://schemas.openxmlformats.org/officeDocument/2006/relationships/customXml" Target="../ink/ink4715.xml"/><Relationship Id="rId189" Type="http://schemas.openxmlformats.org/officeDocument/2006/relationships/image" Target="../media/image4351.png"/><Relationship Id="rId188" Type="http://schemas.openxmlformats.org/officeDocument/2006/relationships/customXml" Target="../ink/ink4801.xml"/><Relationship Id="rId187" Type="http://schemas.openxmlformats.org/officeDocument/2006/relationships/image" Target="../media/image4350.png"/><Relationship Id="rId186" Type="http://schemas.openxmlformats.org/officeDocument/2006/relationships/customXml" Target="../ink/ink4800.xml"/><Relationship Id="rId185" Type="http://schemas.openxmlformats.org/officeDocument/2006/relationships/image" Target="../media/image4349.png"/><Relationship Id="rId184" Type="http://schemas.openxmlformats.org/officeDocument/2006/relationships/customXml" Target="../ink/ink4799.xml"/><Relationship Id="rId183" Type="http://schemas.openxmlformats.org/officeDocument/2006/relationships/image" Target="../media/image4348.png"/><Relationship Id="rId182" Type="http://schemas.openxmlformats.org/officeDocument/2006/relationships/customXml" Target="../ink/ink4798.xml"/><Relationship Id="rId181" Type="http://schemas.openxmlformats.org/officeDocument/2006/relationships/image" Target="../media/image4347.png"/><Relationship Id="rId180" Type="http://schemas.openxmlformats.org/officeDocument/2006/relationships/customXml" Target="../ink/ink4797.xml"/><Relationship Id="rId18" Type="http://schemas.openxmlformats.org/officeDocument/2006/relationships/image" Target="../media/image4268.png"/><Relationship Id="rId179" Type="http://schemas.openxmlformats.org/officeDocument/2006/relationships/image" Target="../media/image4346.png"/><Relationship Id="rId178" Type="http://schemas.openxmlformats.org/officeDocument/2006/relationships/customXml" Target="../ink/ink4796.xml"/><Relationship Id="rId177" Type="http://schemas.openxmlformats.org/officeDocument/2006/relationships/image" Target="../media/image4345.png"/><Relationship Id="rId176" Type="http://schemas.openxmlformats.org/officeDocument/2006/relationships/customXml" Target="../ink/ink4795.xml"/><Relationship Id="rId175" Type="http://schemas.openxmlformats.org/officeDocument/2006/relationships/image" Target="../media/image4344.png"/><Relationship Id="rId174" Type="http://schemas.openxmlformats.org/officeDocument/2006/relationships/customXml" Target="../ink/ink4794.xml"/><Relationship Id="rId173" Type="http://schemas.openxmlformats.org/officeDocument/2006/relationships/image" Target="../media/image4343.png"/><Relationship Id="rId172" Type="http://schemas.openxmlformats.org/officeDocument/2006/relationships/customXml" Target="../ink/ink4793.xml"/><Relationship Id="rId171" Type="http://schemas.openxmlformats.org/officeDocument/2006/relationships/image" Target="../media/image4342.png"/><Relationship Id="rId170" Type="http://schemas.openxmlformats.org/officeDocument/2006/relationships/customXml" Target="../ink/ink4792.xml"/><Relationship Id="rId17" Type="http://schemas.openxmlformats.org/officeDocument/2006/relationships/customXml" Target="../ink/ink4714.xml"/><Relationship Id="rId169" Type="http://schemas.openxmlformats.org/officeDocument/2006/relationships/image" Target="../media/image4341.png"/><Relationship Id="rId168" Type="http://schemas.openxmlformats.org/officeDocument/2006/relationships/customXml" Target="../ink/ink4791.xml"/><Relationship Id="rId167" Type="http://schemas.openxmlformats.org/officeDocument/2006/relationships/customXml" Target="../ink/ink4790.xml"/><Relationship Id="rId166" Type="http://schemas.openxmlformats.org/officeDocument/2006/relationships/image" Target="../media/image4340.png"/><Relationship Id="rId165" Type="http://schemas.openxmlformats.org/officeDocument/2006/relationships/customXml" Target="../ink/ink4789.xml"/><Relationship Id="rId164" Type="http://schemas.openxmlformats.org/officeDocument/2006/relationships/image" Target="../media/image4339.png"/><Relationship Id="rId163" Type="http://schemas.openxmlformats.org/officeDocument/2006/relationships/customXml" Target="../ink/ink4788.xml"/><Relationship Id="rId162" Type="http://schemas.openxmlformats.org/officeDocument/2006/relationships/image" Target="../media/image4338.png"/><Relationship Id="rId161" Type="http://schemas.openxmlformats.org/officeDocument/2006/relationships/customXml" Target="../ink/ink4787.xml"/><Relationship Id="rId160" Type="http://schemas.openxmlformats.org/officeDocument/2006/relationships/image" Target="../media/image4337.png"/><Relationship Id="rId16" Type="http://schemas.openxmlformats.org/officeDocument/2006/relationships/image" Target="../media/image4267.png"/><Relationship Id="rId159" Type="http://schemas.openxmlformats.org/officeDocument/2006/relationships/customXml" Target="../ink/ink4786.xml"/><Relationship Id="rId158" Type="http://schemas.openxmlformats.org/officeDocument/2006/relationships/image" Target="../media/image4336.png"/><Relationship Id="rId157" Type="http://schemas.openxmlformats.org/officeDocument/2006/relationships/customXml" Target="../ink/ink4785.xml"/><Relationship Id="rId156" Type="http://schemas.openxmlformats.org/officeDocument/2006/relationships/image" Target="../media/image4335.png"/><Relationship Id="rId155" Type="http://schemas.openxmlformats.org/officeDocument/2006/relationships/customXml" Target="../ink/ink4784.xml"/><Relationship Id="rId154" Type="http://schemas.openxmlformats.org/officeDocument/2006/relationships/image" Target="../media/image4334.png"/><Relationship Id="rId153" Type="http://schemas.openxmlformats.org/officeDocument/2006/relationships/customXml" Target="../ink/ink4783.xml"/><Relationship Id="rId152" Type="http://schemas.openxmlformats.org/officeDocument/2006/relationships/image" Target="../media/image4333.png"/><Relationship Id="rId151" Type="http://schemas.openxmlformats.org/officeDocument/2006/relationships/customXml" Target="../ink/ink4782.xml"/><Relationship Id="rId150" Type="http://schemas.openxmlformats.org/officeDocument/2006/relationships/image" Target="../media/image4332.png"/><Relationship Id="rId15" Type="http://schemas.openxmlformats.org/officeDocument/2006/relationships/customXml" Target="../ink/ink4713.xml"/><Relationship Id="rId149" Type="http://schemas.openxmlformats.org/officeDocument/2006/relationships/customXml" Target="../ink/ink4781.xml"/><Relationship Id="rId148" Type="http://schemas.openxmlformats.org/officeDocument/2006/relationships/image" Target="../media/image4331.png"/><Relationship Id="rId147" Type="http://schemas.openxmlformats.org/officeDocument/2006/relationships/customXml" Target="../ink/ink4780.xml"/><Relationship Id="rId146" Type="http://schemas.openxmlformats.org/officeDocument/2006/relationships/image" Target="../media/image4330.png"/><Relationship Id="rId145" Type="http://schemas.openxmlformats.org/officeDocument/2006/relationships/customXml" Target="../ink/ink4779.xml"/><Relationship Id="rId144" Type="http://schemas.openxmlformats.org/officeDocument/2006/relationships/image" Target="../media/image4329.png"/><Relationship Id="rId143" Type="http://schemas.openxmlformats.org/officeDocument/2006/relationships/customXml" Target="../ink/ink4778.xml"/><Relationship Id="rId142" Type="http://schemas.openxmlformats.org/officeDocument/2006/relationships/image" Target="../media/image4328.png"/><Relationship Id="rId141" Type="http://schemas.openxmlformats.org/officeDocument/2006/relationships/customXml" Target="../ink/ink4777.xml"/><Relationship Id="rId140" Type="http://schemas.openxmlformats.org/officeDocument/2006/relationships/image" Target="../media/image4327.png"/><Relationship Id="rId14" Type="http://schemas.openxmlformats.org/officeDocument/2006/relationships/image" Target="../media/image4266.png"/><Relationship Id="rId139" Type="http://schemas.openxmlformats.org/officeDocument/2006/relationships/customXml" Target="../ink/ink4776.xml"/><Relationship Id="rId138" Type="http://schemas.openxmlformats.org/officeDocument/2006/relationships/image" Target="../media/image4326.png"/><Relationship Id="rId137" Type="http://schemas.openxmlformats.org/officeDocument/2006/relationships/customXml" Target="../ink/ink4775.xml"/><Relationship Id="rId136" Type="http://schemas.openxmlformats.org/officeDocument/2006/relationships/image" Target="../media/image4325.png"/><Relationship Id="rId135" Type="http://schemas.openxmlformats.org/officeDocument/2006/relationships/customXml" Target="../ink/ink4774.xml"/><Relationship Id="rId134" Type="http://schemas.openxmlformats.org/officeDocument/2006/relationships/image" Target="../media/image4324.png"/><Relationship Id="rId133" Type="http://schemas.openxmlformats.org/officeDocument/2006/relationships/customXml" Target="../ink/ink4773.xml"/><Relationship Id="rId132" Type="http://schemas.openxmlformats.org/officeDocument/2006/relationships/image" Target="../media/image4323.png"/><Relationship Id="rId131" Type="http://schemas.openxmlformats.org/officeDocument/2006/relationships/customXml" Target="../ink/ink4772.xml"/><Relationship Id="rId130" Type="http://schemas.openxmlformats.org/officeDocument/2006/relationships/image" Target="../media/image4322.png"/><Relationship Id="rId13" Type="http://schemas.openxmlformats.org/officeDocument/2006/relationships/customXml" Target="../ink/ink4712.xml"/><Relationship Id="rId129" Type="http://schemas.openxmlformats.org/officeDocument/2006/relationships/customXml" Target="../ink/ink4771.xml"/><Relationship Id="rId128" Type="http://schemas.openxmlformats.org/officeDocument/2006/relationships/image" Target="../media/image4321.png"/><Relationship Id="rId127" Type="http://schemas.openxmlformats.org/officeDocument/2006/relationships/customXml" Target="../ink/ink4770.xml"/><Relationship Id="rId126" Type="http://schemas.openxmlformats.org/officeDocument/2006/relationships/image" Target="../media/image4320.png"/><Relationship Id="rId125" Type="http://schemas.openxmlformats.org/officeDocument/2006/relationships/customXml" Target="../ink/ink4769.xml"/><Relationship Id="rId124" Type="http://schemas.openxmlformats.org/officeDocument/2006/relationships/image" Target="../media/image4319.png"/><Relationship Id="rId123" Type="http://schemas.openxmlformats.org/officeDocument/2006/relationships/customXml" Target="../ink/ink4768.xml"/><Relationship Id="rId122" Type="http://schemas.openxmlformats.org/officeDocument/2006/relationships/image" Target="../media/image4318.png"/><Relationship Id="rId121" Type="http://schemas.openxmlformats.org/officeDocument/2006/relationships/customXml" Target="../ink/ink4767.xml"/><Relationship Id="rId120" Type="http://schemas.openxmlformats.org/officeDocument/2006/relationships/image" Target="../media/image4317.png"/><Relationship Id="rId12" Type="http://schemas.openxmlformats.org/officeDocument/2006/relationships/image" Target="../media/image4265.png"/><Relationship Id="rId119" Type="http://schemas.openxmlformats.org/officeDocument/2006/relationships/customXml" Target="../ink/ink4766.xml"/><Relationship Id="rId118" Type="http://schemas.openxmlformats.org/officeDocument/2006/relationships/image" Target="../media/image4316.png"/><Relationship Id="rId117" Type="http://schemas.openxmlformats.org/officeDocument/2006/relationships/customXml" Target="../ink/ink4765.xml"/><Relationship Id="rId116" Type="http://schemas.openxmlformats.org/officeDocument/2006/relationships/image" Target="../media/image4315.png"/><Relationship Id="rId115" Type="http://schemas.openxmlformats.org/officeDocument/2006/relationships/customXml" Target="../ink/ink4764.xml"/><Relationship Id="rId114" Type="http://schemas.openxmlformats.org/officeDocument/2006/relationships/image" Target="../media/image4314.png"/><Relationship Id="rId113" Type="http://schemas.openxmlformats.org/officeDocument/2006/relationships/customXml" Target="../ink/ink4763.xml"/><Relationship Id="rId112" Type="http://schemas.openxmlformats.org/officeDocument/2006/relationships/image" Target="../media/image4313.png"/><Relationship Id="rId111" Type="http://schemas.openxmlformats.org/officeDocument/2006/relationships/customXml" Target="../ink/ink4762.xml"/><Relationship Id="rId110" Type="http://schemas.openxmlformats.org/officeDocument/2006/relationships/image" Target="../media/image4312.png"/><Relationship Id="rId11" Type="http://schemas.openxmlformats.org/officeDocument/2006/relationships/customXml" Target="../ink/ink4711.xml"/><Relationship Id="rId109" Type="http://schemas.openxmlformats.org/officeDocument/2006/relationships/customXml" Target="../ink/ink4761.xml"/><Relationship Id="rId108" Type="http://schemas.openxmlformats.org/officeDocument/2006/relationships/image" Target="../media/image4311.png"/><Relationship Id="rId107" Type="http://schemas.openxmlformats.org/officeDocument/2006/relationships/customXml" Target="../ink/ink4760.xml"/><Relationship Id="rId106" Type="http://schemas.openxmlformats.org/officeDocument/2006/relationships/image" Target="../media/image4310.png"/><Relationship Id="rId105" Type="http://schemas.openxmlformats.org/officeDocument/2006/relationships/customXml" Target="../ink/ink4759.xml"/><Relationship Id="rId104" Type="http://schemas.openxmlformats.org/officeDocument/2006/relationships/image" Target="../media/image4309.png"/><Relationship Id="rId103" Type="http://schemas.openxmlformats.org/officeDocument/2006/relationships/customXml" Target="../ink/ink4758.xml"/><Relationship Id="rId102" Type="http://schemas.openxmlformats.org/officeDocument/2006/relationships/image" Target="../media/image4308.png"/><Relationship Id="rId101" Type="http://schemas.openxmlformats.org/officeDocument/2006/relationships/customXml" Target="../ink/ink4757.xml"/><Relationship Id="rId100" Type="http://schemas.openxmlformats.org/officeDocument/2006/relationships/image" Target="../media/image4307.png"/><Relationship Id="rId10" Type="http://schemas.openxmlformats.org/officeDocument/2006/relationships/image" Target="../media/image4264.png"/><Relationship Id="rId1" Type="http://schemas.openxmlformats.org/officeDocument/2006/relationships/customXml" Target="../ink/ink4706.xml"/></Relationships>
</file>

<file path=ppt/slides/_rels/slide43.xml.rels><?xml version="1.0" encoding="UTF-8" standalone="yes"?>
<Relationships xmlns="http://schemas.openxmlformats.org/package/2006/relationships"><Relationship Id="rId9" Type="http://schemas.openxmlformats.org/officeDocument/2006/relationships/customXml" Target="../ink/ink4854.xml"/><Relationship Id="rId8" Type="http://schemas.openxmlformats.org/officeDocument/2006/relationships/image" Target="../media/image4402.png"/><Relationship Id="rId7" Type="http://schemas.openxmlformats.org/officeDocument/2006/relationships/customXml" Target="../ink/ink4853.xml"/><Relationship Id="rId6" Type="http://schemas.openxmlformats.org/officeDocument/2006/relationships/image" Target="../media/image4401.png"/><Relationship Id="rId5" Type="http://schemas.openxmlformats.org/officeDocument/2006/relationships/customXml" Target="../ink/ink4852.xml"/><Relationship Id="rId48" Type="http://schemas.openxmlformats.org/officeDocument/2006/relationships/vmlDrawing" Target="../drawings/vmlDrawing6.vml"/><Relationship Id="rId47" Type="http://schemas.openxmlformats.org/officeDocument/2006/relationships/slideLayout" Target="../slideLayouts/slideLayout2.xml"/><Relationship Id="rId46" Type="http://schemas.openxmlformats.org/officeDocument/2006/relationships/tags" Target="../tags/tag108.xml"/><Relationship Id="rId45" Type="http://schemas.openxmlformats.org/officeDocument/2006/relationships/image" Target="../media/image4419.png"/><Relationship Id="rId44" Type="http://schemas.openxmlformats.org/officeDocument/2006/relationships/customXml" Target="../ink/ink4872.xml"/><Relationship Id="rId43" Type="http://schemas.openxmlformats.org/officeDocument/2006/relationships/customXml" Target="../ink/ink4871.xml"/><Relationship Id="rId42" Type="http://schemas.openxmlformats.org/officeDocument/2006/relationships/image" Target="../media/image4418.png"/><Relationship Id="rId41" Type="http://schemas.openxmlformats.org/officeDocument/2006/relationships/customXml" Target="../ink/ink4870.xml"/><Relationship Id="rId40" Type="http://schemas.openxmlformats.org/officeDocument/2006/relationships/image" Target="../media/image4417.png"/><Relationship Id="rId4" Type="http://schemas.openxmlformats.org/officeDocument/2006/relationships/image" Target="../media/image4400.png"/><Relationship Id="rId39" Type="http://schemas.openxmlformats.org/officeDocument/2006/relationships/customXml" Target="../ink/ink4869.xml"/><Relationship Id="rId38" Type="http://schemas.openxmlformats.org/officeDocument/2006/relationships/image" Target="../media/image4416.png"/><Relationship Id="rId37" Type="http://schemas.openxmlformats.org/officeDocument/2006/relationships/customXml" Target="../ink/ink4868.xml"/><Relationship Id="rId36" Type="http://schemas.openxmlformats.org/officeDocument/2006/relationships/image" Target="../media/image4415.png"/><Relationship Id="rId35" Type="http://schemas.openxmlformats.org/officeDocument/2006/relationships/customXml" Target="../ink/ink4867.xml"/><Relationship Id="rId34" Type="http://schemas.openxmlformats.org/officeDocument/2006/relationships/image" Target="../media/image4414.png"/><Relationship Id="rId33" Type="http://schemas.openxmlformats.org/officeDocument/2006/relationships/customXml" Target="../ink/ink4866.xml"/><Relationship Id="rId32" Type="http://schemas.openxmlformats.org/officeDocument/2006/relationships/image" Target="../media/image4413.png"/><Relationship Id="rId31" Type="http://schemas.openxmlformats.org/officeDocument/2006/relationships/customXml" Target="../ink/ink4865.xml"/><Relationship Id="rId30" Type="http://schemas.openxmlformats.org/officeDocument/2006/relationships/image" Target="../media/image269.png"/><Relationship Id="rId3" Type="http://schemas.openxmlformats.org/officeDocument/2006/relationships/customXml" Target="../ink/ink4851.xml"/><Relationship Id="rId29" Type="http://schemas.openxmlformats.org/officeDocument/2006/relationships/customXml" Target="../ink/ink4864.xml"/><Relationship Id="rId28" Type="http://schemas.openxmlformats.org/officeDocument/2006/relationships/image" Target="../media/image4412.png"/><Relationship Id="rId27" Type="http://schemas.openxmlformats.org/officeDocument/2006/relationships/customXml" Target="../ink/ink4863.xml"/><Relationship Id="rId26" Type="http://schemas.openxmlformats.org/officeDocument/2006/relationships/image" Target="../media/image4411.png"/><Relationship Id="rId25" Type="http://schemas.openxmlformats.org/officeDocument/2006/relationships/customXml" Target="../ink/ink4862.xml"/><Relationship Id="rId24" Type="http://schemas.openxmlformats.org/officeDocument/2006/relationships/image" Target="../media/image4410.png"/><Relationship Id="rId23" Type="http://schemas.openxmlformats.org/officeDocument/2006/relationships/customXml" Target="../ink/ink4861.xml"/><Relationship Id="rId22" Type="http://schemas.openxmlformats.org/officeDocument/2006/relationships/image" Target="../media/image4409.png"/><Relationship Id="rId21" Type="http://schemas.openxmlformats.org/officeDocument/2006/relationships/customXml" Target="../ink/ink4860.xml"/><Relationship Id="rId20" Type="http://schemas.openxmlformats.org/officeDocument/2006/relationships/image" Target="../media/image4408.png"/><Relationship Id="rId2" Type="http://schemas.openxmlformats.org/officeDocument/2006/relationships/image" Target="../media/image4399.emf"/><Relationship Id="rId19" Type="http://schemas.openxmlformats.org/officeDocument/2006/relationships/customXml" Target="../ink/ink4859.xml"/><Relationship Id="rId18" Type="http://schemas.openxmlformats.org/officeDocument/2006/relationships/image" Target="../media/image4407.png"/><Relationship Id="rId17" Type="http://schemas.openxmlformats.org/officeDocument/2006/relationships/customXml" Target="../ink/ink4858.xml"/><Relationship Id="rId16" Type="http://schemas.openxmlformats.org/officeDocument/2006/relationships/image" Target="../media/image4406.png"/><Relationship Id="rId15" Type="http://schemas.openxmlformats.org/officeDocument/2006/relationships/customXml" Target="../ink/ink4857.xml"/><Relationship Id="rId14" Type="http://schemas.openxmlformats.org/officeDocument/2006/relationships/image" Target="../media/image4405.png"/><Relationship Id="rId13" Type="http://schemas.openxmlformats.org/officeDocument/2006/relationships/customXml" Target="../ink/ink4856.xml"/><Relationship Id="rId12" Type="http://schemas.openxmlformats.org/officeDocument/2006/relationships/image" Target="../media/image4404.png"/><Relationship Id="rId11" Type="http://schemas.openxmlformats.org/officeDocument/2006/relationships/customXml" Target="../ink/ink4855.xml"/><Relationship Id="rId10" Type="http://schemas.openxmlformats.org/officeDocument/2006/relationships/image" Target="../media/image4403.png"/><Relationship Id="rId1" Type="http://schemas.openxmlformats.org/officeDocument/2006/relationships/oleObject" Target="../embeddings/oleObject6.bin"/></Relationships>
</file>

<file path=ppt/slides/_rels/slide44.xml.rels><?xml version="1.0" encoding="UTF-8" standalone="yes"?>
<Relationships xmlns="http://schemas.openxmlformats.org/package/2006/relationships"><Relationship Id="rId99" Type="http://schemas.openxmlformats.org/officeDocument/2006/relationships/image" Target="../media/image4454.png"/><Relationship Id="rId98" Type="http://schemas.openxmlformats.org/officeDocument/2006/relationships/customXml" Target="../ink/ink4921.xml"/><Relationship Id="rId97" Type="http://schemas.openxmlformats.org/officeDocument/2006/relationships/image" Target="../media/image4453.png"/><Relationship Id="rId96" Type="http://schemas.openxmlformats.org/officeDocument/2006/relationships/customXml" Target="../ink/ink4920.xml"/><Relationship Id="rId95" Type="http://schemas.openxmlformats.org/officeDocument/2006/relationships/image" Target="../media/image4452.png"/><Relationship Id="rId94" Type="http://schemas.openxmlformats.org/officeDocument/2006/relationships/customXml" Target="../ink/ink4919.xml"/><Relationship Id="rId93" Type="http://schemas.openxmlformats.org/officeDocument/2006/relationships/image" Target="../media/image4451.png"/><Relationship Id="rId92" Type="http://schemas.openxmlformats.org/officeDocument/2006/relationships/customXml" Target="../ink/ink4918.xml"/><Relationship Id="rId91" Type="http://schemas.openxmlformats.org/officeDocument/2006/relationships/image" Target="../media/image4450.png"/><Relationship Id="rId90" Type="http://schemas.openxmlformats.org/officeDocument/2006/relationships/customXml" Target="../ink/ink4917.xml"/><Relationship Id="rId9" Type="http://schemas.openxmlformats.org/officeDocument/2006/relationships/customXml" Target="../ink/ink4876.xml"/><Relationship Id="rId89" Type="http://schemas.openxmlformats.org/officeDocument/2006/relationships/image" Target="../media/image4449.png"/><Relationship Id="rId88" Type="http://schemas.openxmlformats.org/officeDocument/2006/relationships/customXml" Target="../ink/ink4916.xml"/><Relationship Id="rId87" Type="http://schemas.openxmlformats.org/officeDocument/2006/relationships/image" Target="../media/image4448.png"/><Relationship Id="rId86" Type="http://schemas.openxmlformats.org/officeDocument/2006/relationships/customXml" Target="../ink/ink4915.xml"/><Relationship Id="rId85" Type="http://schemas.openxmlformats.org/officeDocument/2006/relationships/image" Target="../media/image4447.png"/><Relationship Id="rId84" Type="http://schemas.openxmlformats.org/officeDocument/2006/relationships/customXml" Target="../ink/ink4914.xml"/><Relationship Id="rId83" Type="http://schemas.openxmlformats.org/officeDocument/2006/relationships/image" Target="../media/image4446.png"/><Relationship Id="rId82" Type="http://schemas.openxmlformats.org/officeDocument/2006/relationships/customXml" Target="../ink/ink4913.xml"/><Relationship Id="rId81" Type="http://schemas.openxmlformats.org/officeDocument/2006/relationships/image" Target="../media/image4445.png"/><Relationship Id="rId80" Type="http://schemas.openxmlformats.org/officeDocument/2006/relationships/customXml" Target="../ink/ink4912.xml"/><Relationship Id="rId8" Type="http://schemas.openxmlformats.org/officeDocument/2006/relationships/image" Target="../media/image4402.png"/><Relationship Id="rId79" Type="http://schemas.openxmlformats.org/officeDocument/2006/relationships/image" Target="../media/image4444.png"/><Relationship Id="rId78" Type="http://schemas.openxmlformats.org/officeDocument/2006/relationships/customXml" Target="../ink/ink4911.xml"/><Relationship Id="rId77" Type="http://schemas.openxmlformats.org/officeDocument/2006/relationships/image" Target="../media/image4443.png"/><Relationship Id="rId76" Type="http://schemas.openxmlformats.org/officeDocument/2006/relationships/customXml" Target="../ink/ink4910.xml"/><Relationship Id="rId75" Type="http://schemas.openxmlformats.org/officeDocument/2006/relationships/image" Target="../media/image4442.png"/><Relationship Id="rId74" Type="http://schemas.openxmlformats.org/officeDocument/2006/relationships/customXml" Target="../ink/ink4909.xml"/><Relationship Id="rId73" Type="http://schemas.openxmlformats.org/officeDocument/2006/relationships/image" Target="../media/image4441.png"/><Relationship Id="rId72" Type="http://schemas.openxmlformats.org/officeDocument/2006/relationships/customXml" Target="../ink/ink4908.xml"/><Relationship Id="rId71" Type="http://schemas.openxmlformats.org/officeDocument/2006/relationships/image" Target="../media/image4440.png"/><Relationship Id="rId70" Type="http://schemas.openxmlformats.org/officeDocument/2006/relationships/customXml" Target="../ink/ink4907.xml"/><Relationship Id="rId7" Type="http://schemas.openxmlformats.org/officeDocument/2006/relationships/customXml" Target="../ink/ink4875.xml"/><Relationship Id="rId69" Type="http://schemas.openxmlformats.org/officeDocument/2006/relationships/image" Target="../media/image4439.png"/><Relationship Id="rId68" Type="http://schemas.openxmlformats.org/officeDocument/2006/relationships/customXml" Target="../ink/ink4906.xml"/><Relationship Id="rId67" Type="http://schemas.openxmlformats.org/officeDocument/2006/relationships/image" Target="../media/image4438.png"/><Relationship Id="rId66" Type="http://schemas.openxmlformats.org/officeDocument/2006/relationships/customXml" Target="../ink/ink4905.xml"/><Relationship Id="rId65" Type="http://schemas.openxmlformats.org/officeDocument/2006/relationships/image" Target="../media/image4437.png"/><Relationship Id="rId64" Type="http://schemas.openxmlformats.org/officeDocument/2006/relationships/customXml" Target="../ink/ink4904.xml"/><Relationship Id="rId63" Type="http://schemas.openxmlformats.org/officeDocument/2006/relationships/image" Target="../media/image4436.png"/><Relationship Id="rId62" Type="http://schemas.openxmlformats.org/officeDocument/2006/relationships/customXml" Target="../ink/ink4903.xml"/><Relationship Id="rId61" Type="http://schemas.openxmlformats.org/officeDocument/2006/relationships/image" Target="../media/image4435.png"/><Relationship Id="rId60" Type="http://schemas.openxmlformats.org/officeDocument/2006/relationships/customXml" Target="../ink/ink4902.xml"/><Relationship Id="rId6" Type="http://schemas.openxmlformats.org/officeDocument/2006/relationships/image" Target="../media/image4401.png"/><Relationship Id="rId59" Type="http://schemas.openxmlformats.org/officeDocument/2006/relationships/image" Target="../media/image4434.png"/><Relationship Id="rId58" Type="http://schemas.openxmlformats.org/officeDocument/2006/relationships/customXml" Target="../ink/ink4901.xml"/><Relationship Id="rId57" Type="http://schemas.openxmlformats.org/officeDocument/2006/relationships/image" Target="../media/image4433.png"/><Relationship Id="rId56" Type="http://schemas.openxmlformats.org/officeDocument/2006/relationships/customXml" Target="../ink/ink4900.xml"/><Relationship Id="rId55" Type="http://schemas.openxmlformats.org/officeDocument/2006/relationships/image" Target="../media/image4432.png"/><Relationship Id="rId54" Type="http://schemas.openxmlformats.org/officeDocument/2006/relationships/customXml" Target="../ink/ink4899.xml"/><Relationship Id="rId53" Type="http://schemas.openxmlformats.org/officeDocument/2006/relationships/image" Target="../media/image4431.png"/><Relationship Id="rId52" Type="http://schemas.openxmlformats.org/officeDocument/2006/relationships/customXml" Target="../ink/ink4898.xml"/><Relationship Id="rId51" Type="http://schemas.openxmlformats.org/officeDocument/2006/relationships/image" Target="../media/image4430.png"/><Relationship Id="rId50" Type="http://schemas.openxmlformats.org/officeDocument/2006/relationships/customXml" Target="../ink/ink4897.xml"/><Relationship Id="rId5" Type="http://schemas.openxmlformats.org/officeDocument/2006/relationships/customXml" Target="../ink/ink4874.xml"/><Relationship Id="rId49" Type="http://schemas.openxmlformats.org/officeDocument/2006/relationships/image" Target="../media/image4429.png"/><Relationship Id="rId48" Type="http://schemas.openxmlformats.org/officeDocument/2006/relationships/customXml" Target="../ink/ink4896.xml"/><Relationship Id="rId47" Type="http://schemas.openxmlformats.org/officeDocument/2006/relationships/image" Target="../media/image4428.png"/><Relationship Id="rId46" Type="http://schemas.openxmlformats.org/officeDocument/2006/relationships/customXml" Target="../ink/ink4895.xml"/><Relationship Id="rId45" Type="http://schemas.openxmlformats.org/officeDocument/2006/relationships/image" Target="../media/image4427.png"/><Relationship Id="rId44" Type="http://schemas.openxmlformats.org/officeDocument/2006/relationships/customXml" Target="../ink/ink4894.xml"/><Relationship Id="rId43" Type="http://schemas.openxmlformats.org/officeDocument/2006/relationships/image" Target="../media/image4426.png"/><Relationship Id="rId42" Type="http://schemas.openxmlformats.org/officeDocument/2006/relationships/customXml" Target="../ink/ink4893.xml"/><Relationship Id="rId41" Type="http://schemas.openxmlformats.org/officeDocument/2006/relationships/image" Target="../media/image4425.png"/><Relationship Id="rId40" Type="http://schemas.openxmlformats.org/officeDocument/2006/relationships/customXml" Target="../ink/ink4892.xml"/><Relationship Id="rId4" Type="http://schemas.openxmlformats.org/officeDocument/2006/relationships/image" Target="../media/image4400.png"/><Relationship Id="rId39" Type="http://schemas.openxmlformats.org/officeDocument/2006/relationships/image" Target="../media/image4424.png"/><Relationship Id="rId38" Type="http://schemas.openxmlformats.org/officeDocument/2006/relationships/customXml" Target="../ink/ink4891.xml"/><Relationship Id="rId37" Type="http://schemas.openxmlformats.org/officeDocument/2006/relationships/image" Target="../media/image4423.png"/><Relationship Id="rId36" Type="http://schemas.openxmlformats.org/officeDocument/2006/relationships/customXml" Target="../ink/ink4890.xml"/><Relationship Id="rId35" Type="http://schemas.openxmlformats.org/officeDocument/2006/relationships/image" Target="../media/image4422.png"/><Relationship Id="rId34" Type="http://schemas.openxmlformats.org/officeDocument/2006/relationships/customXml" Target="../ink/ink4889.xml"/><Relationship Id="rId33" Type="http://schemas.openxmlformats.org/officeDocument/2006/relationships/customXml" Target="../ink/ink4888.xml"/><Relationship Id="rId32" Type="http://schemas.openxmlformats.org/officeDocument/2006/relationships/image" Target="../media/image4421.png"/><Relationship Id="rId31" Type="http://schemas.openxmlformats.org/officeDocument/2006/relationships/customXml" Target="../ink/ink4887.xml"/><Relationship Id="rId30" Type="http://schemas.openxmlformats.org/officeDocument/2006/relationships/image" Target="../media/image4420.png"/><Relationship Id="rId3" Type="http://schemas.openxmlformats.org/officeDocument/2006/relationships/customXml" Target="../ink/ink4873.xml"/><Relationship Id="rId29" Type="http://schemas.openxmlformats.org/officeDocument/2006/relationships/customXml" Target="../ink/ink4886.xml"/><Relationship Id="rId28" Type="http://schemas.openxmlformats.org/officeDocument/2006/relationships/image" Target="../media/image269.png"/><Relationship Id="rId27" Type="http://schemas.openxmlformats.org/officeDocument/2006/relationships/customXml" Target="../ink/ink4885.xml"/><Relationship Id="rId26" Type="http://schemas.openxmlformats.org/officeDocument/2006/relationships/image" Target="../media/image4411.png"/><Relationship Id="rId25" Type="http://schemas.openxmlformats.org/officeDocument/2006/relationships/customXml" Target="../ink/ink4884.xml"/><Relationship Id="rId24" Type="http://schemas.openxmlformats.org/officeDocument/2006/relationships/image" Target="../media/image4410.png"/><Relationship Id="rId23" Type="http://schemas.openxmlformats.org/officeDocument/2006/relationships/customXml" Target="../ink/ink4883.xml"/><Relationship Id="rId22" Type="http://schemas.openxmlformats.org/officeDocument/2006/relationships/image" Target="../media/image4409.png"/><Relationship Id="rId21" Type="http://schemas.openxmlformats.org/officeDocument/2006/relationships/customXml" Target="../ink/ink4882.xml"/><Relationship Id="rId20" Type="http://schemas.openxmlformats.org/officeDocument/2006/relationships/image" Target="../media/image4408.png"/><Relationship Id="rId2" Type="http://schemas.openxmlformats.org/officeDocument/2006/relationships/image" Target="../media/image4399.emf"/><Relationship Id="rId19" Type="http://schemas.openxmlformats.org/officeDocument/2006/relationships/customXml" Target="../ink/ink4881.xml"/><Relationship Id="rId18" Type="http://schemas.openxmlformats.org/officeDocument/2006/relationships/image" Target="../media/image4407.png"/><Relationship Id="rId17" Type="http://schemas.openxmlformats.org/officeDocument/2006/relationships/customXml" Target="../ink/ink4880.xml"/><Relationship Id="rId16" Type="http://schemas.openxmlformats.org/officeDocument/2006/relationships/image" Target="../media/image4406.png"/><Relationship Id="rId15" Type="http://schemas.openxmlformats.org/officeDocument/2006/relationships/customXml" Target="../ink/ink4879.xml"/><Relationship Id="rId140" Type="http://schemas.openxmlformats.org/officeDocument/2006/relationships/vmlDrawing" Target="../drawings/vmlDrawing7.vml"/><Relationship Id="rId14" Type="http://schemas.openxmlformats.org/officeDocument/2006/relationships/image" Target="../media/image4405.png"/><Relationship Id="rId139" Type="http://schemas.openxmlformats.org/officeDocument/2006/relationships/slideLayout" Target="../slideLayouts/slideLayout2.xml"/><Relationship Id="rId138" Type="http://schemas.openxmlformats.org/officeDocument/2006/relationships/tags" Target="../tags/tag109.xml"/><Relationship Id="rId137" Type="http://schemas.openxmlformats.org/officeDocument/2006/relationships/image" Target="../media/image4472.png"/><Relationship Id="rId136" Type="http://schemas.openxmlformats.org/officeDocument/2006/relationships/customXml" Target="../ink/ink4940.xml"/><Relationship Id="rId135" Type="http://schemas.openxmlformats.org/officeDocument/2006/relationships/image" Target="../media/image4471.png"/><Relationship Id="rId134" Type="http://schemas.openxmlformats.org/officeDocument/2006/relationships/customXml" Target="../ink/ink4939.xml"/><Relationship Id="rId133" Type="http://schemas.openxmlformats.org/officeDocument/2006/relationships/image" Target="../media/image4470.png"/><Relationship Id="rId132" Type="http://schemas.openxmlformats.org/officeDocument/2006/relationships/customXml" Target="../ink/ink4938.xml"/><Relationship Id="rId131" Type="http://schemas.openxmlformats.org/officeDocument/2006/relationships/image" Target="../media/image4469.png"/><Relationship Id="rId130" Type="http://schemas.openxmlformats.org/officeDocument/2006/relationships/customXml" Target="../ink/ink4937.xml"/><Relationship Id="rId13" Type="http://schemas.openxmlformats.org/officeDocument/2006/relationships/customXml" Target="../ink/ink4878.xml"/><Relationship Id="rId129" Type="http://schemas.openxmlformats.org/officeDocument/2006/relationships/image" Target="../media/image120.png"/><Relationship Id="rId128" Type="http://schemas.openxmlformats.org/officeDocument/2006/relationships/customXml" Target="../ink/ink4936.xml"/><Relationship Id="rId127" Type="http://schemas.openxmlformats.org/officeDocument/2006/relationships/image" Target="../media/image4468.png"/><Relationship Id="rId126" Type="http://schemas.openxmlformats.org/officeDocument/2006/relationships/customXml" Target="../ink/ink4935.xml"/><Relationship Id="rId125" Type="http://schemas.openxmlformats.org/officeDocument/2006/relationships/image" Target="../media/image4467.png"/><Relationship Id="rId124" Type="http://schemas.openxmlformats.org/officeDocument/2006/relationships/customXml" Target="../ink/ink4934.xml"/><Relationship Id="rId123" Type="http://schemas.openxmlformats.org/officeDocument/2006/relationships/image" Target="../media/image4466.png"/><Relationship Id="rId122" Type="http://schemas.openxmlformats.org/officeDocument/2006/relationships/customXml" Target="../ink/ink4933.xml"/><Relationship Id="rId121" Type="http://schemas.openxmlformats.org/officeDocument/2006/relationships/image" Target="../media/image4465.png"/><Relationship Id="rId120" Type="http://schemas.openxmlformats.org/officeDocument/2006/relationships/customXml" Target="../ink/ink4932.xml"/><Relationship Id="rId12" Type="http://schemas.openxmlformats.org/officeDocument/2006/relationships/image" Target="../media/image4404.png"/><Relationship Id="rId119" Type="http://schemas.openxmlformats.org/officeDocument/2006/relationships/image" Target="../media/image4464.png"/><Relationship Id="rId118" Type="http://schemas.openxmlformats.org/officeDocument/2006/relationships/customXml" Target="../ink/ink4931.xml"/><Relationship Id="rId117" Type="http://schemas.openxmlformats.org/officeDocument/2006/relationships/image" Target="../media/image4463.png"/><Relationship Id="rId116" Type="http://schemas.openxmlformats.org/officeDocument/2006/relationships/customXml" Target="../ink/ink4930.xml"/><Relationship Id="rId115" Type="http://schemas.openxmlformats.org/officeDocument/2006/relationships/image" Target="../media/image4462.png"/><Relationship Id="rId114" Type="http://schemas.openxmlformats.org/officeDocument/2006/relationships/customXml" Target="../ink/ink4929.xml"/><Relationship Id="rId113" Type="http://schemas.openxmlformats.org/officeDocument/2006/relationships/image" Target="../media/image4461.png"/><Relationship Id="rId112" Type="http://schemas.openxmlformats.org/officeDocument/2006/relationships/customXml" Target="../ink/ink4928.xml"/><Relationship Id="rId111" Type="http://schemas.openxmlformats.org/officeDocument/2006/relationships/image" Target="../media/image4460.png"/><Relationship Id="rId110" Type="http://schemas.openxmlformats.org/officeDocument/2006/relationships/customXml" Target="../ink/ink4927.xml"/><Relationship Id="rId11" Type="http://schemas.openxmlformats.org/officeDocument/2006/relationships/customXml" Target="../ink/ink4877.xml"/><Relationship Id="rId109" Type="http://schemas.openxmlformats.org/officeDocument/2006/relationships/image" Target="../media/image4459.png"/><Relationship Id="rId108" Type="http://schemas.openxmlformats.org/officeDocument/2006/relationships/customXml" Target="../ink/ink4926.xml"/><Relationship Id="rId107" Type="http://schemas.openxmlformats.org/officeDocument/2006/relationships/image" Target="../media/image4458.png"/><Relationship Id="rId106" Type="http://schemas.openxmlformats.org/officeDocument/2006/relationships/customXml" Target="../ink/ink4925.xml"/><Relationship Id="rId105" Type="http://schemas.openxmlformats.org/officeDocument/2006/relationships/image" Target="../media/image4457.png"/><Relationship Id="rId104" Type="http://schemas.openxmlformats.org/officeDocument/2006/relationships/customXml" Target="../ink/ink4924.xml"/><Relationship Id="rId103" Type="http://schemas.openxmlformats.org/officeDocument/2006/relationships/image" Target="../media/image4456.png"/><Relationship Id="rId102" Type="http://schemas.openxmlformats.org/officeDocument/2006/relationships/customXml" Target="../ink/ink4923.xml"/><Relationship Id="rId101" Type="http://schemas.openxmlformats.org/officeDocument/2006/relationships/image" Target="../media/image4455.png"/><Relationship Id="rId100" Type="http://schemas.openxmlformats.org/officeDocument/2006/relationships/customXml" Target="../ink/ink4922.xml"/><Relationship Id="rId10" Type="http://schemas.openxmlformats.org/officeDocument/2006/relationships/image" Target="../media/image4403.png"/><Relationship Id="rId1" Type="http://schemas.openxmlformats.org/officeDocument/2006/relationships/oleObject" Target="../embeddings/oleObject7.bin"/></Relationships>
</file>

<file path=ppt/slides/_rels/slide45.xml.rels><?xml version="1.0" encoding="UTF-8" standalone="yes"?>
<Relationships xmlns="http://schemas.openxmlformats.org/package/2006/relationships"><Relationship Id="rId99" Type="http://schemas.openxmlformats.org/officeDocument/2006/relationships/customXml" Target="../ink/ink4989.xml"/><Relationship Id="rId98" Type="http://schemas.openxmlformats.org/officeDocument/2006/relationships/image" Target="../media/image4507.png"/><Relationship Id="rId97" Type="http://schemas.openxmlformats.org/officeDocument/2006/relationships/customXml" Target="../ink/ink4988.xml"/><Relationship Id="rId96" Type="http://schemas.openxmlformats.org/officeDocument/2006/relationships/image" Target="../media/image4506.png"/><Relationship Id="rId95" Type="http://schemas.openxmlformats.org/officeDocument/2006/relationships/customXml" Target="../ink/ink4987.xml"/><Relationship Id="rId94" Type="http://schemas.openxmlformats.org/officeDocument/2006/relationships/image" Target="../media/image4505.png"/><Relationship Id="rId93" Type="http://schemas.openxmlformats.org/officeDocument/2006/relationships/customXml" Target="../ink/ink4986.xml"/><Relationship Id="rId92" Type="http://schemas.openxmlformats.org/officeDocument/2006/relationships/image" Target="../media/image4504.png"/><Relationship Id="rId91" Type="http://schemas.openxmlformats.org/officeDocument/2006/relationships/customXml" Target="../ink/ink4985.xml"/><Relationship Id="rId90" Type="http://schemas.openxmlformats.org/officeDocument/2006/relationships/image" Target="../media/image4503.png"/><Relationship Id="rId9" Type="http://schemas.openxmlformats.org/officeDocument/2006/relationships/customXml" Target="../ink/ink4944.xml"/><Relationship Id="rId89" Type="http://schemas.openxmlformats.org/officeDocument/2006/relationships/customXml" Target="../ink/ink4984.xml"/><Relationship Id="rId88" Type="http://schemas.openxmlformats.org/officeDocument/2006/relationships/image" Target="../media/image4502.png"/><Relationship Id="rId87" Type="http://schemas.openxmlformats.org/officeDocument/2006/relationships/customXml" Target="../ink/ink4983.xml"/><Relationship Id="rId86" Type="http://schemas.openxmlformats.org/officeDocument/2006/relationships/image" Target="../media/image4501.png"/><Relationship Id="rId85" Type="http://schemas.openxmlformats.org/officeDocument/2006/relationships/customXml" Target="../ink/ink4982.xml"/><Relationship Id="rId84" Type="http://schemas.openxmlformats.org/officeDocument/2006/relationships/image" Target="../media/image4500.png"/><Relationship Id="rId83" Type="http://schemas.openxmlformats.org/officeDocument/2006/relationships/customXml" Target="../ink/ink4981.xml"/><Relationship Id="rId82" Type="http://schemas.openxmlformats.org/officeDocument/2006/relationships/image" Target="../media/image4499.png"/><Relationship Id="rId81" Type="http://schemas.openxmlformats.org/officeDocument/2006/relationships/customXml" Target="../ink/ink4980.xml"/><Relationship Id="rId80" Type="http://schemas.openxmlformats.org/officeDocument/2006/relationships/image" Target="../media/image4498.png"/><Relationship Id="rId8" Type="http://schemas.openxmlformats.org/officeDocument/2006/relationships/image" Target="../media/image4402.png"/><Relationship Id="rId79" Type="http://schemas.openxmlformats.org/officeDocument/2006/relationships/customXml" Target="../ink/ink4979.xml"/><Relationship Id="rId78" Type="http://schemas.openxmlformats.org/officeDocument/2006/relationships/image" Target="../media/image4497.png"/><Relationship Id="rId77" Type="http://schemas.openxmlformats.org/officeDocument/2006/relationships/customXml" Target="../ink/ink4978.xml"/><Relationship Id="rId76" Type="http://schemas.openxmlformats.org/officeDocument/2006/relationships/image" Target="../media/image4496.png"/><Relationship Id="rId75" Type="http://schemas.openxmlformats.org/officeDocument/2006/relationships/customXml" Target="../ink/ink4977.xml"/><Relationship Id="rId74" Type="http://schemas.openxmlformats.org/officeDocument/2006/relationships/image" Target="../media/image4495.png"/><Relationship Id="rId73" Type="http://schemas.openxmlformats.org/officeDocument/2006/relationships/customXml" Target="../ink/ink4976.xml"/><Relationship Id="rId72" Type="http://schemas.openxmlformats.org/officeDocument/2006/relationships/image" Target="../media/image4494.png"/><Relationship Id="rId71" Type="http://schemas.openxmlformats.org/officeDocument/2006/relationships/customXml" Target="../ink/ink4975.xml"/><Relationship Id="rId70" Type="http://schemas.openxmlformats.org/officeDocument/2006/relationships/image" Target="../media/image4493.png"/><Relationship Id="rId7" Type="http://schemas.openxmlformats.org/officeDocument/2006/relationships/customXml" Target="../ink/ink4943.xml"/><Relationship Id="rId69" Type="http://schemas.openxmlformats.org/officeDocument/2006/relationships/customXml" Target="../ink/ink4974.xml"/><Relationship Id="rId68" Type="http://schemas.openxmlformats.org/officeDocument/2006/relationships/image" Target="../media/image4492.png"/><Relationship Id="rId67" Type="http://schemas.openxmlformats.org/officeDocument/2006/relationships/customXml" Target="../ink/ink4973.xml"/><Relationship Id="rId66" Type="http://schemas.openxmlformats.org/officeDocument/2006/relationships/image" Target="../media/image4491.png"/><Relationship Id="rId65" Type="http://schemas.openxmlformats.org/officeDocument/2006/relationships/customXml" Target="../ink/ink4972.xml"/><Relationship Id="rId64" Type="http://schemas.openxmlformats.org/officeDocument/2006/relationships/image" Target="../media/image4490.png"/><Relationship Id="rId63" Type="http://schemas.openxmlformats.org/officeDocument/2006/relationships/customXml" Target="../ink/ink4971.xml"/><Relationship Id="rId62" Type="http://schemas.openxmlformats.org/officeDocument/2006/relationships/image" Target="../media/image4489.png"/><Relationship Id="rId61" Type="http://schemas.openxmlformats.org/officeDocument/2006/relationships/customXml" Target="../ink/ink4970.xml"/><Relationship Id="rId60" Type="http://schemas.openxmlformats.org/officeDocument/2006/relationships/image" Target="../media/image4488.png"/><Relationship Id="rId6" Type="http://schemas.openxmlformats.org/officeDocument/2006/relationships/image" Target="../media/image4401.png"/><Relationship Id="rId59" Type="http://schemas.openxmlformats.org/officeDocument/2006/relationships/customXml" Target="../ink/ink4969.xml"/><Relationship Id="rId58" Type="http://schemas.openxmlformats.org/officeDocument/2006/relationships/image" Target="../media/image4487.png"/><Relationship Id="rId57" Type="http://schemas.openxmlformats.org/officeDocument/2006/relationships/customXml" Target="../ink/ink4968.xml"/><Relationship Id="rId56" Type="http://schemas.openxmlformats.org/officeDocument/2006/relationships/image" Target="../media/image4486.png"/><Relationship Id="rId55" Type="http://schemas.openxmlformats.org/officeDocument/2006/relationships/customXml" Target="../ink/ink4967.xml"/><Relationship Id="rId54" Type="http://schemas.openxmlformats.org/officeDocument/2006/relationships/image" Target="../media/image4485.png"/><Relationship Id="rId53" Type="http://schemas.openxmlformats.org/officeDocument/2006/relationships/customXml" Target="../ink/ink4966.xml"/><Relationship Id="rId52" Type="http://schemas.openxmlformats.org/officeDocument/2006/relationships/image" Target="../media/image4484.png"/><Relationship Id="rId51" Type="http://schemas.openxmlformats.org/officeDocument/2006/relationships/customXml" Target="../ink/ink4965.xml"/><Relationship Id="rId50" Type="http://schemas.openxmlformats.org/officeDocument/2006/relationships/image" Target="../media/image4483.png"/><Relationship Id="rId5" Type="http://schemas.openxmlformats.org/officeDocument/2006/relationships/customXml" Target="../ink/ink4942.xml"/><Relationship Id="rId49" Type="http://schemas.openxmlformats.org/officeDocument/2006/relationships/customXml" Target="../ink/ink4964.xml"/><Relationship Id="rId48" Type="http://schemas.openxmlformats.org/officeDocument/2006/relationships/image" Target="../media/image4482.png"/><Relationship Id="rId47" Type="http://schemas.openxmlformats.org/officeDocument/2006/relationships/customXml" Target="../ink/ink4963.xml"/><Relationship Id="rId46" Type="http://schemas.openxmlformats.org/officeDocument/2006/relationships/image" Target="../media/image4481.png"/><Relationship Id="rId45" Type="http://schemas.openxmlformats.org/officeDocument/2006/relationships/customXml" Target="../ink/ink4962.xml"/><Relationship Id="rId44" Type="http://schemas.openxmlformats.org/officeDocument/2006/relationships/image" Target="../media/image4480.png"/><Relationship Id="rId43" Type="http://schemas.openxmlformats.org/officeDocument/2006/relationships/customXml" Target="../ink/ink4961.xml"/><Relationship Id="rId42" Type="http://schemas.openxmlformats.org/officeDocument/2006/relationships/image" Target="../media/image4479.png"/><Relationship Id="rId41" Type="http://schemas.openxmlformats.org/officeDocument/2006/relationships/customXml" Target="../ink/ink4960.xml"/><Relationship Id="rId40" Type="http://schemas.openxmlformats.org/officeDocument/2006/relationships/image" Target="../media/image4478.png"/><Relationship Id="rId4" Type="http://schemas.openxmlformats.org/officeDocument/2006/relationships/image" Target="../media/image4400.png"/><Relationship Id="rId39" Type="http://schemas.openxmlformats.org/officeDocument/2006/relationships/customXml" Target="../ink/ink4959.xml"/><Relationship Id="rId38" Type="http://schemas.openxmlformats.org/officeDocument/2006/relationships/image" Target="../media/image4477.png"/><Relationship Id="rId37" Type="http://schemas.openxmlformats.org/officeDocument/2006/relationships/customXml" Target="../ink/ink4958.xml"/><Relationship Id="rId36" Type="http://schemas.openxmlformats.org/officeDocument/2006/relationships/image" Target="../media/image4476.png"/><Relationship Id="rId35" Type="http://schemas.openxmlformats.org/officeDocument/2006/relationships/customXml" Target="../ink/ink4957.xml"/><Relationship Id="rId34" Type="http://schemas.openxmlformats.org/officeDocument/2006/relationships/image" Target="../media/image4475.png"/><Relationship Id="rId33" Type="http://schemas.openxmlformats.org/officeDocument/2006/relationships/customXml" Target="../ink/ink4956.xml"/><Relationship Id="rId32" Type="http://schemas.openxmlformats.org/officeDocument/2006/relationships/image" Target="../media/image4474.png"/><Relationship Id="rId31" Type="http://schemas.openxmlformats.org/officeDocument/2006/relationships/customXml" Target="../ink/ink4955.xml"/><Relationship Id="rId30" Type="http://schemas.openxmlformats.org/officeDocument/2006/relationships/image" Target="../media/image4473.png"/><Relationship Id="rId3" Type="http://schemas.openxmlformats.org/officeDocument/2006/relationships/customXml" Target="../ink/ink4941.xml"/><Relationship Id="rId29" Type="http://schemas.openxmlformats.org/officeDocument/2006/relationships/customXml" Target="../ink/ink4954.xml"/><Relationship Id="rId28" Type="http://schemas.openxmlformats.org/officeDocument/2006/relationships/image" Target="../media/image269.png"/><Relationship Id="rId276" Type="http://schemas.openxmlformats.org/officeDocument/2006/relationships/vmlDrawing" Target="../drawings/vmlDrawing8.vml"/><Relationship Id="rId275" Type="http://schemas.openxmlformats.org/officeDocument/2006/relationships/slideLayout" Target="../slideLayouts/slideLayout2.xml"/><Relationship Id="rId274" Type="http://schemas.openxmlformats.org/officeDocument/2006/relationships/tags" Target="../tags/tag110.xml"/><Relationship Id="rId273" Type="http://schemas.openxmlformats.org/officeDocument/2006/relationships/image" Target="../media/image4589.png"/><Relationship Id="rId272" Type="http://schemas.openxmlformats.org/officeDocument/2006/relationships/customXml" Target="../ink/ink5080.xml"/><Relationship Id="rId271" Type="http://schemas.openxmlformats.org/officeDocument/2006/relationships/image" Target="../media/image4588.png"/><Relationship Id="rId270" Type="http://schemas.openxmlformats.org/officeDocument/2006/relationships/customXml" Target="../ink/ink5079.xml"/><Relationship Id="rId27" Type="http://schemas.openxmlformats.org/officeDocument/2006/relationships/customXml" Target="../ink/ink4953.xml"/><Relationship Id="rId269" Type="http://schemas.openxmlformats.org/officeDocument/2006/relationships/image" Target="../media/image4587.png"/><Relationship Id="rId268" Type="http://schemas.openxmlformats.org/officeDocument/2006/relationships/customXml" Target="../ink/ink5078.xml"/><Relationship Id="rId267" Type="http://schemas.openxmlformats.org/officeDocument/2006/relationships/image" Target="../media/image4586.png"/><Relationship Id="rId266" Type="http://schemas.openxmlformats.org/officeDocument/2006/relationships/customXml" Target="../ink/ink5077.xml"/><Relationship Id="rId265" Type="http://schemas.openxmlformats.org/officeDocument/2006/relationships/image" Target="../media/image4585.png"/><Relationship Id="rId264" Type="http://schemas.openxmlformats.org/officeDocument/2006/relationships/customXml" Target="../ink/ink5076.xml"/><Relationship Id="rId263" Type="http://schemas.openxmlformats.org/officeDocument/2006/relationships/image" Target="../media/image4584.png"/><Relationship Id="rId262" Type="http://schemas.openxmlformats.org/officeDocument/2006/relationships/customXml" Target="../ink/ink5075.xml"/><Relationship Id="rId261" Type="http://schemas.openxmlformats.org/officeDocument/2006/relationships/image" Target="../media/image4583.png"/><Relationship Id="rId260" Type="http://schemas.openxmlformats.org/officeDocument/2006/relationships/customXml" Target="../ink/ink5074.xml"/><Relationship Id="rId26" Type="http://schemas.openxmlformats.org/officeDocument/2006/relationships/image" Target="../media/image4411.png"/><Relationship Id="rId259" Type="http://schemas.openxmlformats.org/officeDocument/2006/relationships/image" Target="../media/image4582.png"/><Relationship Id="rId258" Type="http://schemas.openxmlformats.org/officeDocument/2006/relationships/customXml" Target="../ink/ink5073.xml"/><Relationship Id="rId257" Type="http://schemas.openxmlformats.org/officeDocument/2006/relationships/customXml" Target="../ink/ink5072.xml"/><Relationship Id="rId256" Type="http://schemas.openxmlformats.org/officeDocument/2006/relationships/image" Target="../media/image4581.png"/><Relationship Id="rId255" Type="http://schemas.openxmlformats.org/officeDocument/2006/relationships/customXml" Target="../ink/ink5071.xml"/><Relationship Id="rId254" Type="http://schemas.openxmlformats.org/officeDocument/2006/relationships/image" Target="../media/image4580.png"/><Relationship Id="rId253" Type="http://schemas.openxmlformats.org/officeDocument/2006/relationships/customXml" Target="../ink/ink5070.xml"/><Relationship Id="rId252" Type="http://schemas.openxmlformats.org/officeDocument/2006/relationships/customXml" Target="../ink/ink5069.xml"/><Relationship Id="rId251" Type="http://schemas.openxmlformats.org/officeDocument/2006/relationships/image" Target="../media/image4579.png"/><Relationship Id="rId250" Type="http://schemas.openxmlformats.org/officeDocument/2006/relationships/customXml" Target="../ink/ink5068.xml"/><Relationship Id="rId25" Type="http://schemas.openxmlformats.org/officeDocument/2006/relationships/customXml" Target="../ink/ink4952.xml"/><Relationship Id="rId249" Type="http://schemas.openxmlformats.org/officeDocument/2006/relationships/image" Target="../media/image4578.png"/><Relationship Id="rId248" Type="http://schemas.openxmlformats.org/officeDocument/2006/relationships/customXml" Target="../ink/ink5067.xml"/><Relationship Id="rId247" Type="http://schemas.openxmlformats.org/officeDocument/2006/relationships/image" Target="../media/image4577.png"/><Relationship Id="rId246" Type="http://schemas.openxmlformats.org/officeDocument/2006/relationships/customXml" Target="../ink/ink5066.xml"/><Relationship Id="rId245" Type="http://schemas.openxmlformats.org/officeDocument/2006/relationships/image" Target="../media/image4576.png"/><Relationship Id="rId244" Type="http://schemas.openxmlformats.org/officeDocument/2006/relationships/customXml" Target="../ink/ink5065.xml"/><Relationship Id="rId243" Type="http://schemas.openxmlformats.org/officeDocument/2006/relationships/image" Target="../media/image4575.png"/><Relationship Id="rId242" Type="http://schemas.openxmlformats.org/officeDocument/2006/relationships/customXml" Target="../ink/ink5064.xml"/><Relationship Id="rId241" Type="http://schemas.openxmlformats.org/officeDocument/2006/relationships/image" Target="../media/image4574.png"/><Relationship Id="rId240" Type="http://schemas.openxmlformats.org/officeDocument/2006/relationships/customXml" Target="../ink/ink5063.xml"/><Relationship Id="rId24" Type="http://schemas.openxmlformats.org/officeDocument/2006/relationships/image" Target="../media/image4410.png"/><Relationship Id="rId239" Type="http://schemas.openxmlformats.org/officeDocument/2006/relationships/customXml" Target="../ink/ink5062.xml"/><Relationship Id="rId238" Type="http://schemas.openxmlformats.org/officeDocument/2006/relationships/customXml" Target="../ink/ink5061.xml"/><Relationship Id="rId237" Type="http://schemas.openxmlformats.org/officeDocument/2006/relationships/image" Target="../media/image4573.png"/><Relationship Id="rId236" Type="http://schemas.openxmlformats.org/officeDocument/2006/relationships/customXml" Target="../ink/ink5060.xml"/><Relationship Id="rId235" Type="http://schemas.openxmlformats.org/officeDocument/2006/relationships/image" Target="../media/image4572.png"/><Relationship Id="rId234" Type="http://schemas.openxmlformats.org/officeDocument/2006/relationships/customXml" Target="../ink/ink5059.xml"/><Relationship Id="rId233" Type="http://schemas.openxmlformats.org/officeDocument/2006/relationships/image" Target="../media/image4571.png"/><Relationship Id="rId232" Type="http://schemas.openxmlformats.org/officeDocument/2006/relationships/customXml" Target="../ink/ink5058.xml"/><Relationship Id="rId231" Type="http://schemas.openxmlformats.org/officeDocument/2006/relationships/image" Target="../media/image4570.png"/><Relationship Id="rId230" Type="http://schemas.openxmlformats.org/officeDocument/2006/relationships/customXml" Target="../ink/ink5057.xml"/><Relationship Id="rId23" Type="http://schemas.openxmlformats.org/officeDocument/2006/relationships/customXml" Target="../ink/ink4951.xml"/><Relationship Id="rId229" Type="http://schemas.openxmlformats.org/officeDocument/2006/relationships/image" Target="../media/image4569.png"/><Relationship Id="rId228" Type="http://schemas.openxmlformats.org/officeDocument/2006/relationships/customXml" Target="../ink/ink5056.xml"/><Relationship Id="rId227" Type="http://schemas.openxmlformats.org/officeDocument/2006/relationships/image" Target="../media/image4568.png"/><Relationship Id="rId226" Type="http://schemas.openxmlformats.org/officeDocument/2006/relationships/customXml" Target="../ink/ink5055.xml"/><Relationship Id="rId225" Type="http://schemas.openxmlformats.org/officeDocument/2006/relationships/image" Target="../media/image4567.png"/><Relationship Id="rId224" Type="http://schemas.openxmlformats.org/officeDocument/2006/relationships/customXml" Target="../ink/ink5054.xml"/><Relationship Id="rId223" Type="http://schemas.openxmlformats.org/officeDocument/2006/relationships/image" Target="../media/image4566.png"/><Relationship Id="rId222" Type="http://schemas.openxmlformats.org/officeDocument/2006/relationships/customXml" Target="../ink/ink5053.xml"/><Relationship Id="rId221" Type="http://schemas.openxmlformats.org/officeDocument/2006/relationships/image" Target="../media/image4565.png"/><Relationship Id="rId220" Type="http://schemas.openxmlformats.org/officeDocument/2006/relationships/customXml" Target="../ink/ink5052.xml"/><Relationship Id="rId22" Type="http://schemas.openxmlformats.org/officeDocument/2006/relationships/image" Target="../media/image4409.png"/><Relationship Id="rId219" Type="http://schemas.openxmlformats.org/officeDocument/2006/relationships/image" Target="../media/image4564.png"/><Relationship Id="rId218" Type="http://schemas.openxmlformats.org/officeDocument/2006/relationships/customXml" Target="../ink/ink5051.xml"/><Relationship Id="rId217" Type="http://schemas.openxmlformats.org/officeDocument/2006/relationships/image" Target="../media/image4563.png"/><Relationship Id="rId216" Type="http://schemas.openxmlformats.org/officeDocument/2006/relationships/customXml" Target="../ink/ink5050.xml"/><Relationship Id="rId215" Type="http://schemas.openxmlformats.org/officeDocument/2006/relationships/image" Target="../media/image4562.png"/><Relationship Id="rId214" Type="http://schemas.openxmlformats.org/officeDocument/2006/relationships/customXml" Target="../ink/ink5049.xml"/><Relationship Id="rId213" Type="http://schemas.openxmlformats.org/officeDocument/2006/relationships/image" Target="../media/image4561.png"/><Relationship Id="rId212" Type="http://schemas.openxmlformats.org/officeDocument/2006/relationships/customXml" Target="../ink/ink5048.xml"/><Relationship Id="rId211" Type="http://schemas.openxmlformats.org/officeDocument/2006/relationships/image" Target="../media/image4560.png"/><Relationship Id="rId210" Type="http://schemas.openxmlformats.org/officeDocument/2006/relationships/customXml" Target="../ink/ink5047.xml"/><Relationship Id="rId21" Type="http://schemas.openxmlformats.org/officeDocument/2006/relationships/customXml" Target="../ink/ink4950.xml"/><Relationship Id="rId209" Type="http://schemas.openxmlformats.org/officeDocument/2006/relationships/image" Target="../media/image4559.png"/><Relationship Id="rId208" Type="http://schemas.openxmlformats.org/officeDocument/2006/relationships/customXml" Target="../ink/ink5046.xml"/><Relationship Id="rId207" Type="http://schemas.openxmlformats.org/officeDocument/2006/relationships/image" Target="../media/image4558.png"/><Relationship Id="rId206" Type="http://schemas.openxmlformats.org/officeDocument/2006/relationships/customXml" Target="../ink/ink5045.xml"/><Relationship Id="rId205" Type="http://schemas.openxmlformats.org/officeDocument/2006/relationships/image" Target="../media/image4557.png"/><Relationship Id="rId204" Type="http://schemas.openxmlformats.org/officeDocument/2006/relationships/customXml" Target="../ink/ink5044.xml"/><Relationship Id="rId203" Type="http://schemas.openxmlformats.org/officeDocument/2006/relationships/image" Target="../media/image4556.png"/><Relationship Id="rId202" Type="http://schemas.openxmlformats.org/officeDocument/2006/relationships/customXml" Target="../ink/ink5043.xml"/><Relationship Id="rId201" Type="http://schemas.openxmlformats.org/officeDocument/2006/relationships/image" Target="../media/image120.png"/><Relationship Id="rId200" Type="http://schemas.openxmlformats.org/officeDocument/2006/relationships/customXml" Target="../ink/ink5042.xml"/><Relationship Id="rId20" Type="http://schemas.openxmlformats.org/officeDocument/2006/relationships/image" Target="../media/image4408.png"/><Relationship Id="rId2" Type="http://schemas.openxmlformats.org/officeDocument/2006/relationships/image" Target="../media/image4399.emf"/><Relationship Id="rId199" Type="http://schemas.openxmlformats.org/officeDocument/2006/relationships/image" Target="../media/image4555.png"/><Relationship Id="rId198" Type="http://schemas.openxmlformats.org/officeDocument/2006/relationships/customXml" Target="../ink/ink5041.xml"/><Relationship Id="rId197" Type="http://schemas.openxmlformats.org/officeDocument/2006/relationships/image" Target="../media/image4554.png"/><Relationship Id="rId196" Type="http://schemas.openxmlformats.org/officeDocument/2006/relationships/customXml" Target="../ink/ink5040.xml"/><Relationship Id="rId195" Type="http://schemas.openxmlformats.org/officeDocument/2006/relationships/customXml" Target="../ink/ink5039.xml"/><Relationship Id="rId194" Type="http://schemas.openxmlformats.org/officeDocument/2006/relationships/image" Target="../media/image4553.png"/><Relationship Id="rId193" Type="http://schemas.openxmlformats.org/officeDocument/2006/relationships/customXml" Target="../ink/ink5038.xml"/><Relationship Id="rId192" Type="http://schemas.openxmlformats.org/officeDocument/2006/relationships/image" Target="../media/image4552.png"/><Relationship Id="rId191" Type="http://schemas.openxmlformats.org/officeDocument/2006/relationships/customXml" Target="../ink/ink5037.xml"/><Relationship Id="rId190" Type="http://schemas.openxmlformats.org/officeDocument/2006/relationships/image" Target="../media/image4551.png"/><Relationship Id="rId19" Type="http://schemas.openxmlformats.org/officeDocument/2006/relationships/customXml" Target="../ink/ink4949.xml"/><Relationship Id="rId189" Type="http://schemas.openxmlformats.org/officeDocument/2006/relationships/customXml" Target="../ink/ink5036.xml"/><Relationship Id="rId188" Type="http://schemas.openxmlformats.org/officeDocument/2006/relationships/image" Target="../media/image4550.png"/><Relationship Id="rId187" Type="http://schemas.openxmlformats.org/officeDocument/2006/relationships/customXml" Target="../ink/ink5035.xml"/><Relationship Id="rId186" Type="http://schemas.openxmlformats.org/officeDocument/2006/relationships/image" Target="../media/image4549.png"/><Relationship Id="rId185" Type="http://schemas.openxmlformats.org/officeDocument/2006/relationships/customXml" Target="../ink/ink5034.xml"/><Relationship Id="rId184" Type="http://schemas.openxmlformats.org/officeDocument/2006/relationships/customXml" Target="../ink/ink5033.xml"/><Relationship Id="rId183" Type="http://schemas.openxmlformats.org/officeDocument/2006/relationships/image" Target="../media/image4548.png"/><Relationship Id="rId182" Type="http://schemas.openxmlformats.org/officeDocument/2006/relationships/customXml" Target="../ink/ink5032.xml"/><Relationship Id="rId181" Type="http://schemas.openxmlformats.org/officeDocument/2006/relationships/image" Target="../media/image4547.png"/><Relationship Id="rId180" Type="http://schemas.openxmlformats.org/officeDocument/2006/relationships/customXml" Target="../ink/ink5031.xml"/><Relationship Id="rId18" Type="http://schemas.openxmlformats.org/officeDocument/2006/relationships/image" Target="../media/image4407.png"/><Relationship Id="rId179" Type="http://schemas.openxmlformats.org/officeDocument/2006/relationships/image" Target="../media/image4546.png"/><Relationship Id="rId178" Type="http://schemas.openxmlformats.org/officeDocument/2006/relationships/customXml" Target="../ink/ink5030.xml"/><Relationship Id="rId177" Type="http://schemas.openxmlformats.org/officeDocument/2006/relationships/image" Target="../media/image4545.png"/><Relationship Id="rId176" Type="http://schemas.openxmlformats.org/officeDocument/2006/relationships/customXml" Target="../ink/ink5029.xml"/><Relationship Id="rId175" Type="http://schemas.openxmlformats.org/officeDocument/2006/relationships/image" Target="../media/image4544.png"/><Relationship Id="rId174" Type="http://schemas.openxmlformats.org/officeDocument/2006/relationships/customXml" Target="../ink/ink5028.xml"/><Relationship Id="rId173" Type="http://schemas.openxmlformats.org/officeDocument/2006/relationships/image" Target="../media/image4543.png"/><Relationship Id="rId172" Type="http://schemas.openxmlformats.org/officeDocument/2006/relationships/customXml" Target="../ink/ink5027.xml"/><Relationship Id="rId171" Type="http://schemas.openxmlformats.org/officeDocument/2006/relationships/image" Target="../media/image4542.png"/><Relationship Id="rId170" Type="http://schemas.openxmlformats.org/officeDocument/2006/relationships/customXml" Target="../ink/ink5026.xml"/><Relationship Id="rId17" Type="http://schemas.openxmlformats.org/officeDocument/2006/relationships/customXml" Target="../ink/ink4948.xml"/><Relationship Id="rId169" Type="http://schemas.openxmlformats.org/officeDocument/2006/relationships/image" Target="../media/image4541.png"/><Relationship Id="rId168" Type="http://schemas.openxmlformats.org/officeDocument/2006/relationships/customXml" Target="../ink/ink5025.xml"/><Relationship Id="rId167" Type="http://schemas.openxmlformats.org/officeDocument/2006/relationships/image" Target="../media/image4540.png"/><Relationship Id="rId166" Type="http://schemas.openxmlformats.org/officeDocument/2006/relationships/customXml" Target="../ink/ink5024.xml"/><Relationship Id="rId165" Type="http://schemas.openxmlformats.org/officeDocument/2006/relationships/image" Target="../media/image4539.png"/><Relationship Id="rId164" Type="http://schemas.openxmlformats.org/officeDocument/2006/relationships/customXml" Target="../ink/ink5023.xml"/><Relationship Id="rId163" Type="http://schemas.openxmlformats.org/officeDocument/2006/relationships/customXml" Target="../ink/ink5022.xml"/><Relationship Id="rId162" Type="http://schemas.openxmlformats.org/officeDocument/2006/relationships/image" Target="../media/image4538.png"/><Relationship Id="rId161" Type="http://schemas.openxmlformats.org/officeDocument/2006/relationships/customXml" Target="../ink/ink5021.xml"/><Relationship Id="rId160" Type="http://schemas.openxmlformats.org/officeDocument/2006/relationships/customXml" Target="../ink/ink5020.xml"/><Relationship Id="rId16" Type="http://schemas.openxmlformats.org/officeDocument/2006/relationships/image" Target="../media/image4406.png"/><Relationship Id="rId159" Type="http://schemas.openxmlformats.org/officeDocument/2006/relationships/image" Target="../media/image4537.png"/><Relationship Id="rId158" Type="http://schemas.openxmlformats.org/officeDocument/2006/relationships/customXml" Target="../ink/ink5019.xml"/><Relationship Id="rId157" Type="http://schemas.openxmlformats.org/officeDocument/2006/relationships/image" Target="../media/image4536.png"/><Relationship Id="rId156" Type="http://schemas.openxmlformats.org/officeDocument/2006/relationships/customXml" Target="../ink/ink5018.xml"/><Relationship Id="rId155" Type="http://schemas.openxmlformats.org/officeDocument/2006/relationships/image" Target="../media/image4535.png"/><Relationship Id="rId154" Type="http://schemas.openxmlformats.org/officeDocument/2006/relationships/customXml" Target="../ink/ink5017.xml"/><Relationship Id="rId153" Type="http://schemas.openxmlformats.org/officeDocument/2006/relationships/image" Target="../media/image4534.png"/><Relationship Id="rId152" Type="http://schemas.openxmlformats.org/officeDocument/2006/relationships/customXml" Target="../ink/ink5016.xml"/><Relationship Id="rId151" Type="http://schemas.openxmlformats.org/officeDocument/2006/relationships/image" Target="../media/image4533.png"/><Relationship Id="rId150" Type="http://schemas.openxmlformats.org/officeDocument/2006/relationships/customXml" Target="../ink/ink5015.xml"/><Relationship Id="rId15" Type="http://schemas.openxmlformats.org/officeDocument/2006/relationships/customXml" Target="../ink/ink4947.xml"/><Relationship Id="rId149" Type="http://schemas.openxmlformats.org/officeDocument/2006/relationships/image" Target="../media/image4532.png"/><Relationship Id="rId148" Type="http://schemas.openxmlformats.org/officeDocument/2006/relationships/customXml" Target="../ink/ink5014.xml"/><Relationship Id="rId147" Type="http://schemas.openxmlformats.org/officeDocument/2006/relationships/image" Target="../media/image4531.png"/><Relationship Id="rId146" Type="http://schemas.openxmlformats.org/officeDocument/2006/relationships/customXml" Target="../ink/ink5013.xml"/><Relationship Id="rId145" Type="http://schemas.openxmlformats.org/officeDocument/2006/relationships/image" Target="../media/image4530.png"/><Relationship Id="rId144" Type="http://schemas.openxmlformats.org/officeDocument/2006/relationships/customXml" Target="../ink/ink5012.xml"/><Relationship Id="rId143" Type="http://schemas.openxmlformats.org/officeDocument/2006/relationships/image" Target="../media/image4529.png"/><Relationship Id="rId142" Type="http://schemas.openxmlformats.org/officeDocument/2006/relationships/customXml" Target="../ink/ink5011.xml"/><Relationship Id="rId141" Type="http://schemas.openxmlformats.org/officeDocument/2006/relationships/image" Target="../media/image4528.png"/><Relationship Id="rId140" Type="http://schemas.openxmlformats.org/officeDocument/2006/relationships/customXml" Target="../ink/ink5010.xml"/><Relationship Id="rId14" Type="http://schemas.openxmlformats.org/officeDocument/2006/relationships/image" Target="../media/image4405.png"/><Relationship Id="rId139" Type="http://schemas.openxmlformats.org/officeDocument/2006/relationships/image" Target="../media/image4527.png"/><Relationship Id="rId138" Type="http://schemas.openxmlformats.org/officeDocument/2006/relationships/customXml" Target="../ink/ink5009.xml"/><Relationship Id="rId137" Type="http://schemas.openxmlformats.org/officeDocument/2006/relationships/image" Target="../media/image4526.png"/><Relationship Id="rId136" Type="http://schemas.openxmlformats.org/officeDocument/2006/relationships/customXml" Target="../ink/ink5008.xml"/><Relationship Id="rId135" Type="http://schemas.openxmlformats.org/officeDocument/2006/relationships/image" Target="../media/image4525.png"/><Relationship Id="rId134" Type="http://schemas.openxmlformats.org/officeDocument/2006/relationships/customXml" Target="../ink/ink5007.xml"/><Relationship Id="rId133" Type="http://schemas.openxmlformats.org/officeDocument/2006/relationships/image" Target="../media/image4524.png"/><Relationship Id="rId132" Type="http://schemas.openxmlformats.org/officeDocument/2006/relationships/customXml" Target="../ink/ink5006.xml"/><Relationship Id="rId131" Type="http://schemas.openxmlformats.org/officeDocument/2006/relationships/image" Target="../media/image4523.png"/><Relationship Id="rId130" Type="http://schemas.openxmlformats.org/officeDocument/2006/relationships/customXml" Target="../ink/ink5005.xml"/><Relationship Id="rId13" Type="http://schemas.openxmlformats.org/officeDocument/2006/relationships/customXml" Target="../ink/ink4946.xml"/><Relationship Id="rId129" Type="http://schemas.openxmlformats.org/officeDocument/2006/relationships/image" Target="../media/image4522.png"/><Relationship Id="rId128" Type="http://schemas.openxmlformats.org/officeDocument/2006/relationships/customXml" Target="../ink/ink5004.xml"/><Relationship Id="rId127" Type="http://schemas.openxmlformats.org/officeDocument/2006/relationships/image" Target="../media/image4521.png"/><Relationship Id="rId126" Type="http://schemas.openxmlformats.org/officeDocument/2006/relationships/customXml" Target="../ink/ink5003.xml"/><Relationship Id="rId125" Type="http://schemas.openxmlformats.org/officeDocument/2006/relationships/customXml" Target="../ink/ink5002.xml"/><Relationship Id="rId124" Type="http://schemas.openxmlformats.org/officeDocument/2006/relationships/image" Target="../media/image4520.png"/><Relationship Id="rId123" Type="http://schemas.openxmlformats.org/officeDocument/2006/relationships/customXml" Target="../ink/ink5001.xml"/><Relationship Id="rId122" Type="http://schemas.openxmlformats.org/officeDocument/2006/relationships/image" Target="../media/image4519.png"/><Relationship Id="rId121" Type="http://schemas.openxmlformats.org/officeDocument/2006/relationships/customXml" Target="../ink/ink5000.xml"/><Relationship Id="rId120" Type="http://schemas.openxmlformats.org/officeDocument/2006/relationships/image" Target="../media/image4518.png"/><Relationship Id="rId12" Type="http://schemas.openxmlformats.org/officeDocument/2006/relationships/image" Target="../media/image4404.png"/><Relationship Id="rId119" Type="http://schemas.openxmlformats.org/officeDocument/2006/relationships/customXml" Target="../ink/ink4999.xml"/><Relationship Id="rId118" Type="http://schemas.openxmlformats.org/officeDocument/2006/relationships/image" Target="../media/image4517.png"/><Relationship Id="rId117" Type="http://schemas.openxmlformats.org/officeDocument/2006/relationships/customXml" Target="../ink/ink4998.xml"/><Relationship Id="rId116" Type="http://schemas.openxmlformats.org/officeDocument/2006/relationships/image" Target="../media/image4516.png"/><Relationship Id="rId115" Type="http://schemas.openxmlformats.org/officeDocument/2006/relationships/customXml" Target="../ink/ink4997.xml"/><Relationship Id="rId114" Type="http://schemas.openxmlformats.org/officeDocument/2006/relationships/image" Target="../media/image4515.png"/><Relationship Id="rId113" Type="http://schemas.openxmlformats.org/officeDocument/2006/relationships/customXml" Target="../ink/ink4996.xml"/><Relationship Id="rId112" Type="http://schemas.openxmlformats.org/officeDocument/2006/relationships/image" Target="../media/image4514.png"/><Relationship Id="rId111" Type="http://schemas.openxmlformats.org/officeDocument/2006/relationships/customXml" Target="../ink/ink4995.xml"/><Relationship Id="rId110" Type="http://schemas.openxmlformats.org/officeDocument/2006/relationships/image" Target="../media/image4513.png"/><Relationship Id="rId11" Type="http://schemas.openxmlformats.org/officeDocument/2006/relationships/customXml" Target="../ink/ink4945.xml"/><Relationship Id="rId109" Type="http://schemas.openxmlformats.org/officeDocument/2006/relationships/customXml" Target="../ink/ink4994.xml"/><Relationship Id="rId108" Type="http://schemas.openxmlformats.org/officeDocument/2006/relationships/image" Target="../media/image4512.png"/><Relationship Id="rId107" Type="http://schemas.openxmlformats.org/officeDocument/2006/relationships/customXml" Target="../ink/ink4993.xml"/><Relationship Id="rId106" Type="http://schemas.openxmlformats.org/officeDocument/2006/relationships/image" Target="../media/image4511.png"/><Relationship Id="rId105" Type="http://schemas.openxmlformats.org/officeDocument/2006/relationships/customXml" Target="../ink/ink4992.xml"/><Relationship Id="rId104" Type="http://schemas.openxmlformats.org/officeDocument/2006/relationships/image" Target="../media/image4510.png"/><Relationship Id="rId103" Type="http://schemas.openxmlformats.org/officeDocument/2006/relationships/customXml" Target="../ink/ink4991.xml"/><Relationship Id="rId102" Type="http://schemas.openxmlformats.org/officeDocument/2006/relationships/image" Target="../media/image4509.png"/><Relationship Id="rId101" Type="http://schemas.openxmlformats.org/officeDocument/2006/relationships/customXml" Target="../ink/ink4990.xml"/><Relationship Id="rId100" Type="http://schemas.openxmlformats.org/officeDocument/2006/relationships/image" Target="../media/image4508.png"/><Relationship Id="rId10" Type="http://schemas.openxmlformats.org/officeDocument/2006/relationships/image" Target="../media/image4403.png"/><Relationship Id="rId1" Type="http://schemas.openxmlformats.org/officeDocument/2006/relationships/oleObject" Target="../embeddings/oleObject8.bin"/></Relationships>
</file>

<file path=ppt/slides/_rels/slide46.xml.rels><?xml version="1.0" encoding="UTF-8" standalone="yes"?>
<Relationships xmlns="http://schemas.openxmlformats.org/package/2006/relationships"><Relationship Id="rId99" Type="http://schemas.openxmlformats.org/officeDocument/2006/relationships/image" Target="../media/image4635.png"/><Relationship Id="rId98" Type="http://schemas.openxmlformats.org/officeDocument/2006/relationships/customXml" Target="../ink/ink5130.xml"/><Relationship Id="rId97" Type="http://schemas.openxmlformats.org/officeDocument/2006/relationships/image" Target="../media/image4634.png"/><Relationship Id="rId96" Type="http://schemas.openxmlformats.org/officeDocument/2006/relationships/customXml" Target="../ink/ink5129.xml"/><Relationship Id="rId95" Type="http://schemas.openxmlformats.org/officeDocument/2006/relationships/image" Target="../media/image4633.png"/><Relationship Id="rId94" Type="http://schemas.openxmlformats.org/officeDocument/2006/relationships/customXml" Target="../ink/ink5128.xml"/><Relationship Id="rId93" Type="http://schemas.openxmlformats.org/officeDocument/2006/relationships/image" Target="../media/image4632.png"/><Relationship Id="rId92" Type="http://schemas.openxmlformats.org/officeDocument/2006/relationships/customXml" Target="../ink/ink5127.xml"/><Relationship Id="rId91" Type="http://schemas.openxmlformats.org/officeDocument/2006/relationships/image" Target="../media/image4631.png"/><Relationship Id="rId90" Type="http://schemas.openxmlformats.org/officeDocument/2006/relationships/customXml" Target="../ink/ink5126.xml"/><Relationship Id="rId9" Type="http://schemas.openxmlformats.org/officeDocument/2006/relationships/customXml" Target="../ink/ink5084.xml"/><Relationship Id="rId89" Type="http://schemas.openxmlformats.org/officeDocument/2006/relationships/image" Target="../media/image4630.png"/><Relationship Id="rId88" Type="http://schemas.openxmlformats.org/officeDocument/2006/relationships/customXml" Target="../ink/ink5125.xml"/><Relationship Id="rId87" Type="http://schemas.openxmlformats.org/officeDocument/2006/relationships/image" Target="../media/image4629.png"/><Relationship Id="rId86" Type="http://schemas.openxmlformats.org/officeDocument/2006/relationships/customXml" Target="../ink/ink5124.xml"/><Relationship Id="rId85" Type="http://schemas.openxmlformats.org/officeDocument/2006/relationships/image" Target="../media/image4628.png"/><Relationship Id="rId84" Type="http://schemas.openxmlformats.org/officeDocument/2006/relationships/customXml" Target="../ink/ink5123.xml"/><Relationship Id="rId83" Type="http://schemas.openxmlformats.org/officeDocument/2006/relationships/image" Target="../media/image4627.png"/><Relationship Id="rId82" Type="http://schemas.openxmlformats.org/officeDocument/2006/relationships/customXml" Target="../ink/ink5122.xml"/><Relationship Id="rId81" Type="http://schemas.openxmlformats.org/officeDocument/2006/relationships/image" Target="../media/image4626.png"/><Relationship Id="rId80" Type="http://schemas.openxmlformats.org/officeDocument/2006/relationships/customXml" Target="../ink/ink5121.xml"/><Relationship Id="rId8" Type="http://schemas.openxmlformats.org/officeDocument/2006/relationships/image" Target="../media/image4591.png"/><Relationship Id="rId79" Type="http://schemas.openxmlformats.org/officeDocument/2006/relationships/image" Target="../media/image4625.png"/><Relationship Id="rId78" Type="http://schemas.openxmlformats.org/officeDocument/2006/relationships/customXml" Target="../ink/ink5120.xml"/><Relationship Id="rId77" Type="http://schemas.openxmlformats.org/officeDocument/2006/relationships/image" Target="../media/image4624.png"/><Relationship Id="rId76" Type="http://schemas.openxmlformats.org/officeDocument/2006/relationships/customXml" Target="../ink/ink5119.xml"/><Relationship Id="rId75" Type="http://schemas.openxmlformats.org/officeDocument/2006/relationships/image" Target="../media/image4623.png"/><Relationship Id="rId74" Type="http://schemas.openxmlformats.org/officeDocument/2006/relationships/customXml" Target="../ink/ink5118.xml"/><Relationship Id="rId73" Type="http://schemas.openxmlformats.org/officeDocument/2006/relationships/image" Target="../media/image4622.png"/><Relationship Id="rId72" Type="http://schemas.openxmlformats.org/officeDocument/2006/relationships/customXml" Target="../ink/ink5117.xml"/><Relationship Id="rId71" Type="http://schemas.openxmlformats.org/officeDocument/2006/relationships/image" Target="../media/image4621.png"/><Relationship Id="rId70" Type="http://schemas.openxmlformats.org/officeDocument/2006/relationships/customXml" Target="../ink/ink5116.xml"/><Relationship Id="rId7" Type="http://schemas.openxmlformats.org/officeDocument/2006/relationships/customXml" Target="../ink/ink5083.xml"/><Relationship Id="rId69" Type="http://schemas.openxmlformats.org/officeDocument/2006/relationships/image" Target="../media/image4620.png"/><Relationship Id="rId68" Type="http://schemas.openxmlformats.org/officeDocument/2006/relationships/customXml" Target="../ink/ink5115.xml"/><Relationship Id="rId67" Type="http://schemas.openxmlformats.org/officeDocument/2006/relationships/image" Target="../media/image4619.png"/><Relationship Id="rId66" Type="http://schemas.openxmlformats.org/officeDocument/2006/relationships/customXml" Target="../ink/ink5114.xml"/><Relationship Id="rId65" Type="http://schemas.openxmlformats.org/officeDocument/2006/relationships/image" Target="../media/image4618.png"/><Relationship Id="rId64" Type="http://schemas.openxmlformats.org/officeDocument/2006/relationships/customXml" Target="../ink/ink5113.xml"/><Relationship Id="rId63" Type="http://schemas.openxmlformats.org/officeDocument/2006/relationships/image" Target="../media/image4617.png"/><Relationship Id="rId62" Type="http://schemas.openxmlformats.org/officeDocument/2006/relationships/customXml" Target="../ink/ink5112.xml"/><Relationship Id="rId61" Type="http://schemas.openxmlformats.org/officeDocument/2006/relationships/image" Target="../media/image4616.png"/><Relationship Id="rId60" Type="http://schemas.openxmlformats.org/officeDocument/2006/relationships/customXml" Target="../ink/ink5111.xml"/><Relationship Id="rId6" Type="http://schemas.openxmlformats.org/officeDocument/2006/relationships/image" Target="../media/image4590.png"/><Relationship Id="rId59" Type="http://schemas.openxmlformats.org/officeDocument/2006/relationships/image" Target="../media/image4615.png"/><Relationship Id="rId58" Type="http://schemas.openxmlformats.org/officeDocument/2006/relationships/customXml" Target="../ink/ink5110.xml"/><Relationship Id="rId57" Type="http://schemas.openxmlformats.org/officeDocument/2006/relationships/image" Target="../media/image4614.png"/><Relationship Id="rId56" Type="http://schemas.openxmlformats.org/officeDocument/2006/relationships/customXml" Target="../ink/ink5109.xml"/><Relationship Id="rId55" Type="http://schemas.openxmlformats.org/officeDocument/2006/relationships/image" Target="../media/image4613.png"/><Relationship Id="rId54" Type="http://schemas.openxmlformats.org/officeDocument/2006/relationships/customXml" Target="../ink/ink5108.xml"/><Relationship Id="rId53" Type="http://schemas.openxmlformats.org/officeDocument/2006/relationships/image" Target="../media/image4612.png"/><Relationship Id="rId52" Type="http://schemas.openxmlformats.org/officeDocument/2006/relationships/customXml" Target="../ink/ink5107.xml"/><Relationship Id="rId51" Type="http://schemas.openxmlformats.org/officeDocument/2006/relationships/image" Target="../media/image4611.png"/><Relationship Id="rId50" Type="http://schemas.openxmlformats.org/officeDocument/2006/relationships/customXml" Target="../ink/ink5106.xml"/><Relationship Id="rId5" Type="http://schemas.openxmlformats.org/officeDocument/2006/relationships/customXml" Target="../ink/ink5082.xml"/><Relationship Id="rId49" Type="http://schemas.openxmlformats.org/officeDocument/2006/relationships/image" Target="../media/image4610.png"/><Relationship Id="rId48" Type="http://schemas.openxmlformats.org/officeDocument/2006/relationships/customXml" Target="../ink/ink5105.xml"/><Relationship Id="rId47" Type="http://schemas.openxmlformats.org/officeDocument/2006/relationships/image" Target="../media/image4609.png"/><Relationship Id="rId46" Type="http://schemas.openxmlformats.org/officeDocument/2006/relationships/customXml" Target="../ink/ink5104.xml"/><Relationship Id="rId45" Type="http://schemas.openxmlformats.org/officeDocument/2006/relationships/image" Target="../media/image4608.png"/><Relationship Id="rId44" Type="http://schemas.openxmlformats.org/officeDocument/2006/relationships/customXml" Target="../ink/ink5103.xml"/><Relationship Id="rId43" Type="http://schemas.openxmlformats.org/officeDocument/2006/relationships/customXml" Target="../ink/ink5102.xml"/><Relationship Id="rId42" Type="http://schemas.openxmlformats.org/officeDocument/2006/relationships/image" Target="../media/image4607.png"/><Relationship Id="rId41" Type="http://schemas.openxmlformats.org/officeDocument/2006/relationships/customXml" Target="../ink/ink5101.xml"/><Relationship Id="rId40" Type="http://schemas.openxmlformats.org/officeDocument/2006/relationships/image" Target="../media/image4606.png"/><Relationship Id="rId4" Type="http://schemas.openxmlformats.org/officeDocument/2006/relationships/image" Target="../media/image4399.emf"/><Relationship Id="rId39" Type="http://schemas.openxmlformats.org/officeDocument/2006/relationships/customXml" Target="../ink/ink5100.xml"/><Relationship Id="rId38" Type="http://schemas.openxmlformats.org/officeDocument/2006/relationships/image" Target="../media/image4605.png"/><Relationship Id="rId37" Type="http://schemas.openxmlformats.org/officeDocument/2006/relationships/customXml" Target="../ink/ink5099.xml"/><Relationship Id="rId367" Type="http://schemas.openxmlformats.org/officeDocument/2006/relationships/vmlDrawing" Target="../drawings/vmlDrawing9.vml"/><Relationship Id="rId366" Type="http://schemas.openxmlformats.org/officeDocument/2006/relationships/slideLayout" Target="../slideLayouts/slideLayout2.xml"/><Relationship Id="rId365" Type="http://schemas.openxmlformats.org/officeDocument/2006/relationships/tags" Target="../tags/tag111.xml"/><Relationship Id="rId364" Type="http://schemas.openxmlformats.org/officeDocument/2006/relationships/image" Target="../media/image4765.png"/><Relationship Id="rId363" Type="http://schemas.openxmlformats.org/officeDocument/2006/relationships/customXml" Target="../ink/ink5265.xml"/><Relationship Id="rId362" Type="http://schemas.openxmlformats.org/officeDocument/2006/relationships/image" Target="../media/image4764.png"/><Relationship Id="rId361" Type="http://schemas.openxmlformats.org/officeDocument/2006/relationships/customXml" Target="../ink/ink5264.xml"/><Relationship Id="rId360" Type="http://schemas.openxmlformats.org/officeDocument/2006/relationships/image" Target="../media/image4763.png"/><Relationship Id="rId36" Type="http://schemas.openxmlformats.org/officeDocument/2006/relationships/image" Target="../media/image4604.png"/><Relationship Id="rId359" Type="http://schemas.openxmlformats.org/officeDocument/2006/relationships/customXml" Target="../ink/ink5263.xml"/><Relationship Id="rId358" Type="http://schemas.openxmlformats.org/officeDocument/2006/relationships/image" Target="../media/image4762.png"/><Relationship Id="rId357" Type="http://schemas.openxmlformats.org/officeDocument/2006/relationships/customXml" Target="../ink/ink5262.xml"/><Relationship Id="rId356" Type="http://schemas.openxmlformats.org/officeDocument/2006/relationships/image" Target="../media/image4761.png"/><Relationship Id="rId355" Type="http://schemas.openxmlformats.org/officeDocument/2006/relationships/customXml" Target="../ink/ink5261.xml"/><Relationship Id="rId354" Type="http://schemas.openxmlformats.org/officeDocument/2006/relationships/image" Target="../media/image4760.png"/><Relationship Id="rId353" Type="http://schemas.openxmlformats.org/officeDocument/2006/relationships/customXml" Target="../ink/ink5260.xml"/><Relationship Id="rId352" Type="http://schemas.openxmlformats.org/officeDocument/2006/relationships/image" Target="../media/image4759.png"/><Relationship Id="rId351" Type="http://schemas.openxmlformats.org/officeDocument/2006/relationships/customXml" Target="../ink/ink5259.xml"/><Relationship Id="rId350" Type="http://schemas.openxmlformats.org/officeDocument/2006/relationships/image" Target="../media/image4758.png"/><Relationship Id="rId35" Type="http://schemas.openxmlformats.org/officeDocument/2006/relationships/customXml" Target="../ink/ink5098.xml"/><Relationship Id="rId349" Type="http://schemas.openxmlformats.org/officeDocument/2006/relationships/customXml" Target="../ink/ink5258.xml"/><Relationship Id="rId348" Type="http://schemas.openxmlformats.org/officeDocument/2006/relationships/image" Target="../media/image4757.png"/><Relationship Id="rId347" Type="http://schemas.openxmlformats.org/officeDocument/2006/relationships/customXml" Target="../ink/ink5257.xml"/><Relationship Id="rId346" Type="http://schemas.openxmlformats.org/officeDocument/2006/relationships/image" Target="../media/image4756.png"/><Relationship Id="rId345" Type="http://schemas.openxmlformats.org/officeDocument/2006/relationships/customXml" Target="../ink/ink5256.xml"/><Relationship Id="rId344" Type="http://schemas.openxmlformats.org/officeDocument/2006/relationships/image" Target="../media/image4755.png"/><Relationship Id="rId343" Type="http://schemas.openxmlformats.org/officeDocument/2006/relationships/customXml" Target="../ink/ink5255.xml"/><Relationship Id="rId342" Type="http://schemas.openxmlformats.org/officeDocument/2006/relationships/image" Target="../media/image4754.png"/><Relationship Id="rId341" Type="http://schemas.openxmlformats.org/officeDocument/2006/relationships/customXml" Target="../ink/ink5254.xml"/><Relationship Id="rId340" Type="http://schemas.openxmlformats.org/officeDocument/2006/relationships/customXml" Target="../ink/ink5253.xml"/><Relationship Id="rId34" Type="http://schemas.openxmlformats.org/officeDocument/2006/relationships/image" Target="../media/image4603.png"/><Relationship Id="rId339" Type="http://schemas.openxmlformats.org/officeDocument/2006/relationships/image" Target="../media/image4753.png"/><Relationship Id="rId338" Type="http://schemas.openxmlformats.org/officeDocument/2006/relationships/customXml" Target="../ink/ink5252.xml"/><Relationship Id="rId337" Type="http://schemas.openxmlformats.org/officeDocument/2006/relationships/image" Target="../media/image4752.png"/><Relationship Id="rId336" Type="http://schemas.openxmlformats.org/officeDocument/2006/relationships/customXml" Target="../ink/ink5251.xml"/><Relationship Id="rId335" Type="http://schemas.openxmlformats.org/officeDocument/2006/relationships/image" Target="../media/image4751.png"/><Relationship Id="rId334" Type="http://schemas.openxmlformats.org/officeDocument/2006/relationships/customXml" Target="../ink/ink5250.xml"/><Relationship Id="rId333" Type="http://schemas.openxmlformats.org/officeDocument/2006/relationships/image" Target="../media/image4750.png"/><Relationship Id="rId332" Type="http://schemas.openxmlformats.org/officeDocument/2006/relationships/customXml" Target="../ink/ink5249.xml"/><Relationship Id="rId331" Type="http://schemas.openxmlformats.org/officeDocument/2006/relationships/image" Target="../media/image4749.png"/><Relationship Id="rId330" Type="http://schemas.openxmlformats.org/officeDocument/2006/relationships/customXml" Target="../ink/ink5248.xml"/><Relationship Id="rId33" Type="http://schemas.openxmlformats.org/officeDocument/2006/relationships/customXml" Target="../ink/ink5097.xml"/><Relationship Id="rId329" Type="http://schemas.openxmlformats.org/officeDocument/2006/relationships/image" Target="../media/image4748.png"/><Relationship Id="rId328" Type="http://schemas.openxmlformats.org/officeDocument/2006/relationships/customXml" Target="../ink/ink5247.xml"/><Relationship Id="rId327" Type="http://schemas.openxmlformats.org/officeDocument/2006/relationships/image" Target="../media/image4747.png"/><Relationship Id="rId326" Type="http://schemas.openxmlformats.org/officeDocument/2006/relationships/customXml" Target="../ink/ink5246.xml"/><Relationship Id="rId325" Type="http://schemas.openxmlformats.org/officeDocument/2006/relationships/image" Target="../media/image4746.png"/><Relationship Id="rId324" Type="http://schemas.openxmlformats.org/officeDocument/2006/relationships/customXml" Target="../ink/ink5245.xml"/><Relationship Id="rId323" Type="http://schemas.openxmlformats.org/officeDocument/2006/relationships/image" Target="../media/image4745.png"/><Relationship Id="rId322" Type="http://schemas.openxmlformats.org/officeDocument/2006/relationships/customXml" Target="../ink/ink5244.xml"/><Relationship Id="rId321" Type="http://schemas.openxmlformats.org/officeDocument/2006/relationships/image" Target="../media/image4744.png"/><Relationship Id="rId320" Type="http://schemas.openxmlformats.org/officeDocument/2006/relationships/customXml" Target="../ink/ink5243.xml"/><Relationship Id="rId32" Type="http://schemas.openxmlformats.org/officeDocument/2006/relationships/image" Target="../media/image4602.png"/><Relationship Id="rId319" Type="http://schemas.openxmlformats.org/officeDocument/2006/relationships/image" Target="../media/image4743.png"/><Relationship Id="rId318" Type="http://schemas.openxmlformats.org/officeDocument/2006/relationships/customXml" Target="../ink/ink5242.xml"/><Relationship Id="rId317" Type="http://schemas.openxmlformats.org/officeDocument/2006/relationships/image" Target="../media/image4742.png"/><Relationship Id="rId316" Type="http://schemas.openxmlformats.org/officeDocument/2006/relationships/customXml" Target="../ink/ink5241.xml"/><Relationship Id="rId315" Type="http://schemas.openxmlformats.org/officeDocument/2006/relationships/image" Target="../media/image4741.png"/><Relationship Id="rId314" Type="http://schemas.openxmlformats.org/officeDocument/2006/relationships/customXml" Target="../ink/ink5240.xml"/><Relationship Id="rId313" Type="http://schemas.openxmlformats.org/officeDocument/2006/relationships/image" Target="../media/image4740.png"/><Relationship Id="rId312" Type="http://schemas.openxmlformats.org/officeDocument/2006/relationships/customXml" Target="../ink/ink5239.xml"/><Relationship Id="rId311" Type="http://schemas.openxmlformats.org/officeDocument/2006/relationships/image" Target="../media/image4739.png"/><Relationship Id="rId310" Type="http://schemas.openxmlformats.org/officeDocument/2006/relationships/customXml" Target="../ink/ink5238.xml"/><Relationship Id="rId31" Type="http://schemas.openxmlformats.org/officeDocument/2006/relationships/customXml" Target="../ink/ink5096.xml"/><Relationship Id="rId309" Type="http://schemas.openxmlformats.org/officeDocument/2006/relationships/image" Target="../media/image4738.png"/><Relationship Id="rId308" Type="http://schemas.openxmlformats.org/officeDocument/2006/relationships/customXml" Target="../ink/ink5237.xml"/><Relationship Id="rId307" Type="http://schemas.openxmlformats.org/officeDocument/2006/relationships/image" Target="../media/image4737.png"/><Relationship Id="rId306" Type="http://schemas.openxmlformats.org/officeDocument/2006/relationships/customXml" Target="../ink/ink5236.xml"/><Relationship Id="rId305" Type="http://schemas.openxmlformats.org/officeDocument/2006/relationships/image" Target="../media/image4736.png"/><Relationship Id="rId304" Type="http://schemas.openxmlformats.org/officeDocument/2006/relationships/customXml" Target="../ink/ink5235.xml"/><Relationship Id="rId303" Type="http://schemas.openxmlformats.org/officeDocument/2006/relationships/image" Target="../media/image4735.png"/><Relationship Id="rId302" Type="http://schemas.openxmlformats.org/officeDocument/2006/relationships/customXml" Target="../ink/ink5234.xml"/><Relationship Id="rId301" Type="http://schemas.openxmlformats.org/officeDocument/2006/relationships/image" Target="../media/image4734.png"/><Relationship Id="rId300" Type="http://schemas.openxmlformats.org/officeDocument/2006/relationships/customXml" Target="../ink/ink5233.xml"/><Relationship Id="rId30" Type="http://schemas.openxmlformats.org/officeDocument/2006/relationships/image" Target="../media/image4601.png"/><Relationship Id="rId3" Type="http://schemas.openxmlformats.org/officeDocument/2006/relationships/oleObject" Target="../embeddings/oleObject9.bin"/><Relationship Id="rId299" Type="http://schemas.openxmlformats.org/officeDocument/2006/relationships/image" Target="../media/image4733.png"/><Relationship Id="rId298" Type="http://schemas.openxmlformats.org/officeDocument/2006/relationships/customXml" Target="../ink/ink5232.xml"/><Relationship Id="rId297" Type="http://schemas.openxmlformats.org/officeDocument/2006/relationships/image" Target="../media/image4732.png"/><Relationship Id="rId296" Type="http://schemas.openxmlformats.org/officeDocument/2006/relationships/customXml" Target="../ink/ink5231.xml"/><Relationship Id="rId295" Type="http://schemas.openxmlformats.org/officeDocument/2006/relationships/image" Target="../media/image4731.png"/><Relationship Id="rId294" Type="http://schemas.openxmlformats.org/officeDocument/2006/relationships/customXml" Target="../ink/ink5230.xml"/><Relationship Id="rId293" Type="http://schemas.openxmlformats.org/officeDocument/2006/relationships/image" Target="../media/image4730.png"/><Relationship Id="rId292" Type="http://schemas.openxmlformats.org/officeDocument/2006/relationships/customXml" Target="../ink/ink5229.xml"/><Relationship Id="rId291" Type="http://schemas.openxmlformats.org/officeDocument/2006/relationships/image" Target="../media/image4729.png"/><Relationship Id="rId290" Type="http://schemas.openxmlformats.org/officeDocument/2006/relationships/customXml" Target="../ink/ink5228.xml"/><Relationship Id="rId29" Type="http://schemas.openxmlformats.org/officeDocument/2006/relationships/customXml" Target="../ink/ink5095.xml"/><Relationship Id="rId289" Type="http://schemas.openxmlformats.org/officeDocument/2006/relationships/image" Target="../media/image4728.png"/><Relationship Id="rId288" Type="http://schemas.openxmlformats.org/officeDocument/2006/relationships/customXml" Target="../ink/ink5227.xml"/><Relationship Id="rId287" Type="http://schemas.openxmlformats.org/officeDocument/2006/relationships/image" Target="../media/image4727.png"/><Relationship Id="rId286" Type="http://schemas.openxmlformats.org/officeDocument/2006/relationships/customXml" Target="../ink/ink5226.xml"/><Relationship Id="rId285" Type="http://schemas.openxmlformats.org/officeDocument/2006/relationships/image" Target="../media/image4726.png"/><Relationship Id="rId284" Type="http://schemas.openxmlformats.org/officeDocument/2006/relationships/customXml" Target="../ink/ink5225.xml"/><Relationship Id="rId283" Type="http://schemas.openxmlformats.org/officeDocument/2006/relationships/image" Target="../media/image4725.png"/><Relationship Id="rId282" Type="http://schemas.openxmlformats.org/officeDocument/2006/relationships/customXml" Target="../ink/ink5224.xml"/><Relationship Id="rId281" Type="http://schemas.openxmlformats.org/officeDocument/2006/relationships/image" Target="../media/image4724.png"/><Relationship Id="rId280" Type="http://schemas.openxmlformats.org/officeDocument/2006/relationships/customXml" Target="../ink/ink5223.xml"/><Relationship Id="rId28" Type="http://schemas.openxmlformats.org/officeDocument/2006/relationships/image" Target="../media/image4600.png"/><Relationship Id="rId279" Type="http://schemas.openxmlformats.org/officeDocument/2006/relationships/image" Target="../media/image4723.png"/><Relationship Id="rId278" Type="http://schemas.openxmlformats.org/officeDocument/2006/relationships/customXml" Target="../ink/ink5222.xml"/><Relationship Id="rId277" Type="http://schemas.openxmlformats.org/officeDocument/2006/relationships/image" Target="../media/image4722.png"/><Relationship Id="rId276" Type="http://schemas.openxmlformats.org/officeDocument/2006/relationships/customXml" Target="../ink/ink5221.xml"/><Relationship Id="rId275" Type="http://schemas.openxmlformats.org/officeDocument/2006/relationships/image" Target="../media/image4721.png"/><Relationship Id="rId274" Type="http://schemas.openxmlformats.org/officeDocument/2006/relationships/customXml" Target="../ink/ink5220.xml"/><Relationship Id="rId273" Type="http://schemas.openxmlformats.org/officeDocument/2006/relationships/image" Target="../media/image4720.png"/><Relationship Id="rId272" Type="http://schemas.openxmlformats.org/officeDocument/2006/relationships/customXml" Target="../ink/ink5219.xml"/><Relationship Id="rId271" Type="http://schemas.openxmlformats.org/officeDocument/2006/relationships/image" Target="../media/image4719.png"/><Relationship Id="rId270" Type="http://schemas.openxmlformats.org/officeDocument/2006/relationships/customXml" Target="../ink/ink5218.xml"/><Relationship Id="rId27" Type="http://schemas.openxmlformats.org/officeDocument/2006/relationships/customXml" Target="../ink/ink5094.xml"/><Relationship Id="rId269" Type="http://schemas.openxmlformats.org/officeDocument/2006/relationships/image" Target="../media/image4718.png"/><Relationship Id="rId268" Type="http://schemas.openxmlformats.org/officeDocument/2006/relationships/customXml" Target="../ink/ink5217.xml"/><Relationship Id="rId267" Type="http://schemas.openxmlformats.org/officeDocument/2006/relationships/image" Target="../media/image4717.png"/><Relationship Id="rId266" Type="http://schemas.openxmlformats.org/officeDocument/2006/relationships/customXml" Target="../ink/ink5216.xml"/><Relationship Id="rId265" Type="http://schemas.openxmlformats.org/officeDocument/2006/relationships/image" Target="../media/image4716.png"/><Relationship Id="rId264" Type="http://schemas.openxmlformats.org/officeDocument/2006/relationships/customXml" Target="../ink/ink5215.xml"/><Relationship Id="rId263" Type="http://schemas.openxmlformats.org/officeDocument/2006/relationships/image" Target="../media/image4715.png"/><Relationship Id="rId262" Type="http://schemas.openxmlformats.org/officeDocument/2006/relationships/customXml" Target="../ink/ink5214.xml"/><Relationship Id="rId261" Type="http://schemas.openxmlformats.org/officeDocument/2006/relationships/image" Target="../media/image4714.png"/><Relationship Id="rId260" Type="http://schemas.openxmlformats.org/officeDocument/2006/relationships/customXml" Target="../ink/ink5213.xml"/><Relationship Id="rId26" Type="http://schemas.openxmlformats.org/officeDocument/2006/relationships/image" Target="../media/image4599.png"/><Relationship Id="rId259" Type="http://schemas.openxmlformats.org/officeDocument/2006/relationships/image" Target="../media/image4713.png"/><Relationship Id="rId258" Type="http://schemas.openxmlformats.org/officeDocument/2006/relationships/customXml" Target="../ink/ink5212.xml"/><Relationship Id="rId257" Type="http://schemas.openxmlformats.org/officeDocument/2006/relationships/image" Target="../media/image4712.png"/><Relationship Id="rId256" Type="http://schemas.openxmlformats.org/officeDocument/2006/relationships/customXml" Target="../ink/ink5211.xml"/><Relationship Id="rId255" Type="http://schemas.openxmlformats.org/officeDocument/2006/relationships/image" Target="../media/image4711.png"/><Relationship Id="rId254" Type="http://schemas.openxmlformats.org/officeDocument/2006/relationships/customXml" Target="../ink/ink5210.xml"/><Relationship Id="rId253" Type="http://schemas.openxmlformats.org/officeDocument/2006/relationships/image" Target="../media/image4710.png"/><Relationship Id="rId252" Type="http://schemas.openxmlformats.org/officeDocument/2006/relationships/customXml" Target="../ink/ink5209.xml"/><Relationship Id="rId251" Type="http://schemas.openxmlformats.org/officeDocument/2006/relationships/image" Target="../media/image4709.png"/><Relationship Id="rId250" Type="http://schemas.openxmlformats.org/officeDocument/2006/relationships/customXml" Target="../ink/ink5208.xml"/><Relationship Id="rId25" Type="http://schemas.openxmlformats.org/officeDocument/2006/relationships/customXml" Target="../ink/ink5093.xml"/><Relationship Id="rId249" Type="http://schemas.openxmlformats.org/officeDocument/2006/relationships/image" Target="../media/image4708.png"/><Relationship Id="rId248" Type="http://schemas.openxmlformats.org/officeDocument/2006/relationships/customXml" Target="../ink/ink5207.xml"/><Relationship Id="rId247" Type="http://schemas.openxmlformats.org/officeDocument/2006/relationships/image" Target="../media/image4707.png"/><Relationship Id="rId246" Type="http://schemas.openxmlformats.org/officeDocument/2006/relationships/customXml" Target="../ink/ink5206.xml"/><Relationship Id="rId245" Type="http://schemas.openxmlformats.org/officeDocument/2006/relationships/image" Target="../media/image4706.png"/><Relationship Id="rId244" Type="http://schemas.openxmlformats.org/officeDocument/2006/relationships/customXml" Target="../ink/ink5205.xml"/><Relationship Id="rId243" Type="http://schemas.openxmlformats.org/officeDocument/2006/relationships/image" Target="../media/image4705.png"/><Relationship Id="rId242" Type="http://schemas.openxmlformats.org/officeDocument/2006/relationships/customXml" Target="../ink/ink5204.xml"/><Relationship Id="rId241" Type="http://schemas.openxmlformats.org/officeDocument/2006/relationships/image" Target="../media/image4704.png"/><Relationship Id="rId240" Type="http://schemas.openxmlformats.org/officeDocument/2006/relationships/customXml" Target="../ink/ink5203.xml"/><Relationship Id="rId24" Type="http://schemas.openxmlformats.org/officeDocument/2006/relationships/image" Target="../media/image4598.png"/><Relationship Id="rId239" Type="http://schemas.openxmlformats.org/officeDocument/2006/relationships/image" Target="../media/image4703.png"/><Relationship Id="rId238" Type="http://schemas.openxmlformats.org/officeDocument/2006/relationships/customXml" Target="../ink/ink5202.xml"/><Relationship Id="rId237" Type="http://schemas.openxmlformats.org/officeDocument/2006/relationships/image" Target="../media/image4702.png"/><Relationship Id="rId236" Type="http://schemas.openxmlformats.org/officeDocument/2006/relationships/customXml" Target="../ink/ink5201.xml"/><Relationship Id="rId235" Type="http://schemas.openxmlformats.org/officeDocument/2006/relationships/image" Target="../media/image4701.png"/><Relationship Id="rId234" Type="http://schemas.openxmlformats.org/officeDocument/2006/relationships/customXml" Target="../ink/ink5200.xml"/><Relationship Id="rId233" Type="http://schemas.openxmlformats.org/officeDocument/2006/relationships/image" Target="../media/image4700.png"/><Relationship Id="rId232" Type="http://schemas.openxmlformats.org/officeDocument/2006/relationships/customXml" Target="../ink/ink5199.xml"/><Relationship Id="rId231" Type="http://schemas.openxmlformats.org/officeDocument/2006/relationships/image" Target="../media/image4699.png"/><Relationship Id="rId230" Type="http://schemas.openxmlformats.org/officeDocument/2006/relationships/customXml" Target="../ink/ink5198.xml"/><Relationship Id="rId23" Type="http://schemas.openxmlformats.org/officeDocument/2006/relationships/customXml" Target="../ink/ink5092.xml"/><Relationship Id="rId229" Type="http://schemas.openxmlformats.org/officeDocument/2006/relationships/image" Target="../media/image4698.png"/><Relationship Id="rId228" Type="http://schemas.openxmlformats.org/officeDocument/2006/relationships/customXml" Target="../ink/ink5197.xml"/><Relationship Id="rId227" Type="http://schemas.openxmlformats.org/officeDocument/2006/relationships/image" Target="../media/image4697.png"/><Relationship Id="rId226" Type="http://schemas.openxmlformats.org/officeDocument/2006/relationships/customXml" Target="../ink/ink5196.xml"/><Relationship Id="rId225" Type="http://schemas.openxmlformats.org/officeDocument/2006/relationships/image" Target="../media/image4696.png"/><Relationship Id="rId224" Type="http://schemas.openxmlformats.org/officeDocument/2006/relationships/customXml" Target="../ink/ink5195.xml"/><Relationship Id="rId223" Type="http://schemas.openxmlformats.org/officeDocument/2006/relationships/image" Target="../media/image4695.png"/><Relationship Id="rId222" Type="http://schemas.openxmlformats.org/officeDocument/2006/relationships/customXml" Target="../ink/ink5194.xml"/><Relationship Id="rId221" Type="http://schemas.openxmlformats.org/officeDocument/2006/relationships/image" Target="../media/image4694.png"/><Relationship Id="rId220" Type="http://schemas.openxmlformats.org/officeDocument/2006/relationships/customXml" Target="../ink/ink5193.xml"/><Relationship Id="rId22" Type="http://schemas.openxmlformats.org/officeDocument/2006/relationships/image" Target="../media/image4597.png"/><Relationship Id="rId219" Type="http://schemas.openxmlformats.org/officeDocument/2006/relationships/image" Target="../media/image4693.png"/><Relationship Id="rId218" Type="http://schemas.openxmlformats.org/officeDocument/2006/relationships/customXml" Target="../ink/ink5192.xml"/><Relationship Id="rId217" Type="http://schemas.openxmlformats.org/officeDocument/2006/relationships/image" Target="../media/image4692.png"/><Relationship Id="rId216" Type="http://schemas.openxmlformats.org/officeDocument/2006/relationships/customXml" Target="../ink/ink5191.xml"/><Relationship Id="rId215" Type="http://schemas.openxmlformats.org/officeDocument/2006/relationships/image" Target="../media/image4691.png"/><Relationship Id="rId214" Type="http://schemas.openxmlformats.org/officeDocument/2006/relationships/customXml" Target="../ink/ink5190.xml"/><Relationship Id="rId213" Type="http://schemas.openxmlformats.org/officeDocument/2006/relationships/customXml" Target="../ink/ink5189.xml"/><Relationship Id="rId212" Type="http://schemas.openxmlformats.org/officeDocument/2006/relationships/image" Target="../media/image4690.png"/><Relationship Id="rId211" Type="http://schemas.openxmlformats.org/officeDocument/2006/relationships/customXml" Target="../ink/ink5188.xml"/><Relationship Id="rId210" Type="http://schemas.openxmlformats.org/officeDocument/2006/relationships/customXml" Target="../ink/ink5187.xml"/><Relationship Id="rId21" Type="http://schemas.openxmlformats.org/officeDocument/2006/relationships/customXml" Target="../ink/ink5091.xml"/><Relationship Id="rId209" Type="http://schemas.openxmlformats.org/officeDocument/2006/relationships/image" Target="../media/image4689.png"/><Relationship Id="rId208" Type="http://schemas.openxmlformats.org/officeDocument/2006/relationships/customXml" Target="../ink/ink5186.xml"/><Relationship Id="rId207" Type="http://schemas.openxmlformats.org/officeDocument/2006/relationships/customXml" Target="../ink/ink5185.xml"/><Relationship Id="rId206" Type="http://schemas.openxmlformats.org/officeDocument/2006/relationships/image" Target="../media/image4688.png"/><Relationship Id="rId205" Type="http://schemas.openxmlformats.org/officeDocument/2006/relationships/customXml" Target="../ink/ink5184.xml"/><Relationship Id="rId204" Type="http://schemas.openxmlformats.org/officeDocument/2006/relationships/image" Target="../media/image4687.png"/><Relationship Id="rId203" Type="http://schemas.openxmlformats.org/officeDocument/2006/relationships/customXml" Target="../ink/ink5183.xml"/><Relationship Id="rId202" Type="http://schemas.openxmlformats.org/officeDocument/2006/relationships/image" Target="../media/image4686.png"/><Relationship Id="rId201" Type="http://schemas.openxmlformats.org/officeDocument/2006/relationships/customXml" Target="../ink/ink5182.xml"/><Relationship Id="rId200" Type="http://schemas.openxmlformats.org/officeDocument/2006/relationships/image" Target="../media/image4685.png"/><Relationship Id="rId20" Type="http://schemas.openxmlformats.org/officeDocument/2006/relationships/image" Target="../media/image4596.png"/><Relationship Id="rId2" Type="http://schemas.openxmlformats.org/officeDocument/2006/relationships/image" Target="../media/image269.png"/><Relationship Id="rId199" Type="http://schemas.openxmlformats.org/officeDocument/2006/relationships/customXml" Target="../ink/ink5181.xml"/><Relationship Id="rId198" Type="http://schemas.openxmlformats.org/officeDocument/2006/relationships/image" Target="../media/image4684.png"/><Relationship Id="rId197" Type="http://schemas.openxmlformats.org/officeDocument/2006/relationships/customXml" Target="../ink/ink5180.xml"/><Relationship Id="rId196" Type="http://schemas.openxmlformats.org/officeDocument/2006/relationships/image" Target="../media/image4683.png"/><Relationship Id="rId195" Type="http://schemas.openxmlformats.org/officeDocument/2006/relationships/customXml" Target="../ink/ink5179.xml"/><Relationship Id="rId194" Type="http://schemas.openxmlformats.org/officeDocument/2006/relationships/image" Target="../media/image4682.png"/><Relationship Id="rId193" Type="http://schemas.openxmlformats.org/officeDocument/2006/relationships/customXml" Target="../ink/ink5178.xml"/><Relationship Id="rId192" Type="http://schemas.openxmlformats.org/officeDocument/2006/relationships/image" Target="../media/image4681.png"/><Relationship Id="rId191" Type="http://schemas.openxmlformats.org/officeDocument/2006/relationships/customXml" Target="../ink/ink5177.xml"/><Relationship Id="rId190" Type="http://schemas.openxmlformats.org/officeDocument/2006/relationships/image" Target="../media/image4680.png"/><Relationship Id="rId19" Type="http://schemas.openxmlformats.org/officeDocument/2006/relationships/customXml" Target="../ink/ink5090.xml"/><Relationship Id="rId189" Type="http://schemas.openxmlformats.org/officeDocument/2006/relationships/customXml" Target="../ink/ink5176.xml"/><Relationship Id="rId188" Type="http://schemas.openxmlformats.org/officeDocument/2006/relationships/image" Target="../media/image4679.png"/><Relationship Id="rId187" Type="http://schemas.openxmlformats.org/officeDocument/2006/relationships/customXml" Target="../ink/ink5175.xml"/><Relationship Id="rId186" Type="http://schemas.openxmlformats.org/officeDocument/2006/relationships/image" Target="../media/image4678.png"/><Relationship Id="rId185" Type="http://schemas.openxmlformats.org/officeDocument/2006/relationships/customXml" Target="../ink/ink5174.xml"/><Relationship Id="rId184" Type="http://schemas.openxmlformats.org/officeDocument/2006/relationships/image" Target="../media/image4677.png"/><Relationship Id="rId183" Type="http://schemas.openxmlformats.org/officeDocument/2006/relationships/customXml" Target="../ink/ink5173.xml"/><Relationship Id="rId182" Type="http://schemas.openxmlformats.org/officeDocument/2006/relationships/image" Target="../media/image4676.png"/><Relationship Id="rId181" Type="http://schemas.openxmlformats.org/officeDocument/2006/relationships/customXml" Target="../ink/ink5172.xml"/><Relationship Id="rId180" Type="http://schemas.openxmlformats.org/officeDocument/2006/relationships/image" Target="../media/image4675.png"/><Relationship Id="rId18" Type="http://schemas.openxmlformats.org/officeDocument/2006/relationships/customXml" Target="../ink/ink5089.xml"/><Relationship Id="rId179" Type="http://schemas.openxmlformats.org/officeDocument/2006/relationships/customXml" Target="../ink/ink5171.xml"/><Relationship Id="rId178" Type="http://schemas.openxmlformats.org/officeDocument/2006/relationships/image" Target="../media/image4674.png"/><Relationship Id="rId177" Type="http://schemas.openxmlformats.org/officeDocument/2006/relationships/customXml" Target="../ink/ink5170.xml"/><Relationship Id="rId176" Type="http://schemas.openxmlformats.org/officeDocument/2006/relationships/image" Target="../media/image4673.png"/><Relationship Id="rId175" Type="http://schemas.openxmlformats.org/officeDocument/2006/relationships/customXml" Target="../ink/ink5169.xml"/><Relationship Id="rId174" Type="http://schemas.openxmlformats.org/officeDocument/2006/relationships/image" Target="../media/image4672.png"/><Relationship Id="rId173" Type="http://schemas.openxmlformats.org/officeDocument/2006/relationships/customXml" Target="../ink/ink5168.xml"/><Relationship Id="rId172" Type="http://schemas.openxmlformats.org/officeDocument/2006/relationships/image" Target="../media/image4671.png"/><Relationship Id="rId171" Type="http://schemas.openxmlformats.org/officeDocument/2006/relationships/customXml" Target="../ink/ink5167.xml"/><Relationship Id="rId170" Type="http://schemas.openxmlformats.org/officeDocument/2006/relationships/image" Target="../media/image4670.png"/><Relationship Id="rId17" Type="http://schemas.openxmlformats.org/officeDocument/2006/relationships/image" Target="../media/image4595.png"/><Relationship Id="rId169" Type="http://schemas.openxmlformats.org/officeDocument/2006/relationships/customXml" Target="../ink/ink5166.xml"/><Relationship Id="rId168" Type="http://schemas.openxmlformats.org/officeDocument/2006/relationships/image" Target="../media/image4669.png"/><Relationship Id="rId167" Type="http://schemas.openxmlformats.org/officeDocument/2006/relationships/customXml" Target="../ink/ink5165.xml"/><Relationship Id="rId166" Type="http://schemas.openxmlformats.org/officeDocument/2006/relationships/image" Target="../media/image4668.png"/><Relationship Id="rId165" Type="http://schemas.openxmlformats.org/officeDocument/2006/relationships/customXml" Target="../ink/ink5164.xml"/><Relationship Id="rId164" Type="http://schemas.openxmlformats.org/officeDocument/2006/relationships/image" Target="../media/image4667.png"/><Relationship Id="rId163" Type="http://schemas.openxmlformats.org/officeDocument/2006/relationships/customXml" Target="../ink/ink5163.xml"/><Relationship Id="rId162" Type="http://schemas.openxmlformats.org/officeDocument/2006/relationships/image" Target="../media/image4666.png"/><Relationship Id="rId161" Type="http://schemas.openxmlformats.org/officeDocument/2006/relationships/customXml" Target="../ink/ink5162.xml"/><Relationship Id="rId160" Type="http://schemas.openxmlformats.org/officeDocument/2006/relationships/image" Target="../media/image4665.png"/><Relationship Id="rId16" Type="http://schemas.openxmlformats.org/officeDocument/2006/relationships/customXml" Target="../ink/ink5088.xml"/><Relationship Id="rId159" Type="http://schemas.openxmlformats.org/officeDocument/2006/relationships/customXml" Target="../ink/ink5161.xml"/><Relationship Id="rId158" Type="http://schemas.openxmlformats.org/officeDocument/2006/relationships/image" Target="../media/image4664.png"/><Relationship Id="rId157" Type="http://schemas.openxmlformats.org/officeDocument/2006/relationships/customXml" Target="../ink/ink5160.xml"/><Relationship Id="rId156" Type="http://schemas.openxmlformats.org/officeDocument/2006/relationships/image" Target="../media/image4663.png"/><Relationship Id="rId155" Type="http://schemas.openxmlformats.org/officeDocument/2006/relationships/customXml" Target="../ink/ink5159.xml"/><Relationship Id="rId154" Type="http://schemas.openxmlformats.org/officeDocument/2006/relationships/image" Target="../media/image4662.png"/><Relationship Id="rId153" Type="http://schemas.openxmlformats.org/officeDocument/2006/relationships/customXml" Target="../ink/ink5158.xml"/><Relationship Id="rId152" Type="http://schemas.openxmlformats.org/officeDocument/2006/relationships/image" Target="../media/image4661.png"/><Relationship Id="rId151" Type="http://schemas.openxmlformats.org/officeDocument/2006/relationships/customXml" Target="../ink/ink5157.xml"/><Relationship Id="rId150" Type="http://schemas.openxmlformats.org/officeDocument/2006/relationships/image" Target="../media/image4660.png"/><Relationship Id="rId15" Type="http://schemas.openxmlformats.org/officeDocument/2006/relationships/image" Target="../media/image4594.png"/><Relationship Id="rId149" Type="http://schemas.openxmlformats.org/officeDocument/2006/relationships/customXml" Target="../ink/ink5156.xml"/><Relationship Id="rId148" Type="http://schemas.openxmlformats.org/officeDocument/2006/relationships/image" Target="../media/image4659.png"/><Relationship Id="rId147" Type="http://schemas.openxmlformats.org/officeDocument/2006/relationships/customXml" Target="../ink/ink5155.xml"/><Relationship Id="rId146" Type="http://schemas.openxmlformats.org/officeDocument/2006/relationships/image" Target="../media/image4658.png"/><Relationship Id="rId145" Type="http://schemas.openxmlformats.org/officeDocument/2006/relationships/customXml" Target="../ink/ink5154.xml"/><Relationship Id="rId144" Type="http://schemas.openxmlformats.org/officeDocument/2006/relationships/image" Target="../media/image4657.png"/><Relationship Id="rId143" Type="http://schemas.openxmlformats.org/officeDocument/2006/relationships/customXml" Target="../ink/ink5153.xml"/><Relationship Id="rId142" Type="http://schemas.openxmlformats.org/officeDocument/2006/relationships/image" Target="../media/image4656.png"/><Relationship Id="rId141" Type="http://schemas.openxmlformats.org/officeDocument/2006/relationships/customXml" Target="../ink/ink5152.xml"/><Relationship Id="rId140" Type="http://schemas.openxmlformats.org/officeDocument/2006/relationships/image" Target="../media/image4655.png"/><Relationship Id="rId14" Type="http://schemas.openxmlformats.org/officeDocument/2006/relationships/customXml" Target="../ink/ink5087.xml"/><Relationship Id="rId139" Type="http://schemas.openxmlformats.org/officeDocument/2006/relationships/customXml" Target="../ink/ink5151.xml"/><Relationship Id="rId138" Type="http://schemas.openxmlformats.org/officeDocument/2006/relationships/image" Target="../media/image4654.png"/><Relationship Id="rId137" Type="http://schemas.openxmlformats.org/officeDocument/2006/relationships/customXml" Target="../ink/ink5150.xml"/><Relationship Id="rId136" Type="http://schemas.openxmlformats.org/officeDocument/2006/relationships/image" Target="../media/image4653.png"/><Relationship Id="rId135" Type="http://schemas.openxmlformats.org/officeDocument/2006/relationships/customXml" Target="../ink/ink5149.xml"/><Relationship Id="rId134" Type="http://schemas.openxmlformats.org/officeDocument/2006/relationships/image" Target="../media/image4652.png"/><Relationship Id="rId133" Type="http://schemas.openxmlformats.org/officeDocument/2006/relationships/customXml" Target="../ink/ink5148.xml"/><Relationship Id="rId132" Type="http://schemas.openxmlformats.org/officeDocument/2006/relationships/image" Target="../media/image4651.png"/><Relationship Id="rId131" Type="http://schemas.openxmlformats.org/officeDocument/2006/relationships/customXml" Target="../ink/ink5147.xml"/><Relationship Id="rId130" Type="http://schemas.openxmlformats.org/officeDocument/2006/relationships/image" Target="../media/image4650.png"/><Relationship Id="rId13" Type="http://schemas.openxmlformats.org/officeDocument/2006/relationships/image" Target="../media/image4593.png"/><Relationship Id="rId129" Type="http://schemas.openxmlformats.org/officeDocument/2006/relationships/customXml" Target="../ink/ink5146.xml"/><Relationship Id="rId128" Type="http://schemas.openxmlformats.org/officeDocument/2006/relationships/image" Target="../media/image4649.png"/><Relationship Id="rId127" Type="http://schemas.openxmlformats.org/officeDocument/2006/relationships/customXml" Target="../ink/ink5145.xml"/><Relationship Id="rId126" Type="http://schemas.openxmlformats.org/officeDocument/2006/relationships/image" Target="../media/image4648.png"/><Relationship Id="rId125" Type="http://schemas.openxmlformats.org/officeDocument/2006/relationships/customXml" Target="../ink/ink5144.xml"/><Relationship Id="rId124" Type="http://schemas.openxmlformats.org/officeDocument/2006/relationships/image" Target="../media/image4647.png"/><Relationship Id="rId123" Type="http://schemas.openxmlformats.org/officeDocument/2006/relationships/customXml" Target="../ink/ink5143.xml"/><Relationship Id="rId122" Type="http://schemas.openxmlformats.org/officeDocument/2006/relationships/image" Target="../media/image4646.png"/><Relationship Id="rId121" Type="http://schemas.openxmlformats.org/officeDocument/2006/relationships/customXml" Target="../ink/ink5142.xml"/><Relationship Id="rId120" Type="http://schemas.openxmlformats.org/officeDocument/2006/relationships/image" Target="../media/image4645.png"/><Relationship Id="rId12" Type="http://schemas.openxmlformats.org/officeDocument/2006/relationships/customXml" Target="../ink/ink5086.xml"/><Relationship Id="rId119" Type="http://schemas.openxmlformats.org/officeDocument/2006/relationships/customXml" Target="../ink/ink5141.xml"/><Relationship Id="rId118" Type="http://schemas.openxmlformats.org/officeDocument/2006/relationships/image" Target="../media/image4644.png"/><Relationship Id="rId117" Type="http://schemas.openxmlformats.org/officeDocument/2006/relationships/customXml" Target="../ink/ink5140.xml"/><Relationship Id="rId116" Type="http://schemas.openxmlformats.org/officeDocument/2006/relationships/image" Target="../media/image4643.png"/><Relationship Id="rId115" Type="http://schemas.openxmlformats.org/officeDocument/2006/relationships/customXml" Target="../ink/ink5139.xml"/><Relationship Id="rId114" Type="http://schemas.openxmlformats.org/officeDocument/2006/relationships/image" Target="../media/image4642.png"/><Relationship Id="rId113" Type="http://schemas.openxmlformats.org/officeDocument/2006/relationships/customXml" Target="../ink/ink5138.xml"/><Relationship Id="rId112" Type="http://schemas.openxmlformats.org/officeDocument/2006/relationships/customXml" Target="../ink/ink5137.xml"/><Relationship Id="rId111" Type="http://schemas.openxmlformats.org/officeDocument/2006/relationships/image" Target="../media/image4641.png"/><Relationship Id="rId110" Type="http://schemas.openxmlformats.org/officeDocument/2006/relationships/customXml" Target="../ink/ink5136.xml"/><Relationship Id="rId11" Type="http://schemas.openxmlformats.org/officeDocument/2006/relationships/image" Target="../media/image4592.png"/><Relationship Id="rId109" Type="http://schemas.openxmlformats.org/officeDocument/2006/relationships/image" Target="../media/image4640.png"/><Relationship Id="rId108" Type="http://schemas.openxmlformats.org/officeDocument/2006/relationships/customXml" Target="../ink/ink5135.xml"/><Relationship Id="rId107" Type="http://schemas.openxmlformats.org/officeDocument/2006/relationships/image" Target="../media/image4639.png"/><Relationship Id="rId106" Type="http://schemas.openxmlformats.org/officeDocument/2006/relationships/customXml" Target="../ink/ink5134.xml"/><Relationship Id="rId105" Type="http://schemas.openxmlformats.org/officeDocument/2006/relationships/image" Target="../media/image4638.png"/><Relationship Id="rId104" Type="http://schemas.openxmlformats.org/officeDocument/2006/relationships/customXml" Target="../ink/ink5133.xml"/><Relationship Id="rId103" Type="http://schemas.openxmlformats.org/officeDocument/2006/relationships/image" Target="../media/image4637.png"/><Relationship Id="rId102" Type="http://schemas.openxmlformats.org/officeDocument/2006/relationships/customXml" Target="../ink/ink5132.xml"/><Relationship Id="rId101" Type="http://schemas.openxmlformats.org/officeDocument/2006/relationships/image" Target="../media/image4636.png"/><Relationship Id="rId100" Type="http://schemas.openxmlformats.org/officeDocument/2006/relationships/customXml" Target="../ink/ink5131.xml"/><Relationship Id="rId10" Type="http://schemas.openxmlformats.org/officeDocument/2006/relationships/customXml" Target="../ink/ink5085.xml"/><Relationship Id="rId1" Type="http://schemas.openxmlformats.org/officeDocument/2006/relationships/customXml" Target="../ink/ink5081.xml"/></Relationships>
</file>

<file path=ppt/slides/_rels/slide47.xml.rels><?xml version="1.0" encoding="UTF-8" standalone="yes"?>
<Relationships xmlns="http://schemas.openxmlformats.org/package/2006/relationships"><Relationship Id="rId99" Type="http://schemas.openxmlformats.org/officeDocument/2006/relationships/image" Target="../media/image4812.png"/><Relationship Id="rId98" Type="http://schemas.openxmlformats.org/officeDocument/2006/relationships/customXml" Target="../ink/ink5316.xml"/><Relationship Id="rId97" Type="http://schemas.openxmlformats.org/officeDocument/2006/relationships/customXml" Target="../ink/ink5315.xml"/><Relationship Id="rId96" Type="http://schemas.openxmlformats.org/officeDocument/2006/relationships/image" Target="../media/image4811.png"/><Relationship Id="rId95" Type="http://schemas.openxmlformats.org/officeDocument/2006/relationships/customXml" Target="../ink/ink5314.xml"/><Relationship Id="rId94" Type="http://schemas.openxmlformats.org/officeDocument/2006/relationships/image" Target="../media/image4810.png"/><Relationship Id="rId93" Type="http://schemas.openxmlformats.org/officeDocument/2006/relationships/customXml" Target="../ink/ink5313.xml"/><Relationship Id="rId92" Type="http://schemas.openxmlformats.org/officeDocument/2006/relationships/customXml" Target="../ink/ink5312.xml"/><Relationship Id="rId91" Type="http://schemas.openxmlformats.org/officeDocument/2006/relationships/image" Target="../media/image4809.png"/><Relationship Id="rId90" Type="http://schemas.openxmlformats.org/officeDocument/2006/relationships/customXml" Target="../ink/ink5311.xml"/><Relationship Id="rId9" Type="http://schemas.openxmlformats.org/officeDocument/2006/relationships/customXml" Target="../ink/ink5270.xml"/><Relationship Id="rId89" Type="http://schemas.openxmlformats.org/officeDocument/2006/relationships/image" Target="../media/image4808.png"/><Relationship Id="rId88" Type="http://schemas.openxmlformats.org/officeDocument/2006/relationships/customXml" Target="../ink/ink5310.xml"/><Relationship Id="rId87" Type="http://schemas.openxmlformats.org/officeDocument/2006/relationships/image" Target="../media/image4807.png"/><Relationship Id="rId86" Type="http://schemas.openxmlformats.org/officeDocument/2006/relationships/customXml" Target="../ink/ink5309.xml"/><Relationship Id="rId85" Type="http://schemas.openxmlformats.org/officeDocument/2006/relationships/image" Target="../media/image4806.png"/><Relationship Id="rId84" Type="http://schemas.openxmlformats.org/officeDocument/2006/relationships/customXml" Target="../ink/ink5308.xml"/><Relationship Id="rId83" Type="http://schemas.openxmlformats.org/officeDocument/2006/relationships/image" Target="../media/image4805.png"/><Relationship Id="rId82" Type="http://schemas.openxmlformats.org/officeDocument/2006/relationships/customXml" Target="../ink/ink5307.xml"/><Relationship Id="rId81" Type="http://schemas.openxmlformats.org/officeDocument/2006/relationships/image" Target="../media/image4804.png"/><Relationship Id="rId80" Type="http://schemas.openxmlformats.org/officeDocument/2006/relationships/customXml" Target="../ink/ink5306.xml"/><Relationship Id="rId8" Type="http://schemas.openxmlformats.org/officeDocument/2006/relationships/image" Target="../media/image4769.png"/><Relationship Id="rId79" Type="http://schemas.openxmlformats.org/officeDocument/2006/relationships/image" Target="../media/image4803.png"/><Relationship Id="rId78" Type="http://schemas.openxmlformats.org/officeDocument/2006/relationships/customXml" Target="../ink/ink5305.xml"/><Relationship Id="rId77" Type="http://schemas.openxmlformats.org/officeDocument/2006/relationships/image" Target="../media/image4802.png"/><Relationship Id="rId76" Type="http://schemas.openxmlformats.org/officeDocument/2006/relationships/customXml" Target="../ink/ink5304.xml"/><Relationship Id="rId75" Type="http://schemas.openxmlformats.org/officeDocument/2006/relationships/image" Target="../media/image4801.png"/><Relationship Id="rId74" Type="http://schemas.openxmlformats.org/officeDocument/2006/relationships/customXml" Target="../ink/ink5303.xml"/><Relationship Id="rId73" Type="http://schemas.openxmlformats.org/officeDocument/2006/relationships/image" Target="../media/image4800.png"/><Relationship Id="rId72" Type="http://schemas.openxmlformats.org/officeDocument/2006/relationships/customXml" Target="../ink/ink5302.xml"/><Relationship Id="rId71" Type="http://schemas.openxmlformats.org/officeDocument/2006/relationships/image" Target="../media/image4799.png"/><Relationship Id="rId70" Type="http://schemas.openxmlformats.org/officeDocument/2006/relationships/customXml" Target="../ink/ink5301.xml"/><Relationship Id="rId7" Type="http://schemas.openxmlformats.org/officeDocument/2006/relationships/customXml" Target="../ink/ink5269.xml"/><Relationship Id="rId69" Type="http://schemas.openxmlformats.org/officeDocument/2006/relationships/image" Target="../media/image4798.png"/><Relationship Id="rId68" Type="http://schemas.openxmlformats.org/officeDocument/2006/relationships/customXml" Target="../ink/ink5300.xml"/><Relationship Id="rId67" Type="http://schemas.openxmlformats.org/officeDocument/2006/relationships/image" Target="../media/image4797.png"/><Relationship Id="rId66" Type="http://schemas.openxmlformats.org/officeDocument/2006/relationships/customXml" Target="../ink/ink5299.xml"/><Relationship Id="rId65" Type="http://schemas.openxmlformats.org/officeDocument/2006/relationships/image" Target="../media/image4796.png"/><Relationship Id="rId64" Type="http://schemas.openxmlformats.org/officeDocument/2006/relationships/customXml" Target="../ink/ink5298.xml"/><Relationship Id="rId63" Type="http://schemas.openxmlformats.org/officeDocument/2006/relationships/image" Target="../media/image4795.png"/><Relationship Id="rId62" Type="http://schemas.openxmlformats.org/officeDocument/2006/relationships/customXml" Target="../ink/ink5297.xml"/><Relationship Id="rId61" Type="http://schemas.openxmlformats.org/officeDocument/2006/relationships/image" Target="../media/image4794.png"/><Relationship Id="rId60" Type="http://schemas.openxmlformats.org/officeDocument/2006/relationships/customXml" Target="../ink/ink5296.xml"/><Relationship Id="rId6" Type="http://schemas.openxmlformats.org/officeDocument/2006/relationships/image" Target="../media/image4768.png"/><Relationship Id="rId59" Type="http://schemas.openxmlformats.org/officeDocument/2006/relationships/image" Target="../media/image4793.png"/><Relationship Id="rId58" Type="http://schemas.openxmlformats.org/officeDocument/2006/relationships/customXml" Target="../ink/ink5295.xml"/><Relationship Id="rId57" Type="http://schemas.openxmlformats.org/officeDocument/2006/relationships/image" Target="../media/image4792.png"/><Relationship Id="rId56" Type="http://schemas.openxmlformats.org/officeDocument/2006/relationships/customXml" Target="../ink/ink5294.xml"/><Relationship Id="rId55" Type="http://schemas.openxmlformats.org/officeDocument/2006/relationships/customXml" Target="../ink/ink5293.xml"/><Relationship Id="rId54" Type="http://schemas.openxmlformats.org/officeDocument/2006/relationships/image" Target="../media/image4791.png"/><Relationship Id="rId53" Type="http://schemas.openxmlformats.org/officeDocument/2006/relationships/customXml" Target="../ink/ink5292.xml"/><Relationship Id="rId52" Type="http://schemas.openxmlformats.org/officeDocument/2006/relationships/image" Target="../media/image4790.png"/><Relationship Id="rId51" Type="http://schemas.openxmlformats.org/officeDocument/2006/relationships/customXml" Target="../ink/ink5291.xml"/><Relationship Id="rId50" Type="http://schemas.openxmlformats.org/officeDocument/2006/relationships/image" Target="../media/image4789.png"/><Relationship Id="rId5" Type="http://schemas.openxmlformats.org/officeDocument/2006/relationships/customXml" Target="../ink/ink5268.xml"/><Relationship Id="rId49" Type="http://schemas.openxmlformats.org/officeDocument/2006/relationships/customXml" Target="../ink/ink5290.xml"/><Relationship Id="rId48" Type="http://schemas.openxmlformats.org/officeDocument/2006/relationships/image" Target="../media/image4788.png"/><Relationship Id="rId47" Type="http://schemas.openxmlformats.org/officeDocument/2006/relationships/customXml" Target="../ink/ink5289.xml"/><Relationship Id="rId46" Type="http://schemas.openxmlformats.org/officeDocument/2006/relationships/image" Target="../media/image269.png"/><Relationship Id="rId45" Type="http://schemas.openxmlformats.org/officeDocument/2006/relationships/customXml" Target="../ink/ink5288.xml"/><Relationship Id="rId44" Type="http://schemas.openxmlformats.org/officeDocument/2006/relationships/image" Target="../media/image4787.png"/><Relationship Id="rId43" Type="http://schemas.openxmlformats.org/officeDocument/2006/relationships/customXml" Target="../ink/ink5287.xml"/><Relationship Id="rId42" Type="http://schemas.openxmlformats.org/officeDocument/2006/relationships/image" Target="../media/image4786.png"/><Relationship Id="rId41" Type="http://schemas.openxmlformats.org/officeDocument/2006/relationships/customXml" Target="../ink/ink5286.xml"/><Relationship Id="rId40" Type="http://schemas.openxmlformats.org/officeDocument/2006/relationships/image" Target="../media/image4785.png"/><Relationship Id="rId4" Type="http://schemas.openxmlformats.org/officeDocument/2006/relationships/image" Target="../media/image4767.png"/><Relationship Id="rId39" Type="http://schemas.openxmlformats.org/officeDocument/2006/relationships/customXml" Target="../ink/ink5285.xml"/><Relationship Id="rId38" Type="http://schemas.openxmlformats.org/officeDocument/2006/relationships/image" Target="../media/image4784.png"/><Relationship Id="rId37" Type="http://schemas.openxmlformats.org/officeDocument/2006/relationships/customXml" Target="../ink/ink5284.xml"/><Relationship Id="rId36" Type="http://schemas.openxmlformats.org/officeDocument/2006/relationships/image" Target="../media/image4783.png"/><Relationship Id="rId35" Type="http://schemas.openxmlformats.org/officeDocument/2006/relationships/customXml" Target="../ink/ink5283.xml"/><Relationship Id="rId34" Type="http://schemas.openxmlformats.org/officeDocument/2006/relationships/image" Target="../media/image4782.png"/><Relationship Id="rId33" Type="http://schemas.openxmlformats.org/officeDocument/2006/relationships/customXml" Target="../ink/ink5282.xml"/><Relationship Id="rId32" Type="http://schemas.openxmlformats.org/officeDocument/2006/relationships/image" Target="../media/image4781.png"/><Relationship Id="rId31" Type="http://schemas.openxmlformats.org/officeDocument/2006/relationships/customXml" Target="../ink/ink5281.xml"/><Relationship Id="rId30" Type="http://schemas.openxmlformats.org/officeDocument/2006/relationships/image" Target="../media/image4780.png"/><Relationship Id="rId3" Type="http://schemas.openxmlformats.org/officeDocument/2006/relationships/customXml" Target="../ink/ink5267.xml"/><Relationship Id="rId29" Type="http://schemas.openxmlformats.org/officeDocument/2006/relationships/customXml" Target="../ink/ink5280.xml"/><Relationship Id="rId28" Type="http://schemas.openxmlformats.org/officeDocument/2006/relationships/image" Target="../media/image4779.png"/><Relationship Id="rId27" Type="http://schemas.openxmlformats.org/officeDocument/2006/relationships/customXml" Target="../ink/ink5279.xml"/><Relationship Id="rId26" Type="http://schemas.openxmlformats.org/officeDocument/2006/relationships/image" Target="../media/image4778.png"/><Relationship Id="rId25" Type="http://schemas.openxmlformats.org/officeDocument/2006/relationships/customXml" Target="../ink/ink5278.xml"/><Relationship Id="rId24" Type="http://schemas.openxmlformats.org/officeDocument/2006/relationships/image" Target="../media/image4777.png"/><Relationship Id="rId23" Type="http://schemas.openxmlformats.org/officeDocument/2006/relationships/customXml" Target="../ink/ink5277.xml"/><Relationship Id="rId22" Type="http://schemas.openxmlformats.org/officeDocument/2006/relationships/image" Target="../media/image4776.png"/><Relationship Id="rId21" Type="http://schemas.openxmlformats.org/officeDocument/2006/relationships/customXml" Target="../ink/ink5276.xml"/><Relationship Id="rId20" Type="http://schemas.openxmlformats.org/officeDocument/2006/relationships/image" Target="../media/image4775.png"/><Relationship Id="rId2" Type="http://schemas.openxmlformats.org/officeDocument/2006/relationships/image" Target="../media/image4766.png"/><Relationship Id="rId19" Type="http://schemas.openxmlformats.org/officeDocument/2006/relationships/customXml" Target="../ink/ink5275.xml"/><Relationship Id="rId18" Type="http://schemas.openxmlformats.org/officeDocument/2006/relationships/image" Target="../media/image4774.png"/><Relationship Id="rId17" Type="http://schemas.openxmlformats.org/officeDocument/2006/relationships/customXml" Target="../ink/ink5274.xml"/><Relationship Id="rId16" Type="http://schemas.openxmlformats.org/officeDocument/2006/relationships/image" Target="../media/image4773.png"/><Relationship Id="rId15" Type="http://schemas.openxmlformats.org/officeDocument/2006/relationships/customXml" Target="../ink/ink5273.xml"/><Relationship Id="rId14" Type="http://schemas.openxmlformats.org/officeDocument/2006/relationships/image" Target="../media/image4772.png"/><Relationship Id="rId13" Type="http://schemas.openxmlformats.org/officeDocument/2006/relationships/customXml" Target="../ink/ink5272.xml"/><Relationship Id="rId125" Type="http://schemas.openxmlformats.org/officeDocument/2006/relationships/slideLayout" Target="../slideLayouts/slideLayout2.xml"/><Relationship Id="rId124" Type="http://schemas.openxmlformats.org/officeDocument/2006/relationships/tags" Target="../tags/tag112.xml"/><Relationship Id="rId123" Type="http://schemas.openxmlformats.org/officeDocument/2006/relationships/image" Target="../media/image4824.png"/><Relationship Id="rId122" Type="http://schemas.openxmlformats.org/officeDocument/2006/relationships/customXml" Target="../ink/ink5328.xml"/><Relationship Id="rId121" Type="http://schemas.openxmlformats.org/officeDocument/2006/relationships/image" Target="../media/image4823.png"/><Relationship Id="rId120" Type="http://schemas.openxmlformats.org/officeDocument/2006/relationships/customXml" Target="../ink/ink5327.xml"/><Relationship Id="rId12" Type="http://schemas.openxmlformats.org/officeDocument/2006/relationships/image" Target="../media/image4771.png"/><Relationship Id="rId119" Type="http://schemas.openxmlformats.org/officeDocument/2006/relationships/image" Target="../media/image4822.png"/><Relationship Id="rId118" Type="http://schemas.openxmlformats.org/officeDocument/2006/relationships/customXml" Target="../ink/ink5326.xml"/><Relationship Id="rId117" Type="http://schemas.openxmlformats.org/officeDocument/2006/relationships/image" Target="../media/image4821.png"/><Relationship Id="rId116" Type="http://schemas.openxmlformats.org/officeDocument/2006/relationships/customXml" Target="../ink/ink5325.xml"/><Relationship Id="rId115" Type="http://schemas.openxmlformats.org/officeDocument/2006/relationships/image" Target="../media/image4820.png"/><Relationship Id="rId114" Type="http://schemas.openxmlformats.org/officeDocument/2006/relationships/customXml" Target="../ink/ink5324.xml"/><Relationship Id="rId113" Type="http://schemas.openxmlformats.org/officeDocument/2006/relationships/image" Target="../media/image4819.png"/><Relationship Id="rId112" Type="http://schemas.openxmlformats.org/officeDocument/2006/relationships/customXml" Target="../ink/ink5323.xml"/><Relationship Id="rId111" Type="http://schemas.openxmlformats.org/officeDocument/2006/relationships/image" Target="../media/image4818.png"/><Relationship Id="rId110" Type="http://schemas.openxmlformats.org/officeDocument/2006/relationships/customXml" Target="../ink/ink5322.xml"/><Relationship Id="rId11" Type="http://schemas.openxmlformats.org/officeDocument/2006/relationships/customXml" Target="../ink/ink5271.xml"/><Relationship Id="rId109" Type="http://schemas.openxmlformats.org/officeDocument/2006/relationships/image" Target="../media/image4817.png"/><Relationship Id="rId108" Type="http://schemas.openxmlformats.org/officeDocument/2006/relationships/customXml" Target="../ink/ink5321.xml"/><Relationship Id="rId107" Type="http://schemas.openxmlformats.org/officeDocument/2006/relationships/image" Target="../media/image4816.png"/><Relationship Id="rId106" Type="http://schemas.openxmlformats.org/officeDocument/2006/relationships/customXml" Target="../ink/ink5320.xml"/><Relationship Id="rId105" Type="http://schemas.openxmlformats.org/officeDocument/2006/relationships/image" Target="../media/image4815.png"/><Relationship Id="rId104" Type="http://schemas.openxmlformats.org/officeDocument/2006/relationships/customXml" Target="../ink/ink5319.xml"/><Relationship Id="rId103" Type="http://schemas.openxmlformats.org/officeDocument/2006/relationships/image" Target="../media/image4814.png"/><Relationship Id="rId102" Type="http://schemas.openxmlformats.org/officeDocument/2006/relationships/customXml" Target="../ink/ink5318.xml"/><Relationship Id="rId101" Type="http://schemas.openxmlformats.org/officeDocument/2006/relationships/image" Target="../media/image4813.png"/><Relationship Id="rId100" Type="http://schemas.openxmlformats.org/officeDocument/2006/relationships/customXml" Target="../ink/ink5317.xml"/><Relationship Id="rId10" Type="http://schemas.openxmlformats.org/officeDocument/2006/relationships/image" Target="../media/image4770.png"/><Relationship Id="rId1" Type="http://schemas.openxmlformats.org/officeDocument/2006/relationships/customXml" Target="../ink/ink5266.xml"/></Relationships>
</file>

<file path=ppt/slides/_rels/slide48.xml.rels><?xml version="1.0" encoding="UTF-8" standalone="yes"?>
<Relationships xmlns="http://schemas.openxmlformats.org/package/2006/relationships"><Relationship Id="rId99" Type="http://schemas.openxmlformats.org/officeDocument/2006/relationships/image" Target="../media/image4872.png"/><Relationship Id="rId98" Type="http://schemas.openxmlformats.org/officeDocument/2006/relationships/customXml" Target="../ink/ink5378.xml"/><Relationship Id="rId97" Type="http://schemas.openxmlformats.org/officeDocument/2006/relationships/image" Target="../media/image4871.png"/><Relationship Id="rId96" Type="http://schemas.openxmlformats.org/officeDocument/2006/relationships/customXml" Target="../ink/ink5377.xml"/><Relationship Id="rId95" Type="http://schemas.openxmlformats.org/officeDocument/2006/relationships/image" Target="../media/image4870.png"/><Relationship Id="rId94" Type="http://schemas.openxmlformats.org/officeDocument/2006/relationships/customXml" Target="../ink/ink5376.xml"/><Relationship Id="rId93" Type="http://schemas.openxmlformats.org/officeDocument/2006/relationships/image" Target="../media/image4869.png"/><Relationship Id="rId92" Type="http://schemas.openxmlformats.org/officeDocument/2006/relationships/customXml" Target="../ink/ink5375.xml"/><Relationship Id="rId91" Type="http://schemas.openxmlformats.org/officeDocument/2006/relationships/image" Target="../media/image4868.png"/><Relationship Id="rId90" Type="http://schemas.openxmlformats.org/officeDocument/2006/relationships/customXml" Target="../ink/ink5374.xml"/><Relationship Id="rId9" Type="http://schemas.openxmlformats.org/officeDocument/2006/relationships/customXml" Target="../ink/ink5333.xml"/><Relationship Id="rId89" Type="http://schemas.openxmlformats.org/officeDocument/2006/relationships/image" Target="../media/image4867.png"/><Relationship Id="rId88" Type="http://schemas.openxmlformats.org/officeDocument/2006/relationships/customXml" Target="../ink/ink5373.xml"/><Relationship Id="rId87" Type="http://schemas.openxmlformats.org/officeDocument/2006/relationships/image" Target="../media/image4866.png"/><Relationship Id="rId86" Type="http://schemas.openxmlformats.org/officeDocument/2006/relationships/customXml" Target="../ink/ink5372.xml"/><Relationship Id="rId85" Type="http://schemas.openxmlformats.org/officeDocument/2006/relationships/image" Target="../media/image4865.png"/><Relationship Id="rId84" Type="http://schemas.openxmlformats.org/officeDocument/2006/relationships/customXml" Target="../ink/ink5371.xml"/><Relationship Id="rId83" Type="http://schemas.openxmlformats.org/officeDocument/2006/relationships/image" Target="../media/image4864.png"/><Relationship Id="rId82" Type="http://schemas.openxmlformats.org/officeDocument/2006/relationships/customXml" Target="../ink/ink5370.xml"/><Relationship Id="rId81" Type="http://schemas.openxmlformats.org/officeDocument/2006/relationships/image" Target="../media/image4863.png"/><Relationship Id="rId80" Type="http://schemas.openxmlformats.org/officeDocument/2006/relationships/customXml" Target="../ink/ink5369.xml"/><Relationship Id="rId8" Type="http://schemas.openxmlformats.org/officeDocument/2006/relationships/image" Target="../media/image4828.png"/><Relationship Id="rId79" Type="http://schemas.openxmlformats.org/officeDocument/2006/relationships/image" Target="../media/image4862.png"/><Relationship Id="rId78" Type="http://schemas.openxmlformats.org/officeDocument/2006/relationships/customXml" Target="../ink/ink5368.xml"/><Relationship Id="rId77" Type="http://schemas.openxmlformats.org/officeDocument/2006/relationships/image" Target="../media/image4861.png"/><Relationship Id="rId76" Type="http://schemas.openxmlformats.org/officeDocument/2006/relationships/customXml" Target="../ink/ink5367.xml"/><Relationship Id="rId75" Type="http://schemas.openxmlformats.org/officeDocument/2006/relationships/image" Target="../media/image4860.png"/><Relationship Id="rId74" Type="http://schemas.openxmlformats.org/officeDocument/2006/relationships/customXml" Target="../ink/ink5366.xml"/><Relationship Id="rId73" Type="http://schemas.openxmlformats.org/officeDocument/2006/relationships/image" Target="../media/image4859.png"/><Relationship Id="rId72" Type="http://schemas.openxmlformats.org/officeDocument/2006/relationships/customXml" Target="../ink/ink5365.xml"/><Relationship Id="rId71" Type="http://schemas.openxmlformats.org/officeDocument/2006/relationships/image" Target="../media/image4858.png"/><Relationship Id="rId70" Type="http://schemas.openxmlformats.org/officeDocument/2006/relationships/customXml" Target="../ink/ink5364.xml"/><Relationship Id="rId7" Type="http://schemas.openxmlformats.org/officeDocument/2006/relationships/customXml" Target="../ink/ink5332.xml"/><Relationship Id="rId69" Type="http://schemas.openxmlformats.org/officeDocument/2006/relationships/image" Target="../media/image4857.png"/><Relationship Id="rId68" Type="http://schemas.openxmlformats.org/officeDocument/2006/relationships/customXml" Target="../ink/ink5363.xml"/><Relationship Id="rId67" Type="http://schemas.openxmlformats.org/officeDocument/2006/relationships/image" Target="../media/image4856.png"/><Relationship Id="rId66" Type="http://schemas.openxmlformats.org/officeDocument/2006/relationships/customXml" Target="../ink/ink5362.xml"/><Relationship Id="rId65" Type="http://schemas.openxmlformats.org/officeDocument/2006/relationships/customXml" Target="../ink/ink5361.xml"/><Relationship Id="rId64" Type="http://schemas.openxmlformats.org/officeDocument/2006/relationships/image" Target="../media/image4855.png"/><Relationship Id="rId63" Type="http://schemas.openxmlformats.org/officeDocument/2006/relationships/customXml" Target="../ink/ink5360.xml"/><Relationship Id="rId62" Type="http://schemas.openxmlformats.org/officeDocument/2006/relationships/image" Target="../media/image4854.png"/><Relationship Id="rId61" Type="http://schemas.openxmlformats.org/officeDocument/2006/relationships/customXml" Target="../ink/ink5359.xml"/><Relationship Id="rId60" Type="http://schemas.openxmlformats.org/officeDocument/2006/relationships/image" Target="../media/image4853.png"/><Relationship Id="rId6" Type="http://schemas.openxmlformats.org/officeDocument/2006/relationships/image" Target="../media/image4827.png"/><Relationship Id="rId59" Type="http://schemas.openxmlformats.org/officeDocument/2006/relationships/customXml" Target="../ink/ink5358.xml"/><Relationship Id="rId58" Type="http://schemas.openxmlformats.org/officeDocument/2006/relationships/image" Target="../media/image4852.png"/><Relationship Id="rId57" Type="http://schemas.openxmlformats.org/officeDocument/2006/relationships/customXml" Target="../ink/ink5357.xml"/><Relationship Id="rId56" Type="http://schemas.openxmlformats.org/officeDocument/2006/relationships/image" Target="../media/image4851.png"/><Relationship Id="rId55" Type="http://schemas.openxmlformats.org/officeDocument/2006/relationships/customXml" Target="../ink/ink5356.xml"/><Relationship Id="rId54" Type="http://schemas.openxmlformats.org/officeDocument/2006/relationships/image" Target="../media/image4850.png"/><Relationship Id="rId53" Type="http://schemas.openxmlformats.org/officeDocument/2006/relationships/customXml" Target="../ink/ink5355.xml"/><Relationship Id="rId52" Type="http://schemas.openxmlformats.org/officeDocument/2006/relationships/image" Target="../media/image4849.png"/><Relationship Id="rId51" Type="http://schemas.openxmlformats.org/officeDocument/2006/relationships/customXml" Target="../ink/ink5354.xml"/><Relationship Id="rId50" Type="http://schemas.openxmlformats.org/officeDocument/2006/relationships/image" Target="../media/image4848.png"/><Relationship Id="rId5" Type="http://schemas.openxmlformats.org/officeDocument/2006/relationships/customXml" Target="../ink/ink5331.xml"/><Relationship Id="rId49" Type="http://schemas.openxmlformats.org/officeDocument/2006/relationships/customXml" Target="../ink/ink5353.xml"/><Relationship Id="rId48" Type="http://schemas.openxmlformats.org/officeDocument/2006/relationships/image" Target="../media/image4847.png"/><Relationship Id="rId47" Type="http://schemas.openxmlformats.org/officeDocument/2006/relationships/customXml" Target="../ink/ink5352.xml"/><Relationship Id="rId46" Type="http://schemas.openxmlformats.org/officeDocument/2006/relationships/image" Target="../media/image4846.png"/><Relationship Id="rId45" Type="http://schemas.openxmlformats.org/officeDocument/2006/relationships/customXml" Target="../ink/ink5351.xml"/><Relationship Id="rId44" Type="http://schemas.openxmlformats.org/officeDocument/2006/relationships/image" Target="../media/image4845.png"/><Relationship Id="rId43" Type="http://schemas.openxmlformats.org/officeDocument/2006/relationships/customXml" Target="../ink/ink5350.xml"/><Relationship Id="rId42" Type="http://schemas.openxmlformats.org/officeDocument/2006/relationships/image" Target="../media/image4844.png"/><Relationship Id="rId41" Type="http://schemas.openxmlformats.org/officeDocument/2006/relationships/customXml" Target="../ink/ink5349.xml"/><Relationship Id="rId40" Type="http://schemas.openxmlformats.org/officeDocument/2006/relationships/image" Target="../media/image4843.png"/><Relationship Id="rId4" Type="http://schemas.openxmlformats.org/officeDocument/2006/relationships/image" Target="../media/image4826.png"/><Relationship Id="rId39" Type="http://schemas.openxmlformats.org/officeDocument/2006/relationships/customXml" Target="../ink/ink5348.xml"/><Relationship Id="rId38" Type="http://schemas.openxmlformats.org/officeDocument/2006/relationships/image" Target="../media/image4842.png"/><Relationship Id="rId37" Type="http://schemas.openxmlformats.org/officeDocument/2006/relationships/customXml" Target="../ink/ink5347.xml"/><Relationship Id="rId36" Type="http://schemas.openxmlformats.org/officeDocument/2006/relationships/image" Target="../media/image4841.png"/><Relationship Id="rId35" Type="http://schemas.openxmlformats.org/officeDocument/2006/relationships/customXml" Target="../ink/ink5346.xml"/><Relationship Id="rId34" Type="http://schemas.openxmlformats.org/officeDocument/2006/relationships/image" Target="../media/image4840.png"/><Relationship Id="rId33" Type="http://schemas.openxmlformats.org/officeDocument/2006/relationships/customXml" Target="../ink/ink5345.xml"/><Relationship Id="rId32" Type="http://schemas.openxmlformats.org/officeDocument/2006/relationships/image" Target="../media/image4839.png"/><Relationship Id="rId315" Type="http://schemas.openxmlformats.org/officeDocument/2006/relationships/slideLayout" Target="../slideLayouts/slideLayout2.xml"/><Relationship Id="rId314" Type="http://schemas.openxmlformats.org/officeDocument/2006/relationships/tags" Target="../tags/tag113.xml"/><Relationship Id="rId313" Type="http://schemas.openxmlformats.org/officeDocument/2006/relationships/image" Target="../media/image4977.png"/><Relationship Id="rId312" Type="http://schemas.openxmlformats.org/officeDocument/2006/relationships/customXml" Target="../ink/ink5487.xml"/><Relationship Id="rId311" Type="http://schemas.openxmlformats.org/officeDocument/2006/relationships/image" Target="../media/image4976.png"/><Relationship Id="rId310" Type="http://schemas.openxmlformats.org/officeDocument/2006/relationships/customXml" Target="../ink/ink5486.xml"/><Relationship Id="rId31" Type="http://schemas.openxmlformats.org/officeDocument/2006/relationships/customXml" Target="../ink/ink5344.xml"/><Relationship Id="rId309" Type="http://schemas.openxmlformats.org/officeDocument/2006/relationships/image" Target="../media/image4975.png"/><Relationship Id="rId308" Type="http://schemas.openxmlformats.org/officeDocument/2006/relationships/customXml" Target="../ink/ink5485.xml"/><Relationship Id="rId307" Type="http://schemas.openxmlformats.org/officeDocument/2006/relationships/image" Target="../media/image4974.png"/><Relationship Id="rId306" Type="http://schemas.openxmlformats.org/officeDocument/2006/relationships/customXml" Target="../ink/ink5484.xml"/><Relationship Id="rId305" Type="http://schemas.openxmlformats.org/officeDocument/2006/relationships/image" Target="../media/image4973.png"/><Relationship Id="rId304" Type="http://schemas.openxmlformats.org/officeDocument/2006/relationships/customXml" Target="../ink/ink5483.xml"/><Relationship Id="rId303" Type="http://schemas.openxmlformats.org/officeDocument/2006/relationships/image" Target="../media/image4972.png"/><Relationship Id="rId302" Type="http://schemas.openxmlformats.org/officeDocument/2006/relationships/customXml" Target="../ink/ink5482.xml"/><Relationship Id="rId301" Type="http://schemas.openxmlformats.org/officeDocument/2006/relationships/image" Target="../media/image4971.png"/><Relationship Id="rId300" Type="http://schemas.openxmlformats.org/officeDocument/2006/relationships/customXml" Target="../ink/ink5481.xml"/><Relationship Id="rId30" Type="http://schemas.openxmlformats.org/officeDocument/2006/relationships/image" Target="../media/image4838.png"/><Relationship Id="rId3" Type="http://schemas.openxmlformats.org/officeDocument/2006/relationships/customXml" Target="../ink/ink5330.xml"/><Relationship Id="rId299" Type="http://schemas.openxmlformats.org/officeDocument/2006/relationships/image" Target="../media/image4970.png"/><Relationship Id="rId298" Type="http://schemas.openxmlformats.org/officeDocument/2006/relationships/customXml" Target="../ink/ink5480.xml"/><Relationship Id="rId297" Type="http://schemas.openxmlformats.org/officeDocument/2006/relationships/image" Target="../media/image4969.png"/><Relationship Id="rId296" Type="http://schemas.openxmlformats.org/officeDocument/2006/relationships/customXml" Target="../ink/ink5479.xml"/><Relationship Id="rId295" Type="http://schemas.openxmlformats.org/officeDocument/2006/relationships/customXml" Target="../ink/ink5478.xml"/><Relationship Id="rId294" Type="http://schemas.openxmlformats.org/officeDocument/2006/relationships/image" Target="../media/image4968.png"/><Relationship Id="rId293" Type="http://schemas.openxmlformats.org/officeDocument/2006/relationships/customXml" Target="../ink/ink5477.xml"/><Relationship Id="rId292" Type="http://schemas.openxmlformats.org/officeDocument/2006/relationships/image" Target="../media/image4967.png"/><Relationship Id="rId291" Type="http://schemas.openxmlformats.org/officeDocument/2006/relationships/customXml" Target="../ink/ink5476.xml"/><Relationship Id="rId290" Type="http://schemas.openxmlformats.org/officeDocument/2006/relationships/image" Target="../media/image4966.png"/><Relationship Id="rId29" Type="http://schemas.openxmlformats.org/officeDocument/2006/relationships/customXml" Target="../ink/ink5343.xml"/><Relationship Id="rId289" Type="http://schemas.openxmlformats.org/officeDocument/2006/relationships/customXml" Target="../ink/ink5475.xml"/><Relationship Id="rId288" Type="http://schemas.openxmlformats.org/officeDocument/2006/relationships/image" Target="../media/image4965.png"/><Relationship Id="rId287" Type="http://schemas.openxmlformats.org/officeDocument/2006/relationships/customXml" Target="../ink/ink5474.xml"/><Relationship Id="rId286" Type="http://schemas.openxmlformats.org/officeDocument/2006/relationships/image" Target="../media/image4964.png"/><Relationship Id="rId285" Type="http://schemas.openxmlformats.org/officeDocument/2006/relationships/customXml" Target="../ink/ink5473.xml"/><Relationship Id="rId284" Type="http://schemas.openxmlformats.org/officeDocument/2006/relationships/image" Target="../media/image4963.png"/><Relationship Id="rId283" Type="http://schemas.openxmlformats.org/officeDocument/2006/relationships/customXml" Target="../ink/ink5472.xml"/><Relationship Id="rId282" Type="http://schemas.openxmlformats.org/officeDocument/2006/relationships/image" Target="../media/image4962.png"/><Relationship Id="rId281" Type="http://schemas.openxmlformats.org/officeDocument/2006/relationships/customXml" Target="../ink/ink5471.xml"/><Relationship Id="rId280" Type="http://schemas.openxmlformats.org/officeDocument/2006/relationships/image" Target="../media/image4961.png"/><Relationship Id="rId28" Type="http://schemas.openxmlformats.org/officeDocument/2006/relationships/image" Target="../media/image4837.png"/><Relationship Id="rId279" Type="http://schemas.openxmlformats.org/officeDocument/2006/relationships/customXml" Target="../ink/ink5470.xml"/><Relationship Id="rId278" Type="http://schemas.openxmlformats.org/officeDocument/2006/relationships/image" Target="../media/image4960.png"/><Relationship Id="rId277" Type="http://schemas.openxmlformats.org/officeDocument/2006/relationships/customXml" Target="../ink/ink5469.xml"/><Relationship Id="rId276" Type="http://schemas.openxmlformats.org/officeDocument/2006/relationships/image" Target="../media/image4959.png"/><Relationship Id="rId275" Type="http://schemas.openxmlformats.org/officeDocument/2006/relationships/customXml" Target="../ink/ink5468.xml"/><Relationship Id="rId274" Type="http://schemas.openxmlformats.org/officeDocument/2006/relationships/image" Target="../media/image4958.png"/><Relationship Id="rId273" Type="http://schemas.openxmlformats.org/officeDocument/2006/relationships/customXml" Target="../ink/ink5467.xml"/><Relationship Id="rId272" Type="http://schemas.openxmlformats.org/officeDocument/2006/relationships/image" Target="../media/image4957.png"/><Relationship Id="rId271" Type="http://schemas.openxmlformats.org/officeDocument/2006/relationships/customXml" Target="../ink/ink5466.xml"/><Relationship Id="rId270" Type="http://schemas.openxmlformats.org/officeDocument/2006/relationships/image" Target="../media/image4956.png"/><Relationship Id="rId27" Type="http://schemas.openxmlformats.org/officeDocument/2006/relationships/customXml" Target="../ink/ink5342.xml"/><Relationship Id="rId269" Type="http://schemas.openxmlformats.org/officeDocument/2006/relationships/customXml" Target="../ink/ink5465.xml"/><Relationship Id="rId268" Type="http://schemas.openxmlformats.org/officeDocument/2006/relationships/image" Target="../media/image4955.png"/><Relationship Id="rId267" Type="http://schemas.openxmlformats.org/officeDocument/2006/relationships/customXml" Target="../ink/ink5464.xml"/><Relationship Id="rId266" Type="http://schemas.openxmlformats.org/officeDocument/2006/relationships/image" Target="../media/image4954.png"/><Relationship Id="rId265" Type="http://schemas.openxmlformats.org/officeDocument/2006/relationships/customXml" Target="../ink/ink5463.xml"/><Relationship Id="rId264" Type="http://schemas.openxmlformats.org/officeDocument/2006/relationships/customXml" Target="../ink/ink5462.xml"/><Relationship Id="rId263" Type="http://schemas.openxmlformats.org/officeDocument/2006/relationships/image" Target="../media/image4953.png"/><Relationship Id="rId262" Type="http://schemas.openxmlformats.org/officeDocument/2006/relationships/customXml" Target="../ink/ink5461.xml"/><Relationship Id="rId261" Type="http://schemas.openxmlformats.org/officeDocument/2006/relationships/image" Target="../media/image4952.png"/><Relationship Id="rId260" Type="http://schemas.openxmlformats.org/officeDocument/2006/relationships/customXml" Target="../ink/ink5460.xml"/><Relationship Id="rId26" Type="http://schemas.openxmlformats.org/officeDocument/2006/relationships/image" Target="../media/image4836.png"/><Relationship Id="rId259" Type="http://schemas.openxmlformats.org/officeDocument/2006/relationships/image" Target="../media/image4951.png"/><Relationship Id="rId258" Type="http://schemas.openxmlformats.org/officeDocument/2006/relationships/customXml" Target="../ink/ink5459.xml"/><Relationship Id="rId257" Type="http://schemas.openxmlformats.org/officeDocument/2006/relationships/image" Target="../media/image4950.png"/><Relationship Id="rId256" Type="http://schemas.openxmlformats.org/officeDocument/2006/relationships/customXml" Target="../ink/ink5458.xml"/><Relationship Id="rId255" Type="http://schemas.openxmlformats.org/officeDocument/2006/relationships/image" Target="../media/image4949.png"/><Relationship Id="rId254" Type="http://schemas.openxmlformats.org/officeDocument/2006/relationships/customXml" Target="../ink/ink5457.xml"/><Relationship Id="rId253" Type="http://schemas.openxmlformats.org/officeDocument/2006/relationships/image" Target="../media/image4948.png"/><Relationship Id="rId252" Type="http://schemas.openxmlformats.org/officeDocument/2006/relationships/customXml" Target="../ink/ink5456.xml"/><Relationship Id="rId251" Type="http://schemas.openxmlformats.org/officeDocument/2006/relationships/image" Target="../media/image4947.png"/><Relationship Id="rId250" Type="http://schemas.openxmlformats.org/officeDocument/2006/relationships/customXml" Target="../ink/ink5455.xml"/><Relationship Id="rId25" Type="http://schemas.openxmlformats.org/officeDocument/2006/relationships/customXml" Target="../ink/ink5341.xml"/><Relationship Id="rId249" Type="http://schemas.openxmlformats.org/officeDocument/2006/relationships/image" Target="../media/image4946.png"/><Relationship Id="rId248" Type="http://schemas.openxmlformats.org/officeDocument/2006/relationships/customXml" Target="../ink/ink5454.xml"/><Relationship Id="rId247" Type="http://schemas.openxmlformats.org/officeDocument/2006/relationships/image" Target="../media/image4945.png"/><Relationship Id="rId246" Type="http://schemas.openxmlformats.org/officeDocument/2006/relationships/customXml" Target="../ink/ink5453.xml"/><Relationship Id="rId245" Type="http://schemas.openxmlformats.org/officeDocument/2006/relationships/image" Target="../media/image4944.png"/><Relationship Id="rId244" Type="http://schemas.openxmlformats.org/officeDocument/2006/relationships/customXml" Target="../ink/ink5452.xml"/><Relationship Id="rId243" Type="http://schemas.openxmlformats.org/officeDocument/2006/relationships/image" Target="../media/image4943.png"/><Relationship Id="rId242" Type="http://schemas.openxmlformats.org/officeDocument/2006/relationships/customXml" Target="../ink/ink5451.xml"/><Relationship Id="rId241" Type="http://schemas.openxmlformats.org/officeDocument/2006/relationships/image" Target="../media/image4942.png"/><Relationship Id="rId240" Type="http://schemas.openxmlformats.org/officeDocument/2006/relationships/customXml" Target="../ink/ink5450.xml"/><Relationship Id="rId24" Type="http://schemas.openxmlformats.org/officeDocument/2006/relationships/image" Target="../media/image4835.png"/><Relationship Id="rId239" Type="http://schemas.openxmlformats.org/officeDocument/2006/relationships/image" Target="../media/image4941.png"/><Relationship Id="rId238" Type="http://schemas.openxmlformats.org/officeDocument/2006/relationships/customXml" Target="../ink/ink5449.xml"/><Relationship Id="rId237" Type="http://schemas.openxmlformats.org/officeDocument/2006/relationships/customXml" Target="../ink/ink5448.xml"/><Relationship Id="rId236" Type="http://schemas.openxmlformats.org/officeDocument/2006/relationships/image" Target="../media/image4940.png"/><Relationship Id="rId235" Type="http://schemas.openxmlformats.org/officeDocument/2006/relationships/customXml" Target="../ink/ink5447.xml"/><Relationship Id="rId234" Type="http://schemas.openxmlformats.org/officeDocument/2006/relationships/image" Target="../media/image4939.png"/><Relationship Id="rId233" Type="http://schemas.openxmlformats.org/officeDocument/2006/relationships/customXml" Target="../ink/ink5446.xml"/><Relationship Id="rId232" Type="http://schemas.openxmlformats.org/officeDocument/2006/relationships/image" Target="../media/image4938.png"/><Relationship Id="rId231" Type="http://schemas.openxmlformats.org/officeDocument/2006/relationships/customXml" Target="../ink/ink5445.xml"/><Relationship Id="rId230" Type="http://schemas.openxmlformats.org/officeDocument/2006/relationships/image" Target="../media/image4937.png"/><Relationship Id="rId23" Type="http://schemas.openxmlformats.org/officeDocument/2006/relationships/customXml" Target="../ink/ink5340.xml"/><Relationship Id="rId229" Type="http://schemas.openxmlformats.org/officeDocument/2006/relationships/customXml" Target="../ink/ink5444.xml"/><Relationship Id="rId228" Type="http://schemas.openxmlformats.org/officeDocument/2006/relationships/image" Target="../media/image4936.png"/><Relationship Id="rId227" Type="http://schemas.openxmlformats.org/officeDocument/2006/relationships/customXml" Target="../ink/ink5443.xml"/><Relationship Id="rId226" Type="http://schemas.openxmlformats.org/officeDocument/2006/relationships/image" Target="../media/image4935.png"/><Relationship Id="rId225" Type="http://schemas.openxmlformats.org/officeDocument/2006/relationships/customXml" Target="../ink/ink5442.xml"/><Relationship Id="rId224" Type="http://schemas.openxmlformats.org/officeDocument/2006/relationships/image" Target="../media/image4934.png"/><Relationship Id="rId223" Type="http://schemas.openxmlformats.org/officeDocument/2006/relationships/customXml" Target="../ink/ink5441.xml"/><Relationship Id="rId222" Type="http://schemas.openxmlformats.org/officeDocument/2006/relationships/image" Target="../media/image4933.png"/><Relationship Id="rId221" Type="http://schemas.openxmlformats.org/officeDocument/2006/relationships/customXml" Target="../ink/ink5440.xml"/><Relationship Id="rId220" Type="http://schemas.openxmlformats.org/officeDocument/2006/relationships/image" Target="../media/image4932.png"/><Relationship Id="rId22" Type="http://schemas.openxmlformats.org/officeDocument/2006/relationships/image" Target="../media/image4834.png"/><Relationship Id="rId219" Type="http://schemas.openxmlformats.org/officeDocument/2006/relationships/customXml" Target="../ink/ink5439.xml"/><Relationship Id="rId218" Type="http://schemas.openxmlformats.org/officeDocument/2006/relationships/image" Target="../media/image4931.png"/><Relationship Id="rId217" Type="http://schemas.openxmlformats.org/officeDocument/2006/relationships/customXml" Target="../ink/ink5438.xml"/><Relationship Id="rId216" Type="http://schemas.openxmlformats.org/officeDocument/2006/relationships/image" Target="../media/image4930.png"/><Relationship Id="rId215" Type="http://schemas.openxmlformats.org/officeDocument/2006/relationships/customXml" Target="../ink/ink5437.xml"/><Relationship Id="rId214" Type="http://schemas.openxmlformats.org/officeDocument/2006/relationships/image" Target="../media/image4929.png"/><Relationship Id="rId213" Type="http://schemas.openxmlformats.org/officeDocument/2006/relationships/customXml" Target="../ink/ink5436.xml"/><Relationship Id="rId212" Type="http://schemas.openxmlformats.org/officeDocument/2006/relationships/image" Target="../media/image4928.png"/><Relationship Id="rId211" Type="http://schemas.openxmlformats.org/officeDocument/2006/relationships/customXml" Target="../ink/ink5435.xml"/><Relationship Id="rId210" Type="http://schemas.openxmlformats.org/officeDocument/2006/relationships/image" Target="../media/image4927.png"/><Relationship Id="rId21" Type="http://schemas.openxmlformats.org/officeDocument/2006/relationships/customXml" Target="../ink/ink5339.xml"/><Relationship Id="rId209" Type="http://schemas.openxmlformats.org/officeDocument/2006/relationships/customXml" Target="../ink/ink5434.xml"/><Relationship Id="rId208" Type="http://schemas.openxmlformats.org/officeDocument/2006/relationships/image" Target="../media/image4926.png"/><Relationship Id="rId207" Type="http://schemas.openxmlformats.org/officeDocument/2006/relationships/customXml" Target="../ink/ink5433.xml"/><Relationship Id="rId206" Type="http://schemas.openxmlformats.org/officeDocument/2006/relationships/image" Target="../media/image4925.png"/><Relationship Id="rId205" Type="http://schemas.openxmlformats.org/officeDocument/2006/relationships/customXml" Target="../ink/ink5432.xml"/><Relationship Id="rId204" Type="http://schemas.openxmlformats.org/officeDocument/2006/relationships/image" Target="../media/image4924.png"/><Relationship Id="rId203" Type="http://schemas.openxmlformats.org/officeDocument/2006/relationships/customXml" Target="../ink/ink5431.xml"/><Relationship Id="rId202" Type="http://schemas.openxmlformats.org/officeDocument/2006/relationships/image" Target="../media/image4923.png"/><Relationship Id="rId201" Type="http://schemas.openxmlformats.org/officeDocument/2006/relationships/customXml" Target="../ink/ink5430.xml"/><Relationship Id="rId200" Type="http://schemas.openxmlformats.org/officeDocument/2006/relationships/image" Target="../media/image4922.png"/><Relationship Id="rId20" Type="http://schemas.openxmlformats.org/officeDocument/2006/relationships/image" Target="../media/image4833.png"/><Relationship Id="rId2" Type="http://schemas.openxmlformats.org/officeDocument/2006/relationships/image" Target="../media/image4825.png"/><Relationship Id="rId199" Type="http://schemas.openxmlformats.org/officeDocument/2006/relationships/customXml" Target="../ink/ink5429.xml"/><Relationship Id="rId198" Type="http://schemas.openxmlformats.org/officeDocument/2006/relationships/image" Target="../media/image4921.png"/><Relationship Id="rId197" Type="http://schemas.openxmlformats.org/officeDocument/2006/relationships/customXml" Target="../ink/ink5428.xml"/><Relationship Id="rId196" Type="http://schemas.openxmlformats.org/officeDocument/2006/relationships/image" Target="../media/image4920.png"/><Relationship Id="rId195" Type="http://schemas.openxmlformats.org/officeDocument/2006/relationships/customXml" Target="../ink/ink5427.xml"/><Relationship Id="rId194" Type="http://schemas.openxmlformats.org/officeDocument/2006/relationships/image" Target="../media/image4919.png"/><Relationship Id="rId193" Type="http://schemas.openxmlformats.org/officeDocument/2006/relationships/customXml" Target="../ink/ink5426.xml"/><Relationship Id="rId192" Type="http://schemas.openxmlformats.org/officeDocument/2006/relationships/image" Target="../media/image4918.png"/><Relationship Id="rId191" Type="http://schemas.openxmlformats.org/officeDocument/2006/relationships/customXml" Target="../ink/ink5425.xml"/><Relationship Id="rId190" Type="http://schemas.openxmlformats.org/officeDocument/2006/relationships/image" Target="../media/image4917.png"/><Relationship Id="rId19" Type="http://schemas.openxmlformats.org/officeDocument/2006/relationships/customXml" Target="../ink/ink5338.xml"/><Relationship Id="rId189" Type="http://schemas.openxmlformats.org/officeDocument/2006/relationships/customXml" Target="../ink/ink5424.xml"/><Relationship Id="rId188" Type="http://schemas.openxmlformats.org/officeDocument/2006/relationships/image" Target="../media/image4916.png"/><Relationship Id="rId187" Type="http://schemas.openxmlformats.org/officeDocument/2006/relationships/customXml" Target="../ink/ink5423.xml"/><Relationship Id="rId186" Type="http://schemas.openxmlformats.org/officeDocument/2006/relationships/image" Target="../media/image4915.png"/><Relationship Id="rId185" Type="http://schemas.openxmlformats.org/officeDocument/2006/relationships/customXml" Target="../ink/ink5422.xml"/><Relationship Id="rId184" Type="http://schemas.openxmlformats.org/officeDocument/2006/relationships/image" Target="../media/image4914.png"/><Relationship Id="rId183" Type="http://schemas.openxmlformats.org/officeDocument/2006/relationships/customXml" Target="../ink/ink5421.xml"/><Relationship Id="rId182" Type="http://schemas.openxmlformats.org/officeDocument/2006/relationships/image" Target="../media/image4913.png"/><Relationship Id="rId181" Type="http://schemas.openxmlformats.org/officeDocument/2006/relationships/customXml" Target="../ink/ink5420.xml"/><Relationship Id="rId180" Type="http://schemas.openxmlformats.org/officeDocument/2006/relationships/image" Target="../media/image4912.png"/><Relationship Id="rId18" Type="http://schemas.openxmlformats.org/officeDocument/2006/relationships/image" Target="../media/image269.png"/><Relationship Id="rId179" Type="http://schemas.openxmlformats.org/officeDocument/2006/relationships/customXml" Target="../ink/ink5419.xml"/><Relationship Id="rId178" Type="http://schemas.openxmlformats.org/officeDocument/2006/relationships/image" Target="../media/image4911.png"/><Relationship Id="rId177" Type="http://schemas.openxmlformats.org/officeDocument/2006/relationships/customXml" Target="../ink/ink5418.xml"/><Relationship Id="rId176" Type="http://schemas.openxmlformats.org/officeDocument/2006/relationships/image" Target="../media/image4910.png"/><Relationship Id="rId175" Type="http://schemas.openxmlformats.org/officeDocument/2006/relationships/customXml" Target="../ink/ink5417.xml"/><Relationship Id="rId174" Type="http://schemas.openxmlformats.org/officeDocument/2006/relationships/image" Target="../media/image4909.png"/><Relationship Id="rId173" Type="http://schemas.openxmlformats.org/officeDocument/2006/relationships/customXml" Target="../ink/ink5416.xml"/><Relationship Id="rId172" Type="http://schemas.openxmlformats.org/officeDocument/2006/relationships/image" Target="../media/image4908.png"/><Relationship Id="rId171" Type="http://schemas.openxmlformats.org/officeDocument/2006/relationships/customXml" Target="../ink/ink5415.xml"/><Relationship Id="rId170" Type="http://schemas.openxmlformats.org/officeDocument/2006/relationships/image" Target="../media/image4907.png"/><Relationship Id="rId17" Type="http://schemas.openxmlformats.org/officeDocument/2006/relationships/customXml" Target="../ink/ink5337.xml"/><Relationship Id="rId169" Type="http://schemas.openxmlformats.org/officeDocument/2006/relationships/customXml" Target="../ink/ink5414.xml"/><Relationship Id="rId168" Type="http://schemas.openxmlformats.org/officeDocument/2006/relationships/image" Target="../media/image4906.png"/><Relationship Id="rId167" Type="http://schemas.openxmlformats.org/officeDocument/2006/relationships/customXml" Target="../ink/ink5413.xml"/><Relationship Id="rId166" Type="http://schemas.openxmlformats.org/officeDocument/2006/relationships/image" Target="../media/image4905.png"/><Relationship Id="rId165" Type="http://schemas.openxmlformats.org/officeDocument/2006/relationships/customXml" Target="../ink/ink5412.xml"/><Relationship Id="rId164" Type="http://schemas.openxmlformats.org/officeDocument/2006/relationships/image" Target="../media/image4904.png"/><Relationship Id="rId163" Type="http://schemas.openxmlformats.org/officeDocument/2006/relationships/customXml" Target="../ink/ink5411.xml"/><Relationship Id="rId162" Type="http://schemas.openxmlformats.org/officeDocument/2006/relationships/image" Target="../media/image4903.png"/><Relationship Id="rId161" Type="http://schemas.openxmlformats.org/officeDocument/2006/relationships/customXml" Target="../ink/ink5410.xml"/><Relationship Id="rId160" Type="http://schemas.openxmlformats.org/officeDocument/2006/relationships/image" Target="../media/image4902.png"/><Relationship Id="rId16" Type="http://schemas.openxmlformats.org/officeDocument/2006/relationships/image" Target="../media/image4832.png"/><Relationship Id="rId159" Type="http://schemas.openxmlformats.org/officeDocument/2006/relationships/customXml" Target="../ink/ink5409.xml"/><Relationship Id="rId158" Type="http://schemas.openxmlformats.org/officeDocument/2006/relationships/image" Target="../media/image4901.png"/><Relationship Id="rId157" Type="http://schemas.openxmlformats.org/officeDocument/2006/relationships/customXml" Target="../ink/ink5408.xml"/><Relationship Id="rId156" Type="http://schemas.openxmlformats.org/officeDocument/2006/relationships/image" Target="../media/image4900.png"/><Relationship Id="rId155" Type="http://schemas.openxmlformats.org/officeDocument/2006/relationships/customXml" Target="../ink/ink5407.xml"/><Relationship Id="rId154" Type="http://schemas.openxmlformats.org/officeDocument/2006/relationships/image" Target="../media/image4899.png"/><Relationship Id="rId153" Type="http://schemas.openxmlformats.org/officeDocument/2006/relationships/customXml" Target="../ink/ink5406.xml"/><Relationship Id="rId152" Type="http://schemas.openxmlformats.org/officeDocument/2006/relationships/image" Target="../media/image4898.png"/><Relationship Id="rId151" Type="http://schemas.openxmlformats.org/officeDocument/2006/relationships/customXml" Target="../ink/ink5405.xml"/><Relationship Id="rId150" Type="http://schemas.openxmlformats.org/officeDocument/2006/relationships/image" Target="../media/image4897.png"/><Relationship Id="rId15" Type="http://schemas.openxmlformats.org/officeDocument/2006/relationships/customXml" Target="../ink/ink5336.xml"/><Relationship Id="rId149" Type="http://schemas.openxmlformats.org/officeDocument/2006/relationships/customXml" Target="../ink/ink5404.xml"/><Relationship Id="rId148" Type="http://schemas.openxmlformats.org/officeDocument/2006/relationships/image" Target="../media/image4896.png"/><Relationship Id="rId147" Type="http://schemas.openxmlformats.org/officeDocument/2006/relationships/customXml" Target="../ink/ink5403.xml"/><Relationship Id="rId146" Type="http://schemas.openxmlformats.org/officeDocument/2006/relationships/image" Target="../media/image4895.png"/><Relationship Id="rId145" Type="http://schemas.openxmlformats.org/officeDocument/2006/relationships/customXml" Target="../ink/ink5402.xml"/><Relationship Id="rId144" Type="http://schemas.openxmlformats.org/officeDocument/2006/relationships/image" Target="../media/image4894.png"/><Relationship Id="rId143" Type="http://schemas.openxmlformats.org/officeDocument/2006/relationships/customXml" Target="../ink/ink5401.xml"/><Relationship Id="rId142" Type="http://schemas.openxmlformats.org/officeDocument/2006/relationships/image" Target="../media/image4893.png"/><Relationship Id="rId141" Type="http://schemas.openxmlformats.org/officeDocument/2006/relationships/customXml" Target="../ink/ink5400.xml"/><Relationship Id="rId140" Type="http://schemas.openxmlformats.org/officeDocument/2006/relationships/image" Target="../media/image4892.png"/><Relationship Id="rId14" Type="http://schemas.openxmlformats.org/officeDocument/2006/relationships/image" Target="../media/image4831.png"/><Relationship Id="rId139" Type="http://schemas.openxmlformats.org/officeDocument/2006/relationships/customXml" Target="../ink/ink5399.xml"/><Relationship Id="rId138" Type="http://schemas.openxmlformats.org/officeDocument/2006/relationships/image" Target="../media/image4891.png"/><Relationship Id="rId137" Type="http://schemas.openxmlformats.org/officeDocument/2006/relationships/customXml" Target="../ink/ink5398.xml"/><Relationship Id="rId136" Type="http://schemas.openxmlformats.org/officeDocument/2006/relationships/image" Target="../media/image4890.png"/><Relationship Id="rId135" Type="http://schemas.openxmlformats.org/officeDocument/2006/relationships/customXml" Target="../ink/ink5397.xml"/><Relationship Id="rId134" Type="http://schemas.openxmlformats.org/officeDocument/2006/relationships/image" Target="../media/image4889.png"/><Relationship Id="rId133" Type="http://schemas.openxmlformats.org/officeDocument/2006/relationships/customXml" Target="../ink/ink5396.xml"/><Relationship Id="rId132" Type="http://schemas.openxmlformats.org/officeDocument/2006/relationships/image" Target="../media/image4888.png"/><Relationship Id="rId131" Type="http://schemas.openxmlformats.org/officeDocument/2006/relationships/customXml" Target="../ink/ink5395.xml"/><Relationship Id="rId130" Type="http://schemas.openxmlformats.org/officeDocument/2006/relationships/image" Target="../media/image4887.png"/><Relationship Id="rId13" Type="http://schemas.openxmlformats.org/officeDocument/2006/relationships/customXml" Target="../ink/ink5335.xml"/><Relationship Id="rId129" Type="http://schemas.openxmlformats.org/officeDocument/2006/relationships/customXml" Target="../ink/ink5394.xml"/><Relationship Id="rId128" Type="http://schemas.openxmlformats.org/officeDocument/2006/relationships/image" Target="../media/image4886.png"/><Relationship Id="rId127" Type="http://schemas.openxmlformats.org/officeDocument/2006/relationships/customXml" Target="../ink/ink5393.xml"/><Relationship Id="rId126" Type="http://schemas.openxmlformats.org/officeDocument/2006/relationships/customXml" Target="../ink/ink5392.xml"/><Relationship Id="rId125" Type="http://schemas.openxmlformats.org/officeDocument/2006/relationships/image" Target="../media/image4885.png"/><Relationship Id="rId124" Type="http://schemas.openxmlformats.org/officeDocument/2006/relationships/customXml" Target="../ink/ink5391.xml"/><Relationship Id="rId123" Type="http://schemas.openxmlformats.org/officeDocument/2006/relationships/image" Target="../media/image4884.png"/><Relationship Id="rId122" Type="http://schemas.openxmlformats.org/officeDocument/2006/relationships/customXml" Target="../ink/ink5390.xml"/><Relationship Id="rId121" Type="http://schemas.openxmlformats.org/officeDocument/2006/relationships/image" Target="../media/image4883.png"/><Relationship Id="rId120" Type="http://schemas.openxmlformats.org/officeDocument/2006/relationships/customXml" Target="../ink/ink5389.xml"/><Relationship Id="rId12" Type="http://schemas.openxmlformats.org/officeDocument/2006/relationships/image" Target="../media/image4830.png"/><Relationship Id="rId119" Type="http://schemas.openxmlformats.org/officeDocument/2006/relationships/image" Target="../media/image4882.png"/><Relationship Id="rId118" Type="http://schemas.openxmlformats.org/officeDocument/2006/relationships/customXml" Target="../ink/ink5388.xml"/><Relationship Id="rId117" Type="http://schemas.openxmlformats.org/officeDocument/2006/relationships/image" Target="../media/image4881.png"/><Relationship Id="rId116" Type="http://schemas.openxmlformats.org/officeDocument/2006/relationships/customXml" Target="../ink/ink5387.xml"/><Relationship Id="rId115" Type="http://schemas.openxmlformats.org/officeDocument/2006/relationships/image" Target="../media/image4880.png"/><Relationship Id="rId114" Type="http://schemas.openxmlformats.org/officeDocument/2006/relationships/customXml" Target="../ink/ink5386.xml"/><Relationship Id="rId113" Type="http://schemas.openxmlformats.org/officeDocument/2006/relationships/image" Target="../media/image4879.png"/><Relationship Id="rId112" Type="http://schemas.openxmlformats.org/officeDocument/2006/relationships/customXml" Target="../ink/ink5385.xml"/><Relationship Id="rId111" Type="http://schemas.openxmlformats.org/officeDocument/2006/relationships/image" Target="../media/image4878.png"/><Relationship Id="rId110" Type="http://schemas.openxmlformats.org/officeDocument/2006/relationships/customXml" Target="../ink/ink5384.xml"/><Relationship Id="rId11" Type="http://schemas.openxmlformats.org/officeDocument/2006/relationships/customXml" Target="../ink/ink5334.xml"/><Relationship Id="rId109" Type="http://schemas.openxmlformats.org/officeDocument/2006/relationships/image" Target="../media/image4877.png"/><Relationship Id="rId108" Type="http://schemas.openxmlformats.org/officeDocument/2006/relationships/customXml" Target="../ink/ink5383.xml"/><Relationship Id="rId107" Type="http://schemas.openxmlformats.org/officeDocument/2006/relationships/image" Target="../media/image4876.png"/><Relationship Id="rId106" Type="http://schemas.openxmlformats.org/officeDocument/2006/relationships/customXml" Target="../ink/ink5382.xml"/><Relationship Id="rId105" Type="http://schemas.openxmlformats.org/officeDocument/2006/relationships/image" Target="../media/image4875.png"/><Relationship Id="rId104" Type="http://schemas.openxmlformats.org/officeDocument/2006/relationships/customXml" Target="../ink/ink5381.xml"/><Relationship Id="rId103" Type="http://schemas.openxmlformats.org/officeDocument/2006/relationships/image" Target="../media/image4874.png"/><Relationship Id="rId102" Type="http://schemas.openxmlformats.org/officeDocument/2006/relationships/customXml" Target="../ink/ink5380.xml"/><Relationship Id="rId101" Type="http://schemas.openxmlformats.org/officeDocument/2006/relationships/image" Target="../media/image4873.png"/><Relationship Id="rId100" Type="http://schemas.openxmlformats.org/officeDocument/2006/relationships/customXml" Target="../ink/ink5379.xml"/><Relationship Id="rId10" Type="http://schemas.openxmlformats.org/officeDocument/2006/relationships/image" Target="../media/image4829.png"/><Relationship Id="rId1" Type="http://schemas.openxmlformats.org/officeDocument/2006/relationships/customXml" Target="../ink/ink5329.xml"/></Relationships>
</file>

<file path=ppt/slides/_rels/slide49.xml.rels><?xml version="1.0" encoding="UTF-8" standalone="yes"?>
<Relationships xmlns="http://schemas.openxmlformats.org/package/2006/relationships"><Relationship Id="rId99" Type="http://schemas.openxmlformats.org/officeDocument/2006/relationships/image" Target="../media/image5025.png"/><Relationship Id="rId98" Type="http://schemas.openxmlformats.org/officeDocument/2006/relationships/customXml" Target="../ink/ink5537.xml"/><Relationship Id="rId97" Type="http://schemas.openxmlformats.org/officeDocument/2006/relationships/image" Target="../media/image5024.png"/><Relationship Id="rId96" Type="http://schemas.openxmlformats.org/officeDocument/2006/relationships/customXml" Target="../ink/ink5536.xml"/><Relationship Id="rId95" Type="http://schemas.openxmlformats.org/officeDocument/2006/relationships/image" Target="../media/image5023.png"/><Relationship Id="rId94" Type="http://schemas.openxmlformats.org/officeDocument/2006/relationships/customXml" Target="../ink/ink5535.xml"/><Relationship Id="rId93" Type="http://schemas.openxmlformats.org/officeDocument/2006/relationships/image" Target="../media/image5022.png"/><Relationship Id="rId92" Type="http://schemas.openxmlformats.org/officeDocument/2006/relationships/customXml" Target="../ink/ink5534.xml"/><Relationship Id="rId91" Type="http://schemas.openxmlformats.org/officeDocument/2006/relationships/image" Target="../media/image5021.png"/><Relationship Id="rId90" Type="http://schemas.openxmlformats.org/officeDocument/2006/relationships/customXml" Target="../ink/ink5533.xml"/><Relationship Id="rId9" Type="http://schemas.openxmlformats.org/officeDocument/2006/relationships/customXml" Target="../ink/ink5492.xml"/><Relationship Id="rId89" Type="http://schemas.openxmlformats.org/officeDocument/2006/relationships/image" Target="../media/image5020.png"/><Relationship Id="rId88" Type="http://schemas.openxmlformats.org/officeDocument/2006/relationships/customXml" Target="../ink/ink5532.xml"/><Relationship Id="rId87" Type="http://schemas.openxmlformats.org/officeDocument/2006/relationships/image" Target="../media/image5019.png"/><Relationship Id="rId86" Type="http://schemas.openxmlformats.org/officeDocument/2006/relationships/customXml" Target="../ink/ink5531.xml"/><Relationship Id="rId85" Type="http://schemas.openxmlformats.org/officeDocument/2006/relationships/image" Target="../media/image5018.png"/><Relationship Id="rId84" Type="http://schemas.openxmlformats.org/officeDocument/2006/relationships/customXml" Target="../ink/ink5530.xml"/><Relationship Id="rId83" Type="http://schemas.openxmlformats.org/officeDocument/2006/relationships/image" Target="../media/image5017.png"/><Relationship Id="rId82" Type="http://schemas.openxmlformats.org/officeDocument/2006/relationships/customXml" Target="../ink/ink5529.xml"/><Relationship Id="rId81" Type="http://schemas.openxmlformats.org/officeDocument/2006/relationships/image" Target="../media/image5016.png"/><Relationship Id="rId80" Type="http://schemas.openxmlformats.org/officeDocument/2006/relationships/customXml" Target="../ink/ink5528.xml"/><Relationship Id="rId8" Type="http://schemas.openxmlformats.org/officeDocument/2006/relationships/image" Target="../media/image4981.png"/><Relationship Id="rId79" Type="http://schemas.openxmlformats.org/officeDocument/2006/relationships/image" Target="../media/image5015.png"/><Relationship Id="rId78" Type="http://schemas.openxmlformats.org/officeDocument/2006/relationships/customXml" Target="../ink/ink5527.xml"/><Relationship Id="rId77" Type="http://schemas.openxmlformats.org/officeDocument/2006/relationships/image" Target="../media/image5014.png"/><Relationship Id="rId76" Type="http://schemas.openxmlformats.org/officeDocument/2006/relationships/customXml" Target="../ink/ink5526.xml"/><Relationship Id="rId75" Type="http://schemas.openxmlformats.org/officeDocument/2006/relationships/image" Target="../media/image5013.png"/><Relationship Id="rId74" Type="http://schemas.openxmlformats.org/officeDocument/2006/relationships/customXml" Target="../ink/ink5525.xml"/><Relationship Id="rId73" Type="http://schemas.openxmlformats.org/officeDocument/2006/relationships/image" Target="../media/image5012.png"/><Relationship Id="rId72" Type="http://schemas.openxmlformats.org/officeDocument/2006/relationships/customXml" Target="../ink/ink5524.xml"/><Relationship Id="rId71" Type="http://schemas.openxmlformats.org/officeDocument/2006/relationships/image" Target="../media/image5011.png"/><Relationship Id="rId70" Type="http://schemas.openxmlformats.org/officeDocument/2006/relationships/customXml" Target="../ink/ink5523.xml"/><Relationship Id="rId7" Type="http://schemas.openxmlformats.org/officeDocument/2006/relationships/customXml" Target="../ink/ink5491.xml"/><Relationship Id="rId69" Type="http://schemas.openxmlformats.org/officeDocument/2006/relationships/image" Target="../media/image5010.png"/><Relationship Id="rId68" Type="http://schemas.openxmlformats.org/officeDocument/2006/relationships/customXml" Target="../ink/ink5522.xml"/><Relationship Id="rId67" Type="http://schemas.openxmlformats.org/officeDocument/2006/relationships/image" Target="../media/image5009.png"/><Relationship Id="rId66" Type="http://schemas.openxmlformats.org/officeDocument/2006/relationships/customXml" Target="../ink/ink5521.xml"/><Relationship Id="rId65" Type="http://schemas.openxmlformats.org/officeDocument/2006/relationships/image" Target="../media/image5008.png"/><Relationship Id="rId64" Type="http://schemas.openxmlformats.org/officeDocument/2006/relationships/customXml" Target="../ink/ink5520.xml"/><Relationship Id="rId63" Type="http://schemas.openxmlformats.org/officeDocument/2006/relationships/image" Target="../media/image5007.png"/><Relationship Id="rId62" Type="http://schemas.openxmlformats.org/officeDocument/2006/relationships/customXml" Target="../ink/ink5519.xml"/><Relationship Id="rId61" Type="http://schemas.openxmlformats.org/officeDocument/2006/relationships/image" Target="../media/image5006.png"/><Relationship Id="rId60" Type="http://schemas.openxmlformats.org/officeDocument/2006/relationships/customXml" Target="../ink/ink5518.xml"/><Relationship Id="rId6" Type="http://schemas.openxmlformats.org/officeDocument/2006/relationships/image" Target="../media/image4980.png"/><Relationship Id="rId59" Type="http://schemas.openxmlformats.org/officeDocument/2006/relationships/image" Target="../media/image5005.png"/><Relationship Id="rId58" Type="http://schemas.openxmlformats.org/officeDocument/2006/relationships/customXml" Target="../ink/ink5517.xml"/><Relationship Id="rId57" Type="http://schemas.openxmlformats.org/officeDocument/2006/relationships/image" Target="../media/image5004.png"/><Relationship Id="rId56" Type="http://schemas.openxmlformats.org/officeDocument/2006/relationships/customXml" Target="../ink/ink5516.xml"/><Relationship Id="rId55" Type="http://schemas.openxmlformats.org/officeDocument/2006/relationships/image" Target="../media/image5003.png"/><Relationship Id="rId54" Type="http://schemas.openxmlformats.org/officeDocument/2006/relationships/customXml" Target="../ink/ink5515.xml"/><Relationship Id="rId53" Type="http://schemas.openxmlformats.org/officeDocument/2006/relationships/image" Target="../media/image5002.png"/><Relationship Id="rId52" Type="http://schemas.openxmlformats.org/officeDocument/2006/relationships/customXml" Target="../ink/ink5514.xml"/><Relationship Id="rId51" Type="http://schemas.openxmlformats.org/officeDocument/2006/relationships/image" Target="../media/image5001.png"/><Relationship Id="rId50" Type="http://schemas.openxmlformats.org/officeDocument/2006/relationships/customXml" Target="../ink/ink5513.xml"/><Relationship Id="rId5" Type="http://schemas.openxmlformats.org/officeDocument/2006/relationships/customXml" Target="../ink/ink5490.xml"/><Relationship Id="rId49" Type="http://schemas.openxmlformats.org/officeDocument/2006/relationships/image" Target="../media/image5000.png"/><Relationship Id="rId48" Type="http://schemas.openxmlformats.org/officeDocument/2006/relationships/customXml" Target="../ink/ink5512.xml"/><Relationship Id="rId47" Type="http://schemas.openxmlformats.org/officeDocument/2006/relationships/image" Target="../media/image4999.png"/><Relationship Id="rId46" Type="http://schemas.openxmlformats.org/officeDocument/2006/relationships/customXml" Target="../ink/ink5511.xml"/><Relationship Id="rId45" Type="http://schemas.openxmlformats.org/officeDocument/2006/relationships/image" Target="../media/image4998.png"/><Relationship Id="rId44" Type="http://schemas.openxmlformats.org/officeDocument/2006/relationships/customXml" Target="../ink/ink5510.xml"/><Relationship Id="rId43" Type="http://schemas.openxmlformats.org/officeDocument/2006/relationships/image" Target="../media/image4997.png"/><Relationship Id="rId42" Type="http://schemas.openxmlformats.org/officeDocument/2006/relationships/customXml" Target="../ink/ink5509.xml"/><Relationship Id="rId41" Type="http://schemas.openxmlformats.org/officeDocument/2006/relationships/image" Target="../media/image4996.png"/><Relationship Id="rId40" Type="http://schemas.openxmlformats.org/officeDocument/2006/relationships/customXml" Target="../ink/ink5508.xml"/><Relationship Id="rId4" Type="http://schemas.openxmlformats.org/officeDocument/2006/relationships/image" Target="../media/image4979.png"/><Relationship Id="rId39" Type="http://schemas.openxmlformats.org/officeDocument/2006/relationships/image" Target="../media/image4995.png"/><Relationship Id="rId38" Type="http://schemas.openxmlformats.org/officeDocument/2006/relationships/customXml" Target="../ink/ink5507.xml"/><Relationship Id="rId37" Type="http://schemas.openxmlformats.org/officeDocument/2006/relationships/customXml" Target="../ink/ink5506.xml"/><Relationship Id="rId36" Type="http://schemas.openxmlformats.org/officeDocument/2006/relationships/image" Target="../media/image4994.png"/><Relationship Id="rId35" Type="http://schemas.openxmlformats.org/officeDocument/2006/relationships/customXml" Target="../ink/ink5505.xml"/><Relationship Id="rId34" Type="http://schemas.openxmlformats.org/officeDocument/2006/relationships/image" Target="../media/image4993.png"/><Relationship Id="rId33" Type="http://schemas.openxmlformats.org/officeDocument/2006/relationships/customXml" Target="../ink/ink5504.xml"/><Relationship Id="rId321" Type="http://schemas.openxmlformats.org/officeDocument/2006/relationships/slideLayout" Target="../slideLayouts/slideLayout2.xml"/><Relationship Id="rId320" Type="http://schemas.openxmlformats.org/officeDocument/2006/relationships/tags" Target="../tags/tag114.xml"/><Relationship Id="rId32" Type="http://schemas.openxmlformats.org/officeDocument/2006/relationships/image" Target="../media/image4992.png"/><Relationship Id="rId319" Type="http://schemas.openxmlformats.org/officeDocument/2006/relationships/image" Target="../media/image5135.png"/><Relationship Id="rId318" Type="http://schemas.openxmlformats.org/officeDocument/2006/relationships/customXml" Target="../ink/ink5647.xml"/><Relationship Id="rId317" Type="http://schemas.openxmlformats.org/officeDocument/2006/relationships/image" Target="../media/image5134.png"/><Relationship Id="rId316" Type="http://schemas.openxmlformats.org/officeDocument/2006/relationships/customXml" Target="../ink/ink5646.xml"/><Relationship Id="rId315" Type="http://schemas.openxmlformats.org/officeDocument/2006/relationships/image" Target="../media/image5133.png"/><Relationship Id="rId314" Type="http://schemas.openxmlformats.org/officeDocument/2006/relationships/customXml" Target="../ink/ink5645.xml"/><Relationship Id="rId313" Type="http://schemas.openxmlformats.org/officeDocument/2006/relationships/image" Target="../media/image5132.png"/><Relationship Id="rId312" Type="http://schemas.openxmlformats.org/officeDocument/2006/relationships/customXml" Target="../ink/ink5644.xml"/><Relationship Id="rId311" Type="http://schemas.openxmlformats.org/officeDocument/2006/relationships/image" Target="../media/image5131.png"/><Relationship Id="rId310" Type="http://schemas.openxmlformats.org/officeDocument/2006/relationships/customXml" Target="../ink/ink5643.xml"/><Relationship Id="rId31" Type="http://schemas.openxmlformats.org/officeDocument/2006/relationships/customXml" Target="../ink/ink5503.xml"/><Relationship Id="rId309" Type="http://schemas.openxmlformats.org/officeDocument/2006/relationships/image" Target="../media/image5130.png"/><Relationship Id="rId308" Type="http://schemas.openxmlformats.org/officeDocument/2006/relationships/customXml" Target="../ink/ink5642.xml"/><Relationship Id="rId307" Type="http://schemas.openxmlformats.org/officeDocument/2006/relationships/image" Target="../media/image5129.png"/><Relationship Id="rId306" Type="http://schemas.openxmlformats.org/officeDocument/2006/relationships/customXml" Target="../ink/ink5641.xml"/><Relationship Id="rId305" Type="http://schemas.openxmlformats.org/officeDocument/2006/relationships/image" Target="../media/image5128.png"/><Relationship Id="rId304" Type="http://schemas.openxmlformats.org/officeDocument/2006/relationships/customXml" Target="../ink/ink5640.xml"/><Relationship Id="rId303" Type="http://schemas.openxmlformats.org/officeDocument/2006/relationships/image" Target="../media/image5127.png"/><Relationship Id="rId302" Type="http://schemas.openxmlformats.org/officeDocument/2006/relationships/customXml" Target="../ink/ink5639.xml"/><Relationship Id="rId301" Type="http://schemas.openxmlformats.org/officeDocument/2006/relationships/image" Target="../media/image5126.png"/><Relationship Id="rId300" Type="http://schemas.openxmlformats.org/officeDocument/2006/relationships/customXml" Target="../ink/ink5638.xml"/><Relationship Id="rId30" Type="http://schemas.openxmlformats.org/officeDocument/2006/relationships/image" Target="../media/image4991.png"/><Relationship Id="rId3" Type="http://schemas.openxmlformats.org/officeDocument/2006/relationships/customXml" Target="../ink/ink5489.xml"/><Relationship Id="rId299" Type="http://schemas.openxmlformats.org/officeDocument/2006/relationships/image" Target="../media/image5125.png"/><Relationship Id="rId298" Type="http://schemas.openxmlformats.org/officeDocument/2006/relationships/customXml" Target="../ink/ink5637.xml"/><Relationship Id="rId297" Type="http://schemas.openxmlformats.org/officeDocument/2006/relationships/image" Target="../media/image5124.png"/><Relationship Id="rId296" Type="http://schemas.openxmlformats.org/officeDocument/2006/relationships/customXml" Target="../ink/ink5636.xml"/><Relationship Id="rId295" Type="http://schemas.openxmlformats.org/officeDocument/2006/relationships/image" Target="../media/image5123.png"/><Relationship Id="rId294" Type="http://schemas.openxmlformats.org/officeDocument/2006/relationships/customXml" Target="../ink/ink5635.xml"/><Relationship Id="rId293" Type="http://schemas.openxmlformats.org/officeDocument/2006/relationships/image" Target="../media/image5122.png"/><Relationship Id="rId292" Type="http://schemas.openxmlformats.org/officeDocument/2006/relationships/customXml" Target="../ink/ink5634.xml"/><Relationship Id="rId291" Type="http://schemas.openxmlformats.org/officeDocument/2006/relationships/image" Target="../media/image5121.png"/><Relationship Id="rId290" Type="http://schemas.openxmlformats.org/officeDocument/2006/relationships/customXml" Target="../ink/ink5633.xml"/><Relationship Id="rId29" Type="http://schemas.openxmlformats.org/officeDocument/2006/relationships/customXml" Target="../ink/ink5502.xml"/><Relationship Id="rId289" Type="http://schemas.openxmlformats.org/officeDocument/2006/relationships/image" Target="../media/image5120.png"/><Relationship Id="rId288" Type="http://schemas.openxmlformats.org/officeDocument/2006/relationships/customXml" Target="../ink/ink5632.xml"/><Relationship Id="rId287" Type="http://schemas.openxmlformats.org/officeDocument/2006/relationships/image" Target="../media/image5119.png"/><Relationship Id="rId286" Type="http://schemas.openxmlformats.org/officeDocument/2006/relationships/customXml" Target="../ink/ink5631.xml"/><Relationship Id="rId285" Type="http://schemas.openxmlformats.org/officeDocument/2006/relationships/image" Target="../media/image5118.png"/><Relationship Id="rId284" Type="http://schemas.openxmlformats.org/officeDocument/2006/relationships/customXml" Target="../ink/ink5630.xml"/><Relationship Id="rId283" Type="http://schemas.openxmlformats.org/officeDocument/2006/relationships/image" Target="../media/image5117.png"/><Relationship Id="rId282" Type="http://schemas.openxmlformats.org/officeDocument/2006/relationships/customXml" Target="../ink/ink5629.xml"/><Relationship Id="rId281" Type="http://schemas.openxmlformats.org/officeDocument/2006/relationships/image" Target="../media/image5116.png"/><Relationship Id="rId280" Type="http://schemas.openxmlformats.org/officeDocument/2006/relationships/customXml" Target="../ink/ink5628.xml"/><Relationship Id="rId28" Type="http://schemas.openxmlformats.org/officeDocument/2006/relationships/image" Target="../media/image4990.png"/><Relationship Id="rId279" Type="http://schemas.openxmlformats.org/officeDocument/2006/relationships/image" Target="../media/image5115.png"/><Relationship Id="rId278" Type="http://schemas.openxmlformats.org/officeDocument/2006/relationships/customXml" Target="../ink/ink5627.xml"/><Relationship Id="rId277" Type="http://schemas.openxmlformats.org/officeDocument/2006/relationships/image" Target="../media/image5114.png"/><Relationship Id="rId276" Type="http://schemas.openxmlformats.org/officeDocument/2006/relationships/customXml" Target="../ink/ink5626.xml"/><Relationship Id="rId275" Type="http://schemas.openxmlformats.org/officeDocument/2006/relationships/image" Target="../media/image5113.png"/><Relationship Id="rId274" Type="http://schemas.openxmlformats.org/officeDocument/2006/relationships/customXml" Target="../ink/ink5625.xml"/><Relationship Id="rId273" Type="http://schemas.openxmlformats.org/officeDocument/2006/relationships/image" Target="../media/image5112.png"/><Relationship Id="rId272" Type="http://schemas.openxmlformats.org/officeDocument/2006/relationships/customXml" Target="../ink/ink5624.xml"/><Relationship Id="rId271" Type="http://schemas.openxmlformats.org/officeDocument/2006/relationships/image" Target="../media/image5111.png"/><Relationship Id="rId270" Type="http://schemas.openxmlformats.org/officeDocument/2006/relationships/customXml" Target="../ink/ink5623.xml"/><Relationship Id="rId27" Type="http://schemas.openxmlformats.org/officeDocument/2006/relationships/customXml" Target="../ink/ink5501.xml"/><Relationship Id="rId269" Type="http://schemas.openxmlformats.org/officeDocument/2006/relationships/image" Target="../media/image5110.png"/><Relationship Id="rId268" Type="http://schemas.openxmlformats.org/officeDocument/2006/relationships/customXml" Target="../ink/ink5622.xml"/><Relationship Id="rId267" Type="http://schemas.openxmlformats.org/officeDocument/2006/relationships/image" Target="../media/image5109.png"/><Relationship Id="rId266" Type="http://schemas.openxmlformats.org/officeDocument/2006/relationships/customXml" Target="../ink/ink5621.xml"/><Relationship Id="rId265" Type="http://schemas.openxmlformats.org/officeDocument/2006/relationships/image" Target="../media/image5108.png"/><Relationship Id="rId264" Type="http://schemas.openxmlformats.org/officeDocument/2006/relationships/customXml" Target="../ink/ink5620.xml"/><Relationship Id="rId263" Type="http://schemas.openxmlformats.org/officeDocument/2006/relationships/image" Target="../media/image5107.png"/><Relationship Id="rId262" Type="http://schemas.openxmlformats.org/officeDocument/2006/relationships/customXml" Target="../ink/ink5619.xml"/><Relationship Id="rId261" Type="http://schemas.openxmlformats.org/officeDocument/2006/relationships/image" Target="../media/image5106.png"/><Relationship Id="rId260" Type="http://schemas.openxmlformats.org/officeDocument/2006/relationships/customXml" Target="../ink/ink5618.xml"/><Relationship Id="rId26" Type="http://schemas.openxmlformats.org/officeDocument/2006/relationships/image" Target="../media/image4989.png"/><Relationship Id="rId259" Type="http://schemas.openxmlformats.org/officeDocument/2006/relationships/image" Target="../media/image5105.png"/><Relationship Id="rId258" Type="http://schemas.openxmlformats.org/officeDocument/2006/relationships/customXml" Target="../ink/ink5617.xml"/><Relationship Id="rId257" Type="http://schemas.openxmlformats.org/officeDocument/2006/relationships/image" Target="../media/image5104.png"/><Relationship Id="rId256" Type="http://schemas.openxmlformats.org/officeDocument/2006/relationships/customXml" Target="../ink/ink5616.xml"/><Relationship Id="rId255" Type="http://schemas.openxmlformats.org/officeDocument/2006/relationships/image" Target="../media/image5103.png"/><Relationship Id="rId254" Type="http://schemas.openxmlformats.org/officeDocument/2006/relationships/customXml" Target="../ink/ink5615.xml"/><Relationship Id="rId253" Type="http://schemas.openxmlformats.org/officeDocument/2006/relationships/image" Target="../media/image5102.png"/><Relationship Id="rId252" Type="http://schemas.openxmlformats.org/officeDocument/2006/relationships/customXml" Target="../ink/ink5614.xml"/><Relationship Id="rId251" Type="http://schemas.openxmlformats.org/officeDocument/2006/relationships/image" Target="../media/image5101.png"/><Relationship Id="rId250" Type="http://schemas.openxmlformats.org/officeDocument/2006/relationships/customXml" Target="../ink/ink5613.xml"/><Relationship Id="rId25" Type="http://schemas.openxmlformats.org/officeDocument/2006/relationships/customXml" Target="../ink/ink5500.xml"/><Relationship Id="rId249" Type="http://schemas.openxmlformats.org/officeDocument/2006/relationships/image" Target="../media/image5100.png"/><Relationship Id="rId248" Type="http://schemas.openxmlformats.org/officeDocument/2006/relationships/customXml" Target="../ink/ink5612.xml"/><Relationship Id="rId247" Type="http://schemas.openxmlformats.org/officeDocument/2006/relationships/image" Target="../media/image5099.png"/><Relationship Id="rId246" Type="http://schemas.openxmlformats.org/officeDocument/2006/relationships/customXml" Target="../ink/ink5611.xml"/><Relationship Id="rId245" Type="http://schemas.openxmlformats.org/officeDocument/2006/relationships/image" Target="../media/image5098.png"/><Relationship Id="rId244" Type="http://schemas.openxmlformats.org/officeDocument/2006/relationships/customXml" Target="../ink/ink5610.xml"/><Relationship Id="rId243" Type="http://schemas.openxmlformats.org/officeDocument/2006/relationships/image" Target="../media/image5097.png"/><Relationship Id="rId242" Type="http://schemas.openxmlformats.org/officeDocument/2006/relationships/customXml" Target="../ink/ink5609.xml"/><Relationship Id="rId241" Type="http://schemas.openxmlformats.org/officeDocument/2006/relationships/image" Target="../media/image5096.png"/><Relationship Id="rId240" Type="http://schemas.openxmlformats.org/officeDocument/2006/relationships/customXml" Target="../ink/ink5608.xml"/><Relationship Id="rId24" Type="http://schemas.openxmlformats.org/officeDocument/2006/relationships/image" Target="../media/image4988.png"/><Relationship Id="rId239" Type="http://schemas.openxmlformats.org/officeDocument/2006/relationships/image" Target="../media/image5095.png"/><Relationship Id="rId238" Type="http://schemas.openxmlformats.org/officeDocument/2006/relationships/customXml" Target="../ink/ink5607.xml"/><Relationship Id="rId237" Type="http://schemas.openxmlformats.org/officeDocument/2006/relationships/image" Target="../media/image5094.png"/><Relationship Id="rId236" Type="http://schemas.openxmlformats.org/officeDocument/2006/relationships/customXml" Target="../ink/ink5606.xml"/><Relationship Id="rId235" Type="http://schemas.openxmlformats.org/officeDocument/2006/relationships/image" Target="../media/image5093.png"/><Relationship Id="rId234" Type="http://schemas.openxmlformats.org/officeDocument/2006/relationships/customXml" Target="../ink/ink5605.xml"/><Relationship Id="rId233" Type="http://schemas.openxmlformats.org/officeDocument/2006/relationships/image" Target="../media/image5092.png"/><Relationship Id="rId232" Type="http://schemas.openxmlformats.org/officeDocument/2006/relationships/customXml" Target="../ink/ink5604.xml"/><Relationship Id="rId231" Type="http://schemas.openxmlformats.org/officeDocument/2006/relationships/image" Target="../media/image5091.png"/><Relationship Id="rId230" Type="http://schemas.openxmlformats.org/officeDocument/2006/relationships/customXml" Target="../ink/ink5603.xml"/><Relationship Id="rId23" Type="http://schemas.openxmlformats.org/officeDocument/2006/relationships/customXml" Target="../ink/ink5499.xml"/><Relationship Id="rId229" Type="http://schemas.openxmlformats.org/officeDocument/2006/relationships/image" Target="../media/image5090.png"/><Relationship Id="rId228" Type="http://schemas.openxmlformats.org/officeDocument/2006/relationships/customXml" Target="../ink/ink5602.xml"/><Relationship Id="rId227" Type="http://schemas.openxmlformats.org/officeDocument/2006/relationships/image" Target="../media/image5089.png"/><Relationship Id="rId226" Type="http://schemas.openxmlformats.org/officeDocument/2006/relationships/customXml" Target="../ink/ink5601.xml"/><Relationship Id="rId225" Type="http://schemas.openxmlformats.org/officeDocument/2006/relationships/image" Target="../media/image5088.png"/><Relationship Id="rId224" Type="http://schemas.openxmlformats.org/officeDocument/2006/relationships/customXml" Target="../ink/ink5600.xml"/><Relationship Id="rId223" Type="http://schemas.openxmlformats.org/officeDocument/2006/relationships/image" Target="../media/image5087.png"/><Relationship Id="rId222" Type="http://schemas.openxmlformats.org/officeDocument/2006/relationships/customXml" Target="../ink/ink5599.xml"/><Relationship Id="rId221" Type="http://schemas.openxmlformats.org/officeDocument/2006/relationships/image" Target="../media/image5086.png"/><Relationship Id="rId220" Type="http://schemas.openxmlformats.org/officeDocument/2006/relationships/customXml" Target="../ink/ink5598.xml"/><Relationship Id="rId22" Type="http://schemas.openxmlformats.org/officeDocument/2006/relationships/image" Target="../media/image4987.png"/><Relationship Id="rId219" Type="http://schemas.openxmlformats.org/officeDocument/2006/relationships/image" Target="../media/image5085.png"/><Relationship Id="rId218" Type="http://schemas.openxmlformats.org/officeDocument/2006/relationships/customXml" Target="../ink/ink5597.xml"/><Relationship Id="rId217" Type="http://schemas.openxmlformats.org/officeDocument/2006/relationships/image" Target="../media/image5084.png"/><Relationship Id="rId216" Type="http://schemas.openxmlformats.org/officeDocument/2006/relationships/customXml" Target="../ink/ink5596.xml"/><Relationship Id="rId215" Type="http://schemas.openxmlformats.org/officeDocument/2006/relationships/image" Target="../media/image5083.png"/><Relationship Id="rId214" Type="http://schemas.openxmlformats.org/officeDocument/2006/relationships/customXml" Target="../ink/ink5595.xml"/><Relationship Id="rId213" Type="http://schemas.openxmlformats.org/officeDocument/2006/relationships/image" Target="../media/image5082.png"/><Relationship Id="rId212" Type="http://schemas.openxmlformats.org/officeDocument/2006/relationships/customXml" Target="../ink/ink5594.xml"/><Relationship Id="rId211" Type="http://schemas.openxmlformats.org/officeDocument/2006/relationships/image" Target="../media/image5081.png"/><Relationship Id="rId210" Type="http://schemas.openxmlformats.org/officeDocument/2006/relationships/customXml" Target="../ink/ink5593.xml"/><Relationship Id="rId21" Type="http://schemas.openxmlformats.org/officeDocument/2006/relationships/customXml" Target="../ink/ink5498.xml"/><Relationship Id="rId209" Type="http://schemas.openxmlformats.org/officeDocument/2006/relationships/image" Target="../media/image5080.png"/><Relationship Id="rId208" Type="http://schemas.openxmlformats.org/officeDocument/2006/relationships/customXml" Target="../ink/ink5592.xml"/><Relationship Id="rId207" Type="http://schemas.openxmlformats.org/officeDocument/2006/relationships/image" Target="../media/image5079.png"/><Relationship Id="rId206" Type="http://schemas.openxmlformats.org/officeDocument/2006/relationships/customXml" Target="../ink/ink5591.xml"/><Relationship Id="rId205" Type="http://schemas.openxmlformats.org/officeDocument/2006/relationships/image" Target="../media/image5078.png"/><Relationship Id="rId204" Type="http://schemas.openxmlformats.org/officeDocument/2006/relationships/customXml" Target="../ink/ink5590.xml"/><Relationship Id="rId203" Type="http://schemas.openxmlformats.org/officeDocument/2006/relationships/image" Target="../media/image5077.png"/><Relationship Id="rId202" Type="http://schemas.openxmlformats.org/officeDocument/2006/relationships/customXml" Target="../ink/ink5589.xml"/><Relationship Id="rId201" Type="http://schemas.openxmlformats.org/officeDocument/2006/relationships/image" Target="../media/image5076.png"/><Relationship Id="rId200" Type="http://schemas.openxmlformats.org/officeDocument/2006/relationships/customXml" Target="../ink/ink5588.xml"/><Relationship Id="rId20" Type="http://schemas.openxmlformats.org/officeDocument/2006/relationships/image" Target="../media/image4986.png"/><Relationship Id="rId2" Type="http://schemas.openxmlformats.org/officeDocument/2006/relationships/image" Target="../media/image4978.png"/><Relationship Id="rId199" Type="http://schemas.openxmlformats.org/officeDocument/2006/relationships/image" Target="../media/image5075.png"/><Relationship Id="rId198" Type="http://schemas.openxmlformats.org/officeDocument/2006/relationships/customXml" Target="../ink/ink5587.xml"/><Relationship Id="rId197" Type="http://schemas.openxmlformats.org/officeDocument/2006/relationships/image" Target="../media/image5074.png"/><Relationship Id="rId196" Type="http://schemas.openxmlformats.org/officeDocument/2006/relationships/customXml" Target="../ink/ink5586.xml"/><Relationship Id="rId195" Type="http://schemas.openxmlformats.org/officeDocument/2006/relationships/image" Target="../media/image5073.png"/><Relationship Id="rId194" Type="http://schemas.openxmlformats.org/officeDocument/2006/relationships/customXml" Target="../ink/ink5585.xml"/><Relationship Id="rId193" Type="http://schemas.openxmlformats.org/officeDocument/2006/relationships/image" Target="../media/image5072.png"/><Relationship Id="rId192" Type="http://schemas.openxmlformats.org/officeDocument/2006/relationships/customXml" Target="../ink/ink5584.xml"/><Relationship Id="rId191" Type="http://schemas.openxmlformats.org/officeDocument/2006/relationships/image" Target="../media/image5071.png"/><Relationship Id="rId190" Type="http://schemas.openxmlformats.org/officeDocument/2006/relationships/customXml" Target="../ink/ink5583.xml"/><Relationship Id="rId19" Type="http://schemas.openxmlformats.org/officeDocument/2006/relationships/customXml" Target="../ink/ink5497.xml"/><Relationship Id="rId189" Type="http://schemas.openxmlformats.org/officeDocument/2006/relationships/image" Target="../media/image5070.png"/><Relationship Id="rId188" Type="http://schemas.openxmlformats.org/officeDocument/2006/relationships/customXml" Target="../ink/ink5582.xml"/><Relationship Id="rId187" Type="http://schemas.openxmlformats.org/officeDocument/2006/relationships/image" Target="../media/image5069.png"/><Relationship Id="rId186" Type="http://schemas.openxmlformats.org/officeDocument/2006/relationships/customXml" Target="../ink/ink5581.xml"/><Relationship Id="rId185" Type="http://schemas.openxmlformats.org/officeDocument/2006/relationships/image" Target="../media/image5068.png"/><Relationship Id="rId184" Type="http://schemas.openxmlformats.org/officeDocument/2006/relationships/customXml" Target="../ink/ink5580.xml"/><Relationship Id="rId183" Type="http://schemas.openxmlformats.org/officeDocument/2006/relationships/image" Target="../media/image5067.png"/><Relationship Id="rId182" Type="http://schemas.openxmlformats.org/officeDocument/2006/relationships/customXml" Target="../ink/ink5579.xml"/><Relationship Id="rId181" Type="http://schemas.openxmlformats.org/officeDocument/2006/relationships/image" Target="../media/image5066.png"/><Relationship Id="rId180" Type="http://schemas.openxmlformats.org/officeDocument/2006/relationships/customXml" Target="../ink/ink5578.xml"/><Relationship Id="rId18" Type="http://schemas.openxmlformats.org/officeDocument/2006/relationships/image" Target="../media/image269.png"/><Relationship Id="rId179" Type="http://schemas.openxmlformats.org/officeDocument/2006/relationships/image" Target="../media/image5065.png"/><Relationship Id="rId178" Type="http://schemas.openxmlformats.org/officeDocument/2006/relationships/customXml" Target="../ink/ink5577.xml"/><Relationship Id="rId177" Type="http://schemas.openxmlformats.org/officeDocument/2006/relationships/image" Target="../media/image5064.png"/><Relationship Id="rId176" Type="http://schemas.openxmlformats.org/officeDocument/2006/relationships/customXml" Target="../ink/ink5576.xml"/><Relationship Id="rId175" Type="http://schemas.openxmlformats.org/officeDocument/2006/relationships/image" Target="../media/image5063.png"/><Relationship Id="rId174" Type="http://schemas.openxmlformats.org/officeDocument/2006/relationships/customXml" Target="../ink/ink5575.xml"/><Relationship Id="rId173" Type="http://schemas.openxmlformats.org/officeDocument/2006/relationships/image" Target="../media/image5062.png"/><Relationship Id="rId172" Type="http://schemas.openxmlformats.org/officeDocument/2006/relationships/customXml" Target="../ink/ink5574.xml"/><Relationship Id="rId171" Type="http://schemas.openxmlformats.org/officeDocument/2006/relationships/image" Target="../media/image5061.png"/><Relationship Id="rId170" Type="http://schemas.openxmlformats.org/officeDocument/2006/relationships/customXml" Target="../ink/ink5573.xml"/><Relationship Id="rId17" Type="http://schemas.openxmlformats.org/officeDocument/2006/relationships/customXml" Target="../ink/ink5496.xml"/><Relationship Id="rId169" Type="http://schemas.openxmlformats.org/officeDocument/2006/relationships/image" Target="../media/image5060.png"/><Relationship Id="rId168" Type="http://schemas.openxmlformats.org/officeDocument/2006/relationships/customXml" Target="../ink/ink5572.xml"/><Relationship Id="rId167" Type="http://schemas.openxmlformats.org/officeDocument/2006/relationships/image" Target="../media/image5059.png"/><Relationship Id="rId166" Type="http://schemas.openxmlformats.org/officeDocument/2006/relationships/customXml" Target="../ink/ink5571.xml"/><Relationship Id="rId165" Type="http://schemas.openxmlformats.org/officeDocument/2006/relationships/image" Target="../media/image5058.png"/><Relationship Id="rId164" Type="http://schemas.openxmlformats.org/officeDocument/2006/relationships/customXml" Target="../ink/ink5570.xml"/><Relationship Id="rId163" Type="http://schemas.openxmlformats.org/officeDocument/2006/relationships/image" Target="../media/image5057.png"/><Relationship Id="rId162" Type="http://schemas.openxmlformats.org/officeDocument/2006/relationships/customXml" Target="../ink/ink5569.xml"/><Relationship Id="rId161" Type="http://schemas.openxmlformats.org/officeDocument/2006/relationships/image" Target="../media/image5056.png"/><Relationship Id="rId160" Type="http://schemas.openxmlformats.org/officeDocument/2006/relationships/customXml" Target="../ink/ink5568.xml"/><Relationship Id="rId16" Type="http://schemas.openxmlformats.org/officeDocument/2006/relationships/image" Target="../media/image4985.png"/><Relationship Id="rId159" Type="http://schemas.openxmlformats.org/officeDocument/2006/relationships/image" Target="../media/image5055.png"/><Relationship Id="rId158" Type="http://schemas.openxmlformats.org/officeDocument/2006/relationships/customXml" Target="../ink/ink5567.xml"/><Relationship Id="rId157" Type="http://schemas.openxmlformats.org/officeDocument/2006/relationships/image" Target="../media/image5054.png"/><Relationship Id="rId156" Type="http://schemas.openxmlformats.org/officeDocument/2006/relationships/customXml" Target="../ink/ink5566.xml"/><Relationship Id="rId155" Type="http://schemas.openxmlformats.org/officeDocument/2006/relationships/image" Target="../media/image5053.png"/><Relationship Id="rId154" Type="http://schemas.openxmlformats.org/officeDocument/2006/relationships/customXml" Target="../ink/ink5565.xml"/><Relationship Id="rId153" Type="http://schemas.openxmlformats.org/officeDocument/2006/relationships/image" Target="../media/image5052.png"/><Relationship Id="rId152" Type="http://schemas.openxmlformats.org/officeDocument/2006/relationships/customXml" Target="../ink/ink5564.xml"/><Relationship Id="rId151" Type="http://schemas.openxmlformats.org/officeDocument/2006/relationships/image" Target="../media/image5051.png"/><Relationship Id="rId150" Type="http://schemas.openxmlformats.org/officeDocument/2006/relationships/customXml" Target="../ink/ink5563.xml"/><Relationship Id="rId15" Type="http://schemas.openxmlformats.org/officeDocument/2006/relationships/customXml" Target="../ink/ink5495.xml"/><Relationship Id="rId149" Type="http://schemas.openxmlformats.org/officeDocument/2006/relationships/image" Target="../media/image5050.png"/><Relationship Id="rId148" Type="http://schemas.openxmlformats.org/officeDocument/2006/relationships/customXml" Target="../ink/ink5562.xml"/><Relationship Id="rId147" Type="http://schemas.openxmlformats.org/officeDocument/2006/relationships/image" Target="../media/image5049.png"/><Relationship Id="rId146" Type="http://schemas.openxmlformats.org/officeDocument/2006/relationships/customXml" Target="../ink/ink5561.xml"/><Relationship Id="rId145" Type="http://schemas.openxmlformats.org/officeDocument/2006/relationships/image" Target="../media/image5048.png"/><Relationship Id="rId144" Type="http://schemas.openxmlformats.org/officeDocument/2006/relationships/customXml" Target="../ink/ink5560.xml"/><Relationship Id="rId143" Type="http://schemas.openxmlformats.org/officeDocument/2006/relationships/image" Target="../media/image5047.png"/><Relationship Id="rId142" Type="http://schemas.openxmlformats.org/officeDocument/2006/relationships/customXml" Target="../ink/ink5559.xml"/><Relationship Id="rId141" Type="http://schemas.openxmlformats.org/officeDocument/2006/relationships/image" Target="../media/image5046.png"/><Relationship Id="rId140" Type="http://schemas.openxmlformats.org/officeDocument/2006/relationships/customXml" Target="../ink/ink5558.xml"/><Relationship Id="rId14" Type="http://schemas.openxmlformats.org/officeDocument/2006/relationships/image" Target="../media/image4984.png"/><Relationship Id="rId139" Type="http://schemas.openxmlformats.org/officeDocument/2006/relationships/image" Target="../media/image5045.png"/><Relationship Id="rId138" Type="http://schemas.openxmlformats.org/officeDocument/2006/relationships/customXml" Target="../ink/ink5557.xml"/><Relationship Id="rId137" Type="http://schemas.openxmlformats.org/officeDocument/2006/relationships/image" Target="../media/image5044.png"/><Relationship Id="rId136" Type="http://schemas.openxmlformats.org/officeDocument/2006/relationships/customXml" Target="../ink/ink5556.xml"/><Relationship Id="rId135" Type="http://schemas.openxmlformats.org/officeDocument/2006/relationships/image" Target="../media/image5043.png"/><Relationship Id="rId134" Type="http://schemas.openxmlformats.org/officeDocument/2006/relationships/customXml" Target="../ink/ink5555.xml"/><Relationship Id="rId133" Type="http://schemas.openxmlformats.org/officeDocument/2006/relationships/image" Target="../media/image5042.png"/><Relationship Id="rId132" Type="http://schemas.openxmlformats.org/officeDocument/2006/relationships/customXml" Target="../ink/ink5554.xml"/><Relationship Id="rId131" Type="http://schemas.openxmlformats.org/officeDocument/2006/relationships/image" Target="../media/image5041.png"/><Relationship Id="rId130" Type="http://schemas.openxmlformats.org/officeDocument/2006/relationships/customXml" Target="../ink/ink5553.xml"/><Relationship Id="rId13" Type="http://schemas.openxmlformats.org/officeDocument/2006/relationships/customXml" Target="../ink/ink5494.xml"/><Relationship Id="rId129" Type="http://schemas.openxmlformats.org/officeDocument/2006/relationships/image" Target="../media/image5040.png"/><Relationship Id="rId128" Type="http://schemas.openxmlformats.org/officeDocument/2006/relationships/customXml" Target="../ink/ink5552.xml"/><Relationship Id="rId127" Type="http://schemas.openxmlformats.org/officeDocument/2006/relationships/image" Target="../media/image5039.png"/><Relationship Id="rId126" Type="http://schemas.openxmlformats.org/officeDocument/2006/relationships/customXml" Target="../ink/ink5551.xml"/><Relationship Id="rId125" Type="http://schemas.openxmlformats.org/officeDocument/2006/relationships/image" Target="../media/image5038.png"/><Relationship Id="rId124" Type="http://schemas.openxmlformats.org/officeDocument/2006/relationships/customXml" Target="../ink/ink5550.xml"/><Relationship Id="rId123" Type="http://schemas.openxmlformats.org/officeDocument/2006/relationships/image" Target="../media/image5037.png"/><Relationship Id="rId122" Type="http://schemas.openxmlformats.org/officeDocument/2006/relationships/customXml" Target="../ink/ink5549.xml"/><Relationship Id="rId121" Type="http://schemas.openxmlformats.org/officeDocument/2006/relationships/image" Target="../media/image5036.png"/><Relationship Id="rId120" Type="http://schemas.openxmlformats.org/officeDocument/2006/relationships/customXml" Target="../ink/ink5548.xml"/><Relationship Id="rId12" Type="http://schemas.openxmlformats.org/officeDocument/2006/relationships/image" Target="../media/image4983.png"/><Relationship Id="rId119" Type="http://schemas.openxmlformats.org/officeDocument/2006/relationships/image" Target="../media/image5035.png"/><Relationship Id="rId118" Type="http://schemas.openxmlformats.org/officeDocument/2006/relationships/customXml" Target="../ink/ink5547.xml"/><Relationship Id="rId117" Type="http://schemas.openxmlformats.org/officeDocument/2006/relationships/image" Target="../media/image5034.png"/><Relationship Id="rId116" Type="http://schemas.openxmlformats.org/officeDocument/2006/relationships/customXml" Target="../ink/ink5546.xml"/><Relationship Id="rId115" Type="http://schemas.openxmlformats.org/officeDocument/2006/relationships/image" Target="../media/image5033.png"/><Relationship Id="rId114" Type="http://schemas.openxmlformats.org/officeDocument/2006/relationships/customXml" Target="../ink/ink5545.xml"/><Relationship Id="rId113" Type="http://schemas.openxmlformats.org/officeDocument/2006/relationships/image" Target="../media/image5032.png"/><Relationship Id="rId112" Type="http://schemas.openxmlformats.org/officeDocument/2006/relationships/customXml" Target="../ink/ink5544.xml"/><Relationship Id="rId111" Type="http://schemas.openxmlformats.org/officeDocument/2006/relationships/image" Target="../media/image5031.png"/><Relationship Id="rId110" Type="http://schemas.openxmlformats.org/officeDocument/2006/relationships/customXml" Target="../ink/ink5543.xml"/><Relationship Id="rId11" Type="http://schemas.openxmlformats.org/officeDocument/2006/relationships/customXml" Target="../ink/ink5493.xml"/><Relationship Id="rId109" Type="http://schemas.openxmlformats.org/officeDocument/2006/relationships/image" Target="../media/image5030.png"/><Relationship Id="rId108" Type="http://schemas.openxmlformats.org/officeDocument/2006/relationships/customXml" Target="../ink/ink5542.xml"/><Relationship Id="rId107" Type="http://schemas.openxmlformats.org/officeDocument/2006/relationships/image" Target="../media/image5029.png"/><Relationship Id="rId106" Type="http://schemas.openxmlformats.org/officeDocument/2006/relationships/customXml" Target="../ink/ink5541.xml"/><Relationship Id="rId105" Type="http://schemas.openxmlformats.org/officeDocument/2006/relationships/image" Target="../media/image5028.png"/><Relationship Id="rId104" Type="http://schemas.openxmlformats.org/officeDocument/2006/relationships/customXml" Target="../ink/ink5540.xml"/><Relationship Id="rId103" Type="http://schemas.openxmlformats.org/officeDocument/2006/relationships/image" Target="../media/image5027.png"/><Relationship Id="rId102" Type="http://schemas.openxmlformats.org/officeDocument/2006/relationships/customXml" Target="../ink/ink5539.xml"/><Relationship Id="rId101" Type="http://schemas.openxmlformats.org/officeDocument/2006/relationships/image" Target="../media/image5026.png"/><Relationship Id="rId100" Type="http://schemas.openxmlformats.org/officeDocument/2006/relationships/customXml" Target="../ink/ink5538.xml"/><Relationship Id="rId10" Type="http://schemas.openxmlformats.org/officeDocument/2006/relationships/image" Target="../media/image4982.png"/><Relationship Id="rId1" Type="http://schemas.openxmlformats.org/officeDocument/2006/relationships/customXml" Target="../ink/ink548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70.xml"/></Relationships>
</file>

<file path=ppt/slides/_rels/slide50.xml.rels><?xml version="1.0" encoding="UTF-8" standalone="yes"?>
<Relationships xmlns="http://schemas.openxmlformats.org/package/2006/relationships"><Relationship Id="rId99" Type="http://schemas.openxmlformats.org/officeDocument/2006/relationships/customXml" Target="../ink/ink5699.xml"/><Relationship Id="rId98" Type="http://schemas.openxmlformats.org/officeDocument/2006/relationships/image" Target="../media/image5181.png"/><Relationship Id="rId97" Type="http://schemas.openxmlformats.org/officeDocument/2006/relationships/customXml" Target="../ink/ink5698.xml"/><Relationship Id="rId96" Type="http://schemas.openxmlformats.org/officeDocument/2006/relationships/image" Target="../media/image5180.png"/><Relationship Id="rId95" Type="http://schemas.openxmlformats.org/officeDocument/2006/relationships/customXml" Target="../ink/ink5697.xml"/><Relationship Id="rId94" Type="http://schemas.openxmlformats.org/officeDocument/2006/relationships/image" Target="../media/image5179.png"/><Relationship Id="rId93" Type="http://schemas.openxmlformats.org/officeDocument/2006/relationships/customXml" Target="../ink/ink5696.xml"/><Relationship Id="rId92" Type="http://schemas.openxmlformats.org/officeDocument/2006/relationships/image" Target="../media/image5178.png"/><Relationship Id="rId91" Type="http://schemas.openxmlformats.org/officeDocument/2006/relationships/customXml" Target="../ink/ink5695.xml"/><Relationship Id="rId90" Type="http://schemas.openxmlformats.org/officeDocument/2006/relationships/image" Target="../media/image5177.png"/><Relationship Id="rId9" Type="http://schemas.openxmlformats.org/officeDocument/2006/relationships/customXml" Target="../ink/ink5652.xml"/><Relationship Id="rId89" Type="http://schemas.openxmlformats.org/officeDocument/2006/relationships/customXml" Target="../ink/ink5694.xml"/><Relationship Id="rId88" Type="http://schemas.openxmlformats.org/officeDocument/2006/relationships/image" Target="../media/image5176.png"/><Relationship Id="rId87" Type="http://schemas.openxmlformats.org/officeDocument/2006/relationships/customXml" Target="../ink/ink5693.xml"/><Relationship Id="rId86" Type="http://schemas.openxmlformats.org/officeDocument/2006/relationships/customXml" Target="../ink/ink5692.xml"/><Relationship Id="rId85" Type="http://schemas.openxmlformats.org/officeDocument/2006/relationships/image" Target="../media/image5175.png"/><Relationship Id="rId84" Type="http://schemas.openxmlformats.org/officeDocument/2006/relationships/customXml" Target="../ink/ink5691.xml"/><Relationship Id="rId83" Type="http://schemas.openxmlformats.org/officeDocument/2006/relationships/image" Target="../media/image5174.png"/><Relationship Id="rId82" Type="http://schemas.openxmlformats.org/officeDocument/2006/relationships/customXml" Target="../ink/ink5690.xml"/><Relationship Id="rId81" Type="http://schemas.openxmlformats.org/officeDocument/2006/relationships/customXml" Target="../ink/ink5689.xml"/><Relationship Id="rId80" Type="http://schemas.openxmlformats.org/officeDocument/2006/relationships/image" Target="../media/image5173.png"/><Relationship Id="rId8" Type="http://schemas.openxmlformats.org/officeDocument/2006/relationships/image" Target="../media/image5139.png"/><Relationship Id="rId79" Type="http://schemas.openxmlformats.org/officeDocument/2006/relationships/customXml" Target="../ink/ink5688.xml"/><Relationship Id="rId78" Type="http://schemas.openxmlformats.org/officeDocument/2006/relationships/image" Target="../media/image5172.png"/><Relationship Id="rId77" Type="http://schemas.openxmlformats.org/officeDocument/2006/relationships/customXml" Target="../ink/ink5687.xml"/><Relationship Id="rId76" Type="http://schemas.openxmlformats.org/officeDocument/2006/relationships/image" Target="../media/image5171.png"/><Relationship Id="rId75" Type="http://schemas.openxmlformats.org/officeDocument/2006/relationships/customXml" Target="../ink/ink5686.xml"/><Relationship Id="rId74" Type="http://schemas.openxmlformats.org/officeDocument/2006/relationships/image" Target="../media/image5170.png"/><Relationship Id="rId73" Type="http://schemas.openxmlformats.org/officeDocument/2006/relationships/customXml" Target="../ink/ink5685.xml"/><Relationship Id="rId72" Type="http://schemas.openxmlformats.org/officeDocument/2006/relationships/image" Target="../media/image5169.png"/><Relationship Id="rId71" Type="http://schemas.openxmlformats.org/officeDocument/2006/relationships/customXml" Target="../ink/ink5684.xml"/><Relationship Id="rId70" Type="http://schemas.openxmlformats.org/officeDocument/2006/relationships/image" Target="../media/image5168.png"/><Relationship Id="rId7" Type="http://schemas.openxmlformats.org/officeDocument/2006/relationships/customXml" Target="../ink/ink5651.xml"/><Relationship Id="rId69" Type="http://schemas.openxmlformats.org/officeDocument/2006/relationships/customXml" Target="../ink/ink5683.xml"/><Relationship Id="rId68" Type="http://schemas.openxmlformats.org/officeDocument/2006/relationships/image" Target="../media/image5167.png"/><Relationship Id="rId67" Type="http://schemas.openxmlformats.org/officeDocument/2006/relationships/customXml" Target="../ink/ink5682.xml"/><Relationship Id="rId66" Type="http://schemas.openxmlformats.org/officeDocument/2006/relationships/image" Target="../media/image5166.png"/><Relationship Id="rId65" Type="http://schemas.openxmlformats.org/officeDocument/2006/relationships/customXml" Target="../ink/ink5681.xml"/><Relationship Id="rId64" Type="http://schemas.openxmlformats.org/officeDocument/2006/relationships/image" Target="../media/image5165.png"/><Relationship Id="rId63" Type="http://schemas.openxmlformats.org/officeDocument/2006/relationships/customXml" Target="../ink/ink5680.xml"/><Relationship Id="rId62" Type="http://schemas.openxmlformats.org/officeDocument/2006/relationships/image" Target="../media/image5164.png"/><Relationship Id="rId61" Type="http://schemas.openxmlformats.org/officeDocument/2006/relationships/customXml" Target="../ink/ink5679.xml"/><Relationship Id="rId60" Type="http://schemas.openxmlformats.org/officeDocument/2006/relationships/image" Target="../media/image5163.png"/><Relationship Id="rId6" Type="http://schemas.openxmlformats.org/officeDocument/2006/relationships/image" Target="../media/image5138.png"/><Relationship Id="rId59" Type="http://schemas.openxmlformats.org/officeDocument/2006/relationships/customXml" Target="../ink/ink5678.xml"/><Relationship Id="rId58" Type="http://schemas.openxmlformats.org/officeDocument/2006/relationships/image" Target="../media/image5162.png"/><Relationship Id="rId57" Type="http://schemas.openxmlformats.org/officeDocument/2006/relationships/customXml" Target="../ink/ink5677.xml"/><Relationship Id="rId56" Type="http://schemas.openxmlformats.org/officeDocument/2006/relationships/image" Target="../media/image5161.png"/><Relationship Id="rId55" Type="http://schemas.openxmlformats.org/officeDocument/2006/relationships/customXml" Target="../ink/ink5676.xml"/><Relationship Id="rId54" Type="http://schemas.openxmlformats.org/officeDocument/2006/relationships/image" Target="../media/image5160.png"/><Relationship Id="rId53" Type="http://schemas.openxmlformats.org/officeDocument/2006/relationships/customXml" Target="../ink/ink5675.xml"/><Relationship Id="rId52" Type="http://schemas.openxmlformats.org/officeDocument/2006/relationships/image" Target="../media/image5159.png"/><Relationship Id="rId51" Type="http://schemas.openxmlformats.org/officeDocument/2006/relationships/customXml" Target="../ink/ink5674.xml"/><Relationship Id="rId50" Type="http://schemas.openxmlformats.org/officeDocument/2006/relationships/image" Target="../media/image5158.png"/><Relationship Id="rId5" Type="http://schemas.openxmlformats.org/officeDocument/2006/relationships/customXml" Target="../ink/ink5650.xml"/><Relationship Id="rId49" Type="http://schemas.openxmlformats.org/officeDocument/2006/relationships/customXml" Target="../ink/ink5673.xml"/><Relationship Id="rId48" Type="http://schemas.openxmlformats.org/officeDocument/2006/relationships/image" Target="../media/image5157.png"/><Relationship Id="rId47" Type="http://schemas.openxmlformats.org/officeDocument/2006/relationships/customXml" Target="../ink/ink5672.xml"/><Relationship Id="rId46" Type="http://schemas.openxmlformats.org/officeDocument/2006/relationships/image" Target="../media/image5156.png"/><Relationship Id="rId45" Type="http://schemas.openxmlformats.org/officeDocument/2006/relationships/customXml" Target="../ink/ink5671.xml"/><Relationship Id="rId44" Type="http://schemas.openxmlformats.org/officeDocument/2006/relationships/image" Target="../media/image5155.png"/><Relationship Id="rId43" Type="http://schemas.openxmlformats.org/officeDocument/2006/relationships/customXml" Target="../ink/ink5670.xml"/><Relationship Id="rId42" Type="http://schemas.openxmlformats.org/officeDocument/2006/relationships/image" Target="../media/image5154.png"/><Relationship Id="rId41" Type="http://schemas.openxmlformats.org/officeDocument/2006/relationships/customXml" Target="../ink/ink5669.xml"/><Relationship Id="rId40" Type="http://schemas.openxmlformats.org/officeDocument/2006/relationships/image" Target="../media/image5153.png"/><Relationship Id="rId4" Type="http://schemas.openxmlformats.org/officeDocument/2006/relationships/image" Target="../media/image5137.png"/><Relationship Id="rId39" Type="http://schemas.openxmlformats.org/officeDocument/2006/relationships/customXml" Target="../ink/ink5668.xml"/><Relationship Id="rId38" Type="http://schemas.openxmlformats.org/officeDocument/2006/relationships/image" Target="../media/image5152.png"/><Relationship Id="rId37" Type="http://schemas.openxmlformats.org/officeDocument/2006/relationships/customXml" Target="../ink/ink5667.xml"/><Relationship Id="rId36" Type="http://schemas.openxmlformats.org/officeDocument/2006/relationships/image" Target="../media/image5151.png"/><Relationship Id="rId35" Type="http://schemas.openxmlformats.org/officeDocument/2006/relationships/customXml" Target="../ink/ink5666.xml"/><Relationship Id="rId34" Type="http://schemas.openxmlformats.org/officeDocument/2006/relationships/image" Target="../media/image5150.png"/><Relationship Id="rId33" Type="http://schemas.openxmlformats.org/officeDocument/2006/relationships/customXml" Target="../ink/ink5665.xml"/><Relationship Id="rId32" Type="http://schemas.openxmlformats.org/officeDocument/2006/relationships/image" Target="../media/image5149.png"/><Relationship Id="rId31" Type="http://schemas.openxmlformats.org/officeDocument/2006/relationships/customXml" Target="../ink/ink5664.xml"/><Relationship Id="rId30" Type="http://schemas.openxmlformats.org/officeDocument/2006/relationships/customXml" Target="../ink/ink5663.xml"/><Relationship Id="rId3" Type="http://schemas.openxmlformats.org/officeDocument/2006/relationships/customXml" Target="../ink/ink5649.xml"/><Relationship Id="rId29" Type="http://schemas.openxmlformats.org/officeDocument/2006/relationships/image" Target="../media/image5148.png"/><Relationship Id="rId28" Type="http://schemas.openxmlformats.org/officeDocument/2006/relationships/customXml" Target="../ink/ink5662.xml"/><Relationship Id="rId27" Type="http://schemas.openxmlformats.org/officeDocument/2006/relationships/image" Target="../media/image5147.png"/><Relationship Id="rId26" Type="http://schemas.openxmlformats.org/officeDocument/2006/relationships/customXml" Target="../ink/ink5661.xml"/><Relationship Id="rId25" Type="http://schemas.openxmlformats.org/officeDocument/2006/relationships/customXml" Target="../ink/ink5660.xml"/><Relationship Id="rId24" Type="http://schemas.openxmlformats.org/officeDocument/2006/relationships/image" Target="../media/image5146.png"/><Relationship Id="rId23" Type="http://schemas.openxmlformats.org/officeDocument/2006/relationships/customXml" Target="../ink/ink5659.xml"/><Relationship Id="rId22" Type="http://schemas.openxmlformats.org/officeDocument/2006/relationships/image" Target="../media/image5145.png"/><Relationship Id="rId21" Type="http://schemas.openxmlformats.org/officeDocument/2006/relationships/customXml" Target="../ink/ink5658.xml"/><Relationship Id="rId208" Type="http://schemas.openxmlformats.org/officeDocument/2006/relationships/slideLayout" Target="../slideLayouts/slideLayout2.xml"/><Relationship Id="rId207" Type="http://schemas.openxmlformats.org/officeDocument/2006/relationships/tags" Target="../tags/tag115.xml"/><Relationship Id="rId206" Type="http://schemas.openxmlformats.org/officeDocument/2006/relationships/image" Target="../media/image5234.png"/><Relationship Id="rId205" Type="http://schemas.openxmlformats.org/officeDocument/2006/relationships/customXml" Target="../ink/ink5753.xml"/><Relationship Id="rId204" Type="http://schemas.openxmlformats.org/officeDocument/2006/relationships/image" Target="../media/image5233.png"/><Relationship Id="rId203" Type="http://schemas.openxmlformats.org/officeDocument/2006/relationships/customXml" Target="../ink/ink5752.xml"/><Relationship Id="rId202" Type="http://schemas.openxmlformats.org/officeDocument/2006/relationships/image" Target="../media/image5232.png"/><Relationship Id="rId201" Type="http://schemas.openxmlformats.org/officeDocument/2006/relationships/customXml" Target="../ink/ink5751.xml"/><Relationship Id="rId200" Type="http://schemas.openxmlformats.org/officeDocument/2006/relationships/image" Target="../media/image5231.png"/><Relationship Id="rId20" Type="http://schemas.openxmlformats.org/officeDocument/2006/relationships/image" Target="../media/image269.png"/><Relationship Id="rId2" Type="http://schemas.openxmlformats.org/officeDocument/2006/relationships/image" Target="../media/image5136.png"/><Relationship Id="rId199" Type="http://schemas.openxmlformats.org/officeDocument/2006/relationships/customXml" Target="../ink/ink5750.xml"/><Relationship Id="rId198" Type="http://schemas.openxmlformats.org/officeDocument/2006/relationships/image" Target="../media/image5230.png"/><Relationship Id="rId197" Type="http://schemas.openxmlformats.org/officeDocument/2006/relationships/customXml" Target="../ink/ink5749.xml"/><Relationship Id="rId196" Type="http://schemas.openxmlformats.org/officeDocument/2006/relationships/image" Target="../media/image5229.png"/><Relationship Id="rId195" Type="http://schemas.openxmlformats.org/officeDocument/2006/relationships/customXml" Target="../ink/ink5748.xml"/><Relationship Id="rId194" Type="http://schemas.openxmlformats.org/officeDocument/2006/relationships/image" Target="../media/image5228.png"/><Relationship Id="rId193" Type="http://schemas.openxmlformats.org/officeDocument/2006/relationships/customXml" Target="../ink/ink5747.xml"/><Relationship Id="rId192" Type="http://schemas.openxmlformats.org/officeDocument/2006/relationships/image" Target="../media/image5227.png"/><Relationship Id="rId191" Type="http://schemas.openxmlformats.org/officeDocument/2006/relationships/customXml" Target="../ink/ink5746.xml"/><Relationship Id="rId190" Type="http://schemas.openxmlformats.org/officeDocument/2006/relationships/image" Target="../media/image5226.png"/><Relationship Id="rId19" Type="http://schemas.openxmlformats.org/officeDocument/2006/relationships/customXml" Target="../ink/ink5657.xml"/><Relationship Id="rId189" Type="http://schemas.openxmlformats.org/officeDocument/2006/relationships/customXml" Target="../ink/ink5745.xml"/><Relationship Id="rId188" Type="http://schemas.openxmlformats.org/officeDocument/2006/relationships/image" Target="../media/image5225.png"/><Relationship Id="rId187" Type="http://schemas.openxmlformats.org/officeDocument/2006/relationships/customXml" Target="../ink/ink5744.xml"/><Relationship Id="rId186" Type="http://schemas.openxmlformats.org/officeDocument/2006/relationships/image" Target="../media/image5224.png"/><Relationship Id="rId185" Type="http://schemas.openxmlformats.org/officeDocument/2006/relationships/customXml" Target="../ink/ink5743.xml"/><Relationship Id="rId184" Type="http://schemas.openxmlformats.org/officeDocument/2006/relationships/image" Target="../media/image5223.png"/><Relationship Id="rId183" Type="http://schemas.openxmlformats.org/officeDocument/2006/relationships/customXml" Target="../ink/ink5742.xml"/><Relationship Id="rId182" Type="http://schemas.openxmlformats.org/officeDocument/2006/relationships/image" Target="../media/image5222.png"/><Relationship Id="rId181" Type="http://schemas.openxmlformats.org/officeDocument/2006/relationships/customXml" Target="../ink/ink5741.xml"/><Relationship Id="rId180" Type="http://schemas.openxmlformats.org/officeDocument/2006/relationships/image" Target="../media/image5221.png"/><Relationship Id="rId18" Type="http://schemas.openxmlformats.org/officeDocument/2006/relationships/image" Target="../media/image5144.png"/><Relationship Id="rId179" Type="http://schemas.openxmlformats.org/officeDocument/2006/relationships/customXml" Target="../ink/ink5740.xml"/><Relationship Id="rId178" Type="http://schemas.openxmlformats.org/officeDocument/2006/relationships/image" Target="../media/image5220.png"/><Relationship Id="rId177" Type="http://schemas.openxmlformats.org/officeDocument/2006/relationships/customXml" Target="../ink/ink5739.xml"/><Relationship Id="rId176" Type="http://schemas.openxmlformats.org/officeDocument/2006/relationships/image" Target="../media/image5219.png"/><Relationship Id="rId175" Type="http://schemas.openxmlformats.org/officeDocument/2006/relationships/customXml" Target="../ink/ink5738.xml"/><Relationship Id="rId174" Type="http://schemas.openxmlformats.org/officeDocument/2006/relationships/image" Target="../media/image5218.png"/><Relationship Id="rId173" Type="http://schemas.openxmlformats.org/officeDocument/2006/relationships/customXml" Target="../ink/ink5737.xml"/><Relationship Id="rId172" Type="http://schemas.openxmlformats.org/officeDocument/2006/relationships/customXml" Target="../ink/ink5736.xml"/><Relationship Id="rId171" Type="http://schemas.openxmlformats.org/officeDocument/2006/relationships/image" Target="../media/image5217.png"/><Relationship Id="rId170" Type="http://schemas.openxmlformats.org/officeDocument/2006/relationships/customXml" Target="../ink/ink5735.xml"/><Relationship Id="rId17" Type="http://schemas.openxmlformats.org/officeDocument/2006/relationships/customXml" Target="../ink/ink5656.xml"/><Relationship Id="rId169" Type="http://schemas.openxmlformats.org/officeDocument/2006/relationships/image" Target="../media/image5216.png"/><Relationship Id="rId168" Type="http://schemas.openxmlformats.org/officeDocument/2006/relationships/customXml" Target="../ink/ink5734.xml"/><Relationship Id="rId167" Type="http://schemas.openxmlformats.org/officeDocument/2006/relationships/image" Target="../media/image5215.png"/><Relationship Id="rId166" Type="http://schemas.openxmlformats.org/officeDocument/2006/relationships/customXml" Target="../ink/ink5733.xml"/><Relationship Id="rId165" Type="http://schemas.openxmlformats.org/officeDocument/2006/relationships/image" Target="../media/image5214.png"/><Relationship Id="rId164" Type="http://schemas.openxmlformats.org/officeDocument/2006/relationships/customXml" Target="../ink/ink5732.xml"/><Relationship Id="rId163" Type="http://schemas.openxmlformats.org/officeDocument/2006/relationships/image" Target="../media/image5213.png"/><Relationship Id="rId162" Type="http://schemas.openxmlformats.org/officeDocument/2006/relationships/customXml" Target="../ink/ink5731.xml"/><Relationship Id="rId161" Type="http://schemas.openxmlformats.org/officeDocument/2006/relationships/image" Target="../media/image5212.png"/><Relationship Id="rId160" Type="http://schemas.openxmlformats.org/officeDocument/2006/relationships/customXml" Target="../ink/ink5730.xml"/><Relationship Id="rId16" Type="http://schemas.openxmlformats.org/officeDocument/2006/relationships/image" Target="../media/image5143.png"/><Relationship Id="rId159" Type="http://schemas.openxmlformats.org/officeDocument/2006/relationships/image" Target="../media/image5211.png"/><Relationship Id="rId158" Type="http://schemas.openxmlformats.org/officeDocument/2006/relationships/customXml" Target="../ink/ink5729.xml"/><Relationship Id="rId157" Type="http://schemas.openxmlformats.org/officeDocument/2006/relationships/image" Target="../media/image5210.png"/><Relationship Id="rId156" Type="http://schemas.openxmlformats.org/officeDocument/2006/relationships/customXml" Target="../ink/ink5728.xml"/><Relationship Id="rId155" Type="http://schemas.openxmlformats.org/officeDocument/2006/relationships/image" Target="../media/image5209.png"/><Relationship Id="rId154" Type="http://schemas.openxmlformats.org/officeDocument/2006/relationships/customXml" Target="../ink/ink5727.xml"/><Relationship Id="rId153" Type="http://schemas.openxmlformats.org/officeDocument/2006/relationships/image" Target="../media/image5208.png"/><Relationship Id="rId152" Type="http://schemas.openxmlformats.org/officeDocument/2006/relationships/customXml" Target="../ink/ink5726.xml"/><Relationship Id="rId151" Type="http://schemas.openxmlformats.org/officeDocument/2006/relationships/customXml" Target="../ink/ink5725.xml"/><Relationship Id="rId150" Type="http://schemas.openxmlformats.org/officeDocument/2006/relationships/image" Target="../media/image5207.png"/><Relationship Id="rId15" Type="http://schemas.openxmlformats.org/officeDocument/2006/relationships/customXml" Target="../ink/ink5655.xml"/><Relationship Id="rId149" Type="http://schemas.openxmlformats.org/officeDocument/2006/relationships/customXml" Target="../ink/ink5724.xml"/><Relationship Id="rId148" Type="http://schemas.openxmlformats.org/officeDocument/2006/relationships/image" Target="../media/image5206.png"/><Relationship Id="rId147" Type="http://schemas.openxmlformats.org/officeDocument/2006/relationships/customXml" Target="../ink/ink5723.xml"/><Relationship Id="rId146" Type="http://schemas.openxmlformats.org/officeDocument/2006/relationships/image" Target="../media/image5205.png"/><Relationship Id="rId145" Type="http://schemas.openxmlformats.org/officeDocument/2006/relationships/customXml" Target="../ink/ink5722.xml"/><Relationship Id="rId144" Type="http://schemas.openxmlformats.org/officeDocument/2006/relationships/image" Target="../media/image5204.png"/><Relationship Id="rId143" Type="http://schemas.openxmlformats.org/officeDocument/2006/relationships/customXml" Target="../ink/ink5721.xml"/><Relationship Id="rId142" Type="http://schemas.openxmlformats.org/officeDocument/2006/relationships/image" Target="../media/image5203.png"/><Relationship Id="rId141" Type="http://schemas.openxmlformats.org/officeDocument/2006/relationships/customXml" Target="../ink/ink5720.xml"/><Relationship Id="rId140" Type="http://schemas.openxmlformats.org/officeDocument/2006/relationships/image" Target="../media/image5202.png"/><Relationship Id="rId14" Type="http://schemas.openxmlformats.org/officeDocument/2006/relationships/image" Target="../media/image5142.png"/><Relationship Id="rId139" Type="http://schemas.openxmlformats.org/officeDocument/2006/relationships/customXml" Target="../ink/ink5719.xml"/><Relationship Id="rId138" Type="http://schemas.openxmlformats.org/officeDocument/2006/relationships/image" Target="../media/image5201.png"/><Relationship Id="rId137" Type="http://schemas.openxmlformats.org/officeDocument/2006/relationships/customXml" Target="../ink/ink5718.xml"/><Relationship Id="rId136" Type="http://schemas.openxmlformats.org/officeDocument/2006/relationships/image" Target="../media/image5200.png"/><Relationship Id="rId135" Type="http://schemas.openxmlformats.org/officeDocument/2006/relationships/customXml" Target="../ink/ink5717.xml"/><Relationship Id="rId134" Type="http://schemas.openxmlformats.org/officeDocument/2006/relationships/image" Target="../media/image5199.png"/><Relationship Id="rId133" Type="http://schemas.openxmlformats.org/officeDocument/2006/relationships/customXml" Target="../ink/ink5716.xml"/><Relationship Id="rId132" Type="http://schemas.openxmlformats.org/officeDocument/2006/relationships/image" Target="../media/image5198.png"/><Relationship Id="rId131" Type="http://schemas.openxmlformats.org/officeDocument/2006/relationships/customXml" Target="../ink/ink5715.xml"/><Relationship Id="rId130" Type="http://schemas.openxmlformats.org/officeDocument/2006/relationships/image" Target="../media/image5197.png"/><Relationship Id="rId13" Type="http://schemas.openxmlformats.org/officeDocument/2006/relationships/customXml" Target="../ink/ink5654.xml"/><Relationship Id="rId129" Type="http://schemas.openxmlformats.org/officeDocument/2006/relationships/customXml" Target="../ink/ink5714.xml"/><Relationship Id="rId128" Type="http://schemas.openxmlformats.org/officeDocument/2006/relationships/image" Target="../media/image5196.png"/><Relationship Id="rId127" Type="http://schemas.openxmlformats.org/officeDocument/2006/relationships/customXml" Target="../ink/ink5713.xml"/><Relationship Id="rId126" Type="http://schemas.openxmlformats.org/officeDocument/2006/relationships/image" Target="../media/image5195.png"/><Relationship Id="rId125" Type="http://schemas.openxmlformats.org/officeDocument/2006/relationships/customXml" Target="../ink/ink5712.xml"/><Relationship Id="rId124" Type="http://schemas.openxmlformats.org/officeDocument/2006/relationships/image" Target="../media/image5194.png"/><Relationship Id="rId123" Type="http://schemas.openxmlformats.org/officeDocument/2006/relationships/customXml" Target="../ink/ink5711.xml"/><Relationship Id="rId122" Type="http://schemas.openxmlformats.org/officeDocument/2006/relationships/image" Target="../media/image5193.png"/><Relationship Id="rId121" Type="http://schemas.openxmlformats.org/officeDocument/2006/relationships/customXml" Target="../ink/ink5710.xml"/><Relationship Id="rId120" Type="http://schemas.openxmlformats.org/officeDocument/2006/relationships/image" Target="../media/image5192.png"/><Relationship Id="rId12" Type="http://schemas.openxmlformats.org/officeDocument/2006/relationships/image" Target="../media/image5141.png"/><Relationship Id="rId119" Type="http://schemas.openxmlformats.org/officeDocument/2006/relationships/customXml" Target="../ink/ink5709.xml"/><Relationship Id="rId118" Type="http://schemas.openxmlformats.org/officeDocument/2006/relationships/image" Target="../media/image5191.png"/><Relationship Id="rId117" Type="http://schemas.openxmlformats.org/officeDocument/2006/relationships/customXml" Target="../ink/ink5708.xml"/><Relationship Id="rId116" Type="http://schemas.openxmlformats.org/officeDocument/2006/relationships/image" Target="../media/image5190.png"/><Relationship Id="rId115" Type="http://schemas.openxmlformats.org/officeDocument/2006/relationships/customXml" Target="../ink/ink5707.xml"/><Relationship Id="rId114" Type="http://schemas.openxmlformats.org/officeDocument/2006/relationships/image" Target="../media/image5189.png"/><Relationship Id="rId113" Type="http://schemas.openxmlformats.org/officeDocument/2006/relationships/customXml" Target="../ink/ink5706.xml"/><Relationship Id="rId112" Type="http://schemas.openxmlformats.org/officeDocument/2006/relationships/image" Target="../media/image5188.png"/><Relationship Id="rId111" Type="http://schemas.openxmlformats.org/officeDocument/2006/relationships/customXml" Target="../ink/ink5705.xml"/><Relationship Id="rId110" Type="http://schemas.openxmlformats.org/officeDocument/2006/relationships/image" Target="../media/image5187.png"/><Relationship Id="rId11" Type="http://schemas.openxmlformats.org/officeDocument/2006/relationships/customXml" Target="../ink/ink5653.xml"/><Relationship Id="rId109" Type="http://schemas.openxmlformats.org/officeDocument/2006/relationships/customXml" Target="../ink/ink5704.xml"/><Relationship Id="rId108" Type="http://schemas.openxmlformats.org/officeDocument/2006/relationships/image" Target="../media/image5186.png"/><Relationship Id="rId107" Type="http://schemas.openxmlformats.org/officeDocument/2006/relationships/customXml" Target="../ink/ink5703.xml"/><Relationship Id="rId106" Type="http://schemas.openxmlformats.org/officeDocument/2006/relationships/image" Target="../media/image5185.png"/><Relationship Id="rId105" Type="http://schemas.openxmlformats.org/officeDocument/2006/relationships/customXml" Target="../ink/ink5702.xml"/><Relationship Id="rId104" Type="http://schemas.openxmlformats.org/officeDocument/2006/relationships/image" Target="../media/image5184.png"/><Relationship Id="rId103" Type="http://schemas.openxmlformats.org/officeDocument/2006/relationships/customXml" Target="../ink/ink5701.xml"/><Relationship Id="rId102" Type="http://schemas.openxmlformats.org/officeDocument/2006/relationships/image" Target="../media/image5183.png"/><Relationship Id="rId101" Type="http://schemas.openxmlformats.org/officeDocument/2006/relationships/customXml" Target="../ink/ink5700.xml"/><Relationship Id="rId100" Type="http://schemas.openxmlformats.org/officeDocument/2006/relationships/image" Target="../media/image5182.png"/><Relationship Id="rId10" Type="http://schemas.openxmlformats.org/officeDocument/2006/relationships/image" Target="../media/image5140.png"/><Relationship Id="rId1" Type="http://schemas.openxmlformats.org/officeDocument/2006/relationships/customXml" Target="../ink/ink5648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7.xml"/></Relationships>
</file>

<file path=ppt/slides/_rels/slide53.xml.rels><?xml version="1.0" encoding="UTF-8" standalone="yes"?>
<Relationships xmlns="http://schemas.openxmlformats.org/package/2006/relationships"><Relationship Id="rId99" Type="http://schemas.openxmlformats.org/officeDocument/2006/relationships/customXml" Target="../ink/ink5803.xml"/><Relationship Id="rId98" Type="http://schemas.openxmlformats.org/officeDocument/2006/relationships/image" Target="../media/image5283.png"/><Relationship Id="rId97" Type="http://schemas.openxmlformats.org/officeDocument/2006/relationships/customXml" Target="../ink/ink5802.xml"/><Relationship Id="rId96" Type="http://schemas.openxmlformats.org/officeDocument/2006/relationships/image" Target="../media/image5282.png"/><Relationship Id="rId95" Type="http://schemas.openxmlformats.org/officeDocument/2006/relationships/customXml" Target="../ink/ink5801.xml"/><Relationship Id="rId94" Type="http://schemas.openxmlformats.org/officeDocument/2006/relationships/image" Target="../media/image5281.png"/><Relationship Id="rId93" Type="http://schemas.openxmlformats.org/officeDocument/2006/relationships/customXml" Target="../ink/ink5800.xml"/><Relationship Id="rId92" Type="http://schemas.openxmlformats.org/officeDocument/2006/relationships/image" Target="../media/image5280.png"/><Relationship Id="rId91" Type="http://schemas.openxmlformats.org/officeDocument/2006/relationships/customXml" Target="../ink/ink5799.xml"/><Relationship Id="rId90" Type="http://schemas.openxmlformats.org/officeDocument/2006/relationships/image" Target="../media/image5279.png"/><Relationship Id="rId9" Type="http://schemas.openxmlformats.org/officeDocument/2006/relationships/customXml" Target="../ink/ink5758.xml"/><Relationship Id="rId89" Type="http://schemas.openxmlformats.org/officeDocument/2006/relationships/customXml" Target="../ink/ink5798.xml"/><Relationship Id="rId88" Type="http://schemas.openxmlformats.org/officeDocument/2006/relationships/image" Target="../media/image5278.png"/><Relationship Id="rId87" Type="http://schemas.openxmlformats.org/officeDocument/2006/relationships/customXml" Target="../ink/ink5797.xml"/><Relationship Id="rId86" Type="http://schemas.openxmlformats.org/officeDocument/2006/relationships/image" Target="../media/image5277.png"/><Relationship Id="rId85" Type="http://schemas.openxmlformats.org/officeDocument/2006/relationships/customXml" Target="../ink/ink5796.xml"/><Relationship Id="rId84" Type="http://schemas.openxmlformats.org/officeDocument/2006/relationships/image" Target="../media/image5276.png"/><Relationship Id="rId83" Type="http://schemas.openxmlformats.org/officeDocument/2006/relationships/customXml" Target="../ink/ink5795.xml"/><Relationship Id="rId82" Type="http://schemas.openxmlformats.org/officeDocument/2006/relationships/image" Target="../media/image5275.png"/><Relationship Id="rId81" Type="http://schemas.openxmlformats.org/officeDocument/2006/relationships/customXml" Target="../ink/ink5794.xml"/><Relationship Id="rId80" Type="http://schemas.openxmlformats.org/officeDocument/2006/relationships/image" Target="../media/image5274.png"/><Relationship Id="rId8" Type="http://schemas.openxmlformats.org/officeDocument/2006/relationships/image" Target="../media/image5238.png"/><Relationship Id="rId79" Type="http://schemas.openxmlformats.org/officeDocument/2006/relationships/customXml" Target="../ink/ink5793.xml"/><Relationship Id="rId78" Type="http://schemas.openxmlformats.org/officeDocument/2006/relationships/image" Target="../media/image5273.png"/><Relationship Id="rId77" Type="http://schemas.openxmlformats.org/officeDocument/2006/relationships/customXml" Target="../ink/ink5792.xml"/><Relationship Id="rId76" Type="http://schemas.openxmlformats.org/officeDocument/2006/relationships/image" Target="../media/image5272.png"/><Relationship Id="rId75" Type="http://schemas.openxmlformats.org/officeDocument/2006/relationships/customXml" Target="../ink/ink5791.xml"/><Relationship Id="rId74" Type="http://schemas.openxmlformats.org/officeDocument/2006/relationships/image" Target="../media/image5271.png"/><Relationship Id="rId73" Type="http://schemas.openxmlformats.org/officeDocument/2006/relationships/customXml" Target="../ink/ink5790.xml"/><Relationship Id="rId72" Type="http://schemas.openxmlformats.org/officeDocument/2006/relationships/image" Target="../media/image5270.png"/><Relationship Id="rId71" Type="http://schemas.openxmlformats.org/officeDocument/2006/relationships/customXml" Target="../ink/ink5789.xml"/><Relationship Id="rId70" Type="http://schemas.openxmlformats.org/officeDocument/2006/relationships/image" Target="../media/image5269.png"/><Relationship Id="rId7" Type="http://schemas.openxmlformats.org/officeDocument/2006/relationships/customXml" Target="../ink/ink5757.xml"/><Relationship Id="rId69" Type="http://schemas.openxmlformats.org/officeDocument/2006/relationships/customXml" Target="../ink/ink5788.xml"/><Relationship Id="rId68" Type="http://schemas.openxmlformats.org/officeDocument/2006/relationships/image" Target="../media/image5268.png"/><Relationship Id="rId67" Type="http://schemas.openxmlformats.org/officeDocument/2006/relationships/customXml" Target="../ink/ink5787.xml"/><Relationship Id="rId66" Type="http://schemas.openxmlformats.org/officeDocument/2006/relationships/image" Target="../media/image5267.png"/><Relationship Id="rId65" Type="http://schemas.openxmlformats.org/officeDocument/2006/relationships/customXml" Target="../ink/ink5786.xml"/><Relationship Id="rId64" Type="http://schemas.openxmlformats.org/officeDocument/2006/relationships/image" Target="../media/image5266.png"/><Relationship Id="rId63" Type="http://schemas.openxmlformats.org/officeDocument/2006/relationships/customXml" Target="../ink/ink5785.xml"/><Relationship Id="rId62" Type="http://schemas.openxmlformats.org/officeDocument/2006/relationships/image" Target="../media/image5265.png"/><Relationship Id="rId61" Type="http://schemas.openxmlformats.org/officeDocument/2006/relationships/customXml" Target="../ink/ink5784.xml"/><Relationship Id="rId60" Type="http://schemas.openxmlformats.org/officeDocument/2006/relationships/image" Target="../media/image5264.png"/><Relationship Id="rId6" Type="http://schemas.openxmlformats.org/officeDocument/2006/relationships/image" Target="../media/image5237.png"/><Relationship Id="rId59" Type="http://schemas.openxmlformats.org/officeDocument/2006/relationships/customXml" Target="../ink/ink5783.xml"/><Relationship Id="rId58" Type="http://schemas.openxmlformats.org/officeDocument/2006/relationships/image" Target="../media/image5263.png"/><Relationship Id="rId57" Type="http://schemas.openxmlformats.org/officeDocument/2006/relationships/customXml" Target="../ink/ink5782.xml"/><Relationship Id="rId56" Type="http://schemas.openxmlformats.org/officeDocument/2006/relationships/image" Target="../media/image5262.png"/><Relationship Id="rId55" Type="http://schemas.openxmlformats.org/officeDocument/2006/relationships/customXml" Target="../ink/ink5781.xml"/><Relationship Id="rId54" Type="http://schemas.openxmlformats.org/officeDocument/2006/relationships/image" Target="../media/image5261.png"/><Relationship Id="rId53" Type="http://schemas.openxmlformats.org/officeDocument/2006/relationships/customXml" Target="../ink/ink5780.xml"/><Relationship Id="rId52" Type="http://schemas.openxmlformats.org/officeDocument/2006/relationships/image" Target="../media/image5260.png"/><Relationship Id="rId51" Type="http://schemas.openxmlformats.org/officeDocument/2006/relationships/customXml" Target="../ink/ink5779.xml"/><Relationship Id="rId50" Type="http://schemas.openxmlformats.org/officeDocument/2006/relationships/image" Target="../media/image5259.png"/><Relationship Id="rId5" Type="http://schemas.openxmlformats.org/officeDocument/2006/relationships/customXml" Target="../ink/ink5756.xml"/><Relationship Id="rId49" Type="http://schemas.openxmlformats.org/officeDocument/2006/relationships/customXml" Target="../ink/ink5778.xml"/><Relationship Id="rId48" Type="http://schemas.openxmlformats.org/officeDocument/2006/relationships/image" Target="../media/image5258.png"/><Relationship Id="rId47" Type="http://schemas.openxmlformats.org/officeDocument/2006/relationships/customXml" Target="../ink/ink5777.xml"/><Relationship Id="rId46" Type="http://schemas.openxmlformats.org/officeDocument/2006/relationships/image" Target="../media/image5257.png"/><Relationship Id="rId45" Type="http://schemas.openxmlformats.org/officeDocument/2006/relationships/customXml" Target="../ink/ink5776.xml"/><Relationship Id="rId44" Type="http://schemas.openxmlformats.org/officeDocument/2006/relationships/image" Target="../media/image5256.png"/><Relationship Id="rId43" Type="http://schemas.openxmlformats.org/officeDocument/2006/relationships/customXml" Target="../ink/ink5775.xml"/><Relationship Id="rId42" Type="http://schemas.openxmlformats.org/officeDocument/2006/relationships/image" Target="../media/image5255.png"/><Relationship Id="rId41" Type="http://schemas.openxmlformats.org/officeDocument/2006/relationships/customXml" Target="../ink/ink5774.xml"/><Relationship Id="rId40" Type="http://schemas.openxmlformats.org/officeDocument/2006/relationships/image" Target="../media/image5254.png"/><Relationship Id="rId4" Type="http://schemas.openxmlformats.org/officeDocument/2006/relationships/image" Target="../media/image5236.png"/><Relationship Id="rId39" Type="http://schemas.openxmlformats.org/officeDocument/2006/relationships/customXml" Target="../ink/ink5773.xml"/><Relationship Id="rId38" Type="http://schemas.openxmlformats.org/officeDocument/2006/relationships/image" Target="../media/image5253.png"/><Relationship Id="rId37" Type="http://schemas.openxmlformats.org/officeDocument/2006/relationships/customXml" Target="../ink/ink5772.xml"/><Relationship Id="rId36" Type="http://schemas.openxmlformats.org/officeDocument/2006/relationships/image" Target="../media/image5252.png"/><Relationship Id="rId35" Type="http://schemas.openxmlformats.org/officeDocument/2006/relationships/customXml" Target="../ink/ink5771.xml"/><Relationship Id="rId34" Type="http://schemas.openxmlformats.org/officeDocument/2006/relationships/image" Target="../media/image5251.png"/><Relationship Id="rId33" Type="http://schemas.openxmlformats.org/officeDocument/2006/relationships/customXml" Target="../ink/ink5770.xml"/><Relationship Id="rId32" Type="http://schemas.openxmlformats.org/officeDocument/2006/relationships/image" Target="../media/image5250.png"/><Relationship Id="rId31" Type="http://schemas.openxmlformats.org/officeDocument/2006/relationships/customXml" Target="../ink/ink5769.xml"/><Relationship Id="rId30" Type="http://schemas.openxmlformats.org/officeDocument/2006/relationships/image" Target="../media/image5249.png"/><Relationship Id="rId3" Type="http://schemas.openxmlformats.org/officeDocument/2006/relationships/customXml" Target="../ink/ink5755.xml"/><Relationship Id="rId29" Type="http://schemas.openxmlformats.org/officeDocument/2006/relationships/customXml" Target="../ink/ink5768.xml"/><Relationship Id="rId28" Type="http://schemas.openxmlformats.org/officeDocument/2006/relationships/image" Target="../media/image5248.png"/><Relationship Id="rId27" Type="http://schemas.openxmlformats.org/officeDocument/2006/relationships/customXml" Target="../ink/ink5767.xml"/><Relationship Id="rId26" Type="http://schemas.openxmlformats.org/officeDocument/2006/relationships/image" Target="../media/image5247.png"/><Relationship Id="rId25" Type="http://schemas.openxmlformats.org/officeDocument/2006/relationships/customXml" Target="../ink/ink5766.xml"/><Relationship Id="rId24" Type="http://schemas.openxmlformats.org/officeDocument/2006/relationships/image" Target="../media/image5246.png"/><Relationship Id="rId23" Type="http://schemas.openxmlformats.org/officeDocument/2006/relationships/customXml" Target="../ink/ink5765.xml"/><Relationship Id="rId22" Type="http://schemas.openxmlformats.org/officeDocument/2006/relationships/image" Target="../media/image5245.png"/><Relationship Id="rId21" Type="http://schemas.openxmlformats.org/officeDocument/2006/relationships/customXml" Target="../ink/ink5764.xml"/><Relationship Id="rId204" Type="http://schemas.openxmlformats.org/officeDocument/2006/relationships/slideLayout" Target="../slideLayouts/slideLayout2.xml"/><Relationship Id="rId203" Type="http://schemas.openxmlformats.org/officeDocument/2006/relationships/tags" Target="../tags/tag118.xml"/><Relationship Id="rId202" Type="http://schemas.openxmlformats.org/officeDocument/2006/relationships/image" Target="../media/image5333.png"/><Relationship Id="rId201" Type="http://schemas.openxmlformats.org/officeDocument/2006/relationships/customXml" Target="../ink/ink5855.xml"/><Relationship Id="rId200" Type="http://schemas.openxmlformats.org/officeDocument/2006/relationships/image" Target="../media/image5332.png"/><Relationship Id="rId20" Type="http://schemas.openxmlformats.org/officeDocument/2006/relationships/image" Target="../media/image5244.png"/><Relationship Id="rId2" Type="http://schemas.openxmlformats.org/officeDocument/2006/relationships/image" Target="../media/image5235.png"/><Relationship Id="rId199" Type="http://schemas.openxmlformats.org/officeDocument/2006/relationships/customXml" Target="../ink/ink5854.xml"/><Relationship Id="rId198" Type="http://schemas.openxmlformats.org/officeDocument/2006/relationships/image" Target="../media/image5331.png"/><Relationship Id="rId197" Type="http://schemas.openxmlformats.org/officeDocument/2006/relationships/customXml" Target="../ink/ink5853.xml"/><Relationship Id="rId196" Type="http://schemas.openxmlformats.org/officeDocument/2006/relationships/image" Target="../media/image5330.png"/><Relationship Id="rId195" Type="http://schemas.openxmlformats.org/officeDocument/2006/relationships/customXml" Target="../ink/ink5852.xml"/><Relationship Id="rId194" Type="http://schemas.openxmlformats.org/officeDocument/2006/relationships/image" Target="../media/image5329.png"/><Relationship Id="rId193" Type="http://schemas.openxmlformats.org/officeDocument/2006/relationships/customXml" Target="../ink/ink5851.xml"/><Relationship Id="rId192" Type="http://schemas.openxmlformats.org/officeDocument/2006/relationships/image" Target="../media/image5328.png"/><Relationship Id="rId191" Type="http://schemas.openxmlformats.org/officeDocument/2006/relationships/customXml" Target="../ink/ink5850.xml"/><Relationship Id="rId190" Type="http://schemas.openxmlformats.org/officeDocument/2006/relationships/image" Target="../media/image5327.png"/><Relationship Id="rId19" Type="http://schemas.openxmlformats.org/officeDocument/2006/relationships/customXml" Target="../ink/ink5763.xml"/><Relationship Id="rId189" Type="http://schemas.openxmlformats.org/officeDocument/2006/relationships/customXml" Target="../ink/ink5849.xml"/><Relationship Id="rId188" Type="http://schemas.openxmlformats.org/officeDocument/2006/relationships/image" Target="../media/image5326.png"/><Relationship Id="rId187" Type="http://schemas.openxmlformats.org/officeDocument/2006/relationships/customXml" Target="../ink/ink5848.xml"/><Relationship Id="rId186" Type="http://schemas.openxmlformats.org/officeDocument/2006/relationships/image" Target="../media/image5325.png"/><Relationship Id="rId185" Type="http://schemas.openxmlformats.org/officeDocument/2006/relationships/customXml" Target="../ink/ink5847.xml"/><Relationship Id="rId184" Type="http://schemas.openxmlformats.org/officeDocument/2006/relationships/image" Target="../media/image5324.png"/><Relationship Id="rId183" Type="http://schemas.openxmlformats.org/officeDocument/2006/relationships/customXml" Target="../ink/ink5846.xml"/><Relationship Id="rId182" Type="http://schemas.openxmlformats.org/officeDocument/2006/relationships/image" Target="../media/image5323.png"/><Relationship Id="rId181" Type="http://schemas.openxmlformats.org/officeDocument/2006/relationships/customXml" Target="../ink/ink5845.xml"/><Relationship Id="rId180" Type="http://schemas.openxmlformats.org/officeDocument/2006/relationships/image" Target="../media/image5322.png"/><Relationship Id="rId18" Type="http://schemas.openxmlformats.org/officeDocument/2006/relationships/image" Target="../media/image5243.png"/><Relationship Id="rId179" Type="http://schemas.openxmlformats.org/officeDocument/2006/relationships/customXml" Target="../ink/ink5844.xml"/><Relationship Id="rId178" Type="http://schemas.openxmlformats.org/officeDocument/2006/relationships/image" Target="../media/image5321.png"/><Relationship Id="rId177" Type="http://schemas.openxmlformats.org/officeDocument/2006/relationships/customXml" Target="../ink/ink5843.xml"/><Relationship Id="rId176" Type="http://schemas.openxmlformats.org/officeDocument/2006/relationships/image" Target="../media/image5320.png"/><Relationship Id="rId175" Type="http://schemas.openxmlformats.org/officeDocument/2006/relationships/customXml" Target="../ink/ink5842.xml"/><Relationship Id="rId174" Type="http://schemas.openxmlformats.org/officeDocument/2006/relationships/image" Target="../media/image5319.png"/><Relationship Id="rId173" Type="http://schemas.openxmlformats.org/officeDocument/2006/relationships/customXml" Target="../ink/ink5841.xml"/><Relationship Id="rId172" Type="http://schemas.openxmlformats.org/officeDocument/2006/relationships/image" Target="../media/image5318.png"/><Relationship Id="rId171" Type="http://schemas.openxmlformats.org/officeDocument/2006/relationships/customXml" Target="../ink/ink5840.xml"/><Relationship Id="rId170" Type="http://schemas.openxmlformats.org/officeDocument/2006/relationships/image" Target="../media/image5317.png"/><Relationship Id="rId17" Type="http://schemas.openxmlformats.org/officeDocument/2006/relationships/customXml" Target="../ink/ink5762.xml"/><Relationship Id="rId169" Type="http://schemas.openxmlformats.org/officeDocument/2006/relationships/customXml" Target="../ink/ink5839.xml"/><Relationship Id="rId168" Type="http://schemas.openxmlformats.org/officeDocument/2006/relationships/image" Target="../media/image5316.png"/><Relationship Id="rId167" Type="http://schemas.openxmlformats.org/officeDocument/2006/relationships/customXml" Target="../ink/ink5838.xml"/><Relationship Id="rId166" Type="http://schemas.openxmlformats.org/officeDocument/2006/relationships/image" Target="../media/image5315.png"/><Relationship Id="rId165" Type="http://schemas.openxmlformats.org/officeDocument/2006/relationships/customXml" Target="../ink/ink5837.xml"/><Relationship Id="rId164" Type="http://schemas.openxmlformats.org/officeDocument/2006/relationships/image" Target="../media/image5314.png"/><Relationship Id="rId163" Type="http://schemas.openxmlformats.org/officeDocument/2006/relationships/customXml" Target="../ink/ink5836.xml"/><Relationship Id="rId162" Type="http://schemas.openxmlformats.org/officeDocument/2006/relationships/image" Target="../media/image5313.png"/><Relationship Id="rId161" Type="http://schemas.openxmlformats.org/officeDocument/2006/relationships/customXml" Target="../ink/ink5835.xml"/><Relationship Id="rId160" Type="http://schemas.openxmlformats.org/officeDocument/2006/relationships/image" Target="../media/image5312.png"/><Relationship Id="rId16" Type="http://schemas.openxmlformats.org/officeDocument/2006/relationships/image" Target="../media/image5242.png"/><Relationship Id="rId159" Type="http://schemas.openxmlformats.org/officeDocument/2006/relationships/customXml" Target="../ink/ink5834.xml"/><Relationship Id="rId158" Type="http://schemas.openxmlformats.org/officeDocument/2006/relationships/image" Target="../media/image5311.png"/><Relationship Id="rId157" Type="http://schemas.openxmlformats.org/officeDocument/2006/relationships/customXml" Target="../ink/ink5833.xml"/><Relationship Id="rId156" Type="http://schemas.openxmlformats.org/officeDocument/2006/relationships/customXml" Target="../ink/ink5832.xml"/><Relationship Id="rId155" Type="http://schemas.openxmlformats.org/officeDocument/2006/relationships/image" Target="../media/image5310.png"/><Relationship Id="rId154" Type="http://schemas.openxmlformats.org/officeDocument/2006/relationships/customXml" Target="../ink/ink5831.xml"/><Relationship Id="rId153" Type="http://schemas.openxmlformats.org/officeDocument/2006/relationships/image" Target="../media/image5309.png"/><Relationship Id="rId152" Type="http://schemas.openxmlformats.org/officeDocument/2006/relationships/customXml" Target="../ink/ink5830.xml"/><Relationship Id="rId151" Type="http://schemas.openxmlformats.org/officeDocument/2006/relationships/image" Target="../media/image5308.png"/><Relationship Id="rId150" Type="http://schemas.openxmlformats.org/officeDocument/2006/relationships/customXml" Target="../ink/ink5829.xml"/><Relationship Id="rId15" Type="http://schemas.openxmlformats.org/officeDocument/2006/relationships/customXml" Target="../ink/ink5761.xml"/><Relationship Id="rId149" Type="http://schemas.openxmlformats.org/officeDocument/2006/relationships/image" Target="../media/image5307.png"/><Relationship Id="rId148" Type="http://schemas.openxmlformats.org/officeDocument/2006/relationships/customXml" Target="../ink/ink5828.xml"/><Relationship Id="rId147" Type="http://schemas.openxmlformats.org/officeDocument/2006/relationships/image" Target="../media/image5306.png"/><Relationship Id="rId146" Type="http://schemas.openxmlformats.org/officeDocument/2006/relationships/customXml" Target="../ink/ink5827.xml"/><Relationship Id="rId145" Type="http://schemas.openxmlformats.org/officeDocument/2006/relationships/image" Target="../media/image5305.png"/><Relationship Id="rId144" Type="http://schemas.openxmlformats.org/officeDocument/2006/relationships/customXml" Target="../ink/ink5826.xml"/><Relationship Id="rId143" Type="http://schemas.openxmlformats.org/officeDocument/2006/relationships/image" Target="../media/image5304.png"/><Relationship Id="rId142" Type="http://schemas.openxmlformats.org/officeDocument/2006/relationships/customXml" Target="../ink/ink5825.xml"/><Relationship Id="rId141" Type="http://schemas.openxmlformats.org/officeDocument/2006/relationships/image" Target="../media/image5303.png"/><Relationship Id="rId140" Type="http://schemas.openxmlformats.org/officeDocument/2006/relationships/customXml" Target="../ink/ink5824.xml"/><Relationship Id="rId14" Type="http://schemas.openxmlformats.org/officeDocument/2006/relationships/image" Target="../media/image5241.png"/><Relationship Id="rId139" Type="http://schemas.openxmlformats.org/officeDocument/2006/relationships/image" Target="../media/image5302.png"/><Relationship Id="rId138" Type="http://schemas.openxmlformats.org/officeDocument/2006/relationships/customXml" Target="../ink/ink5823.xml"/><Relationship Id="rId137" Type="http://schemas.openxmlformats.org/officeDocument/2006/relationships/image" Target="../media/image5301.png"/><Relationship Id="rId136" Type="http://schemas.openxmlformats.org/officeDocument/2006/relationships/customXml" Target="../ink/ink5822.xml"/><Relationship Id="rId135" Type="http://schemas.openxmlformats.org/officeDocument/2006/relationships/image" Target="../media/image5300.png"/><Relationship Id="rId134" Type="http://schemas.openxmlformats.org/officeDocument/2006/relationships/customXml" Target="../ink/ink5821.xml"/><Relationship Id="rId133" Type="http://schemas.openxmlformats.org/officeDocument/2006/relationships/image" Target="../media/image5299.png"/><Relationship Id="rId132" Type="http://schemas.openxmlformats.org/officeDocument/2006/relationships/customXml" Target="../ink/ink5820.xml"/><Relationship Id="rId131" Type="http://schemas.openxmlformats.org/officeDocument/2006/relationships/image" Target="../media/image5298.png"/><Relationship Id="rId130" Type="http://schemas.openxmlformats.org/officeDocument/2006/relationships/customXml" Target="../ink/ink5819.xml"/><Relationship Id="rId13" Type="http://schemas.openxmlformats.org/officeDocument/2006/relationships/customXml" Target="../ink/ink5760.xml"/><Relationship Id="rId129" Type="http://schemas.openxmlformats.org/officeDocument/2006/relationships/image" Target="../media/image5297.png"/><Relationship Id="rId128" Type="http://schemas.openxmlformats.org/officeDocument/2006/relationships/customXml" Target="../ink/ink5818.xml"/><Relationship Id="rId127" Type="http://schemas.openxmlformats.org/officeDocument/2006/relationships/image" Target="../media/image5296.png"/><Relationship Id="rId126" Type="http://schemas.openxmlformats.org/officeDocument/2006/relationships/customXml" Target="../ink/ink5817.xml"/><Relationship Id="rId125" Type="http://schemas.openxmlformats.org/officeDocument/2006/relationships/image" Target="../media/image5295.png"/><Relationship Id="rId124" Type="http://schemas.openxmlformats.org/officeDocument/2006/relationships/customXml" Target="../ink/ink5816.xml"/><Relationship Id="rId123" Type="http://schemas.openxmlformats.org/officeDocument/2006/relationships/customXml" Target="../ink/ink5815.xml"/><Relationship Id="rId122" Type="http://schemas.openxmlformats.org/officeDocument/2006/relationships/image" Target="../media/image5294.png"/><Relationship Id="rId121" Type="http://schemas.openxmlformats.org/officeDocument/2006/relationships/customXml" Target="../ink/ink5814.xml"/><Relationship Id="rId120" Type="http://schemas.openxmlformats.org/officeDocument/2006/relationships/image" Target="../media/image5293.png"/><Relationship Id="rId12" Type="http://schemas.openxmlformats.org/officeDocument/2006/relationships/image" Target="../media/image5240.png"/><Relationship Id="rId119" Type="http://schemas.openxmlformats.org/officeDocument/2006/relationships/customXml" Target="../ink/ink5813.xml"/><Relationship Id="rId118" Type="http://schemas.openxmlformats.org/officeDocument/2006/relationships/image" Target="../media/image5292.png"/><Relationship Id="rId117" Type="http://schemas.openxmlformats.org/officeDocument/2006/relationships/customXml" Target="../ink/ink5812.xml"/><Relationship Id="rId116" Type="http://schemas.openxmlformats.org/officeDocument/2006/relationships/image" Target="../media/image5291.png"/><Relationship Id="rId115" Type="http://schemas.openxmlformats.org/officeDocument/2006/relationships/customXml" Target="../ink/ink5811.xml"/><Relationship Id="rId114" Type="http://schemas.openxmlformats.org/officeDocument/2006/relationships/image" Target="../media/image5290.png"/><Relationship Id="rId113" Type="http://schemas.openxmlformats.org/officeDocument/2006/relationships/customXml" Target="../ink/ink5810.xml"/><Relationship Id="rId112" Type="http://schemas.openxmlformats.org/officeDocument/2006/relationships/image" Target="../media/image5289.png"/><Relationship Id="rId111" Type="http://schemas.openxmlformats.org/officeDocument/2006/relationships/customXml" Target="../ink/ink5809.xml"/><Relationship Id="rId110" Type="http://schemas.openxmlformats.org/officeDocument/2006/relationships/image" Target="../media/image5288.png"/><Relationship Id="rId11" Type="http://schemas.openxmlformats.org/officeDocument/2006/relationships/customXml" Target="../ink/ink5759.xml"/><Relationship Id="rId109" Type="http://schemas.openxmlformats.org/officeDocument/2006/relationships/customXml" Target="../ink/ink5808.xml"/><Relationship Id="rId108" Type="http://schemas.openxmlformats.org/officeDocument/2006/relationships/image" Target="../media/image120.png"/><Relationship Id="rId107" Type="http://schemas.openxmlformats.org/officeDocument/2006/relationships/customXml" Target="../ink/ink5807.xml"/><Relationship Id="rId106" Type="http://schemas.openxmlformats.org/officeDocument/2006/relationships/image" Target="../media/image5287.png"/><Relationship Id="rId105" Type="http://schemas.openxmlformats.org/officeDocument/2006/relationships/customXml" Target="../ink/ink5806.xml"/><Relationship Id="rId104" Type="http://schemas.openxmlformats.org/officeDocument/2006/relationships/image" Target="../media/image5286.png"/><Relationship Id="rId103" Type="http://schemas.openxmlformats.org/officeDocument/2006/relationships/customXml" Target="../ink/ink5805.xml"/><Relationship Id="rId102" Type="http://schemas.openxmlformats.org/officeDocument/2006/relationships/image" Target="../media/image5285.png"/><Relationship Id="rId101" Type="http://schemas.openxmlformats.org/officeDocument/2006/relationships/customXml" Target="../ink/ink5804.xml"/><Relationship Id="rId100" Type="http://schemas.openxmlformats.org/officeDocument/2006/relationships/image" Target="../media/image5284.png"/><Relationship Id="rId10" Type="http://schemas.openxmlformats.org/officeDocument/2006/relationships/image" Target="../media/image5239.png"/><Relationship Id="rId1" Type="http://schemas.openxmlformats.org/officeDocument/2006/relationships/customXml" Target="../ink/ink5754.xml"/></Relationships>
</file>

<file path=ppt/slides/_rels/slide54.xml.rels><?xml version="1.0" encoding="UTF-8" standalone="yes"?>
<Relationships xmlns="http://schemas.openxmlformats.org/package/2006/relationships"><Relationship Id="rId99" Type="http://schemas.openxmlformats.org/officeDocument/2006/relationships/image" Target="../media/image5381.png"/><Relationship Id="rId98" Type="http://schemas.openxmlformats.org/officeDocument/2006/relationships/customXml" Target="../ink/ink5905.xml"/><Relationship Id="rId97" Type="http://schemas.openxmlformats.org/officeDocument/2006/relationships/image" Target="../media/image5380.png"/><Relationship Id="rId96" Type="http://schemas.openxmlformats.org/officeDocument/2006/relationships/customXml" Target="../ink/ink5904.xml"/><Relationship Id="rId95" Type="http://schemas.openxmlformats.org/officeDocument/2006/relationships/image" Target="../media/image5379.png"/><Relationship Id="rId94" Type="http://schemas.openxmlformats.org/officeDocument/2006/relationships/customXml" Target="../ink/ink5903.xml"/><Relationship Id="rId93" Type="http://schemas.openxmlformats.org/officeDocument/2006/relationships/image" Target="../media/image5378.png"/><Relationship Id="rId92" Type="http://schemas.openxmlformats.org/officeDocument/2006/relationships/customXml" Target="../ink/ink5902.xml"/><Relationship Id="rId91" Type="http://schemas.openxmlformats.org/officeDocument/2006/relationships/image" Target="../media/image5377.png"/><Relationship Id="rId90" Type="http://schemas.openxmlformats.org/officeDocument/2006/relationships/customXml" Target="../ink/ink5901.xml"/><Relationship Id="rId9" Type="http://schemas.openxmlformats.org/officeDocument/2006/relationships/customXml" Target="../ink/ink5860.xml"/><Relationship Id="rId89" Type="http://schemas.openxmlformats.org/officeDocument/2006/relationships/image" Target="../media/image5376.png"/><Relationship Id="rId88" Type="http://schemas.openxmlformats.org/officeDocument/2006/relationships/customXml" Target="../ink/ink5900.xml"/><Relationship Id="rId87" Type="http://schemas.openxmlformats.org/officeDocument/2006/relationships/image" Target="../media/image5375.png"/><Relationship Id="rId86" Type="http://schemas.openxmlformats.org/officeDocument/2006/relationships/customXml" Target="../ink/ink5899.xml"/><Relationship Id="rId85" Type="http://schemas.openxmlformats.org/officeDocument/2006/relationships/image" Target="../media/image5374.png"/><Relationship Id="rId84" Type="http://schemas.openxmlformats.org/officeDocument/2006/relationships/customXml" Target="../ink/ink5898.xml"/><Relationship Id="rId83" Type="http://schemas.openxmlformats.org/officeDocument/2006/relationships/image" Target="../media/image5373.png"/><Relationship Id="rId82" Type="http://schemas.openxmlformats.org/officeDocument/2006/relationships/customXml" Target="../ink/ink5897.xml"/><Relationship Id="rId81" Type="http://schemas.openxmlformats.org/officeDocument/2006/relationships/image" Target="../media/image5372.png"/><Relationship Id="rId80" Type="http://schemas.openxmlformats.org/officeDocument/2006/relationships/customXml" Target="../ink/ink5896.xml"/><Relationship Id="rId8" Type="http://schemas.openxmlformats.org/officeDocument/2006/relationships/image" Target="../media/image5337.png"/><Relationship Id="rId79" Type="http://schemas.openxmlformats.org/officeDocument/2006/relationships/image" Target="../media/image5371.png"/><Relationship Id="rId78" Type="http://schemas.openxmlformats.org/officeDocument/2006/relationships/customXml" Target="../ink/ink5895.xml"/><Relationship Id="rId77" Type="http://schemas.openxmlformats.org/officeDocument/2006/relationships/image" Target="../media/image5370.png"/><Relationship Id="rId76" Type="http://schemas.openxmlformats.org/officeDocument/2006/relationships/customXml" Target="../ink/ink5894.xml"/><Relationship Id="rId75" Type="http://schemas.openxmlformats.org/officeDocument/2006/relationships/image" Target="../media/image5369.png"/><Relationship Id="rId74" Type="http://schemas.openxmlformats.org/officeDocument/2006/relationships/customXml" Target="../ink/ink5893.xml"/><Relationship Id="rId73" Type="http://schemas.openxmlformats.org/officeDocument/2006/relationships/image" Target="../media/image5368.png"/><Relationship Id="rId72" Type="http://schemas.openxmlformats.org/officeDocument/2006/relationships/customXml" Target="../ink/ink5892.xml"/><Relationship Id="rId71" Type="http://schemas.openxmlformats.org/officeDocument/2006/relationships/image" Target="../media/image5367.png"/><Relationship Id="rId70" Type="http://schemas.openxmlformats.org/officeDocument/2006/relationships/customXml" Target="../ink/ink5891.xml"/><Relationship Id="rId7" Type="http://schemas.openxmlformats.org/officeDocument/2006/relationships/customXml" Target="../ink/ink5859.xml"/><Relationship Id="rId69" Type="http://schemas.openxmlformats.org/officeDocument/2006/relationships/image" Target="../media/image5366.png"/><Relationship Id="rId68" Type="http://schemas.openxmlformats.org/officeDocument/2006/relationships/customXml" Target="../ink/ink5890.xml"/><Relationship Id="rId67" Type="http://schemas.openxmlformats.org/officeDocument/2006/relationships/image" Target="../media/image5365.png"/><Relationship Id="rId66" Type="http://schemas.openxmlformats.org/officeDocument/2006/relationships/customXml" Target="../ink/ink5889.xml"/><Relationship Id="rId65" Type="http://schemas.openxmlformats.org/officeDocument/2006/relationships/image" Target="../media/image5364.png"/><Relationship Id="rId64" Type="http://schemas.openxmlformats.org/officeDocument/2006/relationships/customXml" Target="../ink/ink5888.xml"/><Relationship Id="rId63" Type="http://schemas.openxmlformats.org/officeDocument/2006/relationships/image" Target="../media/image5363.png"/><Relationship Id="rId62" Type="http://schemas.openxmlformats.org/officeDocument/2006/relationships/customXml" Target="../ink/ink5887.xml"/><Relationship Id="rId61" Type="http://schemas.openxmlformats.org/officeDocument/2006/relationships/image" Target="../media/image5362.png"/><Relationship Id="rId60" Type="http://schemas.openxmlformats.org/officeDocument/2006/relationships/customXml" Target="../ink/ink5886.xml"/><Relationship Id="rId6" Type="http://schemas.openxmlformats.org/officeDocument/2006/relationships/image" Target="../media/image5336.png"/><Relationship Id="rId59" Type="http://schemas.openxmlformats.org/officeDocument/2006/relationships/image" Target="../media/image5361.png"/><Relationship Id="rId58" Type="http://schemas.openxmlformats.org/officeDocument/2006/relationships/customXml" Target="../ink/ink5885.xml"/><Relationship Id="rId57" Type="http://schemas.openxmlformats.org/officeDocument/2006/relationships/image" Target="../media/image5360.png"/><Relationship Id="rId56" Type="http://schemas.openxmlformats.org/officeDocument/2006/relationships/customXml" Target="../ink/ink5884.xml"/><Relationship Id="rId55" Type="http://schemas.openxmlformats.org/officeDocument/2006/relationships/image" Target="../media/image5359.png"/><Relationship Id="rId54" Type="http://schemas.openxmlformats.org/officeDocument/2006/relationships/customXml" Target="../ink/ink5883.xml"/><Relationship Id="rId53" Type="http://schemas.openxmlformats.org/officeDocument/2006/relationships/image" Target="../media/image5358.png"/><Relationship Id="rId52" Type="http://schemas.openxmlformats.org/officeDocument/2006/relationships/customXml" Target="../ink/ink5882.xml"/><Relationship Id="rId51" Type="http://schemas.openxmlformats.org/officeDocument/2006/relationships/image" Target="../media/image5357.png"/><Relationship Id="rId50" Type="http://schemas.openxmlformats.org/officeDocument/2006/relationships/customXml" Target="../ink/ink5881.xml"/><Relationship Id="rId5" Type="http://schemas.openxmlformats.org/officeDocument/2006/relationships/customXml" Target="../ink/ink5858.xml"/><Relationship Id="rId49" Type="http://schemas.openxmlformats.org/officeDocument/2006/relationships/image" Target="../media/image5356.png"/><Relationship Id="rId48" Type="http://schemas.openxmlformats.org/officeDocument/2006/relationships/customXml" Target="../ink/ink5880.xml"/><Relationship Id="rId47" Type="http://schemas.openxmlformats.org/officeDocument/2006/relationships/image" Target="../media/image5355.png"/><Relationship Id="rId46" Type="http://schemas.openxmlformats.org/officeDocument/2006/relationships/customXml" Target="../ink/ink5879.xml"/><Relationship Id="rId45" Type="http://schemas.openxmlformats.org/officeDocument/2006/relationships/image" Target="../media/image5354.png"/><Relationship Id="rId44" Type="http://schemas.openxmlformats.org/officeDocument/2006/relationships/customXml" Target="../ink/ink5878.xml"/><Relationship Id="rId43" Type="http://schemas.openxmlformats.org/officeDocument/2006/relationships/image" Target="../media/image5353.png"/><Relationship Id="rId427" Type="http://schemas.openxmlformats.org/officeDocument/2006/relationships/slideLayout" Target="../slideLayouts/slideLayout2.xml"/><Relationship Id="rId426" Type="http://schemas.openxmlformats.org/officeDocument/2006/relationships/tags" Target="../tags/tag119.xml"/><Relationship Id="rId425" Type="http://schemas.openxmlformats.org/officeDocument/2006/relationships/image" Target="../media/image5536.png"/><Relationship Id="rId424" Type="http://schemas.openxmlformats.org/officeDocument/2006/relationships/customXml" Target="../ink/ink6076.xml"/><Relationship Id="rId423" Type="http://schemas.openxmlformats.org/officeDocument/2006/relationships/image" Target="../media/image5535.png"/><Relationship Id="rId422" Type="http://schemas.openxmlformats.org/officeDocument/2006/relationships/customXml" Target="../ink/ink6075.xml"/><Relationship Id="rId421" Type="http://schemas.openxmlformats.org/officeDocument/2006/relationships/image" Target="../media/image5534.png"/><Relationship Id="rId420" Type="http://schemas.openxmlformats.org/officeDocument/2006/relationships/customXml" Target="../ink/ink6074.xml"/><Relationship Id="rId42" Type="http://schemas.openxmlformats.org/officeDocument/2006/relationships/customXml" Target="../ink/ink5877.xml"/><Relationship Id="rId419" Type="http://schemas.openxmlformats.org/officeDocument/2006/relationships/image" Target="../media/image5533.png"/><Relationship Id="rId418" Type="http://schemas.openxmlformats.org/officeDocument/2006/relationships/customXml" Target="../ink/ink6073.xml"/><Relationship Id="rId417" Type="http://schemas.openxmlformats.org/officeDocument/2006/relationships/image" Target="../media/image5532.png"/><Relationship Id="rId416" Type="http://schemas.openxmlformats.org/officeDocument/2006/relationships/customXml" Target="../ink/ink6072.xml"/><Relationship Id="rId415" Type="http://schemas.openxmlformats.org/officeDocument/2006/relationships/image" Target="../media/image5531.png"/><Relationship Id="rId414" Type="http://schemas.openxmlformats.org/officeDocument/2006/relationships/customXml" Target="../ink/ink6071.xml"/><Relationship Id="rId413" Type="http://schemas.openxmlformats.org/officeDocument/2006/relationships/image" Target="../media/image5530.png"/><Relationship Id="rId412" Type="http://schemas.openxmlformats.org/officeDocument/2006/relationships/customXml" Target="../ink/ink6070.xml"/><Relationship Id="rId411" Type="http://schemas.openxmlformats.org/officeDocument/2006/relationships/image" Target="../media/image5529.png"/><Relationship Id="rId410" Type="http://schemas.openxmlformats.org/officeDocument/2006/relationships/customXml" Target="../ink/ink6069.xml"/><Relationship Id="rId41" Type="http://schemas.openxmlformats.org/officeDocument/2006/relationships/image" Target="../media/image5352.png"/><Relationship Id="rId409" Type="http://schemas.openxmlformats.org/officeDocument/2006/relationships/image" Target="../media/image5528.png"/><Relationship Id="rId408" Type="http://schemas.openxmlformats.org/officeDocument/2006/relationships/customXml" Target="../ink/ink6068.xml"/><Relationship Id="rId407" Type="http://schemas.openxmlformats.org/officeDocument/2006/relationships/image" Target="../media/image5527.png"/><Relationship Id="rId406" Type="http://schemas.openxmlformats.org/officeDocument/2006/relationships/customXml" Target="../ink/ink6067.xml"/><Relationship Id="rId405" Type="http://schemas.openxmlformats.org/officeDocument/2006/relationships/image" Target="../media/image5526.png"/><Relationship Id="rId404" Type="http://schemas.openxmlformats.org/officeDocument/2006/relationships/customXml" Target="../ink/ink6066.xml"/><Relationship Id="rId403" Type="http://schemas.openxmlformats.org/officeDocument/2006/relationships/image" Target="../media/image5525.png"/><Relationship Id="rId402" Type="http://schemas.openxmlformats.org/officeDocument/2006/relationships/customXml" Target="../ink/ink6065.xml"/><Relationship Id="rId401" Type="http://schemas.openxmlformats.org/officeDocument/2006/relationships/image" Target="../media/image5524.png"/><Relationship Id="rId400" Type="http://schemas.openxmlformats.org/officeDocument/2006/relationships/customXml" Target="../ink/ink6064.xml"/><Relationship Id="rId40" Type="http://schemas.openxmlformats.org/officeDocument/2006/relationships/customXml" Target="../ink/ink5876.xml"/><Relationship Id="rId4" Type="http://schemas.openxmlformats.org/officeDocument/2006/relationships/image" Target="../media/image5335.png"/><Relationship Id="rId399" Type="http://schemas.openxmlformats.org/officeDocument/2006/relationships/image" Target="../media/image5523.png"/><Relationship Id="rId398" Type="http://schemas.openxmlformats.org/officeDocument/2006/relationships/customXml" Target="../ink/ink6063.xml"/><Relationship Id="rId397" Type="http://schemas.openxmlformats.org/officeDocument/2006/relationships/image" Target="../media/image5522.png"/><Relationship Id="rId396" Type="http://schemas.openxmlformats.org/officeDocument/2006/relationships/customXml" Target="../ink/ink6062.xml"/><Relationship Id="rId395" Type="http://schemas.openxmlformats.org/officeDocument/2006/relationships/image" Target="../media/image5521.png"/><Relationship Id="rId394" Type="http://schemas.openxmlformats.org/officeDocument/2006/relationships/customXml" Target="../ink/ink6061.xml"/><Relationship Id="rId393" Type="http://schemas.openxmlformats.org/officeDocument/2006/relationships/image" Target="../media/image5520.png"/><Relationship Id="rId392" Type="http://schemas.openxmlformats.org/officeDocument/2006/relationships/customXml" Target="../ink/ink6060.xml"/><Relationship Id="rId391" Type="http://schemas.openxmlformats.org/officeDocument/2006/relationships/image" Target="../media/image5519.png"/><Relationship Id="rId390" Type="http://schemas.openxmlformats.org/officeDocument/2006/relationships/customXml" Target="../ink/ink6059.xml"/><Relationship Id="rId39" Type="http://schemas.openxmlformats.org/officeDocument/2006/relationships/image" Target="../media/image5351.png"/><Relationship Id="rId389" Type="http://schemas.openxmlformats.org/officeDocument/2006/relationships/image" Target="../media/image5518.png"/><Relationship Id="rId388" Type="http://schemas.openxmlformats.org/officeDocument/2006/relationships/customXml" Target="../ink/ink6058.xml"/><Relationship Id="rId387" Type="http://schemas.openxmlformats.org/officeDocument/2006/relationships/image" Target="../media/image5517.png"/><Relationship Id="rId386" Type="http://schemas.openxmlformats.org/officeDocument/2006/relationships/customXml" Target="../ink/ink6057.xml"/><Relationship Id="rId385" Type="http://schemas.openxmlformats.org/officeDocument/2006/relationships/image" Target="../media/image5516.png"/><Relationship Id="rId384" Type="http://schemas.openxmlformats.org/officeDocument/2006/relationships/customXml" Target="../ink/ink6056.xml"/><Relationship Id="rId383" Type="http://schemas.openxmlformats.org/officeDocument/2006/relationships/image" Target="../media/image5515.png"/><Relationship Id="rId382" Type="http://schemas.openxmlformats.org/officeDocument/2006/relationships/customXml" Target="../ink/ink6055.xml"/><Relationship Id="rId381" Type="http://schemas.openxmlformats.org/officeDocument/2006/relationships/image" Target="../media/image5514.png"/><Relationship Id="rId380" Type="http://schemas.openxmlformats.org/officeDocument/2006/relationships/customXml" Target="../ink/ink6054.xml"/><Relationship Id="rId38" Type="http://schemas.openxmlformats.org/officeDocument/2006/relationships/customXml" Target="../ink/ink5875.xml"/><Relationship Id="rId379" Type="http://schemas.openxmlformats.org/officeDocument/2006/relationships/image" Target="../media/image5513.png"/><Relationship Id="rId378" Type="http://schemas.openxmlformats.org/officeDocument/2006/relationships/customXml" Target="../ink/ink6053.xml"/><Relationship Id="rId377" Type="http://schemas.openxmlformats.org/officeDocument/2006/relationships/image" Target="../media/image5512.png"/><Relationship Id="rId376" Type="http://schemas.openxmlformats.org/officeDocument/2006/relationships/customXml" Target="../ink/ink6052.xml"/><Relationship Id="rId375" Type="http://schemas.openxmlformats.org/officeDocument/2006/relationships/image" Target="../media/image5511.png"/><Relationship Id="rId374" Type="http://schemas.openxmlformats.org/officeDocument/2006/relationships/customXml" Target="../ink/ink6051.xml"/><Relationship Id="rId373" Type="http://schemas.openxmlformats.org/officeDocument/2006/relationships/image" Target="../media/image5510.png"/><Relationship Id="rId372" Type="http://schemas.openxmlformats.org/officeDocument/2006/relationships/customXml" Target="../ink/ink6050.xml"/><Relationship Id="rId371" Type="http://schemas.openxmlformats.org/officeDocument/2006/relationships/image" Target="../media/image5509.png"/><Relationship Id="rId370" Type="http://schemas.openxmlformats.org/officeDocument/2006/relationships/customXml" Target="../ink/ink6049.xml"/><Relationship Id="rId37" Type="http://schemas.openxmlformats.org/officeDocument/2006/relationships/image" Target="../media/image5350.png"/><Relationship Id="rId369" Type="http://schemas.openxmlformats.org/officeDocument/2006/relationships/image" Target="../media/image5508.png"/><Relationship Id="rId368" Type="http://schemas.openxmlformats.org/officeDocument/2006/relationships/customXml" Target="../ink/ink6048.xml"/><Relationship Id="rId367" Type="http://schemas.openxmlformats.org/officeDocument/2006/relationships/image" Target="../media/image5507.png"/><Relationship Id="rId366" Type="http://schemas.openxmlformats.org/officeDocument/2006/relationships/customXml" Target="../ink/ink6047.xml"/><Relationship Id="rId365" Type="http://schemas.openxmlformats.org/officeDocument/2006/relationships/image" Target="../media/image5506.png"/><Relationship Id="rId364" Type="http://schemas.openxmlformats.org/officeDocument/2006/relationships/customXml" Target="../ink/ink6046.xml"/><Relationship Id="rId363" Type="http://schemas.openxmlformats.org/officeDocument/2006/relationships/image" Target="../media/image5505.png"/><Relationship Id="rId362" Type="http://schemas.openxmlformats.org/officeDocument/2006/relationships/customXml" Target="../ink/ink6045.xml"/><Relationship Id="rId361" Type="http://schemas.openxmlformats.org/officeDocument/2006/relationships/image" Target="../media/image5504.png"/><Relationship Id="rId360" Type="http://schemas.openxmlformats.org/officeDocument/2006/relationships/customXml" Target="../ink/ink6044.xml"/><Relationship Id="rId36" Type="http://schemas.openxmlformats.org/officeDocument/2006/relationships/customXml" Target="../ink/ink5874.xml"/><Relationship Id="rId359" Type="http://schemas.openxmlformats.org/officeDocument/2006/relationships/image" Target="../media/image5503.png"/><Relationship Id="rId358" Type="http://schemas.openxmlformats.org/officeDocument/2006/relationships/customXml" Target="../ink/ink6043.xml"/><Relationship Id="rId357" Type="http://schemas.openxmlformats.org/officeDocument/2006/relationships/image" Target="../media/image5502.png"/><Relationship Id="rId356" Type="http://schemas.openxmlformats.org/officeDocument/2006/relationships/customXml" Target="../ink/ink6042.xml"/><Relationship Id="rId355" Type="http://schemas.openxmlformats.org/officeDocument/2006/relationships/image" Target="../media/image5501.png"/><Relationship Id="rId354" Type="http://schemas.openxmlformats.org/officeDocument/2006/relationships/customXml" Target="../ink/ink6041.xml"/><Relationship Id="rId353" Type="http://schemas.openxmlformats.org/officeDocument/2006/relationships/image" Target="../media/image5500.png"/><Relationship Id="rId352" Type="http://schemas.openxmlformats.org/officeDocument/2006/relationships/customXml" Target="../ink/ink6040.xml"/><Relationship Id="rId351" Type="http://schemas.openxmlformats.org/officeDocument/2006/relationships/image" Target="../media/image5499.png"/><Relationship Id="rId350" Type="http://schemas.openxmlformats.org/officeDocument/2006/relationships/customXml" Target="../ink/ink6039.xml"/><Relationship Id="rId35" Type="http://schemas.openxmlformats.org/officeDocument/2006/relationships/image" Target="../media/image5349.png"/><Relationship Id="rId349" Type="http://schemas.openxmlformats.org/officeDocument/2006/relationships/image" Target="../media/image5498.png"/><Relationship Id="rId348" Type="http://schemas.openxmlformats.org/officeDocument/2006/relationships/customXml" Target="../ink/ink6038.xml"/><Relationship Id="rId347" Type="http://schemas.openxmlformats.org/officeDocument/2006/relationships/image" Target="../media/image5497.png"/><Relationship Id="rId346" Type="http://schemas.openxmlformats.org/officeDocument/2006/relationships/customXml" Target="../ink/ink6037.xml"/><Relationship Id="rId345" Type="http://schemas.openxmlformats.org/officeDocument/2006/relationships/image" Target="../media/image5496.png"/><Relationship Id="rId344" Type="http://schemas.openxmlformats.org/officeDocument/2006/relationships/customXml" Target="../ink/ink6036.xml"/><Relationship Id="rId343" Type="http://schemas.openxmlformats.org/officeDocument/2006/relationships/image" Target="../media/image5495.png"/><Relationship Id="rId342" Type="http://schemas.openxmlformats.org/officeDocument/2006/relationships/customXml" Target="../ink/ink6035.xml"/><Relationship Id="rId341" Type="http://schemas.openxmlformats.org/officeDocument/2006/relationships/image" Target="../media/image5494.png"/><Relationship Id="rId340" Type="http://schemas.openxmlformats.org/officeDocument/2006/relationships/customXml" Target="../ink/ink6034.xml"/><Relationship Id="rId34" Type="http://schemas.openxmlformats.org/officeDocument/2006/relationships/customXml" Target="../ink/ink5873.xml"/><Relationship Id="rId339" Type="http://schemas.openxmlformats.org/officeDocument/2006/relationships/image" Target="../media/image5493.png"/><Relationship Id="rId338" Type="http://schemas.openxmlformats.org/officeDocument/2006/relationships/customXml" Target="../ink/ink6033.xml"/><Relationship Id="rId337" Type="http://schemas.openxmlformats.org/officeDocument/2006/relationships/image" Target="../media/image5492.png"/><Relationship Id="rId336" Type="http://schemas.openxmlformats.org/officeDocument/2006/relationships/customXml" Target="../ink/ink6032.xml"/><Relationship Id="rId335" Type="http://schemas.openxmlformats.org/officeDocument/2006/relationships/image" Target="../media/image5491.png"/><Relationship Id="rId334" Type="http://schemas.openxmlformats.org/officeDocument/2006/relationships/customXml" Target="../ink/ink6031.xml"/><Relationship Id="rId333" Type="http://schemas.openxmlformats.org/officeDocument/2006/relationships/image" Target="../media/image5490.png"/><Relationship Id="rId332" Type="http://schemas.openxmlformats.org/officeDocument/2006/relationships/customXml" Target="../ink/ink6030.xml"/><Relationship Id="rId331" Type="http://schemas.openxmlformats.org/officeDocument/2006/relationships/image" Target="../media/image5489.png"/><Relationship Id="rId330" Type="http://schemas.openxmlformats.org/officeDocument/2006/relationships/customXml" Target="../ink/ink6029.xml"/><Relationship Id="rId33" Type="http://schemas.openxmlformats.org/officeDocument/2006/relationships/image" Target="../media/image5348.png"/><Relationship Id="rId329" Type="http://schemas.openxmlformats.org/officeDocument/2006/relationships/image" Target="../media/image5488.png"/><Relationship Id="rId328" Type="http://schemas.openxmlformats.org/officeDocument/2006/relationships/customXml" Target="../ink/ink6028.xml"/><Relationship Id="rId327" Type="http://schemas.openxmlformats.org/officeDocument/2006/relationships/image" Target="../media/image5487.png"/><Relationship Id="rId326" Type="http://schemas.openxmlformats.org/officeDocument/2006/relationships/customXml" Target="../ink/ink6027.xml"/><Relationship Id="rId325" Type="http://schemas.openxmlformats.org/officeDocument/2006/relationships/image" Target="../media/image5486.png"/><Relationship Id="rId324" Type="http://schemas.openxmlformats.org/officeDocument/2006/relationships/customXml" Target="../ink/ink6026.xml"/><Relationship Id="rId323" Type="http://schemas.openxmlformats.org/officeDocument/2006/relationships/image" Target="../media/image5485.png"/><Relationship Id="rId322" Type="http://schemas.openxmlformats.org/officeDocument/2006/relationships/customXml" Target="../ink/ink6025.xml"/><Relationship Id="rId321" Type="http://schemas.openxmlformats.org/officeDocument/2006/relationships/image" Target="../media/image5484.png"/><Relationship Id="rId320" Type="http://schemas.openxmlformats.org/officeDocument/2006/relationships/customXml" Target="../ink/ink6024.xml"/><Relationship Id="rId32" Type="http://schemas.openxmlformats.org/officeDocument/2006/relationships/customXml" Target="../ink/ink5872.xml"/><Relationship Id="rId319" Type="http://schemas.openxmlformats.org/officeDocument/2006/relationships/image" Target="../media/image5483.png"/><Relationship Id="rId318" Type="http://schemas.openxmlformats.org/officeDocument/2006/relationships/customXml" Target="../ink/ink6023.xml"/><Relationship Id="rId317" Type="http://schemas.openxmlformats.org/officeDocument/2006/relationships/image" Target="../media/image5482.png"/><Relationship Id="rId316" Type="http://schemas.openxmlformats.org/officeDocument/2006/relationships/customXml" Target="../ink/ink6022.xml"/><Relationship Id="rId315" Type="http://schemas.openxmlformats.org/officeDocument/2006/relationships/image" Target="../media/image5481.png"/><Relationship Id="rId314" Type="http://schemas.openxmlformats.org/officeDocument/2006/relationships/customXml" Target="../ink/ink6021.xml"/><Relationship Id="rId313" Type="http://schemas.openxmlformats.org/officeDocument/2006/relationships/image" Target="../media/image5480.png"/><Relationship Id="rId312" Type="http://schemas.openxmlformats.org/officeDocument/2006/relationships/customXml" Target="../ink/ink6020.xml"/><Relationship Id="rId311" Type="http://schemas.openxmlformats.org/officeDocument/2006/relationships/image" Target="../media/image5479.png"/><Relationship Id="rId310" Type="http://schemas.openxmlformats.org/officeDocument/2006/relationships/customXml" Target="../ink/ink6019.xml"/><Relationship Id="rId31" Type="http://schemas.openxmlformats.org/officeDocument/2006/relationships/image" Target="../media/image5347.png"/><Relationship Id="rId309" Type="http://schemas.openxmlformats.org/officeDocument/2006/relationships/image" Target="../media/image5478.png"/><Relationship Id="rId308" Type="http://schemas.openxmlformats.org/officeDocument/2006/relationships/customXml" Target="../ink/ink6018.xml"/><Relationship Id="rId307" Type="http://schemas.openxmlformats.org/officeDocument/2006/relationships/image" Target="../media/image5477.png"/><Relationship Id="rId306" Type="http://schemas.openxmlformats.org/officeDocument/2006/relationships/customXml" Target="../ink/ink6017.xml"/><Relationship Id="rId305" Type="http://schemas.openxmlformats.org/officeDocument/2006/relationships/image" Target="../media/image5476.png"/><Relationship Id="rId304" Type="http://schemas.openxmlformats.org/officeDocument/2006/relationships/customXml" Target="../ink/ink6016.xml"/><Relationship Id="rId303" Type="http://schemas.openxmlformats.org/officeDocument/2006/relationships/image" Target="../media/image5475.png"/><Relationship Id="rId302" Type="http://schemas.openxmlformats.org/officeDocument/2006/relationships/customXml" Target="../ink/ink6015.xml"/><Relationship Id="rId301" Type="http://schemas.openxmlformats.org/officeDocument/2006/relationships/image" Target="../media/image5474.png"/><Relationship Id="rId300" Type="http://schemas.openxmlformats.org/officeDocument/2006/relationships/customXml" Target="../ink/ink6014.xml"/><Relationship Id="rId30" Type="http://schemas.openxmlformats.org/officeDocument/2006/relationships/customXml" Target="../ink/ink5871.xml"/><Relationship Id="rId3" Type="http://schemas.openxmlformats.org/officeDocument/2006/relationships/customXml" Target="../ink/ink5857.xml"/><Relationship Id="rId299" Type="http://schemas.openxmlformats.org/officeDocument/2006/relationships/image" Target="../media/image5473.png"/><Relationship Id="rId298" Type="http://schemas.openxmlformats.org/officeDocument/2006/relationships/customXml" Target="../ink/ink6013.xml"/><Relationship Id="rId297" Type="http://schemas.openxmlformats.org/officeDocument/2006/relationships/image" Target="../media/image5472.png"/><Relationship Id="rId296" Type="http://schemas.openxmlformats.org/officeDocument/2006/relationships/customXml" Target="../ink/ink6012.xml"/><Relationship Id="rId295" Type="http://schemas.openxmlformats.org/officeDocument/2006/relationships/image" Target="../media/image5471.png"/><Relationship Id="rId294" Type="http://schemas.openxmlformats.org/officeDocument/2006/relationships/customXml" Target="../ink/ink6011.xml"/><Relationship Id="rId293" Type="http://schemas.openxmlformats.org/officeDocument/2006/relationships/image" Target="../media/image5470.png"/><Relationship Id="rId292" Type="http://schemas.openxmlformats.org/officeDocument/2006/relationships/customXml" Target="../ink/ink6010.xml"/><Relationship Id="rId291" Type="http://schemas.openxmlformats.org/officeDocument/2006/relationships/image" Target="../media/image5469.png"/><Relationship Id="rId290" Type="http://schemas.openxmlformats.org/officeDocument/2006/relationships/customXml" Target="../ink/ink6009.xml"/><Relationship Id="rId29" Type="http://schemas.openxmlformats.org/officeDocument/2006/relationships/customXml" Target="../ink/ink5870.xml"/><Relationship Id="rId289" Type="http://schemas.openxmlformats.org/officeDocument/2006/relationships/image" Target="../media/image5468.png"/><Relationship Id="rId288" Type="http://schemas.openxmlformats.org/officeDocument/2006/relationships/customXml" Target="../ink/ink6008.xml"/><Relationship Id="rId287" Type="http://schemas.openxmlformats.org/officeDocument/2006/relationships/image" Target="../media/image5467.png"/><Relationship Id="rId286" Type="http://schemas.openxmlformats.org/officeDocument/2006/relationships/customXml" Target="../ink/ink6007.xml"/><Relationship Id="rId285" Type="http://schemas.openxmlformats.org/officeDocument/2006/relationships/image" Target="../media/image5466.png"/><Relationship Id="rId284" Type="http://schemas.openxmlformats.org/officeDocument/2006/relationships/customXml" Target="../ink/ink6006.xml"/><Relationship Id="rId283" Type="http://schemas.openxmlformats.org/officeDocument/2006/relationships/image" Target="../media/image5465.png"/><Relationship Id="rId282" Type="http://schemas.openxmlformats.org/officeDocument/2006/relationships/customXml" Target="../ink/ink6005.xml"/><Relationship Id="rId281" Type="http://schemas.openxmlformats.org/officeDocument/2006/relationships/image" Target="../media/image5464.png"/><Relationship Id="rId280" Type="http://schemas.openxmlformats.org/officeDocument/2006/relationships/customXml" Target="../ink/ink6004.xml"/><Relationship Id="rId28" Type="http://schemas.openxmlformats.org/officeDocument/2006/relationships/image" Target="../media/image5346.png"/><Relationship Id="rId279" Type="http://schemas.openxmlformats.org/officeDocument/2006/relationships/image" Target="../media/image5463.png"/><Relationship Id="rId278" Type="http://schemas.openxmlformats.org/officeDocument/2006/relationships/customXml" Target="../ink/ink6003.xml"/><Relationship Id="rId277" Type="http://schemas.openxmlformats.org/officeDocument/2006/relationships/image" Target="../media/image5462.png"/><Relationship Id="rId276" Type="http://schemas.openxmlformats.org/officeDocument/2006/relationships/customXml" Target="../ink/ink6002.xml"/><Relationship Id="rId275" Type="http://schemas.openxmlformats.org/officeDocument/2006/relationships/image" Target="../media/image5461.png"/><Relationship Id="rId274" Type="http://schemas.openxmlformats.org/officeDocument/2006/relationships/customXml" Target="../ink/ink6001.xml"/><Relationship Id="rId273" Type="http://schemas.openxmlformats.org/officeDocument/2006/relationships/image" Target="../media/image5460.png"/><Relationship Id="rId272" Type="http://schemas.openxmlformats.org/officeDocument/2006/relationships/customXml" Target="../ink/ink6000.xml"/><Relationship Id="rId271" Type="http://schemas.openxmlformats.org/officeDocument/2006/relationships/image" Target="../media/image5459.png"/><Relationship Id="rId270" Type="http://schemas.openxmlformats.org/officeDocument/2006/relationships/customXml" Target="../ink/ink5999.xml"/><Relationship Id="rId27" Type="http://schemas.openxmlformats.org/officeDocument/2006/relationships/customXml" Target="../ink/ink5869.xml"/><Relationship Id="rId269" Type="http://schemas.openxmlformats.org/officeDocument/2006/relationships/image" Target="../media/image5458.png"/><Relationship Id="rId268" Type="http://schemas.openxmlformats.org/officeDocument/2006/relationships/customXml" Target="../ink/ink5998.xml"/><Relationship Id="rId267" Type="http://schemas.openxmlformats.org/officeDocument/2006/relationships/image" Target="../media/image5457.png"/><Relationship Id="rId266" Type="http://schemas.openxmlformats.org/officeDocument/2006/relationships/customXml" Target="../ink/ink5997.xml"/><Relationship Id="rId265" Type="http://schemas.openxmlformats.org/officeDocument/2006/relationships/image" Target="../media/image5456.png"/><Relationship Id="rId264" Type="http://schemas.openxmlformats.org/officeDocument/2006/relationships/customXml" Target="../ink/ink5996.xml"/><Relationship Id="rId263" Type="http://schemas.openxmlformats.org/officeDocument/2006/relationships/image" Target="../media/image5455.png"/><Relationship Id="rId262" Type="http://schemas.openxmlformats.org/officeDocument/2006/relationships/customXml" Target="../ink/ink5995.xml"/><Relationship Id="rId261" Type="http://schemas.openxmlformats.org/officeDocument/2006/relationships/image" Target="../media/image5454.png"/><Relationship Id="rId260" Type="http://schemas.openxmlformats.org/officeDocument/2006/relationships/customXml" Target="../ink/ink5994.xml"/><Relationship Id="rId26" Type="http://schemas.openxmlformats.org/officeDocument/2006/relationships/image" Target="../media/image5345.png"/><Relationship Id="rId259" Type="http://schemas.openxmlformats.org/officeDocument/2006/relationships/image" Target="../media/image5453.png"/><Relationship Id="rId258" Type="http://schemas.openxmlformats.org/officeDocument/2006/relationships/customXml" Target="../ink/ink5993.xml"/><Relationship Id="rId257" Type="http://schemas.openxmlformats.org/officeDocument/2006/relationships/image" Target="../media/image5452.png"/><Relationship Id="rId256" Type="http://schemas.openxmlformats.org/officeDocument/2006/relationships/customXml" Target="../ink/ink5992.xml"/><Relationship Id="rId255" Type="http://schemas.openxmlformats.org/officeDocument/2006/relationships/image" Target="../media/image5451.png"/><Relationship Id="rId254" Type="http://schemas.openxmlformats.org/officeDocument/2006/relationships/customXml" Target="../ink/ink5991.xml"/><Relationship Id="rId253" Type="http://schemas.openxmlformats.org/officeDocument/2006/relationships/image" Target="../media/image5450.png"/><Relationship Id="rId252" Type="http://schemas.openxmlformats.org/officeDocument/2006/relationships/customXml" Target="../ink/ink5990.xml"/><Relationship Id="rId251" Type="http://schemas.openxmlformats.org/officeDocument/2006/relationships/image" Target="../media/image5449.png"/><Relationship Id="rId250" Type="http://schemas.openxmlformats.org/officeDocument/2006/relationships/customXml" Target="../ink/ink5989.xml"/><Relationship Id="rId25" Type="http://schemas.openxmlformats.org/officeDocument/2006/relationships/customXml" Target="../ink/ink5868.xml"/><Relationship Id="rId249" Type="http://schemas.openxmlformats.org/officeDocument/2006/relationships/image" Target="../media/image5448.png"/><Relationship Id="rId248" Type="http://schemas.openxmlformats.org/officeDocument/2006/relationships/customXml" Target="../ink/ink5988.xml"/><Relationship Id="rId247" Type="http://schemas.openxmlformats.org/officeDocument/2006/relationships/image" Target="../media/image5447.png"/><Relationship Id="rId246" Type="http://schemas.openxmlformats.org/officeDocument/2006/relationships/customXml" Target="../ink/ink5987.xml"/><Relationship Id="rId245" Type="http://schemas.openxmlformats.org/officeDocument/2006/relationships/image" Target="../media/image5446.png"/><Relationship Id="rId244" Type="http://schemas.openxmlformats.org/officeDocument/2006/relationships/customXml" Target="../ink/ink5986.xml"/><Relationship Id="rId243" Type="http://schemas.openxmlformats.org/officeDocument/2006/relationships/image" Target="../media/image5445.png"/><Relationship Id="rId242" Type="http://schemas.openxmlformats.org/officeDocument/2006/relationships/customXml" Target="../ink/ink5985.xml"/><Relationship Id="rId241" Type="http://schemas.openxmlformats.org/officeDocument/2006/relationships/image" Target="../media/image5444.png"/><Relationship Id="rId240" Type="http://schemas.openxmlformats.org/officeDocument/2006/relationships/customXml" Target="../ink/ink5984.xml"/><Relationship Id="rId24" Type="http://schemas.openxmlformats.org/officeDocument/2006/relationships/image" Target="../media/image5344.png"/><Relationship Id="rId239" Type="http://schemas.openxmlformats.org/officeDocument/2006/relationships/image" Target="../media/image5443.png"/><Relationship Id="rId238" Type="http://schemas.openxmlformats.org/officeDocument/2006/relationships/customXml" Target="../ink/ink5983.xml"/><Relationship Id="rId237" Type="http://schemas.openxmlformats.org/officeDocument/2006/relationships/image" Target="../media/image5442.png"/><Relationship Id="rId236" Type="http://schemas.openxmlformats.org/officeDocument/2006/relationships/customXml" Target="../ink/ink5982.xml"/><Relationship Id="rId235" Type="http://schemas.openxmlformats.org/officeDocument/2006/relationships/image" Target="../media/image5441.png"/><Relationship Id="rId234" Type="http://schemas.openxmlformats.org/officeDocument/2006/relationships/customXml" Target="../ink/ink5981.xml"/><Relationship Id="rId233" Type="http://schemas.openxmlformats.org/officeDocument/2006/relationships/image" Target="../media/image5440.png"/><Relationship Id="rId232" Type="http://schemas.openxmlformats.org/officeDocument/2006/relationships/customXml" Target="../ink/ink5980.xml"/><Relationship Id="rId231" Type="http://schemas.openxmlformats.org/officeDocument/2006/relationships/image" Target="../media/image5439.png"/><Relationship Id="rId230" Type="http://schemas.openxmlformats.org/officeDocument/2006/relationships/customXml" Target="../ink/ink5979.xml"/><Relationship Id="rId23" Type="http://schemas.openxmlformats.org/officeDocument/2006/relationships/customXml" Target="../ink/ink5867.xml"/><Relationship Id="rId229" Type="http://schemas.openxmlformats.org/officeDocument/2006/relationships/customXml" Target="../ink/ink5978.xml"/><Relationship Id="rId228" Type="http://schemas.openxmlformats.org/officeDocument/2006/relationships/image" Target="../media/image5438.png"/><Relationship Id="rId227" Type="http://schemas.openxmlformats.org/officeDocument/2006/relationships/customXml" Target="../ink/ink5977.xml"/><Relationship Id="rId226" Type="http://schemas.openxmlformats.org/officeDocument/2006/relationships/image" Target="../media/image5437.png"/><Relationship Id="rId225" Type="http://schemas.openxmlformats.org/officeDocument/2006/relationships/customXml" Target="../ink/ink5976.xml"/><Relationship Id="rId224" Type="http://schemas.openxmlformats.org/officeDocument/2006/relationships/image" Target="../media/image5436.png"/><Relationship Id="rId223" Type="http://schemas.openxmlformats.org/officeDocument/2006/relationships/customXml" Target="../ink/ink5975.xml"/><Relationship Id="rId222" Type="http://schemas.openxmlformats.org/officeDocument/2006/relationships/image" Target="../media/image5435.png"/><Relationship Id="rId221" Type="http://schemas.openxmlformats.org/officeDocument/2006/relationships/customXml" Target="../ink/ink5974.xml"/><Relationship Id="rId220" Type="http://schemas.openxmlformats.org/officeDocument/2006/relationships/image" Target="../media/image5434.png"/><Relationship Id="rId22" Type="http://schemas.openxmlformats.org/officeDocument/2006/relationships/image" Target="../media/image269.png"/><Relationship Id="rId219" Type="http://schemas.openxmlformats.org/officeDocument/2006/relationships/customXml" Target="../ink/ink5973.xml"/><Relationship Id="rId218" Type="http://schemas.openxmlformats.org/officeDocument/2006/relationships/image" Target="../media/image5433.png"/><Relationship Id="rId217" Type="http://schemas.openxmlformats.org/officeDocument/2006/relationships/customXml" Target="../ink/ink5972.xml"/><Relationship Id="rId216" Type="http://schemas.openxmlformats.org/officeDocument/2006/relationships/image" Target="../media/image5432.png"/><Relationship Id="rId215" Type="http://schemas.openxmlformats.org/officeDocument/2006/relationships/customXml" Target="../ink/ink5971.xml"/><Relationship Id="rId214" Type="http://schemas.openxmlformats.org/officeDocument/2006/relationships/image" Target="../media/image5431.png"/><Relationship Id="rId213" Type="http://schemas.openxmlformats.org/officeDocument/2006/relationships/customXml" Target="../ink/ink5970.xml"/><Relationship Id="rId212" Type="http://schemas.openxmlformats.org/officeDocument/2006/relationships/customXml" Target="../ink/ink5969.xml"/><Relationship Id="rId211" Type="http://schemas.openxmlformats.org/officeDocument/2006/relationships/image" Target="../media/image5430.png"/><Relationship Id="rId210" Type="http://schemas.openxmlformats.org/officeDocument/2006/relationships/customXml" Target="../ink/ink5968.xml"/><Relationship Id="rId21" Type="http://schemas.openxmlformats.org/officeDocument/2006/relationships/customXml" Target="../ink/ink5866.xml"/><Relationship Id="rId209" Type="http://schemas.openxmlformats.org/officeDocument/2006/relationships/image" Target="../media/image5429.png"/><Relationship Id="rId208" Type="http://schemas.openxmlformats.org/officeDocument/2006/relationships/customXml" Target="../ink/ink5967.xml"/><Relationship Id="rId207" Type="http://schemas.openxmlformats.org/officeDocument/2006/relationships/image" Target="../media/image5428.png"/><Relationship Id="rId206" Type="http://schemas.openxmlformats.org/officeDocument/2006/relationships/customXml" Target="../ink/ink5966.xml"/><Relationship Id="rId205" Type="http://schemas.openxmlformats.org/officeDocument/2006/relationships/image" Target="../media/image5427.png"/><Relationship Id="rId204" Type="http://schemas.openxmlformats.org/officeDocument/2006/relationships/customXml" Target="../ink/ink5965.xml"/><Relationship Id="rId203" Type="http://schemas.openxmlformats.org/officeDocument/2006/relationships/image" Target="../media/image5426.png"/><Relationship Id="rId202" Type="http://schemas.openxmlformats.org/officeDocument/2006/relationships/customXml" Target="../ink/ink5964.xml"/><Relationship Id="rId201" Type="http://schemas.openxmlformats.org/officeDocument/2006/relationships/image" Target="../media/image5425.png"/><Relationship Id="rId200" Type="http://schemas.openxmlformats.org/officeDocument/2006/relationships/customXml" Target="../ink/ink5963.xml"/><Relationship Id="rId20" Type="http://schemas.openxmlformats.org/officeDocument/2006/relationships/image" Target="../media/image5343.png"/><Relationship Id="rId2" Type="http://schemas.openxmlformats.org/officeDocument/2006/relationships/image" Target="../media/image5334.png"/><Relationship Id="rId199" Type="http://schemas.openxmlformats.org/officeDocument/2006/relationships/image" Target="../media/image5424.png"/><Relationship Id="rId198" Type="http://schemas.openxmlformats.org/officeDocument/2006/relationships/customXml" Target="../ink/ink5962.xml"/><Relationship Id="rId197" Type="http://schemas.openxmlformats.org/officeDocument/2006/relationships/image" Target="../media/image5423.png"/><Relationship Id="rId196" Type="http://schemas.openxmlformats.org/officeDocument/2006/relationships/customXml" Target="../ink/ink5961.xml"/><Relationship Id="rId195" Type="http://schemas.openxmlformats.org/officeDocument/2006/relationships/customXml" Target="../ink/ink5960.xml"/><Relationship Id="rId194" Type="http://schemas.openxmlformats.org/officeDocument/2006/relationships/image" Target="../media/image5422.png"/><Relationship Id="rId193" Type="http://schemas.openxmlformats.org/officeDocument/2006/relationships/customXml" Target="../ink/ink5959.xml"/><Relationship Id="rId192" Type="http://schemas.openxmlformats.org/officeDocument/2006/relationships/image" Target="../media/image5421.png"/><Relationship Id="rId191" Type="http://schemas.openxmlformats.org/officeDocument/2006/relationships/customXml" Target="../ink/ink5958.xml"/><Relationship Id="rId190" Type="http://schemas.openxmlformats.org/officeDocument/2006/relationships/image" Target="../media/image5420.png"/><Relationship Id="rId19" Type="http://schemas.openxmlformats.org/officeDocument/2006/relationships/customXml" Target="../ink/ink5865.xml"/><Relationship Id="rId189" Type="http://schemas.openxmlformats.org/officeDocument/2006/relationships/customXml" Target="../ink/ink5957.xml"/><Relationship Id="rId188" Type="http://schemas.openxmlformats.org/officeDocument/2006/relationships/image" Target="../media/image5419.png"/><Relationship Id="rId187" Type="http://schemas.openxmlformats.org/officeDocument/2006/relationships/customXml" Target="../ink/ink5956.xml"/><Relationship Id="rId186" Type="http://schemas.openxmlformats.org/officeDocument/2006/relationships/image" Target="../media/image5418.png"/><Relationship Id="rId185" Type="http://schemas.openxmlformats.org/officeDocument/2006/relationships/customXml" Target="../ink/ink5955.xml"/><Relationship Id="rId184" Type="http://schemas.openxmlformats.org/officeDocument/2006/relationships/customXml" Target="../ink/ink5954.xml"/><Relationship Id="rId183" Type="http://schemas.openxmlformats.org/officeDocument/2006/relationships/image" Target="../media/image5417.png"/><Relationship Id="rId182" Type="http://schemas.openxmlformats.org/officeDocument/2006/relationships/customXml" Target="../ink/ink5953.xml"/><Relationship Id="rId181" Type="http://schemas.openxmlformats.org/officeDocument/2006/relationships/image" Target="../media/image5416.png"/><Relationship Id="rId180" Type="http://schemas.openxmlformats.org/officeDocument/2006/relationships/customXml" Target="../ink/ink5952.xml"/><Relationship Id="rId18" Type="http://schemas.openxmlformats.org/officeDocument/2006/relationships/image" Target="../media/image5342.png"/><Relationship Id="rId179" Type="http://schemas.openxmlformats.org/officeDocument/2006/relationships/image" Target="../media/image5415.png"/><Relationship Id="rId178" Type="http://schemas.openxmlformats.org/officeDocument/2006/relationships/customXml" Target="../ink/ink5951.xml"/><Relationship Id="rId177" Type="http://schemas.openxmlformats.org/officeDocument/2006/relationships/customXml" Target="../ink/ink5950.xml"/><Relationship Id="rId176" Type="http://schemas.openxmlformats.org/officeDocument/2006/relationships/customXml" Target="../ink/ink5949.xml"/><Relationship Id="rId175" Type="http://schemas.openxmlformats.org/officeDocument/2006/relationships/image" Target="../media/image5414.png"/><Relationship Id="rId174" Type="http://schemas.openxmlformats.org/officeDocument/2006/relationships/customXml" Target="../ink/ink5948.xml"/><Relationship Id="rId173" Type="http://schemas.openxmlformats.org/officeDocument/2006/relationships/customXml" Target="../ink/ink5947.xml"/><Relationship Id="rId172" Type="http://schemas.openxmlformats.org/officeDocument/2006/relationships/image" Target="../media/image5413.png"/><Relationship Id="rId171" Type="http://schemas.openxmlformats.org/officeDocument/2006/relationships/customXml" Target="../ink/ink5946.xml"/><Relationship Id="rId170" Type="http://schemas.openxmlformats.org/officeDocument/2006/relationships/customXml" Target="../ink/ink5945.xml"/><Relationship Id="rId17" Type="http://schemas.openxmlformats.org/officeDocument/2006/relationships/customXml" Target="../ink/ink5864.xml"/><Relationship Id="rId169" Type="http://schemas.openxmlformats.org/officeDocument/2006/relationships/image" Target="../media/image5412.png"/><Relationship Id="rId168" Type="http://schemas.openxmlformats.org/officeDocument/2006/relationships/customXml" Target="../ink/ink5944.xml"/><Relationship Id="rId167" Type="http://schemas.openxmlformats.org/officeDocument/2006/relationships/customXml" Target="../ink/ink5943.xml"/><Relationship Id="rId166" Type="http://schemas.openxmlformats.org/officeDocument/2006/relationships/image" Target="../media/image5411.png"/><Relationship Id="rId165" Type="http://schemas.openxmlformats.org/officeDocument/2006/relationships/customXml" Target="../ink/ink5942.xml"/><Relationship Id="rId164" Type="http://schemas.openxmlformats.org/officeDocument/2006/relationships/image" Target="../media/image5410.png"/><Relationship Id="rId163" Type="http://schemas.openxmlformats.org/officeDocument/2006/relationships/customXml" Target="../ink/ink5941.xml"/><Relationship Id="rId162" Type="http://schemas.openxmlformats.org/officeDocument/2006/relationships/customXml" Target="../ink/ink5940.xml"/><Relationship Id="rId161" Type="http://schemas.openxmlformats.org/officeDocument/2006/relationships/image" Target="../media/image5409.png"/><Relationship Id="rId160" Type="http://schemas.openxmlformats.org/officeDocument/2006/relationships/customXml" Target="../ink/ink5939.xml"/><Relationship Id="rId16" Type="http://schemas.openxmlformats.org/officeDocument/2006/relationships/image" Target="../media/image5341.png"/><Relationship Id="rId159" Type="http://schemas.openxmlformats.org/officeDocument/2006/relationships/image" Target="../media/image5408.png"/><Relationship Id="rId158" Type="http://schemas.openxmlformats.org/officeDocument/2006/relationships/customXml" Target="../ink/ink5938.xml"/><Relationship Id="rId157" Type="http://schemas.openxmlformats.org/officeDocument/2006/relationships/image" Target="../media/image5407.png"/><Relationship Id="rId156" Type="http://schemas.openxmlformats.org/officeDocument/2006/relationships/customXml" Target="../ink/ink5937.xml"/><Relationship Id="rId155" Type="http://schemas.openxmlformats.org/officeDocument/2006/relationships/customXml" Target="../ink/ink5936.xml"/><Relationship Id="rId154" Type="http://schemas.openxmlformats.org/officeDocument/2006/relationships/image" Target="../media/image5406.png"/><Relationship Id="rId153" Type="http://schemas.openxmlformats.org/officeDocument/2006/relationships/customXml" Target="../ink/ink5935.xml"/><Relationship Id="rId152" Type="http://schemas.openxmlformats.org/officeDocument/2006/relationships/customXml" Target="../ink/ink5934.xml"/><Relationship Id="rId151" Type="http://schemas.openxmlformats.org/officeDocument/2006/relationships/image" Target="../media/image5405.png"/><Relationship Id="rId150" Type="http://schemas.openxmlformats.org/officeDocument/2006/relationships/customXml" Target="../ink/ink5933.xml"/><Relationship Id="rId15" Type="http://schemas.openxmlformats.org/officeDocument/2006/relationships/customXml" Target="../ink/ink5863.xml"/><Relationship Id="rId149" Type="http://schemas.openxmlformats.org/officeDocument/2006/relationships/image" Target="../media/image5404.png"/><Relationship Id="rId148" Type="http://schemas.openxmlformats.org/officeDocument/2006/relationships/customXml" Target="../ink/ink5932.xml"/><Relationship Id="rId147" Type="http://schemas.openxmlformats.org/officeDocument/2006/relationships/customXml" Target="../ink/ink5931.xml"/><Relationship Id="rId146" Type="http://schemas.openxmlformats.org/officeDocument/2006/relationships/image" Target="../media/image5403.png"/><Relationship Id="rId145" Type="http://schemas.openxmlformats.org/officeDocument/2006/relationships/customXml" Target="../ink/ink5930.xml"/><Relationship Id="rId144" Type="http://schemas.openxmlformats.org/officeDocument/2006/relationships/image" Target="../media/image5402.png"/><Relationship Id="rId143" Type="http://schemas.openxmlformats.org/officeDocument/2006/relationships/customXml" Target="../ink/ink5929.xml"/><Relationship Id="rId142" Type="http://schemas.openxmlformats.org/officeDocument/2006/relationships/image" Target="../media/image5401.png"/><Relationship Id="rId141" Type="http://schemas.openxmlformats.org/officeDocument/2006/relationships/customXml" Target="../ink/ink5928.xml"/><Relationship Id="rId140" Type="http://schemas.openxmlformats.org/officeDocument/2006/relationships/image" Target="../media/image5400.png"/><Relationship Id="rId14" Type="http://schemas.openxmlformats.org/officeDocument/2006/relationships/image" Target="../media/image5340.png"/><Relationship Id="rId139" Type="http://schemas.openxmlformats.org/officeDocument/2006/relationships/customXml" Target="../ink/ink5927.xml"/><Relationship Id="rId138" Type="http://schemas.openxmlformats.org/officeDocument/2006/relationships/customXml" Target="../ink/ink5926.xml"/><Relationship Id="rId137" Type="http://schemas.openxmlformats.org/officeDocument/2006/relationships/image" Target="../media/image5399.png"/><Relationship Id="rId136" Type="http://schemas.openxmlformats.org/officeDocument/2006/relationships/customXml" Target="../ink/ink5925.xml"/><Relationship Id="rId135" Type="http://schemas.openxmlformats.org/officeDocument/2006/relationships/image" Target="../media/image5398.png"/><Relationship Id="rId134" Type="http://schemas.openxmlformats.org/officeDocument/2006/relationships/customXml" Target="../ink/ink5924.xml"/><Relationship Id="rId133" Type="http://schemas.openxmlformats.org/officeDocument/2006/relationships/customXml" Target="../ink/ink5923.xml"/><Relationship Id="rId132" Type="http://schemas.openxmlformats.org/officeDocument/2006/relationships/image" Target="../media/image5397.png"/><Relationship Id="rId131" Type="http://schemas.openxmlformats.org/officeDocument/2006/relationships/customXml" Target="../ink/ink5922.xml"/><Relationship Id="rId130" Type="http://schemas.openxmlformats.org/officeDocument/2006/relationships/image" Target="../media/image5396.png"/><Relationship Id="rId13" Type="http://schemas.openxmlformats.org/officeDocument/2006/relationships/customXml" Target="../ink/ink5862.xml"/><Relationship Id="rId129" Type="http://schemas.openxmlformats.org/officeDocument/2006/relationships/customXml" Target="../ink/ink5921.xml"/><Relationship Id="rId128" Type="http://schemas.openxmlformats.org/officeDocument/2006/relationships/image" Target="../media/image5395.png"/><Relationship Id="rId127" Type="http://schemas.openxmlformats.org/officeDocument/2006/relationships/customXml" Target="../ink/ink5920.xml"/><Relationship Id="rId126" Type="http://schemas.openxmlformats.org/officeDocument/2006/relationships/image" Target="../media/image5394.png"/><Relationship Id="rId125" Type="http://schemas.openxmlformats.org/officeDocument/2006/relationships/customXml" Target="../ink/ink5919.xml"/><Relationship Id="rId124" Type="http://schemas.openxmlformats.org/officeDocument/2006/relationships/customXml" Target="../ink/ink5918.xml"/><Relationship Id="rId123" Type="http://schemas.openxmlformats.org/officeDocument/2006/relationships/image" Target="../media/image5393.png"/><Relationship Id="rId122" Type="http://schemas.openxmlformats.org/officeDocument/2006/relationships/customXml" Target="../ink/ink5917.xml"/><Relationship Id="rId121" Type="http://schemas.openxmlformats.org/officeDocument/2006/relationships/image" Target="../media/image5392.png"/><Relationship Id="rId120" Type="http://schemas.openxmlformats.org/officeDocument/2006/relationships/customXml" Target="../ink/ink5916.xml"/><Relationship Id="rId12" Type="http://schemas.openxmlformats.org/officeDocument/2006/relationships/image" Target="../media/image5339.png"/><Relationship Id="rId119" Type="http://schemas.openxmlformats.org/officeDocument/2006/relationships/image" Target="../media/image5391.png"/><Relationship Id="rId118" Type="http://schemas.openxmlformats.org/officeDocument/2006/relationships/customXml" Target="../ink/ink5915.xml"/><Relationship Id="rId117" Type="http://schemas.openxmlformats.org/officeDocument/2006/relationships/image" Target="../media/image5390.png"/><Relationship Id="rId116" Type="http://schemas.openxmlformats.org/officeDocument/2006/relationships/customXml" Target="../ink/ink5914.xml"/><Relationship Id="rId115" Type="http://schemas.openxmlformats.org/officeDocument/2006/relationships/image" Target="../media/image5389.png"/><Relationship Id="rId114" Type="http://schemas.openxmlformats.org/officeDocument/2006/relationships/customXml" Target="../ink/ink5913.xml"/><Relationship Id="rId113" Type="http://schemas.openxmlformats.org/officeDocument/2006/relationships/image" Target="../media/image5388.png"/><Relationship Id="rId112" Type="http://schemas.openxmlformats.org/officeDocument/2006/relationships/customXml" Target="../ink/ink5912.xml"/><Relationship Id="rId111" Type="http://schemas.openxmlformats.org/officeDocument/2006/relationships/image" Target="../media/image5387.png"/><Relationship Id="rId110" Type="http://schemas.openxmlformats.org/officeDocument/2006/relationships/customXml" Target="../ink/ink5911.xml"/><Relationship Id="rId11" Type="http://schemas.openxmlformats.org/officeDocument/2006/relationships/customXml" Target="../ink/ink5861.xml"/><Relationship Id="rId109" Type="http://schemas.openxmlformats.org/officeDocument/2006/relationships/image" Target="../media/image5386.png"/><Relationship Id="rId108" Type="http://schemas.openxmlformats.org/officeDocument/2006/relationships/customXml" Target="../ink/ink5910.xml"/><Relationship Id="rId107" Type="http://schemas.openxmlformats.org/officeDocument/2006/relationships/image" Target="../media/image5385.png"/><Relationship Id="rId106" Type="http://schemas.openxmlformats.org/officeDocument/2006/relationships/customXml" Target="../ink/ink5909.xml"/><Relationship Id="rId105" Type="http://schemas.openxmlformats.org/officeDocument/2006/relationships/image" Target="../media/image5384.png"/><Relationship Id="rId104" Type="http://schemas.openxmlformats.org/officeDocument/2006/relationships/customXml" Target="../ink/ink5908.xml"/><Relationship Id="rId103" Type="http://schemas.openxmlformats.org/officeDocument/2006/relationships/image" Target="../media/image5383.png"/><Relationship Id="rId102" Type="http://schemas.openxmlformats.org/officeDocument/2006/relationships/customXml" Target="../ink/ink5907.xml"/><Relationship Id="rId101" Type="http://schemas.openxmlformats.org/officeDocument/2006/relationships/image" Target="../media/image5382.png"/><Relationship Id="rId100" Type="http://schemas.openxmlformats.org/officeDocument/2006/relationships/customXml" Target="../ink/ink5906.xml"/><Relationship Id="rId10" Type="http://schemas.openxmlformats.org/officeDocument/2006/relationships/image" Target="../media/image5338.png"/><Relationship Id="rId1" Type="http://schemas.openxmlformats.org/officeDocument/2006/relationships/customXml" Target="../ink/ink5856.xml"/></Relationships>
</file>

<file path=ppt/slides/_rels/slide55.xml.rels><?xml version="1.0" encoding="UTF-8" standalone="yes"?>
<Relationships xmlns="http://schemas.openxmlformats.org/package/2006/relationships"><Relationship Id="rId99" Type="http://schemas.openxmlformats.org/officeDocument/2006/relationships/image" Target="../media/image5584.png"/><Relationship Id="rId98" Type="http://schemas.openxmlformats.org/officeDocument/2006/relationships/customXml" Target="../ink/ink6126.xml"/><Relationship Id="rId97" Type="http://schemas.openxmlformats.org/officeDocument/2006/relationships/image" Target="../media/image5583.png"/><Relationship Id="rId96" Type="http://schemas.openxmlformats.org/officeDocument/2006/relationships/customXml" Target="../ink/ink6125.xml"/><Relationship Id="rId95" Type="http://schemas.openxmlformats.org/officeDocument/2006/relationships/image" Target="../media/image5582.png"/><Relationship Id="rId94" Type="http://schemas.openxmlformats.org/officeDocument/2006/relationships/customXml" Target="../ink/ink6124.xml"/><Relationship Id="rId93" Type="http://schemas.openxmlformats.org/officeDocument/2006/relationships/image" Target="../media/image5581.png"/><Relationship Id="rId92" Type="http://schemas.openxmlformats.org/officeDocument/2006/relationships/customXml" Target="../ink/ink6123.xml"/><Relationship Id="rId91" Type="http://schemas.openxmlformats.org/officeDocument/2006/relationships/image" Target="../media/image5580.png"/><Relationship Id="rId90" Type="http://schemas.openxmlformats.org/officeDocument/2006/relationships/customXml" Target="../ink/ink6122.xml"/><Relationship Id="rId9" Type="http://schemas.openxmlformats.org/officeDocument/2006/relationships/customXml" Target="../ink/ink6081.xml"/><Relationship Id="rId89" Type="http://schemas.openxmlformats.org/officeDocument/2006/relationships/image" Target="../media/image5579.png"/><Relationship Id="rId88" Type="http://schemas.openxmlformats.org/officeDocument/2006/relationships/customXml" Target="../ink/ink6121.xml"/><Relationship Id="rId87" Type="http://schemas.openxmlformats.org/officeDocument/2006/relationships/image" Target="../media/image5578.png"/><Relationship Id="rId86" Type="http://schemas.openxmlformats.org/officeDocument/2006/relationships/customXml" Target="../ink/ink6120.xml"/><Relationship Id="rId85" Type="http://schemas.openxmlformats.org/officeDocument/2006/relationships/image" Target="../media/image5577.png"/><Relationship Id="rId84" Type="http://schemas.openxmlformats.org/officeDocument/2006/relationships/customXml" Target="../ink/ink6119.xml"/><Relationship Id="rId83" Type="http://schemas.openxmlformats.org/officeDocument/2006/relationships/image" Target="../media/image5576.png"/><Relationship Id="rId82" Type="http://schemas.openxmlformats.org/officeDocument/2006/relationships/customXml" Target="../ink/ink6118.xml"/><Relationship Id="rId81" Type="http://schemas.openxmlformats.org/officeDocument/2006/relationships/image" Target="../media/image5575.png"/><Relationship Id="rId80" Type="http://schemas.openxmlformats.org/officeDocument/2006/relationships/customXml" Target="../ink/ink6117.xml"/><Relationship Id="rId8" Type="http://schemas.openxmlformats.org/officeDocument/2006/relationships/image" Target="../media/image5540.png"/><Relationship Id="rId79" Type="http://schemas.openxmlformats.org/officeDocument/2006/relationships/image" Target="../media/image5574.png"/><Relationship Id="rId78" Type="http://schemas.openxmlformats.org/officeDocument/2006/relationships/customXml" Target="../ink/ink6116.xml"/><Relationship Id="rId77" Type="http://schemas.openxmlformats.org/officeDocument/2006/relationships/image" Target="../media/image5573.png"/><Relationship Id="rId76" Type="http://schemas.openxmlformats.org/officeDocument/2006/relationships/customXml" Target="../ink/ink6115.xml"/><Relationship Id="rId75" Type="http://schemas.openxmlformats.org/officeDocument/2006/relationships/image" Target="../media/image5572.png"/><Relationship Id="rId74" Type="http://schemas.openxmlformats.org/officeDocument/2006/relationships/customXml" Target="../ink/ink6114.xml"/><Relationship Id="rId73" Type="http://schemas.openxmlformats.org/officeDocument/2006/relationships/image" Target="../media/image5571.png"/><Relationship Id="rId72" Type="http://schemas.openxmlformats.org/officeDocument/2006/relationships/customXml" Target="../ink/ink6113.xml"/><Relationship Id="rId71" Type="http://schemas.openxmlformats.org/officeDocument/2006/relationships/image" Target="../media/image5570.png"/><Relationship Id="rId70" Type="http://schemas.openxmlformats.org/officeDocument/2006/relationships/customXml" Target="../ink/ink6112.xml"/><Relationship Id="rId7" Type="http://schemas.openxmlformats.org/officeDocument/2006/relationships/customXml" Target="../ink/ink6080.xml"/><Relationship Id="rId69" Type="http://schemas.openxmlformats.org/officeDocument/2006/relationships/image" Target="../media/image5569.png"/><Relationship Id="rId68" Type="http://schemas.openxmlformats.org/officeDocument/2006/relationships/customXml" Target="../ink/ink6111.xml"/><Relationship Id="rId67" Type="http://schemas.openxmlformats.org/officeDocument/2006/relationships/image" Target="../media/image5568.png"/><Relationship Id="rId66" Type="http://schemas.openxmlformats.org/officeDocument/2006/relationships/customXml" Target="../ink/ink6110.xml"/><Relationship Id="rId65" Type="http://schemas.openxmlformats.org/officeDocument/2006/relationships/image" Target="../media/image5567.png"/><Relationship Id="rId64" Type="http://schemas.openxmlformats.org/officeDocument/2006/relationships/customXml" Target="../ink/ink6109.xml"/><Relationship Id="rId63" Type="http://schemas.openxmlformats.org/officeDocument/2006/relationships/image" Target="../media/image5566.png"/><Relationship Id="rId62" Type="http://schemas.openxmlformats.org/officeDocument/2006/relationships/customXml" Target="../ink/ink6108.xml"/><Relationship Id="rId61" Type="http://schemas.openxmlformats.org/officeDocument/2006/relationships/image" Target="../media/image5565.png"/><Relationship Id="rId60" Type="http://schemas.openxmlformats.org/officeDocument/2006/relationships/customXml" Target="../ink/ink6107.xml"/><Relationship Id="rId6" Type="http://schemas.openxmlformats.org/officeDocument/2006/relationships/image" Target="../media/image5539.png"/><Relationship Id="rId59" Type="http://schemas.openxmlformats.org/officeDocument/2006/relationships/image" Target="../media/image5564.png"/><Relationship Id="rId58" Type="http://schemas.openxmlformats.org/officeDocument/2006/relationships/customXml" Target="../ink/ink6106.xml"/><Relationship Id="rId57" Type="http://schemas.openxmlformats.org/officeDocument/2006/relationships/customXml" Target="../ink/ink6105.xml"/><Relationship Id="rId56" Type="http://schemas.openxmlformats.org/officeDocument/2006/relationships/image" Target="../media/image5563.png"/><Relationship Id="rId55" Type="http://schemas.openxmlformats.org/officeDocument/2006/relationships/customXml" Target="../ink/ink6104.xml"/><Relationship Id="rId54" Type="http://schemas.openxmlformats.org/officeDocument/2006/relationships/image" Target="../media/image120.png"/><Relationship Id="rId53" Type="http://schemas.openxmlformats.org/officeDocument/2006/relationships/customXml" Target="../ink/ink6103.xml"/><Relationship Id="rId52" Type="http://schemas.openxmlformats.org/officeDocument/2006/relationships/image" Target="../media/image5562.png"/><Relationship Id="rId51" Type="http://schemas.openxmlformats.org/officeDocument/2006/relationships/customXml" Target="../ink/ink6102.xml"/><Relationship Id="rId50" Type="http://schemas.openxmlformats.org/officeDocument/2006/relationships/image" Target="../media/image5561.png"/><Relationship Id="rId5" Type="http://schemas.openxmlformats.org/officeDocument/2006/relationships/customXml" Target="../ink/ink6079.xml"/><Relationship Id="rId49" Type="http://schemas.openxmlformats.org/officeDocument/2006/relationships/customXml" Target="../ink/ink6101.xml"/><Relationship Id="rId48" Type="http://schemas.openxmlformats.org/officeDocument/2006/relationships/image" Target="../media/image5560.png"/><Relationship Id="rId47" Type="http://schemas.openxmlformats.org/officeDocument/2006/relationships/customXml" Target="../ink/ink6100.xml"/><Relationship Id="rId46" Type="http://schemas.openxmlformats.org/officeDocument/2006/relationships/image" Target="../media/image5559.png"/><Relationship Id="rId45" Type="http://schemas.openxmlformats.org/officeDocument/2006/relationships/customXml" Target="../ink/ink6099.xml"/><Relationship Id="rId44" Type="http://schemas.openxmlformats.org/officeDocument/2006/relationships/image" Target="../media/image5558.png"/><Relationship Id="rId43" Type="http://schemas.openxmlformats.org/officeDocument/2006/relationships/customXml" Target="../ink/ink6098.xml"/><Relationship Id="rId42" Type="http://schemas.openxmlformats.org/officeDocument/2006/relationships/image" Target="../media/image5557.png"/><Relationship Id="rId41" Type="http://schemas.openxmlformats.org/officeDocument/2006/relationships/customXml" Target="../ink/ink6097.xml"/><Relationship Id="rId40" Type="http://schemas.openxmlformats.org/officeDocument/2006/relationships/image" Target="../media/image5556.png"/><Relationship Id="rId4" Type="http://schemas.openxmlformats.org/officeDocument/2006/relationships/image" Target="../media/image5538.png"/><Relationship Id="rId39" Type="http://schemas.openxmlformats.org/officeDocument/2006/relationships/customXml" Target="../ink/ink6096.xml"/><Relationship Id="rId38" Type="http://schemas.openxmlformats.org/officeDocument/2006/relationships/image" Target="../media/image5555.png"/><Relationship Id="rId371" Type="http://schemas.openxmlformats.org/officeDocument/2006/relationships/slideLayout" Target="../slideLayouts/slideLayout2.xml"/><Relationship Id="rId370" Type="http://schemas.openxmlformats.org/officeDocument/2006/relationships/tags" Target="../tags/tag120.xml"/><Relationship Id="rId37" Type="http://schemas.openxmlformats.org/officeDocument/2006/relationships/customXml" Target="../ink/ink6095.xml"/><Relationship Id="rId369" Type="http://schemas.openxmlformats.org/officeDocument/2006/relationships/image" Target="../media/image5716.png"/><Relationship Id="rId368" Type="http://schemas.openxmlformats.org/officeDocument/2006/relationships/customXml" Target="../ink/ink6263.xml"/><Relationship Id="rId367" Type="http://schemas.openxmlformats.org/officeDocument/2006/relationships/image" Target="../media/image5715.png"/><Relationship Id="rId366" Type="http://schemas.openxmlformats.org/officeDocument/2006/relationships/customXml" Target="../ink/ink6262.xml"/><Relationship Id="rId365" Type="http://schemas.openxmlformats.org/officeDocument/2006/relationships/image" Target="../media/image5714.png"/><Relationship Id="rId364" Type="http://schemas.openxmlformats.org/officeDocument/2006/relationships/customXml" Target="../ink/ink6261.xml"/><Relationship Id="rId363" Type="http://schemas.openxmlformats.org/officeDocument/2006/relationships/image" Target="../media/image5713.png"/><Relationship Id="rId362" Type="http://schemas.openxmlformats.org/officeDocument/2006/relationships/customXml" Target="../ink/ink6260.xml"/><Relationship Id="rId361" Type="http://schemas.openxmlformats.org/officeDocument/2006/relationships/image" Target="../media/image5712.png"/><Relationship Id="rId360" Type="http://schemas.openxmlformats.org/officeDocument/2006/relationships/customXml" Target="../ink/ink6259.xml"/><Relationship Id="rId36" Type="http://schemas.openxmlformats.org/officeDocument/2006/relationships/image" Target="../media/image5554.png"/><Relationship Id="rId359" Type="http://schemas.openxmlformats.org/officeDocument/2006/relationships/image" Target="../media/image5711.png"/><Relationship Id="rId358" Type="http://schemas.openxmlformats.org/officeDocument/2006/relationships/customXml" Target="../ink/ink6258.xml"/><Relationship Id="rId357" Type="http://schemas.openxmlformats.org/officeDocument/2006/relationships/image" Target="../media/image5710.png"/><Relationship Id="rId356" Type="http://schemas.openxmlformats.org/officeDocument/2006/relationships/customXml" Target="../ink/ink6257.xml"/><Relationship Id="rId355" Type="http://schemas.openxmlformats.org/officeDocument/2006/relationships/image" Target="../media/image5709.png"/><Relationship Id="rId354" Type="http://schemas.openxmlformats.org/officeDocument/2006/relationships/customXml" Target="../ink/ink6256.xml"/><Relationship Id="rId353" Type="http://schemas.openxmlformats.org/officeDocument/2006/relationships/image" Target="../media/image5708.png"/><Relationship Id="rId352" Type="http://schemas.openxmlformats.org/officeDocument/2006/relationships/customXml" Target="../ink/ink6255.xml"/><Relationship Id="rId351" Type="http://schemas.openxmlformats.org/officeDocument/2006/relationships/image" Target="../media/image5707.png"/><Relationship Id="rId350" Type="http://schemas.openxmlformats.org/officeDocument/2006/relationships/customXml" Target="../ink/ink6254.xml"/><Relationship Id="rId35" Type="http://schemas.openxmlformats.org/officeDocument/2006/relationships/customXml" Target="../ink/ink6094.xml"/><Relationship Id="rId349" Type="http://schemas.openxmlformats.org/officeDocument/2006/relationships/image" Target="../media/image5706.png"/><Relationship Id="rId348" Type="http://schemas.openxmlformats.org/officeDocument/2006/relationships/customXml" Target="../ink/ink6253.xml"/><Relationship Id="rId347" Type="http://schemas.openxmlformats.org/officeDocument/2006/relationships/image" Target="../media/image5705.png"/><Relationship Id="rId346" Type="http://schemas.openxmlformats.org/officeDocument/2006/relationships/customXml" Target="../ink/ink6252.xml"/><Relationship Id="rId345" Type="http://schemas.openxmlformats.org/officeDocument/2006/relationships/image" Target="../media/image4196.png"/><Relationship Id="rId344" Type="http://schemas.openxmlformats.org/officeDocument/2006/relationships/customXml" Target="../ink/ink6251.xml"/><Relationship Id="rId343" Type="http://schemas.openxmlformats.org/officeDocument/2006/relationships/image" Target="../media/image5704.png"/><Relationship Id="rId342" Type="http://schemas.openxmlformats.org/officeDocument/2006/relationships/customXml" Target="../ink/ink6250.xml"/><Relationship Id="rId341" Type="http://schemas.openxmlformats.org/officeDocument/2006/relationships/image" Target="../media/image5703.png"/><Relationship Id="rId340" Type="http://schemas.openxmlformats.org/officeDocument/2006/relationships/customXml" Target="../ink/ink6249.xml"/><Relationship Id="rId34" Type="http://schemas.openxmlformats.org/officeDocument/2006/relationships/image" Target="../media/image5553.png"/><Relationship Id="rId339" Type="http://schemas.openxmlformats.org/officeDocument/2006/relationships/image" Target="../media/image5702.png"/><Relationship Id="rId338" Type="http://schemas.openxmlformats.org/officeDocument/2006/relationships/customXml" Target="../ink/ink6248.xml"/><Relationship Id="rId337" Type="http://schemas.openxmlformats.org/officeDocument/2006/relationships/image" Target="../media/image5701.png"/><Relationship Id="rId336" Type="http://schemas.openxmlformats.org/officeDocument/2006/relationships/customXml" Target="../ink/ink6247.xml"/><Relationship Id="rId335" Type="http://schemas.openxmlformats.org/officeDocument/2006/relationships/image" Target="../media/image5700.png"/><Relationship Id="rId334" Type="http://schemas.openxmlformats.org/officeDocument/2006/relationships/customXml" Target="../ink/ink6246.xml"/><Relationship Id="rId333" Type="http://schemas.openxmlformats.org/officeDocument/2006/relationships/image" Target="../media/image5699.png"/><Relationship Id="rId332" Type="http://schemas.openxmlformats.org/officeDocument/2006/relationships/customXml" Target="../ink/ink6245.xml"/><Relationship Id="rId331" Type="http://schemas.openxmlformats.org/officeDocument/2006/relationships/image" Target="../media/image5698.png"/><Relationship Id="rId330" Type="http://schemas.openxmlformats.org/officeDocument/2006/relationships/customXml" Target="../ink/ink6244.xml"/><Relationship Id="rId33" Type="http://schemas.openxmlformats.org/officeDocument/2006/relationships/customXml" Target="../ink/ink6093.xml"/><Relationship Id="rId329" Type="http://schemas.openxmlformats.org/officeDocument/2006/relationships/image" Target="../media/image5697.png"/><Relationship Id="rId328" Type="http://schemas.openxmlformats.org/officeDocument/2006/relationships/customXml" Target="../ink/ink6243.xml"/><Relationship Id="rId327" Type="http://schemas.openxmlformats.org/officeDocument/2006/relationships/image" Target="../media/image5696.png"/><Relationship Id="rId326" Type="http://schemas.openxmlformats.org/officeDocument/2006/relationships/customXml" Target="../ink/ink6242.xml"/><Relationship Id="rId325" Type="http://schemas.openxmlformats.org/officeDocument/2006/relationships/image" Target="../media/image5695.png"/><Relationship Id="rId324" Type="http://schemas.openxmlformats.org/officeDocument/2006/relationships/customXml" Target="../ink/ink6241.xml"/><Relationship Id="rId323" Type="http://schemas.openxmlformats.org/officeDocument/2006/relationships/image" Target="../media/image5694.png"/><Relationship Id="rId322" Type="http://schemas.openxmlformats.org/officeDocument/2006/relationships/customXml" Target="../ink/ink6240.xml"/><Relationship Id="rId321" Type="http://schemas.openxmlformats.org/officeDocument/2006/relationships/image" Target="../media/image5693.png"/><Relationship Id="rId320" Type="http://schemas.openxmlformats.org/officeDocument/2006/relationships/customXml" Target="../ink/ink6239.xml"/><Relationship Id="rId32" Type="http://schemas.openxmlformats.org/officeDocument/2006/relationships/image" Target="../media/image5552.png"/><Relationship Id="rId319" Type="http://schemas.openxmlformats.org/officeDocument/2006/relationships/image" Target="../media/image5692.png"/><Relationship Id="rId318" Type="http://schemas.openxmlformats.org/officeDocument/2006/relationships/customXml" Target="../ink/ink6238.xml"/><Relationship Id="rId317" Type="http://schemas.openxmlformats.org/officeDocument/2006/relationships/image" Target="../media/image5691.png"/><Relationship Id="rId316" Type="http://schemas.openxmlformats.org/officeDocument/2006/relationships/customXml" Target="../ink/ink6237.xml"/><Relationship Id="rId315" Type="http://schemas.openxmlformats.org/officeDocument/2006/relationships/image" Target="../media/image5690.png"/><Relationship Id="rId314" Type="http://schemas.openxmlformats.org/officeDocument/2006/relationships/customXml" Target="../ink/ink6236.xml"/><Relationship Id="rId313" Type="http://schemas.openxmlformats.org/officeDocument/2006/relationships/image" Target="../media/image5689.png"/><Relationship Id="rId312" Type="http://schemas.openxmlformats.org/officeDocument/2006/relationships/customXml" Target="../ink/ink6235.xml"/><Relationship Id="rId311" Type="http://schemas.openxmlformats.org/officeDocument/2006/relationships/image" Target="../media/image5688.png"/><Relationship Id="rId310" Type="http://schemas.openxmlformats.org/officeDocument/2006/relationships/customXml" Target="../ink/ink6234.xml"/><Relationship Id="rId31" Type="http://schemas.openxmlformats.org/officeDocument/2006/relationships/customXml" Target="../ink/ink6092.xml"/><Relationship Id="rId309" Type="http://schemas.openxmlformats.org/officeDocument/2006/relationships/image" Target="../media/image5687.png"/><Relationship Id="rId308" Type="http://schemas.openxmlformats.org/officeDocument/2006/relationships/customXml" Target="../ink/ink6233.xml"/><Relationship Id="rId307" Type="http://schemas.openxmlformats.org/officeDocument/2006/relationships/image" Target="../media/image5686.png"/><Relationship Id="rId306" Type="http://schemas.openxmlformats.org/officeDocument/2006/relationships/customXml" Target="../ink/ink6232.xml"/><Relationship Id="rId305" Type="http://schemas.openxmlformats.org/officeDocument/2006/relationships/image" Target="../media/image5685.png"/><Relationship Id="rId304" Type="http://schemas.openxmlformats.org/officeDocument/2006/relationships/customXml" Target="../ink/ink6231.xml"/><Relationship Id="rId303" Type="http://schemas.openxmlformats.org/officeDocument/2006/relationships/image" Target="../media/image5684.png"/><Relationship Id="rId302" Type="http://schemas.openxmlformats.org/officeDocument/2006/relationships/customXml" Target="../ink/ink6230.xml"/><Relationship Id="rId301" Type="http://schemas.openxmlformats.org/officeDocument/2006/relationships/image" Target="../media/image5683.png"/><Relationship Id="rId300" Type="http://schemas.openxmlformats.org/officeDocument/2006/relationships/customXml" Target="../ink/ink6229.xml"/><Relationship Id="rId30" Type="http://schemas.openxmlformats.org/officeDocument/2006/relationships/image" Target="../media/image5551.png"/><Relationship Id="rId3" Type="http://schemas.openxmlformats.org/officeDocument/2006/relationships/customXml" Target="../ink/ink6078.xml"/><Relationship Id="rId299" Type="http://schemas.openxmlformats.org/officeDocument/2006/relationships/image" Target="../media/image5682.png"/><Relationship Id="rId298" Type="http://schemas.openxmlformats.org/officeDocument/2006/relationships/customXml" Target="../ink/ink6228.xml"/><Relationship Id="rId297" Type="http://schemas.openxmlformats.org/officeDocument/2006/relationships/image" Target="../media/image5681.png"/><Relationship Id="rId296" Type="http://schemas.openxmlformats.org/officeDocument/2006/relationships/customXml" Target="../ink/ink6227.xml"/><Relationship Id="rId295" Type="http://schemas.openxmlformats.org/officeDocument/2006/relationships/image" Target="../media/image5680.png"/><Relationship Id="rId294" Type="http://schemas.openxmlformats.org/officeDocument/2006/relationships/customXml" Target="../ink/ink6226.xml"/><Relationship Id="rId293" Type="http://schemas.openxmlformats.org/officeDocument/2006/relationships/image" Target="../media/image5679.png"/><Relationship Id="rId292" Type="http://schemas.openxmlformats.org/officeDocument/2006/relationships/customXml" Target="../ink/ink6225.xml"/><Relationship Id="rId291" Type="http://schemas.openxmlformats.org/officeDocument/2006/relationships/image" Target="../media/image5678.png"/><Relationship Id="rId290" Type="http://schemas.openxmlformats.org/officeDocument/2006/relationships/customXml" Target="../ink/ink6224.xml"/><Relationship Id="rId29" Type="http://schemas.openxmlformats.org/officeDocument/2006/relationships/customXml" Target="../ink/ink6091.xml"/><Relationship Id="rId289" Type="http://schemas.openxmlformats.org/officeDocument/2006/relationships/image" Target="../media/image5677.png"/><Relationship Id="rId288" Type="http://schemas.openxmlformats.org/officeDocument/2006/relationships/customXml" Target="../ink/ink6223.xml"/><Relationship Id="rId287" Type="http://schemas.openxmlformats.org/officeDocument/2006/relationships/image" Target="../media/image5676.png"/><Relationship Id="rId286" Type="http://schemas.openxmlformats.org/officeDocument/2006/relationships/customXml" Target="../ink/ink6222.xml"/><Relationship Id="rId285" Type="http://schemas.openxmlformats.org/officeDocument/2006/relationships/image" Target="../media/image5675.png"/><Relationship Id="rId284" Type="http://schemas.openxmlformats.org/officeDocument/2006/relationships/customXml" Target="../ink/ink6221.xml"/><Relationship Id="rId283" Type="http://schemas.openxmlformats.org/officeDocument/2006/relationships/image" Target="../media/image5674.png"/><Relationship Id="rId282" Type="http://schemas.openxmlformats.org/officeDocument/2006/relationships/customXml" Target="../ink/ink6220.xml"/><Relationship Id="rId281" Type="http://schemas.openxmlformats.org/officeDocument/2006/relationships/image" Target="../media/image5673.png"/><Relationship Id="rId280" Type="http://schemas.openxmlformats.org/officeDocument/2006/relationships/customXml" Target="../ink/ink6219.xml"/><Relationship Id="rId28" Type="http://schemas.openxmlformats.org/officeDocument/2006/relationships/image" Target="../media/image5550.png"/><Relationship Id="rId279" Type="http://schemas.openxmlformats.org/officeDocument/2006/relationships/image" Target="../media/image5672.png"/><Relationship Id="rId278" Type="http://schemas.openxmlformats.org/officeDocument/2006/relationships/customXml" Target="../ink/ink6218.xml"/><Relationship Id="rId277" Type="http://schemas.openxmlformats.org/officeDocument/2006/relationships/image" Target="../media/image5671.png"/><Relationship Id="rId276" Type="http://schemas.openxmlformats.org/officeDocument/2006/relationships/customXml" Target="../ink/ink6217.xml"/><Relationship Id="rId275" Type="http://schemas.openxmlformats.org/officeDocument/2006/relationships/image" Target="../media/image5670.png"/><Relationship Id="rId274" Type="http://schemas.openxmlformats.org/officeDocument/2006/relationships/customXml" Target="../ink/ink6216.xml"/><Relationship Id="rId273" Type="http://schemas.openxmlformats.org/officeDocument/2006/relationships/image" Target="../media/image5669.png"/><Relationship Id="rId272" Type="http://schemas.openxmlformats.org/officeDocument/2006/relationships/customXml" Target="../ink/ink6215.xml"/><Relationship Id="rId271" Type="http://schemas.openxmlformats.org/officeDocument/2006/relationships/image" Target="../media/image5668.png"/><Relationship Id="rId270" Type="http://schemas.openxmlformats.org/officeDocument/2006/relationships/customXml" Target="../ink/ink6214.xml"/><Relationship Id="rId27" Type="http://schemas.openxmlformats.org/officeDocument/2006/relationships/customXml" Target="../ink/ink6090.xml"/><Relationship Id="rId269" Type="http://schemas.openxmlformats.org/officeDocument/2006/relationships/image" Target="../media/image5667.png"/><Relationship Id="rId268" Type="http://schemas.openxmlformats.org/officeDocument/2006/relationships/customXml" Target="../ink/ink6213.xml"/><Relationship Id="rId267" Type="http://schemas.openxmlformats.org/officeDocument/2006/relationships/image" Target="../media/image5666.png"/><Relationship Id="rId266" Type="http://schemas.openxmlformats.org/officeDocument/2006/relationships/customXml" Target="../ink/ink6212.xml"/><Relationship Id="rId265" Type="http://schemas.openxmlformats.org/officeDocument/2006/relationships/image" Target="../media/image5665.png"/><Relationship Id="rId264" Type="http://schemas.openxmlformats.org/officeDocument/2006/relationships/customXml" Target="../ink/ink6211.xml"/><Relationship Id="rId263" Type="http://schemas.openxmlformats.org/officeDocument/2006/relationships/image" Target="../media/image5664.png"/><Relationship Id="rId262" Type="http://schemas.openxmlformats.org/officeDocument/2006/relationships/customXml" Target="../ink/ink6210.xml"/><Relationship Id="rId261" Type="http://schemas.openxmlformats.org/officeDocument/2006/relationships/image" Target="../media/image5663.png"/><Relationship Id="rId260" Type="http://schemas.openxmlformats.org/officeDocument/2006/relationships/customXml" Target="../ink/ink6209.xml"/><Relationship Id="rId26" Type="http://schemas.openxmlformats.org/officeDocument/2006/relationships/image" Target="../media/image5549.png"/><Relationship Id="rId259" Type="http://schemas.openxmlformats.org/officeDocument/2006/relationships/image" Target="../media/image5662.png"/><Relationship Id="rId258" Type="http://schemas.openxmlformats.org/officeDocument/2006/relationships/customXml" Target="../ink/ink6208.xml"/><Relationship Id="rId257" Type="http://schemas.openxmlformats.org/officeDocument/2006/relationships/image" Target="../media/image5661.png"/><Relationship Id="rId256" Type="http://schemas.openxmlformats.org/officeDocument/2006/relationships/customXml" Target="../ink/ink6207.xml"/><Relationship Id="rId255" Type="http://schemas.openxmlformats.org/officeDocument/2006/relationships/image" Target="../media/image5660.png"/><Relationship Id="rId254" Type="http://schemas.openxmlformats.org/officeDocument/2006/relationships/customXml" Target="../ink/ink6206.xml"/><Relationship Id="rId253" Type="http://schemas.openxmlformats.org/officeDocument/2006/relationships/image" Target="../media/image5659.png"/><Relationship Id="rId252" Type="http://schemas.openxmlformats.org/officeDocument/2006/relationships/customXml" Target="../ink/ink6205.xml"/><Relationship Id="rId251" Type="http://schemas.openxmlformats.org/officeDocument/2006/relationships/image" Target="../media/image5658.png"/><Relationship Id="rId250" Type="http://schemas.openxmlformats.org/officeDocument/2006/relationships/customXml" Target="../ink/ink6204.xml"/><Relationship Id="rId25" Type="http://schemas.openxmlformats.org/officeDocument/2006/relationships/customXml" Target="../ink/ink6089.xml"/><Relationship Id="rId249" Type="http://schemas.openxmlformats.org/officeDocument/2006/relationships/image" Target="../media/image5657.png"/><Relationship Id="rId248" Type="http://schemas.openxmlformats.org/officeDocument/2006/relationships/customXml" Target="../ink/ink6203.xml"/><Relationship Id="rId247" Type="http://schemas.openxmlformats.org/officeDocument/2006/relationships/image" Target="../media/image5656.png"/><Relationship Id="rId246" Type="http://schemas.openxmlformats.org/officeDocument/2006/relationships/customXml" Target="../ink/ink6202.xml"/><Relationship Id="rId245" Type="http://schemas.openxmlformats.org/officeDocument/2006/relationships/image" Target="../media/image5655.png"/><Relationship Id="rId244" Type="http://schemas.openxmlformats.org/officeDocument/2006/relationships/customXml" Target="../ink/ink6201.xml"/><Relationship Id="rId243" Type="http://schemas.openxmlformats.org/officeDocument/2006/relationships/image" Target="../media/image5654.png"/><Relationship Id="rId242" Type="http://schemas.openxmlformats.org/officeDocument/2006/relationships/customXml" Target="../ink/ink6200.xml"/><Relationship Id="rId241" Type="http://schemas.openxmlformats.org/officeDocument/2006/relationships/image" Target="../media/image5653.png"/><Relationship Id="rId240" Type="http://schemas.openxmlformats.org/officeDocument/2006/relationships/customXml" Target="../ink/ink6199.xml"/><Relationship Id="rId24" Type="http://schemas.openxmlformats.org/officeDocument/2006/relationships/image" Target="../media/image5548.png"/><Relationship Id="rId239" Type="http://schemas.openxmlformats.org/officeDocument/2006/relationships/image" Target="../media/image5652.png"/><Relationship Id="rId238" Type="http://schemas.openxmlformats.org/officeDocument/2006/relationships/customXml" Target="../ink/ink6198.xml"/><Relationship Id="rId237" Type="http://schemas.openxmlformats.org/officeDocument/2006/relationships/image" Target="../media/image5651.png"/><Relationship Id="rId236" Type="http://schemas.openxmlformats.org/officeDocument/2006/relationships/customXml" Target="../ink/ink6197.xml"/><Relationship Id="rId235" Type="http://schemas.openxmlformats.org/officeDocument/2006/relationships/image" Target="../media/image5650.png"/><Relationship Id="rId234" Type="http://schemas.openxmlformats.org/officeDocument/2006/relationships/customXml" Target="../ink/ink6196.xml"/><Relationship Id="rId233" Type="http://schemas.openxmlformats.org/officeDocument/2006/relationships/image" Target="../media/image5649.png"/><Relationship Id="rId232" Type="http://schemas.openxmlformats.org/officeDocument/2006/relationships/customXml" Target="../ink/ink6195.xml"/><Relationship Id="rId231" Type="http://schemas.openxmlformats.org/officeDocument/2006/relationships/image" Target="../media/image5648.png"/><Relationship Id="rId230" Type="http://schemas.openxmlformats.org/officeDocument/2006/relationships/customXml" Target="../ink/ink6194.xml"/><Relationship Id="rId23" Type="http://schemas.openxmlformats.org/officeDocument/2006/relationships/customXml" Target="../ink/ink6088.xml"/><Relationship Id="rId229" Type="http://schemas.openxmlformats.org/officeDocument/2006/relationships/image" Target="../media/image5647.png"/><Relationship Id="rId228" Type="http://schemas.openxmlformats.org/officeDocument/2006/relationships/customXml" Target="../ink/ink6193.xml"/><Relationship Id="rId227" Type="http://schemas.openxmlformats.org/officeDocument/2006/relationships/image" Target="../media/image5646.png"/><Relationship Id="rId226" Type="http://schemas.openxmlformats.org/officeDocument/2006/relationships/customXml" Target="../ink/ink6192.xml"/><Relationship Id="rId225" Type="http://schemas.openxmlformats.org/officeDocument/2006/relationships/image" Target="../media/image5645.png"/><Relationship Id="rId224" Type="http://schemas.openxmlformats.org/officeDocument/2006/relationships/customXml" Target="../ink/ink6191.xml"/><Relationship Id="rId223" Type="http://schemas.openxmlformats.org/officeDocument/2006/relationships/image" Target="../media/image5644.png"/><Relationship Id="rId222" Type="http://schemas.openxmlformats.org/officeDocument/2006/relationships/customXml" Target="../ink/ink6190.xml"/><Relationship Id="rId221" Type="http://schemas.openxmlformats.org/officeDocument/2006/relationships/image" Target="../media/image5643.png"/><Relationship Id="rId220" Type="http://schemas.openxmlformats.org/officeDocument/2006/relationships/customXml" Target="../ink/ink6189.xml"/><Relationship Id="rId22" Type="http://schemas.openxmlformats.org/officeDocument/2006/relationships/image" Target="../media/image5547.png"/><Relationship Id="rId219" Type="http://schemas.openxmlformats.org/officeDocument/2006/relationships/image" Target="../media/image5642.png"/><Relationship Id="rId218" Type="http://schemas.openxmlformats.org/officeDocument/2006/relationships/customXml" Target="../ink/ink6188.xml"/><Relationship Id="rId217" Type="http://schemas.openxmlformats.org/officeDocument/2006/relationships/image" Target="../media/image5641.png"/><Relationship Id="rId216" Type="http://schemas.openxmlformats.org/officeDocument/2006/relationships/customXml" Target="../ink/ink6187.xml"/><Relationship Id="rId215" Type="http://schemas.openxmlformats.org/officeDocument/2006/relationships/image" Target="../media/image5640.png"/><Relationship Id="rId214" Type="http://schemas.openxmlformats.org/officeDocument/2006/relationships/customXml" Target="../ink/ink6186.xml"/><Relationship Id="rId213" Type="http://schemas.openxmlformats.org/officeDocument/2006/relationships/image" Target="../media/image5639.png"/><Relationship Id="rId212" Type="http://schemas.openxmlformats.org/officeDocument/2006/relationships/customXml" Target="../ink/ink6185.xml"/><Relationship Id="rId211" Type="http://schemas.openxmlformats.org/officeDocument/2006/relationships/image" Target="../media/image5638.png"/><Relationship Id="rId210" Type="http://schemas.openxmlformats.org/officeDocument/2006/relationships/customXml" Target="../ink/ink6184.xml"/><Relationship Id="rId21" Type="http://schemas.openxmlformats.org/officeDocument/2006/relationships/customXml" Target="../ink/ink6087.xml"/><Relationship Id="rId209" Type="http://schemas.openxmlformats.org/officeDocument/2006/relationships/customXml" Target="../ink/ink6183.xml"/><Relationship Id="rId208" Type="http://schemas.openxmlformats.org/officeDocument/2006/relationships/image" Target="../media/image5637.png"/><Relationship Id="rId207" Type="http://schemas.openxmlformats.org/officeDocument/2006/relationships/customXml" Target="../ink/ink6182.xml"/><Relationship Id="rId206" Type="http://schemas.openxmlformats.org/officeDocument/2006/relationships/image" Target="../media/image5636.png"/><Relationship Id="rId205" Type="http://schemas.openxmlformats.org/officeDocument/2006/relationships/customXml" Target="../ink/ink6181.xml"/><Relationship Id="rId204" Type="http://schemas.openxmlformats.org/officeDocument/2006/relationships/image" Target="../media/image5635.png"/><Relationship Id="rId203" Type="http://schemas.openxmlformats.org/officeDocument/2006/relationships/customXml" Target="../ink/ink6180.xml"/><Relationship Id="rId202" Type="http://schemas.openxmlformats.org/officeDocument/2006/relationships/image" Target="../media/image5634.png"/><Relationship Id="rId201" Type="http://schemas.openxmlformats.org/officeDocument/2006/relationships/customXml" Target="../ink/ink6179.xml"/><Relationship Id="rId200" Type="http://schemas.openxmlformats.org/officeDocument/2006/relationships/image" Target="../media/image5633.png"/><Relationship Id="rId20" Type="http://schemas.openxmlformats.org/officeDocument/2006/relationships/image" Target="../media/image5546.png"/><Relationship Id="rId2" Type="http://schemas.openxmlformats.org/officeDocument/2006/relationships/image" Target="../media/image5537.png"/><Relationship Id="rId199" Type="http://schemas.openxmlformats.org/officeDocument/2006/relationships/customXml" Target="../ink/ink6178.xml"/><Relationship Id="rId198" Type="http://schemas.openxmlformats.org/officeDocument/2006/relationships/image" Target="../media/image5632.png"/><Relationship Id="rId197" Type="http://schemas.openxmlformats.org/officeDocument/2006/relationships/customXml" Target="../ink/ink6177.xml"/><Relationship Id="rId196" Type="http://schemas.openxmlformats.org/officeDocument/2006/relationships/image" Target="../media/image5631.png"/><Relationship Id="rId195" Type="http://schemas.openxmlformats.org/officeDocument/2006/relationships/customXml" Target="../ink/ink6176.xml"/><Relationship Id="rId194" Type="http://schemas.openxmlformats.org/officeDocument/2006/relationships/image" Target="../media/image5630.png"/><Relationship Id="rId193" Type="http://schemas.openxmlformats.org/officeDocument/2006/relationships/customXml" Target="../ink/ink6175.xml"/><Relationship Id="rId192" Type="http://schemas.openxmlformats.org/officeDocument/2006/relationships/image" Target="../media/image5629.png"/><Relationship Id="rId191" Type="http://schemas.openxmlformats.org/officeDocument/2006/relationships/customXml" Target="../ink/ink6174.xml"/><Relationship Id="rId190" Type="http://schemas.openxmlformats.org/officeDocument/2006/relationships/image" Target="../media/image5628.png"/><Relationship Id="rId19" Type="http://schemas.openxmlformats.org/officeDocument/2006/relationships/customXml" Target="../ink/ink6086.xml"/><Relationship Id="rId189" Type="http://schemas.openxmlformats.org/officeDocument/2006/relationships/customXml" Target="../ink/ink6173.xml"/><Relationship Id="rId188" Type="http://schemas.openxmlformats.org/officeDocument/2006/relationships/image" Target="../media/image5627.png"/><Relationship Id="rId187" Type="http://schemas.openxmlformats.org/officeDocument/2006/relationships/customXml" Target="../ink/ink6172.xml"/><Relationship Id="rId186" Type="http://schemas.openxmlformats.org/officeDocument/2006/relationships/image" Target="../media/image5626.png"/><Relationship Id="rId185" Type="http://schemas.openxmlformats.org/officeDocument/2006/relationships/customXml" Target="../ink/ink6171.xml"/><Relationship Id="rId184" Type="http://schemas.openxmlformats.org/officeDocument/2006/relationships/image" Target="../media/image5625.png"/><Relationship Id="rId183" Type="http://schemas.openxmlformats.org/officeDocument/2006/relationships/customXml" Target="../ink/ink6170.xml"/><Relationship Id="rId182" Type="http://schemas.openxmlformats.org/officeDocument/2006/relationships/image" Target="../media/image5624.png"/><Relationship Id="rId181" Type="http://schemas.openxmlformats.org/officeDocument/2006/relationships/customXml" Target="../ink/ink6169.xml"/><Relationship Id="rId180" Type="http://schemas.openxmlformats.org/officeDocument/2006/relationships/image" Target="../media/image5623.png"/><Relationship Id="rId18" Type="http://schemas.openxmlformats.org/officeDocument/2006/relationships/image" Target="../media/image5545.png"/><Relationship Id="rId179" Type="http://schemas.openxmlformats.org/officeDocument/2006/relationships/customXml" Target="../ink/ink6168.xml"/><Relationship Id="rId178" Type="http://schemas.openxmlformats.org/officeDocument/2006/relationships/image" Target="../media/image5622.png"/><Relationship Id="rId177" Type="http://schemas.openxmlformats.org/officeDocument/2006/relationships/customXml" Target="../ink/ink6167.xml"/><Relationship Id="rId176" Type="http://schemas.openxmlformats.org/officeDocument/2006/relationships/customXml" Target="../ink/ink6166.xml"/><Relationship Id="rId175" Type="http://schemas.openxmlformats.org/officeDocument/2006/relationships/image" Target="../media/image5621.png"/><Relationship Id="rId174" Type="http://schemas.openxmlformats.org/officeDocument/2006/relationships/customXml" Target="../ink/ink6165.xml"/><Relationship Id="rId173" Type="http://schemas.openxmlformats.org/officeDocument/2006/relationships/image" Target="../media/image5620.png"/><Relationship Id="rId172" Type="http://schemas.openxmlformats.org/officeDocument/2006/relationships/customXml" Target="../ink/ink6164.xml"/><Relationship Id="rId171" Type="http://schemas.openxmlformats.org/officeDocument/2006/relationships/image" Target="../media/image5619.png"/><Relationship Id="rId170" Type="http://schemas.openxmlformats.org/officeDocument/2006/relationships/customXml" Target="../ink/ink6163.xml"/><Relationship Id="rId17" Type="http://schemas.openxmlformats.org/officeDocument/2006/relationships/customXml" Target="../ink/ink6085.xml"/><Relationship Id="rId169" Type="http://schemas.openxmlformats.org/officeDocument/2006/relationships/image" Target="../media/image5618.png"/><Relationship Id="rId168" Type="http://schemas.openxmlformats.org/officeDocument/2006/relationships/customXml" Target="../ink/ink6162.xml"/><Relationship Id="rId167" Type="http://schemas.openxmlformats.org/officeDocument/2006/relationships/image" Target="../media/image5617.png"/><Relationship Id="rId166" Type="http://schemas.openxmlformats.org/officeDocument/2006/relationships/customXml" Target="../ink/ink6161.xml"/><Relationship Id="rId165" Type="http://schemas.openxmlformats.org/officeDocument/2006/relationships/image" Target="../media/image5616.png"/><Relationship Id="rId164" Type="http://schemas.openxmlformats.org/officeDocument/2006/relationships/customXml" Target="../ink/ink6160.xml"/><Relationship Id="rId163" Type="http://schemas.openxmlformats.org/officeDocument/2006/relationships/image" Target="../media/image5615.png"/><Relationship Id="rId162" Type="http://schemas.openxmlformats.org/officeDocument/2006/relationships/customXml" Target="../ink/ink6159.xml"/><Relationship Id="rId161" Type="http://schemas.openxmlformats.org/officeDocument/2006/relationships/image" Target="../media/image5614.png"/><Relationship Id="rId160" Type="http://schemas.openxmlformats.org/officeDocument/2006/relationships/customXml" Target="../ink/ink6158.xml"/><Relationship Id="rId16" Type="http://schemas.openxmlformats.org/officeDocument/2006/relationships/image" Target="../media/image5544.png"/><Relationship Id="rId159" Type="http://schemas.openxmlformats.org/officeDocument/2006/relationships/image" Target="../media/image5613.png"/><Relationship Id="rId158" Type="http://schemas.openxmlformats.org/officeDocument/2006/relationships/customXml" Target="../ink/ink6157.xml"/><Relationship Id="rId157" Type="http://schemas.openxmlformats.org/officeDocument/2006/relationships/image" Target="../media/image5612.png"/><Relationship Id="rId156" Type="http://schemas.openxmlformats.org/officeDocument/2006/relationships/customXml" Target="../ink/ink6156.xml"/><Relationship Id="rId155" Type="http://schemas.openxmlformats.org/officeDocument/2006/relationships/image" Target="../media/image5611.png"/><Relationship Id="rId154" Type="http://schemas.openxmlformats.org/officeDocument/2006/relationships/customXml" Target="../ink/ink6155.xml"/><Relationship Id="rId153" Type="http://schemas.openxmlformats.org/officeDocument/2006/relationships/image" Target="../media/image5610.png"/><Relationship Id="rId152" Type="http://schemas.openxmlformats.org/officeDocument/2006/relationships/customXml" Target="../ink/ink6154.xml"/><Relationship Id="rId151" Type="http://schemas.openxmlformats.org/officeDocument/2006/relationships/image" Target="../media/image5609.png"/><Relationship Id="rId150" Type="http://schemas.openxmlformats.org/officeDocument/2006/relationships/customXml" Target="../ink/ink6153.xml"/><Relationship Id="rId15" Type="http://schemas.openxmlformats.org/officeDocument/2006/relationships/customXml" Target="../ink/ink6084.xml"/><Relationship Id="rId149" Type="http://schemas.openxmlformats.org/officeDocument/2006/relationships/image" Target="../media/image5608.png"/><Relationship Id="rId148" Type="http://schemas.openxmlformats.org/officeDocument/2006/relationships/customXml" Target="../ink/ink6152.xml"/><Relationship Id="rId147" Type="http://schemas.openxmlformats.org/officeDocument/2006/relationships/image" Target="../media/image5607.png"/><Relationship Id="rId146" Type="http://schemas.openxmlformats.org/officeDocument/2006/relationships/customXml" Target="../ink/ink6151.xml"/><Relationship Id="rId145" Type="http://schemas.openxmlformats.org/officeDocument/2006/relationships/image" Target="../media/image5606.png"/><Relationship Id="rId144" Type="http://schemas.openxmlformats.org/officeDocument/2006/relationships/customXml" Target="../ink/ink6150.xml"/><Relationship Id="rId143" Type="http://schemas.openxmlformats.org/officeDocument/2006/relationships/image" Target="../media/image5605.png"/><Relationship Id="rId142" Type="http://schemas.openxmlformats.org/officeDocument/2006/relationships/customXml" Target="../ink/ink6149.xml"/><Relationship Id="rId141" Type="http://schemas.openxmlformats.org/officeDocument/2006/relationships/image" Target="../media/image5604.png"/><Relationship Id="rId140" Type="http://schemas.openxmlformats.org/officeDocument/2006/relationships/customXml" Target="../ink/ink6148.xml"/><Relationship Id="rId14" Type="http://schemas.openxmlformats.org/officeDocument/2006/relationships/image" Target="../media/image5543.png"/><Relationship Id="rId139" Type="http://schemas.openxmlformats.org/officeDocument/2006/relationships/image" Target="../media/image5603.png"/><Relationship Id="rId138" Type="http://schemas.openxmlformats.org/officeDocument/2006/relationships/customXml" Target="../ink/ink6147.xml"/><Relationship Id="rId137" Type="http://schemas.openxmlformats.org/officeDocument/2006/relationships/image" Target="../media/image5602.png"/><Relationship Id="rId136" Type="http://schemas.openxmlformats.org/officeDocument/2006/relationships/customXml" Target="../ink/ink6146.xml"/><Relationship Id="rId135" Type="http://schemas.openxmlformats.org/officeDocument/2006/relationships/image" Target="../media/image5601.png"/><Relationship Id="rId134" Type="http://schemas.openxmlformats.org/officeDocument/2006/relationships/customXml" Target="../ink/ink6145.xml"/><Relationship Id="rId133" Type="http://schemas.openxmlformats.org/officeDocument/2006/relationships/image" Target="../media/image5600.png"/><Relationship Id="rId132" Type="http://schemas.openxmlformats.org/officeDocument/2006/relationships/customXml" Target="../ink/ink6144.xml"/><Relationship Id="rId131" Type="http://schemas.openxmlformats.org/officeDocument/2006/relationships/image" Target="../media/image5599.png"/><Relationship Id="rId130" Type="http://schemas.openxmlformats.org/officeDocument/2006/relationships/customXml" Target="../ink/ink6143.xml"/><Relationship Id="rId13" Type="http://schemas.openxmlformats.org/officeDocument/2006/relationships/customXml" Target="../ink/ink6083.xml"/><Relationship Id="rId129" Type="http://schemas.openxmlformats.org/officeDocument/2006/relationships/image" Target="../media/image5598.png"/><Relationship Id="rId128" Type="http://schemas.openxmlformats.org/officeDocument/2006/relationships/customXml" Target="../ink/ink6142.xml"/><Relationship Id="rId127" Type="http://schemas.openxmlformats.org/officeDocument/2006/relationships/image" Target="../media/image5597.png"/><Relationship Id="rId126" Type="http://schemas.openxmlformats.org/officeDocument/2006/relationships/customXml" Target="../ink/ink6141.xml"/><Relationship Id="rId125" Type="http://schemas.openxmlformats.org/officeDocument/2006/relationships/image" Target="../media/image5596.png"/><Relationship Id="rId124" Type="http://schemas.openxmlformats.org/officeDocument/2006/relationships/customXml" Target="../ink/ink6140.xml"/><Relationship Id="rId123" Type="http://schemas.openxmlformats.org/officeDocument/2006/relationships/image" Target="../media/image5595.png"/><Relationship Id="rId122" Type="http://schemas.openxmlformats.org/officeDocument/2006/relationships/customXml" Target="../ink/ink6139.xml"/><Relationship Id="rId121" Type="http://schemas.openxmlformats.org/officeDocument/2006/relationships/image" Target="../media/image5594.png"/><Relationship Id="rId120" Type="http://schemas.openxmlformats.org/officeDocument/2006/relationships/customXml" Target="../ink/ink6138.xml"/><Relationship Id="rId12" Type="http://schemas.openxmlformats.org/officeDocument/2006/relationships/image" Target="../media/image5542.png"/><Relationship Id="rId119" Type="http://schemas.openxmlformats.org/officeDocument/2006/relationships/image" Target="../media/image5593.png"/><Relationship Id="rId118" Type="http://schemas.openxmlformats.org/officeDocument/2006/relationships/customXml" Target="../ink/ink6137.xml"/><Relationship Id="rId117" Type="http://schemas.openxmlformats.org/officeDocument/2006/relationships/image" Target="../media/image5592.png"/><Relationship Id="rId116" Type="http://schemas.openxmlformats.org/officeDocument/2006/relationships/customXml" Target="../ink/ink6136.xml"/><Relationship Id="rId115" Type="http://schemas.openxmlformats.org/officeDocument/2006/relationships/image" Target="../media/image5591.png"/><Relationship Id="rId114" Type="http://schemas.openxmlformats.org/officeDocument/2006/relationships/customXml" Target="../ink/ink6135.xml"/><Relationship Id="rId113" Type="http://schemas.openxmlformats.org/officeDocument/2006/relationships/image" Target="../media/image5590.png"/><Relationship Id="rId112" Type="http://schemas.openxmlformats.org/officeDocument/2006/relationships/customXml" Target="../ink/ink6134.xml"/><Relationship Id="rId111" Type="http://schemas.openxmlformats.org/officeDocument/2006/relationships/image" Target="../media/image5589.png"/><Relationship Id="rId110" Type="http://schemas.openxmlformats.org/officeDocument/2006/relationships/customXml" Target="../ink/ink6133.xml"/><Relationship Id="rId11" Type="http://schemas.openxmlformats.org/officeDocument/2006/relationships/customXml" Target="../ink/ink6082.xml"/><Relationship Id="rId109" Type="http://schemas.openxmlformats.org/officeDocument/2006/relationships/image" Target="../media/image5588.png"/><Relationship Id="rId108" Type="http://schemas.openxmlformats.org/officeDocument/2006/relationships/customXml" Target="../ink/ink6132.xml"/><Relationship Id="rId107" Type="http://schemas.openxmlformats.org/officeDocument/2006/relationships/customXml" Target="../ink/ink6131.xml"/><Relationship Id="rId106" Type="http://schemas.openxmlformats.org/officeDocument/2006/relationships/image" Target="../media/image5587.png"/><Relationship Id="rId105" Type="http://schemas.openxmlformats.org/officeDocument/2006/relationships/customXml" Target="../ink/ink6130.xml"/><Relationship Id="rId104" Type="http://schemas.openxmlformats.org/officeDocument/2006/relationships/image" Target="../media/image5586.png"/><Relationship Id="rId103" Type="http://schemas.openxmlformats.org/officeDocument/2006/relationships/customXml" Target="../ink/ink6129.xml"/><Relationship Id="rId102" Type="http://schemas.openxmlformats.org/officeDocument/2006/relationships/image" Target="../media/image5585.png"/><Relationship Id="rId101" Type="http://schemas.openxmlformats.org/officeDocument/2006/relationships/customXml" Target="../ink/ink6128.xml"/><Relationship Id="rId100" Type="http://schemas.openxmlformats.org/officeDocument/2006/relationships/customXml" Target="../ink/ink6127.xml"/><Relationship Id="rId10" Type="http://schemas.openxmlformats.org/officeDocument/2006/relationships/image" Target="../media/image5541.png"/><Relationship Id="rId1" Type="http://schemas.openxmlformats.org/officeDocument/2006/relationships/customXml" Target="../ink/ink6077.xml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10.v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121.xml"/><Relationship Id="rId2" Type="http://schemas.openxmlformats.org/officeDocument/2006/relationships/image" Target="../media/image5717.emf"/><Relationship Id="rId1" Type="http://schemas.openxmlformats.org/officeDocument/2006/relationships/oleObject" Target="../embeddings/oleObject10.bin"/></Relationships>
</file>

<file path=ppt/slides/_rels/slide57.xml.rels><?xml version="1.0" encoding="UTF-8" standalone="yes"?>
<Relationships xmlns="http://schemas.openxmlformats.org/package/2006/relationships"><Relationship Id="rId9" Type="http://schemas.openxmlformats.org/officeDocument/2006/relationships/customXml" Target="../ink/ink6268.xml"/><Relationship Id="rId8" Type="http://schemas.openxmlformats.org/officeDocument/2006/relationships/image" Target="../media/image5721.png"/><Relationship Id="rId70" Type="http://schemas.openxmlformats.org/officeDocument/2006/relationships/slideLayout" Target="../slideLayouts/slideLayout2.xml"/><Relationship Id="rId7" Type="http://schemas.openxmlformats.org/officeDocument/2006/relationships/customXml" Target="../ink/ink6267.xml"/><Relationship Id="rId69" Type="http://schemas.openxmlformats.org/officeDocument/2006/relationships/tags" Target="../tags/tag122.xml"/><Relationship Id="rId68" Type="http://schemas.openxmlformats.org/officeDocument/2006/relationships/image" Target="../media/image5750.png"/><Relationship Id="rId67" Type="http://schemas.openxmlformats.org/officeDocument/2006/relationships/customXml" Target="../ink/ink6297.xml"/><Relationship Id="rId66" Type="http://schemas.openxmlformats.org/officeDocument/2006/relationships/image" Target="../media/image5749.png"/><Relationship Id="rId65" Type="http://schemas.openxmlformats.org/officeDocument/2006/relationships/customXml" Target="../ink/ink6296.xml"/><Relationship Id="rId64" Type="http://schemas.openxmlformats.org/officeDocument/2006/relationships/image" Target="../media/image5748.png"/><Relationship Id="rId63" Type="http://schemas.openxmlformats.org/officeDocument/2006/relationships/customXml" Target="../ink/ink6295.xml"/><Relationship Id="rId62" Type="http://schemas.openxmlformats.org/officeDocument/2006/relationships/image" Target="../media/image5747.png"/><Relationship Id="rId61" Type="http://schemas.openxmlformats.org/officeDocument/2006/relationships/customXml" Target="../ink/ink6294.xml"/><Relationship Id="rId60" Type="http://schemas.openxmlformats.org/officeDocument/2006/relationships/image" Target="../media/image5746.png"/><Relationship Id="rId6" Type="http://schemas.openxmlformats.org/officeDocument/2006/relationships/image" Target="../media/image5720.png"/><Relationship Id="rId59" Type="http://schemas.openxmlformats.org/officeDocument/2006/relationships/customXml" Target="../ink/ink6293.xml"/><Relationship Id="rId58" Type="http://schemas.openxmlformats.org/officeDocument/2006/relationships/image" Target="../media/image5745.png"/><Relationship Id="rId57" Type="http://schemas.openxmlformats.org/officeDocument/2006/relationships/customXml" Target="../ink/ink6292.xml"/><Relationship Id="rId56" Type="http://schemas.openxmlformats.org/officeDocument/2006/relationships/image" Target="../media/image5744.png"/><Relationship Id="rId55" Type="http://schemas.openxmlformats.org/officeDocument/2006/relationships/customXml" Target="../ink/ink6291.xml"/><Relationship Id="rId54" Type="http://schemas.openxmlformats.org/officeDocument/2006/relationships/image" Target="../media/image5743.png"/><Relationship Id="rId53" Type="http://schemas.openxmlformats.org/officeDocument/2006/relationships/customXml" Target="../ink/ink6290.xml"/><Relationship Id="rId52" Type="http://schemas.openxmlformats.org/officeDocument/2006/relationships/image" Target="../media/image5742.png"/><Relationship Id="rId51" Type="http://schemas.openxmlformats.org/officeDocument/2006/relationships/customXml" Target="../ink/ink6289.xml"/><Relationship Id="rId50" Type="http://schemas.openxmlformats.org/officeDocument/2006/relationships/image" Target="../media/image5741.png"/><Relationship Id="rId5" Type="http://schemas.openxmlformats.org/officeDocument/2006/relationships/customXml" Target="../ink/ink6266.xml"/><Relationship Id="rId49" Type="http://schemas.openxmlformats.org/officeDocument/2006/relationships/customXml" Target="../ink/ink6288.xml"/><Relationship Id="rId48" Type="http://schemas.openxmlformats.org/officeDocument/2006/relationships/image" Target="../media/image5740.png"/><Relationship Id="rId47" Type="http://schemas.openxmlformats.org/officeDocument/2006/relationships/customXml" Target="../ink/ink6287.xml"/><Relationship Id="rId46" Type="http://schemas.openxmlformats.org/officeDocument/2006/relationships/image" Target="../media/image5739.png"/><Relationship Id="rId45" Type="http://schemas.openxmlformats.org/officeDocument/2006/relationships/customXml" Target="../ink/ink6286.xml"/><Relationship Id="rId44" Type="http://schemas.openxmlformats.org/officeDocument/2006/relationships/image" Target="../media/image5738.png"/><Relationship Id="rId43" Type="http://schemas.openxmlformats.org/officeDocument/2006/relationships/customXml" Target="../ink/ink6285.xml"/><Relationship Id="rId42" Type="http://schemas.openxmlformats.org/officeDocument/2006/relationships/image" Target="../media/image5737.png"/><Relationship Id="rId41" Type="http://schemas.openxmlformats.org/officeDocument/2006/relationships/customXml" Target="../ink/ink6284.xml"/><Relationship Id="rId40" Type="http://schemas.openxmlformats.org/officeDocument/2006/relationships/image" Target="../media/image5736.png"/><Relationship Id="rId4" Type="http://schemas.openxmlformats.org/officeDocument/2006/relationships/image" Target="../media/image5719.png"/><Relationship Id="rId39" Type="http://schemas.openxmlformats.org/officeDocument/2006/relationships/customXml" Target="../ink/ink6283.xml"/><Relationship Id="rId38" Type="http://schemas.openxmlformats.org/officeDocument/2006/relationships/image" Target="../media/image269.png"/><Relationship Id="rId37" Type="http://schemas.openxmlformats.org/officeDocument/2006/relationships/customXml" Target="../ink/ink6282.xml"/><Relationship Id="rId36" Type="http://schemas.openxmlformats.org/officeDocument/2006/relationships/image" Target="../media/image5735.png"/><Relationship Id="rId35" Type="http://schemas.openxmlformats.org/officeDocument/2006/relationships/customXml" Target="../ink/ink6281.xml"/><Relationship Id="rId34" Type="http://schemas.openxmlformats.org/officeDocument/2006/relationships/image" Target="../media/image5734.png"/><Relationship Id="rId33" Type="http://schemas.openxmlformats.org/officeDocument/2006/relationships/customXml" Target="../ink/ink6280.xml"/><Relationship Id="rId32" Type="http://schemas.openxmlformats.org/officeDocument/2006/relationships/image" Target="../media/image5733.png"/><Relationship Id="rId31" Type="http://schemas.openxmlformats.org/officeDocument/2006/relationships/customXml" Target="../ink/ink6279.xml"/><Relationship Id="rId30" Type="http://schemas.openxmlformats.org/officeDocument/2006/relationships/image" Target="../media/image5732.png"/><Relationship Id="rId3" Type="http://schemas.openxmlformats.org/officeDocument/2006/relationships/customXml" Target="../ink/ink6265.xml"/><Relationship Id="rId29" Type="http://schemas.openxmlformats.org/officeDocument/2006/relationships/customXml" Target="../ink/ink6278.xml"/><Relationship Id="rId28" Type="http://schemas.openxmlformats.org/officeDocument/2006/relationships/image" Target="../media/image5731.png"/><Relationship Id="rId27" Type="http://schemas.openxmlformats.org/officeDocument/2006/relationships/customXml" Target="../ink/ink6277.xml"/><Relationship Id="rId26" Type="http://schemas.openxmlformats.org/officeDocument/2006/relationships/image" Target="../media/image5730.png"/><Relationship Id="rId25" Type="http://schemas.openxmlformats.org/officeDocument/2006/relationships/customXml" Target="../ink/ink6276.xml"/><Relationship Id="rId24" Type="http://schemas.openxmlformats.org/officeDocument/2006/relationships/image" Target="../media/image5729.png"/><Relationship Id="rId23" Type="http://schemas.openxmlformats.org/officeDocument/2006/relationships/customXml" Target="../ink/ink6275.xml"/><Relationship Id="rId22" Type="http://schemas.openxmlformats.org/officeDocument/2006/relationships/image" Target="../media/image5728.png"/><Relationship Id="rId21" Type="http://schemas.openxmlformats.org/officeDocument/2006/relationships/customXml" Target="../ink/ink6274.xml"/><Relationship Id="rId20" Type="http://schemas.openxmlformats.org/officeDocument/2006/relationships/image" Target="../media/image5727.png"/><Relationship Id="rId2" Type="http://schemas.openxmlformats.org/officeDocument/2006/relationships/image" Target="../media/image5718.png"/><Relationship Id="rId19" Type="http://schemas.openxmlformats.org/officeDocument/2006/relationships/customXml" Target="../ink/ink6273.xml"/><Relationship Id="rId18" Type="http://schemas.openxmlformats.org/officeDocument/2006/relationships/image" Target="../media/image5726.png"/><Relationship Id="rId17" Type="http://schemas.openxmlformats.org/officeDocument/2006/relationships/customXml" Target="../ink/ink6272.xml"/><Relationship Id="rId16" Type="http://schemas.openxmlformats.org/officeDocument/2006/relationships/image" Target="../media/image5725.png"/><Relationship Id="rId15" Type="http://schemas.openxmlformats.org/officeDocument/2006/relationships/customXml" Target="../ink/ink6271.xml"/><Relationship Id="rId14" Type="http://schemas.openxmlformats.org/officeDocument/2006/relationships/image" Target="../media/image5724.png"/><Relationship Id="rId13" Type="http://schemas.openxmlformats.org/officeDocument/2006/relationships/customXml" Target="../ink/ink6270.xml"/><Relationship Id="rId12" Type="http://schemas.openxmlformats.org/officeDocument/2006/relationships/image" Target="../media/image5723.png"/><Relationship Id="rId11" Type="http://schemas.openxmlformats.org/officeDocument/2006/relationships/customXml" Target="../ink/ink6269.xml"/><Relationship Id="rId10" Type="http://schemas.openxmlformats.org/officeDocument/2006/relationships/image" Target="../media/image5722.png"/><Relationship Id="rId1" Type="http://schemas.openxmlformats.org/officeDocument/2006/relationships/customXml" Target="../ink/ink6264.xml"/></Relationships>
</file>

<file path=ppt/slides/_rels/slide58.xml.rels><?xml version="1.0" encoding="UTF-8" standalone="yes"?>
<Relationships xmlns="http://schemas.openxmlformats.org/package/2006/relationships"><Relationship Id="rId99" Type="http://schemas.openxmlformats.org/officeDocument/2006/relationships/customXml" Target="../ink/ink6347.xml"/><Relationship Id="rId98" Type="http://schemas.openxmlformats.org/officeDocument/2006/relationships/image" Target="../media/image5799.png"/><Relationship Id="rId97" Type="http://schemas.openxmlformats.org/officeDocument/2006/relationships/customXml" Target="../ink/ink6346.xml"/><Relationship Id="rId96" Type="http://schemas.openxmlformats.org/officeDocument/2006/relationships/image" Target="../media/image5798.png"/><Relationship Id="rId95" Type="http://schemas.openxmlformats.org/officeDocument/2006/relationships/customXml" Target="../ink/ink6345.xml"/><Relationship Id="rId94" Type="http://schemas.openxmlformats.org/officeDocument/2006/relationships/image" Target="../media/image5797.png"/><Relationship Id="rId93" Type="http://schemas.openxmlformats.org/officeDocument/2006/relationships/customXml" Target="../ink/ink6344.xml"/><Relationship Id="rId92" Type="http://schemas.openxmlformats.org/officeDocument/2006/relationships/image" Target="../media/image5796.png"/><Relationship Id="rId91" Type="http://schemas.openxmlformats.org/officeDocument/2006/relationships/customXml" Target="../ink/ink6343.xml"/><Relationship Id="rId90" Type="http://schemas.openxmlformats.org/officeDocument/2006/relationships/image" Target="../media/image5795.png"/><Relationship Id="rId9" Type="http://schemas.openxmlformats.org/officeDocument/2006/relationships/customXml" Target="../ink/ink6302.xml"/><Relationship Id="rId89" Type="http://schemas.openxmlformats.org/officeDocument/2006/relationships/customXml" Target="../ink/ink6342.xml"/><Relationship Id="rId88" Type="http://schemas.openxmlformats.org/officeDocument/2006/relationships/image" Target="../media/image5794.png"/><Relationship Id="rId87" Type="http://schemas.openxmlformats.org/officeDocument/2006/relationships/customXml" Target="../ink/ink6341.xml"/><Relationship Id="rId86" Type="http://schemas.openxmlformats.org/officeDocument/2006/relationships/image" Target="../media/image5793.png"/><Relationship Id="rId85" Type="http://schemas.openxmlformats.org/officeDocument/2006/relationships/customXml" Target="../ink/ink6340.xml"/><Relationship Id="rId84" Type="http://schemas.openxmlformats.org/officeDocument/2006/relationships/image" Target="../media/image5792.png"/><Relationship Id="rId83" Type="http://schemas.openxmlformats.org/officeDocument/2006/relationships/customXml" Target="../ink/ink6339.xml"/><Relationship Id="rId82" Type="http://schemas.openxmlformats.org/officeDocument/2006/relationships/image" Target="../media/image5791.png"/><Relationship Id="rId81" Type="http://schemas.openxmlformats.org/officeDocument/2006/relationships/customXml" Target="../ink/ink6338.xml"/><Relationship Id="rId80" Type="http://schemas.openxmlformats.org/officeDocument/2006/relationships/image" Target="../media/image5790.png"/><Relationship Id="rId8" Type="http://schemas.openxmlformats.org/officeDocument/2006/relationships/image" Target="../media/image5754.png"/><Relationship Id="rId79" Type="http://schemas.openxmlformats.org/officeDocument/2006/relationships/customXml" Target="../ink/ink6337.xml"/><Relationship Id="rId78" Type="http://schemas.openxmlformats.org/officeDocument/2006/relationships/image" Target="../media/image5789.png"/><Relationship Id="rId77" Type="http://schemas.openxmlformats.org/officeDocument/2006/relationships/customXml" Target="../ink/ink6336.xml"/><Relationship Id="rId76" Type="http://schemas.openxmlformats.org/officeDocument/2006/relationships/image" Target="../media/image5788.png"/><Relationship Id="rId75" Type="http://schemas.openxmlformats.org/officeDocument/2006/relationships/customXml" Target="../ink/ink6335.xml"/><Relationship Id="rId74" Type="http://schemas.openxmlformats.org/officeDocument/2006/relationships/image" Target="../media/image5787.png"/><Relationship Id="rId73" Type="http://schemas.openxmlformats.org/officeDocument/2006/relationships/customXml" Target="../ink/ink6334.xml"/><Relationship Id="rId72" Type="http://schemas.openxmlformats.org/officeDocument/2006/relationships/image" Target="../media/image5786.png"/><Relationship Id="rId71" Type="http://schemas.openxmlformats.org/officeDocument/2006/relationships/customXml" Target="../ink/ink6333.xml"/><Relationship Id="rId70" Type="http://schemas.openxmlformats.org/officeDocument/2006/relationships/image" Target="../media/image5785.png"/><Relationship Id="rId7" Type="http://schemas.openxmlformats.org/officeDocument/2006/relationships/customXml" Target="../ink/ink6301.xml"/><Relationship Id="rId69" Type="http://schemas.openxmlformats.org/officeDocument/2006/relationships/customXml" Target="../ink/ink6332.xml"/><Relationship Id="rId68" Type="http://schemas.openxmlformats.org/officeDocument/2006/relationships/image" Target="../media/image5784.png"/><Relationship Id="rId67" Type="http://schemas.openxmlformats.org/officeDocument/2006/relationships/customXml" Target="../ink/ink6331.xml"/><Relationship Id="rId66" Type="http://schemas.openxmlformats.org/officeDocument/2006/relationships/image" Target="../media/image5783.png"/><Relationship Id="rId65" Type="http://schemas.openxmlformats.org/officeDocument/2006/relationships/customXml" Target="../ink/ink6330.xml"/><Relationship Id="rId64" Type="http://schemas.openxmlformats.org/officeDocument/2006/relationships/image" Target="../media/image5782.png"/><Relationship Id="rId63" Type="http://schemas.openxmlformats.org/officeDocument/2006/relationships/customXml" Target="../ink/ink6329.xml"/><Relationship Id="rId62" Type="http://schemas.openxmlformats.org/officeDocument/2006/relationships/image" Target="../media/image5781.png"/><Relationship Id="rId61" Type="http://schemas.openxmlformats.org/officeDocument/2006/relationships/customXml" Target="../ink/ink6328.xml"/><Relationship Id="rId60" Type="http://schemas.openxmlformats.org/officeDocument/2006/relationships/image" Target="../media/image5780.png"/><Relationship Id="rId6" Type="http://schemas.openxmlformats.org/officeDocument/2006/relationships/image" Target="../media/image5753.png"/><Relationship Id="rId59" Type="http://schemas.openxmlformats.org/officeDocument/2006/relationships/customXml" Target="../ink/ink6327.xml"/><Relationship Id="rId58" Type="http://schemas.openxmlformats.org/officeDocument/2006/relationships/image" Target="../media/image5779.png"/><Relationship Id="rId57" Type="http://schemas.openxmlformats.org/officeDocument/2006/relationships/customXml" Target="../ink/ink6326.xml"/><Relationship Id="rId56" Type="http://schemas.openxmlformats.org/officeDocument/2006/relationships/image" Target="../media/image5778.png"/><Relationship Id="rId55" Type="http://schemas.openxmlformats.org/officeDocument/2006/relationships/customXml" Target="../ink/ink6325.xml"/><Relationship Id="rId54" Type="http://schemas.openxmlformats.org/officeDocument/2006/relationships/image" Target="../media/image5777.png"/><Relationship Id="rId53" Type="http://schemas.openxmlformats.org/officeDocument/2006/relationships/customXml" Target="../ink/ink6324.xml"/><Relationship Id="rId52" Type="http://schemas.openxmlformats.org/officeDocument/2006/relationships/image" Target="../media/image5776.png"/><Relationship Id="rId51" Type="http://schemas.openxmlformats.org/officeDocument/2006/relationships/customXml" Target="../ink/ink6323.xml"/><Relationship Id="rId50" Type="http://schemas.openxmlformats.org/officeDocument/2006/relationships/image" Target="../media/image5775.png"/><Relationship Id="rId5" Type="http://schemas.openxmlformats.org/officeDocument/2006/relationships/customXml" Target="../ink/ink6300.xml"/><Relationship Id="rId49" Type="http://schemas.openxmlformats.org/officeDocument/2006/relationships/customXml" Target="../ink/ink6322.xml"/><Relationship Id="rId48" Type="http://schemas.openxmlformats.org/officeDocument/2006/relationships/image" Target="../media/image5774.png"/><Relationship Id="rId47" Type="http://schemas.openxmlformats.org/officeDocument/2006/relationships/customXml" Target="../ink/ink6321.xml"/><Relationship Id="rId46" Type="http://schemas.openxmlformats.org/officeDocument/2006/relationships/image" Target="../media/image5773.png"/><Relationship Id="rId45" Type="http://schemas.openxmlformats.org/officeDocument/2006/relationships/customXml" Target="../ink/ink6320.xml"/><Relationship Id="rId44" Type="http://schemas.openxmlformats.org/officeDocument/2006/relationships/image" Target="../media/image5772.png"/><Relationship Id="rId434" Type="http://schemas.openxmlformats.org/officeDocument/2006/relationships/slideLayout" Target="../slideLayouts/slideLayout2.xml"/><Relationship Id="rId433" Type="http://schemas.openxmlformats.org/officeDocument/2006/relationships/tags" Target="../tags/tag123.xml"/><Relationship Id="rId432" Type="http://schemas.openxmlformats.org/officeDocument/2006/relationships/image" Target="../media/image5964.png"/><Relationship Id="rId431" Type="http://schemas.openxmlformats.org/officeDocument/2006/relationships/customXml" Target="../ink/ink6514.xml"/><Relationship Id="rId430" Type="http://schemas.openxmlformats.org/officeDocument/2006/relationships/image" Target="../media/image5963.png"/><Relationship Id="rId43" Type="http://schemas.openxmlformats.org/officeDocument/2006/relationships/customXml" Target="../ink/ink6319.xml"/><Relationship Id="rId429" Type="http://schemas.openxmlformats.org/officeDocument/2006/relationships/customXml" Target="../ink/ink6513.xml"/><Relationship Id="rId428" Type="http://schemas.openxmlformats.org/officeDocument/2006/relationships/image" Target="../media/image5962.png"/><Relationship Id="rId427" Type="http://schemas.openxmlformats.org/officeDocument/2006/relationships/customXml" Target="../ink/ink6512.xml"/><Relationship Id="rId426" Type="http://schemas.openxmlformats.org/officeDocument/2006/relationships/image" Target="../media/image5961.png"/><Relationship Id="rId425" Type="http://schemas.openxmlformats.org/officeDocument/2006/relationships/customXml" Target="../ink/ink6511.xml"/><Relationship Id="rId424" Type="http://schemas.openxmlformats.org/officeDocument/2006/relationships/image" Target="../media/image5960.png"/><Relationship Id="rId423" Type="http://schemas.openxmlformats.org/officeDocument/2006/relationships/customXml" Target="../ink/ink6510.xml"/><Relationship Id="rId422" Type="http://schemas.openxmlformats.org/officeDocument/2006/relationships/image" Target="../media/image5959.png"/><Relationship Id="rId421" Type="http://schemas.openxmlformats.org/officeDocument/2006/relationships/customXml" Target="../ink/ink6509.xml"/><Relationship Id="rId420" Type="http://schemas.openxmlformats.org/officeDocument/2006/relationships/image" Target="../media/image5958.png"/><Relationship Id="rId42" Type="http://schemas.openxmlformats.org/officeDocument/2006/relationships/image" Target="../media/image5771.png"/><Relationship Id="rId419" Type="http://schemas.openxmlformats.org/officeDocument/2006/relationships/customXml" Target="../ink/ink6508.xml"/><Relationship Id="rId418" Type="http://schemas.openxmlformats.org/officeDocument/2006/relationships/image" Target="../media/image5957.png"/><Relationship Id="rId417" Type="http://schemas.openxmlformats.org/officeDocument/2006/relationships/customXml" Target="../ink/ink6507.xml"/><Relationship Id="rId416" Type="http://schemas.openxmlformats.org/officeDocument/2006/relationships/image" Target="../media/image5956.png"/><Relationship Id="rId415" Type="http://schemas.openxmlformats.org/officeDocument/2006/relationships/customXml" Target="../ink/ink6506.xml"/><Relationship Id="rId414" Type="http://schemas.openxmlformats.org/officeDocument/2006/relationships/image" Target="../media/image5955.png"/><Relationship Id="rId413" Type="http://schemas.openxmlformats.org/officeDocument/2006/relationships/customXml" Target="../ink/ink6505.xml"/><Relationship Id="rId412" Type="http://schemas.openxmlformats.org/officeDocument/2006/relationships/image" Target="../media/image5954.png"/><Relationship Id="rId411" Type="http://schemas.openxmlformats.org/officeDocument/2006/relationships/customXml" Target="../ink/ink6504.xml"/><Relationship Id="rId410" Type="http://schemas.openxmlformats.org/officeDocument/2006/relationships/image" Target="../media/image5953.png"/><Relationship Id="rId41" Type="http://schemas.openxmlformats.org/officeDocument/2006/relationships/customXml" Target="../ink/ink6318.xml"/><Relationship Id="rId409" Type="http://schemas.openxmlformats.org/officeDocument/2006/relationships/customXml" Target="../ink/ink6503.xml"/><Relationship Id="rId408" Type="http://schemas.openxmlformats.org/officeDocument/2006/relationships/image" Target="../media/image5952.png"/><Relationship Id="rId407" Type="http://schemas.openxmlformats.org/officeDocument/2006/relationships/customXml" Target="../ink/ink6502.xml"/><Relationship Id="rId406" Type="http://schemas.openxmlformats.org/officeDocument/2006/relationships/image" Target="../media/image5951.png"/><Relationship Id="rId405" Type="http://schemas.openxmlformats.org/officeDocument/2006/relationships/customXml" Target="../ink/ink6501.xml"/><Relationship Id="rId404" Type="http://schemas.openxmlformats.org/officeDocument/2006/relationships/image" Target="../media/image5950.png"/><Relationship Id="rId403" Type="http://schemas.openxmlformats.org/officeDocument/2006/relationships/customXml" Target="../ink/ink6500.xml"/><Relationship Id="rId402" Type="http://schemas.openxmlformats.org/officeDocument/2006/relationships/image" Target="../media/image5949.png"/><Relationship Id="rId401" Type="http://schemas.openxmlformats.org/officeDocument/2006/relationships/customXml" Target="../ink/ink6499.xml"/><Relationship Id="rId400" Type="http://schemas.openxmlformats.org/officeDocument/2006/relationships/image" Target="../media/image5948.png"/><Relationship Id="rId40" Type="http://schemas.openxmlformats.org/officeDocument/2006/relationships/image" Target="../media/image5770.png"/><Relationship Id="rId4" Type="http://schemas.openxmlformats.org/officeDocument/2006/relationships/image" Target="../media/image5752.png"/><Relationship Id="rId399" Type="http://schemas.openxmlformats.org/officeDocument/2006/relationships/customXml" Target="../ink/ink6498.xml"/><Relationship Id="rId398" Type="http://schemas.openxmlformats.org/officeDocument/2006/relationships/image" Target="../media/image5947.png"/><Relationship Id="rId397" Type="http://schemas.openxmlformats.org/officeDocument/2006/relationships/customXml" Target="../ink/ink6497.xml"/><Relationship Id="rId396" Type="http://schemas.openxmlformats.org/officeDocument/2006/relationships/image" Target="../media/image5946.png"/><Relationship Id="rId395" Type="http://schemas.openxmlformats.org/officeDocument/2006/relationships/customXml" Target="../ink/ink6496.xml"/><Relationship Id="rId394" Type="http://schemas.openxmlformats.org/officeDocument/2006/relationships/image" Target="../media/image5945.png"/><Relationship Id="rId393" Type="http://schemas.openxmlformats.org/officeDocument/2006/relationships/customXml" Target="../ink/ink6495.xml"/><Relationship Id="rId392" Type="http://schemas.openxmlformats.org/officeDocument/2006/relationships/image" Target="../media/image5944.png"/><Relationship Id="rId391" Type="http://schemas.openxmlformats.org/officeDocument/2006/relationships/customXml" Target="../ink/ink6494.xml"/><Relationship Id="rId390" Type="http://schemas.openxmlformats.org/officeDocument/2006/relationships/image" Target="../media/image5943.png"/><Relationship Id="rId39" Type="http://schemas.openxmlformats.org/officeDocument/2006/relationships/customXml" Target="../ink/ink6317.xml"/><Relationship Id="rId389" Type="http://schemas.openxmlformats.org/officeDocument/2006/relationships/customXml" Target="../ink/ink6493.xml"/><Relationship Id="rId388" Type="http://schemas.openxmlformats.org/officeDocument/2006/relationships/image" Target="../media/image5942.png"/><Relationship Id="rId387" Type="http://schemas.openxmlformats.org/officeDocument/2006/relationships/customXml" Target="../ink/ink6492.xml"/><Relationship Id="rId386" Type="http://schemas.openxmlformats.org/officeDocument/2006/relationships/image" Target="../media/image5941.png"/><Relationship Id="rId385" Type="http://schemas.openxmlformats.org/officeDocument/2006/relationships/customXml" Target="../ink/ink6491.xml"/><Relationship Id="rId384" Type="http://schemas.openxmlformats.org/officeDocument/2006/relationships/image" Target="../media/image5940.png"/><Relationship Id="rId383" Type="http://schemas.openxmlformats.org/officeDocument/2006/relationships/customXml" Target="../ink/ink6490.xml"/><Relationship Id="rId382" Type="http://schemas.openxmlformats.org/officeDocument/2006/relationships/image" Target="../media/image5939.png"/><Relationship Id="rId381" Type="http://schemas.openxmlformats.org/officeDocument/2006/relationships/customXml" Target="../ink/ink6489.xml"/><Relationship Id="rId380" Type="http://schemas.openxmlformats.org/officeDocument/2006/relationships/image" Target="../media/image5938.png"/><Relationship Id="rId38" Type="http://schemas.openxmlformats.org/officeDocument/2006/relationships/image" Target="../media/image5769.png"/><Relationship Id="rId379" Type="http://schemas.openxmlformats.org/officeDocument/2006/relationships/customXml" Target="../ink/ink6488.xml"/><Relationship Id="rId378" Type="http://schemas.openxmlformats.org/officeDocument/2006/relationships/image" Target="../media/image5937.png"/><Relationship Id="rId377" Type="http://schemas.openxmlformats.org/officeDocument/2006/relationships/customXml" Target="../ink/ink6487.xml"/><Relationship Id="rId376" Type="http://schemas.openxmlformats.org/officeDocument/2006/relationships/image" Target="../media/image5936.png"/><Relationship Id="rId375" Type="http://schemas.openxmlformats.org/officeDocument/2006/relationships/customXml" Target="../ink/ink6486.xml"/><Relationship Id="rId374" Type="http://schemas.openxmlformats.org/officeDocument/2006/relationships/image" Target="../media/image5935.png"/><Relationship Id="rId373" Type="http://schemas.openxmlformats.org/officeDocument/2006/relationships/customXml" Target="../ink/ink6485.xml"/><Relationship Id="rId372" Type="http://schemas.openxmlformats.org/officeDocument/2006/relationships/image" Target="../media/image5934.png"/><Relationship Id="rId371" Type="http://schemas.openxmlformats.org/officeDocument/2006/relationships/customXml" Target="../ink/ink6484.xml"/><Relationship Id="rId370" Type="http://schemas.openxmlformats.org/officeDocument/2006/relationships/image" Target="../media/image5933.png"/><Relationship Id="rId37" Type="http://schemas.openxmlformats.org/officeDocument/2006/relationships/customXml" Target="../ink/ink6316.xml"/><Relationship Id="rId369" Type="http://schemas.openxmlformats.org/officeDocument/2006/relationships/customXml" Target="../ink/ink6483.xml"/><Relationship Id="rId368" Type="http://schemas.openxmlformats.org/officeDocument/2006/relationships/image" Target="../media/image5932.png"/><Relationship Id="rId367" Type="http://schemas.openxmlformats.org/officeDocument/2006/relationships/customXml" Target="../ink/ink6482.xml"/><Relationship Id="rId366" Type="http://schemas.openxmlformats.org/officeDocument/2006/relationships/image" Target="../media/image5931.png"/><Relationship Id="rId365" Type="http://schemas.openxmlformats.org/officeDocument/2006/relationships/customXml" Target="../ink/ink6481.xml"/><Relationship Id="rId364" Type="http://schemas.openxmlformats.org/officeDocument/2006/relationships/image" Target="../media/image5930.png"/><Relationship Id="rId363" Type="http://schemas.openxmlformats.org/officeDocument/2006/relationships/customXml" Target="../ink/ink6480.xml"/><Relationship Id="rId362" Type="http://schemas.openxmlformats.org/officeDocument/2006/relationships/image" Target="../media/image5929.png"/><Relationship Id="rId361" Type="http://schemas.openxmlformats.org/officeDocument/2006/relationships/customXml" Target="../ink/ink6479.xml"/><Relationship Id="rId360" Type="http://schemas.openxmlformats.org/officeDocument/2006/relationships/image" Target="../media/image5928.png"/><Relationship Id="rId36" Type="http://schemas.openxmlformats.org/officeDocument/2006/relationships/image" Target="../media/image5768.png"/><Relationship Id="rId359" Type="http://schemas.openxmlformats.org/officeDocument/2006/relationships/customXml" Target="../ink/ink6478.xml"/><Relationship Id="rId358" Type="http://schemas.openxmlformats.org/officeDocument/2006/relationships/image" Target="../media/image5927.png"/><Relationship Id="rId357" Type="http://schemas.openxmlformats.org/officeDocument/2006/relationships/customXml" Target="../ink/ink6477.xml"/><Relationship Id="rId356" Type="http://schemas.openxmlformats.org/officeDocument/2006/relationships/image" Target="../media/image5926.png"/><Relationship Id="rId355" Type="http://schemas.openxmlformats.org/officeDocument/2006/relationships/customXml" Target="../ink/ink6476.xml"/><Relationship Id="rId354" Type="http://schemas.openxmlformats.org/officeDocument/2006/relationships/image" Target="../media/image5925.png"/><Relationship Id="rId353" Type="http://schemas.openxmlformats.org/officeDocument/2006/relationships/customXml" Target="../ink/ink6475.xml"/><Relationship Id="rId352" Type="http://schemas.openxmlformats.org/officeDocument/2006/relationships/image" Target="../media/image5924.png"/><Relationship Id="rId351" Type="http://schemas.openxmlformats.org/officeDocument/2006/relationships/customXml" Target="../ink/ink6474.xml"/><Relationship Id="rId350" Type="http://schemas.openxmlformats.org/officeDocument/2006/relationships/image" Target="../media/image5923.png"/><Relationship Id="rId35" Type="http://schemas.openxmlformats.org/officeDocument/2006/relationships/customXml" Target="../ink/ink6315.xml"/><Relationship Id="rId349" Type="http://schemas.openxmlformats.org/officeDocument/2006/relationships/customXml" Target="../ink/ink6473.xml"/><Relationship Id="rId348" Type="http://schemas.openxmlformats.org/officeDocument/2006/relationships/image" Target="../media/image5922.png"/><Relationship Id="rId347" Type="http://schemas.openxmlformats.org/officeDocument/2006/relationships/customXml" Target="../ink/ink6472.xml"/><Relationship Id="rId346" Type="http://schemas.openxmlformats.org/officeDocument/2006/relationships/image" Target="../media/image5921.png"/><Relationship Id="rId345" Type="http://schemas.openxmlformats.org/officeDocument/2006/relationships/customXml" Target="../ink/ink6471.xml"/><Relationship Id="rId344" Type="http://schemas.openxmlformats.org/officeDocument/2006/relationships/image" Target="../media/image5920.png"/><Relationship Id="rId343" Type="http://schemas.openxmlformats.org/officeDocument/2006/relationships/customXml" Target="../ink/ink6470.xml"/><Relationship Id="rId342" Type="http://schemas.openxmlformats.org/officeDocument/2006/relationships/image" Target="../media/image5919.png"/><Relationship Id="rId341" Type="http://schemas.openxmlformats.org/officeDocument/2006/relationships/customXml" Target="../ink/ink6469.xml"/><Relationship Id="rId340" Type="http://schemas.openxmlformats.org/officeDocument/2006/relationships/image" Target="../media/image5918.png"/><Relationship Id="rId34" Type="http://schemas.openxmlformats.org/officeDocument/2006/relationships/image" Target="../media/image5767.png"/><Relationship Id="rId339" Type="http://schemas.openxmlformats.org/officeDocument/2006/relationships/customXml" Target="../ink/ink6468.xml"/><Relationship Id="rId338" Type="http://schemas.openxmlformats.org/officeDocument/2006/relationships/image" Target="../media/image5917.png"/><Relationship Id="rId337" Type="http://schemas.openxmlformats.org/officeDocument/2006/relationships/customXml" Target="../ink/ink6467.xml"/><Relationship Id="rId336" Type="http://schemas.openxmlformats.org/officeDocument/2006/relationships/image" Target="../media/image5916.png"/><Relationship Id="rId335" Type="http://schemas.openxmlformats.org/officeDocument/2006/relationships/customXml" Target="../ink/ink6466.xml"/><Relationship Id="rId334" Type="http://schemas.openxmlformats.org/officeDocument/2006/relationships/image" Target="../media/image5915.png"/><Relationship Id="rId333" Type="http://schemas.openxmlformats.org/officeDocument/2006/relationships/customXml" Target="../ink/ink6465.xml"/><Relationship Id="rId332" Type="http://schemas.openxmlformats.org/officeDocument/2006/relationships/image" Target="../media/image5914.png"/><Relationship Id="rId331" Type="http://schemas.openxmlformats.org/officeDocument/2006/relationships/customXml" Target="../ink/ink6464.xml"/><Relationship Id="rId330" Type="http://schemas.openxmlformats.org/officeDocument/2006/relationships/image" Target="../media/image5913.png"/><Relationship Id="rId33" Type="http://schemas.openxmlformats.org/officeDocument/2006/relationships/customXml" Target="../ink/ink6314.xml"/><Relationship Id="rId329" Type="http://schemas.openxmlformats.org/officeDocument/2006/relationships/customXml" Target="../ink/ink6463.xml"/><Relationship Id="rId328" Type="http://schemas.openxmlformats.org/officeDocument/2006/relationships/image" Target="../media/image5912.png"/><Relationship Id="rId327" Type="http://schemas.openxmlformats.org/officeDocument/2006/relationships/customXml" Target="../ink/ink6462.xml"/><Relationship Id="rId326" Type="http://schemas.openxmlformats.org/officeDocument/2006/relationships/image" Target="../media/image5911.png"/><Relationship Id="rId325" Type="http://schemas.openxmlformats.org/officeDocument/2006/relationships/customXml" Target="../ink/ink6461.xml"/><Relationship Id="rId324" Type="http://schemas.openxmlformats.org/officeDocument/2006/relationships/image" Target="../media/image5910.png"/><Relationship Id="rId323" Type="http://schemas.openxmlformats.org/officeDocument/2006/relationships/customXml" Target="../ink/ink6460.xml"/><Relationship Id="rId322" Type="http://schemas.openxmlformats.org/officeDocument/2006/relationships/image" Target="../media/image5909.png"/><Relationship Id="rId321" Type="http://schemas.openxmlformats.org/officeDocument/2006/relationships/customXml" Target="../ink/ink6459.xml"/><Relationship Id="rId320" Type="http://schemas.openxmlformats.org/officeDocument/2006/relationships/image" Target="../media/image5908.png"/><Relationship Id="rId32" Type="http://schemas.openxmlformats.org/officeDocument/2006/relationships/image" Target="../media/image5766.png"/><Relationship Id="rId319" Type="http://schemas.openxmlformats.org/officeDocument/2006/relationships/customXml" Target="../ink/ink6458.xml"/><Relationship Id="rId318" Type="http://schemas.openxmlformats.org/officeDocument/2006/relationships/image" Target="../media/image5907.png"/><Relationship Id="rId317" Type="http://schemas.openxmlformats.org/officeDocument/2006/relationships/customXml" Target="../ink/ink6457.xml"/><Relationship Id="rId316" Type="http://schemas.openxmlformats.org/officeDocument/2006/relationships/image" Target="../media/image5906.png"/><Relationship Id="rId315" Type="http://schemas.openxmlformats.org/officeDocument/2006/relationships/customXml" Target="../ink/ink6456.xml"/><Relationship Id="rId314" Type="http://schemas.openxmlformats.org/officeDocument/2006/relationships/image" Target="../media/image5905.png"/><Relationship Id="rId313" Type="http://schemas.openxmlformats.org/officeDocument/2006/relationships/customXml" Target="../ink/ink6455.xml"/><Relationship Id="rId312" Type="http://schemas.openxmlformats.org/officeDocument/2006/relationships/image" Target="../media/image5904.png"/><Relationship Id="rId311" Type="http://schemas.openxmlformats.org/officeDocument/2006/relationships/customXml" Target="../ink/ink6454.xml"/><Relationship Id="rId310" Type="http://schemas.openxmlformats.org/officeDocument/2006/relationships/image" Target="../media/image5903.png"/><Relationship Id="rId31" Type="http://schemas.openxmlformats.org/officeDocument/2006/relationships/customXml" Target="../ink/ink6313.xml"/><Relationship Id="rId309" Type="http://schemas.openxmlformats.org/officeDocument/2006/relationships/customXml" Target="../ink/ink6453.xml"/><Relationship Id="rId308" Type="http://schemas.openxmlformats.org/officeDocument/2006/relationships/image" Target="../media/image5902.png"/><Relationship Id="rId307" Type="http://schemas.openxmlformats.org/officeDocument/2006/relationships/customXml" Target="../ink/ink6452.xml"/><Relationship Id="rId306" Type="http://schemas.openxmlformats.org/officeDocument/2006/relationships/image" Target="../media/image5901.png"/><Relationship Id="rId305" Type="http://schemas.openxmlformats.org/officeDocument/2006/relationships/customXml" Target="../ink/ink6451.xml"/><Relationship Id="rId304" Type="http://schemas.openxmlformats.org/officeDocument/2006/relationships/image" Target="../media/image5900.png"/><Relationship Id="rId303" Type="http://schemas.openxmlformats.org/officeDocument/2006/relationships/customXml" Target="../ink/ink6450.xml"/><Relationship Id="rId302" Type="http://schemas.openxmlformats.org/officeDocument/2006/relationships/image" Target="../media/image5899.png"/><Relationship Id="rId301" Type="http://schemas.openxmlformats.org/officeDocument/2006/relationships/customXml" Target="../ink/ink6449.xml"/><Relationship Id="rId300" Type="http://schemas.openxmlformats.org/officeDocument/2006/relationships/image" Target="../media/image5898.png"/><Relationship Id="rId30" Type="http://schemas.openxmlformats.org/officeDocument/2006/relationships/image" Target="../media/image5765.png"/><Relationship Id="rId3" Type="http://schemas.openxmlformats.org/officeDocument/2006/relationships/customXml" Target="../ink/ink6299.xml"/><Relationship Id="rId299" Type="http://schemas.openxmlformats.org/officeDocument/2006/relationships/customXml" Target="../ink/ink6448.xml"/><Relationship Id="rId298" Type="http://schemas.openxmlformats.org/officeDocument/2006/relationships/image" Target="../media/image5897.png"/><Relationship Id="rId297" Type="http://schemas.openxmlformats.org/officeDocument/2006/relationships/customXml" Target="../ink/ink6447.xml"/><Relationship Id="rId296" Type="http://schemas.openxmlformats.org/officeDocument/2006/relationships/image" Target="../media/image5896.png"/><Relationship Id="rId295" Type="http://schemas.openxmlformats.org/officeDocument/2006/relationships/customXml" Target="../ink/ink6446.xml"/><Relationship Id="rId294" Type="http://schemas.openxmlformats.org/officeDocument/2006/relationships/image" Target="../media/image5895.png"/><Relationship Id="rId293" Type="http://schemas.openxmlformats.org/officeDocument/2006/relationships/customXml" Target="../ink/ink6445.xml"/><Relationship Id="rId292" Type="http://schemas.openxmlformats.org/officeDocument/2006/relationships/image" Target="../media/image5894.png"/><Relationship Id="rId291" Type="http://schemas.openxmlformats.org/officeDocument/2006/relationships/customXml" Target="../ink/ink6444.xml"/><Relationship Id="rId290" Type="http://schemas.openxmlformats.org/officeDocument/2006/relationships/image" Target="../media/image5893.png"/><Relationship Id="rId29" Type="http://schemas.openxmlformats.org/officeDocument/2006/relationships/customXml" Target="../ink/ink6312.xml"/><Relationship Id="rId289" Type="http://schemas.openxmlformats.org/officeDocument/2006/relationships/customXml" Target="../ink/ink6443.xml"/><Relationship Id="rId288" Type="http://schemas.openxmlformats.org/officeDocument/2006/relationships/image" Target="../media/image5892.png"/><Relationship Id="rId287" Type="http://schemas.openxmlformats.org/officeDocument/2006/relationships/customXml" Target="../ink/ink6442.xml"/><Relationship Id="rId286" Type="http://schemas.openxmlformats.org/officeDocument/2006/relationships/image" Target="../media/image5891.png"/><Relationship Id="rId285" Type="http://schemas.openxmlformats.org/officeDocument/2006/relationships/customXml" Target="../ink/ink6441.xml"/><Relationship Id="rId284" Type="http://schemas.openxmlformats.org/officeDocument/2006/relationships/image" Target="../media/image5890.png"/><Relationship Id="rId283" Type="http://schemas.openxmlformats.org/officeDocument/2006/relationships/customXml" Target="../ink/ink6440.xml"/><Relationship Id="rId282" Type="http://schemas.openxmlformats.org/officeDocument/2006/relationships/image" Target="../media/image5889.png"/><Relationship Id="rId281" Type="http://schemas.openxmlformats.org/officeDocument/2006/relationships/customXml" Target="../ink/ink6439.xml"/><Relationship Id="rId280" Type="http://schemas.openxmlformats.org/officeDocument/2006/relationships/image" Target="../media/image5888.png"/><Relationship Id="rId28" Type="http://schemas.openxmlformats.org/officeDocument/2006/relationships/image" Target="../media/image5764.png"/><Relationship Id="rId279" Type="http://schemas.openxmlformats.org/officeDocument/2006/relationships/customXml" Target="../ink/ink6438.xml"/><Relationship Id="rId278" Type="http://schemas.openxmlformats.org/officeDocument/2006/relationships/image" Target="../media/image5887.png"/><Relationship Id="rId277" Type="http://schemas.openxmlformats.org/officeDocument/2006/relationships/customXml" Target="../ink/ink6437.xml"/><Relationship Id="rId276" Type="http://schemas.openxmlformats.org/officeDocument/2006/relationships/image" Target="../media/image5886.png"/><Relationship Id="rId275" Type="http://schemas.openxmlformats.org/officeDocument/2006/relationships/customXml" Target="../ink/ink6436.xml"/><Relationship Id="rId274" Type="http://schemas.openxmlformats.org/officeDocument/2006/relationships/image" Target="../media/image5885.png"/><Relationship Id="rId273" Type="http://schemas.openxmlformats.org/officeDocument/2006/relationships/customXml" Target="../ink/ink6435.xml"/><Relationship Id="rId272" Type="http://schemas.openxmlformats.org/officeDocument/2006/relationships/image" Target="../media/image5884.png"/><Relationship Id="rId271" Type="http://schemas.openxmlformats.org/officeDocument/2006/relationships/customXml" Target="../ink/ink6434.xml"/><Relationship Id="rId270" Type="http://schemas.openxmlformats.org/officeDocument/2006/relationships/image" Target="../media/image5883.png"/><Relationship Id="rId27" Type="http://schemas.openxmlformats.org/officeDocument/2006/relationships/customXml" Target="../ink/ink6311.xml"/><Relationship Id="rId269" Type="http://schemas.openxmlformats.org/officeDocument/2006/relationships/customXml" Target="../ink/ink6433.xml"/><Relationship Id="rId268" Type="http://schemas.openxmlformats.org/officeDocument/2006/relationships/image" Target="../media/image5882.png"/><Relationship Id="rId267" Type="http://schemas.openxmlformats.org/officeDocument/2006/relationships/customXml" Target="../ink/ink6432.xml"/><Relationship Id="rId266" Type="http://schemas.openxmlformats.org/officeDocument/2006/relationships/image" Target="../media/image5881.png"/><Relationship Id="rId265" Type="http://schemas.openxmlformats.org/officeDocument/2006/relationships/customXml" Target="../ink/ink6431.xml"/><Relationship Id="rId264" Type="http://schemas.openxmlformats.org/officeDocument/2006/relationships/image" Target="../media/image5880.png"/><Relationship Id="rId263" Type="http://schemas.openxmlformats.org/officeDocument/2006/relationships/customXml" Target="../ink/ink6430.xml"/><Relationship Id="rId262" Type="http://schemas.openxmlformats.org/officeDocument/2006/relationships/image" Target="../media/image5879.png"/><Relationship Id="rId261" Type="http://schemas.openxmlformats.org/officeDocument/2006/relationships/customXml" Target="../ink/ink6429.xml"/><Relationship Id="rId260" Type="http://schemas.openxmlformats.org/officeDocument/2006/relationships/image" Target="../media/image5878.png"/><Relationship Id="rId26" Type="http://schemas.openxmlformats.org/officeDocument/2006/relationships/image" Target="../media/image5763.png"/><Relationship Id="rId259" Type="http://schemas.openxmlformats.org/officeDocument/2006/relationships/customXml" Target="../ink/ink6428.xml"/><Relationship Id="rId258" Type="http://schemas.openxmlformats.org/officeDocument/2006/relationships/image" Target="../media/image5877.png"/><Relationship Id="rId257" Type="http://schemas.openxmlformats.org/officeDocument/2006/relationships/customXml" Target="../ink/ink6427.xml"/><Relationship Id="rId256" Type="http://schemas.openxmlformats.org/officeDocument/2006/relationships/image" Target="../media/image5876.png"/><Relationship Id="rId255" Type="http://schemas.openxmlformats.org/officeDocument/2006/relationships/customXml" Target="../ink/ink6426.xml"/><Relationship Id="rId254" Type="http://schemas.openxmlformats.org/officeDocument/2006/relationships/image" Target="../media/image5875.png"/><Relationship Id="rId253" Type="http://schemas.openxmlformats.org/officeDocument/2006/relationships/customXml" Target="../ink/ink6425.xml"/><Relationship Id="rId252" Type="http://schemas.openxmlformats.org/officeDocument/2006/relationships/image" Target="../media/image5874.png"/><Relationship Id="rId251" Type="http://schemas.openxmlformats.org/officeDocument/2006/relationships/customXml" Target="../ink/ink6424.xml"/><Relationship Id="rId250" Type="http://schemas.openxmlformats.org/officeDocument/2006/relationships/image" Target="../media/image5873.png"/><Relationship Id="rId25" Type="http://schemas.openxmlformats.org/officeDocument/2006/relationships/customXml" Target="../ink/ink6310.xml"/><Relationship Id="rId249" Type="http://schemas.openxmlformats.org/officeDocument/2006/relationships/customXml" Target="../ink/ink6423.xml"/><Relationship Id="rId248" Type="http://schemas.openxmlformats.org/officeDocument/2006/relationships/image" Target="../media/image5872.png"/><Relationship Id="rId247" Type="http://schemas.openxmlformats.org/officeDocument/2006/relationships/customXml" Target="../ink/ink6422.xml"/><Relationship Id="rId246" Type="http://schemas.openxmlformats.org/officeDocument/2006/relationships/image" Target="../media/image5871.png"/><Relationship Id="rId245" Type="http://schemas.openxmlformats.org/officeDocument/2006/relationships/customXml" Target="../ink/ink6421.xml"/><Relationship Id="rId244" Type="http://schemas.openxmlformats.org/officeDocument/2006/relationships/image" Target="../media/image5870.png"/><Relationship Id="rId243" Type="http://schemas.openxmlformats.org/officeDocument/2006/relationships/customXml" Target="../ink/ink6420.xml"/><Relationship Id="rId242" Type="http://schemas.openxmlformats.org/officeDocument/2006/relationships/image" Target="../media/image5869.png"/><Relationship Id="rId241" Type="http://schemas.openxmlformats.org/officeDocument/2006/relationships/customXml" Target="../ink/ink6419.xml"/><Relationship Id="rId240" Type="http://schemas.openxmlformats.org/officeDocument/2006/relationships/image" Target="../media/image5868.png"/><Relationship Id="rId24" Type="http://schemas.openxmlformats.org/officeDocument/2006/relationships/image" Target="../media/image5762.png"/><Relationship Id="rId239" Type="http://schemas.openxmlformats.org/officeDocument/2006/relationships/customXml" Target="../ink/ink6418.xml"/><Relationship Id="rId238" Type="http://schemas.openxmlformats.org/officeDocument/2006/relationships/image" Target="../media/image5867.png"/><Relationship Id="rId237" Type="http://schemas.openxmlformats.org/officeDocument/2006/relationships/customXml" Target="../ink/ink6417.xml"/><Relationship Id="rId236" Type="http://schemas.openxmlformats.org/officeDocument/2006/relationships/customXml" Target="../ink/ink6416.xml"/><Relationship Id="rId235" Type="http://schemas.openxmlformats.org/officeDocument/2006/relationships/image" Target="../media/image5866.png"/><Relationship Id="rId234" Type="http://schemas.openxmlformats.org/officeDocument/2006/relationships/customXml" Target="../ink/ink6415.xml"/><Relationship Id="rId233" Type="http://schemas.openxmlformats.org/officeDocument/2006/relationships/image" Target="../media/image5865.png"/><Relationship Id="rId232" Type="http://schemas.openxmlformats.org/officeDocument/2006/relationships/customXml" Target="../ink/ink6414.xml"/><Relationship Id="rId231" Type="http://schemas.openxmlformats.org/officeDocument/2006/relationships/image" Target="../media/image5864.png"/><Relationship Id="rId230" Type="http://schemas.openxmlformats.org/officeDocument/2006/relationships/customXml" Target="../ink/ink6413.xml"/><Relationship Id="rId23" Type="http://schemas.openxmlformats.org/officeDocument/2006/relationships/customXml" Target="../ink/ink6309.xml"/><Relationship Id="rId229" Type="http://schemas.openxmlformats.org/officeDocument/2006/relationships/image" Target="../media/image5863.png"/><Relationship Id="rId228" Type="http://schemas.openxmlformats.org/officeDocument/2006/relationships/customXml" Target="../ink/ink6412.xml"/><Relationship Id="rId227" Type="http://schemas.openxmlformats.org/officeDocument/2006/relationships/image" Target="../media/image5862.png"/><Relationship Id="rId226" Type="http://schemas.openxmlformats.org/officeDocument/2006/relationships/customXml" Target="../ink/ink6411.xml"/><Relationship Id="rId225" Type="http://schemas.openxmlformats.org/officeDocument/2006/relationships/image" Target="../media/image5861.png"/><Relationship Id="rId224" Type="http://schemas.openxmlformats.org/officeDocument/2006/relationships/customXml" Target="../ink/ink6410.xml"/><Relationship Id="rId223" Type="http://schemas.openxmlformats.org/officeDocument/2006/relationships/customXml" Target="../ink/ink6409.xml"/><Relationship Id="rId222" Type="http://schemas.openxmlformats.org/officeDocument/2006/relationships/image" Target="../media/image5860.png"/><Relationship Id="rId221" Type="http://schemas.openxmlformats.org/officeDocument/2006/relationships/customXml" Target="../ink/ink6408.xml"/><Relationship Id="rId220" Type="http://schemas.openxmlformats.org/officeDocument/2006/relationships/image" Target="../media/image5859.png"/><Relationship Id="rId22" Type="http://schemas.openxmlformats.org/officeDocument/2006/relationships/image" Target="../media/image5761.png"/><Relationship Id="rId219" Type="http://schemas.openxmlformats.org/officeDocument/2006/relationships/customXml" Target="../ink/ink6407.xml"/><Relationship Id="rId218" Type="http://schemas.openxmlformats.org/officeDocument/2006/relationships/image" Target="../media/image5858.png"/><Relationship Id="rId217" Type="http://schemas.openxmlformats.org/officeDocument/2006/relationships/customXml" Target="../ink/ink6406.xml"/><Relationship Id="rId216" Type="http://schemas.openxmlformats.org/officeDocument/2006/relationships/image" Target="../media/image5857.png"/><Relationship Id="rId215" Type="http://schemas.openxmlformats.org/officeDocument/2006/relationships/customXml" Target="../ink/ink6405.xml"/><Relationship Id="rId214" Type="http://schemas.openxmlformats.org/officeDocument/2006/relationships/image" Target="../media/image5856.png"/><Relationship Id="rId213" Type="http://schemas.openxmlformats.org/officeDocument/2006/relationships/customXml" Target="../ink/ink6404.xml"/><Relationship Id="rId212" Type="http://schemas.openxmlformats.org/officeDocument/2006/relationships/image" Target="../media/image5855.png"/><Relationship Id="rId211" Type="http://schemas.openxmlformats.org/officeDocument/2006/relationships/customXml" Target="../ink/ink6403.xml"/><Relationship Id="rId210" Type="http://schemas.openxmlformats.org/officeDocument/2006/relationships/image" Target="../media/image5854.png"/><Relationship Id="rId21" Type="http://schemas.openxmlformats.org/officeDocument/2006/relationships/customXml" Target="../ink/ink6308.xml"/><Relationship Id="rId209" Type="http://schemas.openxmlformats.org/officeDocument/2006/relationships/customXml" Target="../ink/ink6402.xml"/><Relationship Id="rId208" Type="http://schemas.openxmlformats.org/officeDocument/2006/relationships/image" Target="../media/image5853.png"/><Relationship Id="rId207" Type="http://schemas.openxmlformats.org/officeDocument/2006/relationships/customXml" Target="../ink/ink6401.xml"/><Relationship Id="rId206" Type="http://schemas.openxmlformats.org/officeDocument/2006/relationships/image" Target="../media/image5852.png"/><Relationship Id="rId205" Type="http://schemas.openxmlformats.org/officeDocument/2006/relationships/customXml" Target="../ink/ink6400.xml"/><Relationship Id="rId204" Type="http://schemas.openxmlformats.org/officeDocument/2006/relationships/image" Target="../media/image5851.png"/><Relationship Id="rId203" Type="http://schemas.openxmlformats.org/officeDocument/2006/relationships/customXml" Target="../ink/ink6399.xml"/><Relationship Id="rId202" Type="http://schemas.openxmlformats.org/officeDocument/2006/relationships/image" Target="../media/image5850.png"/><Relationship Id="rId201" Type="http://schemas.openxmlformats.org/officeDocument/2006/relationships/customXml" Target="../ink/ink6398.xml"/><Relationship Id="rId200" Type="http://schemas.openxmlformats.org/officeDocument/2006/relationships/image" Target="../media/image5849.png"/><Relationship Id="rId20" Type="http://schemas.openxmlformats.org/officeDocument/2006/relationships/image" Target="../media/image5760.png"/><Relationship Id="rId2" Type="http://schemas.openxmlformats.org/officeDocument/2006/relationships/image" Target="../media/image5751.png"/><Relationship Id="rId199" Type="http://schemas.openxmlformats.org/officeDocument/2006/relationships/customXml" Target="../ink/ink6397.xml"/><Relationship Id="rId198" Type="http://schemas.openxmlformats.org/officeDocument/2006/relationships/image" Target="../media/image5848.png"/><Relationship Id="rId197" Type="http://schemas.openxmlformats.org/officeDocument/2006/relationships/customXml" Target="../ink/ink6396.xml"/><Relationship Id="rId196" Type="http://schemas.openxmlformats.org/officeDocument/2006/relationships/image" Target="../media/image5847.png"/><Relationship Id="rId195" Type="http://schemas.openxmlformats.org/officeDocument/2006/relationships/customXml" Target="../ink/ink6395.xml"/><Relationship Id="rId194" Type="http://schemas.openxmlformats.org/officeDocument/2006/relationships/image" Target="../media/image5846.png"/><Relationship Id="rId193" Type="http://schemas.openxmlformats.org/officeDocument/2006/relationships/customXml" Target="../ink/ink6394.xml"/><Relationship Id="rId192" Type="http://schemas.openxmlformats.org/officeDocument/2006/relationships/image" Target="../media/image5845.png"/><Relationship Id="rId191" Type="http://schemas.openxmlformats.org/officeDocument/2006/relationships/customXml" Target="../ink/ink6393.xml"/><Relationship Id="rId190" Type="http://schemas.openxmlformats.org/officeDocument/2006/relationships/image" Target="../media/image5844.png"/><Relationship Id="rId19" Type="http://schemas.openxmlformats.org/officeDocument/2006/relationships/customXml" Target="../ink/ink6307.xml"/><Relationship Id="rId189" Type="http://schemas.openxmlformats.org/officeDocument/2006/relationships/customXml" Target="../ink/ink6392.xml"/><Relationship Id="rId188" Type="http://schemas.openxmlformats.org/officeDocument/2006/relationships/image" Target="../media/image5843.png"/><Relationship Id="rId187" Type="http://schemas.openxmlformats.org/officeDocument/2006/relationships/customXml" Target="../ink/ink6391.xml"/><Relationship Id="rId186" Type="http://schemas.openxmlformats.org/officeDocument/2006/relationships/image" Target="../media/image5842.png"/><Relationship Id="rId185" Type="http://schemas.openxmlformats.org/officeDocument/2006/relationships/customXml" Target="../ink/ink6390.xml"/><Relationship Id="rId184" Type="http://schemas.openxmlformats.org/officeDocument/2006/relationships/image" Target="../media/image5841.png"/><Relationship Id="rId183" Type="http://schemas.openxmlformats.org/officeDocument/2006/relationships/customXml" Target="../ink/ink6389.xml"/><Relationship Id="rId182" Type="http://schemas.openxmlformats.org/officeDocument/2006/relationships/image" Target="../media/image5840.png"/><Relationship Id="rId181" Type="http://schemas.openxmlformats.org/officeDocument/2006/relationships/customXml" Target="../ink/ink6388.xml"/><Relationship Id="rId180" Type="http://schemas.openxmlformats.org/officeDocument/2006/relationships/image" Target="../media/image5839.png"/><Relationship Id="rId18" Type="http://schemas.openxmlformats.org/officeDocument/2006/relationships/image" Target="../media/image5759.png"/><Relationship Id="rId179" Type="http://schemas.openxmlformats.org/officeDocument/2006/relationships/customXml" Target="../ink/ink6387.xml"/><Relationship Id="rId178" Type="http://schemas.openxmlformats.org/officeDocument/2006/relationships/image" Target="../media/image5838.png"/><Relationship Id="rId177" Type="http://schemas.openxmlformats.org/officeDocument/2006/relationships/customXml" Target="../ink/ink6386.xml"/><Relationship Id="rId176" Type="http://schemas.openxmlformats.org/officeDocument/2006/relationships/image" Target="../media/image5837.png"/><Relationship Id="rId175" Type="http://schemas.openxmlformats.org/officeDocument/2006/relationships/customXml" Target="../ink/ink6385.xml"/><Relationship Id="rId174" Type="http://schemas.openxmlformats.org/officeDocument/2006/relationships/image" Target="../media/image5836.png"/><Relationship Id="rId173" Type="http://schemas.openxmlformats.org/officeDocument/2006/relationships/customXml" Target="../ink/ink6384.xml"/><Relationship Id="rId172" Type="http://schemas.openxmlformats.org/officeDocument/2006/relationships/image" Target="../media/image5835.png"/><Relationship Id="rId171" Type="http://schemas.openxmlformats.org/officeDocument/2006/relationships/customXml" Target="../ink/ink6383.xml"/><Relationship Id="rId170" Type="http://schemas.openxmlformats.org/officeDocument/2006/relationships/image" Target="../media/image5834.png"/><Relationship Id="rId17" Type="http://schemas.openxmlformats.org/officeDocument/2006/relationships/customXml" Target="../ink/ink6306.xml"/><Relationship Id="rId169" Type="http://schemas.openxmlformats.org/officeDocument/2006/relationships/customXml" Target="../ink/ink6382.xml"/><Relationship Id="rId168" Type="http://schemas.openxmlformats.org/officeDocument/2006/relationships/image" Target="../media/image5833.png"/><Relationship Id="rId167" Type="http://schemas.openxmlformats.org/officeDocument/2006/relationships/customXml" Target="../ink/ink6381.xml"/><Relationship Id="rId166" Type="http://schemas.openxmlformats.org/officeDocument/2006/relationships/image" Target="../media/image5832.png"/><Relationship Id="rId165" Type="http://schemas.openxmlformats.org/officeDocument/2006/relationships/customXml" Target="../ink/ink6380.xml"/><Relationship Id="rId164" Type="http://schemas.openxmlformats.org/officeDocument/2006/relationships/image" Target="../media/image5831.png"/><Relationship Id="rId163" Type="http://schemas.openxmlformats.org/officeDocument/2006/relationships/customXml" Target="../ink/ink6379.xml"/><Relationship Id="rId162" Type="http://schemas.openxmlformats.org/officeDocument/2006/relationships/image" Target="../media/image5830.png"/><Relationship Id="rId161" Type="http://schemas.openxmlformats.org/officeDocument/2006/relationships/customXml" Target="../ink/ink6378.xml"/><Relationship Id="rId160" Type="http://schemas.openxmlformats.org/officeDocument/2006/relationships/image" Target="../media/image5829.png"/><Relationship Id="rId16" Type="http://schemas.openxmlformats.org/officeDocument/2006/relationships/image" Target="../media/image5758.png"/><Relationship Id="rId159" Type="http://schemas.openxmlformats.org/officeDocument/2006/relationships/customXml" Target="../ink/ink6377.xml"/><Relationship Id="rId158" Type="http://schemas.openxmlformats.org/officeDocument/2006/relationships/image" Target="../media/image5828.png"/><Relationship Id="rId157" Type="http://schemas.openxmlformats.org/officeDocument/2006/relationships/customXml" Target="../ink/ink6376.xml"/><Relationship Id="rId156" Type="http://schemas.openxmlformats.org/officeDocument/2006/relationships/image" Target="../media/image5827.png"/><Relationship Id="rId155" Type="http://schemas.openxmlformats.org/officeDocument/2006/relationships/customXml" Target="../ink/ink6375.xml"/><Relationship Id="rId154" Type="http://schemas.openxmlformats.org/officeDocument/2006/relationships/image" Target="../media/image5826.png"/><Relationship Id="rId153" Type="http://schemas.openxmlformats.org/officeDocument/2006/relationships/customXml" Target="../ink/ink6374.xml"/><Relationship Id="rId152" Type="http://schemas.openxmlformats.org/officeDocument/2006/relationships/image" Target="../media/image5825.png"/><Relationship Id="rId151" Type="http://schemas.openxmlformats.org/officeDocument/2006/relationships/customXml" Target="../ink/ink6373.xml"/><Relationship Id="rId150" Type="http://schemas.openxmlformats.org/officeDocument/2006/relationships/image" Target="../media/image5824.png"/><Relationship Id="rId15" Type="http://schemas.openxmlformats.org/officeDocument/2006/relationships/customXml" Target="../ink/ink6305.xml"/><Relationship Id="rId149" Type="http://schemas.openxmlformats.org/officeDocument/2006/relationships/customXml" Target="../ink/ink6372.xml"/><Relationship Id="rId148" Type="http://schemas.openxmlformats.org/officeDocument/2006/relationships/image" Target="../media/image5823.png"/><Relationship Id="rId147" Type="http://schemas.openxmlformats.org/officeDocument/2006/relationships/customXml" Target="../ink/ink6371.xml"/><Relationship Id="rId146" Type="http://schemas.openxmlformats.org/officeDocument/2006/relationships/image" Target="../media/image5822.png"/><Relationship Id="rId145" Type="http://schemas.openxmlformats.org/officeDocument/2006/relationships/customXml" Target="../ink/ink6370.xml"/><Relationship Id="rId144" Type="http://schemas.openxmlformats.org/officeDocument/2006/relationships/image" Target="../media/image5821.png"/><Relationship Id="rId143" Type="http://schemas.openxmlformats.org/officeDocument/2006/relationships/customXml" Target="../ink/ink6369.xml"/><Relationship Id="rId142" Type="http://schemas.openxmlformats.org/officeDocument/2006/relationships/image" Target="../media/image5820.png"/><Relationship Id="rId141" Type="http://schemas.openxmlformats.org/officeDocument/2006/relationships/customXml" Target="../ink/ink6368.xml"/><Relationship Id="rId140" Type="http://schemas.openxmlformats.org/officeDocument/2006/relationships/image" Target="../media/image5819.png"/><Relationship Id="rId14" Type="http://schemas.openxmlformats.org/officeDocument/2006/relationships/image" Target="../media/image5757.png"/><Relationship Id="rId139" Type="http://schemas.openxmlformats.org/officeDocument/2006/relationships/customXml" Target="../ink/ink6367.xml"/><Relationship Id="rId138" Type="http://schemas.openxmlformats.org/officeDocument/2006/relationships/image" Target="../media/image5818.png"/><Relationship Id="rId137" Type="http://schemas.openxmlformats.org/officeDocument/2006/relationships/customXml" Target="../ink/ink6366.xml"/><Relationship Id="rId136" Type="http://schemas.openxmlformats.org/officeDocument/2006/relationships/image" Target="../media/image5817.png"/><Relationship Id="rId135" Type="http://schemas.openxmlformats.org/officeDocument/2006/relationships/customXml" Target="../ink/ink6365.xml"/><Relationship Id="rId134" Type="http://schemas.openxmlformats.org/officeDocument/2006/relationships/image" Target="../media/image5816.png"/><Relationship Id="rId133" Type="http://schemas.openxmlformats.org/officeDocument/2006/relationships/customXml" Target="../ink/ink6364.xml"/><Relationship Id="rId132" Type="http://schemas.openxmlformats.org/officeDocument/2006/relationships/image" Target="../media/image5815.png"/><Relationship Id="rId131" Type="http://schemas.openxmlformats.org/officeDocument/2006/relationships/customXml" Target="../ink/ink6363.xml"/><Relationship Id="rId130" Type="http://schemas.openxmlformats.org/officeDocument/2006/relationships/image" Target="../media/image5814.png"/><Relationship Id="rId13" Type="http://schemas.openxmlformats.org/officeDocument/2006/relationships/customXml" Target="../ink/ink6304.xml"/><Relationship Id="rId129" Type="http://schemas.openxmlformats.org/officeDocument/2006/relationships/customXml" Target="../ink/ink6362.xml"/><Relationship Id="rId128" Type="http://schemas.openxmlformats.org/officeDocument/2006/relationships/image" Target="../media/image5813.png"/><Relationship Id="rId127" Type="http://schemas.openxmlformats.org/officeDocument/2006/relationships/customXml" Target="../ink/ink6361.xml"/><Relationship Id="rId126" Type="http://schemas.openxmlformats.org/officeDocument/2006/relationships/image" Target="../media/image5812.png"/><Relationship Id="rId125" Type="http://schemas.openxmlformats.org/officeDocument/2006/relationships/customXml" Target="../ink/ink6360.xml"/><Relationship Id="rId124" Type="http://schemas.openxmlformats.org/officeDocument/2006/relationships/image" Target="../media/image269.png"/><Relationship Id="rId123" Type="http://schemas.openxmlformats.org/officeDocument/2006/relationships/customXml" Target="../ink/ink6359.xml"/><Relationship Id="rId122" Type="http://schemas.openxmlformats.org/officeDocument/2006/relationships/image" Target="../media/image5811.png"/><Relationship Id="rId121" Type="http://schemas.openxmlformats.org/officeDocument/2006/relationships/customXml" Target="../ink/ink6358.xml"/><Relationship Id="rId120" Type="http://schemas.openxmlformats.org/officeDocument/2006/relationships/image" Target="../media/image5810.png"/><Relationship Id="rId12" Type="http://schemas.openxmlformats.org/officeDocument/2006/relationships/image" Target="../media/image5756.png"/><Relationship Id="rId119" Type="http://schemas.openxmlformats.org/officeDocument/2006/relationships/customXml" Target="../ink/ink6357.xml"/><Relationship Id="rId118" Type="http://schemas.openxmlformats.org/officeDocument/2006/relationships/image" Target="../media/image5809.png"/><Relationship Id="rId117" Type="http://schemas.openxmlformats.org/officeDocument/2006/relationships/customXml" Target="../ink/ink6356.xml"/><Relationship Id="rId116" Type="http://schemas.openxmlformats.org/officeDocument/2006/relationships/image" Target="../media/image5808.png"/><Relationship Id="rId115" Type="http://schemas.openxmlformats.org/officeDocument/2006/relationships/customXml" Target="../ink/ink6355.xml"/><Relationship Id="rId114" Type="http://schemas.openxmlformats.org/officeDocument/2006/relationships/image" Target="../media/image5807.png"/><Relationship Id="rId113" Type="http://schemas.openxmlformats.org/officeDocument/2006/relationships/customXml" Target="../ink/ink6354.xml"/><Relationship Id="rId112" Type="http://schemas.openxmlformats.org/officeDocument/2006/relationships/image" Target="../media/image5806.png"/><Relationship Id="rId111" Type="http://schemas.openxmlformats.org/officeDocument/2006/relationships/customXml" Target="../ink/ink6353.xml"/><Relationship Id="rId110" Type="http://schemas.openxmlformats.org/officeDocument/2006/relationships/image" Target="../media/image5805.png"/><Relationship Id="rId11" Type="http://schemas.openxmlformats.org/officeDocument/2006/relationships/customXml" Target="../ink/ink6303.xml"/><Relationship Id="rId109" Type="http://schemas.openxmlformats.org/officeDocument/2006/relationships/customXml" Target="../ink/ink6352.xml"/><Relationship Id="rId108" Type="http://schemas.openxmlformats.org/officeDocument/2006/relationships/image" Target="../media/image5804.png"/><Relationship Id="rId107" Type="http://schemas.openxmlformats.org/officeDocument/2006/relationships/customXml" Target="../ink/ink6351.xml"/><Relationship Id="rId106" Type="http://schemas.openxmlformats.org/officeDocument/2006/relationships/image" Target="../media/image5803.png"/><Relationship Id="rId105" Type="http://schemas.openxmlformats.org/officeDocument/2006/relationships/customXml" Target="../ink/ink6350.xml"/><Relationship Id="rId104" Type="http://schemas.openxmlformats.org/officeDocument/2006/relationships/image" Target="../media/image5802.png"/><Relationship Id="rId103" Type="http://schemas.openxmlformats.org/officeDocument/2006/relationships/customXml" Target="../ink/ink6349.xml"/><Relationship Id="rId102" Type="http://schemas.openxmlformats.org/officeDocument/2006/relationships/image" Target="../media/image5801.png"/><Relationship Id="rId101" Type="http://schemas.openxmlformats.org/officeDocument/2006/relationships/customXml" Target="../ink/ink6348.xml"/><Relationship Id="rId100" Type="http://schemas.openxmlformats.org/officeDocument/2006/relationships/image" Target="../media/image5800.png"/><Relationship Id="rId10" Type="http://schemas.openxmlformats.org/officeDocument/2006/relationships/image" Target="../media/image5755.png"/><Relationship Id="rId1" Type="http://schemas.openxmlformats.org/officeDocument/2006/relationships/customXml" Target="../ink/ink6298.xml"/></Relationships>
</file>

<file path=ppt/slides/_rels/slide59.xml.rels><?xml version="1.0" encoding="UTF-8" standalone="yes"?>
<Relationships xmlns="http://schemas.openxmlformats.org/package/2006/relationships"><Relationship Id="rId99" Type="http://schemas.openxmlformats.org/officeDocument/2006/relationships/image" Target="../media/image6011.png"/><Relationship Id="rId98" Type="http://schemas.openxmlformats.org/officeDocument/2006/relationships/customXml" Target="../ink/ink6565.xml"/><Relationship Id="rId97" Type="http://schemas.openxmlformats.org/officeDocument/2006/relationships/image" Target="../media/image6010.png"/><Relationship Id="rId96" Type="http://schemas.openxmlformats.org/officeDocument/2006/relationships/customXml" Target="../ink/ink6564.xml"/><Relationship Id="rId95" Type="http://schemas.openxmlformats.org/officeDocument/2006/relationships/image" Target="../media/image6009.png"/><Relationship Id="rId94" Type="http://schemas.openxmlformats.org/officeDocument/2006/relationships/customXml" Target="../ink/ink6563.xml"/><Relationship Id="rId93" Type="http://schemas.openxmlformats.org/officeDocument/2006/relationships/customXml" Target="../ink/ink6562.xml"/><Relationship Id="rId92" Type="http://schemas.openxmlformats.org/officeDocument/2006/relationships/image" Target="../media/image6008.png"/><Relationship Id="rId91" Type="http://schemas.openxmlformats.org/officeDocument/2006/relationships/customXml" Target="../ink/ink6561.xml"/><Relationship Id="rId90" Type="http://schemas.openxmlformats.org/officeDocument/2006/relationships/image" Target="../media/image6007.png"/><Relationship Id="rId9" Type="http://schemas.openxmlformats.org/officeDocument/2006/relationships/customXml" Target="../ink/ink6519.xml"/><Relationship Id="rId89" Type="http://schemas.openxmlformats.org/officeDocument/2006/relationships/customXml" Target="../ink/ink6560.xml"/><Relationship Id="rId88" Type="http://schemas.openxmlformats.org/officeDocument/2006/relationships/image" Target="../media/image6006.png"/><Relationship Id="rId87" Type="http://schemas.openxmlformats.org/officeDocument/2006/relationships/customXml" Target="../ink/ink6559.xml"/><Relationship Id="rId86" Type="http://schemas.openxmlformats.org/officeDocument/2006/relationships/image" Target="../media/image6005.png"/><Relationship Id="rId85" Type="http://schemas.openxmlformats.org/officeDocument/2006/relationships/customXml" Target="../ink/ink6558.xml"/><Relationship Id="rId84" Type="http://schemas.openxmlformats.org/officeDocument/2006/relationships/image" Target="../media/image6004.png"/><Relationship Id="rId83" Type="http://schemas.openxmlformats.org/officeDocument/2006/relationships/customXml" Target="../ink/ink6557.xml"/><Relationship Id="rId82" Type="http://schemas.openxmlformats.org/officeDocument/2006/relationships/image" Target="../media/image6003.png"/><Relationship Id="rId81" Type="http://schemas.openxmlformats.org/officeDocument/2006/relationships/customXml" Target="../ink/ink6556.xml"/><Relationship Id="rId80" Type="http://schemas.openxmlformats.org/officeDocument/2006/relationships/image" Target="../media/image6002.png"/><Relationship Id="rId8" Type="http://schemas.openxmlformats.org/officeDocument/2006/relationships/image" Target="../media/image5968.png"/><Relationship Id="rId79" Type="http://schemas.openxmlformats.org/officeDocument/2006/relationships/customXml" Target="../ink/ink6555.xml"/><Relationship Id="rId78" Type="http://schemas.openxmlformats.org/officeDocument/2006/relationships/image" Target="../media/image6001.png"/><Relationship Id="rId77" Type="http://schemas.openxmlformats.org/officeDocument/2006/relationships/customXml" Target="../ink/ink6554.xml"/><Relationship Id="rId76" Type="http://schemas.openxmlformats.org/officeDocument/2006/relationships/image" Target="../media/image6000.png"/><Relationship Id="rId75" Type="http://schemas.openxmlformats.org/officeDocument/2006/relationships/customXml" Target="../ink/ink6553.xml"/><Relationship Id="rId74" Type="http://schemas.openxmlformats.org/officeDocument/2006/relationships/image" Target="../media/image5999.png"/><Relationship Id="rId73" Type="http://schemas.openxmlformats.org/officeDocument/2006/relationships/customXml" Target="../ink/ink6552.xml"/><Relationship Id="rId72" Type="http://schemas.openxmlformats.org/officeDocument/2006/relationships/image" Target="../media/image5998.png"/><Relationship Id="rId71" Type="http://schemas.openxmlformats.org/officeDocument/2006/relationships/customXml" Target="../ink/ink6551.xml"/><Relationship Id="rId70" Type="http://schemas.openxmlformats.org/officeDocument/2006/relationships/image" Target="../media/image5997.png"/><Relationship Id="rId7" Type="http://schemas.openxmlformats.org/officeDocument/2006/relationships/customXml" Target="../ink/ink6518.xml"/><Relationship Id="rId69" Type="http://schemas.openxmlformats.org/officeDocument/2006/relationships/customXml" Target="../ink/ink6550.xml"/><Relationship Id="rId68" Type="http://schemas.openxmlformats.org/officeDocument/2006/relationships/image" Target="../media/image5996.png"/><Relationship Id="rId67" Type="http://schemas.openxmlformats.org/officeDocument/2006/relationships/customXml" Target="../ink/ink6549.xml"/><Relationship Id="rId66" Type="http://schemas.openxmlformats.org/officeDocument/2006/relationships/image" Target="../media/image5995.png"/><Relationship Id="rId65" Type="http://schemas.openxmlformats.org/officeDocument/2006/relationships/customXml" Target="../ink/ink6548.xml"/><Relationship Id="rId64" Type="http://schemas.openxmlformats.org/officeDocument/2006/relationships/image" Target="../media/image5994.png"/><Relationship Id="rId63" Type="http://schemas.openxmlformats.org/officeDocument/2006/relationships/customXml" Target="../ink/ink6547.xml"/><Relationship Id="rId62" Type="http://schemas.openxmlformats.org/officeDocument/2006/relationships/customXml" Target="../ink/ink6546.xml"/><Relationship Id="rId61" Type="http://schemas.openxmlformats.org/officeDocument/2006/relationships/image" Target="../media/image5993.png"/><Relationship Id="rId60" Type="http://schemas.openxmlformats.org/officeDocument/2006/relationships/customXml" Target="../ink/ink6545.xml"/><Relationship Id="rId6" Type="http://schemas.openxmlformats.org/officeDocument/2006/relationships/image" Target="../media/image5967.png"/><Relationship Id="rId59" Type="http://schemas.openxmlformats.org/officeDocument/2006/relationships/image" Target="../media/image5992.png"/><Relationship Id="rId58" Type="http://schemas.openxmlformats.org/officeDocument/2006/relationships/customXml" Target="../ink/ink6544.xml"/><Relationship Id="rId57" Type="http://schemas.openxmlformats.org/officeDocument/2006/relationships/image" Target="../media/image5991.png"/><Relationship Id="rId56" Type="http://schemas.openxmlformats.org/officeDocument/2006/relationships/customXml" Target="../ink/ink6543.xml"/><Relationship Id="rId55" Type="http://schemas.openxmlformats.org/officeDocument/2006/relationships/image" Target="../media/image5990.png"/><Relationship Id="rId54" Type="http://schemas.openxmlformats.org/officeDocument/2006/relationships/customXml" Target="../ink/ink6542.xml"/><Relationship Id="rId53" Type="http://schemas.openxmlformats.org/officeDocument/2006/relationships/image" Target="../media/image5989.png"/><Relationship Id="rId52" Type="http://schemas.openxmlformats.org/officeDocument/2006/relationships/customXml" Target="../ink/ink6541.xml"/><Relationship Id="rId51" Type="http://schemas.openxmlformats.org/officeDocument/2006/relationships/image" Target="../media/image5988.png"/><Relationship Id="rId50" Type="http://schemas.openxmlformats.org/officeDocument/2006/relationships/customXml" Target="../ink/ink6540.xml"/><Relationship Id="rId5" Type="http://schemas.openxmlformats.org/officeDocument/2006/relationships/customXml" Target="../ink/ink6517.xml"/><Relationship Id="rId49" Type="http://schemas.openxmlformats.org/officeDocument/2006/relationships/image" Target="../media/image5987.png"/><Relationship Id="rId48" Type="http://schemas.openxmlformats.org/officeDocument/2006/relationships/customXml" Target="../ink/ink6539.xml"/><Relationship Id="rId47" Type="http://schemas.openxmlformats.org/officeDocument/2006/relationships/image" Target="../media/image5986.png"/><Relationship Id="rId46" Type="http://schemas.openxmlformats.org/officeDocument/2006/relationships/customXml" Target="../ink/ink6538.xml"/><Relationship Id="rId45" Type="http://schemas.openxmlformats.org/officeDocument/2006/relationships/image" Target="../media/image5985.png"/><Relationship Id="rId44" Type="http://schemas.openxmlformats.org/officeDocument/2006/relationships/customXml" Target="../ink/ink6537.xml"/><Relationship Id="rId43" Type="http://schemas.openxmlformats.org/officeDocument/2006/relationships/image" Target="../media/image5984.png"/><Relationship Id="rId42" Type="http://schemas.openxmlformats.org/officeDocument/2006/relationships/customXml" Target="../ink/ink6536.xml"/><Relationship Id="rId41" Type="http://schemas.openxmlformats.org/officeDocument/2006/relationships/image" Target="../media/image5983.png"/><Relationship Id="rId40" Type="http://schemas.openxmlformats.org/officeDocument/2006/relationships/customXml" Target="../ink/ink6535.xml"/><Relationship Id="rId4" Type="http://schemas.openxmlformats.org/officeDocument/2006/relationships/image" Target="../media/image5966.png"/><Relationship Id="rId39" Type="http://schemas.openxmlformats.org/officeDocument/2006/relationships/image" Target="../media/image5982.png"/><Relationship Id="rId38" Type="http://schemas.openxmlformats.org/officeDocument/2006/relationships/customXml" Target="../ink/ink6534.xml"/><Relationship Id="rId37" Type="http://schemas.openxmlformats.org/officeDocument/2006/relationships/customXml" Target="../ink/ink6533.xml"/><Relationship Id="rId36" Type="http://schemas.openxmlformats.org/officeDocument/2006/relationships/image" Target="../media/image269.png"/><Relationship Id="rId35" Type="http://schemas.openxmlformats.org/officeDocument/2006/relationships/customXml" Target="../ink/ink6532.xml"/><Relationship Id="rId34" Type="http://schemas.openxmlformats.org/officeDocument/2006/relationships/image" Target="../media/image5981.png"/><Relationship Id="rId33" Type="http://schemas.openxmlformats.org/officeDocument/2006/relationships/customXml" Target="../ink/ink6531.xml"/><Relationship Id="rId32" Type="http://schemas.openxmlformats.org/officeDocument/2006/relationships/image" Target="../media/image5980.png"/><Relationship Id="rId31" Type="http://schemas.openxmlformats.org/officeDocument/2006/relationships/customXml" Target="../ink/ink6530.xml"/><Relationship Id="rId30" Type="http://schemas.openxmlformats.org/officeDocument/2006/relationships/image" Target="../media/image5979.png"/><Relationship Id="rId3" Type="http://schemas.openxmlformats.org/officeDocument/2006/relationships/customXml" Target="../ink/ink6516.xml"/><Relationship Id="rId29" Type="http://schemas.openxmlformats.org/officeDocument/2006/relationships/customXml" Target="../ink/ink6529.xml"/><Relationship Id="rId28" Type="http://schemas.openxmlformats.org/officeDocument/2006/relationships/image" Target="../media/image5978.png"/><Relationship Id="rId27" Type="http://schemas.openxmlformats.org/officeDocument/2006/relationships/customXml" Target="../ink/ink6528.xml"/><Relationship Id="rId26" Type="http://schemas.openxmlformats.org/officeDocument/2006/relationships/image" Target="../media/image5977.png"/><Relationship Id="rId25" Type="http://schemas.openxmlformats.org/officeDocument/2006/relationships/customXml" Target="../ink/ink6527.xml"/><Relationship Id="rId24" Type="http://schemas.openxmlformats.org/officeDocument/2006/relationships/image" Target="../media/image5976.png"/><Relationship Id="rId23" Type="http://schemas.openxmlformats.org/officeDocument/2006/relationships/customXml" Target="../ink/ink6526.xml"/><Relationship Id="rId22" Type="http://schemas.openxmlformats.org/officeDocument/2006/relationships/image" Target="../media/image5975.png"/><Relationship Id="rId21" Type="http://schemas.openxmlformats.org/officeDocument/2006/relationships/customXml" Target="../ink/ink6525.xml"/><Relationship Id="rId201" Type="http://schemas.openxmlformats.org/officeDocument/2006/relationships/slideLayout" Target="../slideLayouts/slideLayout2.xml"/><Relationship Id="rId200" Type="http://schemas.openxmlformats.org/officeDocument/2006/relationships/tags" Target="../tags/tag124.xml"/><Relationship Id="rId20" Type="http://schemas.openxmlformats.org/officeDocument/2006/relationships/image" Target="../media/image5974.png"/><Relationship Id="rId2" Type="http://schemas.openxmlformats.org/officeDocument/2006/relationships/image" Target="../media/image5965.png"/><Relationship Id="rId199" Type="http://schemas.openxmlformats.org/officeDocument/2006/relationships/image" Target="../media/image6061.png"/><Relationship Id="rId198" Type="http://schemas.openxmlformats.org/officeDocument/2006/relationships/customXml" Target="../ink/ink6615.xml"/><Relationship Id="rId197" Type="http://schemas.openxmlformats.org/officeDocument/2006/relationships/image" Target="../media/image6060.png"/><Relationship Id="rId196" Type="http://schemas.openxmlformats.org/officeDocument/2006/relationships/customXml" Target="../ink/ink6614.xml"/><Relationship Id="rId195" Type="http://schemas.openxmlformats.org/officeDocument/2006/relationships/image" Target="../media/image6059.png"/><Relationship Id="rId194" Type="http://schemas.openxmlformats.org/officeDocument/2006/relationships/customXml" Target="../ink/ink6613.xml"/><Relationship Id="rId193" Type="http://schemas.openxmlformats.org/officeDocument/2006/relationships/image" Target="../media/image6058.png"/><Relationship Id="rId192" Type="http://schemas.openxmlformats.org/officeDocument/2006/relationships/customXml" Target="../ink/ink6612.xml"/><Relationship Id="rId191" Type="http://schemas.openxmlformats.org/officeDocument/2006/relationships/image" Target="../media/image6057.png"/><Relationship Id="rId190" Type="http://schemas.openxmlformats.org/officeDocument/2006/relationships/customXml" Target="../ink/ink6611.xml"/><Relationship Id="rId19" Type="http://schemas.openxmlformats.org/officeDocument/2006/relationships/customXml" Target="../ink/ink6524.xml"/><Relationship Id="rId189" Type="http://schemas.openxmlformats.org/officeDocument/2006/relationships/image" Target="../media/image6056.png"/><Relationship Id="rId188" Type="http://schemas.openxmlformats.org/officeDocument/2006/relationships/customXml" Target="../ink/ink6610.xml"/><Relationship Id="rId187" Type="http://schemas.openxmlformats.org/officeDocument/2006/relationships/image" Target="../media/image6055.png"/><Relationship Id="rId186" Type="http://schemas.openxmlformats.org/officeDocument/2006/relationships/customXml" Target="../ink/ink6609.xml"/><Relationship Id="rId185" Type="http://schemas.openxmlformats.org/officeDocument/2006/relationships/image" Target="../media/image6054.png"/><Relationship Id="rId184" Type="http://schemas.openxmlformats.org/officeDocument/2006/relationships/customXml" Target="../ink/ink6608.xml"/><Relationship Id="rId183" Type="http://schemas.openxmlformats.org/officeDocument/2006/relationships/image" Target="../media/image6053.png"/><Relationship Id="rId182" Type="http://schemas.openxmlformats.org/officeDocument/2006/relationships/customXml" Target="../ink/ink6607.xml"/><Relationship Id="rId181" Type="http://schemas.openxmlformats.org/officeDocument/2006/relationships/image" Target="../media/image6052.png"/><Relationship Id="rId180" Type="http://schemas.openxmlformats.org/officeDocument/2006/relationships/customXml" Target="../ink/ink6606.xml"/><Relationship Id="rId18" Type="http://schemas.openxmlformats.org/officeDocument/2006/relationships/image" Target="../media/image5973.png"/><Relationship Id="rId179" Type="http://schemas.openxmlformats.org/officeDocument/2006/relationships/image" Target="../media/image6051.png"/><Relationship Id="rId178" Type="http://schemas.openxmlformats.org/officeDocument/2006/relationships/customXml" Target="../ink/ink6605.xml"/><Relationship Id="rId177" Type="http://schemas.openxmlformats.org/officeDocument/2006/relationships/image" Target="../media/image6050.png"/><Relationship Id="rId176" Type="http://schemas.openxmlformats.org/officeDocument/2006/relationships/customXml" Target="../ink/ink6604.xml"/><Relationship Id="rId175" Type="http://schemas.openxmlformats.org/officeDocument/2006/relationships/image" Target="../media/image6049.png"/><Relationship Id="rId174" Type="http://schemas.openxmlformats.org/officeDocument/2006/relationships/customXml" Target="../ink/ink6603.xml"/><Relationship Id="rId173" Type="http://schemas.openxmlformats.org/officeDocument/2006/relationships/image" Target="../media/image6048.png"/><Relationship Id="rId172" Type="http://schemas.openxmlformats.org/officeDocument/2006/relationships/customXml" Target="../ink/ink6602.xml"/><Relationship Id="rId171" Type="http://schemas.openxmlformats.org/officeDocument/2006/relationships/image" Target="../media/image6047.png"/><Relationship Id="rId170" Type="http://schemas.openxmlformats.org/officeDocument/2006/relationships/customXml" Target="../ink/ink6601.xml"/><Relationship Id="rId17" Type="http://schemas.openxmlformats.org/officeDocument/2006/relationships/customXml" Target="../ink/ink6523.xml"/><Relationship Id="rId169" Type="http://schemas.openxmlformats.org/officeDocument/2006/relationships/image" Target="../media/image6046.png"/><Relationship Id="rId168" Type="http://schemas.openxmlformats.org/officeDocument/2006/relationships/customXml" Target="../ink/ink6600.xml"/><Relationship Id="rId167" Type="http://schemas.openxmlformats.org/officeDocument/2006/relationships/image" Target="../media/image6045.png"/><Relationship Id="rId166" Type="http://schemas.openxmlformats.org/officeDocument/2006/relationships/customXml" Target="../ink/ink6599.xml"/><Relationship Id="rId165" Type="http://schemas.openxmlformats.org/officeDocument/2006/relationships/image" Target="../media/image6044.png"/><Relationship Id="rId164" Type="http://schemas.openxmlformats.org/officeDocument/2006/relationships/customXml" Target="../ink/ink6598.xml"/><Relationship Id="rId163" Type="http://schemas.openxmlformats.org/officeDocument/2006/relationships/image" Target="../media/image6043.png"/><Relationship Id="rId162" Type="http://schemas.openxmlformats.org/officeDocument/2006/relationships/customXml" Target="../ink/ink6597.xml"/><Relationship Id="rId161" Type="http://schemas.openxmlformats.org/officeDocument/2006/relationships/image" Target="../media/image6042.png"/><Relationship Id="rId160" Type="http://schemas.openxmlformats.org/officeDocument/2006/relationships/customXml" Target="../ink/ink6596.xml"/><Relationship Id="rId16" Type="http://schemas.openxmlformats.org/officeDocument/2006/relationships/image" Target="../media/image5972.png"/><Relationship Id="rId159" Type="http://schemas.openxmlformats.org/officeDocument/2006/relationships/image" Target="../media/image6041.png"/><Relationship Id="rId158" Type="http://schemas.openxmlformats.org/officeDocument/2006/relationships/customXml" Target="../ink/ink6595.xml"/><Relationship Id="rId157" Type="http://schemas.openxmlformats.org/officeDocument/2006/relationships/image" Target="../media/image6040.png"/><Relationship Id="rId156" Type="http://schemas.openxmlformats.org/officeDocument/2006/relationships/customXml" Target="../ink/ink6594.xml"/><Relationship Id="rId155" Type="http://schemas.openxmlformats.org/officeDocument/2006/relationships/image" Target="../media/image6039.png"/><Relationship Id="rId154" Type="http://schemas.openxmlformats.org/officeDocument/2006/relationships/customXml" Target="../ink/ink6593.xml"/><Relationship Id="rId153" Type="http://schemas.openxmlformats.org/officeDocument/2006/relationships/image" Target="../media/image6038.png"/><Relationship Id="rId152" Type="http://schemas.openxmlformats.org/officeDocument/2006/relationships/customXml" Target="../ink/ink6592.xml"/><Relationship Id="rId151" Type="http://schemas.openxmlformats.org/officeDocument/2006/relationships/image" Target="../media/image6037.png"/><Relationship Id="rId150" Type="http://schemas.openxmlformats.org/officeDocument/2006/relationships/customXml" Target="../ink/ink6591.xml"/><Relationship Id="rId15" Type="http://schemas.openxmlformats.org/officeDocument/2006/relationships/customXml" Target="../ink/ink6522.xml"/><Relationship Id="rId149" Type="http://schemas.openxmlformats.org/officeDocument/2006/relationships/image" Target="../media/image6036.png"/><Relationship Id="rId148" Type="http://schemas.openxmlformats.org/officeDocument/2006/relationships/customXml" Target="../ink/ink6590.xml"/><Relationship Id="rId147" Type="http://schemas.openxmlformats.org/officeDocument/2006/relationships/image" Target="../media/image6035.png"/><Relationship Id="rId146" Type="http://schemas.openxmlformats.org/officeDocument/2006/relationships/customXml" Target="../ink/ink6589.xml"/><Relationship Id="rId145" Type="http://schemas.openxmlformats.org/officeDocument/2006/relationships/image" Target="../media/image6034.png"/><Relationship Id="rId144" Type="http://schemas.openxmlformats.org/officeDocument/2006/relationships/customXml" Target="../ink/ink6588.xml"/><Relationship Id="rId143" Type="http://schemas.openxmlformats.org/officeDocument/2006/relationships/image" Target="../media/image6033.png"/><Relationship Id="rId142" Type="http://schemas.openxmlformats.org/officeDocument/2006/relationships/customXml" Target="../ink/ink6587.xml"/><Relationship Id="rId141" Type="http://schemas.openxmlformats.org/officeDocument/2006/relationships/image" Target="../media/image6032.png"/><Relationship Id="rId140" Type="http://schemas.openxmlformats.org/officeDocument/2006/relationships/customXml" Target="../ink/ink6586.xml"/><Relationship Id="rId14" Type="http://schemas.openxmlformats.org/officeDocument/2006/relationships/image" Target="../media/image5971.png"/><Relationship Id="rId139" Type="http://schemas.openxmlformats.org/officeDocument/2006/relationships/image" Target="../media/image6031.png"/><Relationship Id="rId138" Type="http://schemas.openxmlformats.org/officeDocument/2006/relationships/customXml" Target="../ink/ink6585.xml"/><Relationship Id="rId137" Type="http://schemas.openxmlformats.org/officeDocument/2006/relationships/image" Target="../media/image6030.png"/><Relationship Id="rId136" Type="http://schemas.openxmlformats.org/officeDocument/2006/relationships/customXml" Target="../ink/ink6584.xml"/><Relationship Id="rId135" Type="http://schemas.openxmlformats.org/officeDocument/2006/relationships/image" Target="../media/image6029.png"/><Relationship Id="rId134" Type="http://schemas.openxmlformats.org/officeDocument/2006/relationships/customXml" Target="../ink/ink6583.xml"/><Relationship Id="rId133" Type="http://schemas.openxmlformats.org/officeDocument/2006/relationships/image" Target="../media/image6028.png"/><Relationship Id="rId132" Type="http://schemas.openxmlformats.org/officeDocument/2006/relationships/customXml" Target="../ink/ink6582.xml"/><Relationship Id="rId131" Type="http://schemas.openxmlformats.org/officeDocument/2006/relationships/image" Target="../media/image6027.png"/><Relationship Id="rId130" Type="http://schemas.openxmlformats.org/officeDocument/2006/relationships/customXml" Target="../ink/ink6581.xml"/><Relationship Id="rId13" Type="http://schemas.openxmlformats.org/officeDocument/2006/relationships/customXml" Target="../ink/ink6521.xml"/><Relationship Id="rId129" Type="http://schemas.openxmlformats.org/officeDocument/2006/relationships/image" Target="../media/image6026.png"/><Relationship Id="rId128" Type="http://schemas.openxmlformats.org/officeDocument/2006/relationships/customXml" Target="../ink/ink6580.xml"/><Relationship Id="rId127" Type="http://schemas.openxmlformats.org/officeDocument/2006/relationships/image" Target="../media/image6025.png"/><Relationship Id="rId126" Type="http://schemas.openxmlformats.org/officeDocument/2006/relationships/customXml" Target="../ink/ink6579.xml"/><Relationship Id="rId125" Type="http://schemas.openxmlformats.org/officeDocument/2006/relationships/image" Target="../media/image6024.png"/><Relationship Id="rId124" Type="http://schemas.openxmlformats.org/officeDocument/2006/relationships/customXml" Target="../ink/ink6578.xml"/><Relationship Id="rId123" Type="http://schemas.openxmlformats.org/officeDocument/2006/relationships/image" Target="../media/image6023.png"/><Relationship Id="rId122" Type="http://schemas.openxmlformats.org/officeDocument/2006/relationships/customXml" Target="../ink/ink6577.xml"/><Relationship Id="rId121" Type="http://schemas.openxmlformats.org/officeDocument/2006/relationships/image" Target="../media/image6022.png"/><Relationship Id="rId120" Type="http://schemas.openxmlformats.org/officeDocument/2006/relationships/customXml" Target="../ink/ink6576.xml"/><Relationship Id="rId12" Type="http://schemas.openxmlformats.org/officeDocument/2006/relationships/image" Target="../media/image5970.png"/><Relationship Id="rId119" Type="http://schemas.openxmlformats.org/officeDocument/2006/relationships/image" Target="../media/image6021.png"/><Relationship Id="rId118" Type="http://schemas.openxmlformats.org/officeDocument/2006/relationships/customXml" Target="../ink/ink6575.xml"/><Relationship Id="rId117" Type="http://schemas.openxmlformats.org/officeDocument/2006/relationships/image" Target="../media/image6020.png"/><Relationship Id="rId116" Type="http://schemas.openxmlformats.org/officeDocument/2006/relationships/customXml" Target="../ink/ink6574.xml"/><Relationship Id="rId115" Type="http://schemas.openxmlformats.org/officeDocument/2006/relationships/image" Target="../media/image6019.png"/><Relationship Id="rId114" Type="http://schemas.openxmlformats.org/officeDocument/2006/relationships/customXml" Target="../ink/ink6573.xml"/><Relationship Id="rId113" Type="http://schemas.openxmlformats.org/officeDocument/2006/relationships/image" Target="../media/image6018.png"/><Relationship Id="rId112" Type="http://schemas.openxmlformats.org/officeDocument/2006/relationships/customXml" Target="../ink/ink6572.xml"/><Relationship Id="rId111" Type="http://schemas.openxmlformats.org/officeDocument/2006/relationships/image" Target="../media/image6017.png"/><Relationship Id="rId110" Type="http://schemas.openxmlformats.org/officeDocument/2006/relationships/customXml" Target="../ink/ink6571.xml"/><Relationship Id="rId11" Type="http://schemas.openxmlformats.org/officeDocument/2006/relationships/customXml" Target="../ink/ink6520.xml"/><Relationship Id="rId109" Type="http://schemas.openxmlformats.org/officeDocument/2006/relationships/image" Target="../media/image6016.png"/><Relationship Id="rId108" Type="http://schemas.openxmlformats.org/officeDocument/2006/relationships/customXml" Target="../ink/ink6570.xml"/><Relationship Id="rId107" Type="http://schemas.openxmlformats.org/officeDocument/2006/relationships/image" Target="../media/image6015.png"/><Relationship Id="rId106" Type="http://schemas.openxmlformats.org/officeDocument/2006/relationships/customXml" Target="../ink/ink6569.xml"/><Relationship Id="rId105" Type="http://schemas.openxmlformats.org/officeDocument/2006/relationships/image" Target="../media/image6014.png"/><Relationship Id="rId104" Type="http://schemas.openxmlformats.org/officeDocument/2006/relationships/customXml" Target="../ink/ink6568.xml"/><Relationship Id="rId103" Type="http://schemas.openxmlformats.org/officeDocument/2006/relationships/image" Target="../media/image6013.png"/><Relationship Id="rId102" Type="http://schemas.openxmlformats.org/officeDocument/2006/relationships/customXml" Target="../ink/ink6567.xml"/><Relationship Id="rId101" Type="http://schemas.openxmlformats.org/officeDocument/2006/relationships/image" Target="../media/image6012.png"/><Relationship Id="rId100" Type="http://schemas.openxmlformats.org/officeDocument/2006/relationships/customXml" Target="../ink/ink6566.xml"/><Relationship Id="rId10" Type="http://schemas.openxmlformats.org/officeDocument/2006/relationships/image" Target="../media/image5969.png"/><Relationship Id="rId1" Type="http://schemas.openxmlformats.org/officeDocument/2006/relationships/customXml" Target="../ink/ink6515.xml"/></Relationships>
</file>

<file path=ppt/slides/_rels/slide6.xml.rels><?xml version="1.0" encoding="UTF-8" standalone="yes"?>
<Relationships xmlns="http://schemas.openxmlformats.org/package/2006/relationships"><Relationship Id="rId99" Type="http://schemas.openxmlformats.org/officeDocument/2006/relationships/customXml" Target="../ink/ink50.xml"/><Relationship Id="rId98" Type="http://schemas.openxmlformats.org/officeDocument/2006/relationships/image" Target="../media/image51.png"/><Relationship Id="rId97" Type="http://schemas.openxmlformats.org/officeDocument/2006/relationships/customXml" Target="../ink/ink49.xml"/><Relationship Id="rId96" Type="http://schemas.openxmlformats.org/officeDocument/2006/relationships/image" Target="../media/image50.png"/><Relationship Id="rId95" Type="http://schemas.openxmlformats.org/officeDocument/2006/relationships/customXml" Target="../ink/ink48.xml"/><Relationship Id="rId94" Type="http://schemas.openxmlformats.org/officeDocument/2006/relationships/image" Target="../media/image49.png"/><Relationship Id="rId93" Type="http://schemas.openxmlformats.org/officeDocument/2006/relationships/customXml" Target="../ink/ink47.xml"/><Relationship Id="rId92" Type="http://schemas.openxmlformats.org/officeDocument/2006/relationships/image" Target="../media/image48.png"/><Relationship Id="rId91" Type="http://schemas.openxmlformats.org/officeDocument/2006/relationships/customXml" Target="../ink/ink46.xml"/><Relationship Id="rId90" Type="http://schemas.openxmlformats.org/officeDocument/2006/relationships/image" Target="../media/image47.png"/><Relationship Id="rId9" Type="http://schemas.openxmlformats.org/officeDocument/2006/relationships/customXml" Target="../ink/ink5.xml"/><Relationship Id="rId89" Type="http://schemas.openxmlformats.org/officeDocument/2006/relationships/customXml" Target="../ink/ink45.xml"/><Relationship Id="rId88" Type="http://schemas.openxmlformats.org/officeDocument/2006/relationships/image" Target="../media/image46.png"/><Relationship Id="rId87" Type="http://schemas.openxmlformats.org/officeDocument/2006/relationships/customXml" Target="../ink/ink44.xml"/><Relationship Id="rId86" Type="http://schemas.openxmlformats.org/officeDocument/2006/relationships/image" Target="../media/image45.png"/><Relationship Id="rId85" Type="http://schemas.openxmlformats.org/officeDocument/2006/relationships/customXml" Target="../ink/ink43.xml"/><Relationship Id="rId84" Type="http://schemas.openxmlformats.org/officeDocument/2006/relationships/image" Target="../media/image44.png"/><Relationship Id="rId83" Type="http://schemas.openxmlformats.org/officeDocument/2006/relationships/customXml" Target="../ink/ink42.xml"/><Relationship Id="rId82" Type="http://schemas.openxmlformats.org/officeDocument/2006/relationships/image" Target="../media/image43.png"/><Relationship Id="rId81" Type="http://schemas.openxmlformats.org/officeDocument/2006/relationships/customXml" Target="../ink/ink41.xml"/><Relationship Id="rId80" Type="http://schemas.openxmlformats.org/officeDocument/2006/relationships/image" Target="../media/image42.png"/><Relationship Id="rId8" Type="http://schemas.openxmlformats.org/officeDocument/2006/relationships/image" Target="../media/image6.png"/><Relationship Id="rId79" Type="http://schemas.openxmlformats.org/officeDocument/2006/relationships/customXml" Target="../ink/ink40.xml"/><Relationship Id="rId78" Type="http://schemas.openxmlformats.org/officeDocument/2006/relationships/image" Target="../media/image41.png"/><Relationship Id="rId77" Type="http://schemas.openxmlformats.org/officeDocument/2006/relationships/customXml" Target="../ink/ink39.xml"/><Relationship Id="rId76" Type="http://schemas.openxmlformats.org/officeDocument/2006/relationships/image" Target="../media/image40.png"/><Relationship Id="rId75" Type="http://schemas.openxmlformats.org/officeDocument/2006/relationships/customXml" Target="../ink/ink38.xml"/><Relationship Id="rId74" Type="http://schemas.openxmlformats.org/officeDocument/2006/relationships/image" Target="../media/image39.png"/><Relationship Id="rId73" Type="http://schemas.openxmlformats.org/officeDocument/2006/relationships/customXml" Target="../ink/ink37.xml"/><Relationship Id="rId72" Type="http://schemas.openxmlformats.org/officeDocument/2006/relationships/image" Target="../media/image38.png"/><Relationship Id="rId71" Type="http://schemas.openxmlformats.org/officeDocument/2006/relationships/customXml" Target="../ink/ink36.xml"/><Relationship Id="rId70" Type="http://schemas.openxmlformats.org/officeDocument/2006/relationships/image" Target="../media/image37.png"/><Relationship Id="rId7" Type="http://schemas.openxmlformats.org/officeDocument/2006/relationships/customXml" Target="../ink/ink4.xml"/><Relationship Id="rId69" Type="http://schemas.openxmlformats.org/officeDocument/2006/relationships/customXml" Target="../ink/ink35.xml"/><Relationship Id="rId68" Type="http://schemas.openxmlformats.org/officeDocument/2006/relationships/image" Target="../media/image36.png"/><Relationship Id="rId67" Type="http://schemas.openxmlformats.org/officeDocument/2006/relationships/customXml" Target="../ink/ink34.xml"/><Relationship Id="rId66" Type="http://schemas.openxmlformats.org/officeDocument/2006/relationships/image" Target="../media/image35.png"/><Relationship Id="rId65" Type="http://schemas.openxmlformats.org/officeDocument/2006/relationships/customXml" Target="../ink/ink33.xml"/><Relationship Id="rId64" Type="http://schemas.openxmlformats.org/officeDocument/2006/relationships/image" Target="../media/image34.png"/><Relationship Id="rId63" Type="http://schemas.openxmlformats.org/officeDocument/2006/relationships/customXml" Target="../ink/ink32.xml"/><Relationship Id="rId62" Type="http://schemas.openxmlformats.org/officeDocument/2006/relationships/image" Target="../media/image33.png"/><Relationship Id="rId61" Type="http://schemas.openxmlformats.org/officeDocument/2006/relationships/customXml" Target="../ink/ink31.xml"/><Relationship Id="rId60" Type="http://schemas.openxmlformats.org/officeDocument/2006/relationships/image" Target="../media/image32.png"/><Relationship Id="rId6" Type="http://schemas.openxmlformats.org/officeDocument/2006/relationships/image" Target="../media/image5.png"/><Relationship Id="rId59" Type="http://schemas.openxmlformats.org/officeDocument/2006/relationships/customXml" Target="../ink/ink30.xml"/><Relationship Id="rId58" Type="http://schemas.openxmlformats.org/officeDocument/2006/relationships/image" Target="../media/image31.png"/><Relationship Id="rId57" Type="http://schemas.openxmlformats.org/officeDocument/2006/relationships/customXml" Target="../ink/ink29.xml"/><Relationship Id="rId56" Type="http://schemas.openxmlformats.org/officeDocument/2006/relationships/image" Target="../media/image30.png"/><Relationship Id="rId55" Type="http://schemas.openxmlformats.org/officeDocument/2006/relationships/customXml" Target="../ink/ink28.xml"/><Relationship Id="rId54" Type="http://schemas.openxmlformats.org/officeDocument/2006/relationships/image" Target="../media/image29.png"/><Relationship Id="rId53" Type="http://schemas.openxmlformats.org/officeDocument/2006/relationships/customXml" Target="../ink/ink27.xml"/><Relationship Id="rId52" Type="http://schemas.openxmlformats.org/officeDocument/2006/relationships/image" Target="../media/image28.png"/><Relationship Id="rId51" Type="http://schemas.openxmlformats.org/officeDocument/2006/relationships/customXml" Target="../ink/ink26.xml"/><Relationship Id="rId50" Type="http://schemas.openxmlformats.org/officeDocument/2006/relationships/image" Target="../media/image27.png"/><Relationship Id="rId5" Type="http://schemas.openxmlformats.org/officeDocument/2006/relationships/customXml" Target="../ink/ink3.xml"/><Relationship Id="rId49" Type="http://schemas.openxmlformats.org/officeDocument/2006/relationships/customXml" Target="../ink/ink25.xml"/><Relationship Id="rId48" Type="http://schemas.openxmlformats.org/officeDocument/2006/relationships/image" Target="../media/image26.png"/><Relationship Id="rId47" Type="http://schemas.openxmlformats.org/officeDocument/2006/relationships/customXml" Target="../ink/ink24.xml"/><Relationship Id="rId46" Type="http://schemas.openxmlformats.org/officeDocument/2006/relationships/image" Target="../media/image25.png"/><Relationship Id="rId45" Type="http://schemas.openxmlformats.org/officeDocument/2006/relationships/customXml" Target="../ink/ink23.xml"/><Relationship Id="rId44" Type="http://schemas.openxmlformats.org/officeDocument/2006/relationships/image" Target="../media/image24.png"/><Relationship Id="rId43" Type="http://schemas.openxmlformats.org/officeDocument/2006/relationships/customXml" Target="../ink/ink22.xml"/><Relationship Id="rId42" Type="http://schemas.openxmlformats.org/officeDocument/2006/relationships/image" Target="../media/image23.png"/><Relationship Id="rId41" Type="http://schemas.openxmlformats.org/officeDocument/2006/relationships/customXml" Target="../ink/ink21.xml"/><Relationship Id="rId40" Type="http://schemas.openxmlformats.org/officeDocument/2006/relationships/image" Target="../media/image22.png"/><Relationship Id="rId4" Type="http://schemas.openxmlformats.org/officeDocument/2006/relationships/image" Target="../media/image4.png"/><Relationship Id="rId39" Type="http://schemas.openxmlformats.org/officeDocument/2006/relationships/customXml" Target="../ink/ink20.xml"/><Relationship Id="rId38" Type="http://schemas.openxmlformats.org/officeDocument/2006/relationships/image" Target="../media/image21.png"/><Relationship Id="rId37" Type="http://schemas.openxmlformats.org/officeDocument/2006/relationships/customXml" Target="../ink/ink19.xml"/><Relationship Id="rId36" Type="http://schemas.openxmlformats.org/officeDocument/2006/relationships/image" Target="../media/image20.png"/><Relationship Id="rId35" Type="http://schemas.openxmlformats.org/officeDocument/2006/relationships/customXml" Target="../ink/ink18.xml"/><Relationship Id="rId34" Type="http://schemas.openxmlformats.org/officeDocument/2006/relationships/image" Target="../media/image19.png"/><Relationship Id="rId33" Type="http://schemas.openxmlformats.org/officeDocument/2006/relationships/customXml" Target="../ink/ink17.xml"/><Relationship Id="rId32" Type="http://schemas.openxmlformats.org/officeDocument/2006/relationships/image" Target="../media/image18.png"/><Relationship Id="rId31" Type="http://schemas.openxmlformats.org/officeDocument/2006/relationships/customXml" Target="../ink/ink16.xml"/><Relationship Id="rId30" Type="http://schemas.openxmlformats.org/officeDocument/2006/relationships/image" Target="../media/image17.png"/><Relationship Id="rId3" Type="http://schemas.openxmlformats.org/officeDocument/2006/relationships/customXml" Target="../ink/ink2.xml"/><Relationship Id="rId29" Type="http://schemas.openxmlformats.org/officeDocument/2006/relationships/customXml" Target="../ink/ink15.xml"/><Relationship Id="rId28" Type="http://schemas.openxmlformats.org/officeDocument/2006/relationships/image" Target="../media/image16.png"/><Relationship Id="rId27" Type="http://schemas.openxmlformats.org/officeDocument/2006/relationships/customXml" Target="../ink/ink14.xml"/><Relationship Id="rId26" Type="http://schemas.openxmlformats.org/officeDocument/2006/relationships/image" Target="../media/image15.png"/><Relationship Id="rId25" Type="http://schemas.openxmlformats.org/officeDocument/2006/relationships/customXml" Target="../ink/ink13.xml"/><Relationship Id="rId24" Type="http://schemas.openxmlformats.org/officeDocument/2006/relationships/image" Target="../media/image14.png"/><Relationship Id="rId23" Type="http://schemas.openxmlformats.org/officeDocument/2006/relationships/customXml" Target="../ink/ink12.xml"/><Relationship Id="rId22" Type="http://schemas.openxmlformats.org/officeDocument/2006/relationships/image" Target="../media/image13.png"/><Relationship Id="rId21" Type="http://schemas.openxmlformats.org/officeDocument/2006/relationships/customXml" Target="../ink/ink11.xml"/><Relationship Id="rId206" Type="http://schemas.openxmlformats.org/officeDocument/2006/relationships/slideLayout" Target="../slideLayouts/slideLayout2.xml"/><Relationship Id="rId205" Type="http://schemas.openxmlformats.org/officeDocument/2006/relationships/tags" Target="../tags/tag71.xml"/><Relationship Id="rId204" Type="http://schemas.openxmlformats.org/officeDocument/2006/relationships/image" Target="../media/image104.png"/><Relationship Id="rId203" Type="http://schemas.openxmlformats.org/officeDocument/2006/relationships/customXml" Target="../ink/ink102.xml"/><Relationship Id="rId202" Type="http://schemas.openxmlformats.org/officeDocument/2006/relationships/image" Target="../media/image103.png"/><Relationship Id="rId201" Type="http://schemas.openxmlformats.org/officeDocument/2006/relationships/customXml" Target="../ink/ink101.xml"/><Relationship Id="rId200" Type="http://schemas.openxmlformats.org/officeDocument/2006/relationships/image" Target="../media/image102.png"/><Relationship Id="rId20" Type="http://schemas.openxmlformats.org/officeDocument/2006/relationships/image" Target="../media/image12.png"/><Relationship Id="rId2" Type="http://schemas.openxmlformats.org/officeDocument/2006/relationships/image" Target="../media/image3.png"/><Relationship Id="rId199" Type="http://schemas.openxmlformats.org/officeDocument/2006/relationships/customXml" Target="../ink/ink100.xml"/><Relationship Id="rId198" Type="http://schemas.openxmlformats.org/officeDocument/2006/relationships/image" Target="../media/image101.png"/><Relationship Id="rId197" Type="http://schemas.openxmlformats.org/officeDocument/2006/relationships/customXml" Target="../ink/ink99.xml"/><Relationship Id="rId196" Type="http://schemas.openxmlformats.org/officeDocument/2006/relationships/image" Target="../media/image100.png"/><Relationship Id="rId195" Type="http://schemas.openxmlformats.org/officeDocument/2006/relationships/customXml" Target="../ink/ink98.xml"/><Relationship Id="rId194" Type="http://schemas.openxmlformats.org/officeDocument/2006/relationships/image" Target="../media/image99.png"/><Relationship Id="rId193" Type="http://schemas.openxmlformats.org/officeDocument/2006/relationships/customXml" Target="../ink/ink97.xml"/><Relationship Id="rId192" Type="http://schemas.openxmlformats.org/officeDocument/2006/relationships/image" Target="../media/image98.png"/><Relationship Id="rId191" Type="http://schemas.openxmlformats.org/officeDocument/2006/relationships/customXml" Target="../ink/ink96.xml"/><Relationship Id="rId190" Type="http://schemas.openxmlformats.org/officeDocument/2006/relationships/image" Target="../media/image97.png"/><Relationship Id="rId19" Type="http://schemas.openxmlformats.org/officeDocument/2006/relationships/customXml" Target="../ink/ink10.xml"/><Relationship Id="rId189" Type="http://schemas.openxmlformats.org/officeDocument/2006/relationships/customXml" Target="../ink/ink95.xml"/><Relationship Id="rId188" Type="http://schemas.openxmlformats.org/officeDocument/2006/relationships/image" Target="../media/image96.png"/><Relationship Id="rId187" Type="http://schemas.openxmlformats.org/officeDocument/2006/relationships/customXml" Target="../ink/ink94.xml"/><Relationship Id="rId186" Type="http://schemas.openxmlformats.org/officeDocument/2006/relationships/image" Target="../media/image95.png"/><Relationship Id="rId185" Type="http://schemas.openxmlformats.org/officeDocument/2006/relationships/customXml" Target="../ink/ink93.xml"/><Relationship Id="rId184" Type="http://schemas.openxmlformats.org/officeDocument/2006/relationships/image" Target="../media/image94.png"/><Relationship Id="rId183" Type="http://schemas.openxmlformats.org/officeDocument/2006/relationships/customXml" Target="../ink/ink92.xml"/><Relationship Id="rId182" Type="http://schemas.openxmlformats.org/officeDocument/2006/relationships/image" Target="../media/image93.png"/><Relationship Id="rId181" Type="http://schemas.openxmlformats.org/officeDocument/2006/relationships/customXml" Target="../ink/ink91.xml"/><Relationship Id="rId180" Type="http://schemas.openxmlformats.org/officeDocument/2006/relationships/image" Target="../media/image92.png"/><Relationship Id="rId18" Type="http://schemas.openxmlformats.org/officeDocument/2006/relationships/image" Target="../media/image11.png"/><Relationship Id="rId179" Type="http://schemas.openxmlformats.org/officeDocument/2006/relationships/customXml" Target="../ink/ink90.xml"/><Relationship Id="rId178" Type="http://schemas.openxmlformats.org/officeDocument/2006/relationships/image" Target="../media/image91.png"/><Relationship Id="rId177" Type="http://schemas.openxmlformats.org/officeDocument/2006/relationships/customXml" Target="../ink/ink89.xml"/><Relationship Id="rId176" Type="http://schemas.openxmlformats.org/officeDocument/2006/relationships/image" Target="../media/image90.png"/><Relationship Id="rId175" Type="http://schemas.openxmlformats.org/officeDocument/2006/relationships/customXml" Target="../ink/ink88.xml"/><Relationship Id="rId174" Type="http://schemas.openxmlformats.org/officeDocument/2006/relationships/image" Target="../media/image89.png"/><Relationship Id="rId173" Type="http://schemas.openxmlformats.org/officeDocument/2006/relationships/customXml" Target="../ink/ink87.xml"/><Relationship Id="rId172" Type="http://schemas.openxmlformats.org/officeDocument/2006/relationships/image" Target="../media/image88.png"/><Relationship Id="rId171" Type="http://schemas.openxmlformats.org/officeDocument/2006/relationships/customXml" Target="../ink/ink86.xml"/><Relationship Id="rId170" Type="http://schemas.openxmlformats.org/officeDocument/2006/relationships/image" Target="../media/image87.png"/><Relationship Id="rId17" Type="http://schemas.openxmlformats.org/officeDocument/2006/relationships/customXml" Target="../ink/ink9.xml"/><Relationship Id="rId169" Type="http://schemas.openxmlformats.org/officeDocument/2006/relationships/customXml" Target="../ink/ink85.xml"/><Relationship Id="rId168" Type="http://schemas.openxmlformats.org/officeDocument/2006/relationships/image" Target="../media/image86.png"/><Relationship Id="rId167" Type="http://schemas.openxmlformats.org/officeDocument/2006/relationships/customXml" Target="../ink/ink84.xml"/><Relationship Id="rId166" Type="http://schemas.openxmlformats.org/officeDocument/2006/relationships/image" Target="../media/image85.png"/><Relationship Id="rId165" Type="http://schemas.openxmlformats.org/officeDocument/2006/relationships/customXml" Target="../ink/ink83.xml"/><Relationship Id="rId164" Type="http://schemas.openxmlformats.org/officeDocument/2006/relationships/image" Target="../media/image84.png"/><Relationship Id="rId163" Type="http://schemas.openxmlformats.org/officeDocument/2006/relationships/customXml" Target="../ink/ink82.xml"/><Relationship Id="rId162" Type="http://schemas.openxmlformats.org/officeDocument/2006/relationships/image" Target="../media/image83.png"/><Relationship Id="rId161" Type="http://schemas.openxmlformats.org/officeDocument/2006/relationships/customXml" Target="../ink/ink81.xml"/><Relationship Id="rId160" Type="http://schemas.openxmlformats.org/officeDocument/2006/relationships/image" Target="../media/image82.png"/><Relationship Id="rId16" Type="http://schemas.openxmlformats.org/officeDocument/2006/relationships/image" Target="../media/image10.png"/><Relationship Id="rId159" Type="http://schemas.openxmlformats.org/officeDocument/2006/relationships/customXml" Target="../ink/ink80.xml"/><Relationship Id="rId158" Type="http://schemas.openxmlformats.org/officeDocument/2006/relationships/image" Target="../media/image81.png"/><Relationship Id="rId157" Type="http://schemas.openxmlformats.org/officeDocument/2006/relationships/customXml" Target="../ink/ink79.xml"/><Relationship Id="rId156" Type="http://schemas.openxmlformats.org/officeDocument/2006/relationships/image" Target="../media/image80.png"/><Relationship Id="rId155" Type="http://schemas.openxmlformats.org/officeDocument/2006/relationships/customXml" Target="../ink/ink78.xml"/><Relationship Id="rId154" Type="http://schemas.openxmlformats.org/officeDocument/2006/relationships/image" Target="../media/image79.png"/><Relationship Id="rId153" Type="http://schemas.openxmlformats.org/officeDocument/2006/relationships/customXml" Target="../ink/ink77.xml"/><Relationship Id="rId152" Type="http://schemas.openxmlformats.org/officeDocument/2006/relationships/image" Target="../media/image78.png"/><Relationship Id="rId151" Type="http://schemas.openxmlformats.org/officeDocument/2006/relationships/customXml" Target="../ink/ink76.xml"/><Relationship Id="rId150" Type="http://schemas.openxmlformats.org/officeDocument/2006/relationships/image" Target="../media/image77.png"/><Relationship Id="rId15" Type="http://schemas.openxmlformats.org/officeDocument/2006/relationships/customXml" Target="../ink/ink8.xml"/><Relationship Id="rId149" Type="http://schemas.openxmlformats.org/officeDocument/2006/relationships/customXml" Target="../ink/ink75.xml"/><Relationship Id="rId148" Type="http://schemas.openxmlformats.org/officeDocument/2006/relationships/image" Target="../media/image76.png"/><Relationship Id="rId147" Type="http://schemas.openxmlformats.org/officeDocument/2006/relationships/customXml" Target="../ink/ink74.xml"/><Relationship Id="rId146" Type="http://schemas.openxmlformats.org/officeDocument/2006/relationships/image" Target="../media/image75.png"/><Relationship Id="rId145" Type="http://schemas.openxmlformats.org/officeDocument/2006/relationships/customXml" Target="../ink/ink73.xml"/><Relationship Id="rId144" Type="http://schemas.openxmlformats.org/officeDocument/2006/relationships/image" Target="../media/image74.png"/><Relationship Id="rId143" Type="http://schemas.openxmlformats.org/officeDocument/2006/relationships/customXml" Target="../ink/ink72.xml"/><Relationship Id="rId142" Type="http://schemas.openxmlformats.org/officeDocument/2006/relationships/image" Target="../media/image73.png"/><Relationship Id="rId141" Type="http://schemas.openxmlformats.org/officeDocument/2006/relationships/customXml" Target="../ink/ink71.xml"/><Relationship Id="rId140" Type="http://schemas.openxmlformats.org/officeDocument/2006/relationships/image" Target="../media/image72.png"/><Relationship Id="rId14" Type="http://schemas.openxmlformats.org/officeDocument/2006/relationships/image" Target="../media/image9.png"/><Relationship Id="rId139" Type="http://schemas.openxmlformats.org/officeDocument/2006/relationships/customXml" Target="../ink/ink70.xml"/><Relationship Id="rId138" Type="http://schemas.openxmlformats.org/officeDocument/2006/relationships/image" Target="../media/image71.png"/><Relationship Id="rId137" Type="http://schemas.openxmlformats.org/officeDocument/2006/relationships/customXml" Target="../ink/ink69.xml"/><Relationship Id="rId136" Type="http://schemas.openxmlformats.org/officeDocument/2006/relationships/image" Target="../media/image70.png"/><Relationship Id="rId135" Type="http://schemas.openxmlformats.org/officeDocument/2006/relationships/customXml" Target="../ink/ink68.xml"/><Relationship Id="rId134" Type="http://schemas.openxmlformats.org/officeDocument/2006/relationships/image" Target="../media/image69.png"/><Relationship Id="rId133" Type="http://schemas.openxmlformats.org/officeDocument/2006/relationships/customXml" Target="../ink/ink67.xml"/><Relationship Id="rId132" Type="http://schemas.openxmlformats.org/officeDocument/2006/relationships/image" Target="../media/image68.png"/><Relationship Id="rId131" Type="http://schemas.openxmlformats.org/officeDocument/2006/relationships/customXml" Target="../ink/ink66.xml"/><Relationship Id="rId130" Type="http://schemas.openxmlformats.org/officeDocument/2006/relationships/image" Target="../media/image67.png"/><Relationship Id="rId13" Type="http://schemas.openxmlformats.org/officeDocument/2006/relationships/customXml" Target="../ink/ink7.xml"/><Relationship Id="rId129" Type="http://schemas.openxmlformats.org/officeDocument/2006/relationships/customXml" Target="../ink/ink65.xml"/><Relationship Id="rId128" Type="http://schemas.openxmlformats.org/officeDocument/2006/relationships/image" Target="../media/image66.png"/><Relationship Id="rId127" Type="http://schemas.openxmlformats.org/officeDocument/2006/relationships/customXml" Target="../ink/ink64.xml"/><Relationship Id="rId126" Type="http://schemas.openxmlformats.org/officeDocument/2006/relationships/image" Target="../media/image65.png"/><Relationship Id="rId125" Type="http://schemas.openxmlformats.org/officeDocument/2006/relationships/customXml" Target="../ink/ink63.xml"/><Relationship Id="rId124" Type="http://schemas.openxmlformats.org/officeDocument/2006/relationships/image" Target="../media/image64.png"/><Relationship Id="rId123" Type="http://schemas.openxmlformats.org/officeDocument/2006/relationships/customXml" Target="../ink/ink62.xml"/><Relationship Id="rId122" Type="http://schemas.openxmlformats.org/officeDocument/2006/relationships/image" Target="../media/image63.png"/><Relationship Id="rId121" Type="http://schemas.openxmlformats.org/officeDocument/2006/relationships/customXml" Target="../ink/ink61.xml"/><Relationship Id="rId120" Type="http://schemas.openxmlformats.org/officeDocument/2006/relationships/image" Target="../media/image62.png"/><Relationship Id="rId12" Type="http://schemas.openxmlformats.org/officeDocument/2006/relationships/image" Target="../media/image8.png"/><Relationship Id="rId119" Type="http://schemas.openxmlformats.org/officeDocument/2006/relationships/customXml" Target="../ink/ink60.xml"/><Relationship Id="rId118" Type="http://schemas.openxmlformats.org/officeDocument/2006/relationships/image" Target="../media/image61.png"/><Relationship Id="rId117" Type="http://schemas.openxmlformats.org/officeDocument/2006/relationships/customXml" Target="../ink/ink59.xml"/><Relationship Id="rId116" Type="http://schemas.openxmlformats.org/officeDocument/2006/relationships/image" Target="../media/image60.png"/><Relationship Id="rId115" Type="http://schemas.openxmlformats.org/officeDocument/2006/relationships/customXml" Target="../ink/ink58.xml"/><Relationship Id="rId114" Type="http://schemas.openxmlformats.org/officeDocument/2006/relationships/image" Target="../media/image59.png"/><Relationship Id="rId113" Type="http://schemas.openxmlformats.org/officeDocument/2006/relationships/customXml" Target="../ink/ink57.xml"/><Relationship Id="rId112" Type="http://schemas.openxmlformats.org/officeDocument/2006/relationships/image" Target="../media/image58.png"/><Relationship Id="rId111" Type="http://schemas.openxmlformats.org/officeDocument/2006/relationships/customXml" Target="../ink/ink56.xml"/><Relationship Id="rId110" Type="http://schemas.openxmlformats.org/officeDocument/2006/relationships/image" Target="../media/image57.png"/><Relationship Id="rId11" Type="http://schemas.openxmlformats.org/officeDocument/2006/relationships/customXml" Target="../ink/ink6.xml"/><Relationship Id="rId109" Type="http://schemas.openxmlformats.org/officeDocument/2006/relationships/customXml" Target="../ink/ink55.xml"/><Relationship Id="rId108" Type="http://schemas.openxmlformats.org/officeDocument/2006/relationships/image" Target="../media/image56.png"/><Relationship Id="rId107" Type="http://schemas.openxmlformats.org/officeDocument/2006/relationships/customXml" Target="../ink/ink54.xml"/><Relationship Id="rId106" Type="http://schemas.openxmlformats.org/officeDocument/2006/relationships/image" Target="../media/image55.png"/><Relationship Id="rId105" Type="http://schemas.openxmlformats.org/officeDocument/2006/relationships/customXml" Target="../ink/ink53.xml"/><Relationship Id="rId104" Type="http://schemas.openxmlformats.org/officeDocument/2006/relationships/image" Target="../media/image54.png"/><Relationship Id="rId103" Type="http://schemas.openxmlformats.org/officeDocument/2006/relationships/customXml" Target="../ink/ink52.xml"/><Relationship Id="rId102" Type="http://schemas.openxmlformats.org/officeDocument/2006/relationships/image" Target="../media/image53.png"/><Relationship Id="rId101" Type="http://schemas.openxmlformats.org/officeDocument/2006/relationships/customXml" Target="../ink/ink51.xml"/><Relationship Id="rId100" Type="http://schemas.openxmlformats.org/officeDocument/2006/relationships/image" Target="../media/image52.png"/><Relationship Id="rId10" Type="http://schemas.openxmlformats.org/officeDocument/2006/relationships/image" Target="../media/image7.png"/><Relationship Id="rId1" Type="http://schemas.openxmlformats.org/officeDocument/2006/relationships/customXml" Target="../ink/ink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5.xml"/></Relationships>
</file>

<file path=ppt/slides/_rels/slide61.xml.rels><?xml version="1.0" encoding="UTF-8" standalone="yes"?>
<Relationships xmlns="http://schemas.openxmlformats.org/package/2006/relationships"><Relationship Id="rId99" Type="http://schemas.openxmlformats.org/officeDocument/2006/relationships/image" Target="../media/image6108.png"/><Relationship Id="rId98" Type="http://schemas.openxmlformats.org/officeDocument/2006/relationships/customXml" Target="../ink/ink6666.xml"/><Relationship Id="rId97" Type="http://schemas.openxmlformats.org/officeDocument/2006/relationships/image" Target="../media/image6107.png"/><Relationship Id="rId96" Type="http://schemas.openxmlformats.org/officeDocument/2006/relationships/customXml" Target="../ink/ink6665.xml"/><Relationship Id="rId95" Type="http://schemas.openxmlformats.org/officeDocument/2006/relationships/image" Target="../media/image6106.png"/><Relationship Id="rId94" Type="http://schemas.openxmlformats.org/officeDocument/2006/relationships/customXml" Target="../ink/ink6664.xml"/><Relationship Id="rId93" Type="http://schemas.openxmlformats.org/officeDocument/2006/relationships/image" Target="../media/image6105.png"/><Relationship Id="rId92" Type="http://schemas.openxmlformats.org/officeDocument/2006/relationships/customXml" Target="../ink/ink6663.xml"/><Relationship Id="rId91" Type="http://schemas.openxmlformats.org/officeDocument/2006/relationships/image" Target="../media/image6104.png"/><Relationship Id="rId90" Type="http://schemas.openxmlformats.org/officeDocument/2006/relationships/customXml" Target="../ink/ink6662.xml"/><Relationship Id="rId9" Type="http://schemas.openxmlformats.org/officeDocument/2006/relationships/customXml" Target="../ink/ink6620.xml"/><Relationship Id="rId89" Type="http://schemas.openxmlformats.org/officeDocument/2006/relationships/image" Target="../media/image6103.png"/><Relationship Id="rId88" Type="http://schemas.openxmlformats.org/officeDocument/2006/relationships/customXml" Target="../ink/ink6661.xml"/><Relationship Id="rId87" Type="http://schemas.openxmlformats.org/officeDocument/2006/relationships/image" Target="../media/image6102.png"/><Relationship Id="rId86" Type="http://schemas.openxmlformats.org/officeDocument/2006/relationships/customXml" Target="../ink/ink6660.xml"/><Relationship Id="rId85" Type="http://schemas.openxmlformats.org/officeDocument/2006/relationships/image" Target="../media/image6101.png"/><Relationship Id="rId84" Type="http://schemas.openxmlformats.org/officeDocument/2006/relationships/customXml" Target="../ink/ink6659.xml"/><Relationship Id="rId83" Type="http://schemas.openxmlformats.org/officeDocument/2006/relationships/image" Target="../media/image6100.png"/><Relationship Id="rId82" Type="http://schemas.openxmlformats.org/officeDocument/2006/relationships/customXml" Target="../ink/ink6658.xml"/><Relationship Id="rId81" Type="http://schemas.openxmlformats.org/officeDocument/2006/relationships/image" Target="../media/image6099.png"/><Relationship Id="rId80" Type="http://schemas.openxmlformats.org/officeDocument/2006/relationships/customXml" Target="../ink/ink6657.xml"/><Relationship Id="rId8" Type="http://schemas.openxmlformats.org/officeDocument/2006/relationships/image" Target="../media/image6022.png"/><Relationship Id="rId79" Type="http://schemas.openxmlformats.org/officeDocument/2006/relationships/image" Target="../media/image6098.png"/><Relationship Id="rId78" Type="http://schemas.openxmlformats.org/officeDocument/2006/relationships/customXml" Target="../ink/ink6656.xml"/><Relationship Id="rId77" Type="http://schemas.openxmlformats.org/officeDocument/2006/relationships/image" Target="../media/image6097.png"/><Relationship Id="rId76" Type="http://schemas.openxmlformats.org/officeDocument/2006/relationships/customXml" Target="../ink/ink6655.xml"/><Relationship Id="rId75" Type="http://schemas.openxmlformats.org/officeDocument/2006/relationships/image" Target="../media/image6096.png"/><Relationship Id="rId74" Type="http://schemas.openxmlformats.org/officeDocument/2006/relationships/customXml" Target="../ink/ink6654.xml"/><Relationship Id="rId73" Type="http://schemas.openxmlformats.org/officeDocument/2006/relationships/image" Target="../media/image6095.png"/><Relationship Id="rId72" Type="http://schemas.openxmlformats.org/officeDocument/2006/relationships/customXml" Target="../ink/ink6653.xml"/><Relationship Id="rId71" Type="http://schemas.openxmlformats.org/officeDocument/2006/relationships/image" Target="../media/image6094.png"/><Relationship Id="rId70" Type="http://schemas.openxmlformats.org/officeDocument/2006/relationships/customXml" Target="../ink/ink6652.xml"/><Relationship Id="rId7" Type="http://schemas.openxmlformats.org/officeDocument/2006/relationships/customXml" Target="../ink/ink6619.xml"/><Relationship Id="rId69" Type="http://schemas.openxmlformats.org/officeDocument/2006/relationships/image" Target="../media/image6093.png"/><Relationship Id="rId68" Type="http://schemas.openxmlformats.org/officeDocument/2006/relationships/customXml" Target="../ink/ink6651.xml"/><Relationship Id="rId67" Type="http://schemas.openxmlformats.org/officeDocument/2006/relationships/image" Target="../media/image6092.png"/><Relationship Id="rId66" Type="http://schemas.openxmlformats.org/officeDocument/2006/relationships/customXml" Target="../ink/ink6650.xml"/><Relationship Id="rId65" Type="http://schemas.openxmlformats.org/officeDocument/2006/relationships/image" Target="../media/image6091.png"/><Relationship Id="rId64" Type="http://schemas.openxmlformats.org/officeDocument/2006/relationships/customXml" Target="../ink/ink6649.xml"/><Relationship Id="rId63" Type="http://schemas.openxmlformats.org/officeDocument/2006/relationships/customXml" Target="../ink/ink6648.xml"/><Relationship Id="rId62" Type="http://schemas.openxmlformats.org/officeDocument/2006/relationships/image" Target="../media/image6090.png"/><Relationship Id="rId61" Type="http://schemas.openxmlformats.org/officeDocument/2006/relationships/customXml" Target="../ink/ink6647.xml"/><Relationship Id="rId60" Type="http://schemas.openxmlformats.org/officeDocument/2006/relationships/image" Target="../media/image6089.png"/><Relationship Id="rId6" Type="http://schemas.openxmlformats.org/officeDocument/2006/relationships/image" Target="../media/image6064.png"/><Relationship Id="rId59" Type="http://schemas.openxmlformats.org/officeDocument/2006/relationships/customXml" Target="../ink/ink6646.xml"/><Relationship Id="rId58" Type="http://schemas.openxmlformats.org/officeDocument/2006/relationships/image" Target="../media/image6088.png"/><Relationship Id="rId57" Type="http://schemas.openxmlformats.org/officeDocument/2006/relationships/customXml" Target="../ink/ink6645.xml"/><Relationship Id="rId56" Type="http://schemas.openxmlformats.org/officeDocument/2006/relationships/image" Target="../media/image6087.png"/><Relationship Id="rId55" Type="http://schemas.openxmlformats.org/officeDocument/2006/relationships/customXml" Target="../ink/ink6644.xml"/><Relationship Id="rId54" Type="http://schemas.openxmlformats.org/officeDocument/2006/relationships/image" Target="../media/image6086.png"/><Relationship Id="rId53" Type="http://schemas.openxmlformats.org/officeDocument/2006/relationships/customXml" Target="../ink/ink6643.xml"/><Relationship Id="rId52" Type="http://schemas.openxmlformats.org/officeDocument/2006/relationships/image" Target="../media/image6085.png"/><Relationship Id="rId51" Type="http://schemas.openxmlformats.org/officeDocument/2006/relationships/customXml" Target="../ink/ink6642.xml"/><Relationship Id="rId50" Type="http://schemas.openxmlformats.org/officeDocument/2006/relationships/customXml" Target="../ink/ink6641.xml"/><Relationship Id="rId5" Type="http://schemas.openxmlformats.org/officeDocument/2006/relationships/customXml" Target="../ink/ink6618.xml"/><Relationship Id="rId49" Type="http://schemas.openxmlformats.org/officeDocument/2006/relationships/image" Target="../media/image6084.png"/><Relationship Id="rId48" Type="http://schemas.openxmlformats.org/officeDocument/2006/relationships/customXml" Target="../ink/ink6640.xml"/><Relationship Id="rId47" Type="http://schemas.openxmlformats.org/officeDocument/2006/relationships/image" Target="../media/image6083.png"/><Relationship Id="rId46" Type="http://schemas.openxmlformats.org/officeDocument/2006/relationships/customXml" Target="../ink/ink6639.xml"/><Relationship Id="rId45" Type="http://schemas.openxmlformats.org/officeDocument/2006/relationships/image" Target="../media/image6082.png"/><Relationship Id="rId44" Type="http://schemas.openxmlformats.org/officeDocument/2006/relationships/customXml" Target="../ink/ink6638.xml"/><Relationship Id="rId43" Type="http://schemas.openxmlformats.org/officeDocument/2006/relationships/image" Target="../media/image6081.png"/><Relationship Id="rId42" Type="http://schemas.openxmlformats.org/officeDocument/2006/relationships/customXml" Target="../ink/ink6637.xml"/><Relationship Id="rId41" Type="http://schemas.openxmlformats.org/officeDocument/2006/relationships/image" Target="../media/image6080.png"/><Relationship Id="rId40" Type="http://schemas.openxmlformats.org/officeDocument/2006/relationships/customXml" Target="../ink/ink6636.xml"/><Relationship Id="rId4" Type="http://schemas.openxmlformats.org/officeDocument/2006/relationships/image" Target="../media/image6063.png"/><Relationship Id="rId39" Type="http://schemas.openxmlformats.org/officeDocument/2006/relationships/image" Target="../media/image6079.png"/><Relationship Id="rId38" Type="http://schemas.openxmlformats.org/officeDocument/2006/relationships/customXml" Target="../ink/ink6635.xml"/><Relationship Id="rId37" Type="http://schemas.openxmlformats.org/officeDocument/2006/relationships/image" Target="../media/image6078.png"/><Relationship Id="rId36" Type="http://schemas.openxmlformats.org/officeDocument/2006/relationships/customXml" Target="../ink/ink6634.xml"/><Relationship Id="rId35" Type="http://schemas.openxmlformats.org/officeDocument/2006/relationships/image" Target="../media/image6077.png"/><Relationship Id="rId34" Type="http://schemas.openxmlformats.org/officeDocument/2006/relationships/customXml" Target="../ink/ink6633.xml"/><Relationship Id="rId33" Type="http://schemas.openxmlformats.org/officeDocument/2006/relationships/image" Target="../media/image6076.png"/><Relationship Id="rId32" Type="http://schemas.openxmlformats.org/officeDocument/2006/relationships/customXml" Target="../ink/ink6632.xml"/><Relationship Id="rId31" Type="http://schemas.openxmlformats.org/officeDocument/2006/relationships/image" Target="../media/image6075.png"/><Relationship Id="rId30" Type="http://schemas.openxmlformats.org/officeDocument/2006/relationships/customXml" Target="../ink/ink6631.xml"/><Relationship Id="rId3" Type="http://schemas.openxmlformats.org/officeDocument/2006/relationships/customXml" Target="../ink/ink6617.xml"/><Relationship Id="rId29" Type="http://schemas.openxmlformats.org/officeDocument/2006/relationships/image" Target="../media/image6074.png"/><Relationship Id="rId28" Type="http://schemas.openxmlformats.org/officeDocument/2006/relationships/customXml" Target="../ink/ink6630.xml"/><Relationship Id="rId27" Type="http://schemas.openxmlformats.org/officeDocument/2006/relationships/image" Target="../media/image6073.png"/><Relationship Id="rId26" Type="http://schemas.openxmlformats.org/officeDocument/2006/relationships/customXml" Target="../ink/ink6629.xml"/><Relationship Id="rId25" Type="http://schemas.openxmlformats.org/officeDocument/2006/relationships/customXml" Target="../ink/ink6628.xml"/><Relationship Id="rId24" Type="http://schemas.openxmlformats.org/officeDocument/2006/relationships/image" Target="../media/image6072.png"/><Relationship Id="rId23" Type="http://schemas.openxmlformats.org/officeDocument/2006/relationships/customXml" Target="../ink/ink6627.xml"/><Relationship Id="rId22" Type="http://schemas.openxmlformats.org/officeDocument/2006/relationships/image" Target="../media/image6071.png"/><Relationship Id="rId21" Type="http://schemas.openxmlformats.org/officeDocument/2006/relationships/customXml" Target="../ink/ink6626.xml"/><Relationship Id="rId20" Type="http://schemas.openxmlformats.org/officeDocument/2006/relationships/image" Target="../media/image6070.png"/><Relationship Id="rId2" Type="http://schemas.openxmlformats.org/officeDocument/2006/relationships/image" Target="../media/image6062.png"/><Relationship Id="rId19" Type="http://schemas.openxmlformats.org/officeDocument/2006/relationships/customXml" Target="../ink/ink6625.xml"/><Relationship Id="rId18" Type="http://schemas.openxmlformats.org/officeDocument/2006/relationships/image" Target="../media/image6069.png"/><Relationship Id="rId17" Type="http://schemas.openxmlformats.org/officeDocument/2006/relationships/customXml" Target="../ink/ink6624.xml"/><Relationship Id="rId16" Type="http://schemas.openxmlformats.org/officeDocument/2006/relationships/image" Target="../media/image6068.png"/><Relationship Id="rId15" Type="http://schemas.openxmlformats.org/officeDocument/2006/relationships/customXml" Target="../ink/ink6623.xml"/><Relationship Id="rId14" Type="http://schemas.openxmlformats.org/officeDocument/2006/relationships/image" Target="../media/image6067.png"/><Relationship Id="rId13" Type="http://schemas.openxmlformats.org/officeDocument/2006/relationships/customXml" Target="../ink/ink6622.xml"/><Relationship Id="rId12" Type="http://schemas.openxmlformats.org/officeDocument/2006/relationships/image" Target="../media/image6066.png"/><Relationship Id="rId115" Type="http://schemas.openxmlformats.org/officeDocument/2006/relationships/slideLayout" Target="../slideLayouts/slideLayout2.xml"/><Relationship Id="rId114" Type="http://schemas.openxmlformats.org/officeDocument/2006/relationships/tags" Target="../tags/tag126.xml"/><Relationship Id="rId113" Type="http://schemas.openxmlformats.org/officeDocument/2006/relationships/image" Target="../media/image6115.png"/><Relationship Id="rId112" Type="http://schemas.openxmlformats.org/officeDocument/2006/relationships/customXml" Target="../ink/ink6673.xml"/><Relationship Id="rId111" Type="http://schemas.openxmlformats.org/officeDocument/2006/relationships/image" Target="../media/image6114.png"/><Relationship Id="rId110" Type="http://schemas.openxmlformats.org/officeDocument/2006/relationships/customXml" Target="../ink/ink6672.xml"/><Relationship Id="rId11" Type="http://schemas.openxmlformats.org/officeDocument/2006/relationships/customXml" Target="../ink/ink6621.xml"/><Relationship Id="rId109" Type="http://schemas.openxmlformats.org/officeDocument/2006/relationships/image" Target="../media/image6113.png"/><Relationship Id="rId108" Type="http://schemas.openxmlformats.org/officeDocument/2006/relationships/customXml" Target="../ink/ink6671.xml"/><Relationship Id="rId107" Type="http://schemas.openxmlformats.org/officeDocument/2006/relationships/image" Target="../media/image6112.png"/><Relationship Id="rId106" Type="http://schemas.openxmlformats.org/officeDocument/2006/relationships/customXml" Target="../ink/ink6670.xml"/><Relationship Id="rId105" Type="http://schemas.openxmlformats.org/officeDocument/2006/relationships/image" Target="../media/image6111.png"/><Relationship Id="rId104" Type="http://schemas.openxmlformats.org/officeDocument/2006/relationships/customXml" Target="../ink/ink6669.xml"/><Relationship Id="rId103" Type="http://schemas.openxmlformats.org/officeDocument/2006/relationships/image" Target="../media/image6110.png"/><Relationship Id="rId102" Type="http://schemas.openxmlformats.org/officeDocument/2006/relationships/customXml" Target="../ink/ink6668.xml"/><Relationship Id="rId101" Type="http://schemas.openxmlformats.org/officeDocument/2006/relationships/image" Target="../media/image6109.png"/><Relationship Id="rId100" Type="http://schemas.openxmlformats.org/officeDocument/2006/relationships/customXml" Target="../ink/ink6667.xml"/><Relationship Id="rId10" Type="http://schemas.openxmlformats.org/officeDocument/2006/relationships/image" Target="../media/image6065.png"/><Relationship Id="rId1" Type="http://schemas.openxmlformats.org/officeDocument/2006/relationships/customXml" Target="../ink/ink6616.xml"/></Relationships>
</file>

<file path=ppt/slides/_rels/slide62.xml.rels><?xml version="1.0" encoding="UTF-8" standalone="yes"?>
<Relationships xmlns="http://schemas.openxmlformats.org/package/2006/relationships"><Relationship Id="rId99" Type="http://schemas.openxmlformats.org/officeDocument/2006/relationships/image" Target="../media/image6164.png"/><Relationship Id="rId98" Type="http://schemas.openxmlformats.org/officeDocument/2006/relationships/customXml" Target="../ink/ink6722.xml"/><Relationship Id="rId97" Type="http://schemas.openxmlformats.org/officeDocument/2006/relationships/image" Target="../media/image6163.png"/><Relationship Id="rId96" Type="http://schemas.openxmlformats.org/officeDocument/2006/relationships/customXml" Target="../ink/ink6721.xml"/><Relationship Id="rId95" Type="http://schemas.openxmlformats.org/officeDocument/2006/relationships/image" Target="../media/image6162.png"/><Relationship Id="rId94" Type="http://schemas.openxmlformats.org/officeDocument/2006/relationships/customXml" Target="../ink/ink6720.xml"/><Relationship Id="rId93" Type="http://schemas.openxmlformats.org/officeDocument/2006/relationships/image" Target="../media/image6161.png"/><Relationship Id="rId92" Type="http://schemas.openxmlformats.org/officeDocument/2006/relationships/customXml" Target="../ink/ink6719.xml"/><Relationship Id="rId91" Type="http://schemas.openxmlformats.org/officeDocument/2006/relationships/image" Target="../media/image6160.png"/><Relationship Id="rId90" Type="http://schemas.openxmlformats.org/officeDocument/2006/relationships/customXml" Target="../ink/ink6718.xml"/><Relationship Id="rId9" Type="http://schemas.openxmlformats.org/officeDocument/2006/relationships/image" Target="../media/image6120.png"/><Relationship Id="rId89" Type="http://schemas.openxmlformats.org/officeDocument/2006/relationships/image" Target="../media/image6159.png"/><Relationship Id="rId88" Type="http://schemas.openxmlformats.org/officeDocument/2006/relationships/customXml" Target="../ink/ink6717.xml"/><Relationship Id="rId87" Type="http://schemas.openxmlformats.org/officeDocument/2006/relationships/image" Target="../media/image6158.png"/><Relationship Id="rId86" Type="http://schemas.openxmlformats.org/officeDocument/2006/relationships/customXml" Target="../ink/ink6716.xml"/><Relationship Id="rId85" Type="http://schemas.openxmlformats.org/officeDocument/2006/relationships/image" Target="../media/image6157.png"/><Relationship Id="rId84" Type="http://schemas.openxmlformats.org/officeDocument/2006/relationships/customXml" Target="../ink/ink6715.xml"/><Relationship Id="rId83" Type="http://schemas.openxmlformats.org/officeDocument/2006/relationships/image" Target="../media/image6156.png"/><Relationship Id="rId82" Type="http://schemas.openxmlformats.org/officeDocument/2006/relationships/customXml" Target="../ink/ink6714.xml"/><Relationship Id="rId81" Type="http://schemas.openxmlformats.org/officeDocument/2006/relationships/image" Target="../media/image6155.png"/><Relationship Id="rId80" Type="http://schemas.openxmlformats.org/officeDocument/2006/relationships/customXml" Target="../ink/ink6713.xml"/><Relationship Id="rId8" Type="http://schemas.openxmlformats.org/officeDocument/2006/relationships/customXml" Target="../ink/ink6677.xml"/><Relationship Id="rId79" Type="http://schemas.openxmlformats.org/officeDocument/2006/relationships/image" Target="../media/image6154.png"/><Relationship Id="rId78" Type="http://schemas.openxmlformats.org/officeDocument/2006/relationships/customXml" Target="../ink/ink6712.xml"/><Relationship Id="rId77" Type="http://schemas.openxmlformats.org/officeDocument/2006/relationships/image" Target="../media/image6153.png"/><Relationship Id="rId76" Type="http://schemas.openxmlformats.org/officeDocument/2006/relationships/customXml" Target="../ink/ink6711.xml"/><Relationship Id="rId75" Type="http://schemas.openxmlformats.org/officeDocument/2006/relationships/image" Target="../media/image6152.png"/><Relationship Id="rId74" Type="http://schemas.openxmlformats.org/officeDocument/2006/relationships/customXml" Target="../ink/ink6710.xml"/><Relationship Id="rId73" Type="http://schemas.openxmlformats.org/officeDocument/2006/relationships/image" Target="../media/image6151.png"/><Relationship Id="rId72" Type="http://schemas.openxmlformats.org/officeDocument/2006/relationships/customXml" Target="../ink/ink6709.xml"/><Relationship Id="rId71" Type="http://schemas.openxmlformats.org/officeDocument/2006/relationships/image" Target="../media/image6150.png"/><Relationship Id="rId70" Type="http://schemas.openxmlformats.org/officeDocument/2006/relationships/customXml" Target="../ink/ink6708.xml"/><Relationship Id="rId7" Type="http://schemas.openxmlformats.org/officeDocument/2006/relationships/image" Target="../media/image6119.png"/><Relationship Id="rId69" Type="http://schemas.openxmlformats.org/officeDocument/2006/relationships/image" Target="../media/image6149.png"/><Relationship Id="rId68" Type="http://schemas.openxmlformats.org/officeDocument/2006/relationships/customXml" Target="../ink/ink6707.xml"/><Relationship Id="rId67" Type="http://schemas.openxmlformats.org/officeDocument/2006/relationships/image" Target="../media/image6148.png"/><Relationship Id="rId66" Type="http://schemas.openxmlformats.org/officeDocument/2006/relationships/customXml" Target="../ink/ink6706.xml"/><Relationship Id="rId65" Type="http://schemas.openxmlformats.org/officeDocument/2006/relationships/image" Target="../media/image6147.png"/><Relationship Id="rId64" Type="http://schemas.openxmlformats.org/officeDocument/2006/relationships/customXml" Target="../ink/ink6705.xml"/><Relationship Id="rId63" Type="http://schemas.openxmlformats.org/officeDocument/2006/relationships/image" Target="../media/image6146.png"/><Relationship Id="rId62" Type="http://schemas.openxmlformats.org/officeDocument/2006/relationships/customXml" Target="../ink/ink6704.xml"/><Relationship Id="rId61" Type="http://schemas.openxmlformats.org/officeDocument/2006/relationships/image" Target="../media/image6145.png"/><Relationship Id="rId60" Type="http://schemas.openxmlformats.org/officeDocument/2006/relationships/customXml" Target="../ink/ink6703.xml"/><Relationship Id="rId6" Type="http://schemas.openxmlformats.org/officeDocument/2006/relationships/customXml" Target="../ink/ink6676.xml"/><Relationship Id="rId59" Type="http://schemas.openxmlformats.org/officeDocument/2006/relationships/image" Target="../media/image6144.png"/><Relationship Id="rId58" Type="http://schemas.openxmlformats.org/officeDocument/2006/relationships/customXml" Target="../ink/ink6702.xml"/><Relationship Id="rId57" Type="http://schemas.openxmlformats.org/officeDocument/2006/relationships/image" Target="../media/image6143.png"/><Relationship Id="rId56" Type="http://schemas.openxmlformats.org/officeDocument/2006/relationships/customXml" Target="../ink/ink6701.xml"/><Relationship Id="rId55" Type="http://schemas.openxmlformats.org/officeDocument/2006/relationships/image" Target="../media/image6142.png"/><Relationship Id="rId54" Type="http://schemas.openxmlformats.org/officeDocument/2006/relationships/customXml" Target="../ink/ink6700.xml"/><Relationship Id="rId53" Type="http://schemas.openxmlformats.org/officeDocument/2006/relationships/image" Target="../media/image6141.png"/><Relationship Id="rId52" Type="http://schemas.openxmlformats.org/officeDocument/2006/relationships/customXml" Target="../ink/ink6699.xml"/><Relationship Id="rId51" Type="http://schemas.openxmlformats.org/officeDocument/2006/relationships/image" Target="../media/image6140.png"/><Relationship Id="rId50" Type="http://schemas.openxmlformats.org/officeDocument/2006/relationships/customXml" Target="../ink/ink6698.xml"/><Relationship Id="rId5" Type="http://schemas.openxmlformats.org/officeDocument/2006/relationships/image" Target="../media/image6118.png"/><Relationship Id="rId49" Type="http://schemas.openxmlformats.org/officeDocument/2006/relationships/image" Target="../media/image6139.png"/><Relationship Id="rId48" Type="http://schemas.openxmlformats.org/officeDocument/2006/relationships/customXml" Target="../ink/ink6697.xml"/><Relationship Id="rId47" Type="http://schemas.openxmlformats.org/officeDocument/2006/relationships/image" Target="../media/image6138.png"/><Relationship Id="rId46" Type="http://schemas.openxmlformats.org/officeDocument/2006/relationships/customXml" Target="../ink/ink6696.xml"/><Relationship Id="rId45" Type="http://schemas.openxmlformats.org/officeDocument/2006/relationships/image" Target="../media/image6137.png"/><Relationship Id="rId44" Type="http://schemas.openxmlformats.org/officeDocument/2006/relationships/customXml" Target="../ink/ink6695.xml"/><Relationship Id="rId43" Type="http://schemas.openxmlformats.org/officeDocument/2006/relationships/image" Target="../media/image6136.png"/><Relationship Id="rId42" Type="http://schemas.openxmlformats.org/officeDocument/2006/relationships/customXml" Target="../ink/ink6694.xml"/><Relationship Id="rId41" Type="http://schemas.openxmlformats.org/officeDocument/2006/relationships/image" Target="../media/image6135.png"/><Relationship Id="rId40" Type="http://schemas.openxmlformats.org/officeDocument/2006/relationships/customXml" Target="../ink/ink6693.xml"/><Relationship Id="rId4" Type="http://schemas.openxmlformats.org/officeDocument/2006/relationships/customXml" Target="../ink/ink6675.xml"/><Relationship Id="rId39" Type="http://schemas.openxmlformats.org/officeDocument/2006/relationships/image" Target="../media/image6134.png"/><Relationship Id="rId38" Type="http://schemas.openxmlformats.org/officeDocument/2006/relationships/customXml" Target="../ink/ink6692.xml"/><Relationship Id="rId37" Type="http://schemas.openxmlformats.org/officeDocument/2006/relationships/image" Target="../media/image6133.png"/><Relationship Id="rId36" Type="http://schemas.openxmlformats.org/officeDocument/2006/relationships/customXml" Target="../ink/ink6691.xml"/><Relationship Id="rId35" Type="http://schemas.openxmlformats.org/officeDocument/2006/relationships/image" Target="../media/image6132.png"/><Relationship Id="rId34" Type="http://schemas.openxmlformats.org/officeDocument/2006/relationships/customXml" Target="../ink/ink6690.xml"/><Relationship Id="rId33" Type="http://schemas.openxmlformats.org/officeDocument/2006/relationships/image" Target="../media/image6022.png"/><Relationship Id="rId32" Type="http://schemas.openxmlformats.org/officeDocument/2006/relationships/customXml" Target="../ink/ink6689.xml"/><Relationship Id="rId31" Type="http://schemas.openxmlformats.org/officeDocument/2006/relationships/image" Target="../media/image6131.png"/><Relationship Id="rId308" Type="http://schemas.openxmlformats.org/officeDocument/2006/relationships/slideLayout" Target="../slideLayouts/slideLayout2.xml"/><Relationship Id="rId307" Type="http://schemas.openxmlformats.org/officeDocument/2006/relationships/tags" Target="../tags/tag127.xml"/><Relationship Id="rId306" Type="http://schemas.openxmlformats.org/officeDocument/2006/relationships/image" Target="../media/image6264.png"/><Relationship Id="rId305" Type="http://schemas.openxmlformats.org/officeDocument/2006/relationships/customXml" Target="../ink/ink6828.xml"/><Relationship Id="rId304" Type="http://schemas.openxmlformats.org/officeDocument/2006/relationships/image" Target="../media/image6263.png"/><Relationship Id="rId303" Type="http://schemas.openxmlformats.org/officeDocument/2006/relationships/customXml" Target="../ink/ink6827.xml"/><Relationship Id="rId302" Type="http://schemas.openxmlformats.org/officeDocument/2006/relationships/image" Target="../media/image6262.png"/><Relationship Id="rId301" Type="http://schemas.openxmlformats.org/officeDocument/2006/relationships/customXml" Target="../ink/ink6826.xml"/><Relationship Id="rId300" Type="http://schemas.openxmlformats.org/officeDocument/2006/relationships/image" Target="../media/image6261.png"/><Relationship Id="rId30" Type="http://schemas.openxmlformats.org/officeDocument/2006/relationships/customXml" Target="../ink/ink6688.xml"/><Relationship Id="rId3" Type="http://schemas.openxmlformats.org/officeDocument/2006/relationships/image" Target="../media/image6117.png"/><Relationship Id="rId299" Type="http://schemas.openxmlformats.org/officeDocument/2006/relationships/customXml" Target="../ink/ink6825.xml"/><Relationship Id="rId298" Type="http://schemas.openxmlformats.org/officeDocument/2006/relationships/image" Target="../media/image6260.png"/><Relationship Id="rId297" Type="http://schemas.openxmlformats.org/officeDocument/2006/relationships/customXml" Target="../ink/ink6824.xml"/><Relationship Id="rId296" Type="http://schemas.openxmlformats.org/officeDocument/2006/relationships/image" Target="../media/image6259.png"/><Relationship Id="rId295" Type="http://schemas.openxmlformats.org/officeDocument/2006/relationships/customXml" Target="../ink/ink6823.xml"/><Relationship Id="rId294" Type="http://schemas.openxmlformats.org/officeDocument/2006/relationships/image" Target="../media/image6258.png"/><Relationship Id="rId293" Type="http://schemas.openxmlformats.org/officeDocument/2006/relationships/customXml" Target="../ink/ink6822.xml"/><Relationship Id="rId292" Type="http://schemas.openxmlformats.org/officeDocument/2006/relationships/customXml" Target="../ink/ink6821.xml"/><Relationship Id="rId291" Type="http://schemas.openxmlformats.org/officeDocument/2006/relationships/image" Target="../media/image6257.png"/><Relationship Id="rId290" Type="http://schemas.openxmlformats.org/officeDocument/2006/relationships/customXml" Target="../ink/ink6820.xml"/><Relationship Id="rId29" Type="http://schemas.openxmlformats.org/officeDocument/2006/relationships/image" Target="../media/image6130.png"/><Relationship Id="rId289" Type="http://schemas.openxmlformats.org/officeDocument/2006/relationships/image" Target="../media/image6256.png"/><Relationship Id="rId288" Type="http://schemas.openxmlformats.org/officeDocument/2006/relationships/customXml" Target="../ink/ink6819.xml"/><Relationship Id="rId287" Type="http://schemas.openxmlformats.org/officeDocument/2006/relationships/image" Target="../media/image6255.png"/><Relationship Id="rId286" Type="http://schemas.openxmlformats.org/officeDocument/2006/relationships/customXml" Target="../ink/ink6818.xml"/><Relationship Id="rId285" Type="http://schemas.openxmlformats.org/officeDocument/2006/relationships/image" Target="../media/image6254.png"/><Relationship Id="rId284" Type="http://schemas.openxmlformats.org/officeDocument/2006/relationships/customXml" Target="../ink/ink6817.xml"/><Relationship Id="rId283" Type="http://schemas.openxmlformats.org/officeDocument/2006/relationships/image" Target="../media/image6253.png"/><Relationship Id="rId282" Type="http://schemas.openxmlformats.org/officeDocument/2006/relationships/customXml" Target="../ink/ink6816.xml"/><Relationship Id="rId281" Type="http://schemas.openxmlformats.org/officeDocument/2006/relationships/image" Target="../media/image6252.png"/><Relationship Id="rId280" Type="http://schemas.openxmlformats.org/officeDocument/2006/relationships/customXml" Target="../ink/ink6815.xml"/><Relationship Id="rId28" Type="http://schemas.openxmlformats.org/officeDocument/2006/relationships/customXml" Target="../ink/ink6687.xml"/><Relationship Id="rId279" Type="http://schemas.openxmlformats.org/officeDocument/2006/relationships/image" Target="../media/image6251.png"/><Relationship Id="rId278" Type="http://schemas.openxmlformats.org/officeDocument/2006/relationships/customXml" Target="../ink/ink6814.xml"/><Relationship Id="rId277" Type="http://schemas.openxmlformats.org/officeDocument/2006/relationships/image" Target="../media/image6250.png"/><Relationship Id="rId276" Type="http://schemas.openxmlformats.org/officeDocument/2006/relationships/customXml" Target="../ink/ink6813.xml"/><Relationship Id="rId275" Type="http://schemas.openxmlformats.org/officeDocument/2006/relationships/image" Target="../media/image6249.png"/><Relationship Id="rId274" Type="http://schemas.openxmlformats.org/officeDocument/2006/relationships/customXml" Target="../ink/ink6812.xml"/><Relationship Id="rId273" Type="http://schemas.openxmlformats.org/officeDocument/2006/relationships/customXml" Target="../ink/ink6811.xml"/><Relationship Id="rId272" Type="http://schemas.openxmlformats.org/officeDocument/2006/relationships/image" Target="../media/image6248.png"/><Relationship Id="rId271" Type="http://schemas.openxmlformats.org/officeDocument/2006/relationships/customXml" Target="../ink/ink6810.xml"/><Relationship Id="rId270" Type="http://schemas.openxmlformats.org/officeDocument/2006/relationships/image" Target="../media/image6247.png"/><Relationship Id="rId27" Type="http://schemas.openxmlformats.org/officeDocument/2006/relationships/image" Target="../media/image6129.png"/><Relationship Id="rId269" Type="http://schemas.openxmlformats.org/officeDocument/2006/relationships/customXml" Target="../ink/ink6809.xml"/><Relationship Id="rId268" Type="http://schemas.openxmlformats.org/officeDocument/2006/relationships/image" Target="../media/image6246.png"/><Relationship Id="rId267" Type="http://schemas.openxmlformats.org/officeDocument/2006/relationships/customXml" Target="../ink/ink6808.xml"/><Relationship Id="rId266" Type="http://schemas.openxmlformats.org/officeDocument/2006/relationships/image" Target="../media/image6245.png"/><Relationship Id="rId265" Type="http://schemas.openxmlformats.org/officeDocument/2006/relationships/customXml" Target="../ink/ink6807.xml"/><Relationship Id="rId264" Type="http://schemas.openxmlformats.org/officeDocument/2006/relationships/image" Target="../media/image6244.png"/><Relationship Id="rId263" Type="http://schemas.openxmlformats.org/officeDocument/2006/relationships/customXml" Target="../ink/ink6806.xml"/><Relationship Id="rId262" Type="http://schemas.openxmlformats.org/officeDocument/2006/relationships/image" Target="../media/image6243.png"/><Relationship Id="rId261" Type="http://schemas.openxmlformats.org/officeDocument/2006/relationships/customXml" Target="../ink/ink6805.xml"/><Relationship Id="rId260" Type="http://schemas.openxmlformats.org/officeDocument/2006/relationships/image" Target="../media/image6242.png"/><Relationship Id="rId26" Type="http://schemas.openxmlformats.org/officeDocument/2006/relationships/customXml" Target="../ink/ink6686.xml"/><Relationship Id="rId259" Type="http://schemas.openxmlformats.org/officeDocument/2006/relationships/customXml" Target="../ink/ink6804.xml"/><Relationship Id="rId258" Type="http://schemas.openxmlformats.org/officeDocument/2006/relationships/image" Target="../media/image6241.png"/><Relationship Id="rId257" Type="http://schemas.openxmlformats.org/officeDocument/2006/relationships/customXml" Target="../ink/ink6803.xml"/><Relationship Id="rId256" Type="http://schemas.openxmlformats.org/officeDocument/2006/relationships/customXml" Target="../ink/ink6802.xml"/><Relationship Id="rId255" Type="http://schemas.openxmlformats.org/officeDocument/2006/relationships/image" Target="../media/image6240.png"/><Relationship Id="rId254" Type="http://schemas.openxmlformats.org/officeDocument/2006/relationships/customXml" Target="../ink/ink6801.xml"/><Relationship Id="rId253" Type="http://schemas.openxmlformats.org/officeDocument/2006/relationships/image" Target="../media/image6239.png"/><Relationship Id="rId252" Type="http://schemas.openxmlformats.org/officeDocument/2006/relationships/customXml" Target="../ink/ink6800.xml"/><Relationship Id="rId251" Type="http://schemas.openxmlformats.org/officeDocument/2006/relationships/image" Target="../media/image6238.png"/><Relationship Id="rId250" Type="http://schemas.openxmlformats.org/officeDocument/2006/relationships/customXml" Target="../ink/ink6799.xml"/><Relationship Id="rId25" Type="http://schemas.openxmlformats.org/officeDocument/2006/relationships/image" Target="../media/image6128.png"/><Relationship Id="rId249" Type="http://schemas.openxmlformats.org/officeDocument/2006/relationships/image" Target="../media/image6237.png"/><Relationship Id="rId248" Type="http://schemas.openxmlformats.org/officeDocument/2006/relationships/customXml" Target="../ink/ink6798.xml"/><Relationship Id="rId247" Type="http://schemas.openxmlformats.org/officeDocument/2006/relationships/image" Target="../media/image6236.png"/><Relationship Id="rId246" Type="http://schemas.openxmlformats.org/officeDocument/2006/relationships/customXml" Target="../ink/ink6797.xml"/><Relationship Id="rId245" Type="http://schemas.openxmlformats.org/officeDocument/2006/relationships/image" Target="../media/image6235.png"/><Relationship Id="rId244" Type="http://schemas.openxmlformats.org/officeDocument/2006/relationships/customXml" Target="../ink/ink6796.xml"/><Relationship Id="rId243" Type="http://schemas.openxmlformats.org/officeDocument/2006/relationships/image" Target="../media/image6234.png"/><Relationship Id="rId242" Type="http://schemas.openxmlformats.org/officeDocument/2006/relationships/customXml" Target="../ink/ink6795.xml"/><Relationship Id="rId241" Type="http://schemas.openxmlformats.org/officeDocument/2006/relationships/customXml" Target="../ink/ink6794.xml"/><Relationship Id="rId240" Type="http://schemas.openxmlformats.org/officeDocument/2006/relationships/image" Target="../media/image6233.png"/><Relationship Id="rId24" Type="http://schemas.openxmlformats.org/officeDocument/2006/relationships/customXml" Target="../ink/ink6685.xml"/><Relationship Id="rId239" Type="http://schemas.openxmlformats.org/officeDocument/2006/relationships/customXml" Target="../ink/ink6793.xml"/><Relationship Id="rId238" Type="http://schemas.openxmlformats.org/officeDocument/2006/relationships/image" Target="../media/image6232.png"/><Relationship Id="rId237" Type="http://schemas.openxmlformats.org/officeDocument/2006/relationships/customXml" Target="../ink/ink6792.xml"/><Relationship Id="rId236" Type="http://schemas.openxmlformats.org/officeDocument/2006/relationships/image" Target="../media/image6231.png"/><Relationship Id="rId235" Type="http://schemas.openxmlformats.org/officeDocument/2006/relationships/customXml" Target="../ink/ink6791.xml"/><Relationship Id="rId234" Type="http://schemas.openxmlformats.org/officeDocument/2006/relationships/image" Target="../media/image6230.png"/><Relationship Id="rId233" Type="http://schemas.openxmlformats.org/officeDocument/2006/relationships/customXml" Target="../ink/ink6790.xml"/><Relationship Id="rId232" Type="http://schemas.openxmlformats.org/officeDocument/2006/relationships/image" Target="../media/image6229.png"/><Relationship Id="rId231" Type="http://schemas.openxmlformats.org/officeDocument/2006/relationships/customXml" Target="../ink/ink6789.xml"/><Relationship Id="rId230" Type="http://schemas.openxmlformats.org/officeDocument/2006/relationships/image" Target="../media/image6228.png"/><Relationship Id="rId23" Type="http://schemas.openxmlformats.org/officeDocument/2006/relationships/image" Target="../media/image6127.png"/><Relationship Id="rId229" Type="http://schemas.openxmlformats.org/officeDocument/2006/relationships/customXml" Target="../ink/ink6788.xml"/><Relationship Id="rId228" Type="http://schemas.openxmlformats.org/officeDocument/2006/relationships/image" Target="../media/image6227.png"/><Relationship Id="rId227" Type="http://schemas.openxmlformats.org/officeDocument/2006/relationships/customXml" Target="../ink/ink6787.xml"/><Relationship Id="rId226" Type="http://schemas.openxmlformats.org/officeDocument/2006/relationships/customXml" Target="../ink/ink6786.xml"/><Relationship Id="rId225" Type="http://schemas.openxmlformats.org/officeDocument/2006/relationships/image" Target="../media/image6226.png"/><Relationship Id="rId224" Type="http://schemas.openxmlformats.org/officeDocument/2006/relationships/customXml" Target="../ink/ink6785.xml"/><Relationship Id="rId223" Type="http://schemas.openxmlformats.org/officeDocument/2006/relationships/image" Target="../media/image6225.png"/><Relationship Id="rId222" Type="http://schemas.openxmlformats.org/officeDocument/2006/relationships/customXml" Target="../ink/ink6784.xml"/><Relationship Id="rId221" Type="http://schemas.openxmlformats.org/officeDocument/2006/relationships/image" Target="../media/image6224.png"/><Relationship Id="rId220" Type="http://schemas.openxmlformats.org/officeDocument/2006/relationships/customXml" Target="../ink/ink6783.xml"/><Relationship Id="rId22" Type="http://schemas.openxmlformats.org/officeDocument/2006/relationships/customXml" Target="../ink/ink6684.xml"/><Relationship Id="rId219" Type="http://schemas.openxmlformats.org/officeDocument/2006/relationships/image" Target="../media/image6223.png"/><Relationship Id="rId218" Type="http://schemas.openxmlformats.org/officeDocument/2006/relationships/customXml" Target="../ink/ink6782.xml"/><Relationship Id="rId217" Type="http://schemas.openxmlformats.org/officeDocument/2006/relationships/image" Target="../media/image6222.png"/><Relationship Id="rId216" Type="http://schemas.openxmlformats.org/officeDocument/2006/relationships/customXml" Target="../ink/ink6781.xml"/><Relationship Id="rId215" Type="http://schemas.openxmlformats.org/officeDocument/2006/relationships/image" Target="../media/image6221.png"/><Relationship Id="rId214" Type="http://schemas.openxmlformats.org/officeDocument/2006/relationships/customXml" Target="../ink/ink6780.xml"/><Relationship Id="rId213" Type="http://schemas.openxmlformats.org/officeDocument/2006/relationships/image" Target="../media/image6220.png"/><Relationship Id="rId212" Type="http://schemas.openxmlformats.org/officeDocument/2006/relationships/customXml" Target="../ink/ink6779.xml"/><Relationship Id="rId211" Type="http://schemas.openxmlformats.org/officeDocument/2006/relationships/image" Target="../media/image6219.png"/><Relationship Id="rId210" Type="http://schemas.openxmlformats.org/officeDocument/2006/relationships/customXml" Target="../ink/ink6778.xml"/><Relationship Id="rId21" Type="http://schemas.openxmlformats.org/officeDocument/2006/relationships/image" Target="../media/image6126.png"/><Relationship Id="rId209" Type="http://schemas.openxmlformats.org/officeDocument/2006/relationships/image" Target="../media/image6218.png"/><Relationship Id="rId208" Type="http://schemas.openxmlformats.org/officeDocument/2006/relationships/customXml" Target="../ink/ink6777.xml"/><Relationship Id="rId207" Type="http://schemas.openxmlformats.org/officeDocument/2006/relationships/image" Target="../media/image6217.png"/><Relationship Id="rId206" Type="http://schemas.openxmlformats.org/officeDocument/2006/relationships/customXml" Target="../ink/ink6776.xml"/><Relationship Id="rId205" Type="http://schemas.openxmlformats.org/officeDocument/2006/relationships/image" Target="../media/image6216.png"/><Relationship Id="rId204" Type="http://schemas.openxmlformats.org/officeDocument/2006/relationships/customXml" Target="../ink/ink6775.xml"/><Relationship Id="rId203" Type="http://schemas.openxmlformats.org/officeDocument/2006/relationships/image" Target="../media/image6215.png"/><Relationship Id="rId202" Type="http://schemas.openxmlformats.org/officeDocument/2006/relationships/customXml" Target="../ink/ink6774.xml"/><Relationship Id="rId201" Type="http://schemas.openxmlformats.org/officeDocument/2006/relationships/image" Target="../media/image6214.png"/><Relationship Id="rId200" Type="http://schemas.openxmlformats.org/officeDocument/2006/relationships/customXml" Target="../ink/ink6773.xml"/><Relationship Id="rId20" Type="http://schemas.openxmlformats.org/officeDocument/2006/relationships/customXml" Target="../ink/ink6683.xml"/><Relationship Id="rId2" Type="http://schemas.openxmlformats.org/officeDocument/2006/relationships/customXml" Target="../ink/ink6674.xml"/><Relationship Id="rId199" Type="http://schemas.openxmlformats.org/officeDocument/2006/relationships/image" Target="../media/image6213.png"/><Relationship Id="rId198" Type="http://schemas.openxmlformats.org/officeDocument/2006/relationships/customXml" Target="../ink/ink6772.xml"/><Relationship Id="rId197" Type="http://schemas.openxmlformats.org/officeDocument/2006/relationships/image" Target="../media/image6212.png"/><Relationship Id="rId196" Type="http://schemas.openxmlformats.org/officeDocument/2006/relationships/customXml" Target="../ink/ink6771.xml"/><Relationship Id="rId195" Type="http://schemas.openxmlformats.org/officeDocument/2006/relationships/image" Target="../media/image6211.png"/><Relationship Id="rId194" Type="http://schemas.openxmlformats.org/officeDocument/2006/relationships/customXml" Target="../ink/ink6770.xml"/><Relationship Id="rId193" Type="http://schemas.openxmlformats.org/officeDocument/2006/relationships/image" Target="../media/image6210.png"/><Relationship Id="rId192" Type="http://schemas.openxmlformats.org/officeDocument/2006/relationships/customXml" Target="../ink/ink6769.xml"/><Relationship Id="rId191" Type="http://schemas.openxmlformats.org/officeDocument/2006/relationships/image" Target="../media/image6209.png"/><Relationship Id="rId190" Type="http://schemas.openxmlformats.org/officeDocument/2006/relationships/customXml" Target="../ink/ink6768.xml"/><Relationship Id="rId19" Type="http://schemas.openxmlformats.org/officeDocument/2006/relationships/image" Target="../media/image6125.png"/><Relationship Id="rId189" Type="http://schemas.openxmlformats.org/officeDocument/2006/relationships/image" Target="../media/image6208.png"/><Relationship Id="rId188" Type="http://schemas.openxmlformats.org/officeDocument/2006/relationships/customXml" Target="../ink/ink6767.xml"/><Relationship Id="rId187" Type="http://schemas.openxmlformats.org/officeDocument/2006/relationships/image" Target="../media/image6207.png"/><Relationship Id="rId186" Type="http://schemas.openxmlformats.org/officeDocument/2006/relationships/customXml" Target="../ink/ink6766.xml"/><Relationship Id="rId185" Type="http://schemas.openxmlformats.org/officeDocument/2006/relationships/image" Target="../media/image6206.png"/><Relationship Id="rId184" Type="http://schemas.openxmlformats.org/officeDocument/2006/relationships/customXml" Target="../ink/ink6765.xml"/><Relationship Id="rId183" Type="http://schemas.openxmlformats.org/officeDocument/2006/relationships/image" Target="../media/image6205.png"/><Relationship Id="rId182" Type="http://schemas.openxmlformats.org/officeDocument/2006/relationships/customXml" Target="../ink/ink6764.xml"/><Relationship Id="rId181" Type="http://schemas.openxmlformats.org/officeDocument/2006/relationships/image" Target="../media/image269.png"/><Relationship Id="rId180" Type="http://schemas.openxmlformats.org/officeDocument/2006/relationships/customXml" Target="../ink/ink6763.xml"/><Relationship Id="rId18" Type="http://schemas.openxmlformats.org/officeDocument/2006/relationships/customXml" Target="../ink/ink6682.xml"/><Relationship Id="rId179" Type="http://schemas.openxmlformats.org/officeDocument/2006/relationships/image" Target="../media/image6204.png"/><Relationship Id="rId178" Type="http://schemas.openxmlformats.org/officeDocument/2006/relationships/customXml" Target="../ink/ink6762.xml"/><Relationship Id="rId177" Type="http://schemas.openxmlformats.org/officeDocument/2006/relationships/image" Target="../media/image6203.png"/><Relationship Id="rId176" Type="http://schemas.openxmlformats.org/officeDocument/2006/relationships/customXml" Target="../ink/ink6761.xml"/><Relationship Id="rId175" Type="http://schemas.openxmlformats.org/officeDocument/2006/relationships/image" Target="../media/image6202.png"/><Relationship Id="rId174" Type="http://schemas.openxmlformats.org/officeDocument/2006/relationships/customXml" Target="../ink/ink6760.xml"/><Relationship Id="rId173" Type="http://schemas.openxmlformats.org/officeDocument/2006/relationships/image" Target="../media/image6201.png"/><Relationship Id="rId172" Type="http://schemas.openxmlformats.org/officeDocument/2006/relationships/customXml" Target="../ink/ink6759.xml"/><Relationship Id="rId171" Type="http://schemas.openxmlformats.org/officeDocument/2006/relationships/image" Target="../media/image6200.png"/><Relationship Id="rId170" Type="http://schemas.openxmlformats.org/officeDocument/2006/relationships/customXml" Target="../ink/ink6758.xml"/><Relationship Id="rId17" Type="http://schemas.openxmlformats.org/officeDocument/2006/relationships/image" Target="../media/image6124.png"/><Relationship Id="rId169" Type="http://schemas.openxmlformats.org/officeDocument/2006/relationships/image" Target="../media/image6199.png"/><Relationship Id="rId168" Type="http://schemas.openxmlformats.org/officeDocument/2006/relationships/customXml" Target="../ink/ink6757.xml"/><Relationship Id="rId167" Type="http://schemas.openxmlformats.org/officeDocument/2006/relationships/image" Target="../media/image6198.png"/><Relationship Id="rId166" Type="http://schemas.openxmlformats.org/officeDocument/2006/relationships/customXml" Target="../ink/ink6756.xml"/><Relationship Id="rId165" Type="http://schemas.openxmlformats.org/officeDocument/2006/relationships/image" Target="../media/image6197.png"/><Relationship Id="rId164" Type="http://schemas.openxmlformats.org/officeDocument/2006/relationships/customXml" Target="../ink/ink6755.xml"/><Relationship Id="rId163" Type="http://schemas.openxmlformats.org/officeDocument/2006/relationships/image" Target="../media/image6196.png"/><Relationship Id="rId162" Type="http://schemas.openxmlformats.org/officeDocument/2006/relationships/customXml" Target="../ink/ink6754.xml"/><Relationship Id="rId161" Type="http://schemas.openxmlformats.org/officeDocument/2006/relationships/image" Target="../media/image6195.png"/><Relationship Id="rId160" Type="http://schemas.openxmlformats.org/officeDocument/2006/relationships/customXml" Target="../ink/ink6753.xml"/><Relationship Id="rId16" Type="http://schemas.openxmlformats.org/officeDocument/2006/relationships/customXml" Target="../ink/ink6681.xml"/><Relationship Id="rId159" Type="http://schemas.openxmlformats.org/officeDocument/2006/relationships/image" Target="../media/image6194.png"/><Relationship Id="rId158" Type="http://schemas.openxmlformats.org/officeDocument/2006/relationships/customXml" Target="../ink/ink6752.xml"/><Relationship Id="rId157" Type="http://schemas.openxmlformats.org/officeDocument/2006/relationships/image" Target="../media/image6193.png"/><Relationship Id="rId156" Type="http://schemas.openxmlformats.org/officeDocument/2006/relationships/customXml" Target="../ink/ink6751.xml"/><Relationship Id="rId155" Type="http://schemas.openxmlformats.org/officeDocument/2006/relationships/image" Target="../media/image6192.png"/><Relationship Id="rId154" Type="http://schemas.openxmlformats.org/officeDocument/2006/relationships/customXml" Target="../ink/ink6750.xml"/><Relationship Id="rId153" Type="http://schemas.openxmlformats.org/officeDocument/2006/relationships/image" Target="../media/image6191.png"/><Relationship Id="rId152" Type="http://schemas.openxmlformats.org/officeDocument/2006/relationships/customXml" Target="../ink/ink6749.xml"/><Relationship Id="rId151" Type="http://schemas.openxmlformats.org/officeDocument/2006/relationships/image" Target="../media/image6190.png"/><Relationship Id="rId150" Type="http://schemas.openxmlformats.org/officeDocument/2006/relationships/customXml" Target="../ink/ink6748.xml"/><Relationship Id="rId15" Type="http://schemas.openxmlformats.org/officeDocument/2006/relationships/image" Target="../media/image6123.png"/><Relationship Id="rId149" Type="http://schemas.openxmlformats.org/officeDocument/2006/relationships/image" Target="../media/image6189.png"/><Relationship Id="rId148" Type="http://schemas.openxmlformats.org/officeDocument/2006/relationships/customXml" Target="../ink/ink6747.xml"/><Relationship Id="rId147" Type="http://schemas.openxmlformats.org/officeDocument/2006/relationships/image" Target="../media/image6188.png"/><Relationship Id="rId146" Type="http://schemas.openxmlformats.org/officeDocument/2006/relationships/customXml" Target="../ink/ink6746.xml"/><Relationship Id="rId145" Type="http://schemas.openxmlformats.org/officeDocument/2006/relationships/image" Target="../media/image6187.png"/><Relationship Id="rId144" Type="http://schemas.openxmlformats.org/officeDocument/2006/relationships/customXml" Target="../ink/ink6745.xml"/><Relationship Id="rId143" Type="http://schemas.openxmlformats.org/officeDocument/2006/relationships/image" Target="../media/image6186.png"/><Relationship Id="rId142" Type="http://schemas.openxmlformats.org/officeDocument/2006/relationships/customXml" Target="../ink/ink6744.xml"/><Relationship Id="rId141" Type="http://schemas.openxmlformats.org/officeDocument/2006/relationships/image" Target="../media/image6185.png"/><Relationship Id="rId140" Type="http://schemas.openxmlformats.org/officeDocument/2006/relationships/customXml" Target="../ink/ink6743.xml"/><Relationship Id="rId14" Type="http://schemas.openxmlformats.org/officeDocument/2006/relationships/customXml" Target="../ink/ink6680.xml"/><Relationship Id="rId139" Type="http://schemas.openxmlformats.org/officeDocument/2006/relationships/image" Target="../media/image6184.png"/><Relationship Id="rId138" Type="http://schemas.openxmlformats.org/officeDocument/2006/relationships/customXml" Target="../ink/ink6742.xml"/><Relationship Id="rId137" Type="http://schemas.openxmlformats.org/officeDocument/2006/relationships/image" Target="../media/image6183.png"/><Relationship Id="rId136" Type="http://schemas.openxmlformats.org/officeDocument/2006/relationships/customXml" Target="../ink/ink6741.xml"/><Relationship Id="rId135" Type="http://schemas.openxmlformats.org/officeDocument/2006/relationships/image" Target="../media/image6182.png"/><Relationship Id="rId134" Type="http://schemas.openxmlformats.org/officeDocument/2006/relationships/customXml" Target="../ink/ink6740.xml"/><Relationship Id="rId133" Type="http://schemas.openxmlformats.org/officeDocument/2006/relationships/image" Target="../media/image6181.png"/><Relationship Id="rId132" Type="http://schemas.openxmlformats.org/officeDocument/2006/relationships/customXml" Target="../ink/ink6739.xml"/><Relationship Id="rId131" Type="http://schemas.openxmlformats.org/officeDocument/2006/relationships/image" Target="../media/image6180.png"/><Relationship Id="rId130" Type="http://schemas.openxmlformats.org/officeDocument/2006/relationships/customXml" Target="../ink/ink6738.xml"/><Relationship Id="rId13" Type="http://schemas.openxmlformats.org/officeDocument/2006/relationships/image" Target="../media/image6122.png"/><Relationship Id="rId129" Type="http://schemas.openxmlformats.org/officeDocument/2006/relationships/image" Target="../media/image6179.png"/><Relationship Id="rId128" Type="http://schemas.openxmlformats.org/officeDocument/2006/relationships/customXml" Target="../ink/ink6737.xml"/><Relationship Id="rId127" Type="http://schemas.openxmlformats.org/officeDocument/2006/relationships/image" Target="../media/image6178.png"/><Relationship Id="rId126" Type="http://schemas.openxmlformats.org/officeDocument/2006/relationships/customXml" Target="../ink/ink6736.xml"/><Relationship Id="rId125" Type="http://schemas.openxmlformats.org/officeDocument/2006/relationships/image" Target="../media/image6177.png"/><Relationship Id="rId124" Type="http://schemas.openxmlformats.org/officeDocument/2006/relationships/customXml" Target="../ink/ink6735.xml"/><Relationship Id="rId123" Type="http://schemas.openxmlformats.org/officeDocument/2006/relationships/image" Target="../media/image6176.png"/><Relationship Id="rId122" Type="http://schemas.openxmlformats.org/officeDocument/2006/relationships/customXml" Target="../ink/ink6734.xml"/><Relationship Id="rId121" Type="http://schemas.openxmlformats.org/officeDocument/2006/relationships/image" Target="../media/image6175.png"/><Relationship Id="rId120" Type="http://schemas.openxmlformats.org/officeDocument/2006/relationships/customXml" Target="../ink/ink6733.xml"/><Relationship Id="rId12" Type="http://schemas.openxmlformats.org/officeDocument/2006/relationships/customXml" Target="../ink/ink6679.xml"/><Relationship Id="rId119" Type="http://schemas.openxmlformats.org/officeDocument/2006/relationships/image" Target="../media/image6174.png"/><Relationship Id="rId118" Type="http://schemas.openxmlformats.org/officeDocument/2006/relationships/customXml" Target="../ink/ink6732.xml"/><Relationship Id="rId117" Type="http://schemas.openxmlformats.org/officeDocument/2006/relationships/image" Target="../media/image6173.png"/><Relationship Id="rId116" Type="http://schemas.openxmlformats.org/officeDocument/2006/relationships/customXml" Target="../ink/ink6731.xml"/><Relationship Id="rId115" Type="http://schemas.openxmlformats.org/officeDocument/2006/relationships/image" Target="../media/image6172.png"/><Relationship Id="rId114" Type="http://schemas.openxmlformats.org/officeDocument/2006/relationships/customXml" Target="../ink/ink6730.xml"/><Relationship Id="rId113" Type="http://schemas.openxmlformats.org/officeDocument/2006/relationships/image" Target="../media/image6171.png"/><Relationship Id="rId112" Type="http://schemas.openxmlformats.org/officeDocument/2006/relationships/customXml" Target="../ink/ink6729.xml"/><Relationship Id="rId111" Type="http://schemas.openxmlformats.org/officeDocument/2006/relationships/image" Target="../media/image6170.png"/><Relationship Id="rId110" Type="http://schemas.openxmlformats.org/officeDocument/2006/relationships/customXml" Target="../ink/ink6728.xml"/><Relationship Id="rId11" Type="http://schemas.openxmlformats.org/officeDocument/2006/relationships/image" Target="../media/image6121.png"/><Relationship Id="rId109" Type="http://schemas.openxmlformats.org/officeDocument/2006/relationships/image" Target="../media/image6169.png"/><Relationship Id="rId108" Type="http://schemas.openxmlformats.org/officeDocument/2006/relationships/customXml" Target="../ink/ink6727.xml"/><Relationship Id="rId107" Type="http://schemas.openxmlformats.org/officeDocument/2006/relationships/image" Target="../media/image6168.png"/><Relationship Id="rId106" Type="http://schemas.openxmlformats.org/officeDocument/2006/relationships/customXml" Target="../ink/ink6726.xml"/><Relationship Id="rId105" Type="http://schemas.openxmlformats.org/officeDocument/2006/relationships/image" Target="../media/image6167.png"/><Relationship Id="rId104" Type="http://schemas.openxmlformats.org/officeDocument/2006/relationships/customXml" Target="../ink/ink6725.xml"/><Relationship Id="rId103" Type="http://schemas.openxmlformats.org/officeDocument/2006/relationships/image" Target="../media/image6166.png"/><Relationship Id="rId102" Type="http://schemas.openxmlformats.org/officeDocument/2006/relationships/customXml" Target="../ink/ink6724.xml"/><Relationship Id="rId101" Type="http://schemas.openxmlformats.org/officeDocument/2006/relationships/image" Target="../media/image6165.png"/><Relationship Id="rId100" Type="http://schemas.openxmlformats.org/officeDocument/2006/relationships/customXml" Target="../ink/ink6723.xml"/><Relationship Id="rId10" Type="http://schemas.openxmlformats.org/officeDocument/2006/relationships/customXml" Target="../ink/ink6678.xml"/><Relationship Id="rId1" Type="http://schemas.openxmlformats.org/officeDocument/2006/relationships/image" Target="../media/image6116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28.xml"/><Relationship Id="rId1" Type="http://schemas.openxmlformats.org/officeDocument/2006/relationships/image" Target="../media/image6265.wmf"/></Relationships>
</file>

<file path=ppt/slides/_rels/slide64.xml.rels><?xml version="1.0" encoding="UTF-8" standalone="yes"?>
<Relationships xmlns="http://schemas.openxmlformats.org/package/2006/relationships"><Relationship Id="rId99" Type="http://schemas.openxmlformats.org/officeDocument/2006/relationships/customXml" Target="../ink/ink6878.xml"/><Relationship Id="rId98" Type="http://schemas.openxmlformats.org/officeDocument/2006/relationships/image" Target="../media/image6313.png"/><Relationship Id="rId97" Type="http://schemas.openxmlformats.org/officeDocument/2006/relationships/customXml" Target="../ink/ink6877.xml"/><Relationship Id="rId96" Type="http://schemas.openxmlformats.org/officeDocument/2006/relationships/image" Target="../media/image6312.png"/><Relationship Id="rId95" Type="http://schemas.openxmlformats.org/officeDocument/2006/relationships/customXml" Target="../ink/ink6876.xml"/><Relationship Id="rId94" Type="http://schemas.openxmlformats.org/officeDocument/2006/relationships/image" Target="../media/image269.png"/><Relationship Id="rId93" Type="http://schemas.openxmlformats.org/officeDocument/2006/relationships/customXml" Target="../ink/ink6875.xml"/><Relationship Id="rId92" Type="http://schemas.openxmlformats.org/officeDocument/2006/relationships/image" Target="../media/image6311.png"/><Relationship Id="rId91" Type="http://schemas.openxmlformats.org/officeDocument/2006/relationships/customXml" Target="../ink/ink6874.xml"/><Relationship Id="rId90" Type="http://schemas.openxmlformats.org/officeDocument/2006/relationships/image" Target="../media/image6310.png"/><Relationship Id="rId9" Type="http://schemas.openxmlformats.org/officeDocument/2006/relationships/customXml" Target="../ink/ink6833.xml"/><Relationship Id="rId89" Type="http://schemas.openxmlformats.org/officeDocument/2006/relationships/customXml" Target="../ink/ink6873.xml"/><Relationship Id="rId88" Type="http://schemas.openxmlformats.org/officeDocument/2006/relationships/image" Target="../media/image6309.png"/><Relationship Id="rId87" Type="http://schemas.openxmlformats.org/officeDocument/2006/relationships/customXml" Target="../ink/ink6872.xml"/><Relationship Id="rId86" Type="http://schemas.openxmlformats.org/officeDocument/2006/relationships/image" Target="../media/image6308.png"/><Relationship Id="rId85" Type="http://schemas.openxmlformats.org/officeDocument/2006/relationships/customXml" Target="../ink/ink6871.xml"/><Relationship Id="rId84" Type="http://schemas.openxmlformats.org/officeDocument/2006/relationships/image" Target="../media/image6307.png"/><Relationship Id="rId83" Type="http://schemas.openxmlformats.org/officeDocument/2006/relationships/customXml" Target="../ink/ink6870.xml"/><Relationship Id="rId82" Type="http://schemas.openxmlformats.org/officeDocument/2006/relationships/image" Target="../media/image6306.png"/><Relationship Id="rId81" Type="http://schemas.openxmlformats.org/officeDocument/2006/relationships/customXml" Target="../ink/ink6869.xml"/><Relationship Id="rId80" Type="http://schemas.openxmlformats.org/officeDocument/2006/relationships/image" Target="../media/image6305.png"/><Relationship Id="rId8" Type="http://schemas.openxmlformats.org/officeDocument/2006/relationships/image" Target="../media/image6269.png"/><Relationship Id="rId79" Type="http://schemas.openxmlformats.org/officeDocument/2006/relationships/customXml" Target="../ink/ink6868.xml"/><Relationship Id="rId78" Type="http://schemas.openxmlformats.org/officeDocument/2006/relationships/image" Target="../media/image6304.png"/><Relationship Id="rId77" Type="http://schemas.openxmlformats.org/officeDocument/2006/relationships/customXml" Target="../ink/ink6867.xml"/><Relationship Id="rId76" Type="http://schemas.openxmlformats.org/officeDocument/2006/relationships/image" Target="../media/image6303.png"/><Relationship Id="rId75" Type="http://schemas.openxmlformats.org/officeDocument/2006/relationships/customXml" Target="../ink/ink6866.xml"/><Relationship Id="rId74" Type="http://schemas.openxmlformats.org/officeDocument/2006/relationships/image" Target="../media/image6302.png"/><Relationship Id="rId73" Type="http://schemas.openxmlformats.org/officeDocument/2006/relationships/customXml" Target="../ink/ink6865.xml"/><Relationship Id="rId72" Type="http://schemas.openxmlformats.org/officeDocument/2006/relationships/image" Target="../media/image6301.png"/><Relationship Id="rId71" Type="http://schemas.openxmlformats.org/officeDocument/2006/relationships/customXml" Target="../ink/ink6864.xml"/><Relationship Id="rId70" Type="http://schemas.openxmlformats.org/officeDocument/2006/relationships/image" Target="../media/image6300.png"/><Relationship Id="rId7" Type="http://schemas.openxmlformats.org/officeDocument/2006/relationships/customXml" Target="../ink/ink6832.xml"/><Relationship Id="rId69" Type="http://schemas.openxmlformats.org/officeDocument/2006/relationships/customXml" Target="../ink/ink6863.xml"/><Relationship Id="rId68" Type="http://schemas.openxmlformats.org/officeDocument/2006/relationships/image" Target="../media/image6299.png"/><Relationship Id="rId67" Type="http://schemas.openxmlformats.org/officeDocument/2006/relationships/customXml" Target="../ink/ink6862.xml"/><Relationship Id="rId66" Type="http://schemas.openxmlformats.org/officeDocument/2006/relationships/image" Target="../media/image6298.png"/><Relationship Id="rId65" Type="http://schemas.openxmlformats.org/officeDocument/2006/relationships/customXml" Target="../ink/ink6861.xml"/><Relationship Id="rId64" Type="http://schemas.openxmlformats.org/officeDocument/2006/relationships/image" Target="../media/image6297.png"/><Relationship Id="rId63" Type="http://schemas.openxmlformats.org/officeDocument/2006/relationships/customXml" Target="../ink/ink6860.xml"/><Relationship Id="rId62" Type="http://schemas.openxmlformats.org/officeDocument/2006/relationships/image" Target="../media/image6296.png"/><Relationship Id="rId61" Type="http://schemas.openxmlformats.org/officeDocument/2006/relationships/customXml" Target="../ink/ink6859.xml"/><Relationship Id="rId60" Type="http://schemas.openxmlformats.org/officeDocument/2006/relationships/image" Target="../media/image6295.png"/><Relationship Id="rId6" Type="http://schemas.openxmlformats.org/officeDocument/2006/relationships/image" Target="../media/image6268.png"/><Relationship Id="rId59" Type="http://schemas.openxmlformats.org/officeDocument/2006/relationships/customXml" Target="../ink/ink6858.xml"/><Relationship Id="rId58" Type="http://schemas.openxmlformats.org/officeDocument/2006/relationships/image" Target="../media/image6294.png"/><Relationship Id="rId57" Type="http://schemas.openxmlformats.org/officeDocument/2006/relationships/customXml" Target="../ink/ink6857.xml"/><Relationship Id="rId56" Type="http://schemas.openxmlformats.org/officeDocument/2006/relationships/image" Target="../media/image6293.png"/><Relationship Id="rId55" Type="http://schemas.openxmlformats.org/officeDocument/2006/relationships/customXml" Target="../ink/ink6856.xml"/><Relationship Id="rId54" Type="http://schemas.openxmlformats.org/officeDocument/2006/relationships/image" Target="../media/image6292.png"/><Relationship Id="rId53" Type="http://schemas.openxmlformats.org/officeDocument/2006/relationships/customXml" Target="../ink/ink6855.xml"/><Relationship Id="rId52" Type="http://schemas.openxmlformats.org/officeDocument/2006/relationships/image" Target="../media/image6291.png"/><Relationship Id="rId51" Type="http://schemas.openxmlformats.org/officeDocument/2006/relationships/customXml" Target="../ink/ink6854.xml"/><Relationship Id="rId50" Type="http://schemas.openxmlformats.org/officeDocument/2006/relationships/image" Target="../media/image6290.png"/><Relationship Id="rId5" Type="http://schemas.openxmlformats.org/officeDocument/2006/relationships/customXml" Target="../ink/ink6831.xml"/><Relationship Id="rId49" Type="http://schemas.openxmlformats.org/officeDocument/2006/relationships/customXml" Target="../ink/ink6853.xml"/><Relationship Id="rId48" Type="http://schemas.openxmlformats.org/officeDocument/2006/relationships/image" Target="../media/image6289.png"/><Relationship Id="rId47" Type="http://schemas.openxmlformats.org/officeDocument/2006/relationships/customXml" Target="../ink/ink6852.xml"/><Relationship Id="rId46" Type="http://schemas.openxmlformats.org/officeDocument/2006/relationships/image" Target="../media/image6288.png"/><Relationship Id="rId45" Type="http://schemas.openxmlformats.org/officeDocument/2006/relationships/customXml" Target="../ink/ink6851.xml"/><Relationship Id="rId44" Type="http://schemas.openxmlformats.org/officeDocument/2006/relationships/image" Target="../media/image6287.png"/><Relationship Id="rId43" Type="http://schemas.openxmlformats.org/officeDocument/2006/relationships/customXml" Target="../ink/ink6850.xml"/><Relationship Id="rId42" Type="http://schemas.openxmlformats.org/officeDocument/2006/relationships/image" Target="../media/image6286.png"/><Relationship Id="rId41" Type="http://schemas.openxmlformats.org/officeDocument/2006/relationships/customXml" Target="../ink/ink6849.xml"/><Relationship Id="rId40" Type="http://schemas.openxmlformats.org/officeDocument/2006/relationships/image" Target="../media/image6285.png"/><Relationship Id="rId4" Type="http://schemas.openxmlformats.org/officeDocument/2006/relationships/image" Target="../media/image6267.png"/><Relationship Id="rId39" Type="http://schemas.openxmlformats.org/officeDocument/2006/relationships/customXml" Target="../ink/ink6848.xml"/><Relationship Id="rId38" Type="http://schemas.openxmlformats.org/officeDocument/2006/relationships/image" Target="../media/image6284.png"/><Relationship Id="rId37" Type="http://schemas.openxmlformats.org/officeDocument/2006/relationships/customXml" Target="../ink/ink6847.xml"/><Relationship Id="rId36" Type="http://schemas.openxmlformats.org/officeDocument/2006/relationships/image" Target="../media/image6283.png"/><Relationship Id="rId35" Type="http://schemas.openxmlformats.org/officeDocument/2006/relationships/customXml" Target="../ink/ink6846.xml"/><Relationship Id="rId34" Type="http://schemas.openxmlformats.org/officeDocument/2006/relationships/image" Target="../media/image6282.png"/><Relationship Id="rId33" Type="http://schemas.openxmlformats.org/officeDocument/2006/relationships/customXml" Target="../ink/ink6845.xml"/><Relationship Id="rId32" Type="http://schemas.openxmlformats.org/officeDocument/2006/relationships/image" Target="../media/image6281.png"/><Relationship Id="rId31" Type="http://schemas.openxmlformats.org/officeDocument/2006/relationships/customXml" Target="../ink/ink6844.xml"/><Relationship Id="rId30" Type="http://schemas.openxmlformats.org/officeDocument/2006/relationships/image" Target="../media/image6280.png"/><Relationship Id="rId3" Type="http://schemas.openxmlformats.org/officeDocument/2006/relationships/customXml" Target="../ink/ink6830.xml"/><Relationship Id="rId29" Type="http://schemas.openxmlformats.org/officeDocument/2006/relationships/customXml" Target="../ink/ink6843.xml"/><Relationship Id="rId28" Type="http://schemas.openxmlformats.org/officeDocument/2006/relationships/image" Target="../media/image6279.png"/><Relationship Id="rId27" Type="http://schemas.openxmlformats.org/officeDocument/2006/relationships/customXml" Target="../ink/ink6842.xml"/><Relationship Id="rId26" Type="http://schemas.openxmlformats.org/officeDocument/2006/relationships/image" Target="../media/image6278.png"/><Relationship Id="rId25" Type="http://schemas.openxmlformats.org/officeDocument/2006/relationships/customXml" Target="../ink/ink6841.xml"/><Relationship Id="rId24" Type="http://schemas.openxmlformats.org/officeDocument/2006/relationships/image" Target="../media/image6277.png"/><Relationship Id="rId23" Type="http://schemas.openxmlformats.org/officeDocument/2006/relationships/customXml" Target="../ink/ink6840.xml"/><Relationship Id="rId22" Type="http://schemas.openxmlformats.org/officeDocument/2006/relationships/image" Target="../media/image6276.png"/><Relationship Id="rId21" Type="http://schemas.openxmlformats.org/officeDocument/2006/relationships/customXml" Target="../ink/ink6839.xml"/><Relationship Id="rId20" Type="http://schemas.openxmlformats.org/officeDocument/2006/relationships/image" Target="../media/image6275.png"/><Relationship Id="rId2" Type="http://schemas.openxmlformats.org/officeDocument/2006/relationships/image" Target="../media/image6266.png"/><Relationship Id="rId19" Type="http://schemas.openxmlformats.org/officeDocument/2006/relationships/customXml" Target="../ink/ink6838.xml"/><Relationship Id="rId18" Type="http://schemas.openxmlformats.org/officeDocument/2006/relationships/image" Target="../media/image6274.png"/><Relationship Id="rId17" Type="http://schemas.openxmlformats.org/officeDocument/2006/relationships/customXml" Target="../ink/ink6837.xml"/><Relationship Id="rId16" Type="http://schemas.openxmlformats.org/officeDocument/2006/relationships/image" Target="../media/image6273.png"/><Relationship Id="rId15" Type="http://schemas.openxmlformats.org/officeDocument/2006/relationships/customXml" Target="../ink/ink6836.xml"/><Relationship Id="rId14" Type="http://schemas.openxmlformats.org/officeDocument/2006/relationships/image" Target="../media/image6272.png"/><Relationship Id="rId13" Type="http://schemas.openxmlformats.org/officeDocument/2006/relationships/customXml" Target="../ink/ink6835.xml"/><Relationship Id="rId12" Type="http://schemas.openxmlformats.org/officeDocument/2006/relationships/image" Target="../media/image6271.png"/><Relationship Id="rId115" Type="http://schemas.openxmlformats.org/officeDocument/2006/relationships/slideLayout" Target="../slideLayouts/slideLayout2.xml"/><Relationship Id="rId114" Type="http://schemas.openxmlformats.org/officeDocument/2006/relationships/tags" Target="../tags/tag129.xml"/><Relationship Id="rId113" Type="http://schemas.openxmlformats.org/officeDocument/2006/relationships/image" Target="../media/image6320.png"/><Relationship Id="rId112" Type="http://schemas.openxmlformats.org/officeDocument/2006/relationships/customXml" Target="../ink/ink6885.xml"/><Relationship Id="rId111" Type="http://schemas.openxmlformats.org/officeDocument/2006/relationships/image" Target="../media/image6319.png"/><Relationship Id="rId110" Type="http://schemas.openxmlformats.org/officeDocument/2006/relationships/customXml" Target="../ink/ink6884.xml"/><Relationship Id="rId11" Type="http://schemas.openxmlformats.org/officeDocument/2006/relationships/customXml" Target="../ink/ink6834.xml"/><Relationship Id="rId109" Type="http://schemas.openxmlformats.org/officeDocument/2006/relationships/image" Target="../media/image6318.png"/><Relationship Id="rId108" Type="http://schemas.openxmlformats.org/officeDocument/2006/relationships/customXml" Target="../ink/ink6883.xml"/><Relationship Id="rId107" Type="http://schemas.openxmlformats.org/officeDocument/2006/relationships/image" Target="../media/image6317.png"/><Relationship Id="rId106" Type="http://schemas.openxmlformats.org/officeDocument/2006/relationships/customXml" Target="../ink/ink6882.xml"/><Relationship Id="rId105" Type="http://schemas.openxmlformats.org/officeDocument/2006/relationships/image" Target="../media/image6316.png"/><Relationship Id="rId104" Type="http://schemas.openxmlformats.org/officeDocument/2006/relationships/customXml" Target="../ink/ink6881.xml"/><Relationship Id="rId103" Type="http://schemas.openxmlformats.org/officeDocument/2006/relationships/image" Target="../media/image6315.png"/><Relationship Id="rId102" Type="http://schemas.openxmlformats.org/officeDocument/2006/relationships/customXml" Target="../ink/ink6880.xml"/><Relationship Id="rId101" Type="http://schemas.openxmlformats.org/officeDocument/2006/relationships/image" Target="../media/image6314.png"/><Relationship Id="rId100" Type="http://schemas.openxmlformats.org/officeDocument/2006/relationships/customXml" Target="../ink/ink6879.xml"/><Relationship Id="rId10" Type="http://schemas.openxmlformats.org/officeDocument/2006/relationships/image" Target="../media/image6270.png"/><Relationship Id="rId1" Type="http://schemas.openxmlformats.org/officeDocument/2006/relationships/customXml" Target="../ink/ink6829.xml"/></Relationships>
</file>

<file path=ppt/slides/_rels/slide65.xml.rels><?xml version="1.0" encoding="UTF-8" standalone="yes"?>
<Relationships xmlns="http://schemas.openxmlformats.org/package/2006/relationships"><Relationship Id="rId99" Type="http://schemas.openxmlformats.org/officeDocument/2006/relationships/customXml" Target="../ink/ink6935.xml"/><Relationship Id="rId98" Type="http://schemas.openxmlformats.org/officeDocument/2006/relationships/image" Target="../media/image6368.png"/><Relationship Id="rId97" Type="http://schemas.openxmlformats.org/officeDocument/2006/relationships/customXml" Target="../ink/ink6934.xml"/><Relationship Id="rId96" Type="http://schemas.openxmlformats.org/officeDocument/2006/relationships/image" Target="../media/image6367.png"/><Relationship Id="rId95" Type="http://schemas.openxmlformats.org/officeDocument/2006/relationships/customXml" Target="../ink/ink6933.xml"/><Relationship Id="rId94" Type="http://schemas.openxmlformats.org/officeDocument/2006/relationships/image" Target="../media/image6366.png"/><Relationship Id="rId93" Type="http://schemas.openxmlformats.org/officeDocument/2006/relationships/customXml" Target="../ink/ink6932.xml"/><Relationship Id="rId92" Type="http://schemas.openxmlformats.org/officeDocument/2006/relationships/image" Target="../media/image6365.png"/><Relationship Id="rId91" Type="http://schemas.openxmlformats.org/officeDocument/2006/relationships/customXml" Target="../ink/ink6931.xml"/><Relationship Id="rId90" Type="http://schemas.openxmlformats.org/officeDocument/2006/relationships/image" Target="../media/image6364.png"/><Relationship Id="rId9" Type="http://schemas.openxmlformats.org/officeDocument/2006/relationships/customXml" Target="../ink/ink6890.xml"/><Relationship Id="rId89" Type="http://schemas.openxmlformats.org/officeDocument/2006/relationships/customXml" Target="../ink/ink6930.xml"/><Relationship Id="rId88" Type="http://schemas.openxmlformats.org/officeDocument/2006/relationships/image" Target="../media/image6363.png"/><Relationship Id="rId87" Type="http://schemas.openxmlformats.org/officeDocument/2006/relationships/customXml" Target="../ink/ink6929.xml"/><Relationship Id="rId86" Type="http://schemas.openxmlformats.org/officeDocument/2006/relationships/image" Target="../media/image6362.png"/><Relationship Id="rId85" Type="http://schemas.openxmlformats.org/officeDocument/2006/relationships/customXml" Target="../ink/ink6928.xml"/><Relationship Id="rId84" Type="http://schemas.openxmlformats.org/officeDocument/2006/relationships/image" Target="../media/image6361.png"/><Relationship Id="rId83" Type="http://schemas.openxmlformats.org/officeDocument/2006/relationships/customXml" Target="../ink/ink6927.xml"/><Relationship Id="rId82" Type="http://schemas.openxmlformats.org/officeDocument/2006/relationships/image" Target="../media/image6360.png"/><Relationship Id="rId81" Type="http://schemas.openxmlformats.org/officeDocument/2006/relationships/customXml" Target="../ink/ink6926.xml"/><Relationship Id="rId80" Type="http://schemas.openxmlformats.org/officeDocument/2006/relationships/image" Target="../media/image6359.png"/><Relationship Id="rId8" Type="http://schemas.openxmlformats.org/officeDocument/2006/relationships/image" Target="../media/image6324.png"/><Relationship Id="rId79" Type="http://schemas.openxmlformats.org/officeDocument/2006/relationships/customXml" Target="../ink/ink6925.xml"/><Relationship Id="rId78" Type="http://schemas.openxmlformats.org/officeDocument/2006/relationships/image" Target="../media/image6358.png"/><Relationship Id="rId77" Type="http://schemas.openxmlformats.org/officeDocument/2006/relationships/customXml" Target="../ink/ink6924.xml"/><Relationship Id="rId76" Type="http://schemas.openxmlformats.org/officeDocument/2006/relationships/image" Target="../media/image6357.png"/><Relationship Id="rId75" Type="http://schemas.openxmlformats.org/officeDocument/2006/relationships/customXml" Target="../ink/ink6923.xml"/><Relationship Id="rId74" Type="http://schemas.openxmlformats.org/officeDocument/2006/relationships/image" Target="../media/image6356.png"/><Relationship Id="rId73" Type="http://schemas.openxmlformats.org/officeDocument/2006/relationships/customXml" Target="../ink/ink6922.xml"/><Relationship Id="rId72" Type="http://schemas.openxmlformats.org/officeDocument/2006/relationships/image" Target="../media/image6022.png"/><Relationship Id="rId71" Type="http://schemas.openxmlformats.org/officeDocument/2006/relationships/customXml" Target="../ink/ink6921.xml"/><Relationship Id="rId70" Type="http://schemas.openxmlformats.org/officeDocument/2006/relationships/image" Target="../media/image6355.png"/><Relationship Id="rId7" Type="http://schemas.openxmlformats.org/officeDocument/2006/relationships/customXml" Target="../ink/ink6889.xml"/><Relationship Id="rId69" Type="http://schemas.openxmlformats.org/officeDocument/2006/relationships/customXml" Target="../ink/ink6920.xml"/><Relationship Id="rId68" Type="http://schemas.openxmlformats.org/officeDocument/2006/relationships/image" Target="../media/image6354.png"/><Relationship Id="rId67" Type="http://schemas.openxmlformats.org/officeDocument/2006/relationships/customXml" Target="../ink/ink6919.xml"/><Relationship Id="rId66" Type="http://schemas.openxmlformats.org/officeDocument/2006/relationships/image" Target="../media/image6353.png"/><Relationship Id="rId65" Type="http://schemas.openxmlformats.org/officeDocument/2006/relationships/customXml" Target="../ink/ink6918.xml"/><Relationship Id="rId64" Type="http://schemas.openxmlformats.org/officeDocument/2006/relationships/image" Target="../media/image6352.png"/><Relationship Id="rId63" Type="http://schemas.openxmlformats.org/officeDocument/2006/relationships/customXml" Target="../ink/ink6917.xml"/><Relationship Id="rId62" Type="http://schemas.openxmlformats.org/officeDocument/2006/relationships/image" Target="../media/image6351.png"/><Relationship Id="rId61" Type="http://schemas.openxmlformats.org/officeDocument/2006/relationships/customXml" Target="../ink/ink6916.xml"/><Relationship Id="rId60" Type="http://schemas.openxmlformats.org/officeDocument/2006/relationships/image" Target="../media/image6350.png"/><Relationship Id="rId6" Type="http://schemas.openxmlformats.org/officeDocument/2006/relationships/image" Target="../media/image6323.png"/><Relationship Id="rId59" Type="http://schemas.openxmlformats.org/officeDocument/2006/relationships/customXml" Target="../ink/ink6915.xml"/><Relationship Id="rId58" Type="http://schemas.openxmlformats.org/officeDocument/2006/relationships/image" Target="../media/image6349.png"/><Relationship Id="rId57" Type="http://schemas.openxmlformats.org/officeDocument/2006/relationships/customXml" Target="../ink/ink6914.xml"/><Relationship Id="rId56" Type="http://schemas.openxmlformats.org/officeDocument/2006/relationships/image" Target="../media/image6348.png"/><Relationship Id="rId55" Type="http://schemas.openxmlformats.org/officeDocument/2006/relationships/customXml" Target="../ink/ink6913.xml"/><Relationship Id="rId54" Type="http://schemas.openxmlformats.org/officeDocument/2006/relationships/image" Target="../media/image6347.png"/><Relationship Id="rId53" Type="http://schemas.openxmlformats.org/officeDocument/2006/relationships/customXml" Target="../ink/ink6912.xml"/><Relationship Id="rId52" Type="http://schemas.openxmlformats.org/officeDocument/2006/relationships/image" Target="../media/image6346.png"/><Relationship Id="rId51" Type="http://schemas.openxmlformats.org/officeDocument/2006/relationships/customXml" Target="../ink/ink6911.xml"/><Relationship Id="rId50" Type="http://schemas.openxmlformats.org/officeDocument/2006/relationships/image" Target="../media/image6345.png"/><Relationship Id="rId5" Type="http://schemas.openxmlformats.org/officeDocument/2006/relationships/customXml" Target="../ink/ink6888.xml"/><Relationship Id="rId49" Type="http://schemas.openxmlformats.org/officeDocument/2006/relationships/customXml" Target="../ink/ink6910.xml"/><Relationship Id="rId48" Type="http://schemas.openxmlformats.org/officeDocument/2006/relationships/image" Target="../media/image6344.png"/><Relationship Id="rId47" Type="http://schemas.openxmlformats.org/officeDocument/2006/relationships/customXml" Target="../ink/ink6909.xml"/><Relationship Id="rId46" Type="http://schemas.openxmlformats.org/officeDocument/2006/relationships/image" Target="../media/image6343.png"/><Relationship Id="rId45" Type="http://schemas.openxmlformats.org/officeDocument/2006/relationships/customXml" Target="../ink/ink6908.xml"/><Relationship Id="rId44" Type="http://schemas.openxmlformats.org/officeDocument/2006/relationships/image" Target="../media/image6342.png"/><Relationship Id="rId43" Type="http://schemas.openxmlformats.org/officeDocument/2006/relationships/customXml" Target="../ink/ink6907.xml"/><Relationship Id="rId42" Type="http://schemas.openxmlformats.org/officeDocument/2006/relationships/image" Target="../media/image6341.png"/><Relationship Id="rId41" Type="http://schemas.openxmlformats.org/officeDocument/2006/relationships/customXml" Target="../ink/ink6906.xml"/><Relationship Id="rId40" Type="http://schemas.openxmlformats.org/officeDocument/2006/relationships/image" Target="../media/image6340.png"/><Relationship Id="rId4" Type="http://schemas.openxmlformats.org/officeDocument/2006/relationships/image" Target="../media/image6322.png"/><Relationship Id="rId39" Type="http://schemas.openxmlformats.org/officeDocument/2006/relationships/customXml" Target="../ink/ink6905.xml"/><Relationship Id="rId38" Type="http://schemas.openxmlformats.org/officeDocument/2006/relationships/image" Target="../media/image6339.png"/><Relationship Id="rId37" Type="http://schemas.openxmlformats.org/officeDocument/2006/relationships/customXml" Target="../ink/ink6904.xml"/><Relationship Id="rId36" Type="http://schemas.openxmlformats.org/officeDocument/2006/relationships/image" Target="../media/image6338.png"/><Relationship Id="rId35" Type="http://schemas.openxmlformats.org/officeDocument/2006/relationships/customXml" Target="../ink/ink6903.xml"/><Relationship Id="rId34" Type="http://schemas.openxmlformats.org/officeDocument/2006/relationships/image" Target="../media/image6337.png"/><Relationship Id="rId33" Type="http://schemas.openxmlformats.org/officeDocument/2006/relationships/customXml" Target="../ink/ink6902.xml"/><Relationship Id="rId32" Type="http://schemas.openxmlformats.org/officeDocument/2006/relationships/image" Target="../media/image6336.png"/><Relationship Id="rId31" Type="http://schemas.openxmlformats.org/officeDocument/2006/relationships/customXml" Target="../ink/ink6901.xml"/><Relationship Id="rId30" Type="http://schemas.openxmlformats.org/officeDocument/2006/relationships/image" Target="../media/image6335.png"/><Relationship Id="rId3" Type="http://schemas.openxmlformats.org/officeDocument/2006/relationships/customXml" Target="../ink/ink6887.xml"/><Relationship Id="rId29" Type="http://schemas.openxmlformats.org/officeDocument/2006/relationships/customXml" Target="../ink/ink6900.xml"/><Relationship Id="rId28" Type="http://schemas.openxmlformats.org/officeDocument/2006/relationships/image" Target="../media/image6334.png"/><Relationship Id="rId27" Type="http://schemas.openxmlformats.org/officeDocument/2006/relationships/customXml" Target="../ink/ink6899.xml"/><Relationship Id="rId26" Type="http://schemas.openxmlformats.org/officeDocument/2006/relationships/image" Target="../media/image6333.png"/><Relationship Id="rId259" Type="http://schemas.openxmlformats.org/officeDocument/2006/relationships/slideLayout" Target="../slideLayouts/slideLayout2.xml"/><Relationship Id="rId258" Type="http://schemas.openxmlformats.org/officeDocument/2006/relationships/tags" Target="../tags/tag130.xml"/><Relationship Id="rId257" Type="http://schemas.openxmlformats.org/officeDocument/2006/relationships/customXml" Target="../ink/ink7015.xml"/><Relationship Id="rId256" Type="http://schemas.openxmlformats.org/officeDocument/2006/relationships/image" Target="../media/image6445.png"/><Relationship Id="rId255" Type="http://schemas.openxmlformats.org/officeDocument/2006/relationships/customXml" Target="../ink/ink7014.xml"/><Relationship Id="rId254" Type="http://schemas.openxmlformats.org/officeDocument/2006/relationships/image" Target="../media/image6444.png"/><Relationship Id="rId253" Type="http://schemas.openxmlformats.org/officeDocument/2006/relationships/customXml" Target="../ink/ink7013.xml"/><Relationship Id="rId252" Type="http://schemas.openxmlformats.org/officeDocument/2006/relationships/image" Target="../media/image6443.png"/><Relationship Id="rId251" Type="http://schemas.openxmlformats.org/officeDocument/2006/relationships/customXml" Target="../ink/ink7012.xml"/><Relationship Id="rId250" Type="http://schemas.openxmlformats.org/officeDocument/2006/relationships/image" Target="../media/image6442.png"/><Relationship Id="rId25" Type="http://schemas.openxmlformats.org/officeDocument/2006/relationships/customXml" Target="../ink/ink6898.xml"/><Relationship Id="rId249" Type="http://schemas.openxmlformats.org/officeDocument/2006/relationships/customXml" Target="../ink/ink7011.xml"/><Relationship Id="rId248" Type="http://schemas.openxmlformats.org/officeDocument/2006/relationships/image" Target="../media/image6441.png"/><Relationship Id="rId247" Type="http://schemas.openxmlformats.org/officeDocument/2006/relationships/customXml" Target="../ink/ink7010.xml"/><Relationship Id="rId246" Type="http://schemas.openxmlformats.org/officeDocument/2006/relationships/image" Target="../media/image6440.png"/><Relationship Id="rId245" Type="http://schemas.openxmlformats.org/officeDocument/2006/relationships/customXml" Target="../ink/ink7009.xml"/><Relationship Id="rId244" Type="http://schemas.openxmlformats.org/officeDocument/2006/relationships/image" Target="../media/image6439.png"/><Relationship Id="rId243" Type="http://schemas.openxmlformats.org/officeDocument/2006/relationships/customXml" Target="../ink/ink7008.xml"/><Relationship Id="rId242" Type="http://schemas.openxmlformats.org/officeDocument/2006/relationships/image" Target="../media/image6438.png"/><Relationship Id="rId241" Type="http://schemas.openxmlformats.org/officeDocument/2006/relationships/customXml" Target="../ink/ink7007.xml"/><Relationship Id="rId240" Type="http://schemas.openxmlformats.org/officeDocument/2006/relationships/image" Target="../media/image6437.png"/><Relationship Id="rId24" Type="http://schemas.openxmlformats.org/officeDocument/2006/relationships/image" Target="../media/image6332.png"/><Relationship Id="rId239" Type="http://schemas.openxmlformats.org/officeDocument/2006/relationships/customXml" Target="../ink/ink7006.xml"/><Relationship Id="rId238" Type="http://schemas.openxmlformats.org/officeDocument/2006/relationships/image" Target="../media/image6436.png"/><Relationship Id="rId237" Type="http://schemas.openxmlformats.org/officeDocument/2006/relationships/customXml" Target="../ink/ink7005.xml"/><Relationship Id="rId236" Type="http://schemas.openxmlformats.org/officeDocument/2006/relationships/image" Target="../media/image6435.png"/><Relationship Id="rId235" Type="http://schemas.openxmlformats.org/officeDocument/2006/relationships/customXml" Target="../ink/ink7004.xml"/><Relationship Id="rId234" Type="http://schemas.openxmlformats.org/officeDocument/2006/relationships/image" Target="../media/image6434.png"/><Relationship Id="rId233" Type="http://schemas.openxmlformats.org/officeDocument/2006/relationships/customXml" Target="../ink/ink7003.xml"/><Relationship Id="rId232" Type="http://schemas.openxmlformats.org/officeDocument/2006/relationships/image" Target="../media/image6433.png"/><Relationship Id="rId231" Type="http://schemas.openxmlformats.org/officeDocument/2006/relationships/customXml" Target="../ink/ink7002.xml"/><Relationship Id="rId230" Type="http://schemas.openxmlformats.org/officeDocument/2006/relationships/customXml" Target="../ink/ink7001.xml"/><Relationship Id="rId23" Type="http://schemas.openxmlformats.org/officeDocument/2006/relationships/customXml" Target="../ink/ink6897.xml"/><Relationship Id="rId229" Type="http://schemas.openxmlformats.org/officeDocument/2006/relationships/image" Target="../media/image6432.png"/><Relationship Id="rId228" Type="http://schemas.openxmlformats.org/officeDocument/2006/relationships/customXml" Target="../ink/ink7000.xml"/><Relationship Id="rId227" Type="http://schemas.openxmlformats.org/officeDocument/2006/relationships/image" Target="../media/image6431.png"/><Relationship Id="rId226" Type="http://schemas.openxmlformats.org/officeDocument/2006/relationships/customXml" Target="../ink/ink6999.xml"/><Relationship Id="rId225" Type="http://schemas.openxmlformats.org/officeDocument/2006/relationships/image" Target="../media/image6430.png"/><Relationship Id="rId224" Type="http://schemas.openxmlformats.org/officeDocument/2006/relationships/customXml" Target="../ink/ink6998.xml"/><Relationship Id="rId223" Type="http://schemas.openxmlformats.org/officeDocument/2006/relationships/image" Target="../media/image6429.png"/><Relationship Id="rId222" Type="http://schemas.openxmlformats.org/officeDocument/2006/relationships/customXml" Target="../ink/ink6997.xml"/><Relationship Id="rId221" Type="http://schemas.openxmlformats.org/officeDocument/2006/relationships/image" Target="../media/image6428.png"/><Relationship Id="rId220" Type="http://schemas.openxmlformats.org/officeDocument/2006/relationships/customXml" Target="../ink/ink6996.xml"/><Relationship Id="rId22" Type="http://schemas.openxmlformats.org/officeDocument/2006/relationships/image" Target="../media/image6331.png"/><Relationship Id="rId219" Type="http://schemas.openxmlformats.org/officeDocument/2006/relationships/image" Target="../media/image6427.png"/><Relationship Id="rId218" Type="http://schemas.openxmlformats.org/officeDocument/2006/relationships/customXml" Target="../ink/ink6995.xml"/><Relationship Id="rId217" Type="http://schemas.openxmlformats.org/officeDocument/2006/relationships/image" Target="../media/image6426.png"/><Relationship Id="rId216" Type="http://schemas.openxmlformats.org/officeDocument/2006/relationships/customXml" Target="../ink/ink6994.xml"/><Relationship Id="rId215" Type="http://schemas.openxmlformats.org/officeDocument/2006/relationships/image" Target="../media/image6425.png"/><Relationship Id="rId214" Type="http://schemas.openxmlformats.org/officeDocument/2006/relationships/customXml" Target="../ink/ink6993.xml"/><Relationship Id="rId213" Type="http://schemas.openxmlformats.org/officeDocument/2006/relationships/image" Target="../media/image6424.png"/><Relationship Id="rId212" Type="http://schemas.openxmlformats.org/officeDocument/2006/relationships/customXml" Target="../ink/ink6992.xml"/><Relationship Id="rId211" Type="http://schemas.openxmlformats.org/officeDocument/2006/relationships/image" Target="../media/image6423.png"/><Relationship Id="rId210" Type="http://schemas.openxmlformats.org/officeDocument/2006/relationships/customXml" Target="../ink/ink6991.xml"/><Relationship Id="rId21" Type="http://schemas.openxmlformats.org/officeDocument/2006/relationships/customXml" Target="../ink/ink6896.xml"/><Relationship Id="rId209" Type="http://schemas.openxmlformats.org/officeDocument/2006/relationships/image" Target="../media/image6422.png"/><Relationship Id="rId208" Type="http://schemas.openxmlformats.org/officeDocument/2006/relationships/customXml" Target="../ink/ink6990.xml"/><Relationship Id="rId207" Type="http://schemas.openxmlformats.org/officeDocument/2006/relationships/image" Target="../media/image6421.png"/><Relationship Id="rId206" Type="http://schemas.openxmlformats.org/officeDocument/2006/relationships/customXml" Target="../ink/ink6989.xml"/><Relationship Id="rId205" Type="http://schemas.openxmlformats.org/officeDocument/2006/relationships/image" Target="../media/image6420.png"/><Relationship Id="rId204" Type="http://schemas.openxmlformats.org/officeDocument/2006/relationships/customXml" Target="../ink/ink6988.xml"/><Relationship Id="rId203" Type="http://schemas.openxmlformats.org/officeDocument/2006/relationships/image" Target="../media/image6419.png"/><Relationship Id="rId202" Type="http://schemas.openxmlformats.org/officeDocument/2006/relationships/customXml" Target="../ink/ink6987.xml"/><Relationship Id="rId201" Type="http://schemas.openxmlformats.org/officeDocument/2006/relationships/image" Target="../media/image6418.png"/><Relationship Id="rId200" Type="http://schemas.openxmlformats.org/officeDocument/2006/relationships/customXml" Target="../ink/ink6986.xml"/><Relationship Id="rId20" Type="http://schemas.openxmlformats.org/officeDocument/2006/relationships/image" Target="../media/image6330.png"/><Relationship Id="rId2" Type="http://schemas.openxmlformats.org/officeDocument/2006/relationships/image" Target="../media/image6321.png"/><Relationship Id="rId199" Type="http://schemas.openxmlformats.org/officeDocument/2006/relationships/image" Target="../media/image6417.png"/><Relationship Id="rId198" Type="http://schemas.openxmlformats.org/officeDocument/2006/relationships/customXml" Target="../ink/ink6985.xml"/><Relationship Id="rId197" Type="http://schemas.openxmlformats.org/officeDocument/2006/relationships/image" Target="../media/image6416.png"/><Relationship Id="rId196" Type="http://schemas.openxmlformats.org/officeDocument/2006/relationships/customXml" Target="../ink/ink6984.xml"/><Relationship Id="rId195" Type="http://schemas.openxmlformats.org/officeDocument/2006/relationships/image" Target="../media/image6415.png"/><Relationship Id="rId194" Type="http://schemas.openxmlformats.org/officeDocument/2006/relationships/customXml" Target="../ink/ink6983.xml"/><Relationship Id="rId193" Type="http://schemas.openxmlformats.org/officeDocument/2006/relationships/image" Target="../media/image6414.png"/><Relationship Id="rId192" Type="http://schemas.openxmlformats.org/officeDocument/2006/relationships/customXml" Target="../ink/ink6982.xml"/><Relationship Id="rId191" Type="http://schemas.openxmlformats.org/officeDocument/2006/relationships/image" Target="../media/image6413.png"/><Relationship Id="rId190" Type="http://schemas.openxmlformats.org/officeDocument/2006/relationships/customXml" Target="../ink/ink6981.xml"/><Relationship Id="rId19" Type="http://schemas.openxmlformats.org/officeDocument/2006/relationships/customXml" Target="../ink/ink6895.xml"/><Relationship Id="rId189" Type="http://schemas.openxmlformats.org/officeDocument/2006/relationships/image" Target="../media/image6412.png"/><Relationship Id="rId188" Type="http://schemas.openxmlformats.org/officeDocument/2006/relationships/customXml" Target="../ink/ink6980.xml"/><Relationship Id="rId187" Type="http://schemas.openxmlformats.org/officeDocument/2006/relationships/image" Target="../media/image6411.png"/><Relationship Id="rId186" Type="http://schemas.openxmlformats.org/officeDocument/2006/relationships/customXml" Target="../ink/ink6979.xml"/><Relationship Id="rId185" Type="http://schemas.openxmlformats.org/officeDocument/2006/relationships/image" Target="../media/image6410.png"/><Relationship Id="rId184" Type="http://schemas.openxmlformats.org/officeDocument/2006/relationships/customXml" Target="../ink/ink6978.xml"/><Relationship Id="rId183" Type="http://schemas.openxmlformats.org/officeDocument/2006/relationships/image" Target="../media/image6409.png"/><Relationship Id="rId182" Type="http://schemas.openxmlformats.org/officeDocument/2006/relationships/customXml" Target="../ink/ink6977.xml"/><Relationship Id="rId181" Type="http://schemas.openxmlformats.org/officeDocument/2006/relationships/image" Target="../media/image6408.png"/><Relationship Id="rId180" Type="http://schemas.openxmlformats.org/officeDocument/2006/relationships/customXml" Target="../ink/ink6976.xml"/><Relationship Id="rId18" Type="http://schemas.openxmlformats.org/officeDocument/2006/relationships/image" Target="../media/image6329.png"/><Relationship Id="rId179" Type="http://schemas.openxmlformats.org/officeDocument/2006/relationships/image" Target="../media/image6407.png"/><Relationship Id="rId178" Type="http://schemas.openxmlformats.org/officeDocument/2006/relationships/customXml" Target="../ink/ink6975.xml"/><Relationship Id="rId177" Type="http://schemas.openxmlformats.org/officeDocument/2006/relationships/image" Target="../media/image269.png"/><Relationship Id="rId176" Type="http://schemas.openxmlformats.org/officeDocument/2006/relationships/customXml" Target="../ink/ink6974.xml"/><Relationship Id="rId175" Type="http://schemas.openxmlformats.org/officeDocument/2006/relationships/image" Target="../media/image6406.png"/><Relationship Id="rId174" Type="http://schemas.openxmlformats.org/officeDocument/2006/relationships/customXml" Target="../ink/ink6973.xml"/><Relationship Id="rId173" Type="http://schemas.openxmlformats.org/officeDocument/2006/relationships/image" Target="../media/image6405.png"/><Relationship Id="rId172" Type="http://schemas.openxmlformats.org/officeDocument/2006/relationships/customXml" Target="../ink/ink6972.xml"/><Relationship Id="rId171" Type="http://schemas.openxmlformats.org/officeDocument/2006/relationships/image" Target="../media/image6404.png"/><Relationship Id="rId170" Type="http://schemas.openxmlformats.org/officeDocument/2006/relationships/customXml" Target="../ink/ink6971.xml"/><Relationship Id="rId17" Type="http://schemas.openxmlformats.org/officeDocument/2006/relationships/customXml" Target="../ink/ink6894.xml"/><Relationship Id="rId169" Type="http://schemas.openxmlformats.org/officeDocument/2006/relationships/image" Target="../media/image6403.png"/><Relationship Id="rId168" Type="http://schemas.openxmlformats.org/officeDocument/2006/relationships/customXml" Target="../ink/ink6970.xml"/><Relationship Id="rId167" Type="http://schemas.openxmlformats.org/officeDocument/2006/relationships/image" Target="../media/image6402.png"/><Relationship Id="rId166" Type="http://schemas.openxmlformats.org/officeDocument/2006/relationships/customXml" Target="../ink/ink6969.xml"/><Relationship Id="rId165" Type="http://schemas.openxmlformats.org/officeDocument/2006/relationships/image" Target="../media/image6401.png"/><Relationship Id="rId164" Type="http://schemas.openxmlformats.org/officeDocument/2006/relationships/customXml" Target="../ink/ink6968.xml"/><Relationship Id="rId163" Type="http://schemas.openxmlformats.org/officeDocument/2006/relationships/image" Target="../media/image6400.png"/><Relationship Id="rId162" Type="http://schemas.openxmlformats.org/officeDocument/2006/relationships/customXml" Target="../ink/ink6967.xml"/><Relationship Id="rId161" Type="http://schemas.openxmlformats.org/officeDocument/2006/relationships/image" Target="../media/image6399.png"/><Relationship Id="rId160" Type="http://schemas.openxmlformats.org/officeDocument/2006/relationships/customXml" Target="../ink/ink6966.xml"/><Relationship Id="rId16" Type="http://schemas.openxmlformats.org/officeDocument/2006/relationships/image" Target="../media/image6328.png"/><Relationship Id="rId159" Type="http://schemas.openxmlformats.org/officeDocument/2006/relationships/image" Target="../media/image6398.png"/><Relationship Id="rId158" Type="http://schemas.openxmlformats.org/officeDocument/2006/relationships/customXml" Target="../ink/ink6965.xml"/><Relationship Id="rId157" Type="http://schemas.openxmlformats.org/officeDocument/2006/relationships/image" Target="../media/image6397.png"/><Relationship Id="rId156" Type="http://schemas.openxmlformats.org/officeDocument/2006/relationships/customXml" Target="../ink/ink6964.xml"/><Relationship Id="rId155" Type="http://schemas.openxmlformats.org/officeDocument/2006/relationships/image" Target="../media/image6396.png"/><Relationship Id="rId154" Type="http://schemas.openxmlformats.org/officeDocument/2006/relationships/customXml" Target="../ink/ink6963.xml"/><Relationship Id="rId153" Type="http://schemas.openxmlformats.org/officeDocument/2006/relationships/image" Target="../media/image6395.png"/><Relationship Id="rId152" Type="http://schemas.openxmlformats.org/officeDocument/2006/relationships/customXml" Target="../ink/ink6962.xml"/><Relationship Id="rId151" Type="http://schemas.openxmlformats.org/officeDocument/2006/relationships/image" Target="../media/image6394.png"/><Relationship Id="rId150" Type="http://schemas.openxmlformats.org/officeDocument/2006/relationships/customXml" Target="../ink/ink6961.xml"/><Relationship Id="rId15" Type="http://schemas.openxmlformats.org/officeDocument/2006/relationships/customXml" Target="../ink/ink6893.xml"/><Relationship Id="rId149" Type="http://schemas.openxmlformats.org/officeDocument/2006/relationships/image" Target="../media/image6393.png"/><Relationship Id="rId148" Type="http://schemas.openxmlformats.org/officeDocument/2006/relationships/customXml" Target="../ink/ink6960.xml"/><Relationship Id="rId147" Type="http://schemas.openxmlformats.org/officeDocument/2006/relationships/image" Target="../media/image6392.png"/><Relationship Id="rId146" Type="http://schemas.openxmlformats.org/officeDocument/2006/relationships/customXml" Target="../ink/ink6959.xml"/><Relationship Id="rId145" Type="http://schemas.openxmlformats.org/officeDocument/2006/relationships/image" Target="../media/image6391.png"/><Relationship Id="rId144" Type="http://schemas.openxmlformats.org/officeDocument/2006/relationships/customXml" Target="../ink/ink6958.xml"/><Relationship Id="rId143" Type="http://schemas.openxmlformats.org/officeDocument/2006/relationships/image" Target="../media/image6390.png"/><Relationship Id="rId142" Type="http://schemas.openxmlformats.org/officeDocument/2006/relationships/customXml" Target="../ink/ink6957.xml"/><Relationship Id="rId141" Type="http://schemas.openxmlformats.org/officeDocument/2006/relationships/image" Target="../media/image6389.png"/><Relationship Id="rId140" Type="http://schemas.openxmlformats.org/officeDocument/2006/relationships/customXml" Target="../ink/ink6956.xml"/><Relationship Id="rId14" Type="http://schemas.openxmlformats.org/officeDocument/2006/relationships/image" Target="../media/image6327.png"/><Relationship Id="rId139" Type="http://schemas.openxmlformats.org/officeDocument/2006/relationships/image" Target="../media/image6388.png"/><Relationship Id="rId138" Type="http://schemas.openxmlformats.org/officeDocument/2006/relationships/customXml" Target="../ink/ink6955.xml"/><Relationship Id="rId137" Type="http://schemas.openxmlformats.org/officeDocument/2006/relationships/image" Target="../media/image6387.png"/><Relationship Id="rId136" Type="http://schemas.openxmlformats.org/officeDocument/2006/relationships/customXml" Target="../ink/ink6954.xml"/><Relationship Id="rId135" Type="http://schemas.openxmlformats.org/officeDocument/2006/relationships/image" Target="../media/image6386.png"/><Relationship Id="rId134" Type="http://schemas.openxmlformats.org/officeDocument/2006/relationships/customXml" Target="../ink/ink6953.xml"/><Relationship Id="rId133" Type="http://schemas.openxmlformats.org/officeDocument/2006/relationships/image" Target="../media/image6385.png"/><Relationship Id="rId132" Type="http://schemas.openxmlformats.org/officeDocument/2006/relationships/customXml" Target="../ink/ink6952.xml"/><Relationship Id="rId131" Type="http://schemas.openxmlformats.org/officeDocument/2006/relationships/image" Target="../media/image6384.png"/><Relationship Id="rId130" Type="http://schemas.openxmlformats.org/officeDocument/2006/relationships/customXml" Target="../ink/ink6951.xml"/><Relationship Id="rId13" Type="http://schemas.openxmlformats.org/officeDocument/2006/relationships/customXml" Target="../ink/ink6892.xml"/><Relationship Id="rId129" Type="http://schemas.openxmlformats.org/officeDocument/2006/relationships/image" Target="../media/image6383.png"/><Relationship Id="rId128" Type="http://schemas.openxmlformats.org/officeDocument/2006/relationships/customXml" Target="../ink/ink6950.xml"/><Relationship Id="rId127" Type="http://schemas.openxmlformats.org/officeDocument/2006/relationships/image" Target="../media/image6382.png"/><Relationship Id="rId126" Type="http://schemas.openxmlformats.org/officeDocument/2006/relationships/customXml" Target="../ink/ink6949.xml"/><Relationship Id="rId125" Type="http://schemas.openxmlformats.org/officeDocument/2006/relationships/image" Target="../media/image6381.png"/><Relationship Id="rId124" Type="http://schemas.openxmlformats.org/officeDocument/2006/relationships/customXml" Target="../ink/ink6948.xml"/><Relationship Id="rId123" Type="http://schemas.openxmlformats.org/officeDocument/2006/relationships/image" Target="../media/image6380.png"/><Relationship Id="rId122" Type="http://schemas.openxmlformats.org/officeDocument/2006/relationships/customXml" Target="../ink/ink6947.xml"/><Relationship Id="rId121" Type="http://schemas.openxmlformats.org/officeDocument/2006/relationships/image" Target="../media/image6379.png"/><Relationship Id="rId120" Type="http://schemas.openxmlformats.org/officeDocument/2006/relationships/customXml" Target="../ink/ink6946.xml"/><Relationship Id="rId12" Type="http://schemas.openxmlformats.org/officeDocument/2006/relationships/image" Target="../media/image6326.png"/><Relationship Id="rId119" Type="http://schemas.openxmlformats.org/officeDocument/2006/relationships/customXml" Target="../ink/ink6945.xml"/><Relationship Id="rId118" Type="http://schemas.openxmlformats.org/officeDocument/2006/relationships/image" Target="../media/image6378.png"/><Relationship Id="rId117" Type="http://schemas.openxmlformats.org/officeDocument/2006/relationships/customXml" Target="../ink/ink6944.xml"/><Relationship Id="rId116" Type="http://schemas.openxmlformats.org/officeDocument/2006/relationships/image" Target="../media/image6377.png"/><Relationship Id="rId115" Type="http://schemas.openxmlformats.org/officeDocument/2006/relationships/customXml" Target="../ink/ink6943.xml"/><Relationship Id="rId114" Type="http://schemas.openxmlformats.org/officeDocument/2006/relationships/image" Target="../media/image6376.png"/><Relationship Id="rId113" Type="http://schemas.openxmlformats.org/officeDocument/2006/relationships/customXml" Target="../ink/ink6942.xml"/><Relationship Id="rId112" Type="http://schemas.openxmlformats.org/officeDocument/2006/relationships/image" Target="../media/image6375.png"/><Relationship Id="rId111" Type="http://schemas.openxmlformats.org/officeDocument/2006/relationships/customXml" Target="../ink/ink6941.xml"/><Relationship Id="rId110" Type="http://schemas.openxmlformats.org/officeDocument/2006/relationships/image" Target="../media/image6374.png"/><Relationship Id="rId11" Type="http://schemas.openxmlformats.org/officeDocument/2006/relationships/customXml" Target="../ink/ink6891.xml"/><Relationship Id="rId109" Type="http://schemas.openxmlformats.org/officeDocument/2006/relationships/customXml" Target="../ink/ink6940.xml"/><Relationship Id="rId108" Type="http://schemas.openxmlformats.org/officeDocument/2006/relationships/image" Target="../media/image6373.png"/><Relationship Id="rId107" Type="http://schemas.openxmlformats.org/officeDocument/2006/relationships/customXml" Target="../ink/ink6939.xml"/><Relationship Id="rId106" Type="http://schemas.openxmlformats.org/officeDocument/2006/relationships/image" Target="../media/image6372.png"/><Relationship Id="rId105" Type="http://schemas.openxmlformats.org/officeDocument/2006/relationships/customXml" Target="../ink/ink6938.xml"/><Relationship Id="rId104" Type="http://schemas.openxmlformats.org/officeDocument/2006/relationships/image" Target="../media/image6371.png"/><Relationship Id="rId103" Type="http://schemas.openxmlformats.org/officeDocument/2006/relationships/customXml" Target="../ink/ink6937.xml"/><Relationship Id="rId102" Type="http://schemas.openxmlformats.org/officeDocument/2006/relationships/image" Target="../media/image6370.png"/><Relationship Id="rId101" Type="http://schemas.openxmlformats.org/officeDocument/2006/relationships/customXml" Target="../ink/ink6936.xml"/><Relationship Id="rId100" Type="http://schemas.openxmlformats.org/officeDocument/2006/relationships/image" Target="../media/image6369.png"/><Relationship Id="rId10" Type="http://schemas.openxmlformats.org/officeDocument/2006/relationships/image" Target="../media/image6325.png"/><Relationship Id="rId1" Type="http://schemas.openxmlformats.org/officeDocument/2006/relationships/customXml" Target="../ink/ink6886.xml"/></Relationships>
</file>

<file path=ppt/slides/_rels/slide6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31.xml"/><Relationship Id="rId2" Type="http://schemas.openxmlformats.org/officeDocument/2006/relationships/image" Target="../media/image6446.png"/><Relationship Id="rId1" Type="http://schemas.openxmlformats.org/officeDocument/2006/relationships/customXml" Target="../ink/ink7016.xml"/></Relationships>
</file>

<file path=ppt/slides/_rels/slide67.xml.rels><?xml version="1.0" encoding="UTF-8" standalone="yes"?>
<Relationships xmlns="http://schemas.openxmlformats.org/package/2006/relationships"><Relationship Id="rId99" Type="http://schemas.openxmlformats.org/officeDocument/2006/relationships/customXml" Target="../ink/ink7067.xml"/><Relationship Id="rId98" Type="http://schemas.openxmlformats.org/officeDocument/2006/relationships/image" Target="../media/image6492.png"/><Relationship Id="rId97" Type="http://schemas.openxmlformats.org/officeDocument/2006/relationships/customXml" Target="../ink/ink7066.xml"/><Relationship Id="rId96" Type="http://schemas.openxmlformats.org/officeDocument/2006/relationships/image" Target="../media/image6491.png"/><Relationship Id="rId95" Type="http://schemas.openxmlformats.org/officeDocument/2006/relationships/customXml" Target="../ink/ink7065.xml"/><Relationship Id="rId94" Type="http://schemas.openxmlformats.org/officeDocument/2006/relationships/image" Target="../media/image6490.png"/><Relationship Id="rId93" Type="http://schemas.openxmlformats.org/officeDocument/2006/relationships/customXml" Target="../ink/ink7064.xml"/><Relationship Id="rId92" Type="http://schemas.openxmlformats.org/officeDocument/2006/relationships/image" Target="../media/image6489.png"/><Relationship Id="rId91" Type="http://schemas.openxmlformats.org/officeDocument/2006/relationships/customXml" Target="../ink/ink7063.xml"/><Relationship Id="rId90" Type="http://schemas.openxmlformats.org/officeDocument/2006/relationships/image" Target="../media/image6488.png"/><Relationship Id="rId9" Type="http://schemas.openxmlformats.org/officeDocument/2006/relationships/customXml" Target="../ink/ink7021.xml"/><Relationship Id="rId89" Type="http://schemas.openxmlformats.org/officeDocument/2006/relationships/customXml" Target="../ink/ink7062.xml"/><Relationship Id="rId88" Type="http://schemas.openxmlformats.org/officeDocument/2006/relationships/image" Target="../media/image6487.png"/><Relationship Id="rId87" Type="http://schemas.openxmlformats.org/officeDocument/2006/relationships/customXml" Target="../ink/ink7061.xml"/><Relationship Id="rId86" Type="http://schemas.openxmlformats.org/officeDocument/2006/relationships/image" Target="../media/image6486.png"/><Relationship Id="rId85" Type="http://schemas.openxmlformats.org/officeDocument/2006/relationships/customXml" Target="../ink/ink7060.xml"/><Relationship Id="rId84" Type="http://schemas.openxmlformats.org/officeDocument/2006/relationships/image" Target="../media/image6485.png"/><Relationship Id="rId83" Type="http://schemas.openxmlformats.org/officeDocument/2006/relationships/customXml" Target="../ink/ink7059.xml"/><Relationship Id="rId82" Type="http://schemas.openxmlformats.org/officeDocument/2006/relationships/customXml" Target="../ink/ink7058.xml"/><Relationship Id="rId81" Type="http://schemas.openxmlformats.org/officeDocument/2006/relationships/image" Target="../media/image6484.png"/><Relationship Id="rId80" Type="http://schemas.openxmlformats.org/officeDocument/2006/relationships/customXml" Target="../ink/ink7057.xml"/><Relationship Id="rId8" Type="http://schemas.openxmlformats.org/officeDocument/2006/relationships/image" Target="../media/image6450.png"/><Relationship Id="rId79" Type="http://schemas.openxmlformats.org/officeDocument/2006/relationships/image" Target="../media/image6483.png"/><Relationship Id="rId78" Type="http://schemas.openxmlformats.org/officeDocument/2006/relationships/customXml" Target="../ink/ink7056.xml"/><Relationship Id="rId77" Type="http://schemas.openxmlformats.org/officeDocument/2006/relationships/image" Target="../media/image6482.png"/><Relationship Id="rId76" Type="http://schemas.openxmlformats.org/officeDocument/2006/relationships/customXml" Target="../ink/ink7055.xml"/><Relationship Id="rId75" Type="http://schemas.openxmlformats.org/officeDocument/2006/relationships/image" Target="../media/image6481.png"/><Relationship Id="rId74" Type="http://schemas.openxmlformats.org/officeDocument/2006/relationships/customXml" Target="../ink/ink7054.xml"/><Relationship Id="rId73" Type="http://schemas.openxmlformats.org/officeDocument/2006/relationships/image" Target="../media/image6480.png"/><Relationship Id="rId72" Type="http://schemas.openxmlformats.org/officeDocument/2006/relationships/customXml" Target="../ink/ink7053.xml"/><Relationship Id="rId71" Type="http://schemas.openxmlformats.org/officeDocument/2006/relationships/image" Target="../media/image6479.png"/><Relationship Id="rId70" Type="http://schemas.openxmlformats.org/officeDocument/2006/relationships/customXml" Target="../ink/ink7052.xml"/><Relationship Id="rId7" Type="http://schemas.openxmlformats.org/officeDocument/2006/relationships/customXml" Target="../ink/ink7020.xml"/><Relationship Id="rId69" Type="http://schemas.openxmlformats.org/officeDocument/2006/relationships/image" Target="../media/image269.png"/><Relationship Id="rId68" Type="http://schemas.openxmlformats.org/officeDocument/2006/relationships/customXml" Target="../ink/ink7051.xml"/><Relationship Id="rId67" Type="http://schemas.openxmlformats.org/officeDocument/2006/relationships/image" Target="../media/image6478.png"/><Relationship Id="rId66" Type="http://schemas.openxmlformats.org/officeDocument/2006/relationships/customXml" Target="../ink/ink7050.xml"/><Relationship Id="rId65" Type="http://schemas.openxmlformats.org/officeDocument/2006/relationships/image" Target="../media/image6477.png"/><Relationship Id="rId64" Type="http://schemas.openxmlformats.org/officeDocument/2006/relationships/customXml" Target="../ink/ink7049.xml"/><Relationship Id="rId63" Type="http://schemas.openxmlformats.org/officeDocument/2006/relationships/image" Target="../media/image6476.png"/><Relationship Id="rId62" Type="http://schemas.openxmlformats.org/officeDocument/2006/relationships/customXml" Target="../ink/ink7048.xml"/><Relationship Id="rId61" Type="http://schemas.openxmlformats.org/officeDocument/2006/relationships/image" Target="../media/image6475.png"/><Relationship Id="rId60" Type="http://schemas.openxmlformats.org/officeDocument/2006/relationships/customXml" Target="../ink/ink7047.xml"/><Relationship Id="rId6" Type="http://schemas.openxmlformats.org/officeDocument/2006/relationships/image" Target="../media/image6449.png"/><Relationship Id="rId59" Type="http://schemas.openxmlformats.org/officeDocument/2006/relationships/image" Target="../media/image6474.png"/><Relationship Id="rId58" Type="http://schemas.openxmlformats.org/officeDocument/2006/relationships/customXml" Target="../ink/ink7046.xml"/><Relationship Id="rId57" Type="http://schemas.openxmlformats.org/officeDocument/2006/relationships/image" Target="../media/image6473.png"/><Relationship Id="rId56" Type="http://schemas.openxmlformats.org/officeDocument/2006/relationships/customXml" Target="../ink/ink7045.xml"/><Relationship Id="rId55" Type="http://schemas.openxmlformats.org/officeDocument/2006/relationships/image" Target="../media/image6472.png"/><Relationship Id="rId54" Type="http://schemas.openxmlformats.org/officeDocument/2006/relationships/customXml" Target="../ink/ink7044.xml"/><Relationship Id="rId53" Type="http://schemas.openxmlformats.org/officeDocument/2006/relationships/customXml" Target="../ink/ink7043.xml"/><Relationship Id="rId52" Type="http://schemas.openxmlformats.org/officeDocument/2006/relationships/image" Target="../media/image6471.png"/><Relationship Id="rId51" Type="http://schemas.openxmlformats.org/officeDocument/2006/relationships/customXml" Target="../ink/ink7042.xml"/><Relationship Id="rId50" Type="http://schemas.openxmlformats.org/officeDocument/2006/relationships/image" Target="../media/image6470.png"/><Relationship Id="rId5" Type="http://schemas.openxmlformats.org/officeDocument/2006/relationships/customXml" Target="../ink/ink7019.xml"/><Relationship Id="rId49" Type="http://schemas.openxmlformats.org/officeDocument/2006/relationships/customXml" Target="../ink/ink7041.xml"/><Relationship Id="rId48" Type="http://schemas.openxmlformats.org/officeDocument/2006/relationships/image" Target="../media/image6469.png"/><Relationship Id="rId47" Type="http://schemas.openxmlformats.org/officeDocument/2006/relationships/customXml" Target="../ink/ink7040.xml"/><Relationship Id="rId46" Type="http://schemas.openxmlformats.org/officeDocument/2006/relationships/image" Target="../media/image6468.png"/><Relationship Id="rId45" Type="http://schemas.openxmlformats.org/officeDocument/2006/relationships/customXml" Target="../ink/ink7039.xml"/><Relationship Id="rId44" Type="http://schemas.openxmlformats.org/officeDocument/2006/relationships/image" Target="../media/image6022.png"/><Relationship Id="rId43" Type="http://schemas.openxmlformats.org/officeDocument/2006/relationships/customXml" Target="../ink/ink7038.xml"/><Relationship Id="rId42" Type="http://schemas.openxmlformats.org/officeDocument/2006/relationships/image" Target="../media/image6467.png"/><Relationship Id="rId41" Type="http://schemas.openxmlformats.org/officeDocument/2006/relationships/customXml" Target="../ink/ink7037.xml"/><Relationship Id="rId40" Type="http://schemas.openxmlformats.org/officeDocument/2006/relationships/image" Target="../media/image6466.png"/><Relationship Id="rId4" Type="http://schemas.openxmlformats.org/officeDocument/2006/relationships/image" Target="../media/image6448.png"/><Relationship Id="rId39" Type="http://schemas.openxmlformats.org/officeDocument/2006/relationships/customXml" Target="../ink/ink7036.xml"/><Relationship Id="rId38" Type="http://schemas.openxmlformats.org/officeDocument/2006/relationships/image" Target="../media/image6465.png"/><Relationship Id="rId37" Type="http://schemas.openxmlformats.org/officeDocument/2006/relationships/customXml" Target="../ink/ink7035.xml"/><Relationship Id="rId36" Type="http://schemas.openxmlformats.org/officeDocument/2006/relationships/image" Target="../media/image6464.png"/><Relationship Id="rId35" Type="http://schemas.openxmlformats.org/officeDocument/2006/relationships/customXml" Target="../ink/ink7034.xml"/><Relationship Id="rId34" Type="http://schemas.openxmlformats.org/officeDocument/2006/relationships/image" Target="../media/image6463.png"/><Relationship Id="rId33" Type="http://schemas.openxmlformats.org/officeDocument/2006/relationships/customXml" Target="../ink/ink7033.xml"/><Relationship Id="rId32" Type="http://schemas.openxmlformats.org/officeDocument/2006/relationships/image" Target="../media/image6462.png"/><Relationship Id="rId31" Type="http://schemas.openxmlformats.org/officeDocument/2006/relationships/customXml" Target="../ink/ink7032.xml"/><Relationship Id="rId30" Type="http://schemas.openxmlformats.org/officeDocument/2006/relationships/image" Target="../media/image6461.png"/><Relationship Id="rId3" Type="http://schemas.openxmlformats.org/officeDocument/2006/relationships/customXml" Target="../ink/ink7018.xml"/><Relationship Id="rId29" Type="http://schemas.openxmlformats.org/officeDocument/2006/relationships/customXml" Target="../ink/ink7031.xml"/><Relationship Id="rId28" Type="http://schemas.openxmlformats.org/officeDocument/2006/relationships/image" Target="../media/image6460.png"/><Relationship Id="rId27" Type="http://schemas.openxmlformats.org/officeDocument/2006/relationships/customXml" Target="../ink/ink7030.xml"/><Relationship Id="rId26" Type="http://schemas.openxmlformats.org/officeDocument/2006/relationships/image" Target="../media/image6459.png"/><Relationship Id="rId25" Type="http://schemas.openxmlformats.org/officeDocument/2006/relationships/customXml" Target="../ink/ink7029.xml"/><Relationship Id="rId24" Type="http://schemas.openxmlformats.org/officeDocument/2006/relationships/image" Target="../media/image6458.png"/><Relationship Id="rId23" Type="http://schemas.openxmlformats.org/officeDocument/2006/relationships/customXml" Target="../ink/ink7028.xml"/><Relationship Id="rId22" Type="http://schemas.openxmlformats.org/officeDocument/2006/relationships/image" Target="../media/image6457.png"/><Relationship Id="rId21" Type="http://schemas.openxmlformats.org/officeDocument/2006/relationships/customXml" Target="../ink/ink7027.xml"/><Relationship Id="rId20" Type="http://schemas.openxmlformats.org/officeDocument/2006/relationships/image" Target="../media/image6456.png"/><Relationship Id="rId2" Type="http://schemas.openxmlformats.org/officeDocument/2006/relationships/image" Target="../media/image6447.png"/><Relationship Id="rId19" Type="http://schemas.openxmlformats.org/officeDocument/2006/relationships/customXml" Target="../ink/ink7026.xml"/><Relationship Id="rId18" Type="http://schemas.openxmlformats.org/officeDocument/2006/relationships/image" Target="../media/image6455.png"/><Relationship Id="rId17" Type="http://schemas.openxmlformats.org/officeDocument/2006/relationships/customXml" Target="../ink/ink7025.xml"/><Relationship Id="rId16" Type="http://schemas.openxmlformats.org/officeDocument/2006/relationships/image" Target="../media/image6454.png"/><Relationship Id="rId15" Type="http://schemas.openxmlformats.org/officeDocument/2006/relationships/customXml" Target="../ink/ink7024.xml"/><Relationship Id="rId14" Type="http://schemas.openxmlformats.org/officeDocument/2006/relationships/image" Target="../media/image6453.png"/><Relationship Id="rId13" Type="http://schemas.openxmlformats.org/officeDocument/2006/relationships/customXml" Target="../ink/ink7023.xml"/><Relationship Id="rId128" Type="http://schemas.openxmlformats.org/officeDocument/2006/relationships/slideLayout" Target="../slideLayouts/slideLayout2.xml"/><Relationship Id="rId127" Type="http://schemas.openxmlformats.org/officeDocument/2006/relationships/tags" Target="../tags/tag132.xml"/><Relationship Id="rId126" Type="http://schemas.openxmlformats.org/officeDocument/2006/relationships/image" Target="../media/image6505.png"/><Relationship Id="rId125" Type="http://schemas.openxmlformats.org/officeDocument/2006/relationships/customXml" Target="../ink/ink7081.xml"/><Relationship Id="rId124" Type="http://schemas.openxmlformats.org/officeDocument/2006/relationships/image" Target="../media/image6504.png"/><Relationship Id="rId123" Type="http://schemas.openxmlformats.org/officeDocument/2006/relationships/customXml" Target="../ink/ink7080.xml"/><Relationship Id="rId122" Type="http://schemas.openxmlformats.org/officeDocument/2006/relationships/image" Target="../media/image6503.png"/><Relationship Id="rId121" Type="http://schemas.openxmlformats.org/officeDocument/2006/relationships/customXml" Target="../ink/ink7079.xml"/><Relationship Id="rId120" Type="http://schemas.openxmlformats.org/officeDocument/2006/relationships/image" Target="../media/image6502.png"/><Relationship Id="rId12" Type="http://schemas.openxmlformats.org/officeDocument/2006/relationships/image" Target="../media/image6452.png"/><Relationship Id="rId119" Type="http://schemas.openxmlformats.org/officeDocument/2006/relationships/customXml" Target="../ink/ink7078.xml"/><Relationship Id="rId118" Type="http://schemas.openxmlformats.org/officeDocument/2006/relationships/image" Target="../media/image6501.png"/><Relationship Id="rId117" Type="http://schemas.openxmlformats.org/officeDocument/2006/relationships/customXml" Target="../ink/ink7077.xml"/><Relationship Id="rId116" Type="http://schemas.openxmlformats.org/officeDocument/2006/relationships/image" Target="../media/image6500.png"/><Relationship Id="rId115" Type="http://schemas.openxmlformats.org/officeDocument/2006/relationships/customXml" Target="../ink/ink7076.xml"/><Relationship Id="rId114" Type="http://schemas.openxmlformats.org/officeDocument/2006/relationships/image" Target="../media/image6499.png"/><Relationship Id="rId113" Type="http://schemas.openxmlformats.org/officeDocument/2006/relationships/customXml" Target="../ink/ink7075.xml"/><Relationship Id="rId112" Type="http://schemas.openxmlformats.org/officeDocument/2006/relationships/image" Target="../media/image6498.png"/><Relationship Id="rId111" Type="http://schemas.openxmlformats.org/officeDocument/2006/relationships/customXml" Target="../ink/ink7074.xml"/><Relationship Id="rId110" Type="http://schemas.openxmlformats.org/officeDocument/2006/relationships/image" Target="../media/image6497.png"/><Relationship Id="rId11" Type="http://schemas.openxmlformats.org/officeDocument/2006/relationships/customXml" Target="../ink/ink7022.xml"/><Relationship Id="rId109" Type="http://schemas.openxmlformats.org/officeDocument/2006/relationships/customXml" Target="../ink/ink7073.xml"/><Relationship Id="rId108" Type="http://schemas.openxmlformats.org/officeDocument/2006/relationships/image" Target="../media/image6496.png"/><Relationship Id="rId107" Type="http://schemas.openxmlformats.org/officeDocument/2006/relationships/customXml" Target="../ink/ink7072.xml"/><Relationship Id="rId106" Type="http://schemas.openxmlformats.org/officeDocument/2006/relationships/customXml" Target="../ink/ink7071.xml"/><Relationship Id="rId105" Type="http://schemas.openxmlformats.org/officeDocument/2006/relationships/image" Target="../media/image6495.png"/><Relationship Id="rId104" Type="http://schemas.openxmlformats.org/officeDocument/2006/relationships/customXml" Target="../ink/ink7070.xml"/><Relationship Id="rId103" Type="http://schemas.openxmlformats.org/officeDocument/2006/relationships/customXml" Target="../ink/ink7069.xml"/><Relationship Id="rId102" Type="http://schemas.openxmlformats.org/officeDocument/2006/relationships/image" Target="../media/image6494.png"/><Relationship Id="rId101" Type="http://schemas.openxmlformats.org/officeDocument/2006/relationships/customXml" Target="../ink/ink7068.xml"/><Relationship Id="rId100" Type="http://schemas.openxmlformats.org/officeDocument/2006/relationships/image" Target="../media/image6493.png"/><Relationship Id="rId10" Type="http://schemas.openxmlformats.org/officeDocument/2006/relationships/image" Target="../media/image6451.png"/><Relationship Id="rId1" Type="http://schemas.openxmlformats.org/officeDocument/2006/relationships/customXml" Target="../ink/ink7017.xml"/></Relationships>
</file>

<file path=ppt/slides/_rels/slide68.xml.rels><?xml version="1.0" encoding="UTF-8" standalone="yes"?>
<Relationships xmlns="http://schemas.openxmlformats.org/package/2006/relationships"><Relationship Id="rId99" Type="http://schemas.openxmlformats.org/officeDocument/2006/relationships/customXml" Target="../ink/ink7131.xml"/><Relationship Id="rId98" Type="http://schemas.openxmlformats.org/officeDocument/2006/relationships/image" Target="../media/image6554.png"/><Relationship Id="rId97" Type="http://schemas.openxmlformats.org/officeDocument/2006/relationships/customXml" Target="../ink/ink7130.xml"/><Relationship Id="rId96" Type="http://schemas.openxmlformats.org/officeDocument/2006/relationships/image" Target="../media/image6553.png"/><Relationship Id="rId95" Type="http://schemas.openxmlformats.org/officeDocument/2006/relationships/customXml" Target="../ink/ink7129.xml"/><Relationship Id="rId94" Type="http://schemas.openxmlformats.org/officeDocument/2006/relationships/image" Target="../media/image6552.png"/><Relationship Id="rId93" Type="http://schemas.openxmlformats.org/officeDocument/2006/relationships/customXml" Target="../ink/ink7128.xml"/><Relationship Id="rId92" Type="http://schemas.openxmlformats.org/officeDocument/2006/relationships/image" Target="../media/image6551.png"/><Relationship Id="rId91" Type="http://schemas.openxmlformats.org/officeDocument/2006/relationships/customXml" Target="../ink/ink7127.xml"/><Relationship Id="rId90" Type="http://schemas.openxmlformats.org/officeDocument/2006/relationships/image" Target="../media/image6550.png"/><Relationship Id="rId9" Type="http://schemas.openxmlformats.org/officeDocument/2006/relationships/customXml" Target="../ink/ink7086.xml"/><Relationship Id="rId89" Type="http://schemas.openxmlformats.org/officeDocument/2006/relationships/customXml" Target="../ink/ink7126.xml"/><Relationship Id="rId88" Type="http://schemas.openxmlformats.org/officeDocument/2006/relationships/image" Target="../media/image6549.png"/><Relationship Id="rId87" Type="http://schemas.openxmlformats.org/officeDocument/2006/relationships/customXml" Target="../ink/ink7125.xml"/><Relationship Id="rId86" Type="http://schemas.openxmlformats.org/officeDocument/2006/relationships/image" Target="../media/image6548.png"/><Relationship Id="rId85" Type="http://schemas.openxmlformats.org/officeDocument/2006/relationships/customXml" Target="../ink/ink7124.xml"/><Relationship Id="rId84" Type="http://schemas.openxmlformats.org/officeDocument/2006/relationships/image" Target="../media/image6547.png"/><Relationship Id="rId83" Type="http://schemas.openxmlformats.org/officeDocument/2006/relationships/customXml" Target="../ink/ink7123.xml"/><Relationship Id="rId82" Type="http://schemas.openxmlformats.org/officeDocument/2006/relationships/image" Target="../media/image6546.png"/><Relationship Id="rId81" Type="http://schemas.openxmlformats.org/officeDocument/2006/relationships/customXml" Target="../ink/ink7122.xml"/><Relationship Id="rId80" Type="http://schemas.openxmlformats.org/officeDocument/2006/relationships/image" Target="../media/image6545.png"/><Relationship Id="rId8" Type="http://schemas.openxmlformats.org/officeDocument/2006/relationships/image" Target="../media/image6509.png"/><Relationship Id="rId79" Type="http://schemas.openxmlformats.org/officeDocument/2006/relationships/customXml" Target="../ink/ink7121.xml"/><Relationship Id="rId78" Type="http://schemas.openxmlformats.org/officeDocument/2006/relationships/image" Target="../media/image6544.png"/><Relationship Id="rId77" Type="http://schemas.openxmlformats.org/officeDocument/2006/relationships/customXml" Target="../ink/ink7120.xml"/><Relationship Id="rId76" Type="http://schemas.openxmlformats.org/officeDocument/2006/relationships/image" Target="../media/image6543.png"/><Relationship Id="rId75" Type="http://schemas.openxmlformats.org/officeDocument/2006/relationships/customXml" Target="../ink/ink7119.xml"/><Relationship Id="rId74" Type="http://schemas.openxmlformats.org/officeDocument/2006/relationships/image" Target="../media/image6542.png"/><Relationship Id="rId73" Type="http://schemas.openxmlformats.org/officeDocument/2006/relationships/customXml" Target="../ink/ink7118.xml"/><Relationship Id="rId72" Type="http://schemas.openxmlformats.org/officeDocument/2006/relationships/image" Target="../media/image6541.png"/><Relationship Id="rId71" Type="http://schemas.openxmlformats.org/officeDocument/2006/relationships/customXml" Target="../ink/ink7117.xml"/><Relationship Id="rId70" Type="http://schemas.openxmlformats.org/officeDocument/2006/relationships/image" Target="../media/image6540.png"/><Relationship Id="rId7" Type="http://schemas.openxmlformats.org/officeDocument/2006/relationships/customXml" Target="../ink/ink7085.xml"/><Relationship Id="rId69" Type="http://schemas.openxmlformats.org/officeDocument/2006/relationships/customXml" Target="../ink/ink7116.xml"/><Relationship Id="rId68" Type="http://schemas.openxmlformats.org/officeDocument/2006/relationships/image" Target="../media/image6539.png"/><Relationship Id="rId67" Type="http://schemas.openxmlformats.org/officeDocument/2006/relationships/customXml" Target="../ink/ink7115.xml"/><Relationship Id="rId66" Type="http://schemas.openxmlformats.org/officeDocument/2006/relationships/image" Target="../media/image6538.png"/><Relationship Id="rId65" Type="http://schemas.openxmlformats.org/officeDocument/2006/relationships/customXml" Target="../ink/ink7114.xml"/><Relationship Id="rId64" Type="http://schemas.openxmlformats.org/officeDocument/2006/relationships/image" Target="../media/image6537.png"/><Relationship Id="rId63" Type="http://schemas.openxmlformats.org/officeDocument/2006/relationships/customXml" Target="../ink/ink7113.xml"/><Relationship Id="rId62" Type="http://schemas.openxmlformats.org/officeDocument/2006/relationships/image" Target="../media/image6536.png"/><Relationship Id="rId61" Type="http://schemas.openxmlformats.org/officeDocument/2006/relationships/customXml" Target="../ink/ink7112.xml"/><Relationship Id="rId60" Type="http://schemas.openxmlformats.org/officeDocument/2006/relationships/image" Target="../media/image6535.png"/><Relationship Id="rId6" Type="http://schemas.openxmlformats.org/officeDocument/2006/relationships/image" Target="../media/image6508.png"/><Relationship Id="rId59" Type="http://schemas.openxmlformats.org/officeDocument/2006/relationships/customXml" Target="../ink/ink7111.xml"/><Relationship Id="rId58" Type="http://schemas.openxmlformats.org/officeDocument/2006/relationships/image" Target="../media/image6534.png"/><Relationship Id="rId57" Type="http://schemas.openxmlformats.org/officeDocument/2006/relationships/customXml" Target="../ink/ink7110.xml"/><Relationship Id="rId56" Type="http://schemas.openxmlformats.org/officeDocument/2006/relationships/image" Target="../media/image6533.png"/><Relationship Id="rId55" Type="http://schemas.openxmlformats.org/officeDocument/2006/relationships/customXml" Target="../ink/ink7109.xml"/><Relationship Id="rId54" Type="http://schemas.openxmlformats.org/officeDocument/2006/relationships/image" Target="../media/image6532.png"/><Relationship Id="rId53" Type="http://schemas.openxmlformats.org/officeDocument/2006/relationships/customXml" Target="../ink/ink7108.xml"/><Relationship Id="rId52" Type="http://schemas.openxmlformats.org/officeDocument/2006/relationships/image" Target="../media/image6531.png"/><Relationship Id="rId51" Type="http://schemas.openxmlformats.org/officeDocument/2006/relationships/customXml" Target="../ink/ink7107.xml"/><Relationship Id="rId50" Type="http://schemas.openxmlformats.org/officeDocument/2006/relationships/image" Target="../media/image6530.png"/><Relationship Id="rId5" Type="http://schemas.openxmlformats.org/officeDocument/2006/relationships/customXml" Target="../ink/ink7084.xml"/><Relationship Id="rId49" Type="http://schemas.openxmlformats.org/officeDocument/2006/relationships/customXml" Target="../ink/ink7106.xml"/><Relationship Id="rId48" Type="http://schemas.openxmlformats.org/officeDocument/2006/relationships/image" Target="../media/image6529.png"/><Relationship Id="rId47" Type="http://schemas.openxmlformats.org/officeDocument/2006/relationships/customXml" Target="../ink/ink7105.xml"/><Relationship Id="rId46" Type="http://schemas.openxmlformats.org/officeDocument/2006/relationships/image" Target="../media/image6528.png"/><Relationship Id="rId45" Type="http://schemas.openxmlformats.org/officeDocument/2006/relationships/customXml" Target="../ink/ink7104.xml"/><Relationship Id="rId44" Type="http://schemas.openxmlformats.org/officeDocument/2006/relationships/image" Target="../media/image6527.png"/><Relationship Id="rId43" Type="http://schemas.openxmlformats.org/officeDocument/2006/relationships/customXml" Target="../ink/ink7103.xml"/><Relationship Id="rId42" Type="http://schemas.openxmlformats.org/officeDocument/2006/relationships/image" Target="../media/image6526.png"/><Relationship Id="rId41" Type="http://schemas.openxmlformats.org/officeDocument/2006/relationships/customXml" Target="../ink/ink7102.xml"/><Relationship Id="rId40" Type="http://schemas.openxmlformats.org/officeDocument/2006/relationships/image" Target="../media/image6525.png"/><Relationship Id="rId4" Type="http://schemas.openxmlformats.org/officeDocument/2006/relationships/image" Target="../media/image6507.png"/><Relationship Id="rId39" Type="http://schemas.openxmlformats.org/officeDocument/2006/relationships/customXml" Target="../ink/ink7101.xml"/><Relationship Id="rId38" Type="http://schemas.openxmlformats.org/officeDocument/2006/relationships/image" Target="../media/image6524.png"/><Relationship Id="rId37" Type="http://schemas.openxmlformats.org/officeDocument/2006/relationships/customXml" Target="../ink/ink7100.xml"/><Relationship Id="rId36" Type="http://schemas.openxmlformats.org/officeDocument/2006/relationships/image" Target="../media/image6523.png"/><Relationship Id="rId35" Type="http://schemas.openxmlformats.org/officeDocument/2006/relationships/customXml" Target="../ink/ink7099.xml"/><Relationship Id="rId34" Type="http://schemas.openxmlformats.org/officeDocument/2006/relationships/image" Target="../media/image6522.png"/><Relationship Id="rId33" Type="http://schemas.openxmlformats.org/officeDocument/2006/relationships/customXml" Target="../ink/ink7098.xml"/><Relationship Id="rId32" Type="http://schemas.openxmlformats.org/officeDocument/2006/relationships/image" Target="../media/image6521.png"/><Relationship Id="rId31" Type="http://schemas.openxmlformats.org/officeDocument/2006/relationships/customXml" Target="../ink/ink7097.xml"/><Relationship Id="rId30" Type="http://schemas.openxmlformats.org/officeDocument/2006/relationships/image" Target="../media/image6520.png"/><Relationship Id="rId3" Type="http://schemas.openxmlformats.org/officeDocument/2006/relationships/customXml" Target="../ink/ink7083.xml"/><Relationship Id="rId29" Type="http://schemas.openxmlformats.org/officeDocument/2006/relationships/customXml" Target="../ink/ink7096.xml"/><Relationship Id="rId28" Type="http://schemas.openxmlformats.org/officeDocument/2006/relationships/image" Target="../media/image6519.png"/><Relationship Id="rId27" Type="http://schemas.openxmlformats.org/officeDocument/2006/relationships/customXml" Target="../ink/ink7095.xml"/><Relationship Id="rId26" Type="http://schemas.openxmlformats.org/officeDocument/2006/relationships/image" Target="../media/image6518.png"/><Relationship Id="rId25" Type="http://schemas.openxmlformats.org/officeDocument/2006/relationships/customXml" Target="../ink/ink7094.xml"/><Relationship Id="rId24" Type="http://schemas.openxmlformats.org/officeDocument/2006/relationships/image" Target="../media/image6517.png"/><Relationship Id="rId23" Type="http://schemas.openxmlformats.org/officeDocument/2006/relationships/customXml" Target="../ink/ink7093.xml"/><Relationship Id="rId22" Type="http://schemas.openxmlformats.org/officeDocument/2006/relationships/image" Target="../media/image6516.png"/><Relationship Id="rId21" Type="http://schemas.openxmlformats.org/officeDocument/2006/relationships/customXml" Target="../ink/ink7092.xml"/><Relationship Id="rId20" Type="http://schemas.openxmlformats.org/officeDocument/2006/relationships/image" Target="../media/image6515.png"/><Relationship Id="rId2" Type="http://schemas.openxmlformats.org/officeDocument/2006/relationships/image" Target="../media/image6506.png"/><Relationship Id="rId19" Type="http://schemas.openxmlformats.org/officeDocument/2006/relationships/customXml" Target="../ink/ink7091.xml"/><Relationship Id="rId180" Type="http://schemas.openxmlformats.org/officeDocument/2006/relationships/slideLayout" Target="../slideLayouts/slideLayout2.xml"/><Relationship Id="rId18" Type="http://schemas.openxmlformats.org/officeDocument/2006/relationships/image" Target="../media/image6514.png"/><Relationship Id="rId179" Type="http://schemas.openxmlformats.org/officeDocument/2006/relationships/tags" Target="../tags/tag133.xml"/><Relationship Id="rId178" Type="http://schemas.openxmlformats.org/officeDocument/2006/relationships/image" Target="../media/image6593.png"/><Relationship Id="rId177" Type="http://schemas.openxmlformats.org/officeDocument/2006/relationships/customXml" Target="../ink/ink7170.xml"/><Relationship Id="rId176" Type="http://schemas.openxmlformats.org/officeDocument/2006/relationships/image" Target="../media/image6592.png"/><Relationship Id="rId175" Type="http://schemas.openxmlformats.org/officeDocument/2006/relationships/customXml" Target="../ink/ink7169.xml"/><Relationship Id="rId174" Type="http://schemas.openxmlformats.org/officeDocument/2006/relationships/image" Target="../media/image6591.png"/><Relationship Id="rId173" Type="http://schemas.openxmlformats.org/officeDocument/2006/relationships/customXml" Target="../ink/ink7168.xml"/><Relationship Id="rId172" Type="http://schemas.openxmlformats.org/officeDocument/2006/relationships/image" Target="../media/image6590.png"/><Relationship Id="rId171" Type="http://schemas.openxmlformats.org/officeDocument/2006/relationships/customXml" Target="../ink/ink7167.xml"/><Relationship Id="rId170" Type="http://schemas.openxmlformats.org/officeDocument/2006/relationships/image" Target="../media/image6589.png"/><Relationship Id="rId17" Type="http://schemas.openxmlformats.org/officeDocument/2006/relationships/customXml" Target="../ink/ink7090.xml"/><Relationship Id="rId169" Type="http://schemas.openxmlformats.org/officeDocument/2006/relationships/customXml" Target="../ink/ink7166.xml"/><Relationship Id="rId168" Type="http://schemas.openxmlformats.org/officeDocument/2006/relationships/image" Target="../media/image6588.png"/><Relationship Id="rId167" Type="http://schemas.openxmlformats.org/officeDocument/2006/relationships/customXml" Target="../ink/ink7165.xml"/><Relationship Id="rId166" Type="http://schemas.openxmlformats.org/officeDocument/2006/relationships/image" Target="../media/image6587.png"/><Relationship Id="rId165" Type="http://schemas.openxmlformats.org/officeDocument/2006/relationships/customXml" Target="../ink/ink7164.xml"/><Relationship Id="rId164" Type="http://schemas.openxmlformats.org/officeDocument/2006/relationships/image" Target="../media/image6586.png"/><Relationship Id="rId163" Type="http://schemas.openxmlformats.org/officeDocument/2006/relationships/customXml" Target="../ink/ink7163.xml"/><Relationship Id="rId162" Type="http://schemas.openxmlformats.org/officeDocument/2006/relationships/image" Target="../media/image6585.png"/><Relationship Id="rId161" Type="http://schemas.openxmlformats.org/officeDocument/2006/relationships/customXml" Target="../ink/ink7162.xml"/><Relationship Id="rId160" Type="http://schemas.openxmlformats.org/officeDocument/2006/relationships/image" Target="../media/image6584.png"/><Relationship Id="rId16" Type="http://schemas.openxmlformats.org/officeDocument/2006/relationships/image" Target="../media/image6513.png"/><Relationship Id="rId159" Type="http://schemas.openxmlformats.org/officeDocument/2006/relationships/customXml" Target="../ink/ink7161.xml"/><Relationship Id="rId158" Type="http://schemas.openxmlformats.org/officeDocument/2006/relationships/image" Target="../media/image6583.png"/><Relationship Id="rId157" Type="http://schemas.openxmlformats.org/officeDocument/2006/relationships/customXml" Target="../ink/ink7160.xml"/><Relationship Id="rId156" Type="http://schemas.openxmlformats.org/officeDocument/2006/relationships/image" Target="../media/image6582.png"/><Relationship Id="rId155" Type="http://schemas.openxmlformats.org/officeDocument/2006/relationships/customXml" Target="../ink/ink7159.xml"/><Relationship Id="rId154" Type="http://schemas.openxmlformats.org/officeDocument/2006/relationships/image" Target="../media/image6581.png"/><Relationship Id="rId153" Type="http://schemas.openxmlformats.org/officeDocument/2006/relationships/customXml" Target="../ink/ink7158.xml"/><Relationship Id="rId152" Type="http://schemas.openxmlformats.org/officeDocument/2006/relationships/image" Target="../media/image6580.png"/><Relationship Id="rId151" Type="http://schemas.openxmlformats.org/officeDocument/2006/relationships/customXml" Target="../ink/ink7157.xml"/><Relationship Id="rId150" Type="http://schemas.openxmlformats.org/officeDocument/2006/relationships/image" Target="../media/image6579.png"/><Relationship Id="rId15" Type="http://schemas.openxmlformats.org/officeDocument/2006/relationships/customXml" Target="../ink/ink7089.xml"/><Relationship Id="rId149" Type="http://schemas.openxmlformats.org/officeDocument/2006/relationships/customXml" Target="../ink/ink7156.xml"/><Relationship Id="rId148" Type="http://schemas.openxmlformats.org/officeDocument/2006/relationships/image" Target="../media/image6578.png"/><Relationship Id="rId147" Type="http://schemas.openxmlformats.org/officeDocument/2006/relationships/customXml" Target="../ink/ink7155.xml"/><Relationship Id="rId146" Type="http://schemas.openxmlformats.org/officeDocument/2006/relationships/image" Target="../media/image6577.png"/><Relationship Id="rId145" Type="http://schemas.openxmlformats.org/officeDocument/2006/relationships/customXml" Target="../ink/ink7154.xml"/><Relationship Id="rId144" Type="http://schemas.openxmlformats.org/officeDocument/2006/relationships/image" Target="../media/image6576.png"/><Relationship Id="rId143" Type="http://schemas.openxmlformats.org/officeDocument/2006/relationships/customXml" Target="../ink/ink7153.xml"/><Relationship Id="rId142" Type="http://schemas.openxmlformats.org/officeDocument/2006/relationships/image" Target="../media/image6575.png"/><Relationship Id="rId141" Type="http://schemas.openxmlformats.org/officeDocument/2006/relationships/customXml" Target="../ink/ink7152.xml"/><Relationship Id="rId140" Type="http://schemas.openxmlformats.org/officeDocument/2006/relationships/image" Target="../media/image6574.png"/><Relationship Id="rId14" Type="http://schemas.openxmlformats.org/officeDocument/2006/relationships/image" Target="../media/image6512.png"/><Relationship Id="rId139" Type="http://schemas.openxmlformats.org/officeDocument/2006/relationships/customXml" Target="../ink/ink7151.xml"/><Relationship Id="rId138" Type="http://schemas.openxmlformats.org/officeDocument/2006/relationships/image" Target="../media/image6573.png"/><Relationship Id="rId137" Type="http://schemas.openxmlformats.org/officeDocument/2006/relationships/customXml" Target="../ink/ink7150.xml"/><Relationship Id="rId136" Type="http://schemas.openxmlformats.org/officeDocument/2006/relationships/image" Target="../media/image6572.png"/><Relationship Id="rId135" Type="http://schemas.openxmlformats.org/officeDocument/2006/relationships/customXml" Target="../ink/ink7149.xml"/><Relationship Id="rId134" Type="http://schemas.openxmlformats.org/officeDocument/2006/relationships/image" Target="../media/image6571.png"/><Relationship Id="rId133" Type="http://schemas.openxmlformats.org/officeDocument/2006/relationships/customXml" Target="../ink/ink7148.xml"/><Relationship Id="rId132" Type="http://schemas.openxmlformats.org/officeDocument/2006/relationships/image" Target="../media/image6570.png"/><Relationship Id="rId131" Type="http://schemas.openxmlformats.org/officeDocument/2006/relationships/customXml" Target="../ink/ink7147.xml"/><Relationship Id="rId130" Type="http://schemas.openxmlformats.org/officeDocument/2006/relationships/image" Target="../media/image6569.png"/><Relationship Id="rId13" Type="http://schemas.openxmlformats.org/officeDocument/2006/relationships/customXml" Target="../ink/ink7088.xml"/><Relationship Id="rId129" Type="http://schemas.openxmlformats.org/officeDocument/2006/relationships/customXml" Target="../ink/ink7146.xml"/><Relationship Id="rId128" Type="http://schemas.openxmlformats.org/officeDocument/2006/relationships/image" Target="../media/image6568.png"/><Relationship Id="rId127" Type="http://schemas.openxmlformats.org/officeDocument/2006/relationships/customXml" Target="../ink/ink7145.xml"/><Relationship Id="rId126" Type="http://schemas.openxmlformats.org/officeDocument/2006/relationships/image" Target="../media/image6567.png"/><Relationship Id="rId125" Type="http://schemas.openxmlformats.org/officeDocument/2006/relationships/customXml" Target="../ink/ink7144.xml"/><Relationship Id="rId124" Type="http://schemas.openxmlformats.org/officeDocument/2006/relationships/image" Target="../media/image6566.png"/><Relationship Id="rId123" Type="http://schemas.openxmlformats.org/officeDocument/2006/relationships/customXml" Target="../ink/ink7143.xml"/><Relationship Id="rId122" Type="http://schemas.openxmlformats.org/officeDocument/2006/relationships/image" Target="../media/image6565.png"/><Relationship Id="rId121" Type="http://schemas.openxmlformats.org/officeDocument/2006/relationships/customXml" Target="../ink/ink7142.xml"/><Relationship Id="rId120" Type="http://schemas.openxmlformats.org/officeDocument/2006/relationships/image" Target="../media/image6564.png"/><Relationship Id="rId12" Type="http://schemas.openxmlformats.org/officeDocument/2006/relationships/image" Target="../media/image6511.png"/><Relationship Id="rId119" Type="http://schemas.openxmlformats.org/officeDocument/2006/relationships/customXml" Target="../ink/ink7141.xml"/><Relationship Id="rId118" Type="http://schemas.openxmlformats.org/officeDocument/2006/relationships/image" Target="../media/image6563.png"/><Relationship Id="rId117" Type="http://schemas.openxmlformats.org/officeDocument/2006/relationships/customXml" Target="../ink/ink7140.xml"/><Relationship Id="rId116" Type="http://schemas.openxmlformats.org/officeDocument/2006/relationships/image" Target="../media/image6562.png"/><Relationship Id="rId115" Type="http://schemas.openxmlformats.org/officeDocument/2006/relationships/customXml" Target="../ink/ink7139.xml"/><Relationship Id="rId114" Type="http://schemas.openxmlformats.org/officeDocument/2006/relationships/image" Target="../media/image6561.png"/><Relationship Id="rId113" Type="http://schemas.openxmlformats.org/officeDocument/2006/relationships/customXml" Target="../ink/ink7138.xml"/><Relationship Id="rId112" Type="http://schemas.openxmlformats.org/officeDocument/2006/relationships/image" Target="../media/image6560.png"/><Relationship Id="rId111" Type="http://schemas.openxmlformats.org/officeDocument/2006/relationships/customXml" Target="../ink/ink7137.xml"/><Relationship Id="rId110" Type="http://schemas.openxmlformats.org/officeDocument/2006/relationships/image" Target="../media/image269.png"/><Relationship Id="rId11" Type="http://schemas.openxmlformats.org/officeDocument/2006/relationships/customXml" Target="../ink/ink7087.xml"/><Relationship Id="rId109" Type="http://schemas.openxmlformats.org/officeDocument/2006/relationships/customXml" Target="../ink/ink7136.xml"/><Relationship Id="rId108" Type="http://schemas.openxmlformats.org/officeDocument/2006/relationships/image" Target="../media/image6559.png"/><Relationship Id="rId107" Type="http://schemas.openxmlformats.org/officeDocument/2006/relationships/customXml" Target="../ink/ink7135.xml"/><Relationship Id="rId106" Type="http://schemas.openxmlformats.org/officeDocument/2006/relationships/image" Target="../media/image6558.png"/><Relationship Id="rId105" Type="http://schemas.openxmlformats.org/officeDocument/2006/relationships/customXml" Target="../ink/ink7134.xml"/><Relationship Id="rId104" Type="http://schemas.openxmlformats.org/officeDocument/2006/relationships/image" Target="../media/image6557.png"/><Relationship Id="rId103" Type="http://schemas.openxmlformats.org/officeDocument/2006/relationships/customXml" Target="../ink/ink7133.xml"/><Relationship Id="rId102" Type="http://schemas.openxmlformats.org/officeDocument/2006/relationships/image" Target="../media/image6556.png"/><Relationship Id="rId101" Type="http://schemas.openxmlformats.org/officeDocument/2006/relationships/customXml" Target="../ink/ink7132.xml"/><Relationship Id="rId100" Type="http://schemas.openxmlformats.org/officeDocument/2006/relationships/image" Target="../media/image6555.png"/><Relationship Id="rId10" Type="http://schemas.openxmlformats.org/officeDocument/2006/relationships/image" Target="../media/image6510.png"/><Relationship Id="rId1" Type="http://schemas.openxmlformats.org/officeDocument/2006/relationships/customXml" Target="../ink/ink7082.xml"/></Relationships>
</file>

<file path=ppt/slides/_rels/slide69.xml.rels><?xml version="1.0" encoding="UTF-8" standalone="yes"?>
<Relationships xmlns="http://schemas.openxmlformats.org/package/2006/relationships"><Relationship Id="rId99" Type="http://schemas.openxmlformats.org/officeDocument/2006/relationships/customXml" Target="../ink/ink7220.xml"/><Relationship Id="rId98" Type="http://schemas.openxmlformats.org/officeDocument/2006/relationships/image" Target="../media/image6642.png"/><Relationship Id="rId97" Type="http://schemas.openxmlformats.org/officeDocument/2006/relationships/customXml" Target="../ink/ink7219.xml"/><Relationship Id="rId96" Type="http://schemas.openxmlformats.org/officeDocument/2006/relationships/image" Target="../media/image6641.png"/><Relationship Id="rId95" Type="http://schemas.openxmlformats.org/officeDocument/2006/relationships/customXml" Target="../ink/ink7218.xml"/><Relationship Id="rId94" Type="http://schemas.openxmlformats.org/officeDocument/2006/relationships/image" Target="../media/image6640.png"/><Relationship Id="rId93" Type="http://schemas.openxmlformats.org/officeDocument/2006/relationships/customXml" Target="../ink/ink7217.xml"/><Relationship Id="rId92" Type="http://schemas.openxmlformats.org/officeDocument/2006/relationships/image" Target="../media/image6639.png"/><Relationship Id="rId91" Type="http://schemas.openxmlformats.org/officeDocument/2006/relationships/customXml" Target="../ink/ink7216.xml"/><Relationship Id="rId90" Type="http://schemas.openxmlformats.org/officeDocument/2006/relationships/image" Target="../media/image6638.png"/><Relationship Id="rId9" Type="http://schemas.openxmlformats.org/officeDocument/2006/relationships/customXml" Target="../ink/ink7175.xml"/><Relationship Id="rId89" Type="http://schemas.openxmlformats.org/officeDocument/2006/relationships/customXml" Target="../ink/ink7215.xml"/><Relationship Id="rId88" Type="http://schemas.openxmlformats.org/officeDocument/2006/relationships/image" Target="../media/image6637.png"/><Relationship Id="rId87" Type="http://schemas.openxmlformats.org/officeDocument/2006/relationships/customXml" Target="../ink/ink7214.xml"/><Relationship Id="rId86" Type="http://schemas.openxmlformats.org/officeDocument/2006/relationships/image" Target="../media/image6636.png"/><Relationship Id="rId85" Type="http://schemas.openxmlformats.org/officeDocument/2006/relationships/customXml" Target="../ink/ink7213.xml"/><Relationship Id="rId84" Type="http://schemas.openxmlformats.org/officeDocument/2006/relationships/image" Target="../media/image6635.png"/><Relationship Id="rId83" Type="http://schemas.openxmlformats.org/officeDocument/2006/relationships/customXml" Target="../ink/ink7212.xml"/><Relationship Id="rId82" Type="http://schemas.openxmlformats.org/officeDocument/2006/relationships/image" Target="../media/image6634.png"/><Relationship Id="rId81" Type="http://schemas.openxmlformats.org/officeDocument/2006/relationships/customXml" Target="../ink/ink7211.xml"/><Relationship Id="rId80" Type="http://schemas.openxmlformats.org/officeDocument/2006/relationships/image" Target="../media/image6633.png"/><Relationship Id="rId8" Type="http://schemas.openxmlformats.org/officeDocument/2006/relationships/image" Target="../media/image6597.png"/><Relationship Id="rId79" Type="http://schemas.openxmlformats.org/officeDocument/2006/relationships/customXml" Target="../ink/ink7210.xml"/><Relationship Id="rId78" Type="http://schemas.openxmlformats.org/officeDocument/2006/relationships/image" Target="../media/image6632.png"/><Relationship Id="rId77" Type="http://schemas.openxmlformats.org/officeDocument/2006/relationships/customXml" Target="../ink/ink7209.xml"/><Relationship Id="rId76" Type="http://schemas.openxmlformats.org/officeDocument/2006/relationships/image" Target="../media/image6631.png"/><Relationship Id="rId75" Type="http://schemas.openxmlformats.org/officeDocument/2006/relationships/customXml" Target="../ink/ink7208.xml"/><Relationship Id="rId74" Type="http://schemas.openxmlformats.org/officeDocument/2006/relationships/image" Target="../media/image6630.png"/><Relationship Id="rId73" Type="http://schemas.openxmlformats.org/officeDocument/2006/relationships/customXml" Target="../ink/ink7207.xml"/><Relationship Id="rId72" Type="http://schemas.openxmlformats.org/officeDocument/2006/relationships/image" Target="../media/image6629.png"/><Relationship Id="rId71" Type="http://schemas.openxmlformats.org/officeDocument/2006/relationships/customXml" Target="../ink/ink7206.xml"/><Relationship Id="rId70" Type="http://schemas.openxmlformats.org/officeDocument/2006/relationships/image" Target="../media/image6628.png"/><Relationship Id="rId7" Type="http://schemas.openxmlformats.org/officeDocument/2006/relationships/customXml" Target="../ink/ink7174.xml"/><Relationship Id="rId69" Type="http://schemas.openxmlformats.org/officeDocument/2006/relationships/customXml" Target="../ink/ink7205.xml"/><Relationship Id="rId68" Type="http://schemas.openxmlformats.org/officeDocument/2006/relationships/image" Target="../media/image6627.png"/><Relationship Id="rId67" Type="http://schemas.openxmlformats.org/officeDocument/2006/relationships/customXml" Target="../ink/ink7204.xml"/><Relationship Id="rId66" Type="http://schemas.openxmlformats.org/officeDocument/2006/relationships/image" Target="../media/image6626.png"/><Relationship Id="rId65" Type="http://schemas.openxmlformats.org/officeDocument/2006/relationships/customXml" Target="../ink/ink7203.xml"/><Relationship Id="rId64" Type="http://schemas.openxmlformats.org/officeDocument/2006/relationships/image" Target="../media/image6625.png"/><Relationship Id="rId63" Type="http://schemas.openxmlformats.org/officeDocument/2006/relationships/customXml" Target="../ink/ink7202.xml"/><Relationship Id="rId62" Type="http://schemas.openxmlformats.org/officeDocument/2006/relationships/image" Target="../media/image6624.png"/><Relationship Id="rId61" Type="http://schemas.openxmlformats.org/officeDocument/2006/relationships/customXml" Target="../ink/ink7201.xml"/><Relationship Id="rId60" Type="http://schemas.openxmlformats.org/officeDocument/2006/relationships/image" Target="../media/image6623.png"/><Relationship Id="rId6" Type="http://schemas.openxmlformats.org/officeDocument/2006/relationships/image" Target="../media/image6596.png"/><Relationship Id="rId59" Type="http://schemas.openxmlformats.org/officeDocument/2006/relationships/customXml" Target="../ink/ink7200.xml"/><Relationship Id="rId58" Type="http://schemas.openxmlformats.org/officeDocument/2006/relationships/image" Target="../media/image6622.png"/><Relationship Id="rId57" Type="http://schemas.openxmlformats.org/officeDocument/2006/relationships/customXml" Target="../ink/ink7199.xml"/><Relationship Id="rId56" Type="http://schemas.openxmlformats.org/officeDocument/2006/relationships/image" Target="../media/image6621.png"/><Relationship Id="rId55" Type="http://schemas.openxmlformats.org/officeDocument/2006/relationships/customXml" Target="../ink/ink7198.xml"/><Relationship Id="rId54" Type="http://schemas.openxmlformats.org/officeDocument/2006/relationships/image" Target="../media/image6620.png"/><Relationship Id="rId53" Type="http://schemas.openxmlformats.org/officeDocument/2006/relationships/customXml" Target="../ink/ink7197.xml"/><Relationship Id="rId52" Type="http://schemas.openxmlformats.org/officeDocument/2006/relationships/image" Target="../media/image6619.png"/><Relationship Id="rId51" Type="http://schemas.openxmlformats.org/officeDocument/2006/relationships/customXml" Target="../ink/ink7196.xml"/><Relationship Id="rId50" Type="http://schemas.openxmlformats.org/officeDocument/2006/relationships/image" Target="../media/image6618.png"/><Relationship Id="rId5" Type="http://schemas.openxmlformats.org/officeDocument/2006/relationships/customXml" Target="../ink/ink7173.xml"/><Relationship Id="rId49" Type="http://schemas.openxmlformats.org/officeDocument/2006/relationships/customXml" Target="../ink/ink7195.xml"/><Relationship Id="rId48" Type="http://schemas.openxmlformats.org/officeDocument/2006/relationships/image" Target="../media/image6617.png"/><Relationship Id="rId47" Type="http://schemas.openxmlformats.org/officeDocument/2006/relationships/customXml" Target="../ink/ink7194.xml"/><Relationship Id="rId46" Type="http://schemas.openxmlformats.org/officeDocument/2006/relationships/image" Target="../media/image6616.png"/><Relationship Id="rId45" Type="http://schemas.openxmlformats.org/officeDocument/2006/relationships/customXml" Target="../ink/ink7193.xml"/><Relationship Id="rId44" Type="http://schemas.openxmlformats.org/officeDocument/2006/relationships/image" Target="../media/image6615.png"/><Relationship Id="rId43" Type="http://schemas.openxmlformats.org/officeDocument/2006/relationships/customXml" Target="../ink/ink7192.xml"/><Relationship Id="rId42" Type="http://schemas.openxmlformats.org/officeDocument/2006/relationships/image" Target="../media/image6614.png"/><Relationship Id="rId41" Type="http://schemas.openxmlformats.org/officeDocument/2006/relationships/customXml" Target="../ink/ink7191.xml"/><Relationship Id="rId40" Type="http://schemas.openxmlformats.org/officeDocument/2006/relationships/image" Target="../media/image6613.png"/><Relationship Id="rId4" Type="http://schemas.openxmlformats.org/officeDocument/2006/relationships/image" Target="../media/image6595.png"/><Relationship Id="rId39" Type="http://schemas.openxmlformats.org/officeDocument/2006/relationships/customXml" Target="../ink/ink7190.xml"/><Relationship Id="rId38" Type="http://schemas.openxmlformats.org/officeDocument/2006/relationships/image" Target="../media/image6612.png"/><Relationship Id="rId37" Type="http://schemas.openxmlformats.org/officeDocument/2006/relationships/customXml" Target="../ink/ink7189.xml"/><Relationship Id="rId36" Type="http://schemas.openxmlformats.org/officeDocument/2006/relationships/image" Target="../media/image6611.png"/><Relationship Id="rId35" Type="http://schemas.openxmlformats.org/officeDocument/2006/relationships/customXml" Target="../ink/ink7188.xml"/><Relationship Id="rId34" Type="http://schemas.openxmlformats.org/officeDocument/2006/relationships/image" Target="../media/image6610.png"/><Relationship Id="rId33" Type="http://schemas.openxmlformats.org/officeDocument/2006/relationships/customXml" Target="../ink/ink7187.xml"/><Relationship Id="rId32" Type="http://schemas.openxmlformats.org/officeDocument/2006/relationships/image" Target="../media/image6609.png"/><Relationship Id="rId31" Type="http://schemas.openxmlformats.org/officeDocument/2006/relationships/customXml" Target="../ink/ink7186.xml"/><Relationship Id="rId30" Type="http://schemas.openxmlformats.org/officeDocument/2006/relationships/image" Target="../media/image6608.png"/><Relationship Id="rId3" Type="http://schemas.openxmlformats.org/officeDocument/2006/relationships/customXml" Target="../ink/ink7172.xml"/><Relationship Id="rId29" Type="http://schemas.openxmlformats.org/officeDocument/2006/relationships/customXml" Target="../ink/ink7185.xml"/><Relationship Id="rId28" Type="http://schemas.openxmlformats.org/officeDocument/2006/relationships/image" Target="../media/image6607.png"/><Relationship Id="rId27" Type="http://schemas.openxmlformats.org/officeDocument/2006/relationships/customXml" Target="../ink/ink7184.xml"/><Relationship Id="rId26" Type="http://schemas.openxmlformats.org/officeDocument/2006/relationships/image" Target="../media/image6606.png"/><Relationship Id="rId25" Type="http://schemas.openxmlformats.org/officeDocument/2006/relationships/customXml" Target="../ink/ink7183.xml"/><Relationship Id="rId24" Type="http://schemas.openxmlformats.org/officeDocument/2006/relationships/image" Target="../media/image6605.png"/><Relationship Id="rId23" Type="http://schemas.openxmlformats.org/officeDocument/2006/relationships/customXml" Target="../ink/ink7182.xml"/><Relationship Id="rId22" Type="http://schemas.openxmlformats.org/officeDocument/2006/relationships/image" Target="../media/image6604.png"/><Relationship Id="rId21" Type="http://schemas.openxmlformats.org/officeDocument/2006/relationships/customXml" Target="../ink/ink7181.xml"/><Relationship Id="rId20" Type="http://schemas.openxmlformats.org/officeDocument/2006/relationships/image" Target="../media/image6603.png"/><Relationship Id="rId2" Type="http://schemas.openxmlformats.org/officeDocument/2006/relationships/image" Target="../media/image6594.png"/><Relationship Id="rId19" Type="http://schemas.openxmlformats.org/officeDocument/2006/relationships/customXml" Target="../ink/ink7180.xml"/><Relationship Id="rId182" Type="http://schemas.openxmlformats.org/officeDocument/2006/relationships/slideLayout" Target="../slideLayouts/slideLayout2.xml"/><Relationship Id="rId181" Type="http://schemas.openxmlformats.org/officeDocument/2006/relationships/tags" Target="../tags/tag134.xml"/><Relationship Id="rId180" Type="http://schemas.openxmlformats.org/officeDocument/2006/relationships/image" Target="../media/image6683.png"/><Relationship Id="rId18" Type="http://schemas.openxmlformats.org/officeDocument/2006/relationships/image" Target="../media/image6602.png"/><Relationship Id="rId179" Type="http://schemas.openxmlformats.org/officeDocument/2006/relationships/customXml" Target="../ink/ink7260.xml"/><Relationship Id="rId178" Type="http://schemas.openxmlformats.org/officeDocument/2006/relationships/image" Target="../media/image6682.png"/><Relationship Id="rId177" Type="http://schemas.openxmlformats.org/officeDocument/2006/relationships/customXml" Target="../ink/ink7259.xml"/><Relationship Id="rId176" Type="http://schemas.openxmlformats.org/officeDocument/2006/relationships/image" Target="../media/image6681.png"/><Relationship Id="rId175" Type="http://schemas.openxmlformats.org/officeDocument/2006/relationships/customXml" Target="../ink/ink7258.xml"/><Relationship Id="rId174" Type="http://schemas.openxmlformats.org/officeDocument/2006/relationships/image" Target="../media/image6680.png"/><Relationship Id="rId173" Type="http://schemas.openxmlformats.org/officeDocument/2006/relationships/customXml" Target="../ink/ink7257.xml"/><Relationship Id="rId172" Type="http://schemas.openxmlformats.org/officeDocument/2006/relationships/image" Target="../media/image6679.png"/><Relationship Id="rId171" Type="http://schemas.openxmlformats.org/officeDocument/2006/relationships/customXml" Target="../ink/ink7256.xml"/><Relationship Id="rId170" Type="http://schemas.openxmlformats.org/officeDocument/2006/relationships/image" Target="../media/image6678.png"/><Relationship Id="rId17" Type="http://schemas.openxmlformats.org/officeDocument/2006/relationships/customXml" Target="../ink/ink7179.xml"/><Relationship Id="rId169" Type="http://schemas.openxmlformats.org/officeDocument/2006/relationships/customXml" Target="../ink/ink7255.xml"/><Relationship Id="rId168" Type="http://schemas.openxmlformats.org/officeDocument/2006/relationships/image" Target="../media/image6677.png"/><Relationship Id="rId167" Type="http://schemas.openxmlformats.org/officeDocument/2006/relationships/customXml" Target="../ink/ink7254.xml"/><Relationship Id="rId166" Type="http://schemas.openxmlformats.org/officeDocument/2006/relationships/image" Target="../media/image6676.png"/><Relationship Id="rId165" Type="http://schemas.openxmlformats.org/officeDocument/2006/relationships/customXml" Target="../ink/ink7253.xml"/><Relationship Id="rId164" Type="http://schemas.openxmlformats.org/officeDocument/2006/relationships/image" Target="../media/image6675.png"/><Relationship Id="rId163" Type="http://schemas.openxmlformats.org/officeDocument/2006/relationships/customXml" Target="../ink/ink7252.xml"/><Relationship Id="rId162" Type="http://schemas.openxmlformats.org/officeDocument/2006/relationships/image" Target="../media/image6674.png"/><Relationship Id="rId161" Type="http://schemas.openxmlformats.org/officeDocument/2006/relationships/customXml" Target="../ink/ink7251.xml"/><Relationship Id="rId160" Type="http://schemas.openxmlformats.org/officeDocument/2006/relationships/image" Target="../media/image6673.png"/><Relationship Id="rId16" Type="http://schemas.openxmlformats.org/officeDocument/2006/relationships/image" Target="../media/image6601.png"/><Relationship Id="rId159" Type="http://schemas.openxmlformats.org/officeDocument/2006/relationships/customXml" Target="../ink/ink7250.xml"/><Relationship Id="rId158" Type="http://schemas.openxmlformats.org/officeDocument/2006/relationships/image" Target="../media/image6672.png"/><Relationship Id="rId157" Type="http://schemas.openxmlformats.org/officeDocument/2006/relationships/customXml" Target="../ink/ink7249.xml"/><Relationship Id="rId156" Type="http://schemas.openxmlformats.org/officeDocument/2006/relationships/image" Target="../media/image6671.png"/><Relationship Id="rId155" Type="http://schemas.openxmlformats.org/officeDocument/2006/relationships/customXml" Target="../ink/ink7248.xml"/><Relationship Id="rId154" Type="http://schemas.openxmlformats.org/officeDocument/2006/relationships/image" Target="../media/image6670.png"/><Relationship Id="rId153" Type="http://schemas.openxmlformats.org/officeDocument/2006/relationships/customXml" Target="../ink/ink7247.xml"/><Relationship Id="rId152" Type="http://schemas.openxmlformats.org/officeDocument/2006/relationships/image" Target="../media/image6669.png"/><Relationship Id="rId151" Type="http://schemas.openxmlformats.org/officeDocument/2006/relationships/customXml" Target="../ink/ink7246.xml"/><Relationship Id="rId150" Type="http://schemas.openxmlformats.org/officeDocument/2006/relationships/image" Target="../media/image6668.png"/><Relationship Id="rId15" Type="http://schemas.openxmlformats.org/officeDocument/2006/relationships/customXml" Target="../ink/ink7178.xml"/><Relationship Id="rId149" Type="http://schemas.openxmlformats.org/officeDocument/2006/relationships/customXml" Target="../ink/ink7245.xml"/><Relationship Id="rId148" Type="http://schemas.openxmlformats.org/officeDocument/2006/relationships/image" Target="../media/image6667.png"/><Relationship Id="rId147" Type="http://schemas.openxmlformats.org/officeDocument/2006/relationships/customXml" Target="../ink/ink7244.xml"/><Relationship Id="rId146" Type="http://schemas.openxmlformats.org/officeDocument/2006/relationships/image" Target="../media/image6666.png"/><Relationship Id="rId145" Type="http://schemas.openxmlformats.org/officeDocument/2006/relationships/customXml" Target="../ink/ink7243.xml"/><Relationship Id="rId144" Type="http://schemas.openxmlformats.org/officeDocument/2006/relationships/image" Target="../media/image6665.png"/><Relationship Id="rId143" Type="http://schemas.openxmlformats.org/officeDocument/2006/relationships/customXml" Target="../ink/ink7242.xml"/><Relationship Id="rId142" Type="http://schemas.openxmlformats.org/officeDocument/2006/relationships/image" Target="../media/image6664.png"/><Relationship Id="rId141" Type="http://schemas.openxmlformats.org/officeDocument/2006/relationships/customXml" Target="../ink/ink7241.xml"/><Relationship Id="rId140" Type="http://schemas.openxmlformats.org/officeDocument/2006/relationships/image" Target="../media/image6663.png"/><Relationship Id="rId14" Type="http://schemas.openxmlformats.org/officeDocument/2006/relationships/image" Target="../media/image6600.png"/><Relationship Id="rId139" Type="http://schemas.openxmlformats.org/officeDocument/2006/relationships/customXml" Target="../ink/ink7240.xml"/><Relationship Id="rId138" Type="http://schemas.openxmlformats.org/officeDocument/2006/relationships/image" Target="../media/image6662.png"/><Relationship Id="rId137" Type="http://schemas.openxmlformats.org/officeDocument/2006/relationships/customXml" Target="../ink/ink7239.xml"/><Relationship Id="rId136" Type="http://schemas.openxmlformats.org/officeDocument/2006/relationships/image" Target="../media/image6661.png"/><Relationship Id="rId135" Type="http://schemas.openxmlformats.org/officeDocument/2006/relationships/customXml" Target="../ink/ink7238.xml"/><Relationship Id="rId134" Type="http://schemas.openxmlformats.org/officeDocument/2006/relationships/image" Target="../media/image6660.png"/><Relationship Id="rId133" Type="http://schemas.openxmlformats.org/officeDocument/2006/relationships/customXml" Target="../ink/ink7237.xml"/><Relationship Id="rId132" Type="http://schemas.openxmlformats.org/officeDocument/2006/relationships/image" Target="../media/image6659.png"/><Relationship Id="rId131" Type="http://schemas.openxmlformats.org/officeDocument/2006/relationships/customXml" Target="../ink/ink7236.xml"/><Relationship Id="rId130" Type="http://schemas.openxmlformats.org/officeDocument/2006/relationships/image" Target="../media/image6658.png"/><Relationship Id="rId13" Type="http://schemas.openxmlformats.org/officeDocument/2006/relationships/customXml" Target="../ink/ink7177.xml"/><Relationship Id="rId129" Type="http://schemas.openxmlformats.org/officeDocument/2006/relationships/customXml" Target="../ink/ink7235.xml"/><Relationship Id="rId128" Type="http://schemas.openxmlformats.org/officeDocument/2006/relationships/image" Target="../media/image6657.png"/><Relationship Id="rId127" Type="http://schemas.openxmlformats.org/officeDocument/2006/relationships/customXml" Target="../ink/ink7234.xml"/><Relationship Id="rId126" Type="http://schemas.openxmlformats.org/officeDocument/2006/relationships/image" Target="../media/image6656.png"/><Relationship Id="rId125" Type="http://schemas.openxmlformats.org/officeDocument/2006/relationships/customXml" Target="../ink/ink7233.xml"/><Relationship Id="rId124" Type="http://schemas.openxmlformats.org/officeDocument/2006/relationships/image" Target="../media/image6655.png"/><Relationship Id="rId123" Type="http://schemas.openxmlformats.org/officeDocument/2006/relationships/customXml" Target="../ink/ink7232.xml"/><Relationship Id="rId122" Type="http://schemas.openxmlformats.org/officeDocument/2006/relationships/image" Target="../media/image6654.png"/><Relationship Id="rId121" Type="http://schemas.openxmlformats.org/officeDocument/2006/relationships/customXml" Target="../ink/ink7231.xml"/><Relationship Id="rId120" Type="http://schemas.openxmlformats.org/officeDocument/2006/relationships/image" Target="../media/image6653.png"/><Relationship Id="rId12" Type="http://schemas.openxmlformats.org/officeDocument/2006/relationships/image" Target="../media/image6599.png"/><Relationship Id="rId119" Type="http://schemas.openxmlformats.org/officeDocument/2006/relationships/customXml" Target="../ink/ink7230.xml"/><Relationship Id="rId118" Type="http://schemas.openxmlformats.org/officeDocument/2006/relationships/image" Target="../media/image6652.png"/><Relationship Id="rId117" Type="http://schemas.openxmlformats.org/officeDocument/2006/relationships/customXml" Target="../ink/ink7229.xml"/><Relationship Id="rId116" Type="http://schemas.openxmlformats.org/officeDocument/2006/relationships/image" Target="../media/image6651.png"/><Relationship Id="rId115" Type="http://schemas.openxmlformats.org/officeDocument/2006/relationships/customXml" Target="../ink/ink7228.xml"/><Relationship Id="rId114" Type="http://schemas.openxmlformats.org/officeDocument/2006/relationships/image" Target="../media/image6650.png"/><Relationship Id="rId113" Type="http://schemas.openxmlformats.org/officeDocument/2006/relationships/customXml" Target="../ink/ink7227.xml"/><Relationship Id="rId112" Type="http://schemas.openxmlformats.org/officeDocument/2006/relationships/image" Target="../media/image6649.png"/><Relationship Id="rId111" Type="http://schemas.openxmlformats.org/officeDocument/2006/relationships/customXml" Target="../ink/ink7226.xml"/><Relationship Id="rId110" Type="http://schemas.openxmlformats.org/officeDocument/2006/relationships/image" Target="../media/image6648.png"/><Relationship Id="rId11" Type="http://schemas.openxmlformats.org/officeDocument/2006/relationships/customXml" Target="../ink/ink7176.xml"/><Relationship Id="rId109" Type="http://schemas.openxmlformats.org/officeDocument/2006/relationships/customXml" Target="../ink/ink7225.xml"/><Relationship Id="rId108" Type="http://schemas.openxmlformats.org/officeDocument/2006/relationships/image" Target="../media/image6647.png"/><Relationship Id="rId107" Type="http://schemas.openxmlformats.org/officeDocument/2006/relationships/customXml" Target="../ink/ink7224.xml"/><Relationship Id="rId106" Type="http://schemas.openxmlformats.org/officeDocument/2006/relationships/image" Target="../media/image6646.png"/><Relationship Id="rId105" Type="http://schemas.openxmlformats.org/officeDocument/2006/relationships/customXml" Target="../ink/ink7223.xml"/><Relationship Id="rId104" Type="http://schemas.openxmlformats.org/officeDocument/2006/relationships/image" Target="../media/image6645.png"/><Relationship Id="rId103" Type="http://schemas.openxmlformats.org/officeDocument/2006/relationships/customXml" Target="../ink/ink7222.xml"/><Relationship Id="rId102" Type="http://schemas.openxmlformats.org/officeDocument/2006/relationships/image" Target="../media/image6644.png"/><Relationship Id="rId101" Type="http://schemas.openxmlformats.org/officeDocument/2006/relationships/customXml" Target="../ink/ink7221.xml"/><Relationship Id="rId100" Type="http://schemas.openxmlformats.org/officeDocument/2006/relationships/image" Target="../media/image6643.png"/><Relationship Id="rId10" Type="http://schemas.openxmlformats.org/officeDocument/2006/relationships/image" Target="../media/image6598.png"/><Relationship Id="rId1" Type="http://schemas.openxmlformats.org/officeDocument/2006/relationships/customXml" Target="../ink/ink7171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9.png"/><Relationship Id="rId8" Type="http://schemas.openxmlformats.org/officeDocument/2006/relationships/customXml" Target="../ink/ink106.xml"/><Relationship Id="rId7" Type="http://schemas.openxmlformats.org/officeDocument/2006/relationships/image" Target="../media/image108.png"/><Relationship Id="rId6" Type="http://schemas.openxmlformats.org/officeDocument/2006/relationships/customXml" Target="../ink/ink105.xml"/><Relationship Id="rId5" Type="http://schemas.openxmlformats.org/officeDocument/2006/relationships/image" Target="../media/image107.png"/><Relationship Id="rId4" Type="http://schemas.openxmlformats.org/officeDocument/2006/relationships/customXml" Target="../ink/ink104.xml"/><Relationship Id="rId3" Type="http://schemas.openxmlformats.org/officeDocument/2006/relationships/image" Target="../media/image106.png"/><Relationship Id="rId23" Type="http://schemas.openxmlformats.org/officeDocument/2006/relationships/slideLayout" Target="../slideLayouts/slideLayout2.xml"/><Relationship Id="rId22" Type="http://schemas.openxmlformats.org/officeDocument/2006/relationships/tags" Target="../tags/tag72.xml"/><Relationship Id="rId21" Type="http://schemas.openxmlformats.org/officeDocument/2006/relationships/image" Target="../media/image115.png"/><Relationship Id="rId20" Type="http://schemas.openxmlformats.org/officeDocument/2006/relationships/customXml" Target="../ink/ink112.xml"/><Relationship Id="rId2" Type="http://schemas.openxmlformats.org/officeDocument/2006/relationships/customXml" Target="../ink/ink103.xml"/><Relationship Id="rId19" Type="http://schemas.openxmlformats.org/officeDocument/2006/relationships/image" Target="../media/image114.png"/><Relationship Id="rId18" Type="http://schemas.openxmlformats.org/officeDocument/2006/relationships/customXml" Target="../ink/ink111.xml"/><Relationship Id="rId17" Type="http://schemas.openxmlformats.org/officeDocument/2006/relationships/image" Target="../media/image113.png"/><Relationship Id="rId16" Type="http://schemas.openxmlformats.org/officeDocument/2006/relationships/customXml" Target="../ink/ink110.xml"/><Relationship Id="rId15" Type="http://schemas.openxmlformats.org/officeDocument/2006/relationships/image" Target="../media/image112.png"/><Relationship Id="rId14" Type="http://schemas.openxmlformats.org/officeDocument/2006/relationships/customXml" Target="../ink/ink109.xml"/><Relationship Id="rId13" Type="http://schemas.openxmlformats.org/officeDocument/2006/relationships/image" Target="../media/image111.png"/><Relationship Id="rId12" Type="http://schemas.openxmlformats.org/officeDocument/2006/relationships/customXml" Target="../ink/ink108.xml"/><Relationship Id="rId11" Type="http://schemas.openxmlformats.org/officeDocument/2006/relationships/image" Target="../media/image110.png"/><Relationship Id="rId10" Type="http://schemas.openxmlformats.org/officeDocument/2006/relationships/customXml" Target="../ink/ink107.xml"/><Relationship Id="rId1" Type="http://schemas.openxmlformats.org/officeDocument/2006/relationships/image" Target="../media/image105.png"/></Relationships>
</file>

<file path=ppt/slides/_rels/slide70.xml.rels><?xml version="1.0" encoding="UTF-8" standalone="yes"?>
<Relationships xmlns="http://schemas.openxmlformats.org/package/2006/relationships"><Relationship Id="rId99" Type="http://schemas.openxmlformats.org/officeDocument/2006/relationships/image" Target="../media/image6731.png"/><Relationship Id="rId98" Type="http://schemas.openxmlformats.org/officeDocument/2006/relationships/customXml" Target="../ink/ink7310.xml"/><Relationship Id="rId97" Type="http://schemas.openxmlformats.org/officeDocument/2006/relationships/image" Target="../media/image6730.png"/><Relationship Id="rId96" Type="http://schemas.openxmlformats.org/officeDocument/2006/relationships/customXml" Target="../ink/ink7309.xml"/><Relationship Id="rId95" Type="http://schemas.openxmlformats.org/officeDocument/2006/relationships/image" Target="../media/image6729.png"/><Relationship Id="rId94" Type="http://schemas.openxmlformats.org/officeDocument/2006/relationships/customXml" Target="../ink/ink7308.xml"/><Relationship Id="rId93" Type="http://schemas.openxmlformats.org/officeDocument/2006/relationships/image" Target="../media/image6728.png"/><Relationship Id="rId92" Type="http://schemas.openxmlformats.org/officeDocument/2006/relationships/customXml" Target="../ink/ink7307.xml"/><Relationship Id="rId91" Type="http://schemas.openxmlformats.org/officeDocument/2006/relationships/image" Target="../media/image6727.png"/><Relationship Id="rId90" Type="http://schemas.openxmlformats.org/officeDocument/2006/relationships/customXml" Target="../ink/ink7306.xml"/><Relationship Id="rId9" Type="http://schemas.openxmlformats.org/officeDocument/2006/relationships/customXml" Target="../ink/ink7264.xml"/><Relationship Id="rId89" Type="http://schemas.openxmlformats.org/officeDocument/2006/relationships/customXml" Target="../ink/ink7305.xml"/><Relationship Id="rId88" Type="http://schemas.openxmlformats.org/officeDocument/2006/relationships/image" Target="../media/image6726.png"/><Relationship Id="rId87" Type="http://schemas.openxmlformats.org/officeDocument/2006/relationships/customXml" Target="../ink/ink7304.xml"/><Relationship Id="rId86" Type="http://schemas.openxmlformats.org/officeDocument/2006/relationships/image" Target="../media/image6725.png"/><Relationship Id="rId85" Type="http://schemas.openxmlformats.org/officeDocument/2006/relationships/customXml" Target="../ink/ink7303.xml"/><Relationship Id="rId84" Type="http://schemas.openxmlformats.org/officeDocument/2006/relationships/image" Target="../media/image6724.png"/><Relationship Id="rId83" Type="http://schemas.openxmlformats.org/officeDocument/2006/relationships/customXml" Target="../ink/ink7302.xml"/><Relationship Id="rId82" Type="http://schemas.openxmlformats.org/officeDocument/2006/relationships/image" Target="../media/image6723.png"/><Relationship Id="rId81" Type="http://schemas.openxmlformats.org/officeDocument/2006/relationships/customXml" Target="../ink/ink7301.xml"/><Relationship Id="rId80" Type="http://schemas.openxmlformats.org/officeDocument/2006/relationships/image" Target="../media/image6722.png"/><Relationship Id="rId8" Type="http://schemas.openxmlformats.org/officeDocument/2006/relationships/image" Target="../media/image6688.png"/><Relationship Id="rId79" Type="http://schemas.openxmlformats.org/officeDocument/2006/relationships/customXml" Target="../ink/ink7300.xml"/><Relationship Id="rId78" Type="http://schemas.openxmlformats.org/officeDocument/2006/relationships/image" Target="../media/image6721.png"/><Relationship Id="rId77" Type="http://schemas.openxmlformats.org/officeDocument/2006/relationships/customXml" Target="../ink/ink7299.xml"/><Relationship Id="rId76" Type="http://schemas.openxmlformats.org/officeDocument/2006/relationships/image" Target="../media/image6720.png"/><Relationship Id="rId75" Type="http://schemas.openxmlformats.org/officeDocument/2006/relationships/customXml" Target="../ink/ink7298.xml"/><Relationship Id="rId74" Type="http://schemas.openxmlformats.org/officeDocument/2006/relationships/image" Target="../media/image6719.png"/><Relationship Id="rId73" Type="http://schemas.openxmlformats.org/officeDocument/2006/relationships/customXml" Target="../ink/ink7297.xml"/><Relationship Id="rId72" Type="http://schemas.openxmlformats.org/officeDocument/2006/relationships/image" Target="../media/image6718.png"/><Relationship Id="rId71" Type="http://schemas.openxmlformats.org/officeDocument/2006/relationships/customXml" Target="../ink/ink7296.xml"/><Relationship Id="rId70" Type="http://schemas.openxmlformats.org/officeDocument/2006/relationships/customXml" Target="../ink/ink7295.xml"/><Relationship Id="rId7" Type="http://schemas.openxmlformats.org/officeDocument/2006/relationships/customXml" Target="../ink/ink7263.xml"/><Relationship Id="rId69" Type="http://schemas.openxmlformats.org/officeDocument/2006/relationships/image" Target="../media/image6717.png"/><Relationship Id="rId68" Type="http://schemas.openxmlformats.org/officeDocument/2006/relationships/customXml" Target="../ink/ink7294.xml"/><Relationship Id="rId67" Type="http://schemas.openxmlformats.org/officeDocument/2006/relationships/image" Target="../media/image6716.png"/><Relationship Id="rId66" Type="http://schemas.openxmlformats.org/officeDocument/2006/relationships/customXml" Target="../ink/ink7293.xml"/><Relationship Id="rId65" Type="http://schemas.openxmlformats.org/officeDocument/2006/relationships/image" Target="../media/image6715.png"/><Relationship Id="rId64" Type="http://schemas.openxmlformats.org/officeDocument/2006/relationships/customXml" Target="../ink/ink7292.xml"/><Relationship Id="rId63" Type="http://schemas.openxmlformats.org/officeDocument/2006/relationships/image" Target="../media/image6714.png"/><Relationship Id="rId62" Type="http://schemas.openxmlformats.org/officeDocument/2006/relationships/customXml" Target="../ink/ink7291.xml"/><Relationship Id="rId61" Type="http://schemas.openxmlformats.org/officeDocument/2006/relationships/image" Target="../media/image6713.png"/><Relationship Id="rId60" Type="http://schemas.openxmlformats.org/officeDocument/2006/relationships/customXml" Target="../ink/ink7290.xml"/><Relationship Id="rId6" Type="http://schemas.openxmlformats.org/officeDocument/2006/relationships/image" Target="../media/image6687.png"/><Relationship Id="rId59" Type="http://schemas.openxmlformats.org/officeDocument/2006/relationships/image" Target="../media/image6712.png"/><Relationship Id="rId58" Type="http://schemas.openxmlformats.org/officeDocument/2006/relationships/customXml" Target="../ink/ink7289.xml"/><Relationship Id="rId57" Type="http://schemas.openxmlformats.org/officeDocument/2006/relationships/image" Target="../media/image6711.png"/><Relationship Id="rId56" Type="http://schemas.openxmlformats.org/officeDocument/2006/relationships/customXml" Target="../ink/ink7288.xml"/><Relationship Id="rId55" Type="http://schemas.openxmlformats.org/officeDocument/2006/relationships/image" Target="../media/image6710.png"/><Relationship Id="rId54" Type="http://schemas.openxmlformats.org/officeDocument/2006/relationships/customXml" Target="../ink/ink7287.xml"/><Relationship Id="rId53" Type="http://schemas.openxmlformats.org/officeDocument/2006/relationships/image" Target="../media/image6709.png"/><Relationship Id="rId52" Type="http://schemas.openxmlformats.org/officeDocument/2006/relationships/customXml" Target="../ink/ink7286.xml"/><Relationship Id="rId51" Type="http://schemas.openxmlformats.org/officeDocument/2006/relationships/image" Target="../media/image6708.png"/><Relationship Id="rId50" Type="http://schemas.openxmlformats.org/officeDocument/2006/relationships/customXml" Target="../ink/ink7285.xml"/><Relationship Id="rId5" Type="http://schemas.openxmlformats.org/officeDocument/2006/relationships/customXml" Target="../ink/ink7262.xml"/><Relationship Id="rId49" Type="http://schemas.openxmlformats.org/officeDocument/2006/relationships/image" Target="../media/image6707.png"/><Relationship Id="rId48" Type="http://schemas.openxmlformats.org/officeDocument/2006/relationships/customXml" Target="../ink/ink7284.xml"/><Relationship Id="rId47" Type="http://schemas.openxmlformats.org/officeDocument/2006/relationships/image" Target="../media/image6706.png"/><Relationship Id="rId46" Type="http://schemas.openxmlformats.org/officeDocument/2006/relationships/customXml" Target="../ink/ink7283.xml"/><Relationship Id="rId45" Type="http://schemas.openxmlformats.org/officeDocument/2006/relationships/image" Target="../media/image6705.png"/><Relationship Id="rId44" Type="http://schemas.openxmlformats.org/officeDocument/2006/relationships/customXml" Target="../ink/ink7282.xml"/><Relationship Id="rId43" Type="http://schemas.openxmlformats.org/officeDocument/2006/relationships/image" Target="../media/image6704.png"/><Relationship Id="rId42" Type="http://schemas.openxmlformats.org/officeDocument/2006/relationships/customXml" Target="../ink/ink7281.xml"/><Relationship Id="rId41" Type="http://schemas.openxmlformats.org/officeDocument/2006/relationships/image" Target="../media/image6703.png"/><Relationship Id="rId40" Type="http://schemas.openxmlformats.org/officeDocument/2006/relationships/customXml" Target="../ink/ink7280.xml"/><Relationship Id="rId4" Type="http://schemas.openxmlformats.org/officeDocument/2006/relationships/image" Target="../media/image6686.png"/><Relationship Id="rId39" Type="http://schemas.openxmlformats.org/officeDocument/2006/relationships/image" Target="../media/image6702.png"/><Relationship Id="rId38" Type="http://schemas.openxmlformats.org/officeDocument/2006/relationships/customXml" Target="../ink/ink7279.xml"/><Relationship Id="rId37" Type="http://schemas.openxmlformats.org/officeDocument/2006/relationships/image" Target="../media/image6701.png"/><Relationship Id="rId360" Type="http://schemas.openxmlformats.org/officeDocument/2006/relationships/slideLayout" Target="../slideLayouts/slideLayout2.xml"/><Relationship Id="rId36" Type="http://schemas.openxmlformats.org/officeDocument/2006/relationships/customXml" Target="../ink/ink7278.xml"/><Relationship Id="rId359" Type="http://schemas.openxmlformats.org/officeDocument/2006/relationships/tags" Target="../tags/tag135.xml"/><Relationship Id="rId358" Type="http://schemas.openxmlformats.org/officeDocument/2006/relationships/image" Target="../media/image6856.png"/><Relationship Id="rId357" Type="http://schemas.openxmlformats.org/officeDocument/2006/relationships/customXml" Target="../ink/ink7444.xml"/><Relationship Id="rId356" Type="http://schemas.openxmlformats.org/officeDocument/2006/relationships/image" Target="../media/image6855.png"/><Relationship Id="rId355" Type="http://schemas.openxmlformats.org/officeDocument/2006/relationships/customXml" Target="../ink/ink7443.xml"/><Relationship Id="rId354" Type="http://schemas.openxmlformats.org/officeDocument/2006/relationships/image" Target="../media/image6854.png"/><Relationship Id="rId353" Type="http://schemas.openxmlformats.org/officeDocument/2006/relationships/customXml" Target="../ink/ink7442.xml"/><Relationship Id="rId352" Type="http://schemas.openxmlformats.org/officeDocument/2006/relationships/customXml" Target="../ink/ink7441.xml"/><Relationship Id="rId351" Type="http://schemas.openxmlformats.org/officeDocument/2006/relationships/image" Target="../media/image6853.png"/><Relationship Id="rId350" Type="http://schemas.openxmlformats.org/officeDocument/2006/relationships/customXml" Target="../ink/ink7440.xml"/><Relationship Id="rId35" Type="http://schemas.openxmlformats.org/officeDocument/2006/relationships/image" Target="../media/image6700.png"/><Relationship Id="rId349" Type="http://schemas.openxmlformats.org/officeDocument/2006/relationships/image" Target="../media/image6852.png"/><Relationship Id="rId348" Type="http://schemas.openxmlformats.org/officeDocument/2006/relationships/customXml" Target="../ink/ink7439.xml"/><Relationship Id="rId347" Type="http://schemas.openxmlformats.org/officeDocument/2006/relationships/image" Target="../media/image6851.png"/><Relationship Id="rId346" Type="http://schemas.openxmlformats.org/officeDocument/2006/relationships/customXml" Target="../ink/ink7438.xml"/><Relationship Id="rId345" Type="http://schemas.openxmlformats.org/officeDocument/2006/relationships/image" Target="../media/image6850.png"/><Relationship Id="rId344" Type="http://schemas.openxmlformats.org/officeDocument/2006/relationships/customXml" Target="../ink/ink7437.xml"/><Relationship Id="rId343" Type="http://schemas.openxmlformats.org/officeDocument/2006/relationships/image" Target="../media/image6849.png"/><Relationship Id="rId342" Type="http://schemas.openxmlformats.org/officeDocument/2006/relationships/customXml" Target="../ink/ink7436.xml"/><Relationship Id="rId341" Type="http://schemas.openxmlformats.org/officeDocument/2006/relationships/image" Target="../media/image6848.png"/><Relationship Id="rId340" Type="http://schemas.openxmlformats.org/officeDocument/2006/relationships/customXml" Target="../ink/ink7435.xml"/><Relationship Id="rId34" Type="http://schemas.openxmlformats.org/officeDocument/2006/relationships/customXml" Target="../ink/ink7277.xml"/><Relationship Id="rId339" Type="http://schemas.openxmlformats.org/officeDocument/2006/relationships/image" Target="../media/image6847.png"/><Relationship Id="rId338" Type="http://schemas.openxmlformats.org/officeDocument/2006/relationships/customXml" Target="../ink/ink7434.xml"/><Relationship Id="rId337" Type="http://schemas.openxmlformats.org/officeDocument/2006/relationships/image" Target="../media/image6846.png"/><Relationship Id="rId336" Type="http://schemas.openxmlformats.org/officeDocument/2006/relationships/customXml" Target="../ink/ink7433.xml"/><Relationship Id="rId335" Type="http://schemas.openxmlformats.org/officeDocument/2006/relationships/image" Target="../media/image6845.png"/><Relationship Id="rId334" Type="http://schemas.openxmlformats.org/officeDocument/2006/relationships/customXml" Target="../ink/ink7432.xml"/><Relationship Id="rId333" Type="http://schemas.openxmlformats.org/officeDocument/2006/relationships/image" Target="../media/image6844.png"/><Relationship Id="rId332" Type="http://schemas.openxmlformats.org/officeDocument/2006/relationships/customXml" Target="../ink/ink7431.xml"/><Relationship Id="rId331" Type="http://schemas.openxmlformats.org/officeDocument/2006/relationships/image" Target="../media/image6843.png"/><Relationship Id="rId330" Type="http://schemas.openxmlformats.org/officeDocument/2006/relationships/customXml" Target="../ink/ink7430.xml"/><Relationship Id="rId33" Type="http://schemas.openxmlformats.org/officeDocument/2006/relationships/customXml" Target="../ink/ink7276.xml"/><Relationship Id="rId329" Type="http://schemas.openxmlformats.org/officeDocument/2006/relationships/image" Target="../media/image6842.png"/><Relationship Id="rId328" Type="http://schemas.openxmlformats.org/officeDocument/2006/relationships/customXml" Target="../ink/ink7429.xml"/><Relationship Id="rId327" Type="http://schemas.openxmlformats.org/officeDocument/2006/relationships/image" Target="../media/image6841.png"/><Relationship Id="rId326" Type="http://schemas.openxmlformats.org/officeDocument/2006/relationships/customXml" Target="../ink/ink7428.xml"/><Relationship Id="rId325" Type="http://schemas.openxmlformats.org/officeDocument/2006/relationships/image" Target="../media/image6840.png"/><Relationship Id="rId324" Type="http://schemas.openxmlformats.org/officeDocument/2006/relationships/customXml" Target="../ink/ink7427.xml"/><Relationship Id="rId323" Type="http://schemas.openxmlformats.org/officeDocument/2006/relationships/image" Target="../media/image6839.png"/><Relationship Id="rId322" Type="http://schemas.openxmlformats.org/officeDocument/2006/relationships/customXml" Target="../ink/ink7426.xml"/><Relationship Id="rId321" Type="http://schemas.openxmlformats.org/officeDocument/2006/relationships/image" Target="../media/image6838.png"/><Relationship Id="rId320" Type="http://schemas.openxmlformats.org/officeDocument/2006/relationships/customXml" Target="../ink/ink7425.xml"/><Relationship Id="rId32" Type="http://schemas.openxmlformats.org/officeDocument/2006/relationships/image" Target="../media/image6699.png"/><Relationship Id="rId319" Type="http://schemas.openxmlformats.org/officeDocument/2006/relationships/image" Target="../media/image6837.png"/><Relationship Id="rId318" Type="http://schemas.openxmlformats.org/officeDocument/2006/relationships/customXml" Target="../ink/ink7424.xml"/><Relationship Id="rId317" Type="http://schemas.openxmlformats.org/officeDocument/2006/relationships/image" Target="../media/image6836.png"/><Relationship Id="rId316" Type="http://schemas.openxmlformats.org/officeDocument/2006/relationships/customXml" Target="../ink/ink7423.xml"/><Relationship Id="rId315" Type="http://schemas.openxmlformats.org/officeDocument/2006/relationships/image" Target="../media/image6835.png"/><Relationship Id="rId314" Type="http://schemas.openxmlformats.org/officeDocument/2006/relationships/customXml" Target="../ink/ink7422.xml"/><Relationship Id="rId313" Type="http://schemas.openxmlformats.org/officeDocument/2006/relationships/image" Target="../media/image6834.png"/><Relationship Id="rId312" Type="http://schemas.openxmlformats.org/officeDocument/2006/relationships/customXml" Target="../ink/ink7421.xml"/><Relationship Id="rId311" Type="http://schemas.openxmlformats.org/officeDocument/2006/relationships/image" Target="../media/image6833.png"/><Relationship Id="rId310" Type="http://schemas.openxmlformats.org/officeDocument/2006/relationships/customXml" Target="../ink/ink7420.xml"/><Relationship Id="rId31" Type="http://schemas.openxmlformats.org/officeDocument/2006/relationships/customXml" Target="../ink/ink7275.xml"/><Relationship Id="rId309" Type="http://schemas.openxmlformats.org/officeDocument/2006/relationships/image" Target="../media/image6832.png"/><Relationship Id="rId308" Type="http://schemas.openxmlformats.org/officeDocument/2006/relationships/customXml" Target="../ink/ink7419.xml"/><Relationship Id="rId307" Type="http://schemas.openxmlformats.org/officeDocument/2006/relationships/image" Target="../media/image6831.png"/><Relationship Id="rId306" Type="http://schemas.openxmlformats.org/officeDocument/2006/relationships/customXml" Target="../ink/ink7418.xml"/><Relationship Id="rId305" Type="http://schemas.openxmlformats.org/officeDocument/2006/relationships/image" Target="../media/image6830.png"/><Relationship Id="rId304" Type="http://schemas.openxmlformats.org/officeDocument/2006/relationships/customXml" Target="../ink/ink7417.xml"/><Relationship Id="rId303" Type="http://schemas.openxmlformats.org/officeDocument/2006/relationships/image" Target="../media/image6829.png"/><Relationship Id="rId302" Type="http://schemas.openxmlformats.org/officeDocument/2006/relationships/customXml" Target="../ink/ink7416.xml"/><Relationship Id="rId301" Type="http://schemas.openxmlformats.org/officeDocument/2006/relationships/image" Target="../media/image6828.png"/><Relationship Id="rId300" Type="http://schemas.openxmlformats.org/officeDocument/2006/relationships/customXml" Target="../ink/ink7415.xml"/><Relationship Id="rId30" Type="http://schemas.openxmlformats.org/officeDocument/2006/relationships/image" Target="../media/image6698.png"/><Relationship Id="rId3" Type="http://schemas.openxmlformats.org/officeDocument/2006/relationships/customXml" Target="../ink/ink7261.xml"/><Relationship Id="rId299" Type="http://schemas.openxmlformats.org/officeDocument/2006/relationships/image" Target="../media/image6827.png"/><Relationship Id="rId298" Type="http://schemas.openxmlformats.org/officeDocument/2006/relationships/customXml" Target="../ink/ink7414.xml"/><Relationship Id="rId297" Type="http://schemas.openxmlformats.org/officeDocument/2006/relationships/image" Target="../media/image6826.png"/><Relationship Id="rId296" Type="http://schemas.openxmlformats.org/officeDocument/2006/relationships/customXml" Target="../ink/ink7413.xml"/><Relationship Id="rId295" Type="http://schemas.openxmlformats.org/officeDocument/2006/relationships/image" Target="../media/image6825.png"/><Relationship Id="rId294" Type="http://schemas.openxmlformats.org/officeDocument/2006/relationships/customXml" Target="../ink/ink7412.xml"/><Relationship Id="rId293" Type="http://schemas.openxmlformats.org/officeDocument/2006/relationships/image" Target="../media/image6824.png"/><Relationship Id="rId292" Type="http://schemas.openxmlformats.org/officeDocument/2006/relationships/customXml" Target="../ink/ink7411.xml"/><Relationship Id="rId291" Type="http://schemas.openxmlformats.org/officeDocument/2006/relationships/image" Target="../media/image6823.png"/><Relationship Id="rId290" Type="http://schemas.openxmlformats.org/officeDocument/2006/relationships/customXml" Target="../ink/ink7410.xml"/><Relationship Id="rId29" Type="http://schemas.openxmlformats.org/officeDocument/2006/relationships/customXml" Target="../ink/ink7274.xml"/><Relationship Id="rId289" Type="http://schemas.openxmlformats.org/officeDocument/2006/relationships/image" Target="../media/image6822.png"/><Relationship Id="rId288" Type="http://schemas.openxmlformats.org/officeDocument/2006/relationships/customXml" Target="../ink/ink7409.xml"/><Relationship Id="rId287" Type="http://schemas.openxmlformats.org/officeDocument/2006/relationships/image" Target="../media/image6821.png"/><Relationship Id="rId286" Type="http://schemas.openxmlformats.org/officeDocument/2006/relationships/customXml" Target="../ink/ink7408.xml"/><Relationship Id="rId285" Type="http://schemas.openxmlformats.org/officeDocument/2006/relationships/image" Target="../media/image6820.png"/><Relationship Id="rId284" Type="http://schemas.openxmlformats.org/officeDocument/2006/relationships/customXml" Target="../ink/ink7407.xml"/><Relationship Id="rId283" Type="http://schemas.openxmlformats.org/officeDocument/2006/relationships/image" Target="../media/image6819.png"/><Relationship Id="rId282" Type="http://schemas.openxmlformats.org/officeDocument/2006/relationships/customXml" Target="../ink/ink7406.xml"/><Relationship Id="rId281" Type="http://schemas.openxmlformats.org/officeDocument/2006/relationships/customXml" Target="../ink/ink7405.xml"/><Relationship Id="rId280" Type="http://schemas.openxmlformats.org/officeDocument/2006/relationships/image" Target="../media/image6818.png"/><Relationship Id="rId28" Type="http://schemas.openxmlformats.org/officeDocument/2006/relationships/image" Target="../media/image269.png"/><Relationship Id="rId279" Type="http://schemas.openxmlformats.org/officeDocument/2006/relationships/customXml" Target="../ink/ink7404.xml"/><Relationship Id="rId278" Type="http://schemas.openxmlformats.org/officeDocument/2006/relationships/image" Target="../media/image6817.png"/><Relationship Id="rId277" Type="http://schemas.openxmlformats.org/officeDocument/2006/relationships/customXml" Target="../ink/ink7403.xml"/><Relationship Id="rId276" Type="http://schemas.openxmlformats.org/officeDocument/2006/relationships/image" Target="../media/image6816.png"/><Relationship Id="rId275" Type="http://schemas.openxmlformats.org/officeDocument/2006/relationships/customXml" Target="../ink/ink7402.xml"/><Relationship Id="rId274" Type="http://schemas.openxmlformats.org/officeDocument/2006/relationships/image" Target="../media/image6815.png"/><Relationship Id="rId273" Type="http://schemas.openxmlformats.org/officeDocument/2006/relationships/customXml" Target="../ink/ink7401.xml"/><Relationship Id="rId272" Type="http://schemas.openxmlformats.org/officeDocument/2006/relationships/image" Target="../media/image6814.png"/><Relationship Id="rId271" Type="http://schemas.openxmlformats.org/officeDocument/2006/relationships/customXml" Target="../ink/ink7400.xml"/><Relationship Id="rId270" Type="http://schemas.openxmlformats.org/officeDocument/2006/relationships/image" Target="../media/image6813.png"/><Relationship Id="rId27" Type="http://schemas.openxmlformats.org/officeDocument/2006/relationships/customXml" Target="../ink/ink7273.xml"/><Relationship Id="rId269" Type="http://schemas.openxmlformats.org/officeDocument/2006/relationships/customXml" Target="../ink/ink7399.xml"/><Relationship Id="rId268" Type="http://schemas.openxmlformats.org/officeDocument/2006/relationships/image" Target="../media/image6812.png"/><Relationship Id="rId267" Type="http://schemas.openxmlformats.org/officeDocument/2006/relationships/customXml" Target="../ink/ink7398.xml"/><Relationship Id="rId266" Type="http://schemas.openxmlformats.org/officeDocument/2006/relationships/image" Target="../media/image6811.png"/><Relationship Id="rId265" Type="http://schemas.openxmlformats.org/officeDocument/2006/relationships/customXml" Target="../ink/ink7397.xml"/><Relationship Id="rId264" Type="http://schemas.openxmlformats.org/officeDocument/2006/relationships/image" Target="../media/image6810.png"/><Relationship Id="rId263" Type="http://schemas.openxmlformats.org/officeDocument/2006/relationships/customXml" Target="../ink/ink7396.xml"/><Relationship Id="rId262" Type="http://schemas.openxmlformats.org/officeDocument/2006/relationships/image" Target="../media/image6809.png"/><Relationship Id="rId261" Type="http://schemas.openxmlformats.org/officeDocument/2006/relationships/customXml" Target="../ink/ink7395.xml"/><Relationship Id="rId260" Type="http://schemas.openxmlformats.org/officeDocument/2006/relationships/image" Target="../media/image6808.png"/><Relationship Id="rId26" Type="http://schemas.openxmlformats.org/officeDocument/2006/relationships/image" Target="../media/image6697.png"/><Relationship Id="rId259" Type="http://schemas.openxmlformats.org/officeDocument/2006/relationships/customXml" Target="../ink/ink7394.xml"/><Relationship Id="rId258" Type="http://schemas.openxmlformats.org/officeDocument/2006/relationships/image" Target="../media/image6807.png"/><Relationship Id="rId257" Type="http://schemas.openxmlformats.org/officeDocument/2006/relationships/customXml" Target="../ink/ink7393.xml"/><Relationship Id="rId256" Type="http://schemas.openxmlformats.org/officeDocument/2006/relationships/image" Target="../media/image6806.png"/><Relationship Id="rId255" Type="http://schemas.openxmlformats.org/officeDocument/2006/relationships/customXml" Target="../ink/ink7392.xml"/><Relationship Id="rId254" Type="http://schemas.openxmlformats.org/officeDocument/2006/relationships/image" Target="../media/image6805.png"/><Relationship Id="rId253" Type="http://schemas.openxmlformats.org/officeDocument/2006/relationships/customXml" Target="../ink/ink7391.xml"/><Relationship Id="rId252" Type="http://schemas.openxmlformats.org/officeDocument/2006/relationships/image" Target="../media/image6804.png"/><Relationship Id="rId251" Type="http://schemas.openxmlformats.org/officeDocument/2006/relationships/customXml" Target="../ink/ink7390.xml"/><Relationship Id="rId250" Type="http://schemas.openxmlformats.org/officeDocument/2006/relationships/image" Target="../media/image6803.png"/><Relationship Id="rId25" Type="http://schemas.openxmlformats.org/officeDocument/2006/relationships/customXml" Target="../ink/ink7272.xml"/><Relationship Id="rId249" Type="http://schemas.openxmlformats.org/officeDocument/2006/relationships/customXml" Target="../ink/ink7389.xml"/><Relationship Id="rId248" Type="http://schemas.openxmlformats.org/officeDocument/2006/relationships/image" Target="../media/image6802.png"/><Relationship Id="rId247" Type="http://schemas.openxmlformats.org/officeDocument/2006/relationships/customXml" Target="../ink/ink7388.xml"/><Relationship Id="rId246" Type="http://schemas.openxmlformats.org/officeDocument/2006/relationships/image" Target="../media/image6801.png"/><Relationship Id="rId245" Type="http://schemas.openxmlformats.org/officeDocument/2006/relationships/customXml" Target="../ink/ink7387.xml"/><Relationship Id="rId244" Type="http://schemas.openxmlformats.org/officeDocument/2006/relationships/image" Target="../media/image6800.png"/><Relationship Id="rId243" Type="http://schemas.openxmlformats.org/officeDocument/2006/relationships/customXml" Target="../ink/ink7386.xml"/><Relationship Id="rId242" Type="http://schemas.openxmlformats.org/officeDocument/2006/relationships/image" Target="../media/image6799.png"/><Relationship Id="rId241" Type="http://schemas.openxmlformats.org/officeDocument/2006/relationships/customXml" Target="../ink/ink7385.xml"/><Relationship Id="rId240" Type="http://schemas.openxmlformats.org/officeDocument/2006/relationships/image" Target="../media/image6798.png"/><Relationship Id="rId24" Type="http://schemas.openxmlformats.org/officeDocument/2006/relationships/image" Target="../media/image6696.png"/><Relationship Id="rId239" Type="http://schemas.openxmlformats.org/officeDocument/2006/relationships/customXml" Target="../ink/ink7384.xml"/><Relationship Id="rId238" Type="http://schemas.openxmlformats.org/officeDocument/2006/relationships/image" Target="../media/image6797.png"/><Relationship Id="rId237" Type="http://schemas.openxmlformats.org/officeDocument/2006/relationships/customXml" Target="../ink/ink7383.xml"/><Relationship Id="rId236" Type="http://schemas.openxmlformats.org/officeDocument/2006/relationships/image" Target="../media/image6796.png"/><Relationship Id="rId235" Type="http://schemas.openxmlformats.org/officeDocument/2006/relationships/customXml" Target="../ink/ink7382.xml"/><Relationship Id="rId234" Type="http://schemas.openxmlformats.org/officeDocument/2006/relationships/image" Target="../media/image6795.png"/><Relationship Id="rId233" Type="http://schemas.openxmlformats.org/officeDocument/2006/relationships/customXml" Target="../ink/ink7381.xml"/><Relationship Id="rId232" Type="http://schemas.openxmlformats.org/officeDocument/2006/relationships/image" Target="../media/image6794.png"/><Relationship Id="rId231" Type="http://schemas.openxmlformats.org/officeDocument/2006/relationships/customXml" Target="../ink/ink7380.xml"/><Relationship Id="rId230" Type="http://schemas.openxmlformats.org/officeDocument/2006/relationships/image" Target="../media/image6793.png"/><Relationship Id="rId23" Type="http://schemas.openxmlformats.org/officeDocument/2006/relationships/customXml" Target="../ink/ink7271.xml"/><Relationship Id="rId229" Type="http://schemas.openxmlformats.org/officeDocument/2006/relationships/customXml" Target="../ink/ink7379.xml"/><Relationship Id="rId228" Type="http://schemas.openxmlformats.org/officeDocument/2006/relationships/image" Target="../media/image6792.png"/><Relationship Id="rId227" Type="http://schemas.openxmlformats.org/officeDocument/2006/relationships/customXml" Target="../ink/ink7378.xml"/><Relationship Id="rId226" Type="http://schemas.openxmlformats.org/officeDocument/2006/relationships/image" Target="../media/image6791.png"/><Relationship Id="rId225" Type="http://schemas.openxmlformats.org/officeDocument/2006/relationships/customXml" Target="../ink/ink7377.xml"/><Relationship Id="rId224" Type="http://schemas.openxmlformats.org/officeDocument/2006/relationships/image" Target="../media/image6790.png"/><Relationship Id="rId223" Type="http://schemas.openxmlformats.org/officeDocument/2006/relationships/customXml" Target="../ink/ink7376.xml"/><Relationship Id="rId222" Type="http://schemas.openxmlformats.org/officeDocument/2006/relationships/image" Target="../media/image6789.png"/><Relationship Id="rId221" Type="http://schemas.openxmlformats.org/officeDocument/2006/relationships/customXml" Target="../ink/ink7375.xml"/><Relationship Id="rId220" Type="http://schemas.openxmlformats.org/officeDocument/2006/relationships/image" Target="../media/image6788.png"/><Relationship Id="rId22" Type="http://schemas.openxmlformats.org/officeDocument/2006/relationships/image" Target="../media/image6695.png"/><Relationship Id="rId219" Type="http://schemas.openxmlformats.org/officeDocument/2006/relationships/customXml" Target="../ink/ink7374.xml"/><Relationship Id="rId218" Type="http://schemas.openxmlformats.org/officeDocument/2006/relationships/image" Target="../media/image6787.png"/><Relationship Id="rId217" Type="http://schemas.openxmlformats.org/officeDocument/2006/relationships/customXml" Target="../ink/ink7373.xml"/><Relationship Id="rId216" Type="http://schemas.openxmlformats.org/officeDocument/2006/relationships/image" Target="../media/image6786.png"/><Relationship Id="rId215" Type="http://schemas.openxmlformats.org/officeDocument/2006/relationships/customXml" Target="../ink/ink7372.xml"/><Relationship Id="rId214" Type="http://schemas.openxmlformats.org/officeDocument/2006/relationships/customXml" Target="../ink/ink7371.xml"/><Relationship Id="rId213" Type="http://schemas.openxmlformats.org/officeDocument/2006/relationships/image" Target="../media/image6785.png"/><Relationship Id="rId212" Type="http://schemas.openxmlformats.org/officeDocument/2006/relationships/customXml" Target="../ink/ink7370.xml"/><Relationship Id="rId211" Type="http://schemas.openxmlformats.org/officeDocument/2006/relationships/customXml" Target="../ink/ink7369.xml"/><Relationship Id="rId210" Type="http://schemas.openxmlformats.org/officeDocument/2006/relationships/image" Target="../media/image6784.png"/><Relationship Id="rId21" Type="http://schemas.openxmlformats.org/officeDocument/2006/relationships/customXml" Target="../ink/ink7270.xml"/><Relationship Id="rId209" Type="http://schemas.openxmlformats.org/officeDocument/2006/relationships/customXml" Target="../ink/ink7368.xml"/><Relationship Id="rId208" Type="http://schemas.openxmlformats.org/officeDocument/2006/relationships/image" Target="../media/image6783.png"/><Relationship Id="rId207" Type="http://schemas.openxmlformats.org/officeDocument/2006/relationships/customXml" Target="../ink/ink7367.xml"/><Relationship Id="rId206" Type="http://schemas.openxmlformats.org/officeDocument/2006/relationships/image" Target="../media/image6782.png"/><Relationship Id="rId205" Type="http://schemas.openxmlformats.org/officeDocument/2006/relationships/customXml" Target="../ink/ink7366.xml"/><Relationship Id="rId204" Type="http://schemas.openxmlformats.org/officeDocument/2006/relationships/image" Target="../media/image6781.png"/><Relationship Id="rId203" Type="http://schemas.openxmlformats.org/officeDocument/2006/relationships/customXml" Target="../ink/ink7365.xml"/><Relationship Id="rId202" Type="http://schemas.openxmlformats.org/officeDocument/2006/relationships/image" Target="../media/image6780.png"/><Relationship Id="rId201" Type="http://schemas.openxmlformats.org/officeDocument/2006/relationships/customXml" Target="../ink/ink7364.xml"/><Relationship Id="rId200" Type="http://schemas.openxmlformats.org/officeDocument/2006/relationships/image" Target="../media/image6779.png"/><Relationship Id="rId20" Type="http://schemas.openxmlformats.org/officeDocument/2006/relationships/image" Target="../media/image6694.png"/><Relationship Id="rId2" Type="http://schemas.openxmlformats.org/officeDocument/2006/relationships/image" Target="../media/image6685.png"/><Relationship Id="rId199" Type="http://schemas.openxmlformats.org/officeDocument/2006/relationships/customXml" Target="../ink/ink7363.xml"/><Relationship Id="rId198" Type="http://schemas.openxmlformats.org/officeDocument/2006/relationships/image" Target="../media/image6778.png"/><Relationship Id="rId197" Type="http://schemas.openxmlformats.org/officeDocument/2006/relationships/customXml" Target="../ink/ink7362.xml"/><Relationship Id="rId196" Type="http://schemas.openxmlformats.org/officeDocument/2006/relationships/image" Target="../media/image6777.png"/><Relationship Id="rId195" Type="http://schemas.openxmlformats.org/officeDocument/2006/relationships/customXml" Target="../ink/ink7361.xml"/><Relationship Id="rId194" Type="http://schemas.openxmlformats.org/officeDocument/2006/relationships/image" Target="../media/image6776.png"/><Relationship Id="rId193" Type="http://schemas.openxmlformats.org/officeDocument/2006/relationships/customXml" Target="../ink/ink7360.xml"/><Relationship Id="rId192" Type="http://schemas.openxmlformats.org/officeDocument/2006/relationships/image" Target="../media/image6775.png"/><Relationship Id="rId191" Type="http://schemas.openxmlformats.org/officeDocument/2006/relationships/customXml" Target="../ink/ink7359.xml"/><Relationship Id="rId190" Type="http://schemas.openxmlformats.org/officeDocument/2006/relationships/image" Target="../media/image6774.png"/><Relationship Id="rId19" Type="http://schemas.openxmlformats.org/officeDocument/2006/relationships/customXml" Target="../ink/ink7269.xml"/><Relationship Id="rId189" Type="http://schemas.openxmlformats.org/officeDocument/2006/relationships/customXml" Target="../ink/ink7358.xml"/><Relationship Id="rId188" Type="http://schemas.openxmlformats.org/officeDocument/2006/relationships/image" Target="../media/image6773.png"/><Relationship Id="rId187" Type="http://schemas.openxmlformats.org/officeDocument/2006/relationships/customXml" Target="../ink/ink7357.xml"/><Relationship Id="rId186" Type="http://schemas.openxmlformats.org/officeDocument/2006/relationships/image" Target="../media/image6772.png"/><Relationship Id="rId185" Type="http://schemas.openxmlformats.org/officeDocument/2006/relationships/customXml" Target="../ink/ink7356.xml"/><Relationship Id="rId184" Type="http://schemas.openxmlformats.org/officeDocument/2006/relationships/image" Target="../media/image6771.png"/><Relationship Id="rId183" Type="http://schemas.openxmlformats.org/officeDocument/2006/relationships/customXml" Target="../ink/ink7355.xml"/><Relationship Id="rId182" Type="http://schemas.openxmlformats.org/officeDocument/2006/relationships/image" Target="../media/image6770.png"/><Relationship Id="rId181" Type="http://schemas.openxmlformats.org/officeDocument/2006/relationships/customXml" Target="../ink/ink7354.xml"/><Relationship Id="rId180" Type="http://schemas.openxmlformats.org/officeDocument/2006/relationships/image" Target="../media/image6769.png"/><Relationship Id="rId18" Type="http://schemas.openxmlformats.org/officeDocument/2006/relationships/image" Target="../media/image6693.png"/><Relationship Id="rId179" Type="http://schemas.openxmlformats.org/officeDocument/2006/relationships/customXml" Target="../ink/ink7353.xml"/><Relationship Id="rId178" Type="http://schemas.openxmlformats.org/officeDocument/2006/relationships/image" Target="../media/image6768.png"/><Relationship Id="rId177" Type="http://schemas.openxmlformats.org/officeDocument/2006/relationships/customXml" Target="../ink/ink7352.xml"/><Relationship Id="rId176" Type="http://schemas.openxmlformats.org/officeDocument/2006/relationships/customXml" Target="../ink/ink7351.xml"/><Relationship Id="rId175" Type="http://schemas.openxmlformats.org/officeDocument/2006/relationships/image" Target="../media/image6767.png"/><Relationship Id="rId174" Type="http://schemas.openxmlformats.org/officeDocument/2006/relationships/customXml" Target="../ink/ink7350.xml"/><Relationship Id="rId173" Type="http://schemas.openxmlformats.org/officeDocument/2006/relationships/image" Target="../media/image6766.png"/><Relationship Id="rId172" Type="http://schemas.openxmlformats.org/officeDocument/2006/relationships/customXml" Target="../ink/ink7349.xml"/><Relationship Id="rId171" Type="http://schemas.openxmlformats.org/officeDocument/2006/relationships/image" Target="../media/image6765.png"/><Relationship Id="rId170" Type="http://schemas.openxmlformats.org/officeDocument/2006/relationships/customXml" Target="../ink/ink7348.xml"/><Relationship Id="rId17" Type="http://schemas.openxmlformats.org/officeDocument/2006/relationships/customXml" Target="../ink/ink7268.xml"/><Relationship Id="rId169" Type="http://schemas.openxmlformats.org/officeDocument/2006/relationships/image" Target="../media/image6764.png"/><Relationship Id="rId168" Type="http://schemas.openxmlformats.org/officeDocument/2006/relationships/customXml" Target="../ink/ink7347.xml"/><Relationship Id="rId167" Type="http://schemas.openxmlformats.org/officeDocument/2006/relationships/image" Target="../media/image6763.png"/><Relationship Id="rId166" Type="http://schemas.openxmlformats.org/officeDocument/2006/relationships/customXml" Target="../ink/ink7346.xml"/><Relationship Id="rId165" Type="http://schemas.openxmlformats.org/officeDocument/2006/relationships/image" Target="../media/image6762.png"/><Relationship Id="rId164" Type="http://schemas.openxmlformats.org/officeDocument/2006/relationships/customXml" Target="../ink/ink7345.xml"/><Relationship Id="rId163" Type="http://schemas.openxmlformats.org/officeDocument/2006/relationships/image" Target="../media/image6761.png"/><Relationship Id="rId162" Type="http://schemas.openxmlformats.org/officeDocument/2006/relationships/customXml" Target="../ink/ink7344.xml"/><Relationship Id="rId161" Type="http://schemas.openxmlformats.org/officeDocument/2006/relationships/customXml" Target="../ink/ink7343.xml"/><Relationship Id="rId160" Type="http://schemas.openxmlformats.org/officeDocument/2006/relationships/image" Target="../media/image6760.png"/><Relationship Id="rId16" Type="http://schemas.openxmlformats.org/officeDocument/2006/relationships/image" Target="../media/image6692.png"/><Relationship Id="rId159" Type="http://schemas.openxmlformats.org/officeDocument/2006/relationships/customXml" Target="../ink/ink7342.xml"/><Relationship Id="rId158" Type="http://schemas.openxmlformats.org/officeDocument/2006/relationships/customXml" Target="../ink/ink7341.xml"/><Relationship Id="rId157" Type="http://schemas.openxmlformats.org/officeDocument/2006/relationships/image" Target="../media/image6759.png"/><Relationship Id="rId156" Type="http://schemas.openxmlformats.org/officeDocument/2006/relationships/customXml" Target="../ink/ink7340.xml"/><Relationship Id="rId155" Type="http://schemas.openxmlformats.org/officeDocument/2006/relationships/customXml" Target="../ink/ink7339.xml"/><Relationship Id="rId154" Type="http://schemas.openxmlformats.org/officeDocument/2006/relationships/image" Target="../media/image6758.png"/><Relationship Id="rId153" Type="http://schemas.openxmlformats.org/officeDocument/2006/relationships/customXml" Target="../ink/ink7338.xml"/><Relationship Id="rId152" Type="http://schemas.openxmlformats.org/officeDocument/2006/relationships/image" Target="../media/image6757.png"/><Relationship Id="rId151" Type="http://schemas.openxmlformats.org/officeDocument/2006/relationships/customXml" Target="../ink/ink7337.xml"/><Relationship Id="rId150" Type="http://schemas.openxmlformats.org/officeDocument/2006/relationships/image" Target="../media/image6756.png"/><Relationship Id="rId15" Type="http://schemas.openxmlformats.org/officeDocument/2006/relationships/customXml" Target="../ink/ink7267.xml"/><Relationship Id="rId149" Type="http://schemas.openxmlformats.org/officeDocument/2006/relationships/customXml" Target="../ink/ink7336.xml"/><Relationship Id="rId148" Type="http://schemas.openxmlformats.org/officeDocument/2006/relationships/image" Target="../media/image6755.png"/><Relationship Id="rId147" Type="http://schemas.openxmlformats.org/officeDocument/2006/relationships/customXml" Target="../ink/ink7335.xml"/><Relationship Id="rId146" Type="http://schemas.openxmlformats.org/officeDocument/2006/relationships/image" Target="../media/image6754.png"/><Relationship Id="rId145" Type="http://schemas.openxmlformats.org/officeDocument/2006/relationships/customXml" Target="../ink/ink7334.xml"/><Relationship Id="rId144" Type="http://schemas.openxmlformats.org/officeDocument/2006/relationships/image" Target="../media/image6753.png"/><Relationship Id="rId143" Type="http://schemas.openxmlformats.org/officeDocument/2006/relationships/customXml" Target="../ink/ink7333.xml"/><Relationship Id="rId142" Type="http://schemas.openxmlformats.org/officeDocument/2006/relationships/image" Target="../media/image6752.png"/><Relationship Id="rId141" Type="http://schemas.openxmlformats.org/officeDocument/2006/relationships/customXml" Target="../ink/ink7332.xml"/><Relationship Id="rId140" Type="http://schemas.openxmlformats.org/officeDocument/2006/relationships/image" Target="../media/image6751.png"/><Relationship Id="rId14" Type="http://schemas.openxmlformats.org/officeDocument/2006/relationships/image" Target="../media/image6691.png"/><Relationship Id="rId139" Type="http://schemas.openxmlformats.org/officeDocument/2006/relationships/customXml" Target="../ink/ink7331.xml"/><Relationship Id="rId138" Type="http://schemas.openxmlformats.org/officeDocument/2006/relationships/image" Target="../media/image6750.png"/><Relationship Id="rId137" Type="http://schemas.openxmlformats.org/officeDocument/2006/relationships/customXml" Target="../ink/ink7330.xml"/><Relationship Id="rId136" Type="http://schemas.openxmlformats.org/officeDocument/2006/relationships/image" Target="../media/image6749.png"/><Relationship Id="rId135" Type="http://schemas.openxmlformats.org/officeDocument/2006/relationships/customXml" Target="../ink/ink7329.xml"/><Relationship Id="rId134" Type="http://schemas.openxmlformats.org/officeDocument/2006/relationships/image" Target="../media/image6748.png"/><Relationship Id="rId133" Type="http://schemas.openxmlformats.org/officeDocument/2006/relationships/customXml" Target="../ink/ink7328.xml"/><Relationship Id="rId132" Type="http://schemas.openxmlformats.org/officeDocument/2006/relationships/image" Target="../media/image6747.png"/><Relationship Id="rId131" Type="http://schemas.openxmlformats.org/officeDocument/2006/relationships/customXml" Target="../ink/ink7327.xml"/><Relationship Id="rId130" Type="http://schemas.openxmlformats.org/officeDocument/2006/relationships/image" Target="../media/image6746.png"/><Relationship Id="rId13" Type="http://schemas.openxmlformats.org/officeDocument/2006/relationships/customXml" Target="../ink/ink7266.xml"/><Relationship Id="rId129" Type="http://schemas.openxmlformats.org/officeDocument/2006/relationships/customXml" Target="../ink/ink7326.xml"/><Relationship Id="rId128" Type="http://schemas.openxmlformats.org/officeDocument/2006/relationships/image" Target="../media/image6745.png"/><Relationship Id="rId127" Type="http://schemas.openxmlformats.org/officeDocument/2006/relationships/customXml" Target="../ink/ink7325.xml"/><Relationship Id="rId126" Type="http://schemas.openxmlformats.org/officeDocument/2006/relationships/image" Target="../media/image6744.png"/><Relationship Id="rId125" Type="http://schemas.openxmlformats.org/officeDocument/2006/relationships/customXml" Target="../ink/ink7324.xml"/><Relationship Id="rId124" Type="http://schemas.openxmlformats.org/officeDocument/2006/relationships/image" Target="../media/image6743.png"/><Relationship Id="rId123" Type="http://schemas.openxmlformats.org/officeDocument/2006/relationships/customXml" Target="../ink/ink7323.xml"/><Relationship Id="rId122" Type="http://schemas.openxmlformats.org/officeDocument/2006/relationships/image" Target="../media/image6742.png"/><Relationship Id="rId121" Type="http://schemas.openxmlformats.org/officeDocument/2006/relationships/customXml" Target="../ink/ink7322.xml"/><Relationship Id="rId120" Type="http://schemas.openxmlformats.org/officeDocument/2006/relationships/customXml" Target="../ink/ink7321.xml"/><Relationship Id="rId12" Type="http://schemas.openxmlformats.org/officeDocument/2006/relationships/image" Target="../media/image6690.png"/><Relationship Id="rId119" Type="http://schemas.openxmlformats.org/officeDocument/2006/relationships/image" Target="../media/image6741.png"/><Relationship Id="rId118" Type="http://schemas.openxmlformats.org/officeDocument/2006/relationships/customXml" Target="../ink/ink7320.xml"/><Relationship Id="rId117" Type="http://schemas.openxmlformats.org/officeDocument/2006/relationships/image" Target="../media/image6740.png"/><Relationship Id="rId116" Type="http://schemas.openxmlformats.org/officeDocument/2006/relationships/customXml" Target="../ink/ink7319.xml"/><Relationship Id="rId115" Type="http://schemas.openxmlformats.org/officeDocument/2006/relationships/image" Target="../media/image6739.png"/><Relationship Id="rId114" Type="http://schemas.openxmlformats.org/officeDocument/2006/relationships/customXml" Target="../ink/ink7318.xml"/><Relationship Id="rId113" Type="http://schemas.openxmlformats.org/officeDocument/2006/relationships/image" Target="../media/image6738.png"/><Relationship Id="rId112" Type="http://schemas.openxmlformats.org/officeDocument/2006/relationships/customXml" Target="../ink/ink7317.xml"/><Relationship Id="rId111" Type="http://schemas.openxmlformats.org/officeDocument/2006/relationships/image" Target="../media/image6737.png"/><Relationship Id="rId110" Type="http://schemas.openxmlformats.org/officeDocument/2006/relationships/customXml" Target="../ink/ink7316.xml"/><Relationship Id="rId11" Type="http://schemas.openxmlformats.org/officeDocument/2006/relationships/customXml" Target="../ink/ink7265.xml"/><Relationship Id="rId109" Type="http://schemas.openxmlformats.org/officeDocument/2006/relationships/image" Target="../media/image6736.png"/><Relationship Id="rId108" Type="http://schemas.openxmlformats.org/officeDocument/2006/relationships/customXml" Target="../ink/ink7315.xml"/><Relationship Id="rId107" Type="http://schemas.openxmlformats.org/officeDocument/2006/relationships/image" Target="../media/image6735.png"/><Relationship Id="rId106" Type="http://schemas.openxmlformats.org/officeDocument/2006/relationships/customXml" Target="../ink/ink7314.xml"/><Relationship Id="rId105" Type="http://schemas.openxmlformats.org/officeDocument/2006/relationships/image" Target="../media/image6734.png"/><Relationship Id="rId104" Type="http://schemas.openxmlformats.org/officeDocument/2006/relationships/customXml" Target="../ink/ink7313.xml"/><Relationship Id="rId103" Type="http://schemas.openxmlformats.org/officeDocument/2006/relationships/image" Target="../media/image6733.png"/><Relationship Id="rId102" Type="http://schemas.openxmlformats.org/officeDocument/2006/relationships/customXml" Target="../ink/ink7312.xml"/><Relationship Id="rId101" Type="http://schemas.openxmlformats.org/officeDocument/2006/relationships/image" Target="../media/image6732.png"/><Relationship Id="rId100" Type="http://schemas.openxmlformats.org/officeDocument/2006/relationships/customXml" Target="../ink/ink7311.xml"/><Relationship Id="rId10" Type="http://schemas.openxmlformats.org/officeDocument/2006/relationships/image" Target="../media/image6689.png"/><Relationship Id="rId1" Type="http://schemas.openxmlformats.org/officeDocument/2006/relationships/image" Target="../media/image6684.png"/></Relationships>
</file>

<file path=ppt/slides/_rels/slide71.xml.rels><?xml version="1.0" encoding="UTF-8" standalone="yes"?>
<Relationships xmlns="http://schemas.openxmlformats.org/package/2006/relationships"><Relationship Id="rId99" Type="http://schemas.openxmlformats.org/officeDocument/2006/relationships/image" Target="../media/image6903.png"/><Relationship Id="rId98" Type="http://schemas.openxmlformats.org/officeDocument/2006/relationships/customXml" Target="../ink/ink7493.xml"/><Relationship Id="rId97" Type="http://schemas.openxmlformats.org/officeDocument/2006/relationships/customXml" Target="../ink/ink7492.xml"/><Relationship Id="rId96" Type="http://schemas.openxmlformats.org/officeDocument/2006/relationships/image" Target="../media/image6902.png"/><Relationship Id="rId95" Type="http://schemas.openxmlformats.org/officeDocument/2006/relationships/customXml" Target="../ink/ink7491.xml"/><Relationship Id="rId94" Type="http://schemas.openxmlformats.org/officeDocument/2006/relationships/image" Target="../media/image6901.png"/><Relationship Id="rId93" Type="http://schemas.openxmlformats.org/officeDocument/2006/relationships/customXml" Target="../ink/ink7490.xml"/><Relationship Id="rId92" Type="http://schemas.openxmlformats.org/officeDocument/2006/relationships/image" Target="../media/image6900.png"/><Relationship Id="rId91" Type="http://schemas.openxmlformats.org/officeDocument/2006/relationships/customXml" Target="../ink/ink7489.xml"/><Relationship Id="rId90" Type="http://schemas.openxmlformats.org/officeDocument/2006/relationships/image" Target="../media/image6899.png"/><Relationship Id="rId9" Type="http://schemas.openxmlformats.org/officeDocument/2006/relationships/customXml" Target="../ink/ink7448.xml"/><Relationship Id="rId89" Type="http://schemas.openxmlformats.org/officeDocument/2006/relationships/customXml" Target="../ink/ink7488.xml"/><Relationship Id="rId88" Type="http://schemas.openxmlformats.org/officeDocument/2006/relationships/image" Target="../media/image6898.png"/><Relationship Id="rId87" Type="http://schemas.openxmlformats.org/officeDocument/2006/relationships/customXml" Target="../ink/ink7487.xml"/><Relationship Id="rId86" Type="http://schemas.openxmlformats.org/officeDocument/2006/relationships/image" Target="../media/image6897.png"/><Relationship Id="rId85" Type="http://schemas.openxmlformats.org/officeDocument/2006/relationships/customXml" Target="../ink/ink7486.xml"/><Relationship Id="rId84" Type="http://schemas.openxmlformats.org/officeDocument/2006/relationships/image" Target="../media/image6896.png"/><Relationship Id="rId83" Type="http://schemas.openxmlformats.org/officeDocument/2006/relationships/customXml" Target="../ink/ink7485.xml"/><Relationship Id="rId82" Type="http://schemas.openxmlformats.org/officeDocument/2006/relationships/image" Target="../media/image6895.png"/><Relationship Id="rId81" Type="http://schemas.openxmlformats.org/officeDocument/2006/relationships/customXml" Target="../ink/ink7484.xml"/><Relationship Id="rId80" Type="http://schemas.openxmlformats.org/officeDocument/2006/relationships/image" Target="../media/image6894.png"/><Relationship Id="rId8" Type="http://schemas.openxmlformats.org/officeDocument/2006/relationships/image" Target="../media/image6859.png"/><Relationship Id="rId79" Type="http://schemas.openxmlformats.org/officeDocument/2006/relationships/customXml" Target="../ink/ink7483.xml"/><Relationship Id="rId78" Type="http://schemas.openxmlformats.org/officeDocument/2006/relationships/image" Target="../media/image6893.png"/><Relationship Id="rId77" Type="http://schemas.openxmlformats.org/officeDocument/2006/relationships/customXml" Target="../ink/ink7482.xml"/><Relationship Id="rId76" Type="http://schemas.openxmlformats.org/officeDocument/2006/relationships/image" Target="../media/image6892.png"/><Relationship Id="rId75" Type="http://schemas.openxmlformats.org/officeDocument/2006/relationships/customXml" Target="../ink/ink7481.xml"/><Relationship Id="rId74" Type="http://schemas.openxmlformats.org/officeDocument/2006/relationships/image" Target="../media/image6891.png"/><Relationship Id="rId73" Type="http://schemas.openxmlformats.org/officeDocument/2006/relationships/customXml" Target="../ink/ink7480.xml"/><Relationship Id="rId72" Type="http://schemas.openxmlformats.org/officeDocument/2006/relationships/image" Target="../media/image6890.png"/><Relationship Id="rId71" Type="http://schemas.openxmlformats.org/officeDocument/2006/relationships/customXml" Target="../ink/ink7479.xml"/><Relationship Id="rId70" Type="http://schemas.openxmlformats.org/officeDocument/2006/relationships/image" Target="../media/image6889.png"/><Relationship Id="rId7" Type="http://schemas.openxmlformats.org/officeDocument/2006/relationships/customXml" Target="../ink/ink7447.xml"/><Relationship Id="rId69" Type="http://schemas.openxmlformats.org/officeDocument/2006/relationships/customXml" Target="../ink/ink7478.xml"/><Relationship Id="rId68" Type="http://schemas.openxmlformats.org/officeDocument/2006/relationships/image" Target="../media/image6888.png"/><Relationship Id="rId67" Type="http://schemas.openxmlformats.org/officeDocument/2006/relationships/customXml" Target="../ink/ink7477.xml"/><Relationship Id="rId66" Type="http://schemas.openxmlformats.org/officeDocument/2006/relationships/image" Target="../media/image6887.png"/><Relationship Id="rId65" Type="http://schemas.openxmlformats.org/officeDocument/2006/relationships/customXml" Target="../ink/ink7476.xml"/><Relationship Id="rId64" Type="http://schemas.openxmlformats.org/officeDocument/2006/relationships/image" Target="../media/image6886.png"/><Relationship Id="rId63" Type="http://schemas.openxmlformats.org/officeDocument/2006/relationships/customXml" Target="../ink/ink7475.xml"/><Relationship Id="rId62" Type="http://schemas.openxmlformats.org/officeDocument/2006/relationships/image" Target="../media/image6885.png"/><Relationship Id="rId61" Type="http://schemas.openxmlformats.org/officeDocument/2006/relationships/customXml" Target="../ink/ink7474.xml"/><Relationship Id="rId60" Type="http://schemas.openxmlformats.org/officeDocument/2006/relationships/image" Target="../media/image6884.png"/><Relationship Id="rId6" Type="http://schemas.openxmlformats.org/officeDocument/2006/relationships/image" Target="../media/image6858.png"/><Relationship Id="rId59" Type="http://schemas.openxmlformats.org/officeDocument/2006/relationships/customXml" Target="../ink/ink7473.xml"/><Relationship Id="rId58" Type="http://schemas.openxmlformats.org/officeDocument/2006/relationships/image" Target="../media/image6883.png"/><Relationship Id="rId57" Type="http://schemas.openxmlformats.org/officeDocument/2006/relationships/customXml" Target="../ink/ink7472.xml"/><Relationship Id="rId56" Type="http://schemas.openxmlformats.org/officeDocument/2006/relationships/image" Target="../media/image6882.png"/><Relationship Id="rId55" Type="http://schemas.openxmlformats.org/officeDocument/2006/relationships/customXml" Target="../ink/ink7471.xml"/><Relationship Id="rId54" Type="http://schemas.openxmlformats.org/officeDocument/2006/relationships/image" Target="../media/image6881.png"/><Relationship Id="rId53" Type="http://schemas.openxmlformats.org/officeDocument/2006/relationships/customXml" Target="../ink/ink7470.xml"/><Relationship Id="rId52" Type="http://schemas.openxmlformats.org/officeDocument/2006/relationships/image" Target="../media/image6880.png"/><Relationship Id="rId51" Type="http://schemas.openxmlformats.org/officeDocument/2006/relationships/customXml" Target="../ink/ink7469.xml"/><Relationship Id="rId50" Type="http://schemas.openxmlformats.org/officeDocument/2006/relationships/image" Target="../media/image6879.png"/><Relationship Id="rId5" Type="http://schemas.openxmlformats.org/officeDocument/2006/relationships/customXml" Target="../ink/ink7446.xml"/><Relationship Id="rId49" Type="http://schemas.openxmlformats.org/officeDocument/2006/relationships/customXml" Target="../ink/ink7468.xml"/><Relationship Id="rId48" Type="http://schemas.openxmlformats.org/officeDocument/2006/relationships/image" Target="../media/image6878.png"/><Relationship Id="rId47" Type="http://schemas.openxmlformats.org/officeDocument/2006/relationships/customXml" Target="../ink/ink7467.xml"/><Relationship Id="rId46" Type="http://schemas.openxmlformats.org/officeDocument/2006/relationships/image" Target="../media/image6877.png"/><Relationship Id="rId45" Type="http://schemas.openxmlformats.org/officeDocument/2006/relationships/customXml" Target="../ink/ink7466.xml"/><Relationship Id="rId449" Type="http://schemas.openxmlformats.org/officeDocument/2006/relationships/slideLayout" Target="../slideLayouts/slideLayout2.xml"/><Relationship Id="rId448" Type="http://schemas.openxmlformats.org/officeDocument/2006/relationships/tags" Target="../tags/tag136.xml"/><Relationship Id="rId447" Type="http://schemas.openxmlformats.org/officeDocument/2006/relationships/image" Target="../media/image7074.png"/><Relationship Id="rId446" Type="http://schemas.openxmlformats.org/officeDocument/2006/relationships/customXml" Target="../ink/ink7669.xml"/><Relationship Id="rId445" Type="http://schemas.openxmlformats.org/officeDocument/2006/relationships/image" Target="../media/image7073.png"/><Relationship Id="rId444" Type="http://schemas.openxmlformats.org/officeDocument/2006/relationships/customXml" Target="../ink/ink7668.xml"/><Relationship Id="rId443" Type="http://schemas.openxmlformats.org/officeDocument/2006/relationships/image" Target="../media/image7072.png"/><Relationship Id="rId442" Type="http://schemas.openxmlformats.org/officeDocument/2006/relationships/customXml" Target="../ink/ink7667.xml"/><Relationship Id="rId441" Type="http://schemas.openxmlformats.org/officeDocument/2006/relationships/image" Target="../media/image7071.png"/><Relationship Id="rId440" Type="http://schemas.openxmlformats.org/officeDocument/2006/relationships/customXml" Target="../ink/ink7666.xml"/><Relationship Id="rId44" Type="http://schemas.openxmlformats.org/officeDocument/2006/relationships/image" Target="../media/image6876.png"/><Relationship Id="rId439" Type="http://schemas.openxmlformats.org/officeDocument/2006/relationships/image" Target="../media/image7070.png"/><Relationship Id="rId438" Type="http://schemas.openxmlformats.org/officeDocument/2006/relationships/customXml" Target="../ink/ink7665.xml"/><Relationship Id="rId437" Type="http://schemas.openxmlformats.org/officeDocument/2006/relationships/image" Target="../media/image7069.png"/><Relationship Id="rId436" Type="http://schemas.openxmlformats.org/officeDocument/2006/relationships/customXml" Target="../ink/ink7664.xml"/><Relationship Id="rId435" Type="http://schemas.openxmlformats.org/officeDocument/2006/relationships/image" Target="../media/image7068.png"/><Relationship Id="rId434" Type="http://schemas.openxmlformats.org/officeDocument/2006/relationships/customXml" Target="../ink/ink7663.xml"/><Relationship Id="rId433" Type="http://schemas.openxmlformats.org/officeDocument/2006/relationships/image" Target="../media/image7067.png"/><Relationship Id="rId432" Type="http://schemas.openxmlformats.org/officeDocument/2006/relationships/customXml" Target="../ink/ink7662.xml"/><Relationship Id="rId431" Type="http://schemas.openxmlformats.org/officeDocument/2006/relationships/image" Target="../media/image7066.png"/><Relationship Id="rId430" Type="http://schemas.openxmlformats.org/officeDocument/2006/relationships/customXml" Target="../ink/ink7661.xml"/><Relationship Id="rId43" Type="http://schemas.openxmlformats.org/officeDocument/2006/relationships/customXml" Target="../ink/ink7465.xml"/><Relationship Id="rId429" Type="http://schemas.openxmlformats.org/officeDocument/2006/relationships/image" Target="../media/image7065.png"/><Relationship Id="rId428" Type="http://schemas.openxmlformats.org/officeDocument/2006/relationships/customXml" Target="../ink/ink7660.xml"/><Relationship Id="rId427" Type="http://schemas.openxmlformats.org/officeDocument/2006/relationships/image" Target="../media/image7064.png"/><Relationship Id="rId426" Type="http://schemas.openxmlformats.org/officeDocument/2006/relationships/customXml" Target="../ink/ink7659.xml"/><Relationship Id="rId425" Type="http://schemas.openxmlformats.org/officeDocument/2006/relationships/image" Target="../media/image7063.png"/><Relationship Id="rId424" Type="http://schemas.openxmlformats.org/officeDocument/2006/relationships/customXml" Target="../ink/ink7658.xml"/><Relationship Id="rId423" Type="http://schemas.openxmlformats.org/officeDocument/2006/relationships/image" Target="../media/image7062.png"/><Relationship Id="rId422" Type="http://schemas.openxmlformats.org/officeDocument/2006/relationships/customXml" Target="../ink/ink7657.xml"/><Relationship Id="rId421" Type="http://schemas.openxmlformats.org/officeDocument/2006/relationships/image" Target="../media/image7061.png"/><Relationship Id="rId420" Type="http://schemas.openxmlformats.org/officeDocument/2006/relationships/customXml" Target="../ink/ink7656.xml"/><Relationship Id="rId42" Type="http://schemas.openxmlformats.org/officeDocument/2006/relationships/image" Target="../media/image6875.png"/><Relationship Id="rId419" Type="http://schemas.openxmlformats.org/officeDocument/2006/relationships/image" Target="../media/image7060.png"/><Relationship Id="rId418" Type="http://schemas.openxmlformats.org/officeDocument/2006/relationships/customXml" Target="../ink/ink7655.xml"/><Relationship Id="rId417" Type="http://schemas.openxmlformats.org/officeDocument/2006/relationships/image" Target="../media/image7059.png"/><Relationship Id="rId416" Type="http://schemas.openxmlformats.org/officeDocument/2006/relationships/customXml" Target="../ink/ink7654.xml"/><Relationship Id="rId415" Type="http://schemas.openxmlformats.org/officeDocument/2006/relationships/image" Target="../media/image7058.png"/><Relationship Id="rId414" Type="http://schemas.openxmlformats.org/officeDocument/2006/relationships/customXml" Target="../ink/ink7653.xml"/><Relationship Id="rId413" Type="http://schemas.openxmlformats.org/officeDocument/2006/relationships/image" Target="../media/image7057.png"/><Relationship Id="rId412" Type="http://schemas.openxmlformats.org/officeDocument/2006/relationships/customXml" Target="../ink/ink7652.xml"/><Relationship Id="rId411" Type="http://schemas.openxmlformats.org/officeDocument/2006/relationships/image" Target="../media/image7056.png"/><Relationship Id="rId410" Type="http://schemas.openxmlformats.org/officeDocument/2006/relationships/customXml" Target="../ink/ink7651.xml"/><Relationship Id="rId41" Type="http://schemas.openxmlformats.org/officeDocument/2006/relationships/customXml" Target="../ink/ink7464.xml"/><Relationship Id="rId409" Type="http://schemas.openxmlformats.org/officeDocument/2006/relationships/image" Target="../media/image7055.png"/><Relationship Id="rId408" Type="http://schemas.openxmlformats.org/officeDocument/2006/relationships/customXml" Target="../ink/ink7650.xml"/><Relationship Id="rId407" Type="http://schemas.openxmlformats.org/officeDocument/2006/relationships/image" Target="../media/image7054.png"/><Relationship Id="rId406" Type="http://schemas.openxmlformats.org/officeDocument/2006/relationships/customXml" Target="../ink/ink7649.xml"/><Relationship Id="rId405" Type="http://schemas.openxmlformats.org/officeDocument/2006/relationships/customXml" Target="../ink/ink7648.xml"/><Relationship Id="rId404" Type="http://schemas.openxmlformats.org/officeDocument/2006/relationships/image" Target="../media/image7053.png"/><Relationship Id="rId403" Type="http://schemas.openxmlformats.org/officeDocument/2006/relationships/customXml" Target="../ink/ink7647.xml"/><Relationship Id="rId402" Type="http://schemas.openxmlformats.org/officeDocument/2006/relationships/image" Target="../media/image7052.png"/><Relationship Id="rId401" Type="http://schemas.openxmlformats.org/officeDocument/2006/relationships/customXml" Target="../ink/ink7646.xml"/><Relationship Id="rId400" Type="http://schemas.openxmlformats.org/officeDocument/2006/relationships/image" Target="../media/image7051.png"/><Relationship Id="rId40" Type="http://schemas.openxmlformats.org/officeDocument/2006/relationships/image" Target="../media/image6874.png"/><Relationship Id="rId4" Type="http://schemas.openxmlformats.org/officeDocument/2006/relationships/image" Target="../media/image6857.png"/><Relationship Id="rId399" Type="http://schemas.openxmlformats.org/officeDocument/2006/relationships/customXml" Target="../ink/ink7645.xml"/><Relationship Id="rId398" Type="http://schemas.openxmlformats.org/officeDocument/2006/relationships/image" Target="../media/image7050.png"/><Relationship Id="rId397" Type="http://schemas.openxmlformats.org/officeDocument/2006/relationships/customXml" Target="../ink/ink7644.xml"/><Relationship Id="rId396" Type="http://schemas.openxmlformats.org/officeDocument/2006/relationships/image" Target="../media/image7049.png"/><Relationship Id="rId395" Type="http://schemas.openxmlformats.org/officeDocument/2006/relationships/customXml" Target="../ink/ink7643.xml"/><Relationship Id="rId394" Type="http://schemas.openxmlformats.org/officeDocument/2006/relationships/image" Target="../media/image7048.png"/><Relationship Id="rId393" Type="http://schemas.openxmlformats.org/officeDocument/2006/relationships/customXml" Target="../ink/ink7642.xml"/><Relationship Id="rId392" Type="http://schemas.openxmlformats.org/officeDocument/2006/relationships/image" Target="../media/image7047.png"/><Relationship Id="rId391" Type="http://schemas.openxmlformats.org/officeDocument/2006/relationships/customXml" Target="../ink/ink7641.xml"/><Relationship Id="rId390" Type="http://schemas.openxmlformats.org/officeDocument/2006/relationships/image" Target="../media/image7046.png"/><Relationship Id="rId39" Type="http://schemas.openxmlformats.org/officeDocument/2006/relationships/customXml" Target="../ink/ink7463.xml"/><Relationship Id="rId389" Type="http://schemas.openxmlformats.org/officeDocument/2006/relationships/customXml" Target="../ink/ink7640.xml"/><Relationship Id="rId388" Type="http://schemas.openxmlformats.org/officeDocument/2006/relationships/image" Target="../media/image7045.png"/><Relationship Id="rId387" Type="http://schemas.openxmlformats.org/officeDocument/2006/relationships/customXml" Target="../ink/ink7639.xml"/><Relationship Id="rId386" Type="http://schemas.openxmlformats.org/officeDocument/2006/relationships/customXml" Target="../ink/ink7638.xml"/><Relationship Id="rId385" Type="http://schemas.openxmlformats.org/officeDocument/2006/relationships/image" Target="../media/image7044.png"/><Relationship Id="rId384" Type="http://schemas.openxmlformats.org/officeDocument/2006/relationships/customXml" Target="../ink/ink7637.xml"/><Relationship Id="rId383" Type="http://schemas.openxmlformats.org/officeDocument/2006/relationships/image" Target="../media/image7043.png"/><Relationship Id="rId382" Type="http://schemas.openxmlformats.org/officeDocument/2006/relationships/customXml" Target="../ink/ink7636.xml"/><Relationship Id="rId381" Type="http://schemas.openxmlformats.org/officeDocument/2006/relationships/image" Target="../media/image7042.png"/><Relationship Id="rId380" Type="http://schemas.openxmlformats.org/officeDocument/2006/relationships/customXml" Target="../ink/ink7635.xml"/><Relationship Id="rId38" Type="http://schemas.openxmlformats.org/officeDocument/2006/relationships/image" Target="../media/image6873.png"/><Relationship Id="rId379" Type="http://schemas.openxmlformats.org/officeDocument/2006/relationships/image" Target="../media/image7041.png"/><Relationship Id="rId378" Type="http://schemas.openxmlformats.org/officeDocument/2006/relationships/customXml" Target="../ink/ink7634.xml"/><Relationship Id="rId377" Type="http://schemas.openxmlformats.org/officeDocument/2006/relationships/image" Target="../media/image7040.png"/><Relationship Id="rId376" Type="http://schemas.openxmlformats.org/officeDocument/2006/relationships/customXml" Target="../ink/ink7633.xml"/><Relationship Id="rId375" Type="http://schemas.openxmlformats.org/officeDocument/2006/relationships/image" Target="../media/image7039.png"/><Relationship Id="rId374" Type="http://schemas.openxmlformats.org/officeDocument/2006/relationships/customXml" Target="../ink/ink7632.xml"/><Relationship Id="rId373" Type="http://schemas.openxmlformats.org/officeDocument/2006/relationships/image" Target="../media/image7038.png"/><Relationship Id="rId372" Type="http://schemas.openxmlformats.org/officeDocument/2006/relationships/customXml" Target="../ink/ink7631.xml"/><Relationship Id="rId371" Type="http://schemas.openxmlformats.org/officeDocument/2006/relationships/image" Target="../media/image7037.png"/><Relationship Id="rId370" Type="http://schemas.openxmlformats.org/officeDocument/2006/relationships/customXml" Target="../ink/ink7630.xml"/><Relationship Id="rId37" Type="http://schemas.openxmlformats.org/officeDocument/2006/relationships/customXml" Target="../ink/ink7462.xml"/><Relationship Id="rId369" Type="http://schemas.openxmlformats.org/officeDocument/2006/relationships/image" Target="../media/image7036.png"/><Relationship Id="rId368" Type="http://schemas.openxmlformats.org/officeDocument/2006/relationships/customXml" Target="../ink/ink7629.xml"/><Relationship Id="rId367" Type="http://schemas.openxmlformats.org/officeDocument/2006/relationships/image" Target="../media/image7035.png"/><Relationship Id="rId366" Type="http://schemas.openxmlformats.org/officeDocument/2006/relationships/customXml" Target="../ink/ink7628.xml"/><Relationship Id="rId365" Type="http://schemas.openxmlformats.org/officeDocument/2006/relationships/image" Target="../media/image7034.png"/><Relationship Id="rId364" Type="http://schemas.openxmlformats.org/officeDocument/2006/relationships/customXml" Target="../ink/ink7627.xml"/><Relationship Id="rId363" Type="http://schemas.openxmlformats.org/officeDocument/2006/relationships/image" Target="../media/image7033.png"/><Relationship Id="rId362" Type="http://schemas.openxmlformats.org/officeDocument/2006/relationships/customXml" Target="../ink/ink7626.xml"/><Relationship Id="rId361" Type="http://schemas.openxmlformats.org/officeDocument/2006/relationships/image" Target="../media/image7032.png"/><Relationship Id="rId360" Type="http://schemas.openxmlformats.org/officeDocument/2006/relationships/customXml" Target="../ink/ink7625.xml"/><Relationship Id="rId36" Type="http://schemas.openxmlformats.org/officeDocument/2006/relationships/image" Target="../media/image6872.png"/><Relationship Id="rId359" Type="http://schemas.openxmlformats.org/officeDocument/2006/relationships/image" Target="../media/image7031.png"/><Relationship Id="rId358" Type="http://schemas.openxmlformats.org/officeDocument/2006/relationships/customXml" Target="../ink/ink7624.xml"/><Relationship Id="rId357" Type="http://schemas.openxmlformats.org/officeDocument/2006/relationships/image" Target="../media/image7030.png"/><Relationship Id="rId356" Type="http://schemas.openxmlformats.org/officeDocument/2006/relationships/customXml" Target="../ink/ink7623.xml"/><Relationship Id="rId355" Type="http://schemas.openxmlformats.org/officeDocument/2006/relationships/image" Target="../media/image7029.png"/><Relationship Id="rId354" Type="http://schemas.openxmlformats.org/officeDocument/2006/relationships/customXml" Target="../ink/ink7622.xml"/><Relationship Id="rId353" Type="http://schemas.openxmlformats.org/officeDocument/2006/relationships/image" Target="../media/image7028.png"/><Relationship Id="rId352" Type="http://schemas.openxmlformats.org/officeDocument/2006/relationships/customXml" Target="../ink/ink7621.xml"/><Relationship Id="rId351" Type="http://schemas.openxmlformats.org/officeDocument/2006/relationships/image" Target="../media/image7027.png"/><Relationship Id="rId350" Type="http://schemas.openxmlformats.org/officeDocument/2006/relationships/customXml" Target="../ink/ink7620.xml"/><Relationship Id="rId35" Type="http://schemas.openxmlformats.org/officeDocument/2006/relationships/customXml" Target="../ink/ink7461.xml"/><Relationship Id="rId349" Type="http://schemas.openxmlformats.org/officeDocument/2006/relationships/image" Target="../media/image7026.png"/><Relationship Id="rId348" Type="http://schemas.openxmlformats.org/officeDocument/2006/relationships/customXml" Target="../ink/ink7619.xml"/><Relationship Id="rId347" Type="http://schemas.openxmlformats.org/officeDocument/2006/relationships/image" Target="../media/image7025.png"/><Relationship Id="rId346" Type="http://schemas.openxmlformats.org/officeDocument/2006/relationships/customXml" Target="../ink/ink7618.xml"/><Relationship Id="rId345" Type="http://schemas.openxmlformats.org/officeDocument/2006/relationships/image" Target="../media/image7024.png"/><Relationship Id="rId344" Type="http://schemas.openxmlformats.org/officeDocument/2006/relationships/customXml" Target="../ink/ink7617.xml"/><Relationship Id="rId343" Type="http://schemas.openxmlformats.org/officeDocument/2006/relationships/image" Target="../media/image269.png"/><Relationship Id="rId342" Type="http://schemas.openxmlformats.org/officeDocument/2006/relationships/customXml" Target="../ink/ink7616.xml"/><Relationship Id="rId341" Type="http://schemas.openxmlformats.org/officeDocument/2006/relationships/image" Target="../media/image7023.png"/><Relationship Id="rId340" Type="http://schemas.openxmlformats.org/officeDocument/2006/relationships/customXml" Target="../ink/ink7615.xml"/><Relationship Id="rId34" Type="http://schemas.openxmlformats.org/officeDocument/2006/relationships/image" Target="../media/image120.png"/><Relationship Id="rId339" Type="http://schemas.openxmlformats.org/officeDocument/2006/relationships/image" Target="../media/image7022.png"/><Relationship Id="rId338" Type="http://schemas.openxmlformats.org/officeDocument/2006/relationships/customXml" Target="../ink/ink7614.xml"/><Relationship Id="rId337" Type="http://schemas.openxmlformats.org/officeDocument/2006/relationships/image" Target="../media/image7021.png"/><Relationship Id="rId336" Type="http://schemas.openxmlformats.org/officeDocument/2006/relationships/customXml" Target="../ink/ink7613.xml"/><Relationship Id="rId335" Type="http://schemas.openxmlformats.org/officeDocument/2006/relationships/image" Target="../media/image7020.png"/><Relationship Id="rId334" Type="http://schemas.openxmlformats.org/officeDocument/2006/relationships/customXml" Target="../ink/ink7612.xml"/><Relationship Id="rId333" Type="http://schemas.openxmlformats.org/officeDocument/2006/relationships/image" Target="../media/image7019.png"/><Relationship Id="rId332" Type="http://schemas.openxmlformats.org/officeDocument/2006/relationships/customXml" Target="../ink/ink7611.xml"/><Relationship Id="rId331" Type="http://schemas.openxmlformats.org/officeDocument/2006/relationships/image" Target="../media/image7018.png"/><Relationship Id="rId330" Type="http://schemas.openxmlformats.org/officeDocument/2006/relationships/customXml" Target="../ink/ink7610.xml"/><Relationship Id="rId33" Type="http://schemas.openxmlformats.org/officeDocument/2006/relationships/customXml" Target="../ink/ink7460.xml"/><Relationship Id="rId329" Type="http://schemas.openxmlformats.org/officeDocument/2006/relationships/image" Target="../media/image7017.png"/><Relationship Id="rId328" Type="http://schemas.openxmlformats.org/officeDocument/2006/relationships/customXml" Target="../ink/ink7609.xml"/><Relationship Id="rId327" Type="http://schemas.openxmlformats.org/officeDocument/2006/relationships/image" Target="../media/image7016.png"/><Relationship Id="rId326" Type="http://schemas.openxmlformats.org/officeDocument/2006/relationships/customXml" Target="../ink/ink7608.xml"/><Relationship Id="rId325" Type="http://schemas.openxmlformats.org/officeDocument/2006/relationships/image" Target="../media/image7015.png"/><Relationship Id="rId324" Type="http://schemas.openxmlformats.org/officeDocument/2006/relationships/customXml" Target="../ink/ink7607.xml"/><Relationship Id="rId323" Type="http://schemas.openxmlformats.org/officeDocument/2006/relationships/image" Target="../media/image7014.png"/><Relationship Id="rId322" Type="http://schemas.openxmlformats.org/officeDocument/2006/relationships/customXml" Target="../ink/ink7606.xml"/><Relationship Id="rId321" Type="http://schemas.openxmlformats.org/officeDocument/2006/relationships/image" Target="../media/image7013.png"/><Relationship Id="rId320" Type="http://schemas.openxmlformats.org/officeDocument/2006/relationships/customXml" Target="../ink/ink7605.xml"/><Relationship Id="rId32" Type="http://schemas.openxmlformats.org/officeDocument/2006/relationships/image" Target="../media/image6871.png"/><Relationship Id="rId319" Type="http://schemas.openxmlformats.org/officeDocument/2006/relationships/image" Target="../media/image7012.png"/><Relationship Id="rId318" Type="http://schemas.openxmlformats.org/officeDocument/2006/relationships/customXml" Target="../ink/ink7604.xml"/><Relationship Id="rId317" Type="http://schemas.openxmlformats.org/officeDocument/2006/relationships/image" Target="../media/image7011.png"/><Relationship Id="rId316" Type="http://schemas.openxmlformats.org/officeDocument/2006/relationships/customXml" Target="../ink/ink7603.xml"/><Relationship Id="rId315" Type="http://schemas.openxmlformats.org/officeDocument/2006/relationships/image" Target="../media/image7010.png"/><Relationship Id="rId314" Type="http://schemas.openxmlformats.org/officeDocument/2006/relationships/customXml" Target="../ink/ink7602.xml"/><Relationship Id="rId313" Type="http://schemas.openxmlformats.org/officeDocument/2006/relationships/image" Target="../media/image7009.png"/><Relationship Id="rId312" Type="http://schemas.openxmlformats.org/officeDocument/2006/relationships/customXml" Target="../ink/ink7601.xml"/><Relationship Id="rId311" Type="http://schemas.openxmlformats.org/officeDocument/2006/relationships/image" Target="../media/image7008.png"/><Relationship Id="rId310" Type="http://schemas.openxmlformats.org/officeDocument/2006/relationships/customXml" Target="../ink/ink7600.xml"/><Relationship Id="rId31" Type="http://schemas.openxmlformats.org/officeDocument/2006/relationships/customXml" Target="../ink/ink7459.xml"/><Relationship Id="rId309" Type="http://schemas.openxmlformats.org/officeDocument/2006/relationships/image" Target="../media/image7007.png"/><Relationship Id="rId308" Type="http://schemas.openxmlformats.org/officeDocument/2006/relationships/customXml" Target="../ink/ink7599.xml"/><Relationship Id="rId307" Type="http://schemas.openxmlformats.org/officeDocument/2006/relationships/image" Target="../media/image7006.png"/><Relationship Id="rId306" Type="http://schemas.openxmlformats.org/officeDocument/2006/relationships/customXml" Target="../ink/ink7598.xml"/><Relationship Id="rId305" Type="http://schemas.openxmlformats.org/officeDocument/2006/relationships/image" Target="../media/image7005.png"/><Relationship Id="rId304" Type="http://schemas.openxmlformats.org/officeDocument/2006/relationships/customXml" Target="../ink/ink7597.xml"/><Relationship Id="rId303" Type="http://schemas.openxmlformats.org/officeDocument/2006/relationships/image" Target="../media/image7004.png"/><Relationship Id="rId302" Type="http://schemas.openxmlformats.org/officeDocument/2006/relationships/customXml" Target="../ink/ink7596.xml"/><Relationship Id="rId301" Type="http://schemas.openxmlformats.org/officeDocument/2006/relationships/image" Target="../media/image7003.png"/><Relationship Id="rId300" Type="http://schemas.openxmlformats.org/officeDocument/2006/relationships/customXml" Target="../ink/ink7595.xml"/><Relationship Id="rId30" Type="http://schemas.openxmlformats.org/officeDocument/2006/relationships/image" Target="../media/image6870.png"/><Relationship Id="rId3" Type="http://schemas.openxmlformats.org/officeDocument/2006/relationships/customXml" Target="../ink/ink7445.xml"/><Relationship Id="rId299" Type="http://schemas.openxmlformats.org/officeDocument/2006/relationships/image" Target="../media/image7002.png"/><Relationship Id="rId298" Type="http://schemas.openxmlformats.org/officeDocument/2006/relationships/customXml" Target="../ink/ink7594.xml"/><Relationship Id="rId297" Type="http://schemas.openxmlformats.org/officeDocument/2006/relationships/image" Target="../media/image7001.png"/><Relationship Id="rId296" Type="http://schemas.openxmlformats.org/officeDocument/2006/relationships/customXml" Target="../ink/ink7593.xml"/><Relationship Id="rId295" Type="http://schemas.openxmlformats.org/officeDocument/2006/relationships/image" Target="../media/image7000.png"/><Relationship Id="rId294" Type="http://schemas.openxmlformats.org/officeDocument/2006/relationships/customXml" Target="../ink/ink7592.xml"/><Relationship Id="rId293" Type="http://schemas.openxmlformats.org/officeDocument/2006/relationships/image" Target="../media/image6999.png"/><Relationship Id="rId292" Type="http://schemas.openxmlformats.org/officeDocument/2006/relationships/customXml" Target="../ink/ink7591.xml"/><Relationship Id="rId291" Type="http://schemas.openxmlformats.org/officeDocument/2006/relationships/image" Target="../media/image6998.png"/><Relationship Id="rId290" Type="http://schemas.openxmlformats.org/officeDocument/2006/relationships/customXml" Target="../ink/ink7590.xml"/><Relationship Id="rId29" Type="http://schemas.openxmlformats.org/officeDocument/2006/relationships/customXml" Target="../ink/ink7458.xml"/><Relationship Id="rId289" Type="http://schemas.openxmlformats.org/officeDocument/2006/relationships/image" Target="../media/image6997.png"/><Relationship Id="rId288" Type="http://schemas.openxmlformats.org/officeDocument/2006/relationships/customXml" Target="../ink/ink7589.xml"/><Relationship Id="rId287" Type="http://schemas.openxmlformats.org/officeDocument/2006/relationships/image" Target="../media/image6996.png"/><Relationship Id="rId286" Type="http://schemas.openxmlformats.org/officeDocument/2006/relationships/customXml" Target="../ink/ink7588.xml"/><Relationship Id="rId285" Type="http://schemas.openxmlformats.org/officeDocument/2006/relationships/image" Target="../media/image6995.png"/><Relationship Id="rId284" Type="http://schemas.openxmlformats.org/officeDocument/2006/relationships/customXml" Target="../ink/ink7587.xml"/><Relationship Id="rId283" Type="http://schemas.openxmlformats.org/officeDocument/2006/relationships/image" Target="../media/image6994.png"/><Relationship Id="rId282" Type="http://schemas.openxmlformats.org/officeDocument/2006/relationships/customXml" Target="../ink/ink7586.xml"/><Relationship Id="rId281" Type="http://schemas.openxmlformats.org/officeDocument/2006/relationships/image" Target="../media/image6993.png"/><Relationship Id="rId280" Type="http://schemas.openxmlformats.org/officeDocument/2006/relationships/customXml" Target="../ink/ink7585.xml"/><Relationship Id="rId28" Type="http://schemas.openxmlformats.org/officeDocument/2006/relationships/image" Target="../media/image6869.png"/><Relationship Id="rId279" Type="http://schemas.openxmlformats.org/officeDocument/2006/relationships/image" Target="../media/image6992.png"/><Relationship Id="rId278" Type="http://schemas.openxmlformats.org/officeDocument/2006/relationships/customXml" Target="../ink/ink7584.xml"/><Relationship Id="rId277" Type="http://schemas.openxmlformats.org/officeDocument/2006/relationships/image" Target="../media/image6991.png"/><Relationship Id="rId276" Type="http://schemas.openxmlformats.org/officeDocument/2006/relationships/customXml" Target="../ink/ink7583.xml"/><Relationship Id="rId275" Type="http://schemas.openxmlformats.org/officeDocument/2006/relationships/image" Target="../media/image6990.png"/><Relationship Id="rId274" Type="http://schemas.openxmlformats.org/officeDocument/2006/relationships/customXml" Target="../ink/ink7582.xml"/><Relationship Id="rId273" Type="http://schemas.openxmlformats.org/officeDocument/2006/relationships/image" Target="../media/image6989.png"/><Relationship Id="rId272" Type="http://schemas.openxmlformats.org/officeDocument/2006/relationships/customXml" Target="../ink/ink7581.xml"/><Relationship Id="rId271" Type="http://schemas.openxmlformats.org/officeDocument/2006/relationships/image" Target="../media/image6988.png"/><Relationship Id="rId270" Type="http://schemas.openxmlformats.org/officeDocument/2006/relationships/customXml" Target="../ink/ink7580.xml"/><Relationship Id="rId27" Type="http://schemas.openxmlformats.org/officeDocument/2006/relationships/customXml" Target="../ink/ink7457.xml"/><Relationship Id="rId269" Type="http://schemas.openxmlformats.org/officeDocument/2006/relationships/image" Target="../media/image6987.png"/><Relationship Id="rId268" Type="http://schemas.openxmlformats.org/officeDocument/2006/relationships/customXml" Target="../ink/ink7579.xml"/><Relationship Id="rId267" Type="http://schemas.openxmlformats.org/officeDocument/2006/relationships/image" Target="../media/image6986.png"/><Relationship Id="rId266" Type="http://schemas.openxmlformats.org/officeDocument/2006/relationships/customXml" Target="../ink/ink7578.xml"/><Relationship Id="rId265" Type="http://schemas.openxmlformats.org/officeDocument/2006/relationships/image" Target="../media/image6985.png"/><Relationship Id="rId264" Type="http://schemas.openxmlformats.org/officeDocument/2006/relationships/customXml" Target="../ink/ink7577.xml"/><Relationship Id="rId263" Type="http://schemas.openxmlformats.org/officeDocument/2006/relationships/image" Target="../media/image6984.png"/><Relationship Id="rId262" Type="http://schemas.openxmlformats.org/officeDocument/2006/relationships/customXml" Target="../ink/ink7576.xml"/><Relationship Id="rId261" Type="http://schemas.openxmlformats.org/officeDocument/2006/relationships/image" Target="../media/image6983.png"/><Relationship Id="rId260" Type="http://schemas.openxmlformats.org/officeDocument/2006/relationships/customXml" Target="../ink/ink7575.xml"/><Relationship Id="rId26" Type="http://schemas.openxmlformats.org/officeDocument/2006/relationships/image" Target="../media/image6868.png"/><Relationship Id="rId259" Type="http://schemas.openxmlformats.org/officeDocument/2006/relationships/image" Target="../media/image6982.png"/><Relationship Id="rId258" Type="http://schemas.openxmlformats.org/officeDocument/2006/relationships/customXml" Target="../ink/ink7574.xml"/><Relationship Id="rId257" Type="http://schemas.openxmlformats.org/officeDocument/2006/relationships/image" Target="../media/image6981.png"/><Relationship Id="rId256" Type="http://schemas.openxmlformats.org/officeDocument/2006/relationships/customXml" Target="../ink/ink7573.xml"/><Relationship Id="rId255" Type="http://schemas.openxmlformats.org/officeDocument/2006/relationships/image" Target="../media/image6980.png"/><Relationship Id="rId254" Type="http://schemas.openxmlformats.org/officeDocument/2006/relationships/customXml" Target="../ink/ink7572.xml"/><Relationship Id="rId253" Type="http://schemas.openxmlformats.org/officeDocument/2006/relationships/image" Target="../media/image6979.png"/><Relationship Id="rId252" Type="http://schemas.openxmlformats.org/officeDocument/2006/relationships/customXml" Target="../ink/ink7571.xml"/><Relationship Id="rId251" Type="http://schemas.openxmlformats.org/officeDocument/2006/relationships/image" Target="../media/image6978.png"/><Relationship Id="rId250" Type="http://schemas.openxmlformats.org/officeDocument/2006/relationships/customXml" Target="../ink/ink7570.xml"/><Relationship Id="rId25" Type="http://schemas.openxmlformats.org/officeDocument/2006/relationships/customXml" Target="../ink/ink7456.xml"/><Relationship Id="rId249" Type="http://schemas.openxmlformats.org/officeDocument/2006/relationships/image" Target="../media/image6977.png"/><Relationship Id="rId248" Type="http://schemas.openxmlformats.org/officeDocument/2006/relationships/customXml" Target="../ink/ink7569.xml"/><Relationship Id="rId247" Type="http://schemas.openxmlformats.org/officeDocument/2006/relationships/image" Target="../media/image6976.png"/><Relationship Id="rId246" Type="http://schemas.openxmlformats.org/officeDocument/2006/relationships/customXml" Target="../ink/ink7568.xml"/><Relationship Id="rId245" Type="http://schemas.openxmlformats.org/officeDocument/2006/relationships/image" Target="../media/image6975.png"/><Relationship Id="rId244" Type="http://schemas.openxmlformats.org/officeDocument/2006/relationships/customXml" Target="../ink/ink7567.xml"/><Relationship Id="rId243" Type="http://schemas.openxmlformats.org/officeDocument/2006/relationships/image" Target="../media/image6974.png"/><Relationship Id="rId242" Type="http://schemas.openxmlformats.org/officeDocument/2006/relationships/customXml" Target="../ink/ink7566.xml"/><Relationship Id="rId241" Type="http://schemas.openxmlformats.org/officeDocument/2006/relationships/image" Target="../media/image6973.png"/><Relationship Id="rId240" Type="http://schemas.openxmlformats.org/officeDocument/2006/relationships/customXml" Target="../ink/ink7565.xml"/><Relationship Id="rId24" Type="http://schemas.openxmlformats.org/officeDocument/2006/relationships/image" Target="../media/image6867.png"/><Relationship Id="rId239" Type="http://schemas.openxmlformats.org/officeDocument/2006/relationships/image" Target="../media/image6972.png"/><Relationship Id="rId238" Type="http://schemas.openxmlformats.org/officeDocument/2006/relationships/customXml" Target="../ink/ink7564.xml"/><Relationship Id="rId237" Type="http://schemas.openxmlformats.org/officeDocument/2006/relationships/image" Target="../media/image6971.png"/><Relationship Id="rId236" Type="http://schemas.openxmlformats.org/officeDocument/2006/relationships/customXml" Target="../ink/ink7563.xml"/><Relationship Id="rId235" Type="http://schemas.openxmlformats.org/officeDocument/2006/relationships/image" Target="../media/image6970.png"/><Relationship Id="rId234" Type="http://schemas.openxmlformats.org/officeDocument/2006/relationships/customXml" Target="../ink/ink7562.xml"/><Relationship Id="rId233" Type="http://schemas.openxmlformats.org/officeDocument/2006/relationships/image" Target="../media/image6969.png"/><Relationship Id="rId232" Type="http://schemas.openxmlformats.org/officeDocument/2006/relationships/customXml" Target="../ink/ink7561.xml"/><Relationship Id="rId231" Type="http://schemas.openxmlformats.org/officeDocument/2006/relationships/image" Target="../media/image6968.png"/><Relationship Id="rId230" Type="http://schemas.openxmlformats.org/officeDocument/2006/relationships/customXml" Target="../ink/ink7560.xml"/><Relationship Id="rId23" Type="http://schemas.openxmlformats.org/officeDocument/2006/relationships/customXml" Target="../ink/ink7455.xml"/><Relationship Id="rId229" Type="http://schemas.openxmlformats.org/officeDocument/2006/relationships/image" Target="../media/image6967.png"/><Relationship Id="rId228" Type="http://schemas.openxmlformats.org/officeDocument/2006/relationships/customXml" Target="../ink/ink7559.xml"/><Relationship Id="rId227" Type="http://schemas.openxmlformats.org/officeDocument/2006/relationships/image" Target="../media/image6966.png"/><Relationship Id="rId226" Type="http://schemas.openxmlformats.org/officeDocument/2006/relationships/customXml" Target="../ink/ink7558.xml"/><Relationship Id="rId225" Type="http://schemas.openxmlformats.org/officeDocument/2006/relationships/image" Target="../media/image6965.png"/><Relationship Id="rId224" Type="http://schemas.openxmlformats.org/officeDocument/2006/relationships/customXml" Target="../ink/ink7557.xml"/><Relationship Id="rId223" Type="http://schemas.openxmlformats.org/officeDocument/2006/relationships/image" Target="../media/image6964.png"/><Relationship Id="rId222" Type="http://schemas.openxmlformats.org/officeDocument/2006/relationships/customXml" Target="../ink/ink7556.xml"/><Relationship Id="rId221" Type="http://schemas.openxmlformats.org/officeDocument/2006/relationships/image" Target="../media/image6963.png"/><Relationship Id="rId220" Type="http://schemas.openxmlformats.org/officeDocument/2006/relationships/customXml" Target="../ink/ink7555.xml"/><Relationship Id="rId22" Type="http://schemas.openxmlformats.org/officeDocument/2006/relationships/image" Target="../media/image6866.png"/><Relationship Id="rId219" Type="http://schemas.openxmlformats.org/officeDocument/2006/relationships/image" Target="../media/image6962.png"/><Relationship Id="rId218" Type="http://schemas.openxmlformats.org/officeDocument/2006/relationships/customXml" Target="../ink/ink7554.xml"/><Relationship Id="rId217" Type="http://schemas.openxmlformats.org/officeDocument/2006/relationships/image" Target="../media/image6961.png"/><Relationship Id="rId216" Type="http://schemas.openxmlformats.org/officeDocument/2006/relationships/customXml" Target="../ink/ink7553.xml"/><Relationship Id="rId215" Type="http://schemas.openxmlformats.org/officeDocument/2006/relationships/image" Target="../media/image6960.png"/><Relationship Id="rId214" Type="http://schemas.openxmlformats.org/officeDocument/2006/relationships/customXml" Target="../ink/ink7552.xml"/><Relationship Id="rId213" Type="http://schemas.openxmlformats.org/officeDocument/2006/relationships/image" Target="../media/image6959.png"/><Relationship Id="rId212" Type="http://schemas.openxmlformats.org/officeDocument/2006/relationships/customXml" Target="../ink/ink7551.xml"/><Relationship Id="rId211" Type="http://schemas.openxmlformats.org/officeDocument/2006/relationships/image" Target="../media/image6958.png"/><Relationship Id="rId210" Type="http://schemas.openxmlformats.org/officeDocument/2006/relationships/customXml" Target="../ink/ink7550.xml"/><Relationship Id="rId21" Type="http://schemas.openxmlformats.org/officeDocument/2006/relationships/customXml" Target="../ink/ink7454.xml"/><Relationship Id="rId209" Type="http://schemas.openxmlformats.org/officeDocument/2006/relationships/image" Target="../media/image6957.png"/><Relationship Id="rId208" Type="http://schemas.openxmlformats.org/officeDocument/2006/relationships/customXml" Target="../ink/ink7549.xml"/><Relationship Id="rId207" Type="http://schemas.openxmlformats.org/officeDocument/2006/relationships/image" Target="../media/image6956.png"/><Relationship Id="rId206" Type="http://schemas.openxmlformats.org/officeDocument/2006/relationships/customXml" Target="../ink/ink7548.xml"/><Relationship Id="rId205" Type="http://schemas.openxmlformats.org/officeDocument/2006/relationships/image" Target="../media/image6955.png"/><Relationship Id="rId204" Type="http://schemas.openxmlformats.org/officeDocument/2006/relationships/customXml" Target="../ink/ink7547.xml"/><Relationship Id="rId203" Type="http://schemas.openxmlformats.org/officeDocument/2006/relationships/image" Target="../media/image6954.png"/><Relationship Id="rId202" Type="http://schemas.openxmlformats.org/officeDocument/2006/relationships/customXml" Target="../ink/ink7546.xml"/><Relationship Id="rId201" Type="http://schemas.openxmlformats.org/officeDocument/2006/relationships/image" Target="../media/image6953.png"/><Relationship Id="rId200" Type="http://schemas.openxmlformats.org/officeDocument/2006/relationships/customXml" Target="../ink/ink7545.xml"/><Relationship Id="rId20" Type="http://schemas.openxmlformats.org/officeDocument/2006/relationships/image" Target="../media/image6865.png"/><Relationship Id="rId2" Type="http://schemas.openxmlformats.org/officeDocument/2006/relationships/image" Target="../media/image6685.png"/><Relationship Id="rId199" Type="http://schemas.openxmlformats.org/officeDocument/2006/relationships/image" Target="../media/image6952.png"/><Relationship Id="rId198" Type="http://schemas.openxmlformats.org/officeDocument/2006/relationships/customXml" Target="../ink/ink7544.xml"/><Relationship Id="rId197" Type="http://schemas.openxmlformats.org/officeDocument/2006/relationships/image" Target="../media/image6951.png"/><Relationship Id="rId196" Type="http://schemas.openxmlformats.org/officeDocument/2006/relationships/customXml" Target="../ink/ink7543.xml"/><Relationship Id="rId195" Type="http://schemas.openxmlformats.org/officeDocument/2006/relationships/image" Target="../media/image6950.png"/><Relationship Id="rId194" Type="http://schemas.openxmlformats.org/officeDocument/2006/relationships/customXml" Target="../ink/ink7542.xml"/><Relationship Id="rId193" Type="http://schemas.openxmlformats.org/officeDocument/2006/relationships/image" Target="../media/image6949.png"/><Relationship Id="rId192" Type="http://schemas.openxmlformats.org/officeDocument/2006/relationships/customXml" Target="../ink/ink7541.xml"/><Relationship Id="rId191" Type="http://schemas.openxmlformats.org/officeDocument/2006/relationships/image" Target="../media/image6948.png"/><Relationship Id="rId190" Type="http://schemas.openxmlformats.org/officeDocument/2006/relationships/customXml" Target="../ink/ink7540.xml"/><Relationship Id="rId19" Type="http://schemas.openxmlformats.org/officeDocument/2006/relationships/customXml" Target="../ink/ink7453.xml"/><Relationship Id="rId189" Type="http://schemas.openxmlformats.org/officeDocument/2006/relationships/image" Target="../media/image6947.png"/><Relationship Id="rId188" Type="http://schemas.openxmlformats.org/officeDocument/2006/relationships/customXml" Target="../ink/ink7539.xml"/><Relationship Id="rId187" Type="http://schemas.openxmlformats.org/officeDocument/2006/relationships/image" Target="../media/image6946.png"/><Relationship Id="rId186" Type="http://schemas.openxmlformats.org/officeDocument/2006/relationships/customXml" Target="../ink/ink7538.xml"/><Relationship Id="rId185" Type="http://schemas.openxmlformats.org/officeDocument/2006/relationships/image" Target="../media/image6945.png"/><Relationship Id="rId184" Type="http://schemas.openxmlformats.org/officeDocument/2006/relationships/customXml" Target="../ink/ink7537.xml"/><Relationship Id="rId183" Type="http://schemas.openxmlformats.org/officeDocument/2006/relationships/image" Target="../media/image6944.png"/><Relationship Id="rId182" Type="http://schemas.openxmlformats.org/officeDocument/2006/relationships/customXml" Target="../ink/ink7536.xml"/><Relationship Id="rId181" Type="http://schemas.openxmlformats.org/officeDocument/2006/relationships/image" Target="../media/image6943.png"/><Relationship Id="rId180" Type="http://schemas.openxmlformats.org/officeDocument/2006/relationships/customXml" Target="../ink/ink7535.xml"/><Relationship Id="rId18" Type="http://schemas.openxmlformats.org/officeDocument/2006/relationships/image" Target="../media/image6864.png"/><Relationship Id="rId179" Type="http://schemas.openxmlformats.org/officeDocument/2006/relationships/image" Target="../media/image6942.png"/><Relationship Id="rId178" Type="http://schemas.openxmlformats.org/officeDocument/2006/relationships/customXml" Target="../ink/ink7534.xml"/><Relationship Id="rId177" Type="http://schemas.openxmlformats.org/officeDocument/2006/relationships/image" Target="../media/image6941.png"/><Relationship Id="rId176" Type="http://schemas.openxmlformats.org/officeDocument/2006/relationships/customXml" Target="../ink/ink7533.xml"/><Relationship Id="rId175" Type="http://schemas.openxmlformats.org/officeDocument/2006/relationships/image" Target="../media/image6940.png"/><Relationship Id="rId174" Type="http://schemas.openxmlformats.org/officeDocument/2006/relationships/customXml" Target="../ink/ink7532.xml"/><Relationship Id="rId173" Type="http://schemas.openxmlformats.org/officeDocument/2006/relationships/image" Target="../media/image6939.png"/><Relationship Id="rId172" Type="http://schemas.openxmlformats.org/officeDocument/2006/relationships/customXml" Target="../ink/ink7531.xml"/><Relationship Id="rId171" Type="http://schemas.openxmlformats.org/officeDocument/2006/relationships/image" Target="../media/image6938.png"/><Relationship Id="rId170" Type="http://schemas.openxmlformats.org/officeDocument/2006/relationships/customXml" Target="../ink/ink7530.xml"/><Relationship Id="rId17" Type="http://schemas.openxmlformats.org/officeDocument/2006/relationships/customXml" Target="../ink/ink7452.xml"/><Relationship Id="rId169" Type="http://schemas.openxmlformats.org/officeDocument/2006/relationships/image" Target="../media/image6937.png"/><Relationship Id="rId168" Type="http://schemas.openxmlformats.org/officeDocument/2006/relationships/customXml" Target="../ink/ink7529.xml"/><Relationship Id="rId167" Type="http://schemas.openxmlformats.org/officeDocument/2006/relationships/image" Target="../media/image6936.png"/><Relationship Id="rId166" Type="http://schemas.openxmlformats.org/officeDocument/2006/relationships/customXml" Target="../ink/ink7528.xml"/><Relationship Id="rId165" Type="http://schemas.openxmlformats.org/officeDocument/2006/relationships/image" Target="../media/image6935.png"/><Relationship Id="rId164" Type="http://schemas.openxmlformats.org/officeDocument/2006/relationships/customXml" Target="../ink/ink7527.xml"/><Relationship Id="rId163" Type="http://schemas.openxmlformats.org/officeDocument/2006/relationships/image" Target="../media/image6934.png"/><Relationship Id="rId162" Type="http://schemas.openxmlformats.org/officeDocument/2006/relationships/customXml" Target="../ink/ink7526.xml"/><Relationship Id="rId161" Type="http://schemas.openxmlformats.org/officeDocument/2006/relationships/image" Target="../media/image6933.png"/><Relationship Id="rId160" Type="http://schemas.openxmlformats.org/officeDocument/2006/relationships/customXml" Target="../ink/ink7525.xml"/><Relationship Id="rId16" Type="http://schemas.openxmlformats.org/officeDocument/2006/relationships/image" Target="../media/image6863.png"/><Relationship Id="rId159" Type="http://schemas.openxmlformats.org/officeDocument/2006/relationships/image" Target="../media/image6932.png"/><Relationship Id="rId158" Type="http://schemas.openxmlformats.org/officeDocument/2006/relationships/customXml" Target="../ink/ink7524.xml"/><Relationship Id="rId157" Type="http://schemas.openxmlformats.org/officeDocument/2006/relationships/image" Target="../media/image6931.png"/><Relationship Id="rId156" Type="http://schemas.openxmlformats.org/officeDocument/2006/relationships/customXml" Target="../ink/ink7523.xml"/><Relationship Id="rId155" Type="http://schemas.openxmlformats.org/officeDocument/2006/relationships/image" Target="../media/image6930.png"/><Relationship Id="rId154" Type="http://schemas.openxmlformats.org/officeDocument/2006/relationships/customXml" Target="../ink/ink7522.xml"/><Relationship Id="rId153" Type="http://schemas.openxmlformats.org/officeDocument/2006/relationships/customXml" Target="../ink/ink7521.xml"/><Relationship Id="rId152" Type="http://schemas.openxmlformats.org/officeDocument/2006/relationships/image" Target="../media/image6929.png"/><Relationship Id="rId151" Type="http://schemas.openxmlformats.org/officeDocument/2006/relationships/customXml" Target="../ink/ink7520.xml"/><Relationship Id="rId150" Type="http://schemas.openxmlformats.org/officeDocument/2006/relationships/image" Target="../media/image6928.png"/><Relationship Id="rId15" Type="http://schemas.openxmlformats.org/officeDocument/2006/relationships/customXml" Target="../ink/ink7451.xml"/><Relationship Id="rId149" Type="http://schemas.openxmlformats.org/officeDocument/2006/relationships/customXml" Target="../ink/ink7519.xml"/><Relationship Id="rId148" Type="http://schemas.openxmlformats.org/officeDocument/2006/relationships/image" Target="../media/image6927.png"/><Relationship Id="rId147" Type="http://schemas.openxmlformats.org/officeDocument/2006/relationships/customXml" Target="../ink/ink7518.xml"/><Relationship Id="rId146" Type="http://schemas.openxmlformats.org/officeDocument/2006/relationships/image" Target="../media/image6926.png"/><Relationship Id="rId145" Type="http://schemas.openxmlformats.org/officeDocument/2006/relationships/customXml" Target="../ink/ink7517.xml"/><Relationship Id="rId144" Type="http://schemas.openxmlformats.org/officeDocument/2006/relationships/image" Target="../media/image6925.png"/><Relationship Id="rId143" Type="http://schemas.openxmlformats.org/officeDocument/2006/relationships/customXml" Target="../ink/ink7516.xml"/><Relationship Id="rId142" Type="http://schemas.openxmlformats.org/officeDocument/2006/relationships/image" Target="../media/image6924.png"/><Relationship Id="rId141" Type="http://schemas.openxmlformats.org/officeDocument/2006/relationships/customXml" Target="../ink/ink7515.xml"/><Relationship Id="rId140" Type="http://schemas.openxmlformats.org/officeDocument/2006/relationships/image" Target="../media/image6923.png"/><Relationship Id="rId14" Type="http://schemas.openxmlformats.org/officeDocument/2006/relationships/image" Target="../media/image6862.png"/><Relationship Id="rId139" Type="http://schemas.openxmlformats.org/officeDocument/2006/relationships/customXml" Target="../ink/ink7514.xml"/><Relationship Id="rId138" Type="http://schemas.openxmlformats.org/officeDocument/2006/relationships/image" Target="../media/image6922.png"/><Relationship Id="rId137" Type="http://schemas.openxmlformats.org/officeDocument/2006/relationships/customXml" Target="../ink/ink7513.xml"/><Relationship Id="rId136" Type="http://schemas.openxmlformats.org/officeDocument/2006/relationships/image" Target="../media/image6921.png"/><Relationship Id="rId135" Type="http://schemas.openxmlformats.org/officeDocument/2006/relationships/customXml" Target="../ink/ink7512.xml"/><Relationship Id="rId134" Type="http://schemas.openxmlformats.org/officeDocument/2006/relationships/image" Target="../media/image6920.png"/><Relationship Id="rId133" Type="http://schemas.openxmlformats.org/officeDocument/2006/relationships/customXml" Target="../ink/ink7511.xml"/><Relationship Id="rId132" Type="http://schemas.openxmlformats.org/officeDocument/2006/relationships/image" Target="../media/image6919.png"/><Relationship Id="rId131" Type="http://schemas.openxmlformats.org/officeDocument/2006/relationships/customXml" Target="../ink/ink7510.xml"/><Relationship Id="rId130" Type="http://schemas.openxmlformats.org/officeDocument/2006/relationships/image" Target="../media/image6918.png"/><Relationship Id="rId13" Type="http://schemas.openxmlformats.org/officeDocument/2006/relationships/customXml" Target="../ink/ink7450.xml"/><Relationship Id="rId129" Type="http://schemas.openxmlformats.org/officeDocument/2006/relationships/customXml" Target="../ink/ink7509.xml"/><Relationship Id="rId128" Type="http://schemas.openxmlformats.org/officeDocument/2006/relationships/customXml" Target="../ink/ink7508.xml"/><Relationship Id="rId127" Type="http://schemas.openxmlformats.org/officeDocument/2006/relationships/image" Target="../media/image6917.png"/><Relationship Id="rId126" Type="http://schemas.openxmlformats.org/officeDocument/2006/relationships/customXml" Target="../ink/ink7507.xml"/><Relationship Id="rId125" Type="http://schemas.openxmlformats.org/officeDocument/2006/relationships/image" Target="../media/image6916.png"/><Relationship Id="rId124" Type="http://schemas.openxmlformats.org/officeDocument/2006/relationships/customXml" Target="../ink/ink7506.xml"/><Relationship Id="rId123" Type="http://schemas.openxmlformats.org/officeDocument/2006/relationships/image" Target="../media/image6915.png"/><Relationship Id="rId122" Type="http://schemas.openxmlformats.org/officeDocument/2006/relationships/customXml" Target="../ink/ink7505.xml"/><Relationship Id="rId121" Type="http://schemas.openxmlformats.org/officeDocument/2006/relationships/image" Target="../media/image6914.png"/><Relationship Id="rId120" Type="http://schemas.openxmlformats.org/officeDocument/2006/relationships/customXml" Target="../ink/ink7504.xml"/><Relationship Id="rId12" Type="http://schemas.openxmlformats.org/officeDocument/2006/relationships/image" Target="../media/image6861.png"/><Relationship Id="rId119" Type="http://schemas.openxmlformats.org/officeDocument/2006/relationships/image" Target="../media/image6913.png"/><Relationship Id="rId118" Type="http://schemas.openxmlformats.org/officeDocument/2006/relationships/customXml" Target="../ink/ink7503.xml"/><Relationship Id="rId117" Type="http://schemas.openxmlformats.org/officeDocument/2006/relationships/image" Target="../media/image6912.png"/><Relationship Id="rId116" Type="http://schemas.openxmlformats.org/officeDocument/2006/relationships/customXml" Target="../ink/ink7502.xml"/><Relationship Id="rId115" Type="http://schemas.openxmlformats.org/officeDocument/2006/relationships/image" Target="../media/image6911.png"/><Relationship Id="rId114" Type="http://schemas.openxmlformats.org/officeDocument/2006/relationships/customXml" Target="../ink/ink7501.xml"/><Relationship Id="rId113" Type="http://schemas.openxmlformats.org/officeDocument/2006/relationships/image" Target="../media/image6910.png"/><Relationship Id="rId112" Type="http://schemas.openxmlformats.org/officeDocument/2006/relationships/customXml" Target="../ink/ink7500.xml"/><Relationship Id="rId111" Type="http://schemas.openxmlformats.org/officeDocument/2006/relationships/image" Target="../media/image6909.png"/><Relationship Id="rId110" Type="http://schemas.openxmlformats.org/officeDocument/2006/relationships/customXml" Target="../ink/ink7499.xml"/><Relationship Id="rId11" Type="http://schemas.openxmlformats.org/officeDocument/2006/relationships/customXml" Target="../ink/ink7449.xml"/><Relationship Id="rId109" Type="http://schemas.openxmlformats.org/officeDocument/2006/relationships/image" Target="../media/image6908.png"/><Relationship Id="rId108" Type="http://schemas.openxmlformats.org/officeDocument/2006/relationships/customXml" Target="../ink/ink7498.xml"/><Relationship Id="rId107" Type="http://schemas.openxmlformats.org/officeDocument/2006/relationships/image" Target="../media/image6907.png"/><Relationship Id="rId106" Type="http://schemas.openxmlformats.org/officeDocument/2006/relationships/customXml" Target="../ink/ink7497.xml"/><Relationship Id="rId105" Type="http://schemas.openxmlformats.org/officeDocument/2006/relationships/image" Target="../media/image6906.png"/><Relationship Id="rId104" Type="http://schemas.openxmlformats.org/officeDocument/2006/relationships/customXml" Target="../ink/ink7496.xml"/><Relationship Id="rId103" Type="http://schemas.openxmlformats.org/officeDocument/2006/relationships/image" Target="../media/image6905.png"/><Relationship Id="rId102" Type="http://schemas.openxmlformats.org/officeDocument/2006/relationships/customXml" Target="../ink/ink7495.xml"/><Relationship Id="rId101" Type="http://schemas.openxmlformats.org/officeDocument/2006/relationships/image" Target="../media/image6904.png"/><Relationship Id="rId100" Type="http://schemas.openxmlformats.org/officeDocument/2006/relationships/customXml" Target="../ink/ink7494.xml"/><Relationship Id="rId10" Type="http://schemas.openxmlformats.org/officeDocument/2006/relationships/image" Target="../media/image6860.png"/><Relationship Id="rId1" Type="http://schemas.openxmlformats.org/officeDocument/2006/relationships/image" Target="../media/image6684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8.xml"/></Relationships>
</file>

<file path=ppt/slides/_rels/slide74.xml.rels><?xml version="1.0" encoding="UTF-8" standalone="yes"?>
<Relationships xmlns="http://schemas.openxmlformats.org/package/2006/relationships"><Relationship Id="rId99" Type="http://schemas.openxmlformats.org/officeDocument/2006/relationships/customXml" Target="../ink/ink7719.xml"/><Relationship Id="rId98" Type="http://schemas.openxmlformats.org/officeDocument/2006/relationships/image" Target="../media/image7123.png"/><Relationship Id="rId97" Type="http://schemas.openxmlformats.org/officeDocument/2006/relationships/customXml" Target="../ink/ink7718.xml"/><Relationship Id="rId96" Type="http://schemas.openxmlformats.org/officeDocument/2006/relationships/image" Target="../media/image7122.png"/><Relationship Id="rId95" Type="http://schemas.openxmlformats.org/officeDocument/2006/relationships/customXml" Target="../ink/ink7717.xml"/><Relationship Id="rId94" Type="http://schemas.openxmlformats.org/officeDocument/2006/relationships/image" Target="../media/image7121.png"/><Relationship Id="rId93" Type="http://schemas.openxmlformats.org/officeDocument/2006/relationships/customXml" Target="../ink/ink7716.xml"/><Relationship Id="rId92" Type="http://schemas.openxmlformats.org/officeDocument/2006/relationships/image" Target="../media/image7120.png"/><Relationship Id="rId91" Type="http://schemas.openxmlformats.org/officeDocument/2006/relationships/customXml" Target="../ink/ink7715.xml"/><Relationship Id="rId90" Type="http://schemas.openxmlformats.org/officeDocument/2006/relationships/image" Target="../media/image7119.png"/><Relationship Id="rId9" Type="http://schemas.openxmlformats.org/officeDocument/2006/relationships/customXml" Target="../ink/ink7674.xml"/><Relationship Id="rId89" Type="http://schemas.openxmlformats.org/officeDocument/2006/relationships/customXml" Target="../ink/ink7714.xml"/><Relationship Id="rId88" Type="http://schemas.openxmlformats.org/officeDocument/2006/relationships/image" Target="../media/image7118.png"/><Relationship Id="rId87" Type="http://schemas.openxmlformats.org/officeDocument/2006/relationships/customXml" Target="../ink/ink7713.xml"/><Relationship Id="rId86" Type="http://schemas.openxmlformats.org/officeDocument/2006/relationships/image" Target="../media/image7117.png"/><Relationship Id="rId85" Type="http://schemas.openxmlformats.org/officeDocument/2006/relationships/customXml" Target="../ink/ink7712.xml"/><Relationship Id="rId84" Type="http://schemas.openxmlformats.org/officeDocument/2006/relationships/image" Target="../media/image7116.png"/><Relationship Id="rId83" Type="http://schemas.openxmlformats.org/officeDocument/2006/relationships/customXml" Target="../ink/ink7711.xml"/><Relationship Id="rId82" Type="http://schemas.openxmlformats.org/officeDocument/2006/relationships/image" Target="../media/image7115.png"/><Relationship Id="rId81" Type="http://schemas.openxmlformats.org/officeDocument/2006/relationships/customXml" Target="../ink/ink7710.xml"/><Relationship Id="rId80" Type="http://schemas.openxmlformats.org/officeDocument/2006/relationships/image" Target="../media/image7114.png"/><Relationship Id="rId8" Type="http://schemas.openxmlformats.org/officeDocument/2006/relationships/image" Target="../media/image7078.png"/><Relationship Id="rId79" Type="http://schemas.openxmlformats.org/officeDocument/2006/relationships/customXml" Target="../ink/ink7709.xml"/><Relationship Id="rId78" Type="http://schemas.openxmlformats.org/officeDocument/2006/relationships/image" Target="../media/image7113.png"/><Relationship Id="rId77" Type="http://schemas.openxmlformats.org/officeDocument/2006/relationships/customXml" Target="../ink/ink7708.xml"/><Relationship Id="rId76" Type="http://schemas.openxmlformats.org/officeDocument/2006/relationships/image" Target="../media/image7112.png"/><Relationship Id="rId75" Type="http://schemas.openxmlformats.org/officeDocument/2006/relationships/customXml" Target="../ink/ink7707.xml"/><Relationship Id="rId74" Type="http://schemas.openxmlformats.org/officeDocument/2006/relationships/image" Target="../media/image7111.png"/><Relationship Id="rId73" Type="http://schemas.openxmlformats.org/officeDocument/2006/relationships/customXml" Target="../ink/ink7706.xml"/><Relationship Id="rId72" Type="http://schemas.openxmlformats.org/officeDocument/2006/relationships/image" Target="../media/image7110.png"/><Relationship Id="rId71" Type="http://schemas.openxmlformats.org/officeDocument/2006/relationships/customXml" Target="../ink/ink7705.xml"/><Relationship Id="rId70" Type="http://schemas.openxmlformats.org/officeDocument/2006/relationships/image" Target="../media/image7109.png"/><Relationship Id="rId7" Type="http://schemas.openxmlformats.org/officeDocument/2006/relationships/customXml" Target="../ink/ink7673.xml"/><Relationship Id="rId69" Type="http://schemas.openxmlformats.org/officeDocument/2006/relationships/customXml" Target="../ink/ink7704.xml"/><Relationship Id="rId68" Type="http://schemas.openxmlformats.org/officeDocument/2006/relationships/image" Target="../media/image7108.png"/><Relationship Id="rId67" Type="http://schemas.openxmlformats.org/officeDocument/2006/relationships/customXml" Target="../ink/ink7703.xml"/><Relationship Id="rId66" Type="http://schemas.openxmlformats.org/officeDocument/2006/relationships/image" Target="../media/image7107.png"/><Relationship Id="rId65" Type="http://schemas.openxmlformats.org/officeDocument/2006/relationships/customXml" Target="../ink/ink7702.xml"/><Relationship Id="rId64" Type="http://schemas.openxmlformats.org/officeDocument/2006/relationships/image" Target="../media/image7106.png"/><Relationship Id="rId63" Type="http://schemas.openxmlformats.org/officeDocument/2006/relationships/customXml" Target="../ink/ink7701.xml"/><Relationship Id="rId62" Type="http://schemas.openxmlformats.org/officeDocument/2006/relationships/image" Target="../media/image7105.png"/><Relationship Id="rId61" Type="http://schemas.openxmlformats.org/officeDocument/2006/relationships/customXml" Target="../ink/ink7700.xml"/><Relationship Id="rId60" Type="http://schemas.openxmlformats.org/officeDocument/2006/relationships/image" Target="../media/image7104.png"/><Relationship Id="rId6" Type="http://schemas.openxmlformats.org/officeDocument/2006/relationships/image" Target="../media/image7077.png"/><Relationship Id="rId59" Type="http://schemas.openxmlformats.org/officeDocument/2006/relationships/customXml" Target="../ink/ink7699.xml"/><Relationship Id="rId58" Type="http://schemas.openxmlformats.org/officeDocument/2006/relationships/image" Target="../media/image7103.png"/><Relationship Id="rId57" Type="http://schemas.openxmlformats.org/officeDocument/2006/relationships/customXml" Target="../ink/ink7698.xml"/><Relationship Id="rId56" Type="http://schemas.openxmlformats.org/officeDocument/2006/relationships/image" Target="../media/image7102.png"/><Relationship Id="rId55" Type="http://schemas.openxmlformats.org/officeDocument/2006/relationships/customXml" Target="../ink/ink7697.xml"/><Relationship Id="rId54" Type="http://schemas.openxmlformats.org/officeDocument/2006/relationships/image" Target="../media/image7101.png"/><Relationship Id="rId53" Type="http://schemas.openxmlformats.org/officeDocument/2006/relationships/customXml" Target="../ink/ink7696.xml"/><Relationship Id="rId52" Type="http://schemas.openxmlformats.org/officeDocument/2006/relationships/image" Target="../media/image7100.png"/><Relationship Id="rId51" Type="http://schemas.openxmlformats.org/officeDocument/2006/relationships/customXml" Target="../ink/ink7695.xml"/><Relationship Id="rId50" Type="http://schemas.openxmlformats.org/officeDocument/2006/relationships/image" Target="../media/image7099.png"/><Relationship Id="rId5" Type="http://schemas.openxmlformats.org/officeDocument/2006/relationships/customXml" Target="../ink/ink7672.xml"/><Relationship Id="rId49" Type="http://schemas.openxmlformats.org/officeDocument/2006/relationships/customXml" Target="../ink/ink7694.xml"/><Relationship Id="rId48" Type="http://schemas.openxmlformats.org/officeDocument/2006/relationships/image" Target="../media/image7098.png"/><Relationship Id="rId47" Type="http://schemas.openxmlformats.org/officeDocument/2006/relationships/customXml" Target="../ink/ink7693.xml"/><Relationship Id="rId46" Type="http://schemas.openxmlformats.org/officeDocument/2006/relationships/image" Target="../media/image7097.png"/><Relationship Id="rId45" Type="http://schemas.openxmlformats.org/officeDocument/2006/relationships/customXml" Target="../ink/ink7692.xml"/><Relationship Id="rId44" Type="http://schemas.openxmlformats.org/officeDocument/2006/relationships/image" Target="../media/image7096.png"/><Relationship Id="rId43" Type="http://schemas.openxmlformats.org/officeDocument/2006/relationships/customXml" Target="../ink/ink7691.xml"/><Relationship Id="rId42" Type="http://schemas.openxmlformats.org/officeDocument/2006/relationships/image" Target="../media/image7095.png"/><Relationship Id="rId41" Type="http://schemas.openxmlformats.org/officeDocument/2006/relationships/customXml" Target="../ink/ink7690.xml"/><Relationship Id="rId40" Type="http://schemas.openxmlformats.org/officeDocument/2006/relationships/image" Target="../media/image7094.png"/><Relationship Id="rId4" Type="http://schemas.openxmlformats.org/officeDocument/2006/relationships/image" Target="../media/image7076.png"/><Relationship Id="rId39" Type="http://schemas.openxmlformats.org/officeDocument/2006/relationships/customXml" Target="../ink/ink7689.xml"/><Relationship Id="rId38" Type="http://schemas.openxmlformats.org/officeDocument/2006/relationships/image" Target="../media/image7093.png"/><Relationship Id="rId37" Type="http://schemas.openxmlformats.org/officeDocument/2006/relationships/customXml" Target="../ink/ink7688.xml"/><Relationship Id="rId36" Type="http://schemas.openxmlformats.org/officeDocument/2006/relationships/image" Target="../media/image7092.png"/><Relationship Id="rId35" Type="http://schemas.openxmlformats.org/officeDocument/2006/relationships/customXml" Target="../ink/ink7687.xml"/><Relationship Id="rId34" Type="http://schemas.openxmlformats.org/officeDocument/2006/relationships/image" Target="../media/image7091.png"/><Relationship Id="rId33" Type="http://schemas.openxmlformats.org/officeDocument/2006/relationships/customXml" Target="../ink/ink7686.xml"/><Relationship Id="rId32" Type="http://schemas.openxmlformats.org/officeDocument/2006/relationships/image" Target="../media/image7090.png"/><Relationship Id="rId31" Type="http://schemas.openxmlformats.org/officeDocument/2006/relationships/customXml" Target="../ink/ink7685.xml"/><Relationship Id="rId30" Type="http://schemas.openxmlformats.org/officeDocument/2006/relationships/image" Target="../media/image7089.png"/><Relationship Id="rId3" Type="http://schemas.openxmlformats.org/officeDocument/2006/relationships/customXml" Target="../ink/ink7671.xml"/><Relationship Id="rId29" Type="http://schemas.openxmlformats.org/officeDocument/2006/relationships/customXml" Target="../ink/ink7684.xml"/><Relationship Id="rId28" Type="http://schemas.openxmlformats.org/officeDocument/2006/relationships/image" Target="../media/image7088.png"/><Relationship Id="rId27" Type="http://schemas.openxmlformats.org/officeDocument/2006/relationships/customXml" Target="../ink/ink7683.xml"/><Relationship Id="rId26" Type="http://schemas.openxmlformats.org/officeDocument/2006/relationships/image" Target="../media/image7087.png"/><Relationship Id="rId25" Type="http://schemas.openxmlformats.org/officeDocument/2006/relationships/customXml" Target="../ink/ink7682.xml"/><Relationship Id="rId24" Type="http://schemas.openxmlformats.org/officeDocument/2006/relationships/image" Target="../media/image7086.png"/><Relationship Id="rId23" Type="http://schemas.openxmlformats.org/officeDocument/2006/relationships/customXml" Target="../ink/ink7681.xml"/><Relationship Id="rId22" Type="http://schemas.openxmlformats.org/officeDocument/2006/relationships/image" Target="../media/image7085.png"/><Relationship Id="rId21" Type="http://schemas.openxmlformats.org/officeDocument/2006/relationships/customXml" Target="../ink/ink7680.xml"/><Relationship Id="rId20" Type="http://schemas.openxmlformats.org/officeDocument/2006/relationships/image" Target="../media/image7084.png"/><Relationship Id="rId2" Type="http://schemas.openxmlformats.org/officeDocument/2006/relationships/image" Target="../media/image7075.png"/><Relationship Id="rId19" Type="http://schemas.openxmlformats.org/officeDocument/2006/relationships/customXml" Target="../ink/ink7679.xml"/><Relationship Id="rId18" Type="http://schemas.openxmlformats.org/officeDocument/2006/relationships/image" Target="../media/image7083.png"/><Relationship Id="rId17" Type="http://schemas.openxmlformats.org/officeDocument/2006/relationships/customXml" Target="../ink/ink7678.xml"/><Relationship Id="rId16" Type="http://schemas.openxmlformats.org/officeDocument/2006/relationships/image" Target="../media/image7082.png"/><Relationship Id="rId15" Type="http://schemas.openxmlformats.org/officeDocument/2006/relationships/customXml" Target="../ink/ink7677.xml"/><Relationship Id="rId14" Type="http://schemas.openxmlformats.org/officeDocument/2006/relationships/image" Target="../media/image7081.png"/><Relationship Id="rId13" Type="http://schemas.openxmlformats.org/officeDocument/2006/relationships/customXml" Target="../ink/ink7676.xml"/><Relationship Id="rId12" Type="http://schemas.openxmlformats.org/officeDocument/2006/relationships/image" Target="../media/image7080.png"/><Relationship Id="rId112" Type="http://schemas.openxmlformats.org/officeDocument/2006/relationships/slideLayout" Target="../slideLayouts/slideLayout13.xml"/><Relationship Id="rId111" Type="http://schemas.openxmlformats.org/officeDocument/2006/relationships/tags" Target="../tags/tag139.xml"/><Relationship Id="rId110" Type="http://schemas.openxmlformats.org/officeDocument/2006/relationships/image" Target="../media/image7129.png"/><Relationship Id="rId11" Type="http://schemas.openxmlformats.org/officeDocument/2006/relationships/customXml" Target="../ink/ink7675.xml"/><Relationship Id="rId109" Type="http://schemas.openxmlformats.org/officeDocument/2006/relationships/customXml" Target="../ink/ink7724.xml"/><Relationship Id="rId108" Type="http://schemas.openxmlformats.org/officeDocument/2006/relationships/image" Target="../media/image7128.png"/><Relationship Id="rId107" Type="http://schemas.openxmlformats.org/officeDocument/2006/relationships/customXml" Target="../ink/ink7723.xml"/><Relationship Id="rId106" Type="http://schemas.openxmlformats.org/officeDocument/2006/relationships/image" Target="../media/image7127.png"/><Relationship Id="rId105" Type="http://schemas.openxmlformats.org/officeDocument/2006/relationships/customXml" Target="../ink/ink7722.xml"/><Relationship Id="rId104" Type="http://schemas.openxmlformats.org/officeDocument/2006/relationships/image" Target="../media/image7126.png"/><Relationship Id="rId103" Type="http://schemas.openxmlformats.org/officeDocument/2006/relationships/customXml" Target="../ink/ink7721.xml"/><Relationship Id="rId102" Type="http://schemas.openxmlformats.org/officeDocument/2006/relationships/image" Target="../media/image7125.png"/><Relationship Id="rId101" Type="http://schemas.openxmlformats.org/officeDocument/2006/relationships/customXml" Target="../ink/ink7720.xml"/><Relationship Id="rId100" Type="http://schemas.openxmlformats.org/officeDocument/2006/relationships/image" Target="../media/image7124.png"/><Relationship Id="rId10" Type="http://schemas.openxmlformats.org/officeDocument/2006/relationships/image" Target="../media/image7079.png"/><Relationship Id="rId1" Type="http://schemas.openxmlformats.org/officeDocument/2006/relationships/customXml" Target="../ink/ink7670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40.xml"/></Relationships>
</file>

<file path=ppt/slides/_rels/slide76.xml.rels><?xml version="1.0" encoding="UTF-8" standalone="yes"?>
<Relationships xmlns="http://schemas.openxmlformats.org/package/2006/relationships"><Relationship Id="rId99" Type="http://schemas.openxmlformats.org/officeDocument/2006/relationships/image" Target="../media/image7177.png"/><Relationship Id="rId98" Type="http://schemas.openxmlformats.org/officeDocument/2006/relationships/customXml" Target="../ink/ink7774.xml"/><Relationship Id="rId97" Type="http://schemas.openxmlformats.org/officeDocument/2006/relationships/image" Target="../media/image7176.png"/><Relationship Id="rId96" Type="http://schemas.openxmlformats.org/officeDocument/2006/relationships/customXml" Target="../ink/ink7773.xml"/><Relationship Id="rId95" Type="http://schemas.openxmlformats.org/officeDocument/2006/relationships/image" Target="../media/image7175.png"/><Relationship Id="rId94" Type="http://schemas.openxmlformats.org/officeDocument/2006/relationships/customXml" Target="../ink/ink7772.xml"/><Relationship Id="rId93" Type="http://schemas.openxmlformats.org/officeDocument/2006/relationships/image" Target="../media/image7174.png"/><Relationship Id="rId92" Type="http://schemas.openxmlformats.org/officeDocument/2006/relationships/customXml" Target="../ink/ink7771.xml"/><Relationship Id="rId91" Type="http://schemas.openxmlformats.org/officeDocument/2006/relationships/image" Target="../media/image7173.png"/><Relationship Id="rId90" Type="http://schemas.openxmlformats.org/officeDocument/2006/relationships/customXml" Target="../ink/ink7770.xml"/><Relationship Id="rId9" Type="http://schemas.openxmlformats.org/officeDocument/2006/relationships/image" Target="../media/image7133.png"/><Relationship Id="rId89" Type="http://schemas.openxmlformats.org/officeDocument/2006/relationships/image" Target="../media/image7172.png"/><Relationship Id="rId88" Type="http://schemas.openxmlformats.org/officeDocument/2006/relationships/customXml" Target="../ink/ink7769.xml"/><Relationship Id="rId87" Type="http://schemas.openxmlformats.org/officeDocument/2006/relationships/image" Target="../media/image7171.png"/><Relationship Id="rId86" Type="http://schemas.openxmlformats.org/officeDocument/2006/relationships/customXml" Target="../ink/ink7768.xml"/><Relationship Id="rId85" Type="http://schemas.openxmlformats.org/officeDocument/2006/relationships/image" Target="../media/image7170.png"/><Relationship Id="rId84" Type="http://schemas.openxmlformats.org/officeDocument/2006/relationships/customXml" Target="../ink/ink7767.xml"/><Relationship Id="rId83" Type="http://schemas.openxmlformats.org/officeDocument/2006/relationships/image" Target="../media/image7169.png"/><Relationship Id="rId82" Type="http://schemas.openxmlformats.org/officeDocument/2006/relationships/customXml" Target="../ink/ink7766.xml"/><Relationship Id="rId81" Type="http://schemas.openxmlformats.org/officeDocument/2006/relationships/image" Target="../media/image7168.png"/><Relationship Id="rId80" Type="http://schemas.openxmlformats.org/officeDocument/2006/relationships/customXml" Target="../ink/ink7765.xml"/><Relationship Id="rId8" Type="http://schemas.openxmlformats.org/officeDocument/2006/relationships/customXml" Target="../ink/ink7728.xml"/><Relationship Id="rId79" Type="http://schemas.openxmlformats.org/officeDocument/2006/relationships/image" Target="../media/image7167.png"/><Relationship Id="rId78" Type="http://schemas.openxmlformats.org/officeDocument/2006/relationships/customXml" Target="../ink/ink7764.xml"/><Relationship Id="rId77" Type="http://schemas.openxmlformats.org/officeDocument/2006/relationships/image" Target="../media/image7166.png"/><Relationship Id="rId76" Type="http://schemas.openxmlformats.org/officeDocument/2006/relationships/customXml" Target="../ink/ink7763.xml"/><Relationship Id="rId75" Type="http://schemas.openxmlformats.org/officeDocument/2006/relationships/image" Target="../media/image7165.png"/><Relationship Id="rId74" Type="http://schemas.openxmlformats.org/officeDocument/2006/relationships/customXml" Target="../ink/ink7762.xml"/><Relationship Id="rId73" Type="http://schemas.openxmlformats.org/officeDocument/2006/relationships/image" Target="../media/image7164.png"/><Relationship Id="rId72" Type="http://schemas.openxmlformats.org/officeDocument/2006/relationships/customXml" Target="../ink/ink7761.xml"/><Relationship Id="rId71" Type="http://schemas.openxmlformats.org/officeDocument/2006/relationships/image" Target="../media/image7163.png"/><Relationship Id="rId70" Type="http://schemas.openxmlformats.org/officeDocument/2006/relationships/customXml" Target="../ink/ink7760.xml"/><Relationship Id="rId7" Type="http://schemas.openxmlformats.org/officeDocument/2006/relationships/image" Target="../media/image7101.png"/><Relationship Id="rId69" Type="http://schemas.openxmlformats.org/officeDocument/2006/relationships/image" Target="../media/image7162.png"/><Relationship Id="rId68" Type="http://schemas.openxmlformats.org/officeDocument/2006/relationships/customXml" Target="../ink/ink7759.xml"/><Relationship Id="rId67" Type="http://schemas.openxmlformats.org/officeDocument/2006/relationships/image" Target="../media/image7161.png"/><Relationship Id="rId66" Type="http://schemas.openxmlformats.org/officeDocument/2006/relationships/customXml" Target="../ink/ink7758.xml"/><Relationship Id="rId65" Type="http://schemas.openxmlformats.org/officeDocument/2006/relationships/image" Target="../media/image7160.png"/><Relationship Id="rId64" Type="http://schemas.openxmlformats.org/officeDocument/2006/relationships/customXml" Target="../ink/ink7757.xml"/><Relationship Id="rId63" Type="http://schemas.openxmlformats.org/officeDocument/2006/relationships/image" Target="../media/image7159.png"/><Relationship Id="rId62" Type="http://schemas.openxmlformats.org/officeDocument/2006/relationships/customXml" Target="../ink/ink7756.xml"/><Relationship Id="rId61" Type="http://schemas.openxmlformats.org/officeDocument/2006/relationships/image" Target="../media/image7158.png"/><Relationship Id="rId60" Type="http://schemas.openxmlformats.org/officeDocument/2006/relationships/customXml" Target="../ink/ink7755.xml"/><Relationship Id="rId6" Type="http://schemas.openxmlformats.org/officeDocument/2006/relationships/customXml" Target="../ink/ink7727.xml"/><Relationship Id="rId59" Type="http://schemas.openxmlformats.org/officeDocument/2006/relationships/image" Target="../media/image7157.png"/><Relationship Id="rId58" Type="http://schemas.openxmlformats.org/officeDocument/2006/relationships/customXml" Target="../ink/ink7754.xml"/><Relationship Id="rId57" Type="http://schemas.openxmlformats.org/officeDocument/2006/relationships/image" Target="../media/image7156.png"/><Relationship Id="rId56" Type="http://schemas.openxmlformats.org/officeDocument/2006/relationships/customXml" Target="../ink/ink7753.xml"/><Relationship Id="rId55" Type="http://schemas.openxmlformats.org/officeDocument/2006/relationships/image" Target="../media/image7155.png"/><Relationship Id="rId54" Type="http://schemas.openxmlformats.org/officeDocument/2006/relationships/customXml" Target="../ink/ink7752.xml"/><Relationship Id="rId53" Type="http://schemas.openxmlformats.org/officeDocument/2006/relationships/image" Target="../media/image7154.png"/><Relationship Id="rId52" Type="http://schemas.openxmlformats.org/officeDocument/2006/relationships/customXml" Target="../ink/ink7751.xml"/><Relationship Id="rId51" Type="http://schemas.openxmlformats.org/officeDocument/2006/relationships/customXml" Target="../ink/ink7750.xml"/><Relationship Id="rId50" Type="http://schemas.openxmlformats.org/officeDocument/2006/relationships/image" Target="../media/image7153.png"/><Relationship Id="rId5" Type="http://schemas.openxmlformats.org/officeDocument/2006/relationships/image" Target="../media/image7132.png"/><Relationship Id="rId49" Type="http://schemas.openxmlformats.org/officeDocument/2006/relationships/customXml" Target="../ink/ink7749.xml"/><Relationship Id="rId48" Type="http://schemas.openxmlformats.org/officeDocument/2006/relationships/image" Target="../media/image7152.png"/><Relationship Id="rId47" Type="http://schemas.openxmlformats.org/officeDocument/2006/relationships/customXml" Target="../ink/ink7748.xml"/><Relationship Id="rId46" Type="http://schemas.openxmlformats.org/officeDocument/2006/relationships/image" Target="../media/image7151.png"/><Relationship Id="rId45" Type="http://schemas.openxmlformats.org/officeDocument/2006/relationships/customXml" Target="../ink/ink7747.xml"/><Relationship Id="rId44" Type="http://schemas.openxmlformats.org/officeDocument/2006/relationships/image" Target="../media/image7150.png"/><Relationship Id="rId43" Type="http://schemas.openxmlformats.org/officeDocument/2006/relationships/customXml" Target="../ink/ink7746.xml"/><Relationship Id="rId42" Type="http://schemas.openxmlformats.org/officeDocument/2006/relationships/image" Target="../media/image7149.png"/><Relationship Id="rId41" Type="http://schemas.openxmlformats.org/officeDocument/2006/relationships/customXml" Target="../ink/ink7745.xml"/><Relationship Id="rId40" Type="http://schemas.openxmlformats.org/officeDocument/2006/relationships/image" Target="../media/image7148.png"/><Relationship Id="rId4" Type="http://schemas.openxmlformats.org/officeDocument/2006/relationships/customXml" Target="../ink/ink7726.xml"/><Relationship Id="rId39" Type="http://schemas.openxmlformats.org/officeDocument/2006/relationships/customXml" Target="../ink/ink7744.xml"/><Relationship Id="rId38" Type="http://schemas.openxmlformats.org/officeDocument/2006/relationships/image" Target="../media/image7147.png"/><Relationship Id="rId37" Type="http://schemas.openxmlformats.org/officeDocument/2006/relationships/customXml" Target="../ink/ink7743.xml"/><Relationship Id="rId36" Type="http://schemas.openxmlformats.org/officeDocument/2006/relationships/image" Target="../media/image7146.png"/><Relationship Id="rId35" Type="http://schemas.openxmlformats.org/officeDocument/2006/relationships/customXml" Target="../ink/ink7742.xml"/><Relationship Id="rId34" Type="http://schemas.openxmlformats.org/officeDocument/2006/relationships/image" Target="../media/image7145.png"/><Relationship Id="rId33" Type="http://schemas.openxmlformats.org/officeDocument/2006/relationships/customXml" Target="../ink/ink7741.xml"/><Relationship Id="rId32" Type="http://schemas.openxmlformats.org/officeDocument/2006/relationships/image" Target="../media/image7144.png"/><Relationship Id="rId31" Type="http://schemas.openxmlformats.org/officeDocument/2006/relationships/customXml" Target="../ink/ink7740.xml"/><Relationship Id="rId30" Type="http://schemas.openxmlformats.org/officeDocument/2006/relationships/image" Target="../media/image7143.png"/><Relationship Id="rId3" Type="http://schemas.openxmlformats.org/officeDocument/2006/relationships/image" Target="../media/image7131.png"/><Relationship Id="rId29" Type="http://schemas.openxmlformats.org/officeDocument/2006/relationships/customXml" Target="../ink/ink7739.xml"/><Relationship Id="rId28" Type="http://schemas.openxmlformats.org/officeDocument/2006/relationships/image" Target="../media/image7142.png"/><Relationship Id="rId27" Type="http://schemas.openxmlformats.org/officeDocument/2006/relationships/customXml" Target="../ink/ink7738.xml"/><Relationship Id="rId26" Type="http://schemas.openxmlformats.org/officeDocument/2006/relationships/image" Target="../media/image7141.png"/><Relationship Id="rId25" Type="http://schemas.openxmlformats.org/officeDocument/2006/relationships/customXml" Target="../ink/ink7737.xml"/><Relationship Id="rId24" Type="http://schemas.openxmlformats.org/officeDocument/2006/relationships/image" Target="../media/image7140.png"/><Relationship Id="rId23" Type="http://schemas.openxmlformats.org/officeDocument/2006/relationships/customXml" Target="../ink/ink7736.xml"/><Relationship Id="rId22" Type="http://schemas.openxmlformats.org/officeDocument/2006/relationships/image" Target="../media/image7139.png"/><Relationship Id="rId21" Type="http://schemas.openxmlformats.org/officeDocument/2006/relationships/customXml" Target="../ink/ink7735.xml"/><Relationship Id="rId20" Type="http://schemas.openxmlformats.org/officeDocument/2006/relationships/image" Target="../media/image7138.png"/><Relationship Id="rId2" Type="http://schemas.openxmlformats.org/officeDocument/2006/relationships/customXml" Target="../ink/ink7725.xml"/><Relationship Id="rId19" Type="http://schemas.openxmlformats.org/officeDocument/2006/relationships/customXml" Target="../ink/ink7734.xml"/><Relationship Id="rId18" Type="http://schemas.openxmlformats.org/officeDocument/2006/relationships/image" Target="../media/image7137.png"/><Relationship Id="rId177" Type="http://schemas.openxmlformats.org/officeDocument/2006/relationships/slideLayout" Target="../slideLayouts/slideLayout13.xml"/><Relationship Id="rId176" Type="http://schemas.openxmlformats.org/officeDocument/2006/relationships/image" Target="../media/image7214.png"/><Relationship Id="rId175" Type="http://schemas.openxmlformats.org/officeDocument/2006/relationships/customXml" Target="../ink/ink7814.xml"/><Relationship Id="rId174" Type="http://schemas.openxmlformats.org/officeDocument/2006/relationships/image" Target="../media/image7213.png"/><Relationship Id="rId173" Type="http://schemas.openxmlformats.org/officeDocument/2006/relationships/customXml" Target="../ink/ink7813.xml"/><Relationship Id="rId172" Type="http://schemas.openxmlformats.org/officeDocument/2006/relationships/image" Target="../media/image7212.png"/><Relationship Id="rId171" Type="http://schemas.openxmlformats.org/officeDocument/2006/relationships/customXml" Target="../ink/ink7812.xml"/><Relationship Id="rId170" Type="http://schemas.openxmlformats.org/officeDocument/2006/relationships/image" Target="../media/image7211.png"/><Relationship Id="rId17" Type="http://schemas.openxmlformats.org/officeDocument/2006/relationships/customXml" Target="../ink/ink7733.xml"/><Relationship Id="rId169" Type="http://schemas.openxmlformats.org/officeDocument/2006/relationships/customXml" Target="../ink/ink7811.xml"/><Relationship Id="rId168" Type="http://schemas.openxmlformats.org/officeDocument/2006/relationships/customXml" Target="../ink/ink7810.xml"/><Relationship Id="rId167" Type="http://schemas.openxmlformats.org/officeDocument/2006/relationships/image" Target="../media/image7210.png"/><Relationship Id="rId166" Type="http://schemas.openxmlformats.org/officeDocument/2006/relationships/customXml" Target="../ink/ink7809.xml"/><Relationship Id="rId165" Type="http://schemas.openxmlformats.org/officeDocument/2006/relationships/image" Target="../media/image7209.png"/><Relationship Id="rId164" Type="http://schemas.openxmlformats.org/officeDocument/2006/relationships/customXml" Target="../ink/ink7808.xml"/><Relationship Id="rId163" Type="http://schemas.openxmlformats.org/officeDocument/2006/relationships/image" Target="../media/image7208.png"/><Relationship Id="rId162" Type="http://schemas.openxmlformats.org/officeDocument/2006/relationships/customXml" Target="../ink/ink7807.xml"/><Relationship Id="rId161" Type="http://schemas.openxmlformats.org/officeDocument/2006/relationships/image" Target="../media/image7207.png"/><Relationship Id="rId160" Type="http://schemas.openxmlformats.org/officeDocument/2006/relationships/customXml" Target="../ink/ink7806.xml"/><Relationship Id="rId16" Type="http://schemas.openxmlformats.org/officeDocument/2006/relationships/customXml" Target="../ink/ink7732.xml"/><Relationship Id="rId159" Type="http://schemas.openxmlformats.org/officeDocument/2006/relationships/customXml" Target="../ink/ink7805.xml"/><Relationship Id="rId158" Type="http://schemas.openxmlformats.org/officeDocument/2006/relationships/image" Target="../media/image7206.png"/><Relationship Id="rId157" Type="http://schemas.openxmlformats.org/officeDocument/2006/relationships/customXml" Target="../ink/ink7804.xml"/><Relationship Id="rId156" Type="http://schemas.openxmlformats.org/officeDocument/2006/relationships/customXml" Target="../ink/ink7803.xml"/><Relationship Id="rId155" Type="http://schemas.openxmlformats.org/officeDocument/2006/relationships/image" Target="../media/image7205.png"/><Relationship Id="rId154" Type="http://schemas.openxmlformats.org/officeDocument/2006/relationships/customXml" Target="../ink/ink7802.xml"/><Relationship Id="rId153" Type="http://schemas.openxmlformats.org/officeDocument/2006/relationships/image" Target="../media/image7204.png"/><Relationship Id="rId152" Type="http://schemas.openxmlformats.org/officeDocument/2006/relationships/customXml" Target="../ink/ink7801.xml"/><Relationship Id="rId151" Type="http://schemas.openxmlformats.org/officeDocument/2006/relationships/image" Target="../media/image7203.png"/><Relationship Id="rId150" Type="http://schemas.openxmlformats.org/officeDocument/2006/relationships/customXml" Target="../ink/ink7800.xml"/><Relationship Id="rId15" Type="http://schemas.openxmlformats.org/officeDocument/2006/relationships/image" Target="../media/image7136.png"/><Relationship Id="rId149" Type="http://schemas.openxmlformats.org/officeDocument/2006/relationships/image" Target="../media/image7202.png"/><Relationship Id="rId148" Type="http://schemas.openxmlformats.org/officeDocument/2006/relationships/customXml" Target="../ink/ink7799.xml"/><Relationship Id="rId147" Type="http://schemas.openxmlformats.org/officeDocument/2006/relationships/image" Target="../media/image7201.png"/><Relationship Id="rId146" Type="http://schemas.openxmlformats.org/officeDocument/2006/relationships/customXml" Target="../ink/ink7798.xml"/><Relationship Id="rId145" Type="http://schemas.openxmlformats.org/officeDocument/2006/relationships/image" Target="../media/image7200.png"/><Relationship Id="rId144" Type="http://schemas.openxmlformats.org/officeDocument/2006/relationships/customXml" Target="../ink/ink7797.xml"/><Relationship Id="rId143" Type="http://schemas.openxmlformats.org/officeDocument/2006/relationships/image" Target="../media/image7199.png"/><Relationship Id="rId142" Type="http://schemas.openxmlformats.org/officeDocument/2006/relationships/customXml" Target="../ink/ink7796.xml"/><Relationship Id="rId141" Type="http://schemas.openxmlformats.org/officeDocument/2006/relationships/image" Target="../media/image7198.png"/><Relationship Id="rId140" Type="http://schemas.openxmlformats.org/officeDocument/2006/relationships/customXml" Target="../ink/ink7795.xml"/><Relationship Id="rId14" Type="http://schemas.openxmlformats.org/officeDocument/2006/relationships/customXml" Target="../ink/ink7731.xml"/><Relationship Id="rId139" Type="http://schemas.openxmlformats.org/officeDocument/2006/relationships/image" Target="../media/image7197.png"/><Relationship Id="rId138" Type="http://schemas.openxmlformats.org/officeDocument/2006/relationships/customXml" Target="../ink/ink7794.xml"/><Relationship Id="rId137" Type="http://schemas.openxmlformats.org/officeDocument/2006/relationships/image" Target="../media/image7196.png"/><Relationship Id="rId136" Type="http://schemas.openxmlformats.org/officeDocument/2006/relationships/customXml" Target="../ink/ink7793.xml"/><Relationship Id="rId135" Type="http://schemas.openxmlformats.org/officeDocument/2006/relationships/image" Target="../media/image7195.png"/><Relationship Id="rId134" Type="http://schemas.openxmlformats.org/officeDocument/2006/relationships/customXml" Target="../ink/ink7792.xml"/><Relationship Id="rId133" Type="http://schemas.openxmlformats.org/officeDocument/2006/relationships/image" Target="../media/image7194.png"/><Relationship Id="rId132" Type="http://schemas.openxmlformats.org/officeDocument/2006/relationships/customXml" Target="../ink/ink7791.xml"/><Relationship Id="rId131" Type="http://schemas.openxmlformats.org/officeDocument/2006/relationships/image" Target="../media/image7193.png"/><Relationship Id="rId130" Type="http://schemas.openxmlformats.org/officeDocument/2006/relationships/customXml" Target="../ink/ink7790.xml"/><Relationship Id="rId13" Type="http://schemas.openxmlformats.org/officeDocument/2006/relationships/image" Target="../media/image7135.png"/><Relationship Id="rId129" Type="http://schemas.openxmlformats.org/officeDocument/2006/relationships/image" Target="../media/image7192.png"/><Relationship Id="rId128" Type="http://schemas.openxmlformats.org/officeDocument/2006/relationships/customXml" Target="../ink/ink7789.xml"/><Relationship Id="rId127" Type="http://schemas.openxmlformats.org/officeDocument/2006/relationships/image" Target="../media/image7191.png"/><Relationship Id="rId126" Type="http://schemas.openxmlformats.org/officeDocument/2006/relationships/customXml" Target="../ink/ink7788.xml"/><Relationship Id="rId125" Type="http://schemas.openxmlformats.org/officeDocument/2006/relationships/image" Target="../media/image7190.png"/><Relationship Id="rId124" Type="http://schemas.openxmlformats.org/officeDocument/2006/relationships/customXml" Target="../ink/ink7787.xml"/><Relationship Id="rId123" Type="http://schemas.openxmlformats.org/officeDocument/2006/relationships/image" Target="../media/image7189.png"/><Relationship Id="rId122" Type="http://schemas.openxmlformats.org/officeDocument/2006/relationships/customXml" Target="../ink/ink7786.xml"/><Relationship Id="rId121" Type="http://schemas.openxmlformats.org/officeDocument/2006/relationships/image" Target="../media/image7188.png"/><Relationship Id="rId120" Type="http://schemas.openxmlformats.org/officeDocument/2006/relationships/customXml" Target="../ink/ink7785.xml"/><Relationship Id="rId12" Type="http://schemas.openxmlformats.org/officeDocument/2006/relationships/customXml" Target="../ink/ink7730.xml"/><Relationship Id="rId119" Type="http://schemas.openxmlformats.org/officeDocument/2006/relationships/image" Target="../media/image7187.png"/><Relationship Id="rId118" Type="http://schemas.openxmlformats.org/officeDocument/2006/relationships/customXml" Target="../ink/ink7784.xml"/><Relationship Id="rId117" Type="http://schemas.openxmlformats.org/officeDocument/2006/relationships/image" Target="../media/image7186.png"/><Relationship Id="rId116" Type="http://schemas.openxmlformats.org/officeDocument/2006/relationships/customXml" Target="../ink/ink7783.xml"/><Relationship Id="rId115" Type="http://schemas.openxmlformats.org/officeDocument/2006/relationships/image" Target="../media/image7185.png"/><Relationship Id="rId114" Type="http://schemas.openxmlformats.org/officeDocument/2006/relationships/customXml" Target="../ink/ink7782.xml"/><Relationship Id="rId113" Type="http://schemas.openxmlformats.org/officeDocument/2006/relationships/image" Target="../media/image7184.png"/><Relationship Id="rId112" Type="http://schemas.openxmlformats.org/officeDocument/2006/relationships/customXml" Target="../ink/ink7781.xml"/><Relationship Id="rId111" Type="http://schemas.openxmlformats.org/officeDocument/2006/relationships/image" Target="../media/image7183.png"/><Relationship Id="rId110" Type="http://schemas.openxmlformats.org/officeDocument/2006/relationships/customXml" Target="../ink/ink7780.xml"/><Relationship Id="rId11" Type="http://schemas.openxmlformats.org/officeDocument/2006/relationships/image" Target="../media/image7134.png"/><Relationship Id="rId109" Type="http://schemas.openxmlformats.org/officeDocument/2006/relationships/image" Target="../media/image7182.png"/><Relationship Id="rId108" Type="http://schemas.openxmlformats.org/officeDocument/2006/relationships/customXml" Target="../ink/ink7779.xml"/><Relationship Id="rId107" Type="http://schemas.openxmlformats.org/officeDocument/2006/relationships/image" Target="../media/image7181.png"/><Relationship Id="rId106" Type="http://schemas.openxmlformats.org/officeDocument/2006/relationships/customXml" Target="../ink/ink7778.xml"/><Relationship Id="rId105" Type="http://schemas.openxmlformats.org/officeDocument/2006/relationships/image" Target="../media/image7180.png"/><Relationship Id="rId104" Type="http://schemas.openxmlformats.org/officeDocument/2006/relationships/customXml" Target="../ink/ink7777.xml"/><Relationship Id="rId103" Type="http://schemas.openxmlformats.org/officeDocument/2006/relationships/image" Target="../media/image7179.png"/><Relationship Id="rId102" Type="http://schemas.openxmlformats.org/officeDocument/2006/relationships/customXml" Target="../ink/ink7776.xml"/><Relationship Id="rId101" Type="http://schemas.openxmlformats.org/officeDocument/2006/relationships/image" Target="../media/image7178.png"/><Relationship Id="rId100" Type="http://schemas.openxmlformats.org/officeDocument/2006/relationships/customXml" Target="../ink/ink7775.xml"/><Relationship Id="rId10" Type="http://schemas.openxmlformats.org/officeDocument/2006/relationships/customXml" Target="../ink/ink7729.xml"/><Relationship Id="rId1" Type="http://schemas.openxmlformats.org/officeDocument/2006/relationships/image" Target="../media/image7130.png"/></Relationships>
</file>

<file path=ppt/slides/_rels/slide77.xml.rels><?xml version="1.0" encoding="UTF-8" standalone="yes"?>
<Relationships xmlns="http://schemas.openxmlformats.org/package/2006/relationships"><Relationship Id="rId99" Type="http://schemas.openxmlformats.org/officeDocument/2006/relationships/image" Target="../media/image7262.png"/><Relationship Id="rId98" Type="http://schemas.openxmlformats.org/officeDocument/2006/relationships/customXml" Target="../ink/ink7864.xml"/><Relationship Id="rId97" Type="http://schemas.openxmlformats.org/officeDocument/2006/relationships/customXml" Target="../ink/ink7863.xml"/><Relationship Id="rId96" Type="http://schemas.openxmlformats.org/officeDocument/2006/relationships/image" Target="../media/image7261.png"/><Relationship Id="rId95" Type="http://schemas.openxmlformats.org/officeDocument/2006/relationships/customXml" Target="../ink/ink7862.xml"/><Relationship Id="rId94" Type="http://schemas.openxmlformats.org/officeDocument/2006/relationships/image" Target="../media/image7260.png"/><Relationship Id="rId93" Type="http://schemas.openxmlformats.org/officeDocument/2006/relationships/customXml" Target="../ink/ink7861.xml"/><Relationship Id="rId92" Type="http://schemas.openxmlformats.org/officeDocument/2006/relationships/image" Target="../media/image7259.png"/><Relationship Id="rId91" Type="http://schemas.openxmlformats.org/officeDocument/2006/relationships/customXml" Target="../ink/ink7860.xml"/><Relationship Id="rId90" Type="http://schemas.openxmlformats.org/officeDocument/2006/relationships/image" Target="../media/image7258.png"/><Relationship Id="rId9" Type="http://schemas.openxmlformats.org/officeDocument/2006/relationships/customXml" Target="../ink/ink7819.xml"/><Relationship Id="rId89" Type="http://schemas.openxmlformats.org/officeDocument/2006/relationships/customXml" Target="../ink/ink7859.xml"/><Relationship Id="rId88" Type="http://schemas.openxmlformats.org/officeDocument/2006/relationships/image" Target="../media/image7257.png"/><Relationship Id="rId87" Type="http://schemas.openxmlformats.org/officeDocument/2006/relationships/customXml" Target="../ink/ink7858.xml"/><Relationship Id="rId86" Type="http://schemas.openxmlformats.org/officeDocument/2006/relationships/image" Target="../media/image7256.png"/><Relationship Id="rId85" Type="http://schemas.openxmlformats.org/officeDocument/2006/relationships/customXml" Target="../ink/ink7857.xml"/><Relationship Id="rId84" Type="http://schemas.openxmlformats.org/officeDocument/2006/relationships/image" Target="../media/image7255.png"/><Relationship Id="rId83" Type="http://schemas.openxmlformats.org/officeDocument/2006/relationships/customXml" Target="../ink/ink7856.xml"/><Relationship Id="rId82" Type="http://schemas.openxmlformats.org/officeDocument/2006/relationships/image" Target="../media/image7254.png"/><Relationship Id="rId81" Type="http://schemas.openxmlformats.org/officeDocument/2006/relationships/customXml" Target="../ink/ink7855.xml"/><Relationship Id="rId80" Type="http://schemas.openxmlformats.org/officeDocument/2006/relationships/image" Target="../media/image7253.png"/><Relationship Id="rId8" Type="http://schemas.openxmlformats.org/officeDocument/2006/relationships/image" Target="../media/image7217.png"/><Relationship Id="rId79" Type="http://schemas.openxmlformats.org/officeDocument/2006/relationships/customXml" Target="../ink/ink7854.xml"/><Relationship Id="rId78" Type="http://schemas.openxmlformats.org/officeDocument/2006/relationships/image" Target="../media/image7252.png"/><Relationship Id="rId77" Type="http://schemas.openxmlformats.org/officeDocument/2006/relationships/customXml" Target="../ink/ink7853.xml"/><Relationship Id="rId76" Type="http://schemas.openxmlformats.org/officeDocument/2006/relationships/image" Target="../media/image7251.png"/><Relationship Id="rId75" Type="http://schemas.openxmlformats.org/officeDocument/2006/relationships/customXml" Target="../ink/ink7852.xml"/><Relationship Id="rId74" Type="http://schemas.openxmlformats.org/officeDocument/2006/relationships/image" Target="../media/image7250.png"/><Relationship Id="rId73" Type="http://schemas.openxmlformats.org/officeDocument/2006/relationships/customXml" Target="../ink/ink7851.xml"/><Relationship Id="rId72" Type="http://schemas.openxmlformats.org/officeDocument/2006/relationships/image" Target="../media/image7249.png"/><Relationship Id="rId71" Type="http://schemas.openxmlformats.org/officeDocument/2006/relationships/customXml" Target="../ink/ink7850.xml"/><Relationship Id="rId70" Type="http://schemas.openxmlformats.org/officeDocument/2006/relationships/image" Target="../media/image7248.png"/><Relationship Id="rId7" Type="http://schemas.openxmlformats.org/officeDocument/2006/relationships/customXml" Target="../ink/ink7818.xml"/><Relationship Id="rId69" Type="http://schemas.openxmlformats.org/officeDocument/2006/relationships/customXml" Target="../ink/ink7849.xml"/><Relationship Id="rId68" Type="http://schemas.openxmlformats.org/officeDocument/2006/relationships/image" Target="../media/image7247.png"/><Relationship Id="rId67" Type="http://schemas.openxmlformats.org/officeDocument/2006/relationships/customXml" Target="../ink/ink7848.xml"/><Relationship Id="rId66" Type="http://schemas.openxmlformats.org/officeDocument/2006/relationships/image" Target="../media/image7246.png"/><Relationship Id="rId65" Type="http://schemas.openxmlformats.org/officeDocument/2006/relationships/customXml" Target="../ink/ink7847.xml"/><Relationship Id="rId64" Type="http://schemas.openxmlformats.org/officeDocument/2006/relationships/image" Target="../media/image7245.png"/><Relationship Id="rId63" Type="http://schemas.openxmlformats.org/officeDocument/2006/relationships/customXml" Target="../ink/ink7846.xml"/><Relationship Id="rId62" Type="http://schemas.openxmlformats.org/officeDocument/2006/relationships/image" Target="../media/image7244.png"/><Relationship Id="rId61" Type="http://schemas.openxmlformats.org/officeDocument/2006/relationships/customXml" Target="../ink/ink7845.xml"/><Relationship Id="rId60" Type="http://schemas.openxmlformats.org/officeDocument/2006/relationships/image" Target="../media/image7243.png"/><Relationship Id="rId6" Type="http://schemas.openxmlformats.org/officeDocument/2006/relationships/image" Target="../media/image7216.png"/><Relationship Id="rId59" Type="http://schemas.openxmlformats.org/officeDocument/2006/relationships/customXml" Target="../ink/ink7844.xml"/><Relationship Id="rId58" Type="http://schemas.openxmlformats.org/officeDocument/2006/relationships/image" Target="../media/image7242.png"/><Relationship Id="rId57" Type="http://schemas.openxmlformats.org/officeDocument/2006/relationships/customXml" Target="../ink/ink7843.xml"/><Relationship Id="rId56" Type="http://schemas.openxmlformats.org/officeDocument/2006/relationships/image" Target="../media/image7241.png"/><Relationship Id="rId55" Type="http://schemas.openxmlformats.org/officeDocument/2006/relationships/customXml" Target="../ink/ink7842.xml"/><Relationship Id="rId54" Type="http://schemas.openxmlformats.org/officeDocument/2006/relationships/image" Target="../media/image7240.png"/><Relationship Id="rId53" Type="http://schemas.openxmlformats.org/officeDocument/2006/relationships/customXml" Target="../ink/ink7841.xml"/><Relationship Id="rId52" Type="http://schemas.openxmlformats.org/officeDocument/2006/relationships/image" Target="../media/image7239.png"/><Relationship Id="rId51" Type="http://schemas.openxmlformats.org/officeDocument/2006/relationships/customXml" Target="../ink/ink7840.xml"/><Relationship Id="rId50" Type="http://schemas.openxmlformats.org/officeDocument/2006/relationships/image" Target="../media/image7238.png"/><Relationship Id="rId5" Type="http://schemas.openxmlformats.org/officeDocument/2006/relationships/customXml" Target="../ink/ink7817.xml"/><Relationship Id="rId49" Type="http://schemas.openxmlformats.org/officeDocument/2006/relationships/customXml" Target="../ink/ink7839.xml"/><Relationship Id="rId48" Type="http://schemas.openxmlformats.org/officeDocument/2006/relationships/image" Target="../media/image7237.png"/><Relationship Id="rId47" Type="http://schemas.openxmlformats.org/officeDocument/2006/relationships/customXml" Target="../ink/ink7838.xml"/><Relationship Id="rId46" Type="http://schemas.openxmlformats.org/officeDocument/2006/relationships/image" Target="../media/image7236.png"/><Relationship Id="rId45" Type="http://schemas.openxmlformats.org/officeDocument/2006/relationships/customXml" Target="../ink/ink7837.xml"/><Relationship Id="rId44" Type="http://schemas.openxmlformats.org/officeDocument/2006/relationships/image" Target="../media/image7235.png"/><Relationship Id="rId43" Type="http://schemas.openxmlformats.org/officeDocument/2006/relationships/customXml" Target="../ink/ink7836.xml"/><Relationship Id="rId42" Type="http://schemas.openxmlformats.org/officeDocument/2006/relationships/image" Target="../media/image7234.png"/><Relationship Id="rId41" Type="http://schemas.openxmlformats.org/officeDocument/2006/relationships/customXml" Target="../ink/ink7835.xml"/><Relationship Id="rId40" Type="http://schemas.openxmlformats.org/officeDocument/2006/relationships/image" Target="../media/image7233.png"/><Relationship Id="rId4" Type="http://schemas.openxmlformats.org/officeDocument/2006/relationships/image" Target="../media/image7215.png"/><Relationship Id="rId39" Type="http://schemas.openxmlformats.org/officeDocument/2006/relationships/customXml" Target="../ink/ink7834.xml"/><Relationship Id="rId38" Type="http://schemas.openxmlformats.org/officeDocument/2006/relationships/image" Target="../media/image7232.png"/><Relationship Id="rId37" Type="http://schemas.openxmlformats.org/officeDocument/2006/relationships/customXml" Target="../ink/ink7833.xml"/><Relationship Id="rId36" Type="http://schemas.openxmlformats.org/officeDocument/2006/relationships/image" Target="../media/image7231.png"/><Relationship Id="rId35" Type="http://schemas.openxmlformats.org/officeDocument/2006/relationships/customXml" Target="../ink/ink7832.xml"/><Relationship Id="rId34" Type="http://schemas.openxmlformats.org/officeDocument/2006/relationships/image" Target="../media/image7230.png"/><Relationship Id="rId335" Type="http://schemas.openxmlformats.org/officeDocument/2006/relationships/slideLayout" Target="../slideLayouts/slideLayout2.xml"/><Relationship Id="rId334" Type="http://schemas.openxmlformats.org/officeDocument/2006/relationships/tags" Target="../tags/tag141.xml"/><Relationship Id="rId333" Type="http://schemas.openxmlformats.org/officeDocument/2006/relationships/image" Target="../media/image7375.png"/><Relationship Id="rId332" Type="http://schemas.openxmlformats.org/officeDocument/2006/relationships/customXml" Target="../ink/ink7984.xml"/><Relationship Id="rId331" Type="http://schemas.openxmlformats.org/officeDocument/2006/relationships/image" Target="../media/image7374.png"/><Relationship Id="rId330" Type="http://schemas.openxmlformats.org/officeDocument/2006/relationships/customXml" Target="../ink/ink7983.xml"/><Relationship Id="rId33" Type="http://schemas.openxmlformats.org/officeDocument/2006/relationships/customXml" Target="../ink/ink7831.xml"/><Relationship Id="rId329" Type="http://schemas.openxmlformats.org/officeDocument/2006/relationships/image" Target="../media/image7373.png"/><Relationship Id="rId328" Type="http://schemas.openxmlformats.org/officeDocument/2006/relationships/customXml" Target="../ink/ink7982.xml"/><Relationship Id="rId327" Type="http://schemas.openxmlformats.org/officeDocument/2006/relationships/image" Target="../media/image7372.png"/><Relationship Id="rId326" Type="http://schemas.openxmlformats.org/officeDocument/2006/relationships/customXml" Target="../ink/ink7981.xml"/><Relationship Id="rId325" Type="http://schemas.openxmlformats.org/officeDocument/2006/relationships/image" Target="../media/image7371.png"/><Relationship Id="rId324" Type="http://schemas.openxmlformats.org/officeDocument/2006/relationships/customXml" Target="../ink/ink7980.xml"/><Relationship Id="rId323" Type="http://schemas.openxmlformats.org/officeDocument/2006/relationships/image" Target="../media/image7370.png"/><Relationship Id="rId322" Type="http://schemas.openxmlformats.org/officeDocument/2006/relationships/customXml" Target="../ink/ink7979.xml"/><Relationship Id="rId321" Type="http://schemas.openxmlformats.org/officeDocument/2006/relationships/image" Target="../media/image7369.png"/><Relationship Id="rId320" Type="http://schemas.openxmlformats.org/officeDocument/2006/relationships/customXml" Target="../ink/ink7978.xml"/><Relationship Id="rId32" Type="http://schemas.openxmlformats.org/officeDocument/2006/relationships/image" Target="../media/image7229.png"/><Relationship Id="rId319" Type="http://schemas.openxmlformats.org/officeDocument/2006/relationships/image" Target="../media/image7368.png"/><Relationship Id="rId318" Type="http://schemas.openxmlformats.org/officeDocument/2006/relationships/customXml" Target="../ink/ink7977.xml"/><Relationship Id="rId317" Type="http://schemas.openxmlformats.org/officeDocument/2006/relationships/image" Target="../media/image7367.png"/><Relationship Id="rId316" Type="http://schemas.openxmlformats.org/officeDocument/2006/relationships/customXml" Target="../ink/ink7976.xml"/><Relationship Id="rId315" Type="http://schemas.openxmlformats.org/officeDocument/2006/relationships/image" Target="../media/image7366.png"/><Relationship Id="rId314" Type="http://schemas.openxmlformats.org/officeDocument/2006/relationships/customXml" Target="../ink/ink7975.xml"/><Relationship Id="rId313" Type="http://schemas.openxmlformats.org/officeDocument/2006/relationships/image" Target="../media/image7365.png"/><Relationship Id="rId312" Type="http://schemas.openxmlformats.org/officeDocument/2006/relationships/customXml" Target="../ink/ink7974.xml"/><Relationship Id="rId311" Type="http://schemas.openxmlformats.org/officeDocument/2006/relationships/image" Target="../media/image7364.png"/><Relationship Id="rId310" Type="http://schemas.openxmlformats.org/officeDocument/2006/relationships/customXml" Target="../ink/ink7973.xml"/><Relationship Id="rId31" Type="http://schemas.openxmlformats.org/officeDocument/2006/relationships/customXml" Target="../ink/ink7830.xml"/><Relationship Id="rId309" Type="http://schemas.openxmlformats.org/officeDocument/2006/relationships/image" Target="../media/image7363.png"/><Relationship Id="rId308" Type="http://schemas.openxmlformats.org/officeDocument/2006/relationships/customXml" Target="../ink/ink7972.xml"/><Relationship Id="rId307" Type="http://schemas.openxmlformats.org/officeDocument/2006/relationships/image" Target="../media/image7362.png"/><Relationship Id="rId306" Type="http://schemas.openxmlformats.org/officeDocument/2006/relationships/customXml" Target="../ink/ink7971.xml"/><Relationship Id="rId305" Type="http://schemas.openxmlformats.org/officeDocument/2006/relationships/image" Target="../media/image7361.png"/><Relationship Id="rId304" Type="http://schemas.openxmlformats.org/officeDocument/2006/relationships/customXml" Target="../ink/ink7970.xml"/><Relationship Id="rId303" Type="http://schemas.openxmlformats.org/officeDocument/2006/relationships/image" Target="../media/image7360.png"/><Relationship Id="rId302" Type="http://schemas.openxmlformats.org/officeDocument/2006/relationships/customXml" Target="../ink/ink7969.xml"/><Relationship Id="rId301" Type="http://schemas.openxmlformats.org/officeDocument/2006/relationships/image" Target="../media/image7359.png"/><Relationship Id="rId300" Type="http://schemas.openxmlformats.org/officeDocument/2006/relationships/customXml" Target="../ink/ink7968.xml"/><Relationship Id="rId30" Type="http://schemas.openxmlformats.org/officeDocument/2006/relationships/image" Target="../media/image7228.png"/><Relationship Id="rId3" Type="http://schemas.openxmlformats.org/officeDocument/2006/relationships/customXml" Target="../ink/ink7816.xml"/><Relationship Id="rId299" Type="http://schemas.openxmlformats.org/officeDocument/2006/relationships/image" Target="../media/image7358.png"/><Relationship Id="rId298" Type="http://schemas.openxmlformats.org/officeDocument/2006/relationships/customXml" Target="../ink/ink7967.xml"/><Relationship Id="rId297" Type="http://schemas.openxmlformats.org/officeDocument/2006/relationships/image" Target="../media/image7357.png"/><Relationship Id="rId296" Type="http://schemas.openxmlformats.org/officeDocument/2006/relationships/customXml" Target="../ink/ink7966.xml"/><Relationship Id="rId295" Type="http://schemas.openxmlformats.org/officeDocument/2006/relationships/image" Target="../media/image7356.png"/><Relationship Id="rId294" Type="http://schemas.openxmlformats.org/officeDocument/2006/relationships/customXml" Target="../ink/ink7965.xml"/><Relationship Id="rId293" Type="http://schemas.openxmlformats.org/officeDocument/2006/relationships/image" Target="../media/image7355.png"/><Relationship Id="rId292" Type="http://schemas.openxmlformats.org/officeDocument/2006/relationships/customXml" Target="../ink/ink7964.xml"/><Relationship Id="rId291" Type="http://schemas.openxmlformats.org/officeDocument/2006/relationships/image" Target="../media/image7354.png"/><Relationship Id="rId290" Type="http://schemas.openxmlformats.org/officeDocument/2006/relationships/customXml" Target="../ink/ink7963.xml"/><Relationship Id="rId29" Type="http://schemas.openxmlformats.org/officeDocument/2006/relationships/customXml" Target="../ink/ink7829.xml"/><Relationship Id="rId289" Type="http://schemas.openxmlformats.org/officeDocument/2006/relationships/image" Target="../media/image7353.png"/><Relationship Id="rId288" Type="http://schemas.openxmlformats.org/officeDocument/2006/relationships/customXml" Target="../ink/ink7962.xml"/><Relationship Id="rId287" Type="http://schemas.openxmlformats.org/officeDocument/2006/relationships/image" Target="../media/image7352.png"/><Relationship Id="rId286" Type="http://schemas.openxmlformats.org/officeDocument/2006/relationships/customXml" Target="../ink/ink7961.xml"/><Relationship Id="rId285" Type="http://schemas.openxmlformats.org/officeDocument/2006/relationships/customXml" Target="../ink/ink7960.xml"/><Relationship Id="rId284" Type="http://schemas.openxmlformats.org/officeDocument/2006/relationships/image" Target="../media/image7351.png"/><Relationship Id="rId283" Type="http://schemas.openxmlformats.org/officeDocument/2006/relationships/customXml" Target="../ink/ink7959.xml"/><Relationship Id="rId282" Type="http://schemas.openxmlformats.org/officeDocument/2006/relationships/image" Target="../media/image7350.png"/><Relationship Id="rId281" Type="http://schemas.openxmlformats.org/officeDocument/2006/relationships/customXml" Target="../ink/ink7958.xml"/><Relationship Id="rId280" Type="http://schemas.openxmlformats.org/officeDocument/2006/relationships/image" Target="../media/image7349.png"/><Relationship Id="rId28" Type="http://schemas.openxmlformats.org/officeDocument/2006/relationships/image" Target="../media/image7227.png"/><Relationship Id="rId279" Type="http://schemas.openxmlformats.org/officeDocument/2006/relationships/customXml" Target="../ink/ink7957.xml"/><Relationship Id="rId278" Type="http://schemas.openxmlformats.org/officeDocument/2006/relationships/image" Target="../media/image7348.png"/><Relationship Id="rId277" Type="http://schemas.openxmlformats.org/officeDocument/2006/relationships/customXml" Target="../ink/ink7956.xml"/><Relationship Id="rId276" Type="http://schemas.openxmlformats.org/officeDocument/2006/relationships/image" Target="../media/image7347.png"/><Relationship Id="rId275" Type="http://schemas.openxmlformats.org/officeDocument/2006/relationships/customXml" Target="../ink/ink7955.xml"/><Relationship Id="rId274" Type="http://schemas.openxmlformats.org/officeDocument/2006/relationships/image" Target="../media/image7346.png"/><Relationship Id="rId273" Type="http://schemas.openxmlformats.org/officeDocument/2006/relationships/customXml" Target="../ink/ink7954.xml"/><Relationship Id="rId272" Type="http://schemas.openxmlformats.org/officeDocument/2006/relationships/image" Target="../media/image7345.png"/><Relationship Id="rId271" Type="http://schemas.openxmlformats.org/officeDocument/2006/relationships/customXml" Target="../ink/ink7953.xml"/><Relationship Id="rId270" Type="http://schemas.openxmlformats.org/officeDocument/2006/relationships/image" Target="../media/image7344.png"/><Relationship Id="rId27" Type="http://schemas.openxmlformats.org/officeDocument/2006/relationships/customXml" Target="../ink/ink7828.xml"/><Relationship Id="rId269" Type="http://schemas.openxmlformats.org/officeDocument/2006/relationships/customXml" Target="../ink/ink7952.xml"/><Relationship Id="rId268" Type="http://schemas.openxmlformats.org/officeDocument/2006/relationships/image" Target="../media/image7343.png"/><Relationship Id="rId267" Type="http://schemas.openxmlformats.org/officeDocument/2006/relationships/customXml" Target="../ink/ink7951.xml"/><Relationship Id="rId266" Type="http://schemas.openxmlformats.org/officeDocument/2006/relationships/image" Target="../media/image7342.png"/><Relationship Id="rId265" Type="http://schemas.openxmlformats.org/officeDocument/2006/relationships/customXml" Target="../ink/ink7950.xml"/><Relationship Id="rId264" Type="http://schemas.openxmlformats.org/officeDocument/2006/relationships/image" Target="../media/image7341.png"/><Relationship Id="rId263" Type="http://schemas.openxmlformats.org/officeDocument/2006/relationships/customXml" Target="../ink/ink7949.xml"/><Relationship Id="rId262" Type="http://schemas.openxmlformats.org/officeDocument/2006/relationships/image" Target="../media/image7340.png"/><Relationship Id="rId261" Type="http://schemas.openxmlformats.org/officeDocument/2006/relationships/customXml" Target="../ink/ink7948.xml"/><Relationship Id="rId260" Type="http://schemas.openxmlformats.org/officeDocument/2006/relationships/image" Target="../media/image7339.png"/><Relationship Id="rId26" Type="http://schemas.openxmlformats.org/officeDocument/2006/relationships/image" Target="../media/image7226.png"/><Relationship Id="rId259" Type="http://schemas.openxmlformats.org/officeDocument/2006/relationships/customXml" Target="../ink/ink7947.xml"/><Relationship Id="rId258" Type="http://schemas.openxmlformats.org/officeDocument/2006/relationships/image" Target="../media/image7338.png"/><Relationship Id="rId257" Type="http://schemas.openxmlformats.org/officeDocument/2006/relationships/customXml" Target="../ink/ink7946.xml"/><Relationship Id="rId256" Type="http://schemas.openxmlformats.org/officeDocument/2006/relationships/image" Target="../media/image7337.png"/><Relationship Id="rId255" Type="http://schemas.openxmlformats.org/officeDocument/2006/relationships/customXml" Target="../ink/ink7945.xml"/><Relationship Id="rId254" Type="http://schemas.openxmlformats.org/officeDocument/2006/relationships/image" Target="../media/image7336.png"/><Relationship Id="rId253" Type="http://schemas.openxmlformats.org/officeDocument/2006/relationships/customXml" Target="../ink/ink7944.xml"/><Relationship Id="rId252" Type="http://schemas.openxmlformats.org/officeDocument/2006/relationships/image" Target="../media/image7335.png"/><Relationship Id="rId251" Type="http://schemas.openxmlformats.org/officeDocument/2006/relationships/customXml" Target="../ink/ink7943.xml"/><Relationship Id="rId250" Type="http://schemas.openxmlformats.org/officeDocument/2006/relationships/image" Target="../media/image7334.png"/><Relationship Id="rId25" Type="http://schemas.openxmlformats.org/officeDocument/2006/relationships/customXml" Target="../ink/ink7827.xml"/><Relationship Id="rId249" Type="http://schemas.openxmlformats.org/officeDocument/2006/relationships/customXml" Target="../ink/ink7942.xml"/><Relationship Id="rId248" Type="http://schemas.openxmlformats.org/officeDocument/2006/relationships/image" Target="../media/image7333.png"/><Relationship Id="rId247" Type="http://schemas.openxmlformats.org/officeDocument/2006/relationships/customXml" Target="../ink/ink7941.xml"/><Relationship Id="rId246" Type="http://schemas.openxmlformats.org/officeDocument/2006/relationships/image" Target="../media/image7332.png"/><Relationship Id="rId245" Type="http://schemas.openxmlformats.org/officeDocument/2006/relationships/customXml" Target="../ink/ink7940.xml"/><Relationship Id="rId244" Type="http://schemas.openxmlformats.org/officeDocument/2006/relationships/image" Target="../media/image7331.png"/><Relationship Id="rId243" Type="http://schemas.openxmlformats.org/officeDocument/2006/relationships/customXml" Target="../ink/ink7939.xml"/><Relationship Id="rId242" Type="http://schemas.openxmlformats.org/officeDocument/2006/relationships/image" Target="../media/image7330.png"/><Relationship Id="rId241" Type="http://schemas.openxmlformats.org/officeDocument/2006/relationships/customXml" Target="../ink/ink7938.xml"/><Relationship Id="rId240" Type="http://schemas.openxmlformats.org/officeDocument/2006/relationships/image" Target="../media/image7329.png"/><Relationship Id="rId24" Type="http://schemas.openxmlformats.org/officeDocument/2006/relationships/image" Target="../media/image7225.png"/><Relationship Id="rId239" Type="http://schemas.openxmlformats.org/officeDocument/2006/relationships/customXml" Target="../ink/ink7937.xml"/><Relationship Id="rId238" Type="http://schemas.openxmlformats.org/officeDocument/2006/relationships/image" Target="../media/image7328.png"/><Relationship Id="rId237" Type="http://schemas.openxmlformats.org/officeDocument/2006/relationships/customXml" Target="../ink/ink7936.xml"/><Relationship Id="rId236" Type="http://schemas.openxmlformats.org/officeDocument/2006/relationships/image" Target="../media/image7327.png"/><Relationship Id="rId235" Type="http://schemas.openxmlformats.org/officeDocument/2006/relationships/customXml" Target="../ink/ink7935.xml"/><Relationship Id="rId234" Type="http://schemas.openxmlformats.org/officeDocument/2006/relationships/image" Target="../media/image7326.png"/><Relationship Id="rId233" Type="http://schemas.openxmlformats.org/officeDocument/2006/relationships/customXml" Target="../ink/ink7934.xml"/><Relationship Id="rId232" Type="http://schemas.openxmlformats.org/officeDocument/2006/relationships/image" Target="../media/image7325.png"/><Relationship Id="rId231" Type="http://schemas.openxmlformats.org/officeDocument/2006/relationships/customXml" Target="../ink/ink7933.xml"/><Relationship Id="rId230" Type="http://schemas.openxmlformats.org/officeDocument/2006/relationships/image" Target="../media/image7324.png"/><Relationship Id="rId23" Type="http://schemas.openxmlformats.org/officeDocument/2006/relationships/customXml" Target="../ink/ink7826.xml"/><Relationship Id="rId229" Type="http://schemas.openxmlformats.org/officeDocument/2006/relationships/customXml" Target="../ink/ink7932.xml"/><Relationship Id="rId228" Type="http://schemas.openxmlformats.org/officeDocument/2006/relationships/image" Target="../media/image7323.png"/><Relationship Id="rId227" Type="http://schemas.openxmlformats.org/officeDocument/2006/relationships/customXml" Target="../ink/ink7931.xml"/><Relationship Id="rId226" Type="http://schemas.openxmlformats.org/officeDocument/2006/relationships/image" Target="../media/image7322.png"/><Relationship Id="rId225" Type="http://schemas.openxmlformats.org/officeDocument/2006/relationships/customXml" Target="../ink/ink7930.xml"/><Relationship Id="rId224" Type="http://schemas.openxmlformats.org/officeDocument/2006/relationships/image" Target="../media/image7321.png"/><Relationship Id="rId223" Type="http://schemas.openxmlformats.org/officeDocument/2006/relationships/customXml" Target="../ink/ink7929.xml"/><Relationship Id="rId222" Type="http://schemas.openxmlformats.org/officeDocument/2006/relationships/image" Target="../media/image7320.png"/><Relationship Id="rId221" Type="http://schemas.openxmlformats.org/officeDocument/2006/relationships/customXml" Target="../ink/ink7928.xml"/><Relationship Id="rId220" Type="http://schemas.openxmlformats.org/officeDocument/2006/relationships/image" Target="../media/image7319.png"/><Relationship Id="rId22" Type="http://schemas.openxmlformats.org/officeDocument/2006/relationships/image" Target="../media/image7224.png"/><Relationship Id="rId219" Type="http://schemas.openxmlformats.org/officeDocument/2006/relationships/customXml" Target="../ink/ink7927.xml"/><Relationship Id="rId218" Type="http://schemas.openxmlformats.org/officeDocument/2006/relationships/image" Target="../media/image7318.png"/><Relationship Id="rId217" Type="http://schemas.openxmlformats.org/officeDocument/2006/relationships/customXml" Target="../ink/ink7926.xml"/><Relationship Id="rId216" Type="http://schemas.openxmlformats.org/officeDocument/2006/relationships/customXml" Target="../ink/ink7925.xml"/><Relationship Id="rId215" Type="http://schemas.openxmlformats.org/officeDocument/2006/relationships/image" Target="../media/image7317.png"/><Relationship Id="rId214" Type="http://schemas.openxmlformats.org/officeDocument/2006/relationships/customXml" Target="../ink/ink7924.xml"/><Relationship Id="rId213" Type="http://schemas.openxmlformats.org/officeDocument/2006/relationships/image" Target="../media/image7316.png"/><Relationship Id="rId212" Type="http://schemas.openxmlformats.org/officeDocument/2006/relationships/customXml" Target="../ink/ink7923.xml"/><Relationship Id="rId211" Type="http://schemas.openxmlformats.org/officeDocument/2006/relationships/image" Target="../media/image7315.png"/><Relationship Id="rId210" Type="http://schemas.openxmlformats.org/officeDocument/2006/relationships/customXml" Target="../ink/ink7922.xml"/><Relationship Id="rId21" Type="http://schemas.openxmlformats.org/officeDocument/2006/relationships/customXml" Target="../ink/ink7825.xml"/><Relationship Id="rId209" Type="http://schemas.openxmlformats.org/officeDocument/2006/relationships/image" Target="../media/image7314.png"/><Relationship Id="rId208" Type="http://schemas.openxmlformats.org/officeDocument/2006/relationships/customXml" Target="../ink/ink7921.xml"/><Relationship Id="rId207" Type="http://schemas.openxmlformats.org/officeDocument/2006/relationships/image" Target="../media/image7313.png"/><Relationship Id="rId206" Type="http://schemas.openxmlformats.org/officeDocument/2006/relationships/customXml" Target="../ink/ink7920.xml"/><Relationship Id="rId205" Type="http://schemas.openxmlformats.org/officeDocument/2006/relationships/image" Target="../media/image7312.png"/><Relationship Id="rId204" Type="http://schemas.openxmlformats.org/officeDocument/2006/relationships/customXml" Target="../ink/ink7919.xml"/><Relationship Id="rId203" Type="http://schemas.openxmlformats.org/officeDocument/2006/relationships/image" Target="../media/image7311.png"/><Relationship Id="rId202" Type="http://schemas.openxmlformats.org/officeDocument/2006/relationships/customXml" Target="../ink/ink7918.xml"/><Relationship Id="rId201" Type="http://schemas.openxmlformats.org/officeDocument/2006/relationships/image" Target="../media/image7310.png"/><Relationship Id="rId200" Type="http://schemas.openxmlformats.org/officeDocument/2006/relationships/customXml" Target="../ink/ink7917.xml"/><Relationship Id="rId20" Type="http://schemas.openxmlformats.org/officeDocument/2006/relationships/image" Target="../media/image7223.png"/><Relationship Id="rId2" Type="http://schemas.openxmlformats.org/officeDocument/2006/relationships/image" Target="../media/image269.png"/><Relationship Id="rId199" Type="http://schemas.openxmlformats.org/officeDocument/2006/relationships/image" Target="../media/image7309.png"/><Relationship Id="rId198" Type="http://schemas.openxmlformats.org/officeDocument/2006/relationships/customXml" Target="../ink/ink7916.xml"/><Relationship Id="rId197" Type="http://schemas.openxmlformats.org/officeDocument/2006/relationships/customXml" Target="../ink/ink7915.xml"/><Relationship Id="rId196" Type="http://schemas.openxmlformats.org/officeDocument/2006/relationships/image" Target="../media/image7308.png"/><Relationship Id="rId195" Type="http://schemas.openxmlformats.org/officeDocument/2006/relationships/customXml" Target="../ink/ink7914.xml"/><Relationship Id="rId194" Type="http://schemas.openxmlformats.org/officeDocument/2006/relationships/image" Target="../media/image7307.png"/><Relationship Id="rId193" Type="http://schemas.openxmlformats.org/officeDocument/2006/relationships/customXml" Target="../ink/ink7913.xml"/><Relationship Id="rId192" Type="http://schemas.openxmlformats.org/officeDocument/2006/relationships/image" Target="../media/image7306.png"/><Relationship Id="rId191" Type="http://schemas.openxmlformats.org/officeDocument/2006/relationships/customXml" Target="../ink/ink7912.xml"/><Relationship Id="rId190" Type="http://schemas.openxmlformats.org/officeDocument/2006/relationships/image" Target="../media/image7305.png"/><Relationship Id="rId19" Type="http://schemas.openxmlformats.org/officeDocument/2006/relationships/customXml" Target="../ink/ink7824.xml"/><Relationship Id="rId189" Type="http://schemas.openxmlformats.org/officeDocument/2006/relationships/customXml" Target="../ink/ink7911.xml"/><Relationship Id="rId188" Type="http://schemas.openxmlformats.org/officeDocument/2006/relationships/image" Target="../media/image7304.png"/><Relationship Id="rId187" Type="http://schemas.openxmlformats.org/officeDocument/2006/relationships/customXml" Target="../ink/ink7910.xml"/><Relationship Id="rId186" Type="http://schemas.openxmlformats.org/officeDocument/2006/relationships/image" Target="../media/image7303.png"/><Relationship Id="rId185" Type="http://schemas.openxmlformats.org/officeDocument/2006/relationships/customXml" Target="../ink/ink7909.xml"/><Relationship Id="rId184" Type="http://schemas.openxmlformats.org/officeDocument/2006/relationships/image" Target="../media/image7302.png"/><Relationship Id="rId183" Type="http://schemas.openxmlformats.org/officeDocument/2006/relationships/customXml" Target="../ink/ink7908.xml"/><Relationship Id="rId182" Type="http://schemas.openxmlformats.org/officeDocument/2006/relationships/image" Target="../media/image7301.png"/><Relationship Id="rId181" Type="http://schemas.openxmlformats.org/officeDocument/2006/relationships/customXml" Target="../ink/ink7907.xml"/><Relationship Id="rId180" Type="http://schemas.openxmlformats.org/officeDocument/2006/relationships/image" Target="../media/image7300.png"/><Relationship Id="rId18" Type="http://schemas.openxmlformats.org/officeDocument/2006/relationships/image" Target="../media/image7222.png"/><Relationship Id="rId179" Type="http://schemas.openxmlformats.org/officeDocument/2006/relationships/customXml" Target="../ink/ink7906.xml"/><Relationship Id="rId178" Type="http://schemas.openxmlformats.org/officeDocument/2006/relationships/image" Target="../media/image7299.png"/><Relationship Id="rId177" Type="http://schemas.openxmlformats.org/officeDocument/2006/relationships/customXml" Target="../ink/ink7905.xml"/><Relationship Id="rId176" Type="http://schemas.openxmlformats.org/officeDocument/2006/relationships/image" Target="../media/image7298.png"/><Relationship Id="rId175" Type="http://schemas.openxmlformats.org/officeDocument/2006/relationships/customXml" Target="../ink/ink7904.xml"/><Relationship Id="rId174" Type="http://schemas.openxmlformats.org/officeDocument/2006/relationships/image" Target="../media/image7297.png"/><Relationship Id="rId173" Type="http://schemas.openxmlformats.org/officeDocument/2006/relationships/customXml" Target="../ink/ink7903.xml"/><Relationship Id="rId172" Type="http://schemas.openxmlformats.org/officeDocument/2006/relationships/image" Target="../media/image7296.png"/><Relationship Id="rId171" Type="http://schemas.openxmlformats.org/officeDocument/2006/relationships/customXml" Target="../ink/ink7902.xml"/><Relationship Id="rId170" Type="http://schemas.openxmlformats.org/officeDocument/2006/relationships/image" Target="../media/image7295.png"/><Relationship Id="rId17" Type="http://schemas.openxmlformats.org/officeDocument/2006/relationships/customXml" Target="../ink/ink7823.xml"/><Relationship Id="rId169" Type="http://schemas.openxmlformats.org/officeDocument/2006/relationships/customXml" Target="../ink/ink7901.xml"/><Relationship Id="rId168" Type="http://schemas.openxmlformats.org/officeDocument/2006/relationships/image" Target="../media/image7294.png"/><Relationship Id="rId167" Type="http://schemas.openxmlformats.org/officeDocument/2006/relationships/customXml" Target="../ink/ink7900.xml"/><Relationship Id="rId166" Type="http://schemas.openxmlformats.org/officeDocument/2006/relationships/image" Target="../media/image7293.png"/><Relationship Id="rId165" Type="http://schemas.openxmlformats.org/officeDocument/2006/relationships/customXml" Target="../ink/ink7899.xml"/><Relationship Id="rId164" Type="http://schemas.openxmlformats.org/officeDocument/2006/relationships/image" Target="../media/image7292.png"/><Relationship Id="rId163" Type="http://schemas.openxmlformats.org/officeDocument/2006/relationships/customXml" Target="../ink/ink7898.xml"/><Relationship Id="rId162" Type="http://schemas.openxmlformats.org/officeDocument/2006/relationships/image" Target="../media/image7291.png"/><Relationship Id="rId161" Type="http://schemas.openxmlformats.org/officeDocument/2006/relationships/customXml" Target="../ink/ink7897.xml"/><Relationship Id="rId160" Type="http://schemas.openxmlformats.org/officeDocument/2006/relationships/image" Target="../media/image7290.png"/><Relationship Id="rId16" Type="http://schemas.openxmlformats.org/officeDocument/2006/relationships/image" Target="../media/image7221.png"/><Relationship Id="rId159" Type="http://schemas.openxmlformats.org/officeDocument/2006/relationships/customXml" Target="../ink/ink7896.xml"/><Relationship Id="rId158" Type="http://schemas.openxmlformats.org/officeDocument/2006/relationships/image" Target="../media/image7289.png"/><Relationship Id="rId157" Type="http://schemas.openxmlformats.org/officeDocument/2006/relationships/customXml" Target="../ink/ink7895.xml"/><Relationship Id="rId156" Type="http://schemas.openxmlformats.org/officeDocument/2006/relationships/image" Target="../media/image7288.png"/><Relationship Id="rId155" Type="http://schemas.openxmlformats.org/officeDocument/2006/relationships/customXml" Target="../ink/ink7894.xml"/><Relationship Id="rId154" Type="http://schemas.openxmlformats.org/officeDocument/2006/relationships/image" Target="../media/image7287.png"/><Relationship Id="rId153" Type="http://schemas.openxmlformats.org/officeDocument/2006/relationships/customXml" Target="../ink/ink7893.xml"/><Relationship Id="rId152" Type="http://schemas.openxmlformats.org/officeDocument/2006/relationships/image" Target="../media/image7286.png"/><Relationship Id="rId151" Type="http://schemas.openxmlformats.org/officeDocument/2006/relationships/customXml" Target="../ink/ink7892.xml"/><Relationship Id="rId150" Type="http://schemas.openxmlformats.org/officeDocument/2006/relationships/image" Target="../media/image7285.png"/><Relationship Id="rId15" Type="http://schemas.openxmlformats.org/officeDocument/2006/relationships/customXml" Target="../ink/ink7822.xml"/><Relationship Id="rId149" Type="http://schemas.openxmlformats.org/officeDocument/2006/relationships/customXml" Target="../ink/ink7891.xml"/><Relationship Id="rId148" Type="http://schemas.openxmlformats.org/officeDocument/2006/relationships/image" Target="../media/image7284.png"/><Relationship Id="rId147" Type="http://schemas.openxmlformats.org/officeDocument/2006/relationships/customXml" Target="../ink/ink7890.xml"/><Relationship Id="rId146" Type="http://schemas.openxmlformats.org/officeDocument/2006/relationships/image" Target="../media/image7283.png"/><Relationship Id="rId145" Type="http://schemas.openxmlformats.org/officeDocument/2006/relationships/customXml" Target="../ink/ink7889.xml"/><Relationship Id="rId144" Type="http://schemas.openxmlformats.org/officeDocument/2006/relationships/image" Target="../media/image7282.png"/><Relationship Id="rId143" Type="http://schemas.openxmlformats.org/officeDocument/2006/relationships/customXml" Target="../ink/ink7888.xml"/><Relationship Id="rId142" Type="http://schemas.openxmlformats.org/officeDocument/2006/relationships/customXml" Target="../ink/ink7887.xml"/><Relationship Id="rId141" Type="http://schemas.openxmlformats.org/officeDocument/2006/relationships/image" Target="../media/image7281.png"/><Relationship Id="rId140" Type="http://schemas.openxmlformats.org/officeDocument/2006/relationships/customXml" Target="../ink/ink7886.xml"/><Relationship Id="rId14" Type="http://schemas.openxmlformats.org/officeDocument/2006/relationships/image" Target="../media/image7220.png"/><Relationship Id="rId139" Type="http://schemas.openxmlformats.org/officeDocument/2006/relationships/image" Target="../media/image7280.png"/><Relationship Id="rId138" Type="http://schemas.openxmlformats.org/officeDocument/2006/relationships/customXml" Target="../ink/ink7885.xml"/><Relationship Id="rId137" Type="http://schemas.openxmlformats.org/officeDocument/2006/relationships/image" Target="../media/image7279.png"/><Relationship Id="rId136" Type="http://schemas.openxmlformats.org/officeDocument/2006/relationships/customXml" Target="../ink/ink7884.xml"/><Relationship Id="rId135" Type="http://schemas.openxmlformats.org/officeDocument/2006/relationships/image" Target="../media/image7278.png"/><Relationship Id="rId134" Type="http://schemas.openxmlformats.org/officeDocument/2006/relationships/customXml" Target="../ink/ink7883.xml"/><Relationship Id="rId133" Type="http://schemas.openxmlformats.org/officeDocument/2006/relationships/image" Target="../media/image7277.png"/><Relationship Id="rId132" Type="http://schemas.openxmlformats.org/officeDocument/2006/relationships/customXml" Target="../ink/ink7882.xml"/><Relationship Id="rId131" Type="http://schemas.openxmlformats.org/officeDocument/2006/relationships/image" Target="../media/image7276.png"/><Relationship Id="rId130" Type="http://schemas.openxmlformats.org/officeDocument/2006/relationships/customXml" Target="../ink/ink7881.xml"/><Relationship Id="rId13" Type="http://schemas.openxmlformats.org/officeDocument/2006/relationships/customXml" Target="../ink/ink7821.xml"/><Relationship Id="rId129" Type="http://schemas.openxmlformats.org/officeDocument/2006/relationships/image" Target="../media/image7275.png"/><Relationship Id="rId128" Type="http://schemas.openxmlformats.org/officeDocument/2006/relationships/customXml" Target="../ink/ink7880.xml"/><Relationship Id="rId127" Type="http://schemas.openxmlformats.org/officeDocument/2006/relationships/image" Target="../media/image7274.png"/><Relationship Id="rId126" Type="http://schemas.openxmlformats.org/officeDocument/2006/relationships/customXml" Target="../ink/ink7879.xml"/><Relationship Id="rId125" Type="http://schemas.openxmlformats.org/officeDocument/2006/relationships/image" Target="../media/image7273.png"/><Relationship Id="rId124" Type="http://schemas.openxmlformats.org/officeDocument/2006/relationships/customXml" Target="../ink/ink7878.xml"/><Relationship Id="rId123" Type="http://schemas.openxmlformats.org/officeDocument/2006/relationships/image" Target="../media/image7272.png"/><Relationship Id="rId122" Type="http://schemas.openxmlformats.org/officeDocument/2006/relationships/customXml" Target="../ink/ink7877.xml"/><Relationship Id="rId121" Type="http://schemas.openxmlformats.org/officeDocument/2006/relationships/image" Target="../media/image7271.png"/><Relationship Id="rId120" Type="http://schemas.openxmlformats.org/officeDocument/2006/relationships/customXml" Target="../ink/ink7876.xml"/><Relationship Id="rId12" Type="http://schemas.openxmlformats.org/officeDocument/2006/relationships/image" Target="../media/image7219.png"/><Relationship Id="rId119" Type="http://schemas.openxmlformats.org/officeDocument/2006/relationships/image" Target="../media/image7270.png"/><Relationship Id="rId118" Type="http://schemas.openxmlformats.org/officeDocument/2006/relationships/customXml" Target="../ink/ink7875.xml"/><Relationship Id="rId117" Type="http://schemas.openxmlformats.org/officeDocument/2006/relationships/image" Target="../media/image7269.png"/><Relationship Id="rId116" Type="http://schemas.openxmlformats.org/officeDocument/2006/relationships/customXml" Target="../ink/ink7874.xml"/><Relationship Id="rId115" Type="http://schemas.openxmlformats.org/officeDocument/2006/relationships/image" Target="../media/image7268.png"/><Relationship Id="rId114" Type="http://schemas.openxmlformats.org/officeDocument/2006/relationships/customXml" Target="../ink/ink7873.xml"/><Relationship Id="rId113" Type="http://schemas.openxmlformats.org/officeDocument/2006/relationships/customXml" Target="../ink/ink7872.xml"/><Relationship Id="rId112" Type="http://schemas.openxmlformats.org/officeDocument/2006/relationships/image" Target="../media/image7267.png"/><Relationship Id="rId111" Type="http://schemas.openxmlformats.org/officeDocument/2006/relationships/customXml" Target="../ink/ink7871.xml"/><Relationship Id="rId110" Type="http://schemas.openxmlformats.org/officeDocument/2006/relationships/image" Target="../media/image7266.png"/><Relationship Id="rId11" Type="http://schemas.openxmlformats.org/officeDocument/2006/relationships/customXml" Target="../ink/ink7820.xml"/><Relationship Id="rId109" Type="http://schemas.openxmlformats.org/officeDocument/2006/relationships/customXml" Target="../ink/ink7870.xml"/><Relationship Id="rId108" Type="http://schemas.openxmlformats.org/officeDocument/2006/relationships/image" Target="../media/image4940.png"/><Relationship Id="rId107" Type="http://schemas.openxmlformats.org/officeDocument/2006/relationships/customXml" Target="../ink/ink7869.xml"/><Relationship Id="rId106" Type="http://schemas.openxmlformats.org/officeDocument/2006/relationships/customXml" Target="../ink/ink7868.xml"/><Relationship Id="rId105" Type="http://schemas.openxmlformats.org/officeDocument/2006/relationships/image" Target="../media/image7265.png"/><Relationship Id="rId104" Type="http://schemas.openxmlformats.org/officeDocument/2006/relationships/customXml" Target="../ink/ink7867.xml"/><Relationship Id="rId103" Type="http://schemas.openxmlformats.org/officeDocument/2006/relationships/image" Target="../media/image7264.png"/><Relationship Id="rId102" Type="http://schemas.openxmlformats.org/officeDocument/2006/relationships/customXml" Target="../ink/ink7866.xml"/><Relationship Id="rId101" Type="http://schemas.openxmlformats.org/officeDocument/2006/relationships/image" Target="../media/image7263.png"/><Relationship Id="rId100" Type="http://schemas.openxmlformats.org/officeDocument/2006/relationships/customXml" Target="../ink/ink7865.xml"/><Relationship Id="rId10" Type="http://schemas.openxmlformats.org/officeDocument/2006/relationships/image" Target="../media/image7218.png"/><Relationship Id="rId1" Type="http://schemas.openxmlformats.org/officeDocument/2006/relationships/customXml" Target="../ink/ink7815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ags" Target="../tags/tag143.xml"/><Relationship Id="rId1" Type="http://schemas.openxmlformats.org/officeDocument/2006/relationships/tags" Target="../tags/tag142.xml"/></Relationships>
</file>

<file path=ppt/slides/_rels/slide79.xml.rels><?xml version="1.0" encoding="UTF-8" standalone="yes"?>
<Relationships xmlns="http://schemas.openxmlformats.org/package/2006/relationships"><Relationship Id="rId9" Type="http://schemas.openxmlformats.org/officeDocument/2006/relationships/customXml" Target="../ink/ink7989.xml"/><Relationship Id="rId8" Type="http://schemas.openxmlformats.org/officeDocument/2006/relationships/image" Target="../media/image7379.png"/><Relationship Id="rId7" Type="http://schemas.openxmlformats.org/officeDocument/2006/relationships/customXml" Target="../ink/ink7988.xml"/><Relationship Id="rId6" Type="http://schemas.openxmlformats.org/officeDocument/2006/relationships/image" Target="../media/image7378.png"/><Relationship Id="rId56" Type="http://schemas.openxmlformats.org/officeDocument/2006/relationships/slideLayout" Target="../slideLayouts/slideLayout2.xml"/><Relationship Id="rId55" Type="http://schemas.openxmlformats.org/officeDocument/2006/relationships/tags" Target="../tags/tag144.xml"/><Relationship Id="rId54" Type="http://schemas.openxmlformats.org/officeDocument/2006/relationships/image" Target="../media/image7401.png"/><Relationship Id="rId53" Type="http://schemas.openxmlformats.org/officeDocument/2006/relationships/customXml" Target="../ink/ink8011.xml"/><Relationship Id="rId52" Type="http://schemas.openxmlformats.org/officeDocument/2006/relationships/image" Target="../media/image7400.png"/><Relationship Id="rId51" Type="http://schemas.openxmlformats.org/officeDocument/2006/relationships/customXml" Target="../ink/ink8010.xml"/><Relationship Id="rId50" Type="http://schemas.openxmlformats.org/officeDocument/2006/relationships/image" Target="../media/image7399.png"/><Relationship Id="rId5" Type="http://schemas.openxmlformats.org/officeDocument/2006/relationships/customXml" Target="../ink/ink7987.xml"/><Relationship Id="rId49" Type="http://schemas.openxmlformats.org/officeDocument/2006/relationships/customXml" Target="../ink/ink8009.xml"/><Relationship Id="rId48" Type="http://schemas.openxmlformats.org/officeDocument/2006/relationships/image" Target="../media/image7398.png"/><Relationship Id="rId47" Type="http://schemas.openxmlformats.org/officeDocument/2006/relationships/customXml" Target="../ink/ink8008.xml"/><Relationship Id="rId46" Type="http://schemas.openxmlformats.org/officeDocument/2006/relationships/image" Target="../media/image7397.png"/><Relationship Id="rId45" Type="http://schemas.openxmlformats.org/officeDocument/2006/relationships/customXml" Target="../ink/ink8007.xml"/><Relationship Id="rId44" Type="http://schemas.openxmlformats.org/officeDocument/2006/relationships/image" Target="../media/image7396.png"/><Relationship Id="rId43" Type="http://schemas.openxmlformats.org/officeDocument/2006/relationships/customXml" Target="../ink/ink8006.xml"/><Relationship Id="rId42" Type="http://schemas.openxmlformats.org/officeDocument/2006/relationships/image" Target="../media/image7395.png"/><Relationship Id="rId41" Type="http://schemas.openxmlformats.org/officeDocument/2006/relationships/customXml" Target="../ink/ink8005.xml"/><Relationship Id="rId40" Type="http://schemas.openxmlformats.org/officeDocument/2006/relationships/image" Target="../media/image7394.png"/><Relationship Id="rId4" Type="http://schemas.openxmlformats.org/officeDocument/2006/relationships/image" Target="../media/image7377.png"/><Relationship Id="rId39" Type="http://schemas.openxmlformats.org/officeDocument/2006/relationships/customXml" Target="../ink/ink8004.xml"/><Relationship Id="rId38" Type="http://schemas.openxmlformats.org/officeDocument/2006/relationships/image" Target="../media/image7393.png"/><Relationship Id="rId37" Type="http://schemas.openxmlformats.org/officeDocument/2006/relationships/customXml" Target="../ink/ink8003.xml"/><Relationship Id="rId36" Type="http://schemas.openxmlformats.org/officeDocument/2006/relationships/image" Target="../media/image7392.png"/><Relationship Id="rId35" Type="http://schemas.openxmlformats.org/officeDocument/2006/relationships/customXml" Target="../ink/ink8002.xml"/><Relationship Id="rId34" Type="http://schemas.openxmlformats.org/officeDocument/2006/relationships/image" Target="../media/image7391.png"/><Relationship Id="rId33" Type="http://schemas.openxmlformats.org/officeDocument/2006/relationships/customXml" Target="../ink/ink8001.xml"/><Relationship Id="rId32" Type="http://schemas.openxmlformats.org/officeDocument/2006/relationships/image" Target="../media/image7390.png"/><Relationship Id="rId31" Type="http://schemas.openxmlformats.org/officeDocument/2006/relationships/customXml" Target="../ink/ink8000.xml"/><Relationship Id="rId30" Type="http://schemas.openxmlformats.org/officeDocument/2006/relationships/image" Target="../media/image7389.png"/><Relationship Id="rId3" Type="http://schemas.openxmlformats.org/officeDocument/2006/relationships/customXml" Target="../ink/ink7986.xml"/><Relationship Id="rId29" Type="http://schemas.openxmlformats.org/officeDocument/2006/relationships/customXml" Target="../ink/ink7999.xml"/><Relationship Id="rId28" Type="http://schemas.openxmlformats.org/officeDocument/2006/relationships/image" Target="../media/image7388.png"/><Relationship Id="rId27" Type="http://schemas.openxmlformats.org/officeDocument/2006/relationships/customXml" Target="../ink/ink7998.xml"/><Relationship Id="rId26" Type="http://schemas.openxmlformats.org/officeDocument/2006/relationships/image" Target="../media/image7387.png"/><Relationship Id="rId25" Type="http://schemas.openxmlformats.org/officeDocument/2006/relationships/customXml" Target="../ink/ink7997.xml"/><Relationship Id="rId24" Type="http://schemas.openxmlformats.org/officeDocument/2006/relationships/image" Target="../media/image7386.png"/><Relationship Id="rId23" Type="http://schemas.openxmlformats.org/officeDocument/2006/relationships/customXml" Target="../ink/ink7996.xml"/><Relationship Id="rId22" Type="http://schemas.openxmlformats.org/officeDocument/2006/relationships/image" Target="../media/image7385.png"/><Relationship Id="rId21" Type="http://schemas.openxmlformats.org/officeDocument/2006/relationships/customXml" Target="../ink/ink7995.xml"/><Relationship Id="rId20" Type="http://schemas.openxmlformats.org/officeDocument/2006/relationships/image" Target="../media/image7384.png"/><Relationship Id="rId2" Type="http://schemas.openxmlformats.org/officeDocument/2006/relationships/image" Target="../media/image7376.png"/><Relationship Id="rId19" Type="http://schemas.openxmlformats.org/officeDocument/2006/relationships/customXml" Target="../ink/ink7994.xml"/><Relationship Id="rId18" Type="http://schemas.openxmlformats.org/officeDocument/2006/relationships/image" Target="../media/image7383.png"/><Relationship Id="rId17" Type="http://schemas.openxmlformats.org/officeDocument/2006/relationships/customXml" Target="../ink/ink7993.xml"/><Relationship Id="rId16" Type="http://schemas.openxmlformats.org/officeDocument/2006/relationships/image" Target="../media/image7382.png"/><Relationship Id="rId15" Type="http://schemas.openxmlformats.org/officeDocument/2006/relationships/customXml" Target="../ink/ink7992.xml"/><Relationship Id="rId14" Type="http://schemas.openxmlformats.org/officeDocument/2006/relationships/image" Target="../media/image7381.png"/><Relationship Id="rId13" Type="http://schemas.openxmlformats.org/officeDocument/2006/relationships/customXml" Target="../ink/ink7991.xml"/><Relationship Id="rId12" Type="http://schemas.openxmlformats.org/officeDocument/2006/relationships/image" Target="../media/image269.png"/><Relationship Id="rId11" Type="http://schemas.openxmlformats.org/officeDocument/2006/relationships/customXml" Target="../ink/ink7990.xml"/><Relationship Id="rId10" Type="http://schemas.openxmlformats.org/officeDocument/2006/relationships/image" Target="../media/image7380.png"/><Relationship Id="rId1" Type="http://schemas.openxmlformats.org/officeDocument/2006/relationships/customXml" Target="../ink/ink7985.xml"/></Relationships>
</file>

<file path=ppt/slides/_rels/slide8.xml.rels><?xml version="1.0" encoding="UTF-8" standalone="yes"?>
<Relationships xmlns="http://schemas.openxmlformats.org/package/2006/relationships"><Relationship Id="rId99" Type="http://schemas.openxmlformats.org/officeDocument/2006/relationships/customXml" Target="../ink/ink165.xml"/><Relationship Id="rId98" Type="http://schemas.openxmlformats.org/officeDocument/2006/relationships/image" Target="../media/image161.png"/><Relationship Id="rId97" Type="http://schemas.openxmlformats.org/officeDocument/2006/relationships/customXml" Target="../ink/ink164.xml"/><Relationship Id="rId96" Type="http://schemas.openxmlformats.org/officeDocument/2006/relationships/image" Target="../media/image160.png"/><Relationship Id="rId95" Type="http://schemas.openxmlformats.org/officeDocument/2006/relationships/customXml" Target="../ink/ink163.xml"/><Relationship Id="rId94" Type="http://schemas.openxmlformats.org/officeDocument/2006/relationships/image" Target="../media/image159.png"/><Relationship Id="rId93" Type="http://schemas.openxmlformats.org/officeDocument/2006/relationships/customXml" Target="../ink/ink162.xml"/><Relationship Id="rId92" Type="http://schemas.openxmlformats.org/officeDocument/2006/relationships/image" Target="../media/image158.png"/><Relationship Id="rId91" Type="http://schemas.openxmlformats.org/officeDocument/2006/relationships/customXml" Target="../ink/ink161.xml"/><Relationship Id="rId90" Type="http://schemas.openxmlformats.org/officeDocument/2006/relationships/image" Target="../media/image157.png"/><Relationship Id="rId9" Type="http://schemas.openxmlformats.org/officeDocument/2006/relationships/image" Target="../media/image120.png"/><Relationship Id="rId89" Type="http://schemas.openxmlformats.org/officeDocument/2006/relationships/customXml" Target="../ink/ink160.xml"/><Relationship Id="rId88" Type="http://schemas.openxmlformats.org/officeDocument/2006/relationships/customXml" Target="../ink/ink159.xml"/><Relationship Id="rId87" Type="http://schemas.openxmlformats.org/officeDocument/2006/relationships/image" Target="../media/image156.png"/><Relationship Id="rId86" Type="http://schemas.openxmlformats.org/officeDocument/2006/relationships/customXml" Target="../ink/ink158.xml"/><Relationship Id="rId85" Type="http://schemas.openxmlformats.org/officeDocument/2006/relationships/image" Target="../media/image155.png"/><Relationship Id="rId84" Type="http://schemas.openxmlformats.org/officeDocument/2006/relationships/customXml" Target="../ink/ink157.xml"/><Relationship Id="rId83" Type="http://schemas.openxmlformats.org/officeDocument/2006/relationships/image" Target="../media/image154.png"/><Relationship Id="rId82" Type="http://schemas.openxmlformats.org/officeDocument/2006/relationships/customXml" Target="../ink/ink156.xml"/><Relationship Id="rId81" Type="http://schemas.openxmlformats.org/officeDocument/2006/relationships/image" Target="../media/image153.png"/><Relationship Id="rId80" Type="http://schemas.openxmlformats.org/officeDocument/2006/relationships/customXml" Target="../ink/ink155.xml"/><Relationship Id="rId8" Type="http://schemas.openxmlformats.org/officeDocument/2006/relationships/customXml" Target="../ink/ink116.xml"/><Relationship Id="rId79" Type="http://schemas.openxmlformats.org/officeDocument/2006/relationships/image" Target="../media/image152.png"/><Relationship Id="rId78" Type="http://schemas.openxmlformats.org/officeDocument/2006/relationships/customXml" Target="../ink/ink154.xml"/><Relationship Id="rId77" Type="http://schemas.openxmlformats.org/officeDocument/2006/relationships/image" Target="../media/image151.png"/><Relationship Id="rId76" Type="http://schemas.openxmlformats.org/officeDocument/2006/relationships/customXml" Target="../ink/ink153.xml"/><Relationship Id="rId75" Type="http://schemas.openxmlformats.org/officeDocument/2006/relationships/image" Target="../media/image150.png"/><Relationship Id="rId74" Type="http://schemas.openxmlformats.org/officeDocument/2006/relationships/customXml" Target="../ink/ink152.xml"/><Relationship Id="rId73" Type="http://schemas.openxmlformats.org/officeDocument/2006/relationships/image" Target="../media/image149.png"/><Relationship Id="rId72" Type="http://schemas.openxmlformats.org/officeDocument/2006/relationships/customXml" Target="../ink/ink151.xml"/><Relationship Id="rId71" Type="http://schemas.openxmlformats.org/officeDocument/2006/relationships/customXml" Target="../ink/ink150.xml"/><Relationship Id="rId70" Type="http://schemas.openxmlformats.org/officeDocument/2006/relationships/image" Target="../media/image148.png"/><Relationship Id="rId7" Type="http://schemas.openxmlformats.org/officeDocument/2006/relationships/image" Target="../media/image119.png"/><Relationship Id="rId69" Type="http://schemas.openxmlformats.org/officeDocument/2006/relationships/customXml" Target="../ink/ink149.xml"/><Relationship Id="rId68" Type="http://schemas.openxmlformats.org/officeDocument/2006/relationships/image" Target="../media/image147.png"/><Relationship Id="rId67" Type="http://schemas.openxmlformats.org/officeDocument/2006/relationships/customXml" Target="../ink/ink148.xml"/><Relationship Id="rId66" Type="http://schemas.openxmlformats.org/officeDocument/2006/relationships/image" Target="../media/image146.png"/><Relationship Id="rId65" Type="http://schemas.openxmlformats.org/officeDocument/2006/relationships/customXml" Target="../ink/ink147.xml"/><Relationship Id="rId64" Type="http://schemas.openxmlformats.org/officeDocument/2006/relationships/image" Target="../media/image145.png"/><Relationship Id="rId63" Type="http://schemas.openxmlformats.org/officeDocument/2006/relationships/customXml" Target="../ink/ink146.xml"/><Relationship Id="rId62" Type="http://schemas.openxmlformats.org/officeDocument/2006/relationships/image" Target="../media/image144.png"/><Relationship Id="rId61" Type="http://schemas.openxmlformats.org/officeDocument/2006/relationships/customXml" Target="../ink/ink145.xml"/><Relationship Id="rId60" Type="http://schemas.openxmlformats.org/officeDocument/2006/relationships/image" Target="../media/image143.png"/><Relationship Id="rId6" Type="http://schemas.openxmlformats.org/officeDocument/2006/relationships/customXml" Target="../ink/ink115.xml"/><Relationship Id="rId59" Type="http://schemas.openxmlformats.org/officeDocument/2006/relationships/customXml" Target="../ink/ink144.xml"/><Relationship Id="rId58" Type="http://schemas.openxmlformats.org/officeDocument/2006/relationships/image" Target="../media/image142.png"/><Relationship Id="rId57" Type="http://schemas.openxmlformats.org/officeDocument/2006/relationships/customXml" Target="../ink/ink143.xml"/><Relationship Id="rId56" Type="http://schemas.openxmlformats.org/officeDocument/2006/relationships/image" Target="../media/image141.png"/><Relationship Id="rId55" Type="http://schemas.openxmlformats.org/officeDocument/2006/relationships/customXml" Target="../ink/ink142.xml"/><Relationship Id="rId54" Type="http://schemas.openxmlformats.org/officeDocument/2006/relationships/image" Target="../media/image140.png"/><Relationship Id="rId53" Type="http://schemas.openxmlformats.org/officeDocument/2006/relationships/customXml" Target="../ink/ink141.xml"/><Relationship Id="rId52" Type="http://schemas.openxmlformats.org/officeDocument/2006/relationships/image" Target="../media/image139.png"/><Relationship Id="rId51" Type="http://schemas.openxmlformats.org/officeDocument/2006/relationships/customXml" Target="../ink/ink140.xml"/><Relationship Id="rId50" Type="http://schemas.openxmlformats.org/officeDocument/2006/relationships/customXml" Target="../ink/ink139.xml"/><Relationship Id="rId5" Type="http://schemas.openxmlformats.org/officeDocument/2006/relationships/image" Target="../media/image118.png"/><Relationship Id="rId49" Type="http://schemas.openxmlformats.org/officeDocument/2006/relationships/image" Target="../media/image138.png"/><Relationship Id="rId48" Type="http://schemas.openxmlformats.org/officeDocument/2006/relationships/customXml" Target="../ink/ink138.xml"/><Relationship Id="rId47" Type="http://schemas.openxmlformats.org/officeDocument/2006/relationships/image" Target="../media/image137.png"/><Relationship Id="rId46" Type="http://schemas.openxmlformats.org/officeDocument/2006/relationships/customXml" Target="../ink/ink137.xml"/><Relationship Id="rId45" Type="http://schemas.openxmlformats.org/officeDocument/2006/relationships/image" Target="../media/image136.png"/><Relationship Id="rId44" Type="http://schemas.openxmlformats.org/officeDocument/2006/relationships/customXml" Target="../ink/ink136.xml"/><Relationship Id="rId43" Type="http://schemas.openxmlformats.org/officeDocument/2006/relationships/image" Target="../media/image135.png"/><Relationship Id="rId42" Type="http://schemas.openxmlformats.org/officeDocument/2006/relationships/customXml" Target="../ink/ink135.xml"/><Relationship Id="rId41" Type="http://schemas.openxmlformats.org/officeDocument/2006/relationships/customXml" Target="../ink/ink134.xml"/><Relationship Id="rId40" Type="http://schemas.openxmlformats.org/officeDocument/2006/relationships/image" Target="../media/image134.png"/><Relationship Id="rId4" Type="http://schemas.openxmlformats.org/officeDocument/2006/relationships/customXml" Target="../ink/ink114.xml"/><Relationship Id="rId39" Type="http://schemas.openxmlformats.org/officeDocument/2006/relationships/customXml" Target="../ink/ink133.xml"/><Relationship Id="rId38" Type="http://schemas.openxmlformats.org/officeDocument/2006/relationships/image" Target="../media/image133.png"/><Relationship Id="rId37" Type="http://schemas.openxmlformats.org/officeDocument/2006/relationships/customXml" Target="../ink/ink132.xml"/><Relationship Id="rId36" Type="http://schemas.openxmlformats.org/officeDocument/2006/relationships/image" Target="../media/image132.png"/><Relationship Id="rId35" Type="http://schemas.openxmlformats.org/officeDocument/2006/relationships/customXml" Target="../ink/ink131.xml"/><Relationship Id="rId34" Type="http://schemas.openxmlformats.org/officeDocument/2006/relationships/image" Target="../media/image131.png"/><Relationship Id="rId33" Type="http://schemas.openxmlformats.org/officeDocument/2006/relationships/customXml" Target="../ink/ink130.xml"/><Relationship Id="rId32" Type="http://schemas.openxmlformats.org/officeDocument/2006/relationships/image" Target="../media/image130.png"/><Relationship Id="rId31" Type="http://schemas.openxmlformats.org/officeDocument/2006/relationships/customXml" Target="../ink/ink129.xml"/><Relationship Id="rId30" Type="http://schemas.openxmlformats.org/officeDocument/2006/relationships/image" Target="../media/image129.png"/><Relationship Id="rId3" Type="http://schemas.openxmlformats.org/officeDocument/2006/relationships/image" Target="../media/image117.png"/><Relationship Id="rId29" Type="http://schemas.openxmlformats.org/officeDocument/2006/relationships/customXml" Target="../ink/ink128.xml"/><Relationship Id="rId28" Type="http://schemas.openxmlformats.org/officeDocument/2006/relationships/image" Target="../media/image128.png"/><Relationship Id="rId27" Type="http://schemas.openxmlformats.org/officeDocument/2006/relationships/customXml" Target="../ink/ink127.xml"/><Relationship Id="rId26" Type="http://schemas.openxmlformats.org/officeDocument/2006/relationships/customXml" Target="../ink/ink126.xml"/><Relationship Id="rId25" Type="http://schemas.openxmlformats.org/officeDocument/2006/relationships/customXml" Target="../ink/ink125.xml"/><Relationship Id="rId24" Type="http://schemas.openxmlformats.org/officeDocument/2006/relationships/image" Target="../media/image127.png"/><Relationship Id="rId23" Type="http://schemas.openxmlformats.org/officeDocument/2006/relationships/customXml" Target="../ink/ink124.xml"/><Relationship Id="rId22" Type="http://schemas.openxmlformats.org/officeDocument/2006/relationships/image" Target="../media/image126.png"/><Relationship Id="rId21" Type="http://schemas.openxmlformats.org/officeDocument/2006/relationships/customXml" Target="../ink/ink123.xml"/><Relationship Id="rId20" Type="http://schemas.openxmlformats.org/officeDocument/2006/relationships/image" Target="../media/image125.png"/><Relationship Id="rId2" Type="http://schemas.openxmlformats.org/officeDocument/2006/relationships/customXml" Target="../ink/ink113.xml"/><Relationship Id="rId19" Type="http://schemas.openxmlformats.org/officeDocument/2006/relationships/customXml" Target="../ink/ink122.xml"/><Relationship Id="rId18" Type="http://schemas.openxmlformats.org/officeDocument/2006/relationships/image" Target="../media/image124.png"/><Relationship Id="rId17" Type="http://schemas.openxmlformats.org/officeDocument/2006/relationships/customXml" Target="../ink/ink121.xml"/><Relationship Id="rId16" Type="http://schemas.openxmlformats.org/officeDocument/2006/relationships/image" Target="../media/image123.png"/><Relationship Id="rId15" Type="http://schemas.openxmlformats.org/officeDocument/2006/relationships/customXml" Target="../ink/ink120.xml"/><Relationship Id="rId14" Type="http://schemas.openxmlformats.org/officeDocument/2006/relationships/customXml" Target="../ink/ink119.xml"/><Relationship Id="rId13" Type="http://schemas.openxmlformats.org/officeDocument/2006/relationships/image" Target="../media/image122.png"/><Relationship Id="rId12" Type="http://schemas.openxmlformats.org/officeDocument/2006/relationships/customXml" Target="../ink/ink118.xml"/><Relationship Id="rId116" Type="http://schemas.openxmlformats.org/officeDocument/2006/relationships/slideLayout" Target="../slideLayouts/slideLayout2.xml"/><Relationship Id="rId115" Type="http://schemas.openxmlformats.org/officeDocument/2006/relationships/tags" Target="../tags/tag73.xml"/><Relationship Id="rId114" Type="http://schemas.openxmlformats.org/officeDocument/2006/relationships/image" Target="../media/image169.png"/><Relationship Id="rId113" Type="http://schemas.openxmlformats.org/officeDocument/2006/relationships/customXml" Target="../ink/ink172.xml"/><Relationship Id="rId112" Type="http://schemas.openxmlformats.org/officeDocument/2006/relationships/image" Target="../media/image168.png"/><Relationship Id="rId111" Type="http://schemas.openxmlformats.org/officeDocument/2006/relationships/customXml" Target="../ink/ink171.xml"/><Relationship Id="rId110" Type="http://schemas.openxmlformats.org/officeDocument/2006/relationships/image" Target="../media/image167.png"/><Relationship Id="rId11" Type="http://schemas.openxmlformats.org/officeDocument/2006/relationships/image" Target="../media/image121.png"/><Relationship Id="rId109" Type="http://schemas.openxmlformats.org/officeDocument/2006/relationships/customXml" Target="../ink/ink170.xml"/><Relationship Id="rId108" Type="http://schemas.openxmlformats.org/officeDocument/2006/relationships/image" Target="../media/image166.png"/><Relationship Id="rId107" Type="http://schemas.openxmlformats.org/officeDocument/2006/relationships/customXml" Target="../ink/ink169.xml"/><Relationship Id="rId106" Type="http://schemas.openxmlformats.org/officeDocument/2006/relationships/image" Target="../media/image165.png"/><Relationship Id="rId105" Type="http://schemas.openxmlformats.org/officeDocument/2006/relationships/customXml" Target="../ink/ink168.xml"/><Relationship Id="rId104" Type="http://schemas.openxmlformats.org/officeDocument/2006/relationships/image" Target="../media/image164.png"/><Relationship Id="rId103" Type="http://schemas.openxmlformats.org/officeDocument/2006/relationships/customXml" Target="../ink/ink167.xml"/><Relationship Id="rId102" Type="http://schemas.openxmlformats.org/officeDocument/2006/relationships/image" Target="../media/image163.png"/><Relationship Id="rId101" Type="http://schemas.openxmlformats.org/officeDocument/2006/relationships/customXml" Target="../ink/ink166.xml"/><Relationship Id="rId100" Type="http://schemas.openxmlformats.org/officeDocument/2006/relationships/image" Target="../media/image162.png"/><Relationship Id="rId10" Type="http://schemas.openxmlformats.org/officeDocument/2006/relationships/customXml" Target="../ink/ink117.xml"/><Relationship Id="rId1" Type="http://schemas.openxmlformats.org/officeDocument/2006/relationships/image" Target="../media/image116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5.xml"/></Relationships>
</file>

<file path=ppt/slides/_rels/slide81.xml.rels><?xml version="1.0" encoding="UTF-8" standalone="yes"?>
<Relationships xmlns="http://schemas.openxmlformats.org/package/2006/relationships"><Relationship Id="rId9" Type="http://schemas.openxmlformats.org/officeDocument/2006/relationships/image" Target="../media/image7404.png"/><Relationship Id="rId8" Type="http://schemas.openxmlformats.org/officeDocument/2006/relationships/customXml" Target="../ink/ink8016.xml"/><Relationship Id="rId7" Type="http://schemas.openxmlformats.org/officeDocument/2006/relationships/image" Target="../media/image7403.png"/><Relationship Id="rId61" Type="http://schemas.openxmlformats.org/officeDocument/2006/relationships/slideLayout" Target="../slideLayouts/slideLayout13.xml"/><Relationship Id="rId60" Type="http://schemas.openxmlformats.org/officeDocument/2006/relationships/tags" Target="../tags/tag146.xml"/><Relationship Id="rId6" Type="http://schemas.openxmlformats.org/officeDocument/2006/relationships/customXml" Target="../ink/ink8015.xml"/><Relationship Id="rId59" Type="http://schemas.openxmlformats.org/officeDocument/2006/relationships/image" Target="../media/image7429.png"/><Relationship Id="rId58" Type="http://schemas.openxmlformats.org/officeDocument/2006/relationships/customXml" Target="../ink/ink8041.xml"/><Relationship Id="rId57" Type="http://schemas.openxmlformats.org/officeDocument/2006/relationships/image" Target="../media/image7428.png"/><Relationship Id="rId56" Type="http://schemas.openxmlformats.org/officeDocument/2006/relationships/customXml" Target="../ink/ink8040.xml"/><Relationship Id="rId55" Type="http://schemas.openxmlformats.org/officeDocument/2006/relationships/image" Target="../media/image7427.png"/><Relationship Id="rId54" Type="http://schemas.openxmlformats.org/officeDocument/2006/relationships/customXml" Target="../ink/ink8039.xml"/><Relationship Id="rId53" Type="http://schemas.openxmlformats.org/officeDocument/2006/relationships/image" Target="../media/image7426.png"/><Relationship Id="rId52" Type="http://schemas.openxmlformats.org/officeDocument/2006/relationships/customXml" Target="../ink/ink8038.xml"/><Relationship Id="rId51" Type="http://schemas.openxmlformats.org/officeDocument/2006/relationships/image" Target="../media/image7425.png"/><Relationship Id="rId50" Type="http://schemas.openxmlformats.org/officeDocument/2006/relationships/customXml" Target="../ink/ink8037.xml"/><Relationship Id="rId5" Type="http://schemas.openxmlformats.org/officeDocument/2006/relationships/image" Target="../media/image7402.png"/><Relationship Id="rId49" Type="http://schemas.openxmlformats.org/officeDocument/2006/relationships/image" Target="../media/image7424.png"/><Relationship Id="rId48" Type="http://schemas.openxmlformats.org/officeDocument/2006/relationships/customXml" Target="../ink/ink8036.xml"/><Relationship Id="rId47" Type="http://schemas.openxmlformats.org/officeDocument/2006/relationships/image" Target="../media/image7423.png"/><Relationship Id="rId46" Type="http://schemas.openxmlformats.org/officeDocument/2006/relationships/customXml" Target="../ink/ink8035.xml"/><Relationship Id="rId45" Type="http://schemas.openxmlformats.org/officeDocument/2006/relationships/image" Target="../media/image7422.png"/><Relationship Id="rId44" Type="http://schemas.openxmlformats.org/officeDocument/2006/relationships/customXml" Target="../ink/ink8034.xml"/><Relationship Id="rId43" Type="http://schemas.openxmlformats.org/officeDocument/2006/relationships/image" Target="../media/image7421.png"/><Relationship Id="rId42" Type="http://schemas.openxmlformats.org/officeDocument/2006/relationships/customXml" Target="../ink/ink8033.xml"/><Relationship Id="rId41" Type="http://schemas.openxmlformats.org/officeDocument/2006/relationships/image" Target="../media/image7420.png"/><Relationship Id="rId40" Type="http://schemas.openxmlformats.org/officeDocument/2006/relationships/customXml" Target="../ink/ink8032.xml"/><Relationship Id="rId4" Type="http://schemas.openxmlformats.org/officeDocument/2006/relationships/customXml" Target="../ink/ink8014.xml"/><Relationship Id="rId39" Type="http://schemas.openxmlformats.org/officeDocument/2006/relationships/image" Target="../media/image7419.png"/><Relationship Id="rId38" Type="http://schemas.openxmlformats.org/officeDocument/2006/relationships/customXml" Target="../ink/ink8031.xml"/><Relationship Id="rId37" Type="http://schemas.openxmlformats.org/officeDocument/2006/relationships/image" Target="../media/image7418.png"/><Relationship Id="rId36" Type="http://schemas.openxmlformats.org/officeDocument/2006/relationships/customXml" Target="../ink/ink8030.xml"/><Relationship Id="rId35" Type="http://schemas.openxmlformats.org/officeDocument/2006/relationships/image" Target="../media/image7417.png"/><Relationship Id="rId34" Type="http://schemas.openxmlformats.org/officeDocument/2006/relationships/customXml" Target="../ink/ink8029.xml"/><Relationship Id="rId33" Type="http://schemas.openxmlformats.org/officeDocument/2006/relationships/image" Target="../media/image7416.png"/><Relationship Id="rId32" Type="http://schemas.openxmlformats.org/officeDocument/2006/relationships/customXml" Target="../ink/ink8028.xml"/><Relationship Id="rId31" Type="http://schemas.openxmlformats.org/officeDocument/2006/relationships/image" Target="../media/image7415.png"/><Relationship Id="rId30" Type="http://schemas.openxmlformats.org/officeDocument/2006/relationships/customXml" Target="../ink/ink8027.xml"/><Relationship Id="rId3" Type="http://schemas.openxmlformats.org/officeDocument/2006/relationships/customXml" Target="../ink/ink8013.xml"/><Relationship Id="rId29" Type="http://schemas.openxmlformats.org/officeDocument/2006/relationships/image" Target="../media/image7414.png"/><Relationship Id="rId28" Type="http://schemas.openxmlformats.org/officeDocument/2006/relationships/customXml" Target="../ink/ink8026.xml"/><Relationship Id="rId27" Type="http://schemas.openxmlformats.org/officeDocument/2006/relationships/image" Target="../media/image7413.png"/><Relationship Id="rId26" Type="http://schemas.openxmlformats.org/officeDocument/2006/relationships/customXml" Target="../ink/ink8025.xml"/><Relationship Id="rId25" Type="http://schemas.openxmlformats.org/officeDocument/2006/relationships/image" Target="../media/image7412.png"/><Relationship Id="rId24" Type="http://schemas.openxmlformats.org/officeDocument/2006/relationships/customXml" Target="../ink/ink8024.xml"/><Relationship Id="rId23" Type="http://schemas.openxmlformats.org/officeDocument/2006/relationships/image" Target="../media/image7411.png"/><Relationship Id="rId22" Type="http://schemas.openxmlformats.org/officeDocument/2006/relationships/customXml" Target="../ink/ink8023.xml"/><Relationship Id="rId21" Type="http://schemas.openxmlformats.org/officeDocument/2006/relationships/image" Target="../media/image7410.png"/><Relationship Id="rId20" Type="http://schemas.openxmlformats.org/officeDocument/2006/relationships/customXml" Target="../ink/ink8022.xml"/><Relationship Id="rId2" Type="http://schemas.openxmlformats.org/officeDocument/2006/relationships/image" Target="../media/image269.png"/><Relationship Id="rId19" Type="http://schemas.openxmlformats.org/officeDocument/2006/relationships/image" Target="../media/image7409.png"/><Relationship Id="rId18" Type="http://schemas.openxmlformats.org/officeDocument/2006/relationships/customXml" Target="../ink/ink8021.xml"/><Relationship Id="rId17" Type="http://schemas.openxmlformats.org/officeDocument/2006/relationships/image" Target="../media/image7408.png"/><Relationship Id="rId16" Type="http://schemas.openxmlformats.org/officeDocument/2006/relationships/customXml" Target="../ink/ink8020.xml"/><Relationship Id="rId15" Type="http://schemas.openxmlformats.org/officeDocument/2006/relationships/image" Target="../media/image7407.png"/><Relationship Id="rId14" Type="http://schemas.openxmlformats.org/officeDocument/2006/relationships/customXml" Target="../ink/ink8019.xml"/><Relationship Id="rId13" Type="http://schemas.openxmlformats.org/officeDocument/2006/relationships/image" Target="../media/image7406.png"/><Relationship Id="rId12" Type="http://schemas.openxmlformats.org/officeDocument/2006/relationships/customXml" Target="../ink/ink8018.xml"/><Relationship Id="rId11" Type="http://schemas.openxmlformats.org/officeDocument/2006/relationships/image" Target="../media/image7405.png"/><Relationship Id="rId10" Type="http://schemas.openxmlformats.org/officeDocument/2006/relationships/customXml" Target="../ink/ink8017.xml"/><Relationship Id="rId1" Type="http://schemas.openxmlformats.org/officeDocument/2006/relationships/customXml" Target="../ink/ink8012.xml"/></Relationships>
</file>

<file path=ppt/slides/_rels/slide82.xml.rels><?xml version="1.0" encoding="UTF-8" standalone="yes"?>
<Relationships xmlns="http://schemas.openxmlformats.org/package/2006/relationships"><Relationship Id="rId99" Type="http://schemas.openxmlformats.org/officeDocument/2006/relationships/image" Target="../media/image7477.png"/><Relationship Id="rId98" Type="http://schemas.openxmlformats.org/officeDocument/2006/relationships/customXml" Target="../ink/ink8091.xml"/><Relationship Id="rId97" Type="http://schemas.openxmlformats.org/officeDocument/2006/relationships/image" Target="../media/image7476.png"/><Relationship Id="rId96" Type="http://schemas.openxmlformats.org/officeDocument/2006/relationships/customXml" Target="../ink/ink8090.xml"/><Relationship Id="rId95" Type="http://schemas.openxmlformats.org/officeDocument/2006/relationships/image" Target="../media/image7475.png"/><Relationship Id="rId94" Type="http://schemas.openxmlformats.org/officeDocument/2006/relationships/customXml" Target="../ink/ink8089.xml"/><Relationship Id="rId93" Type="http://schemas.openxmlformats.org/officeDocument/2006/relationships/image" Target="../media/image7474.png"/><Relationship Id="rId92" Type="http://schemas.openxmlformats.org/officeDocument/2006/relationships/customXml" Target="../ink/ink8088.xml"/><Relationship Id="rId91" Type="http://schemas.openxmlformats.org/officeDocument/2006/relationships/image" Target="../media/image7473.png"/><Relationship Id="rId90" Type="http://schemas.openxmlformats.org/officeDocument/2006/relationships/customXml" Target="../ink/ink8087.xml"/><Relationship Id="rId9" Type="http://schemas.openxmlformats.org/officeDocument/2006/relationships/customXml" Target="../ink/ink8046.xml"/><Relationship Id="rId89" Type="http://schemas.openxmlformats.org/officeDocument/2006/relationships/image" Target="../media/image7472.png"/><Relationship Id="rId88" Type="http://schemas.openxmlformats.org/officeDocument/2006/relationships/customXml" Target="../ink/ink8086.xml"/><Relationship Id="rId87" Type="http://schemas.openxmlformats.org/officeDocument/2006/relationships/image" Target="../media/image7471.png"/><Relationship Id="rId86" Type="http://schemas.openxmlformats.org/officeDocument/2006/relationships/customXml" Target="../ink/ink8085.xml"/><Relationship Id="rId85" Type="http://schemas.openxmlformats.org/officeDocument/2006/relationships/image" Target="../media/image7470.png"/><Relationship Id="rId84" Type="http://schemas.openxmlformats.org/officeDocument/2006/relationships/customXml" Target="../ink/ink8084.xml"/><Relationship Id="rId83" Type="http://schemas.openxmlformats.org/officeDocument/2006/relationships/image" Target="../media/image7469.png"/><Relationship Id="rId82" Type="http://schemas.openxmlformats.org/officeDocument/2006/relationships/customXml" Target="../ink/ink8083.xml"/><Relationship Id="rId81" Type="http://schemas.openxmlformats.org/officeDocument/2006/relationships/image" Target="../media/image7468.png"/><Relationship Id="rId80" Type="http://schemas.openxmlformats.org/officeDocument/2006/relationships/customXml" Target="../ink/ink8082.xml"/><Relationship Id="rId8" Type="http://schemas.openxmlformats.org/officeDocument/2006/relationships/image" Target="../media/image7433.png"/><Relationship Id="rId79" Type="http://schemas.openxmlformats.org/officeDocument/2006/relationships/image" Target="../media/image7467.png"/><Relationship Id="rId78" Type="http://schemas.openxmlformats.org/officeDocument/2006/relationships/customXml" Target="../ink/ink8081.xml"/><Relationship Id="rId77" Type="http://schemas.openxmlformats.org/officeDocument/2006/relationships/image" Target="../media/image7466.png"/><Relationship Id="rId76" Type="http://schemas.openxmlformats.org/officeDocument/2006/relationships/customXml" Target="../ink/ink8080.xml"/><Relationship Id="rId75" Type="http://schemas.openxmlformats.org/officeDocument/2006/relationships/image" Target="../media/image7465.png"/><Relationship Id="rId74" Type="http://schemas.openxmlformats.org/officeDocument/2006/relationships/customXml" Target="../ink/ink8079.xml"/><Relationship Id="rId73" Type="http://schemas.openxmlformats.org/officeDocument/2006/relationships/image" Target="../media/image7464.png"/><Relationship Id="rId72" Type="http://schemas.openxmlformats.org/officeDocument/2006/relationships/customXml" Target="../ink/ink8078.xml"/><Relationship Id="rId71" Type="http://schemas.openxmlformats.org/officeDocument/2006/relationships/image" Target="../media/image7463.png"/><Relationship Id="rId70" Type="http://schemas.openxmlformats.org/officeDocument/2006/relationships/customXml" Target="../ink/ink8077.xml"/><Relationship Id="rId7" Type="http://schemas.openxmlformats.org/officeDocument/2006/relationships/customXml" Target="../ink/ink8045.xml"/><Relationship Id="rId69" Type="http://schemas.openxmlformats.org/officeDocument/2006/relationships/image" Target="../media/image7462.png"/><Relationship Id="rId68" Type="http://schemas.openxmlformats.org/officeDocument/2006/relationships/customXml" Target="../ink/ink8076.xml"/><Relationship Id="rId67" Type="http://schemas.openxmlformats.org/officeDocument/2006/relationships/image" Target="../media/image7461.png"/><Relationship Id="rId66" Type="http://schemas.openxmlformats.org/officeDocument/2006/relationships/customXml" Target="../ink/ink8075.xml"/><Relationship Id="rId65" Type="http://schemas.openxmlformats.org/officeDocument/2006/relationships/image" Target="../media/image7460.png"/><Relationship Id="rId64" Type="http://schemas.openxmlformats.org/officeDocument/2006/relationships/customXml" Target="../ink/ink8074.xml"/><Relationship Id="rId63" Type="http://schemas.openxmlformats.org/officeDocument/2006/relationships/image" Target="../media/image7459.png"/><Relationship Id="rId62" Type="http://schemas.openxmlformats.org/officeDocument/2006/relationships/customXml" Target="../ink/ink8073.xml"/><Relationship Id="rId61" Type="http://schemas.openxmlformats.org/officeDocument/2006/relationships/image" Target="../media/image7458.png"/><Relationship Id="rId60" Type="http://schemas.openxmlformats.org/officeDocument/2006/relationships/customXml" Target="../ink/ink8072.xml"/><Relationship Id="rId6" Type="http://schemas.openxmlformats.org/officeDocument/2006/relationships/image" Target="../media/image7432.png"/><Relationship Id="rId59" Type="http://schemas.openxmlformats.org/officeDocument/2006/relationships/image" Target="../media/image7457.png"/><Relationship Id="rId58" Type="http://schemas.openxmlformats.org/officeDocument/2006/relationships/customXml" Target="../ink/ink8071.xml"/><Relationship Id="rId57" Type="http://schemas.openxmlformats.org/officeDocument/2006/relationships/image" Target="../media/image7456.png"/><Relationship Id="rId56" Type="http://schemas.openxmlformats.org/officeDocument/2006/relationships/customXml" Target="../ink/ink8070.xml"/><Relationship Id="rId55" Type="http://schemas.openxmlformats.org/officeDocument/2006/relationships/image" Target="../media/image7455.png"/><Relationship Id="rId54" Type="http://schemas.openxmlformats.org/officeDocument/2006/relationships/customXml" Target="../ink/ink8069.xml"/><Relationship Id="rId53" Type="http://schemas.openxmlformats.org/officeDocument/2006/relationships/image" Target="../media/image7454.png"/><Relationship Id="rId52" Type="http://schemas.openxmlformats.org/officeDocument/2006/relationships/customXml" Target="../ink/ink8068.xml"/><Relationship Id="rId51" Type="http://schemas.openxmlformats.org/officeDocument/2006/relationships/image" Target="../media/image7453.png"/><Relationship Id="rId50" Type="http://schemas.openxmlformats.org/officeDocument/2006/relationships/customXml" Target="../ink/ink8067.xml"/><Relationship Id="rId5" Type="http://schemas.openxmlformats.org/officeDocument/2006/relationships/customXml" Target="../ink/ink8044.xml"/><Relationship Id="rId49" Type="http://schemas.openxmlformats.org/officeDocument/2006/relationships/customXml" Target="../ink/ink8066.xml"/><Relationship Id="rId48" Type="http://schemas.openxmlformats.org/officeDocument/2006/relationships/image" Target="../media/image7452.png"/><Relationship Id="rId47" Type="http://schemas.openxmlformats.org/officeDocument/2006/relationships/customXml" Target="../ink/ink8065.xml"/><Relationship Id="rId46" Type="http://schemas.openxmlformats.org/officeDocument/2006/relationships/image" Target="../media/image7451.png"/><Relationship Id="rId45" Type="http://schemas.openxmlformats.org/officeDocument/2006/relationships/customXml" Target="../ink/ink8064.xml"/><Relationship Id="rId44" Type="http://schemas.openxmlformats.org/officeDocument/2006/relationships/image" Target="../media/image7450.png"/><Relationship Id="rId43" Type="http://schemas.openxmlformats.org/officeDocument/2006/relationships/customXml" Target="../ink/ink8063.xml"/><Relationship Id="rId42" Type="http://schemas.openxmlformats.org/officeDocument/2006/relationships/image" Target="../media/image7449.png"/><Relationship Id="rId41" Type="http://schemas.openxmlformats.org/officeDocument/2006/relationships/customXml" Target="../ink/ink8062.xml"/><Relationship Id="rId40" Type="http://schemas.openxmlformats.org/officeDocument/2006/relationships/image" Target="../media/image7101.png"/><Relationship Id="rId4" Type="http://schemas.openxmlformats.org/officeDocument/2006/relationships/image" Target="../media/image7431.png"/><Relationship Id="rId39" Type="http://schemas.openxmlformats.org/officeDocument/2006/relationships/customXml" Target="../ink/ink8061.xml"/><Relationship Id="rId38" Type="http://schemas.openxmlformats.org/officeDocument/2006/relationships/image" Target="../media/image7448.png"/><Relationship Id="rId37" Type="http://schemas.openxmlformats.org/officeDocument/2006/relationships/customXml" Target="../ink/ink8060.xml"/><Relationship Id="rId36" Type="http://schemas.openxmlformats.org/officeDocument/2006/relationships/image" Target="../media/image7447.png"/><Relationship Id="rId35" Type="http://schemas.openxmlformats.org/officeDocument/2006/relationships/customXml" Target="../ink/ink8059.xml"/><Relationship Id="rId34" Type="http://schemas.openxmlformats.org/officeDocument/2006/relationships/image" Target="../media/image7446.png"/><Relationship Id="rId33" Type="http://schemas.openxmlformats.org/officeDocument/2006/relationships/customXml" Target="../ink/ink8058.xml"/><Relationship Id="rId32" Type="http://schemas.openxmlformats.org/officeDocument/2006/relationships/image" Target="../media/image7445.png"/><Relationship Id="rId31" Type="http://schemas.openxmlformats.org/officeDocument/2006/relationships/customXml" Target="../ink/ink8057.xml"/><Relationship Id="rId309" Type="http://schemas.openxmlformats.org/officeDocument/2006/relationships/slideLayout" Target="../slideLayouts/slideLayout13.xml"/><Relationship Id="rId308" Type="http://schemas.openxmlformats.org/officeDocument/2006/relationships/tags" Target="../tags/tag147.xml"/><Relationship Id="rId307" Type="http://schemas.openxmlformats.org/officeDocument/2006/relationships/image" Target="../media/image7581.png"/><Relationship Id="rId306" Type="http://schemas.openxmlformats.org/officeDocument/2006/relationships/customXml" Target="../ink/ink8195.xml"/><Relationship Id="rId305" Type="http://schemas.openxmlformats.org/officeDocument/2006/relationships/image" Target="../media/image7580.png"/><Relationship Id="rId304" Type="http://schemas.openxmlformats.org/officeDocument/2006/relationships/customXml" Target="../ink/ink8194.xml"/><Relationship Id="rId303" Type="http://schemas.openxmlformats.org/officeDocument/2006/relationships/image" Target="../media/image7579.png"/><Relationship Id="rId302" Type="http://schemas.openxmlformats.org/officeDocument/2006/relationships/customXml" Target="../ink/ink8193.xml"/><Relationship Id="rId301" Type="http://schemas.openxmlformats.org/officeDocument/2006/relationships/image" Target="../media/image7578.png"/><Relationship Id="rId300" Type="http://schemas.openxmlformats.org/officeDocument/2006/relationships/customXml" Target="../ink/ink8192.xml"/><Relationship Id="rId30" Type="http://schemas.openxmlformats.org/officeDocument/2006/relationships/image" Target="../media/image7444.png"/><Relationship Id="rId3" Type="http://schemas.openxmlformats.org/officeDocument/2006/relationships/customXml" Target="../ink/ink8043.xml"/><Relationship Id="rId299" Type="http://schemas.openxmlformats.org/officeDocument/2006/relationships/image" Target="../media/image7577.png"/><Relationship Id="rId298" Type="http://schemas.openxmlformats.org/officeDocument/2006/relationships/customXml" Target="../ink/ink8191.xml"/><Relationship Id="rId297" Type="http://schemas.openxmlformats.org/officeDocument/2006/relationships/image" Target="../media/image7576.png"/><Relationship Id="rId296" Type="http://schemas.openxmlformats.org/officeDocument/2006/relationships/customXml" Target="../ink/ink8190.xml"/><Relationship Id="rId295" Type="http://schemas.openxmlformats.org/officeDocument/2006/relationships/image" Target="../media/image7575.png"/><Relationship Id="rId294" Type="http://schemas.openxmlformats.org/officeDocument/2006/relationships/customXml" Target="../ink/ink8189.xml"/><Relationship Id="rId293" Type="http://schemas.openxmlformats.org/officeDocument/2006/relationships/image" Target="../media/image7574.png"/><Relationship Id="rId292" Type="http://schemas.openxmlformats.org/officeDocument/2006/relationships/customXml" Target="../ink/ink8188.xml"/><Relationship Id="rId291" Type="http://schemas.openxmlformats.org/officeDocument/2006/relationships/image" Target="../media/image7573.png"/><Relationship Id="rId290" Type="http://schemas.openxmlformats.org/officeDocument/2006/relationships/customXml" Target="../ink/ink8187.xml"/><Relationship Id="rId29" Type="http://schemas.openxmlformats.org/officeDocument/2006/relationships/customXml" Target="../ink/ink8056.xml"/><Relationship Id="rId289" Type="http://schemas.openxmlformats.org/officeDocument/2006/relationships/image" Target="../media/image7572.png"/><Relationship Id="rId288" Type="http://schemas.openxmlformats.org/officeDocument/2006/relationships/customXml" Target="../ink/ink8186.xml"/><Relationship Id="rId287" Type="http://schemas.openxmlformats.org/officeDocument/2006/relationships/image" Target="../media/image7571.png"/><Relationship Id="rId286" Type="http://schemas.openxmlformats.org/officeDocument/2006/relationships/customXml" Target="../ink/ink8185.xml"/><Relationship Id="rId285" Type="http://schemas.openxmlformats.org/officeDocument/2006/relationships/image" Target="../media/image7570.png"/><Relationship Id="rId284" Type="http://schemas.openxmlformats.org/officeDocument/2006/relationships/customXml" Target="../ink/ink8184.xml"/><Relationship Id="rId283" Type="http://schemas.openxmlformats.org/officeDocument/2006/relationships/image" Target="../media/image7569.png"/><Relationship Id="rId282" Type="http://schemas.openxmlformats.org/officeDocument/2006/relationships/customXml" Target="../ink/ink8183.xml"/><Relationship Id="rId281" Type="http://schemas.openxmlformats.org/officeDocument/2006/relationships/image" Target="../media/image7568.png"/><Relationship Id="rId280" Type="http://schemas.openxmlformats.org/officeDocument/2006/relationships/customXml" Target="../ink/ink8182.xml"/><Relationship Id="rId28" Type="http://schemas.openxmlformats.org/officeDocument/2006/relationships/image" Target="../media/image7443.png"/><Relationship Id="rId279" Type="http://schemas.openxmlformats.org/officeDocument/2006/relationships/image" Target="../media/image7567.png"/><Relationship Id="rId278" Type="http://schemas.openxmlformats.org/officeDocument/2006/relationships/customXml" Target="../ink/ink8181.xml"/><Relationship Id="rId277" Type="http://schemas.openxmlformats.org/officeDocument/2006/relationships/image" Target="../media/image7566.png"/><Relationship Id="rId276" Type="http://schemas.openxmlformats.org/officeDocument/2006/relationships/customXml" Target="../ink/ink8180.xml"/><Relationship Id="rId275" Type="http://schemas.openxmlformats.org/officeDocument/2006/relationships/image" Target="../media/image7565.png"/><Relationship Id="rId274" Type="http://schemas.openxmlformats.org/officeDocument/2006/relationships/customXml" Target="../ink/ink8179.xml"/><Relationship Id="rId273" Type="http://schemas.openxmlformats.org/officeDocument/2006/relationships/image" Target="../media/image7564.png"/><Relationship Id="rId272" Type="http://schemas.openxmlformats.org/officeDocument/2006/relationships/customXml" Target="../ink/ink8178.xml"/><Relationship Id="rId271" Type="http://schemas.openxmlformats.org/officeDocument/2006/relationships/image" Target="../media/image7563.png"/><Relationship Id="rId270" Type="http://schemas.openxmlformats.org/officeDocument/2006/relationships/customXml" Target="../ink/ink8177.xml"/><Relationship Id="rId27" Type="http://schemas.openxmlformats.org/officeDocument/2006/relationships/customXml" Target="../ink/ink8055.xml"/><Relationship Id="rId269" Type="http://schemas.openxmlformats.org/officeDocument/2006/relationships/image" Target="../media/image7562.png"/><Relationship Id="rId268" Type="http://schemas.openxmlformats.org/officeDocument/2006/relationships/customXml" Target="../ink/ink8176.xml"/><Relationship Id="rId267" Type="http://schemas.openxmlformats.org/officeDocument/2006/relationships/image" Target="../media/image7561.png"/><Relationship Id="rId266" Type="http://schemas.openxmlformats.org/officeDocument/2006/relationships/customXml" Target="../ink/ink8175.xml"/><Relationship Id="rId265" Type="http://schemas.openxmlformats.org/officeDocument/2006/relationships/image" Target="../media/image7560.png"/><Relationship Id="rId264" Type="http://schemas.openxmlformats.org/officeDocument/2006/relationships/customXml" Target="../ink/ink8174.xml"/><Relationship Id="rId263" Type="http://schemas.openxmlformats.org/officeDocument/2006/relationships/image" Target="../media/image7559.png"/><Relationship Id="rId262" Type="http://schemas.openxmlformats.org/officeDocument/2006/relationships/customXml" Target="../ink/ink8173.xml"/><Relationship Id="rId261" Type="http://schemas.openxmlformats.org/officeDocument/2006/relationships/image" Target="../media/image7558.png"/><Relationship Id="rId260" Type="http://schemas.openxmlformats.org/officeDocument/2006/relationships/customXml" Target="../ink/ink8172.xml"/><Relationship Id="rId26" Type="http://schemas.openxmlformats.org/officeDocument/2006/relationships/image" Target="../media/image7442.png"/><Relationship Id="rId259" Type="http://schemas.openxmlformats.org/officeDocument/2006/relationships/image" Target="../media/image7557.png"/><Relationship Id="rId258" Type="http://schemas.openxmlformats.org/officeDocument/2006/relationships/customXml" Target="../ink/ink8171.xml"/><Relationship Id="rId257" Type="http://schemas.openxmlformats.org/officeDocument/2006/relationships/image" Target="../media/image7556.png"/><Relationship Id="rId256" Type="http://schemas.openxmlformats.org/officeDocument/2006/relationships/customXml" Target="../ink/ink8170.xml"/><Relationship Id="rId255" Type="http://schemas.openxmlformats.org/officeDocument/2006/relationships/image" Target="../media/image7555.png"/><Relationship Id="rId254" Type="http://schemas.openxmlformats.org/officeDocument/2006/relationships/customXml" Target="../ink/ink8169.xml"/><Relationship Id="rId253" Type="http://schemas.openxmlformats.org/officeDocument/2006/relationships/image" Target="../media/image7554.png"/><Relationship Id="rId252" Type="http://schemas.openxmlformats.org/officeDocument/2006/relationships/customXml" Target="../ink/ink8168.xml"/><Relationship Id="rId251" Type="http://schemas.openxmlformats.org/officeDocument/2006/relationships/image" Target="../media/image7553.png"/><Relationship Id="rId250" Type="http://schemas.openxmlformats.org/officeDocument/2006/relationships/customXml" Target="../ink/ink8167.xml"/><Relationship Id="rId25" Type="http://schemas.openxmlformats.org/officeDocument/2006/relationships/customXml" Target="../ink/ink8054.xml"/><Relationship Id="rId249" Type="http://schemas.openxmlformats.org/officeDocument/2006/relationships/image" Target="../media/image7552.png"/><Relationship Id="rId248" Type="http://schemas.openxmlformats.org/officeDocument/2006/relationships/customXml" Target="../ink/ink8166.xml"/><Relationship Id="rId247" Type="http://schemas.openxmlformats.org/officeDocument/2006/relationships/image" Target="../media/image7551.png"/><Relationship Id="rId246" Type="http://schemas.openxmlformats.org/officeDocument/2006/relationships/customXml" Target="../ink/ink8165.xml"/><Relationship Id="rId245" Type="http://schemas.openxmlformats.org/officeDocument/2006/relationships/image" Target="../media/image7550.png"/><Relationship Id="rId244" Type="http://schemas.openxmlformats.org/officeDocument/2006/relationships/customXml" Target="../ink/ink8164.xml"/><Relationship Id="rId243" Type="http://schemas.openxmlformats.org/officeDocument/2006/relationships/image" Target="../media/image7549.png"/><Relationship Id="rId242" Type="http://schemas.openxmlformats.org/officeDocument/2006/relationships/customXml" Target="../ink/ink8163.xml"/><Relationship Id="rId241" Type="http://schemas.openxmlformats.org/officeDocument/2006/relationships/image" Target="../media/image7548.png"/><Relationship Id="rId240" Type="http://schemas.openxmlformats.org/officeDocument/2006/relationships/customXml" Target="../ink/ink8162.xml"/><Relationship Id="rId24" Type="http://schemas.openxmlformats.org/officeDocument/2006/relationships/image" Target="../media/image7441.png"/><Relationship Id="rId239" Type="http://schemas.openxmlformats.org/officeDocument/2006/relationships/image" Target="../media/image7547.png"/><Relationship Id="rId238" Type="http://schemas.openxmlformats.org/officeDocument/2006/relationships/customXml" Target="../ink/ink8161.xml"/><Relationship Id="rId237" Type="http://schemas.openxmlformats.org/officeDocument/2006/relationships/image" Target="../media/image7546.png"/><Relationship Id="rId236" Type="http://schemas.openxmlformats.org/officeDocument/2006/relationships/customXml" Target="../ink/ink8160.xml"/><Relationship Id="rId235" Type="http://schemas.openxmlformats.org/officeDocument/2006/relationships/image" Target="../media/image7545.png"/><Relationship Id="rId234" Type="http://schemas.openxmlformats.org/officeDocument/2006/relationships/customXml" Target="../ink/ink8159.xml"/><Relationship Id="rId233" Type="http://schemas.openxmlformats.org/officeDocument/2006/relationships/image" Target="../media/image7544.png"/><Relationship Id="rId232" Type="http://schemas.openxmlformats.org/officeDocument/2006/relationships/customXml" Target="../ink/ink8158.xml"/><Relationship Id="rId231" Type="http://schemas.openxmlformats.org/officeDocument/2006/relationships/image" Target="../media/image7543.png"/><Relationship Id="rId230" Type="http://schemas.openxmlformats.org/officeDocument/2006/relationships/customXml" Target="../ink/ink8157.xml"/><Relationship Id="rId23" Type="http://schemas.openxmlformats.org/officeDocument/2006/relationships/customXml" Target="../ink/ink8053.xml"/><Relationship Id="rId229" Type="http://schemas.openxmlformats.org/officeDocument/2006/relationships/image" Target="../media/image7542.png"/><Relationship Id="rId228" Type="http://schemas.openxmlformats.org/officeDocument/2006/relationships/customXml" Target="../ink/ink8156.xml"/><Relationship Id="rId227" Type="http://schemas.openxmlformats.org/officeDocument/2006/relationships/image" Target="../media/image7541.png"/><Relationship Id="rId226" Type="http://schemas.openxmlformats.org/officeDocument/2006/relationships/customXml" Target="../ink/ink8155.xml"/><Relationship Id="rId225" Type="http://schemas.openxmlformats.org/officeDocument/2006/relationships/image" Target="../media/image7540.png"/><Relationship Id="rId224" Type="http://schemas.openxmlformats.org/officeDocument/2006/relationships/customXml" Target="../ink/ink8154.xml"/><Relationship Id="rId223" Type="http://schemas.openxmlformats.org/officeDocument/2006/relationships/image" Target="../media/image7539.png"/><Relationship Id="rId222" Type="http://schemas.openxmlformats.org/officeDocument/2006/relationships/customXml" Target="../ink/ink8153.xml"/><Relationship Id="rId221" Type="http://schemas.openxmlformats.org/officeDocument/2006/relationships/image" Target="../media/image7538.png"/><Relationship Id="rId220" Type="http://schemas.openxmlformats.org/officeDocument/2006/relationships/customXml" Target="../ink/ink8152.xml"/><Relationship Id="rId22" Type="http://schemas.openxmlformats.org/officeDocument/2006/relationships/image" Target="../media/image7440.png"/><Relationship Id="rId219" Type="http://schemas.openxmlformats.org/officeDocument/2006/relationships/image" Target="../media/image7537.png"/><Relationship Id="rId218" Type="http://schemas.openxmlformats.org/officeDocument/2006/relationships/customXml" Target="../ink/ink8151.xml"/><Relationship Id="rId217" Type="http://schemas.openxmlformats.org/officeDocument/2006/relationships/image" Target="../media/image7536.png"/><Relationship Id="rId216" Type="http://schemas.openxmlformats.org/officeDocument/2006/relationships/customXml" Target="../ink/ink8150.xml"/><Relationship Id="rId215" Type="http://schemas.openxmlformats.org/officeDocument/2006/relationships/image" Target="../media/image7535.png"/><Relationship Id="rId214" Type="http://schemas.openxmlformats.org/officeDocument/2006/relationships/customXml" Target="../ink/ink8149.xml"/><Relationship Id="rId213" Type="http://schemas.openxmlformats.org/officeDocument/2006/relationships/image" Target="../media/image7534.png"/><Relationship Id="rId212" Type="http://schemas.openxmlformats.org/officeDocument/2006/relationships/customXml" Target="../ink/ink8148.xml"/><Relationship Id="rId211" Type="http://schemas.openxmlformats.org/officeDocument/2006/relationships/image" Target="../media/image7533.png"/><Relationship Id="rId210" Type="http://schemas.openxmlformats.org/officeDocument/2006/relationships/customXml" Target="../ink/ink8147.xml"/><Relationship Id="rId21" Type="http://schemas.openxmlformats.org/officeDocument/2006/relationships/customXml" Target="../ink/ink8052.xml"/><Relationship Id="rId209" Type="http://schemas.openxmlformats.org/officeDocument/2006/relationships/image" Target="../media/image7532.png"/><Relationship Id="rId208" Type="http://schemas.openxmlformats.org/officeDocument/2006/relationships/customXml" Target="../ink/ink8146.xml"/><Relationship Id="rId207" Type="http://schemas.openxmlformats.org/officeDocument/2006/relationships/image" Target="../media/image7531.png"/><Relationship Id="rId206" Type="http://schemas.openxmlformats.org/officeDocument/2006/relationships/customXml" Target="../ink/ink8145.xml"/><Relationship Id="rId205" Type="http://schemas.openxmlformats.org/officeDocument/2006/relationships/image" Target="../media/image7530.png"/><Relationship Id="rId204" Type="http://schemas.openxmlformats.org/officeDocument/2006/relationships/customXml" Target="../ink/ink8144.xml"/><Relationship Id="rId203" Type="http://schemas.openxmlformats.org/officeDocument/2006/relationships/image" Target="../media/image7529.png"/><Relationship Id="rId202" Type="http://schemas.openxmlformats.org/officeDocument/2006/relationships/customXml" Target="../ink/ink8143.xml"/><Relationship Id="rId201" Type="http://schemas.openxmlformats.org/officeDocument/2006/relationships/image" Target="../media/image7528.png"/><Relationship Id="rId200" Type="http://schemas.openxmlformats.org/officeDocument/2006/relationships/customXml" Target="../ink/ink8142.xml"/><Relationship Id="rId20" Type="http://schemas.openxmlformats.org/officeDocument/2006/relationships/image" Target="../media/image7439.png"/><Relationship Id="rId2" Type="http://schemas.openxmlformats.org/officeDocument/2006/relationships/image" Target="../media/image7430.png"/><Relationship Id="rId199" Type="http://schemas.openxmlformats.org/officeDocument/2006/relationships/image" Target="../media/image7527.png"/><Relationship Id="rId198" Type="http://schemas.openxmlformats.org/officeDocument/2006/relationships/customXml" Target="../ink/ink8141.xml"/><Relationship Id="rId197" Type="http://schemas.openxmlformats.org/officeDocument/2006/relationships/image" Target="../media/image7526.png"/><Relationship Id="rId196" Type="http://schemas.openxmlformats.org/officeDocument/2006/relationships/customXml" Target="../ink/ink8140.xml"/><Relationship Id="rId195" Type="http://schemas.openxmlformats.org/officeDocument/2006/relationships/image" Target="../media/image7525.png"/><Relationship Id="rId194" Type="http://schemas.openxmlformats.org/officeDocument/2006/relationships/customXml" Target="../ink/ink8139.xml"/><Relationship Id="rId193" Type="http://schemas.openxmlformats.org/officeDocument/2006/relationships/image" Target="../media/image7524.png"/><Relationship Id="rId192" Type="http://schemas.openxmlformats.org/officeDocument/2006/relationships/customXml" Target="../ink/ink8138.xml"/><Relationship Id="rId191" Type="http://schemas.openxmlformats.org/officeDocument/2006/relationships/image" Target="../media/image7523.png"/><Relationship Id="rId190" Type="http://schemas.openxmlformats.org/officeDocument/2006/relationships/customXml" Target="../ink/ink8137.xml"/><Relationship Id="rId19" Type="http://schemas.openxmlformats.org/officeDocument/2006/relationships/customXml" Target="../ink/ink8051.xml"/><Relationship Id="rId189" Type="http://schemas.openxmlformats.org/officeDocument/2006/relationships/image" Target="../media/image7522.png"/><Relationship Id="rId188" Type="http://schemas.openxmlformats.org/officeDocument/2006/relationships/customXml" Target="../ink/ink8136.xml"/><Relationship Id="rId187" Type="http://schemas.openxmlformats.org/officeDocument/2006/relationships/image" Target="../media/image7521.png"/><Relationship Id="rId186" Type="http://schemas.openxmlformats.org/officeDocument/2006/relationships/customXml" Target="../ink/ink8135.xml"/><Relationship Id="rId185" Type="http://schemas.openxmlformats.org/officeDocument/2006/relationships/image" Target="../media/image7520.png"/><Relationship Id="rId184" Type="http://schemas.openxmlformats.org/officeDocument/2006/relationships/customXml" Target="../ink/ink8134.xml"/><Relationship Id="rId183" Type="http://schemas.openxmlformats.org/officeDocument/2006/relationships/image" Target="../media/image7519.png"/><Relationship Id="rId182" Type="http://schemas.openxmlformats.org/officeDocument/2006/relationships/customXml" Target="../ink/ink8133.xml"/><Relationship Id="rId181" Type="http://schemas.openxmlformats.org/officeDocument/2006/relationships/image" Target="../media/image7518.png"/><Relationship Id="rId180" Type="http://schemas.openxmlformats.org/officeDocument/2006/relationships/customXml" Target="../ink/ink8132.xml"/><Relationship Id="rId18" Type="http://schemas.openxmlformats.org/officeDocument/2006/relationships/image" Target="../media/image7438.png"/><Relationship Id="rId179" Type="http://schemas.openxmlformats.org/officeDocument/2006/relationships/image" Target="../media/image7517.png"/><Relationship Id="rId178" Type="http://schemas.openxmlformats.org/officeDocument/2006/relationships/customXml" Target="../ink/ink8131.xml"/><Relationship Id="rId177" Type="http://schemas.openxmlformats.org/officeDocument/2006/relationships/image" Target="../media/image7516.png"/><Relationship Id="rId176" Type="http://schemas.openxmlformats.org/officeDocument/2006/relationships/customXml" Target="../ink/ink8130.xml"/><Relationship Id="rId175" Type="http://schemas.openxmlformats.org/officeDocument/2006/relationships/image" Target="../media/image7515.png"/><Relationship Id="rId174" Type="http://schemas.openxmlformats.org/officeDocument/2006/relationships/customXml" Target="../ink/ink8129.xml"/><Relationship Id="rId173" Type="http://schemas.openxmlformats.org/officeDocument/2006/relationships/image" Target="../media/image7514.png"/><Relationship Id="rId172" Type="http://schemas.openxmlformats.org/officeDocument/2006/relationships/customXml" Target="../ink/ink8128.xml"/><Relationship Id="rId171" Type="http://schemas.openxmlformats.org/officeDocument/2006/relationships/image" Target="../media/image7513.png"/><Relationship Id="rId170" Type="http://schemas.openxmlformats.org/officeDocument/2006/relationships/customXml" Target="../ink/ink8127.xml"/><Relationship Id="rId17" Type="http://schemas.openxmlformats.org/officeDocument/2006/relationships/customXml" Target="../ink/ink8050.xml"/><Relationship Id="rId169" Type="http://schemas.openxmlformats.org/officeDocument/2006/relationships/image" Target="../media/image7512.png"/><Relationship Id="rId168" Type="http://schemas.openxmlformats.org/officeDocument/2006/relationships/customXml" Target="../ink/ink8126.xml"/><Relationship Id="rId167" Type="http://schemas.openxmlformats.org/officeDocument/2006/relationships/image" Target="../media/image7511.png"/><Relationship Id="rId166" Type="http://schemas.openxmlformats.org/officeDocument/2006/relationships/customXml" Target="../ink/ink8125.xml"/><Relationship Id="rId165" Type="http://schemas.openxmlformats.org/officeDocument/2006/relationships/image" Target="../media/image7510.png"/><Relationship Id="rId164" Type="http://schemas.openxmlformats.org/officeDocument/2006/relationships/customXml" Target="../ink/ink8124.xml"/><Relationship Id="rId163" Type="http://schemas.openxmlformats.org/officeDocument/2006/relationships/image" Target="../media/image7509.png"/><Relationship Id="rId162" Type="http://schemas.openxmlformats.org/officeDocument/2006/relationships/customXml" Target="../ink/ink8123.xml"/><Relationship Id="rId161" Type="http://schemas.openxmlformats.org/officeDocument/2006/relationships/image" Target="../media/image7508.png"/><Relationship Id="rId160" Type="http://schemas.openxmlformats.org/officeDocument/2006/relationships/customXml" Target="../ink/ink8122.xml"/><Relationship Id="rId16" Type="http://schemas.openxmlformats.org/officeDocument/2006/relationships/image" Target="../media/image7437.png"/><Relationship Id="rId159" Type="http://schemas.openxmlformats.org/officeDocument/2006/relationships/image" Target="../media/image7507.png"/><Relationship Id="rId158" Type="http://schemas.openxmlformats.org/officeDocument/2006/relationships/customXml" Target="../ink/ink8121.xml"/><Relationship Id="rId157" Type="http://schemas.openxmlformats.org/officeDocument/2006/relationships/image" Target="../media/image7506.png"/><Relationship Id="rId156" Type="http://schemas.openxmlformats.org/officeDocument/2006/relationships/customXml" Target="../ink/ink8120.xml"/><Relationship Id="rId155" Type="http://schemas.openxmlformats.org/officeDocument/2006/relationships/image" Target="../media/image7505.png"/><Relationship Id="rId154" Type="http://schemas.openxmlformats.org/officeDocument/2006/relationships/customXml" Target="../ink/ink8119.xml"/><Relationship Id="rId153" Type="http://schemas.openxmlformats.org/officeDocument/2006/relationships/image" Target="../media/image7504.png"/><Relationship Id="rId152" Type="http://schemas.openxmlformats.org/officeDocument/2006/relationships/customXml" Target="../ink/ink8118.xml"/><Relationship Id="rId151" Type="http://schemas.openxmlformats.org/officeDocument/2006/relationships/image" Target="../media/image7503.png"/><Relationship Id="rId150" Type="http://schemas.openxmlformats.org/officeDocument/2006/relationships/customXml" Target="../ink/ink8117.xml"/><Relationship Id="rId15" Type="http://schemas.openxmlformats.org/officeDocument/2006/relationships/customXml" Target="../ink/ink8049.xml"/><Relationship Id="rId149" Type="http://schemas.openxmlformats.org/officeDocument/2006/relationships/image" Target="../media/image7502.png"/><Relationship Id="rId148" Type="http://schemas.openxmlformats.org/officeDocument/2006/relationships/customXml" Target="../ink/ink8116.xml"/><Relationship Id="rId147" Type="http://schemas.openxmlformats.org/officeDocument/2006/relationships/image" Target="../media/image7501.png"/><Relationship Id="rId146" Type="http://schemas.openxmlformats.org/officeDocument/2006/relationships/customXml" Target="../ink/ink8115.xml"/><Relationship Id="rId145" Type="http://schemas.openxmlformats.org/officeDocument/2006/relationships/image" Target="../media/image7500.png"/><Relationship Id="rId144" Type="http://schemas.openxmlformats.org/officeDocument/2006/relationships/customXml" Target="../ink/ink8114.xml"/><Relationship Id="rId143" Type="http://schemas.openxmlformats.org/officeDocument/2006/relationships/image" Target="../media/image7499.png"/><Relationship Id="rId142" Type="http://schemas.openxmlformats.org/officeDocument/2006/relationships/customXml" Target="../ink/ink8113.xml"/><Relationship Id="rId141" Type="http://schemas.openxmlformats.org/officeDocument/2006/relationships/image" Target="../media/image7498.png"/><Relationship Id="rId140" Type="http://schemas.openxmlformats.org/officeDocument/2006/relationships/customXml" Target="../ink/ink8112.xml"/><Relationship Id="rId14" Type="http://schemas.openxmlformats.org/officeDocument/2006/relationships/image" Target="../media/image7436.png"/><Relationship Id="rId139" Type="http://schemas.openxmlformats.org/officeDocument/2006/relationships/image" Target="../media/image7497.png"/><Relationship Id="rId138" Type="http://schemas.openxmlformats.org/officeDocument/2006/relationships/customXml" Target="../ink/ink8111.xml"/><Relationship Id="rId137" Type="http://schemas.openxmlformats.org/officeDocument/2006/relationships/image" Target="../media/image7496.png"/><Relationship Id="rId136" Type="http://schemas.openxmlformats.org/officeDocument/2006/relationships/customXml" Target="../ink/ink8110.xml"/><Relationship Id="rId135" Type="http://schemas.openxmlformats.org/officeDocument/2006/relationships/image" Target="../media/image7495.png"/><Relationship Id="rId134" Type="http://schemas.openxmlformats.org/officeDocument/2006/relationships/customXml" Target="../ink/ink8109.xml"/><Relationship Id="rId133" Type="http://schemas.openxmlformats.org/officeDocument/2006/relationships/image" Target="../media/image7494.png"/><Relationship Id="rId132" Type="http://schemas.openxmlformats.org/officeDocument/2006/relationships/customXml" Target="../ink/ink8108.xml"/><Relationship Id="rId131" Type="http://schemas.openxmlformats.org/officeDocument/2006/relationships/image" Target="../media/image7493.png"/><Relationship Id="rId130" Type="http://schemas.openxmlformats.org/officeDocument/2006/relationships/customXml" Target="../ink/ink8107.xml"/><Relationship Id="rId13" Type="http://schemas.openxmlformats.org/officeDocument/2006/relationships/customXml" Target="../ink/ink8048.xml"/><Relationship Id="rId129" Type="http://schemas.openxmlformats.org/officeDocument/2006/relationships/image" Target="../media/image7492.png"/><Relationship Id="rId128" Type="http://schemas.openxmlformats.org/officeDocument/2006/relationships/customXml" Target="../ink/ink8106.xml"/><Relationship Id="rId127" Type="http://schemas.openxmlformats.org/officeDocument/2006/relationships/image" Target="../media/image7491.png"/><Relationship Id="rId126" Type="http://schemas.openxmlformats.org/officeDocument/2006/relationships/customXml" Target="../ink/ink8105.xml"/><Relationship Id="rId125" Type="http://schemas.openxmlformats.org/officeDocument/2006/relationships/image" Target="../media/image7490.png"/><Relationship Id="rId124" Type="http://schemas.openxmlformats.org/officeDocument/2006/relationships/customXml" Target="../ink/ink8104.xml"/><Relationship Id="rId123" Type="http://schemas.openxmlformats.org/officeDocument/2006/relationships/image" Target="../media/image7489.png"/><Relationship Id="rId122" Type="http://schemas.openxmlformats.org/officeDocument/2006/relationships/customXml" Target="../ink/ink8103.xml"/><Relationship Id="rId121" Type="http://schemas.openxmlformats.org/officeDocument/2006/relationships/image" Target="../media/image7488.png"/><Relationship Id="rId120" Type="http://schemas.openxmlformats.org/officeDocument/2006/relationships/customXml" Target="../ink/ink8102.xml"/><Relationship Id="rId12" Type="http://schemas.openxmlformats.org/officeDocument/2006/relationships/image" Target="../media/image7435.png"/><Relationship Id="rId119" Type="http://schemas.openxmlformats.org/officeDocument/2006/relationships/image" Target="../media/image7487.png"/><Relationship Id="rId118" Type="http://schemas.openxmlformats.org/officeDocument/2006/relationships/customXml" Target="../ink/ink8101.xml"/><Relationship Id="rId117" Type="http://schemas.openxmlformats.org/officeDocument/2006/relationships/image" Target="../media/image7486.png"/><Relationship Id="rId116" Type="http://schemas.openxmlformats.org/officeDocument/2006/relationships/customXml" Target="../ink/ink8100.xml"/><Relationship Id="rId115" Type="http://schemas.openxmlformats.org/officeDocument/2006/relationships/image" Target="../media/image7485.png"/><Relationship Id="rId114" Type="http://schemas.openxmlformats.org/officeDocument/2006/relationships/customXml" Target="../ink/ink8099.xml"/><Relationship Id="rId113" Type="http://schemas.openxmlformats.org/officeDocument/2006/relationships/image" Target="../media/image7484.png"/><Relationship Id="rId112" Type="http://schemas.openxmlformats.org/officeDocument/2006/relationships/customXml" Target="../ink/ink8098.xml"/><Relationship Id="rId111" Type="http://schemas.openxmlformats.org/officeDocument/2006/relationships/image" Target="../media/image7483.png"/><Relationship Id="rId110" Type="http://schemas.openxmlformats.org/officeDocument/2006/relationships/customXml" Target="../ink/ink8097.xml"/><Relationship Id="rId11" Type="http://schemas.openxmlformats.org/officeDocument/2006/relationships/customXml" Target="../ink/ink8047.xml"/><Relationship Id="rId109" Type="http://schemas.openxmlformats.org/officeDocument/2006/relationships/image" Target="../media/image7482.png"/><Relationship Id="rId108" Type="http://schemas.openxmlformats.org/officeDocument/2006/relationships/customXml" Target="../ink/ink8096.xml"/><Relationship Id="rId107" Type="http://schemas.openxmlformats.org/officeDocument/2006/relationships/image" Target="../media/image7481.png"/><Relationship Id="rId106" Type="http://schemas.openxmlformats.org/officeDocument/2006/relationships/customXml" Target="../ink/ink8095.xml"/><Relationship Id="rId105" Type="http://schemas.openxmlformats.org/officeDocument/2006/relationships/image" Target="../media/image7480.png"/><Relationship Id="rId104" Type="http://schemas.openxmlformats.org/officeDocument/2006/relationships/customXml" Target="../ink/ink8094.xml"/><Relationship Id="rId103" Type="http://schemas.openxmlformats.org/officeDocument/2006/relationships/image" Target="../media/image7479.png"/><Relationship Id="rId102" Type="http://schemas.openxmlformats.org/officeDocument/2006/relationships/customXml" Target="../ink/ink8093.xml"/><Relationship Id="rId101" Type="http://schemas.openxmlformats.org/officeDocument/2006/relationships/image" Target="../media/image7478.png"/><Relationship Id="rId100" Type="http://schemas.openxmlformats.org/officeDocument/2006/relationships/customXml" Target="../ink/ink8092.xml"/><Relationship Id="rId10" Type="http://schemas.openxmlformats.org/officeDocument/2006/relationships/image" Target="../media/image7434.png"/><Relationship Id="rId1" Type="http://schemas.openxmlformats.org/officeDocument/2006/relationships/customXml" Target="../ink/ink8042.xml"/></Relationships>
</file>

<file path=ppt/slides/_rels/slide83.xml.rels><?xml version="1.0" encoding="UTF-8" standalone="yes"?>
<Relationships xmlns="http://schemas.openxmlformats.org/package/2006/relationships"><Relationship Id="rId99" Type="http://schemas.openxmlformats.org/officeDocument/2006/relationships/customXml" Target="../ink/ink8246.xml"/><Relationship Id="rId98" Type="http://schemas.openxmlformats.org/officeDocument/2006/relationships/image" Target="../media/image7628.png"/><Relationship Id="rId97" Type="http://schemas.openxmlformats.org/officeDocument/2006/relationships/customXml" Target="../ink/ink8245.xml"/><Relationship Id="rId96" Type="http://schemas.openxmlformats.org/officeDocument/2006/relationships/image" Target="../media/image7627.png"/><Relationship Id="rId95" Type="http://schemas.openxmlformats.org/officeDocument/2006/relationships/customXml" Target="../ink/ink8244.xml"/><Relationship Id="rId94" Type="http://schemas.openxmlformats.org/officeDocument/2006/relationships/image" Target="../media/image7626.png"/><Relationship Id="rId93" Type="http://schemas.openxmlformats.org/officeDocument/2006/relationships/customXml" Target="../ink/ink8243.xml"/><Relationship Id="rId92" Type="http://schemas.openxmlformats.org/officeDocument/2006/relationships/image" Target="../media/image7625.png"/><Relationship Id="rId91" Type="http://schemas.openxmlformats.org/officeDocument/2006/relationships/customXml" Target="../ink/ink8242.xml"/><Relationship Id="rId90" Type="http://schemas.openxmlformats.org/officeDocument/2006/relationships/image" Target="../media/image7624.png"/><Relationship Id="rId9" Type="http://schemas.openxmlformats.org/officeDocument/2006/relationships/customXml" Target="../ink/ink8200.xml"/><Relationship Id="rId89" Type="http://schemas.openxmlformats.org/officeDocument/2006/relationships/customXml" Target="../ink/ink8241.xml"/><Relationship Id="rId88" Type="http://schemas.openxmlformats.org/officeDocument/2006/relationships/customXml" Target="../ink/ink8240.xml"/><Relationship Id="rId87" Type="http://schemas.openxmlformats.org/officeDocument/2006/relationships/image" Target="../media/image7623.png"/><Relationship Id="rId86" Type="http://schemas.openxmlformats.org/officeDocument/2006/relationships/customXml" Target="../ink/ink8239.xml"/><Relationship Id="rId85" Type="http://schemas.openxmlformats.org/officeDocument/2006/relationships/image" Target="../media/image7622.png"/><Relationship Id="rId84" Type="http://schemas.openxmlformats.org/officeDocument/2006/relationships/customXml" Target="../ink/ink8238.xml"/><Relationship Id="rId83" Type="http://schemas.openxmlformats.org/officeDocument/2006/relationships/customXml" Target="../ink/ink8237.xml"/><Relationship Id="rId82" Type="http://schemas.openxmlformats.org/officeDocument/2006/relationships/image" Target="../media/image7621.png"/><Relationship Id="rId81" Type="http://schemas.openxmlformats.org/officeDocument/2006/relationships/customXml" Target="../ink/ink8236.xml"/><Relationship Id="rId80" Type="http://schemas.openxmlformats.org/officeDocument/2006/relationships/image" Target="../media/image7620.png"/><Relationship Id="rId8" Type="http://schemas.openxmlformats.org/officeDocument/2006/relationships/image" Target="../media/image7585.png"/><Relationship Id="rId79" Type="http://schemas.openxmlformats.org/officeDocument/2006/relationships/customXml" Target="../ink/ink8235.xml"/><Relationship Id="rId78" Type="http://schemas.openxmlformats.org/officeDocument/2006/relationships/image" Target="../media/image7619.png"/><Relationship Id="rId77" Type="http://schemas.openxmlformats.org/officeDocument/2006/relationships/customXml" Target="../ink/ink8234.xml"/><Relationship Id="rId76" Type="http://schemas.openxmlformats.org/officeDocument/2006/relationships/image" Target="../media/image7618.png"/><Relationship Id="rId75" Type="http://schemas.openxmlformats.org/officeDocument/2006/relationships/customXml" Target="../ink/ink8233.xml"/><Relationship Id="rId74" Type="http://schemas.openxmlformats.org/officeDocument/2006/relationships/image" Target="../media/image7617.png"/><Relationship Id="rId73" Type="http://schemas.openxmlformats.org/officeDocument/2006/relationships/customXml" Target="../ink/ink8232.xml"/><Relationship Id="rId72" Type="http://schemas.openxmlformats.org/officeDocument/2006/relationships/image" Target="../media/image7616.png"/><Relationship Id="rId71" Type="http://schemas.openxmlformats.org/officeDocument/2006/relationships/customXml" Target="../ink/ink8231.xml"/><Relationship Id="rId70" Type="http://schemas.openxmlformats.org/officeDocument/2006/relationships/image" Target="../media/image7615.png"/><Relationship Id="rId7" Type="http://schemas.openxmlformats.org/officeDocument/2006/relationships/customXml" Target="../ink/ink8199.xml"/><Relationship Id="rId69" Type="http://schemas.openxmlformats.org/officeDocument/2006/relationships/customXml" Target="../ink/ink8230.xml"/><Relationship Id="rId68" Type="http://schemas.openxmlformats.org/officeDocument/2006/relationships/image" Target="../media/image7614.png"/><Relationship Id="rId67" Type="http://schemas.openxmlformats.org/officeDocument/2006/relationships/customXml" Target="../ink/ink8229.xml"/><Relationship Id="rId66" Type="http://schemas.openxmlformats.org/officeDocument/2006/relationships/image" Target="../media/image7613.png"/><Relationship Id="rId65" Type="http://schemas.openxmlformats.org/officeDocument/2006/relationships/customXml" Target="../ink/ink8228.xml"/><Relationship Id="rId64" Type="http://schemas.openxmlformats.org/officeDocument/2006/relationships/image" Target="../media/image7612.png"/><Relationship Id="rId63" Type="http://schemas.openxmlformats.org/officeDocument/2006/relationships/customXml" Target="../ink/ink8227.xml"/><Relationship Id="rId62" Type="http://schemas.openxmlformats.org/officeDocument/2006/relationships/image" Target="../media/image7611.png"/><Relationship Id="rId61" Type="http://schemas.openxmlformats.org/officeDocument/2006/relationships/customXml" Target="../ink/ink8226.xml"/><Relationship Id="rId60" Type="http://schemas.openxmlformats.org/officeDocument/2006/relationships/image" Target="../media/image7610.png"/><Relationship Id="rId6" Type="http://schemas.openxmlformats.org/officeDocument/2006/relationships/image" Target="../media/image7584.png"/><Relationship Id="rId59" Type="http://schemas.openxmlformats.org/officeDocument/2006/relationships/customXml" Target="../ink/ink8225.xml"/><Relationship Id="rId58" Type="http://schemas.openxmlformats.org/officeDocument/2006/relationships/image" Target="../media/image7609.png"/><Relationship Id="rId57" Type="http://schemas.openxmlformats.org/officeDocument/2006/relationships/customXml" Target="../ink/ink8224.xml"/><Relationship Id="rId56" Type="http://schemas.openxmlformats.org/officeDocument/2006/relationships/image" Target="../media/image7608.png"/><Relationship Id="rId55" Type="http://schemas.openxmlformats.org/officeDocument/2006/relationships/customXml" Target="../ink/ink8223.xml"/><Relationship Id="rId54" Type="http://schemas.openxmlformats.org/officeDocument/2006/relationships/image" Target="../media/image7607.png"/><Relationship Id="rId53" Type="http://schemas.openxmlformats.org/officeDocument/2006/relationships/customXml" Target="../ink/ink8222.xml"/><Relationship Id="rId52" Type="http://schemas.openxmlformats.org/officeDocument/2006/relationships/image" Target="../media/image7606.png"/><Relationship Id="rId51" Type="http://schemas.openxmlformats.org/officeDocument/2006/relationships/customXml" Target="../ink/ink8221.xml"/><Relationship Id="rId508" Type="http://schemas.openxmlformats.org/officeDocument/2006/relationships/slideLayout" Target="../slideLayouts/slideLayout13.xml"/><Relationship Id="rId507" Type="http://schemas.openxmlformats.org/officeDocument/2006/relationships/image" Target="../media/image7829.png"/><Relationship Id="rId506" Type="http://schemas.openxmlformats.org/officeDocument/2006/relationships/customXml" Target="../ink/ink8453.xml"/><Relationship Id="rId505" Type="http://schemas.openxmlformats.org/officeDocument/2006/relationships/image" Target="../media/image7828.png"/><Relationship Id="rId504" Type="http://schemas.openxmlformats.org/officeDocument/2006/relationships/customXml" Target="../ink/ink8452.xml"/><Relationship Id="rId503" Type="http://schemas.openxmlformats.org/officeDocument/2006/relationships/image" Target="../media/image7827.png"/><Relationship Id="rId502" Type="http://schemas.openxmlformats.org/officeDocument/2006/relationships/customXml" Target="../ink/ink8451.xml"/><Relationship Id="rId501" Type="http://schemas.openxmlformats.org/officeDocument/2006/relationships/image" Target="../media/image7826.png"/><Relationship Id="rId500" Type="http://schemas.openxmlformats.org/officeDocument/2006/relationships/customXml" Target="../ink/ink8450.xml"/><Relationship Id="rId50" Type="http://schemas.openxmlformats.org/officeDocument/2006/relationships/image" Target="../media/image7605.png"/><Relationship Id="rId5" Type="http://schemas.openxmlformats.org/officeDocument/2006/relationships/customXml" Target="../ink/ink8198.xml"/><Relationship Id="rId499" Type="http://schemas.openxmlformats.org/officeDocument/2006/relationships/image" Target="../media/image7825.png"/><Relationship Id="rId498" Type="http://schemas.openxmlformats.org/officeDocument/2006/relationships/customXml" Target="../ink/ink8449.xml"/><Relationship Id="rId497" Type="http://schemas.openxmlformats.org/officeDocument/2006/relationships/image" Target="../media/image7824.png"/><Relationship Id="rId496" Type="http://schemas.openxmlformats.org/officeDocument/2006/relationships/customXml" Target="../ink/ink8448.xml"/><Relationship Id="rId495" Type="http://schemas.openxmlformats.org/officeDocument/2006/relationships/image" Target="../media/image7823.png"/><Relationship Id="rId494" Type="http://schemas.openxmlformats.org/officeDocument/2006/relationships/customXml" Target="../ink/ink8447.xml"/><Relationship Id="rId493" Type="http://schemas.openxmlformats.org/officeDocument/2006/relationships/image" Target="../media/image7822.png"/><Relationship Id="rId492" Type="http://schemas.openxmlformats.org/officeDocument/2006/relationships/customXml" Target="../ink/ink8446.xml"/><Relationship Id="rId491" Type="http://schemas.openxmlformats.org/officeDocument/2006/relationships/image" Target="../media/image7821.png"/><Relationship Id="rId490" Type="http://schemas.openxmlformats.org/officeDocument/2006/relationships/customXml" Target="../ink/ink8445.xml"/><Relationship Id="rId49" Type="http://schemas.openxmlformats.org/officeDocument/2006/relationships/customXml" Target="../ink/ink8220.xml"/><Relationship Id="rId489" Type="http://schemas.openxmlformats.org/officeDocument/2006/relationships/customXml" Target="../ink/ink8444.xml"/><Relationship Id="rId488" Type="http://schemas.openxmlformats.org/officeDocument/2006/relationships/image" Target="../media/image7820.png"/><Relationship Id="rId487" Type="http://schemas.openxmlformats.org/officeDocument/2006/relationships/customXml" Target="../ink/ink8443.xml"/><Relationship Id="rId486" Type="http://schemas.openxmlformats.org/officeDocument/2006/relationships/image" Target="../media/image7819.png"/><Relationship Id="rId485" Type="http://schemas.openxmlformats.org/officeDocument/2006/relationships/customXml" Target="../ink/ink8442.xml"/><Relationship Id="rId484" Type="http://schemas.openxmlformats.org/officeDocument/2006/relationships/image" Target="../media/image7818.png"/><Relationship Id="rId483" Type="http://schemas.openxmlformats.org/officeDocument/2006/relationships/customXml" Target="../ink/ink8441.xml"/><Relationship Id="rId482" Type="http://schemas.openxmlformats.org/officeDocument/2006/relationships/image" Target="../media/image7817.png"/><Relationship Id="rId481" Type="http://schemas.openxmlformats.org/officeDocument/2006/relationships/customXml" Target="../ink/ink8440.xml"/><Relationship Id="rId480" Type="http://schemas.openxmlformats.org/officeDocument/2006/relationships/image" Target="../media/image7816.png"/><Relationship Id="rId48" Type="http://schemas.openxmlformats.org/officeDocument/2006/relationships/image" Target="../media/image7604.png"/><Relationship Id="rId479" Type="http://schemas.openxmlformats.org/officeDocument/2006/relationships/customXml" Target="../ink/ink8439.xml"/><Relationship Id="rId478" Type="http://schemas.openxmlformats.org/officeDocument/2006/relationships/image" Target="../media/image7815.png"/><Relationship Id="rId477" Type="http://schemas.openxmlformats.org/officeDocument/2006/relationships/customXml" Target="../ink/ink8438.xml"/><Relationship Id="rId476" Type="http://schemas.openxmlformats.org/officeDocument/2006/relationships/image" Target="../media/image7814.png"/><Relationship Id="rId475" Type="http://schemas.openxmlformats.org/officeDocument/2006/relationships/customXml" Target="../ink/ink8437.xml"/><Relationship Id="rId474" Type="http://schemas.openxmlformats.org/officeDocument/2006/relationships/image" Target="../media/image7813.png"/><Relationship Id="rId473" Type="http://schemas.openxmlformats.org/officeDocument/2006/relationships/customXml" Target="../ink/ink8436.xml"/><Relationship Id="rId472" Type="http://schemas.openxmlformats.org/officeDocument/2006/relationships/image" Target="../media/image7812.png"/><Relationship Id="rId471" Type="http://schemas.openxmlformats.org/officeDocument/2006/relationships/customXml" Target="../ink/ink8435.xml"/><Relationship Id="rId470" Type="http://schemas.openxmlformats.org/officeDocument/2006/relationships/image" Target="../media/image7811.png"/><Relationship Id="rId47" Type="http://schemas.openxmlformats.org/officeDocument/2006/relationships/customXml" Target="../ink/ink8219.xml"/><Relationship Id="rId469" Type="http://schemas.openxmlformats.org/officeDocument/2006/relationships/customXml" Target="../ink/ink8434.xml"/><Relationship Id="rId468" Type="http://schemas.openxmlformats.org/officeDocument/2006/relationships/image" Target="../media/image7810.png"/><Relationship Id="rId467" Type="http://schemas.openxmlformats.org/officeDocument/2006/relationships/customXml" Target="../ink/ink8433.xml"/><Relationship Id="rId466" Type="http://schemas.openxmlformats.org/officeDocument/2006/relationships/image" Target="../media/image7809.png"/><Relationship Id="rId465" Type="http://schemas.openxmlformats.org/officeDocument/2006/relationships/customXml" Target="../ink/ink8432.xml"/><Relationship Id="rId464" Type="http://schemas.openxmlformats.org/officeDocument/2006/relationships/image" Target="../media/image7808.png"/><Relationship Id="rId463" Type="http://schemas.openxmlformats.org/officeDocument/2006/relationships/customXml" Target="../ink/ink8431.xml"/><Relationship Id="rId462" Type="http://schemas.openxmlformats.org/officeDocument/2006/relationships/image" Target="../media/image7807.png"/><Relationship Id="rId461" Type="http://schemas.openxmlformats.org/officeDocument/2006/relationships/customXml" Target="../ink/ink8430.xml"/><Relationship Id="rId460" Type="http://schemas.openxmlformats.org/officeDocument/2006/relationships/image" Target="../media/image7806.png"/><Relationship Id="rId46" Type="http://schemas.openxmlformats.org/officeDocument/2006/relationships/image" Target="../media/image7603.png"/><Relationship Id="rId459" Type="http://schemas.openxmlformats.org/officeDocument/2006/relationships/customXml" Target="../ink/ink8429.xml"/><Relationship Id="rId458" Type="http://schemas.openxmlformats.org/officeDocument/2006/relationships/image" Target="../media/image7805.png"/><Relationship Id="rId457" Type="http://schemas.openxmlformats.org/officeDocument/2006/relationships/customXml" Target="../ink/ink8428.xml"/><Relationship Id="rId456" Type="http://schemas.openxmlformats.org/officeDocument/2006/relationships/image" Target="../media/image7804.png"/><Relationship Id="rId455" Type="http://schemas.openxmlformats.org/officeDocument/2006/relationships/customXml" Target="../ink/ink8427.xml"/><Relationship Id="rId454" Type="http://schemas.openxmlformats.org/officeDocument/2006/relationships/image" Target="../media/image7803.png"/><Relationship Id="rId453" Type="http://schemas.openxmlformats.org/officeDocument/2006/relationships/customXml" Target="../ink/ink8426.xml"/><Relationship Id="rId452" Type="http://schemas.openxmlformats.org/officeDocument/2006/relationships/image" Target="../media/image7802.png"/><Relationship Id="rId451" Type="http://schemas.openxmlformats.org/officeDocument/2006/relationships/customXml" Target="../ink/ink8425.xml"/><Relationship Id="rId450" Type="http://schemas.openxmlformats.org/officeDocument/2006/relationships/image" Target="../media/image7801.png"/><Relationship Id="rId45" Type="http://schemas.openxmlformats.org/officeDocument/2006/relationships/customXml" Target="../ink/ink8218.xml"/><Relationship Id="rId449" Type="http://schemas.openxmlformats.org/officeDocument/2006/relationships/customXml" Target="../ink/ink8424.xml"/><Relationship Id="rId448" Type="http://schemas.openxmlformats.org/officeDocument/2006/relationships/image" Target="../media/image7800.png"/><Relationship Id="rId447" Type="http://schemas.openxmlformats.org/officeDocument/2006/relationships/customXml" Target="../ink/ink8423.xml"/><Relationship Id="rId446" Type="http://schemas.openxmlformats.org/officeDocument/2006/relationships/image" Target="../media/image7799.png"/><Relationship Id="rId445" Type="http://schemas.openxmlformats.org/officeDocument/2006/relationships/customXml" Target="../ink/ink8422.xml"/><Relationship Id="rId444" Type="http://schemas.openxmlformats.org/officeDocument/2006/relationships/image" Target="../media/image7798.png"/><Relationship Id="rId443" Type="http://schemas.openxmlformats.org/officeDocument/2006/relationships/customXml" Target="../ink/ink8421.xml"/><Relationship Id="rId442" Type="http://schemas.openxmlformats.org/officeDocument/2006/relationships/image" Target="../media/image7797.png"/><Relationship Id="rId441" Type="http://schemas.openxmlformats.org/officeDocument/2006/relationships/customXml" Target="../ink/ink8420.xml"/><Relationship Id="rId440" Type="http://schemas.openxmlformats.org/officeDocument/2006/relationships/image" Target="../media/image7796.png"/><Relationship Id="rId44" Type="http://schemas.openxmlformats.org/officeDocument/2006/relationships/image" Target="../media/image7602.png"/><Relationship Id="rId439" Type="http://schemas.openxmlformats.org/officeDocument/2006/relationships/customXml" Target="../ink/ink8419.xml"/><Relationship Id="rId438" Type="http://schemas.openxmlformats.org/officeDocument/2006/relationships/image" Target="../media/image7795.png"/><Relationship Id="rId437" Type="http://schemas.openxmlformats.org/officeDocument/2006/relationships/customXml" Target="../ink/ink8418.xml"/><Relationship Id="rId436" Type="http://schemas.openxmlformats.org/officeDocument/2006/relationships/image" Target="../media/image7794.png"/><Relationship Id="rId435" Type="http://schemas.openxmlformats.org/officeDocument/2006/relationships/customXml" Target="../ink/ink8417.xml"/><Relationship Id="rId434" Type="http://schemas.openxmlformats.org/officeDocument/2006/relationships/image" Target="../media/image7793.png"/><Relationship Id="rId433" Type="http://schemas.openxmlformats.org/officeDocument/2006/relationships/customXml" Target="../ink/ink8416.xml"/><Relationship Id="rId432" Type="http://schemas.openxmlformats.org/officeDocument/2006/relationships/image" Target="../media/image7792.png"/><Relationship Id="rId431" Type="http://schemas.openxmlformats.org/officeDocument/2006/relationships/customXml" Target="../ink/ink8415.xml"/><Relationship Id="rId430" Type="http://schemas.openxmlformats.org/officeDocument/2006/relationships/image" Target="../media/image7791.png"/><Relationship Id="rId43" Type="http://schemas.openxmlformats.org/officeDocument/2006/relationships/customXml" Target="../ink/ink8217.xml"/><Relationship Id="rId429" Type="http://schemas.openxmlformats.org/officeDocument/2006/relationships/customXml" Target="../ink/ink8414.xml"/><Relationship Id="rId428" Type="http://schemas.openxmlformats.org/officeDocument/2006/relationships/image" Target="../media/image7790.png"/><Relationship Id="rId427" Type="http://schemas.openxmlformats.org/officeDocument/2006/relationships/customXml" Target="../ink/ink8413.xml"/><Relationship Id="rId426" Type="http://schemas.openxmlformats.org/officeDocument/2006/relationships/image" Target="../media/image7789.png"/><Relationship Id="rId425" Type="http://schemas.openxmlformats.org/officeDocument/2006/relationships/customXml" Target="../ink/ink8412.xml"/><Relationship Id="rId424" Type="http://schemas.openxmlformats.org/officeDocument/2006/relationships/image" Target="../media/image7788.png"/><Relationship Id="rId423" Type="http://schemas.openxmlformats.org/officeDocument/2006/relationships/customXml" Target="../ink/ink8411.xml"/><Relationship Id="rId422" Type="http://schemas.openxmlformats.org/officeDocument/2006/relationships/image" Target="../media/image7787.png"/><Relationship Id="rId421" Type="http://schemas.openxmlformats.org/officeDocument/2006/relationships/customXml" Target="../ink/ink8410.xml"/><Relationship Id="rId420" Type="http://schemas.openxmlformats.org/officeDocument/2006/relationships/image" Target="../media/image7786.png"/><Relationship Id="rId42" Type="http://schemas.openxmlformats.org/officeDocument/2006/relationships/image" Target="../media/image7601.png"/><Relationship Id="rId419" Type="http://schemas.openxmlformats.org/officeDocument/2006/relationships/customXml" Target="../ink/ink8409.xml"/><Relationship Id="rId418" Type="http://schemas.openxmlformats.org/officeDocument/2006/relationships/image" Target="../media/image7785.png"/><Relationship Id="rId417" Type="http://schemas.openxmlformats.org/officeDocument/2006/relationships/customXml" Target="../ink/ink8408.xml"/><Relationship Id="rId416" Type="http://schemas.openxmlformats.org/officeDocument/2006/relationships/image" Target="../media/image7784.png"/><Relationship Id="rId415" Type="http://schemas.openxmlformats.org/officeDocument/2006/relationships/customXml" Target="../ink/ink8407.xml"/><Relationship Id="rId414" Type="http://schemas.openxmlformats.org/officeDocument/2006/relationships/image" Target="../media/image7783.png"/><Relationship Id="rId413" Type="http://schemas.openxmlformats.org/officeDocument/2006/relationships/customXml" Target="../ink/ink8406.xml"/><Relationship Id="rId412" Type="http://schemas.openxmlformats.org/officeDocument/2006/relationships/image" Target="../media/image7782.png"/><Relationship Id="rId411" Type="http://schemas.openxmlformats.org/officeDocument/2006/relationships/customXml" Target="../ink/ink8405.xml"/><Relationship Id="rId410" Type="http://schemas.openxmlformats.org/officeDocument/2006/relationships/image" Target="../media/image7781.png"/><Relationship Id="rId41" Type="http://schemas.openxmlformats.org/officeDocument/2006/relationships/customXml" Target="../ink/ink8216.xml"/><Relationship Id="rId409" Type="http://schemas.openxmlformats.org/officeDocument/2006/relationships/customXml" Target="../ink/ink8404.xml"/><Relationship Id="rId408" Type="http://schemas.openxmlformats.org/officeDocument/2006/relationships/image" Target="../media/image7780.png"/><Relationship Id="rId407" Type="http://schemas.openxmlformats.org/officeDocument/2006/relationships/customXml" Target="../ink/ink8403.xml"/><Relationship Id="rId406" Type="http://schemas.openxmlformats.org/officeDocument/2006/relationships/image" Target="../media/image7779.png"/><Relationship Id="rId405" Type="http://schemas.openxmlformats.org/officeDocument/2006/relationships/customXml" Target="../ink/ink8402.xml"/><Relationship Id="rId404" Type="http://schemas.openxmlformats.org/officeDocument/2006/relationships/image" Target="../media/image7778.png"/><Relationship Id="rId403" Type="http://schemas.openxmlformats.org/officeDocument/2006/relationships/customXml" Target="../ink/ink8401.xml"/><Relationship Id="rId402" Type="http://schemas.openxmlformats.org/officeDocument/2006/relationships/image" Target="../media/image7777.png"/><Relationship Id="rId401" Type="http://schemas.openxmlformats.org/officeDocument/2006/relationships/customXml" Target="../ink/ink8400.xml"/><Relationship Id="rId400" Type="http://schemas.openxmlformats.org/officeDocument/2006/relationships/image" Target="../media/image7776.png"/><Relationship Id="rId40" Type="http://schemas.openxmlformats.org/officeDocument/2006/relationships/image" Target="../media/image7600.png"/><Relationship Id="rId4" Type="http://schemas.openxmlformats.org/officeDocument/2006/relationships/image" Target="../media/image7583.png"/><Relationship Id="rId399" Type="http://schemas.openxmlformats.org/officeDocument/2006/relationships/customXml" Target="../ink/ink8399.xml"/><Relationship Id="rId398" Type="http://schemas.openxmlformats.org/officeDocument/2006/relationships/image" Target="../media/image7775.png"/><Relationship Id="rId397" Type="http://schemas.openxmlformats.org/officeDocument/2006/relationships/customXml" Target="../ink/ink8398.xml"/><Relationship Id="rId396" Type="http://schemas.openxmlformats.org/officeDocument/2006/relationships/image" Target="../media/image7774.png"/><Relationship Id="rId395" Type="http://schemas.openxmlformats.org/officeDocument/2006/relationships/customXml" Target="../ink/ink8397.xml"/><Relationship Id="rId394" Type="http://schemas.openxmlformats.org/officeDocument/2006/relationships/image" Target="../media/image7773.png"/><Relationship Id="rId393" Type="http://schemas.openxmlformats.org/officeDocument/2006/relationships/customXml" Target="../ink/ink8396.xml"/><Relationship Id="rId392" Type="http://schemas.openxmlformats.org/officeDocument/2006/relationships/image" Target="../media/image7772.png"/><Relationship Id="rId391" Type="http://schemas.openxmlformats.org/officeDocument/2006/relationships/customXml" Target="../ink/ink8395.xml"/><Relationship Id="rId390" Type="http://schemas.openxmlformats.org/officeDocument/2006/relationships/image" Target="../media/image7771.png"/><Relationship Id="rId39" Type="http://schemas.openxmlformats.org/officeDocument/2006/relationships/customXml" Target="../ink/ink8215.xml"/><Relationship Id="rId389" Type="http://schemas.openxmlformats.org/officeDocument/2006/relationships/customXml" Target="../ink/ink8394.xml"/><Relationship Id="rId388" Type="http://schemas.openxmlformats.org/officeDocument/2006/relationships/image" Target="../media/image7770.png"/><Relationship Id="rId387" Type="http://schemas.openxmlformats.org/officeDocument/2006/relationships/customXml" Target="../ink/ink8393.xml"/><Relationship Id="rId386" Type="http://schemas.openxmlformats.org/officeDocument/2006/relationships/image" Target="../media/image7769.png"/><Relationship Id="rId385" Type="http://schemas.openxmlformats.org/officeDocument/2006/relationships/customXml" Target="../ink/ink8392.xml"/><Relationship Id="rId384" Type="http://schemas.openxmlformats.org/officeDocument/2006/relationships/image" Target="../media/image7768.png"/><Relationship Id="rId383" Type="http://schemas.openxmlformats.org/officeDocument/2006/relationships/customXml" Target="../ink/ink8391.xml"/><Relationship Id="rId382" Type="http://schemas.openxmlformats.org/officeDocument/2006/relationships/image" Target="../media/image7767.png"/><Relationship Id="rId381" Type="http://schemas.openxmlformats.org/officeDocument/2006/relationships/customXml" Target="../ink/ink8390.xml"/><Relationship Id="rId380" Type="http://schemas.openxmlformats.org/officeDocument/2006/relationships/image" Target="../media/image7766.png"/><Relationship Id="rId38" Type="http://schemas.openxmlformats.org/officeDocument/2006/relationships/image" Target="../media/image7599.png"/><Relationship Id="rId379" Type="http://schemas.openxmlformats.org/officeDocument/2006/relationships/customXml" Target="../ink/ink8389.xml"/><Relationship Id="rId378" Type="http://schemas.openxmlformats.org/officeDocument/2006/relationships/image" Target="../media/image7765.png"/><Relationship Id="rId377" Type="http://schemas.openxmlformats.org/officeDocument/2006/relationships/customXml" Target="../ink/ink8388.xml"/><Relationship Id="rId376" Type="http://schemas.openxmlformats.org/officeDocument/2006/relationships/image" Target="../media/image7764.png"/><Relationship Id="rId375" Type="http://schemas.openxmlformats.org/officeDocument/2006/relationships/customXml" Target="../ink/ink8387.xml"/><Relationship Id="rId374" Type="http://schemas.openxmlformats.org/officeDocument/2006/relationships/image" Target="../media/image7763.png"/><Relationship Id="rId373" Type="http://schemas.openxmlformats.org/officeDocument/2006/relationships/customXml" Target="../ink/ink8386.xml"/><Relationship Id="rId372" Type="http://schemas.openxmlformats.org/officeDocument/2006/relationships/image" Target="../media/image7762.png"/><Relationship Id="rId371" Type="http://schemas.openxmlformats.org/officeDocument/2006/relationships/customXml" Target="../ink/ink8385.xml"/><Relationship Id="rId370" Type="http://schemas.openxmlformats.org/officeDocument/2006/relationships/image" Target="../media/image7761.png"/><Relationship Id="rId37" Type="http://schemas.openxmlformats.org/officeDocument/2006/relationships/customXml" Target="../ink/ink8214.xml"/><Relationship Id="rId369" Type="http://schemas.openxmlformats.org/officeDocument/2006/relationships/customXml" Target="../ink/ink8384.xml"/><Relationship Id="rId368" Type="http://schemas.openxmlformats.org/officeDocument/2006/relationships/image" Target="../media/image7760.png"/><Relationship Id="rId367" Type="http://schemas.openxmlformats.org/officeDocument/2006/relationships/customXml" Target="../ink/ink8383.xml"/><Relationship Id="rId366" Type="http://schemas.openxmlformats.org/officeDocument/2006/relationships/image" Target="../media/image7759.png"/><Relationship Id="rId365" Type="http://schemas.openxmlformats.org/officeDocument/2006/relationships/customXml" Target="../ink/ink8382.xml"/><Relationship Id="rId364" Type="http://schemas.openxmlformats.org/officeDocument/2006/relationships/image" Target="../media/image7758.png"/><Relationship Id="rId363" Type="http://schemas.openxmlformats.org/officeDocument/2006/relationships/customXml" Target="../ink/ink8381.xml"/><Relationship Id="rId362" Type="http://schemas.openxmlformats.org/officeDocument/2006/relationships/customXml" Target="../ink/ink8380.xml"/><Relationship Id="rId361" Type="http://schemas.openxmlformats.org/officeDocument/2006/relationships/image" Target="../media/image7757.png"/><Relationship Id="rId360" Type="http://schemas.openxmlformats.org/officeDocument/2006/relationships/customXml" Target="../ink/ink8379.xml"/><Relationship Id="rId36" Type="http://schemas.openxmlformats.org/officeDocument/2006/relationships/image" Target="../media/image7598.png"/><Relationship Id="rId359" Type="http://schemas.openxmlformats.org/officeDocument/2006/relationships/image" Target="../media/image7756.png"/><Relationship Id="rId358" Type="http://schemas.openxmlformats.org/officeDocument/2006/relationships/customXml" Target="../ink/ink8378.xml"/><Relationship Id="rId357" Type="http://schemas.openxmlformats.org/officeDocument/2006/relationships/image" Target="../media/image7755.png"/><Relationship Id="rId356" Type="http://schemas.openxmlformats.org/officeDocument/2006/relationships/customXml" Target="../ink/ink8377.xml"/><Relationship Id="rId355" Type="http://schemas.openxmlformats.org/officeDocument/2006/relationships/image" Target="../media/image7754.png"/><Relationship Id="rId354" Type="http://schemas.openxmlformats.org/officeDocument/2006/relationships/customXml" Target="../ink/ink8376.xml"/><Relationship Id="rId353" Type="http://schemas.openxmlformats.org/officeDocument/2006/relationships/image" Target="../media/image7753.png"/><Relationship Id="rId352" Type="http://schemas.openxmlformats.org/officeDocument/2006/relationships/customXml" Target="../ink/ink8375.xml"/><Relationship Id="rId351" Type="http://schemas.openxmlformats.org/officeDocument/2006/relationships/image" Target="../media/image7752.png"/><Relationship Id="rId350" Type="http://schemas.openxmlformats.org/officeDocument/2006/relationships/customXml" Target="../ink/ink8374.xml"/><Relationship Id="rId35" Type="http://schemas.openxmlformats.org/officeDocument/2006/relationships/customXml" Target="../ink/ink8213.xml"/><Relationship Id="rId349" Type="http://schemas.openxmlformats.org/officeDocument/2006/relationships/image" Target="../media/image7751.png"/><Relationship Id="rId348" Type="http://schemas.openxmlformats.org/officeDocument/2006/relationships/customXml" Target="../ink/ink8373.xml"/><Relationship Id="rId347" Type="http://schemas.openxmlformats.org/officeDocument/2006/relationships/image" Target="../media/image7750.png"/><Relationship Id="rId346" Type="http://schemas.openxmlformats.org/officeDocument/2006/relationships/customXml" Target="../ink/ink8372.xml"/><Relationship Id="rId345" Type="http://schemas.openxmlformats.org/officeDocument/2006/relationships/image" Target="../media/image7749.png"/><Relationship Id="rId344" Type="http://schemas.openxmlformats.org/officeDocument/2006/relationships/customXml" Target="../ink/ink8371.xml"/><Relationship Id="rId343" Type="http://schemas.openxmlformats.org/officeDocument/2006/relationships/image" Target="../media/image7748.png"/><Relationship Id="rId342" Type="http://schemas.openxmlformats.org/officeDocument/2006/relationships/customXml" Target="../ink/ink8370.xml"/><Relationship Id="rId341" Type="http://schemas.openxmlformats.org/officeDocument/2006/relationships/image" Target="../media/image7747.png"/><Relationship Id="rId340" Type="http://schemas.openxmlformats.org/officeDocument/2006/relationships/customXml" Target="../ink/ink8369.xml"/><Relationship Id="rId34" Type="http://schemas.openxmlformats.org/officeDocument/2006/relationships/image" Target="../media/image7597.png"/><Relationship Id="rId339" Type="http://schemas.openxmlformats.org/officeDocument/2006/relationships/image" Target="../media/image7746.png"/><Relationship Id="rId338" Type="http://schemas.openxmlformats.org/officeDocument/2006/relationships/customXml" Target="../ink/ink8368.xml"/><Relationship Id="rId337" Type="http://schemas.openxmlformats.org/officeDocument/2006/relationships/image" Target="../media/image7745.png"/><Relationship Id="rId336" Type="http://schemas.openxmlformats.org/officeDocument/2006/relationships/customXml" Target="../ink/ink8367.xml"/><Relationship Id="rId335" Type="http://schemas.openxmlformats.org/officeDocument/2006/relationships/image" Target="../media/image7744.png"/><Relationship Id="rId334" Type="http://schemas.openxmlformats.org/officeDocument/2006/relationships/customXml" Target="../ink/ink8366.xml"/><Relationship Id="rId333" Type="http://schemas.openxmlformats.org/officeDocument/2006/relationships/image" Target="../media/image7743.png"/><Relationship Id="rId332" Type="http://schemas.openxmlformats.org/officeDocument/2006/relationships/customXml" Target="../ink/ink8365.xml"/><Relationship Id="rId331" Type="http://schemas.openxmlformats.org/officeDocument/2006/relationships/image" Target="../media/image7742.png"/><Relationship Id="rId330" Type="http://schemas.openxmlformats.org/officeDocument/2006/relationships/customXml" Target="../ink/ink8364.xml"/><Relationship Id="rId33" Type="http://schemas.openxmlformats.org/officeDocument/2006/relationships/customXml" Target="../ink/ink8212.xml"/><Relationship Id="rId329" Type="http://schemas.openxmlformats.org/officeDocument/2006/relationships/image" Target="../media/image7741.png"/><Relationship Id="rId328" Type="http://schemas.openxmlformats.org/officeDocument/2006/relationships/customXml" Target="../ink/ink8363.xml"/><Relationship Id="rId327" Type="http://schemas.openxmlformats.org/officeDocument/2006/relationships/image" Target="../media/image7740.png"/><Relationship Id="rId326" Type="http://schemas.openxmlformats.org/officeDocument/2006/relationships/customXml" Target="../ink/ink8362.xml"/><Relationship Id="rId325" Type="http://schemas.openxmlformats.org/officeDocument/2006/relationships/image" Target="../media/image7739.png"/><Relationship Id="rId324" Type="http://schemas.openxmlformats.org/officeDocument/2006/relationships/customXml" Target="../ink/ink8361.xml"/><Relationship Id="rId323" Type="http://schemas.openxmlformats.org/officeDocument/2006/relationships/image" Target="../media/image7738.png"/><Relationship Id="rId322" Type="http://schemas.openxmlformats.org/officeDocument/2006/relationships/customXml" Target="../ink/ink8360.xml"/><Relationship Id="rId321" Type="http://schemas.openxmlformats.org/officeDocument/2006/relationships/image" Target="../media/image7737.png"/><Relationship Id="rId320" Type="http://schemas.openxmlformats.org/officeDocument/2006/relationships/customXml" Target="../ink/ink8359.xml"/><Relationship Id="rId32" Type="http://schemas.openxmlformats.org/officeDocument/2006/relationships/image" Target="../media/image7596.png"/><Relationship Id="rId319" Type="http://schemas.openxmlformats.org/officeDocument/2006/relationships/image" Target="../media/image7736.png"/><Relationship Id="rId318" Type="http://schemas.openxmlformats.org/officeDocument/2006/relationships/customXml" Target="../ink/ink8358.xml"/><Relationship Id="rId317" Type="http://schemas.openxmlformats.org/officeDocument/2006/relationships/image" Target="../media/image7735.png"/><Relationship Id="rId316" Type="http://schemas.openxmlformats.org/officeDocument/2006/relationships/customXml" Target="../ink/ink8357.xml"/><Relationship Id="rId315" Type="http://schemas.openxmlformats.org/officeDocument/2006/relationships/image" Target="../media/image7734.png"/><Relationship Id="rId314" Type="http://schemas.openxmlformats.org/officeDocument/2006/relationships/customXml" Target="../ink/ink8356.xml"/><Relationship Id="rId313" Type="http://schemas.openxmlformats.org/officeDocument/2006/relationships/image" Target="../media/image7733.png"/><Relationship Id="rId312" Type="http://schemas.openxmlformats.org/officeDocument/2006/relationships/customXml" Target="../ink/ink8355.xml"/><Relationship Id="rId311" Type="http://schemas.openxmlformats.org/officeDocument/2006/relationships/image" Target="../media/image7732.png"/><Relationship Id="rId310" Type="http://schemas.openxmlformats.org/officeDocument/2006/relationships/customXml" Target="../ink/ink8354.xml"/><Relationship Id="rId31" Type="http://schemas.openxmlformats.org/officeDocument/2006/relationships/customXml" Target="../ink/ink8211.xml"/><Relationship Id="rId309" Type="http://schemas.openxmlformats.org/officeDocument/2006/relationships/image" Target="../media/image7731.png"/><Relationship Id="rId308" Type="http://schemas.openxmlformats.org/officeDocument/2006/relationships/customXml" Target="../ink/ink8353.xml"/><Relationship Id="rId307" Type="http://schemas.openxmlformats.org/officeDocument/2006/relationships/image" Target="../media/image7730.png"/><Relationship Id="rId306" Type="http://schemas.openxmlformats.org/officeDocument/2006/relationships/customXml" Target="../ink/ink8352.xml"/><Relationship Id="rId305" Type="http://schemas.openxmlformats.org/officeDocument/2006/relationships/customXml" Target="../ink/ink8351.xml"/><Relationship Id="rId304" Type="http://schemas.openxmlformats.org/officeDocument/2006/relationships/image" Target="../media/image7729.png"/><Relationship Id="rId303" Type="http://schemas.openxmlformats.org/officeDocument/2006/relationships/customXml" Target="../ink/ink8350.xml"/><Relationship Id="rId302" Type="http://schemas.openxmlformats.org/officeDocument/2006/relationships/image" Target="../media/image7728.png"/><Relationship Id="rId301" Type="http://schemas.openxmlformats.org/officeDocument/2006/relationships/customXml" Target="../ink/ink8349.xml"/><Relationship Id="rId300" Type="http://schemas.openxmlformats.org/officeDocument/2006/relationships/image" Target="../media/image7727.png"/><Relationship Id="rId30" Type="http://schemas.openxmlformats.org/officeDocument/2006/relationships/image" Target="../media/image7595.png"/><Relationship Id="rId3" Type="http://schemas.openxmlformats.org/officeDocument/2006/relationships/customXml" Target="../ink/ink8197.xml"/><Relationship Id="rId299" Type="http://schemas.openxmlformats.org/officeDocument/2006/relationships/customXml" Target="../ink/ink8348.xml"/><Relationship Id="rId298" Type="http://schemas.openxmlformats.org/officeDocument/2006/relationships/image" Target="../media/image7726.png"/><Relationship Id="rId297" Type="http://schemas.openxmlformats.org/officeDocument/2006/relationships/customXml" Target="../ink/ink8347.xml"/><Relationship Id="rId296" Type="http://schemas.openxmlformats.org/officeDocument/2006/relationships/image" Target="../media/image7725.png"/><Relationship Id="rId295" Type="http://schemas.openxmlformats.org/officeDocument/2006/relationships/customXml" Target="../ink/ink8346.xml"/><Relationship Id="rId294" Type="http://schemas.openxmlformats.org/officeDocument/2006/relationships/image" Target="../media/image7724.png"/><Relationship Id="rId293" Type="http://schemas.openxmlformats.org/officeDocument/2006/relationships/customXml" Target="../ink/ink8345.xml"/><Relationship Id="rId292" Type="http://schemas.openxmlformats.org/officeDocument/2006/relationships/image" Target="../media/image7723.png"/><Relationship Id="rId291" Type="http://schemas.openxmlformats.org/officeDocument/2006/relationships/customXml" Target="../ink/ink8344.xml"/><Relationship Id="rId290" Type="http://schemas.openxmlformats.org/officeDocument/2006/relationships/image" Target="../media/image7722.png"/><Relationship Id="rId29" Type="http://schemas.openxmlformats.org/officeDocument/2006/relationships/customXml" Target="../ink/ink8210.xml"/><Relationship Id="rId289" Type="http://schemas.openxmlformats.org/officeDocument/2006/relationships/customXml" Target="../ink/ink8343.xml"/><Relationship Id="rId288" Type="http://schemas.openxmlformats.org/officeDocument/2006/relationships/image" Target="../media/image7721.png"/><Relationship Id="rId287" Type="http://schemas.openxmlformats.org/officeDocument/2006/relationships/customXml" Target="../ink/ink8342.xml"/><Relationship Id="rId286" Type="http://schemas.openxmlformats.org/officeDocument/2006/relationships/image" Target="../media/image7720.png"/><Relationship Id="rId285" Type="http://schemas.openxmlformats.org/officeDocument/2006/relationships/customXml" Target="../ink/ink8341.xml"/><Relationship Id="rId284" Type="http://schemas.openxmlformats.org/officeDocument/2006/relationships/image" Target="../media/image7719.png"/><Relationship Id="rId283" Type="http://schemas.openxmlformats.org/officeDocument/2006/relationships/customXml" Target="../ink/ink8340.xml"/><Relationship Id="rId282" Type="http://schemas.openxmlformats.org/officeDocument/2006/relationships/image" Target="../media/image7718.png"/><Relationship Id="rId281" Type="http://schemas.openxmlformats.org/officeDocument/2006/relationships/customXml" Target="../ink/ink8339.xml"/><Relationship Id="rId280" Type="http://schemas.openxmlformats.org/officeDocument/2006/relationships/image" Target="../media/image7717.png"/><Relationship Id="rId28" Type="http://schemas.openxmlformats.org/officeDocument/2006/relationships/image" Target="../media/image7594.png"/><Relationship Id="rId279" Type="http://schemas.openxmlformats.org/officeDocument/2006/relationships/customXml" Target="../ink/ink8338.xml"/><Relationship Id="rId278" Type="http://schemas.openxmlformats.org/officeDocument/2006/relationships/image" Target="../media/image7716.png"/><Relationship Id="rId277" Type="http://schemas.openxmlformats.org/officeDocument/2006/relationships/customXml" Target="../ink/ink8337.xml"/><Relationship Id="rId276" Type="http://schemas.openxmlformats.org/officeDocument/2006/relationships/image" Target="../media/image7715.png"/><Relationship Id="rId275" Type="http://schemas.openxmlformats.org/officeDocument/2006/relationships/customXml" Target="../ink/ink8336.xml"/><Relationship Id="rId274" Type="http://schemas.openxmlformats.org/officeDocument/2006/relationships/image" Target="../media/image7714.png"/><Relationship Id="rId273" Type="http://schemas.openxmlformats.org/officeDocument/2006/relationships/customXml" Target="../ink/ink8335.xml"/><Relationship Id="rId272" Type="http://schemas.openxmlformats.org/officeDocument/2006/relationships/image" Target="../media/image7713.png"/><Relationship Id="rId271" Type="http://schemas.openxmlformats.org/officeDocument/2006/relationships/customXml" Target="../ink/ink8334.xml"/><Relationship Id="rId270" Type="http://schemas.openxmlformats.org/officeDocument/2006/relationships/image" Target="../media/image7712.png"/><Relationship Id="rId27" Type="http://schemas.openxmlformats.org/officeDocument/2006/relationships/customXml" Target="../ink/ink8209.xml"/><Relationship Id="rId269" Type="http://schemas.openxmlformats.org/officeDocument/2006/relationships/customXml" Target="../ink/ink8333.xml"/><Relationship Id="rId268" Type="http://schemas.openxmlformats.org/officeDocument/2006/relationships/image" Target="../media/image7711.png"/><Relationship Id="rId267" Type="http://schemas.openxmlformats.org/officeDocument/2006/relationships/customXml" Target="../ink/ink8332.xml"/><Relationship Id="rId266" Type="http://schemas.openxmlformats.org/officeDocument/2006/relationships/image" Target="../media/image7710.png"/><Relationship Id="rId265" Type="http://schemas.openxmlformats.org/officeDocument/2006/relationships/customXml" Target="../ink/ink8331.xml"/><Relationship Id="rId264" Type="http://schemas.openxmlformats.org/officeDocument/2006/relationships/image" Target="../media/image7709.png"/><Relationship Id="rId263" Type="http://schemas.openxmlformats.org/officeDocument/2006/relationships/customXml" Target="../ink/ink8330.xml"/><Relationship Id="rId262" Type="http://schemas.openxmlformats.org/officeDocument/2006/relationships/image" Target="../media/image7708.png"/><Relationship Id="rId261" Type="http://schemas.openxmlformats.org/officeDocument/2006/relationships/customXml" Target="../ink/ink8329.xml"/><Relationship Id="rId260" Type="http://schemas.openxmlformats.org/officeDocument/2006/relationships/image" Target="../media/image7707.png"/><Relationship Id="rId26" Type="http://schemas.openxmlformats.org/officeDocument/2006/relationships/image" Target="../media/image7593.png"/><Relationship Id="rId259" Type="http://schemas.openxmlformats.org/officeDocument/2006/relationships/customXml" Target="../ink/ink8328.xml"/><Relationship Id="rId258" Type="http://schemas.openxmlformats.org/officeDocument/2006/relationships/image" Target="../media/image7706.png"/><Relationship Id="rId257" Type="http://schemas.openxmlformats.org/officeDocument/2006/relationships/customXml" Target="../ink/ink8327.xml"/><Relationship Id="rId256" Type="http://schemas.openxmlformats.org/officeDocument/2006/relationships/image" Target="../media/image7705.png"/><Relationship Id="rId255" Type="http://schemas.openxmlformats.org/officeDocument/2006/relationships/customXml" Target="../ink/ink8326.xml"/><Relationship Id="rId254" Type="http://schemas.openxmlformats.org/officeDocument/2006/relationships/image" Target="../media/image7704.png"/><Relationship Id="rId253" Type="http://schemas.openxmlformats.org/officeDocument/2006/relationships/customXml" Target="../ink/ink8325.xml"/><Relationship Id="rId252" Type="http://schemas.openxmlformats.org/officeDocument/2006/relationships/image" Target="../media/image7703.png"/><Relationship Id="rId251" Type="http://schemas.openxmlformats.org/officeDocument/2006/relationships/customXml" Target="../ink/ink8324.xml"/><Relationship Id="rId250" Type="http://schemas.openxmlformats.org/officeDocument/2006/relationships/customXml" Target="../ink/ink8323.xml"/><Relationship Id="rId25" Type="http://schemas.openxmlformats.org/officeDocument/2006/relationships/customXml" Target="../ink/ink8208.xml"/><Relationship Id="rId249" Type="http://schemas.openxmlformats.org/officeDocument/2006/relationships/image" Target="../media/image7702.png"/><Relationship Id="rId248" Type="http://schemas.openxmlformats.org/officeDocument/2006/relationships/customXml" Target="../ink/ink8322.xml"/><Relationship Id="rId247" Type="http://schemas.openxmlformats.org/officeDocument/2006/relationships/image" Target="../media/image7701.png"/><Relationship Id="rId246" Type="http://schemas.openxmlformats.org/officeDocument/2006/relationships/customXml" Target="../ink/ink8321.xml"/><Relationship Id="rId245" Type="http://schemas.openxmlformats.org/officeDocument/2006/relationships/image" Target="../media/image7700.png"/><Relationship Id="rId244" Type="http://schemas.openxmlformats.org/officeDocument/2006/relationships/customXml" Target="../ink/ink8320.xml"/><Relationship Id="rId243" Type="http://schemas.openxmlformats.org/officeDocument/2006/relationships/image" Target="../media/image7699.png"/><Relationship Id="rId242" Type="http://schemas.openxmlformats.org/officeDocument/2006/relationships/customXml" Target="../ink/ink8319.xml"/><Relationship Id="rId241" Type="http://schemas.openxmlformats.org/officeDocument/2006/relationships/image" Target="../media/image7698.png"/><Relationship Id="rId240" Type="http://schemas.openxmlformats.org/officeDocument/2006/relationships/customXml" Target="../ink/ink8318.xml"/><Relationship Id="rId24" Type="http://schemas.openxmlformats.org/officeDocument/2006/relationships/image" Target="../media/image7101.png"/><Relationship Id="rId239" Type="http://schemas.openxmlformats.org/officeDocument/2006/relationships/image" Target="../media/image7697.png"/><Relationship Id="rId238" Type="http://schemas.openxmlformats.org/officeDocument/2006/relationships/customXml" Target="../ink/ink8317.xml"/><Relationship Id="rId237" Type="http://schemas.openxmlformats.org/officeDocument/2006/relationships/image" Target="../media/image7696.png"/><Relationship Id="rId236" Type="http://schemas.openxmlformats.org/officeDocument/2006/relationships/customXml" Target="../ink/ink8316.xml"/><Relationship Id="rId235" Type="http://schemas.openxmlformats.org/officeDocument/2006/relationships/image" Target="../media/image7695.png"/><Relationship Id="rId234" Type="http://schemas.openxmlformats.org/officeDocument/2006/relationships/customXml" Target="../ink/ink8315.xml"/><Relationship Id="rId233" Type="http://schemas.openxmlformats.org/officeDocument/2006/relationships/image" Target="../media/image7694.png"/><Relationship Id="rId232" Type="http://schemas.openxmlformats.org/officeDocument/2006/relationships/customXml" Target="../ink/ink8314.xml"/><Relationship Id="rId231" Type="http://schemas.openxmlformats.org/officeDocument/2006/relationships/image" Target="../media/image7693.png"/><Relationship Id="rId230" Type="http://schemas.openxmlformats.org/officeDocument/2006/relationships/customXml" Target="../ink/ink8313.xml"/><Relationship Id="rId23" Type="http://schemas.openxmlformats.org/officeDocument/2006/relationships/customXml" Target="../ink/ink8207.xml"/><Relationship Id="rId229" Type="http://schemas.openxmlformats.org/officeDocument/2006/relationships/image" Target="../media/image7692.png"/><Relationship Id="rId228" Type="http://schemas.openxmlformats.org/officeDocument/2006/relationships/customXml" Target="../ink/ink8312.xml"/><Relationship Id="rId227" Type="http://schemas.openxmlformats.org/officeDocument/2006/relationships/image" Target="../media/image7691.png"/><Relationship Id="rId226" Type="http://schemas.openxmlformats.org/officeDocument/2006/relationships/customXml" Target="../ink/ink8311.xml"/><Relationship Id="rId225" Type="http://schemas.openxmlformats.org/officeDocument/2006/relationships/image" Target="../media/image7690.png"/><Relationship Id="rId224" Type="http://schemas.openxmlformats.org/officeDocument/2006/relationships/customXml" Target="../ink/ink8310.xml"/><Relationship Id="rId223" Type="http://schemas.openxmlformats.org/officeDocument/2006/relationships/image" Target="../media/image7689.png"/><Relationship Id="rId222" Type="http://schemas.openxmlformats.org/officeDocument/2006/relationships/customXml" Target="../ink/ink8309.xml"/><Relationship Id="rId221" Type="http://schemas.openxmlformats.org/officeDocument/2006/relationships/image" Target="../media/image7688.png"/><Relationship Id="rId220" Type="http://schemas.openxmlformats.org/officeDocument/2006/relationships/customXml" Target="../ink/ink8308.xml"/><Relationship Id="rId22" Type="http://schemas.openxmlformats.org/officeDocument/2006/relationships/image" Target="../media/image7592.png"/><Relationship Id="rId219" Type="http://schemas.openxmlformats.org/officeDocument/2006/relationships/image" Target="../media/image7687.png"/><Relationship Id="rId218" Type="http://schemas.openxmlformats.org/officeDocument/2006/relationships/customXml" Target="../ink/ink8307.xml"/><Relationship Id="rId217" Type="http://schemas.openxmlformats.org/officeDocument/2006/relationships/image" Target="../media/image7686.png"/><Relationship Id="rId216" Type="http://schemas.openxmlformats.org/officeDocument/2006/relationships/customXml" Target="../ink/ink8306.xml"/><Relationship Id="rId215" Type="http://schemas.openxmlformats.org/officeDocument/2006/relationships/image" Target="../media/image7685.png"/><Relationship Id="rId214" Type="http://schemas.openxmlformats.org/officeDocument/2006/relationships/customXml" Target="../ink/ink8305.xml"/><Relationship Id="rId213" Type="http://schemas.openxmlformats.org/officeDocument/2006/relationships/image" Target="../media/image7684.png"/><Relationship Id="rId212" Type="http://schemas.openxmlformats.org/officeDocument/2006/relationships/customXml" Target="../ink/ink8304.xml"/><Relationship Id="rId211" Type="http://schemas.openxmlformats.org/officeDocument/2006/relationships/image" Target="../media/image7683.png"/><Relationship Id="rId210" Type="http://schemas.openxmlformats.org/officeDocument/2006/relationships/customXml" Target="../ink/ink8303.xml"/><Relationship Id="rId21" Type="http://schemas.openxmlformats.org/officeDocument/2006/relationships/customXml" Target="../ink/ink8206.xml"/><Relationship Id="rId209" Type="http://schemas.openxmlformats.org/officeDocument/2006/relationships/image" Target="../media/image7682.png"/><Relationship Id="rId208" Type="http://schemas.openxmlformats.org/officeDocument/2006/relationships/customXml" Target="../ink/ink8302.xml"/><Relationship Id="rId207" Type="http://schemas.openxmlformats.org/officeDocument/2006/relationships/image" Target="../media/image7681.png"/><Relationship Id="rId206" Type="http://schemas.openxmlformats.org/officeDocument/2006/relationships/customXml" Target="../ink/ink8301.xml"/><Relationship Id="rId205" Type="http://schemas.openxmlformats.org/officeDocument/2006/relationships/image" Target="../media/image7680.png"/><Relationship Id="rId204" Type="http://schemas.openxmlformats.org/officeDocument/2006/relationships/customXml" Target="../ink/ink8300.xml"/><Relationship Id="rId203" Type="http://schemas.openxmlformats.org/officeDocument/2006/relationships/image" Target="../media/image7679.png"/><Relationship Id="rId202" Type="http://schemas.openxmlformats.org/officeDocument/2006/relationships/customXml" Target="../ink/ink8299.xml"/><Relationship Id="rId201" Type="http://schemas.openxmlformats.org/officeDocument/2006/relationships/image" Target="../media/image7678.png"/><Relationship Id="rId200" Type="http://schemas.openxmlformats.org/officeDocument/2006/relationships/customXml" Target="../ink/ink8298.xml"/><Relationship Id="rId20" Type="http://schemas.openxmlformats.org/officeDocument/2006/relationships/image" Target="../media/image7591.png"/><Relationship Id="rId2" Type="http://schemas.openxmlformats.org/officeDocument/2006/relationships/image" Target="../media/image7582.png"/><Relationship Id="rId199" Type="http://schemas.openxmlformats.org/officeDocument/2006/relationships/image" Target="../media/image7677.png"/><Relationship Id="rId198" Type="http://schemas.openxmlformats.org/officeDocument/2006/relationships/customXml" Target="../ink/ink8297.xml"/><Relationship Id="rId197" Type="http://schemas.openxmlformats.org/officeDocument/2006/relationships/image" Target="../media/image7676.png"/><Relationship Id="rId196" Type="http://schemas.openxmlformats.org/officeDocument/2006/relationships/customXml" Target="../ink/ink8296.xml"/><Relationship Id="rId195" Type="http://schemas.openxmlformats.org/officeDocument/2006/relationships/image" Target="../media/image7675.png"/><Relationship Id="rId194" Type="http://schemas.openxmlformats.org/officeDocument/2006/relationships/customXml" Target="../ink/ink8295.xml"/><Relationship Id="rId193" Type="http://schemas.openxmlformats.org/officeDocument/2006/relationships/image" Target="../media/image7674.png"/><Relationship Id="rId192" Type="http://schemas.openxmlformats.org/officeDocument/2006/relationships/customXml" Target="../ink/ink8294.xml"/><Relationship Id="rId191" Type="http://schemas.openxmlformats.org/officeDocument/2006/relationships/image" Target="../media/image7673.png"/><Relationship Id="rId190" Type="http://schemas.openxmlformats.org/officeDocument/2006/relationships/customXml" Target="../ink/ink8293.xml"/><Relationship Id="rId19" Type="http://schemas.openxmlformats.org/officeDocument/2006/relationships/customXml" Target="../ink/ink8205.xml"/><Relationship Id="rId189" Type="http://schemas.openxmlformats.org/officeDocument/2006/relationships/image" Target="../media/image7672.png"/><Relationship Id="rId188" Type="http://schemas.openxmlformats.org/officeDocument/2006/relationships/customXml" Target="../ink/ink8292.xml"/><Relationship Id="rId187" Type="http://schemas.openxmlformats.org/officeDocument/2006/relationships/image" Target="../media/image7671.png"/><Relationship Id="rId186" Type="http://schemas.openxmlformats.org/officeDocument/2006/relationships/customXml" Target="../ink/ink8291.xml"/><Relationship Id="rId185" Type="http://schemas.openxmlformats.org/officeDocument/2006/relationships/image" Target="../media/image7670.png"/><Relationship Id="rId184" Type="http://schemas.openxmlformats.org/officeDocument/2006/relationships/customXml" Target="../ink/ink8290.xml"/><Relationship Id="rId183" Type="http://schemas.openxmlformats.org/officeDocument/2006/relationships/image" Target="../media/image7669.png"/><Relationship Id="rId182" Type="http://schemas.openxmlformats.org/officeDocument/2006/relationships/customXml" Target="../ink/ink8289.xml"/><Relationship Id="rId181" Type="http://schemas.openxmlformats.org/officeDocument/2006/relationships/image" Target="../media/image7668.png"/><Relationship Id="rId180" Type="http://schemas.openxmlformats.org/officeDocument/2006/relationships/customXml" Target="../ink/ink8288.xml"/><Relationship Id="rId18" Type="http://schemas.openxmlformats.org/officeDocument/2006/relationships/image" Target="../media/image7590.png"/><Relationship Id="rId179" Type="http://schemas.openxmlformats.org/officeDocument/2006/relationships/image" Target="../media/image7667.png"/><Relationship Id="rId178" Type="http://schemas.openxmlformats.org/officeDocument/2006/relationships/customXml" Target="../ink/ink8287.xml"/><Relationship Id="rId177" Type="http://schemas.openxmlformats.org/officeDocument/2006/relationships/image" Target="../media/image7666.png"/><Relationship Id="rId176" Type="http://schemas.openxmlformats.org/officeDocument/2006/relationships/customXml" Target="../ink/ink8286.xml"/><Relationship Id="rId175" Type="http://schemas.openxmlformats.org/officeDocument/2006/relationships/image" Target="../media/image7665.png"/><Relationship Id="rId174" Type="http://schemas.openxmlformats.org/officeDocument/2006/relationships/customXml" Target="../ink/ink8285.xml"/><Relationship Id="rId173" Type="http://schemas.openxmlformats.org/officeDocument/2006/relationships/image" Target="../media/image7664.png"/><Relationship Id="rId172" Type="http://schemas.openxmlformats.org/officeDocument/2006/relationships/customXml" Target="../ink/ink8284.xml"/><Relationship Id="rId171" Type="http://schemas.openxmlformats.org/officeDocument/2006/relationships/image" Target="../media/image7663.png"/><Relationship Id="rId170" Type="http://schemas.openxmlformats.org/officeDocument/2006/relationships/customXml" Target="../ink/ink8283.xml"/><Relationship Id="rId17" Type="http://schemas.openxmlformats.org/officeDocument/2006/relationships/customXml" Target="../ink/ink8204.xml"/><Relationship Id="rId169" Type="http://schemas.openxmlformats.org/officeDocument/2006/relationships/image" Target="../media/image7662.png"/><Relationship Id="rId168" Type="http://schemas.openxmlformats.org/officeDocument/2006/relationships/customXml" Target="../ink/ink8282.xml"/><Relationship Id="rId167" Type="http://schemas.openxmlformats.org/officeDocument/2006/relationships/image" Target="../media/image7661.png"/><Relationship Id="rId166" Type="http://schemas.openxmlformats.org/officeDocument/2006/relationships/customXml" Target="../ink/ink8281.xml"/><Relationship Id="rId165" Type="http://schemas.openxmlformats.org/officeDocument/2006/relationships/image" Target="../media/image7660.png"/><Relationship Id="rId164" Type="http://schemas.openxmlformats.org/officeDocument/2006/relationships/customXml" Target="../ink/ink8280.xml"/><Relationship Id="rId163" Type="http://schemas.openxmlformats.org/officeDocument/2006/relationships/customXml" Target="../ink/ink8279.xml"/><Relationship Id="rId162" Type="http://schemas.openxmlformats.org/officeDocument/2006/relationships/image" Target="../media/image7659.png"/><Relationship Id="rId161" Type="http://schemas.openxmlformats.org/officeDocument/2006/relationships/customXml" Target="../ink/ink8278.xml"/><Relationship Id="rId160" Type="http://schemas.openxmlformats.org/officeDocument/2006/relationships/image" Target="../media/image7658.png"/><Relationship Id="rId16" Type="http://schemas.openxmlformats.org/officeDocument/2006/relationships/image" Target="../media/image7589.png"/><Relationship Id="rId159" Type="http://schemas.openxmlformats.org/officeDocument/2006/relationships/customXml" Target="../ink/ink8277.xml"/><Relationship Id="rId158" Type="http://schemas.openxmlformats.org/officeDocument/2006/relationships/image" Target="../media/image7657.png"/><Relationship Id="rId157" Type="http://schemas.openxmlformats.org/officeDocument/2006/relationships/customXml" Target="../ink/ink8276.xml"/><Relationship Id="rId156" Type="http://schemas.openxmlformats.org/officeDocument/2006/relationships/image" Target="../media/image7656.png"/><Relationship Id="rId155" Type="http://schemas.openxmlformats.org/officeDocument/2006/relationships/customXml" Target="../ink/ink8275.xml"/><Relationship Id="rId154" Type="http://schemas.openxmlformats.org/officeDocument/2006/relationships/image" Target="../media/image7655.png"/><Relationship Id="rId153" Type="http://schemas.openxmlformats.org/officeDocument/2006/relationships/customXml" Target="../ink/ink8274.xml"/><Relationship Id="rId152" Type="http://schemas.openxmlformats.org/officeDocument/2006/relationships/image" Target="../media/image7654.png"/><Relationship Id="rId151" Type="http://schemas.openxmlformats.org/officeDocument/2006/relationships/customXml" Target="../ink/ink8273.xml"/><Relationship Id="rId150" Type="http://schemas.openxmlformats.org/officeDocument/2006/relationships/image" Target="../media/image7653.png"/><Relationship Id="rId15" Type="http://schemas.openxmlformats.org/officeDocument/2006/relationships/customXml" Target="../ink/ink8203.xml"/><Relationship Id="rId149" Type="http://schemas.openxmlformats.org/officeDocument/2006/relationships/customXml" Target="../ink/ink8272.xml"/><Relationship Id="rId148" Type="http://schemas.openxmlformats.org/officeDocument/2006/relationships/image" Target="../media/image7652.png"/><Relationship Id="rId147" Type="http://schemas.openxmlformats.org/officeDocument/2006/relationships/customXml" Target="../ink/ink8271.xml"/><Relationship Id="rId146" Type="http://schemas.openxmlformats.org/officeDocument/2006/relationships/image" Target="../media/image7651.png"/><Relationship Id="rId145" Type="http://schemas.openxmlformats.org/officeDocument/2006/relationships/customXml" Target="../ink/ink8270.xml"/><Relationship Id="rId144" Type="http://schemas.openxmlformats.org/officeDocument/2006/relationships/image" Target="../media/image7650.png"/><Relationship Id="rId143" Type="http://schemas.openxmlformats.org/officeDocument/2006/relationships/customXml" Target="../ink/ink8269.xml"/><Relationship Id="rId142" Type="http://schemas.openxmlformats.org/officeDocument/2006/relationships/image" Target="../media/image7649.png"/><Relationship Id="rId141" Type="http://schemas.openxmlformats.org/officeDocument/2006/relationships/customXml" Target="../ink/ink8268.xml"/><Relationship Id="rId140" Type="http://schemas.openxmlformats.org/officeDocument/2006/relationships/image" Target="../media/image7648.png"/><Relationship Id="rId14" Type="http://schemas.openxmlformats.org/officeDocument/2006/relationships/image" Target="../media/image7588.png"/><Relationship Id="rId139" Type="http://schemas.openxmlformats.org/officeDocument/2006/relationships/customXml" Target="../ink/ink8267.xml"/><Relationship Id="rId138" Type="http://schemas.openxmlformats.org/officeDocument/2006/relationships/image" Target="../media/image7647.png"/><Relationship Id="rId137" Type="http://schemas.openxmlformats.org/officeDocument/2006/relationships/customXml" Target="../ink/ink8266.xml"/><Relationship Id="rId136" Type="http://schemas.openxmlformats.org/officeDocument/2006/relationships/image" Target="../media/image7646.png"/><Relationship Id="rId135" Type="http://schemas.openxmlformats.org/officeDocument/2006/relationships/customXml" Target="../ink/ink8265.xml"/><Relationship Id="rId134" Type="http://schemas.openxmlformats.org/officeDocument/2006/relationships/image" Target="../media/image7645.png"/><Relationship Id="rId133" Type="http://schemas.openxmlformats.org/officeDocument/2006/relationships/customXml" Target="../ink/ink8264.xml"/><Relationship Id="rId132" Type="http://schemas.openxmlformats.org/officeDocument/2006/relationships/image" Target="../media/image7644.png"/><Relationship Id="rId131" Type="http://schemas.openxmlformats.org/officeDocument/2006/relationships/customXml" Target="../ink/ink8263.xml"/><Relationship Id="rId130" Type="http://schemas.openxmlformats.org/officeDocument/2006/relationships/image" Target="../media/image7643.png"/><Relationship Id="rId13" Type="http://schemas.openxmlformats.org/officeDocument/2006/relationships/customXml" Target="../ink/ink8202.xml"/><Relationship Id="rId129" Type="http://schemas.openxmlformats.org/officeDocument/2006/relationships/customXml" Target="../ink/ink8262.xml"/><Relationship Id="rId128" Type="http://schemas.openxmlformats.org/officeDocument/2006/relationships/image" Target="../media/image7642.png"/><Relationship Id="rId127" Type="http://schemas.openxmlformats.org/officeDocument/2006/relationships/customXml" Target="../ink/ink8261.xml"/><Relationship Id="rId126" Type="http://schemas.openxmlformats.org/officeDocument/2006/relationships/image" Target="../media/image7641.png"/><Relationship Id="rId125" Type="http://schemas.openxmlformats.org/officeDocument/2006/relationships/customXml" Target="../ink/ink8260.xml"/><Relationship Id="rId124" Type="http://schemas.openxmlformats.org/officeDocument/2006/relationships/image" Target="../media/image7640.png"/><Relationship Id="rId123" Type="http://schemas.openxmlformats.org/officeDocument/2006/relationships/customXml" Target="../ink/ink8259.xml"/><Relationship Id="rId122" Type="http://schemas.openxmlformats.org/officeDocument/2006/relationships/image" Target="../media/image7639.png"/><Relationship Id="rId121" Type="http://schemas.openxmlformats.org/officeDocument/2006/relationships/customXml" Target="../ink/ink8258.xml"/><Relationship Id="rId120" Type="http://schemas.openxmlformats.org/officeDocument/2006/relationships/image" Target="../media/image7638.png"/><Relationship Id="rId12" Type="http://schemas.openxmlformats.org/officeDocument/2006/relationships/image" Target="../media/image7587.png"/><Relationship Id="rId119" Type="http://schemas.openxmlformats.org/officeDocument/2006/relationships/customXml" Target="../ink/ink8257.xml"/><Relationship Id="rId118" Type="http://schemas.openxmlformats.org/officeDocument/2006/relationships/image" Target="../media/image7637.png"/><Relationship Id="rId117" Type="http://schemas.openxmlformats.org/officeDocument/2006/relationships/customXml" Target="../ink/ink8256.xml"/><Relationship Id="rId116" Type="http://schemas.openxmlformats.org/officeDocument/2006/relationships/image" Target="../media/image7636.png"/><Relationship Id="rId115" Type="http://schemas.openxmlformats.org/officeDocument/2006/relationships/customXml" Target="../ink/ink8255.xml"/><Relationship Id="rId114" Type="http://schemas.openxmlformats.org/officeDocument/2006/relationships/image" Target="../media/image7635.png"/><Relationship Id="rId113" Type="http://schemas.openxmlformats.org/officeDocument/2006/relationships/customXml" Target="../ink/ink8254.xml"/><Relationship Id="rId112" Type="http://schemas.openxmlformats.org/officeDocument/2006/relationships/image" Target="../media/image7634.png"/><Relationship Id="rId111" Type="http://schemas.openxmlformats.org/officeDocument/2006/relationships/customXml" Target="../ink/ink8253.xml"/><Relationship Id="rId110" Type="http://schemas.openxmlformats.org/officeDocument/2006/relationships/customXml" Target="../ink/ink8252.xml"/><Relationship Id="rId11" Type="http://schemas.openxmlformats.org/officeDocument/2006/relationships/customXml" Target="../ink/ink8201.xml"/><Relationship Id="rId109" Type="http://schemas.openxmlformats.org/officeDocument/2006/relationships/image" Target="../media/image7633.png"/><Relationship Id="rId108" Type="http://schemas.openxmlformats.org/officeDocument/2006/relationships/customXml" Target="../ink/ink8251.xml"/><Relationship Id="rId107" Type="http://schemas.openxmlformats.org/officeDocument/2006/relationships/image" Target="../media/image7632.png"/><Relationship Id="rId106" Type="http://schemas.openxmlformats.org/officeDocument/2006/relationships/customXml" Target="../ink/ink8250.xml"/><Relationship Id="rId105" Type="http://schemas.openxmlformats.org/officeDocument/2006/relationships/image" Target="../media/image7631.png"/><Relationship Id="rId104" Type="http://schemas.openxmlformats.org/officeDocument/2006/relationships/customXml" Target="../ink/ink8249.xml"/><Relationship Id="rId103" Type="http://schemas.openxmlformats.org/officeDocument/2006/relationships/image" Target="../media/image7630.png"/><Relationship Id="rId102" Type="http://schemas.openxmlformats.org/officeDocument/2006/relationships/customXml" Target="../ink/ink8248.xml"/><Relationship Id="rId101" Type="http://schemas.openxmlformats.org/officeDocument/2006/relationships/customXml" Target="../ink/ink8247.xml"/><Relationship Id="rId100" Type="http://schemas.openxmlformats.org/officeDocument/2006/relationships/image" Target="../media/image7629.png"/><Relationship Id="rId10" Type="http://schemas.openxmlformats.org/officeDocument/2006/relationships/image" Target="../media/image7586.png"/><Relationship Id="rId1" Type="http://schemas.openxmlformats.org/officeDocument/2006/relationships/customXml" Target="../ink/ink8196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7830.png"/></Relationships>
</file>

<file path=ppt/slides/_rels/slide85.xml.rels><?xml version="1.0" encoding="UTF-8" standalone="yes"?>
<Relationships xmlns="http://schemas.openxmlformats.org/package/2006/relationships"><Relationship Id="rId99" Type="http://schemas.openxmlformats.org/officeDocument/2006/relationships/image" Target="../media/image7880.png"/><Relationship Id="rId98" Type="http://schemas.openxmlformats.org/officeDocument/2006/relationships/customXml" Target="../ink/ink8502.xml"/><Relationship Id="rId97" Type="http://schemas.openxmlformats.org/officeDocument/2006/relationships/image" Target="../media/image7879.png"/><Relationship Id="rId96" Type="http://schemas.openxmlformats.org/officeDocument/2006/relationships/customXml" Target="../ink/ink8501.xml"/><Relationship Id="rId95" Type="http://schemas.openxmlformats.org/officeDocument/2006/relationships/image" Target="../media/image7878.png"/><Relationship Id="rId94" Type="http://schemas.openxmlformats.org/officeDocument/2006/relationships/customXml" Target="../ink/ink8500.xml"/><Relationship Id="rId93" Type="http://schemas.openxmlformats.org/officeDocument/2006/relationships/image" Target="../media/image7877.png"/><Relationship Id="rId92" Type="http://schemas.openxmlformats.org/officeDocument/2006/relationships/customXml" Target="../ink/ink8499.xml"/><Relationship Id="rId91" Type="http://schemas.openxmlformats.org/officeDocument/2006/relationships/image" Target="../media/image7876.png"/><Relationship Id="rId90" Type="http://schemas.openxmlformats.org/officeDocument/2006/relationships/customXml" Target="../ink/ink8498.xml"/><Relationship Id="rId9" Type="http://schemas.openxmlformats.org/officeDocument/2006/relationships/image" Target="../media/image7835.png"/><Relationship Id="rId89" Type="http://schemas.openxmlformats.org/officeDocument/2006/relationships/image" Target="../media/image7875.png"/><Relationship Id="rId88" Type="http://schemas.openxmlformats.org/officeDocument/2006/relationships/customXml" Target="../ink/ink8497.xml"/><Relationship Id="rId87" Type="http://schemas.openxmlformats.org/officeDocument/2006/relationships/image" Target="../media/image7874.png"/><Relationship Id="rId86" Type="http://schemas.openxmlformats.org/officeDocument/2006/relationships/customXml" Target="../ink/ink8496.xml"/><Relationship Id="rId85" Type="http://schemas.openxmlformats.org/officeDocument/2006/relationships/image" Target="../media/image7873.png"/><Relationship Id="rId84" Type="http://schemas.openxmlformats.org/officeDocument/2006/relationships/customXml" Target="../ink/ink8495.xml"/><Relationship Id="rId83" Type="http://schemas.openxmlformats.org/officeDocument/2006/relationships/image" Target="../media/image7872.png"/><Relationship Id="rId82" Type="http://schemas.openxmlformats.org/officeDocument/2006/relationships/customXml" Target="../ink/ink8494.xml"/><Relationship Id="rId81" Type="http://schemas.openxmlformats.org/officeDocument/2006/relationships/image" Target="../media/image7871.png"/><Relationship Id="rId80" Type="http://schemas.openxmlformats.org/officeDocument/2006/relationships/customXml" Target="../ink/ink8493.xml"/><Relationship Id="rId8" Type="http://schemas.openxmlformats.org/officeDocument/2006/relationships/customXml" Target="../ink/ink8457.xml"/><Relationship Id="rId79" Type="http://schemas.openxmlformats.org/officeDocument/2006/relationships/image" Target="../media/image7870.png"/><Relationship Id="rId78" Type="http://schemas.openxmlformats.org/officeDocument/2006/relationships/customXml" Target="../ink/ink8492.xml"/><Relationship Id="rId77" Type="http://schemas.openxmlformats.org/officeDocument/2006/relationships/image" Target="../media/image7869.png"/><Relationship Id="rId76" Type="http://schemas.openxmlformats.org/officeDocument/2006/relationships/customXml" Target="../ink/ink8491.xml"/><Relationship Id="rId75" Type="http://schemas.openxmlformats.org/officeDocument/2006/relationships/image" Target="../media/image7868.png"/><Relationship Id="rId74" Type="http://schemas.openxmlformats.org/officeDocument/2006/relationships/customXml" Target="../ink/ink8490.xml"/><Relationship Id="rId73" Type="http://schemas.openxmlformats.org/officeDocument/2006/relationships/image" Target="../media/image7867.png"/><Relationship Id="rId72" Type="http://schemas.openxmlformats.org/officeDocument/2006/relationships/customXml" Target="../ink/ink8489.xml"/><Relationship Id="rId71" Type="http://schemas.openxmlformats.org/officeDocument/2006/relationships/image" Target="../media/image7866.png"/><Relationship Id="rId70" Type="http://schemas.openxmlformats.org/officeDocument/2006/relationships/customXml" Target="../ink/ink8488.xml"/><Relationship Id="rId7" Type="http://schemas.openxmlformats.org/officeDocument/2006/relationships/image" Target="../media/image7834.png"/><Relationship Id="rId69" Type="http://schemas.openxmlformats.org/officeDocument/2006/relationships/image" Target="../media/image7865.png"/><Relationship Id="rId68" Type="http://schemas.openxmlformats.org/officeDocument/2006/relationships/customXml" Target="../ink/ink8487.xml"/><Relationship Id="rId67" Type="http://schemas.openxmlformats.org/officeDocument/2006/relationships/image" Target="../media/image7864.png"/><Relationship Id="rId66" Type="http://schemas.openxmlformats.org/officeDocument/2006/relationships/customXml" Target="../ink/ink8486.xml"/><Relationship Id="rId65" Type="http://schemas.openxmlformats.org/officeDocument/2006/relationships/image" Target="../media/image7863.png"/><Relationship Id="rId64" Type="http://schemas.openxmlformats.org/officeDocument/2006/relationships/customXml" Target="../ink/ink8485.xml"/><Relationship Id="rId63" Type="http://schemas.openxmlformats.org/officeDocument/2006/relationships/image" Target="../media/image7862.png"/><Relationship Id="rId62" Type="http://schemas.openxmlformats.org/officeDocument/2006/relationships/customXml" Target="../ink/ink8484.xml"/><Relationship Id="rId61" Type="http://schemas.openxmlformats.org/officeDocument/2006/relationships/image" Target="../media/image7861.png"/><Relationship Id="rId60" Type="http://schemas.openxmlformats.org/officeDocument/2006/relationships/customXml" Target="../ink/ink8483.xml"/><Relationship Id="rId6" Type="http://schemas.openxmlformats.org/officeDocument/2006/relationships/customXml" Target="../ink/ink8456.xml"/><Relationship Id="rId59" Type="http://schemas.openxmlformats.org/officeDocument/2006/relationships/image" Target="../media/image7860.png"/><Relationship Id="rId58" Type="http://schemas.openxmlformats.org/officeDocument/2006/relationships/customXml" Target="../ink/ink8482.xml"/><Relationship Id="rId57" Type="http://schemas.openxmlformats.org/officeDocument/2006/relationships/image" Target="../media/image7859.png"/><Relationship Id="rId56" Type="http://schemas.openxmlformats.org/officeDocument/2006/relationships/customXml" Target="../ink/ink8481.xml"/><Relationship Id="rId55" Type="http://schemas.openxmlformats.org/officeDocument/2006/relationships/image" Target="../media/image7858.png"/><Relationship Id="rId54" Type="http://schemas.openxmlformats.org/officeDocument/2006/relationships/customXml" Target="../ink/ink8480.xml"/><Relationship Id="rId53" Type="http://schemas.openxmlformats.org/officeDocument/2006/relationships/image" Target="../media/image7857.png"/><Relationship Id="rId52" Type="http://schemas.openxmlformats.org/officeDocument/2006/relationships/customXml" Target="../ink/ink8479.xml"/><Relationship Id="rId51" Type="http://schemas.openxmlformats.org/officeDocument/2006/relationships/image" Target="../media/image7856.png"/><Relationship Id="rId507" Type="http://schemas.openxmlformats.org/officeDocument/2006/relationships/slideLayout" Target="../slideLayouts/slideLayout13.xml"/><Relationship Id="rId506" Type="http://schemas.openxmlformats.org/officeDocument/2006/relationships/image" Target="../media/image8082.png"/><Relationship Id="rId505" Type="http://schemas.openxmlformats.org/officeDocument/2006/relationships/customXml" Target="../ink/ink8707.xml"/><Relationship Id="rId504" Type="http://schemas.openxmlformats.org/officeDocument/2006/relationships/image" Target="../media/image8081.png"/><Relationship Id="rId503" Type="http://schemas.openxmlformats.org/officeDocument/2006/relationships/customXml" Target="../ink/ink8706.xml"/><Relationship Id="rId502" Type="http://schemas.openxmlformats.org/officeDocument/2006/relationships/image" Target="../media/image8080.png"/><Relationship Id="rId501" Type="http://schemas.openxmlformats.org/officeDocument/2006/relationships/customXml" Target="../ink/ink8705.xml"/><Relationship Id="rId500" Type="http://schemas.openxmlformats.org/officeDocument/2006/relationships/image" Target="../media/image8079.png"/><Relationship Id="rId50" Type="http://schemas.openxmlformats.org/officeDocument/2006/relationships/customXml" Target="../ink/ink8478.xml"/><Relationship Id="rId5" Type="http://schemas.openxmlformats.org/officeDocument/2006/relationships/image" Target="../media/image7833.png"/><Relationship Id="rId499" Type="http://schemas.openxmlformats.org/officeDocument/2006/relationships/customXml" Target="../ink/ink8704.xml"/><Relationship Id="rId498" Type="http://schemas.openxmlformats.org/officeDocument/2006/relationships/image" Target="../media/image8078.png"/><Relationship Id="rId497" Type="http://schemas.openxmlformats.org/officeDocument/2006/relationships/customXml" Target="../ink/ink8703.xml"/><Relationship Id="rId496" Type="http://schemas.openxmlformats.org/officeDocument/2006/relationships/image" Target="../media/image8077.png"/><Relationship Id="rId495" Type="http://schemas.openxmlformats.org/officeDocument/2006/relationships/customXml" Target="../ink/ink8702.xml"/><Relationship Id="rId494" Type="http://schemas.openxmlformats.org/officeDocument/2006/relationships/image" Target="../media/image8076.png"/><Relationship Id="rId493" Type="http://schemas.openxmlformats.org/officeDocument/2006/relationships/customXml" Target="../ink/ink8701.xml"/><Relationship Id="rId492" Type="http://schemas.openxmlformats.org/officeDocument/2006/relationships/image" Target="../media/image8075.png"/><Relationship Id="rId491" Type="http://schemas.openxmlformats.org/officeDocument/2006/relationships/customXml" Target="../ink/ink8700.xml"/><Relationship Id="rId490" Type="http://schemas.openxmlformats.org/officeDocument/2006/relationships/image" Target="../media/image8074.png"/><Relationship Id="rId49" Type="http://schemas.openxmlformats.org/officeDocument/2006/relationships/image" Target="../media/image7855.png"/><Relationship Id="rId489" Type="http://schemas.openxmlformats.org/officeDocument/2006/relationships/customXml" Target="../ink/ink8699.xml"/><Relationship Id="rId488" Type="http://schemas.openxmlformats.org/officeDocument/2006/relationships/image" Target="../media/image8073.png"/><Relationship Id="rId487" Type="http://schemas.openxmlformats.org/officeDocument/2006/relationships/customXml" Target="../ink/ink8698.xml"/><Relationship Id="rId486" Type="http://schemas.openxmlformats.org/officeDocument/2006/relationships/image" Target="../media/image8072.png"/><Relationship Id="rId485" Type="http://schemas.openxmlformats.org/officeDocument/2006/relationships/customXml" Target="../ink/ink8697.xml"/><Relationship Id="rId484" Type="http://schemas.openxmlformats.org/officeDocument/2006/relationships/image" Target="../media/image8071.png"/><Relationship Id="rId483" Type="http://schemas.openxmlformats.org/officeDocument/2006/relationships/customXml" Target="../ink/ink8696.xml"/><Relationship Id="rId482" Type="http://schemas.openxmlformats.org/officeDocument/2006/relationships/image" Target="../media/image8070.png"/><Relationship Id="rId481" Type="http://schemas.openxmlformats.org/officeDocument/2006/relationships/customXml" Target="../ink/ink8695.xml"/><Relationship Id="rId480" Type="http://schemas.openxmlformats.org/officeDocument/2006/relationships/image" Target="../media/image8069.png"/><Relationship Id="rId48" Type="http://schemas.openxmlformats.org/officeDocument/2006/relationships/customXml" Target="../ink/ink8477.xml"/><Relationship Id="rId479" Type="http://schemas.openxmlformats.org/officeDocument/2006/relationships/customXml" Target="../ink/ink8694.xml"/><Relationship Id="rId478" Type="http://schemas.openxmlformats.org/officeDocument/2006/relationships/image" Target="../media/image8068.png"/><Relationship Id="rId477" Type="http://schemas.openxmlformats.org/officeDocument/2006/relationships/customXml" Target="../ink/ink8693.xml"/><Relationship Id="rId476" Type="http://schemas.openxmlformats.org/officeDocument/2006/relationships/image" Target="../media/image8067.png"/><Relationship Id="rId475" Type="http://schemas.openxmlformats.org/officeDocument/2006/relationships/customXml" Target="../ink/ink8692.xml"/><Relationship Id="rId474" Type="http://schemas.openxmlformats.org/officeDocument/2006/relationships/image" Target="../media/image8066.png"/><Relationship Id="rId473" Type="http://schemas.openxmlformats.org/officeDocument/2006/relationships/customXml" Target="../ink/ink8691.xml"/><Relationship Id="rId472" Type="http://schemas.openxmlformats.org/officeDocument/2006/relationships/image" Target="../media/image8065.png"/><Relationship Id="rId471" Type="http://schemas.openxmlformats.org/officeDocument/2006/relationships/customXml" Target="../ink/ink8690.xml"/><Relationship Id="rId470" Type="http://schemas.openxmlformats.org/officeDocument/2006/relationships/image" Target="../media/image8064.png"/><Relationship Id="rId47" Type="http://schemas.openxmlformats.org/officeDocument/2006/relationships/image" Target="../media/image7854.png"/><Relationship Id="rId469" Type="http://schemas.openxmlformats.org/officeDocument/2006/relationships/customXml" Target="../ink/ink8689.xml"/><Relationship Id="rId468" Type="http://schemas.openxmlformats.org/officeDocument/2006/relationships/image" Target="../media/image8063.png"/><Relationship Id="rId467" Type="http://schemas.openxmlformats.org/officeDocument/2006/relationships/customXml" Target="../ink/ink8688.xml"/><Relationship Id="rId466" Type="http://schemas.openxmlformats.org/officeDocument/2006/relationships/image" Target="../media/image8062.png"/><Relationship Id="rId465" Type="http://schemas.openxmlformats.org/officeDocument/2006/relationships/customXml" Target="../ink/ink8687.xml"/><Relationship Id="rId464" Type="http://schemas.openxmlformats.org/officeDocument/2006/relationships/image" Target="../media/image8061.png"/><Relationship Id="rId463" Type="http://schemas.openxmlformats.org/officeDocument/2006/relationships/customXml" Target="../ink/ink8686.xml"/><Relationship Id="rId462" Type="http://schemas.openxmlformats.org/officeDocument/2006/relationships/image" Target="../media/image8060.png"/><Relationship Id="rId461" Type="http://schemas.openxmlformats.org/officeDocument/2006/relationships/customXml" Target="../ink/ink8685.xml"/><Relationship Id="rId460" Type="http://schemas.openxmlformats.org/officeDocument/2006/relationships/image" Target="../media/image8059.png"/><Relationship Id="rId46" Type="http://schemas.openxmlformats.org/officeDocument/2006/relationships/customXml" Target="../ink/ink8476.xml"/><Relationship Id="rId459" Type="http://schemas.openxmlformats.org/officeDocument/2006/relationships/customXml" Target="../ink/ink8684.xml"/><Relationship Id="rId458" Type="http://schemas.openxmlformats.org/officeDocument/2006/relationships/image" Target="../media/image8058.png"/><Relationship Id="rId457" Type="http://schemas.openxmlformats.org/officeDocument/2006/relationships/customXml" Target="../ink/ink8683.xml"/><Relationship Id="rId456" Type="http://schemas.openxmlformats.org/officeDocument/2006/relationships/image" Target="../media/image8057.png"/><Relationship Id="rId455" Type="http://schemas.openxmlformats.org/officeDocument/2006/relationships/customXml" Target="../ink/ink8682.xml"/><Relationship Id="rId454" Type="http://schemas.openxmlformats.org/officeDocument/2006/relationships/image" Target="../media/image8056.png"/><Relationship Id="rId453" Type="http://schemas.openxmlformats.org/officeDocument/2006/relationships/customXml" Target="../ink/ink8681.xml"/><Relationship Id="rId452" Type="http://schemas.openxmlformats.org/officeDocument/2006/relationships/image" Target="../media/image8055.png"/><Relationship Id="rId451" Type="http://schemas.openxmlformats.org/officeDocument/2006/relationships/customXml" Target="../ink/ink8680.xml"/><Relationship Id="rId450" Type="http://schemas.openxmlformats.org/officeDocument/2006/relationships/image" Target="../media/image8054.png"/><Relationship Id="rId45" Type="http://schemas.openxmlformats.org/officeDocument/2006/relationships/image" Target="../media/image7853.png"/><Relationship Id="rId449" Type="http://schemas.openxmlformats.org/officeDocument/2006/relationships/customXml" Target="../ink/ink8679.xml"/><Relationship Id="rId448" Type="http://schemas.openxmlformats.org/officeDocument/2006/relationships/image" Target="../media/image8053.png"/><Relationship Id="rId447" Type="http://schemas.openxmlformats.org/officeDocument/2006/relationships/customXml" Target="../ink/ink8678.xml"/><Relationship Id="rId446" Type="http://schemas.openxmlformats.org/officeDocument/2006/relationships/image" Target="../media/image8052.png"/><Relationship Id="rId445" Type="http://schemas.openxmlformats.org/officeDocument/2006/relationships/customXml" Target="../ink/ink8677.xml"/><Relationship Id="rId444" Type="http://schemas.openxmlformats.org/officeDocument/2006/relationships/image" Target="../media/image8051.png"/><Relationship Id="rId443" Type="http://schemas.openxmlformats.org/officeDocument/2006/relationships/customXml" Target="../ink/ink8676.xml"/><Relationship Id="rId442" Type="http://schemas.openxmlformats.org/officeDocument/2006/relationships/image" Target="../media/image8050.png"/><Relationship Id="rId441" Type="http://schemas.openxmlformats.org/officeDocument/2006/relationships/customXml" Target="../ink/ink8675.xml"/><Relationship Id="rId440" Type="http://schemas.openxmlformats.org/officeDocument/2006/relationships/image" Target="../media/image8049.png"/><Relationship Id="rId44" Type="http://schemas.openxmlformats.org/officeDocument/2006/relationships/customXml" Target="../ink/ink8475.xml"/><Relationship Id="rId439" Type="http://schemas.openxmlformats.org/officeDocument/2006/relationships/customXml" Target="../ink/ink8674.xml"/><Relationship Id="rId438" Type="http://schemas.openxmlformats.org/officeDocument/2006/relationships/image" Target="../media/image8048.png"/><Relationship Id="rId437" Type="http://schemas.openxmlformats.org/officeDocument/2006/relationships/customXml" Target="../ink/ink8673.xml"/><Relationship Id="rId436" Type="http://schemas.openxmlformats.org/officeDocument/2006/relationships/image" Target="../media/image8047.png"/><Relationship Id="rId435" Type="http://schemas.openxmlformats.org/officeDocument/2006/relationships/customXml" Target="../ink/ink8672.xml"/><Relationship Id="rId434" Type="http://schemas.openxmlformats.org/officeDocument/2006/relationships/image" Target="../media/image8046.png"/><Relationship Id="rId433" Type="http://schemas.openxmlformats.org/officeDocument/2006/relationships/customXml" Target="../ink/ink8671.xml"/><Relationship Id="rId432" Type="http://schemas.openxmlformats.org/officeDocument/2006/relationships/image" Target="../media/image8045.png"/><Relationship Id="rId431" Type="http://schemas.openxmlformats.org/officeDocument/2006/relationships/customXml" Target="../ink/ink8670.xml"/><Relationship Id="rId430" Type="http://schemas.openxmlformats.org/officeDocument/2006/relationships/image" Target="../media/image8044.png"/><Relationship Id="rId43" Type="http://schemas.openxmlformats.org/officeDocument/2006/relationships/image" Target="../media/image7852.png"/><Relationship Id="rId429" Type="http://schemas.openxmlformats.org/officeDocument/2006/relationships/customXml" Target="../ink/ink8669.xml"/><Relationship Id="rId428" Type="http://schemas.openxmlformats.org/officeDocument/2006/relationships/image" Target="../media/image8043.png"/><Relationship Id="rId427" Type="http://schemas.openxmlformats.org/officeDocument/2006/relationships/customXml" Target="../ink/ink8668.xml"/><Relationship Id="rId426" Type="http://schemas.openxmlformats.org/officeDocument/2006/relationships/image" Target="../media/image8042.png"/><Relationship Id="rId425" Type="http://schemas.openxmlformats.org/officeDocument/2006/relationships/customXml" Target="../ink/ink8667.xml"/><Relationship Id="rId424" Type="http://schemas.openxmlformats.org/officeDocument/2006/relationships/image" Target="../media/image8041.png"/><Relationship Id="rId423" Type="http://schemas.openxmlformats.org/officeDocument/2006/relationships/customXml" Target="../ink/ink8666.xml"/><Relationship Id="rId422" Type="http://schemas.openxmlformats.org/officeDocument/2006/relationships/image" Target="../media/image8040.png"/><Relationship Id="rId421" Type="http://schemas.openxmlformats.org/officeDocument/2006/relationships/customXml" Target="../ink/ink8665.xml"/><Relationship Id="rId420" Type="http://schemas.openxmlformats.org/officeDocument/2006/relationships/image" Target="../media/image8039.png"/><Relationship Id="rId42" Type="http://schemas.openxmlformats.org/officeDocument/2006/relationships/customXml" Target="../ink/ink8474.xml"/><Relationship Id="rId419" Type="http://schemas.openxmlformats.org/officeDocument/2006/relationships/customXml" Target="../ink/ink8664.xml"/><Relationship Id="rId418" Type="http://schemas.openxmlformats.org/officeDocument/2006/relationships/image" Target="../media/image8038.png"/><Relationship Id="rId417" Type="http://schemas.openxmlformats.org/officeDocument/2006/relationships/customXml" Target="../ink/ink8663.xml"/><Relationship Id="rId416" Type="http://schemas.openxmlformats.org/officeDocument/2006/relationships/image" Target="../media/image8037.png"/><Relationship Id="rId415" Type="http://schemas.openxmlformats.org/officeDocument/2006/relationships/customXml" Target="../ink/ink8662.xml"/><Relationship Id="rId414" Type="http://schemas.openxmlformats.org/officeDocument/2006/relationships/image" Target="../media/image8036.png"/><Relationship Id="rId413" Type="http://schemas.openxmlformats.org/officeDocument/2006/relationships/customXml" Target="../ink/ink8661.xml"/><Relationship Id="rId412" Type="http://schemas.openxmlformats.org/officeDocument/2006/relationships/image" Target="../media/image8035.png"/><Relationship Id="rId411" Type="http://schemas.openxmlformats.org/officeDocument/2006/relationships/customXml" Target="../ink/ink8660.xml"/><Relationship Id="rId410" Type="http://schemas.openxmlformats.org/officeDocument/2006/relationships/image" Target="../media/image8034.png"/><Relationship Id="rId41" Type="http://schemas.openxmlformats.org/officeDocument/2006/relationships/image" Target="../media/image7851.png"/><Relationship Id="rId409" Type="http://schemas.openxmlformats.org/officeDocument/2006/relationships/customXml" Target="../ink/ink8659.xml"/><Relationship Id="rId408" Type="http://schemas.openxmlformats.org/officeDocument/2006/relationships/image" Target="../media/image8033.png"/><Relationship Id="rId407" Type="http://schemas.openxmlformats.org/officeDocument/2006/relationships/customXml" Target="../ink/ink8658.xml"/><Relationship Id="rId406" Type="http://schemas.openxmlformats.org/officeDocument/2006/relationships/image" Target="../media/image8032.png"/><Relationship Id="rId405" Type="http://schemas.openxmlformats.org/officeDocument/2006/relationships/customXml" Target="../ink/ink8657.xml"/><Relationship Id="rId404" Type="http://schemas.openxmlformats.org/officeDocument/2006/relationships/image" Target="../media/image8031.png"/><Relationship Id="rId403" Type="http://schemas.openxmlformats.org/officeDocument/2006/relationships/customXml" Target="../ink/ink8656.xml"/><Relationship Id="rId402" Type="http://schemas.openxmlformats.org/officeDocument/2006/relationships/image" Target="../media/image8030.png"/><Relationship Id="rId401" Type="http://schemas.openxmlformats.org/officeDocument/2006/relationships/customXml" Target="../ink/ink8655.xml"/><Relationship Id="rId400" Type="http://schemas.openxmlformats.org/officeDocument/2006/relationships/image" Target="../media/image8029.png"/><Relationship Id="rId40" Type="http://schemas.openxmlformats.org/officeDocument/2006/relationships/customXml" Target="../ink/ink8473.xml"/><Relationship Id="rId4" Type="http://schemas.openxmlformats.org/officeDocument/2006/relationships/customXml" Target="../ink/ink8455.xml"/><Relationship Id="rId399" Type="http://schemas.openxmlformats.org/officeDocument/2006/relationships/customXml" Target="../ink/ink8654.xml"/><Relationship Id="rId398" Type="http://schemas.openxmlformats.org/officeDocument/2006/relationships/customXml" Target="../ink/ink8653.xml"/><Relationship Id="rId397" Type="http://schemas.openxmlformats.org/officeDocument/2006/relationships/image" Target="../media/image8028.png"/><Relationship Id="rId396" Type="http://schemas.openxmlformats.org/officeDocument/2006/relationships/customXml" Target="../ink/ink8652.xml"/><Relationship Id="rId395" Type="http://schemas.openxmlformats.org/officeDocument/2006/relationships/image" Target="../media/image8027.png"/><Relationship Id="rId394" Type="http://schemas.openxmlformats.org/officeDocument/2006/relationships/customXml" Target="../ink/ink8651.xml"/><Relationship Id="rId393" Type="http://schemas.openxmlformats.org/officeDocument/2006/relationships/image" Target="../media/image8026.png"/><Relationship Id="rId392" Type="http://schemas.openxmlformats.org/officeDocument/2006/relationships/customXml" Target="../ink/ink8650.xml"/><Relationship Id="rId391" Type="http://schemas.openxmlformats.org/officeDocument/2006/relationships/image" Target="../media/image8025.png"/><Relationship Id="rId390" Type="http://schemas.openxmlformats.org/officeDocument/2006/relationships/customXml" Target="../ink/ink8649.xml"/><Relationship Id="rId39" Type="http://schemas.openxmlformats.org/officeDocument/2006/relationships/image" Target="../media/image7850.png"/><Relationship Id="rId389" Type="http://schemas.openxmlformats.org/officeDocument/2006/relationships/image" Target="../media/image8024.png"/><Relationship Id="rId388" Type="http://schemas.openxmlformats.org/officeDocument/2006/relationships/customXml" Target="../ink/ink8648.xml"/><Relationship Id="rId387" Type="http://schemas.openxmlformats.org/officeDocument/2006/relationships/image" Target="../media/image8023.png"/><Relationship Id="rId386" Type="http://schemas.openxmlformats.org/officeDocument/2006/relationships/customXml" Target="../ink/ink8647.xml"/><Relationship Id="rId385" Type="http://schemas.openxmlformats.org/officeDocument/2006/relationships/image" Target="../media/image8022.png"/><Relationship Id="rId384" Type="http://schemas.openxmlformats.org/officeDocument/2006/relationships/customXml" Target="../ink/ink8646.xml"/><Relationship Id="rId383" Type="http://schemas.openxmlformats.org/officeDocument/2006/relationships/image" Target="../media/image8021.png"/><Relationship Id="rId382" Type="http://schemas.openxmlformats.org/officeDocument/2006/relationships/customXml" Target="../ink/ink8645.xml"/><Relationship Id="rId381" Type="http://schemas.openxmlformats.org/officeDocument/2006/relationships/image" Target="../media/image8020.png"/><Relationship Id="rId380" Type="http://schemas.openxmlformats.org/officeDocument/2006/relationships/customXml" Target="../ink/ink8644.xml"/><Relationship Id="rId38" Type="http://schemas.openxmlformats.org/officeDocument/2006/relationships/customXml" Target="../ink/ink8472.xml"/><Relationship Id="rId379" Type="http://schemas.openxmlformats.org/officeDocument/2006/relationships/customXml" Target="../ink/ink8643.xml"/><Relationship Id="rId378" Type="http://schemas.openxmlformats.org/officeDocument/2006/relationships/image" Target="../media/image8019.png"/><Relationship Id="rId377" Type="http://schemas.openxmlformats.org/officeDocument/2006/relationships/customXml" Target="../ink/ink8642.xml"/><Relationship Id="rId376" Type="http://schemas.openxmlformats.org/officeDocument/2006/relationships/image" Target="../media/image8018.png"/><Relationship Id="rId375" Type="http://schemas.openxmlformats.org/officeDocument/2006/relationships/customXml" Target="../ink/ink8641.xml"/><Relationship Id="rId374" Type="http://schemas.openxmlformats.org/officeDocument/2006/relationships/image" Target="../media/image8017.png"/><Relationship Id="rId373" Type="http://schemas.openxmlformats.org/officeDocument/2006/relationships/customXml" Target="../ink/ink8640.xml"/><Relationship Id="rId372" Type="http://schemas.openxmlformats.org/officeDocument/2006/relationships/image" Target="../media/image8016.png"/><Relationship Id="rId371" Type="http://schemas.openxmlformats.org/officeDocument/2006/relationships/customXml" Target="../ink/ink8639.xml"/><Relationship Id="rId370" Type="http://schemas.openxmlformats.org/officeDocument/2006/relationships/image" Target="../media/image8015.png"/><Relationship Id="rId37" Type="http://schemas.openxmlformats.org/officeDocument/2006/relationships/image" Target="../media/image7849.png"/><Relationship Id="rId369" Type="http://schemas.openxmlformats.org/officeDocument/2006/relationships/customXml" Target="../ink/ink8638.xml"/><Relationship Id="rId368" Type="http://schemas.openxmlformats.org/officeDocument/2006/relationships/image" Target="../media/image8014.png"/><Relationship Id="rId367" Type="http://schemas.openxmlformats.org/officeDocument/2006/relationships/customXml" Target="../ink/ink8637.xml"/><Relationship Id="rId366" Type="http://schemas.openxmlformats.org/officeDocument/2006/relationships/image" Target="../media/image8013.png"/><Relationship Id="rId365" Type="http://schemas.openxmlformats.org/officeDocument/2006/relationships/customXml" Target="../ink/ink8636.xml"/><Relationship Id="rId364" Type="http://schemas.openxmlformats.org/officeDocument/2006/relationships/image" Target="../media/image8012.png"/><Relationship Id="rId363" Type="http://schemas.openxmlformats.org/officeDocument/2006/relationships/customXml" Target="../ink/ink8635.xml"/><Relationship Id="rId362" Type="http://schemas.openxmlformats.org/officeDocument/2006/relationships/image" Target="../media/image8011.png"/><Relationship Id="rId361" Type="http://schemas.openxmlformats.org/officeDocument/2006/relationships/customXml" Target="../ink/ink8634.xml"/><Relationship Id="rId360" Type="http://schemas.openxmlformats.org/officeDocument/2006/relationships/image" Target="../media/image8010.png"/><Relationship Id="rId36" Type="http://schemas.openxmlformats.org/officeDocument/2006/relationships/customXml" Target="../ink/ink8471.xml"/><Relationship Id="rId359" Type="http://schemas.openxmlformats.org/officeDocument/2006/relationships/customXml" Target="../ink/ink8633.xml"/><Relationship Id="rId358" Type="http://schemas.openxmlformats.org/officeDocument/2006/relationships/image" Target="../media/image8009.png"/><Relationship Id="rId357" Type="http://schemas.openxmlformats.org/officeDocument/2006/relationships/customXml" Target="../ink/ink8632.xml"/><Relationship Id="rId356" Type="http://schemas.openxmlformats.org/officeDocument/2006/relationships/image" Target="../media/image8008.png"/><Relationship Id="rId355" Type="http://schemas.openxmlformats.org/officeDocument/2006/relationships/customXml" Target="../ink/ink8631.xml"/><Relationship Id="rId354" Type="http://schemas.openxmlformats.org/officeDocument/2006/relationships/image" Target="../media/image8007.png"/><Relationship Id="rId353" Type="http://schemas.openxmlformats.org/officeDocument/2006/relationships/customXml" Target="../ink/ink8630.xml"/><Relationship Id="rId352" Type="http://schemas.openxmlformats.org/officeDocument/2006/relationships/image" Target="../media/image8006.png"/><Relationship Id="rId351" Type="http://schemas.openxmlformats.org/officeDocument/2006/relationships/customXml" Target="../ink/ink8629.xml"/><Relationship Id="rId350" Type="http://schemas.openxmlformats.org/officeDocument/2006/relationships/image" Target="../media/image8005.png"/><Relationship Id="rId35" Type="http://schemas.openxmlformats.org/officeDocument/2006/relationships/image" Target="../media/image7848.png"/><Relationship Id="rId349" Type="http://schemas.openxmlformats.org/officeDocument/2006/relationships/customXml" Target="../ink/ink8628.xml"/><Relationship Id="rId348" Type="http://schemas.openxmlformats.org/officeDocument/2006/relationships/image" Target="../media/image8004.png"/><Relationship Id="rId347" Type="http://schemas.openxmlformats.org/officeDocument/2006/relationships/customXml" Target="../ink/ink8627.xml"/><Relationship Id="rId346" Type="http://schemas.openxmlformats.org/officeDocument/2006/relationships/image" Target="../media/image8003.png"/><Relationship Id="rId345" Type="http://schemas.openxmlformats.org/officeDocument/2006/relationships/customXml" Target="../ink/ink8626.xml"/><Relationship Id="rId344" Type="http://schemas.openxmlformats.org/officeDocument/2006/relationships/image" Target="../media/image8002.png"/><Relationship Id="rId343" Type="http://schemas.openxmlformats.org/officeDocument/2006/relationships/customXml" Target="../ink/ink8625.xml"/><Relationship Id="rId342" Type="http://schemas.openxmlformats.org/officeDocument/2006/relationships/image" Target="../media/image8001.png"/><Relationship Id="rId341" Type="http://schemas.openxmlformats.org/officeDocument/2006/relationships/customXml" Target="../ink/ink8624.xml"/><Relationship Id="rId340" Type="http://schemas.openxmlformats.org/officeDocument/2006/relationships/image" Target="../media/image8000.png"/><Relationship Id="rId34" Type="http://schemas.openxmlformats.org/officeDocument/2006/relationships/customXml" Target="../ink/ink8470.xml"/><Relationship Id="rId339" Type="http://schemas.openxmlformats.org/officeDocument/2006/relationships/customXml" Target="../ink/ink8623.xml"/><Relationship Id="rId338" Type="http://schemas.openxmlformats.org/officeDocument/2006/relationships/image" Target="../media/image7999.png"/><Relationship Id="rId337" Type="http://schemas.openxmlformats.org/officeDocument/2006/relationships/customXml" Target="../ink/ink8622.xml"/><Relationship Id="rId336" Type="http://schemas.openxmlformats.org/officeDocument/2006/relationships/image" Target="../media/image7998.png"/><Relationship Id="rId335" Type="http://schemas.openxmlformats.org/officeDocument/2006/relationships/customXml" Target="../ink/ink8621.xml"/><Relationship Id="rId334" Type="http://schemas.openxmlformats.org/officeDocument/2006/relationships/image" Target="../media/image7997.png"/><Relationship Id="rId333" Type="http://schemas.openxmlformats.org/officeDocument/2006/relationships/customXml" Target="../ink/ink8620.xml"/><Relationship Id="rId332" Type="http://schemas.openxmlformats.org/officeDocument/2006/relationships/image" Target="../media/image7996.png"/><Relationship Id="rId331" Type="http://schemas.openxmlformats.org/officeDocument/2006/relationships/customXml" Target="../ink/ink8619.xml"/><Relationship Id="rId330" Type="http://schemas.openxmlformats.org/officeDocument/2006/relationships/image" Target="../media/image7995.png"/><Relationship Id="rId33" Type="http://schemas.openxmlformats.org/officeDocument/2006/relationships/image" Target="../media/image7847.png"/><Relationship Id="rId329" Type="http://schemas.openxmlformats.org/officeDocument/2006/relationships/customXml" Target="../ink/ink8618.xml"/><Relationship Id="rId328" Type="http://schemas.openxmlformats.org/officeDocument/2006/relationships/image" Target="../media/image7994.png"/><Relationship Id="rId327" Type="http://schemas.openxmlformats.org/officeDocument/2006/relationships/customXml" Target="../ink/ink8617.xml"/><Relationship Id="rId326" Type="http://schemas.openxmlformats.org/officeDocument/2006/relationships/image" Target="../media/image7993.png"/><Relationship Id="rId325" Type="http://schemas.openxmlformats.org/officeDocument/2006/relationships/customXml" Target="../ink/ink8616.xml"/><Relationship Id="rId324" Type="http://schemas.openxmlformats.org/officeDocument/2006/relationships/image" Target="../media/image7992.png"/><Relationship Id="rId323" Type="http://schemas.openxmlformats.org/officeDocument/2006/relationships/customXml" Target="../ink/ink8615.xml"/><Relationship Id="rId322" Type="http://schemas.openxmlformats.org/officeDocument/2006/relationships/image" Target="../media/image7991.png"/><Relationship Id="rId321" Type="http://schemas.openxmlformats.org/officeDocument/2006/relationships/customXml" Target="../ink/ink8614.xml"/><Relationship Id="rId320" Type="http://schemas.openxmlformats.org/officeDocument/2006/relationships/image" Target="../media/image7990.png"/><Relationship Id="rId32" Type="http://schemas.openxmlformats.org/officeDocument/2006/relationships/customXml" Target="../ink/ink8469.xml"/><Relationship Id="rId319" Type="http://schemas.openxmlformats.org/officeDocument/2006/relationships/customXml" Target="../ink/ink8613.xml"/><Relationship Id="rId318" Type="http://schemas.openxmlformats.org/officeDocument/2006/relationships/image" Target="../media/image7989.png"/><Relationship Id="rId317" Type="http://schemas.openxmlformats.org/officeDocument/2006/relationships/customXml" Target="../ink/ink8612.xml"/><Relationship Id="rId316" Type="http://schemas.openxmlformats.org/officeDocument/2006/relationships/image" Target="../media/image7988.png"/><Relationship Id="rId315" Type="http://schemas.openxmlformats.org/officeDocument/2006/relationships/customXml" Target="../ink/ink8611.xml"/><Relationship Id="rId314" Type="http://schemas.openxmlformats.org/officeDocument/2006/relationships/image" Target="../media/image7987.png"/><Relationship Id="rId313" Type="http://schemas.openxmlformats.org/officeDocument/2006/relationships/customXml" Target="../ink/ink8610.xml"/><Relationship Id="rId312" Type="http://schemas.openxmlformats.org/officeDocument/2006/relationships/image" Target="../media/image7986.png"/><Relationship Id="rId311" Type="http://schemas.openxmlformats.org/officeDocument/2006/relationships/customXml" Target="../ink/ink8609.xml"/><Relationship Id="rId310" Type="http://schemas.openxmlformats.org/officeDocument/2006/relationships/image" Target="../media/image7985.png"/><Relationship Id="rId31" Type="http://schemas.openxmlformats.org/officeDocument/2006/relationships/image" Target="../media/image7846.png"/><Relationship Id="rId309" Type="http://schemas.openxmlformats.org/officeDocument/2006/relationships/customXml" Target="../ink/ink8608.xml"/><Relationship Id="rId308" Type="http://schemas.openxmlformats.org/officeDocument/2006/relationships/image" Target="../media/image7984.png"/><Relationship Id="rId307" Type="http://schemas.openxmlformats.org/officeDocument/2006/relationships/customXml" Target="../ink/ink8607.xml"/><Relationship Id="rId306" Type="http://schemas.openxmlformats.org/officeDocument/2006/relationships/image" Target="../media/image7983.png"/><Relationship Id="rId305" Type="http://schemas.openxmlformats.org/officeDocument/2006/relationships/customXml" Target="../ink/ink8606.xml"/><Relationship Id="rId304" Type="http://schemas.openxmlformats.org/officeDocument/2006/relationships/image" Target="../media/image7982.png"/><Relationship Id="rId303" Type="http://schemas.openxmlformats.org/officeDocument/2006/relationships/customXml" Target="../ink/ink8605.xml"/><Relationship Id="rId302" Type="http://schemas.openxmlformats.org/officeDocument/2006/relationships/image" Target="../media/image7981.png"/><Relationship Id="rId301" Type="http://schemas.openxmlformats.org/officeDocument/2006/relationships/customXml" Target="../ink/ink8604.xml"/><Relationship Id="rId300" Type="http://schemas.openxmlformats.org/officeDocument/2006/relationships/image" Target="../media/image7980.png"/><Relationship Id="rId30" Type="http://schemas.openxmlformats.org/officeDocument/2006/relationships/customXml" Target="../ink/ink8468.xml"/><Relationship Id="rId3" Type="http://schemas.openxmlformats.org/officeDocument/2006/relationships/image" Target="../media/image7832.png"/><Relationship Id="rId299" Type="http://schemas.openxmlformats.org/officeDocument/2006/relationships/customXml" Target="../ink/ink8603.xml"/><Relationship Id="rId298" Type="http://schemas.openxmlformats.org/officeDocument/2006/relationships/image" Target="../media/image7979.png"/><Relationship Id="rId297" Type="http://schemas.openxmlformats.org/officeDocument/2006/relationships/customXml" Target="../ink/ink8602.xml"/><Relationship Id="rId296" Type="http://schemas.openxmlformats.org/officeDocument/2006/relationships/image" Target="../media/image7978.png"/><Relationship Id="rId295" Type="http://schemas.openxmlformats.org/officeDocument/2006/relationships/customXml" Target="../ink/ink8601.xml"/><Relationship Id="rId294" Type="http://schemas.openxmlformats.org/officeDocument/2006/relationships/image" Target="../media/image7977.png"/><Relationship Id="rId293" Type="http://schemas.openxmlformats.org/officeDocument/2006/relationships/customXml" Target="../ink/ink8600.xml"/><Relationship Id="rId292" Type="http://schemas.openxmlformats.org/officeDocument/2006/relationships/image" Target="../media/image7976.png"/><Relationship Id="rId291" Type="http://schemas.openxmlformats.org/officeDocument/2006/relationships/customXml" Target="../ink/ink8599.xml"/><Relationship Id="rId290" Type="http://schemas.openxmlformats.org/officeDocument/2006/relationships/image" Target="../media/image7975.png"/><Relationship Id="rId29" Type="http://schemas.openxmlformats.org/officeDocument/2006/relationships/image" Target="../media/image7845.png"/><Relationship Id="rId289" Type="http://schemas.openxmlformats.org/officeDocument/2006/relationships/customXml" Target="../ink/ink8598.xml"/><Relationship Id="rId288" Type="http://schemas.openxmlformats.org/officeDocument/2006/relationships/image" Target="../media/image7974.png"/><Relationship Id="rId287" Type="http://schemas.openxmlformats.org/officeDocument/2006/relationships/customXml" Target="../ink/ink8597.xml"/><Relationship Id="rId286" Type="http://schemas.openxmlformats.org/officeDocument/2006/relationships/image" Target="../media/image7973.png"/><Relationship Id="rId285" Type="http://schemas.openxmlformats.org/officeDocument/2006/relationships/customXml" Target="../ink/ink8596.xml"/><Relationship Id="rId284" Type="http://schemas.openxmlformats.org/officeDocument/2006/relationships/image" Target="../media/image7972.png"/><Relationship Id="rId283" Type="http://schemas.openxmlformats.org/officeDocument/2006/relationships/customXml" Target="../ink/ink8595.xml"/><Relationship Id="rId282" Type="http://schemas.openxmlformats.org/officeDocument/2006/relationships/image" Target="../media/image7971.png"/><Relationship Id="rId281" Type="http://schemas.openxmlformats.org/officeDocument/2006/relationships/customXml" Target="../ink/ink8594.xml"/><Relationship Id="rId280" Type="http://schemas.openxmlformats.org/officeDocument/2006/relationships/image" Target="../media/image7970.png"/><Relationship Id="rId28" Type="http://schemas.openxmlformats.org/officeDocument/2006/relationships/customXml" Target="../ink/ink8467.xml"/><Relationship Id="rId279" Type="http://schemas.openxmlformats.org/officeDocument/2006/relationships/customXml" Target="../ink/ink8593.xml"/><Relationship Id="rId278" Type="http://schemas.openxmlformats.org/officeDocument/2006/relationships/image" Target="../media/image7969.png"/><Relationship Id="rId277" Type="http://schemas.openxmlformats.org/officeDocument/2006/relationships/customXml" Target="../ink/ink8592.xml"/><Relationship Id="rId276" Type="http://schemas.openxmlformats.org/officeDocument/2006/relationships/image" Target="../media/image7968.png"/><Relationship Id="rId275" Type="http://schemas.openxmlformats.org/officeDocument/2006/relationships/customXml" Target="../ink/ink8591.xml"/><Relationship Id="rId274" Type="http://schemas.openxmlformats.org/officeDocument/2006/relationships/image" Target="../media/image7967.png"/><Relationship Id="rId273" Type="http://schemas.openxmlformats.org/officeDocument/2006/relationships/customXml" Target="../ink/ink8590.xml"/><Relationship Id="rId272" Type="http://schemas.openxmlformats.org/officeDocument/2006/relationships/image" Target="../media/image7966.png"/><Relationship Id="rId271" Type="http://schemas.openxmlformats.org/officeDocument/2006/relationships/customXml" Target="../ink/ink8589.xml"/><Relationship Id="rId270" Type="http://schemas.openxmlformats.org/officeDocument/2006/relationships/image" Target="../media/image7965.png"/><Relationship Id="rId27" Type="http://schemas.openxmlformats.org/officeDocument/2006/relationships/image" Target="../media/image7844.png"/><Relationship Id="rId269" Type="http://schemas.openxmlformats.org/officeDocument/2006/relationships/customXml" Target="../ink/ink8588.xml"/><Relationship Id="rId268" Type="http://schemas.openxmlformats.org/officeDocument/2006/relationships/image" Target="../media/image7964.png"/><Relationship Id="rId267" Type="http://schemas.openxmlformats.org/officeDocument/2006/relationships/customXml" Target="../ink/ink8587.xml"/><Relationship Id="rId266" Type="http://schemas.openxmlformats.org/officeDocument/2006/relationships/image" Target="../media/image7963.png"/><Relationship Id="rId265" Type="http://schemas.openxmlformats.org/officeDocument/2006/relationships/customXml" Target="../ink/ink8586.xml"/><Relationship Id="rId264" Type="http://schemas.openxmlformats.org/officeDocument/2006/relationships/image" Target="../media/image7962.png"/><Relationship Id="rId263" Type="http://schemas.openxmlformats.org/officeDocument/2006/relationships/customXml" Target="../ink/ink8585.xml"/><Relationship Id="rId262" Type="http://schemas.openxmlformats.org/officeDocument/2006/relationships/customXml" Target="../ink/ink8584.xml"/><Relationship Id="rId261" Type="http://schemas.openxmlformats.org/officeDocument/2006/relationships/image" Target="../media/image7961.png"/><Relationship Id="rId260" Type="http://schemas.openxmlformats.org/officeDocument/2006/relationships/customXml" Target="../ink/ink8583.xml"/><Relationship Id="rId26" Type="http://schemas.openxmlformats.org/officeDocument/2006/relationships/customXml" Target="../ink/ink8466.xml"/><Relationship Id="rId259" Type="http://schemas.openxmlformats.org/officeDocument/2006/relationships/image" Target="../media/image7960.png"/><Relationship Id="rId258" Type="http://schemas.openxmlformats.org/officeDocument/2006/relationships/customXml" Target="../ink/ink8582.xml"/><Relationship Id="rId257" Type="http://schemas.openxmlformats.org/officeDocument/2006/relationships/image" Target="../media/image7959.png"/><Relationship Id="rId256" Type="http://schemas.openxmlformats.org/officeDocument/2006/relationships/customXml" Target="../ink/ink8581.xml"/><Relationship Id="rId255" Type="http://schemas.openxmlformats.org/officeDocument/2006/relationships/image" Target="../media/image7958.png"/><Relationship Id="rId254" Type="http://schemas.openxmlformats.org/officeDocument/2006/relationships/customXml" Target="../ink/ink8580.xml"/><Relationship Id="rId253" Type="http://schemas.openxmlformats.org/officeDocument/2006/relationships/image" Target="../media/image7957.png"/><Relationship Id="rId252" Type="http://schemas.openxmlformats.org/officeDocument/2006/relationships/customXml" Target="../ink/ink8579.xml"/><Relationship Id="rId251" Type="http://schemas.openxmlformats.org/officeDocument/2006/relationships/image" Target="../media/image7956.png"/><Relationship Id="rId250" Type="http://schemas.openxmlformats.org/officeDocument/2006/relationships/customXml" Target="../ink/ink8578.xml"/><Relationship Id="rId25" Type="http://schemas.openxmlformats.org/officeDocument/2006/relationships/image" Target="../media/image7843.png"/><Relationship Id="rId249" Type="http://schemas.openxmlformats.org/officeDocument/2006/relationships/image" Target="../media/image7955.png"/><Relationship Id="rId248" Type="http://schemas.openxmlformats.org/officeDocument/2006/relationships/customXml" Target="../ink/ink8577.xml"/><Relationship Id="rId247" Type="http://schemas.openxmlformats.org/officeDocument/2006/relationships/image" Target="../media/image7954.png"/><Relationship Id="rId246" Type="http://schemas.openxmlformats.org/officeDocument/2006/relationships/customXml" Target="../ink/ink8576.xml"/><Relationship Id="rId245" Type="http://schemas.openxmlformats.org/officeDocument/2006/relationships/image" Target="../media/image7953.png"/><Relationship Id="rId244" Type="http://schemas.openxmlformats.org/officeDocument/2006/relationships/customXml" Target="../ink/ink8575.xml"/><Relationship Id="rId243" Type="http://schemas.openxmlformats.org/officeDocument/2006/relationships/image" Target="../media/image7952.png"/><Relationship Id="rId242" Type="http://schemas.openxmlformats.org/officeDocument/2006/relationships/customXml" Target="../ink/ink8574.xml"/><Relationship Id="rId241" Type="http://schemas.openxmlformats.org/officeDocument/2006/relationships/image" Target="../media/image7951.png"/><Relationship Id="rId240" Type="http://schemas.openxmlformats.org/officeDocument/2006/relationships/customXml" Target="../ink/ink8573.xml"/><Relationship Id="rId24" Type="http://schemas.openxmlformats.org/officeDocument/2006/relationships/customXml" Target="../ink/ink8465.xml"/><Relationship Id="rId239" Type="http://schemas.openxmlformats.org/officeDocument/2006/relationships/image" Target="../media/image7950.png"/><Relationship Id="rId238" Type="http://schemas.openxmlformats.org/officeDocument/2006/relationships/customXml" Target="../ink/ink8572.xml"/><Relationship Id="rId237" Type="http://schemas.openxmlformats.org/officeDocument/2006/relationships/image" Target="../media/image7949.png"/><Relationship Id="rId236" Type="http://schemas.openxmlformats.org/officeDocument/2006/relationships/customXml" Target="../ink/ink8571.xml"/><Relationship Id="rId235" Type="http://schemas.openxmlformats.org/officeDocument/2006/relationships/image" Target="../media/image7948.png"/><Relationship Id="rId234" Type="http://schemas.openxmlformats.org/officeDocument/2006/relationships/customXml" Target="../ink/ink8570.xml"/><Relationship Id="rId233" Type="http://schemas.openxmlformats.org/officeDocument/2006/relationships/image" Target="../media/image7947.png"/><Relationship Id="rId232" Type="http://schemas.openxmlformats.org/officeDocument/2006/relationships/customXml" Target="../ink/ink8569.xml"/><Relationship Id="rId231" Type="http://schemas.openxmlformats.org/officeDocument/2006/relationships/image" Target="../media/image7946.png"/><Relationship Id="rId230" Type="http://schemas.openxmlformats.org/officeDocument/2006/relationships/customXml" Target="../ink/ink8568.xml"/><Relationship Id="rId23" Type="http://schemas.openxmlformats.org/officeDocument/2006/relationships/image" Target="../media/image7842.png"/><Relationship Id="rId229" Type="http://schemas.openxmlformats.org/officeDocument/2006/relationships/image" Target="../media/image7945.png"/><Relationship Id="rId228" Type="http://schemas.openxmlformats.org/officeDocument/2006/relationships/customXml" Target="../ink/ink8567.xml"/><Relationship Id="rId227" Type="http://schemas.openxmlformats.org/officeDocument/2006/relationships/image" Target="../media/image7944.png"/><Relationship Id="rId226" Type="http://schemas.openxmlformats.org/officeDocument/2006/relationships/customXml" Target="../ink/ink8566.xml"/><Relationship Id="rId225" Type="http://schemas.openxmlformats.org/officeDocument/2006/relationships/image" Target="../media/image7943.png"/><Relationship Id="rId224" Type="http://schemas.openxmlformats.org/officeDocument/2006/relationships/customXml" Target="../ink/ink8565.xml"/><Relationship Id="rId223" Type="http://schemas.openxmlformats.org/officeDocument/2006/relationships/image" Target="../media/image7942.png"/><Relationship Id="rId222" Type="http://schemas.openxmlformats.org/officeDocument/2006/relationships/customXml" Target="../ink/ink8564.xml"/><Relationship Id="rId221" Type="http://schemas.openxmlformats.org/officeDocument/2006/relationships/image" Target="../media/image7941.png"/><Relationship Id="rId220" Type="http://schemas.openxmlformats.org/officeDocument/2006/relationships/customXml" Target="../ink/ink8563.xml"/><Relationship Id="rId22" Type="http://schemas.openxmlformats.org/officeDocument/2006/relationships/customXml" Target="../ink/ink8464.xml"/><Relationship Id="rId219" Type="http://schemas.openxmlformats.org/officeDocument/2006/relationships/image" Target="../media/image7940.png"/><Relationship Id="rId218" Type="http://schemas.openxmlformats.org/officeDocument/2006/relationships/customXml" Target="../ink/ink8562.xml"/><Relationship Id="rId217" Type="http://schemas.openxmlformats.org/officeDocument/2006/relationships/image" Target="../media/image7939.png"/><Relationship Id="rId216" Type="http://schemas.openxmlformats.org/officeDocument/2006/relationships/customXml" Target="../ink/ink8561.xml"/><Relationship Id="rId215" Type="http://schemas.openxmlformats.org/officeDocument/2006/relationships/image" Target="../media/image7938.png"/><Relationship Id="rId214" Type="http://schemas.openxmlformats.org/officeDocument/2006/relationships/customXml" Target="../ink/ink8560.xml"/><Relationship Id="rId213" Type="http://schemas.openxmlformats.org/officeDocument/2006/relationships/image" Target="../media/image7937.png"/><Relationship Id="rId212" Type="http://schemas.openxmlformats.org/officeDocument/2006/relationships/customXml" Target="../ink/ink8559.xml"/><Relationship Id="rId211" Type="http://schemas.openxmlformats.org/officeDocument/2006/relationships/image" Target="../media/image7936.png"/><Relationship Id="rId210" Type="http://schemas.openxmlformats.org/officeDocument/2006/relationships/customXml" Target="../ink/ink8558.xml"/><Relationship Id="rId21" Type="http://schemas.openxmlformats.org/officeDocument/2006/relationships/image" Target="../media/image7841.png"/><Relationship Id="rId209" Type="http://schemas.openxmlformats.org/officeDocument/2006/relationships/image" Target="../media/image7935.png"/><Relationship Id="rId208" Type="http://schemas.openxmlformats.org/officeDocument/2006/relationships/customXml" Target="../ink/ink8557.xml"/><Relationship Id="rId207" Type="http://schemas.openxmlformats.org/officeDocument/2006/relationships/image" Target="../media/image7934.png"/><Relationship Id="rId206" Type="http://schemas.openxmlformats.org/officeDocument/2006/relationships/customXml" Target="../ink/ink8556.xml"/><Relationship Id="rId205" Type="http://schemas.openxmlformats.org/officeDocument/2006/relationships/image" Target="../media/image7933.png"/><Relationship Id="rId204" Type="http://schemas.openxmlformats.org/officeDocument/2006/relationships/customXml" Target="../ink/ink8555.xml"/><Relationship Id="rId203" Type="http://schemas.openxmlformats.org/officeDocument/2006/relationships/image" Target="../media/image7932.png"/><Relationship Id="rId202" Type="http://schemas.openxmlformats.org/officeDocument/2006/relationships/customXml" Target="../ink/ink8554.xml"/><Relationship Id="rId201" Type="http://schemas.openxmlformats.org/officeDocument/2006/relationships/image" Target="../media/image7931.png"/><Relationship Id="rId200" Type="http://schemas.openxmlformats.org/officeDocument/2006/relationships/customXml" Target="../ink/ink8553.xml"/><Relationship Id="rId20" Type="http://schemas.openxmlformats.org/officeDocument/2006/relationships/customXml" Target="../ink/ink8463.xml"/><Relationship Id="rId2" Type="http://schemas.openxmlformats.org/officeDocument/2006/relationships/customXml" Target="../ink/ink8454.xml"/><Relationship Id="rId199" Type="http://schemas.openxmlformats.org/officeDocument/2006/relationships/image" Target="../media/image7930.png"/><Relationship Id="rId198" Type="http://schemas.openxmlformats.org/officeDocument/2006/relationships/customXml" Target="../ink/ink8552.xml"/><Relationship Id="rId197" Type="http://schemas.openxmlformats.org/officeDocument/2006/relationships/image" Target="../media/image7929.png"/><Relationship Id="rId196" Type="http://schemas.openxmlformats.org/officeDocument/2006/relationships/customXml" Target="../ink/ink8551.xml"/><Relationship Id="rId195" Type="http://schemas.openxmlformats.org/officeDocument/2006/relationships/image" Target="../media/image7928.png"/><Relationship Id="rId194" Type="http://schemas.openxmlformats.org/officeDocument/2006/relationships/customXml" Target="../ink/ink8550.xml"/><Relationship Id="rId193" Type="http://schemas.openxmlformats.org/officeDocument/2006/relationships/image" Target="../media/image7927.png"/><Relationship Id="rId192" Type="http://schemas.openxmlformats.org/officeDocument/2006/relationships/customXml" Target="../ink/ink8549.xml"/><Relationship Id="rId191" Type="http://schemas.openxmlformats.org/officeDocument/2006/relationships/image" Target="../media/image7926.png"/><Relationship Id="rId190" Type="http://schemas.openxmlformats.org/officeDocument/2006/relationships/customXml" Target="../ink/ink8548.xml"/><Relationship Id="rId19" Type="http://schemas.openxmlformats.org/officeDocument/2006/relationships/image" Target="../media/image7840.png"/><Relationship Id="rId189" Type="http://schemas.openxmlformats.org/officeDocument/2006/relationships/image" Target="../media/image7925.png"/><Relationship Id="rId188" Type="http://schemas.openxmlformats.org/officeDocument/2006/relationships/customXml" Target="../ink/ink8547.xml"/><Relationship Id="rId187" Type="http://schemas.openxmlformats.org/officeDocument/2006/relationships/image" Target="../media/image7924.png"/><Relationship Id="rId186" Type="http://schemas.openxmlformats.org/officeDocument/2006/relationships/customXml" Target="../ink/ink8546.xml"/><Relationship Id="rId185" Type="http://schemas.openxmlformats.org/officeDocument/2006/relationships/image" Target="../media/image7923.png"/><Relationship Id="rId184" Type="http://schemas.openxmlformats.org/officeDocument/2006/relationships/customXml" Target="../ink/ink8545.xml"/><Relationship Id="rId183" Type="http://schemas.openxmlformats.org/officeDocument/2006/relationships/image" Target="../media/image7922.png"/><Relationship Id="rId182" Type="http://schemas.openxmlformats.org/officeDocument/2006/relationships/customXml" Target="../ink/ink8544.xml"/><Relationship Id="rId181" Type="http://schemas.openxmlformats.org/officeDocument/2006/relationships/image" Target="../media/image7921.png"/><Relationship Id="rId180" Type="http://schemas.openxmlformats.org/officeDocument/2006/relationships/customXml" Target="../ink/ink8543.xml"/><Relationship Id="rId18" Type="http://schemas.openxmlformats.org/officeDocument/2006/relationships/customXml" Target="../ink/ink8462.xml"/><Relationship Id="rId179" Type="http://schemas.openxmlformats.org/officeDocument/2006/relationships/image" Target="../media/image7920.png"/><Relationship Id="rId178" Type="http://schemas.openxmlformats.org/officeDocument/2006/relationships/customXml" Target="../ink/ink8542.xml"/><Relationship Id="rId177" Type="http://schemas.openxmlformats.org/officeDocument/2006/relationships/image" Target="../media/image7919.png"/><Relationship Id="rId176" Type="http://schemas.openxmlformats.org/officeDocument/2006/relationships/customXml" Target="../ink/ink8541.xml"/><Relationship Id="rId175" Type="http://schemas.openxmlformats.org/officeDocument/2006/relationships/image" Target="../media/image7918.png"/><Relationship Id="rId174" Type="http://schemas.openxmlformats.org/officeDocument/2006/relationships/customXml" Target="../ink/ink8540.xml"/><Relationship Id="rId173" Type="http://schemas.openxmlformats.org/officeDocument/2006/relationships/image" Target="../media/image7917.png"/><Relationship Id="rId172" Type="http://schemas.openxmlformats.org/officeDocument/2006/relationships/customXml" Target="../ink/ink8539.xml"/><Relationship Id="rId171" Type="http://schemas.openxmlformats.org/officeDocument/2006/relationships/image" Target="../media/image7916.png"/><Relationship Id="rId170" Type="http://schemas.openxmlformats.org/officeDocument/2006/relationships/customXml" Target="../ink/ink8538.xml"/><Relationship Id="rId17" Type="http://schemas.openxmlformats.org/officeDocument/2006/relationships/image" Target="../media/image7839.png"/><Relationship Id="rId169" Type="http://schemas.openxmlformats.org/officeDocument/2006/relationships/image" Target="../media/image7915.png"/><Relationship Id="rId168" Type="http://schemas.openxmlformats.org/officeDocument/2006/relationships/customXml" Target="../ink/ink8537.xml"/><Relationship Id="rId167" Type="http://schemas.openxmlformats.org/officeDocument/2006/relationships/image" Target="../media/image7914.png"/><Relationship Id="rId166" Type="http://schemas.openxmlformats.org/officeDocument/2006/relationships/customXml" Target="../ink/ink8536.xml"/><Relationship Id="rId165" Type="http://schemas.openxmlformats.org/officeDocument/2006/relationships/image" Target="../media/image7913.png"/><Relationship Id="rId164" Type="http://schemas.openxmlformats.org/officeDocument/2006/relationships/customXml" Target="../ink/ink8535.xml"/><Relationship Id="rId163" Type="http://schemas.openxmlformats.org/officeDocument/2006/relationships/image" Target="../media/image7912.png"/><Relationship Id="rId162" Type="http://schemas.openxmlformats.org/officeDocument/2006/relationships/customXml" Target="../ink/ink8534.xml"/><Relationship Id="rId161" Type="http://schemas.openxmlformats.org/officeDocument/2006/relationships/image" Target="../media/image7911.png"/><Relationship Id="rId160" Type="http://schemas.openxmlformats.org/officeDocument/2006/relationships/customXml" Target="../ink/ink8533.xml"/><Relationship Id="rId16" Type="http://schemas.openxmlformats.org/officeDocument/2006/relationships/customXml" Target="../ink/ink8461.xml"/><Relationship Id="rId159" Type="http://schemas.openxmlformats.org/officeDocument/2006/relationships/image" Target="../media/image7910.png"/><Relationship Id="rId158" Type="http://schemas.openxmlformats.org/officeDocument/2006/relationships/customXml" Target="../ink/ink8532.xml"/><Relationship Id="rId157" Type="http://schemas.openxmlformats.org/officeDocument/2006/relationships/image" Target="../media/image7909.png"/><Relationship Id="rId156" Type="http://schemas.openxmlformats.org/officeDocument/2006/relationships/customXml" Target="../ink/ink8531.xml"/><Relationship Id="rId155" Type="http://schemas.openxmlformats.org/officeDocument/2006/relationships/image" Target="../media/image7908.png"/><Relationship Id="rId154" Type="http://schemas.openxmlformats.org/officeDocument/2006/relationships/customXml" Target="../ink/ink8530.xml"/><Relationship Id="rId153" Type="http://schemas.openxmlformats.org/officeDocument/2006/relationships/image" Target="../media/image7907.png"/><Relationship Id="rId152" Type="http://schemas.openxmlformats.org/officeDocument/2006/relationships/customXml" Target="../ink/ink8529.xml"/><Relationship Id="rId151" Type="http://schemas.openxmlformats.org/officeDocument/2006/relationships/image" Target="../media/image7906.png"/><Relationship Id="rId150" Type="http://schemas.openxmlformats.org/officeDocument/2006/relationships/customXml" Target="../ink/ink8528.xml"/><Relationship Id="rId15" Type="http://schemas.openxmlformats.org/officeDocument/2006/relationships/image" Target="../media/image7838.png"/><Relationship Id="rId149" Type="http://schemas.openxmlformats.org/officeDocument/2006/relationships/image" Target="../media/image7905.png"/><Relationship Id="rId148" Type="http://schemas.openxmlformats.org/officeDocument/2006/relationships/customXml" Target="../ink/ink8527.xml"/><Relationship Id="rId147" Type="http://schemas.openxmlformats.org/officeDocument/2006/relationships/image" Target="../media/image7904.png"/><Relationship Id="rId146" Type="http://schemas.openxmlformats.org/officeDocument/2006/relationships/customXml" Target="../ink/ink8526.xml"/><Relationship Id="rId145" Type="http://schemas.openxmlformats.org/officeDocument/2006/relationships/image" Target="../media/image7903.png"/><Relationship Id="rId144" Type="http://schemas.openxmlformats.org/officeDocument/2006/relationships/customXml" Target="../ink/ink8525.xml"/><Relationship Id="rId143" Type="http://schemas.openxmlformats.org/officeDocument/2006/relationships/image" Target="../media/image7902.png"/><Relationship Id="rId142" Type="http://schemas.openxmlformats.org/officeDocument/2006/relationships/customXml" Target="../ink/ink8524.xml"/><Relationship Id="rId141" Type="http://schemas.openxmlformats.org/officeDocument/2006/relationships/image" Target="../media/image7901.png"/><Relationship Id="rId140" Type="http://schemas.openxmlformats.org/officeDocument/2006/relationships/customXml" Target="../ink/ink8523.xml"/><Relationship Id="rId14" Type="http://schemas.openxmlformats.org/officeDocument/2006/relationships/customXml" Target="../ink/ink8460.xml"/><Relationship Id="rId139" Type="http://schemas.openxmlformats.org/officeDocument/2006/relationships/image" Target="../media/image7900.png"/><Relationship Id="rId138" Type="http://schemas.openxmlformats.org/officeDocument/2006/relationships/customXml" Target="../ink/ink8522.xml"/><Relationship Id="rId137" Type="http://schemas.openxmlformats.org/officeDocument/2006/relationships/image" Target="../media/image7899.png"/><Relationship Id="rId136" Type="http://schemas.openxmlformats.org/officeDocument/2006/relationships/customXml" Target="../ink/ink8521.xml"/><Relationship Id="rId135" Type="http://schemas.openxmlformats.org/officeDocument/2006/relationships/image" Target="../media/image7898.png"/><Relationship Id="rId134" Type="http://schemas.openxmlformats.org/officeDocument/2006/relationships/customXml" Target="../ink/ink8520.xml"/><Relationship Id="rId133" Type="http://schemas.openxmlformats.org/officeDocument/2006/relationships/image" Target="../media/image7897.png"/><Relationship Id="rId132" Type="http://schemas.openxmlformats.org/officeDocument/2006/relationships/customXml" Target="../ink/ink8519.xml"/><Relationship Id="rId131" Type="http://schemas.openxmlformats.org/officeDocument/2006/relationships/image" Target="../media/image7896.png"/><Relationship Id="rId130" Type="http://schemas.openxmlformats.org/officeDocument/2006/relationships/customXml" Target="../ink/ink8518.xml"/><Relationship Id="rId13" Type="http://schemas.openxmlformats.org/officeDocument/2006/relationships/image" Target="../media/image7837.png"/><Relationship Id="rId129" Type="http://schemas.openxmlformats.org/officeDocument/2006/relationships/image" Target="../media/image7895.png"/><Relationship Id="rId128" Type="http://schemas.openxmlformats.org/officeDocument/2006/relationships/customXml" Target="../ink/ink8517.xml"/><Relationship Id="rId127" Type="http://schemas.openxmlformats.org/officeDocument/2006/relationships/image" Target="../media/image7894.png"/><Relationship Id="rId126" Type="http://schemas.openxmlformats.org/officeDocument/2006/relationships/customXml" Target="../ink/ink8516.xml"/><Relationship Id="rId125" Type="http://schemas.openxmlformats.org/officeDocument/2006/relationships/image" Target="../media/image7893.png"/><Relationship Id="rId124" Type="http://schemas.openxmlformats.org/officeDocument/2006/relationships/customXml" Target="../ink/ink8515.xml"/><Relationship Id="rId123" Type="http://schemas.openxmlformats.org/officeDocument/2006/relationships/image" Target="../media/image7892.png"/><Relationship Id="rId122" Type="http://schemas.openxmlformats.org/officeDocument/2006/relationships/customXml" Target="../ink/ink8514.xml"/><Relationship Id="rId121" Type="http://schemas.openxmlformats.org/officeDocument/2006/relationships/image" Target="../media/image7891.png"/><Relationship Id="rId120" Type="http://schemas.openxmlformats.org/officeDocument/2006/relationships/customXml" Target="../ink/ink8513.xml"/><Relationship Id="rId12" Type="http://schemas.openxmlformats.org/officeDocument/2006/relationships/customXml" Target="../ink/ink8459.xml"/><Relationship Id="rId119" Type="http://schemas.openxmlformats.org/officeDocument/2006/relationships/image" Target="../media/image7890.png"/><Relationship Id="rId118" Type="http://schemas.openxmlformats.org/officeDocument/2006/relationships/customXml" Target="../ink/ink8512.xml"/><Relationship Id="rId117" Type="http://schemas.openxmlformats.org/officeDocument/2006/relationships/image" Target="../media/image7889.png"/><Relationship Id="rId116" Type="http://schemas.openxmlformats.org/officeDocument/2006/relationships/customXml" Target="../ink/ink8511.xml"/><Relationship Id="rId115" Type="http://schemas.openxmlformats.org/officeDocument/2006/relationships/image" Target="../media/image7888.png"/><Relationship Id="rId114" Type="http://schemas.openxmlformats.org/officeDocument/2006/relationships/customXml" Target="../ink/ink8510.xml"/><Relationship Id="rId113" Type="http://schemas.openxmlformats.org/officeDocument/2006/relationships/image" Target="../media/image7887.png"/><Relationship Id="rId112" Type="http://schemas.openxmlformats.org/officeDocument/2006/relationships/customXml" Target="../ink/ink8509.xml"/><Relationship Id="rId111" Type="http://schemas.openxmlformats.org/officeDocument/2006/relationships/image" Target="../media/image7886.png"/><Relationship Id="rId110" Type="http://schemas.openxmlformats.org/officeDocument/2006/relationships/customXml" Target="../ink/ink8508.xml"/><Relationship Id="rId11" Type="http://schemas.openxmlformats.org/officeDocument/2006/relationships/image" Target="../media/image7836.png"/><Relationship Id="rId109" Type="http://schemas.openxmlformats.org/officeDocument/2006/relationships/image" Target="../media/image7885.png"/><Relationship Id="rId108" Type="http://schemas.openxmlformats.org/officeDocument/2006/relationships/customXml" Target="../ink/ink8507.xml"/><Relationship Id="rId107" Type="http://schemas.openxmlformats.org/officeDocument/2006/relationships/image" Target="../media/image7884.png"/><Relationship Id="rId106" Type="http://schemas.openxmlformats.org/officeDocument/2006/relationships/customXml" Target="../ink/ink8506.xml"/><Relationship Id="rId105" Type="http://schemas.openxmlformats.org/officeDocument/2006/relationships/image" Target="../media/image7883.png"/><Relationship Id="rId104" Type="http://schemas.openxmlformats.org/officeDocument/2006/relationships/customXml" Target="../ink/ink8505.xml"/><Relationship Id="rId103" Type="http://schemas.openxmlformats.org/officeDocument/2006/relationships/image" Target="../media/image7882.png"/><Relationship Id="rId102" Type="http://schemas.openxmlformats.org/officeDocument/2006/relationships/customXml" Target="../ink/ink8504.xml"/><Relationship Id="rId101" Type="http://schemas.openxmlformats.org/officeDocument/2006/relationships/image" Target="../media/image7881.png"/><Relationship Id="rId100" Type="http://schemas.openxmlformats.org/officeDocument/2006/relationships/customXml" Target="../ink/ink8503.xml"/><Relationship Id="rId10" Type="http://schemas.openxmlformats.org/officeDocument/2006/relationships/customXml" Target="../ink/ink8458.xml"/><Relationship Id="rId1" Type="http://schemas.openxmlformats.org/officeDocument/2006/relationships/image" Target="../media/image7831.png"/></Relationships>
</file>

<file path=ppt/slides/_rels/slide86.xml.rels><?xml version="1.0" encoding="UTF-8" standalone="yes"?>
<Relationships xmlns="http://schemas.openxmlformats.org/package/2006/relationships"><Relationship Id="rId9" Type="http://schemas.openxmlformats.org/officeDocument/2006/relationships/customXml" Target="../ink/ink8712.xml"/><Relationship Id="rId8" Type="http://schemas.openxmlformats.org/officeDocument/2006/relationships/image" Target="../media/image8086.png"/><Relationship Id="rId74" Type="http://schemas.openxmlformats.org/officeDocument/2006/relationships/slideLayout" Target="../slideLayouts/slideLayout13.xml"/><Relationship Id="rId73" Type="http://schemas.openxmlformats.org/officeDocument/2006/relationships/tags" Target="../tags/tag148.xml"/><Relationship Id="rId72" Type="http://schemas.openxmlformats.org/officeDocument/2006/relationships/image" Target="../media/image8116.png"/><Relationship Id="rId71" Type="http://schemas.openxmlformats.org/officeDocument/2006/relationships/customXml" Target="../ink/ink8744.xml"/><Relationship Id="rId70" Type="http://schemas.openxmlformats.org/officeDocument/2006/relationships/image" Target="../media/image8115.png"/><Relationship Id="rId7" Type="http://schemas.openxmlformats.org/officeDocument/2006/relationships/customXml" Target="../ink/ink8711.xml"/><Relationship Id="rId69" Type="http://schemas.openxmlformats.org/officeDocument/2006/relationships/customXml" Target="../ink/ink8743.xml"/><Relationship Id="rId68" Type="http://schemas.openxmlformats.org/officeDocument/2006/relationships/image" Target="../media/image8114.png"/><Relationship Id="rId67" Type="http://schemas.openxmlformats.org/officeDocument/2006/relationships/customXml" Target="../ink/ink8742.xml"/><Relationship Id="rId66" Type="http://schemas.openxmlformats.org/officeDocument/2006/relationships/image" Target="../media/image8113.png"/><Relationship Id="rId65" Type="http://schemas.openxmlformats.org/officeDocument/2006/relationships/customXml" Target="../ink/ink8741.xml"/><Relationship Id="rId64" Type="http://schemas.openxmlformats.org/officeDocument/2006/relationships/image" Target="../media/image8112.png"/><Relationship Id="rId63" Type="http://schemas.openxmlformats.org/officeDocument/2006/relationships/customXml" Target="../ink/ink8740.xml"/><Relationship Id="rId62" Type="http://schemas.openxmlformats.org/officeDocument/2006/relationships/customXml" Target="../ink/ink8739.xml"/><Relationship Id="rId61" Type="http://schemas.openxmlformats.org/officeDocument/2006/relationships/image" Target="../media/image8111.png"/><Relationship Id="rId60" Type="http://schemas.openxmlformats.org/officeDocument/2006/relationships/customXml" Target="../ink/ink8738.xml"/><Relationship Id="rId6" Type="http://schemas.openxmlformats.org/officeDocument/2006/relationships/image" Target="../media/image8085.png"/><Relationship Id="rId59" Type="http://schemas.openxmlformats.org/officeDocument/2006/relationships/image" Target="../media/image8110.png"/><Relationship Id="rId58" Type="http://schemas.openxmlformats.org/officeDocument/2006/relationships/customXml" Target="../ink/ink8737.xml"/><Relationship Id="rId57" Type="http://schemas.openxmlformats.org/officeDocument/2006/relationships/image" Target="../media/image8109.png"/><Relationship Id="rId56" Type="http://schemas.openxmlformats.org/officeDocument/2006/relationships/customXml" Target="../ink/ink8736.xml"/><Relationship Id="rId55" Type="http://schemas.openxmlformats.org/officeDocument/2006/relationships/image" Target="../media/image8108.png"/><Relationship Id="rId54" Type="http://schemas.openxmlformats.org/officeDocument/2006/relationships/customXml" Target="../ink/ink8735.xml"/><Relationship Id="rId53" Type="http://schemas.openxmlformats.org/officeDocument/2006/relationships/customXml" Target="../ink/ink8734.xml"/><Relationship Id="rId52" Type="http://schemas.openxmlformats.org/officeDocument/2006/relationships/image" Target="../media/image8107.png"/><Relationship Id="rId51" Type="http://schemas.openxmlformats.org/officeDocument/2006/relationships/customXml" Target="../ink/ink8733.xml"/><Relationship Id="rId50" Type="http://schemas.openxmlformats.org/officeDocument/2006/relationships/image" Target="../media/image8106.png"/><Relationship Id="rId5" Type="http://schemas.openxmlformats.org/officeDocument/2006/relationships/customXml" Target="../ink/ink8710.xml"/><Relationship Id="rId49" Type="http://schemas.openxmlformats.org/officeDocument/2006/relationships/customXml" Target="../ink/ink8732.xml"/><Relationship Id="rId48" Type="http://schemas.openxmlformats.org/officeDocument/2006/relationships/image" Target="../media/image8105.png"/><Relationship Id="rId47" Type="http://schemas.openxmlformats.org/officeDocument/2006/relationships/customXml" Target="../ink/ink8731.xml"/><Relationship Id="rId46" Type="http://schemas.openxmlformats.org/officeDocument/2006/relationships/image" Target="../media/image8104.png"/><Relationship Id="rId45" Type="http://schemas.openxmlformats.org/officeDocument/2006/relationships/customXml" Target="../ink/ink8730.xml"/><Relationship Id="rId44" Type="http://schemas.openxmlformats.org/officeDocument/2006/relationships/image" Target="../media/image8103.png"/><Relationship Id="rId43" Type="http://schemas.openxmlformats.org/officeDocument/2006/relationships/customXml" Target="../ink/ink8729.xml"/><Relationship Id="rId42" Type="http://schemas.openxmlformats.org/officeDocument/2006/relationships/image" Target="../media/image7948.png"/><Relationship Id="rId41" Type="http://schemas.openxmlformats.org/officeDocument/2006/relationships/customXml" Target="../ink/ink8728.xml"/><Relationship Id="rId40" Type="http://schemas.openxmlformats.org/officeDocument/2006/relationships/image" Target="../media/image8102.png"/><Relationship Id="rId4" Type="http://schemas.openxmlformats.org/officeDocument/2006/relationships/image" Target="../media/image8084.png"/><Relationship Id="rId39" Type="http://schemas.openxmlformats.org/officeDocument/2006/relationships/customXml" Target="../ink/ink8727.xml"/><Relationship Id="rId38" Type="http://schemas.openxmlformats.org/officeDocument/2006/relationships/image" Target="../media/image8101.png"/><Relationship Id="rId37" Type="http://schemas.openxmlformats.org/officeDocument/2006/relationships/customXml" Target="../ink/ink8726.xml"/><Relationship Id="rId36" Type="http://schemas.openxmlformats.org/officeDocument/2006/relationships/image" Target="../media/image8100.png"/><Relationship Id="rId35" Type="http://schemas.openxmlformats.org/officeDocument/2006/relationships/customXml" Target="../ink/ink8725.xml"/><Relationship Id="rId34" Type="http://schemas.openxmlformats.org/officeDocument/2006/relationships/image" Target="../media/image8099.png"/><Relationship Id="rId33" Type="http://schemas.openxmlformats.org/officeDocument/2006/relationships/customXml" Target="../ink/ink8724.xml"/><Relationship Id="rId32" Type="http://schemas.openxmlformats.org/officeDocument/2006/relationships/image" Target="../media/image8098.png"/><Relationship Id="rId31" Type="http://schemas.openxmlformats.org/officeDocument/2006/relationships/customXml" Target="../ink/ink8723.xml"/><Relationship Id="rId30" Type="http://schemas.openxmlformats.org/officeDocument/2006/relationships/image" Target="../media/image8097.png"/><Relationship Id="rId3" Type="http://schemas.openxmlformats.org/officeDocument/2006/relationships/customXml" Target="../ink/ink8709.xml"/><Relationship Id="rId29" Type="http://schemas.openxmlformats.org/officeDocument/2006/relationships/customXml" Target="../ink/ink8722.xml"/><Relationship Id="rId28" Type="http://schemas.openxmlformats.org/officeDocument/2006/relationships/image" Target="../media/image8096.png"/><Relationship Id="rId27" Type="http://schemas.openxmlformats.org/officeDocument/2006/relationships/customXml" Target="../ink/ink8721.xml"/><Relationship Id="rId26" Type="http://schemas.openxmlformats.org/officeDocument/2006/relationships/image" Target="../media/image8095.png"/><Relationship Id="rId25" Type="http://schemas.openxmlformats.org/officeDocument/2006/relationships/customXml" Target="../ink/ink8720.xml"/><Relationship Id="rId24" Type="http://schemas.openxmlformats.org/officeDocument/2006/relationships/image" Target="../media/image8094.png"/><Relationship Id="rId23" Type="http://schemas.openxmlformats.org/officeDocument/2006/relationships/customXml" Target="../ink/ink8719.xml"/><Relationship Id="rId22" Type="http://schemas.openxmlformats.org/officeDocument/2006/relationships/image" Target="../media/image8093.png"/><Relationship Id="rId21" Type="http://schemas.openxmlformats.org/officeDocument/2006/relationships/customXml" Target="../ink/ink8718.xml"/><Relationship Id="rId20" Type="http://schemas.openxmlformats.org/officeDocument/2006/relationships/image" Target="../media/image8092.png"/><Relationship Id="rId2" Type="http://schemas.openxmlformats.org/officeDocument/2006/relationships/image" Target="../media/image8083.png"/><Relationship Id="rId19" Type="http://schemas.openxmlformats.org/officeDocument/2006/relationships/customXml" Target="../ink/ink8717.xml"/><Relationship Id="rId18" Type="http://schemas.openxmlformats.org/officeDocument/2006/relationships/image" Target="../media/image8091.png"/><Relationship Id="rId17" Type="http://schemas.openxmlformats.org/officeDocument/2006/relationships/customXml" Target="../ink/ink8716.xml"/><Relationship Id="rId16" Type="http://schemas.openxmlformats.org/officeDocument/2006/relationships/image" Target="../media/image8090.png"/><Relationship Id="rId15" Type="http://schemas.openxmlformats.org/officeDocument/2006/relationships/customXml" Target="../ink/ink8715.xml"/><Relationship Id="rId14" Type="http://schemas.openxmlformats.org/officeDocument/2006/relationships/image" Target="../media/image8089.png"/><Relationship Id="rId13" Type="http://schemas.openxmlformats.org/officeDocument/2006/relationships/customXml" Target="../ink/ink8714.xml"/><Relationship Id="rId12" Type="http://schemas.openxmlformats.org/officeDocument/2006/relationships/image" Target="../media/image8088.png"/><Relationship Id="rId11" Type="http://schemas.openxmlformats.org/officeDocument/2006/relationships/customXml" Target="../ink/ink8713.xml"/><Relationship Id="rId10" Type="http://schemas.openxmlformats.org/officeDocument/2006/relationships/image" Target="../media/image8087.png"/><Relationship Id="rId1" Type="http://schemas.openxmlformats.org/officeDocument/2006/relationships/customXml" Target="../ink/ink8708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49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0.xml"/></Relationships>
</file>

<file path=ppt/slides/_rels/slide89.xml.rels><?xml version="1.0" encoding="UTF-8" standalone="yes"?>
<Relationships xmlns="http://schemas.openxmlformats.org/package/2006/relationships"><Relationship Id="rId99" Type="http://schemas.openxmlformats.org/officeDocument/2006/relationships/customXml" Target="../ink/ink8794.xml"/><Relationship Id="rId98" Type="http://schemas.openxmlformats.org/officeDocument/2006/relationships/image" Target="../media/image8165.png"/><Relationship Id="rId97" Type="http://schemas.openxmlformats.org/officeDocument/2006/relationships/customXml" Target="../ink/ink8793.xml"/><Relationship Id="rId96" Type="http://schemas.openxmlformats.org/officeDocument/2006/relationships/image" Target="../media/image8164.png"/><Relationship Id="rId95" Type="http://schemas.openxmlformats.org/officeDocument/2006/relationships/customXml" Target="../ink/ink8792.xml"/><Relationship Id="rId94" Type="http://schemas.openxmlformats.org/officeDocument/2006/relationships/image" Target="../media/image8163.png"/><Relationship Id="rId93" Type="http://schemas.openxmlformats.org/officeDocument/2006/relationships/customXml" Target="../ink/ink8791.xml"/><Relationship Id="rId92" Type="http://schemas.openxmlformats.org/officeDocument/2006/relationships/image" Target="../media/image8162.png"/><Relationship Id="rId91" Type="http://schemas.openxmlformats.org/officeDocument/2006/relationships/customXml" Target="../ink/ink8790.xml"/><Relationship Id="rId90" Type="http://schemas.openxmlformats.org/officeDocument/2006/relationships/image" Target="../media/image8161.png"/><Relationship Id="rId9" Type="http://schemas.openxmlformats.org/officeDocument/2006/relationships/customXml" Target="../ink/ink8749.xml"/><Relationship Id="rId89" Type="http://schemas.openxmlformats.org/officeDocument/2006/relationships/customXml" Target="../ink/ink8789.xml"/><Relationship Id="rId88" Type="http://schemas.openxmlformats.org/officeDocument/2006/relationships/image" Target="../media/image8160.png"/><Relationship Id="rId87" Type="http://schemas.openxmlformats.org/officeDocument/2006/relationships/customXml" Target="../ink/ink8788.xml"/><Relationship Id="rId86" Type="http://schemas.openxmlformats.org/officeDocument/2006/relationships/image" Target="../media/image8159.png"/><Relationship Id="rId85" Type="http://schemas.openxmlformats.org/officeDocument/2006/relationships/customXml" Target="../ink/ink8787.xml"/><Relationship Id="rId84" Type="http://schemas.openxmlformats.org/officeDocument/2006/relationships/image" Target="../media/image8158.png"/><Relationship Id="rId83" Type="http://schemas.openxmlformats.org/officeDocument/2006/relationships/customXml" Target="../ink/ink8786.xml"/><Relationship Id="rId82" Type="http://schemas.openxmlformats.org/officeDocument/2006/relationships/image" Target="../media/image8157.png"/><Relationship Id="rId81" Type="http://schemas.openxmlformats.org/officeDocument/2006/relationships/customXml" Target="../ink/ink8785.xml"/><Relationship Id="rId80" Type="http://schemas.openxmlformats.org/officeDocument/2006/relationships/image" Target="../media/image8156.png"/><Relationship Id="rId8" Type="http://schemas.openxmlformats.org/officeDocument/2006/relationships/image" Target="../media/image8120.png"/><Relationship Id="rId79" Type="http://schemas.openxmlformats.org/officeDocument/2006/relationships/customXml" Target="../ink/ink8784.xml"/><Relationship Id="rId78" Type="http://schemas.openxmlformats.org/officeDocument/2006/relationships/image" Target="../media/image8155.png"/><Relationship Id="rId77" Type="http://schemas.openxmlformats.org/officeDocument/2006/relationships/customXml" Target="../ink/ink8783.xml"/><Relationship Id="rId76" Type="http://schemas.openxmlformats.org/officeDocument/2006/relationships/image" Target="../media/image8154.png"/><Relationship Id="rId75" Type="http://schemas.openxmlformats.org/officeDocument/2006/relationships/customXml" Target="../ink/ink8782.xml"/><Relationship Id="rId74" Type="http://schemas.openxmlformats.org/officeDocument/2006/relationships/image" Target="../media/image8153.png"/><Relationship Id="rId73" Type="http://schemas.openxmlformats.org/officeDocument/2006/relationships/customXml" Target="../ink/ink8781.xml"/><Relationship Id="rId72" Type="http://schemas.openxmlformats.org/officeDocument/2006/relationships/image" Target="../media/image8152.png"/><Relationship Id="rId71" Type="http://schemas.openxmlformats.org/officeDocument/2006/relationships/customXml" Target="../ink/ink8780.xml"/><Relationship Id="rId70" Type="http://schemas.openxmlformats.org/officeDocument/2006/relationships/image" Target="../media/image8151.png"/><Relationship Id="rId7" Type="http://schemas.openxmlformats.org/officeDocument/2006/relationships/customXml" Target="../ink/ink8748.xml"/><Relationship Id="rId69" Type="http://schemas.openxmlformats.org/officeDocument/2006/relationships/customXml" Target="../ink/ink8779.xml"/><Relationship Id="rId68" Type="http://schemas.openxmlformats.org/officeDocument/2006/relationships/image" Target="../media/image8150.png"/><Relationship Id="rId67" Type="http://schemas.openxmlformats.org/officeDocument/2006/relationships/customXml" Target="../ink/ink8778.xml"/><Relationship Id="rId66" Type="http://schemas.openxmlformats.org/officeDocument/2006/relationships/image" Target="../media/image8149.png"/><Relationship Id="rId65" Type="http://schemas.openxmlformats.org/officeDocument/2006/relationships/customXml" Target="../ink/ink8777.xml"/><Relationship Id="rId64" Type="http://schemas.openxmlformats.org/officeDocument/2006/relationships/image" Target="../media/image8148.png"/><Relationship Id="rId63" Type="http://schemas.openxmlformats.org/officeDocument/2006/relationships/customXml" Target="../ink/ink8776.xml"/><Relationship Id="rId62" Type="http://schemas.openxmlformats.org/officeDocument/2006/relationships/image" Target="../media/image8147.png"/><Relationship Id="rId61" Type="http://schemas.openxmlformats.org/officeDocument/2006/relationships/customXml" Target="../ink/ink8775.xml"/><Relationship Id="rId60" Type="http://schemas.openxmlformats.org/officeDocument/2006/relationships/image" Target="../media/image8146.png"/><Relationship Id="rId6" Type="http://schemas.openxmlformats.org/officeDocument/2006/relationships/image" Target="../media/image8119.png"/><Relationship Id="rId59" Type="http://schemas.openxmlformats.org/officeDocument/2006/relationships/customXml" Target="../ink/ink8774.xml"/><Relationship Id="rId58" Type="http://schemas.openxmlformats.org/officeDocument/2006/relationships/image" Target="../media/image8145.png"/><Relationship Id="rId57" Type="http://schemas.openxmlformats.org/officeDocument/2006/relationships/customXml" Target="../ink/ink8773.xml"/><Relationship Id="rId56" Type="http://schemas.openxmlformats.org/officeDocument/2006/relationships/image" Target="../media/image8144.png"/><Relationship Id="rId55" Type="http://schemas.openxmlformats.org/officeDocument/2006/relationships/customXml" Target="../ink/ink8772.xml"/><Relationship Id="rId54" Type="http://schemas.openxmlformats.org/officeDocument/2006/relationships/image" Target="../media/image8143.png"/><Relationship Id="rId53" Type="http://schemas.openxmlformats.org/officeDocument/2006/relationships/customXml" Target="../ink/ink8771.xml"/><Relationship Id="rId52" Type="http://schemas.openxmlformats.org/officeDocument/2006/relationships/image" Target="../media/image8142.png"/><Relationship Id="rId51" Type="http://schemas.openxmlformats.org/officeDocument/2006/relationships/customXml" Target="../ink/ink8770.xml"/><Relationship Id="rId50" Type="http://schemas.openxmlformats.org/officeDocument/2006/relationships/image" Target="../media/image8141.png"/><Relationship Id="rId5" Type="http://schemas.openxmlformats.org/officeDocument/2006/relationships/customXml" Target="../ink/ink8747.xml"/><Relationship Id="rId49" Type="http://schemas.openxmlformats.org/officeDocument/2006/relationships/customXml" Target="../ink/ink8769.xml"/><Relationship Id="rId48" Type="http://schemas.openxmlformats.org/officeDocument/2006/relationships/image" Target="../media/image8140.png"/><Relationship Id="rId47" Type="http://schemas.openxmlformats.org/officeDocument/2006/relationships/customXml" Target="../ink/ink8768.xml"/><Relationship Id="rId46" Type="http://schemas.openxmlformats.org/officeDocument/2006/relationships/image" Target="../media/image8139.png"/><Relationship Id="rId45" Type="http://schemas.openxmlformats.org/officeDocument/2006/relationships/customXml" Target="../ink/ink8767.xml"/><Relationship Id="rId44" Type="http://schemas.openxmlformats.org/officeDocument/2006/relationships/image" Target="../media/image8138.png"/><Relationship Id="rId43" Type="http://schemas.openxmlformats.org/officeDocument/2006/relationships/customXml" Target="../ink/ink8766.xml"/><Relationship Id="rId42" Type="http://schemas.openxmlformats.org/officeDocument/2006/relationships/image" Target="../media/image8137.png"/><Relationship Id="rId41" Type="http://schemas.openxmlformats.org/officeDocument/2006/relationships/customXml" Target="../ink/ink8765.xml"/><Relationship Id="rId40" Type="http://schemas.openxmlformats.org/officeDocument/2006/relationships/image" Target="../media/image8136.png"/><Relationship Id="rId4" Type="http://schemas.openxmlformats.org/officeDocument/2006/relationships/image" Target="../media/image8118.png"/><Relationship Id="rId394" Type="http://schemas.openxmlformats.org/officeDocument/2006/relationships/slideLayout" Target="../slideLayouts/slideLayout24.xml"/><Relationship Id="rId393" Type="http://schemas.openxmlformats.org/officeDocument/2006/relationships/image" Target="../media/image8311.png"/><Relationship Id="rId392" Type="http://schemas.openxmlformats.org/officeDocument/2006/relationships/customXml" Target="../ink/ink8941.xml"/><Relationship Id="rId391" Type="http://schemas.openxmlformats.org/officeDocument/2006/relationships/customXml" Target="../ink/ink8940.xml"/><Relationship Id="rId390" Type="http://schemas.openxmlformats.org/officeDocument/2006/relationships/image" Target="../media/image8310.png"/><Relationship Id="rId39" Type="http://schemas.openxmlformats.org/officeDocument/2006/relationships/customXml" Target="../ink/ink8764.xml"/><Relationship Id="rId389" Type="http://schemas.openxmlformats.org/officeDocument/2006/relationships/customXml" Target="../ink/ink8939.xml"/><Relationship Id="rId388" Type="http://schemas.openxmlformats.org/officeDocument/2006/relationships/image" Target="../media/image8309.png"/><Relationship Id="rId387" Type="http://schemas.openxmlformats.org/officeDocument/2006/relationships/customXml" Target="../ink/ink8938.xml"/><Relationship Id="rId386" Type="http://schemas.openxmlformats.org/officeDocument/2006/relationships/image" Target="../media/image8308.png"/><Relationship Id="rId385" Type="http://schemas.openxmlformats.org/officeDocument/2006/relationships/customXml" Target="../ink/ink8937.xml"/><Relationship Id="rId384" Type="http://schemas.openxmlformats.org/officeDocument/2006/relationships/image" Target="../media/image8307.png"/><Relationship Id="rId383" Type="http://schemas.openxmlformats.org/officeDocument/2006/relationships/customXml" Target="../ink/ink8936.xml"/><Relationship Id="rId382" Type="http://schemas.openxmlformats.org/officeDocument/2006/relationships/image" Target="../media/image8306.png"/><Relationship Id="rId381" Type="http://schemas.openxmlformats.org/officeDocument/2006/relationships/customXml" Target="../ink/ink8935.xml"/><Relationship Id="rId380" Type="http://schemas.openxmlformats.org/officeDocument/2006/relationships/image" Target="../media/image8305.png"/><Relationship Id="rId38" Type="http://schemas.openxmlformats.org/officeDocument/2006/relationships/image" Target="../media/image8135.png"/><Relationship Id="rId379" Type="http://schemas.openxmlformats.org/officeDocument/2006/relationships/customXml" Target="../ink/ink8934.xml"/><Relationship Id="rId378" Type="http://schemas.openxmlformats.org/officeDocument/2006/relationships/image" Target="../media/image8304.png"/><Relationship Id="rId377" Type="http://schemas.openxmlformats.org/officeDocument/2006/relationships/customXml" Target="../ink/ink8933.xml"/><Relationship Id="rId376" Type="http://schemas.openxmlformats.org/officeDocument/2006/relationships/image" Target="../media/image8303.png"/><Relationship Id="rId375" Type="http://schemas.openxmlformats.org/officeDocument/2006/relationships/customXml" Target="../ink/ink8932.xml"/><Relationship Id="rId374" Type="http://schemas.openxmlformats.org/officeDocument/2006/relationships/image" Target="../media/image8302.png"/><Relationship Id="rId373" Type="http://schemas.openxmlformats.org/officeDocument/2006/relationships/customXml" Target="../ink/ink8931.xml"/><Relationship Id="rId372" Type="http://schemas.openxmlformats.org/officeDocument/2006/relationships/image" Target="../media/image8301.png"/><Relationship Id="rId371" Type="http://schemas.openxmlformats.org/officeDocument/2006/relationships/customXml" Target="../ink/ink8930.xml"/><Relationship Id="rId370" Type="http://schemas.openxmlformats.org/officeDocument/2006/relationships/image" Target="../media/image8300.png"/><Relationship Id="rId37" Type="http://schemas.openxmlformats.org/officeDocument/2006/relationships/customXml" Target="../ink/ink8763.xml"/><Relationship Id="rId369" Type="http://schemas.openxmlformats.org/officeDocument/2006/relationships/customXml" Target="../ink/ink8929.xml"/><Relationship Id="rId368" Type="http://schemas.openxmlformats.org/officeDocument/2006/relationships/image" Target="../media/image8299.png"/><Relationship Id="rId367" Type="http://schemas.openxmlformats.org/officeDocument/2006/relationships/customXml" Target="../ink/ink8928.xml"/><Relationship Id="rId366" Type="http://schemas.openxmlformats.org/officeDocument/2006/relationships/image" Target="../media/image8298.png"/><Relationship Id="rId365" Type="http://schemas.openxmlformats.org/officeDocument/2006/relationships/customXml" Target="../ink/ink8927.xml"/><Relationship Id="rId364" Type="http://schemas.openxmlformats.org/officeDocument/2006/relationships/image" Target="../media/image8297.png"/><Relationship Id="rId363" Type="http://schemas.openxmlformats.org/officeDocument/2006/relationships/customXml" Target="../ink/ink8926.xml"/><Relationship Id="rId362" Type="http://schemas.openxmlformats.org/officeDocument/2006/relationships/image" Target="../media/image8296.png"/><Relationship Id="rId361" Type="http://schemas.openxmlformats.org/officeDocument/2006/relationships/customXml" Target="../ink/ink8925.xml"/><Relationship Id="rId360" Type="http://schemas.openxmlformats.org/officeDocument/2006/relationships/image" Target="../media/image8295.png"/><Relationship Id="rId36" Type="http://schemas.openxmlformats.org/officeDocument/2006/relationships/image" Target="../media/image8134.png"/><Relationship Id="rId359" Type="http://schemas.openxmlformats.org/officeDocument/2006/relationships/customXml" Target="../ink/ink8924.xml"/><Relationship Id="rId358" Type="http://schemas.openxmlformats.org/officeDocument/2006/relationships/image" Target="../media/image8294.png"/><Relationship Id="rId357" Type="http://schemas.openxmlformats.org/officeDocument/2006/relationships/customXml" Target="../ink/ink8923.xml"/><Relationship Id="rId356" Type="http://schemas.openxmlformats.org/officeDocument/2006/relationships/image" Target="../media/image8293.png"/><Relationship Id="rId355" Type="http://schemas.openxmlformats.org/officeDocument/2006/relationships/customXml" Target="../ink/ink8922.xml"/><Relationship Id="rId354" Type="http://schemas.openxmlformats.org/officeDocument/2006/relationships/image" Target="../media/image8292.png"/><Relationship Id="rId353" Type="http://schemas.openxmlformats.org/officeDocument/2006/relationships/customXml" Target="../ink/ink8921.xml"/><Relationship Id="rId352" Type="http://schemas.openxmlformats.org/officeDocument/2006/relationships/image" Target="../media/image8291.png"/><Relationship Id="rId351" Type="http://schemas.openxmlformats.org/officeDocument/2006/relationships/customXml" Target="../ink/ink8920.xml"/><Relationship Id="rId350" Type="http://schemas.openxmlformats.org/officeDocument/2006/relationships/image" Target="../media/image8290.png"/><Relationship Id="rId35" Type="http://schemas.openxmlformats.org/officeDocument/2006/relationships/customXml" Target="../ink/ink8762.xml"/><Relationship Id="rId349" Type="http://schemas.openxmlformats.org/officeDocument/2006/relationships/customXml" Target="../ink/ink8919.xml"/><Relationship Id="rId348" Type="http://schemas.openxmlformats.org/officeDocument/2006/relationships/image" Target="../media/image7101.png"/><Relationship Id="rId347" Type="http://schemas.openxmlformats.org/officeDocument/2006/relationships/customXml" Target="../ink/ink8918.xml"/><Relationship Id="rId346" Type="http://schemas.openxmlformats.org/officeDocument/2006/relationships/image" Target="../media/image8289.png"/><Relationship Id="rId345" Type="http://schemas.openxmlformats.org/officeDocument/2006/relationships/customXml" Target="../ink/ink8917.xml"/><Relationship Id="rId344" Type="http://schemas.openxmlformats.org/officeDocument/2006/relationships/image" Target="../media/image8288.png"/><Relationship Id="rId343" Type="http://schemas.openxmlformats.org/officeDocument/2006/relationships/customXml" Target="../ink/ink8916.xml"/><Relationship Id="rId342" Type="http://schemas.openxmlformats.org/officeDocument/2006/relationships/image" Target="../media/image8287.png"/><Relationship Id="rId341" Type="http://schemas.openxmlformats.org/officeDocument/2006/relationships/customXml" Target="../ink/ink8915.xml"/><Relationship Id="rId340" Type="http://schemas.openxmlformats.org/officeDocument/2006/relationships/image" Target="../media/image8286.png"/><Relationship Id="rId34" Type="http://schemas.openxmlformats.org/officeDocument/2006/relationships/image" Target="../media/image8133.png"/><Relationship Id="rId339" Type="http://schemas.openxmlformats.org/officeDocument/2006/relationships/customXml" Target="../ink/ink8914.xml"/><Relationship Id="rId338" Type="http://schemas.openxmlformats.org/officeDocument/2006/relationships/image" Target="../media/image8285.png"/><Relationship Id="rId337" Type="http://schemas.openxmlformats.org/officeDocument/2006/relationships/customXml" Target="../ink/ink8913.xml"/><Relationship Id="rId336" Type="http://schemas.openxmlformats.org/officeDocument/2006/relationships/image" Target="../media/image8284.png"/><Relationship Id="rId335" Type="http://schemas.openxmlformats.org/officeDocument/2006/relationships/customXml" Target="../ink/ink8912.xml"/><Relationship Id="rId334" Type="http://schemas.openxmlformats.org/officeDocument/2006/relationships/image" Target="../media/image8283.png"/><Relationship Id="rId333" Type="http://schemas.openxmlformats.org/officeDocument/2006/relationships/customXml" Target="../ink/ink8911.xml"/><Relationship Id="rId332" Type="http://schemas.openxmlformats.org/officeDocument/2006/relationships/image" Target="../media/image8282.png"/><Relationship Id="rId331" Type="http://schemas.openxmlformats.org/officeDocument/2006/relationships/customXml" Target="../ink/ink8910.xml"/><Relationship Id="rId330" Type="http://schemas.openxmlformats.org/officeDocument/2006/relationships/image" Target="../media/image8281.png"/><Relationship Id="rId33" Type="http://schemas.openxmlformats.org/officeDocument/2006/relationships/customXml" Target="../ink/ink8761.xml"/><Relationship Id="rId329" Type="http://schemas.openxmlformats.org/officeDocument/2006/relationships/customXml" Target="../ink/ink8909.xml"/><Relationship Id="rId328" Type="http://schemas.openxmlformats.org/officeDocument/2006/relationships/image" Target="../media/image8280.png"/><Relationship Id="rId327" Type="http://schemas.openxmlformats.org/officeDocument/2006/relationships/customXml" Target="../ink/ink8908.xml"/><Relationship Id="rId326" Type="http://schemas.openxmlformats.org/officeDocument/2006/relationships/image" Target="../media/image8279.png"/><Relationship Id="rId325" Type="http://schemas.openxmlformats.org/officeDocument/2006/relationships/customXml" Target="../ink/ink8907.xml"/><Relationship Id="rId324" Type="http://schemas.openxmlformats.org/officeDocument/2006/relationships/image" Target="../media/image8278.png"/><Relationship Id="rId323" Type="http://schemas.openxmlformats.org/officeDocument/2006/relationships/customXml" Target="../ink/ink8906.xml"/><Relationship Id="rId322" Type="http://schemas.openxmlformats.org/officeDocument/2006/relationships/image" Target="../media/image8277.png"/><Relationship Id="rId321" Type="http://schemas.openxmlformats.org/officeDocument/2006/relationships/customXml" Target="../ink/ink8905.xml"/><Relationship Id="rId320" Type="http://schemas.openxmlformats.org/officeDocument/2006/relationships/image" Target="../media/image8276.png"/><Relationship Id="rId32" Type="http://schemas.openxmlformats.org/officeDocument/2006/relationships/image" Target="../media/image8132.png"/><Relationship Id="rId319" Type="http://schemas.openxmlformats.org/officeDocument/2006/relationships/customXml" Target="../ink/ink8904.xml"/><Relationship Id="rId318" Type="http://schemas.openxmlformats.org/officeDocument/2006/relationships/image" Target="../media/image8275.png"/><Relationship Id="rId317" Type="http://schemas.openxmlformats.org/officeDocument/2006/relationships/customXml" Target="../ink/ink8903.xml"/><Relationship Id="rId316" Type="http://schemas.openxmlformats.org/officeDocument/2006/relationships/image" Target="../media/image8274.png"/><Relationship Id="rId315" Type="http://schemas.openxmlformats.org/officeDocument/2006/relationships/customXml" Target="../ink/ink8902.xml"/><Relationship Id="rId314" Type="http://schemas.openxmlformats.org/officeDocument/2006/relationships/image" Target="../media/image8273.png"/><Relationship Id="rId313" Type="http://schemas.openxmlformats.org/officeDocument/2006/relationships/customXml" Target="../ink/ink8901.xml"/><Relationship Id="rId312" Type="http://schemas.openxmlformats.org/officeDocument/2006/relationships/image" Target="../media/image8272.png"/><Relationship Id="rId311" Type="http://schemas.openxmlformats.org/officeDocument/2006/relationships/customXml" Target="../ink/ink8900.xml"/><Relationship Id="rId310" Type="http://schemas.openxmlformats.org/officeDocument/2006/relationships/image" Target="../media/image8271.png"/><Relationship Id="rId31" Type="http://schemas.openxmlformats.org/officeDocument/2006/relationships/customXml" Target="../ink/ink8760.xml"/><Relationship Id="rId309" Type="http://schemas.openxmlformats.org/officeDocument/2006/relationships/customXml" Target="../ink/ink8899.xml"/><Relationship Id="rId308" Type="http://schemas.openxmlformats.org/officeDocument/2006/relationships/image" Target="../media/image8270.png"/><Relationship Id="rId307" Type="http://schemas.openxmlformats.org/officeDocument/2006/relationships/customXml" Target="../ink/ink8898.xml"/><Relationship Id="rId306" Type="http://schemas.openxmlformats.org/officeDocument/2006/relationships/image" Target="../media/image8269.png"/><Relationship Id="rId305" Type="http://schemas.openxmlformats.org/officeDocument/2006/relationships/customXml" Target="../ink/ink8897.xml"/><Relationship Id="rId304" Type="http://schemas.openxmlformats.org/officeDocument/2006/relationships/image" Target="../media/image8268.png"/><Relationship Id="rId303" Type="http://schemas.openxmlformats.org/officeDocument/2006/relationships/customXml" Target="../ink/ink8896.xml"/><Relationship Id="rId302" Type="http://schemas.openxmlformats.org/officeDocument/2006/relationships/image" Target="../media/image8267.png"/><Relationship Id="rId301" Type="http://schemas.openxmlformats.org/officeDocument/2006/relationships/customXml" Target="../ink/ink8895.xml"/><Relationship Id="rId300" Type="http://schemas.openxmlformats.org/officeDocument/2006/relationships/image" Target="../media/image8266.png"/><Relationship Id="rId30" Type="http://schemas.openxmlformats.org/officeDocument/2006/relationships/image" Target="../media/image8131.png"/><Relationship Id="rId3" Type="http://schemas.openxmlformats.org/officeDocument/2006/relationships/customXml" Target="../ink/ink8746.xml"/><Relationship Id="rId299" Type="http://schemas.openxmlformats.org/officeDocument/2006/relationships/customXml" Target="../ink/ink8894.xml"/><Relationship Id="rId298" Type="http://schemas.openxmlformats.org/officeDocument/2006/relationships/image" Target="../media/image8265.png"/><Relationship Id="rId297" Type="http://schemas.openxmlformats.org/officeDocument/2006/relationships/customXml" Target="../ink/ink8893.xml"/><Relationship Id="rId296" Type="http://schemas.openxmlformats.org/officeDocument/2006/relationships/image" Target="../media/image8264.png"/><Relationship Id="rId295" Type="http://schemas.openxmlformats.org/officeDocument/2006/relationships/customXml" Target="../ink/ink8892.xml"/><Relationship Id="rId294" Type="http://schemas.openxmlformats.org/officeDocument/2006/relationships/image" Target="../media/image8263.png"/><Relationship Id="rId293" Type="http://schemas.openxmlformats.org/officeDocument/2006/relationships/customXml" Target="../ink/ink8891.xml"/><Relationship Id="rId292" Type="http://schemas.openxmlformats.org/officeDocument/2006/relationships/image" Target="../media/image8262.png"/><Relationship Id="rId291" Type="http://schemas.openxmlformats.org/officeDocument/2006/relationships/customXml" Target="../ink/ink8890.xml"/><Relationship Id="rId290" Type="http://schemas.openxmlformats.org/officeDocument/2006/relationships/image" Target="../media/image8261.png"/><Relationship Id="rId29" Type="http://schemas.openxmlformats.org/officeDocument/2006/relationships/customXml" Target="../ink/ink8759.xml"/><Relationship Id="rId289" Type="http://schemas.openxmlformats.org/officeDocument/2006/relationships/customXml" Target="../ink/ink8889.xml"/><Relationship Id="rId288" Type="http://schemas.openxmlformats.org/officeDocument/2006/relationships/image" Target="../media/image8260.png"/><Relationship Id="rId287" Type="http://schemas.openxmlformats.org/officeDocument/2006/relationships/customXml" Target="../ink/ink8888.xml"/><Relationship Id="rId286" Type="http://schemas.openxmlformats.org/officeDocument/2006/relationships/image" Target="../media/image8259.png"/><Relationship Id="rId285" Type="http://schemas.openxmlformats.org/officeDocument/2006/relationships/customXml" Target="../ink/ink8887.xml"/><Relationship Id="rId284" Type="http://schemas.openxmlformats.org/officeDocument/2006/relationships/image" Target="../media/image8258.png"/><Relationship Id="rId283" Type="http://schemas.openxmlformats.org/officeDocument/2006/relationships/customXml" Target="../ink/ink8886.xml"/><Relationship Id="rId282" Type="http://schemas.openxmlformats.org/officeDocument/2006/relationships/image" Target="../media/image8257.png"/><Relationship Id="rId281" Type="http://schemas.openxmlformats.org/officeDocument/2006/relationships/customXml" Target="../ink/ink8885.xml"/><Relationship Id="rId280" Type="http://schemas.openxmlformats.org/officeDocument/2006/relationships/image" Target="../media/image8256.png"/><Relationship Id="rId28" Type="http://schemas.openxmlformats.org/officeDocument/2006/relationships/image" Target="../media/image8130.png"/><Relationship Id="rId279" Type="http://schemas.openxmlformats.org/officeDocument/2006/relationships/customXml" Target="../ink/ink8884.xml"/><Relationship Id="rId278" Type="http://schemas.openxmlformats.org/officeDocument/2006/relationships/image" Target="../media/image8255.png"/><Relationship Id="rId277" Type="http://schemas.openxmlformats.org/officeDocument/2006/relationships/customXml" Target="../ink/ink8883.xml"/><Relationship Id="rId276" Type="http://schemas.openxmlformats.org/officeDocument/2006/relationships/image" Target="../media/image8254.png"/><Relationship Id="rId275" Type="http://schemas.openxmlformats.org/officeDocument/2006/relationships/customXml" Target="../ink/ink8882.xml"/><Relationship Id="rId274" Type="http://schemas.openxmlformats.org/officeDocument/2006/relationships/image" Target="../media/image8253.png"/><Relationship Id="rId273" Type="http://schemas.openxmlformats.org/officeDocument/2006/relationships/customXml" Target="../ink/ink8881.xml"/><Relationship Id="rId272" Type="http://schemas.openxmlformats.org/officeDocument/2006/relationships/image" Target="../media/image8252.png"/><Relationship Id="rId271" Type="http://schemas.openxmlformats.org/officeDocument/2006/relationships/customXml" Target="../ink/ink8880.xml"/><Relationship Id="rId270" Type="http://schemas.openxmlformats.org/officeDocument/2006/relationships/image" Target="../media/image8251.png"/><Relationship Id="rId27" Type="http://schemas.openxmlformats.org/officeDocument/2006/relationships/customXml" Target="../ink/ink8758.xml"/><Relationship Id="rId269" Type="http://schemas.openxmlformats.org/officeDocument/2006/relationships/customXml" Target="../ink/ink8879.xml"/><Relationship Id="rId268" Type="http://schemas.openxmlformats.org/officeDocument/2006/relationships/image" Target="../media/image8250.png"/><Relationship Id="rId267" Type="http://schemas.openxmlformats.org/officeDocument/2006/relationships/customXml" Target="../ink/ink8878.xml"/><Relationship Id="rId266" Type="http://schemas.openxmlformats.org/officeDocument/2006/relationships/image" Target="../media/image8249.png"/><Relationship Id="rId265" Type="http://schemas.openxmlformats.org/officeDocument/2006/relationships/customXml" Target="../ink/ink8877.xml"/><Relationship Id="rId264" Type="http://schemas.openxmlformats.org/officeDocument/2006/relationships/image" Target="../media/image8248.png"/><Relationship Id="rId263" Type="http://schemas.openxmlformats.org/officeDocument/2006/relationships/customXml" Target="../ink/ink8876.xml"/><Relationship Id="rId262" Type="http://schemas.openxmlformats.org/officeDocument/2006/relationships/image" Target="../media/image8247.png"/><Relationship Id="rId261" Type="http://schemas.openxmlformats.org/officeDocument/2006/relationships/customXml" Target="../ink/ink8875.xml"/><Relationship Id="rId260" Type="http://schemas.openxmlformats.org/officeDocument/2006/relationships/image" Target="../media/image8246.png"/><Relationship Id="rId26" Type="http://schemas.openxmlformats.org/officeDocument/2006/relationships/image" Target="../media/image8129.png"/><Relationship Id="rId259" Type="http://schemas.openxmlformats.org/officeDocument/2006/relationships/customXml" Target="../ink/ink8874.xml"/><Relationship Id="rId258" Type="http://schemas.openxmlformats.org/officeDocument/2006/relationships/image" Target="../media/image8245.png"/><Relationship Id="rId257" Type="http://schemas.openxmlformats.org/officeDocument/2006/relationships/customXml" Target="../ink/ink8873.xml"/><Relationship Id="rId256" Type="http://schemas.openxmlformats.org/officeDocument/2006/relationships/image" Target="../media/image8244.png"/><Relationship Id="rId255" Type="http://schemas.openxmlformats.org/officeDocument/2006/relationships/customXml" Target="../ink/ink8872.xml"/><Relationship Id="rId254" Type="http://schemas.openxmlformats.org/officeDocument/2006/relationships/image" Target="../media/image8243.png"/><Relationship Id="rId253" Type="http://schemas.openxmlformats.org/officeDocument/2006/relationships/customXml" Target="../ink/ink8871.xml"/><Relationship Id="rId252" Type="http://schemas.openxmlformats.org/officeDocument/2006/relationships/image" Target="../media/image8242.png"/><Relationship Id="rId251" Type="http://schemas.openxmlformats.org/officeDocument/2006/relationships/customXml" Target="../ink/ink8870.xml"/><Relationship Id="rId250" Type="http://schemas.openxmlformats.org/officeDocument/2006/relationships/image" Target="../media/image8241.png"/><Relationship Id="rId25" Type="http://schemas.openxmlformats.org/officeDocument/2006/relationships/customXml" Target="../ink/ink8757.xml"/><Relationship Id="rId249" Type="http://schemas.openxmlformats.org/officeDocument/2006/relationships/customXml" Target="../ink/ink8869.xml"/><Relationship Id="rId248" Type="http://schemas.openxmlformats.org/officeDocument/2006/relationships/image" Target="../media/image8240.png"/><Relationship Id="rId247" Type="http://schemas.openxmlformats.org/officeDocument/2006/relationships/customXml" Target="../ink/ink8868.xml"/><Relationship Id="rId246" Type="http://schemas.openxmlformats.org/officeDocument/2006/relationships/image" Target="../media/image8239.png"/><Relationship Id="rId245" Type="http://schemas.openxmlformats.org/officeDocument/2006/relationships/customXml" Target="../ink/ink8867.xml"/><Relationship Id="rId244" Type="http://schemas.openxmlformats.org/officeDocument/2006/relationships/image" Target="../media/image8238.png"/><Relationship Id="rId243" Type="http://schemas.openxmlformats.org/officeDocument/2006/relationships/customXml" Target="../ink/ink8866.xml"/><Relationship Id="rId242" Type="http://schemas.openxmlformats.org/officeDocument/2006/relationships/image" Target="../media/image8237.png"/><Relationship Id="rId241" Type="http://schemas.openxmlformats.org/officeDocument/2006/relationships/customXml" Target="../ink/ink8865.xml"/><Relationship Id="rId240" Type="http://schemas.openxmlformats.org/officeDocument/2006/relationships/image" Target="../media/image8236.png"/><Relationship Id="rId24" Type="http://schemas.openxmlformats.org/officeDocument/2006/relationships/image" Target="../media/image8128.png"/><Relationship Id="rId239" Type="http://schemas.openxmlformats.org/officeDocument/2006/relationships/customXml" Target="../ink/ink8864.xml"/><Relationship Id="rId238" Type="http://schemas.openxmlformats.org/officeDocument/2006/relationships/image" Target="../media/image8235.png"/><Relationship Id="rId237" Type="http://schemas.openxmlformats.org/officeDocument/2006/relationships/customXml" Target="../ink/ink8863.xml"/><Relationship Id="rId236" Type="http://schemas.openxmlformats.org/officeDocument/2006/relationships/image" Target="../media/image8234.png"/><Relationship Id="rId235" Type="http://schemas.openxmlformats.org/officeDocument/2006/relationships/customXml" Target="../ink/ink8862.xml"/><Relationship Id="rId234" Type="http://schemas.openxmlformats.org/officeDocument/2006/relationships/image" Target="../media/image8233.png"/><Relationship Id="rId233" Type="http://schemas.openxmlformats.org/officeDocument/2006/relationships/customXml" Target="../ink/ink8861.xml"/><Relationship Id="rId232" Type="http://schemas.openxmlformats.org/officeDocument/2006/relationships/image" Target="../media/image8232.png"/><Relationship Id="rId231" Type="http://schemas.openxmlformats.org/officeDocument/2006/relationships/customXml" Target="../ink/ink8860.xml"/><Relationship Id="rId230" Type="http://schemas.openxmlformats.org/officeDocument/2006/relationships/image" Target="../media/image8231.png"/><Relationship Id="rId23" Type="http://schemas.openxmlformats.org/officeDocument/2006/relationships/customXml" Target="../ink/ink8756.xml"/><Relationship Id="rId229" Type="http://schemas.openxmlformats.org/officeDocument/2006/relationships/customXml" Target="../ink/ink8859.xml"/><Relationship Id="rId228" Type="http://schemas.openxmlformats.org/officeDocument/2006/relationships/image" Target="../media/image8230.png"/><Relationship Id="rId227" Type="http://schemas.openxmlformats.org/officeDocument/2006/relationships/customXml" Target="../ink/ink8858.xml"/><Relationship Id="rId226" Type="http://schemas.openxmlformats.org/officeDocument/2006/relationships/image" Target="../media/image8229.png"/><Relationship Id="rId225" Type="http://schemas.openxmlformats.org/officeDocument/2006/relationships/customXml" Target="../ink/ink8857.xml"/><Relationship Id="rId224" Type="http://schemas.openxmlformats.org/officeDocument/2006/relationships/image" Target="../media/image8228.png"/><Relationship Id="rId223" Type="http://schemas.openxmlformats.org/officeDocument/2006/relationships/customXml" Target="../ink/ink8856.xml"/><Relationship Id="rId222" Type="http://schemas.openxmlformats.org/officeDocument/2006/relationships/image" Target="../media/image8227.png"/><Relationship Id="rId221" Type="http://schemas.openxmlformats.org/officeDocument/2006/relationships/customXml" Target="../ink/ink8855.xml"/><Relationship Id="rId220" Type="http://schemas.openxmlformats.org/officeDocument/2006/relationships/image" Target="../media/image8226.png"/><Relationship Id="rId22" Type="http://schemas.openxmlformats.org/officeDocument/2006/relationships/image" Target="../media/image8127.png"/><Relationship Id="rId219" Type="http://schemas.openxmlformats.org/officeDocument/2006/relationships/customXml" Target="../ink/ink8854.xml"/><Relationship Id="rId218" Type="http://schemas.openxmlformats.org/officeDocument/2006/relationships/image" Target="../media/image8225.png"/><Relationship Id="rId217" Type="http://schemas.openxmlformats.org/officeDocument/2006/relationships/customXml" Target="../ink/ink8853.xml"/><Relationship Id="rId216" Type="http://schemas.openxmlformats.org/officeDocument/2006/relationships/image" Target="../media/image8224.png"/><Relationship Id="rId215" Type="http://schemas.openxmlformats.org/officeDocument/2006/relationships/customXml" Target="../ink/ink8852.xml"/><Relationship Id="rId214" Type="http://schemas.openxmlformats.org/officeDocument/2006/relationships/image" Target="../media/image8223.png"/><Relationship Id="rId213" Type="http://schemas.openxmlformats.org/officeDocument/2006/relationships/customXml" Target="../ink/ink8851.xml"/><Relationship Id="rId212" Type="http://schemas.openxmlformats.org/officeDocument/2006/relationships/image" Target="../media/image8222.png"/><Relationship Id="rId211" Type="http://schemas.openxmlformats.org/officeDocument/2006/relationships/customXml" Target="../ink/ink8850.xml"/><Relationship Id="rId210" Type="http://schemas.openxmlformats.org/officeDocument/2006/relationships/image" Target="../media/image8221.png"/><Relationship Id="rId21" Type="http://schemas.openxmlformats.org/officeDocument/2006/relationships/customXml" Target="../ink/ink8755.xml"/><Relationship Id="rId209" Type="http://schemas.openxmlformats.org/officeDocument/2006/relationships/customXml" Target="../ink/ink8849.xml"/><Relationship Id="rId208" Type="http://schemas.openxmlformats.org/officeDocument/2006/relationships/image" Target="../media/image8220.png"/><Relationship Id="rId207" Type="http://schemas.openxmlformats.org/officeDocument/2006/relationships/customXml" Target="../ink/ink8848.xml"/><Relationship Id="rId206" Type="http://schemas.openxmlformats.org/officeDocument/2006/relationships/image" Target="../media/image8219.png"/><Relationship Id="rId205" Type="http://schemas.openxmlformats.org/officeDocument/2006/relationships/customXml" Target="../ink/ink8847.xml"/><Relationship Id="rId204" Type="http://schemas.openxmlformats.org/officeDocument/2006/relationships/image" Target="../media/image8218.png"/><Relationship Id="rId203" Type="http://schemas.openxmlformats.org/officeDocument/2006/relationships/customXml" Target="../ink/ink8846.xml"/><Relationship Id="rId202" Type="http://schemas.openxmlformats.org/officeDocument/2006/relationships/image" Target="../media/image8217.png"/><Relationship Id="rId201" Type="http://schemas.openxmlformats.org/officeDocument/2006/relationships/customXml" Target="../ink/ink8845.xml"/><Relationship Id="rId200" Type="http://schemas.openxmlformats.org/officeDocument/2006/relationships/image" Target="../media/image8216.png"/><Relationship Id="rId20" Type="http://schemas.openxmlformats.org/officeDocument/2006/relationships/image" Target="../media/image8126.png"/><Relationship Id="rId2" Type="http://schemas.openxmlformats.org/officeDocument/2006/relationships/image" Target="../media/image8117.png"/><Relationship Id="rId199" Type="http://schemas.openxmlformats.org/officeDocument/2006/relationships/customXml" Target="../ink/ink8844.xml"/><Relationship Id="rId198" Type="http://schemas.openxmlformats.org/officeDocument/2006/relationships/image" Target="../media/image8215.png"/><Relationship Id="rId197" Type="http://schemas.openxmlformats.org/officeDocument/2006/relationships/customXml" Target="../ink/ink8843.xml"/><Relationship Id="rId196" Type="http://schemas.openxmlformats.org/officeDocument/2006/relationships/image" Target="../media/image8214.png"/><Relationship Id="rId195" Type="http://schemas.openxmlformats.org/officeDocument/2006/relationships/customXml" Target="../ink/ink8842.xml"/><Relationship Id="rId194" Type="http://schemas.openxmlformats.org/officeDocument/2006/relationships/image" Target="../media/image8213.png"/><Relationship Id="rId193" Type="http://schemas.openxmlformats.org/officeDocument/2006/relationships/customXml" Target="../ink/ink8841.xml"/><Relationship Id="rId192" Type="http://schemas.openxmlformats.org/officeDocument/2006/relationships/image" Target="../media/image8212.png"/><Relationship Id="rId191" Type="http://schemas.openxmlformats.org/officeDocument/2006/relationships/customXml" Target="../ink/ink8840.xml"/><Relationship Id="rId190" Type="http://schemas.openxmlformats.org/officeDocument/2006/relationships/image" Target="../media/image8211.png"/><Relationship Id="rId19" Type="http://schemas.openxmlformats.org/officeDocument/2006/relationships/customXml" Target="../ink/ink8754.xml"/><Relationship Id="rId189" Type="http://schemas.openxmlformats.org/officeDocument/2006/relationships/customXml" Target="../ink/ink8839.xml"/><Relationship Id="rId188" Type="http://schemas.openxmlformats.org/officeDocument/2006/relationships/image" Target="../media/image8210.png"/><Relationship Id="rId187" Type="http://schemas.openxmlformats.org/officeDocument/2006/relationships/customXml" Target="../ink/ink8838.xml"/><Relationship Id="rId186" Type="http://schemas.openxmlformats.org/officeDocument/2006/relationships/image" Target="../media/image8209.png"/><Relationship Id="rId185" Type="http://schemas.openxmlformats.org/officeDocument/2006/relationships/customXml" Target="../ink/ink8837.xml"/><Relationship Id="rId184" Type="http://schemas.openxmlformats.org/officeDocument/2006/relationships/image" Target="../media/image8208.png"/><Relationship Id="rId183" Type="http://schemas.openxmlformats.org/officeDocument/2006/relationships/customXml" Target="../ink/ink8836.xml"/><Relationship Id="rId182" Type="http://schemas.openxmlformats.org/officeDocument/2006/relationships/image" Target="../media/image8207.png"/><Relationship Id="rId181" Type="http://schemas.openxmlformats.org/officeDocument/2006/relationships/customXml" Target="../ink/ink8835.xml"/><Relationship Id="rId180" Type="http://schemas.openxmlformats.org/officeDocument/2006/relationships/image" Target="../media/image8206.png"/><Relationship Id="rId18" Type="http://schemas.openxmlformats.org/officeDocument/2006/relationships/image" Target="../media/image8125.png"/><Relationship Id="rId179" Type="http://schemas.openxmlformats.org/officeDocument/2006/relationships/customXml" Target="../ink/ink8834.xml"/><Relationship Id="rId178" Type="http://schemas.openxmlformats.org/officeDocument/2006/relationships/image" Target="../media/image8205.png"/><Relationship Id="rId177" Type="http://schemas.openxmlformats.org/officeDocument/2006/relationships/customXml" Target="../ink/ink8833.xml"/><Relationship Id="rId176" Type="http://schemas.openxmlformats.org/officeDocument/2006/relationships/image" Target="../media/image8204.png"/><Relationship Id="rId175" Type="http://schemas.openxmlformats.org/officeDocument/2006/relationships/customXml" Target="../ink/ink8832.xml"/><Relationship Id="rId174" Type="http://schemas.openxmlformats.org/officeDocument/2006/relationships/image" Target="../media/image8203.png"/><Relationship Id="rId173" Type="http://schemas.openxmlformats.org/officeDocument/2006/relationships/customXml" Target="../ink/ink8831.xml"/><Relationship Id="rId172" Type="http://schemas.openxmlformats.org/officeDocument/2006/relationships/image" Target="../media/image8202.png"/><Relationship Id="rId171" Type="http://schemas.openxmlformats.org/officeDocument/2006/relationships/customXml" Target="../ink/ink8830.xml"/><Relationship Id="rId170" Type="http://schemas.openxmlformats.org/officeDocument/2006/relationships/image" Target="../media/image8201.png"/><Relationship Id="rId17" Type="http://schemas.openxmlformats.org/officeDocument/2006/relationships/customXml" Target="../ink/ink8753.xml"/><Relationship Id="rId169" Type="http://schemas.openxmlformats.org/officeDocument/2006/relationships/customXml" Target="../ink/ink8829.xml"/><Relationship Id="rId168" Type="http://schemas.openxmlformats.org/officeDocument/2006/relationships/image" Target="../media/image8200.png"/><Relationship Id="rId167" Type="http://schemas.openxmlformats.org/officeDocument/2006/relationships/customXml" Target="../ink/ink8828.xml"/><Relationship Id="rId166" Type="http://schemas.openxmlformats.org/officeDocument/2006/relationships/image" Target="../media/image8199.png"/><Relationship Id="rId165" Type="http://schemas.openxmlformats.org/officeDocument/2006/relationships/customXml" Target="../ink/ink8827.xml"/><Relationship Id="rId164" Type="http://schemas.openxmlformats.org/officeDocument/2006/relationships/image" Target="../media/image8198.png"/><Relationship Id="rId163" Type="http://schemas.openxmlformats.org/officeDocument/2006/relationships/customXml" Target="../ink/ink8826.xml"/><Relationship Id="rId162" Type="http://schemas.openxmlformats.org/officeDocument/2006/relationships/image" Target="../media/image8197.png"/><Relationship Id="rId161" Type="http://schemas.openxmlformats.org/officeDocument/2006/relationships/customXml" Target="../ink/ink8825.xml"/><Relationship Id="rId160" Type="http://schemas.openxmlformats.org/officeDocument/2006/relationships/image" Target="../media/image8196.png"/><Relationship Id="rId16" Type="http://schemas.openxmlformats.org/officeDocument/2006/relationships/image" Target="../media/image8124.png"/><Relationship Id="rId159" Type="http://schemas.openxmlformats.org/officeDocument/2006/relationships/customXml" Target="../ink/ink8824.xml"/><Relationship Id="rId158" Type="http://schemas.openxmlformats.org/officeDocument/2006/relationships/image" Target="../media/image8195.png"/><Relationship Id="rId157" Type="http://schemas.openxmlformats.org/officeDocument/2006/relationships/customXml" Target="../ink/ink8823.xml"/><Relationship Id="rId156" Type="http://schemas.openxmlformats.org/officeDocument/2006/relationships/image" Target="../media/image8194.png"/><Relationship Id="rId155" Type="http://schemas.openxmlformats.org/officeDocument/2006/relationships/customXml" Target="../ink/ink8822.xml"/><Relationship Id="rId154" Type="http://schemas.openxmlformats.org/officeDocument/2006/relationships/image" Target="../media/image8193.png"/><Relationship Id="rId153" Type="http://schemas.openxmlformats.org/officeDocument/2006/relationships/customXml" Target="../ink/ink8821.xml"/><Relationship Id="rId152" Type="http://schemas.openxmlformats.org/officeDocument/2006/relationships/image" Target="../media/image8192.png"/><Relationship Id="rId151" Type="http://schemas.openxmlformats.org/officeDocument/2006/relationships/customXml" Target="../ink/ink8820.xml"/><Relationship Id="rId150" Type="http://schemas.openxmlformats.org/officeDocument/2006/relationships/image" Target="../media/image8191.png"/><Relationship Id="rId15" Type="http://schemas.openxmlformats.org/officeDocument/2006/relationships/customXml" Target="../ink/ink8752.xml"/><Relationship Id="rId149" Type="http://schemas.openxmlformats.org/officeDocument/2006/relationships/customXml" Target="../ink/ink8819.xml"/><Relationship Id="rId148" Type="http://schemas.openxmlformats.org/officeDocument/2006/relationships/image" Target="../media/image8190.png"/><Relationship Id="rId147" Type="http://schemas.openxmlformats.org/officeDocument/2006/relationships/customXml" Target="../ink/ink8818.xml"/><Relationship Id="rId146" Type="http://schemas.openxmlformats.org/officeDocument/2006/relationships/image" Target="../media/image8189.png"/><Relationship Id="rId145" Type="http://schemas.openxmlformats.org/officeDocument/2006/relationships/customXml" Target="../ink/ink8817.xml"/><Relationship Id="rId144" Type="http://schemas.openxmlformats.org/officeDocument/2006/relationships/image" Target="../media/image8188.png"/><Relationship Id="rId143" Type="http://schemas.openxmlformats.org/officeDocument/2006/relationships/customXml" Target="../ink/ink8816.xml"/><Relationship Id="rId142" Type="http://schemas.openxmlformats.org/officeDocument/2006/relationships/image" Target="../media/image8187.png"/><Relationship Id="rId141" Type="http://schemas.openxmlformats.org/officeDocument/2006/relationships/customXml" Target="../ink/ink8815.xml"/><Relationship Id="rId140" Type="http://schemas.openxmlformats.org/officeDocument/2006/relationships/image" Target="../media/image8186.png"/><Relationship Id="rId14" Type="http://schemas.openxmlformats.org/officeDocument/2006/relationships/image" Target="../media/image8123.png"/><Relationship Id="rId139" Type="http://schemas.openxmlformats.org/officeDocument/2006/relationships/customXml" Target="../ink/ink8814.xml"/><Relationship Id="rId138" Type="http://schemas.openxmlformats.org/officeDocument/2006/relationships/image" Target="../media/image8185.png"/><Relationship Id="rId137" Type="http://schemas.openxmlformats.org/officeDocument/2006/relationships/customXml" Target="../ink/ink8813.xml"/><Relationship Id="rId136" Type="http://schemas.openxmlformats.org/officeDocument/2006/relationships/image" Target="../media/image8184.png"/><Relationship Id="rId135" Type="http://schemas.openxmlformats.org/officeDocument/2006/relationships/customXml" Target="../ink/ink8812.xml"/><Relationship Id="rId134" Type="http://schemas.openxmlformats.org/officeDocument/2006/relationships/image" Target="../media/image8183.png"/><Relationship Id="rId133" Type="http://schemas.openxmlformats.org/officeDocument/2006/relationships/customXml" Target="../ink/ink8811.xml"/><Relationship Id="rId132" Type="http://schemas.openxmlformats.org/officeDocument/2006/relationships/image" Target="../media/image8182.png"/><Relationship Id="rId131" Type="http://schemas.openxmlformats.org/officeDocument/2006/relationships/customXml" Target="../ink/ink8810.xml"/><Relationship Id="rId130" Type="http://schemas.openxmlformats.org/officeDocument/2006/relationships/image" Target="../media/image8181.png"/><Relationship Id="rId13" Type="http://schemas.openxmlformats.org/officeDocument/2006/relationships/customXml" Target="../ink/ink8751.xml"/><Relationship Id="rId129" Type="http://schemas.openxmlformats.org/officeDocument/2006/relationships/customXml" Target="../ink/ink8809.xml"/><Relationship Id="rId128" Type="http://schemas.openxmlformats.org/officeDocument/2006/relationships/image" Target="../media/image8180.png"/><Relationship Id="rId127" Type="http://schemas.openxmlformats.org/officeDocument/2006/relationships/customXml" Target="../ink/ink8808.xml"/><Relationship Id="rId126" Type="http://schemas.openxmlformats.org/officeDocument/2006/relationships/image" Target="../media/image8179.png"/><Relationship Id="rId125" Type="http://schemas.openxmlformats.org/officeDocument/2006/relationships/customXml" Target="../ink/ink8807.xml"/><Relationship Id="rId124" Type="http://schemas.openxmlformats.org/officeDocument/2006/relationships/image" Target="../media/image8178.png"/><Relationship Id="rId123" Type="http://schemas.openxmlformats.org/officeDocument/2006/relationships/customXml" Target="../ink/ink8806.xml"/><Relationship Id="rId122" Type="http://schemas.openxmlformats.org/officeDocument/2006/relationships/image" Target="../media/image8177.png"/><Relationship Id="rId121" Type="http://schemas.openxmlformats.org/officeDocument/2006/relationships/customXml" Target="../ink/ink8805.xml"/><Relationship Id="rId120" Type="http://schemas.openxmlformats.org/officeDocument/2006/relationships/image" Target="../media/image8176.png"/><Relationship Id="rId12" Type="http://schemas.openxmlformats.org/officeDocument/2006/relationships/image" Target="../media/image8122.png"/><Relationship Id="rId119" Type="http://schemas.openxmlformats.org/officeDocument/2006/relationships/customXml" Target="../ink/ink8804.xml"/><Relationship Id="rId118" Type="http://schemas.openxmlformats.org/officeDocument/2006/relationships/image" Target="../media/image8175.png"/><Relationship Id="rId117" Type="http://schemas.openxmlformats.org/officeDocument/2006/relationships/customXml" Target="../ink/ink8803.xml"/><Relationship Id="rId116" Type="http://schemas.openxmlformats.org/officeDocument/2006/relationships/image" Target="../media/image8174.png"/><Relationship Id="rId115" Type="http://schemas.openxmlformats.org/officeDocument/2006/relationships/customXml" Target="../ink/ink8802.xml"/><Relationship Id="rId114" Type="http://schemas.openxmlformats.org/officeDocument/2006/relationships/image" Target="../media/image8173.png"/><Relationship Id="rId113" Type="http://schemas.openxmlformats.org/officeDocument/2006/relationships/customXml" Target="../ink/ink8801.xml"/><Relationship Id="rId112" Type="http://schemas.openxmlformats.org/officeDocument/2006/relationships/image" Target="../media/image8172.png"/><Relationship Id="rId111" Type="http://schemas.openxmlformats.org/officeDocument/2006/relationships/customXml" Target="../ink/ink8800.xml"/><Relationship Id="rId110" Type="http://schemas.openxmlformats.org/officeDocument/2006/relationships/image" Target="../media/image8171.png"/><Relationship Id="rId11" Type="http://schemas.openxmlformats.org/officeDocument/2006/relationships/customXml" Target="../ink/ink8750.xml"/><Relationship Id="rId109" Type="http://schemas.openxmlformats.org/officeDocument/2006/relationships/customXml" Target="../ink/ink8799.xml"/><Relationship Id="rId108" Type="http://schemas.openxmlformats.org/officeDocument/2006/relationships/image" Target="../media/image8170.png"/><Relationship Id="rId107" Type="http://schemas.openxmlformats.org/officeDocument/2006/relationships/customXml" Target="../ink/ink8798.xml"/><Relationship Id="rId106" Type="http://schemas.openxmlformats.org/officeDocument/2006/relationships/image" Target="../media/image8169.png"/><Relationship Id="rId105" Type="http://schemas.openxmlformats.org/officeDocument/2006/relationships/customXml" Target="../ink/ink8797.xml"/><Relationship Id="rId104" Type="http://schemas.openxmlformats.org/officeDocument/2006/relationships/image" Target="../media/image8168.png"/><Relationship Id="rId103" Type="http://schemas.openxmlformats.org/officeDocument/2006/relationships/customXml" Target="../ink/ink8796.xml"/><Relationship Id="rId102" Type="http://schemas.openxmlformats.org/officeDocument/2006/relationships/image" Target="../media/image8167.png"/><Relationship Id="rId101" Type="http://schemas.openxmlformats.org/officeDocument/2006/relationships/customXml" Target="../ink/ink8795.xml"/><Relationship Id="rId100" Type="http://schemas.openxmlformats.org/officeDocument/2006/relationships/image" Target="../media/image8166.png"/><Relationship Id="rId10" Type="http://schemas.openxmlformats.org/officeDocument/2006/relationships/image" Target="../media/image8121.png"/><Relationship Id="rId1" Type="http://schemas.openxmlformats.org/officeDocument/2006/relationships/customXml" Target="../ink/ink8745.xml"/></Relationships>
</file>

<file path=ppt/slides/_rels/slide9.xml.rels><?xml version="1.0" encoding="UTF-8" standalone="yes"?>
<Relationships xmlns="http://schemas.openxmlformats.org/package/2006/relationships"><Relationship Id="rId99" Type="http://schemas.openxmlformats.org/officeDocument/2006/relationships/image" Target="../media/image219.png"/><Relationship Id="rId98" Type="http://schemas.openxmlformats.org/officeDocument/2006/relationships/customXml" Target="../ink/ink221.xml"/><Relationship Id="rId97" Type="http://schemas.openxmlformats.org/officeDocument/2006/relationships/image" Target="../media/image218.png"/><Relationship Id="rId96" Type="http://schemas.openxmlformats.org/officeDocument/2006/relationships/customXml" Target="../ink/ink220.xml"/><Relationship Id="rId95" Type="http://schemas.openxmlformats.org/officeDocument/2006/relationships/image" Target="../media/image217.png"/><Relationship Id="rId94" Type="http://schemas.openxmlformats.org/officeDocument/2006/relationships/customXml" Target="../ink/ink219.xml"/><Relationship Id="rId93" Type="http://schemas.openxmlformats.org/officeDocument/2006/relationships/image" Target="../media/image216.png"/><Relationship Id="rId92" Type="http://schemas.openxmlformats.org/officeDocument/2006/relationships/customXml" Target="../ink/ink218.xml"/><Relationship Id="rId91" Type="http://schemas.openxmlformats.org/officeDocument/2006/relationships/image" Target="../media/image215.png"/><Relationship Id="rId90" Type="http://schemas.openxmlformats.org/officeDocument/2006/relationships/customXml" Target="../ink/ink217.xml"/><Relationship Id="rId9" Type="http://schemas.openxmlformats.org/officeDocument/2006/relationships/image" Target="../media/image174.png"/><Relationship Id="rId89" Type="http://schemas.openxmlformats.org/officeDocument/2006/relationships/image" Target="../media/image214.png"/><Relationship Id="rId88" Type="http://schemas.openxmlformats.org/officeDocument/2006/relationships/customXml" Target="../ink/ink216.xml"/><Relationship Id="rId87" Type="http://schemas.openxmlformats.org/officeDocument/2006/relationships/image" Target="../media/image213.png"/><Relationship Id="rId86" Type="http://schemas.openxmlformats.org/officeDocument/2006/relationships/customXml" Target="../ink/ink215.xml"/><Relationship Id="rId85" Type="http://schemas.openxmlformats.org/officeDocument/2006/relationships/image" Target="../media/image212.png"/><Relationship Id="rId84" Type="http://schemas.openxmlformats.org/officeDocument/2006/relationships/customXml" Target="../ink/ink214.xml"/><Relationship Id="rId83" Type="http://schemas.openxmlformats.org/officeDocument/2006/relationships/image" Target="../media/image211.png"/><Relationship Id="rId82" Type="http://schemas.openxmlformats.org/officeDocument/2006/relationships/customXml" Target="../ink/ink213.xml"/><Relationship Id="rId81" Type="http://schemas.openxmlformats.org/officeDocument/2006/relationships/image" Target="../media/image210.png"/><Relationship Id="rId80" Type="http://schemas.openxmlformats.org/officeDocument/2006/relationships/customXml" Target="../ink/ink212.xml"/><Relationship Id="rId8" Type="http://schemas.openxmlformats.org/officeDocument/2006/relationships/customXml" Target="../ink/ink176.xml"/><Relationship Id="rId79" Type="http://schemas.openxmlformats.org/officeDocument/2006/relationships/image" Target="../media/image209.png"/><Relationship Id="rId78" Type="http://schemas.openxmlformats.org/officeDocument/2006/relationships/customXml" Target="../ink/ink211.xml"/><Relationship Id="rId77" Type="http://schemas.openxmlformats.org/officeDocument/2006/relationships/image" Target="../media/image208.png"/><Relationship Id="rId76" Type="http://schemas.openxmlformats.org/officeDocument/2006/relationships/customXml" Target="../ink/ink210.xml"/><Relationship Id="rId75" Type="http://schemas.openxmlformats.org/officeDocument/2006/relationships/image" Target="../media/image207.png"/><Relationship Id="rId74" Type="http://schemas.openxmlformats.org/officeDocument/2006/relationships/customXml" Target="../ink/ink209.xml"/><Relationship Id="rId73" Type="http://schemas.openxmlformats.org/officeDocument/2006/relationships/image" Target="../media/image206.png"/><Relationship Id="rId72" Type="http://schemas.openxmlformats.org/officeDocument/2006/relationships/customXml" Target="../ink/ink208.xml"/><Relationship Id="rId71" Type="http://schemas.openxmlformats.org/officeDocument/2006/relationships/image" Target="../media/image205.png"/><Relationship Id="rId70" Type="http://schemas.openxmlformats.org/officeDocument/2006/relationships/customXml" Target="../ink/ink207.xml"/><Relationship Id="rId7" Type="http://schemas.openxmlformats.org/officeDocument/2006/relationships/image" Target="../media/image173.png"/><Relationship Id="rId69" Type="http://schemas.openxmlformats.org/officeDocument/2006/relationships/image" Target="../media/image204.png"/><Relationship Id="rId68" Type="http://schemas.openxmlformats.org/officeDocument/2006/relationships/customXml" Target="../ink/ink206.xml"/><Relationship Id="rId67" Type="http://schemas.openxmlformats.org/officeDocument/2006/relationships/image" Target="../media/image203.png"/><Relationship Id="rId66" Type="http://schemas.openxmlformats.org/officeDocument/2006/relationships/customXml" Target="../ink/ink205.xml"/><Relationship Id="rId65" Type="http://schemas.openxmlformats.org/officeDocument/2006/relationships/image" Target="../media/image202.png"/><Relationship Id="rId64" Type="http://schemas.openxmlformats.org/officeDocument/2006/relationships/customXml" Target="../ink/ink204.xml"/><Relationship Id="rId63" Type="http://schemas.openxmlformats.org/officeDocument/2006/relationships/image" Target="../media/image201.png"/><Relationship Id="rId62" Type="http://schemas.openxmlformats.org/officeDocument/2006/relationships/customXml" Target="../ink/ink203.xml"/><Relationship Id="rId61" Type="http://schemas.openxmlformats.org/officeDocument/2006/relationships/image" Target="../media/image200.png"/><Relationship Id="rId60" Type="http://schemas.openxmlformats.org/officeDocument/2006/relationships/customXml" Target="../ink/ink202.xml"/><Relationship Id="rId6" Type="http://schemas.openxmlformats.org/officeDocument/2006/relationships/customXml" Target="../ink/ink175.xml"/><Relationship Id="rId59" Type="http://schemas.openxmlformats.org/officeDocument/2006/relationships/image" Target="../media/image199.png"/><Relationship Id="rId58" Type="http://schemas.openxmlformats.org/officeDocument/2006/relationships/customXml" Target="../ink/ink201.xml"/><Relationship Id="rId57" Type="http://schemas.openxmlformats.org/officeDocument/2006/relationships/image" Target="../media/image198.png"/><Relationship Id="rId56" Type="http://schemas.openxmlformats.org/officeDocument/2006/relationships/customXml" Target="../ink/ink200.xml"/><Relationship Id="rId55" Type="http://schemas.openxmlformats.org/officeDocument/2006/relationships/image" Target="../media/image197.png"/><Relationship Id="rId54" Type="http://schemas.openxmlformats.org/officeDocument/2006/relationships/customXml" Target="../ink/ink199.xml"/><Relationship Id="rId53" Type="http://schemas.openxmlformats.org/officeDocument/2006/relationships/image" Target="../media/image196.png"/><Relationship Id="rId52" Type="http://schemas.openxmlformats.org/officeDocument/2006/relationships/customXml" Target="../ink/ink198.xml"/><Relationship Id="rId51" Type="http://schemas.openxmlformats.org/officeDocument/2006/relationships/image" Target="../media/image195.png"/><Relationship Id="rId50" Type="http://schemas.openxmlformats.org/officeDocument/2006/relationships/customXml" Target="../ink/ink197.xml"/><Relationship Id="rId5" Type="http://schemas.openxmlformats.org/officeDocument/2006/relationships/image" Target="../media/image172.png"/><Relationship Id="rId49" Type="http://schemas.openxmlformats.org/officeDocument/2006/relationships/image" Target="../media/image194.png"/><Relationship Id="rId48" Type="http://schemas.openxmlformats.org/officeDocument/2006/relationships/customXml" Target="../ink/ink196.xml"/><Relationship Id="rId47" Type="http://schemas.openxmlformats.org/officeDocument/2006/relationships/image" Target="../media/image193.png"/><Relationship Id="rId46" Type="http://schemas.openxmlformats.org/officeDocument/2006/relationships/customXml" Target="../ink/ink195.xml"/><Relationship Id="rId45" Type="http://schemas.openxmlformats.org/officeDocument/2006/relationships/image" Target="../media/image192.png"/><Relationship Id="rId44" Type="http://schemas.openxmlformats.org/officeDocument/2006/relationships/customXml" Target="../ink/ink194.xml"/><Relationship Id="rId43" Type="http://schemas.openxmlformats.org/officeDocument/2006/relationships/image" Target="../media/image191.png"/><Relationship Id="rId42" Type="http://schemas.openxmlformats.org/officeDocument/2006/relationships/customXml" Target="../ink/ink193.xml"/><Relationship Id="rId41" Type="http://schemas.openxmlformats.org/officeDocument/2006/relationships/image" Target="../media/image190.png"/><Relationship Id="rId40" Type="http://schemas.openxmlformats.org/officeDocument/2006/relationships/customXml" Target="../ink/ink192.xml"/><Relationship Id="rId4" Type="http://schemas.openxmlformats.org/officeDocument/2006/relationships/customXml" Target="../ink/ink174.xml"/><Relationship Id="rId39" Type="http://schemas.openxmlformats.org/officeDocument/2006/relationships/image" Target="../media/image189.png"/><Relationship Id="rId38" Type="http://schemas.openxmlformats.org/officeDocument/2006/relationships/customXml" Target="../ink/ink191.xml"/><Relationship Id="rId37" Type="http://schemas.openxmlformats.org/officeDocument/2006/relationships/image" Target="../media/image188.png"/><Relationship Id="rId36" Type="http://schemas.openxmlformats.org/officeDocument/2006/relationships/customXml" Target="../ink/ink190.xml"/><Relationship Id="rId35" Type="http://schemas.openxmlformats.org/officeDocument/2006/relationships/image" Target="../media/image187.png"/><Relationship Id="rId34" Type="http://schemas.openxmlformats.org/officeDocument/2006/relationships/customXml" Target="../ink/ink189.xml"/><Relationship Id="rId33" Type="http://schemas.openxmlformats.org/officeDocument/2006/relationships/image" Target="../media/image186.png"/><Relationship Id="rId32" Type="http://schemas.openxmlformats.org/officeDocument/2006/relationships/customXml" Target="../ink/ink188.xml"/><Relationship Id="rId31" Type="http://schemas.openxmlformats.org/officeDocument/2006/relationships/image" Target="../media/image185.png"/><Relationship Id="rId30" Type="http://schemas.openxmlformats.org/officeDocument/2006/relationships/customXml" Target="../ink/ink187.xml"/><Relationship Id="rId3" Type="http://schemas.openxmlformats.org/officeDocument/2006/relationships/image" Target="../media/image171.png"/><Relationship Id="rId29" Type="http://schemas.openxmlformats.org/officeDocument/2006/relationships/image" Target="../media/image184.png"/><Relationship Id="rId28" Type="http://schemas.openxmlformats.org/officeDocument/2006/relationships/customXml" Target="../ink/ink186.xml"/><Relationship Id="rId27" Type="http://schemas.openxmlformats.org/officeDocument/2006/relationships/image" Target="../media/image183.png"/><Relationship Id="rId26" Type="http://schemas.openxmlformats.org/officeDocument/2006/relationships/customXml" Target="../ink/ink185.xml"/><Relationship Id="rId25" Type="http://schemas.openxmlformats.org/officeDocument/2006/relationships/image" Target="../media/image182.png"/><Relationship Id="rId24" Type="http://schemas.openxmlformats.org/officeDocument/2006/relationships/customXml" Target="../ink/ink184.xml"/><Relationship Id="rId23" Type="http://schemas.openxmlformats.org/officeDocument/2006/relationships/image" Target="../media/image181.png"/><Relationship Id="rId22" Type="http://schemas.openxmlformats.org/officeDocument/2006/relationships/customXml" Target="../ink/ink183.xml"/><Relationship Id="rId21" Type="http://schemas.openxmlformats.org/officeDocument/2006/relationships/image" Target="../media/image180.png"/><Relationship Id="rId20" Type="http://schemas.openxmlformats.org/officeDocument/2006/relationships/customXml" Target="../ink/ink182.xml"/><Relationship Id="rId2" Type="http://schemas.openxmlformats.org/officeDocument/2006/relationships/customXml" Target="../ink/ink173.xml"/><Relationship Id="rId19" Type="http://schemas.openxmlformats.org/officeDocument/2006/relationships/image" Target="../media/image179.png"/><Relationship Id="rId187" Type="http://schemas.openxmlformats.org/officeDocument/2006/relationships/slideLayout" Target="../slideLayouts/slideLayout2.xml"/><Relationship Id="rId186" Type="http://schemas.openxmlformats.org/officeDocument/2006/relationships/tags" Target="../tags/tag74.xml"/><Relationship Id="rId185" Type="http://schemas.openxmlformats.org/officeDocument/2006/relationships/image" Target="../media/image261.png"/><Relationship Id="rId184" Type="http://schemas.openxmlformats.org/officeDocument/2006/relationships/customXml" Target="../ink/ink264.xml"/><Relationship Id="rId183" Type="http://schemas.openxmlformats.org/officeDocument/2006/relationships/image" Target="../media/image260.png"/><Relationship Id="rId182" Type="http://schemas.openxmlformats.org/officeDocument/2006/relationships/customXml" Target="../ink/ink263.xml"/><Relationship Id="rId181" Type="http://schemas.openxmlformats.org/officeDocument/2006/relationships/image" Target="../media/image259.png"/><Relationship Id="rId180" Type="http://schemas.openxmlformats.org/officeDocument/2006/relationships/customXml" Target="../ink/ink262.xml"/><Relationship Id="rId18" Type="http://schemas.openxmlformats.org/officeDocument/2006/relationships/customXml" Target="../ink/ink181.xml"/><Relationship Id="rId179" Type="http://schemas.openxmlformats.org/officeDocument/2006/relationships/image" Target="../media/image258.png"/><Relationship Id="rId178" Type="http://schemas.openxmlformats.org/officeDocument/2006/relationships/customXml" Target="../ink/ink261.xml"/><Relationship Id="rId177" Type="http://schemas.openxmlformats.org/officeDocument/2006/relationships/image" Target="../media/image257.png"/><Relationship Id="rId176" Type="http://schemas.openxmlformats.org/officeDocument/2006/relationships/customXml" Target="../ink/ink260.xml"/><Relationship Id="rId175" Type="http://schemas.openxmlformats.org/officeDocument/2006/relationships/image" Target="../media/image256.png"/><Relationship Id="rId174" Type="http://schemas.openxmlformats.org/officeDocument/2006/relationships/customXml" Target="../ink/ink259.xml"/><Relationship Id="rId173" Type="http://schemas.openxmlformats.org/officeDocument/2006/relationships/image" Target="../media/image255.png"/><Relationship Id="rId172" Type="http://schemas.openxmlformats.org/officeDocument/2006/relationships/customXml" Target="../ink/ink258.xml"/><Relationship Id="rId171" Type="http://schemas.openxmlformats.org/officeDocument/2006/relationships/image" Target="../media/image254.png"/><Relationship Id="rId170" Type="http://schemas.openxmlformats.org/officeDocument/2006/relationships/customXml" Target="../ink/ink257.xml"/><Relationship Id="rId17" Type="http://schemas.openxmlformats.org/officeDocument/2006/relationships/image" Target="../media/image178.png"/><Relationship Id="rId169" Type="http://schemas.openxmlformats.org/officeDocument/2006/relationships/image" Target="../media/image253.png"/><Relationship Id="rId168" Type="http://schemas.openxmlformats.org/officeDocument/2006/relationships/customXml" Target="../ink/ink256.xml"/><Relationship Id="rId167" Type="http://schemas.openxmlformats.org/officeDocument/2006/relationships/image" Target="../media/image252.png"/><Relationship Id="rId166" Type="http://schemas.openxmlformats.org/officeDocument/2006/relationships/customXml" Target="../ink/ink255.xml"/><Relationship Id="rId165" Type="http://schemas.openxmlformats.org/officeDocument/2006/relationships/image" Target="../media/image251.png"/><Relationship Id="rId164" Type="http://schemas.openxmlformats.org/officeDocument/2006/relationships/customXml" Target="../ink/ink254.xml"/><Relationship Id="rId163" Type="http://schemas.openxmlformats.org/officeDocument/2006/relationships/image" Target="../media/image250.png"/><Relationship Id="rId162" Type="http://schemas.openxmlformats.org/officeDocument/2006/relationships/customXml" Target="../ink/ink253.xml"/><Relationship Id="rId161" Type="http://schemas.openxmlformats.org/officeDocument/2006/relationships/image" Target="../media/image249.png"/><Relationship Id="rId160" Type="http://schemas.openxmlformats.org/officeDocument/2006/relationships/customXml" Target="../ink/ink252.xml"/><Relationship Id="rId16" Type="http://schemas.openxmlformats.org/officeDocument/2006/relationships/customXml" Target="../ink/ink180.xml"/><Relationship Id="rId159" Type="http://schemas.openxmlformats.org/officeDocument/2006/relationships/image" Target="../media/image248.png"/><Relationship Id="rId158" Type="http://schemas.openxmlformats.org/officeDocument/2006/relationships/customXml" Target="../ink/ink251.xml"/><Relationship Id="rId157" Type="http://schemas.openxmlformats.org/officeDocument/2006/relationships/image" Target="../media/image247.png"/><Relationship Id="rId156" Type="http://schemas.openxmlformats.org/officeDocument/2006/relationships/customXml" Target="../ink/ink250.xml"/><Relationship Id="rId155" Type="http://schemas.openxmlformats.org/officeDocument/2006/relationships/image" Target="../media/image246.png"/><Relationship Id="rId154" Type="http://schemas.openxmlformats.org/officeDocument/2006/relationships/customXml" Target="../ink/ink249.xml"/><Relationship Id="rId153" Type="http://schemas.openxmlformats.org/officeDocument/2006/relationships/image" Target="../media/image245.png"/><Relationship Id="rId152" Type="http://schemas.openxmlformats.org/officeDocument/2006/relationships/customXml" Target="../ink/ink248.xml"/><Relationship Id="rId151" Type="http://schemas.openxmlformats.org/officeDocument/2006/relationships/image" Target="../media/image244.png"/><Relationship Id="rId150" Type="http://schemas.openxmlformats.org/officeDocument/2006/relationships/customXml" Target="../ink/ink247.xml"/><Relationship Id="rId15" Type="http://schemas.openxmlformats.org/officeDocument/2006/relationships/image" Target="../media/image177.png"/><Relationship Id="rId149" Type="http://schemas.openxmlformats.org/officeDocument/2006/relationships/image" Target="../media/image243.png"/><Relationship Id="rId148" Type="http://schemas.openxmlformats.org/officeDocument/2006/relationships/customXml" Target="../ink/ink246.xml"/><Relationship Id="rId147" Type="http://schemas.openxmlformats.org/officeDocument/2006/relationships/image" Target="../media/image242.png"/><Relationship Id="rId146" Type="http://schemas.openxmlformats.org/officeDocument/2006/relationships/customXml" Target="../ink/ink245.xml"/><Relationship Id="rId145" Type="http://schemas.openxmlformats.org/officeDocument/2006/relationships/image" Target="../media/image241.png"/><Relationship Id="rId144" Type="http://schemas.openxmlformats.org/officeDocument/2006/relationships/customXml" Target="../ink/ink244.xml"/><Relationship Id="rId143" Type="http://schemas.openxmlformats.org/officeDocument/2006/relationships/image" Target="../media/image240.png"/><Relationship Id="rId142" Type="http://schemas.openxmlformats.org/officeDocument/2006/relationships/customXml" Target="../ink/ink243.xml"/><Relationship Id="rId141" Type="http://schemas.openxmlformats.org/officeDocument/2006/relationships/image" Target="../media/image239.png"/><Relationship Id="rId140" Type="http://schemas.openxmlformats.org/officeDocument/2006/relationships/customXml" Target="../ink/ink242.xml"/><Relationship Id="rId14" Type="http://schemas.openxmlformats.org/officeDocument/2006/relationships/customXml" Target="../ink/ink179.xml"/><Relationship Id="rId139" Type="http://schemas.openxmlformats.org/officeDocument/2006/relationships/image" Target="../media/image238.png"/><Relationship Id="rId138" Type="http://schemas.openxmlformats.org/officeDocument/2006/relationships/customXml" Target="../ink/ink241.xml"/><Relationship Id="rId137" Type="http://schemas.openxmlformats.org/officeDocument/2006/relationships/image" Target="../media/image237.png"/><Relationship Id="rId136" Type="http://schemas.openxmlformats.org/officeDocument/2006/relationships/customXml" Target="../ink/ink240.xml"/><Relationship Id="rId135" Type="http://schemas.openxmlformats.org/officeDocument/2006/relationships/image" Target="../media/image236.png"/><Relationship Id="rId134" Type="http://schemas.openxmlformats.org/officeDocument/2006/relationships/customXml" Target="../ink/ink239.xml"/><Relationship Id="rId133" Type="http://schemas.openxmlformats.org/officeDocument/2006/relationships/image" Target="../media/image235.png"/><Relationship Id="rId132" Type="http://schemas.openxmlformats.org/officeDocument/2006/relationships/customXml" Target="../ink/ink238.xml"/><Relationship Id="rId131" Type="http://schemas.openxmlformats.org/officeDocument/2006/relationships/image" Target="../media/image234.png"/><Relationship Id="rId130" Type="http://schemas.openxmlformats.org/officeDocument/2006/relationships/customXml" Target="../ink/ink237.xml"/><Relationship Id="rId13" Type="http://schemas.openxmlformats.org/officeDocument/2006/relationships/image" Target="../media/image176.png"/><Relationship Id="rId129" Type="http://schemas.openxmlformats.org/officeDocument/2006/relationships/image" Target="../media/image233.png"/><Relationship Id="rId128" Type="http://schemas.openxmlformats.org/officeDocument/2006/relationships/customXml" Target="../ink/ink236.xml"/><Relationship Id="rId127" Type="http://schemas.openxmlformats.org/officeDocument/2006/relationships/image" Target="../media/image232.png"/><Relationship Id="rId126" Type="http://schemas.openxmlformats.org/officeDocument/2006/relationships/customXml" Target="../ink/ink235.xml"/><Relationship Id="rId125" Type="http://schemas.openxmlformats.org/officeDocument/2006/relationships/image" Target="../media/image231.png"/><Relationship Id="rId124" Type="http://schemas.openxmlformats.org/officeDocument/2006/relationships/customXml" Target="../ink/ink234.xml"/><Relationship Id="rId123" Type="http://schemas.openxmlformats.org/officeDocument/2006/relationships/image" Target="../media/image230.png"/><Relationship Id="rId122" Type="http://schemas.openxmlformats.org/officeDocument/2006/relationships/customXml" Target="../ink/ink233.xml"/><Relationship Id="rId121" Type="http://schemas.openxmlformats.org/officeDocument/2006/relationships/image" Target="../media/image229.png"/><Relationship Id="rId120" Type="http://schemas.openxmlformats.org/officeDocument/2006/relationships/customXml" Target="../ink/ink232.xml"/><Relationship Id="rId12" Type="http://schemas.openxmlformats.org/officeDocument/2006/relationships/customXml" Target="../ink/ink178.xml"/><Relationship Id="rId119" Type="http://schemas.openxmlformats.org/officeDocument/2006/relationships/image" Target="../media/image228.png"/><Relationship Id="rId118" Type="http://schemas.openxmlformats.org/officeDocument/2006/relationships/customXml" Target="../ink/ink231.xml"/><Relationship Id="rId117" Type="http://schemas.openxmlformats.org/officeDocument/2006/relationships/image" Target="../media/image227.png"/><Relationship Id="rId116" Type="http://schemas.openxmlformats.org/officeDocument/2006/relationships/customXml" Target="../ink/ink230.xml"/><Relationship Id="rId115" Type="http://schemas.openxmlformats.org/officeDocument/2006/relationships/image" Target="../media/image226.png"/><Relationship Id="rId114" Type="http://schemas.openxmlformats.org/officeDocument/2006/relationships/customXml" Target="../ink/ink229.xml"/><Relationship Id="rId113" Type="http://schemas.openxmlformats.org/officeDocument/2006/relationships/image" Target="../media/image225.png"/><Relationship Id="rId112" Type="http://schemas.openxmlformats.org/officeDocument/2006/relationships/customXml" Target="../ink/ink228.xml"/><Relationship Id="rId111" Type="http://schemas.openxmlformats.org/officeDocument/2006/relationships/image" Target="../media/image120.png"/><Relationship Id="rId110" Type="http://schemas.openxmlformats.org/officeDocument/2006/relationships/customXml" Target="../ink/ink227.xml"/><Relationship Id="rId11" Type="http://schemas.openxmlformats.org/officeDocument/2006/relationships/image" Target="../media/image175.png"/><Relationship Id="rId109" Type="http://schemas.openxmlformats.org/officeDocument/2006/relationships/image" Target="../media/image224.png"/><Relationship Id="rId108" Type="http://schemas.openxmlformats.org/officeDocument/2006/relationships/customXml" Target="../ink/ink226.xml"/><Relationship Id="rId107" Type="http://schemas.openxmlformats.org/officeDocument/2006/relationships/image" Target="../media/image223.png"/><Relationship Id="rId106" Type="http://schemas.openxmlformats.org/officeDocument/2006/relationships/customXml" Target="../ink/ink225.xml"/><Relationship Id="rId105" Type="http://schemas.openxmlformats.org/officeDocument/2006/relationships/image" Target="../media/image222.png"/><Relationship Id="rId104" Type="http://schemas.openxmlformats.org/officeDocument/2006/relationships/customXml" Target="../ink/ink224.xml"/><Relationship Id="rId103" Type="http://schemas.openxmlformats.org/officeDocument/2006/relationships/image" Target="../media/image221.png"/><Relationship Id="rId102" Type="http://schemas.openxmlformats.org/officeDocument/2006/relationships/customXml" Target="../ink/ink223.xml"/><Relationship Id="rId101" Type="http://schemas.openxmlformats.org/officeDocument/2006/relationships/image" Target="../media/image220.png"/><Relationship Id="rId100" Type="http://schemas.openxmlformats.org/officeDocument/2006/relationships/customXml" Target="../ink/ink222.xml"/><Relationship Id="rId10" Type="http://schemas.openxmlformats.org/officeDocument/2006/relationships/customXml" Target="../ink/ink177.xml"/><Relationship Id="rId1" Type="http://schemas.openxmlformats.org/officeDocument/2006/relationships/image" Target="../media/image170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4.xml"/><Relationship Id="rId1" Type="http://schemas.openxmlformats.org/officeDocument/2006/relationships/image" Target="../media/image8312.png"/></Relationships>
</file>

<file path=ppt/slides/_rels/slide91.xml.rels><?xml version="1.0" encoding="UTF-8" standalone="yes"?>
<Relationships xmlns="http://schemas.openxmlformats.org/package/2006/relationships"><Relationship Id="rId99" Type="http://schemas.openxmlformats.org/officeDocument/2006/relationships/customXml" Target="../ink/ink8991.xml"/><Relationship Id="rId98" Type="http://schemas.openxmlformats.org/officeDocument/2006/relationships/image" Target="../media/image8361.png"/><Relationship Id="rId97" Type="http://schemas.openxmlformats.org/officeDocument/2006/relationships/customXml" Target="../ink/ink8990.xml"/><Relationship Id="rId96" Type="http://schemas.openxmlformats.org/officeDocument/2006/relationships/image" Target="../media/image8360.png"/><Relationship Id="rId95" Type="http://schemas.openxmlformats.org/officeDocument/2006/relationships/customXml" Target="../ink/ink8989.xml"/><Relationship Id="rId94" Type="http://schemas.openxmlformats.org/officeDocument/2006/relationships/image" Target="../media/image8359.png"/><Relationship Id="rId93" Type="http://schemas.openxmlformats.org/officeDocument/2006/relationships/customXml" Target="../ink/ink8988.xml"/><Relationship Id="rId92" Type="http://schemas.openxmlformats.org/officeDocument/2006/relationships/image" Target="../media/image8358.png"/><Relationship Id="rId91" Type="http://schemas.openxmlformats.org/officeDocument/2006/relationships/customXml" Target="../ink/ink8987.xml"/><Relationship Id="rId90" Type="http://schemas.openxmlformats.org/officeDocument/2006/relationships/image" Target="../media/image8357.png"/><Relationship Id="rId9" Type="http://schemas.openxmlformats.org/officeDocument/2006/relationships/customXml" Target="../ink/ink8946.xml"/><Relationship Id="rId89" Type="http://schemas.openxmlformats.org/officeDocument/2006/relationships/customXml" Target="../ink/ink8986.xml"/><Relationship Id="rId88" Type="http://schemas.openxmlformats.org/officeDocument/2006/relationships/image" Target="../media/image8356.png"/><Relationship Id="rId87" Type="http://schemas.openxmlformats.org/officeDocument/2006/relationships/customXml" Target="../ink/ink8985.xml"/><Relationship Id="rId86" Type="http://schemas.openxmlformats.org/officeDocument/2006/relationships/image" Target="../media/image8355.png"/><Relationship Id="rId85" Type="http://schemas.openxmlformats.org/officeDocument/2006/relationships/customXml" Target="../ink/ink8984.xml"/><Relationship Id="rId84" Type="http://schemas.openxmlformats.org/officeDocument/2006/relationships/image" Target="../media/image8354.png"/><Relationship Id="rId83" Type="http://schemas.openxmlformats.org/officeDocument/2006/relationships/customXml" Target="../ink/ink8983.xml"/><Relationship Id="rId82" Type="http://schemas.openxmlformats.org/officeDocument/2006/relationships/image" Target="../media/image8353.png"/><Relationship Id="rId81" Type="http://schemas.openxmlformats.org/officeDocument/2006/relationships/customXml" Target="../ink/ink8982.xml"/><Relationship Id="rId80" Type="http://schemas.openxmlformats.org/officeDocument/2006/relationships/image" Target="../media/image8352.png"/><Relationship Id="rId8" Type="http://schemas.openxmlformats.org/officeDocument/2006/relationships/image" Target="../media/image8316.png"/><Relationship Id="rId79" Type="http://schemas.openxmlformats.org/officeDocument/2006/relationships/customXml" Target="../ink/ink8981.xml"/><Relationship Id="rId78" Type="http://schemas.openxmlformats.org/officeDocument/2006/relationships/image" Target="../media/image8351.png"/><Relationship Id="rId77" Type="http://schemas.openxmlformats.org/officeDocument/2006/relationships/customXml" Target="../ink/ink8980.xml"/><Relationship Id="rId76" Type="http://schemas.openxmlformats.org/officeDocument/2006/relationships/image" Target="../media/image8350.png"/><Relationship Id="rId75" Type="http://schemas.openxmlformats.org/officeDocument/2006/relationships/customXml" Target="../ink/ink8979.xml"/><Relationship Id="rId74" Type="http://schemas.openxmlformats.org/officeDocument/2006/relationships/image" Target="../media/image8349.png"/><Relationship Id="rId73" Type="http://schemas.openxmlformats.org/officeDocument/2006/relationships/customXml" Target="../ink/ink8978.xml"/><Relationship Id="rId72" Type="http://schemas.openxmlformats.org/officeDocument/2006/relationships/image" Target="../media/image8348.png"/><Relationship Id="rId71" Type="http://schemas.openxmlformats.org/officeDocument/2006/relationships/customXml" Target="../ink/ink8977.xml"/><Relationship Id="rId70" Type="http://schemas.openxmlformats.org/officeDocument/2006/relationships/image" Target="../media/image8347.png"/><Relationship Id="rId7" Type="http://schemas.openxmlformats.org/officeDocument/2006/relationships/customXml" Target="../ink/ink8945.xml"/><Relationship Id="rId69" Type="http://schemas.openxmlformats.org/officeDocument/2006/relationships/customXml" Target="../ink/ink8976.xml"/><Relationship Id="rId68" Type="http://schemas.openxmlformats.org/officeDocument/2006/relationships/image" Target="../media/image8346.png"/><Relationship Id="rId67" Type="http://schemas.openxmlformats.org/officeDocument/2006/relationships/customXml" Target="../ink/ink8975.xml"/><Relationship Id="rId66" Type="http://schemas.openxmlformats.org/officeDocument/2006/relationships/image" Target="../media/image8345.png"/><Relationship Id="rId65" Type="http://schemas.openxmlformats.org/officeDocument/2006/relationships/customXml" Target="../ink/ink8974.xml"/><Relationship Id="rId64" Type="http://schemas.openxmlformats.org/officeDocument/2006/relationships/image" Target="../media/image8344.png"/><Relationship Id="rId63" Type="http://schemas.openxmlformats.org/officeDocument/2006/relationships/customXml" Target="../ink/ink8973.xml"/><Relationship Id="rId62" Type="http://schemas.openxmlformats.org/officeDocument/2006/relationships/image" Target="../media/image8343.png"/><Relationship Id="rId61" Type="http://schemas.openxmlformats.org/officeDocument/2006/relationships/customXml" Target="../ink/ink8972.xml"/><Relationship Id="rId60" Type="http://schemas.openxmlformats.org/officeDocument/2006/relationships/image" Target="../media/image8342.png"/><Relationship Id="rId6" Type="http://schemas.openxmlformats.org/officeDocument/2006/relationships/image" Target="../media/image8315.png"/><Relationship Id="rId59" Type="http://schemas.openxmlformats.org/officeDocument/2006/relationships/customXml" Target="../ink/ink8971.xml"/><Relationship Id="rId58" Type="http://schemas.openxmlformats.org/officeDocument/2006/relationships/image" Target="../media/image8341.png"/><Relationship Id="rId57" Type="http://schemas.openxmlformats.org/officeDocument/2006/relationships/customXml" Target="../ink/ink8970.xml"/><Relationship Id="rId56" Type="http://schemas.openxmlformats.org/officeDocument/2006/relationships/image" Target="../media/image8340.png"/><Relationship Id="rId55" Type="http://schemas.openxmlformats.org/officeDocument/2006/relationships/customXml" Target="../ink/ink8969.xml"/><Relationship Id="rId54" Type="http://schemas.openxmlformats.org/officeDocument/2006/relationships/image" Target="../media/image8339.png"/><Relationship Id="rId53" Type="http://schemas.openxmlformats.org/officeDocument/2006/relationships/customXml" Target="../ink/ink8968.xml"/><Relationship Id="rId52" Type="http://schemas.openxmlformats.org/officeDocument/2006/relationships/image" Target="../media/image8338.png"/><Relationship Id="rId51" Type="http://schemas.openxmlformats.org/officeDocument/2006/relationships/customXml" Target="../ink/ink8967.xml"/><Relationship Id="rId50" Type="http://schemas.openxmlformats.org/officeDocument/2006/relationships/image" Target="../media/image8337.png"/><Relationship Id="rId5" Type="http://schemas.openxmlformats.org/officeDocument/2006/relationships/customXml" Target="../ink/ink8944.xml"/><Relationship Id="rId49" Type="http://schemas.openxmlformats.org/officeDocument/2006/relationships/customXml" Target="../ink/ink8966.xml"/><Relationship Id="rId48" Type="http://schemas.openxmlformats.org/officeDocument/2006/relationships/image" Target="../media/image8336.png"/><Relationship Id="rId47" Type="http://schemas.openxmlformats.org/officeDocument/2006/relationships/customXml" Target="../ink/ink8965.xml"/><Relationship Id="rId46" Type="http://schemas.openxmlformats.org/officeDocument/2006/relationships/image" Target="../media/image8335.png"/><Relationship Id="rId45" Type="http://schemas.openxmlformats.org/officeDocument/2006/relationships/customXml" Target="../ink/ink8964.xml"/><Relationship Id="rId44" Type="http://schemas.openxmlformats.org/officeDocument/2006/relationships/image" Target="../media/image8334.png"/><Relationship Id="rId43" Type="http://schemas.openxmlformats.org/officeDocument/2006/relationships/customXml" Target="../ink/ink8963.xml"/><Relationship Id="rId42" Type="http://schemas.openxmlformats.org/officeDocument/2006/relationships/image" Target="../media/image8333.png"/><Relationship Id="rId41" Type="http://schemas.openxmlformats.org/officeDocument/2006/relationships/customXml" Target="../ink/ink8962.xml"/><Relationship Id="rId40" Type="http://schemas.openxmlformats.org/officeDocument/2006/relationships/image" Target="../media/image8332.png"/><Relationship Id="rId4" Type="http://schemas.openxmlformats.org/officeDocument/2006/relationships/image" Target="../media/image8314.png"/><Relationship Id="rId39" Type="http://schemas.openxmlformats.org/officeDocument/2006/relationships/customXml" Target="../ink/ink8961.xml"/><Relationship Id="rId38" Type="http://schemas.openxmlformats.org/officeDocument/2006/relationships/image" Target="../media/image8331.png"/><Relationship Id="rId37" Type="http://schemas.openxmlformats.org/officeDocument/2006/relationships/customXml" Target="../ink/ink8960.xml"/><Relationship Id="rId36" Type="http://schemas.openxmlformats.org/officeDocument/2006/relationships/image" Target="../media/image8330.png"/><Relationship Id="rId35" Type="http://schemas.openxmlformats.org/officeDocument/2006/relationships/customXml" Target="../ink/ink8959.xml"/><Relationship Id="rId34" Type="http://schemas.openxmlformats.org/officeDocument/2006/relationships/image" Target="../media/image8329.png"/><Relationship Id="rId33" Type="http://schemas.openxmlformats.org/officeDocument/2006/relationships/customXml" Target="../ink/ink8958.xml"/><Relationship Id="rId32" Type="http://schemas.openxmlformats.org/officeDocument/2006/relationships/image" Target="../media/image8328.png"/><Relationship Id="rId31" Type="http://schemas.openxmlformats.org/officeDocument/2006/relationships/customXml" Target="../ink/ink8957.xml"/><Relationship Id="rId30" Type="http://schemas.openxmlformats.org/officeDocument/2006/relationships/image" Target="../media/image8327.png"/><Relationship Id="rId3" Type="http://schemas.openxmlformats.org/officeDocument/2006/relationships/customXml" Target="../ink/ink8943.xml"/><Relationship Id="rId29" Type="http://schemas.openxmlformats.org/officeDocument/2006/relationships/customXml" Target="../ink/ink8956.xml"/><Relationship Id="rId28" Type="http://schemas.openxmlformats.org/officeDocument/2006/relationships/image" Target="../media/image8326.png"/><Relationship Id="rId27" Type="http://schemas.openxmlformats.org/officeDocument/2006/relationships/customXml" Target="../ink/ink8955.xml"/><Relationship Id="rId260" Type="http://schemas.openxmlformats.org/officeDocument/2006/relationships/slideLayout" Target="../slideLayouts/slideLayout24.xml"/><Relationship Id="rId26" Type="http://schemas.openxmlformats.org/officeDocument/2006/relationships/image" Target="../media/image8325.png"/><Relationship Id="rId259" Type="http://schemas.openxmlformats.org/officeDocument/2006/relationships/image" Target="../media/image8440.png"/><Relationship Id="rId258" Type="http://schemas.openxmlformats.org/officeDocument/2006/relationships/customXml" Target="../ink/ink9071.xml"/><Relationship Id="rId257" Type="http://schemas.openxmlformats.org/officeDocument/2006/relationships/image" Target="../media/image8439.png"/><Relationship Id="rId256" Type="http://schemas.openxmlformats.org/officeDocument/2006/relationships/customXml" Target="../ink/ink9070.xml"/><Relationship Id="rId255" Type="http://schemas.openxmlformats.org/officeDocument/2006/relationships/image" Target="../media/image8438.png"/><Relationship Id="rId254" Type="http://schemas.openxmlformats.org/officeDocument/2006/relationships/customXml" Target="../ink/ink9069.xml"/><Relationship Id="rId253" Type="http://schemas.openxmlformats.org/officeDocument/2006/relationships/image" Target="../media/image8437.png"/><Relationship Id="rId252" Type="http://schemas.openxmlformats.org/officeDocument/2006/relationships/customXml" Target="../ink/ink9068.xml"/><Relationship Id="rId251" Type="http://schemas.openxmlformats.org/officeDocument/2006/relationships/image" Target="../media/image8436.png"/><Relationship Id="rId250" Type="http://schemas.openxmlformats.org/officeDocument/2006/relationships/customXml" Target="../ink/ink9067.xml"/><Relationship Id="rId25" Type="http://schemas.openxmlformats.org/officeDocument/2006/relationships/customXml" Target="../ink/ink8954.xml"/><Relationship Id="rId249" Type="http://schemas.openxmlformats.org/officeDocument/2006/relationships/image" Target="../media/image8435.png"/><Relationship Id="rId248" Type="http://schemas.openxmlformats.org/officeDocument/2006/relationships/customXml" Target="../ink/ink9066.xml"/><Relationship Id="rId247" Type="http://schemas.openxmlformats.org/officeDocument/2006/relationships/image" Target="../media/image8434.png"/><Relationship Id="rId246" Type="http://schemas.openxmlformats.org/officeDocument/2006/relationships/customXml" Target="../ink/ink9065.xml"/><Relationship Id="rId245" Type="http://schemas.openxmlformats.org/officeDocument/2006/relationships/image" Target="../media/image8433.png"/><Relationship Id="rId244" Type="http://schemas.openxmlformats.org/officeDocument/2006/relationships/customXml" Target="../ink/ink9064.xml"/><Relationship Id="rId243" Type="http://schemas.openxmlformats.org/officeDocument/2006/relationships/image" Target="../media/image8432.png"/><Relationship Id="rId242" Type="http://schemas.openxmlformats.org/officeDocument/2006/relationships/customXml" Target="../ink/ink9063.xml"/><Relationship Id="rId241" Type="http://schemas.openxmlformats.org/officeDocument/2006/relationships/image" Target="../media/image8431.png"/><Relationship Id="rId240" Type="http://schemas.openxmlformats.org/officeDocument/2006/relationships/customXml" Target="../ink/ink9062.xml"/><Relationship Id="rId24" Type="http://schemas.openxmlformats.org/officeDocument/2006/relationships/image" Target="../media/image8324.png"/><Relationship Id="rId239" Type="http://schemas.openxmlformats.org/officeDocument/2006/relationships/image" Target="../media/image8430.png"/><Relationship Id="rId238" Type="http://schemas.openxmlformats.org/officeDocument/2006/relationships/customXml" Target="../ink/ink9061.xml"/><Relationship Id="rId237" Type="http://schemas.openxmlformats.org/officeDocument/2006/relationships/image" Target="../media/image8429.png"/><Relationship Id="rId236" Type="http://schemas.openxmlformats.org/officeDocument/2006/relationships/customXml" Target="../ink/ink9060.xml"/><Relationship Id="rId235" Type="http://schemas.openxmlformats.org/officeDocument/2006/relationships/image" Target="../media/image8428.png"/><Relationship Id="rId234" Type="http://schemas.openxmlformats.org/officeDocument/2006/relationships/customXml" Target="../ink/ink9059.xml"/><Relationship Id="rId233" Type="http://schemas.openxmlformats.org/officeDocument/2006/relationships/image" Target="../media/image8427.png"/><Relationship Id="rId232" Type="http://schemas.openxmlformats.org/officeDocument/2006/relationships/customXml" Target="../ink/ink9058.xml"/><Relationship Id="rId231" Type="http://schemas.openxmlformats.org/officeDocument/2006/relationships/image" Target="../media/image8426.png"/><Relationship Id="rId230" Type="http://schemas.openxmlformats.org/officeDocument/2006/relationships/customXml" Target="../ink/ink9057.xml"/><Relationship Id="rId23" Type="http://schemas.openxmlformats.org/officeDocument/2006/relationships/customXml" Target="../ink/ink8953.xml"/><Relationship Id="rId229" Type="http://schemas.openxmlformats.org/officeDocument/2006/relationships/image" Target="../media/image8425.png"/><Relationship Id="rId228" Type="http://schemas.openxmlformats.org/officeDocument/2006/relationships/customXml" Target="../ink/ink9056.xml"/><Relationship Id="rId227" Type="http://schemas.openxmlformats.org/officeDocument/2006/relationships/image" Target="../media/image8424.png"/><Relationship Id="rId226" Type="http://schemas.openxmlformats.org/officeDocument/2006/relationships/customXml" Target="../ink/ink9055.xml"/><Relationship Id="rId225" Type="http://schemas.openxmlformats.org/officeDocument/2006/relationships/image" Target="../media/image8423.png"/><Relationship Id="rId224" Type="http://schemas.openxmlformats.org/officeDocument/2006/relationships/customXml" Target="../ink/ink9054.xml"/><Relationship Id="rId223" Type="http://schemas.openxmlformats.org/officeDocument/2006/relationships/image" Target="../media/image8422.png"/><Relationship Id="rId222" Type="http://schemas.openxmlformats.org/officeDocument/2006/relationships/customXml" Target="../ink/ink9053.xml"/><Relationship Id="rId221" Type="http://schemas.openxmlformats.org/officeDocument/2006/relationships/image" Target="../media/image8421.png"/><Relationship Id="rId220" Type="http://schemas.openxmlformats.org/officeDocument/2006/relationships/customXml" Target="../ink/ink9052.xml"/><Relationship Id="rId22" Type="http://schemas.openxmlformats.org/officeDocument/2006/relationships/image" Target="../media/image8323.png"/><Relationship Id="rId219" Type="http://schemas.openxmlformats.org/officeDocument/2006/relationships/image" Target="../media/image8420.png"/><Relationship Id="rId218" Type="http://schemas.openxmlformats.org/officeDocument/2006/relationships/customXml" Target="../ink/ink9051.xml"/><Relationship Id="rId217" Type="http://schemas.openxmlformats.org/officeDocument/2006/relationships/image" Target="../media/image8419.png"/><Relationship Id="rId216" Type="http://schemas.openxmlformats.org/officeDocument/2006/relationships/customXml" Target="../ink/ink9050.xml"/><Relationship Id="rId215" Type="http://schemas.openxmlformats.org/officeDocument/2006/relationships/image" Target="../media/image8418.png"/><Relationship Id="rId214" Type="http://schemas.openxmlformats.org/officeDocument/2006/relationships/customXml" Target="../ink/ink9049.xml"/><Relationship Id="rId213" Type="http://schemas.openxmlformats.org/officeDocument/2006/relationships/image" Target="../media/image8417.png"/><Relationship Id="rId212" Type="http://schemas.openxmlformats.org/officeDocument/2006/relationships/customXml" Target="../ink/ink9048.xml"/><Relationship Id="rId211" Type="http://schemas.openxmlformats.org/officeDocument/2006/relationships/image" Target="../media/image8416.png"/><Relationship Id="rId210" Type="http://schemas.openxmlformats.org/officeDocument/2006/relationships/customXml" Target="../ink/ink9047.xml"/><Relationship Id="rId21" Type="http://schemas.openxmlformats.org/officeDocument/2006/relationships/customXml" Target="../ink/ink8952.xml"/><Relationship Id="rId209" Type="http://schemas.openxmlformats.org/officeDocument/2006/relationships/image" Target="../media/image8415.png"/><Relationship Id="rId208" Type="http://schemas.openxmlformats.org/officeDocument/2006/relationships/customXml" Target="../ink/ink9046.xml"/><Relationship Id="rId207" Type="http://schemas.openxmlformats.org/officeDocument/2006/relationships/image" Target="../media/image8414.png"/><Relationship Id="rId206" Type="http://schemas.openxmlformats.org/officeDocument/2006/relationships/customXml" Target="../ink/ink9045.xml"/><Relationship Id="rId205" Type="http://schemas.openxmlformats.org/officeDocument/2006/relationships/image" Target="../media/image8413.png"/><Relationship Id="rId204" Type="http://schemas.openxmlformats.org/officeDocument/2006/relationships/customXml" Target="../ink/ink9044.xml"/><Relationship Id="rId203" Type="http://schemas.openxmlformats.org/officeDocument/2006/relationships/image" Target="../media/image8412.png"/><Relationship Id="rId202" Type="http://schemas.openxmlformats.org/officeDocument/2006/relationships/customXml" Target="../ink/ink9043.xml"/><Relationship Id="rId201" Type="http://schemas.openxmlformats.org/officeDocument/2006/relationships/image" Target="../media/image8411.png"/><Relationship Id="rId200" Type="http://schemas.openxmlformats.org/officeDocument/2006/relationships/customXml" Target="../ink/ink9042.xml"/><Relationship Id="rId20" Type="http://schemas.openxmlformats.org/officeDocument/2006/relationships/image" Target="../media/image8322.png"/><Relationship Id="rId2" Type="http://schemas.openxmlformats.org/officeDocument/2006/relationships/image" Target="../media/image8313.png"/><Relationship Id="rId199" Type="http://schemas.openxmlformats.org/officeDocument/2006/relationships/image" Target="../media/image8410.png"/><Relationship Id="rId198" Type="http://schemas.openxmlformats.org/officeDocument/2006/relationships/customXml" Target="../ink/ink9041.xml"/><Relationship Id="rId197" Type="http://schemas.openxmlformats.org/officeDocument/2006/relationships/image" Target="../media/image8409.png"/><Relationship Id="rId196" Type="http://schemas.openxmlformats.org/officeDocument/2006/relationships/customXml" Target="../ink/ink9040.xml"/><Relationship Id="rId195" Type="http://schemas.openxmlformats.org/officeDocument/2006/relationships/image" Target="../media/image8408.png"/><Relationship Id="rId194" Type="http://schemas.openxmlformats.org/officeDocument/2006/relationships/customXml" Target="../ink/ink9039.xml"/><Relationship Id="rId193" Type="http://schemas.openxmlformats.org/officeDocument/2006/relationships/image" Target="../media/image8407.png"/><Relationship Id="rId192" Type="http://schemas.openxmlformats.org/officeDocument/2006/relationships/customXml" Target="../ink/ink9038.xml"/><Relationship Id="rId191" Type="http://schemas.openxmlformats.org/officeDocument/2006/relationships/image" Target="../media/image8406.png"/><Relationship Id="rId190" Type="http://schemas.openxmlformats.org/officeDocument/2006/relationships/customXml" Target="../ink/ink9037.xml"/><Relationship Id="rId19" Type="http://schemas.openxmlformats.org/officeDocument/2006/relationships/customXml" Target="../ink/ink8951.xml"/><Relationship Id="rId189" Type="http://schemas.openxmlformats.org/officeDocument/2006/relationships/image" Target="../media/image8405.png"/><Relationship Id="rId188" Type="http://schemas.openxmlformats.org/officeDocument/2006/relationships/customXml" Target="../ink/ink9036.xml"/><Relationship Id="rId187" Type="http://schemas.openxmlformats.org/officeDocument/2006/relationships/image" Target="../media/image8404.png"/><Relationship Id="rId186" Type="http://schemas.openxmlformats.org/officeDocument/2006/relationships/customXml" Target="../ink/ink9035.xml"/><Relationship Id="rId185" Type="http://schemas.openxmlformats.org/officeDocument/2006/relationships/image" Target="../media/image8403.png"/><Relationship Id="rId184" Type="http://schemas.openxmlformats.org/officeDocument/2006/relationships/customXml" Target="../ink/ink9034.xml"/><Relationship Id="rId183" Type="http://schemas.openxmlformats.org/officeDocument/2006/relationships/image" Target="../media/image8402.png"/><Relationship Id="rId182" Type="http://schemas.openxmlformats.org/officeDocument/2006/relationships/customXml" Target="../ink/ink9033.xml"/><Relationship Id="rId181" Type="http://schemas.openxmlformats.org/officeDocument/2006/relationships/image" Target="../media/image8401.png"/><Relationship Id="rId180" Type="http://schemas.openxmlformats.org/officeDocument/2006/relationships/customXml" Target="../ink/ink9032.xml"/><Relationship Id="rId18" Type="http://schemas.openxmlformats.org/officeDocument/2006/relationships/image" Target="../media/image8321.png"/><Relationship Id="rId179" Type="http://schemas.openxmlformats.org/officeDocument/2006/relationships/image" Target="../media/image8400.png"/><Relationship Id="rId178" Type="http://schemas.openxmlformats.org/officeDocument/2006/relationships/customXml" Target="../ink/ink9031.xml"/><Relationship Id="rId177" Type="http://schemas.openxmlformats.org/officeDocument/2006/relationships/image" Target="../media/image8399.png"/><Relationship Id="rId176" Type="http://schemas.openxmlformats.org/officeDocument/2006/relationships/customXml" Target="../ink/ink9030.xml"/><Relationship Id="rId175" Type="http://schemas.openxmlformats.org/officeDocument/2006/relationships/image" Target="../media/image8398.png"/><Relationship Id="rId174" Type="http://schemas.openxmlformats.org/officeDocument/2006/relationships/customXml" Target="../ink/ink9029.xml"/><Relationship Id="rId173" Type="http://schemas.openxmlformats.org/officeDocument/2006/relationships/image" Target="../media/image8397.png"/><Relationship Id="rId172" Type="http://schemas.openxmlformats.org/officeDocument/2006/relationships/customXml" Target="../ink/ink9028.xml"/><Relationship Id="rId171" Type="http://schemas.openxmlformats.org/officeDocument/2006/relationships/customXml" Target="../ink/ink9027.xml"/><Relationship Id="rId170" Type="http://schemas.openxmlformats.org/officeDocument/2006/relationships/image" Target="../media/image8396.png"/><Relationship Id="rId17" Type="http://schemas.openxmlformats.org/officeDocument/2006/relationships/customXml" Target="../ink/ink8950.xml"/><Relationship Id="rId169" Type="http://schemas.openxmlformats.org/officeDocument/2006/relationships/customXml" Target="../ink/ink9026.xml"/><Relationship Id="rId168" Type="http://schemas.openxmlformats.org/officeDocument/2006/relationships/image" Target="../media/image8395.png"/><Relationship Id="rId167" Type="http://schemas.openxmlformats.org/officeDocument/2006/relationships/customXml" Target="../ink/ink9025.xml"/><Relationship Id="rId166" Type="http://schemas.openxmlformats.org/officeDocument/2006/relationships/image" Target="../media/image8394.png"/><Relationship Id="rId165" Type="http://schemas.openxmlformats.org/officeDocument/2006/relationships/customXml" Target="../ink/ink9024.xml"/><Relationship Id="rId164" Type="http://schemas.openxmlformats.org/officeDocument/2006/relationships/image" Target="../media/image8393.png"/><Relationship Id="rId163" Type="http://schemas.openxmlformats.org/officeDocument/2006/relationships/customXml" Target="../ink/ink9023.xml"/><Relationship Id="rId162" Type="http://schemas.openxmlformats.org/officeDocument/2006/relationships/image" Target="../media/image8392.png"/><Relationship Id="rId161" Type="http://schemas.openxmlformats.org/officeDocument/2006/relationships/customXml" Target="../ink/ink9022.xml"/><Relationship Id="rId160" Type="http://schemas.openxmlformats.org/officeDocument/2006/relationships/image" Target="../media/image8391.png"/><Relationship Id="rId16" Type="http://schemas.openxmlformats.org/officeDocument/2006/relationships/image" Target="../media/image8320.png"/><Relationship Id="rId159" Type="http://schemas.openxmlformats.org/officeDocument/2006/relationships/customXml" Target="../ink/ink9021.xml"/><Relationship Id="rId158" Type="http://schemas.openxmlformats.org/officeDocument/2006/relationships/image" Target="../media/image8390.png"/><Relationship Id="rId157" Type="http://schemas.openxmlformats.org/officeDocument/2006/relationships/customXml" Target="../ink/ink9020.xml"/><Relationship Id="rId156" Type="http://schemas.openxmlformats.org/officeDocument/2006/relationships/image" Target="../media/image8389.png"/><Relationship Id="rId155" Type="http://schemas.openxmlformats.org/officeDocument/2006/relationships/customXml" Target="../ink/ink9019.xml"/><Relationship Id="rId154" Type="http://schemas.openxmlformats.org/officeDocument/2006/relationships/image" Target="../media/image8388.png"/><Relationship Id="rId153" Type="http://schemas.openxmlformats.org/officeDocument/2006/relationships/customXml" Target="../ink/ink9018.xml"/><Relationship Id="rId152" Type="http://schemas.openxmlformats.org/officeDocument/2006/relationships/image" Target="../media/image8387.png"/><Relationship Id="rId151" Type="http://schemas.openxmlformats.org/officeDocument/2006/relationships/customXml" Target="../ink/ink9017.xml"/><Relationship Id="rId150" Type="http://schemas.openxmlformats.org/officeDocument/2006/relationships/image" Target="../media/image8386.png"/><Relationship Id="rId15" Type="http://schemas.openxmlformats.org/officeDocument/2006/relationships/customXml" Target="../ink/ink8949.xml"/><Relationship Id="rId149" Type="http://schemas.openxmlformats.org/officeDocument/2006/relationships/customXml" Target="../ink/ink9016.xml"/><Relationship Id="rId148" Type="http://schemas.openxmlformats.org/officeDocument/2006/relationships/image" Target="../media/image8385.png"/><Relationship Id="rId147" Type="http://schemas.openxmlformats.org/officeDocument/2006/relationships/customXml" Target="../ink/ink9015.xml"/><Relationship Id="rId146" Type="http://schemas.openxmlformats.org/officeDocument/2006/relationships/image" Target="../media/image8384.png"/><Relationship Id="rId145" Type="http://schemas.openxmlformats.org/officeDocument/2006/relationships/customXml" Target="../ink/ink9014.xml"/><Relationship Id="rId144" Type="http://schemas.openxmlformats.org/officeDocument/2006/relationships/image" Target="../media/image8383.png"/><Relationship Id="rId143" Type="http://schemas.openxmlformats.org/officeDocument/2006/relationships/customXml" Target="../ink/ink9013.xml"/><Relationship Id="rId142" Type="http://schemas.openxmlformats.org/officeDocument/2006/relationships/image" Target="../media/image8382.png"/><Relationship Id="rId141" Type="http://schemas.openxmlformats.org/officeDocument/2006/relationships/customXml" Target="../ink/ink9012.xml"/><Relationship Id="rId140" Type="http://schemas.openxmlformats.org/officeDocument/2006/relationships/image" Target="../media/image8381.png"/><Relationship Id="rId14" Type="http://schemas.openxmlformats.org/officeDocument/2006/relationships/image" Target="../media/image8319.png"/><Relationship Id="rId139" Type="http://schemas.openxmlformats.org/officeDocument/2006/relationships/customXml" Target="../ink/ink9011.xml"/><Relationship Id="rId138" Type="http://schemas.openxmlformats.org/officeDocument/2006/relationships/image" Target="../media/image8380.png"/><Relationship Id="rId137" Type="http://schemas.openxmlformats.org/officeDocument/2006/relationships/customXml" Target="../ink/ink9010.xml"/><Relationship Id="rId136" Type="http://schemas.openxmlformats.org/officeDocument/2006/relationships/image" Target="../media/image8379.png"/><Relationship Id="rId135" Type="http://schemas.openxmlformats.org/officeDocument/2006/relationships/customXml" Target="../ink/ink9009.xml"/><Relationship Id="rId134" Type="http://schemas.openxmlformats.org/officeDocument/2006/relationships/image" Target="../media/image8378.png"/><Relationship Id="rId133" Type="http://schemas.openxmlformats.org/officeDocument/2006/relationships/customXml" Target="../ink/ink9008.xml"/><Relationship Id="rId132" Type="http://schemas.openxmlformats.org/officeDocument/2006/relationships/image" Target="../media/image8377.png"/><Relationship Id="rId131" Type="http://schemas.openxmlformats.org/officeDocument/2006/relationships/customXml" Target="../ink/ink9007.xml"/><Relationship Id="rId130" Type="http://schemas.openxmlformats.org/officeDocument/2006/relationships/image" Target="../media/image8376.png"/><Relationship Id="rId13" Type="http://schemas.openxmlformats.org/officeDocument/2006/relationships/customXml" Target="../ink/ink8948.xml"/><Relationship Id="rId129" Type="http://schemas.openxmlformats.org/officeDocument/2006/relationships/customXml" Target="../ink/ink9006.xml"/><Relationship Id="rId128" Type="http://schemas.openxmlformats.org/officeDocument/2006/relationships/image" Target="../media/image8375.png"/><Relationship Id="rId127" Type="http://schemas.openxmlformats.org/officeDocument/2006/relationships/customXml" Target="../ink/ink9005.xml"/><Relationship Id="rId126" Type="http://schemas.openxmlformats.org/officeDocument/2006/relationships/image" Target="../media/image8374.png"/><Relationship Id="rId125" Type="http://schemas.openxmlformats.org/officeDocument/2006/relationships/customXml" Target="../ink/ink9004.xml"/><Relationship Id="rId124" Type="http://schemas.openxmlformats.org/officeDocument/2006/relationships/image" Target="../media/image8373.png"/><Relationship Id="rId123" Type="http://schemas.openxmlformats.org/officeDocument/2006/relationships/customXml" Target="../ink/ink9003.xml"/><Relationship Id="rId122" Type="http://schemas.openxmlformats.org/officeDocument/2006/relationships/image" Target="../media/image8372.png"/><Relationship Id="rId121" Type="http://schemas.openxmlformats.org/officeDocument/2006/relationships/customXml" Target="../ink/ink9002.xml"/><Relationship Id="rId120" Type="http://schemas.openxmlformats.org/officeDocument/2006/relationships/image" Target="../media/image8371.png"/><Relationship Id="rId12" Type="http://schemas.openxmlformats.org/officeDocument/2006/relationships/image" Target="../media/image8318.png"/><Relationship Id="rId119" Type="http://schemas.openxmlformats.org/officeDocument/2006/relationships/customXml" Target="../ink/ink9001.xml"/><Relationship Id="rId118" Type="http://schemas.openxmlformats.org/officeDocument/2006/relationships/image" Target="../media/image8370.png"/><Relationship Id="rId117" Type="http://schemas.openxmlformats.org/officeDocument/2006/relationships/customXml" Target="../ink/ink9000.xml"/><Relationship Id="rId116" Type="http://schemas.openxmlformats.org/officeDocument/2006/relationships/image" Target="../media/image7101.png"/><Relationship Id="rId115" Type="http://schemas.openxmlformats.org/officeDocument/2006/relationships/customXml" Target="../ink/ink8999.xml"/><Relationship Id="rId114" Type="http://schemas.openxmlformats.org/officeDocument/2006/relationships/image" Target="../media/image8369.png"/><Relationship Id="rId113" Type="http://schemas.openxmlformats.org/officeDocument/2006/relationships/customXml" Target="../ink/ink8998.xml"/><Relationship Id="rId112" Type="http://schemas.openxmlformats.org/officeDocument/2006/relationships/image" Target="../media/image8368.png"/><Relationship Id="rId111" Type="http://schemas.openxmlformats.org/officeDocument/2006/relationships/customXml" Target="../ink/ink8997.xml"/><Relationship Id="rId110" Type="http://schemas.openxmlformats.org/officeDocument/2006/relationships/image" Target="../media/image8367.png"/><Relationship Id="rId11" Type="http://schemas.openxmlformats.org/officeDocument/2006/relationships/customXml" Target="../ink/ink8947.xml"/><Relationship Id="rId109" Type="http://schemas.openxmlformats.org/officeDocument/2006/relationships/customXml" Target="../ink/ink8996.xml"/><Relationship Id="rId108" Type="http://schemas.openxmlformats.org/officeDocument/2006/relationships/image" Target="../media/image8366.png"/><Relationship Id="rId107" Type="http://schemas.openxmlformats.org/officeDocument/2006/relationships/customXml" Target="../ink/ink8995.xml"/><Relationship Id="rId106" Type="http://schemas.openxmlformats.org/officeDocument/2006/relationships/image" Target="../media/image8365.png"/><Relationship Id="rId105" Type="http://schemas.openxmlformats.org/officeDocument/2006/relationships/customXml" Target="../ink/ink8994.xml"/><Relationship Id="rId104" Type="http://schemas.openxmlformats.org/officeDocument/2006/relationships/image" Target="../media/image8364.png"/><Relationship Id="rId103" Type="http://schemas.openxmlformats.org/officeDocument/2006/relationships/customXml" Target="../ink/ink8993.xml"/><Relationship Id="rId102" Type="http://schemas.openxmlformats.org/officeDocument/2006/relationships/image" Target="../media/image8363.png"/><Relationship Id="rId101" Type="http://schemas.openxmlformats.org/officeDocument/2006/relationships/customXml" Target="../ink/ink8992.xml"/><Relationship Id="rId100" Type="http://schemas.openxmlformats.org/officeDocument/2006/relationships/image" Target="../media/image8362.png"/><Relationship Id="rId10" Type="http://schemas.openxmlformats.org/officeDocument/2006/relationships/image" Target="../media/image8317.png"/><Relationship Id="rId1" Type="http://schemas.openxmlformats.org/officeDocument/2006/relationships/customXml" Target="../ink/ink8942.xml"/></Relationships>
</file>

<file path=ppt/slides/_rels/slide92.xml.rels><?xml version="1.0" encoding="UTF-8" standalone="yes"?>
<Relationships xmlns="http://schemas.openxmlformats.org/package/2006/relationships"><Relationship Id="rId9" Type="http://schemas.openxmlformats.org/officeDocument/2006/relationships/customXml" Target="../ink/ink9076.xml"/><Relationship Id="rId87" Type="http://schemas.openxmlformats.org/officeDocument/2006/relationships/slideLayout" Target="../slideLayouts/slideLayout24.xml"/><Relationship Id="rId86" Type="http://schemas.openxmlformats.org/officeDocument/2006/relationships/image" Target="../media/image8482.png"/><Relationship Id="rId85" Type="http://schemas.openxmlformats.org/officeDocument/2006/relationships/customXml" Target="../ink/ink9114.xml"/><Relationship Id="rId84" Type="http://schemas.openxmlformats.org/officeDocument/2006/relationships/image" Target="../media/image8481.png"/><Relationship Id="rId83" Type="http://schemas.openxmlformats.org/officeDocument/2006/relationships/customXml" Target="../ink/ink9113.xml"/><Relationship Id="rId82" Type="http://schemas.openxmlformats.org/officeDocument/2006/relationships/image" Target="../media/image8480.png"/><Relationship Id="rId81" Type="http://schemas.openxmlformats.org/officeDocument/2006/relationships/customXml" Target="../ink/ink9112.xml"/><Relationship Id="rId80" Type="http://schemas.openxmlformats.org/officeDocument/2006/relationships/image" Target="../media/image8479.png"/><Relationship Id="rId8" Type="http://schemas.openxmlformats.org/officeDocument/2006/relationships/image" Target="../media/image8444.png"/><Relationship Id="rId79" Type="http://schemas.openxmlformats.org/officeDocument/2006/relationships/customXml" Target="../ink/ink9111.xml"/><Relationship Id="rId78" Type="http://schemas.openxmlformats.org/officeDocument/2006/relationships/image" Target="../media/image8478.png"/><Relationship Id="rId77" Type="http://schemas.openxmlformats.org/officeDocument/2006/relationships/customXml" Target="../ink/ink9110.xml"/><Relationship Id="rId76" Type="http://schemas.openxmlformats.org/officeDocument/2006/relationships/image" Target="../media/image8477.png"/><Relationship Id="rId75" Type="http://schemas.openxmlformats.org/officeDocument/2006/relationships/customXml" Target="../ink/ink9109.xml"/><Relationship Id="rId74" Type="http://schemas.openxmlformats.org/officeDocument/2006/relationships/image" Target="../media/image8476.png"/><Relationship Id="rId73" Type="http://schemas.openxmlformats.org/officeDocument/2006/relationships/customXml" Target="../ink/ink9108.xml"/><Relationship Id="rId72" Type="http://schemas.openxmlformats.org/officeDocument/2006/relationships/image" Target="../media/image8475.png"/><Relationship Id="rId71" Type="http://schemas.openxmlformats.org/officeDocument/2006/relationships/customXml" Target="../ink/ink9107.xml"/><Relationship Id="rId70" Type="http://schemas.openxmlformats.org/officeDocument/2006/relationships/image" Target="../media/image8474.png"/><Relationship Id="rId7" Type="http://schemas.openxmlformats.org/officeDocument/2006/relationships/customXml" Target="../ink/ink9075.xml"/><Relationship Id="rId69" Type="http://schemas.openxmlformats.org/officeDocument/2006/relationships/customXml" Target="../ink/ink9106.xml"/><Relationship Id="rId68" Type="http://schemas.openxmlformats.org/officeDocument/2006/relationships/image" Target="../media/image8473.png"/><Relationship Id="rId67" Type="http://schemas.openxmlformats.org/officeDocument/2006/relationships/customXml" Target="../ink/ink9105.xml"/><Relationship Id="rId66" Type="http://schemas.openxmlformats.org/officeDocument/2006/relationships/image" Target="../media/image8472.png"/><Relationship Id="rId65" Type="http://schemas.openxmlformats.org/officeDocument/2006/relationships/customXml" Target="../ink/ink9104.xml"/><Relationship Id="rId64" Type="http://schemas.openxmlformats.org/officeDocument/2006/relationships/image" Target="../media/image8471.png"/><Relationship Id="rId63" Type="http://schemas.openxmlformats.org/officeDocument/2006/relationships/customXml" Target="../ink/ink9103.xml"/><Relationship Id="rId62" Type="http://schemas.openxmlformats.org/officeDocument/2006/relationships/image" Target="../media/image8470.png"/><Relationship Id="rId61" Type="http://schemas.openxmlformats.org/officeDocument/2006/relationships/customXml" Target="../ink/ink9102.xml"/><Relationship Id="rId60" Type="http://schemas.openxmlformats.org/officeDocument/2006/relationships/image" Target="../media/image8469.png"/><Relationship Id="rId6" Type="http://schemas.openxmlformats.org/officeDocument/2006/relationships/image" Target="../media/image8443.png"/><Relationship Id="rId59" Type="http://schemas.openxmlformats.org/officeDocument/2006/relationships/customXml" Target="../ink/ink9101.xml"/><Relationship Id="rId58" Type="http://schemas.openxmlformats.org/officeDocument/2006/relationships/image" Target="../media/image8468.png"/><Relationship Id="rId57" Type="http://schemas.openxmlformats.org/officeDocument/2006/relationships/customXml" Target="../ink/ink9100.xml"/><Relationship Id="rId56" Type="http://schemas.openxmlformats.org/officeDocument/2006/relationships/image" Target="../media/image8467.png"/><Relationship Id="rId55" Type="http://schemas.openxmlformats.org/officeDocument/2006/relationships/customXml" Target="../ink/ink9099.xml"/><Relationship Id="rId54" Type="http://schemas.openxmlformats.org/officeDocument/2006/relationships/image" Target="../media/image8466.png"/><Relationship Id="rId53" Type="http://schemas.openxmlformats.org/officeDocument/2006/relationships/customXml" Target="../ink/ink9098.xml"/><Relationship Id="rId52" Type="http://schemas.openxmlformats.org/officeDocument/2006/relationships/image" Target="../media/image8465.png"/><Relationship Id="rId51" Type="http://schemas.openxmlformats.org/officeDocument/2006/relationships/customXml" Target="../ink/ink9097.xml"/><Relationship Id="rId50" Type="http://schemas.openxmlformats.org/officeDocument/2006/relationships/image" Target="../media/image8464.png"/><Relationship Id="rId5" Type="http://schemas.openxmlformats.org/officeDocument/2006/relationships/customXml" Target="../ink/ink9074.xml"/><Relationship Id="rId49" Type="http://schemas.openxmlformats.org/officeDocument/2006/relationships/customXml" Target="../ink/ink9096.xml"/><Relationship Id="rId48" Type="http://schemas.openxmlformats.org/officeDocument/2006/relationships/image" Target="../media/image8463.png"/><Relationship Id="rId47" Type="http://schemas.openxmlformats.org/officeDocument/2006/relationships/customXml" Target="../ink/ink9095.xml"/><Relationship Id="rId46" Type="http://schemas.openxmlformats.org/officeDocument/2006/relationships/image" Target="../media/image8462.png"/><Relationship Id="rId45" Type="http://schemas.openxmlformats.org/officeDocument/2006/relationships/customXml" Target="../ink/ink9094.xml"/><Relationship Id="rId44" Type="http://schemas.openxmlformats.org/officeDocument/2006/relationships/image" Target="../media/image8461.png"/><Relationship Id="rId43" Type="http://schemas.openxmlformats.org/officeDocument/2006/relationships/customXml" Target="../ink/ink9093.xml"/><Relationship Id="rId42" Type="http://schemas.openxmlformats.org/officeDocument/2006/relationships/image" Target="../media/image8460.png"/><Relationship Id="rId41" Type="http://schemas.openxmlformats.org/officeDocument/2006/relationships/customXml" Target="../ink/ink9092.xml"/><Relationship Id="rId40" Type="http://schemas.openxmlformats.org/officeDocument/2006/relationships/image" Target="../media/image8459.png"/><Relationship Id="rId4" Type="http://schemas.openxmlformats.org/officeDocument/2006/relationships/image" Target="../media/image8442.png"/><Relationship Id="rId39" Type="http://schemas.openxmlformats.org/officeDocument/2006/relationships/customXml" Target="../ink/ink9091.xml"/><Relationship Id="rId38" Type="http://schemas.openxmlformats.org/officeDocument/2006/relationships/image" Target="../media/image8458.png"/><Relationship Id="rId37" Type="http://schemas.openxmlformats.org/officeDocument/2006/relationships/customXml" Target="../ink/ink9090.xml"/><Relationship Id="rId36" Type="http://schemas.openxmlformats.org/officeDocument/2006/relationships/image" Target="../media/image8457.png"/><Relationship Id="rId35" Type="http://schemas.openxmlformats.org/officeDocument/2006/relationships/customXml" Target="../ink/ink9089.xml"/><Relationship Id="rId34" Type="http://schemas.openxmlformats.org/officeDocument/2006/relationships/image" Target="../media/image8456.png"/><Relationship Id="rId33" Type="http://schemas.openxmlformats.org/officeDocument/2006/relationships/customXml" Target="../ink/ink9088.xml"/><Relationship Id="rId32" Type="http://schemas.openxmlformats.org/officeDocument/2006/relationships/image" Target="../media/image8455.png"/><Relationship Id="rId31" Type="http://schemas.openxmlformats.org/officeDocument/2006/relationships/customXml" Target="../ink/ink9087.xml"/><Relationship Id="rId30" Type="http://schemas.openxmlformats.org/officeDocument/2006/relationships/image" Target="../media/image8454.png"/><Relationship Id="rId3" Type="http://schemas.openxmlformats.org/officeDocument/2006/relationships/customXml" Target="../ink/ink9073.xml"/><Relationship Id="rId29" Type="http://schemas.openxmlformats.org/officeDocument/2006/relationships/customXml" Target="../ink/ink9086.xml"/><Relationship Id="rId28" Type="http://schemas.openxmlformats.org/officeDocument/2006/relationships/image" Target="../media/image8453.png"/><Relationship Id="rId27" Type="http://schemas.openxmlformats.org/officeDocument/2006/relationships/customXml" Target="../ink/ink9085.xml"/><Relationship Id="rId26" Type="http://schemas.openxmlformats.org/officeDocument/2006/relationships/image" Target="../media/image8452.png"/><Relationship Id="rId25" Type="http://schemas.openxmlformats.org/officeDocument/2006/relationships/customXml" Target="../ink/ink9084.xml"/><Relationship Id="rId24" Type="http://schemas.openxmlformats.org/officeDocument/2006/relationships/image" Target="../media/image8451.png"/><Relationship Id="rId23" Type="http://schemas.openxmlformats.org/officeDocument/2006/relationships/customXml" Target="../ink/ink9083.xml"/><Relationship Id="rId22" Type="http://schemas.openxmlformats.org/officeDocument/2006/relationships/image" Target="../media/image8450.png"/><Relationship Id="rId21" Type="http://schemas.openxmlformats.org/officeDocument/2006/relationships/customXml" Target="../ink/ink9082.xml"/><Relationship Id="rId20" Type="http://schemas.openxmlformats.org/officeDocument/2006/relationships/image" Target="../media/image8449.png"/><Relationship Id="rId2" Type="http://schemas.openxmlformats.org/officeDocument/2006/relationships/image" Target="../media/image8441.png"/><Relationship Id="rId19" Type="http://schemas.openxmlformats.org/officeDocument/2006/relationships/customXml" Target="../ink/ink9081.xml"/><Relationship Id="rId18" Type="http://schemas.openxmlformats.org/officeDocument/2006/relationships/image" Target="../media/image8448.png"/><Relationship Id="rId17" Type="http://schemas.openxmlformats.org/officeDocument/2006/relationships/customXml" Target="../ink/ink9080.xml"/><Relationship Id="rId16" Type="http://schemas.openxmlformats.org/officeDocument/2006/relationships/image" Target="../media/image8447.png"/><Relationship Id="rId15" Type="http://schemas.openxmlformats.org/officeDocument/2006/relationships/customXml" Target="../ink/ink9079.xml"/><Relationship Id="rId14" Type="http://schemas.openxmlformats.org/officeDocument/2006/relationships/image" Target="../media/image8446.png"/><Relationship Id="rId13" Type="http://schemas.openxmlformats.org/officeDocument/2006/relationships/customXml" Target="../ink/ink9078.xml"/><Relationship Id="rId12" Type="http://schemas.openxmlformats.org/officeDocument/2006/relationships/image" Target="../media/image8445.png"/><Relationship Id="rId11" Type="http://schemas.openxmlformats.org/officeDocument/2006/relationships/customXml" Target="../ink/ink9077.xml"/><Relationship Id="rId10" Type="http://schemas.openxmlformats.org/officeDocument/2006/relationships/image" Target="../media/image7101.png"/><Relationship Id="rId1" Type="http://schemas.openxmlformats.org/officeDocument/2006/relationships/customXml" Target="../ink/ink907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/>
        <p:txBody>
          <a:bodyPr>
            <a:normAutofit fontScale="90000"/>
          </a:bodyPr>
          <a:p>
            <a:r>
              <a:rPr lang="en-US" altLang="zh-CN"/>
              <a:t>Ch02-</a:t>
            </a:r>
            <a:r>
              <a:rPr lang="zh-CN" altLang="en-US"/>
              <a:t>补充（语法其他内容）</a:t>
            </a:r>
            <a:br>
              <a:rPr lang="zh-CN" altLang="en-US"/>
            </a:br>
            <a:r>
              <a:rPr lang="en-US" altLang="zh-CN"/>
              <a:t>More about syntax rules</a:t>
            </a:r>
            <a:endParaRPr lang="en-US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/>
        <p:txBody>
          <a:bodyPr>
            <a:normAutofit fontScale="60000"/>
          </a:bodyPr>
          <a:p>
            <a:r>
              <a:rPr lang="zh-CN" altLang="en-US"/>
              <a:t>林奕</a:t>
            </a:r>
            <a:r>
              <a:rPr lang="en-US" altLang="zh-CN"/>
              <a:t>/Lin Yi</a:t>
            </a:r>
            <a:endParaRPr lang="en-US" altLang="zh-CN"/>
          </a:p>
          <a:p>
            <a:r>
              <a:rPr lang="zh-CN" altLang="en-US"/>
              <a:t>西北工业大学计算机学院</a:t>
            </a:r>
            <a:r>
              <a:rPr lang="en-US" altLang="zh-CN"/>
              <a:t>/School of Computer Science</a:t>
            </a:r>
            <a:endParaRPr lang="en-US" altLang="zh-CN"/>
          </a:p>
          <a:p>
            <a:r>
              <a:rPr lang="en-US" altLang="zh-CN"/>
              <a:t>ly_cs@nwpu.edu.cn</a:t>
            </a:r>
            <a:endParaRPr lang="en-US" altLang="zh-CN"/>
          </a:p>
          <a:p>
            <a:r>
              <a:rPr lang="en-US" altLang="zh-CN"/>
              <a:t>2022/03</a:t>
            </a:r>
            <a:endParaRPr lang="en-US" altLang="zh-CN"/>
          </a:p>
        </p:txBody>
      </p:sp>
    </p:spTree>
    <p:custDataLst>
      <p:tags r:id="rId3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Type 0 &amp; Turing Machine</a:t>
            </a:r>
            <a:br>
              <a:rPr lang="en-US" altLang="zh-CN"/>
            </a:br>
            <a:r>
              <a:rPr lang="en-US" altLang="zh-CN"/>
              <a:t>0</a:t>
            </a:r>
            <a:r>
              <a:rPr lang="zh-CN" altLang="en-US"/>
              <a:t>型文法</a:t>
            </a:r>
            <a:r>
              <a:rPr lang="en-US" altLang="zh-CN"/>
              <a:t> &amp; </a:t>
            </a:r>
            <a:r>
              <a:rPr lang="zh-CN" altLang="en-US"/>
              <a:t>图灵机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5" name="内容占位符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082290" y="1689735"/>
            <a:ext cx="6019800" cy="435927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179830" y="6201410"/>
            <a:ext cx="8850630" cy="33972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>
              <a:lnSpc>
                <a:spcPct val="90000"/>
              </a:lnSpc>
            </a:pPr>
            <a:r>
              <a:rPr lang="zh-CN" altLang="en-US" b="1" dirty="0">
                <a:latin typeface="黑体" panose="02010609060101010101" pitchFamily="2" charset="-122"/>
                <a:ea typeface="黑体" panose="02010609060101010101" pitchFamily="2" charset="-122"/>
                <a:sym typeface="+mn-ea"/>
              </a:rPr>
              <a:t>https://athena.ecs.csus.edu/~gordonvs/135/resources/ChomskyPresentation.pdf</a:t>
            </a:r>
            <a:endParaRPr lang="zh-CN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3" name="墨迹 2"/>
              <p14:cNvContentPartPr/>
              <p14:nvPr/>
            </p14:nvContentPartPr>
            <p14:xfrm>
              <a:off x="9312275" y="2295525"/>
              <a:ext cx="158750" cy="488950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3"/>
            </p:blipFill>
            <p:spPr>
              <a:xfrm>
                <a:off x="9312275" y="2295525"/>
                <a:ext cx="158750" cy="488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7" name="墨迹 6"/>
              <p14:cNvContentPartPr/>
              <p14:nvPr/>
            </p14:nvContentPartPr>
            <p14:xfrm>
              <a:off x="9417050" y="2301875"/>
              <a:ext cx="60325" cy="409575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5"/>
            </p:blipFill>
            <p:spPr>
              <a:xfrm>
                <a:off x="9417050" y="2301875"/>
                <a:ext cx="60325" cy="409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8" name="墨迹 7"/>
              <p14:cNvContentPartPr/>
              <p14:nvPr/>
            </p14:nvContentPartPr>
            <p14:xfrm>
              <a:off x="9359900" y="2495550"/>
              <a:ext cx="149225" cy="22225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7"/>
            </p:blipFill>
            <p:spPr>
              <a:xfrm>
                <a:off x="9359900" y="2495550"/>
                <a:ext cx="149225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9" name="墨迹 8"/>
              <p14:cNvContentPartPr/>
              <p14:nvPr/>
            </p14:nvContentPartPr>
            <p14:xfrm>
              <a:off x="9582150" y="2336800"/>
              <a:ext cx="25400" cy="282575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9"/>
            </p:blipFill>
            <p:spPr>
              <a:xfrm>
                <a:off x="9582150" y="2336800"/>
                <a:ext cx="25400" cy="282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10" name="墨迹 9"/>
              <p14:cNvContentPartPr/>
              <p14:nvPr/>
            </p14:nvContentPartPr>
            <p14:xfrm>
              <a:off x="9563100" y="2305050"/>
              <a:ext cx="158750" cy="34290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1"/>
            </p:blipFill>
            <p:spPr>
              <a:xfrm>
                <a:off x="9563100" y="2305050"/>
                <a:ext cx="158750" cy="342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11" name="墨迹 10"/>
              <p14:cNvContentPartPr/>
              <p14:nvPr/>
            </p14:nvContentPartPr>
            <p14:xfrm>
              <a:off x="9772650" y="2314575"/>
              <a:ext cx="158750" cy="288925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3"/>
            </p:blipFill>
            <p:spPr>
              <a:xfrm>
                <a:off x="9772650" y="2314575"/>
                <a:ext cx="158750" cy="288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" p14:bwMode="auto">
            <p14:nvContentPartPr>
              <p14:cNvPr id="12" name="墨迹 11"/>
              <p14:cNvContentPartPr/>
              <p14:nvPr/>
            </p14:nvContentPartPr>
            <p14:xfrm>
              <a:off x="9953625" y="2473325"/>
              <a:ext cx="6350" cy="36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5"/>
            </p:blipFill>
            <p:spPr>
              <a:xfrm>
                <a:off x="9953625" y="24733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" p14:bwMode="auto">
            <p14:nvContentPartPr>
              <p14:cNvPr id="13" name="墨迹 12"/>
              <p14:cNvContentPartPr/>
              <p14:nvPr/>
            </p14:nvContentPartPr>
            <p14:xfrm>
              <a:off x="9956800" y="2451100"/>
              <a:ext cx="219075" cy="34925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17"/>
            </p:blipFill>
            <p:spPr>
              <a:xfrm>
                <a:off x="9956800" y="2451100"/>
                <a:ext cx="219075" cy="34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" p14:bwMode="auto">
            <p14:nvContentPartPr>
              <p14:cNvPr id="14" name="墨迹 13"/>
              <p14:cNvContentPartPr/>
              <p14:nvPr/>
            </p14:nvContentPartPr>
            <p14:xfrm>
              <a:off x="10099675" y="2359025"/>
              <a:ext cx="231775" cy="244475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19"/>
            </p:blipFill>
            <p:spPr>
              <a:xfrm>
                <a:off x="10099675" y="2359025"/>
                <a:ext cx="231775" cy="244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" p14:bwMode="auto">
            <p14:nvContentPartPr>
              <p14:cNvPr id="15" name="墨迹 14"/>
              <p14:cNvContentPartPr/>
              <p14:nvPr/>
            </p14:nvContentPartPr>
            <p14:xfrm>
              <a:off x="10417175" y="2301875"/>
              <a:ext cx="114300" cy="320675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1"/>
            </p:blipFill>
            <p:spPr>
              <a:xfrm>
                <a:off x="10417175" y="2301875"/>
                <a:ext cx="114300" cy="320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" p14:bwMode="auto">
            <p14:nvContentPartPr>
              <p14:cNvPr id="16" name="墨迹 15"/>
              <p14:cNvContentPartPr/>
              <p14:nvPr/>
            </p14:nvContentPartPr>
            <p14:xfrm>
              <a:off x="10394950" y="2270125"/>
              <a:ext cx="180975" cy="33655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3"/>
            </p:blipFill>
            <p:spPr>
              <a:xfrm>
                <a:off x="10394950" y="2270125"/>
                <a:ext cx="180975" cy="336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" p14:bwMode="auto">
            <p14:nvContentPartPr>
              <p14:cNvPr id="17" name="墨迹 16"/>
              <p14:cNvContentPartPr/>
              <p14:nvPr/>
            </p14:nvContentPartPr>
            <p14:xfrm>
              <a:off x="10671175" y="2476500"/>
              <a:ext cx="6350" cy="36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15"/>
            </p:blipFill>
            <p:spPr>
              <a:xfrm>
                <a:off x="10671175" y="247650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18" name="墨迹 17"/>
              <p14:cNvContentPartPr/>
              <p14:nvPr/>
            </p14:nvContentPartPr>
            <p14:xfrm>
              <a:off x="10544175" y="2451100"/>
              <a:ext cx="142875" cy="161925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26"/>
            </p:blipFill>
            <p:spPr>
              <a:xfrm>
                <a:off x="10544175" y="2451100"/>
                <a:ext cx="142875" cy="161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19" name="墨迹 18"/>
              <p14:cNvContentPartPr/>
              <p14:nvPr/>
            </p14:nvContentPartPr>
            <p14:xfrm>
              <a:off x="10766425" y="2279650"/>
              <a:ext cx="149225" cy="19050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28"/>
            </p:blipFill>
            <p:spPr>
              <a:xfrm>
                <a:off x="10766425" y="2279650"/>
                <a:ext cx="149225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20" name="墨迹 19"/>
              <p14:cNvContentPartPr/>
              <p14:nvPr/>
            </p14:nvContentPartPr>
            <p14:xfrm>
              <a:off x="10769600" y="2473325"/>
              <a:ext cx="19050" cy="234950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0"/>
            </p:blipFill>
            <p:spPr>
              <a:xfrm>
                <a:off x="10769600" y="2473325"/>
                <a:ext cx="19050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21" name="墨迹 20"/>
              <p14:cNvContentPartPr/>
              <p14:nvPr/>
            </p14:nvContentPartPr>
            <p14:xfrm>
              <a:off x="10969625" y="2295525"/>
              <a:ext cx="187325" cy="330200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32"/>
            </p:blipFill>
            <p:spPr>
              <a:xfrm>
                <a:off x="10969625" y="2295525"/>
                <a:ext cx="187325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22" name="墨迹 21"/>
              <p14:cNvContentPartPr/>
              <p14:nvPr/>
            </p14:nvContentPartPr>
            <p14:xfrm>
              <a:off x="11014075" y="2451100"/>
              <a:ext cx="104775" cy="53975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34"/>
            </p:blipFill>
            <p:spPr>
              <a:xfrm>
                <a:off x="11014075" y="2451100"/>
                <a:ext cx="104775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23" name="墨迹 22"/>
              <p14:cNvContentPartPr/>
              <p14:nvPr/>
            </p14:nvContentPartPr>
            <p14:xfrm>
              <a:off x="9194800" y="2749550"/>
              <a:ext cx="698500" cy="133350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36"/>
            </p:blipFill>
            <p:spPr>
              <a:xfrm>
                <a:off x="9194800" y="2749550"/>
                <a:ext cx="69850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24" name="墨迹 23"/>
              <p14:cNvContentPartPr/>
              <p14:nvPr/>
            </p14:nvContentPartPr>
            <p14:xfrm>
              <a:off x="9147175" y="2101850"/>
              <a:ext cx="774700" cy="768350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38"/>
            </p:blipFill>
            <p:spPr>
              <a:xfrm>
                <a:off x="9147175" y="2101850"/>
                <a:ext cx="774700" cy="768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25" name="墨迹 24"/>
              <p14:cNvContentPartPr/>
              <p14:nvPr/>
            </p14:nvContentPartPr>
            <p14:xfrm>
              <a:off x="9394825" y="3171825"/>
              <a:ext cx="152400" cy="282575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40"/>
            </p:blipFill>
            <p:spPr>
              <a:xfrm>
                <a:off x="9394825" y="3171825"/>
                <a:ext cx="152400" cy="282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26" name="墨迹 25"/>
              <p14:cNvContentPartPr/>
              <p14:nvPr/>
            </p14:nvContentPartPr>
            <p14:xfrm>
              <a:off x="9264650" y="3108325"/>
              <a:ext cx="365125" cy="454025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42"/>
            </p:blipFill>
            <p:spPr>
              <a:xfrm>
                <a:off x="9264650" y="3108325"/>
                <a:ext cx="365125" cy="454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27" name="墨迹 26"/>
              <p14:cNvContentPartPr/>
              <p14:nvPr/>
            </p14:nvContentPartPr>
            <p14:xfrm>
              <a:off x="9340850" y="3159125"/>
              <a:ext cx="234950" cy="441325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44"/>
            </p:blipFill>
            <p:spPr>
              <a:xfrm>
                <a:off x="9340850" y="3159125"/>
                <a:ext cx="234950" cy="441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28" name="墨迹 27"/>
              <p14:cNvContentPartPr/>
              <p14:nvPr/>
            </p14:nvContentPartPr>
            <p14:xfrm>
              <a:off x="9464675" y="3879850"/>
              <a:ext cx="190500" cy="384175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46"/>
            </p:blipFill>
            <p:spPr>
              <a:xfrm>
                <a:off x="9464675" y="3879850"/>
                <a:ext cx="190500" cy="384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" p14:bwMode="auto">
            <p14:nvContentPartPr>
              <p14:cNvPr id="29" name="墨迹 28"/>
              <p14:cNvContentPartPr/>
              <p14:nvPr/>
            </p14:nvContentPartPr>
            <p14:xfrm>
              <a:off x="9744075" y="4095750"/>
              <a:ext cx="193675" cy="44450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48"/>
            </p:blipFill>
            <p:spPr>
              <a:xfrm>
                <a:off x="9744075" y="4095750"/>
                <a:ext cx="193675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30" name="墨迹 29"/>
              <p14:cNvContentPartPr/>
              <p14:nvPr/>
            </p14:nvContentPartPr>
            <p14:xfrm>
              <a:off x="9737725" y="4152900"/>
              <a:ext cx="222250" cy="60325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50"/>
            </p:blipFill>
            <p:spPr>
              <a:xfrm>
                <a:off x="9737725" y="4152900"/>
                <a:ext cx="222250" cy="60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31" name="墨迹 30"/>
              <p14:cNvContentPartPr/>
              <p14:nvPr/>
            </p14:nvContentPartPr>
            <p14:xfrm>
              <a:off x="9880600" y="4035425"/>
              <a:ext cx="155575" cy="285750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52"/>
            </p:blipFill>
            <p:spPr>
              <a:xfrm>
                <a:off x="9880600" y="4035425"/>
                <a:ext cx="155575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" p14:bwMode="auto">
            <p14:nvContentPartPr>
              <p14:cNvPr id="32" name="墨迹 31"/>
              <p14:cNvContentPartPr/>
              <p14:nvPr/>
            </p14:nvContentPartPr>
            <p14:xfrm>
              <a:off x="10191750" y="4175125"/>
              <a:ext cx="742950" cy="34925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54"/>
            </p:blipFill>
            <p:spPr>
              <a:xfrm>
                <a:off x="10191750" y="4175125"/>
                <a:ext cx="742950" cy="34925"/>
              </a:xfrm>
              <a:prstGeom prst="rect"/>
            </p:spPr>
          </p:pic>
        </mc:Fallback>
      </mc:AlternateContent>
    </p:spTree>
    <p:custDataLst>
      <p:tags r:id="rId55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Type 1 Grammar / 1</a:t>
            </a:r>
            <a:r>
              <a:rPr lang="zh-CN" altLang="en-US"/>
              <a:t>型</a:t>
            </a:r>
            <a:r>
              <a:rPr lang="zh-CN" altLang="en-US"/>
              <a:t>文法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5" name="内容占位符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433320" y="1266825"/>
            <a:ext cx="7063740" cy="513397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296035" y="6476365"/>
            <a:ext cx="8850630" cy="33972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>
              <a:lnSpc>
                <a:spcPct val="90000"/>
              </a:lnSpc>
            </a:pPr>
            <a:r>
              <a:rPr lang="zh-CN" altLang="en-US" b="1" dirty="0">
                <a:latin typeface="黑体" panose="02010609060101010101" pitchFamily="2" charset="-122"/>
                <a:ea typeface="黑体" panose="02010609060101010101" pitchFamily="2" charset="-122"/>
                <a:sym typeface="+mn-ea"/>
              </a:rPr>
              <a:t>https://athena.ecs.csus.edu/~gordonvs/135/resources/ChomskyPresentation.pdf</a:t>
            </a:r>
            <a:endParaRPr lang="zh-CN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3" name="墨迹 2"/>
              <p14:cNvContentPartPr/>
              <p14:nvPr/>
            </p14:nvContentPartPr>
            <p14:xfrm>
              <a:off x="3194050" y="4159250"/>
              <a:ext cx="1492250" cy="60325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3"/>
            </p:blipFill>
            <p:spPr>
              <a:xfrm>
                <a:off x="3194050" y="4159250"/>
                <a:ext cx="1492250" cy="60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7" name="墨迹 6"/>
              <p14:cNvContentPartPr/>
              <p14:nvPr/>
            </p14:nvContentPartPr>
            <p14:xfrm>
              <a:off x="4822825" y="4057650"/>
              <a:ext cx="95250" cy="314325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5"/>
            </p:blipFill>
            <p:spPr>
              <a:xfrm>
                <a:off x="4822825" y="4057650"/>
                <a:ext cx="95250" cy="314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8" name="墨迹 7"/>
              <p14:cNvContentPartPr/>
              <p14:nvPr/>
            </p14:nvContentPartPr>
            <p14:xfrm>
              <a:off x="4845050" y="4206875"/>
              <a:ext cx="104775" cy="180975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7"/>
            </p:blipFill>
            <p:spPr>
              <a:xfrm>
                <a:off x="4845050" y="4206875"/>
                <a:ext cx="104775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9" name="墨迹 8"/>
              <p14:cNvContentPartPr/>
              <p14:nvPr/>
            </p14:nvContentPartPr>
            <p14:xfrm>
              <a:off x="4841875" y="4298950"/>
              <a:ext cx="114300" cy="2540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9"/>
            </p:blipFill>
            <p:spPr>
              <a:xfrm>
                <a:off x="4841875" y="4298950"/>
                <a:ext cx="11430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10" name="墨迹 9"/>
              <p14:cNvContentPartPr/>
              <p14:nvPr/>
            </p14:nvContentPartPr>
            <p14:xfrm>
              <a:off x="5000625" y="4219575"/>
              <a:ext cx="196850" cy="15875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1"/>
            </p:blipFill>
            <p:spPr>
              <a:xfrm>
                <a:off x="5000625" y="4219575"/>
                <a:ext cx="196850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11" name="墨迹 10"/>
              <p14:cNvContentPartPr/>
              <p14:nvPr/>
            </p14:nvContentPartPr>
            <p14:xfrm>
              <a:off x="5016500" y="4264025"/>
              <a:ext cx="200025" cy="60325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3"/>
            </p:blipFill>
            <p:spPr>
              <a:xfrm>
                <a:off x="5016500" y="4264025"/>
                <a:ext cx="200025" cy="60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" p14:bwMode="auto">
            <p14:nvContentPartPr>
              <p14:cNvPr id="12" name="墨迹 11"/>
              <p14:cNvContentPartPr/>
              <p14:nvPr/>
            </p14:nvContentPartPr>
            <p14:xfrm>
              <a:off x="5108575" y="4098925"/>
              <a:ext cx="174625" cy="20955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5"/>
            </p:blipFill>
            <p:spPr>
              <a:xfrm>
                <a:off x="5108575" y="4098925"/>
                <a:ext cx="174625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" p14:bwMode="auto">
            <p14:nvContentPartPr>
              <p14:cNvPr id="13" name="墨迹 12"/>
              <p14:cNvContentPartPr/>
              <p14:nvPr/>
            </p14:nvContentPartPr>
            <p14:xfrm>
              <a:off x="5378450" y="4064000"/>
              <a:ext cx="31750" cy="273050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17"/>
            </p:blipFill>
            <p:spPr>
              <a:xfrm>
                <a:off x="5378450" y="4064000"/>
                <a:ext cx="31750" cy="273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" p14:bwMode="auto">
            <p14:nvContentPartPr>
              <p14:cNvPr id="14" name="墨迹 13"/>
              <p14:cNvContentPartPr/>
              <p14:nvPr/>
            </p14:nvContentPartPr>
            <p14:xfrm>
              <a:off x="5372100" y="4025900"/>
              <a:ext cx="190500" cy="327025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19"/>
            </p:blipFill>
            <p:spPr>
              <a:xfrm>
                <a:off x="5372100" y="4025900"/>
                <a:ext cx="190500" cy="327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" p14:bwMode="auto">
            <p14:nvContentPartPr>
              <p14:cNvPr id="15" name="墨迹 14"/>
              <p14:cNvContentPartPr/>
              <p14:nvPr/>
            </p14:nvContentPartPr>
            <p14:xfrm>
              <a:off x="3305175" y="3921125"/>
              <a:ext cx="190500" cy="27940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1"/>
            </p:blipFill>
            <p:spPr>
              <a:xfrm>
                <a:off x="3305175" y="3921125"/>
                <a:ext cx="190500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" p14:bwMode="auto">
            <p14:nvContentPartPr>
              <p14:cNvPr id="16" name="墨迹 15"/>
              <p14:cNvContentPartPr/>
              <p14:nvPr/>
            </p14:nvContentPartPr>
            <p14:xfrm>
              <a:off x="3629025" y="3879850"/>
              <a:ext cx="193675" cy="32385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3"/>
            </p:blipFill>
            <p:spPr>
              <a:xfrm>
                <a:off x="3629025" y="3879850"/>
                <a:ext cx="193675" cy="323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" p14:bwMode="auto">
            <p14:nvContentPartPr>
              <p14:cNvPr id="17" name="墨迹 16"/>
              <p14:cNvContentPartPr/>
              <p14:nvPr/>
            </p14:nvContentPartPr>
            <p14:xfrm>
              <a:off x="4054475" y="3990975"/>
              <a:ext cx="15875" cy="20955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25"/>
            </p:blipFill>
            <p:spPr>
              <a:xfrm>
                <a:off x="4054475" y="3990975"/>
                <a:ext cx="15875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" p14:bwMode="auto">
            <p14:nvContentPartPr>
              <p14:cNvPr id="18" name="墨迹 17"/>
              <p14:cNvContentPartPr/>
              <p14:nvPr/>
            </p14:nvContentPartPr>
            <p14:xfrm>
              <a:off x="4076700" y="3927475"/>
              <a:ext cx="171450" cy="26670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27"/>
            </p:blipFill>
            <p:spPr>
              <a:xfrm>
                <a:off x="4076700" y="3927475"/>
                <a:ext cx="171450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" p14:bwMode="auto">
            <p14:nvContentPartPr>
              <p14:cNvPr id="19" name="墨迹 18"/>
              <p14:cNvContentPartPr/>
              <p14:nvPr/>
            </p14:nvContentPartPr>
            <p14:xfrm>
              <a:off x="4378325" y="3937000"/>
              <a:ext cx="209550" cy="263525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29"/>
            </p:blipFill>
            <p:spPr>
              <a:xfrm>
                <a:off x="4378325" y="3937000"/>
                <a:ext cx="209550" cy="263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" p14:bwMode="auto">
            <p14:nvContentPartPr>
              <p14:cNvPr id="20" name="墨迹 19"/>
              <p14:cNvContentPartPr/>
              <p14:nvPr/>
            </p14:nvContentPartPr>
            <p14:xfrm>
              <a:off x="784225" y="3470275"/>
              <a:ext cx="165100" cy="111125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1"/>
            </p:blipFill>
            <p:spPr>
              <a:xfrm>
                <a:off x="784225" y="3470275"/>
                <a:ext cx="165100" cy="111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" p14:bwMode="auto">
            <p14:nvContentPartPr>
              <p14:cNvPr id="21" name="墨迹 20"/>
              <p14:cNvContentPartPr/>
              <p14:nvPr/>
            </p14:nvContentPartPr>
            <p14:xfrm>
              <a:off x="787400" y="3378200"/>
              <a:ext cx="146050" cy="320675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33"/>
            </p:blipFill>
            <p:spPr>
              <a:xfrm>
                <a:off x="787400" y="3378200"/>
                <a:ext cx="146050" cy="320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" p14:bwMode="auto">
            <p14:nvContentPartPr>
              <p14:cNvPr id="22" name="墨迹 21"/>
              <p14:cNvContentPartPr/>
              <p14:nvPr/>
            </p14:nvContentPartPr>
            <p14:xfrm>
              <a:off x="990600" y="3121025"/>
              <a:ext cx="69850" cy="501650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35"/>
            </p:blipFill>
            <p:spPr>
              <a:xfrm>
                <a:off x="990600" y="3121025"/>
                <a:ext cx="69850" cy="501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" p14:bwMode="auto">
            <p14:nvContentPartPr>
              <p14:cNvPr id="23" name="墨迹 22"/>
              <p14:cNvContentPartPr/>
              <p14:nvPr/>
            </p14:nvContentPartPr>
            <p14:xfrm>
              <a:off x="1019175" y="3168650"/>
              <a:ext cx="6350" cy="360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37"/>
            </p:blipFill>
            <p:spPr>
              <a:xfrm>
                <a:off x="1019175" y="31686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" p14:bwMode="auto">
            <p14:nvContentPartPr>
              <p14:cNvPr id="24" name="墨迹 23"/>
              <p14:cNvContentPartPr/>
              <p14:nvPr/>
            </p14:nvContentPartPr>
            <p14:xfrm>
              <a:off x="1082675" y="3295650"/>
              <a:ext cx="25400" cy="254000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39"/>
            </p:blipFill>
            <p:spPr>
              <a:xfrm>
                <a:off x="1082675" y="3295650"/>
                <a:ext cx="25400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" p14:bwMode="auto">
            <p14:nvContentPartPr>
              <p14:cNvPr id="25" name="墨迹 24"/>
              <p14:cNvContentPartPr/>
              <p14:nvPr/>
            </p14:nvContentPartPr>
            <p14:xfrm>
              <a:off x="1035050" y="3419475"/>
              <a:ext cx="114300" cy="53975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41"/>
            </p:blipFill>
            <p:spPr>
              <a:xfrm>
                <a:off x="1035050" y="3419475"/>
                <a:ext cx="114300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" p14:bwMode="auto">
            <p14:nvContentPartPr>
              <p14:cNvPr id="26" name="墨迹 25"/>
              <p14:cNvContentPartPr/>
              <p14:nvPr/>
            </p14:nvContentPartPr>
            <p14:xfrm>
              <a:off x="1241425" y="3267075"/>
              <a:ext cx="123825" cy="403225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43"/>
            </p:blipFill>
            <p:spPr>
              <a:xfrm>
                <a:off x="1241425" y="3267075"/>
                <a:ext cx="123825" cy="403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" p14:bwMode="auto">
            <p14:nvContentPartPr>
              <p14:cNvPr id="27" name="墨迹 26"/>
              <p14:cNvContentPartPr/>
              <p14:nvPr/>
            </p14:nvContentPartPr>
            <p14:xfrm>
              <a:off x="1431925" y="3197225"/>
              <a:ext cx="177800" cy="104775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45"/>
            </p:blipFill>
            <p:spPr>
              <a:xfrm>
                <a:off x="1431925" y="3197225"/>
                <a:ext cx="177800" cy="104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" p14:bwMode="auto">
            <p14:nvContentPartPr>
              <p14:cNvPr id="28" name="墨迹 27"/>
              <p14:cNvContentPartPr/>
              <p14:nvPr/>
            </p14:nvContentPartPr>
            <p14:xfrm>
              <a:off x="1536700" y="3187700"/>
              <a:ext cx="92075" cy="149225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47"/>
            </p:blipFill>
            <p:spPr>
              <a:xfrm>
                <a:off x="1536700" y="3187700"/>
                <a:ext cx="92075" cy="149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" p14:bwMode="auto">
            <p14:nvContentPartPr>
              <p14:cNvPr id="29" name="墨迹 28"/>
              <p14:cNvContentPartPr/>
              <p14:nvPr/>
            </p14:nvContentPartPr>
            <p14:xfrm>
              <a:off x="1695450" y="3209925"/>
              <a:ext cx="168275" cy="123825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49"/>
            </p:blipFill>
            <p:spPr>
              <a:xfrm>
                <a:off x="1695450" y="3209925"/>
                <a:ext cx="168275" cy="123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" p14:bwMode="auto">
            <p14:nvContentPartPr>
              <p14:cNvPr id="30" name="墨迹 29"/>
              <p14:cNvContentPartPr/>
              <p14:nvPr/>
            </p14:nvContentPartPr>
            <p14:xfrm>
              <a:off x="1765300" y="3111500"/>
              <a:ext cx="76200" cy="244475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51"/>
            </p:blipFill>
            <p:spPr>
              <a:xfrm>
                <a:off x="1765300" y="3111500"/>
                <a:ext cx="76200" cy="244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" p14:bwMode="auto">
            <p14:nvContentPartPr>
              <p14:cNvPr id="31" name="墨迹 30"/>
              <p14:cNvContentPartPr/>
              <p14:nvPr/>
            </p14:nvContentPartPr>
            <p14:xfrm>
              <a:off x="1901825" y="2908300"/>
              <a:ext cx="155575" cy="365125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53"/>
            </p:blipFill>
            <p:spPr>
              <a:xfrm>
                <a:off x="1901825" y="2908300"/>
                <a:ext cx="155575" cy="365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" p14:bwMode="auto">
            <p14:nvContentPartPr>
              <p14:cNvPr id="32" name="墨迹 31"/>
              <p14:cNvContentPartPr/>
              <p14:nvPr/>
            </p14:nvContentPartPr>
            <p14:xfrm>
              <a:off x="1876425" y="2895600"/>
              <a:ext cx="6350" cy="360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37"/>
            </p:blipFill>
            <p:spPr>
              <a:xfrm>
                <a:off x="1876425" y="289560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" p14:bwMode="auto">
            <p14:nvContentPartPr>
              <p14:cNvPr id="33" name="墨迹 32"/>
              <p14:cNvContentPartPr/>
              <p14:nvPr/>
            </p14:nvContentPartPr>
            <p14:xfrm>
              <a:off x="1939925" y="2978150"/>
              <a:ext cx="88900" cy="69850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56"/>
            </p:blipFill>
            <p:spPr>
              <a:xfrm>
                <a:off x="1939925" y="2978150"/>
                <a:ext cx="8890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" p14:bwMode="auto">
            <p14:nvContentPartPr>
              <p14:cNvPr id="34" name="墨迹 33"/>
              <p14:cNvContentPartPr/>
              <p14:nvPr/>
            </p14:nvContentPartPr>
            <p14:xfrm>
              <a:off x="2092325" y="2876550"/>
              <a:ext cx="165100" cy="339725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58"/>
            </p:blipFill>
            <p:spPr>
              <a:xfrm>
                <a:off x="2092325" y="2876550"/>
                <a:ext cx="165100" cy="339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" p14:bwMode="auto">
            <p14:nvContentPartPr>
              <p14:cNvPr id="35" name="墨迹 34"/>
              <p14:cNvContentPartPr/>
              <p14:nvPr/>
            </p14:nvContentPartPr>
            <p14:xfrm>
              <a:off x="1873250" y="2828925"/>
              <a:ext cx="111125" cy="66675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60"/>
            </p:blipFill>
            <p:spPr>
              <a:xfrm>
                <a:off x="1873250" y="2828925"/>
                <a:ext cx="111125" cy="66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" p14:bwMode="auto">
            <p14:nvContentPartPr>
              <p14:cNvPr id="36" name="墨迹 35"/>
              <p14:cNvContentPartPr/>
              <p14:nvPr/>
            </p14:nvContentPartPr>
            <p14:xfrm>
              <a:off x="2898775" y="3886200"/>
              <a:ext cx="196850" cy="454025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62"/>
            </p:blipFill>
            <p:spPr>
              <a:xfrm>
                <a:off x="2898775" y="3886200"/>
                <a:ext cx="196850" cy="454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" p14:bwMode="auto">
            <p14:nvContentPartPr>
              <p14:cNvPr id="37" name="墨迹 36"/>
              <p14:cNvContentPartPr/>
              <p14:nvPr/>
            </p14:nvContentPartPr>
            <p14:xfrm>
              <a:off x="6438900" y="1939925"/>
              <a:ext cx="231775" cy="231775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64"/>
            </p:blipFill>
            <p:spPr>
              <a:xfrm>
                <a:off x="6438900" y="1939925"/>
                <a:ext cx="231775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" p14:bwMode="auto">
            <p14:nvContentPartPr>
              <p14:cNvPr id="38" name="墨迹 37"/>
              <p14:cNvContentPartPr/>
              <p14:nvPr/>
            </p14:nvContentPartPr>
            <p14:xfrm>
              <a:off x="6765925" y="1831975"/>
              <a:ext cx="155575" cy="450850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66"/>
            </p:blipFill>
            <p:spPr>
              <a:xfrm>
                <a:off x="6765925" y="1831975"/>
                <a:ext cx="155575" cy="450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" p14:bwMode="auto">
            <p14:nvContentPartPr>
              <p14:cNvPr id="39" name="墨迹 38"/>
              <p14:cNvContentPartPr/>
              <p14:nvPr/>
            </p14:nvContentPartPr>
            <p14:xfrm>
              <a:off x="6981825" y="1895475"/>
              <a:ext cx="133350" cy="422275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68"/>
            </p:blipFill>
            <p:spPr>
              <a:xfrm>
                <a:off x="6981825" y="1895475"/>
                <a:ext cx="133350" cy="422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" p14:bwMode="auto">
            <p14:nvContentPartPr>
              <p14:cNvPr id="40" name="墨迹 39"/>
              <p14:cNvContentPartPr/>
              <p14:nvPr/>
            </p14:nvContentPartPr>
            <p14:xfrm>
              <a:off x="6435725" y="2279650"/>
              <a:ext cx="193675" cy="15875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70"/>
            </p:blipFill>
            <p:spPr>
              <a:xfrm>
                <a:off x="6435725" y="2279650"/>
                <a:ext cx="193675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" p14:bwMode="auto">
            <p14:nvContentPartPr>
              <p14:cNvPr id="41" name="墨迹 40"/>
              <p14:cNvContentPartPr/>
              <p14:nvPr/>
            </p14:nvContentPartPr>
            <p14:xfrm>
              <a:off x="7032625" y="2301875"/>
              <a:ext cx="152400" cy="25400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72"/>
            </p:blipFill>
            <p:spPr>
              <a:xfrm>
                <a:off x="7032625" y="2301875"/>
                <a:ext cx="15240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" p14:bwMode="auto">
            <p14:nvContentPartPr>
              <p14:cNvPr id="42" name="墨迹 41"/>
              <p14:cNvContentPartPr/>
              <p14:nvPr/>
            </p14:nvContentPartPr>
            <p14:xfrm>
              <a:off x="6546850" y="2489200"/>
              <a:ext cx="79375" cy="1708150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74"/>
            </p:blipFill>
            <p:spPr>
              <a:xfrm>
                <a:off x="6546850" y="2489200"/>
                <a:ext cx="79375" cy="1708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" p14:bwMode="auto">
            <p14:nvContentPartPr>
              <p14:cNvPr id="43" name="墨迹 42"/>
              <p14:cNvContentPartPr/>
              <p14:nvPr/>
            </p14:nvContentPartPr>
            <p14:xfrm>
              <a:off x="6753225" y="2416175"/>
              <a:ext cx="342900" cy="1800225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76"/>
            </p:blipFill>
            <p:spPr>
              <a:xfrm>
                <a:off x="6753225" y="2416175"/>
                <a:ext cx="342900" cy="1800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" p14:bwMode="auto">
            <p14:nvContentPartPr>
              <p14:cNvPr id="44" name="墨迹 43"/>
              <p14:cNvContentPartPr/>
              <p14:nvPr/>
            </p14:nvContentPartPr>
            <p14:xfrm>
              <a:off x="6594475" y="4705350"/>
              <a:ext cx="257175" cy="196850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78"/>
            </p:blipFill>
            <p:spPr>
              <a:xfrm>
                <a:off x="6594475" y="4705350"/>
                <a:ext cx="257175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" p14:bwMode="auto">
            <p14:nvContentPartPr>
              <p14:cNvPr id="45" name="墨迹 44"/>
              <p14:cNvContentPartPr/>
              <p14:nvPr/>
            </p14:nvContentPartPr>
            <p14:xfrm>
              <a:off x="6769100" y="4584700"/>
              <a:ext cx="53975" cy="428625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80"/>
            </p:blipFill>
            <p:spPr>
              <a:xfrm>
                <a:off x="6769100" y="4584700"/>
                <a:ext cx="53975" cy="428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" p14:bwMode="auto">
            <p14:nvContentPartPr>
              <p14:cNvPr id="46" name="墨迹 45"/>
              <p14:cNvContentPartPr/>
              <p14:nvPr/>
            </p14:nvContentPartPr>
            <p14:xfrm>
              <a:off x="6680200" y="5146675"/>
              <a:ext cx="82550" cy="317500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82"/>
            </p:blipFill>
            <p:spPr>
              <a:xfrm>
                <a:off x="6680200" y="5146675"/>
                <a:ext cx="82550" cy="317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" p14:bwMode="auto">
            <p14:nvContentPartPr>
              <p14:cNvPr id="47" name="墨迹 46"/>
              <p14:cNvContentPartPr/>
              <p14:nvPr/>
            </p14:nvContentPartPr>
            <p14:xfrm>
              <a:off x="6740525" y="5181600"/>
              <a:ext cx="69850" cy="282575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84"/>
            </p:blipFill>
            <p:spPr>
              <a:xfrm>
                <a:off x="6740525" y="5181600"/>
                <a:ext cx="69850" cy="282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5" p14:bwMode="auto">
            <p14:nvContentPartPr>
              <p14:cNvPr id="48" name="墨迹 47"/>
              <p14:cNvContentPartPr/>
              <p14:nvPr/>
            </p14:nvContentPartPr>
            <p14:xfrm>
              <a:off x="6727825" y="5305425"/>
              <a:ext cx="6350" cy="360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86"/>
            </p:blipFill>
            <p:spPr>
              <a:xfrm>
                <a:off x="6727825" y="53054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7" p14:bwMode="auto">
            <p14:nvContentPartPr>
              <p14:cNvPr id="49" name="墨迹 48"/>
              <p14:cNvContentPartPr/>
              <p14:nvPr/>
            </p14:nvContentPartPr>
            <p14:xfrm>
              <a:off x="7305675" y="2079625"/>
              <a:ext cx="130175" cy="28575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88"/>
            </p:blipFill>
            <p:spPr>
              <a:xfrm>
                <a:off x="7305675" y="2079625"/>
                <a:ext cx="130175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9" p14:bwMode="auto">
            <p14:nvContentPartPr>
              <p14:cNvPr id="50" name="墨迹 49"/>
              <p14:cNvContentPartPr/>
              <p14:nvPr/>
            </p14:nvContentPartPr>
            <p14:xfrm>
              <a:off x="7366000" y="2012950"/>
              <a:ext cx="114300" cy="196850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90"/>
            </p:blipFill>
            <p:spPr>
              <a:xfrm>
                <a:off x="7366000" y="2012950"/>
                <a:ext cx="11430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1" p14:bwMode="auto">
            <p14:nvContentPartPr>
              <p14:cNvPr id="51" name="墨迹 50"/>
              <p14:cNvContentPartPr/>
              <p14:nvPr/>
            </p14:nvContentPartPr>
            <p14:xfrm>
              <a:off x="7546975" y="1924050"/>
              <a:ext cx="231775" cy="257175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92"/>
            </p:blipFill>
            <p:spPr>
              <a:xfrm>
                <a:off x="7546975" y="1924050"/>
                <a:ext cx="231775" cy="257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3" p14:bwMode="auto">
            <p14:nvContentPartPr>
              <p14:cNvPr id="52" name="墨迹 51"/>
              <p14:cNvContentPartPr/>
              <p14:nvPr/>
            </p14:nvContentPartPr>
            <p14:xfrm>
              <a:off x="8124825" y="1955800"/>
              <a:ext cx="152400" cy="390525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94"/>
            </p:blipFill>
            <p:spPr>
              <a:xfrm>
                <a:off x="8124825" y="1955800"/>
                <a:ext cx="152400" cy="390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5" p14:bwMode="auto">
            <p14:nvContentPartPr>
              <p14:cNvPr id="53" name="墨迹 52"/>
              <p14:cNvContentPartPr/>
              <p14:nvPr/>
            </p14:nvContentPartPr>
            <p14:xfrm>
              <a:off x="7842250" y="1905000"/>
              <a:ext cx="19050" cy="266700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96"/>
            </p:blipFill>
            <p:spPr>
              <a:xfrm>
                <a:off x="7842250" y="1905000"/>
                <a:ext cx="19050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7" p14:bwMode="auto">
            <p14:nvContentPartPr>
              <p14:cNvPr id="54" name="墨迹 53"/>
              <p14:cNvContentPartPr/>
              <p14:nvPr/>
            </p14:nvContentPartPr>
            <p14:xfrm>
              <a:off x="7839075" y="1882775"/>
              <a:ext cx="155575" cy="314325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98"/>
            </p:blipFill>
            <p:spPr>
              <a:xfrm>
                <a:off x="7839075" y="1882775"/>
                <a:ext cx="155575" cy="314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9" p14:bwMode="auto">
            <p14:nvContentPartPr>
              <p14:cNvPr id="55" name="墨迹 54"/>
              <p14:cNvContentPartPr/>
              <p14:nvPr/>
            </p14:nvContentPartPr>
            <p14:xfrm>
              <a:off x="7826375" y="2251075"/>
              <a:ext cx="209550" cy="12700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100"/>
            </p:blipFill>
            <p:spPr>
              <a:xfrm>
                <a:off x="7826375" y="2251075"/>
                <a:ext cx="2095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1" p14:bwMode="auto">
            <p14:nvContentPartPr>
              <p14:cNvPr id="56" name="墨迹 55"/>
              <p14:cNvContentPartPr/>
              <p14:nvPr/>
            </p14:nvContentPartPr>
            <p14:xfrm>
              <a:off x="7839075" y="2333625"/>
              <a:ext cx="209550" cy="117475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102"/>
            </p:blipFill>
            <p:spPr>
              <a:xfrm>
                <a:off x="7839075" y="2333625"/>
                <a:ext cx="209550" cy="117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3" p14:bwMode="auto">
            <p14:nvContentPartPr>
              <p14:cNvPr id="57" name="墨迹 56"/>
              <p14:cNvContentPartPr/>
              <p14:nvPr/>
            </p14:nvContentPartPr>
            <p14:xfrm>
              <a:off x="774700" y="3717925"/>
              <a:ext cx="190500" cy="79375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104"/>
            </p:blipFill>
            <p:spPr>
              <a:xfrm>
                <a:off x="774700" y="3717925"/>
                <a:ext cx="190500" cy="79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5" p14:bwMode="auto">
            <p14:nvContentPartPr>
              <p14:cNvPr id="58" name="墨迹 57"/>
              <p14:cNvContentPartPr/>
              <p14:nvPr/>
            </p14:nvContentPartPr>
            <p14:xfrm>
              <a:off x="1327150" y="3594100"/>
              <a:ext cx="158750" cy="95250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106"/>
            </p:blipFill>
            <p:spPr>
              <a:xfrm>
                <a:off x="1327150" y="3594100"/>
                <a:ext cx="15875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7" p14:bwMode="auto">
            <p14:nvContentPartPr>
              <p14:cNvPr id="59" name="墨迹 58"/>
              <p14:cNvContentPartPr/>
              <p14:nvPr/>
            </p14:nvContentPartPr>
            <p14:xfrm>
              <a:off x="1797050" y="3403600"/>
              <a:ext cx="120650" cy="73025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108"/>
            </p:blipFill>
            <p:spPr>
              <a:xfrm>
                <a:off x="1797050" y="3403600"/>
                <a:ext cx="120650" cy="73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9" p14:bwMode="auto">
            <p14:nvContentPartPr>
              <p14:cNvPr id="60" name="墨迹 59"/>
              <p14:cNvContentPartPr/>
              <p14:nvPr/>
            </p14:nvContentPartPr>
            <p14:xfrm>
              <a:off x="2187575" y="3206750"/>
              <a:ext cx="155575" cy="98425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110"/>
            </p:blipFill>
            <p:spPr>
              <a:xfrm>
                <a:off x="2187575" y="3206750"/>
                <a:ext cx="155575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1" p14:bwMode="auto">
            <p14:nvContentPartPr>
              <p14:cNvPr id="61" name="墨迹 60"/>
              <p14:cNvContentPartPr/>
              <p14:nvPr/>
            </p14:nvContentPartPr>
            <p14:xfrm>
              <a:off x="1790700" y="2657475"/>
              <a:ext cx="320675" cy="692150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112"/>
            </p:blipFill>
            <p:spPr>
              <a:xfrm>
                <a:off x="1790700" y="2657475"/>
                <a:ext cx="320675" cy="692150"/>
              </a:xfrm>
              <a:prstGeom prst="rect"/>
            </p:spPr>
          </p:pic>
        </mc:Fallback>
      </mc:AlternateContent>
    </p:spTree>
    <p:custDataLst>
      <p:tags r:id="rId113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>
                <a:sym typeface="+mn-ea"/>
              </a:rPr>
              <a:t>Type 2 Grammar</a:t>
            </a:r>
            <a:r>
              <a:rPr lang="zh-CN" altLang="en-US">
                <a:sym typeface="+mn-ea"/>
              </a:rPr>
              <a:t>（</a:t>
            </a:r>
            <a:r>
              <a:rPr lang="en-US" altLang="zh-CN">
                <a:sym typeface="+mn-ea"/>
              </a:rPr>
              <a:t>Context free grammar / BNF </a:t>
            </a:r>
            <a:r>
              <a:rPr lang="zh-CN" altLang="en-US">
                <a:sym typeface="+mn-ea"/>
              </a:rPr>
              <a:t>）</a:t>
            </a:r>
            <a:br>
              <a:rPr lang="en-US" altLang="zh-CN">
                <a:sym typeface="+mn-ea"/>
              </a:rPr>
            </a:br>
            <a:r>
              <a:rPr lang="en-US" altLang="zh-CN">
                <a:sym typeface="+mn-ea"/>
              </a:rPr>
              <a:t>2</a:t>
            </a:r>
            <a:r>
              <a:rPr lang="zh-CN" altLang="en-US">
                <a:sym typeface="+mn-ea"/>
              </a:rPr>
              <a:t>型文法（前后文无关文法</a:t>
            </a:r>
            <a:r>
              <a:rPr lang="en-US" altLang="zh-CN">
                <a:sym typeface="+mn-ea"/>
              </a:rPr>
              <a:t> / BNF</a:t>
            </a:r>
            <a:r>
              <a:rPr lang="zh-CN" altLang="en-US">
                <a:sym typeface="+mn-ea"/>
              </a:rPr>
              <a:t>表示</a:t>
            </a:r>
            <a:r>
              <a:rPr lang="en-US" altLang="zh-CN">
                <a:sym typeface="+mn-ea"/>
              </a:rPr>
              <a:t>	</a:t>
            </a:r>
            <a:r>
              <a:rPr lang="zh-CN" altLang="en-US">
                <a:sym typeface="+mn-ea"/>
              </a:rPr>
              <a:t>）</a:t>
            </a:r>
            <a:br>
              <a:rPr lang="zh-CN" altLang="en-US"/>
            </a:b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5" name="内容占位符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09575" y="1259205"/>
            <a:ext cx="6038850" cy="436118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0235" y="1259205"/>
            <a:ext cx="4708525" cy="3437890"/>
          </a:xfrm>
          <a:prstGeom prst="rect">
            <a:avLst/>
          </a:prstGeom>
        </p:spPr>
      </p:pic>
      <p:sp>
        <p:nvSpPr>
          <p:cNvPr id="9" name="圆角矩形 8"/>
          <p:cNvSpPr/>
          <p:nvPr/>
        </p:nvSpPr>
        <p:spPr>
          <a:xfrm>
            <a:off x="6829425" y="4697095"/>
            <a:ext cx="5174615" cy="177927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en-US" altLang="zh-CN"/>
              <a:t>BNF &amp; EBNF</a:t>
            </a:r>
            <a:endParaRPr lang="en-US" altLang="zh-CN"/>
          </a:p>
          <a:p>
            <a:pPr algn="l"/>
            <a:r>
              <a:rPr lang="zh-CN" altLang="en-US">
                <a:sym typeface="+mn-ea"/>
              </a:rPr>
              <a:t>http://www.cs.man.ac.uk/~pjj/bnf/bnf.html</a:t>
            </a:r>
            <a:endParaRPr lang="en-US" altLang="zh-CN"/>
          </a:p>
          <a:p>
            <a:pPr algn="l"/>
            <a:r>
              <a:rPr lang="en-US" altLang="zh-CN"/>
              <a:t> =&gt; C program BNF &amp; EBNF</a:t>
            </a:r>
            <a:endParaRPr lang="en-US" altLang="zh-CN"/>
          </a:p>
          <a:p>
            <a:pPr algn="l"/>
            <a:r>
              <a:rPr lang="en-US" altLang="zh-CN"/>
              <a:t>http://www.cs.man.ac.uk/~pjj/bnf/c_syntax.bnf</a:t>
            </a:r>
            <a:endParaRPr lang="en-US" altLang="zh-CN"/>
          </a:p>
          <a:p>
            <a:pPr algn="l"/>
            <a:r>
              <a:rPr lang="en-US" altLang="zh-CN"/>
              <a:t>http://www.cs.man.ac.uk/~pjj/bnf/c_syntax.k_r</a:t>
            </a:r>
            <a:endParaRPr lang="en-US" altLang="zh-C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3" name="墨迹 2"/>
              <p14:cNvContentPartPr/>
              <p14:nvPr/>
            </p14:nvContentPartPr>
            <p14:xfrm>
              <a:off x="4279900" y="4029075"/>
              <a:ext cx="254000" cy="200025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4"/>
            </p:blipFill>
            <p:spPr>
              <a:xfrm>
                <a:off x="4279900" y="4029075"/>
                <a:ext cx="254000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6" name="墨迹 5"/>
              <p14:cNvContentPartPr/>
              <p14:nvPr/>
            </p14:nvContentPartPr>
            <p14:xfrm>
              <a:off x="3949700" y="4022725"/>
              <a:ext cx="250825" cy="231775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6"/>
            </p:blipFill>
            <p:spPr>
              <a:xfrm>
                <a:off x="3949700" y="4022725"/>
                <a:ext cx="250825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8" name="墨迹 7"/>
              <p14:cNvContentPartPr/>
              <p14:nvPr/>
            </p14:nvContentPartPr>
            <p14:xfrm>
              <a:off x="4003675" y="4054475"/>
              <a:ext cx="149225" cy="269875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8"/>
            </p:blipFill>
            <p:spPr>
              <a:xfrm>
                <a:off x="4003675" y="4054475"/>
                <a:ext cx="149225" cy="269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10" name="墨迹 9"/>
              <p14:cNvContentPartPr/>
              <p14:nvPr/>
            </p14:nvContentPartPr>
            <p14:xfrm>
              <a:off x="3930650" y="3990975"/>
              <a:ext cx="165100" cy="52070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0"/>
            </p:blipFill>
            <p:spPr>
              <a:xfrm>
                <a:off x="3930650" y="3990975"/>
                <a:ext cx="165100" cy="520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11" name="墨迹 10"/>
              <p14:cNvContentPartPr/>
              <p14:nvPr/>
            </p14:nvContentPartPr>
            <p14:xfrm>
              <a:off x="4537075" y="4175125"/>
              <a:ext cx="114300" cy="22225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2"/>
            </p:blipFill>
            <p:spPr>
              <a:xfrm>
                <a:off x="4537075" y="4175125"/>
                <a:ext cx="114300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12" name="墨迹 11"/>
              <p14:cNvContentPartPr/>
              <p14:nvPr/>
            </p14:nvContentPartPr>
            <p14:xfrm>
              <a:off x="4521200" y="4197350"/>
              <a:ext cx="171450" cy="12700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4"/>
            </p:blipFill>
            <p:spPr>
              <a:xfrm>
                <a:off x="4521200" y="4197350"/>
                <a:ext cx="17145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3" name="墨迹 12"/>
              <p14:cNvContentPartPr/>
              <p14:nvPr/>
            </p14:nvContentPartPr>
            <p14:xfrm>
              <a:off x="4514850" y="4124325"/>
              <a:ext cx="152400" cy="231775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16"/>
            </p:blipFill>
            <p:spPr>
              <a:xfrm>
                <a:off x="4514850" y="4124325"/>
                <a:ext cx="152400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4" name="墨迹 13"/>
              <p14:cNvContentPartPr/>
              <p14:nvPr/>
            </p14:nvContentPartPr>
            <p14:xfrm>
              <a:off x="1470025" y="5791200"/>
              <a:ext cx="60325" cy="295275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18"/>
            </p:blipFill>
            <p:spPr>
              <a:xfrm>
                <a:off x="1470025" y="5791200"/>
                <a:ext cx="60325" cy="295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5" name="墨迹 14"/>
              <p14:cNvContentPartPr/>
              <p14:nvPr/>
            </p14:nvContentPartPr>
            <p14:xfrm>
              <a:off x="1450975" y="5743575"/>
              <a:ext cx="203200" cy="307975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0"/>
            </p:blipFill>
            <p:spPr>
              <a:xfrm>
                <a:off x="1450975" y="5743575"/>
                <a:ext cx="203200" cy="307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16" name="墨迹 15"/>
              <p14:cNvContentPartPr/>
              <p14:nvPr/>
            </p14:nvContentPartPr>
            <p14:xfrm>
              <a:off x="1660525" y="5740400"/>
              <a:ext cx="95250" cy="32385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2"/>
            </p:blipFill>
            <p:spPr>
              <a:xfrm>
                <a:off x="1660525" y="5740400"/>
                <a:ext cx="95250" cy="323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17" name="墨迹 16"/>
              <p14:cNvContentPartPr/>
              <p14:nvPr/>
            </p14:nvContentPartPr>
            <p14:xfrm>
              <a:off x="1651000" y="5600700"/>
              <a:ext cx="149225" cy="377825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24"/>
            </p:blipFill>
            <p:spPr>
              <a:xfrm>
                <a:off x="1651000" y="5600700"/>
                <a:ext cx="149225" cy="377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18" name="墨迹 17"/>
              <p14:cNvContentPartPr/>
              <p14:nvPr/>
            </p14:nvContentPartPr>
            <p14:xfrm>
              <a:off x="1831975" y="5708650"/>
              <a:ext cx="117475" cy="327025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26"/>
            </p:blipFill>
            <p:spPr>
              <a:xfrm>
                <a:off x="1831975" y="5708650"/>
                <a:ext cx="117475" cy="327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19" name="墨迹 18"/>
              <p14:cNvContentPartPr/>
              <p14:nvPr/>
            </p14:nvContentPartPr>
            <p14:xfrm>
              <a:off x="1812925" y="5645150"/>
              <a:ext cx="117475" cy="5715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28"/>
            </p:blipFill>
            <p:spPr>
              <a:xfrm>
                <a:off x="1812925" y="5645150"/>
                <a:ext cx="117475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20" name="墨迹 19"/>
              <p14:cNvContentPartPr/>
              <p14:nvPr/>
            </p14:nvContentPartPr>
            <p14:xfrm>
              <a:off x="1905000" y="5784850"/>
              <a:ext cx="158750" cy="57150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0"/>
            </p:blipFill>
            <p:spPr>
              <a:xfrm>
                <a:off x="1905000" y="5784850"/>
                <a:ext cx="15875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21" name="墨迹 20"/>
              <p14:cNvContentPartPr/>
              <p14:nvPr/>
            </p14:nvContentPartPr>
            <p14:xfrm>
              <a:off x="8540750" y="4832350"/>
              <a:ext cx="238125" cy="127000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32"/>
            </p:blipFill>
            <p:spPr>
              <a:xfrm>
                <a:off x="8540750" y="4832350"/>
                <a:ext cx="238125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22" name="墨迹 21"/>
              <p14:cNvContentPartPr/>
              <p14:nvPr/>
            </p14:nvContentPartPr>
            <p14:xfrm>
              <a:off x="8651875" y="4810125"/>
              <a:ext cx="114300" cy="273050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34"/>
            </p:blipFill>
            <p:spPr>
              <a:xfrm>
                <a:off x="8651875" y="4810125"/>
                <a:ext cx="114300" cy="273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23" name="墨迹 22"/>
              <p14:cNvContentPartPr/>
              <p14:nvPr/>
            </p14:nvContentPartPr>
            <p14:xfrm>
              <a:off x="8804275" y="4721225"/>
              <a:ext cx="104775" cy="381000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36"/>
            </p:blipFill>
            <p:spPr>
              <a:xfrm>
                <a:off x="8804275" y="4721225"/>
                <a:ext cx="104775" cy="381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24" name="墨迹 23"/>
              <p14:cNvContentPartPr/>
              <p14:nvPr/>
            </p14:nvContentPartPr>
            <p14:xfrm>
              <a:off x="9026525" y="4740275"/>
              <a:ext cx="130175" cy="346075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38"/>
            </p:blipFill>
            <p:spPr>
              <a:xfrm>
                <a:off x="9026525" y="4740275"/>
                <a:ext cx="130175" cy="346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25" name="墨迹 24"/>
              <p14:cNvContentPartPr/>
              <p14:nvPr/>
            </p14:nvContentPartPr>
            <p14:xfrm>
              <a:off x="9048750" y="4848225"/>
              <a:ext cx="180975" cy="85725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40"/>
            </p:blipFill>
            <p:spPr>
              <a:xfrm>
                <a:off x="9048750" y="4848225"/>
                <a:ext cx="180975" cy="85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26" name="墨迹 25"/>
              <p14:cNvContentPartPr/>
              <p14:nvPr/>
            </p14:nvContentPartPr>
            <p14:xfrm>
              <a:off x="9115425" y="4829175"/>
              <a:ext cx="19050" cy="193675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42"/>
            </p:blipFill>
            <p:spPr>
              <a:xfrm>
                <a:off x="9115425" y="4829175"/>
                <a:ext cx="19050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27" name="墨迹 26"/>
              <p14:cNvContentPartPr/>
              <p14:nvPr/>
            </p14:nvContentPartPr>
            <p14:xfrm>
              <a:off x="9051925" y="4746625"/>
              <a:ext cx="250825" cy="400050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44"/>
            </p:blipFill>
            <p:spPr>
              <a:xfrm>
                <a:off x="9051925" y="4746625"/>
                <a:ext cx="250825" cy="400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28" name="墨迹 27"/>
              <p14:cNvContentPartPr/>
              <p14:nvPr/>
            </p14:nvContentPartPr>
            <p14:xfrm>
              <a:off x="9344025" y="4895850"/>
              <a:ext cx="9525" cy="200025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46"/>
            </p:blipFill>
            <p:spPr>
              <a:xfrm>
                <a:off x="9344025" y="4895850"/>
                <a:ext cx="9525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" p14:bwMode="auto">
            <p14:nvContentPartPr>
              <p14:cNvPr id="29" name="墨迹 28"/>
              <p14:cNvContentPartPr/>
              <p14:nvPr/>
            </p14:nvContentPartPr>
            <p14:xfrm>
              <a:off x="9324975" y="4835525"/>
              <a:ext cx="171450" cy="254000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48"/>
            </p:blipFill>
            <p:spPr>
              <a:xfrm>
                <a:off x="9324975" y="4835525"/>
                <a:ext cx="171450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30" name="墨迹 29"/>
              <p14:cNvContentPartPr/>
              <p14:nvPr/>
            </p14:nvContentPartPr>
            <p14:xfrm>
              <a:off x="9531350" y="4797425"/>
              <a:ext cx="127000" cy="311150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50"/>
            </p:blipFill>
            <p:spPr>
              <a:xfrm>
                <a:off x="9531350" y="4797425"/>
                <a:ext cx="127000" cy="311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31" name="墨迹 30"/>
              <p14:cNvContentPartPr/>
              <p14:nvPr/>
            </p14:nvContentPartPr>
            <p14:xfrm>
              <a:off x="9718675" y="4816475"/>
              <a:ext cx="3175" cy="304800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52"/>
            </p:blipFill>
            <p:spPr>
              <a:xfrm>
                <a:off x="9718675" y="4816475"/>
                <a:ext cx="3175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" p14:bwMode="auto">
            <p14:nvContentPartPr>
              <p14:cNvPr id="32" name="墨迹 31"/>
              <p14:cNvContentPartPr/>
              <p14:nvPr/>
            </p14:nvContentPartPr>
            <p14:xfrm>
              <a:off x="9715500" y="4762500"/>
              <a:ext cx="127000" cy="95250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54"/>
            </p:blipFill>
            <p:spPr>
              <a:xfrm>
                <a:off x="9715500" y="4762500"/>
                <a:ext cx="12700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" p14:bwMode="auto">
            <p14:nvContentPartPr>
              <p14:cNvPr id="33" name="墨迹 32"/>
              <p14:cNvContentPartPr/>
              <p14:nvPr/>
            </p14:nvContentPartPr>
            <p14:xfrm>
              <a:off x="9728200" y="4902200"/>
              <a:ext cx="152400" cy="57150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56"/>
            </p:blipFill>
            <p:spPr>
              <a:xfrm>
                <a:off x="9728200" y="4902200"/>
                <a:ext cx="15240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" p14:bwMode="auto">
            <p14:nvContentPartPr>
              <p14:cNvPr id="34" name="墨迹 33"/>
              <p14:cNvContentPartPr/>
              <p14:nvPr/>
            </p14:nvContentPartPr>
            <p14:xfrm>
              <a:off x="3841750" y="5873750"/>
              <a:ext cx="155575" cy="222250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58"/>
            </p:blipFill>
            <p:spPr>
              <a:xfrm>
                <a:off x="3841750" y="5873750"/>
                <a:ext cx="155575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" p14:bwMode="auto">
            <p14:nvContentPartPr>
              <p14:cNvPr id="35" name="墨迹 34"/>
              <p14:cNvContentPartPr/>
              <p14:nvPr/>
            </p14:nvContentPartPr>
            <p14:xfrm>
              <a:off x="3838575" y="5861050"/>
              <a:ext cx="92075" cy="31750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60"/>
            </p:blipFill>
            <p:spPr>
              <a:xfrm>
                <a:off x="3838575" y="5861050"/>
                <a:ext cx="92075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" p14:bwMode="auto">
            <p14:nvContentPartPr>
              <p14:cNvPr id="36" name="墨迹 35"/>
              <p14:cNvContentPartPr/>
              <p14:nvPr/>
            </p14:nvContentPartPr>
            <p14:xfrm>
              <a:off x="3863975" y="5943600"/>
              <a:ext cx="133350" cy="44450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62"/>
            </p:blipFill>
            <p:spPr>
              <a:xfrm>
                <a:off x="3863975" y="5943600"/>
                <a:ext cx="13335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" p14:bwMode="auto">
            <p14:nvContentPartPr>
              <p14:cNvPr id="37" name="墨迹 36"/>
              <p14:cNvContentPartPr/>
              <p14:nvPr/>
            </p14:nvContentPartPr>
            <p14:xfrm>
              <a:off x="4016375" y="5880100"/>
              <a:ext cx="25400" cy="193675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64"/>
            </p:blipFill>
            <p:spPr>
              <a:xfrm>
                <a:off x="4016375" y="5880100"/>
                <a:ext cx="25400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" p14:bwMode="auto">
            <p14:nvContentPartPr>
              <p14:cNvPr id="38" name="墨迹 37"/>
              <p14:cNvContentPartPr/>
              <p14:nvPr/>
            </p14:nvContentPartPr>
            <p14:xfrm>
              <a:off x="4003675" y="5854700"/>
              <a:ext cx="130175" cy="273050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66"/>
            </p:blipFill>
            <p:spPr>
              <a:xfrm>
                <a:off x="4003675" y="5854700"/>
                <a:ext cx="130175" cy="273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" p14:bwMode="auto">
            <p14:nvContentPartPr>
              <p14:cNvPr id="39" name="墨迹 38"/>
              <p14:cNvContentPartPr/>
              <p14:nvPr/>
            </p14:nvContentPartPr>
            <p14:xfrm>
              <a:off x="4159250" y="5889625"/>
              <a:ext cx="25400" cy="196850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68"/>
            </p:blipFill>
            <p:spPr>
              <a:xfrm>
                <a:off x="4159250" y="5889625"/>
                <a:ext cx="2540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" p14:bwMode="auto">
            <p14:nvContentPartPr>
              <p14:cNvPr id="40" name="墨迹 39"/>
              <p14:cNvContentPartPr/>
              <p14:nvPr/>
            </p14:nvContentPartPr>
            <p14:xfrm>
              <a:off x="4159250" y="5746750"/>
              <a:ext cx="66675" cy="292100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70"/>
            </p:blipFill>
            <p:spPr>
              <a:xfrm>
                <a:off x="4159250" y="5746750"/>
                <a:ext cx="66675" cy="292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" p14:bwMode="auto">
            <p14:nvContentPartPr>
              <p14:cNvPr id="41" name="墨迹 40"/>
              <p14:cNvContentPartPr/>
              <p14:nvPr/>
            </p14:nvContentPartPr>
            <p14:xfrm>
              <a:off x="4324350" y="5819775"/>
              <a:ext cx="44450" cy="266700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72"/>
            </p:blipFill>
            <p:spPr>
              <a:xfrm>
                <a:off x="4324350" y="5819775"/>
                <a:ext cx="44450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" p14:bwMode="auto">
            <p14:nvContentPartPr>
              <p14:cNvPr id="42" name="墨迹 41"/>
              <p14:cNvContentPartPr/>
              <p14:nvPr/>
            </p14:nvContentPartPr>
            <p14:xfrm>
              <a:off x="4283075" y="5784850"/>
              <a:ext cx="95250" cy="73025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74"/>
            </p:blipFill>
            <p:spPr>
              <a:xfrm>
                <a:off x="4283075" y="5784850"/>
                <a:ext cx="95250" cy="73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" p14:bwMode="auto">
            <p14:nvContentPartPr>
              <p14:cNvPr id="43" name="墨迹 42"/>
              <p14:cNvContentPartPr/>
              <p14:nvPr/>
            </p14:nvContentPartPr>
            <p14:xfrm>
              <a:off x="4337050" y="5915025"/>
              <a:ext cx="158750" cy="31750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76"/>
            </p:blipFill>
            <p:spPr>
              <a:xfrm>
                <a:off x="4337050" y="5915025"/>
                <a:ext cx="15875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" p14:bwMode="auto">
            <p14:nvContentPartPr>
              <p14:cNvPr id="44" name="墨迹 43"/>
              <p14:cNvContentPartPr/>
              <p14:nvPr/>
            </p14:nvContentPartPr>
            <p14:xfrm>
              <a:off x="4565650" y="5908675"/>
              <a:ext cx="276225" cy="34925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78"/>
            </p:blipFill>
            <p:spPr>
              <a:xfrm>
                <a:off x="4565650" y="5908675"/>
                <a:ext cx="276225" cy="34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" p14:bwMode="auto">
            <p14:nvContentPartPr>
              <p14:cNvPr id="45" name="墨迹 44"/>
              <p14:cNvContentPartPr/>
              <p14:nvPr/>
            </p14:nvContentPartPr>
            <p14:xfrm>
              <a:off x="4873625" y="5832475"/>
              <a:ext cx="120650" cy="149225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80"/>
            </p:blipFill>
            <p:spPr>
              <a:xfrm>
                <a:off x="4873625" y="5832475"/>
                <a:ext cx="120650" cy="149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" p14:bwMode="auto">
            <p14:nvContentPartPr>
              <p14:cNvPr id="46" name="墨迹 45"/>
              <p14:cNvContentPartPr/>
              <p14:nvPr/>
            </p14:nvContentPartPr>
            <p14:xfrm>
              <a:off x="5010150" y="5851525"/>
              <a:ext cx="79375" cy="120650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82"/>
            </p:blipFill>
            <p:spPr>
              <a:xfrm>
                <a:off x="5010150" y="5851525"/>
                <a:ext cx="79375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" p14:bwMode="auto">
            <p14:nvContentPartPr>
              <p14:cNvPr id="47" name="墨迹 46"/>
              <p14:cNvContentPartPr/>
              <p14:nvPr/>
            </p14:nvContentPartPr>
            <p14:xfrm>
              <a:off x="5035550" y="5848350"/>
              <a:ext cx="38100" cy="149225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84"/>
            </p:blipFill>
            <p:spPr>
              <a:xfrm>
                <a:off x="5035550" y="5848350"/>
                <a:ext cx="38100" cy="149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5" p14:bwMode="auto">
            <p14:nvContentPartPr>
              <p14:cNvPr id="48" name="墨迹 47"/>
              <p14:cNvContentPartPr/>
              <p14:nvPr/>
            </p14:nvContentPartPr>
            <p14:xfrm>
              <a:off x="5076825" y="5737225"/>
              <a:ext cx="301625" cy="244475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86"/>
            </p:blipFill>
            <p:spPr>
              <a:xfrm>
                <a:off x="5076825" y="5737225"/>
                <a:ext cx="301625" cy="244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7" p14:bwMode="auto">
            <p14:nvContentPartPr>
              <p14:cNvPr id="49" name="墨迹 48"/>
              <p14:cNvContentPartPr/>
              <p14:nvPr/>
            </p14:nvContentPartPr>
            <p14:xfrm>
              <a:off x="5410200" y="5632450"/>
              <a:ext cx="412750" cy="428625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88"/>
            </p:blipFill>
            <p:spPr>
              <a:xfrm>
                <a:off x="5410200" y="5632450"/>
                <a:ext cx="412750" cy="428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9" p14:bwMode="auto">
            <p14:nvContentPartPr>
              <p14:cNvPr id="50" name="墨迹 49"/>
              <p14:cNvContentPartPr/>
              <p14:nvPr/>
            </p14:nvContentPartPr>
            <p14:xfrm>
              <a:off x="5949950" y="5737225"/>
              <a:ext cx="53975" cy="222250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90"/>
            </p:blipFill>
            <p:spPr>
              <a:xfrm>
                <a:off x="5949950" y="5737225"/>
                <a:ext cx="53975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1" p14:bwMode="auto">
            <p14:nvContentPartPr>
              <p14:cNvPr id="51" name="墨迹 50"/>
              <p14:cNvContentPartPr/>
              <p14:nvPr/>
            </p14:nvContentPartPr>
            <p14:xfrm>
              <a:off x="5930900" y="5727700"/>
              <a:ext cx="139700" cy="234950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92"/>
            </p:blipFill>
            <p:spPr>
              <a:xfrm>
                <a:off x="5930900" y="5727700"/>
                <a:ext cx="139700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3" p14:bwMode="auto">
            <p14:nvContentPartPr>
              <p14:cNvPr id="52" name="墨迹 51"/>
              <p14:cNvContentPartPr/>
              <p14:nvPr/>
            </p14:nvContentPartPr>
            <p14:xfrm>
              <a:off x="6070600" y="5702300"/>
              <a:ext cx="38100" cy="285750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94"/>
            </p:blipFill>
            <p:spPr>
              <a:xfrm>
                <a:off x="6070600" y="5702300"/>
                <a:ext cx="38100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5" p14:bwMode="auto">
            <p14:nvContentPartPr>
              <p14:cNvPr id="53" name="墨迹 52"/>
              <p14:cNvContentPartPr/>
              <p14:nvPr/>
            </p14:nvContentPartPr>
            <p14:xfrm>
              <a:off x="6089650" y="5654675"/>
              <a:ext cx="82550" cy="276225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96"/>
            </p:blipFill>
            <p:spPr>
              <a:xfrm>
                <a:off x="6089650" y="5654675"/>
                <a:ext cx="82550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7" p14:bwMode="auto">
            <p14:nvContentPartPr>
              <p14:cNvPr id="54" name="墨迹 53"/>
              <p14:cNvContentPartPr/>
              <p14:nvPr/>
            </p14:nvContentPartPr>
            <p14:xfrm>
              <a:off x="6203950" y="5715000"/>
              <a:ext cx="69850" cy="260350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98"/>
            </p:blipFill>
            <p:spPr>
              <a:xfrm>
                <a:off x="6203950" y="5715000"/>
                <a:ext cx="69850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9" p14:bwMode="auto">
            <p14:nvContentPartPr>
              <p14:cNvPr id="55" name="墨迹 54"/>
              <p14:cNvContentPartPr/>
              <p14:nvPr/>
            </p14:nvContentPartPr>
            <p14:xfrm>
              <a:off x="6200775" y="5711825"/>
              <a:ext cx="82550" cy="19050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100"/>
            </p:blipFill>
            <p:spPr>
              <a:xfrm>
                <a:off x="6200775" y="5711825"/>
                <a:ext cx="825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1" p14:bwMode="auto">
            <p14:nvContentPartPr>
              <p14:cNvPr id="56" name="墨迹 55"/>
              <p14:cNvContentPartPr/>
              <p14:nvPr/>
            </p14:nvContentPartPr>
            <p14:xfrm>
              <a:off x="6257925" y="5816600"/>
              <a:ext cx="133350" cy="31750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102"/>
            </p:blipFill>
            <p:spPr>
              <a:xfrm>
                <a:off x="6257925" y="5816600"/>
                <a:ext cx="133350" cy="31750"/>
              </a:xfrm>
              <a:prstGeom prst="rect"/>
            </p:spPr>
          </p:pic>
        </mc:Fallback>
      </mc:AlternateContent>
    </p:spTree>
    <p:custDataLst>
      <p:tags r:id="rId103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8330" y="608330"/>
            <a:ext cx="10968990" cy="964565"/>
          </a:xfrm>
        </p:spPr>
        <p:txBody>
          <a:bodyPr>
            <a:noAutofit/>
          </a:bodyPr>
          <a:p>
            <a:r>
              <a:rPr lang="en-US" altLang="zh-CN" sz="2800">
                <a:sym typeface="+mn-ea"/>
              </a:rPr>
              <a:t>Type 3 Grammar</a:t>
            </a:r>
            <a:r>
              <a:rPr lang="zh-CN" altLang="en-US" sz="2800">
                <a:sym typeface="+mn-ea"/>
              </a:rPr>
              <a:t>（</a:t>
            </a:r>
            <a:r>
              <a:rPr lang="en-US" altLang="zh-CN" sz="2800">
                <a:sym typeface="+mn-ea"/>
              </a:rPr>
              <a:t>Regular grammar/Linear grammar</a:t>
            </a:r>
            <a:r>
              <a:rPr lang="zh-CN" altLang="en-US" sz="2800">
                <a:sym typeface="+mn-ea"/>
              </a:rPr>
              <a:t>）</a:t>
            </a:r>
            <a:br>
              <a:rPr lang="en-US" altLang="zh-CN" sz="2800">
                <a:sym typeface="+mn-ea"/>
              </a:rPr>
            </a:br>
            <a:r>
              <a:rPr lang="en-US" altLang="zh-CN" sz="2800">
                <a:sym typeface="+mn-ea"/>
              </a:rPr>
              <a:t>2</a:t>
            </a:r>
            <a:r>
              <a:rPr lang="zh-CN" altLang="en-US" sz="2800">
                <a:sym typeface="+mn-ea"/>
              </a:rPr>
              <a:t>型文法（正规文法</a:t>
            </a:r>
            <a:r>
              <a:rPr lang="en-US" altLang="zh-CN" sz="2800">
                <a:sym typeface="+mn-ea"/>
              </a:rPr>
              <a:t>/</a:t>
            </a:r>
            <a:r>
              <a:rPr lang="zh-CN" altLang="en-US" sz="2800">
                <a:sym typeface="+mn-ea"/>
              </a:rPr>
              <a:t>线性文法）</a:t>
            </a:r>
            <a:endParaRPr lang="zh-CN" altLang="en-US" sz="2800"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5" name="内容占位符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094990" y="1692910"/>
            <a:ext cx="5994400" cy="435292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3" name="墨迹 2"/>
              <p14:cNvContentPartPr/>
              <p14:nvPr/>
            </p14:nvContentPartPr>
            <p14:xfrm>
              <a:off x="6210300" y="1127125"/>
              <a:ext cx="269875" cy="323850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3"/>
            </p:blipFill>
            <p:spPr>
              <a:xfrm>
                <a:off x="6210300" y="1127125"/>
                <a:ext cx="269875" cy="323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6" name="墨迹 5"/>
              <p14:cNvContentPartPr/>
              <p14:nvPr/>
            </p14:nvContentPartPr>
            <p14:xfrm>
              <a:off x="6388100" y="1184275"/>
              <a:ext cx="161925" cy="352425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5"/>
            </p:blipFill>
            <p:spPr>
              <a:xfrm>
                <a:off x="6388100" y="1184275"/>
                <a:ext cx="161925" cy="352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7" name="墨迹 6"/>
              <p14:cNvContentPartPr/>
              <p14:nvPr/>
            </p14:nvContentPartPr>
            <p14:xfrm>
              <a:off x="6642100" y="1168400"/>
              <a:ext cx="6350" cy="36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7"/>
            </p:blipFill>
            <p:spPr>
              <a:xfrm>
                <a:off x="6642100" y="116840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8" name="墨迹 7"/>
              <p14:cNvContentPartPr/>
              <p14:nvPr/>
            </p14:nvContentPartPr>
            <p14:xfrm>
              <a:off x="6645275" y="1143000"/>
              <a:ext cx="117475" cy="371475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9"/>
            </p:blipFill>
            <p:spPr>
              <a:xfrm>
                <a:off x="6645275" y="1143000"/>
                <a:ext cx="117475" cy="371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9" name="墨迹 8"/>
              <p14:cNvContentPartPr/>
              <p14:nvPr/>
            </p14:nvContentPartPr>
            <p14:xfrm>
              <a:off x="6784975" y="1123950"/>
              <a:ext cx="209550" cy="34925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1"/>
            </p:blipFill>
            <p:spPr>
              <a:xfrm>
                <a:off x="6784975" y="1123950"/>
                <a:ext cx="209550" cy="349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10" name="墨迹 9"/>
              <p14:cNvContentPartPr/>
              <p14:nvPr/>
            </p14:nvContentPartPr>
            <p14:xfrm>
              <a:off x="7143750" y="1111250"/>
              <a:ext cx="6350" cy="36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7"/>
            </p:blipFill>
            <p:spPr>
              <a:xfrm>
                <a:off x="7143750" y="11112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11" name="墨迹 10"/>
              <p14:cNvContentPartPr/>
              <p14:nvPr/>
            </p14:nvContentPartPr>
            <p14:xfrm>
              <a:off x="7045325" y="1111250"/>
              <a:ext cx="101600" cy="37465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4"/>
            </p:blipFill>
            <p:spPr>
              <a:xfrm>
                <a:off x="7045325" y="1111250"/>
                <a:ext cx="101600" cy="374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2" name="墨迹 11"/>
              <p14:cNvContentPartPr/>
              <p14:nvPr/>
            </p14:nvContentPartPr>
            <p14:xfrm>
              <a:off x="7064375" y="1260475"/>
              <a:ext cx="152400" cy="21590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6"/>
            </p:blipFill>
            <p:spPr>
              <a:xfrm>
                <a:off x="7064375" y="1260475"/>
                <a:ext cx="152400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3" name="墨迹 12"/>
              <p14:cNvContentPartPr/>
              <p14:nvPr/>
            </p14:nvContentPartPr>
            <p14:xfrm>
              <a:off x="7273925" y="1146175"/>
              <a:ext cx="269875" cy="339725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18"/>
            </p:blipFill>
            <p:spPr>
              <a:xfrm>
                <a:off x="7273925" y="1146175"/>
                <a:ext cx="269875" cy="339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4" name="墨迹 13"/>
              <p14:cNvContentPartPr/>
              <p14:nvPr/>
            </p14:nvContentPartPr>
            <p14:xfrm>
              <a:off x="7559675" y="1152525"/>
              <a:ext cx="387350" cy="30480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20"/>
            </p:blipFill>
            <p:spPr>
              <a:xfrm>
                <a:off x="7559675" y="1152525"/>
                <a:ext cx="387350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15" name="墨迹 14"/>
              <p14:cNvContentPartPr/>
              <p14:nvPr/>
            </p14:nvContentPartPr>
            <p14:xfrm>
              <a:off x="8137525" y="1279525"/>
              <a:ext cx="520700" cy="28575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2"/>
            </p:blipFill>
            <p:spPr>
              <a:xfrm>
                <a:off x="8137525" y="1279525"/>
                <a:ext cx="520700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16" name="墨迹 15"/>
              <p14:cNvContentPartPr/>
              <p14:nvPr/>
            </p14:nvContentPartPr>
            <p14:xfrm>
              <a:off x="8813800" y="1187450"/>
              <a:ext cx="327025" cy="231775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4"/>
            </p:blipFill>
            <p:spPr>
              <a:xfrm>
                <a:off x="8813800" y="1187450"/>
                <a:ext cx="327025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17" name="墨迹 16"/>
              <p14:cNvContentPartPr/>
              <p14:nvPr/>
            </p14:nvContentPartPr>
            <p14:xfrm>
              <a:off x="9188450" y="1111250"/>
              <a:ext cx="495300" cy="282575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26"/>
            </p:blipFill>
            <p:spPr>
              <a:xfrm>
                <a:off x="9188450" y="1111250"/>
                <a:ext cx="495300" cy="282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18" name="墨迹 17"/>
              <p14:cNvContentPartPr/>
              <p14:nvPr/>
            </p14:nvContentPartPr>
            <p14:xfrm>
              <a:off x="9725025" y="1260475"/>
              <a:ext cx="155575" cy="155575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28"/>
            </p:blipFill>
            <p:spPr>
              <a:xfrm>
                <a:off x="9725025" y="1260475"/>
                <a:ext cx="155575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19" name="墨迹 18"/>
              <p14:cNvContentPartPr/>
              <p14:nvPr/>
            </p14:nvContentPartPr>
            <p14:xfrm>
              <a:off x="9855200" y="1130300"/>
              <a:ext cx="298450" cy="27940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30"/>
            </p:blipFill>
            <p:spPr>
              <a:xfrm>
                <a:off x="9855200" y="1130300"/>
                <a:ext cx="298450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20" name="墨迹 19"/>
              <p14:cNvContentPartPr/>
              <p14:nvPr/>
            </p14:nvContentPartPr>
            <p14:xfrm>
              <a:off x="10036175" y="1228725"/>
              <a:ext cx="50800" cy="22225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2"/>
            </p:blipFill>
            <p:spPr>
              <a:xfrm>
                <a:off x="10036175" y="1228725"/>
                <a:ext cx="50800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21" name="墨迹 20"/>
              <p14:cNvContentPartPr/>
              <p14:nvPr/>
            </p14:nvContentPartPr>
            <p14:xfrm>
              <a:off x="10220325" y="1114425"/>
              <a:ext cx="130175" cy="403225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34"/>
            </p:blipFill>
            <p:spPr>
              <a:xfrm>
                <a:off x="10220325" y="1114425"/>
                <a:ext cx="130175" cy="403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22" name="墨迹 21"/>
              <p14:cNvContentPartPr/>
              <p14:nvPr/>
            </p14:nvContentPartPr>
            <p14:xfrm>
              <a:off x="10239375" y="1219200"/>
              <a:ext cx="171450" cy="298450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36"/>
            </p:blipFill>
            <p:spPr>
              <a:xfrm>
                <a:off x="10239375" y="1219200"/>
                <a:ext cx="171450" cy="298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23" name="墨迹 22"/>
              <p14:cNvContentPartPr/>
              <p14:nvPr/>
            </p14:nvContentPartPr>
            <p14:xfrm>
              <a:off x="10436225" y="1244600"/>
              <a:ext cx="285750" cy="266700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38"/>
            </p:blipFill>
            <p:spPr>
              <a:xfrm>
                <a:off x="10436225" y="1244600"/>
                <a:ext cx="285750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24" name="墨迹 23"/>
              <p14:cNvContentPartPr/>
              <p14:nvPr/>
            </p14:nvContentPartPr>
            <p14:xfrm>
              <a:off x="10734675" y="1206500"/>
              <a:ext cx="288925" cy="285750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40"/>
            </p:blipFill>
            <p:spPr>
              <a:xfrm>
                <a:off x="10734675" y="1206500"/>
                <a:ext cx="288925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25" name="墨迹 24"/>
              <p14:cNvContentPartPr/>
              <p14:nvPr/>
            </p14:nvContentPartPr>
            <p14:xfrm>
              <a:off x="9293225" y="1936750"/>
              <a:ext cx="82550" cy="127000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42"/>
            </p:blipFill>
            <p:spPr>
              <a:xfrm>
                <a:off x="9293225" y="1936750"/>
                <a:ext cx="8255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26" name="墨迹 25"/>
              <p14:cNvContentPartPr/>
              <p14:nvPr/>
            </p14:nvContentPartPr>
            <p14:xfrm>
              <a:off x="9305925" y="1917700"/>
              <a:ext cx="107950" cy="263525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44"/>
            </p:blipFill>
            <p:spPr>
              <a:xfrm>
                <a:off x="9305925" y="1917700"/>
                <a:ext cx="107950" cy="263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27" name="墨迹 26"/>
              <p14:cNvContentPartPr/>
              <p14:nvPr/>
            </p14:nvContentPartPr>
            <p14:xfrm>
              <a:off x="9394825" y="1917700"/>
              <a:ext cx="219075" cy="92075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46"/>
            </p:blipFill>
            <p:spPr>
              <a:xfrm>
                <a:off x="9394825" y="1917700"/>
                <a:ext cx="219075" cy="92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" p14:bwMode="auto">
            <p14:nvContentPartPr>
              <p14:cNvPr id="28" name="墨迹 27"/>
              <p14:cNvContentPartPr/>
              <p14:nvPr/>
            </p14:nvContentPartPr>
            <p14:xfrm>
              <a:off x="9442450" y="1873250"/>
              <a:ext cx="139700" cy="311150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48"/>
            </p:blipFill>
            <p:spPr>
              <a:xfrm>
                <a:off x="9442450" y="1873250"/>
                <a:ext cx="139700" cy="311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29" name="墨迹 28"/>
              <p14:cNvContentPartPr/>
              <p14:nvPr/>
            </p14:nvContentPartPr>
            <p14:xfrm>
              <a:off x="9505950" y="1857375"/>
              <a:ext cx="79375" cy="95250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50"/>
            </p:blipFill>
            <p:spPr>
              <a:xfrm>
                <a:off x="9505950" y="1857375"/>
                <a:ext cx="79375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30" name="墨迹 29"/>
              <p14:cNvContentPartPr/>
              <p14:nvPr/>
            </p14:nvContentPartPr>
            <p14:xfrm>
              <a:off x="9652000" y="1771650"/>
              <a:ext cx="190500" cy="212725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52"/>
            </p:blipFill>
            <p:spPr>
              <a:xfrm>
                <a:off x="9652000" y="1771650"/>
                <a:ext cx="190500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" p14:bwMode="auto">
            <p14:nvContentPartPr>
              <p14:cNvPr id="31" name="墨迹 30"/>
              <p14:cNvContentPartPr/>
              <p14:nvPr/>
            </p14:nvContentPartPr>
            <p14:xfrm>
              <a:off x="9591675" y="1984375"/>
              <a:ext cx="285750" cy="200025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54"/>
            </p:blipFill>
            <p:spPr>
              <a:xfrm>
                <a:off x="9591675" y="1984375"/>
                <a:ext cx="285750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" p14:bwMode="auto">
            <p14:nvContentPartPr>
              <p14:cNvPr id="32" name="墨迹 31"/>
              <p14:cNvContentPartPr/>
              <p14:nvPr/>
            </p14:nvContentPartPr>
            <p14:xfrm>
              <a:off x="9880600" y="1841500"/>
              <a:ext cx="311150" cy="307975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56"/>
            </p:blipFill>
            <p:spPr>
              <a:xfrm>
                <a:off x="9880600" y="1841500"/>
                <a:ext cx="311150" cy="307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" p14:bwMode="auto">
            <p14:nvContentPartPr>
              <p14:cNvPr id="33" name="墨迹 32"/>
              <p14:cNvContentPartPr/>
              <p14:nvPr/>
            </p14:nvContentPartPr>
            <p14:xfrm>
              <a:off x="10144125" y="1739900"/>
              <a:ext cx="171450" cy="596900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58"/>
            </p:blipFill>
            <p:spPr>
              <a:xfrm>
                <a:off x="10144125" y="1739900"/>
                <a:ext cx="171450" cy="596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" p14:bwMode="auto">
            <p14:nvContentPartPr>
              <p14:cNvPr id="34" name="墨迹 33"/>
              <p14:cNvContentPartPr/>
              <p14:nvPr/>
            </p14:nvContentPartPr>
            <p14:xfrm>
              <a:off x="10331450" y="1809750"/>
              <a:ext cx="120650" cy="355600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60"/>
            </p:blipFill>
            <p:spPr>
              <a:xfrm>
                <a:off x="10331450" y="1809750"/>
                <a:ext cx="120650" cy="355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" p14:bwMode="auto">
            <p14:nvContentPartPr>
              <p14:cNvPr id="35" name="墨迹 34"/>
              <p14:cNvContentPartPr/>
              <p14:nvPr/>
            </p14:nvContentPartPr>
            <p14:xfrm>
              <a:off x="10436225" y="1860550"/>
              <a:ext cx="171450" cy="85725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62"/>
            </p:blipFill>
            <p:spPr>
              <a:xfrm>
                <a:off x="10436225" y="1860550"/>
                <a:ext cx="171450" cy="85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" p14:bwMode="auto">
            <p14:nvContentPartPr>
              <p14:cNvPr id="36" name="墨迹 35"/>
              <p14:cNvContentPartPr/>
              <p14:nvPr/>
            </p14:nvContentPartPr>
            <p14:xfrm>
              <a:off x="10490200" y="1844675"/>
              <a:ext cx="44450" cy="288925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64"/>
            </p:blipFill>
            <p:spPr>
              <a:xfrm>
                <a:off x="10490200" y="1844675"/>
                <a:ext cx="44450" cy="288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" p14:bwMode="auto">
            <p14:nvContentPartPr>
              <p14:cNvPr id="37" name="墨迹 36"/>
              <p14:cNvContentPartPr/>
              <p14:nvPr/>
            </p14:nvContentPartPr>
            <p14:xfrm>
              <a:off x="10506075" y="2025650"/>
              <a:ext cx="73025" cy="104775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66"/>
            </p:blipFill>
            <p:spPr>
              <a:xfrm>
                <a:off x="10506075" y="2025650"/>
                <a:ext cx="73025" cy="104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" p14:bwMode="auto">
            <p14:nvContentPartPr>
              <p14:cNvPr id="38" name="墨迹 37"/>
              <p14:cNvContentPartPr/>
              <p14:nvPr/>
            </p14:nvContentPartPr>
            <p14:xfrm>
              <a:off x="10569575" y="1714500"/>
              <a:ext cx="19050" cy="196850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68"/>
            </p:blipFill>
            <p:spPr>
              <a:xfrm>
                <a:off x="10569575" y="1714500"/>
                <a:ext cx="1905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" p14:bwMode="auto">
            <p14:nvContentPartPr>
              <p14:cNvPr id="39" name="墨迹 38"/>
              <p14:cNvContentPartPr/>
              <p14:nvPr/>
            </p14:nvContentPartPr>
            <p14:xfrm>
              <a:off x="10598150" y="1730375"/>
              <a:ext cx="225425" cy="406400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70"/>
            </p:blipFill>
            <p:spPr>
              <a:xfrm>
                <a:off x="10598150" y="1730375"/>
                <a:ext cx="225425" cy="406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" p14:bwMode="auto">
            <p14:nvContentPartPr>
              <p14:cNvPr id="40" name="墨迹 39"/>
              <p14:cNvContentPartPr/>
              <p14:nvPr/>
            </p14:nvContentPartPr>
            <p14:xfrm>
              <a:off x="10877550" y="1762125"/>
              <a:ext cx="6350" cy="412750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72"/>
            </p:blipFill>
            <p:spPr>
              <a:xfrm>
                <a:off x="10877550" y="1762125"/>
                <a:ext cx="6350" cy="412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" p14:bwMode="auto">
            <p14:nvContentPartPr>
              <p14:cNvPr id="41" name="墨迹 40"/>
              <p14:cNvContentPartPr/>
              <p14:nvPr/>
            </p14:nvContentPartPr>
            <p14:xfrm>
              <a:off x="10909300" y="1720850"/>
              <a:ext cx="193675" cy="374650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74"/>
            </p:blipFill>
            <p:spPr>
              <a:xfrm>
                <a:off x="10909300" y="1720850"/>
                <a:ext cx="193675" cy="374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" p14:bwMode="auto">
            <p14:nvContentPartPr>
              <p14:cNvPr id="42" name="墨迹 41"/>
              <p14:cNvContentPartPr/>
              <p14:nvPr/>
            </p14:nvContentPartPr>
            <p14:xfrm>
              <a:off x="10899775" y="1806575"/>
              <a:ext cx="139700" cy="209550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76"/>
            </p:blipFill>
            <p:spPr>
              <a:xfrm>
                <a:off x="10899775" y="1806575"/>
                <a:ext cx="13970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" p14:bwMode="auto">
            <p14:nvContentPartPr>
              <p14:cNvPr id="43" name="墨迹 42"/>
              <p14:cNvContentPartPr/>
              <p14:nvPr/>
            </p14:nvContentPartPr>
            <p14:xfrm>
              <a:off x="10887075" y="1924050"/>
              <a:ext cx="165100" cy="238125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78"/>
            </p:blipFill>
            <p:spPr>
              <a:xfrm>
                <a:off x="10887075" y="1924050"/>
                <a:ext cx="165100" cy="238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" p14:bwMode="auto">
            <p14:nvContentPartPr>
              <p14:cNvPr id="44" name="墨迹 43"/>
              <p14:cNvContentPartPr/>
              <p14:nvPr/>
            </p14:nvContentPartPr>
            <p14:xfrm>
              <a:off x="9242425" y="2552700"/>
              <a:ext cx="234950" cy="66675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80"/>
            </p:blipFill>
            <p:spPr>
              <a:xfrm>
                <a:off x="9242425" y="2552700"/>
                <a:ext cx="234950" cy="66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" p14:bwMode="auto">
            <p14:nvContentPartPr>
              <p14:cNvPr id="45" name="墨迹 44"/>
              <p14:cNvContentPartPr/>
              <p14:nvPr/>
            </p14:nvContentPartPr>
            <p14:xfrm>
              <a:off x="9299575" y="2390775"/>
              <a:ext cx="117475" cy="447675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82"/>
            </p:blipFill>
            <p:spPr>
              <a:xfrm>
                <a:off x="9299575" y="2390775"/>
                <a:ext cx="117475" cy="447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" p14:bwMode="auto">
            <p14:nvContentPartPr>
              <p14:cNvPr id="46" name="墨迹 45"/>
              <p14:cNvContentPartPr/>
              <p14:nvPr/>
            </p14:nvContentPartPr>
            <p14:xfrm>
              <a:off x="9436100" y="2663825"/>
              <a:ext cx="12700" cy="123825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84"/>
            </p:blipFill>
            <p:spPr>
              <a:xfrm>
                <a:off x="9436100" y="2663825"/>
                <a:ext cx="12700" cy="123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5" p14:bwMode="auto">
            <p14:nvContentPartPr>
              <p14:cNvPr id="47" name="墨迹 46"/>
              <p14:cNvContentPartPr/>
              <p14:nvPr/>
            </p14:nvContentPartPr>
            <p14:xfrm>
              <a:off x="9404350" y="2600325"/>
              <a:ext cx="200025" cy="228600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86"/>
            </p:blipFill>
            <p:spPr>
              <a:xfrm>
                <a:off x="9404350" y="2600325"/>
                <a:ext cx="200025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7" p14:bwMode="auto">
            <p14:nvContentPartPr>
              <p14:cNvPr id="48" name="墨迹 47"/>
              <p14:cNvContentPartPr/>
              <p14:nvPr/>
            </p14:nvContentPartPr>
            <p14:xfrm>
              <a:off x="9690100" y="2663825"/>
              <a:ext cx="3175" cy="50800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88"/>
            </p:blipFill>
            <p:spPr>
              <a:xfrm>
                <a:off x="9690100" y="2663825"/>
                <a:ext cx="3175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9" p14:bwMode="auto">
            <p14:nvContentPartPr>
              <p14:cNvPr id="49" name="墨迹 48"/>
              <p14:cNvContentPartPr/>
              <p14:nvPr/>
            </p14:nvContentPartPr>
            <p14:xfrm>
              <a:off x="9690100" y="2527300"/>
              <a:ext cx="44450" cy="95250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90"/>
            </p:blipFill>
            <p:spPr>
              <a:xfrm>
                <a:off x="9690100" y="2527300"/>
                <a:ext cx="4445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1" p14:bwMode="auto">
            <p14:nvContentPartPr>
              <p14:cNvPr id="50" name="墨迹 49"/>
              <p14:cNvContentPartPr/>
              <p14:nvPr/>
            </p14:nvContentPartPr>
            <p14:xfrm>
              <a:off x="9785350" y="2514600"/>
              <a:ext cx="76200" cy="298450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92"/>
            </p:blipFill>
            <p:spPr>
              <a:xfrm>
                <a:off x="9785350" y="2514600"/>
                <a:ext cx="76200" cy="298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3" p14:bwMode="auto">
            <p14:nvContentPartPr>
              <p14:cNvPr id="51" name="墨迹 50"/>
              <p14:cNvContentPartPr/>
              <p14:nvPr/>
            </p14:nvContentPartPr>
            <p14:xfrm>
              <a:off x="9753600" y="2628900"/>
              <a:ext cx="149225" cy="22225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94"/>
            </p:blipFill>
            <p:spPr>
              <a:xfrm>
                <a:off x="9753600" y="2628900"/>
                <a:ext cx="149225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5" p14:bwMode="auto">
            <p14:nvContentPartPr>
              <p14:cNvPr id="52" name="墨迹 51"/>
              <p14:cNvContentPartPr/>
              <p14:nvPr/>
            </p14:nvContentPartPr>
            <p14:xfrm>
              <a:off x="9909175" y="2625725"/>
              <a:ext cx="117475" cy="158750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96"/>
            </p:blipFill>
            <p:spPr>
              <a:xfrm>
                <a:off x="9909175" y="2625725"/>
                <a:ext cx="117475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7" p14:bwMode="auto">
            <p14:nvContentPartPr>
              <p14:cNvPr id="53" name="墨迹 52"/>
              <p14:cNvContentPartPr/>
              <p14:nvPr/>
            </p14:nvContentPartPr>
            <p14:xfrm>
              <a:off x="10185400" y="2593975"/>
              <a:ext cx="66675" cy="196850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98"/>
            </p:blipFill>
            <p:spPr>
              <a:xfrm>
                <a:off x="10185400" y="2593975"/>
                <a:ext cx="66675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9" p14:bwMode="auto">
            <p14:nvContentPartPr>
              <p14:cNvPr id="54" name="墨迹 53"/>
              <p14:cNvContentPartPr/>
              <p14:nvPr/>
            </p14:nvContentPartPr>
            <p14:xfrm>
              <a:off x="10252075" y="2441575"/>
              <a:ext cx="301625" cy="282575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100"/>
            </p:blipFill>
            <p:spPr>
              <a:xfrm>
                <a:off x="10252075" y="2441575"/>
                <a:ext cx="301625" cy="282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1" p14:bwMode="auto">
            <p14:nvContentPartPr>
              <p14:cNvPr id="55" name="墨迹 54"/>
              <p14:cNvContentPartPr/>
              <p14:nvPr/>
            </p14:nvContentPartPr>
            <p14:xfrm>
              <a:off x="10550525" y="2403475"/>
              <a:ext cx="76200" cy="288925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102"/>
            </p:blipFill>
            <p:spPr>
              <a:xfrm>
                <a:off x="10550525" y="2403475"/>
                <a:ext cx="76200" cy="288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3" p14:bwMode="auto">
            <p14:nvContentPartPr>
              <p14:cNvPr id="56" name="墨迹 55"/>
              <p14:cNvContentPartPr/>
              <p14:nvPr/>
            </p14:nvContentPartPr>
            <p14:xfrm>
              <a:off x="10509250" y="2514600"/>
              <a:ext cx="146050" cy="9525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104"/>
            </p:blipFill>
            <p:spPr>
              <a:xfrm>
                <a:off x="10509250" y="2514600"/>
                <a:ext cx="146050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5" p14:bwMode="auto">
            <p14:nvContentPartPr>
              <p14:cNvPr id="57" name="墨迹 56"/>
              <p14:cNvContentPartPr/>
              <p14:nvPr/>
            </p14:nvContentPartPr>
            <p14:xfrm>
              <a:off x="10652125" y="2508250"/>
              <a:ext cx="120650" cy="146050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106"/>
            </p:blipFill>
            <p:spPr>
              <a:xfrm>
                <a:off x="10652125" y="2508250"/>
                <a:ext cx="12065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7" p14:bwMode="auto">
            <p14:nvContentPartPr>
              <p14:cNvPr id="58" name="墨迹 57"/>
              <p14:cNvContentPartPr/>
              <p14:nvPr/>
            </p14:nvContentPartPr>
            <p14:xfrm>
              <a:off x="10836275" y="2530475"/>
              <a:ext cx="60325" cy="12700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108"/>
            </p:blipFill>
            <p:spPr>
              <a:xfrm>
                <a:off x="10836275" y="2530475"/>
                <a:ext cx="60325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9" p14:bwMode="auto">
            <p14:nvContentPartPr>
              <p14:cNvPr id="59" name="墨迹 58"/>
              <p14:cNvContentPartPr/>
              <p14:nvPr/>
            </p14:nvContentPartPr>
            <p14:xfrm>
              <a:off x="10902950" y="2486025"/>
              <a:ext cx="184150" cy="174625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110"/>
            </p:blipFill>
            <p:spPr>
              <a:xfrm>
                <a:off x="10902950" y="2486025"/>
                <a:ext cx="184150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1" p14:bwMode="auto">
            <p14:nvContentPartPr>
              <p14:cNvPr id="60" name="墨迹 59"/>
              <p14:cNvContentPartPr/>
              <p14:nvPr/>
            </p14:nvContentPartPr>
            <p14:xfrm>
              <a:off x="11083925" y="2368550"/>
              <a:ext cx="276225" cy="301625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112"/>
            </p:blipFill>
            <p:spPr>
              <a:xfrm>
                <a:off x="11083925" y="2368550"/>
                <a:ext cx="276225" cy="301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3" p14:bwMode="auto">
            <p14:nvContentPartPr>
              <p14:cNvPr id="61" name="墨迹 60"/>
              <p14:cNvContentPartPr/>
              <p14:nvPr/>
            </p14:nvContentPartPr>
            <p14:xfrm>
              <a:off x="11255375" y="2359025"/>
              <a:ext cx="298450" cy="342900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114"/>
            </p:blipFill>
            <p:spPr>
              <a:xfrm>
                <a:off x="11255375" y="2359025"/>
                <a:ext cx="298450" cy="342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5" p14:bwMode="auto">
            <p14:nvContentPartPr>
              <p14:cNvPr id="62" name="墨迹 61"/>
              <p14:cNvContentPartPr/>
              <p14:nvPr/>
            </p14:nvContentPartPr>
            <p14:xfrm>
              <a:off x="11430000" y="2555875"/>
              <a:ext cx="187325" cy="158750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116"/>
            </p:blipFill>
            <p:spPr>
              <a:xfrm>
                <a:off x="11430000" y="2555875"/>
                <a:ext cx="187325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7" p14:bwMode="auto">
            <p14:nvContentPartPr>
              <p14:cNvPr id="63" name="墨迹 62"/>
              <p14:cNvContentPartPr/>
              <p14:nvPr/>
            </p14:nvContentPartPr>
            <p14:xfrm>
              <a:off x="4219575" y="1450975"/>
              <a:ext cx="1530350" cy="142875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118"/>
            </p:blipFill>
            <p:spPr>
              <a:xfrm>
                <a:off x="4219575" y="1450975"/>
                <a:ext cx="1530350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9" p14:bwMode="auto">
            <p14:nvContentPartPr>
              <p14:cNvPr id="64" name="墨迹 63"/>
              <p14:cNvContentPartPr/>
              <p14:nvPr/>
            </p14:nvContentPartPr>
            <p14:xfrm>
              <a:off x="8867775" y="3933825"/>
              <a:ext cx="527050" cy="79375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120"/>
            </p:blipFill>
            <p:spPr>
              <a:xfrm>
                <a:off x="8867775" y="3933825"/>
                <a:ext cx="527050" cy="79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1" p14:bwMode="auto">
            <p14:nvContentPartPr>
              <p14:cNvPr id="65" name="墨迹 64"/>
              <p14:cNvContentPartPr/>
              <p14:nvPr/>
            </p14:nvContentPartPr>
            <p14:xfrm>
              <a:off x="9525000" y="3838575"/>
              <a:ext cx="193675" cy="6350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122"/>
            </p:blipFill>
            <p:spPr>
              <a:xfrm>
                <a:off x="9525000" y="3838575"/>
                <a:ext cx="193675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3" p14:bwMode="auto">
            <p14:nvContentPartPr>
              <p14:cNvPr id="66" name="墨迹 65"/>
              <p14:cNvContentPartPr/>
              <p14:nvPr/>
            </p14:nvContentPartPr>
            <p14:xfrm>
              <a:off x="9655175" y="3841750"/>
              <a:ext cx="149225" cy="187325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124"/>
            </p:blipFill>
            <p:spPr>
              <a:xfrm>
                <a:off x="9655175" y="3841750"/>
                <a:ext cx="149225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5" p14:bwMode="auto">
            <p14:nvContentPartPr>
              <p14:cNvPr id="67" name="墨迹 66"/>
              <p14:cNvContentPartPr/>
              <p14:nvPr/>
            </p14:nvContentPartPr>
            <p14:xfrm>
              <a:off x="9569450" y="3940175"/>
              <a:ext cx="257175" cy="168275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126"/>
            </p:blipFill>
            <p:spPr>
              <a:xfrm>
                <a:off x="9569450" y="3940175"/>
                <a:ext cx="257175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7" p14:bwMode="auto">
            <p14:nvContentPartPr>
              <p14:cNvPr id="68" name="墨迹 67"/>
              <p14:cNvContentPartPr/>
              <p14:nvPr/>
            </p14:nvContentPartPr>
            <p14:xfrm>
              <a:off x="9782175" y="3879850"/>
              <a:ext cx="168275" cy="139700"/>
            </p14:xfrm>
          </p:contentPart>
        </mc:Choice>
        <mc:Fallback xmlns="">
          <p:pic>
            <p:nvPicPr>
              <p:cNvPr id="68" name="墨迹 67"/>
            </p:nvPicPr>
            <p:blipFill>
              <a:blip r:embed="rId128"/>
            </p:blipFill>
            <p:spPr>
              <a:xfrm>
                <a:off x="9782175" y="3879850"/>
                <a:ext cx="168275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9" p14:bwMode="auto">
            <p14:nvContentPartPr>
              <p14:cNvPr id="69" name="墨迹 68"/>
              <p14:cNvContentPartPr/>
              <p14:nvPr/>
            </p14:nvContentPartPr>
            <p14:xfrm>
              <a:off x="9839325" y="3765550"/>
              <a:ext cx="60325" cy="384175"/>
            </p14:xfrm>
          </p:contentPart>
        </mc:Choice>
        <mc:Fallback xmlns="">
          <p:pic>
            <p:nvPicPr>
              <p:cNvPr id="69" name="墨迹 68"/>
            </p:nvPicPr>
            <p:blipFill>
              <a:blip r:embed="rId130"/>
            </p:blipFill>
            <p:spPr>
              <a:xfrm>
                <a:off x="9839325" y="3765550"/>
                <a:ext cx="60325" cy="384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1" p14:bwMode="auto">
            <p14:nvContentPartPr>
              <p14:cNvPr id="70" name="墨迹 69"/>
              <p14:cNvContentPartPr/>
              <p14:nvPr/>
            </p14:nvContentPartPr>
            <p14:xfrm>
              <a:off x="9915525" y="3987800"/>
              <a:ext cx="9525" cy="76200"/>
            </p14:xfrm>
          </p:contentPart>
        </mc:Choice>
        <mc:Fallback xmlns="">
          <p:pic>
            <p:nvPicPr>
              <p:cNvPr id="70" name="墨迹 69"/>
            </p:nvPicPr>
            <p:blipFill>
              <a:blip r:embed="rId132"/>
            </p:blipFill>
            <p:spPr>
              <a:xfrm>
                <a:off x="9915525" y="3987800"/>
                <a:ext cx="9525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3" p14:bwMode="auto">
            <p14:nvContentPartPr>
              <p14:cNvPr id="71" name="墨迹 70"/>
              <p14:cNvContentPartPr/>
              <p14:nvPr/>
            </p14:nvContentPartPr>
            <p14:xfrm>
              <a:off x="9823450" y="3863975"/>
              <a:ext cx="130175" cy="12700"/>
            </p14:xfrm>
          </p:contentPart>
        </mc:Choice>
        <mc:Fallback xmlns="">
          <p:pic>
            <p:nvPicPr>
              <p:cNvPr id="71" name="墨迹 70"/>
            </p:nvPicPr>
            <p:blipFill>
              <a:blip r:embed="rId134"/>
            </p:blipFill>
            <p:spPr>
              <a:xfrm>
                <a:off x="9823450" y="3863975"/>
                <a:ext cx="130175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5" p14:bwMode="auto">
            <p14:nvContentPartPr>
              <p14:cNvPr id="72" name="墨迹 71"/>
              <p14:cNvContentPartPr/>
              <p14:nvPr/>
            </p14:nvContentPartPr>
            <p14:xfrm>
              <a:off x="9963150" y="3851275"/>
              <a:ext cx="196850" cy="244475"/>
            </p14:xfrm>
          </p:contentPart>
        </mc:Choice>
        <mc:Fallback xmlns="">
          <p:pic>
            <p:nvPicPr>
              <p:cNvPr id="72" name="墨迹 71"/>
            </p:nvPicPr>
            <p:blipFill>
              <a:blip r:embed="rId136"/>
            </p:blipFill>
            <p:spPr>
              <a:xfrm>
                <a:off x="9963150" y="3851275"/>
                <a:ext cx="196850" cy="244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7" p14:bwMode="auto">
            <p14:nvContentPartPr>
              <p14:cNvPr id="73" name="墨迹 72"/>
              <p14:cNvContentPartPr/>
              <p14:nvPr/>
            </p14:nvContentPartPr>
            <p14:xfrm>
              <a:off x="10156825" y="3835400"/>
              <a:ext cx="190500" cy="307975"/>
            </p14:xfrm>
          </p:contentPart>
        </mc:Choice>
        <mc:Fallback xmlns="">
          <p:pic>
            <p:nvPicPr>
              <p:cNvPr id="73" name="墨迹 72"/>
            </p:nvPicPr>
            <p:blipFill>
              <a:blip r:embed="rId138"/>
            </p:blipFill>
            <p:spPr>
              <a:xfrm>
                <a:off x="10156825" y="3835400"/>
                <a:ext cx="190500" cy="307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9" p14:bwMode="auto">
            <p14:nvContentPartPr>
              <p14:cNvPr id="74" name="墨迹 73"/>
              <p14:cNvContentPartPr/>
              <p14:nvPr/>
            </p14:nvContentPartPr>
            <p14:xfrm>
              <a:off x="10245725" y="3714750"/>
              <a:ext cx="104775" cy="492125"/>
            </p14:xfrm>
          </p:contentPart>
        </mc:Choice>
        <mc:Fallback xmlns="">
          <p:pic>
            <p:nvPicPr>
              <p:cNvPr id="74" name="墨迹 73"/>
            </p:nvPicPr>
            <p:blipFill>
              <a:blip r:embed="rId140"/>
            </p:blipFill>
            <p:spPr>
              <a:xfrm>
                <a:off x="10245725" y="3714750"/>
                <a:ext cx="104775" cy="492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1" p14:bwMode="auto">
            <p14:nvContentPartPr>
              <p14:cNvPr id="75" name="墨迹 74"/>
              <p14:cNvContentPartPr/>
              <p14:nvPr/>
            </p14:nvContentPartPr>
            <p14:xfrm>
              <a:off x="10379075" y="3705225"/>
              <a:ext cx="47625" cy="142875"/>
            </p14:xfrm>
          </p:contentPart>
        </mc:Choice>
        <mc:Fallback xmlns="">
          <p:pic>
            <p:nvPicPr>
              <p:cNvPr id="75" name="墨迹 74"/>
            </p:nvPicPr>
            <p:blipFill>
              <a:blip r:embed="rId142"/>
            </p:blipFill>
            <p:spPr>
              <a:xfrm>
                <a:off x="10379075" y="3705225"/>
                <a:ext cx="4762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3" p14:bwMode="auto">
            <p14:nvContentPartPr>
              <p14:cNvPr id="76" name="墨迹 75"/>
              <p14:cNvContentPartPr/>
              <p14:nvPr/>
            </p14:nvContentPartPr>
            <p14:xfrm>
              <a:off x="10467975" y="3886200"/>
              <a:ext cx="238125" cy="41275"/>
            </p14:xfrm>
          </p:contentPart>
        </mc:Choice>
        <mc:Fallback xmlns="">
          <p:pic>
            <p:nvPicPr>
              <p:cNvPr id="76" name="墨迹 75"/>
            </p:nvPicPr>
            <p:blipFill>
              <a:blip r:embed="rId144"/>
            </p:blipFill>
            <p:spPr>
              <a:xfrm>
                <a:off x="10467975" y="3886200"/>
                <a:ext cx="238125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5" p14:bwMode="auto">
            <p14:nvContentPartPr>
              <p14:cNvPr id="77" name="墨迹 76"/>
              <p14:cNvContentPartPr/>
              <p14:nvPr/>
            </p14:nvContentPartPr>
            <p14:xfrm>
              <a:off x="10518775" y="3990975"/>
              <a:ext cx="238125" cy="15875"/>
            </p14:xfrm>
          </p:contentPart>
        </mc:Choice>
        <mc:Fallback xmlns="">
          <p:pic>
            <p:nvPicPr>
              <p:cNvPr id="77" name="墨迹 76"/>
            </p:nvPicPr>
            <p:blipFill>
              <a:blip r:embed="rId146"/>
            </p:blipFill>
            <p:spPr>
              <a:xfrm>
                <a:off x="10518775" y="3990975"/>
                <a:ext cx="238125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7" p14:bwMode="auto">
            <p14:nvContentPartPr>
              <p14:cNvPr id="78" name="墨迹 77"/>
              <p14:cNvContentPartPr/>
              <p14:nvPr/>
            </p14:nvContentPartPr>
            <p14:xfrm>
              <a:off x="10614025" y="3759200"/>
              <a:ext cx="184150" cy="298450"/>
            </p14:xfrm>
          </p:contentPart>
        </mc:Choice>
        <mc:Fallback xmlns="">
          <p:pic>
            <p:nvPicPr>
              <p:cNvPr id="78" name="墨迹 77"/>
            </p:nvPicPr>
            <p:blipFill>
              <a:blip r:embed="rId148"/>
            </p:blipFill>
            <p:spPr>
              <a:xfrm>
                <a:off x="10614025" y="3759200"/>
                <a:ext cx="184150" cy="298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9" p14:bwMode="auto">
            <p14:nvContentPartPr>
              <p14:cNvPr id="79" name="墨迹 78"/>
              <p14:cNvContentPartPr/>
              <p14:nvPr/>
            </p14:nvContentPartPr>
            <p14:xfrm>
              <a:off x="10391775" y="3810000"/>
              <a:ext cx="177800" cy="361950"/>
            </p14:xfrm>
          </p:contentPart>
        </mc:Choice>
        <mc:Fallback xmlns="">
          <p:pic>
            <p:nvPicPr>
              <p:cNvPr id="79" name="墨迹 78"/>
            </p:nvPicPr>
            <p:blipFill>
              <a:blip r:embed="rId150"/>
            </p:blipFill>
            <p:spPr>
              <a:xfrm>
                <a:off x="10391775" y="3810000"/>
                <a:ext cx="177800" cy="361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1" p14:bwMode="auto">
            <p14:nvContentPartPr>
              <p14:cNvPr id="80" name="墨迹 79"/>
              <p14:cNvContentPartPr/>
              <p14:nvPr/>
            </p14:nvContentPartPr>
            <p14:xfrm>
              <a:off x="10887075" y="3746500"/>
              <a:ext cx="19050" cy="358775"/>
            </p14:xfrm>
          </p:contentPart>
        </mc:Choice>
        <mc:Fallback xmlns="">
          <p:pic>
            <p:nvPicPr>
              <p:cNvPr id="80" name="墨迹 79"/>
            </p:nvPicPr>
            <p:blipFill>
              <a:blip r:embed="rId152"/>
            </p:blipFill>
            <p:spPr>
              <a:xfrm>
                <a:off x="10887075" y="3746500"/>
                <a:ext cx="19050" cy="358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3" p14:bwMode="auto">
            <p14:nvContentPartPr>
              <p14:cNvPr id="81" name="墨迹 80"/>
              <p14:cNvContentPartPr/>
              <p14:nvPr/>
            </p14:nvContentPartPr>
            <p14:xfrm>
              <a:off x="10887075" y="3721100"/>
              <a:ext cx="149225" cy="327025"/>
            </p14:xfrm>
          </p:contentPart>
        </mc:Choice>
        <mc:Fallback xmlns="">
          <p:pic>
            <p:nvPicPr>
              <p:cNvPr id="81" name="墨迹 80"/>
            </p:nvPicPr>
            <p:blipFill>
              <a:blip r:embed="rId154"/>
            </p:blipFill>
            <p:spPr>
              <a:xfrm>
                <a:off x="10887075" y="3721100"/>
                <a:ext cx="149225" cy="327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5" p14:bwMode="auto">
            <p14:nvContentPartPr>
              <p14:cNvPr id="82" name="墨迹 81"/>
              <p14:cNvContentPartPr/>
              <p14:nvPr/>
            </p14:nvContentPartPr>
            <p14:xfrm>
              <a:off x="11096625" y="3676650"/>
              <a:ext cx="38100" cy="365125"/>
            </p14:xfrm>
          </p:contentPart>
        </mc:Choice>
        <mc:Fallback xmlns="">
          <p:pic>
            <p:nvPicPr>
              <p:cNvPr id="82" name="墨迹 81"/>
            </p:nvPicPr>
            <p:blipFill>
              <a:blip r:embed="rId156"/>
            </p:blipFill>
            <p:spPr>
              <a:xfrm>
                <a:off x="11096625" y="3676650"/>
                <a:ext cx="38100" cy="365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7" p14:bwMode="auto">
            <p14:nvContentPartPr>
              <p14:cNvPr id="83" name="墨迹 82"/>
              <p14:cNvContentPartPr/>
              <p14:nvPr/>
            </p14:nvContentPartPr>
            <p14:xfrm>
              <a:off x="11074400" y="3759200"/>
              <a:ext cx="6350" cy="360"/>
            </p14:xfrm>
          </p:contentPart>
        </mc:Choice>
        <mc:Fallback xmlns="">
          <p:pic>
            <p:nvPicPr>
              <p:cNvPr id="83" name="墨迹 82"/>
            </p:nvPicPr>
            <p:blipFill>
              <a:blip r:embed="rId7"/>
            </p:blipFill>
            <p:spPr>
              <a:xfrm>
                <a:off x="11074400" y="375920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8" p14:bwMode="auto">
            <p14:nvContentPartPr>
              <p14:cNvPr id="84" name="墨迹 83"/>
              <p14:cNvContentPartPr/>
              <p14:nvPr/>
            </p14:nvContentPartPr>
            <p14:xfrm>
              <a:off x="11077575" y="3730625"/>
              <a:ext cx="152400" cy="38100"/>
            </p14:xfrm>
          </p:contentPart>
        </mc:Choice>
        <mc:Fallback xmlns="">
          <p:pic>
            <p:nvPicPr>
              <p:cNvPr id="84" name="墨迹 83"/>
            </p:nvPicPr>
            <p:blipFill>
              <a:blip r:embed="rId159"/>
            </p:blipFill>
            <p:spPr>
              <a:xfrm>
                <a:off x="11077575" y="3730625"/>
                <a:ext cx="15240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0" p14:bwMode="auto">
            <p14:nvContentPartPr>
              <p14:cNvPr id="85" name="墨迹 84"/>
              <p14:cNvContentPartPr/>
              <p14:nvPr/>
            </p14:nvContentPartPr>
            <p14:xfrm>
              <a:off x="11096625" y="3905250"/>
              <a:ext cx="6350" cy="360"/>
            </p14:xfrm>
          </p:contentPart>
        </mc:Choice>
        <mc:Fallback xmlns="">
          <p:pic>
            <p:nvPicPr>
              <p:cNvPr id="85" name="墨迹 84"/>
            </p:nvPicPr>
            <p:blipFill>
              <a:blip r:embed="rId7"/>
            </p:blipFill>
            <p:spPr>
              <a:xfrm>
                <a:off x="11096625" y="39052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1" p14:bwMode="auto">
            <p14:nvContentPartPr>
              <p14:cNvPr id="86" name="墨迹 85"/>
              <p14:cNvContentPartPr/>
              <p14:nvPr/>
            </p14:nvContentPartPr>
            <p14:xfrm>
              <a:off x="11099800" y="3876675"/>
              <a:ext cx="136525" cy="28575"/>
            </p14:xfrm>
          </p:contentPart>
        </mc:Choice>
        <mc:Fallback xmlns="">
          <p:pic>
            <p:nvPicPr>
              <p:cNvPr id="86" name="墨迹 85"/>
            </p:nvPicPr>
            <p:blipFill>
              <a:blip r:embed="rId162"/>
            </p:blipFill>
            <p:spPr>
              <a:xfrm>
                <a:off x="11099800" y="3876675"/>
                <a:ext cx="136525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3" p14:bwMode="auto">
            <p14:nvContentPartPr>
              <p14:cNvPr id="87" name="墨迹 86"/>
              <p14:cNvContentPartPr/>
              <p14:nvPr/>
            </p14:nvContentPartPr>
            <p14:xfrm>
              <a:off x="11242675" y="3660775"/>
              <a:ext cx="101600" cy="381000"/>
            </p14:xfrm>
          </p:contentPart>
        </mc:Choice>
        <mc:Fallback xmlns="">
          <p:pic>
            <p:nvPicPr>
              <p:cNvPr id="87" name="墨迹 86"/>
            </p:nvPicPr>
            <p:blipFill>
              <a:blip r:embed="rId164"/>
            </p:blipFill>
            <p:spPr>
              <a:xfrm>
                <a:off x="11242675" y="3660775"/>
                <a:ext cx="101600" cy="381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5" p14:bwMode="auto">
            <p14:nvContentPartPr>
              <p14:cNvPr id="88" name="墨迹 87"/>
              <p14:cNvContentPartPr/>
              <p14:nvPr/>
            </p14:nvContentPartPr>
            <p14:xfrm>
              <a:off x="11331575" y="3714750"/>
              <a:ext cx="73025" cy="301625"/>
            </p14:xfrm>
          </p:contentPart>
        </mc:Choice>
        <mc:Fallback xmlns="">
          <p:pic>
            <p:nvPicPr>
              <p:cNvPr id="88" name="墨迹 87"/>
            </p:nvPicPr>
            <p:blipFill>
              <a:blip r:embed="rId166"/>
            </p:blipFill>
            <p:spPr>
              <a:xfrm>
                <a:off x="11331575" y="3714750"/>
                <a:ext cx="73025" cy="301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7" p14:bwMode="auto">
            <p14:nvContentPartPr>
              <p14:cNvPr id="89" name="墨迹 88"/>
              <p14:cNvContentPartPr/>
              <p14:nvPr/>
            </p14:nvContentPartPr>
            <p14:xfrm>
              <a:off x="11280775" y="3857625"/>
              <a:ext cx="114300" cy="22225"/>
            </p14:xfrm>
          </p:contentPart>
        </mc:Choice>
        <mc:Fallback xmlns="">
          <p:pic>
            <p:nvPicPr>
              <p:cNvPr id="89" name="墨迹 88"/>
            </p:nvPicPr>
            <p:blipFill>
              <a:blip r:embed="rId168"/>
            </p:blipFill>
            <p:spPr>
              <a:xfrm>
                <a:off x="11280775" y="3857625"/>
                <a:ext cx="114300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9" p14:bwMode="auto">
            <p14:nvContentPartPr>
              <p14:cNvPr id="90" name="墨迹 89"/>
              <p14:cNvContentPartPr/>
              <p14:nvPr/>
            </p14:nvContentPartPr>
            <p14:xfrm>
              <a:off x="9334500" y="3251200"/>
              <a:ext cx="34925" cy="101600"/>
            </p14:xfrm>
          </p:contentPart>
        </mc:Choice>
        <mc:Fallback xmlns="">
          <p:pic>
            <p:nvPicPr>
              <p:cNvPr id="90" name="墨迹 89"/>
            </p:nvPicPr>
            <p:blipFill>
              <a:blip r:embed="rId170"/>
            </p:blipFill>
            <p:spPr>
              <a:xfrm>
                <a:off x="9334500" y="3251200"/>
                <a:ext cx="34925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1" p14:bwMode="auto">
            <p14:nvContentPartPr>
              <p14:cNvPr id="91" name="墨迹 90"/>
              <p14:cNvContentPartPr/>
              <p14:nvPr/>
            </p14:nvContentPartPr>
            <p14:xfrm>
              <a:off x="9315450" y="3444875"/>
              <a:ext cx="184150" cy="228600"/>
            </p14:xfrm>
          </p:contentPart>
        </mc:Choice>
        <mc:Fallback xmlns="">
          <p:pic>
            <p:nvPicPr>
              <p:cNvPr id="91" name="墨迹 90"/>
            </p:nvPicPr>
            <p:blipFill>
              <a:blip r:embed="rId172"/>
            </p:blipFill>
            <p:spPr>
              <a:xfrm>
                <a:off x="9315450" y="3444875"/>
                <a:ext cx="184150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3" p14:bwMode="auto">
            <p14:nvContentPartPr>
              <p14:cNvPr id="92" name="墨迹 91"/>
              <p14:cNvContentPartPr/>
              <p14:nvPr/>
            </p14:nvContentPartPr>
            <p14:xfrm>
              <a:off x="9464675" y="3190875"/>
              <a:ext cx="206375" cy="412750"/>
            </p14:xfrm>
          </p:contentPart>
        </mc:Choice>
        <mc:Fallback xmlns="">
          <p:pic>
            <p:nvPicPr>
              <p:cNvPr id="92" name="墨迹 91"/>
            </p:nvPicPr>
            <p:blipFill>
              <a:blip r:embed="rId174"/>
            </p:blipFill>
            <p:spPr>
              <a:xfrm>
                <a:off x="9464675" y="3190875"/>
                <a:ext cx="206375" cy="412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5" p14:bwMode="auto">
            <p14:nvContentPartPr>
              <p14:cNvPr id="93" name="墨迹 92"/>
              <p14:cNvContentPartPr/>
              <p14:nvPr/>
            </p14:nvContentPartPr>
            <p14:xfrm>
              <a:off x="9407525" y="3362325"/>
              <a:ext cx="133350" cy="196850"/>
            </p14:xfrm>
          </p:contentPart>
        </mc:Choice>
        <mc:Fallback xmlns="">
          <p:pic>
            <p:nvPicPr>
              <p:cNvPr id="93" name="墨迹 92"/>
            </p:nvPicPr>
            <p:blipFill>
              <a:blip r:embed="rId176"/>
            </p:blipFill>
            <p:spPr>
              <a:xfrm>
                <a:off x="9407525" y="3362325"/>
                <a:ext cx="13335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7" p14:bwMode="auto">
            <p14:nvContentPartPr>
              <p14:cNvPr id="94" name="墨迹 93"/>
              <p14:cNvContentPartPr/>
              <p14:nvPr/>
            </p14:nvContentPartPr>
            <p14:xfrm>
              <a:off x="9690100" y="3276600"/>
              <a:ext cx="101600" cy="339725"/>
            </p14:xfrm>
          </p:contentPart>
        </mc:Choice>
        <mc:Fallback xmlns="">
          <p:pic>
            <p:nvPicPr>
              <p:cNvPr id="94" name="墨迹 93"/>
            </p:nvPicPr>
            <p:blipFill>
              <a:blip r:embed="rId178"/>
            </p:blipFill>
            <p:spPr>
              <a:xfrm>
                <a:off x="9690100" y="3276600"/>
                <a:ext cx="101600" cy="339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9" p14:bwMode="auto">
            <p14:nvContentPartPr>
              <p14:cNvPr id="95" name="墨迹 94"/>
              <p14:cNvContentPartPr/>
              <p14:nvPr/>
            </p14:nvContentPartPr>
            <p14:xfrm>
              <a:off x="9702800" y="3317875"/>
              <a:ext cx="180975" cy="133350"/>
            </p14:xfrm>
          </p:contentPart>
        </mc:Choice>
        <mc:Fallback xmlns="">
          <p:pic>
            <p:nvPicPr>
              <p:cNvPr id="95" name="墨迹 94"/>
            </p:nvPicPr>
            <p:blipFill>
              <a:blip r:embed="rId180"/>
            </p:blipFill>
            <p:spPr>
              <a:xfrm>
                <a:off x="9702800" y="3317875"/>
                <a:ext cx="180975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1" p14:bwMode="auto">
            <p14:nvContentPartPr>
              <p14:cNvPr id="96" name="墨迹 95"/>
              <p14:cNvContentPartPr/>
              <p14:nvPr/>
            </p14:nvContentPartPr>
            <p14:xfrm>
              <a:off x="9734550" y="3254375"/>
              <a:ext cx="187325" cy="444500"/>
            </p14:xfrm>
          </p:contentPart>
        </mc:Choice>
        <mc:Fallback xmlns="">
          <p:pic>
            <p:nvPicPr>
              <p:cNvPr id="96" name="墨迹 95"/>
            </p:nvPicPr>
            <p:blipFill>
              <a:blip r:embed="rId182"/>
            </p:blipFill>
            <p:spPr>
              <a:xfrm>
                <a:off x="9734550" y="3254375"/>
                <a:ext cx="187325" cy="444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3" p14:bwMode="auto">
            <p14:nvContentPartPr>
              <p14:cNvPr id="97" name="墨迹 96"/>
              <p14:cNvContentPartPr/>
              <p14:nvPr/>
            </p14:nvContentPartPr>
            <p14:xfrm>
              <a:off x="10080625" y="4292600"/>
              <a:ext cx="12700" cy="555625"/>
            </p14:xfrm>
          </p:contentPart>
        </mc:Choice>
        <mc:Fallback xmlns="">
          <p:pic>
            <p:nvPicPr>
              <p:cNvPr id="97" name="墨迹 96"/>
            </p:nvPicPr>
            <p:blipFill>
              <a:blip r:embed="rId184"/>
            </p:blipFill>
            <p:spPr>
              <a:xfrm>
                <a:off x="10080625" y="4292600"/>
                <a:ext cx="12700" cy="555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5" p14:bwMode="auto">
            <p14:nvContentPartPr>
              <p14:cNvPr id="98" name="墨迹 97"/>
              <p14:cNvContentPartPr/>
              <p14:nvPr/>
            </p14:nvContentPartPr>
            <p14:xfrm>
              <a:off x="9975850" y="4552950"/>
              <a:ext cx="288925" cy="333375"/>
            </p14:xfrm>
          </p:contentPart>
        </mc:Choice>
        <mc:Fallback xmlns="">
          <p:pic>
            <p:nvPicPr>
              <p:cNvPr id="98" name="墨迹 97"/>
            </p:nvPicPr>
            <p:blipFill>
              <a:blip r:embed="rId186"/>
            </p:blipFill>
            <p:spPr>
              <a:xfrm>
                <a:off x="9975850" y="4552950"/>
                <a:ext cx="288925" cy="333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7" p14:bwMode="auto">
            <p14:nvContentPartPr>
              <p14:cNvPr id="99" name="墨迹 98"/>
              <p14:cNvContentPartPr/>
              <p14:nvPr/>
            </p14:nvContentPartPr>
            <p14:xfrm>
              <a:off x="9521825" y="4914900"/>
              <a:ext cx="3175" cy="304800"/>
            </p14:xfrm>
          </p:contentPart>
        </mc:Choice>
        <mc:Fallback xmlns="">
          <p:pic>
            <p:nvPicPr>
              <p:cNvPr id="99" name="墨迹 98"/>
            </p:nvPicPr>
            <p:blipFill>
              <a:blip r:embed="rId188"/>
            </p:blipFill>
            <p:spPr>
              <a:xfrm>
                <a:off x="9521825" y="4914900"/>
                <a:ext cx="3175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9" p14:bwMode="auto">
            <p14:nvContentPartPr>
              <p14:cNvPr id="100" name="墨迹 99"/>
              <p14:cNvContentPartPr/>
              <p14:nvPr/>
            </p14:nvContentPartPr>
            <p14:xfrm>
              <a:off x="9490075" y="4937125"/>
              <a:ext cx="174625" cy="377825"/>
            </p14:xfrm>
          </p:contentPart>
        </mc:Choice>
        <mc:Fallback xmlns="">
          <p:pic>
            <p:nvPicPr>
              <p:cNvPr id="100" name="墨迹 99"/>
            </p:nvPicPr>
            <p:blipFill>
              <a:blip r:embed="rId190"/>
            </p:blipFill>
            <p:spPr>
              <a:xfrm>
                <a:off x="9490075" y="4937125"/>
                <a:ext cx="174625" cy="377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1" p14:bwMode="auto">
            <p14:nvContentPartPr>
              <p14:cNvPr id="101" name="墨迹 100"/>
              <p14:cNvContentPartPr/>
              <p14:nvPr/>
            </p14:nvContentPartPr>
            <p14:xfrm>
              <a:off x="9721850" y="4984750"/>
              <a:ext cx="34925" cy="371475"/>
            </p14:xfrm>
          </p:contentPart>
        </mc:Choice>
        <mc:Fallback xmlns="">
          <p:pic>
            <p:nvPicPr>
              <p:cNvPr id="101" name="墨迹 100"/>
            </p:nvPicPr>
            <p:blipFill>
              <a:blip r:embed="rId192"/>
            </p:blipFill>
            <p:spPr>
              <a:xfrm>
                <a:off x="9721850" y="4984750"/>
                <a:ext cx="34925" cy="371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3" p14:bwMode="auto">
            <p14:nvContentPartPr>
              <p14:cNvPr id="102" name="墨迹 101"/>
              <p14:cNvContentPartPr/>
              <p14:nvPr/>
            </p14:nvContentPartPr>
            <p14:xfrm>
              <a:off x="9772650" y="4914900"/>
              <a:ext cx="82550" cy="304800"/>
            </p14:xfrm>
          </p:contentPart>
        </mc:Choice>
        <mc:Fallback xmlns="">
          <p:pic>
            <p:nvPicPr>
              <p:cNvPr id="102" name="墨迹 101"/>
            </p:nvPicPr>
            <p:blipFill>
              <a:blip r:embed="rId194"/>
            </p:blipFill>
            <p:spPr>
              <a:xfrm>
                <a:off x="9772650" y="4914900"/>
                <a:ext cx="82550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5" p14:bwMode="auto">
            <p14:nvContentPartPr>
              <p14:cNvPr id="103" name="墨迹 102"/>
              <p14:cNvContentPartPr/>
              <p14:nvPr/>
            </p14:nvContentPartPr>
            <p14:xfrm>
              <a:off x="9902825" y="4921250"/>
              <a:ext cx="22225" cy="400050"/>
            </p14:xfrm>
          </p:contentPart>
        </mc:Choice>
        <mc:Fallback xmlns="">
          <p:pic>
            <p:nvPicPr>
              <p:cNvPr id="103" name="墨迹 102"/>
            </p:nvPicPr>
            <p:blipFill>
              <a:blip r:embed="rId196"/>
            </p:blipFill>
            <p:spPr>
              <a:xfrm>
                <a:off x="9902825" y="4921250"/>
                <a:ext cx="22225" cy="400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7" p14:bwMode="auto">
            <p14:nvContentPartPr>
              <p14:cNvPr id="104" name="墨迹 103"/>
              <p14:cNvContentPartPr/>
              <p14:nvPr/>
            </p14:nvContentPartPr>
            <p14:xfrm>
              <a:off x="9896475" y="4918075"/>
              <a:ext cx="117475" cy="66675"/>
            </p14:xfrm>
          </p:contentPart>
        </mc:Choice>
        <mc:Fallback xmlns="">
          <p:pic>
            <p:nvPicPr>
              <p:cNvPr id="104" name="墨迹 103"/>
            </p:nvPicPr>
            <p:blipFill>
              <a:blip r:embed="rId198"/>
            </p:blipFill>
            <p:spPr>
              <a:xfrm>
                <a:off x="9896475" y="4918075"/>
                <a:ext cx="117475" cy="66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9" p14:bwMode="auto">
            <p14:nvContentPartPr>
              <p14:cNvPr id="105" name="墨迹 104"/>
              <p14:cNvContentPartPr/>
              <p14:nvPr/>
            </p14:nvContentPartPr>
            <p14:xfrm>
              <a:off x="9925050" y="5038725"/>
              <a:ext cx="161925" cy="44450"/>
            </p14:xfrm>
          </p:contentPart>
        </mc:Choice>
        <mc:Fallback xmlns="">
          <p:pic>
            <p:nvPicPr>
              <p:cNvPr id="105" name="墨迹 104"/>
            </p:nvPicPr>
            <p:blipFill>
              <a:blip r:embed="rId200"/>
            </p:blipFill>
            <p:spPr>
              <a:xfrm>
                <a:off x="9925050" y="5038725"/>
                <a:ext cx="161925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1" p14:bwMode="auto">
            <p14:nvContentPartPr>
              <p14:cNvPr id="106" name="墨迹 105"/>
              <p14:cNvContentPartPr/>
              <p14:nvPr/>
            </p14:nvContentPartPr>
            <p14:xfrm>
              <a:off x="10140950" y="5095875"/>
              <a:ext cx="130175" cy="82550"/>
            </p14:xfrm>
          </p:contentPart>
        </mc:Choice>
        <mc:Fallback xmlns="">
          <p:pic>
            <p:nvPicPr>
              <p:cNvPr id="106" name="墨迹 105"/>
            </p:nvPicPr>
            <p:blipFill>
              <a:blip r:embed="rId202"/>
            </p:blipFill>
            <p:spPr>
              <a:xfrm>
                <a:off x="10140950" y="5095875"/>
                <a:ext cx="130175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3" p14:bwMode="auto">
            <p14:nvContentPartPr>
              <p14:cNvPr id="107" name="墨迹 106"/>
              <p14:cNvContentPartPr/>
              <p14:nvPr/>
            </p14:nvContentPartPr>
            <p14:xfrm>
              <a:off x="10369550" y="4772025"/>
              <a:ext cx="28575" cy="127000"/>
            </p14:xfrm>
          </p:contentPart>
        </mc:Choice>
        <mc:Fallback xmlns="">
          <p:pic>
            <p:nvPicPr>
              <p:cNvPr id="107" name="墨迹 106"/>
            </p:nvPicPr>
            <p:blipFill>
              <a:blip r:embed="rId204"/>
            </p:blipFill>
            <p:spPr>
              <a:xfrm>
                <a:off x="10369550" y="4772025"/>
                <a:ext cx="28575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5" p14:bwMode="auto">
            <p14:nvContentPartPr>
              <p14:cNvPr id="108" name="墨迹 107"/>
              <p14:cNvContentPartPr/>
              <p14:nvPr/>
            </p14:nvContentPartPr>
            <p14:xfrm>
              <a:off x="10334625" y="4975225"/>
              <a:ext cx="196850" cy="314325"/>
            </p14:xfrm>
          </p:contentPart>
        </mc:Choice>
        <mc:Fallback xmlns="">
          <p:pic>
            <p:nvPicPr>
              <p:cNvPr id="108" name="墨迹 107"/>
            </p:nvPicPr>
            <p:blipFill>
              <a:blip r:embed="rId206"/>
            </p:blipFill>
            <p:spPr>
              <a:xfrm>
                <a:off x="10334625" y="4975225"/>
                <a:ext cx="196850" cy="314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7" p14:bwMode="auto">
            <p14:nvContentPartPr>
              <p14:cNvPr id="109" name="墨迹 108"/>
              <p14:cNvContentPartPr/>
              <p14:nvPr/>
            </p14:nvContentPartPr>
            <p14:xfrm>
              <a:off x="10280650" y="5178425"/>
              <a:ext cx="292100" cy="231775"/>
            </p14:xfrm>
          </p:contentPart>
        </mc:Choice>
        <mc:Fallback xmlns="">
          <p:pic>
            <p:nvPicPr>
              <p:cNvPr id="109" name="墨迹 108"/>
            </p:nvPicPr>
            <p:blipFill>
              <a:blip r:embed="rId208"/>
            </p:blipFill>
            <p:spPr>
              <a:xfrm>
                <a:off x="10280650" y="5178425"/>
                <a:ext cx="292100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9" p14:bwMode="auto">
            <p14:nvContentPartPr>
              <p14:cNvPr id="110" name="墨迹 109"/>
              <p14:cNvContentPartPr/>
              <p14:nvPr/>
            </p14:nvContentPartPr>
            <p14:xfrm>
              <a:off x="10534650" y="5048250"/>
              <a:ext cx="273050" cy="212725"/>
            </p14:xfrm>
          </p:contentPart>
        </mc:Choice>
        <mc:Fallback xmlns="">
          <p:pic>
            <p:nvPicPr>
              <p:cNvPr id="110" name="墨迹 109"/>
            </p:nvPicPr>
            <p:blipFill>
              <a:blip r:embed="rId210"/>
            </p:blipFill>
            <p:spPr>
              <a:xfrm>
                <a:off x="10534650" y="5048250"/>
                <a:ext cx="273050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1" p14:bwMode="auto">
            <p14:nvContentPartPr>
              <p14:cNvPr id="111" name="墨迹 110"/>
              <p14:cNvContentPartPr/>
              <p14:nvPr/>
            </p14:nvContentPartPr>
            <p14:xfrm>
              <a:off x="10591800" y="5013325"/>
              <a:ext cx="184150" cy="342900"/>
            </p14:xfrm>
          </p:contentPart>
        </mc:Choice>
        <mc:Fallback xmlns="">
          <p:pic>
            <p:nvPicPr>
              <p:cNvPr id="111" name="墨迹 110"/>
            </p:nvPicPr>
            <p:blipFill>
              <a:blip r:embed="rId212"/>
            </p:blipFill>
            <p:spPr>
              <a:xfrm>
                <a:off x="10591800" y="5013325"/>
                <a:ext cx="184150" cy="342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3" p14:bwMode="auto">
            <p14:nvContentPartPr>
              <p14:cNvPr id="112" name="墨迹 111"/>
              <p14:cNvContentPartPr/>
              <p14:nvPr/>
            </p14:nvContentPartPr>
            <p14:xfrm>
              <a:off x="10747375" y="4899025"/>
              <a:ext cx="342900" cy="482600"/>
            </p14:xfrm>
          </p:contentPart>
        </mc:Choice>
        <mc:Fallback xmlns="">
          <p:pic>
            <p:nvPicPr>
              <p:cNvPr id="112" name="墨迹 111"/>
            </p:nvPicPr>
            <p:blipFill>
              <a:blip r:embed="rId214"/>
            </p:blipFill>
            <p:spPr>
              <a:xfrm>
                <a:off x="10747375" y="4899025"/>
                <a:ext cx="342900" cy="482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5" p14:bwMode="auto">
            <p14:nvContentPartPr>
              <p14:cNvPr id="113" name="墨迹 112"/>
              <p14:cNvContentPartPr/>
              <p14:nvPr/>
            </p14:nvContentPartPr>
            <p14:xfrm>
              <a:off x="11087100" y="5083175"/>
              <a:ext cx="6350" cy="360"/>
            </p14:xfrm>
          </p:contentPart>
        </mc:Choice>
        <mc:Fallback xmlns="">
          <p:pic>
            <p:nvPicPr>
              <p:cNvPr id="113" name="墨迹 112"/>
            </p:nvPicPr>
            <p:blipFill>
              <a:blip r:embed="rId7"/>
            </p:blipFill>
            <p:spPr>
              <a:xfrm>
                <a:off x="11087100" y="50831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6" p14:bwMode="auto">
            <p14:nvContentPartPr>
              <p14:cNvPr id="114" name="墨迹 113"/>
              <p14:cNvContentPartPr/>
              <p14:nvPr/>
            </p14:nvContentPartPr>
            <p14:xfrm>
              <a:off x="11077575" y="4864100"/>
              <a:ext cx="142875" cy="247650"/>
            </p14:xfrm>
          </p:contentPart>
        </mc:Choice>
        <mc:Fallback xmlns="">
          <p:pic>
            <p:nvPicPr>
              <p:cNvPr id="114" name="墨迹 113"/>
            </p:nvPicPr>
            <p:blipFill>
              <a:blip r:embed="rId217"/>
            </p:blipFill>
            <p:spPr>
              <a:xfrm>
                <a:off x="11077575" y="4864100"/>
                <a:ext cx="142875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8" p14:bwMode="auto">
            <p14:nvContentPartPr>
              <p14:cNvPr id="115" name="墨迹 114"/>
              <p14:cNvContentPartPr/>
              <p14:nvPr/>
            </p14:nvContentPartPr>
            <p14:xfrm>
              <a:off x="11049000" y="4991100"/>
              <a:ext cx="288925" cy="342900"/>
            </p14:xfrm>
          </p:contentPart>
        </mc:Choice>
        <mc:Fallback xmlns="">
          <p:pic>
            <p:nvPicPr>
              <p:cNvPr id="115" name="墨迹 114"/>
            </p:nvPicPr>
            <p:blipFill>
              <a:blip r:embed="rId219"/>
            </p:blipFill>
            <p:spPr>
              <a:xfrm>
                <a:off x="11049000" y="4991100"/>
                <a:ext cx="288925" cy="342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0" p14:bwMode="auto">
            <p14:nvContentPartPr>
              <p14:cNvPr id="116" name="墨迹 115"/>
              <p14:cNvContentPartPr/>
              <p14:nvPr/>
            </p14:nvContentPartPr>
            <p14:xfrm>
              <a:off x="11264900" y="4943475"/>
              <a:ext cx="142875" cy="377825"/>
            </p14:xfrm>
          </p:contentPart>
        </mc:Choice>
        <mc:Fallback xmlns="">
          <p:pic>
            <p:nvPicPr>
              <p:cNvPr id="116" name="墨迹 115"/>
            </p:nvPicPr>
            <p:blipFill>
              <a:blip r:embed="rId221"/>
            </p:blipFill>
            <p:spPr>
              <a:xfrm>
                <a:off x="11264900" y="4943475"/>
                <a:ext cx="142875" cy="377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2" p14:bwMode="auto">
            <p14:nvContentPartPr>
              <p14:cNvPr id="117" name="墨迹 116"/>
              <p14:cNvContentPartPr/>
              <p14:nvPr/>
            </p14:nvContentPartPr>
            <p14:xfrm>
              <a:off x="11404600" y="5086350"/>
              <a:ext cx="107950" cy="111125"/>
            </p14:xfrm>
          </p:contentPart>
        </mc:Choice>
        <mc:Fallback xmlns="">
          <p:pic>
            <p:nvPicPr>
              <p:cNvPr id="117" name="墨迹 116"/>
            </p:nvPicPr>
            <p:blipFill>
              <a:blip r:embed="rId223"/>
            </p:blipFill>
            <p:spPr>
              <a:xfrm>
                <a:off x="11404600" y="5086350"/>
                <a:ext cx="107950" cy="111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4" p14:bwMode="auto">
            <p14:nvContentPartPr>
              <p14:cNvPr id="118" name="墨迹 117"/>
              <p14:cNvContentPartPr/>
              <p14:nvPr/>
            </p14:nvContentPartPr>
            <p14:xfrm>
              <a:off x="4203700" y="4660900"/>
              <a:ext cx="307975" cy="31750"/>
            </p14:xfrm>
          </p:contentPart>
        </mc:Choice>
        <mc:Fallback xmlns="">
          <p:pic>
            <p:nvPicPr>
              <p:cNvPr id="118" name="墨迹 117"/>
            </p:nvPicPr>
            <p:blipFill>
              <a:blip r:embed="rId225"/>
            </p:blipFill>
            <p:spPr>
              <a:xfrm>
                <a:off x="4203700" y="4660900"/>
                <a:ext cx="307975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6" p14:bwMode="auto">
            <p14:nvContentPartPr>
              <p14:cNvPr id="119" name="墨迹 118"/>
              <p14:cNvContentPartPr/>
              <p14:nvPr/>
            </p14:nvContentPartPr>
            <p14:xfrm>
              <a:off x="4184650" y="4905375"/>
              <a:ext cx="406400" cy="50800"/>
            </p14:xfrm>
          </p:contentPart>
        </mc:Choice>
        <mc:Fallback xmlns="">
          <p:pic>
            <p:nvPicPr>
              <p:cNvPr id="119" name="墨迹 118"/>
            </p:nvPicPr>
            <p:blipFill>
              <a:blip r:embed="rId227"/>
            </p:blipFill>
            <p:spPr>
              <a:xfrm>
                <a:off x="4184650" y="4905375"/>
                <a:ext cx="40640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8" p14:bwMode="auto">
            <p14:nvContentPartPr>
              <p14:cNvPr id="120" name="墨迹 119"/>
              <p14:cNvContentPartPr/>
              <p14:nvPr/>
            </p14:nvContentPartPr>
            <p14:xfrm>
              <a:off x="4406900" y="4530725"/>
              <a:ext cx="6350" cy="360"/>
            </p14:xfrm>
          </p:contentPart>
        </mc:Choice>
        <mc:Fallback xmlns="">
          <p:pic>
            <p:nvPicPr>
              <p:cNvPr id="120" name="墨迹 119"/>
            </p:nvPicPr>
            <p:blipFill>
              <a:blip r:embed="rId7"/>
            </p:blipFill>
            <p:spPr>
              <a:xfrm>
                <a:off x="4406900" y="45307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9" p14:bwMode="auto">
            <p14:nvContentPartPr>
              <p14:cNvPr id="121" name="墨迹 120"/>
              <p14:cNvContentPartPr/>
              <p14:nvPr/>
            </p14:nvContentPartPr>
            <p14:xfrm>
              <a:off x="4410075" y="4410075"/>
              <a:ext cx="266700" cy="136525"/>
            </p14:xfrm>
          </p:contentPart>
        </mc:Choice>
        <mc:Fallback xmlns="">
          <p:pic>
            <p:nvPicPr>
              <p:cNvPr id="121" name="墨迹 120"/>
            </p:nvPicPr>
            <p:blipFill>
              <a:blip r:embed="rId230"/>
            </p:blipFill>
            <p:spPr>
              <a:xfrm>
                <a:off x="4410075" y="4410075"/>
                <a:ext cx="266700" cy="136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1" p14:bwMode="auto">
            <p14:nvContentPartPr>
              <p14:cNvPr id="122" name="墨迹 121"/>
              <p14:cNvContentPartPr/>
              <p14:nvPr/>
            </p14:nvContentPartPr>
            <p14:xfrm>
              <a:off x="4740275" y="4260850"/>
              <a:ext cx="76200" cy="295275"/>
            </p14:xfrm>
          </p:contentPart>
        </mc:Choice>
        <mc:Fallback xmlns="">
          <p:pic>
            <p:nvPicPr>
              <p:cNvPr id="122" name="墨迹 121"/>
            </p:nvPicPr>
            <p:blipFill>
              <a:blip r:embed="rId232"/>
            </p:blipFill>
            <p:spPr>
              <a:xfrm>
                <a:off x="4740275" y="4260850"/>
                <a:ext cx="76200" cy="295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3" p14:bwMode="auto">
            <p14:nvContentPartPr>
              <p14:cNvPr id="123" name="墨迹 122"/>
              <p14:cNvContentPartPr/>
              <p14:nvPr/>
            </p14:nvContentPartPr>
            <p14:xfrm>
              <a:off x="4838700" y="4187825"/>
              <a:ext cx="63500" cy="298450"/>
            </p14:xfrm>
          </p:contentPart>
        </mc:Choice>
        <mc:Fallback xmlns="">
          <p:pic>
            <p:nvPicPr>
              <p:cNvPr id="123" name="墨迹 122"/>
            </p:nvPicPr>
            <p:blipFill>
              <a:blip r:embed="rId234"/>
            </p:blipFill>
            <p:spPr>
              <a:xfrm>
                <a:off x="4838700" y="4187825"/>
                <a:ext cx="63500" cy="298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5" p14:bwMode="auto">
            <p14:nvContentPartPr>
              <p14:cNvPr id="124" name="墨迹 123"/>
              <p14:cNvContentPartPr/>
              <p14:nvPr/>
            </p14:nvContentPartPr>
            <p14:xfrm>
              <a:off x="4864100" y="4368800"/>
              <a:ext cx="155575" cy="28575"/>
            </p14:xfrm>
          </p:contentPart>
        </mc:Choice>
        <mc:Fallback xmlns="">
          <p:pic>
            <p:nvPicPr>
              <p:cNvPr id="124" name="墨迹 123"/>
            </p:nvPicPr>
            <p:blipFill>
              <a:blip r:embed="rId236"/>
            </p:blipFill>
            <p:spPr>
              <a:xfrm>
                <a:off x="4864100" y="4368800"/>
                <a:ext cx="155575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7" p14:bwMode="auto">
            <p14:nvContentPartPr>
              <p14:cNvPr id="125" name="墨迹 124"/>
              <p14:cNvContentPartPr/>
              <p14:nvPr/>
            </p14:nvContentPartPr>
            <p14:xfrm>
              <a:off x="4924425" y="4460875"/>
              <a:ext cx="73025" cy="60325"/>
            </p14:xfrm>
          </p:contentPart>
        </mc:Choice>
        <mc:Fallback xmlns="">
          <p:pic>
            <p:nvPicPr>
              <p:cNvPr id="125" name="墨迹 124"/>
            </p:nvPicPr>
            <p:blipFill>
              <a:blip r:embed="rId238"/>
            </p:blipFill>
            <p:spPr>
              <a:xfrm>
                <a:off x="4924425" y="4460875"/>
                <a:ext cx="73025" cy="60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9" p14:bwMode="auto">
            <p14:nvContentPartPr>
              <p14:cNvPr id="126" name="墨迹 125"/>
              <p14:cNvContentPartPr/>
              <p14:nvPr/>
            </p14:nvContentPartPr>
            <p14:xfrm>
              <a:off x="5041900" y="4264025"/>
              <a:ext cx="69850" cy="374650"/>
            </p14:xfrm>
          </p:contentPart>
        </mc:Choice>
        <mc:Fallback xmlns="">
          <p:pic>
            <p:nvPicPr>
              <p:cNvPr id="126" name="墨迹 125"/>
            </p:nvPicPr>
            <p:blipFill>
              <a:blip r:embed="rId240"/>
            </p:blipFill>
            <p:spPr>
              <a:xfrm>
                <a:off x="5041900" y="4264025"/>
                <a:ext cx="69850" cy="374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1" p14:bwMode="auto">
            <p14:nvContentPartPr>
              <p14:cNvPr id="127" name="墨迹 126"/>
              <p14:cNvContentPartPr/>
              <p14:nvPr/>
            </p14:nvContentPartPr>
            <p14:xfrm>
              <a:off x="5121275" y="4257675"/>
              <a:ext cx="111125" cy="88900"/>
            </p14:xfrm>
          </p:contentPart>
        </mc:Choice>
        <mc:Fallback xmlns="">
          <p:pic>
            <p:nvPicPr>
              <p:cNvPr id="127" name="墨迹 126"/>
            </p:nvPicPr>
            <p:blipFill>
              <a:blip r:embed="rId242"/>
            </p:blipFill>
            <p:spPr>
              <a:xfrm>
                <a:off x="5121275" y="4257675"/>
                <a:ext cx="111125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3" p14:bwMode="auto">
            <p14:nvContentPartPr>
              <p14:cNvPr id="128" name="墨迹 127"/>
              <p14:cNvContentPartPr/>
              <p14:nvPr/>
            </p14:nvContentPartPr>
            <p14:xfrm>
              <a:off x="5175250" y="4241800"/>
              <a:ext cx="95250" cy="311150"/>
            </p14:xfrm>
          </p:contentPart>
        </mc:Choice>
        <mc:Fallback xmlns="">
          <p:pic>
            <p:nvPicPr>
              <p:cNvPr id="128" name="墨迹 127"/>
            </p:nvPicPr>
            <p:blipFill>
              <a:blip r:embed="rId244"/>
            </p:blipFill>
            <p:spPr>
              <a:xfrm>
                <a:off x="5175250" y="4241800"/>
                <a:ext cx="95250" cy="311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5" p14:bwMode="auto">
            <p14:nvContentPartPr>
              <p14:cNvPr id="129" name="墨迹 128"/>
              <p14:cNvContentPartPr/>
              <p14:nvPr/>
            </p14:nvContentPartPr>
            <p14:xfrm>
              <a:off x="5273675" y="4127500"/>
              <a:ext cx="146050" cy="219075"/>
            </p14:xfrm>
          </p:contentPart>
        </mc:Choice>
        <mc:Fallback xmlns="">
          <p:pic>
            <p:nvPicPr>
              <p:cNvPr id="129" name="墨迹 128"/>
            </p:nvPicPr>
            <p:blipFill>
              <a:blip r:embed="rId246"/>
            </p:blipFill>
            <p:spPr>
              <a:xfrm>
                <a:off x="5273675" y="4127500"/>
                <a:ext cx="146050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7" p14:bwMode="auto">
            <p14:nvContentPartPr>
              <p14:cNvPr id="130" name="墨迹 129"/>
              <p14:cNvContentPartPr/>
              <p14:nvPr/>
            </p14:nvContentPartPr>
            <p14:xfrm>
              <a:off x="5368925" y="4060825"/>
              <a:ext cx="292100" cy="514350"/>
            </p14:xfrm>
          </p:contentPart>
        </mc:Choice>
        <mc:Fallback xmlns="">
          <p:pic>
            <p:nvPicPr>
              <p:cNvPr id="130" name="墨迹 129"/>
            </p:nvPicPr>
            <p:blipFill>
              <a:blip r:embed="rId248"/>
            </p:blipFill>
            <p:spPr>
              <a:xfrm>
                <a:off x="5368925" y="4060825"/>
                <a:ext cx="292100" cy="514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9" p14:bwMode="auto">
            <p14:nvContentPartPr>
              <p14:cNvPr id="131" name="墨迹 130"/>
              <p14:cNvContentPartPr/>
              <p14:nvPr/>
            </p14:nvContentPartPr>
            <p14:xfrm>
              <a:off x="5553075" y="4232275"/>
              <a:ext cx="111125" cy="396875"/>
            </p14:xfrm>
          </p:contentPart>
        </mc:Choice>
        <mc:Fallback xmlns="">
          <p:pic>
            <p:nvPicPr>
              <p:cNvPr id="131" name="墨迹 130"/>
            </p:nvPicPr>
            <p:blipFill>
              <a:blip r:embed="rId250"/>
            </p:blipFill>
            <p:spPr>
              <a:xfrm>
                <a:off x="5553075" y="4232275"/>
                <a:ext cx="111125" cy="396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1" p14:bwMode="auto">
            <p14:nvContentPartPr>
              <p14:cNvPr id="132" name="墨迹 131"/>
              <p14:cNvContentPartPr/>
              <p14:nvPr/>
            </p14:nvContentPartPr>
            <p14:xfrm>
              <a:off x="2587625" y="4413250"/>
              <a:ext cx="209550" cy="107950"/>
            </p14:xfrm>
          </p:contentPart>
        </mc:Choice>
        <mc:Fallback xmlns="">
          <p:pic>
            <p:nvPicPr>
              <p:cNvPr id="132" name="墨迹 131"/>
            </p:nvPicPr>
            <p:blipFill>
              <a:blip r:embed="rId252"/>
            </p:blipFill>
            <p:spPr>
              <a:xfrm>
                <a:off x="2587625" y="4413250"/>
                <a:ext cx="20955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3" p14:bwMode="auto">
            <p14:nvContentPartPr>
              <p14:cNvPr id="133" name="墨迹 132"/>
              <p14:cNvContentPartPr/>
              <p14:nvPr/>
            </p14:nvContentPartPr>
            <p14:xfrm>
              <a:off x="2632075" y="4340225"/>
              <a:ext cx="82550" cy="508000"/>
            </p14:xfrm>
          </p:contentPart>
        </mc:Choice>
        <mc:Fallback xmlns="">
          <p:pic>
            <p:nvPicPr>
              <p:cNvPr id="133" name="墨迹 132"/>
            </p:nvPicPr>
            <p:blipFill>
              <a:blip r:embed="rId254"/>
            </p:blipFill>
            <p:spPr>
              <a:xfrm>
                <a:off x="2632075" y="4340225"/>
                <a:ext cx="82550" cy="508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5" p14:bwMode="auto">
            <p14:nvContentPartPr>
              <p14:cNvPr id="134" name="墨迹 133"/>
              <p14:cNvContentPartPr/>
              <p14:nvPr/>
            </p14:nvContentPartPr>
            <p14:xfrm>
              <a:off x="2743200" y="4572000"/>
              <a:ext cx="142875" cy="254000"/>
            </p14:xfrm>
          </p:contentPart>
        </mc:Choice>
        <mc:Fallback xmlns="">
          <p:pic>
            <p:nvPicPr>
              <p:cNvPr id="134" name="墨迹 133"/>
            </p:nvPicPr>
            <p:blipFill>
              <a:blip r:embed="rId256"/>
            </p:blipFill>
            <p:spPr>
              <a:xfrm>
                <a:off x="2743200" y="4572000"/>
                <a:ext cx="142875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7" p14:bwMode="auto">
            <p14:nvContentPartPr>
              <p14:cNvPr id="135" name="墨迹 134"/>
              <p14:cNvContentPartPr/>
              <p14:nvPr/>
            </p14:nvContentPartPr>
            <p14:xfrm>
              <a:off x="2876550" y="4381500"/>
              <a:ext cx="92075" cy="390525"/>
            </p14:xfrm>
          </p:contentPart>
        </mc:Choice>
        <mc:Fallback xmlns="">
          <p:pic>
            <p:nvPicPr>
              <p:cNvPr id="135" name="墨迹 134"/>
            </p:nvPicPr>
            <p:blipFill>
              <a:blip r:embed="rId258"/>
            </p:blipFill>
            <p:spPr>
              <a:xfrm>
                <a:off x="2876550" y="4381500"/>
                <a:ext cx="92075" cy="390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9" p14:bwMode="auto">
            <p14:nvContentPartPr>
              <p14:cNvPr id="136" name="墨迹 135"/>
              <p14:cNvContentPartPr/>
              <p14:nvPr/>
            </p14:nvContentPartPr>
            <p14:xfrm>
              <a:off x="2981325" y="4406900"/>
              <a:ext cx="88900" cy="152400"/>
            </p14:xfrm>
          </p:contentPart>
        </mc:Choice>
        <mc:Fallback xmlns="">
          <p:pic>
            <p:nvPicPr>
              <p:cNvPr id="136" name="墨迹 135"/>
            </p:nvPicPr>
            <p:blipFill>
              <a:blip r:embed="rId260"/>
            </p:blipFill>
            <p:spPr>
              <a:xfrm>
                <a:off x="2981325" y="4406900"/>
                <a:ext cx="8890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1" p14:bwMode="auto">
            <p14:nvContentPartPr>
              <p14:cNvPr id="137" name="墨迹 136"/>
              <p14:cNvContentPartPr/>
              <p14:nvPr/>
            </p14:nvContentPartPr>
            <p14:xfrm>
              <a:off x="2997200" y="4343400"/>
              <a:ext cx="174625" cy="403225"/>
            </p14:xfrm>
          </p:contentPart>
        </mc:Choice>
        <mc:Fallback xmlns="">
          <p:pic>
            <p:nvPicPr>
              <p:cNvPr id="137" name="墨迹 136"/>
            </p:nvPicPr>
            <p:blipFill>
              <a:blip r:embed="rId262"/>
            </p:blipFill>
            <p:spPr>
              <a:xfrm>
                <a:off x="2997200" y="4343400"/>
                <a:ext cx="174625" cy="403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3" p14:bwMode="auto">
            <p14:nvContentPartPr>
              <p14:cNvPr id="138" name="墨迹 137"/>
              <p14:cNvContentPartPr/>
              <p14:nvPr/>
            </p14:nvContentPartPr>
            <p14:xfrm>
              <a:off x="3086100" y="4295775"/>
              <a:ext cx="47625" cy="146050"/>
            </p14:xfrm>
          </p:contentPart>
        </mc:Choice>
        <mc:Fallback xmlns="">
          <p:pic>
            <p:nvPicPr>
              <p:cNvPr id="138" name="墨迹 137"/>
            </p:nvPicPr>
            <p:blipFill>
              <a:blip r:embed="rId264"/>
            </p:blipFill>
            <p:spPr>
              <a:xfrm>
                <a:off x="3086100" y="4295775"/>
                <a:ext cx="47625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5" p14:bwMode="auto">
            <p14:nvContentPartPr>
              <p14:cNvPr id="139" name="墨迹 138"/>
              <p14:cNvContentPartPr/>
              <p14:nvPr/>
            </p14:nvContentPartPr>
            <p14:xfrm>
              <a:off x="3213100" y="4381500"/>
              <a:ext cx="12700" cy="184150"/>
            </p14:xfrm>
          </p:contentPart>
        </mc:Choice>
        <mc:Fallback xmlns="">
          <p:pic>
            <p:nvPicPr>
              <p:cNvPr id="139" name="墨迹 138"/>
            </p:nvPicPr>
            <p:blipFill>
              <a:blip r:embed="rId266"/>
            </p:blipFill>
            <p:spPr>
              <a:xfrm>
                <a:off x="3213100" y="4381500"/>
                <a:ext cx="12700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7" p14:bwMode="auto">
            <p14:nvContentPartPr>
              <p14:cNvPr id="140" name="墨迹 139"/>
              <p14:cNvContentPartPr/>
              <p14:nvPr/>
            </p14:nvContentPartPr>
            <p14:xfrm>
              <a:off x="3219450" y="4283075"/>
              <a:ext cx="69850" cy="412750"/>
            </p14:xfrm>
          </p:contentPart>
        </mc:Choice>
        <mc:Fallback xmlns="">
          <p:pic>
            <p:nvPicPr>
              <p:cNvPr id="140" name="墨迹 139"/>
            </p:nvPicPr>
            <p:blipFill>
              <a:blip r:embed="rId268"/>
            </p:blipFill>
            <p:spPr>
              <a:xfrm>
                <a:off x="3219450" y="4283075"/>
                <a:ext cx="69850" cy="412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9" p14:bwMode="auto">
            <p14:nvContentPartPr>
              <p14:cNvPr id="141" name="墨迹 140"/>
              <p14:cNvContentPartPr/>
              <p14:nvPr/>
            </p14:nvContentPartPr>
            <p14:xfrm>
              <a:off x="3270250" y="4352925"/>
              <a:ext cx="34925" cy="158750"/>
            </p14:xfrm>
          </p:contentPart>
        </mc:Choice>
        <mc:Fallback xmlns="">
          <p:pic>
            <p:nvPicPr>
              <p:cNvPr id="141" name="墨迹 140"/>
            </p:nvPicPr>
            <p:blipFill>
              <a:blip r:embed="rId270"/>
            </p:blipFill>
            <p:spPr>
              <a:xfrm>
                <a:off x="3270250" y="4352925"/>
                <a:ext cx="34925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1" p14:bwMode="auto">
            <p14:nvContentPartPr>
              <p14:cNvPr id="142" name="墨迹 141"/>
              <p14:cNvContentPartPr/>
              <p14:nvPr/>
            </p14:nvContentPartPr>
            <p14:xfrm>
              <a:off x="3324225" y="4241800"/>
              <a:ext cx="146050" cy="450850"/>
            </p14:xfrm>
          </p:contentPart>
        </mc:Choice>
        <mc:Fallback xmlns="">
          <p:pic>
            <p:nvPicPr>
              <p:cNvPr id="142" name="墨迹 141"/>
            </p:nvPicPr>
            <p:blipFill>
              <a:blip r:embed="rId272"/>
            </p:blipFill>
            <p:spPr>
              <a:xfrm>
                <a:off x="3324225" y="4241800"/>
                <a:ext cx="146050" cy="450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3" p14:bwMode="auto">
            <p14:nvContentPartPr>
              <p14:cNvPr id="143" name="墨迹 142"/>
              <p14:cNvContentPartPr/>
              <p14:nvPr/>
            </p14:nvContentPartPr>
            <p14:xfrm>
              <a:off x="561975" y="2457450"/>
              <a:ext cx="155575" cy="387350"/>
            </p14:xfrm>
          </p:contentPart>
        </mc:Choice>
        <mc:Fallback xmlns="">
          <p:pic>
            <p:nvPicPr>
              <p:cNvPr id="143" name="墨迹 142"/>
            </p:nvPicPr>
            <p:blipFill>
              <a:blip r:embed="rId274"/>
            </p:blipFill>
            <p:spPr>
              <a:xfrm>
                <a:off x="561975" y="2457450"/>
                <a:ext cx="155575" cy="387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5" p14:bwMode="auto">
            <p14:nvContentPartPr>
              <p14:cNvPr id="144" name="墨迹 143"/>
              <p14:cNvContentPartPr/>
              <p14:nvPr/>
            </p14:nvContentPartPr>
            <p14:xfrm>
              <a:off x="739775" y="2444750"/>
              <a:ext cx="44450" cy="314325"/>
            </p14:xfrm>
          </p:contentPart>
        </mc:Choice>
        <mc:Fallback xmlns="">
          <p:pic>
            <p:nvPicPr>
              <p:cNvPr id="144" name="墨迹 143"/>
            </p:nvPicPr>
            <p:blipFill>
              <a:blip r:embed="rId276"/>
            </p:blipFill>
            <p:spPr>
              <a:xfrm>
                <a:off x="739775" y="2444750"/>
                <a:ext cx="44450" cy="314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7" p14:bwMode="auto">
            <p14:nvContentPartPr>
              <p14:cNvPr id="145" name="墨迹 144"/>
              <p14:cNvContentPartPr/>
              <p14:nvPr/>
            </p14:nvContentPartPr>
            <p14:xfrm>
              <a:off x="612775" y="2638425"/>
              <a:ext cx="177800" cy="9525"/>
            </p14:xfrm>
          </p:contentPart>
        </mc:Choice>
        <mc:Fallback xmlns="">
          <p:pic>
            <p:nvPicPr>
              <p:cNvPr id="145" name="墨迹 144"/>
            </p:nvPicPr>
            <p:blipFill>
              <a:blip r:embed="rId278"/>
            </p:blipFill>
            <p:spPr>
              <a:xfrm>
                <a:off x="612775" y="2638425"/>
                <a:ext cx="177800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9" p14:bwMode="auto">
            <p14:nvContentPartPr>
              <p14:cNvPr id="146" name="墨迹 145"/>
              <p14:cNvContentPartPr/>
              <p14:nvPr/>
            </p14:nvContentPartPr>
            <p14:xfrm>
              <a:off x="866775" y="2619375"/>
              <a:ext cx="114300" cy="6350"/>
            </p14:xfrm>
          </p:contentPart>
        </mc:Choice>
        <mc:Fallback xmlns="">
          <p:pic>
            <p:nvPicPr>
              <p:cNvPr id="146" name="墨迹 145"/>
            </p:nvPicPr>
            <p:blipFill>
              <a:blip r:embed="rId280"/>
            </p:blipFill>
            <p:spPr>
              <a:xfrm>
                <a:off x="866775" y="2619375"/>
                <a:ext cx="11430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1" p14:bwMode="auto">
            <p14:nvContentPartPr>
              <p14:cNvPr id="147" name="墨迹 146"/>
              <p14:cNvContentPartPr/>
              <p14:nvPr/>
            </p14:nvContentPartPr>
            <p14:xfrm>
              <a:off x="854075" y="2663825"/>
              <a:ext cx="146050" cy="19050"/>
            </p14:xfrm>
          </p:contentPart>
        </mc:Choice>
        <mc:Fallback xmlns="">
          <p:pic>
            <p:nvPicPr>
              <p:cNvPr id="147" name="墨迹 146"/>
            </p:nvPicPr>
            <p:blipFill>
              <a:blip r:embed="rId282"/>
            </p:blipFill>
            <p:spPr>
              <a:xfrm>
                <a:off x="854075" y="2663825"/>
                <a:ext cx="1460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3" p14:bwMode="auto">
            <p14:nvContentPartPr>
              <p14:cNvPr id="148" name="墨迹 147"/>
              <p14:cNvContentPartPr/>
              <p14:nvPr/>
            </p14:nvContentPartPr>
            <p14:xfrm>
              <a:off x="952500" y="2540000"/>
              <a:ext cx="120650" cy="165100"/>
            </p14:xfrm>
          </p:contentPart>
        </mc:Choice>
        <mc:Fallback xmlns="">
          <p:pic>
            <p:nvPicPr>
              <p:cNvPr id="148" name="墨迹 147"/>
            </p:nvPicPr>
            <p:blipFill>
              <a:blip r:embed="rId284"/>
            </p:blipFill>
            <p:spPr>
              <a:xfrm>
                <a:off x="952500" y="2540000"/>
                <a:ext cx="12065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5" p14:bwMode="auto">
            <p14:nvContentPartPr>
              <p14:cNvPr id="149" name="墨迹 148"/>
              <p14:cNvContentPartPr/>
              <p14:nvPr/>
            </p14:nvContentPartPr>
            <p14:xfrm>
              <a:off x="1200150" y="2527300"/>
              <a:ext cx="120650" cy="298450"/>
            </p14:xfrm>
          </p:contentPart>
        </mc:Choice>
        <mc:Fallback xmlns="">
          <p:pic>
            <p:nvPicPr>
              <p:cNvPr id="149" name="墨迹 148"/>
            </p:nvPicPr>
            <p:blipFill>
              <a:blip r:embed="rId286"/>
            </p:blipFill>
            <p:spPr>
              <a:xfrm>
                <a:off x="1200150" y="2527300"/>
                <a:ext cx="120650" cy="298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7" p14:bwMode="auto">
            <p14:nvContentPartPr>
              <p14:cNvPr id="150" name="墨迹 149"/>
              <p14:cNvContentPartPr/>
              <p14:nvPr/>
            </p14:nvContentPartPr>
            <p14:xfrm>
              <a:off x="279400" y="2400300"/>
              <a:ext cx="212725" cy="276225"/>
            </p14:xfrm>
          </p:contentPart>
        </mc:Choice>
        <mc:Fallback xmlns="">
          <p:pic>
            <p:nvPicPr>
              <p:cNvPr id="150" name="墨迹 149"/>
            </p:nvPicPr>
            <p:blipFill>
              <a:blip r:embed="rId288"/>
            </p:blipFill>
            <p:spPr>
              <a:xfrm>
                <a:off x="279400" y="2400300"/>
                <a:ext cx="212725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9" p14:bwMode="auto">
            <p14:nvContentPartPr>
              <p14:cNvPr id="151" name="墨迹 150"/>
              <p14:cNvContentPartPr/>
              <p14:nvPr/>
            </p14:nvContentPartPr>
            <p14:xfrm>
              <a:off x="377825" y="2470150"/>
              <a:ext cx="6350" cy="360"/>
            </p14:xfrm>
          </p:contentPart>
        </mc:Choice>
        <mc:Fallback xmlns="">
          <p:pic>
            <p:nvPicPr>
              <p:cNvPr id="151" name="墨迹 150"/>
            </p:nvPicPr>
            <p:blipFill>
              <a:blip r:embed="rId7"/>
            </p:blipFill>
            <p:spPr>
              <a:xfrm>
                <a:off x="377825" y="24701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0" p14:bwMode="auto">
            <p14:nvContentPartPr>
              <p14:cNvPr id="152" name="墨迹 151"/>
              <p14:cNvContentPartPr/>
              <p14:nvPr/>
            </p14:nvContentPartPr>
            <p14:xfrm>
              <a:off x="1622425" y="2225675"/>
              <a:ext cx="228600" cy="434975"/>
            </p14:xfrm>
          </p:contentPart>
        </mc:Choice>
        <mc:Fallback xmlns="">
          <p:pic>
            <p:nvPicPr>
              <p:cNvPr id="152" name="墨迹 151"/>
            </p:nvPicPr>
            <p:blipFill>
              <a:blip r:embed="rId291"/>
            </p:blipFill>
            <p:spPr>
              <a:xfrm>
                <a:off x="1622425" y="2225675"/>
                <a:ext cx="228600" cy="434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2" p14:bwMode="auto">
            <p14:nvContentPartPr>
              <p14:cNvPr id="153" name="墨迹 152"/>
              <p14:cNvContentPartPr/>
              <p14:nvPr/>
            </p14:nvContentPartPr>
            <p14:xfrm>
              <a:off x="1930400" y="2343150"/>
              <a:ext cx="177800" cy="187325"/>
            </p14:xfrm>
          </p:contentPart>
        </mc:Choice>
        <mc:Fallback xmlns="">
          <p:pic>
            <p:nvPicPr>
              <p:cNvPr id="153" name="墨迹 152"/>
            </p:nvPicPr>
            <p:blipFill>
              <a:blip r:embed="rId293"/>
            </p:blipFill>
            <p:spPr>
              <a:xfrm>
                <a:off x="1930400" y="2343150"/>
                <a:ext cx="177800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4" p14:bwMode="auto">
            <p14:nvContentPartPr>
              <p14:cNvPr id="154" name="墨迹 153"/>
              <p14:cNvContentPartPr/>
              <p14:nvPr/>
            </p14:nvContentPartPr>
            <p14:xfrm>
              <a:off x="381000" y="2454275"/>
              <a:ext cx="47625" cy="190500"/>
            </p14:xfrm>
          </p:contentPart>
        </mc:Choice>
        <mc:Fallback xmlns="">
          <p:pic>
            <p:nvPicPr>
              <p:cNvPr id="154" name="墨迹 153"/>
            </p:nvPicPr>
            <p:blipFill>
              <a:blip r:embed="rId295"/>
            </p:blipFill>
            <p:spPr>
              <a:xfrm>
                <a:off x="381000" y="2454275"/>
                <a:ext cx="47625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6" p14:bwMode="auto">
            <p14:nvContentPartPr>
              <p14:cNvPr id="155" name="墨迹 154"/>
              <p14:cNvContentPartPr/>
              <p14:nvPr/>
            </p14:nvContentPartPr>
            <p14:xfrm>
              <a:off x="381000" y="3105150"/>
              <a:ext cx="130175" cy="120650"/>
            </p14:xfrm>
          </p:contentPart>
        </mc:Choice>
        <mc:Fallback xmlns="">
          <p:pic>
            <p:nvPicPr>
              <p:cNvPr id="155" name="墨迹 154"/>
            </p:nvPicPr>
            <p:blipFill>
              <a:blip r:embed="rId297"/>
            </p:blipFill>
            <p:spPr>
              <a:xfrm>
                <a:off x="381000" y="3105150"/>
                <a:ext cx="130175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8" p14:bwMode="auto">
            <p14:nvContentPartPr>
              <p14:cNvPr id="156" name="墨迹 155"/>
              <p14:cNvContentPartPr/>
              <p14:nvPr/>
            </p14:nvContentPartPr>
            <p14:xfrm>
              <a:off x="285750" y="3019425"/>
              <a:ext cx="333375" cy="339725"/>
            </p14:xfrm>
          </p:contentPart>
        </mc:Choice>
        <mc:Fallback xmlns="">
          <p:pic>
            <p:nvPicPr>
              <p:cNvPr id="156" name="墨迹 155"/>
            </p:nvPicPr>
            <p:blipFill>
              <a:blip r:embed="rId299"/>
            </p:blipFill>
            <p:spPr>
              <a:xfrm>
                <a:off x="285750" y="3019425"/>
                <a:ext cx="333375" cy="339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0" p14:bwMode="auto">
            <p14:nvContentPartPr>
              <p14:cNvPr id="157" name="墨迹 156"/>
              <p14:cNvContentPartPr/>
              <p14:nvPr/>
            </p14:nvContentPartPr>
            <p14:xfrm>
              <a:off x="612775" y="3092450"/>
              <a:ext cx="177800" cy="403225"/>
            </p14:xfrm>
          </p:contentPart>
        </mc:Choice>
        <mc:Fallback xmlns="">
          <p:pic>
            <p:nvPicPr>
              <p:cNvPr id="157" name="墨迹 156"/>
            </p:nvPicPr>
            <p:blipFill>
              <a:blip r:embed="rId301"/>
            </p:blipFill>
            <p:spPr>
              <a:xfrm>
                <a:off x="612775" y="3092450"/>
                <a:ext cx="177800" cy="403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2" p14:bwMode="auto">
            <p14:nvContentPartPr>
              <p14:cNvPr id="158" name="墨迹 157"/>
              <p14:cNvContentPartPr/>
              <p14:nvPr/>
            </p14:nvContentPartPr>
            <p14:xfrm>
              <a:off x="752475" y="3127375"/>
              <a:ext cx="53975" cy="285750"/>
            </p14:xfrm>
          </p:contentPart>
        </mc:Choice>
        <mc:Fallback xmlns="">
          <p:pic>
            <p:nvPicPr>
              <p:cNvPr id="158" name="墨迹 157"/>
            </p:nvPicPr>
            <p:blipFill>
              <a:blip r:embed="rId303"/>
            </p:blipFill>
            <p:spPr>
              <a:xfrm>
                <a:off x="752475" y="3127375"/>
                <a:ext cx="53975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4" p14:bwMode="auto">
            <p14:nvContentPartPr>
              <p14:cNvPr id="159" name="墨迹 158"/>
              <p14:cNvContentPartPr/>
              <p14:nvPr/>
            </p14:nvContentPartPr>
            <p14:xfrm>
              <a:off x="660400" y="3305175"/>
              <a:ext cx="184150" cy="6350"/>
            </p14:xfrm>
          </p:contentPart>
        </mc:Choice>
        <mc:Fallback xmlns="">
          <p:pic>
            <p:nvPicPr>
              <p:cNvPr id="159" name="墨迹 158"/>
            </p:nvPicPr>
            <p:blipFill>
              <a:blip r:embed="rId305"/>
            </p:blipFill>
            <p:spPr>
              <a:xfrm>
                <a:off x="660400" y="3305175"/>
                <a:ext cx="1841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6" p14:bwMode="auto">
            <p14:nvContentPartPr>
              <p14:cNvPr id="160" name="墨迹 159"/>
              <p14:cNvContentPartPr/>
              <p14:nvPr/>
            </p14:nvContentPartPr>
            <p14:xfrm>
              <a:off x="873125" y="3225800"/>
              <a:ext cx="76200" cy="3175"/>
            </p14:xfrm>
          </p:contentPart>
        </mc:Choice>
        <mc:Fallback xmlns="">
          <p:pic>
            <p:nvPicPr>
              <p:cNvPr id="160" name="墨迹 159"/>
            </p:nvPicPr>
            <p:blipFill>
              <a:blip r:embed="rId307"/>
            </p:blipFill>
            <p:spPr>
              <a:xfrm>
                <a:off x="873125" y="3225800"/>
                <a:ext cx="76200" cy="3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8" p14:bwMode="auto">
            <p14:nvContentPartPr>
              <p14:cNvPr id="161" name="墨迹 160"/>
              <p14:cNvContentPartPr/>
              <p14:nvPr/>
            </p14:nvContentPartPr>
            <p14:xfrm>
              <a:off x="828675" y="3279775"/>
              <a:ext cx="139700" cy="28575"/>
            </p14:xfrm>
          </p:contentPart>
        </mc:Choice>
        <mc:Fallback xmlns="">
          <p:pic>
            <p:nvPicPr>
              <p:cNvPr id="161" name="墨迹 160"/>
            </p:nvPicPr>
            <p:blipFill>
              <a:blip r:embed="rId309"/>
            </p:blipFill>
            <p:spPr>
              <a:xfrm>
                <a:off x="828675" y="3279775"/>
                <a:ext cx="139700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0" p14:bwMode="auto">
            <p14:nvContentPartPr>
              <p14:cNvPr id="162" name="墨迹 161"/>
              <p14:cNvContentPartPr/>
              <p14:nvPr/>
            </p14:nvContentPartPr>
            <p14:xfrm>
              <a:off x="914400" y="3155950"/>
              <a:ext cx="161925" cy="177800"/>
            </p14:xfrm>
          </p:contentPart>
        </mc:Choice>
        <mc:Fallback xmlns="">
          <p:pic>
            <p:nvPicPr>
              <p:cNvPr id="162" name="墨迹 161"/>
            </p:nvPicPr>
            <p:blipFill>
              <a:blip r:embed="rId311"/>
            </p:blipFill>
            <p:spPr>
              <a:xfrm>
                <a:off x="914400" y="3155950"/>
                <a:ext cx="161925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2" p14:bwMode="auto">
            <p14:nvContentPartPr>
              <p14:cNvPr id="163" name="墨迹 162"/>
              <p14:cNvContentPartPr/>
              <p14:nvPr/>
            </p14:nvContentPartPr>
            <p14:xfrm>
              <a:off x="1095375" y="3184525"/>
              <a:ext cx="209550" cy="225425"/>
            </p14:xfrm>
          </p:contentPart>
        </mc:Choice>
        <mc:Fallback xmlns="">
          <p:pic>
            <p:nvPicPr>
              <p:cNvPr id="163" name="墨迹 162"/>
            </p:nvPicPr>
            <p:blipFill>
              <a:blip r:embed="rId313"/>
            </p:blipFill>
            <p:spPr>
              <a:xfrm>
                <a:off x="1095375" y="3184525"/>
                <a:ext cx="209550" cy="225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4" p14:bwMode="auto">
            <p14:nvContentPartPr>
              <p14:cNvPr id="164" name="墨迹 163"/>
              <p14:cNvContentPartPr/>
              <p14:nvPr/>
            </p14:nvContentPartPr>
            <p14:xfrm>
              <a:off x="1660525" y="3022600"/>
              <a:ext cx="219075" cy="250825"/>
            </p14:xfrm>
          </p:contentPart>
        </mc:Choice>
        <mc:Fallback xmlns="">
          <p:pic>
            <p:nvPicPr>
              <p:cNvPr id="164" name="墨迹 163"/>
            </p:nvPicPr>
            <p:blipFill>
              <a:blip r:embed="rId315"/>
            </p:blipFill>
            <p:spPr>
              <a:xfrm>
                <a:off x="1660525" y="3022600"/>
                <a:ext cx="219075" cy="250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6" p14:bwMode="auto">
            <p14:nvContentPartPr>
              <p14:cNvPr id="165" name="墨迹 164"/>
              <p14:cNvContentPartPr/>
              <p14:nvPr/>
            </p14:nvContentPartPr>
            <p14:xfrm>
              <a:off x="1695450" y="3003550"/>
              <a:ext cx="171450" cy="447675"/>
            </p14:xfrm>
          </p:contentPart>
        </mc:Choice>
        <mc:Fallback xmlns="">
          <p:pic>
            <p:nvPicPr>
              <p:cNvPr id="165" name="墨迹 164"/>
            </p:nvPicPr>
            <p:blipFill>
              <a:blip r:embed="rId317"/>
            </p:blipFill>
            <p:spPr>
              <a:xfrm>
                <a:off x="1695450" y="3003550"/>
                <a:ext cx="171450" cy="447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8" p14:bwMode="auto">
            <p14:nvContentPartPr>
              <p14:cNvPr id="166" name="墨迹 165"/>
              <p14:cNvContentPartPr/>
              <p14:nvPr/>
            </p14:nvContentPartPr>
            <p14:xfrm>
              <a:off x="2006600" y="2987675"/>
              <a:ext cx="92075" cy="495300"/>
            </p14:xfrm>
          </p:contentPart>
        </mc:Choice>
        <mc:Fallback xmlns="">
          <p:pic>
            <p:nvPicPr>
              <p:cNvPr id="166" name="墨迹 165"/>
            </p:nvPicPr>
            <p:blipFill>
              <a:blip r:embed="rId319"/>
            </p:blipFill>
            <p:spPr>
              <a:xfrm>
                <a:off x="2006600" y="2987675"/>
                <a:ext cx="92075" cy="495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0" p14:bwMode="auto">
            <p14:nvContentPartPr>
              <p14:cNvPr id="167" name="墨迹 166"/>
              <p14:cNvContentPartPr/>
              <p14:nvPr/>
            </p14:nvContentPartPr>
            <p14:xfrm>
              <a:off x="428625" y="3746500"/>
              <a:ext cx="123825" cy="288925"/>
            </p14:xfrm>
          </p:contentPart>
        </mc:Choice>
        <mc:Fallback xmlns="">
          <p:pic>
            <p:nvPicPr>
              <p:cNvPr id="167" name="墨迹 166"/>
            </p:nvPicPr>
            <p:blipFill>
              <a:blip r:embed="rId321"/>
            </p:blipFill>
            <p:spPr>
              <a:xfrm>
                <a:off x="428625" y="3746500"/>
                <a:ext cx="123825" cy="288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2" p14:bwMode="auto">
            <p14:nvContentPartPr>
              <p14:cNvPr id="168" name="墨迹 167"/>
              <p14:cNvContentPartPr/>
              <p14:nvPr/>
            </p14:nvContentPartPr>
            <p14:xfrm>
              <a:off x="339725" y="3600450"/>
              <a:ext cx="346075" cy="565150"/>
            </p14:xfrm>
          </p:contentPart>
        </mc:Choice>
        <mc:Fallback xmlns="">
          <p:pic>
            <p:nvPicPr>
              <p:cNvPr id="168" name="墨迹 167"/>
            </p:nvPicPr>
            <p:blipFill>
              <a:blip r:embed="rId323"/>
            </p:blipFill>
            <p:spPr>
              <a:xfrm>
                <a:off x="339725" y="3600450"/>
                <a:ext cx="346075" cy="565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4" p14:bwMode="auto">
            <p14:nvContentPartPr>
              <p14:cNvPr id="169" name="墨迹 168"/>
              <p14:cNvContentPartPr/>
              <p14:nvPr/>
            </p14:nvContentPartPr>
            <p14:xfrm>
              <a:off x="711200" y="3870325"/>
              <a:ext cx="98425" cy="336550"/>
            </p14:xfrm>
          </p:contentPart>
        </mc:Choice>
        <mc:Fallback xmlns="">
          <p:pic>
            <p:nvPicPr>
              <p:cNvPr id="169" name="墨迹 168"/>
            </p:nvPicPr>
            <p:blipFill>
              <a:blip r:embed="rId325"/>
            </p:blipFill>
            <p:spPr>
              <a:xfrm>
                <a:off x="711200" y="3870325"/>
                <a:ext cx="98425" cy="336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6" p14:bwMode="auto">
            <p14:nvContentPartPr>
              <p14:cNvPr id="170" name="墨迹 169"/>
              <p14:cNvContentPartPr/>
              <p14:nvPr/>
            </p14:nvContentPartPr>
            <p14:xfrm>
              <a:off x="809625" y="3844925"/>
              <a:ext cx="82550" cy="304800"/>
            </p14:xfrm>
          </p:contentPart>
        </mc:Choice>
        <mc:Fallback xmlns="">
          <p:pic>
            <p:nvPicPr>
              <p:cNvPr id="170" name="墨迹 169"/>
            </p:nvPicPr>
            <p:blipFill>
              <a:blip r:embed="rId327"/>
            </p:blipFill>
            <p:spPr>
              <a:xfrm>
                <a:off x="809625" y="3844925"/>
                <a:ext cx="82550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8" p14:bwMode="auto">
            <p14:nvContentPartPr>
              <p14:cNvPr id="171" name="墨迹 170"/>
              <p14:cNvContentPartPr/>
              <p14:nvPr/>
            </p14:nvContentPartPr>
            <p14:xfrm>
              <a:off x="746125" y="3984625"/>
              <a:ext cx="184150" cy="53975"/>
            </p14:xfrm>
          </p:contentPart>
        </mc:Choice>
        <mc:Fallback xmlns="">
          <p:pic>
            <p:nvPicPr>
              <p:cNvPr id="171" name="墨迹 170"/>
            </p:nvPicPr>
            <p:blipFill>
              <a:blip r:embed="rId329"/>
            </p:blipFill>
            <p:spPr>
              <a:xfrm>
                <a:off x="746125" y="3984625"/>
                <a:ext cx="184150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0" p14:bwMode="auto">
            <p14:nvContentPartPr>
              <p14:cNvPr id="172" name="墨迹 171"/>
              <p14:cNvContentPartPr/>
              <p14:nvPr/>
            </p14:nvContentPartPr>
            <p14:xfrm>
              <a:off x="946150" y="3873500"/>
              <a:ext cx="136525" cy="12700"/>
            </p14:xfrm>
          </p:contentPart>
        </mc:Choice>
        <mc:Fallback xmlns="">
          <p:pic>
            <p:nvPicPr>
              <p:cNvPr id="172" name="墨迹 171"/>
            </p:nvPicPr>
            <p:blipFill>
              <a:blip r:embed="rId331"/>
            </p:blipFill>
            <p:spPr>
              <a:xfrm>
                <a:off x="946150" y="3873500"/>
                <a:ext cx="136525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2" p14:bwMode="auto">
            <p14:nvContentPartPr>
              <p14:cNvPr id="173" name="墨迹 172"/>
              <p14:cNvContentPartPr/>
              <p14:nvPr/>
            </p14:nvContentPartPr>
            <p14:xfrm>
              <a:off x="974725" y="3876675"/>
              <a:ext cx="117475" cy="98425"/>
            </p14:xfrm>
          </p:contentPart>
        </mc:Choice>
        <mc:Fallback xmlns="">
          <p:pic>
            <p:nvPicPr>
              <p:cNvPr id="173" name="墨迹 172"/>
            </p:nvPicPr>
            <p:blipFill>
              <a:blip r:embed="rId333"/>
            </p:blipFill>
            <p:spPr>
              <a:xfrm>
                <a:off x="974725" y="3876675"/>
                <a:ext cx="117475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4" p14:bwMode="auto">
            <p14:nvContentPartPr>
              <p14:cNvPr id="174" name="墨迹 173"/>
              <p14:cNvContentPartPr/>
              <p14:nvPr/>
            </p14:nvContentPartPr>
            <p14:xfrm>
              <a:off x="1038225" y="3746500"/>
              <a:ext cx="146050" cy="247650"/>
            </p14:xfrm>
          </p:contentPart>
        </mc:Choice>
        <mc:Fallback xmlns="">
          <p:pic>
            <p:nvPicPr>
              <p:cNvPr id="174" name="墨迹 173"/>
            </p:nvPicPr>
            <p:blipFill>
              <a:blip r:embed="rId335"/>
            </p:blipFill>
            <p:spPr>
              <a:xfrm>
                <a:off x="1038225" y="3746500"/>
                <a:ext cx="146050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6" p14:bwMode="auto">
            <p14:nvContentPartPr>
              <p14:cNvPr id="175" name="墨迹 174"/>
              <p14:cNvContentPartPr/>
              <p14:nvPr/>
            </p14:nvContentPartPr>
            <p14:xfrm>
              <a:off x="1203325" y="3898900"/>
              <a:ext cx="149225" cy="206375"/>
            </p14:xfrm>
          </p:contentPart>
        </mc:Choice>
        <mc:Fallback xmlns="">
          <p:pic>
            <p:nvPicPr>
              <p:cNvPr id="175" name="墨迹 174"/>
            </p:nvPicPr>
            <p:blipFill>
              <a:blip r:embed="rId337"/>
            </p:blipFill>
            <p:spPr>
              <a:xfrm>
                <a:off x="1203325" y="3898900"/>
                <a:ext cx="149225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8" p14:bwMode="auto">
            <p14:nvContentPartPr>
              <p14:cNvPr id="176" name="墨迹 175"/>
              <p14:cNvContentPartPr/>
              <p14:nvPr/>
            </p14:nvContentPartPr>
            <p14:xfrm>
              <a:off x="1457325" y="3778250"/>
              <a:ext cx="9525" cy="231775"/>
            </p14:xfrm>
          </p:contentPart>
        </mc:Choice>
        <mc:Fallback xmlns="">
          <p:pic>
            <p:nvPicPr>
              <p:cNvPr id="176" name="墨迹 175"/>
            </p:nvPicPr>
            <p:blipFill>
              <a:blip r:embed="rId339"/>
            </p:blipFill>
            <p:spPr>
              <a:xfrm>
                <a:off x="1457325" y="3778250"/>
                <a:ext cx="9525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0" p14:bwMode="auto">
            <p14:nvContentPartPr>
              <p14:cNvPr id="177" name="墨迹 176"/>
              <p14:cNvContentPartPr/>
              <p14:nvPr/>
            </p14:nvContentPartPr>
            <p14:xfrm>
              <a:off x="1422400" y="3721100"/>
              <a:ext cx="171450" cy="234950"/>
            </p14:xfrm>
          </p:contentPart>
        </mc:Choice>
        <mc:Fallback xmlns="">
          <p:pic>
            <p:nvPicPr>
              <p:cNvPr id="177" name="墨迹 176"/>
            </p:nvPicPr>
            <p:blipFill>
              <a:blip r:embed="rId341"/>
            </p:blipFill>
            <p:spPr>
              <a:xfrm>
                <a:off x="1422400" y="3721100"/>
                <a:ext cx="171450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2" p14:bwMode="auto">
            <p14:nvContentPartPr>
              <p14:cNvPr id="178" name="墨迹 177"/>
              <p14:cNvContentPartPr/>
              <p14:nvPr/>
            </p14:nvContentPartPr>
            <p14:xfrm>
              <a:off x="4857750" y="4781550"/>
              <a:ext cx="168275" cy="254000"/>
            </p14:xfrm>
          </p:contentPart>
        </mc:Choice>
        <mc:Fallback xmlns="">
          <p:pic>
            <p:nvPicPr>
              <p:cNvPr id="178" name="墨迹 177"/>
            </p:nvPicPr>
            <p:blipFill>
              <a:blip r:embed="rId343"/>
            </p:blipFill>
            <p:spPr>
              <a:xfrm>
                <a:off x="4857750" y="4781550"/>
                <a:ext cx="168275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4" p14:bwMode="auto">
            <p14:nvContentPartPr>
              <p14:cNvPr id="179" name="墨迹 178"/>
              <p14:cNvContentPartPr/>
              <p14:nvPr/>
            </p14:nvContentPartPr>
            <p14:xfrm>
              <a:off x="5054600" y="4845050"/>
              <a:ext cx="177800" cy="130175"/>
            </p14:xfrm>
          </p:contentPart>
        </mc:Choice>
        <mc:Fallback xmlns="">
          <p:pic>
            <p:nvPicPr>
              <p:cNvPr id="179" name="墨迹 178"/>
            </p:nvPicPr>
            <p:blipFill>
              <a:blip r:embed="rId345"/>
            </p:blipFill>
            <p:spPr>
              <a:xfrm>
                <a:off x="5054600" y="4845050"/>
                <a:ext cx="177800" cy="130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6" p14:bwMode="auto">
            <p14:nvContentPartPr>
              <p14:cNvPr id="180" name="墨迹 179"/>
              <p14:cNvContentPartPr/>
              <p14:nvPr/>
            </p14:nvContentPartPr>
            <p14:xfrm>
              <a:off x="5226050" y="4864100"/>
              <a:ext cx="219075" cy="193675"/>
            </p14:xfrm>
          </p:contentPart>
        </mc:Choice>
        <mc:Fallback xmlns="">
          <p:pic>
            <p:nvPicPr>
              <p:cNvPr id="180" name="墨迹 179"/>
            </p:nvPicPr>
            <p:blipFill>
              <a:blip r:embed="rId347"/>
            </p:blipFill>
            <p:spPr>
              <a:xfrm>
                <a:off x="5226050" y="4864100"/>
                <a:ext cx="219075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8" p14:bwMode="auto">
            <p14:nvContentPartPr>
              <p14:cNvPr id="181" name="墨迹 180"/>
              <p14:cNvContentPartPr/>
              <p14:nvPr/>
            </p14:nvContentPartPr>
            <p14:xfrm>
              <a:off x="492125" y="1482725"/>
              <a:ext cx="123825" cy="422275"/>
            </p14:xfrm>
          </p:contentPart>
        </mc:Choice>
        <mc:Fallback xmlns="">
          <p:pic>
            <p:nvPicPr>
              <p:cNvPr id="181" name="墨迹 180"/>
            </p:nvPicPr>
            <p:blipFill>
              <a:blip r:embed="rId349"/>
            </p:blipFill>
            <p:spPr>
              <a:xfrm>
                <a:off x="492125" y="1482725"/>
                <a:ext cx="123825" cy="422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0" p14:bwMode="auto">
            <p14:nvContentPartPr>
              <p14:cNvPr id="182" name="墨迹 181"/>
              <p14:cNvContentPartPr/>
              <p14:nvPr/>
            </p14:nvContentPartPr>
            <p14:xfrm>
              <a:off x="581025" y="1520825"/>
              <a:ext cx="34925" cy="368300"/>
            </p14:xfrm>
          </p:contentPart>
        </mc:Choice>
        <mc:Fallback xmlns="">
          <p:pic>
            <p:nvPicPr>
              <p:cNvPr id="182" name="墨迹 181"/>
            </p:nvPicPr>
            <p:blipFill>
              <a:blip r:embed="rId351"/>
            </p:blipFill>
            <p:spPr>
              <a:xfrm>
                <a:off x="581025" y="1520825"/>
                <a:ext cx="34925" cy="368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2" p14:bwMode="auto">
            <p14:nvContentPartPr>
              <p14:cNvPr id="183" name="墨迹 182"/>
              <p14:cNvContentPartPr/>
              <p14:nvPr/>
            </p14:nvContentPartPr>
            <p14:xfrm>
              <a:off x="514350" y="1727200"/>
              <a:ext cx="171450" cy="19050"/>
            </p14:xfrm>
          </p:contentPart>
        </mc:Choice>
        <mc:Fallback xmlns="">
          <p:pic>
            <p:nvPicPr>
              <p:cNvPr id="183" name="墨迹 182"/>
            </p:nvPicPr>
            <p:blipFill>
              <a:blip r:embed="rId353"/>
            </p:blipFill>
            <p:spPr>
              <a:xfrm>
                <a:off x="514350" y="1727200"/>
                <a:ext cx="1714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4" p14:bwMode="auto">
            <p14:nvContentPartPr>
              <p14:cNvPr id="184" name="墨迹 183"/>
              <p14:cNvContentPartPr/>
              <p14:nvPr/>
            </p14:nvContentPartPr>
            <p14:xfrm>
              <a:off x="730250" y="1666875"/>
              <a:ext cx="136525" cy="47625"/>
            </p14:xfrm>
          </p:contentPart>
        </mc:Choice>
        <mc:Fallback xmlns="">
          <p:pic>
            <p:nvPicPr>
              <p:cNvPr id="184" name="墨迹 183"/>
            </p:nvPicPr>
            <p:blipFill>
              <a:blip r:embed="rId355"/>
            </p:blipFill>
            <p:spPr>
              <a:xfrm>
                <a:off x="730250" y="1666875"/>
                <a:ext cx="136525" cy="47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6" p14:bwMode="auto">
            <p14:nvContentPartPr>
              <p14:cNvPr id="185" name="墨迹 184"/>
              <p14:cNvContentPartPr/>
              <p14:nvPr/>
            </p14:nvContentPartPr>
            <p14:xfrm>
              <a:off x="793750" y="1587500"/>
              <a:ext cx="114300" cy="219075"/>
            </p14:xfrm>
          </p:contentPart>
        </mc:Choice>
        <mc:Fallback xmlns="">
          <p:pic>
            <p:nvPicPr>
              <p:cNvPr id="185" name="墨迹 184"/>
            </p:nvPicPr>
            <p:blipFill>
              <a:blip r:embed="rId357"/>
            </p:blipFill>
            <p:spPr>
              <a:xfrm>
                <a:off x="793750" y="1587500"/>
                <a:ext cx="114300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8" p14:bwMode="auto">
            <p14:nvContentPartPr>
              <p14:cNvPr id="186" name="墨迹 185"/>
              <p14:cNvContentPartPr/>
              <p14:nvPr/>
            </p14:nvContentPartPr>
            <p14:xfrm>
              <a:off x="949325" y="1704975"/>
              <a:ext cx="92075" cy="133350"/>
            </p14:xfrm>
          </p:contentPart>
        </mc:Choice>
        <mc:Fallback xmlns="">
          <p:pic>
            <p:nvPicPr>
              <p:cNvPr id="186" name="墨迹 185"/>
            </p:nvPicPr>
            <p:blipFill>
              <a:blip r:embed="rId359"/>
            </p:blipFill>
            <p:spPr>
              <a:xfrm>
                <a:off x="949325" y="1704975"/>
                <a:ext cx="92075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0" p14:bwMode="auto">
            <p14:nvContentPartPr>
              <p14:cNvPr id="187" name="墨迹 186"/>
              <p14:cNvContentPartPr/>
              <p14:nvPr/>
            </p14:nvContentPartPr>
            <p14:xfrm>
              <a:off x="1085850" y="1543050"/>
              <a:ext cx="98425" cy="327025"/>
            </p14:xfrm>
          </p:contentPart>
        </mc:Choice>
        <mc:Fallback xmlns="">
          <p:pic>
            <p:nvPicPr>
              <p:cNvPr id="187" name="墨迹 186"/>
            </p:nvPicPr>
            <p:blipFill>
              <a:blip r:embed="rId361"/>
            </p:blipFill>
            <p:spPr>
              <a:xfrm>
                <a:off x="1085850" y="1543050"/>
                <a:ext cx="98425" cy="327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2" p14:bwMode="auto">
            <p14:nvContentPartPr>
              <p14:cNvPr id="188" name="墨迹 187"/>
              <p14:cNvContentPartPr/>
              <p14:nvPr/>
            </p14:nvContentPartPr>
            <p14:xfrm>
              <a:off x="1152525" y="1603375"/>
              <a:ext cx="53975" cy="279400"/>
            </p14:xfrm>
          </p:contentPart>
        </mc:Choice>
        <mc:Fallback xmlns="">
          <p:pic>
            <p:nvPicPr>
              <p:cNvPr id="188" name="墨迹 187"/>
            </p:nvPicPr>
            <p:blipFill>
              <a:blip r:embed="rId363"/>
            </p:blipFill>
            <p:spPr>
              <a:xfrm>
                <a:off x="1152525" y="1603375"/>
                <a:ext cx="53975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4" p14:bwMode="auto">
            <p14:nvContentPartPr>
              <p14:cNvPr id="189" name="墨迹 188"/>
              <p14:cNvContentPartPr/>
              <p14:nvPr/>
            </p14:nvContentPartPr>
            <p14:xfrm>
              <a:off x="1111250" y="1724025"/>
              <a:ext cx="130175" cy="25400"/>
            </p14:xfrm>
          </p:contentPart>
        </mc:Choice>
        <mc:Fallback xmlns="">
          <p:pic>
            <p:nvPicPr>
              <p:cNvPr id="189" name="墨迹 188"/>
            </p:nvPicPr>
            <p:blipFill>
              <a:blip r:embed="rId365"/>
            </p:blipFill>
            <p:spPr>
              <a:xfrm>
                <a:off x="1111250" y="1724025"/>
                <a:ext cx="130175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6" p14:bwMode="auto">
            <p14:nvContentPartPr>
              <p14:cNvPr id="190" name="墨迹 189"/>
              <p14:cNvContentPartPr/>
              <p14:nvPr/>
            </p14:nvContentPartPr>
            <p14:xfrm>
              <a:off x="1304925" y="1552575"/>
              <a:ext cx="38100" cy="403225"/>
            </p14:xfrm>
          </p:contentPart>
        </mc:Choice>
        <mc:Fallback xmlns="">
          <p:pic>
            <p:nvPicPr>
              <p:cNvPr id="190" name="墨迹 189"/>
            </p:nvPicPr>
            <p:blipFill>
              <a:blip r:embed="rId367"/>
            </p:blipFill>
            <p:spPr>
              <a:xfrm>
                <a:off x="1304925" y="1552575"/>
                <a:ext cx="38100" cy="403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8" p14:bwMode="auto">
            <p14:nvContentPartPr>
              <p14:cNvPr id="191" name="墨迹 190"/>
              <p14:cNvContentPartPr/>
              <p14:nvPr/>
            </p14:nvContentPartPr>
            <p14:xfrm>
              <a:off x="1409700" y="1654175"/>
              <a:ext cx="161925" cy="257175"/>
            </p14:xfrm>
          </p:contentPart>
        </mc:Choice>
        <mc:Fallback xmlns="">
          <p:pic>
            <p:nvPicPr>
              <p:cNvPr id="191" name="墨迹 190"/>
            </p:nvPicPr>
            <p:blipFill>
              <a:blip r:embed="rId369"/>
            </p:blipFill>
            <p:spPr>
              <a:xfrm>
                <a:off x="1409700" y="1654175"/>
                <a:ext cx="161925" cy="257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0" p14:bwMode="auto">
            <p14:nvContentPartPr>
              <p14:cNvPr id="192" name="墨迹 191"/>
              <p14:cNvContentPartPr/>
              <p14:nvPr/>
            </p14:nvContentPartPr>
            <p14:xfrm>
              <a:off x="1409700" y="3625850"/>
              <a:ext cx="44450" cy="520700"/>
            </p14:xfrm>
          </p:contentPart>
        </mc:Choice>
        <mc:Fallback xmlns="">
          <p:pic>
            <p:nvPicPr>
              <p:cNvPr id="192" name="墨迹 191"/>
            </p:nvPicPr>
            <p:blipFill>
              <a:blip r:embed="rId371"/>
            </p:blipFill>
            <p:spPr>
              <a:xfrm>
                <a:off x="1409700" y="3625850"/>
                <a:ext cx="44450" cy="520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2" p14:bwMode="auto">
            <p14:nvContentPartPr>
              <p14:cNvPr id="193" name="墨迹 192"/>
              <p14:cNvContentPartPr/>
              <p14:nvPr/>
            </p14:nvContentPartPr>
            <p14:xfrm>
              <a:off x="1473200" y="3775075"/>
              <a:ext cx="127000" cy="279400"/>
            </p14:xfrm>
          </p:contentPart>
        </mc:Choice>
        <mc:Fallback xmlns="">
          <p:pic>
            <p:nvPicPr>
              <p:cNvPr id="193" name="墨迹 192"/>
            </p:nvPicPr>
            <p:blipFill>
              <a:blip r:embed="rId373"/>
            </p:blipFill>
            <p:spPr>
              <a:xfrm>
                <a:off x="1473200" y="3775075"/>
                <a:ext cx="127000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4" p14:bwMode="auto">
            <p14:nvContentPartPr>
              <p14:cNvPr id="194" name="墨迹 193"/>
              <p14:cNvContentPartPr/>
              <p14:nvPr/>
            </p14:nvContentPartPr>
            <p14:xfrm>
              <a:off x="1441450" y="3895725"/>
              <a:ext cx="101600" cy="47625"/>
            </p14:xfrm>
          </p:contentPart>
        </mc:Choice>
        <mc:Fallback xmlns="">
          <p:pic>
            <p:nvPicPr>
              <p:cNvPr id="194" name="墨迹 193"/>
            </p:nvPicPr>
            <p:blipFill>
              <a:blip r:embed="rId375"/>
            </p:blipFill>
            <p:spPr>
              <a:xfrm>
                <a:off x="1441450" y="3895725"/>
                <a:ext cx="101600" cy="47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6" p14:bwMode="auto">
            <p14:nvContentPartPr>
              <p14:cNvPr id="195" name="墨迹 194"/>
              <p14:cNvContentPartPr/>
              <p14:nvPr/>
            </p14:nvContentPartPr>
            <p14:xfrm>
              <a:off x="904875" y="4384675"/>
              <a:ext cx="117475" cy="12700"/>
            </p14:xfrm>
          </p:contentPart>
        </mc:Choice>
        <mc:Fallback xmlns="">
          <p:pic>
            <p:nvPicPr>
              <p:cNvPr id="195" name="墨迹 194"/>
            </p:nvPicPr>
            <p:blipFill>
              <a:blip r:embed="rId377"/>
            </p:blipFill>
            <p:spPr>
              <a:xfrm>
                <a:off x="904875" y="4384675"/>
                <a:ext cx="117475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8" p14:bwMode="auto">
            <p14:nvContentPartPr>
              <p14:cNvPr id="196" name="墨迹 195"/>
              <p14:cNvContentPartPr/>
              <p14:nvPr/>
            </p14:nvContentPartPr>
            <p14:xfrm>
              <a:off x="882650" y="4438650"/>
              <a:ext cx="180975" cy="38100"/>
            </p14:xfrm>
          </p:contentPart>
        </mc:Choice>
        <mc:Fallback xmlns="">
          <p:pic>
            <p:nvPicPr>
              <p:cNvPr id="196" name="墨迹 195"/>
            </p:nvPicPr>
            <p:blipFill>
              <a:blip r:embed="rId379"/>
            </p:blipFill>
            <p:spPr>
              <a:xfrm>
                <a:off x="882650" y="4438650"/>
                <a:ext cx="180975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0" p14:bwMode="auto">
            <p14:nvContentPartPr>
              <p14:cNvPr id="197" name="墨迹 196"/>
              <p14:cNvContentPartPr/>
              <p14:nvPr/>
            </p14:nvContentPartPr>
            <p14:xfrm>
              <a:off x="965200" y="4241800"/>
              <a:ext cx="155575" cy="279400"/>
            </p14:xfrm>
          </p:contentPart>
        </mc:Choice>
        <mc:Fallback xmlns="">
          <p:pic>
            <p:nvPicPr>
              <p:cNvPr id="197" name="墨迹 196"/>
            </p:nvPicPr>
            <p:blipFill>
              <a:blip r:embed="rId381"/>
            </p:blipFill>
            <p:spPr>
              <a:xfrm>
                <a:off x="965200" y="4241800"/>
                <a:ext cx="155575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2" p14:bwMode="auto">
            <p14:nvContentPartPr>
              <p14:cNvPr id="198" name="墨迹 197"/>
              <p14:cNvContentPartPr/>
              <p14:nvPr/>
            </p14:nvContentPartPr>
            <p14:xfrm>
              <a:off x="1130300" y="4448175"/>
              <a:ext cx="177800" cy="187325"/>
            </p14:xfrm>
          </p:contentPart>
        </mc:Choice>
        <mc:Fallback xmlns="">
          <p:pic>
            <p:nvPicPr>
              <p:cNvPr id="198" name="墨迹 197"/>
            </p:nvPicPr>
            <p:blipFill>
              <a:blip r:embed="rId383"/>
            </p:blipFill>
            <p:spPr>
              <a:xfrm>
                <a:off x="1130300" y="4448175"/>
                <a:ext cx="177800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4" p14:bwMode="auto">
            <p14:nvContentPartPr>
              <p14:cNvPr id="199" name="墨迹 198"/>
              <p14:cNvContentPartPr/>
              <p14:nvPr/>
            </p14:nvContentPartPr>
            <p14:xfrm>
              <a:off x="1320800" y="4422775"/>
              <a:ext cx="206375" cy="155575"/>
            </p14:xfrm>
          </p:contentPart>
        </mc:Choice>
        <mc:Fallback xmlns="">
          <p:pic>
            <p:nvPicPr>
              <p:cNvPr id="199" name="墨迹 198"/>
            </p:nvPicPr>
            <p:blipFill>
              <a:blip r:embed="rId385"/>
            </p:blipFill>
            <p:spPr>
              <a:xfrm>
                <a:off x="1320800" y="4422775"/>
                <a:ext cx="206375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6" p14:bwMode="auto">
            <p14:nvContentPartPr>
              <p14:cNvPr id="200" name="墨迹 199"/>
              <p14:cNvContentPartPr/>
              <p14:nvPr/>
            </p14:nvContentPartPr>
            <p14:xfrm>
              <a:off x="1504950" y="4210050"/>
              <a:ext cx="117475" cy="482600"/>
            </p14:xfrm>
          </p:contentPart>
        </mc:Choice>
        <mc:Fallback xmlns="">
          <p:pic>
            <p:nvPicPr>
              <p:cNvPr id="200" name="墨迹 199"/>
            </p:nvPicPr>
            <p:blipFill>
              <a:blip r:embed="rId387"/>
            </p:blipFill>
            <p:spPr>
              <a:xfrm>
                <a:off x="1504950" y="4210050"/>
                <a:ext cx="117475" cy="482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8" p14:bwMode="auto">
            <p14:nvContentPartPr>
              <p14:cNvPr id="201" name="墨迹 200"/>
              <p14:cNvContentPartPr/>
              <p14:nvPr/>
            </p14:nvContentPartPr>
            <p14:xfrm>
              <a:off x="1616075" y="4225925"/>
              <a:ext cx="73025" cy="358775"/>
            </p14:xfrm>
          </p:contentPart>
        </mc:Choice>
        <mc:Fallback xmlns="">
          <p:pic>
            <p:nvPicPr>
              <p:cNvPr id="201" name="墨迹 200"/>
            </p:nvPicPr>
            <p:blipFill>
              <a:blip r:embed="rId389"/>
            </p:blipFill>
            <p:spPr>
              <a:xfrm>
                <a:off x="1616075" y="4225925"/>
                <a:ext cx="73025" cy="358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0" p14:bwMode="auto">
            <p14:nvContentPartPr>
              <p14:cNvPr id="202" name="墨迹 201"/>
              <p14:cNvContentPartPr/>
              <p14:nvPr/>
            </p14:nvContentPartPr>
            <p14:xfrm>
              <a:off x="1558925" y="4394200"/>
              <a:ext cx="158750" cy="28575"/>
            </p14:xfrm>
          </p:contentPart>
        </mc:Choice>
        <mc:Fallback xmlns="">
          <p:pic>
            <p:nvPicPr>
              <p:cNvPr id="202" name="墨迹 201"/>
            </p:nvPicPr>
            <p:blipFill>
              <a:blip r:embed="rId391"/>
            </p:blipFill>
            <p:spPr>
              <a:xfrm>
                <a:off x="1558925" y="4394200"/>
                <a:ext cx="158750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2" p14:bwMode="auto">
            <p14:nvContentPartPr>
              <p14:cNvPr id="203" name="墨迹 202"/>
              <p14:cNvContentPartPr/>
              <p14:nvPr/>
            </p14:nvContentPartPr>
            <p14:xfrm>
              <a:off x="914400" y="4819650"/>
              <a:ext cx="180975" cy="47625"/>
            </p14:xfrm>
          </p:contentPart>
        </mc:Choice>
        <mc:Fallback xmlns="">
          <p:pic>
            <p:nvPicPr>
              <p:cNvPr id="203" name="墨迹 202"/>
            </p:nvPicPr>
            <p:blipFill>
              <a:blip r:embed="rId393"/>
            </p:blipFill>
            <p:spPr>
              <a:xfrm>
                <a:off x="914400" y="4819650"/>
                <a:ext cx="180975" cy="47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4" p14:bwMode="auto">
            <p14:nvContentPartPr>
              <p14:cNvPr id="204" name="墨迹 203"/>
              <p14:cNvContentPartPr/>
              <p14:nvPr/>
            </p14:nvContentPartPr>
            <p14:xfrm>
              <a:off x="923925" y="4889500"/>
              <a:ext cx="152400" cy="19050"/>
            </p14:xfrm>
          </p:contentPart>
        </mc:Choice>
        <mc:Fallback xmlns="">
          <p:pic>
            <p:nvPicPr>
              <p:cNvPr id="204" name="墨迹 203"/>
            </p:nvPicPr>
            <p:blipFill>
              <a:blip r:embed="rId395"/>
            </p:blipFill>
            <p:spPr>
              <a:xfrm>
                <a:off x="923925" y="4889500"/>
                <a:ext cx="15240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6" p14:bwMode="auto">
            <p14:nvContentPartPr>
              <p14:cNvPr id="205" name="墨迹 204"/>
              <p14:cNvContentPartPr/>
              <p14:nvPr/>
            </p14:nvContentPartPr>
            <p14:xfrm>
              <a:off x="974725" y="4699000"/>
              <a:ext cx="149225" cy="314325"/>
            </p14:xfrm>
          </p:contentPart>
        </mc:Choice>
        <mc:Fallback xmlns="">
          <p:pic>
            <p:nvPicPr>
              <p:cNvPr id="205" name="墨迹 204"/>
            </p:nvPicPr>
            <p:blipFill>
              <a:blip r:embed="rId397"/>
            </p:blipFill>
            <p:spPr>
              <a:xfrm>
                <a:off x="974725" y="4699000"/>
                <a:ext cx="149225" cy="314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8" p14:bwMode="auto">
            <p14:nvContentPartPr>
              <p14:cNvPr id="206" name="墨迹 205"/>
              <p14:cNvContentPartPr/>
              <p14:nvPr/>
            </p14:nvContentPartPr>
            <p14:xfrm>
              <a:off x="1193800" y="4854575"/>
              <a:ext cx="127000" cy="146050"/>
            </p14:xfrm>
          </p:contentPart>
        </mc:Choice>
        <mc:Fallback xmlns="">
          <p:pic>
            <p:nvPicPr>
              <p:cNvPr id="206" name="墨迹 205"/>
            </p:nvPicPr>
            <p:blipFill>
              <a:blip r:embed="rId399"/>
            </p:blipFill>
            <p:spPr>
              <a:xfrm>
                <a:off x="1193800" y="4854575"/>
                <a:ext cx="12700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0" p14:bwMode="auto">
            <p14:nvContentPartPr>
              <p14:cNvPr id="207" name="墨迹 206"/>
              <p14:cNvContentPartPr/>
              <p14:nvPr/>
            </p14:nvContentPartPr>
            <p14:xfrm>
              <a:off x="1387475" y="4867275"/>
              <a:ext cx="190500" cy="158750"/>
            </p14:xfrm>
          </p:contentPart>
        </mc:Choice>
        <mc:Fallback xmlns="">
          <p:pic>
            <p:nvPicPr>
              <p:cNvPr id="207" name="墨迹 206"/>
            </p:nvPicPr>
            <p:blipFill>
              <a:blip r:embed="rId401"/>
            </p:blipFill>
            <p:spPr>
              <a:xfrm>
                <a:off x="1387475" y="4867275"/>
                <a:ext cx="19050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2" p14:bwMode="auto">
            <p14:nvContentPartPr>
              <p14:cNvPr id="208" name="墨迹 207"/>
              <p14:cNvContentPartPr/>
              <p14:nvPr/>
            </p14:nvContentPartPr>
            <p14:xfrm>
              <a:off x="1831975" y="4721225"/>
              <a:ext cx="171450" cy="177800"/>
            </p14:xfrm>
          </p:contentPart>
        </mc:Choice>
        <mc:Fallback xmlns="">
          <p:pic>
            <p:nvPicPr>
              <p:cNvPr id="208" name="墨迹 207"/>
            </p:nvPicPr>
            <p:blipFill>
              <a:blip r:embed="rId403"/>
            </p:blipFill>
            <p:spPr>
              <a:xfrm>
                <a:off x="1831975" y="4721225"/>
                <a:ext cx="17145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4" p14:bwMode="auto">
            <p14:nvContentPartPr>
              <p14:cNvPr id="209" name="墨迹 208"/>
              <p14:cNvContentPartPr/>
              <p14:nvPr/>
            </p14:nvContentPartPr>
            <p14:xfrm>
              <a:off x="1876425" y="4676775"/>
              <a:ext cx="142875" cy="422275"/>
            </p14:xfrm>
          </p:contentPart>
        </mc:Choice>
        <mc:Fallback xmlns="">
          <p:pic>
            <p:nvPicPr>
              <p:cNvPr id="209" name="墨迹 208"/>
            </p:nvPicPr>
            <p:blipFill>
              <a:blip r:embed="rId405"/>
            </p:blipFill>
            <p:spPr>
              <a:xfrm>
                <a:off x="1876425" y="4676775"/>
                <a:ext cx="142875" cy="422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6" p14:bwMode="auto">
            <p14:nvContentPartPr>
              <p14:cNvPr id="210" name="墨迹 209"/>
              <p14:cNvContentPartPr/>
              <p14:nvPr/>
            </p14:nvContentPartPr>
            <p14:xfrm>
              <a:off x="2105025" y="4730750"/>
              <a:ext cx="155575" cy="222250"/>
            </p14:xfrm>
          </p:contentPart>
        </mc:Choice>
        <mc:Fallback xmlns="">
          <p:pic>
            <p:nvPicPr>
              <p:cNvPr id="210" name="墨迹 209"/>
            </p:nvPicPr>
            <p:blipFill>
              <a:blip r:embed="rId407"/>
            </p:blipFill>
            <p:spPr>
              <a:xfrm>
                <a:off x="2105025" y="4730750"/>
                <a:ext cx="155575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8" p14:bwMode="auto">
            <p14:nvContentPartPr>
              <p14:cNvPr id="211" name="墨迹 210"/>
              <p14:cNvContentPartPr/>
              <p14:nvPr/>
            </p14:nvContentPartPr>
            <p14:xfrm>
              <a:off x="628650" y="5572125"/>
              <a:ext cx="206375" cy="222250"/>
            </p14:xfrm>
          </p:contentPart>
        </mc:Choice>
        <mc:Fallback xmlns="">
          <p:pic>
            <p:nvPicPr>
              <p:cNvPr id="211" name="墨迹 210"/>
            </p:nvPicPr>
            <p:blipFill>
              <a:blip r:embed="rId409"/>
            </p:blipFill>
            <p:spPr>
              <a:xfrm>
                <a:off x="628650" y="5572125"/>
                <a:ext cx="206375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0" p14:bwMode="auto">
            <p14:nvContentPartPr>
              <p14:cNvPr id="212" name="墨迹 211"/>
              <p14:cNvContentPartPr/>
              <p14:nvPr/>
            </p14:nvContentPartPr>
            <p14:xfrm>
              <a:off x="917575" y="5549900"/>
              <a:ext cx="200025" cy="231775"/>
            </p14:xfrm>
          </p:contentPart>
        </mc:Choice>
        <mc:Fallback xmlns="">
          <p:pic>
            <p:nvPicPr>
              <p:cNvPr id="212" name="墨迹 211"/>
            </p:nvPicPr>
            <p:blipFill>
              <a:blip r:embed="rId411"/>
            </p:blipFill>
            <p:spPr>
              <a:xfrm>
                <a:off x="917575" y="5549900"/>
                <a:ext cx="200025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2" p14:bwMode="auto">
            <p14:nvContentPartPr>
              <p14:cNvPr id="213" name="墨迹 212"/>
              <p14:cNvContentPartPr/>
              <p14:nvPr/>
            </p14:nvContentPartPr>
            <p14:xfrm>
              <a:off x="1228725" y="5591175"/>
              <a:ext cx="101600" cy="6350"/>
            </p14:xfrm>
          </p:contentPart>
        </mc:Choice>
        <mc:Fallback xmlns="">
          <p:pic>
            <p:nvPicPr>
              <p:cNvPr id="213" name="墨迹 212"/>
            </p:nvPicPr>
            <p:blipFill>
              <a:blip r:embed="rId413"/>
            </p:blipFill>
            <p:spPr>
              <a:xfrm>
                <a:off x="1228725" y="5591175"/>
                <a:ext cx="10160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4" p14:bwMode="auto">
            <p14:nvContentPartPr>
              <p14:cNvPr id="214" name="墨迹 213"/>
              <p14:cNvContentPartPr/>
              <p14:nvPr/>
            </p14:nvContentPartPr>
            <p14:xfrm>
              <a:off x="1419225" y="5559425"/>
              <a:ext cx="146050" cy="15875"/>
            </p14:xfrm>
          </p:contentPart>
        </mc:Choice>
        <mc:Fallback xmlns="">
          <p:pic>
            <p:nvPicPr>
              <p:cNvPr id="214" name="墨迹 213"/>
            </p:nvPicPr>
            <p:blipFill>
              <a:blip r:embed="rId415"/>
            </p:blipFill>
            <p:spPr>
              <a:xfrm>
                <a:off x="1419225" y="5559425"/>
                <a:ext cx="146050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6" p14:bwMode="auto">
            <p14:nvContentPartPr>
              <p14:cNvPr id="215" name="墨迹 214"/>
              <p14:cNvContentPartPr/>
              <p14:nvPr/>
            </p14:nvContentPartPr>
            <p14:xfrm>
              <a:off x="1641475" y="5540375"/>
              <a:ext cx="171450" cy="161925"/>
            </p14:xfrm>
          </p:contentPart>
        </mc:Choice>
        <mc:Fallback xmlns="">
          <p:pic>
            <p:nvPicPr>
              <p:cNvPr id="215" name="墨迹 214"/>
            </p:nvPicPr>
            <p:blipFill>
              <a:blip r:embed="rId417"/>
            </p:blipFill>
            <p:spPr>
              <a:xfrm>
                <a:off x="1641475" y="5540375"/>
                <a:ext cx="171450" cy="161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8" p14:bwMode="auto">
            <p14:nvContentPartPr>
              <p14:cNvPr id="216" name="墨迹 215"/>
              <p14:cNvContentPartPr/>
              <p14:nvPr/>
            </p14:nvContentPartPr>
            <p14:xfrm>
              <a:off x="1841500" y="5365750"/>
              <a:ext cx="114300" cy="492125"/>
            </p14:xfrm>
          </p:contentPart>
        </mc:Choice>
        <mc:Fallback xmlns="">
          <p:pic>
            <p:nvPicPr>
              <p:cNvPr id="216" name="墨迹 215"/>
            </p:nvPicPr>
            <p:blipFill>
              <a:blip r:embed="rId419"/>
            </p:blipFill>
            <p:spPr>
              <a:xfrm>
                <a:off x="1841500" y="5365750"/>
                <a:ext cx="114300" cy="492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0" p14:bwMode="auto">
            <p14:nvContentPartPr>
              <p14:cNvPr id="217" name="墨迹 216"/>
              <p14:cNvContentPartPr/>
              <p14:nvPr/>
            </p14:nvContentPartPr>
            <p14:xfrm>
              <a:off x="1952625" y="5353050"/>
              <a:ext cx="98425" cy="292100"/>
            </p14:xfrm>
          </p:contentPart>
        </mc:Choice>
        <mc:Fallback xmlns="">
          <p:pic>
            <p:nvPicPr>
              <p:cNvPr id="217" name="墨迹 216"/>
            </p:nvPicPr>
            <p:blipFill>
              <a:blip r:embed="rId421"/>
            </p:blipFill>
            <p:spPr>
              <a:xfrm>
                <a:off x="1952625" y="5353050"/>
                <a:ext cx="98425" cy="292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2" p14:bwMode="auto">
            <p14:nvContentPartPr>
              <p14:cNvPr id="218" name="墨迹 217"/>
              <p14:cNvContentPartPr/>
              <p14:nvPr/>
            </p14:nvContentPartPr>
            <p14:xfrm>
              <a:off x="1936750" y="5556250"/>
              <a:ext cx="85725" cy="9525"/>
            </p14:xfrm>
          </p:contentPart>
        </mc:Choice>
        <mc:Fallback xmlns="">
          <p:pic>
            <p:nvPicPr>
              <p:cNvPr id="218" name="墨迹 217"/>
            </p:nvPicPr>
            <p:blipFill>
              <a:blip r:embed="rId423"/>
            </p:blipFill>
            <p:spPr>
              <a:xfrm>
                <a:off x="1936750" y="5556250"/>
                <a:ext cx="85725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4" p14:bwMode="auto">
            <p14:nvContentPartPr>
              <p14:cNvPr id="219" name="墨迹 218"/>
              <p14:cNvContentPartPr/>
              <p14:nvPr/>
            </p14:nvContentPartPr>
            <p14:xfrm>
              <a:off x="1997075" y="5743575"/>
              <a:ext cx="6350" cy="323850"/>
            </p14:xfrm>
          </p:contentPart>
        </mc:Choice>
        <mc:Fallback xmlns="">
          <p:pic>
            <p:nvPicPr>
              <p:cNvPr id="219" name="墨迹 218"/>
            </p:nvPicPr>
            <p:blipFill>
              <a:blip r:embed="rId425"/>
            </p:blipFill>
            <p:spPr>
              <a:xfrm>
                <a:off x="1997075" y="5743575"/>
                <a:ext cx="6350" cy="323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6" p14:bwMode="auto">
            <p14:nvContentPartPr>
              <p14:cNvPr id="220" name="墨迹 219"/>
              <p14:cNvContentPartPr/>
              <p14:nvPr/>
            </p14:nvContentPartPr>
            <p14:xfrm>
              <a:off x="1927225" y="5683250"/>
              <a:ext cx="25400" cy="225425"/>
            </p14:xfrm>
          </p:contentPart>
        </mc:Choice>
        <mc:Fallback xmlns="">
          <p:pic>
            <p:nvPicPr>
              <p:cNvPr id="220" name="墨迹 219"/>
            </p:nvPicPr>
            <p:blipFill>
              <a:blip r:embed="rId427"/>
            </p:blipFill>
            <p:spPr>
              <a:xfrm>
                <a:off x="1927225" y="5683250"/>
                <a:ext cx="25400" cy="225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8" p14:bwMode="auto">
            <p14:nvContentPartPr>
              <p14:cNvPr id="221" name="墨迹 220"/>
              <p14:cNvContentPartPr/>
              <p14:nvPr/>
            </p14:nvContentPartPr>
            <p14:xfrm>
              <a:off x="1971675" y="5721350"/>
              <a:ext cx="114300" cy="136525"/>
            </p14:xfrm>
          </p:contentPart>
        </mc:Choice>
        <mc:Fallback xmlns="">
          <p:pic>
            <p:nvPicPr>
              <p:cNvPr id="221" name="墨迹 220"/>
            </p:nvPicPr>
            <p:blipFill>
              <a:blip r:embed="rId429"/>
            </p:blipFill>
            <p:spPr>
              <a:xfrm>
                <a:off x="1971675" y="5721350"/>
                <a:ext cx="114300" cy="136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0" p14:bwMode="auto">
            <p14:nvContentPartPr>
              <p14:cNvPr id="222" name="墨迹 221"/>
              <p14:cNvContentPartPr/>
              <p14:nvPr/>
            </p14:nvContentPartPr>
            <p14:xfrm>
              <a:off x="339725" y="1866900"/>
              <a:ext cx="1384300" cy="123825"/>
            </p14:xfrm>
          </p:contentPart>
        </mc:Choice>
        <mc:Fallback xmlns="">
          <p:pic>
            <p:nvPicPr>
              <p:cNvPr id="222" name="墨迹 221"/>
            </p:nvPicPr>
            <p:blipFill>
              <a:blip r:embed="rId431"/>
            </p:blipFill>
            <p:spPr>
              <a:xfrm>
                <a:off x="339725" y="1866900"/>
                <a:ext cx="1384300" cy="123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2" p14:bwMode="auto">
            <p14:nvContentPartPr>
              <p14:cNvPr id="223" name="墨迹 222"/>
              <p14:cNvContentPartPr/>
              <p14:nvPr/>
            </p14:nvContentPartPr>
            <p14:xfrm>
              <a:off x="2260600" y="2295525"/>
              <a:ext cx="123825" cy="31750"/>
            </p14:xfrm>
          </p:contentPart>
        </mc:Choice>
        <mc:Fallback xmlns="">
          <p:pic>
            <p:nvPicPr>
              <p:cNvPr id="223" name="墨迹 222"/>
            </p:nvPicPr>
            <p:blipFill>
              <a:blip r:embed="rId433"/>
            </p:blipFill>
            <p:spPr>
              <a:xfrm>
                <a:off x="2260600" y="2295525"/>
                <a:ext cx="123825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4" p14:bwMode="auto">
            <p14:nvContentPartPr>
              <p14:cNvPr id="224" name="墨迹 223"/>
              <p14:cNvContentPartPr/>
              <p14:nvPr/>
            </p14:nvContentPartPr>
            <p14:xfrm>
              <a:off x="2381250" y="2098675"/>
              <a:ext cx="92075" cy="327025"/>
            </p14:xfrm>
          </p:contentPart>
        </mc:Choice>
        <mc:Fallback xmlns="">
          <p:pic>
            <p:nvPicPr>
              <p:cNvPr id="224" name="墨迹 223"/>
            </p:nvPicPr>
            <p:blipFill>
              <a:blip r:embed="rId435"/>
            </p:blipFill>
            <p:spPr>
              <a:xfrm>
                <a:off x="2381250" y="2098675"/>
                <a:ext cx="92075" cy="327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6" p14:bwMode="auto">
            <p14:nvContentPartPr>
              <p14:cNvPr id="225" name="墨迹 224"/>
              <p14:cNvContentPartPr/>
              <p14:nvPr/>
            </p14:nvContentPartPr>
            <p14:xfrm>
              <a:off x="2511425" y="2216150"/>
              <a:ext cx="222250" cy="155575"/>
            </p14:xfrm>
          </p:contentPart>
        </mc:Choice>
        <mc:Fallback xmlns="">
          <p:pic>
            <p:nvPicPr>
              <p:cNvPr id="225" name="墨迹 224"/>
            </p:nvPicPr>
            <p:blipFill>
              <a:blip r:embed="rId437"/>
            </p:blipFill>
            <p:spPr>
              <a:xfrm>
                <a:off x="2511425" y="2216150"/>
                <a:ext cx="222250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8" p14:bwMode="auto">
            <p14:nvContentPartPr>
              <p14:cNvPr id="226" name="墨迹 225"/>
              <p14:cNvContentPartPr/>
              <p14:nvPr/>
            </p14:nvContentPartPr>
            <p14:xfrm>
              <a:off x="2740025" y="2101850"/>
              <a:ext cx="222250" cy="377825"/>
            </p14:xfrm>
          </p:contentPart>
        </mc:Choice>
        <mc:Fallback xmlns="">
          <p:pic>
            <p:nvPicPr>
              <p:cNvPr id="226" name="墨迹 225"/>
            </p:nvPicPr>
            <p:blipFill>
              <a:blip r:embed="rId439"/>
            </p:blipFill>
            <p:spPr>
              <a:xfrm>
                <a:off x="2740025" y="2101850"/>
                <a:ext cx="222250" cy="377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0" p14:bwMode="auto">
            <p14:nvContentPartPr>
              <p14:cNvPr id="227" name="墨迹 226"/>
              <p14:cNvContentPartPr/>
              <p14:nvPr/>
            </p14:nvContentPartPr>
            <p14:xfrm>
              <a:off x="2879725" y="1987550"/>
              <a:ext cx="171450" cy="301625"/>
            </p14:xfrm>
          </p:contentPart>
        </mc:Choice>
        <mc:Fallback xmlns="">
          <p:pic>
            <p:nvPicPr>
              <p:cNvPr id="227" name="墨迹 226"/>
            </p:nvPicPr>
            <p:blipFill>
              <a:blip r:embed="rId441"/>
            </p:blipFill>
            <p:spPr>
              <a:xfrm>
                <a:off x="2879725" y="1987550"/>
                <a:ext cx="171450" cy="301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2" p14:bwMode="auto">
            <p14:nvContentPartPr>
              <p14:cNvPr id="228" name="墨迹 227"/>
              <p14:cNvContentPartPr/>
              <p14:nvPr/>
            </p14:nvContentPartPr>
            <p14:xfrm>
              <a:off x="2174875" y="3028950"/>
              <a:ext cx="168275" cy="82550"/>
            </p14:xfrm>
          </p:contentPart>
        </mc:Choice>
        <mc:Fallback xmlns="">
          <p:pic>
            <p:nvPicPr>
              <p:cNvPr id="228" name="墨迹 227"/>
            </p:nvPicPr>
            <p:blipFill>
              <a:blip r:embed="rId443"/>
            </p:blipFill>
            <p:spPr>
              <a:xfrm>
                <a:off x="2174875" y="3028950"/>
                <a:ext cx="168275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4" p14:bwMode="auto">
            <p14:nvContentPartPr>
              <p14:cNvPr id="229" name="墨迹 228"/>
              <p14:cNvContentPartPr/>
              <p14:nvPr/>
            </p14:nvContentPartPr>
            <p14:xfrm>
              <a:off x="2362200" y="2797175"/>
              <a:ext cx="63500" cy="365125"/>
            </p14:xfrm>
          </p:contentPart>
        </mc:Choice>
        <mc:Fallback xmlns="">
          <p:pic>
            <p:nvPicPr>
              <p:cNvPr id="229" name="墨迹 228"/>
            </p:nvPicPr>
            <p:blipFill>
              <a:blip r:embed="rId445"/>
            </p:blipFill>
            <p:spPr>
              <a:xfrm>
                <a:off x="2362200" y="2797175"/>
                <a:ext cx="63500" cy="365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6" p14:bwMode="auto">
            <p14:nvContentPartPr>
              <p14:cNvPr id="230" name="墨迹 229"/>
              <p14:cNvContentPartPr/>
              <p14:nvPr/>
            </p14:nvContentPartPr>
            <p14:xfrm>
              <a:off x="2435225" y="3016250"/>
              <a:ext cx="6350" cy="360"/>
            </p14:xfrm>
          </p:contentPart>
        </mc:Choice>
        <mc:Fallback xmlns="">
          <p:pic>
            <p:nvPicPr>
              <p:cNvPr id="230" name="墨迹 229"/>
            </p:nvPicPr>
            <p:blipFill>
              <a:blip r:embed="rId447"/>
            </p:blipFill>
            <p:spPr>
              <a:xfrm>
                <a:off x="2435225" y="30162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8" p14:bwMode="auto">
            <p14:nvContentPartPr>
              <p14:cNvPr id="231" name="墨迹 230"/>
              <p14:cNvContentPartPr/>
              <p14:nvPr/>
            </p14:nvContentPartPr>
            <p14:xfrm>
              <a:off x="2438400" y="2984500"/>
              <a:ext cx="285750" cy="307975"/>
            </p14:xfrm>
          </p:contentPart>
        </mc:Choice>
        <mc:Fallback xmlns="">
          <p:pic>
            <p:nvPicPr>
              <p:cNvPr id="231" name="墨迹 230"/>
            </p:nvPicPr>
            <p:blipFill>
              <a:blip r:embed="rId449"/>
            </p:blipFill>
            <p:spPr>
              <a:xfrm>
                <a:off x="2438400" y="2984500"/>
                <a:ext cx="285750" cy="307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0" p14:bwMode="auto">
            <p14:nvContentPartPr>
              <p14:cNvPr id="232" name="墨迹 231"/>
              <p14:cNvContentPartPr/>
              <p14:nvPr/>
            </p14:nvContentPartPr>
            <p14:xfrm>
              <a:off x="2660650" y="2790825"/>
              <a:ext cx="301625" cy="311150"/>
            </p14:xfrm>
          </p:contentPart>
        </mc:Choice>
        <mc:Fallback xmlns="">
          <p:pic>
            <p:nvPicPr>
              <p:cNvPr id="232" name="墨迹 231"/>
            </p:nvPicPr>
            <p:blipFill>
              <a:blip r:embed="rId451"/>
            </p:blipFill>
            <p:spPr>
              <a:xfrm>
                <a:off x="2660650" y="2790825"/>
                <a:ext cx="301625" cy="311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2" p14:bwMode="auto">
            <p14:nvContentPartPr>
              <p14:cNvPr id="233" name="墨迹 232"/>
              <p14:cNvContentPartPr/>
              <p14:nvPr/>
            </p14:nvContentPartPr>
            <p14:xfrm>
              <a:off x="1304925" y="2971800"/>
              <a:ext cx="22225" cy="400050"/>
            </p14:xfrm>
          </p:contentPart>
        </mc:Choice>
        <mc:Fallback xmlns="">
          <p:pic>
            <p:nvPicPr>
              <p:cNvPr id="233" name="墨迹 232"/>
            </p:nvPicPr>
            <p:blipFill>
              <a:blip r:embed="rId453"/>
            </p:blipFill>
            <p:spPr>
              <a:xfrm>
                <a:off x="1304925" y="2971800"/>
                <a:ext cx="22225" cy="400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4" p14:bwMode="auto">
            <p14:nvContentPartPr>
              <p14:cNvPr id="234" name="墨迹 233"/>
              <p14:cNvContentPartPr/>
              <p14:nvPr/>
            </p14:nvContentPartPr>
            <p14:xfrm>
              <a:off x="1295400" y="2971800"/>
              <a:ext cx="152400" cy="374650"/>
            </p14:xfrm>
          </p:contentPart>
        </mc:Choice>
        <mc:Fallback xmlns="">
          <p:pic>
            <p:nvPicPr>
              <p:cNvPr id="234" name="墨迹 233"/>
            </p:nvPicPr>
            <p:blipFill>
              <a:blip r:embed="rId455"/>
            </p:blipFill>
            <p:spPr>
              <a:xfrm>
                <a:off x="1295400" y="2971800"/>
                <a:ext cx="152400" cy="374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6" p14:bwMode="auto">
            <p14:nvContentPartPr>
              <p14:cNvPr id="235" name="墨迹 234"/>
              <p14:cNvContentPartPr/>
              <p14:nvPr/>
            </p14:nvContentPartPr>
            <p14:xfrm>
              <a:off x="1311275" y="3136900"/>
              <a:ext cx="114300" cy="79375"/>
            </p14:xfrm>
          </p:contentPart>
        </mc:Choice>
        <mc:Fallback xmlns="">
          <p:pic>
            <p:nvPicPr>
              <p:cNvPr id="235" name="墨迹 234"/>
            </p:nvPicPr>
            <p:blipFill>
              <a:blip r:embed="rId457"/>
            </p:blipFill>
            <p:spPr>
              <a:xfrm>
                <a:off x="1311275" y="3136900"/>
                <a:ext cx="114300" cy="79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8" p14:bwMode="auto">
            <p14:nvContentPartPr>
              <p14:cNvPr id="236" name="墨迹 235"/>
              <p14:cNvContentPartPr/>
              <p14:nvPr/>
            </p14:nvContentPartPr>
            <p14:xfrm>
              <a:off x="1419225" y="2978150"/>
              <a:ext cx="76200" cy="34925"/>
            </p14:xfrm>
          </p:contentPart>
        </mc:Choice>
        <mc:Fallback xmlns="">
          <p:pic>
            <p:nvPicPr>
              <p:cNvPr id="236" name="墨迹 235"/>
            </p:nvPicPr>
            <p:blipFill>
              <a:blip r:embed="rId459"/>
            </p:blipFill>
            <p:spPr>
              <a:xfrm>
                <a:off x="1419225" y="2978150"/>
                <a:ext cx="76200" cy="34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0" p14:bwMode="auto">
            <p14:nvContentPartPr>
              <p14:cNvPr id="237" name="墨迹 236"/>
              <p14:cNvContentPartPr/>
              <p14:nvPr/>
            </p14:nvContentPartPr>
            <p14:xfrm>
              <a:off x="1428750" y="3006725"/>
              <a:ext cx="98425" cy="88900"/>
            </p14:xfrm>
          </p:contentPart>
        </mc:Choice>
        <mc:Fallback xmlns="">
          <p:pic>
            <p:nvPicPr>
              <p:cNvPr id="237" name="墨迹 236"/>
            </p:nvPicPr>
            <p:blipFill>
              <a:blip r:embed="rId461"/>
            </p:blipFill>
            <p:spPr>
              <a:xfrm>
                <a:off x="1428750" y="3006725"/>
                <a:ext cx="98425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2" p14:bwMode="auto">
            <p14:nvContentPartPr>
              <p14:cNvPr id="238" name="墨迹 237"/>
              <p14:cNvContentPartPr/>
              <p14:nvPr/>
            </p14:nvContentPartPr>
            <p14:xfrm>
              <a:off x="1438275" y="2905125"/>
              <a:ext cx="104775" cy="231775"/>
            </p14:xfrm>
          </p:contentPart>
        </mc:Choice>
        <mc:Fallback xmlns="">
          <p:pic>
            <p:nvPicPr>
              <p:cNvPr id="238" name="墨迹 237"/>
            </p:nvPicPr>
            <p:blipFill>
              <a:blip r:embed="rId463"/>
            </p:blipFill>
            <p:spPr>
              <a:xfrm>
                <a:off x="1438275" y="2905125"/>
                <a:ext cx="104775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4" p14:bwMode="auto">
            <p14:nvContentPartPr>
              <p14:cNvPr id="239" name="墨迹 238"/>
              <p14:cNvContentPartPr/>
              <p14:nvPr/>
            </p14:nvContentPartPr>
            <p14:xfrm>
              <a:off x="1616075" y="2784475"/>
              <a:ext cx="190500" cy="190500"/>
            </p14:xfrm>
          </p:contentPart>
        </mc:Choice>
        <mc:Fallback xmlns="">
          <p:pic>
            <p:nvPicPr>
              <p:cNvPr id="239" name="墨迹 238"/>
            </p:nvPicPr>
            <p:blipFill>
              <a:blip r:embed="rId465"/>
            </p:blipFill>
            <p:spPr>
              <a:xfrm>
                <a:off x="1616075" y="2784475"/>
                <a:ext cx="19050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6" p14:bwMode="auto">
            <p14:nvContentPartPr>
              <p14:cNvPr id="240" name="墨迹 239"/>
              <p14:cNvContentPartPr/>
              <p14:nvPr/>
            </p14:nvContentPartPr>
            <p14:xfrm>
              <a:off x="530225" y="5607050"/>
              <a:ext cx="1651000" cy="317500"/>
            </p14:xfrm>
          </p:contentPart>
        </mc:Choice>
        <mc:Fallback xmlns="">
          <p:pic>
            <p:nvPicPr>
              <p:cNvPr id="240" name="墨迹 239"/>
            </p:nvPicPr>
            <p:blipFill>
              <a:blip r:embed="rId467"/>
            </p:blipFill>
            <p:spPr>
              <a:xfrm>
                <a:off x="530225" y="5607050"/>
                <a:ext cx="1651000" cy="317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8" p14:bwMode="auto">
            <p14:nvContentPartPr>
              <p14:cNvPr id="241" name="墨迹 240"/>
              <p14:cNvContentPartPr/>
              <p14:nvPr/>
            </p14:nvContentPartPr>
            <p14:xfrm>
              <a:off x="1320800" y="5962650"/>
              <a:ext cx="136525" cy="123825"/>
            </p14:xfrm>
          </p:contentPart>
        </mc:Choice>
        <mc:Fallback xmlns="">
          <p:pic>
            <p:nvPicPr>
              <p:cNvPr id="241" name="墨迹 240"/>
            </p:nvPicPr>
            <p:blipFill>
              <a:blip r:embed="rId469"/>
            </p:blipFill>
            <p:spPr>
              <a:xfrm>
                <a:off x="1320800" y="5962650"/>
                <a:ext cx="136525" cy="123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0" p14:bwMode="auto">
            <p14:nvContentPartPr>
              <p14:cNvPr id="242" name="墨迹 241"/>
              <p14:cNvContentPartPr/>
              <p14:nvPr/>
            </p14:nvContentPartPr>
            <p14:xfrm>
              <a:off x="1485900" y="5930900"/>
              <a:ext cx="165100" cy="133350"/>
            </p14:xfrm>
          </p:contentPart>
        </mc:Choice>
        <mc:Fallback xmlns="">
          <p:pic>
            <p:nvPicPr>
              <p:cNvPr id="242" name="墨迹 241"/>
            </p:nvPicPr>
            <p:blipFill>
              <a:blip r:embed="rId471"/>
            </p:blipFill>
            <p:spPr>
              <a:xfrm>
                <a:off x="1485900" y="5930900"/>
                <a:ext cx="16510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2" p14:bwMode="auto">
            <p14:nvContentPartPr>
              <p14:cNvPr id="243" name="墨迹 242"/>
              <p14:cNvContentPartPr/>
              <p14:nvPr/>
            </p14:nvContentPartPr>
            <p14:xfrm>
              <a:off x="1660525" y="5921375"/>
              <a:ext cx="139700" cy="117475"/>
            </p14:xfrm>
          </p:contentPart>
        </mc:Choice>
        <mc:Fallback xmlns="">
          <p:pic>
            <p:nvPicPr>
              <p:cNvPr id="243" name="墨迹 242"/>
            </p:nvPicPr>
            <p:blipFill>
              <a:blip r:embed="rId473"/>
            </p:blipFill>
            <p:spPr>
              <a:xfrm>
                <a:off x="1660525" y="5921375"/>
                <a:ext cx="139700" cy="117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4" p14:bwMode="auto">
            <p14:nvContentPartPr>
              <p14:cNvPr id="244" name="墨迹 243"/>
              <p14:cNvContentPartPr/>
              <p14:nvPr/>
            </p14:nvContentPartPr>
            <p14:xfrm>
              <a:off x="1809750" y="5937250"/>
              <a:ext cx="193675" cy="161925"/>
            </p14:xfrm>
          </p:contentPart>
        </mc:Choice>
        <mc:Fallback xmlns="">
          <p:pic>
            <p:nvPicPr>
              <p:cNvPr id="244" name="墨迹 243"/>
            </p:nvPicPr>
            <p:blipFill>
              <a:blip r:embed="rId475"/>
            </p:blipFill>
            <p:spPr>
              <a:xfrm>
                <a:off x="1809750" y="5937250"/>
                <a:ext cx="193675" cy="161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6" p14:bwMode="auto">
            <p14:nvContentPartPr>
              <p14:cNvPr id="245" name="墨迹 244"/>
              <p14:cNvContentPartPr/>
              <p14:nvPr/>
            </p14:nvContentPartPr>
            <p14:xfrm>
              <a:off x="2105025" y="5886450"/>
              <a:ext cx="381000" cy="34925"/>
            </p14:xfrm>
          </p:contentPart>
        </mc:Choice>
        <mc:Fallback xmlns="">
          <p:pic>
            <p:nvPicPr>
              <p:cNvPr id="245" name="墨迹 244"/>
            </p:nvPicPr>
            <p:blipFill>
              <a:blip r:embed="rId477"/>
            </p:blipFill>
            <p:spPr>
              <a:xfrm>
                <a:off x="2105025" y="5886450"/>
                <a:ext cx="381000" cy="34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8" p14:bwMode="auto">
            <p14:nvContentPartPr>
              <p14:cNvPr id="246" name="墨迹 245"/>
              <p14:cNvContentPartPr/>
              <p14:nvPr/>
            </p14:nvContentPartPr>
            <p14:xfrm>
              <a:off x="2419350" y="5781675"/>
              <a:ext cx="127000" cy="171450"/>
            </p14:xfrm>
          </p:contentPart>
        </mc:Choice>
        <mc:Fallback xmlns="">
          <p:pic>
            <p:nvPicPr>
              <p:cNvPr id="246" name="墨迹 245"/>
            </p:nvPicPr>
            <p:blipFill>
              <a:blip r:embed="rId479"/>
            </p:blipFill>
            <p:spPr>
              <a:xfrm>
                <a:off x="2419350" y="5781675"/>
                <a:ext cx="12700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0" p14:bwMode="auto">
            <p14:nvContentPartPr>
              <p14:cNvPr id="247" name="墨迹 246"/>
              <p14:cNvContentPartPr/>
              <p14:nvPr/>
            </p14:nvContentPartPr>
            <p14:xfrm>
              <a:off x="2641600" y="5680075"/>
              <a:ext cx="15875" cy="285750"/>
            </p14:xfrm>
          </p:contentPart>
        </mc:Choice>
        <mc:Fallback xmlns="">
          <p:pic>
            <p:nvPicPr>
              <p:cNvPr id="247" name="墨迹 246"/>
            </p:nvPicPr>
            <p:blipFill>
              <a:blip r:embed="rId481"/>
            </p:blipFill>
            <p:spPr>
              <a:xfrm>
                <a:off x="2641600" y="5680075"/>
                <a:ext cx="15875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2" p14:bwMode="auto">
            <p14:nvContentPartPr>
              <p14:cNvPr id="248" name="墨迹 247"/>
              <p14:cNvContentPartPr/>
              <p14:nvPr/>
            </p14:nvContentPartPr>
            <p14:xfrm>
              <a:off x="2647950" y="5651500"/>
              <a:ext cx="127000" cy="263525"/>
            </p14:xfrm>
          </p:contentPart>
        </mc:Choice>
        <mc:Fallback xmlns="">
          <p:pic>
            <p:nvPicPr>
              <p:cNvPr id="248" name="墨迹 247"/>
            </p:nvPicPr>
            <p:blipFill>
              <a:blip r:embed="rId483"/>
            </p:blipFill>
            <p:spPr>
              <a:xfrm>
                <a:off x="2647950" y="5651500"/>
                <a:ext cx="127000" cy="263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4" p14:bwMode="auto">
            <p14:nvContentPartPr>
              <p14:cNvPr id="249" name="墨迹 248"/>
              <p14:cNvContentPartPr/>
              <p14:nvPr/>
            </p14:nvContentPartPr>
            <p14:xfrm>
              <a:off x="2651125" y="5829300"/>
              <a:ext cx="133350" cy="31750"/>
            </p14:xfrm>
          </p:contentPart>
        </mc:Choice>
        <mc:Fallback xmlns="">
          <p:pic>
            <p:nvPicPr>
              <p:cNvPr id="249" name="墨迹 248"/>
            </p:nvPicPr>
            <p:blipFill>
              <a:blip r:embed="rId485"/>
            </p:blipFill>
            <p:spPr>
              <a:xfrm>
                <a:off x="2651125" y="5829300"/>
                <a:ext cx="13335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6" p14:bwMode="auto">
            <p14:nvContentPartPr>
              <p14:cNvPr id="250" name="墨迹 249"/>
              <p14:cNvContentPartPr/>
              <p14:nvPr/>
            </p14:nvContentPartPr>
            <p14:xfrm>
              <a:off x="9975850" y="2984500"/>
              <a:ext cx="47625" cy="307975"/>
            </p14:xfrm>
          </p:contentPart>
        </mc:Choice>
        <mc:Fallback xmlns="">
          <p:pic>
            <p:nvPicPr>
              <p:cNvPr id="250" name="墨迹 249"/>
            </p:nvPicPr>
            <p:blipFill>
              <a:blip r:embed="rId487"/>
            </p:blipFill>
            <p:spPr>
              <a:xfrm>
                <a:off x="9975850" y="2984500"/>
                <a:ext cx="47625" cy="307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8" p14:bwMode="auto">
            <p14:nvContentPartPr>
              <p14:cNvPr id="251" name="墨迹 250"/>
              <p14:cNvContentPartPr/>
              <p14:nvPr/>
            </p14:nvContentPartPr>
            <p14:xfrm>
              <a:off x="10023475" y="3057525"/>
              <a:ext cx="247650" cy="254000"/>
            </p14:xfrm>
          </p:contentPart>
        </mc:Choice>
        <mc:Fallback xmlns="">
          <p:pic>
            <p:nvPicPr>
              <p:cNvPr id="251" name="墨迹 250"/>
            </p:nvPicPr>
            <p:blipFill>
              <a:blip r:embed="rId489"/>
            </p:blipFill>
            <p:spPr>
              <a:xfrm>
                <a:off x="10023475" y="3057525"/>
                <a:ext cx="247650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0" p14:bwMode="auto">
            <p14:nvContentPartPr>
              <p14:cNvPr id="252" name="墨迹 251"/>
              <p14:cNvContentPartPr/>
              <p14:nvPr/>
            </p14:nvContentPartPr>
            <p14:xfrm>
              <a:off x="10271125" y="3060700"/>
              <a:ext cx="50800" cy="85725"/>
            </p14:xfrm>
          </p:contentPart>
        </mc:Choice>
        <mc:Fallback xmlns="">
          <p:pic>
            <p:nvPicPr>
              <p:cNvPr id="252" name="墨迹 251"/>
            </p:nvPicPr>
            <p:blipFill>
              <a:blip r:embed="rId491"/>
            </p:blipFill>
            <p:spPr>
              <a:xfrm>
                <a:off x="10271125" y="3060700"/>
                <a:ext cx="50800" cy="85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2" p14:bwMode="auto">
            <p14:nvContentPartPr>
              <p14:cNvPr id="253" name="墨迹 252"/>
              <p14:cNvContentPartPr/>
              <p14:nvPr/>
            </p14:nvContentPartPr>
            <p14:xfrm>
              <a:off x="10321925" y="3152775"/>
              <a:ext cx="200025" cy="174625"/>
            </p14:xfrm>
          </p:contentPart>
        </mc:Choice>
        <mc:Fallback xmlns="">
          <p:pic>
            <p:nvPicPr>
              <p:cNvPr id="253" name="墨迹 252"/>
            </p:nvPicPr>
            <p:blipFill>
              <a:blip r:embed="rId493"/>
            </p:blipFill>
            <p:spPr>
              <a:xfrm>
                <a:off x="10321925" y="3152775"/>
                <a:ext cx="200025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4" p14:bwMode="auto">
            <p14:nvContentPartPr>
              <p14:cNvPr id="254" name="墨迹 253"/>
              <p14:cNvContentPartPr/>
              <p14:nvPr/>
            </p14:nvContentPartPr>
            <p14:xfrm>
              <a:off x="10537825" y="3025775"/>
              <a:ext cx="25400" cy="288925"/>
            </p14:xfrm>
          </p:contentPart>
        </mc:Choice>
        <mc:Fallback xmlns="">
          <p:pic>
            <p:nvPicPr>
              <p:cNvPr id="254" name="墨迹 253"/>
            </p:nvPicPr>
            <p:blipFill>
              <a:blip r:embed="rId495"/>
            </p:blipFill>
            <p:spPr>
              <a:xfrm>
                <a:off x="10537825" y="3025775"/>
                <a:ext cx="25400" cy="288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6" p14:bwMode="auto">
            <p14:nvContentPartPr>
              <p14:cNvPr id="255" name="墨迹 254"/>
              <p14:cNvContentPartPr/>
              <p14:nvPr/>
            </p14:nvContentPartPr>
            <p14:xfrm>
              <a:off x="10788650" y="3013075"/>
              <a:ext cx="123825" cy="231775"/>
            </p14:xfrm>
          </p:contentPart>
        </mc:Choice>
        <mc:Fallback xmlns="">
          <p:pic>
            <p:nvPicPr>
              <p:cNvPr id="255" name="墨迹 254"/>
            </p:nvPicPr>
            <p:blipFill>
              <a:blip r:embed="rId497"/>
            </p:blipFill>
            <p:spPr>
              <a:xfrm>
                <a:off x="10788650" y="3013075"/>
                <a:ext cx="123825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8" p14:bwMode="auto">
            <p14:nvContentPartPr>
              <p14:cNvPr id="256" name="墨迹 255"/>
              <p14:cNvContentPartPr/>
              <p14:nvPr/>
            </p14:nvContentPartPr>
            <p14:xfrm>
              <a:off x="10887075" y="3108325"/>
              <a:ext cx="133350" cy="136525"/>
            </p14:xfrm>
          </p:contentPart>
        </mc:Choice>
        <mc:Fallback xmlns="">
          <p:pic>
            <p:nvPicPr>
              <p:cNvPr id="256" name="墨迹 255"/>
            </p:nvPicPr>
            <p:blipFill>
              <a:blip r:embed="rId499"/>
            </p:blipFill>
            <p:spPr>
              <a:xfrm>
                <a:off x="10887075" y="3108325"/>
                <a:ext cx="133350" cy="136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0" p14:bwMode="auto">
            <p14:nvContentPartPr>
              <p14:cNvPr id="257" name="墨迹 256"/>
              <p14:cNvContentPartPr/>
              <p14:nvPr/>
            </p14:nvContentPartPr>
            <p14:xfrm>
              <a:off x="11042650" y="2978150"/>
              <a:ext cx="47625" cy="282575"/>
            </p14:xfrm>
          </p:contentPart>
        </mc:Choice>
        <mc:Fallback xmlns="">
          <p:pic>
            <p:nvPicPr>
              <p:cNvPr id="257" name="墨迹 256"/>
            </p:nvPicPr>
            <p:blipFill>
              <a:blip r:embed="rId501"/>
            </p:blipFill>
            <p:spPr>
              <a:xfrm>
                <a:off x="11042650" y="2978150"/>
                <a:ext cx="47625" cy="282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2" p14:bwMode="auto">
            <p14:nvContentPartPr>
              <p14:cNvPr id="258" name="墨迹 257"/>
              <p14:cNvContentPartPr/>
              <p14:nvPr/>
            </p14:nvContentPartPr>
            <p14:xfrm>
              <a:off x="10868025" y="3035300"/>
              <a:ext cx="92075" cy="247650"/>
            </p14:xfrm>
          </p:contentPart>
        </mc:Choice>
        <mc:Fallback xmlns="">
          <p:pic>
            <p:nvPicPr>
              <p:cNvPr id="258" name="墨迹 257"/>
            </p:nvPicPr>
            <p:blipFill>
              <a:blip r:embed="rId503"/>
            </p:blipFill>
            <p:spPr>
              <a:xfrm>
                <a:off x="10868025" y="3035300"/>
                <a:ext cx="92075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4" p14:bwMode="auto">
            <p14:nvContentPartPr>
              <p14:cNvPr id="259" name="墨迹 258"/>
              <p14:cNvContentPartPr/>
              <p14:nvPr/>
            </p14:nvContentPartPr>
            <p14:xfrm>
              <a:off x="11080750" y="3114675"/>
              <a:ext cx="225425" cy="244475"/>
            </p14:xfrm>
          </p:contentPart>
        </mc:Choice>
        <mc:Fallback xmlns="">
          <p:pic>
            <p:nvPicPr>
              <p:cNvPr id="259" name="墨迹 258"/>
            </p:nvPicPr>
            <p:blipFill>
              <a:blip r:embed="rId505"/>
            </p:blipFill>
            <p:spPr>
              <a:xfrm>
                <a:off x="11080750" y="3114675"/>
                <a:ext cx="225425" cy="244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6" p14:bwMode="auto">
            <p14:nvContentPartPr>
              <p14:cNvPr id="260" name="墨迹 259"/>
              <p14:cNvContentPartPr/>
              <p14:nvPr/>
            </p14:nvContentPartPr>
            <p14:xfrm>
              <a:off x="9331325" y="4105275"/>
              <a:ext cx="69850" cy="241300"/>
            </p14:xfrm>
          </p:contentPart>
        </mc:Choice>
        <mc:Fallback xmlns="">
          <p:pic>
            <p:nvPicPr>
              <p:cNvPr id="260" name="墨迹 259"/>
            </p:nvPicPr>
            <p:blipFill>
              <a:blip r:embed="rId507"/>
            </p:blipFill>
            <p:spPr>
              <a:xfrm>
                <a:off x="9331325" y="4105275"/>
                <a:ext cx="69850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8" p14:bwMode="auto">
            <p14:nvContentPartPr>
              <p14:cNvPr id="261" name="墨迹 260"/>
              <p14:cNvContentPartPr/>
              <p14:nvPr/>
            </p14:nvContentPartPr>
            <p14:xfrm>
              <a:off x="9398000" y="4197350"/>
              <a:ext cx="247650" cy="292100"/>
            </p14:xfrm>
          </p:contentPart>
        </mc:Choice>
        <mc:Fallback xmlns="">
          <p:pic>
            <p:nvPicPr>
              <p:cNvPr id="261" name="墨迹 260"/>
            </p:nvPicPr>
            <p:blipFill>
              <a:blip r:embed="rId509"/>
            </p:blipFill>
            <p:spPr>
              <a:xfrm>
                <a:off x="9398000" y="4197350"/>
                <a:ext cx="247650" cy="292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0" p14:bwMode="auto">
            <p14:nvContentPartPr>
              <p14:cNvPr id="262" name="墨迹 261"/>
              <p14:cNvContentPartPr/>
              <p14:nvPr/>
            </p14:nvContentPartPr>
            <p14:xfrm>
              <a:off x="9680575" y="4216400"/>
              <a:ext cx="82550" cy="146050"/>
            </p14:xfrm>
          </p:contentPart>
        </mc:Choice>
        <mc:Fallback xmlns="">
          <p:pic>
            <p:nvPicPr>
              <p:cNvPr id="262" name="墨迹 261"/>
            </p:nvPicPr>
            <p:blipFill>
              <a:blip r:embed="rId511"/>
            </p:blipFill>
            <p:spPr>
              <a:xfrm>
                <a:off x="9680575" y="4216400"/>
                <a:ext cx="8255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2" p14:bwMode="auto">
            <p14:nvContentPartPr>
              <p14:cNvPr id="263" name="墨迹 262"/>
              <p14:cNvContentPartPr/>
              <p14:nvPr/>
            </p14:nvContentPartPr>
            <p14:xfrm>
              <a:off x="9823450" y="4124325"/>
              <a:ext cx="25400" cy="231775"/>
            </p14:xfrm>
          </p:contentPart>
        </mc:Choice>
        <mc:Fallback xmlns="">
          <p:pic>
            <p:nvPicPr>
              <p:cNvPr id="263" name="墨迹 262"/>
            </p:nvPicPr>
            <p:blipFill>
              <a:blip r:embed="rId513"/>
            </p:blipFill>
            <p:spPr>
              <a:xfrm>
                <a:off x="9823450" y="4124325"/>
                <a:ext cx="25400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4" p14:bwMode="auto">
            <p14:nvContentPartPr>
              <p14:cNvPr id="264" name="墨迹 263"/>
              <p14:cNvContentPartPr/>
              <p14:nvPr/>
            </p14:nvContentPartPr>
            <p14:xfrm>
              <a:off x="9848850" y="4210050"/>
              <a:ext cx="238125" cy="168275"/>
            </p14:xfrm>
          </p:contentPart>
        </mc:Choice>
        <mc:Fallback xmlns="">
          <p:pic>
            <p:nvPicPr>
              <p:cNvPr id="264" name="墨迹 263"/>
            </p:nvPicPr>
            <p:blipFill>
              <a:blip r:embed="rId515"/>
            </p:blipFill>
            <p:spPr>
              <a:xfrm>
                <a:off x="9848850" y="4210050"/>
                <a:ext cx="238125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6" p14:bwMode="auto">
            <p14:nvContentPartPr>
              <p14:cNvPr id="265" name="墨迹 264"/>
              <p14:cNvContentPartPr/>
              <p14:nvPr/>
            </p14:nvContentPartPr>
            <p14:xfrm>
              <a:off x="10191750" y="4203700"/>
              <a:ext cx="209550" cy="149225"/>
            </p14:xfrm>
          </p:contentPart>
        </mc:Choice>
        <mc:Fallback xmlns="">
          <p:pic>
            <p:nvPicPr>
              <p:cNvPr id="265" name="墨迹 264"/>
            </p:nvPicPr>
            <p:blipFill>
              <a:blip r:embed="rId517"/>
            </p:blipFill>
            <p:spPr>
              <a:xfrm>
                <a:off x="10191750" y="4203700"/>
                <a:ext cx="209550" cy="149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8" p14:bwMode="auto">
            <p14:nvContentPartPr>
              <p14:cNvPr id="266" name="墨迹 265"/>
              <p14:cNvContentPartPr/>
              <p14:nvPr/>
            </p14:nvContentPartPr>
            <p14:xfrm>
              <a:off x="10312400" y="4206875"/>
              <a:ext cx="92075" cy="171450"/>
            </p14:xfrm>
          </p:contentPart>
        </mc:Choice>
        <mc:Fallback xmlns="">
          <p:pic>
            <p:nvPicPr>
              <p:cNvPr id="266" name="墨迹 265"/>
            </p:nvPicPr>
            <p:blipFill>
              <a:blip r:embed="rId519"/>
            </p:blipFill>
            <p:spPr>
              <a:xfrm>
                <a:off x="10312400" y="4206875"/>
                <a:ext cx="92075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0" p14:bwMode="auto">
            <p14:nvContentPartPr>
              <p14:cNvPr id="267" name="墨迹 266"/>
              <p14:cNvContentPartPr/>
              <p14:nvPr/>
            </p14:nvContentPartPr>
            <p14:xfrm>
              <a:off x="10429875" y="4184650"/>
              <a:ext cx="146050" cy="282575"/>
            </p14:xfrm>
          </p:contentPart>
        </mc:Choice>
        <mc:Fallback xmlns="">
          <p:pic>
            <p:nvPicPr>
              <p:cNvPr id="267" name="墨迹 266"/>
            </p:nvPicPr>
            <p:blipFill>
              <a:blip r:embed="rId521"/>
            </p:blipFill>
            <p:spPr>
              <a:xfrm>
                <a:off x="10429875" y="4184650"/>
                <a:ext cx="146050" cy="282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2" p14:bwMode="auto">
            <p14:nvContentPartPr>
              <p14:cNvPr id="268" name="墨迹 267"/>
              <p14:cNvContentPartPr/>
              <p14:nvPr/>
            </p14:nvContentPartPr>
            <p14:xfrm>
              <a:off x="10563225" y="4216400"/>
              <a:ext cx="165100" cy="127000"/>
            </p14:xfrm>
          </p:contentPart>
        </mc:Choice>
        <mc:Fallback xmlns="">
          <p:pic>
            <p:nvPicPr>
              <p:cNvPr id="268" name="墨迹 267"/>
            </p:nvPicPr>
            <p:blipFill>
              <a:blip r:embed="rId523"/>
            </p:blipFill>
            <p:spPr>
              <a:xfrm>
                <a:off x="10563225" y="4216400"/>
                <a:ext cx="16510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4" p14:bwMode="auto">
            <p14:nvContentPartPr>
              <p14:cNvPr id="269" name="墨迹 268"/>
              <p14:cNvContentPartPr/>
              <p14:nvPr/>
            </p14:nvContentPartPr>
            <p14:xfrm>
              <a:off x="10734675" y="4206875"/>
              <a:ext cx="327025" cy="247650"/>
            </p14:xfrm>
          </p:contentPart>
        </mc:Choice>
        <mc:Fallback xmlns="">
          <p:pic>
            <p:nvPicPr>
              <p:cNvPr id="269" name="墨迹 268"/>
            </p:nvPicPr>
            <p:blipFill>
              <a:blip r:embed="rId525"/>
            </p:blipFill>
            <p:spPr>
              <a:xfrm>
                <a:off x="10734675" y="4206875"/>
                <a:ext cx="327025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6" p14:bwMode="auto">
            <p14:nvContentPartPr>
              <p14:cNvPr id="270" name="墨迹 269"/>
              <p14:cNvContentPartPr/>
              <p14:nvPr/>
            </p14:nvContentPartPr>
            <p14:xfrm>
              <a:off x="9512300" y="5381625"/>
              <a:ext cx="38100" cy="292100"/>
            </p14:xfrm>
          </p:contentPart>
        </mc:Choice>
        <mc:Fallback xmlns="">
          <p:pic>
            <p:nvPicPr>
              <p:cNvPr id="270" name="墨迹 269"/>
            </p:nvPicPr>
            <p:blipFill>
              <a:blip r:embed="rId527"/>
            </p:blipFill>
            <p:spPr>
              <a:xfrm>
                <a:off x="9512300" y="5381625"/>
                <a:ext cx="38100" cy="292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8" p14:bwMode="auto">
            <p14:nvContentPartPr>
              <p14:cNvPr id="271" name="墨迹 270"/>
              <p14:cNvContentPartPr/>
              <p14:nvPr/>
            </p14:nvContentPartPr>
            <p14:xfrm>
              <a:off x="9309100" y="5603875"/>
              <a:ext cx="60325" cy="323850"/>
            </p14:xfrm>
          </p:contentPart>
        </mc:Choice>
        <mc:Fallback xmlns="">
          <p:pic>
            <p:nvPicPr>
              <p:cNvPr id="271" name="墨迹 270"/>
            </p:nvPicPr>
            <p:blipFill>
              <a:blip r:embed="rId529"/>
            </p:blipFill>
            <p:spPr>
              <a:xfrm>
                <a:off x="9309100" y="5603875"/>
                <a:ext cx="60325" cy="323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0" p14:bwMode="auto">
            <p14:nvContentPartPr>
              <p14:cNvPr id="272" name="墨迹 271"/>
              <p14:cNvContentPartPr/>
              <p14:nvPr/>
            </p14:nvContentPartPr>
            <p14:xfrm>
              <a:off x="9372600" y="5756275"/>
              <a:ext cx="222250" cy="187325"/>
            </p14:xfrm>
          </p:contentPart>
        </mc:Choice>
        <mc:Fallback xmlns="">
          <p:pic>
            <p:nvPicPr>
              <p:cNvPr id="272" name="墨迹 271"/>
            </p:nvPicPr>
            <p:blipFill>
              <a:blip r:embed="rId531"/>
            </p:blipFill>
            <p:spPr>
              <a:xfrm>
                <a:off x="9372600" y="5756275"/>
                <a:ext cx="222250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2" p14:bwMode="auto">
            <p14:nvContentPartPr>
              <p14:cNvPr id="273" name="墨迹 272"/>
              <p14:cNvContentPartPr/>
              <p14:nvPr/>
            </p14:nvContentPartPr>
            <p14:xfrm>
              <a:off x="9623425" y="5864225"/>
              <a:ext cx="88900" cy="241300"/>
            </p14:xfrm>
          </p:contentPart>
        </mc:Choice>
        <mc:Fallback xmlns="">
          <p:pic>
            <p:nvPicPr>
              <p:cNvPr id="273" name="墨迹 272"/>
            </p:nvPicPr>
            <p:blipFill>
              <a:blip r:embed="rId533"/>
            </p:blipFill>
            <p:spPr>
              <a:xfrm>
                <a:off x="9623425" y="5864225"/>
                <a:ext cx="88900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4" p14:bwMode="auto">
            <p14:nvContentPartPr>
              <p14:cNvPr id="274" name="墨迹 273"/>
              <p14:cNvContentPartPr/>
              <p14:nvPr/>
            </p14:nvContentPartPr>
            <p14:xfrm>
              <a:off x="9715500" y="5788025"/>
              <a:ext cx="282575" cy="225425"/>
            </p14:xfrm>
          </p:contentPart>
        </mc:Choice>
        <mc:Fallback xmlns="">
          <p:pic>
            <p:nvPicPr>
              <p:cNvPr id="274" name="墨迹 273"/>
            </p:nvPicPr>
            <p:blipFill>
              <a:blip r:embed="rId535"/>
            </p:blipFill>
            <p:spPr>
              <a:xfrm>
                <a:off x="9715500" y="5788025"/>
                <a:ext cx="282575" cy="225425"/>
              </a:xfrm>
              <a:prstGeom prst="rect"/>
            </p:spPr>
          </p:pic>
        </mc:Fallback>
      </mc:AlternateContent>
    </p:spTree>
    <p:custDataLst>
      <p:tags r:id="rId536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Part02-Grammar definition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02-0</a:t>
            </a:r>
            <a:r>
              <a:rPr lang="zh-CN" altLang="en-US"/>
              <a:t>、</a:t>
            </a:r>
            <a:r>
              <a:rPr lang="en-US" altLang="zh-CN">
                <a:sym typeface="+mn-ea"/>
              </a:rPr>
              <a:t>T</a:t>
            </a:r>
            <a:r>
              <a:rPr lang="en-US" altLang="zh-CN">
                <a:sym typeface="+mn-ea"/>
              </a:rPr>
              <a:t>hree different definitions of expression grammar / </a:t>
            </a:r>
            <a:r>
              <a:rPr lang="zh-CN" altLang="en-US"/>
              <a:t>表达式的三种文法</a:t>
            </a:r>
            <a:endParaRPr lang="en-US" altLang="zh-CN"/>
          </a:p>
          <a:p>
            <a:r>
              <a:rPr lang="en-US" altLang="zh-CN"/>
              <a:t>02-1</a:t>
            </a:r>
            <a:r>
              <a:rPr lang="zh-CN" altLang="en-US"/>
              <a:t>、</a:t>
            </a:r>
            <a:r>
              <a:rPr lang="en-US" altLang="zh-CN"/>
              <a:t>Left-associativie &amp; right-associative grammar </a:t>
            </a:r>
            <a:r>
              <a:rPr lang="zh-CN" altLang="en-US"/>
              <a:t>、文法的左结合与</a:t>
            </a:r>
            <a:r>
              <a:rPr lang="zh-CN" altLang="en-US"/>
              <a:t>右结合</a:t>
            </a:r>
            <a:endParaRPr lang="zh-CN" altLang="en-US"/>
          </a:p>
          <a:p>
            <a:r>
              <a:rPr lang="en-US" altLang="zh-CN">
                <a:sym typeface="+mn-ea"/>
              </a:rPr>
              <a:t>02-2</a:t>
            </a:r>
            <a:r>
              <a:rPr lang="zh-CN" altLang="en-US">
                <a:sym typeface="+mn-ea"/>
              </a:rPr>
              <a:t>、文法等价性</a:t>
            </a:r>
            <a:r>
              <a:rPr lang="en-US" altLang="zh-CN">
                <a:sym typeface="+mn-ea"/>
              </a:rPr>
              <a:t> / Equivalence of grammars</a:t>
            </a:r>
            <a:endParaRPr lang="zh-CN" altLang="en-US"/>
          </a:p>
          <a:p>
            <a:r>
              <a:rPr lang="en-US" altLang="zh-CN"/>
              <a:t>02-3</a:t>
            </a:r>
            <a:r>
              <a:rPr lang="zh-CN" altLang="en-US"/>
              <a:t>、</a:t>
            </a:r>
            <a:r>
              <a:rPr lang="en-US" altLang="zh-CN"/>
              <a:t>Priority of operator in grammar/ </a:t>
            </a:r>
            <a:r>
              <a:rPr lang="zh-CN" altLang="en-US"/>
              <a:t>文法中</a:t>
            </a:r>
            <a:r>
              <a:rPr lang="zh-CN" altLang="en-US"/>
              <a:t>的运算</a:t>
            </a:r>
            <a:r>
              <a:rPr lang="zh-CN" altLang="en-US"/>
              <a:t>优先级</a:t>
            </a:r>
            <a:endParaRPr lang="zh-CN" altLang="en-US"/>
          </a:p>
          <a:p>
            <a:r>
              <a:rPr lang="en-US" altLang="zh-CN"/>
              <a:t>02-4</a:t>
            </a:r>
            <a:r>
              <a:rPr lang="zh-CN" altLang="en-US"/>
              <a:t>、</a:t>
            </a:r>
            <a:r>
              <a:rPr lang="en-US" altLang="zh-CN"/>
              <a:t>Left Recursion of grammar &amp; elimination / </a:t>
            </a:r>
            <a:r>
              <a:rPr lang="zh-CN" altLang="en-US"/>
              <a:t>文法的左递归及其消除</a:t>
            </a:r>
            <a:r>
              <a:rPr lang="zh-CN" altLang="en-US"/>
              <a:t>方法</a:t>
            </a:r>
            <a:endParaRPr lang="zh-CN" altLang="en-US"/>
          </a:p>
          <a:p>
            <a:r>
              <a:rPr lang="en-US" altLang="zh-CN"/>
              <a:t>02-5</a:t>
            </a:r>
            <a:r>
              <a:rPr lang="zh-CN" altLang="en-US"/>
              <a:t>、</a:t>
            </a:r>
            <a:r>
              <a:rPr lang="en-US" altLang="zh-CN"/>
              <a:t>Left factor of grammar &amp; elimination / </a:t>
            </a:r>
            <a:r>
              <a:rPr lang="zh-CN" altLang="en-US"/>
              <a:t>文法的左因子及其消除</a:t>
            </a:r>
            <a:r>
              <a:rPr lang="zh-CN" altLang="en-US"/>
              <a:t>方法</a:t>
            </a:r>
            <a:endParaRPr lang="zh-CN" altLang="en-US"/>
          </a:p>
          <a:p>
            <a:r>
              <a:rPr lang="en-US" altLang="zh-CN"/>
              <a:t>02-6</a:t>
            </a:r>
            <a:r>
              <a:rPr lang="zh-CN" altLang="en-US"/>
              <a:t>、</a:t>
            </a:r>
            <a:r>
              <a:rPr lang="en-US" altLang="zh-CN"/>
              <a:t>Ambiguous grammar&amp; language ambiguity  / </a:t>
            </a:r>
            <a:r>
              <a:rPr lang="zh-CN" altLang="en-US"/>
              <a:t>文法二义性</a:t>
            </a:r>
            <a:r>
              <a:rPr lang="en-US" altLang="zh-CN"/>
              <a:t> &amp; </a:t>
            </a:r>
            <a:r>
              <a:rPr lang="zh-CN" altLang="en-US"/>
              <a:t>语言的</a:t>
            </a:r>
            <a:r>
              <a:rPr lang="zh-CN" altLang="en-US"/>
              <a:t>二义性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p>
            <a:r>
              <a:rPr lang="en-US" altLang="zh-CN" sz="2400"/>
              <a:t>02-0</a:t>
            </a:r>
            <a:r>
              <a:rPr lang="zh-CN" altLang="en-US" sz="2400"/>
              <a:t>、表达式文法的三种定义形式</a:t>
            </a:r>
            <a:br>
              <a:rPr lang="zh-CN" altLang="en-US" sz="2400"/>
            </a:br>
            <a:r>
              <a:rPr lang="en-US" altLang="zh-CN" sz="2400"/>
              <a:t>      three different definitions of expression grammar</a:t>
            </a:r>
            <a:br>
              <a:rPr lang="en-US" altLang="zh-CN" sz="2400"/>
            </a:br>
            <a:r>
              <a:rPr lang="zh-CN" altLang="en-US" sz="1800"/>
              <a:t>（龙书第二版</a:t>
            </a:r>
            <a:r>
              <a:rPr lang="en-US" altLang="zh-CN" sz="1800"/>
              <a:t> / dragon book 2nd</a:t>
            </a:r>
            <a:r>
              <a:rPr lang="zh-CN" altLang="en-US" sz="1800"/>
              <a:t>：</a:t>
            </a:r>
            <a:r>
              <a:rPr lang="en-US" altLang="zh-CN" sz="1800"/>
              <a:t>pp.122</a:t>
            </a:r>
            <a:r>
              <a:rPr lang="zh-CN" altLang="en-US" sz="1800"/>
              <a:t>）</a:t>
            </a:r>
            <a:endParaRPr lang="zh-CN" altLang="en-US" sz="18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7695" y="1701800"/>
            <a:ext cx="3332480" cy="3100705"/>
          </a:xfr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rmAutofit lnSpcReduction="20000"/>
          </a:bodyPr>
          <a:p>
            <a:r>
              <a:rPr lang="en-US" altLang="zh-CN">
                <a:solidFill>
                  <a:schemeClr val="bg1"/>
                </a:solidFill>
              </a:rPr>
              <a:t>G</a:t>
            </a:r>
            <a:r>
              <a:rPr lang="en-US" altLang="zh-CN" baseline="-25000">
                <a:solidFill>
                  <a:schemeClr val="bg1"/>
                </a:solidFill>
                <a:uFillTx/>
              </a:rPr>
              <a:t>1</a:t>
            </a:r>
            <a:r>
              <a:rPr lang="en-US" altLang="zh-CN">
                <a:solidFill>
                  <a:schemeClr val="bg1"/>
                </a:solidFill>
              </a:rPr>
              <a:t>[E]</a:t>
            </a:r>
            <a:endParaRPr lang="en-US" altLang="zh-CN">
              <a:solidFill>
                <a:schemeClr val="bg1"/>
              </a:solidFill>
            </a:endParaRPr>
          </a:p>
          <a:p>
            <a:r>
              <a:rPr lang="en-US" altLang="zh-CN">
                <a:solidFill>
                  <a:schemeClr val="bg1"/>
                </a:solidFill>
              </a:rPr>
              <a:t>E</a:t>
            </a:r>
            <a:r>
              <a:rPr lang="en-US" altLang="zh-CN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→E+T | T</a:t>
            </a:r>
            <a:endParaRPr lang="en-US" altLang="zh-CN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altLang="zh-CN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→T*F | F</a:t>
            </a:r>
            <a:endParaRPr lang="en-US" altLang="zh-CN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altLang="zh-CN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F→(E) | id</a:t>
            </a:r>
            <a:endParaRPr lang="en-US" altLang="zh-CN">
              <a:solidFill>
                <a:schemeClr val="bg1"/>
              </a:solidFill>
            </a:endParaRPr>
          </a:p>
          <a:p>
            <a:endParaRPr lang="en-US" altLang="zh-CN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suitable for LR analysis</a:t>
            </a:r>
            <a:endParaRPr lang="en-US" altLang="zh-CN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altLang="zh-CN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  <a:r>
              <a:rPr lang="zh-CN" altLang="en-US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适用于</a:t>
            </a:r>
            <a:r>
              <a:rPr lang="en-US" altLang="zh-CN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LR</a:t>
            </a:r>
            <a:r>
              <a:rPr lang="zh-CN" altLang="en-US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分析算法</a:t>
            </a:r>
            <a:endParaRPr lang="en-US" altLang="zh-CN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6" name="内容占位符 2"/>
          <p:cNvSpPr>
            <a:spLocks noGrp="1"/>
          </p:cNvSpPr>
          <p:nvPr/>
        </p:nvSpPr>
        <p:spPr>
          <a:xfrm>
            <a:off x="4311650" y="1755775"/>
            <a:ext cx="3515995" cy="429831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lIns="90000" tIns="46800" rIns="90000" bIns="46800" rtlCol="0">
            <a:normAutofit fontScale="80000"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>
                <a:solidFill>
                  <a:schemeClr val="bg1"/>
                </a:solidFill>
              </a:rPr>
              <a:t>G</a:t>
            </a:r>
            <a:r>
              <a:rPr lang="en-US" altLang="zh-CN" baseline="-25000">
                <a:solidFill>
                  <a:schemeClr val="bg1"/>
                </a:solidFill>
                <a:uFillTx/>
              </a:rPr>
              <a:t>2</a:t>
            </a:r>
            <a:r>
              <a:rPr lang="en-US" altLang="zh-CN">
                <a:solidFill>
                  <a:schemeClr val="bg1"/>
                </a:solidFill>
              </a:rPr>
              <a:t>[E]</a:t>
            </a:r>
            <a:endParaRPr lang="en-US" altLang="zh-CN">
              <a:solidFill>
                <a:schemeClr val="bg1"/>
              </a:solidFill>
            </a:endParaRPr>
          </a:p>
          <a:p>
            <a:r>
              <a:rPr lang="en-US" altLang="zh-CN">
                <a:solidFill>
                  <a:schemeClr val="bg1"/>
                </a:solidFill>
              </a:rPr>
              <a:t>E</a:t>
            </a:r>
            <a:r>
              <a:rPr lang="en-US" altLang="zh-CN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→TE’</a:t>
            </a:r>
            <a:endParaRPr lang="en-US" altLang="zh-CN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E’</a:t>
            </a:r>
            <a:r>
              <a:rPr lang="en-US" altLang="zh-CN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→+TE’ | </a:t>
            </a:r>
            <a:r>
              <a:rPr lang="en-US" altLang="zh-CN">
                <a:solidFill>
                  <a:schemeClr val="bg1"/>
                </a:solidFill>
                <a:latin typeface="+mj-lt"/>
                <a:ea typeface="黑体" panose="02010609060101010101" pitchFamily="2" charset="-122"/>
                <a:cs typeface="+mj-lt"/>
                <a:sym typeface="+mn-ea"/>
              </a:rPr>
              <a:t>ℇ</a:t>
            </a:r>
            <a:endParaRPr lang="en-US" altLang="zh-CN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altLang="zh-CN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T→FT’</a:t>
            </a:r>
            <a:endParaRPr lang="en-US" altLang="zh-CN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altLang="zh-CN">
                <a:solidFill>
                  <a:schemeClr val="bg1"/>
                </a:solidFill>
              </a:rPr>
              <a:t>T’</a:t>
            </a:r>
            <a:r>
              <a:rPr lang="en-US" altLang="zh-CN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→*FT’ | </a:t>
            </a:r>
            <a:r>
              <a:rPr lang="en-US" altLang="zh-CN">
                <a:solidFill>
                  <a:schemeClr val="bg1"/>
                </a:solidFill>
                <a:latin typeface="+mj-lt"/>
                <a:ea typeface="黑体" panose="02010609060101010101" pitchFamily="2" charset="-122"/>
                <a:cs typeface="+mj-lt"/>
                <a:sym typeface="+mn-ea"/>
              </a:rPr>
              <a:t>ℇ</a:t>
            </a:r>
            <a:endParaRPr lang="en-US" altLang="zh-CN">
              <a:solidFill>
                <a:schemeClr val="bg1"/>
              </a:solidFill>
              <a:latin typeface="+mj-lt"/>
              <a:ea typeface="黑体" panose="02010609060101010101" pitchFamily="2" charset="-122"/>
              <a:cs typeface="+mj-lt"/>
              <a:sym typeface="+mn-ea"/>
            </a:endParaRPr>
          </a:p>
          <a:p>
            <a:r>
              <a:rPr lang="en-US" altLang="zh-CN">
                <a:solidFill>
                  <a:schemeClr val="bg1"/>
                </a:solidFill>
                <a:latin typeface="+mj-lt"/>
                <a:ea typeface="黑体" panose="02010609060101010101" pitchFamily="2" charset="-122"/>
                <a:cs typeface="+mj-lt"/>
                <a:sym typeface="+mn-ea"/>
              </a:rPr>
              <a:t>F</a:t>
            </a:r>
            <a:r>
              <a:rPr lang="en-US" altLang="zh-CN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→( E ) | id</a:t>
            </a:r>
            <a:endParaRPr lang="en-US" altLang="zh-CN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en-US" altLang="zh-CN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altLang="zh-CN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without left recursion &amp; suitable for top-down analysis</a:t>
            </a:r>
            <a:endParaRPr lang="en-US" altLang="zh-CN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无左递归，适合自顶向上</a:t>
            </a:r>
            <a:r>
              <a:rPr lang="zh-CN" altLang="en-US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分析</a:t>
            </a:r>
            <a:endParaRPr lang="zh-CN" altLang="en-US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7" name="内容占位符 2"/>
          <p:cNvSpPr>
            <a:spLocks noGrp="1"/>
          </p:cNvSpPr>
          <p:nvPr/>
        </p:nvSpPr>
        <p:spPr>
          <a:xfrm>
            <a:off x="7983220" y="2842895"/>
            <a:ext cx="3082290" cy="295719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lIns="90000" tIns="46800" rIns="90000" bIns="46800" rtlCol="0">
            <a:normAutofit lnSpcReduction="20000"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>
                <a:solidFill>
                  <a:schemeClr val="bg1"/>
                </a:solidFill>
              </a:rPr>
              <a:t>G</a:t>
            </a:r>
            <a:r>
              <a:rPr lang="en-US" altLang="zh-CN" baseline="-25000">
                <a:solidFill>
                  <a:schemeClr val="bg1"/>
                </a:solidFill>
                <a:uFillTx/>
              </a:rPr>
              <a:t>3</a:t>
            </a:r>
            <a:r>
              <a:rPr lang="en-US" altLang="zh-CN">
                <a:solidFill>
                  <a:schemeClr val="bg1"/>
                </a:solidFill>
              </a:rPr>
              <a:t>[E]</a:t>
            </a:r>
            <a:endParaRPr lang="en-US" altLang="zh-CN">
              <a:solidFill>
                <a:schemeClr val="bg1"/>
              </a:solidFill>
            </a:endParaRPr>
          </a:p>
          <a:p>
            <a:r>
              <a:rPr lang="en-US" altLang="zh-CN">
                <a:solidFill>
                  <a:schemeClr val="bg1"/>
                </a:solidFill>
              </a:rPr>
              <a:t>E</a:t>
            </a:r>
            <a:r>
              <a:rPr lang="en-US" altLang="zh-CN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→E+E | E*E</a:t>
            </a:r>
            <a:endParaRPr lang="en-US" altLang="zh-CN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altLang="zh-CN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| ( E ) |  id</a:t>
            </a:r>
            <a:endParaRPr lang="en-US" altLang="zh-CN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zh-CN" altLang="en-US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zh-CN" altLang="en-US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有二义性</a:t>
            </a:r>
            <a:endParaRPr lang="zh-CN" altLang="en-US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altLang="zh-CN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ambiguous grammar</a:t>
            </a:r>
            <a:endParaRPr lang="en-US" altLang="zh-CN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40" name="墨迹 39"/>
              <p14:cNvContentPartPr/>
              <p14:nvPr/>
            </p14:nvContentPartPr>
            <p14:xfrm>
              <a:off x="1514475" y="5184775"/>
              <a:ext cx="244475" cy="196850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2"/>
            </p:blipFill>
            <p:spPr>
              <a:xfrm>
                <a:off x="1514475" y="5184775"/>
                <a:ext cx="244475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41" name="墨迹 40"/>
              <p14:cNvContentPartPr/>
              <p14:nvPr/>
            </p14:nvContentPartPr>
            <p14:xfrm>
              <a:off x="1800225" y="5194300"/>
              <a:ext cx="6350" cy="360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4"/>
            </p:blipFill>
            <p:spPr>
              <a:xfrm>
                <a:off x="1800225" y="519430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42" name="墨迹 41"/>
              <p14:cNvContentPartPr/>
              <p14:nvPr/>
            </p14:nvContentPartPr>
            <p14:xfrm>
              <a:off x="1803400" y="5184775"/>
              <a:ext cx="158750" cy="9525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6"/>
            </p:blipFill>
            <p:spPr>
              <a:xfrm>
                <a:off x="1803400" y="5184775"/>
                <a:ext cx="158750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43" name="墨迹 42"/>
              <p14:cNvContentPartPr/>
              <p14:nvPr/>
            </p14:nvContentPartPr>
            <p14:xfrm>
              <a:off x="1870075" y="5045075"/>
              <a:ext cx="73025" cy="219075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8"/>
            </p:blipFill>
            <p:spPr>
              <a:xfrm>
                <a:off x="1870075" y="5045075"/>
                <a:ext cx="73025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44" name="墨迹 43"/>
              <p14:cNvContentPartPr/>
              <p14:nvPr/>
            </p14:nvContentPartPr>
            <p14:xfrm>
              <a:off x="2009775" y="4899025"/>
              <a:ext cx="130175" cy="327025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10"/>
            </p:blipFill>
            <p:spPr>
              <a:xfrm>
                <a:off x="2009775" y="4899025"/>
                <a:ext cx="130175" cy="327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45" name="墨迹 44"/>
              <p14:cNvContentPartPr/>
              <p14:nvPr/>
            </p14:nvContentPartPr>
            <p14:xfrm>
              <a:off x="1612900" y="5626100"/>
              <a:ext cx="212725" cy="206375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12"/>
            </p:blipFill>
            <p:spPr>
              <a:xfrm>
                <a:off x="1612900" y="5626100"/>
                <a:ext cx="212725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46" name="墨迹 45"/>
              <p14:cNvContentPartPr/>
              <p14:nvPr/>
            </p14:nvContentPartPr>
            <p14:xfrm>
              <a:off x="1822450" y="5562600"/>
              <a:ext cx="177800" cy="50800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14"/>
            </p:blipFill>
            <p:spPr>
              <a:xfrm>
                <a:off x="1822450" y="5562600"/>
                <a:ext cx="17780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47" name="墨迹 46"/>
              <p14:cNvContentPartPr/>
              <p14:nvPr/>
            </p14:nvContentPartPr>
            <p14:xfrm>
              <a:off x="1920875" y="5476875"/>
              <a:ext cx="66675" cy="222250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16"/>
            </p:blipFill>
            <p:spPr>
              <a:xfrm>
                <a:off x="1920875" y="5476875"/>
                <a:ext cx="66675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48" name="墨迹 47"/>
              <p14:cNvContentPartPr/>
              <p14:nvPr/>
            </p14:nvContentPartPr>
            <p14:xfrm>
              <a:off x="2035175" y="5375275"/>
              <a:ext cx="127000" cy="234950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18"/>
            </p:blipFill>
            <p:spPr>
              <a:xfrm>
                <a:off x="2035175" y="5375275"/>
                <a:ext cx="127000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49" name="墨迹 48"/>
              <p14:cNvContentPartPr/>
              <p14:nvPr/>
            </p14:nvContentPartPr>
            <p14:xfrm>
              <a:off x="2235200" y="5448300"/>
              <a:ext cx="95250" cy="22225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20"/>
            </p:blipFill>
            <p:spPr>
              <a:xfrm>
                <a:off x="2235200" y="5448300"/>
                <a:ext cx="95250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50" name="墨迹 49"/>
              <p14:cNvContentPartPr/>
              <p14:nvPr/>
            </p14:nvContentPartPr>
            <p14:xfrm>
              <a:off x="2266950" y="5394325"/>
              <a:ext cx="63500" cy="184150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22"/>
            </p:blipFill>
            <p:spPr>
              <a:xfrm>
                <a:off x="2266950" y="5394325"/>
                <a:ext cx="63500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51" name="墨迹 50"/>
              <p14:cNvContentPartPr/>
              <p14:nvPr/>
            </p14:nvContentPartPr>
            <p14:xfrm>
              <a:off x="2454275" y="5362575"/>
              <a:ext cx="101600" cy="85725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24"/>
            </p:blipFill>
            <p:spPr>
              <a:xfrm>
                <a:off x="2454275" y="5362575"/>
                <a:ext cx="101600" cy="85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52" name="墨迹 51"/>
              <p14:cNvContentPartPr/>
              <p14:nvPr/>
            </p14:nvContentPartPr>
            <p14:xfrm>
              <a:off x="1758950" y="5937250"/>
              <a:ext cx="73025" cy="263525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26"/>
            </p:blipFill>
            <p:spPr>
              <a:xfrm>
                <a:off x="1758950" y="5937250"/>
                <a:ext cx="73025" cy="263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53" name="墨迹 52"/>
              <p14:cNvContentPartPr/>
              <p14:nvPr/>
            </p14:nvContentPartPr>
            <p14:xfrm>
              <a:off x="1870075" y="5959475"/>
              <a:ext cx="209550" cy="171450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28"/>
            </p:blipFill>
            <p:spPr>
              <a:xfrm>
                <a:off x="1870075" y="5959475"/>
                <a:ext cx="20955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54" name="墨迹 53"/>
              <p14:cNvContentPartPr/>
              <p14:nvPr/>
            </p14:nvContentPartPr>
            <p14:xfrm>
              <a:off x="2070100" y="5911850"/>
              <a:ext cx="120650" cy="31750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30"/>
            </p:blipFill>
            <p:spPr>
              <a:xfrm>
                <a:off x="2070100" y="5911850"/>
                <a:ext cx="12065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55" name="墨迹 54"/>
              <p14:cNvContentPartPr/>
              <p14:nvPr/>
            </p14:nvContentPartPr>
            <p14:xfrm>
              <a:off x="2114550" y="5800725"/>
              <a:ext cx="69850" cy="257175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32"/>
            </p:blipFill>
            <p:spPr>
              <a:xfrm>
                <a:off x="2114550" y="5800725"/>
                <a:ext cx="69850" cy="257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56" name="墨迹 55"/>
              <p14:cNvContentPartPr/>
              <p14:nvPr/>
            </p14:nvContentPartPr>
            <p14:xfrm>
              <a:off x="2225675" y="5775325"/>
              <a:ext cx="69850" cy="234950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34"/>
            </p:blipFill>
            <p:spPr>
              <a:xfrm>
                <a:off x="2225675" y="5775325"/>
                <a:ext cx="69850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57" name="墨迹 56"/>
              <p14:cNvContentPartPr/>
              <p14:nvPr/>
            </p14:nvContentPartPr>
            <p14:xfrm>
              <a:off x="2324100" y="5842000"/>
              <a:ext cx="6350" cy="360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4"/>
            </p:blipFill>
            <p:spPr>
              <a:xfrm>
                <a:off x="2324100" y="584200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" p14:bwMode="auto">
            <p14:nvContentPartPr>
              <p14:cNvPr id="58" name="墨迹 57"/>
              <p14:cNvContentPartPr/>
              <p14:nvPr/>
            </p14:nvContentPartPr>
            <p14:xfrm>
              <a:off x="2365375" y="5711825"/>
              <a:ext cx="98425" cy="266700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37"/>
            </p:blipFill>
            <p:spPr>
              <a:xfrm>
                <a:off x="2365375" y="5711825"/>
                <a:ext cx="98425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" p14:bwMode="auto">
            <p14:nvContentPartPr>
              <p14:cNvPr id="59" name="墨迹 58"/>
              <p14:cNvContentPartPr/>
              <p14:nvPr/>
            </p14:nvContentPartPr>
            <p14:xfrm>
              <a:off x="2578100" y="5778500"/>
              <a:ext cx="120650" cy="85725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39"/>
            </p:blipFill>
            <p:spPr>
              <a:xfrm>
                <a:off x="2578100" y="5778500"/>
                <a:ext cx="120650" cy="85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" p14:bwMode="auto">
            <p14:nvContentPartPr>
              <p14:cNvPr id="60" name="墨迹 59"/>
              <p14:cNvContentPartPr/>
              <p14:nvPr/>
            </p14:nvContentPartPr>
            <p14:xfrm>
              <a:off x="2762250" y="5549900"/>
              <a:ext cx="377825" cy="200025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41"/>
            </p:blipFill>
            <p:spPr>
              <a:xfrm>
                <a:off x="2762250" y="5549900"/>
                <a:ext cx="377825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" p14:bwMode="auto">
            <p14:nvContentPartPr>
              <p14:cNvPr id="61" name="墨迹 60"/>
              <p14:cNvContentPartPr/>
              <p14:nvPr/>
            </p14:nvContentPartPr>
            <p14:xfrm>
              <a:off x="2241550" y="5778500"/>
              <a:ext cx="142875" cy="228600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43"/>
            </p:blipFill>
            <p:spPr>
              <a:xfrm>
                <a:off x="2241550" y="5778500"/>
                <a:ext cx="142875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" p14:bwMode="auto">
            <p14:nvContentPartPr>
              <p14:cNvPr id="62" name="墨迹 61"/>
              <p14:cNvContentPartPr/>
              <p14:nvPr/>
            </p14:nvContentPartPr>
            <p14:xfrm>
              <a:off x="2314575" y="5648325"/>
              <a:ext cx="146050" cy="288925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45"/>
            </p:blipFill>
            <p:spPr>
              <a:xfrm>
                <a:off x="2314575" y="5648325"/>
                <a:ext cx="146050" cy="288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" p14:bwMode="auto">
            <p14:nvContentPartPr>
              <p14:cNvPr id="63" name="墨迹 62"/>
              <p14:cNvContentPartPr/>
              <p14:nvPr/>
            </p14:nvContentPartPr>
            <p14:xfrm>
              <a:off x="2171700" y="5610225"/>
              <a:ext cx="142875" cy="285750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47"/>
            </p:blipFill>
            <p:spPr>
              <a:xfrm>
                <a:off x="2171700" y="5610225"/>
                <a:ext cx="142875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" p14:bwMode="auto">
            <p14:nvContentPartPr>
              <p14:cNvPr id="64" name="墨迹 63"/>
              <p14:cNvContentPartPr/>
              <p14:nvPr/>
            </p14:nvContentPartPr>
            <p14:xfrm>
              <a:off x="2873375" y="5184775"/>
              <a:ext cx="82550" cy="107950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49"/>
            </p:blipFill>
            <p:spPr>
              <a:xfrm>
                <a:off x="2873375" y="5184775"/>
                <a:ext cx="8255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" p14:bwMode="auto">
            <p14:nvContentPartPr>
              <p14:cNvPr id="65" name="墨迹 64"/>
              <p14:cNvContentPartPr/>
              <p14:nvPr/>
            </p14:nvContentPartPr>
            <p14:xfrm>
              <a:off x="2908300" y="5343525"/>
              <a:ext cx="149225" cy="200025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51"/>
            </p:blipFill>
            <p:spPr>
              <a:xfrm>
                <a:off x="2908300" y="5343525"/>
                <a:ext cx="149225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" p14:bwMode="auto">
            <p14:nvContentPartPr>
              <p14:cNvPr id="66" name="墨迹 65"/>
              <p14:cNvContentPartPr/>
              <p14:nvPr/>
            </p14:nvContentPartPr>
            <p14:xfrm>
              <a:off x="3009900" y="5076825"/>
              <a:ext cx="152400" cy="187325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53"/>
            </p:blipFill>
            <p:spPr>
              <a:xfrm>
                <a:off x="3009900" y="5076825"/>
                <a:ext cx="152400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" p14:bwMode="auto">
            <p14:nvContentPartPr>
              <p14:cNvPr id="67" name="墨迹 66"/>
              <p14:cNvContentPartPr/>
              <p14:nvPr/>
            </p14:nvContentPartPr>
            <p14:xfrm>
              <a:off x="3073400" y="5156200"/>
              <a:ext cx="117475" cy="133350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55"/>
            </p:blipFill>
            <p:spPr>
              <a:xfrm>
                <a:off x="3073400" y="5156200"/>
                <a:ext cx="117475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" p14:bwMode="auto">
            <p14:nvContentPartPr>
              <p14:cNvPr id="68" name="墨迹 67"/>
              <p14:cNvContentPartPr/>
              <p14:nvPr/>
            </p14:nvContentPartPr>
            <p14:xfrm>
              <a:off x="3121025" y="5226050"/>
              <a:ext cx="127000" cy="231775"/>
            </p14:xfrm>
          </p:contentPart>
        </mc:Choice>
        <mc:Fallback xmlns="">
          <p:pic>
            <p:nvPicPr>
              <p:cNvPr id="68" name="墨迹 67"/>
            </p:nvPicPr>
            <p:blipFill>
              <a:blip r:embed="rId57"/>
            </p:blipFill>
            <p:spPr>
              <a:xfrm>
                <a:off x="3121025" y="5226050"/>
                <a:ext cx="127000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" p14:bwMode="auto">
            <p14:nvContentPartPr>
              <p14:cNvPr id="69" name="墨迹 68"/>
              <p14:cNvContentPartPr/>
              <p14:nvPr/>
            </p14:nvContentPartPr>
            <p14:xfrm>
              <a:off x="3213100" y="5051425"/>
              <a:ext cx="263525" cy="263525"/>
            </p14:xfrm>
          </p:contentPart>
        </mc:Choice>
        <mc:Fallback xmlns="">
          <p:pic>
            <p:nvPicPr>
              <p:cNvPr id="69" name="墨迹 68"/>
            </p:nvPicPr>
            <p:blipFill>
              <a:blip r:embed="rId59"/>
            </p:blipFill>
            <p:spPr>
              <a:xfrm>
                <a:off x="3213100" y="5051425"/>
                <a:ext cx="263525" cy="263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" p14:bwMode="auto">
            <p14:nvContentPartPr>
              <p14:cNvPr id="70" name="墨迹 69"/>
              <p14:cNvContentPartPr/>
              <p14:nvPr/>
            </p14:nvContentPartPr>
            <p14:xfrm>
              <a:off x="3321050" y="5140325"/>
              <a:ext cx="66675" cy="190500"/>
            </p14:xfrm>
          </p:contentPart>
        </mc:Choice>
        <mc:Fallback xmlns="">
          <p:pic>
            <p:nvPicPr>
              <p:cNvPr id="70" name="墨迹 69"/>
            </p:nvPicPr>
            <p:blipFill>
              <a:blip r:embed="rId61"/>
            </p:blipFill>
            <p:spPr>
              <a:xfrm>
                <a:off x="3321050" y="5140325"/>
                <a:ext cx="66675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" p14:bwMode="auto">
            <p14:nvContentPartPr>
              <p14:cNvPr id="71" name="墨迹 70"/>
              <p14:cNvContentPartPr/>
              <p14:nvPr/>
            </p14:nvContentPartPr>
            <p14:xfrm>
              <a:off x="3403600" y="4832350"/>
              <a:ext cx="63500" cy="282575"/>
            </p14:xfrm>
          </p:contentPart>
        </mc:Choice>
        <mc:Fallback xmlns="">
          <p:pic>
            <p:nvPicPr>
              <p:cNvPr id="71" name="墨迹 70"/>
            </p:nvPicPr>
            <p:blipFill>
              <a:blip r:embed="rId63"/>
            </p:blipFill>
            <p:spPr>
              <a:xfrm>
                <a:off x="3403600" y="4832350"/>
                <a:ext cx="63500" cy="282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" p14:bwMode="auto">
            <p14:nvContentPartPr>
              <p14:cNvPr id="72" name="墨迹 71"/>
              <p14:cNvContentPartPr/>
              <p14:nvPr/>
            </p14:nvContentPartPr>
            <p14:xfrm>
              <a:off x="3502025" y="4972050"/>
              <a:ext cx="346075" cy="117475"/>
            </p14:xfrm>
          </p:contentPart>
        </mc:Choice>
        <mc:Fallback xmlns="">
          <p:pic>
            <p:nvPicPr>
              <p:cNvPr id="72" name="墨迹 71"/>
            </p:nvPicPr>
            <p:blipFill>
              <a:blip r:embed="rId65"/>
            </p:blipFill>
            <p:spPr>
              <a:xfrm>
                <a:off x="3502025" y="4972050"/>
                <a:ext cx="346075" cy="117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" p14:bwMode="auto">
            <p14:nvContentPartPr>
              <p14:cNvPr id="73" name="墨迹 72"/>
              <p14:cNvContentPartPr/>
              <p14:nvPr/>
            </p14:nvContentPartPr>
            <p14:xfrm>
              <a:off x="3546475" y="5073650"/>
              <a:ext cx="4759325" cy="1184275"/>
            </p14:xfrm>
          </p:contentPart>
        </mc:Choice>
        <mc:Fallback xmlns="">
          <p:pic>
            <p:nvPicPr>
              <p:cNvPr id="73" name="墨迹 72"/>
            </p:nvPicPr>
            <p:blipFill>
              <a:blip r:embed="rId67"/>
            </p:blipFill>
            <p:spPr>
              <a:xfrm>
                <a:off x="3546475" y="5073650"/>
                <a:ext cx="4759325" cy="1184275"/>
              </a:xfrm>
              <a:prstGeom prst="rect"/>
            </p:spPr>
          </p:pic>
        </mc:Fallback>
      </mc:AlternateContent>
      <p:sp>
        <p:nvSpPr>
          <p:cNvPr id="74" name="文本框 73"/>
          <p:cNvSpPr txBox="1"/>
          <p:nvPr/>
        </p:nvSpPr>
        <p:spPr>
          <a:xfrm>
            <a:off x="8199120" y="1451610"/>
            <a:ext cx="3718560" cy="64516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 anchor="t">
            <a:spAutoFit/>
          </a:bodyPr>
          <a:p>
            <a:r>
              <a:rPr lang="en-US" altLang="zh-CN"/>
              <a:t>G</a:t>
            </a:r>
            <a:r>
              <a:rPr lang="en-US" altLang="zh-CN" baseline="-25000">
                <a:solidFill>
                  <a:schemeClr val="tx1"/>
                </a:solidFill>
                <a:uFillTx/>
              </a:rPr>
              <a:t>1</a:t>
            </a:r>
            <a:r>
              <a:rPr lang="en-US" altLang="zh-CN"/>
              <a:t>[E]</a:t>
            </a:r>
            <a:r>
              <a:rPr lang="en-US" altLang="zh-CN">
                <a:sym typeface="Symbol" panose="05050102010706020507" charset="0"/>
              </a:rPr>
              <a:t></a:t>
            </a:r>
            <a:r>
              <a:rPr lang="en-US" altLang="zh-CN"/>
              <a:t>G</a:t>
            </a:r>
            <a:r>
              <a:rPr lang="en-US" altLang="zh-CN" baseline="-25000"/>
              <a:t>2</a:t>
            </a:r>
            <a:r>
              <a:rPr lang="en-US" altLang="zh-CN"/>
              <a:t>[E]</a:t>
            </a:r>
            <a:r>
              <a:rPr lang="en-US" altLang="zh-CN">
                <a:sym typeface="Symbol" panose="05050102010706020507" charset="0"/>
              </a:rPr>
              <a:t></a:t>
            </a:r>
            <a:r>
              <a:rPr lang="en-US" altLang="zh-CN"/>
              <a:t>G</a:t>
            </a:r>
            <a:r>
              <a:rPr lang="en-US" altLang="zh-CN" baseline="-25000"/>
              <a:t>3</a:t>
            </a:r>
            <a:r>
              <a:rPr lang="en-US" altLang="zh-CN"/>
              <a:t>[E]</a:t>
            </a:r>
            <a:endParaRPr lang="en-US" altLang="zh-CN"/>
          </a:p>
          <a:p>
            <a:r>
              <a:rPr lang="en-US" altLang="zh-CN"/>
              <a:t>Syntax equivalence</a:t>
            </a:r>
            <a:endParaRPr lang="en-US" altLang="zh-CN"/>
          </a:p>
        </p:txBody>
      </p:sp>
      <p:sp>
        <p:nvSpPr>
          <p:cNvPr id="75" name="文本框 74"/>
          <p:cNvSpPr txBox="1"/>
          <p:nvPr/>
        </p:nvSpPr>
        <p:spPr>
          <a:xfrm>
            <a:off x="3017520" y="5959475"/>
            <a:ext cx="5468620" cy="64516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 anchor="t">
            <a:spAutoFit/>
          </a:bodyPr>
          <a:p>
            <a:r>
              <a:rPr lang="zh-CN" altLang="en-US"/>
              <a:t>语义</a:t>
            </a:r>
            <a:r>
              <a:rPr lang="en-US" altLang="zh-CN"/>
              <a:t>&amp;</a:t>
            </a:r>
            <a:r>
              <a:rPr lang="zh-CN" altLang="en-US"/>
              <a:t>实现不等价</a:t>
            </a:r>
            <a:r>
              <a:rPr lang="en-US" altLang="zh-CN"/>
              <a:t> </a:t>
            </a:r>
            <a:endParaRPr lang="en-US" altLang="zh-CN"/>
          </a:p>
          <a:p>
            <a:r>
              <a:rPr lang="en-US" altLang="zh-CN"/>
              <a:t>Semantics &amp; implementation not equivalent</a:t>
            </a:r>
            <a:endParaRPr lang="en-US" altLang="zh-C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68" p14:bwMode="auto">
            <p14:nvContentPartPr>
              <p14:cNvPr id="76" name="墨迹 75"/>
              <p14:cNvContentPartPr/>
              <p14:nvPr/>
            </p14:nvContentPartPr>
            <p14:xfrm>
              <a:off x="2327275" y="1736725"/>
              <a:ext cx="314325" cy="285750"/>
            </p14:xfrm>
          </p:contentPart>
        </mc:Choice>
        <mc:Fallback xmlns="">
          <p:pic>
            <p:nvPicPr>
              <p:cNvPr id="76" name="墨迹 75"/>
            </p:nvPicPr>
            <p:blipFill>
              <a:blip r:embed="rId69"/>
            </p:blipFill>
            <p:spPr>
              <a:xfrm>
                <a:off x="2327275" y="1736725"/>
                <a:ext cx="314325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0" p14:bwMode="auto">
            <p14:nvContentPartPr>
              <p14:cNvPr id="77" name="墨迹 76"/>
              <p14:cNvContentPartPr/>
              <p14:nvPr/>
            </p14:nvContentPartPr>
            <p14:xfrm>
              <a:off x="5356225" y="4864100"/>
              <a:ext cx="1403350" cy="66675"/>
            </p14:xfrm>
          </p:contentPart>
        </mc:Choice>
        <mc:Fallback xmlns="">
          <p:pic>
            <p:nvPicPr>
              <p:cNvPr id="77" name="墨迹 76"/>
            </p:nvPicPr>
            <p:blipFill>
              <a:blip r:embed="rId71"/>
            </p:blipFill>
            <p:spPr>
              <a:xfrm>
                <a:off x="5356225" y="4864100"/>
                <a:ext cx="1403350" cy="66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2" p14:bwMode="auto">
            <p14:nvContentPartPr>
              <p14:cNvPr id="78" name="墨迹 77"/>
              <p14:cNvContentPartPr/>
              <p14:nvPr/>
            </p14:nvContentPartPr>
            <p14:xfrm>
              <a:off x="5045075" y="5184775"/>
              <a:ext cx="1752600" cy="104775"/>
            </p14:xfrm>
          </p:contentPart>
        </mc:Choice>
        <mc:Fallback xmlns="">
          <p:pic>
            <p:nvPicPr>
              <p:cNvPr id="78" name="墨迹 77"/>
            </p:nvPicPr>
            <p:blipFill>
              <a:blip r:embed="rId73"/>
            </p:blipFill>
            <p:spPr>
              <a:xfrm>
                <a:off x="5045075" y="5184775"/>
                <a:ext cx="1752600" cy="104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4" p14:bwMode="auto">
            <p14:nvContentPartPr>
              <p14:cNvPr id="79" name="墨迹 78"/>
              <p14:cNvContentPartPr/>
              <p14:nvPr/>
            </p14:nvContentPartPr>
            <p14:xfrm>
              <a:off x="6410325" y="3638550"/>
              <a:ext cx="190500" cy="1393825"/>
            </p14:xfrm>
          </p:contentPart>
        </mc:Choice>
        <mc:Fallback xmlns="">
          <p:pic>
            <p:nvPicPr>
              <p:cNvPr id="79" name="墨迹 78"/>
            </p:nvPicPr>
            <p:blipFill>
              <a:blip r:embed="rId75"/>
            </p:blipFill>
            <p:spPr>
              <a:xfrm>
                <a:off x="6410325" y="3638550"/>
                <a:ext cx="190500" cy="1393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6" p14:bwMode="auto">
            <p14:nvContentPartPr>
              <p14:cNvPr id="80" name="墨迹 79"/>
              <p14:cNvContentPartPr/>
              <p14:nvPr/>
            </p14:nvContentPartPr>
            <p14:xfrm>
              <a:off x="6623050" y="3076575"/>
              <a:ext cx="146050" cy="231775"/>
            </p14:xfrm>
          </p:contentPart>
        </mc:Choice>
        <mc:Fallback xmlns="">
          <p:pic>
            <p:nvPicPr>
              <p:cNvPr id="80" name="墨迹 79"/>
            </p:nvPicPr>
            <p:blipFill>
              <a:blip r:embed="rId77"/>
            </p:blipFill>
            <p:spPr>
              <a:xfrm>
                <a:off x="6623050" y="3076575"/>
                <a:ext cx="146050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8" p14:bwMode="auto">
            <p14:nvContentPartPr>
              <p14:cNvPr id="81" name="墨迹 80"/>
              <p14:cNvContentPartPr/>
              <p14:nvPr/>
            </p14:nvContentPartPr>
            <p14:xfrm>
              <a:off x="6772275" y="3041650"/>
              <a:ext cx="158750" cy="180975"/>
            </p14:xfrm>
          </p:contentPart>
        </mc:Choice>
        <mc:Fallback xmlns="">
          <p:pic>
            <p:nvPicPr>
              <p:cNvPr id="81" name="墨迹 80"/>
            </p:nvPicPr>
            <p:blipFill>
              <a:blip r:embed="rId79"/>
            </p:blipFill>
            <p:spPr>
              <a:xfrm>
                <a:off x="6772275" y="3041650"/>
                <a:ext cx="158750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0" p14:bwMode="auto">
            <p14:nvContentPartPr>
              <p14:cNvPr id="82" name="墨迹 81"/>
              <p14:cNvContentPartPr/>
              <p14:nvPr/>
            </p14:nvContentPartPr>
            <p14:xfrm>
              <a:off x="6899275" y="3000375"/>
              <a:ext cx="76200" cy="190500"/>
            </p14:xfrm>
          </p:contentPart>
        </mc:Choice>
        <mc:Fallback xmlns="">
          <p:pic>
            <p:nvPicPr>
              <p:cNvPr id="82" name="墨迹 81"/>
            </p:nvPicPr>
            <p:blipFill>
              <a:blip r:embed="rId81"/>
            </p:blipFill>
            <p:spPr>
              <a:xfrm>
                <a:off x="6899275" y="3000375"/>
                <a:ext cx="7620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2" p14:bwMode="auto">
            <p14:nvContentPartPr>
              <p14:cNvPr id="83" name="墨迹 82"/>
              <p14:cNvContentPartPr/>
              <p14:nvPr/>
            </p14:nvContentPartPr>
            <p14:xfrm>
              <a:off x="6985000" y="2987675"/>
              <a:ext cx="6350" cy="200025"/>
            </p14:xfrm>
          </p:contentPart>
        </mc:Choice>
        <mc:Fallback xmlns="">
          <p:pic>
            <p:nvPicPr>
              <p:cNvPr id="83" name="墨迹 82"/>
            </p:nvPicPr>
            <p:blipFill>
              <a:blip r:embed="rId83"/>
            </p:blipFill>
            <p:spPr>
              <a:xfrm>
                <a:off x="6985000" y="2987675"/>
                <a:ext cx="6350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4" p14:bwMode="auto">
            <p14:nvContentPartPr>
              <p14:cNvPr id="84" name="墨迹 83"/>
              <p14:cNvContentPartPr/>
              <p14:nvPr/>
            </p14:nvContentPartPr>
            <p14:xfrm>
              <a:off x="7058025" y="2946400"/>
              <a:ext cx="85725" cy="244475"/>
            </p14:xfrm>
          </p:contentPart>
        </mc:Choice>
        <mc:Fallback xmlns="">
          <p:pic>
            <p:nvPicPr>
              <p:cNvPr id="84" name="墨迹 83"/>
            </p:nvPicPr>
            <p:blipFill>
              <a:blip r:embed="rId85"/>
            </p:blipFill>
            <p:spPr>
              <a:xfrm>
                <a:off x="7058025" y="2946400"/>
                <a:ext cx="85725" cy="244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6" p14:bwMode="auto">
            <p14:nvContentPartPr>
              <p14:cNvPr id="85" name="墨迹 84"/>
              <p14:cNvContentPartPr/>
              <p14:nvPr/>
            </p14:nvContentPartPr>
            <p14:xfrm>
              <a:off x="6213475" y="3416300"/>
              <a:ext cx="215900" cy="409575"/>
            </p14:xfrm>
          </p:contentPart>
        </mc:Choice>
        <mc:Fallback xmlns="">
          <p:pic>
            <p:nvPicPr>
              <p:cNvPr id="85" name="墨迹 84"/>
            </p:nvPicPr>
            <p:blipFill>
              <a:blip r:embed="rId87"/>
            </p:blipFill>
            <p:spPr>
              <a:xfrm>
                <a:off x="6213475" y="3416300"/>
                <a:ext cx="215900" cy="409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8" p14:bwMode="auto">
            <p14:nvContentPartPr>
              <p14:cNvPr id="86" name="墨迹 85"/>
              <p14:cNvContentPartPr/>
              <p14:nvPr/>
            </p14:nvContentPartPr>
            <p14:xfrm>
              <a:off x="6543675" y="3409950"/>
              <a:ext cx="111125" cy="263525"/>
            </p14:xfrm>
          </p:contentPart>
        </mc:Choice>
        <mc:Fallback xmlns="">
          <p:pic>
            <p:nvPicPr>
              <p:cNvPr id="86" name="墨迹 85"/>
            </p:nvPicPr>
            <p:blipFill>
              <a:blip r:embed="rId89"/>
            </p:blipFill>
            <p:spPr>
              <a:xfrm>
                <a:off x="6543675" y="3409950"/>
                <a:ext cx="111125" cy="263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0" p14:bwMode="auto">
            <p14:nvContentPartPr>
              <p14:cNvPr id="87" name="墨迹 86"/>
              <p14:cNvContentPartPr/>
              <p14:nvPr/>
            </p14:nvContentPartPr>
            <p14:xfrm>
              <a:off x="6613525" y="3482975"/>
              <a:ext cx="98425" cy="158750"/>
            </p14:xfrm>
          </p:contentPart>
        </mc:Choice>
        <mc:Fallback xmlns="">
          <p:pic>
            <p:nvPicPr>
              <p:cNvPr id="87" name="墨迹 86"/>
            </p:nvPicPr>
            <p:blipFill>
              <a:blip r:embed="rId91"/>
            </p:blipFill>
            <p:spPr>
              <a:xfrm>
                <a:off x="6613525" y="3482975"/>
                <a:ext cx="98425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2" p14:bwMode="auto">
            <p14:nvContentPartPr>
              <p14:cNvPr id="88" name="墨迹 87"/>
              <p14:cNvContentPartPr/>
              <p14:nvPr/>
            </p14:nvContentPartPr>
            <p14:xfrm>
              <a:off x="6743700" y="3489325"/>
              <a:ext cx="63500" cy="123825"/>
            </p14:xfrm>
          </p:contentPart>
        </mc:Choice>
        <mc:Fallback xmlns="">
          <p:pic>
            <p:nvPicPr>
              <p:cNvPr id="88" name="墨迹 87"/>
            </p:nvPicPr>
            <p:blipFill>
              <a:blip r:embed="rId93"/>
            </p:blipFill>
            <p:spPr>
              <a:xfrm>
                <a:off x="6743700" y="3489325"/>
                <a:ext cx="63500" cy="123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4" p14:bwMode="auto">
            <p14:nvContentPartPr>
              <p14:cNvPr id="89" name="墨迹 88"/>
              <p14:cNvContentPartPr/>
              <p14:nvPr/>
            </p14:nvContentPartPr>
            <p14:xfrm>
              <a:off x="6829425" y="3429000"/>
              <a:ext cx="225425" cy="193675"/>
            </p14:xfrm>
          </p:contentPart>
        </mc:Choice>
        <mc:Fallback xmlns="">
          <p:pic>
            <p:nvPicPr>
              <p:cNvPr id="89" name="墨迹 88"/>
            </p:nvPicPr>
            <p:blipFill>
              <a:blip r:embed="rId95"/>
            </p:blipFill>
            <p:spPr>
              <a:xfrm>
                <a:off x="6829425" y="3429000"/>
                <a:ext cx="225425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6" p14:bwMode="auto">
            <p14:nvContentPartPr>
              <p14:cNvPr id="90" name="墨迹 89"/>
              <p14:cNvContentPartPr/>
              <p14:nvPr/>
            </p14:nvContentPartPr>
            <p14:xfrm>
              <a:off x="7089775" y="3419475"/>
              <a:ext cx="50800" cy="219075"/>
            </p14:xfrm>
          </p:contentPart>
        </mc:Choice>
        <mc:Fallback xmlns="">
          <p:pic>
            <p:nvPicPr>
              <p:cNvPr id="90" name="墨迹 89"/>
            </p:nvPicPr>
            <p:blipFill>
              <a:blip r:embed="rId97"/>
            </p:blipFill>
            <p:spPr>
              <a:xfrm>
                <a:off x="7089775" y="3419475"/>
                <a:ext cx="50800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8" p14:bwMode="auto">
            <p14:nvContentPartPr>
              <p14:cNvPr id="91" name="墨迹 90"/>
              <p14:cNvContentPartPr/>
              <p14:nvPr/>
            </p14:nvContentPartPr>
            <p14:xfrm>
              <a:off x="7178675" y="3486150"/>
              <a:ext cx="19050" cy="136525"/>
            </p14:xfrm>
          </p:contentPart>
        </mc:Choice>
        <mc:Fallback xmlns="">
          <p:pic>
            <p:nvPicPr>
              <p:cNvPr id="91" name="墨迹 90"/>
            </p:nvPicPr>
            <p:blipFill>
              <a:blip r:embed="rId99"/>
            </p:blipFill>
            <p:spPr>
              <a:xfrm>
                <a:off x="7178675" y="3486150"/>
                <a:ext cx="19050" cy="136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0" p14:bwMode="auto">
            <p14:nvContentPartPr>
              <p14:cNvPr id="92" name="墨迹 91"/>
              <p14:cNvContentPartPr/>
              <p14:nvPr/>
            </p14:nvContentPartPr>
            <p14:xfrm>
              <a:off x="7175500" y="3336925"/>
              <a:ext cx="190500" cy="241300"/>
            </p14:xfrm>
          </p:contentPart>
        </mc:Choice>
        <mc:Fallback xmlns="">
          <p:pic>
            <p:nvPicPr>
              <p:cNvPr id="92" name="墨迹 91"/>
            </p:nvPicPr>
            <p:blipFill>
              <a:blip r:embed="rId101"/>
            </p:blipFill>
            <p:spPr>
              <a:xfrm>
                <a:off x="7175500" y="3336925"/>
                <a:ext cx="190500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2" p14:bwMode="auto">
            <p14:nvContentPartPr>
              <p14:cNvPr id="93" name="墨迹 92"/>
              <p14:cNvContentPartPr/>
              <p14:nvPr/>
            </p14:nvContentPartPr>
            <p14:xfrm>
              <a:off x="7375525" y="3375025"/>
              <a:ext cx="127000" cy="180975"/>
            </p14:xfrm>
          </p:contentPart>
        </mc:Choice>
        <mc:Fallback xmlns="">
          <p:pic>
            <p:nvPicPr>
              <p:cNvPr id="93" name="墨迹 92"/>
            </p:nvPicPr>
            <p:blipFill>
              <a:blip r:embed="rId103"/>
            </p:blipFill>
            <p:spPr>
              <a:xfrm>
                <a:off x="7375525" y="3375025"/>
                <a:ext cx="127000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4" p14:bwMode="auto">
            <p14:nvContentPartPr>
              <p14:cNvPr id="94" name="墨迹 93"/>
              <p14:cNvContentPartPr/>
              <p14:nvPr/>
            </p14:nvContentPartPr>
            <p14:xfrm>
              <a:off x="6508750" y="3829050"/>
              <a:ext cx="136525" cy="257175"/>
            </p14:xfrm>
          </p:contentPart>
        </mc:Choice>
        <mc:Fallback xmlns="">
          <p:pic>
            <p:nvPicPr>
              <p:cNvPr id="94" name="墨迹 93"/>
            </p:nvPicPr>
            <p:blipFill>
              <a:blip r:embed="rId105"/>
            </p:blipFill>
            <p:spPr>
              <a:xfrm>
                <a:off x="6508750" y="3829050"/>
                <a:ext cx="136525" cy="257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6" p14:bwMode="auto">
            <p14:nvContentPartPr>
              <p14:cNvPr id="95" name="墨迹 94"/>
              <p14:cNvContentPartPr/>
              <p14:nvPr/>
            </p14:nvContentPartPr>
            <p14:xfrm>
              <a:off x="6686550" y="3905250"/>
              <a:ext cx="174625" cy="263525"/>
            </p14:xfrm>
          </p:contentPart>
        </mc:Choice>
        <mc:Fallback xmlns="">
          <p:pic>
            <p:nvPicPr>
              <p:cNvPr id="95" name="墨迹 94"/>
            </p:nvPicPr>
            <p:blipFill>
              <a:blip r:embed="rId107"/>
            </p:blipFill>
            <p:spPr>
              <a:xfrm>
                <a:off x="6686550" y="3905250"/>
                <a:ext cx="174625" cy="263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8" p14:bwMode="auto">
            <p14:nvContentPartPr>
              <p14:cNvPr id="96" name="墨迹 95"/>
              <p14:cNvContentPartPr/>
              <p14:nvPr/>
            </p14:nvContentPartPr>
            <p14:xfrm>
              <a:off x="6921500" y="3959225"/>
              <a:ext cx="66675" cy="120650"/>
            </p14:xfrm>
          </p:contentPart>
        </mc:Choice>
        <mc:Fallback xmlns="">
          <p:pic>
            <p:nvPicPr>
              <p:cNvPr id="96" name="墨迹 95"/>
            </p:nvPicPr>
            <p:blipFill>
              <a:blip r:embed="rId109"/>
            </p:blipFill>
            <p:spPr>
              <a:xfrm>
                <a:off x="6921500" y="3959225"/>
                <a:ext cx="66675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0" p14:bwMode="auto">
            <p14:nvContentPartPr>
              <p14:cNvPr id="97" name="墨迹 96"/>
              <p14:cNvContentPartPr/>
              <p14:nvPr/>
            </p14:nvContentPartPr>
            <p14:xfrm>
              <a:off x="6991350" y="3921125"/>
              <a:ext cx="222250" cy="146050"/>
            </p14:xfrm>
          </p:contentPart>
        </mc:Choice>
        <mc:Fallback xmlns="">
          <p:pic>
            <p:nvPicPr>
              <p:cNvPr id="97" name="墨迹 96"/>
            </p:nvPicPr>
            <p:blipFill>
              <a:blip r:embed="rId111"/>
            </p:blipFill>
            <p:spPr>
              <a:xfrm>
                <a:off x="6991350" y="3921125"/>
                <a:ext cx="22225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2" p14:bwMode="auto">
            <p14:nvContentPartPr>
              <p14:cNvPr id="98" name="墨迹 97"/>
              <p14:cNvContentPartPr/>
              <p14:nvPr/>
            </p14:nvContentPartPr>
            <p14:xfrm>
              <a:off x="7235825" y="3790950"/>
              <a:ext cx="184150" cy="244475"/>
            </p14:xfrm>
          </p:contentPart>
        </mc:Choice>
        <mc:Fallback xmlns="">
          <p:pic>
            <p:nvPicPr>
              <p:cNvPr id="98" name="墨迹 97"/>
            </p:nvPicPr>
            <p:blipFill>
              <a:blip r:embed="rId113"/>
            </p:blipFill>
            <p:spPr>
              <a:xfrm>
                <a:off x="7235825" y="3790950"/>
                <a:ext cx="184150" cy="244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4" p14:bwMode="auto">
            <p14:nvContentPartPr>
              <p14:cNvPr id="99" name="墨迹 98"/>
              <p14:cNvContentPartPr/>
              <p14:nvPr/>
            </p14:nvContentPartPr>
            <p14:xfrm>
              <a:off x="6638925" y="4362450"/>
              <a:ext cx="288925" cy="149225"/>
            </p14:xfrm>
          </p:contentPart>
        </mc:Choice>
        <mc:Fallback xmlns="">
          <p:pic>
            <p:nvPicPr>
              <p:cNvPr id="99" name="墨迹 98"/>
            </p:nvPicPr>
            <p:blipFill>
              <a:blip r:embed="rId115"/>
            </p:blipFill>
            <p:spPr>
              <a:xfrm>
                <a:off x="6638925" y="4362450"/>
                <a:ext cx="288925" cy="149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6" p14:bwMode="auto">
            <p14:nvContentPartPr>
              <p14:cNvPr id="100" name="墨迹 99"/>
              <p14:cNvContentPartPr/>
              <p14:nvPr/>
            </p14:nvContentPartPr>
            <p14:xfrm>
              <a:off x="6950075" y="4229100"/>
              <a:ext cx="260350" cy="336550"/>
            </p14:xfrm>
          </p:contentPart>
        </mc:Choice>
        <mc:Fallback xmlns="">
          <p:pic>
            <p:nvPicPr>
              <p:cNvPr id="100" name="墨迹 99"/>
            </p:nvPicPr>
            <p:blipFill>
              <a:blip r:embed="rId117"/>
            </p:blipFill>
            <p:spPr>
              <a:xfrm>
                <a:off x="6950075" y="4229100"/>
                <a:ext cx="260350" cy="336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8" p14:bwMode="auto">
            <p14:nvContentPartPr>
              <p14:cNvPr id="101" name="墨迹 100"/>
              <p14:cNvContentPartPr/>
              <p14:nvPr/>
            </p14:nvContentPartPr>
            <p14:xfrm>
              <a:off x="7226300" y="4330700"/>
              <a:ext cx="57150" cy="174625"/>
            </p14:xfrm>
          </p:contentPart>
        </mc:Choice>
        <mc:Fallback xmlns="">
          <p:pic>
            <p:nvPicPr>
              <p:cNvPr id="101" name="墨迹 100"/>
            </p:nvPicPr>
            <p:blipFill>
              <a:blip r:embed="rId119"/>
            </p:blipFill>
            <p:spPr>
              <a:xfrm>
                <a:off x="7226300" y="4330700"/>
                <a:ext cx="57150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0" p14:bwMode="auto">
            <p14:nvContentPartPr>
              <p14:cNvPr id="102" name="墨迹 101"/>
              <p14:cNvContentPartPr/>
              <p14:nvPr/>
            </p14:nvContentPartPr>
            <p14:xfrm>
              <a:off x="7327900" y="4352925"/>
              <a:ext cx="22225" cy="127000"/>
            </p14:xfrm>
          </p:contentPart>
        </mc:Choice>
        <mc:Fallback xmlns="">
          <p:pic>
            <p:nvPicPr>
              <p:cNvPr id="102" name="墨迹 101"/>
            </p:nvPicPr>
            <p:blipFill>
              <a:blip r:embed="rId121"/>
            </p:blipFill>
            <p:spPr>
              <a:xfrm>
                <a:off x="7327900" y="4352925"/>
                <a:ext cx="22225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2" p14:bwMode="auto">
            <p14:nvContentPartPr>
              <p14:cNvPr id="103" name="墨迹 102"/>
              <p14:cNvContentPartPr/>
              <p14:nvPr/>
            </p14:nvContentPartPr>
            <p14:xfrm>
              <a:off x="7312025" y="4248150"/>
              <a:ext cx="171450" cy="298450"/>
            </p14:xfrm>
          </p:contentPart>
        </mc:Choice>
        <mc:Fallback xmlns="">
          <p:pic>
            <p:nvPicPr>
              <p:cNvPr id="103" name="墨迹 102"/>
            </p:nvPicPr>
            <p:blipFill>
              <a:blip r:embed="rId123"/>
            </p:blipFill>
            <p:spPr>
              <a:xfrm>
                <a:off x="7312025" y="4248150"/>
                <a:ext cx="171450" cy="298450"/>
              </a:xfrm>
              <a:prstGeom prst="rect"/>
            </p:spPr>
          </p:pic>
        </mc:Fallback>
      </mc:AlternateContent>
    </p:spTree>
    <p:custDataLst>
      <p:tags r:id="rId124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p>
            <a:r>
              <a:rPr lang="en-US" altLang="zh-CN" sz="2800"/>
              <a:t>02-1(1)</a:t>
            </a:r>
            <a:r>
              <a:rPr lang="zh-CN" altLang="en-US" sz="2800"/>
              <a:t>左结合</a:t>
            </a:r>
            <a:r>
              <a:rPr lang="en-US" altLang="zh-CN" sz="2800"/>
              <a:t> &amp; </a:t>
            </a:r>
            <a:r>
              <a:rPr lang="zh-CN" altLang="en-US" sz="2800"/>
              <a:t>右结合</a:t>
            </a:r>
            <a:r>
              <a:rPr lang="en-US" altLang="zh-CN" sz="2800"/>
              <a:t> / left- &amp; right-associative</a:t>
            </a:r>
            <a:endParaRPr lang="en-US" altLang="zh-CN" sz="28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左结合文法</a:t>
            </a:r>
            <a:r>
              <a:rPr lang="en-US" altLang="zh-CN"/>
              <a:t> / left-associative grammar</a:t>
            </a:r>
            <a:endParaRPr lang="en-US" altLang="zh-CN"/>
          </a:p>
          <a:p>
            <a:r>
              <a:rPr lang="zh-CN" altLang="en-US"/>
              <a:t>右结合文法</a:t>
            </a:r>
            <a:r>
              <a:rPr lang="en-US" altLang="zh-CN"/>
              <a:t> /right-associative grammar</a:t>
            </a:r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5" name="图片 1024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55950" y="2501900"/>
            <a:ext cx="8328660" cy="38893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文本框 5"/>
          <p:cNvSpPr txBox="1"/>
          <p:nvPr/>
        </p:nvSpPr>
        <p:spPr>
          <a:xfrm>
            <a:off x="488315" y="2781935"/>
            <a:ext cx="2719705" cy="252285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 anchor="t">
            <a:spAutoFit/>
          </a:bodyPr>
          <a:p>
            <a:r>
              <a:rPr lang="zh-CN" altLang="en-US">
                <a:sym typeface="+mn-ea"/>
              </a:rPr>
              <a:t>【</a:t>
            </a:r>
            <a:r>
              <a:rPr lang="en-US" altLang="zh-CN">
                <a:sym typeface="+mn-ea"/>
              </a:rPr>
              <a:t>G(list)</a:t>
            </a:r>
            <a:r>
              <a:rPr lang="zh-CN" altLang="en-US">
                <a:sym typeface="+mn-ea"/>
              </a:rPr>
              <a:t>】</a:t>
            </a:r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(1)list</a:t>
            </a: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→list - digit</a:t>
            </a:r>
            <a:endParaRPr lang="en-US" altLang="zh-CN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(2)       | digit</a:t>
            </a:r>
            <a:endParaRPr lang="en-US" altLang="zh-CN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(3)digit→2</a:t>
            </a:r>
            <a:endParaRPr lang="en-US" altLang="zh-CN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(4)        | 5</a:t>
            </a:r>
            <a:endParaRPr lang="en-US" altLang="zh-CN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(6)        | 9</a:t>
            </a:r>
            <a:endParaRPr lang="en-US" altLang="zh-CN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/>
          </a:p>
          <a:p>
            <a:r>
              <a:rPr lang="en-US" altLang="zh-CN" sz="1600"/>
              <a:t>9-5-2</a:t>
            </a:r>
            <a:r>
              <a:rPr lang="zh-CN" altLang="en-US" sz="1600"/>
              <a:t>生成三地址码</a:t>
            </a:r>
            <a:endParaRPr lang="zh-CN" altLang="en-US" sz="1600"/>
          </a:p>
          <a:p>
            <a:r>
              <a:rPr lang="en-US" altLang="zh-CN" sz="1600"/>
              <a:t>9-5-2 three address code</a:t>
            </a:r>
            <a:endParaRPr lang="en-US" altLang="zh-CN" sz="1600"/>
          </a:p>
        </p:txBody>
      </p:sp>
      <p:sp>
        <p:nvSpPr>
          <p:cNvPr id="7" name="文本框 6"/>
          <p:cNvSpPr txBox="1"/>
          <p:nvPr/>
        </p:nvSpPr>
        <p:spPr>
          <a:xfrm>
            <a:off x="7120890" y="1406525"/>
            <a:ext cx="3352165" cy="9220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 anchor="t">
            <a:spAutoFit/>
          </a:bodyPr>
          <a:p>
            <a:r>
              <a:rPr lang="zh-CN" altLang="en-US">
                <a:sym typeface="+mn-ea"/>
              </a:rPr>
              <a:t>【</a:t>
            </a:r>
            <a:r>
              <a:rPr lang="en-US" altLang="zh-CN">
                <a:sym typeface="+mn-ea"/>
              </a:rPr>
              <a:t>G(right)</a:t>
            </a:r>
            <a:r>
              <a:rPr lang="zh-CN" altLang="en-US">
                <a:sym typeface="+mn-ea"/>
              </a:rPr>
              <a:t>】</a:t>
            </a:r>
            <a:endParaRPr lang="zh-CN" altLang="en-US"/>
          </a:p>
          <a:p>
            <a:pPr lvl="1"/>
            <a:r>
              <a:rPr lang="en-US" altLang="zh-CN">
                <a:sym typeface="+mn-ea"/>
              </a:rPr>
              <a:t>right</a:t>
            </a: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→letter = right | letter</a:t>
            </a:r>
            <a:endParaRPr lang="en-US" altLang="zh-CN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lvl="1"/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letter→a | b | c</a:t>
            </a:r>
            <a:endParaRPr lang="zh-CN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8" name="墨迹 7"/>
              <p14:cNvContentPartPr/>
              <p14:nvPr/>
            </p14:nvContentPartPr>
            <p14:xfrm>
              <a:off x="2419350" y="2828925"/>
              <a:ext cx="225425" cy="85725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3"/>
            </p:blipFill>
            <p:spPr>
              <a:xfrm>
                <a:off x="2419350" y="2828925"/>
                <a:ext cx="225425" cy="85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9" name="墨迹 8"/>
              <p14:cNvContentPartPr/>
              <p14:nvPr/>
            </p14:nvContentPartPr>
            <p14:xfrm>
              <a:off x="2470150" y="2720975"/>
              <a:ext cx="44450" cy="415925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5"/>
            </p:blipFill>
            <p:spPr>
              <a:xfrm>
                <a:off x="2470150" y="2720975"/>
                <a:ext cx="44450" cy="415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10" name="墨迹 9"/>
              <p14:cNvContentPartPr/>
              <p14:nvPr/>
            </p14:nvContentPartPr>
            <p14:xfrm>
              <a:off x="2546350" y="2968625"/>
              <a:ext cx="114300" cy="66675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7"/>
            </p:blipFill>
            <p:spPr>
              <a:xfrm>
                <a:off x="2546350" y="2968625"/>
                <a:ext cx="114300" cy="66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11" name="墨迹 10"/>
              <p14:cNvContentPartPr/>
              <p14:nvPr/>
            </p14:nvContentPartPr>
            <p14:xfrm>
              <a:off x="2695575" y="2670175"/>
              <a:ext cx="53975" cy="13970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9"/>
            </p:blipFill>
            <p:spPr>
              <a:xfrm>
                <a:off x="2695575" y="2670175"/>
                <a:ext cx="53975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12" name="墨迹 11"/>
              <p14:cNvContentPartPr/>
              <p14:nvPr/>
            </p14:nvContentPartPr>
            <p14:xfrm>
              <a:off x="2698750" y="2660650"/>
              <a:ext cx="155575" cy="333375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1"/>
            </p:blipFill>
            <p:spPr>
              <a:xfrm>
                <a:off x="2698750" y="2660650"/>
                <a:ext cx="155575" cy="333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13" name="墨迹 12"/>
              <p14:cNvContentPartPr/>
              <p14:nvPr/>
            </p14:nvContentPartPr>
            <p14:xfrm>
              <a:off x="2746375" y="2857500"/>
              <a:ext cx="69850" cy="222250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13"/>
            </p:blipFill>
            <p:spPr>
              <a:xfrm>
                <a:off x="2746375" y="2857500"/>
                <a:ext cx="69850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" p14:bwMode="auto">
            <p14:nvContentPartPr>
              <p14:cNvPr id="14" name="墨迹 13"/>
              <p14:cNvContentPartPr/>
              <p14:nvPr/>
            </p14:nvContentPartPr>
            <p14:xfrm>
              <a:off x="2711450" y="2936875"/>
              <a:ext cx="184150" cy="15240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15"/>
            </p:blipFill>
            <p:spPr>
              <a:xfrm>
                <a:off x="2711450" y="2936875"/>
                <a:ext cx="18415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" p14:bwMode="auto">
            <p14:nvContentPartPr>
              <p14:cNvPr id="15" name="墨迹 14"/>
              <p14:cNvContentPartPr/>
              <p14:nvPr/>
            </p14:nvContentPartPr>
            <p14:xfrm>
              <a:off x="2895600" y="2835275"/>
              <a:ext cx="25400" cy="187325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17"/>
            </p:blipFill>
            <p:spPr>
              <a:xfrm>
                <a:off x="2895600" y="2835275"/>
                <a:ext cx="25400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" p14:bwMode="auto">
            <p14:nvContentPartPr>
              <p14:cNvPr id="16" name="墨迹 15"/>
              <p14:cNvContentPartPr/>
              <p14:nvPr/>
            </p14:nvContentPartPr>
            <p14:xfrm>
              <a:off x="2971800" y="2752725"/>
              <a:ext cx="9525" cy="36195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19"/>
            </p:blipFill>
            <p:spPr>
              <a:xfrm>
                <a:off x="2971800" y="2752725"/>
                <a:ext cx="9525" cy="361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" p14:bwMode="auto">
            <p14:nvContentPartPr>
              <p14:cNvPr id="17" name="墨迹 16"/>
              <p14:cNvContentPartPr/>
              <p14:nvPr/>
            </p14:nvContentPartPr>
            <p14:xfrm>
              <a:off x="3035300" y="2755900"/>
              <a:ext cx="120650" cy="263525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21"/>
            </p:blipFill>
            <p:spPr>
              <a:xfrm>
                <a:off x="3035300" y="2755900"/>
                <a:ext cx="120650" cy="263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" p14:bwMode="auto">
            <p14:nvContentPartPr>
              <p14:cNvPr id="18" name="墨迹 17"/>
              <p14:cNvContentPartPr/>
              <p14:nvPr/>
            </p14:nvContentPartPr>
            <p14:xfrm>
              <a:off x="838200" y="3082925"/>
              <a:ext cx="361950" cy="333375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23"/>
            </p:blipFill>
            <p:spPr>
              <a:xfrm>
                <a:off x="838200" y="3082925"/>
                <a:ext cx="361950" cy="333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" p14:bwMode="auto">
            <p14:nvContentPartPr>
              <p14:cNvPr id="19" name="墨迹 18"/>
              <p14:cNvContentPartPr/>
              <p14:nvPr/>
            </p14:nvContentPartPr>
            <p14:xfrm>
              <a:off x="1317625" y="3048000"/>
              <a:ext cx="390525" cy="314325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25"/>
            </p:blipFill>
            <p:spPr>
              <a:xfrm>
                <a:off x="1317625" y="3048000"/>
                <a:ext cx="390525" cy="314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" p14:bwMode="auto">
            <p14:nvContentPartPr>
              <p14:cNvPr id="20" name="墨迹 19"/>
              <p14:cNvContentPartPr/>
              <p14:nvPr/>
            </p14:nvContentPartPr>
            <p14:xfrm>
              <a:off x="2743200" y="3025775"/>
              <a:ext cx="469900" cy="101600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27"/>
            </p:blipFill>
            <p:spPr>
              <a:xfrm>
                <a:off x="2743200" y="3025775"/>
                <a:ext cx="46990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" p14:bwMode="auto">
            <p14:nvContentPartPr>
              <p14:cNvPr id="21" name="墨迹 20"/>
              <p14:cNvContentPartPr/>
              <p14:nvPr/>
            </p14:nvContentPartPr>
            <p14:xfrm>
              <a:off x="2765425" y="3098800"/>
              <a:ext cx="438150" cy="82550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29"/>
            </p:blipFill>
            <p:spPr>
              <a:xfrm>
                <a:off x="2765425" y="3098800"/>
                <a:ext cx="43815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" p14:bwMode="auto">
            <p14:nvContentPartPr>
              <p14:cNvPr id="22" name="墨迹 21"/>
              <p14:cNvContentPartPr/>
              <p14:nvPr/>
            </p14:nvContentPartPr>
            <p14:xfrm>
              <a:off x="2743200" y="3111500"/>
              <a:ext cx="438150" cy="69850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31"/>
            </p:blipFill>
            <p:spPr>
              <a:xfrm>
                <a:off x="2743200" y="3111500"/>
                <a:ext cx="43815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" p14:bwMode="auto">
            <p14:nvContentPartPr>
              <p14:cNvPr id="23" name="墨迹 22"/>
              <p14:cNvContentPartPr/>
              <p14:nvPr/>
            </p14:nvContentPartPr>
            <p14:xfrm>
              <a:off x="2765425" y="3121025"/>
              <a:ext cx="441325" cy="44450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33"/>
            </p:blipFill>
            <p:spPr>
              <a:xfrm>
                <a:off x="2765425" y="3121025"/>
                <a:ext cx="441325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" p14:bwMode="auto">
            <p14:nvContentPartPr>
              <p14:cNvPr id="24" name="墨迹 23"/>
              <p14:cNvContentPartPr/>
              <p14:nvPr/>
            </p14:nvContentPartPr>
            <p14:xfrm>
              <a:off x="1330325" y="3327400"/>
              <a:ext cx="377825" cy="31750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35"/>
            </p:blipFill>
            <p:spPr>
              <a:xfrm>
                <a:off x="1330325" y="3327400"/>
                <a:ext cx="377825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" p14:bwMode="auto">
            <p14:nvContentPartPr>
              <p14:cNvPr id="25" name="墨迹 24"/>
              <p14:cNvContentPartPr/>
              <p14:nvPr/>
            </p14:nvContentPartPr>
            <p14:xfrm>
              <a:off x="898525" y="3311525"/>
              <a:ext cx="311150" cy="63500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37"/>
            </p:blipFill>
            <p:spPr>
              <a:xfrm>
                <a:off x="898525" y="3311525"/>
                <a:ext cx="31115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" p14:bwMode="auto">
            <p14:nvContentPartPr>
              <p14:cNvPr id="36" name="墨迹 35"/>
              <p14:cNvContentPartPr/>
              <p14:nvPr/>
            </p14:nvContentPartPr>
            <p14:xfrm>
              <a:off x="9086850" y="1666875"/>
              <a:ext cx="469900" cy="346075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39"/>
            </p:blipFill>
            <p:spPr>
              <a:xfrm>
                <a:off x="9086850" y="1666875"/>
                <a:ext cx="469900" cy="346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" p14:bwMode="auto">
            <p14:nvContentPartPr>
              <p14:cNvPr id="37" name="墨迹 36"/>
              <p14:cNvContentPartPr/>
              <p14:nvPr/>
            </p14:nvContentPartPr>
            <p14:xfrm>
              <a:off x="7566025" y="1730375"/>
              <a:ext cx="600075" cy="247650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41"/>
            </p:blipFill>
            <p:spPr>
              <a:xfrm>
                <a:off x="7566025" y="1730375"/>
                <a:ext cx="600075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" p14:bwMode="auto">
            <p14:nvContentPartPr>
              <p14:cNvPr id="38" name="墨迹 37"/>
              <p14:cNvContentPartPr/>
              <p14:nvPr/>
            </p14:nvContentPartPr>
            <p14:xfrm>
              <a:off x="7820025" y="2222500"/>
              <a:ext cx="9525" cy="187325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43"/>
            </p:blipFill>
            <p:spPr>
              <a:xfrm>
                <a:off x="7820025" y="2222500"/>
                <a:ext cx="9525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" p14:bwMode="auto">
            <p14:nvContentPartPr>
              <p14:cNvPr id="39" name="墨迹 38"/>
              <p14:cNvContentPartPr/>
              <p14:nvPr/>
            </p14:nvContentPartPr>
            <p14:xfrm>
              <a:off x="7677150" y="2435225"/>
              <a:ext cx="22225" cy="57150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45"/>
            </p:blipFill>
            <p:spPr>
              <a:xfrm>
                <a:off x="7677150" y="2435225"/>
                <a:ext cx="22225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" p14:bwMode="auto">
            <p14:nvContentPartPr>
              <p14:cNvPr id="40" name="墨迹 39"/>
              <p14:cNvContentPartPr/>
              <p14:nvPr/>
            </p14:nvContentPartPr>
            <p14:xfrm>
              <a:off x="7661275" y="2536825"/>
              <a:ext cx="19050" cy="222250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47"/>
            </p:blipFill>
            <p:spPr>
              <a:xfrm>
                <a:off x="7661275" y="2536825"/>
                <a:ext cx="19050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" p14:bwMode="auto">
            <p14:nvContentPartPr>
              <p14:cNvPr id="41" name="墨迹 40"/>
              <p14:cNvContentPartPr/>
              <p14:nvPr/>
            </p14:nvContentPartPr>
            <p14:xfrm>
              <a:off x="7750175" y="2463800"/>
              <a:ext cx="63500" cy="107950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49"/>
            </p:blipFill>
            <p:spPr>
              <a:xfrm>
                <a:off x="7750175" y="2463800"/>
                <a:ext cx="6350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" p14:bwMode="auto">
            <p14:nvContentPartPr>
              <p14:cNvPr id="42" name="墨迹 41"/>
              <p14:cNvContentPartPr/>
              <p14:nvPr/>
            </p14:nvContentPartPr>
            <p14:xfrm>
              <a:off x="7708900" y="2625725"/>
              <a:ext cx="146050" cy="149225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51"/>
            </p:blipFill>
            <p:spPr>
              <a:xfrm>
                <a:off x="7708900" y="2625725"/>
                <a:ext cx="146050" cy="149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" p14:bwMode="auto">
            <p14:nvContentPartPr>
              <p14:cNvPr id="43" name="墨迹 42"/>
              <p14:cNvContentPartPr/>
              <p14:nvPr/>
            </p14:nvContentPartPr>
            <p14:xfrm>
              <a:off x="7921625" y="2435225"/>
              <a:ext cx="38100" cy="73025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53"/>
            </p:blipFill>
            <p:spPr>
              <a:xfrm>
                <a:off x="7921625" y="2435225"/>
                <a:ext cx="38100" cy="73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" p14:bwMode="auto">
            <p14:nvContentPartPr>
              <p14:cNvPr id="44" name="墨迹 43"/>
              <p14:cNvContentPartPr/>
              <p14:nvPr/>
            </p14:nvContentPartPr>
            <p14:xfrm>
              <a:off x="7912100" y="2403475"/>
              <a:ext cx="171450" cy="295275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55"/>
            </p:blipFill>
            <p:spPr>
              <a:xfrm>
                <a:off x="7912100" y="2403475"/>
                <a:ext cx="171450" cy="295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" p14:bwMode="auto">
            <p14:nvContentPartPr>
              <p14:cNvPr id="45" name="墨迹 44"/>
              <p14:cNvContentPartPr/>
              <p14:nvPr/>
            </p14:nvContentPartPr>
            <p14:xfrm>
              <a:off x="7937500" y="2501900"/>
              <a:ext cx="60325" cy="215900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57"/>
            </p:blipFill>
            <p:spPr>
              <a:xfrm>
                <a:off x="7937500" y="2501900"/>
                <a:ext cx="60325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" p14:bwMode="auto">
            <p14:nvContentPartPr>
              <p14:cNvPr id="46" name="墨迹 45"/>
              <p14:cNvContentPartPr/>
              <p14:nvPr/>
            </p14:nvContentPartPr>
            <p14:xfrm>
              <a:off x="7886700" y="2619375"/>
              <a:ext cx="231775" cy="171450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59"/>
            </p:blipFill>
            <p:spPr>
              <a:xfrm>
                <a:off x="7886700" y="2619375"/>
                <a:ext cx="231775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" p14:bwMode="auto">
            <p14:nvContentPartPr>
              <p14:cNvPr id="47" name="墨迹 46"/>
              <p14:cNvContentPartPr/>
              <p14:nvPr/>
            </p14:nvContentPartPr>
            <p14:xfrm>
              <a:off x="8131175" y="2520950"/>
              <a:ext cx="12700" cy="146050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61"/>
            </p:blipFill>
            <p:spPr>
              <a:xfrm>
                <a:off x="8131175" y="2520950"/>
                <a:ext cx="1270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" p14:bwMode="auto">
            <p14:nvContentPartPr>
              <p14:cNvPr id="48" name="墨迹 47"/>
              <p14:cNvContentPartPr/>
              <p14:nvPr/>
            </p14:nvContentPartPr>
            <p14:xfrm>
              <a:off x="8147050" y="2466975"/>
              <a:ext cx="44450" cy="263525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63"/>
            </p:blipFill>
            <p:spPr>
              <a:xfrm>
                <a:off x="8147050" y="2466975"/>
                <a:ext cx="44450" cy="263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" p14:bwMode="auto">
            <p14:nvContentPartPr>
              <p14:cNvPr id="49" name="墨迹 48"/>
              <p14:cNvContentPartPr/>
              <p14:nvPr/>
            </p14:nvContentPartPr>
            <p14:xfrm>
              <a:off x="8181975" y="2540000"/>
              <a:ext cx="117475" cy="238125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65"/>
            </p:blipFill>
            <p:spPr>
              <a:xfrm>
                <a:off x="8181975" y="2540000"/>
                <a:ext cx="117475" cy="238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" p14:bwMode="auto">
            <p14:nvContentPartPr>
              <p14:cNvPr id="50" name="墨迹 49"/>
              <p14:cNvContentPartPr/>
              <p14:nvPr/>
            </p14:nvContentPartPr>
            <p14:xfrm>
              <a:off x="9128125" y="1362075"/>
              <a:ext cx="254000" cy="107950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67"/>
            </p:blipFill>
            <p:spPr>
              <a:xfrm>
                <a:off x="9128125" y="1362075"/>
                <a:ext cx="25400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8" p14:bwMode="auto">
            <p14:nvContentPartPr>
              <p14:cNvPr id="51" name="墨迹 50"/>
              <p14:cNvContentPartPr/>
              <p14:nvPr/>
            </p14:nvContentPartPr>
            <p14:xfrm>
              <a:off x="9191625" y="1295400"/>
              <a:ext cx="101600" cy="295275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69"/>
            </p:blipFill>
            <p:spPr>
              <a:xfrm>
                <a:off x="9191625" y="1295400"/>
                <a:ext cx="101600" cy="295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0" p14:bwMode="auto">
            <p14:nvContentPartPr>
              <p14:cNvPr id="52" name="墨迹 51"/>
              <p14:cNvContentPartPr/>
              <p14:nvPr/>
            </p14:nvContentPartPr>
            <p14:xfrm>
              <a:off x="9261475" y="1422400"/>
              <a:ext cx="104775" cy="206375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71"/>
            </p:blipFill>
            <p:spPr>
              <a:xfrm>
                <a:off x="9261475" y="1422400"/>
                <a:ext cx="104775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2" p14:bwMode="auto">
            <p14:nvContentPartPr>
              <p14:cNvPr id="53" name="墨迹 52"/>
              <p14:cNvContentPartPr/>
              <p14:nvPr/>
            </p14:nvContentPartPr>
            <p14:xfrm>
              <a:off x="9423400" y="1225550"/>
              <a:ext cx="63500" cy="142875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73"/>
            </p:blipFill>
            <p:spPr>
              <a:xfrm>
                <a:off x="9423400" y="1225550"/>
                <a:ext cx="63500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4" p14:bwMode="auto">
            <p14:nvContentPartPr>
              <p14:cNvPr id="54" name="墨迹 53"/>
              <p14:cNvContentPartPr/>
              <p14:nvPr/>
            </p14:nvContentPartPr>
            <p14:xfrm>
              <a:off x="9394825" y="1216025"/>
              <a:ext cx="196850" cy="333375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75"/>
            </p:blipFill>
            <p:spPr>
              <a:xfrm>
                <a:off x="9394825" y="1216025"/>
                <a:ext cx="196850" cy="333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6" p14:bwMode="auto">
            <p14:nvContentPartPr>
              <p14:cNvPr id="55" name="墨迹 54"/>
              <p14:cNvContentPartPr/>
              <p14:nvPr/>
            </p14:nvContentPartPr>
            <p14:xfrm>
              <a:off x="9398000" y="1406525"/>
              <a:ext cx="114300" cy="184150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77"/>
            </p:blipFill>
            <p:spPr>
              <a:xfrm>
                <a:off x="9398000" y="1406525"/>
                <a:ext cx="114300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8" p14:bwMode="auto">
            <p14:nvContentPartPr>
              <p14:cNvPr id="56" name="墨迹 55"/>
              <p14:cNvContentPartPr/>
              <p14:nvPr/>
            </p14:nvContentPartPr>
            <p14:xfrm>
              <a:off x="9394825" y="1460500"/>
              <a:ext cx="168275" cy="158750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79"/>
            </p:blipFill>
            <p:spPr>
              <a:xfrm>
                <a:off x="9394825" y="1460500"/>
                <a:ext cx="168275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0" p14:bwMode="auto">
            <p14:nvContentPartPr>
              <p14:cNvPr id="57" name="墨迹 56"/>
              <p14:cNvContentPartPr/>
              <p14:nvPr/>
            </p14:nvContentPartPr>
            <p14:xfrm>
              <a:off x="9594850" y="1384300"/>
              <a:ext cx="31750" cy="180975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81"/>
            </p:blipFill>
            <p:spPr>
              <a:xfrm>
                <a:off x="9594850" y="1384300"/>
                <a:ext cx="31750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2" p14:bwMode="auto">
            <p14:nvContentPartPr>
              <p14:cNvPr id="58" name="墨迹 57"/>
              <p14:cNvContentPartPr/>
              <p14:nvPr/>
            </p14:nvContentPartPr>
            <p14:xfrm>
              <a:off x="9623425" y="1384300"/>
              <a:ext cx="60325" cy="241300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83"/>
            </p:blipFill>
            <p:spPr>
              <a:xfrm>
                <a:off x="9623425" y="1384300"/>
                <a:ext cx="60325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4" p14:bwMode="auto">
            <p14:nvContentPartPr>
              <p14:cNvPr id="59" name="墨迹 58"/>
              <p14:cNvContentPartPr/>
              <p14:nvPr/>
            </p14:nvContentPartPr>
            <p14:xfrm>
              <a:off x="9728200" y="1409700"/>
              <a:ext cx="101600" cy="196850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85"/>
            </p:blipFill>
            <p:spPr>
              <a:xfrm>
                <a:off x="9728200" y="1409700"/>
                <a:ext cx="10160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6" p14:bwMode="auto">
            <p14:nvContentPartPr>
              <p14:cNvPr id="60" name="墨迹 59"/>
              <p14:cNvContentPartPr/>
              <p14:nvPr/>
            </p14:nvContentPartPr>
            <p14:xfrm>
              <a:off x="8696325" y="4895850"/>
              <a:ext cx="415925" cy="101600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87"/>
            </p:blipFill>
            <p:spPr>
              <a:xfrm>
                <a:off x="8696325" y="4895850"/>
                <a:ext cx="415925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8" p14:bwMode="auto">
            <p14:nvContentPartPr>
              <p14:cNvPr id="61" name="墨迹 60"/>
              <p14:cNvContentPartPr/>
              <p14:nvPr/>
            </p14:nvContentPartPr>
            <p14:xfrm>
              <a:off x="8797925" y="4819650"/>
              <a:ext cx="219075" cy="520700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89"/>
            </p:blipFill>
            <p:spPr>
              <a:xfrm>
                <a:off x="8797925" y="4819650"/>
                <a:ext cx="219075" cy="520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0" p14:bwMode="auto">
            <p14:nvContentPartPr>
              <p14:cNvPr id="62" name="墨迹 61"/>
              <p14:cNvContentPartPr/>
              <p14:nvPr/>
            </p14:nvContentPartPr>
            <p14:xfrm>
              <a:off x="8928100" y="5083175"/>
              <a:ext cx="225425" cy="222250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91"/>
            </p:blipFill>
            <p:spPr>
              <a:xfrm>
                <a:off x="8928100" y="5083175"/>
                <a:ext cx="225425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2" p14:bwMode="auto">
            <p14:nvContentPartPr>
              <p14:cNvPr id="63" name="墨迹 62"/>
              <p14:cNvContentPartPr/>
              <p14:nvPr/>
            </p14:nvContentPartPr>
            <p14:xfrm>
              <a:off x="9137650" y="5003800"/>
              <a:ext cx="95250" cy="415925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93"/>
            </p:blipFill>
            <p:spPr>
              <a:xfrm>
                <a:off x="9137650" y="5003800"/>
                <a:ext cx="95250" cy="415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4" p14:bwMode="auto">
            <p14:nvContentPartPr>
              <p14:cNvPr id="64" name="墨迹 63"/>
              <p14:cNvContentPartPr/>
              <p14:nvPr/>
            </p14:nvContentPartPr>
            <p14:xfrm>
              <a:off x="9245600" y="5045075"/>
              <a:ext cx="177800" cy="101600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95"/>
            </p:blipFill>
            <p:spPr>
              <a:xfrm>
                <a:off x="9245600" y="5045075"/>
                <a:ext cx="17780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6" p14:bwMode="auto">
            <p14:nvContentPartPr>
              <p14:cNvPr id="65" name="墨迹 64"/>
              <p14:cNvContentPartPr/>
              <p14:nvPr/>
            </p14:nvContentPartPr>
            <p14:xfrm>
              <a:off x="9321800" y="5003800"/>
              <a:ext cx="149225" cy="346075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97"/>
            </p:blipFill>
            <p:spPr>
              <a:xfrm>
                <a:off x="9321800" y="5003800"/>
                <a:ext cx="149225" cy="346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8" p14:bwMode="auto">
            <p14:nvContentPartPr>
              <p14:cNvPr id="66" name="墨迹 65"/>
              <p14:cNvContentPartPr/>
              <p14:nvPr/>
            </p14:nvContentPartPr>
            <p14:xfrm>
              <a:off x="9467850" y="4908550"/>
              <a:ext cx="244475" cy="466725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99"/>
            </p:blipFill>
            <p:spPr>
              <a:xfrm>
                <a:off x="9467850" y="4908550"/>
                <a:ext cx="244475" cy="466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0" p14:bwMode="auto">
            <p14:nvContentPartPr>
              <p14:cNvPr id="113" name="墨迹 112"/>
              <p14:cNvContentPartPr/>
              <p14:nvPr/>
            </p14:nvContentPartPr>
            <p14:xfrm>
              <a:off x="2000250" y="222250"/>
              <a:ext cx="136525" cy="260350"/>
            </p14:xfrm>
          </p:contentPart>
        </mc:Choice>
        <mc:Fallback xmlns="">
          <p:pic>
            <p:nvPicPr>
              <p:cNvPr id="113" name="墨迹 112"/>
            </p:nvPicPr>
            <p:blipFill>
              <a:blip r:embed="rId101"/>
            </p:blipFill>
            <p:spPr>
              <a:xfrm>
                <a:off x="2000250" y="222250"/>
                <a:ext cx="136525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2" p14:bwMode="auto">
            <p14:nvContentPartPr>
              <p14:cNvPr id="114" name="墨迹 113"/>
              <p14:cNvContentPartPr/>
              <p14:nvPr/>
            </p14:nvContentPartPr>
            <p14:xfrm>
              <a:off x="2209800" y="365125"/>
              <a:ext cx="155575" cy="9525"/>
            </p14:xfrm>
          </p:contentPart>
        </mc:Choice>
        <mc:Fallback xmlns="">
          <p:pic>
            <p:nvPicPr>
              <p:cNvPr id="114" name="墨迹 113"/>
            </p:nvPicPr>
            <p:blipFill>
              <a:blip r:embed="rId103"/>
            </p:blipFill>
            <p:spPr>
              <a:xfrm>
                <a:off x="2209800" y="365125"/>
                <a:ext cx="155575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4" p14:bwMode="auto">
            <p14:nvContentPartPr>
              <p14:cNvPr id="115" name="墨迹 114"/>
              <p14:cNvContentPartPr/>
              <p14:nvPr/>
            </p14:nvContentPartPr>
            <p14:xfrm>
              <a:off x="2292350" y="269875"/>
              <a:ext cx="28575" cy="244475"/>
            </p14:xfrm>
          </p:contentPart>
        </mc:Choice>
        <mc:Fallback xmlns="">
          <p:pic>
            <p:nvPicPr>
              <p:cNvPr id="115" name="墨迹 114"/>
            </p:nvPicPr>
            <p:blipFill>
              <a:blip r:embed="rId105"/>
            </p:blipFill>
            <p:spPr>
              <a:xfrm>
                <a:off x="2292350" y="269875"/>
                <a:ext cx="28575" cy="244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6" p14:bwMode="auto">
            <p14:nvContentPartPr>
              <p14:cNvPr id="116" name="墨迹 115"/>
              <p14:cNvContentPartPr/>
              <p14:nvPr/>
            </p14:nvContentPartPr>
            <p14:xfrm>
              <a:off x="2479675" y="244475"/>
              <a:ext cx="53975" cy="231775"/>
            </p14:xfrm>
          </p:contentPart>
        </mc:Choice>
        <mc:Fallback xmlns="">
          <p:pic>
            <p:nvPicPr>
              <p:cNvPr id="116" name="墨迹 115"/>
            </p:nvPicPr>
            <p:blipFill>
              <a:blip r:embed="rId107"/>
            </p:blipFill>
            <p:spPr>
              <a:xfrm>
                <a:off x="2479675" y="244475"/>
                <a:ext cx="53975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8" p14:bwMode="auto">
            <p14:nvContentPartPr>
              <p14:cNvPr id="117" name="墨迹 116"/>
              <p14:cNvContentPartPr/>
              <p14:nvPr/>
            </p14:nvContentPartPr>
            <p14:xfrm>
              <a:off x="2489200" y="301625"/>
              <a:ext cx="111125" cy="15875"/>
            </p14:xfrm>
          </p:contentPart>
        </mc:Choice>
        <mc:Fallback xmlns="">
          <p:pic>
            <p:nvPicPr>
              <p:cNvPr id="117" name="墨迹 116"/>
            </p:nvPicPr>
            <p:blipFill>
              <a:blip r:embed="rId109"/>
            </p:blipFill>
            <p:spPr>
              <a:xfrm>
                <a:off x="2489200" y="301625"/>
                <a:ext cx="111125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0" p14:bwMode="auto">
            <p14:nvContentPartPr>
              <p14:cNvPr id="118" name="墨迹 117"/>
              <p14:cNvContentPartPr/>
              <p14:nvPr/>
            </p14:nvContentPartPr>
            <p14:xfrm>
              <a:off x="2632075" y="400050"/>
              <a:ext cx="136525" cy="6350"/>
            </p14:xfrm>
          </p:contentPart>
        </mc:Choice>
        <mc:Fallback xmlns="">
          <p:pic>
            <p:nvPicPr>
              <p:cNvPr id="118" name="墨迹 117"/>
            </p:nvPicPr>
            <p:blipFill>
              <a:blip r:embed="rId111"/>
            </p:blipFill>
            <p:spPr>
              <a:xfrm>
                <a:off x="2632075" y="400050"/>
                <a:ext cx="136525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2" p14:bwMode="auto">
            <p14:nvContentPartPr>
              <p14:cNvPr id="119" name="墨迹 118"/>
              <p14:cNvContentPartPr/>
              <p14:nvPr/>
            </p14:nvContentPartPr>
            <p14:xfrm>
              <a:off x="2686050" y="285750"/>
              <a:ext cx="6350" cy="212725"/>
            </p14:xfrm>
          </p:contentPart>
        </mc:Choice>
        <mc:Fallback xmlns="">
          <p:pic>
            <p:nvPicPr>
              <p:cNvPr id="119" name="墨迹 118"/>
            </p:nvPicPr>
            <p:blipFill>
              <a:blip r:embed="rId113"/>
            </p:blipFill>
            <p:spPr>
              <a:xfrm>
                <a:off x="2686050" y="285750"/>
                <a:ext cx="6350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4" p14:bwMode="auto">
            <p14:nvContentPartPr>
              <p14:cNvPr id="120" name="墨迹 119"/>
              <p14:cNvContentPartPr/>
              <p14:nvPr/>
            </p14:nvContentPartPr>
            <p14:xfrm>
              <a:off x="2794000" y="279400"/>
              <a:ext cx="184150" cy="196850"/>
            </p14:xfrm>
          </p:contentPart>
        </mc:Choice>
        <mc:Fallback xmlns="">
          <p:pic>
            <p:nvPicPr>
              <p:cNvPr id="120" name="墨迹 119"/>
            </p:nvPicPr>
            <p:blipFill>
              <a:blip r:embed="rId115"/>
            </p:blipFill>
            <p:spPr>
              <a:xfrm>
                <a:off x="2794000" y="279400"/>
                <a:ext cx="18415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6" p14:bwMode="auto">
            <p14:nvContentPartPr>
              <p14:cNvPr id="121" name="墨迹 120"/>
              <p14:cNvContentPartPr/>
              <p14:nvPr/>
            </p14:nvContentPartPr>
            <p14:xfrm>
              <a:off x="3073400" y="361950"/>
              <a:ext cx="396875" cy="22225"/>
            </p14:xfrm>
          </p:contentPart>
        </mc:Choice>
        <mc:Fallback xmlns="">
          <p:pic>
            <p:nvPicPr>
              <p:cNvPr id="121" name="墨迹 120"/>
            </p:nvPicPr>
            <p:blipFill>
              <a:blip r:embed="rId117"/>
            </p:blipFill>
            <p:spPr>
              <a:xfrm>
                <a:off x="3073400" y="361950"/>
                <a:ext cx="396875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8" p14:bwMode="auto">
            <p14:nvContentPartPr>
              <p14:cNvPr id="122" name="墨迹 121"/>
              <p14:cNvContentPartPr/>
              <p14:nvPr/>
            </p14:nvContentPartPr>
            <p14:xfrm>
              <a:off x="3552825" y="196850"/>
              <a:ext cx="152400" cy="234950"/>
            </p14:xfrm>
          </p:contentPart>
        </mc:Choice>
        <mc:Fallback xmlns="">
          <p:pic>
            <p:nvPicPr>
              <p:cNvPr id="122" name="墨迹 121"/>
            </p:nvPicPr>
            <p:blipFill>
              <a:blip r:embed="rId119"/>
            </p:blipFill>
            <p:spPr>
              <a:xfrm>
                <a:off x="3552825" y="196850"/>
                <a:ext cx="152400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0" p14:bwMode="auto">
            <p14:nvContentPartPr>
              <p14:cNvPr id="123" name="墨迹 122"/>
              <p14:cNvContentPartPr/>
              <p14:nvPr/>
            </p14:nvContentPartPr>
            <p14:xfrm>
              <a:off x="3708400" y="285750"/>
              <a:ext cx="130175" cy="41275"/>
            </p14:xfrm>
          </p:contentPart>
        </mc:Choice>
        <mc:Fallback xmlns="">
          <p:pic>
            <p:nvPicPr>
              <p:cNvPr id="123" name="墨迹 122"/>
            </p:nvPicPr>
            <p:blipFill>
              <a:blip r:embed="rId121"/>
            </p:blipFill>
            <p:spPr>
              <a:xfrm>
                <a:off x="3708400" y="285750"/>
                <a:ext cx="130175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2" p14:bwMode="auto">
            <p14:nvContentPartPr>
              <p14:cNvPr id="124" name="墨迹 123"/>
              <p14:cNvContentPartPr/>
              <p14:nvPr/>
            </p14:nvContentPartPr>
            <p14:xfrm>
              <a:off x="3702050" y="171450"/>
              <a:ext cx="101600" cy="400050"/>
            </p14:xfrm>
          </p:contentPart>
        </mc:Choice>
        <mc:Fallback xmlns="">
          <p:pic>
            <p:nvPicPr>
              <p:cNvPr id="124" name="墨迹 123"/>
            </p:nvPicPr>
            <p:blipFill>
              <a:blip r:embed="rId123"/>
            </p:blipFill>
            <p:spPr>
              <a:xfrm>
                <a:off x="3702050" y="171450"/>
                <a:ext cx="101600" cy="400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4" p14:bwMode="auto">
            <p14:nvContentPartPr>
              <p14:cNvPr id="125" name="墨迹 124"/>
              <p14:cNvContentPartPr/>
              <p14:nvPr/>
            </p14:nvContentPartPr>
            <p14:xfrm>
              <a:off x="3835400" y="219075"/>
              <a:ext cx="107950" cy="203200"/>
            </p14:xfrm>
          </p:contentPart>
        </mc:Choice>
        <mc:Fallback xmlns="">
          <p:pic>
            <p:nvPicPr>
              <p:cNvPr id="125" name="墨迹 124"/>
            </p:nvPicPr>
            <p:blipFill>
              <a:blip r:embed="rId125"/>
            </p:blipFill>
            <p:spPr>
              <a:xfrm>
                <a:off x="3835400" y="219075"/>
                <a:ext cx="10795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6" p14:bwMode="auto">
            <p14:nvContentPartPr>
              <p14:cNvPr id="126" name="墨迹 125"/>
              <p14:cNvContentPartPr/>
              <p14:nvPr/>
            </p14:nvContentPartPr>
            <p14:xfrm>
              <a:off x="3921125" y="390525"/>
              <a:ext cx="117475" cy="15875"/>
            </p14:xfrm>
          </p:contentPart>
        </mc:Choice>
        <mc:Fallback xmlns="">
          <p:pic>
            <p:nvPicPr>
              <p:cNvPr id="126" name="墨迹 125"/>
            </p:nvPicPr>
            <p:blipFill>
              <a:blip r:embed="rId127"/>
            </p:blipFill>
            <p:spPr>
              <a:xfrm>
                <a:off x="3921125" y="390525"/>
                <a:ext cx="117475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8" p14:bwMode="auto">
            <p14:nvContentPartPr>
              <p14:cNvPr id="127" name="墨迹 126"/>
              <p14:cNvContentPartPr/>
              <p14:nvPr/>
            </p14:nvContentPartPr>
            <p14:xfrm>
              <a:off x="4057650" y="304800"/>
              <a:ext cx="111125" cy="123825"/>
            </p14:xfrm>
          </p:contentPart>
        </mc:Choice>
        <mc:Fallback xmlns="">
          <p:pic>
            <p:nvPicPr>
              <p:cNvPr id="127" name="墨迹 126"/>
            </p:nvPicPr>
            <p:blipFill>
              <a:blip r:embed="rId129"/>
            </p:blipFill>
            <p:spPr>
              <a:xfrm>
                <a:off x="4057650" y="304800"/>
                <a:ext cx="111125" cy="123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0" p14:bwMode="auto">
            <p14:nvContentPartPr>
              <p14:cNvPr id="128" name="墨迹 127"/>
              <p14:cNvContentPartPr/>
              <p14:nvPr/>
            </p14:nvContentPartPr>
            <p14:xfrm>
              <a:off x="4219575" y="266700"/>
              <a:ext cx="31750" cy="177800"/>
            </p14:xfrm>
          </p:contentPart>
        </mc:Choice>
        <mc:Fallback xmlns="">
          <p:pic>
            <p:nvPicPr>
              <p:cNvPr id="128" name="墨迹 127"/>
            </p:nvPicPr>
            <p:blipFill>
              <a:blip r:embed="rId131"/>
            </p:blipFill>
            <p:spPr>
              <a:xfrm>
                <a:off x="4219575" y="266700"/>
                <a:ext cx="3175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2" p14:bwMode="auto">
            <p14:nvContentPartPr>
              <p14:cNvPr id="129" name="墨迹 128"/>
              <p14:cNvContentPartPr/>
              <p14:nvPr/>
            </p14:nvContentPartPr>
            <p14:xfrm>
              <a:off x="4273550" y="320675"/>
              <a:ext cx="69850" cy="133350"/>
            </p14:xfrm>
          </p:contentPart>
        </mc:Choice>
        <mc:Fallback xmlns="">
          <p:pic>
            <p:nvPicPr>
              <p:cNvPr id="129" name="墨迹 128"/>
            </p:nvPicPr>
            <p:blipFill>
              <a:blip r:embed="rId133"/>
            </p:blipFill>
            <p:spPr>
              <a:xfrm>
                <a:off x="4273550" y="320675"/>
                <a:ext cx="6985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4" p14:bwMode="auto">
            <p14:nvContentPartPr>
              <p14:cNvPr id="130" name="墨迹 129"/>
              <p14:cNvContentPartPr/>
              <p14:nvPr/>
            </p14:nvContentPartPr>
            <p14:xfrm>
              <a:off x="4387850" y="323850"/>
              <a:ext cx="139700" cy="155575"/>
            </p14:xfrm>
          </p:contentPart>
        </mc:Choice>
        <mc:Fallback xmlns="">
          <p:pic>
            <p:nvPicPr>
              <p:cNvPr id="130" name="墨迹 129"/>
            </p:nvPicPr>
            <p:blipFill>
              <a:blip r:embed="rId135"/>
            </p:blipFill>
            <p:spPr>
              <a:xfrm>
                <a:off x="4387850" y="323850"/>
                <a:ext cx="139700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6" p14:bwMode="auto">
            <p14:nvContentPartPr>
              <p14:cNvPr id="131" name="墨迹 130"/>
              <p14:cNvContentPartPr/>
              <p14:nvPr/>
            </p14:nvContentPartPr>
            <p14:xfrm>
              <a:off x="3308350" y="114300"/>
              <a:ext cx="196850" cy="263525"/>
            </p14:xfrm>
          </p:contentPart>
        </mc:Choice>
        <mc:Fallback xmlns="">
          <p:pic>
            <p:nvPicPr>
              <p:cNvPr id="131" name="墨迹 130"/>
            </p:nvPicPr>
            <p:blipFill>
              <a:blip r:embed="rId137"/>
            </p:blipFill>
            <p:spPr>
              <a:xfrm>
                <a:off x="3308350" y="114300"/>
                <a:ext cx="196850" cy="263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8" p14:bwMode="auto">
            <p14:nvContentPartPr>
              <p14:cNvPr id="132" name="墨迹 131"/>
              <p14:cNvContentPartPr/>
              <p14:nvPr/>
            </p14:nvContentPartPr>
            <p14:xfrm>
              <a:off x="3390900" y="200025"/>
              <a:ext cx="6350" cy="360"/>
            </p14:xfrm>
          </p:contentPart>
        </mc:Choice>
        <mc:Fallback xmlns="">
          <p:pic>
            <p:nvPicPr>
              <p:cNvPr id="132" name="墨迹 131"/>
            </p:nvPicPr>
            <p:blipFill>
              <a:blip r:embed="rId139"/>
            </p:blipFill>
            <p:spPr>
              <a:xfrm>
                <a:off x="3390900" y="2000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0" p14:bwMode="auto">
            <p14:nvContentPartPr>
              <p14:cNvPr id="133" name="墨迹 132"/>
              <p14:cNvContentPartPr/>
              <p14:nvPr/>
            </p14:nvContentPartPr>
            <p14:xfrm>
              <a:off x="3375025" y="155575"/>
              <a:ext cx="34925" cy="196850"/>
            </p14:xfrm>
          </p:contentPart>
        </mc:Choice>
        <mc:Fallback xmlns="">
          <p:pic>
            <p:nvPicPr>
              <p:cNvPr id="133" name="墨迹 132"/>
            </p:nvPicPr>
            <p:blipFill>
              <a:blip r:embed="rId141"/>
            </p:blipFill>
            <p:spPr>
              <a:xfrm>
                <a:off x="3375025" y="155575"/>
                <a:ext cx="34925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2" p14:bwMode="auto">
            <p14:nvContentPartPr>
              <p14:cNvPr id="134" name="墨迹 133"/>
              <p14:cNvContentPartPr/>
              <p14:nvPr/>
            </p14:nvContentPartPr>
            <p14:xfrm>
              <a:off x="3851275" y="511175"/>
              <a:ext cx="92075" cy="219075"/>
            </p14:xfrm>
          </p:contentPart>
        </mc:Choice>
        <mc:Fallback xmlns="">
          <p:pic>
            <p:nvPicPr>
              <p:cNvPr id="134" name="墨迹 133"/>
            </p:nvPicPr>
            <p:blipFill>
              <a:blip r:embed="rId143"/>
            </p:blipFill>
            <p:spPr>
              <a:xfrm>
                <a:off x="3851275" y="511175"/>
                <a:ext cx="92075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4" p14:bwMode="auto">
            <p14:nvContentPartPr>
              <p14:cNvPr id="135" name="墨迹 134"/>
              <p14:cNvContentPartPr/>
              <p14:nvPr/>
            </p14:nvContentPartPr>
            <p14:xfrm>
              <a:off x="4003675" y="584200"/>
              <a:ext cx="76200" cy="3175"/>
            </p14:xfrm>
          </p:contentPart>
        </mc:Choice>
        <mc:Fallback xmlns="">
          <p:pic>
            <p:nvPicPr>
              <p:cNvPr id="135" name="墨迹 134"/>
            </p:nvPicPr>
            <p:blipFill>
              <a:blip r:embed="rId145"/>
            </p:blipFill>
            <p:spPr>
              <a:xfrm>
                <a:off x="4003675" y="584200"/>
                <a:ext cx="76200" cy="3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6" p14:bwMode="auto">
            <p14:nvContentPartPr>
              <p14:cNvPr id="136" name="墨迹 135"/>
              <p14:cNvContentPartPr/>
              <p14:nvPr/>
            </p14:nvContentPartPr>
            <p14:xfrm>
              <a:off x="4054475" y="520700"/>
              <a:ext cx="6350" cy="123825"/>
            </p14:xfrm>
          </p:contentPart>
        </mc:Choice>
        <mc:Fallback xmlns="">
          <p:pic>
            <p:nvPicPr>
              <p:cNvPr id="136" name="墨迹 135"/>
            </p:nvPicPr>
            <p:blipFill>
              <a:blip r:embed="rId147"/>
            </p:blipFill>
            <p:spPr>
              <a:xfrm>
                <a:off x="4054475" y="520700"/>
                <a:ext cx="6350" cy="123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8" p14:bwMode="auto">
            <p14:nvContentPartPr>
              <p14:cNvPr id="137" name="墨迹 136"/>
              <p14:cNvContentPartPr/>
              <p14:nvPr/>
            </p14:nvContentPartPr>
            <p14:xfrm>
              <a:off x="4146550" y="444500"/>
              <a:ext cx="57150" cy="196850"/>
            </p14:xfrm>
          </p:contentPart>
        </mc:Choice>
        <mc:Fallback xmlns="">
          <p:pic>
            <p:nvPicPr>
              <p:cNvPr id="137" name="墨迹 136"/>
            </p:nvPicPr>
            <p:blipFill>
              <a:blip r:embed="rId149"/>
            </p:blipFill>
            <p:spPr>
              <a:xfrm>
                <a:off x="4146550" y="444500"/>
                <a:ext cx="5715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0" p14:bwMode="auto">
            <p14:nvContentPartPr>
              <p14:cNvPr id="138" name="墨迹 137"/>
              <p14:cNvContentPartPr/>
              <p14:nvPr/>
            </p14:nvContentPartPr>
            <p14:xfrm>
              <a:off x="4178300" y="501650"/>
              <a:ext cx="22225" cy="50800"/>
            </p14:xfrm>
          </p:contentPart>
        </mc:Choice>
        <mc:Fallback xmlns="">
          <p:pic>
            <p:nvPicPr>
              <p:cNvPr id="138" name="墨迹 137"/>
            </p:nvPicPr>
            <p:blipFill>
              <a:blip r:embed="rId151"/>
            </p:blipFill>
            <p:spPr>
              <a:xfrm>
                <a:off x="4178300" y="501650"/>
                <a:ext cx="22225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2" p14:bwMode="auto">
            <p14:nvContentPartPr>
              <p14:cNvPr id="139" name="墨迹 138"/>
              <p14:cNvContentPartPr/>
              <p14:nvPr/>
            </p14:nvContentPartPr>
            <p14:xfrm>
              <a:off x="4238625" y="476250"/>
              <a:ext cx="98425" cy="184150"/>
            </p14:xfrm>
          </p:contentPart>
        </mc:Choice>
        <mc:Fallback xmlns="">
          <p:pic>
            <p:nvPicPr>
              <p:cNvPr id="139" name="墨迹 138"/>
            </p:nvPicPr>
            <p:blipFill>
              <a:blip r:embed="rId153"/>
            </p:blipFill>
            <p:spPr>
              <a:xfrm>
                <a:off x="4238625" y="476250"/>
                <a:ext cx="98425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4" p14:bwMode="auto">
            <p14:nvContentPartPr>
              <p14:cNvPr id="140" name="墨迹 139"/>
              <p14:cNvContentPartPr/>
              <p14:nvPr/>
            </p14:nvContentPartPr>
            <p14:xfrm>
              <a:off x="3819525" y="463550"/>
              <a:ext cx="44450" cy="301625"/>
            </p14:xfrm>
          </p:contentPart>
        </mc:Choice>
        <mc:Fallback xmlns="">
          <p:pic>
            <p:nvPicPr>
              <p:cNvPr id="140" name="墨迹 139"/>
            </p:nvPicPr>
            <p:blipFill>
              <a:blip r:embed="rId155"/>
            </p:blipFill>
            <p:spPr>
              <a:xfrm>
                <a:off x="3819525" y="463550"/>
                <a:ext cx="44450" cy="301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6" p14:bwMode="auto">
            <p14:nvContentPartPr>
              <p14:cNvPr id="141" name="墨迹 140"/>
              <p14:cNvContentPartPr/>
              <p14:nvPr/>
            </p14:nvContentPartPr>
            <p14:xfrm>
              <a:off x="4384675" y="568325"/>
              <a:ext cx="107950" cy="9525"/>
            </p14:xfrm>
          </p:contentPart>
        </mc:Choice>
        <mc:Fallback xmlns="">
          <p:pic>
            <p:nvPicPr>
              <p:cNvPr id="141" name="墨迹 140"/>
            </p:nvPicPr>
            <p:blipFill>
              <a:blip r:embed="rId157"/>
            </p:blipFill>
            <p:spPr>
              <a:xfrm>
                <a:off x="4384675" y="568325"/>
                <a:ext cx="107950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8" p14:bwMode="auto">
            <p14:nvContentPartPr>
              <p14:cNvPr id="142" name="墨迹 141"/>
              <p14:cNvContentPartPr/>
              <p14:nvPr/>
            </p14:nvContentPartPr>
            <p14:xfrm>
              <a:off x="4422775" y="514350"/>
              <a:ext cx="19050" cy="142875"/>
            </p14:xfrm>
          </p:contentPart>
        </mc:Choice>
        <mc:Fallback xmlns="">
          <p:pic>
            <p:nvPicPr>
              <p:cNvPr id="142" name="墨迹 141"/>
            </p:nvPicPr>
            <p:blipFill>
              <a:blip r:embed="rId159"/>
            </p:blipFill>
            <p:spPr>
              <a:xfrm>
                <a:off x="4422775" y="514350"/>
                <a:ext cx="19050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0" p14:bwMode="auto">
            <p14:nvContentPartPr>
              <p14:cNvPr id="143" name="墨迹 142"/>
              <p14:cNvContentPartPr/>
              <p14:nvPr/>
            </p14:nvContentPartPr>
            <p14:xfrm>
              <a:off x="4543425" y="476250"/>
              <a:ext cx="133350" cy="168275"/>
            </p14:xfrm>
          </p:contentPart>
        </mc:Choice>
        <mc:Fallback xmlns="">
          <p:pic>
            <p:nvPicPr>
              <p:cNvPr id="143" name="墨迹 142"/>
            </p:nvPicPr>
            <p:blipFill>
              <a:blip r:embed="rId161"/>
            </p:blipFill>
            <p:spPr>
              <a:xfrm>
                <a:off x="4543425" y="476250"/>
                <a:ext cx="133350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2" p14:bwMode="auto">
            <p14:nvContentPartPr>
              <p14:cNvPr id="144" name="墨迹 143"/>
              <p14:cNvContentPartPr/>
              <p14:nvPr/>
            </p14:nvContentPartPr>
            <p14:xfrm>
              <a:off x="4181475" y="536575"/>
              <a:ext cx="53975" cy="12700"/>
            </p14:xfrm>
          </p:contentPart>
        </mc:Choice>
        <mc:Fallback xmlns="">
          <p:pic>
            <p:nvPicPr>
              <p:cNvPr id="144" name="墨迹 143"/>
            </p:nvPicPr>
            <p:blipFill>
              <a:blip r:embed="rId163"/>
            </p:blipFill>
            <p:spPr>
              <a:xfrm>
                <a:off x="4181475" y="536575"/>
                <a:ext cx="53975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4" p14:bwMode="auto">
            <p14:nvContentPartPr>
              <p14:cNvPr id="145" name="墨迹 144"/>
              <p14:cNvContentPartPr/>
              <p14:nvPr/>
            </p14:nvContentPartPr>
            <p14:xfrm>
              <a:off x="7112000" y="390525"/>
              <a:ext cx="279400" cy="361950"/>
            </p14:xfrm>
          </p:contentPart>
        </mc:Choice>
        <mc:Fallback xmlns="">
          <p:pic>
            <p:nvPicPr>
              <p:cNvPr id="145" name="墨迹 144"/>
            </p:nvPicPr>
            <p:blipFill>
              <a:blip r:embed="rId165"/>
            </p:blipFill>
            <p:spPr>
              <a:xfrm>
                <a:off x="7112000" y="390525"/>
                <a:ext cx="279400" cy="361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6" p14:bwMode="auto">
            <p14:nvContentPartPr>
              <p14:cNvPr id="146" name="墨迹 145"/>
              <p14:cNvContentPartPr/>
              <p14:nvPr/>
            </p14:nvContentPartPr>
            <p14:xfrm>
              <a:off x="7400925" y="234950"/>
              <a:ext cx="222250" cy="269875"/>
            </p14:xfrm>
          </p:contentPart>
        </mc:Choice>
        <mc:Fallback xmlns="">
          <p:pic>
            <p:nvPicPr>
              <p:cNvPr id="146" name="墨迹 145"/>
            </p:nvPicPr>
            <p:blipFill>
              <a:blip r:embed="rId167"/>
            </p:blipFill>
            <p:spPr>
              <a:xfrm>
                <a:off x="7400925" y="234950"/>
                <a:ext cx="222250" cy="269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8" p14:bwMode="auto">
            <p14:nvContentPartPr>
              <p14:cNvPr id="147" name="墨迹 146"/>
              <p14:cNvContentPartPr/>
              <p14:nvPr/>
            </p14:nvContentPartPr>
            <p14:xfrm>
              <a:off x="7810500" y="200025"/>
              <a:ext cx="92075" cy="295275"/>
            </p14:xfrm>
          </p:contentPart>
        </mc:Choice>
        <mc:Fallback xmlns="">
          <p:pic>
            <p:nvPicPr>
              <p:cNvPr id="147" name="墨迹 146"/>
            </p:nvPicPr>
            <p:blipFill>
              <a:blip r:embed="rId169"/>
            </p:blipFill>
            <p:spPr>
              <a:xfrm>
                <a:off x="7810500" y="200025"/>
                <a:ext cx="92075" cy="295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0" p14:bwMode="auto">
            <p14:nvContentPartPr>
              <p14:cNvPr id="148" name="墨迹 147"/>
              <p14:cNvContentPartPr/>
              <p14:nvPr/>
            </p14:nvContentPartPr>
            <p14:xfrm>
              <a:off x="7988300" y="298450"/>
              <a:ext cx="165100" cy="9525"/>
            </p14:xfrm>
          </p:contentPart>
        </mc:Choice>
        <mc:Fallback xmlns="">
          <p:pic>
            <p:nvPicPr>
              <p:cNvPr id="148" name="墨迹 147"/>
            </p:nvPicPr>
            <p:blipFill>
              <a:blip r:embed="rId171"/>
            </p:blipFill>
            <p:spPr>
              <a:xfrm>
                <a:off x="7988300" y="298450"/>
                <a:ext cx="165100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2" p14:bwMode="auto">
            <p14:nvContentPartPr>
              <p14:cNvPr id="149" name="墨迹 148"/>
              <p14:cNvContentPartPr/>
              <p14:nvPr/>
            </p14:nvContentPartPr>
            <p14:xfrm>
              <a:off x="8080375" y="234950"/>
              <a:ext cx="28575" cy="177800"/>
            </p14:xfrm>
          </p:contentPart>
        </mc:Choice>
        <mc:Fallback xmlns="">
          <p:pic>
            <p:nvPicPr>
              <p:cNvPr id="149" name="墨迹 148"/>
            </p:nvPicPr>
            <p:blipFill>
              <a:blip r:embed="rId173"/>
            </p:blipFill>
            <p:spPr>
              <a:xfrm>
                <a:off x="8080375" y="234950"/>
                <a:ext cx="28575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4" p14:bwMode="auto">
            <p14:nvContentPartPr>
              <p14:cNvPr id="150" name="墨迹 149"/>
              <p14:cNvContentPartPr/>
              <p14:nvPr/>
            </p14:nvContentPartPr>
            <p14:xfrm>
              <a:off x="8258175" y="146050"/>
              <a:ext cx="82550" cy="285750"/>
            </p14:xfrm>
          </p:contentPart>
        </mc:Choice>
        <mc:Fallback xmlns="">
          <p:pic>
            <p:nvPicPr>
              <p:cNvPr id="150" name="墨迹 149"/>
            </p:nvPicPr>
            <p:blipFill>
              <a:blip r:embed="rId175"/>
            </p:blipFill>
            <p:spPr>
              <a:xfrm>
                <a:off x="8258175" y="146050"/>
                <a:ext cx="82550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6" p14:bwMode="auto">
            <p14:nvContentPartPr>
              <p14:cNvPr id="151" name="墨迹 150"/>
              <p14:cNvContentPartPr/>
              <p14:nvPr/>
            </p14:nvContentPartPr>
            <p14:xfrm>
              <a:off x="8277225" y="225425"/>
              <a:ext cx="101600" cy="6350"/>
            </p14:xfrm>
          </p:contentPart>
        </mc:Choice>
        <mc:Fallback xmlns="">
          <p:pic>
            <p:nvPicPr>
              <p:cNvPr id="151" name="墨迹 150"/>
            </p:nvPicPr>
            <p:blipFill>
              <a:blip r:embed="rId177"/>
            </p:blipFill>
            <p:spPr>
              <a:xfrm>
                <a:off x="8277225" y="225425"/>
                <a:ext cx="10160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8" p14:bwMode="auto">
            <p14:nvContentPartPr>
              <p14:cNvPr id="152" name="墨迹 151"/>
              <p14:cNvContentPartPr/>
              <p14:nvPr/>
            </p14:nvContentPartPr>
            <p14:xfrm>
              <a:off x="8480425" y="200025"/>
              <a:ext cx="139700" cy="190500"/>
            </p14:xfrm>
          </p:contentPart>
        </mc:Choice>
        <mc:Fallback xmlns="">
          <p:pic>
            <p:nvPicPr>
              <p:cNvPr id="152" name="墨迹 151"/>
            </p:nvPicPr>
            <p:blipFill>
              <a:blip r:embed="rId179"/>
            </p:blipFill>
            <p:spPr>
              <a:xfrm>
                <a:off x="8480425" y="200025"/>
                <a:ext cx="13970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0" p14:bwMode="auto">
            <p14:nvContentPartPr>
              <p14:cNvPr id="153" name="墨迹 152"/>
              <p14:cNvContentPartPr/>
              <p14:nvPr/>
            </p14:nvContentPartPr>
            <p14:xfrm>
              <a:off x="8534400" y="133350"/>
              <a:ext cx="209550" cy="400050"/>
            </p14:xfrm>
          </p:contentPart>
        </mc:Choice>
        <mc:Fallback xmlns="">
          <p:pic>
            <p:nvPicPr>
              <p:cNvPr id="153" name="墨迹 152"/>
            </p:nvPicPr>
            <p:blipFill>
              <a:blip r:embed="rId181"/>
            </p:blipFill>
            <p:spPr>
              <a:xfrm>
                <a:off x="8534400" y="133350"/>
                <a:ext cx="209550" cy="400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2" p14:bwMode="auto">
            <p14:nvContentPartPr>
              <p14:cNvPr id="154" name="墨迹 153"/>
              <p14:cNvContentPartPr/>
              <p14:nvPr/>
            </p14:nvContentPartPr>
            <p14:xfrm>
              <a:off x="8347075" y="279400"/>
              <a:ext cx="104775" cy="19050"/>
            </p14:xfrm>
          </p:contentPart>
        </mc:Choice>
        <mc:Fallback xmlns="">
          <p:pic>
            <p:nvPicPr>
              <p:cNvPr id="154" name="墨迹 153"/>
            </p:nvPicPr>
            <p:blipFill>
              <a:blip r:embed="rId183"/>
            </p:blipFill>
            <p:spPr>
              <a:xfrm>
                <a:off x="8347075" y="279400"/>
                <a:ext cx="104775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4" p14:bwMode="auto">
            <p14:nvContentPartPr>
              <p14:cNvPr id="155" name="墨迹 154"/>
              <p14:cNvContentPartPr/>
              <p14:nvPr/>
            </p14:nvContentPartPr>
            <p14:xfrm>
              <a:off x="8378825" y="231775"/>
              <a:ext cx="31750" cy="165100"/>
            </p14:xfrm>
          </p:contentPart>
        </mc:Choice>
        <mc:Fallback xmlns="">
          <p:pic>
            <p:nvPicPr>
              <p:cNvPr id="155" name="墨迹 154"/>
            </p:nvPicPr>
            <p:blipFill>
              <a:blip r:embed="rId185"/>
            </p:blipFill>
            <p:spPr>
              <a:xfrm>
                <a:off x="8378825" y="231775"/>
                <a:ext cx="3175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6" p14:bwMode="auto">
            <p14:nvContentPartPr>
              <p14:cNvPr id="156" name="墨迹 155"/>
              <p14:cNvContentPartPr/>
              <p14:nvPr/>
            </p14:nvContentPartPr>
            <p14:xfrm>
              <a:off x="8175625" y="101600"/>
              <a:ext cx="79375" cy="447675"/>
            </p14:xfrm>
          </p:contentPart>
        </mc:Choice>
        <mc:Fallback xmlns="">
          <p:pic>
            <p:nvPicPr>
              <p:cNvPr id="156" name="墨迹 155"/>
            </p:nvPicPr>
            <p:blipFill>
              <a:blip r:embed="rId187"/>
            </p:blipFill>
            <p:spPr>
              <a:xfrm>
                <a:off x="8175625" y="101600"/>
                <a:ext cx="79375" cy="447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8" p14:bwMode="auto">
            <p14:nvContentPartPr>
              <p14:cNvPr id="157" name="墨迹 156"/>
              <p14:cNvContentPartPr/>
              <p14:nvPr/>
            </p14:nvContentPartPr>
            <p14:xfrm>
              <a:off x="8366125" y="463550"/>
              <a:ext cx="139700" cy="168275"/>
            </p14:xfrm>
          </p:contentPart>
        </mc:Choice>
        <mc:Fallback xmlns="">
          <p:pic>
            <p:nvPicPr>
              <p:cNvPr id="157" name="墨迹 156"/>
            </p:nvPicPr>
            <p:blipFill>
              <a:blip r:embed="rId189"/>
            </p:blipFill>
            <p:spPr>
              <a:xfrm>
                <a:off x="8366125" y="463550"/>
                <a:ext cx="139700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0" p14:bwMode="auto">
            <p14:nvContentPartPr>
              <p14:cNvPr id="158" name="墨迹 157"/>
              <p14:cNvContentPartPr/>
              <p14:nvPr/>
            </p14:nvContentPartPr>
            <p14:xfrm>
              <a:off x="8375650" y="260350"/>
              <a:ext cx="596900" cy="412750"/>
            </p14:xfrm>
          </p:contentPart>
        </mc:Choice>
        <mc:Fallback xmlns="">
          <p:pic>
            <p:nvPicPr>
              <p:cNvPr id="158" name="墨迹 157"/>
            </p:nvPicPr>
            <p:blipFill>
              <a:blip r:embed="rId191"/>
            </p:blipFill>
            <p:spPr>
              <a:xfrm>
                <a:off x="8375650" y="260350"/>
                <a:ext cx="596900" cy="412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2" p14:bwMode="auto">
            <p14:nvContentPartPr>
              <p14:cNvPr id="159" name="墨迹 158"/>
              <p14:cNvContentPartPr/>
              <p14:nvPr/>
            </p14:nvContentPartPr>
            <p14:xfrm>
              <a:off x="7874000" y="530225"/>
              <a:ext cx="219075" cy="203200"/>
            </p14:xfrm>
          </p:contentPart>
        </mc:Choice>
        <mc:Fallback xmlns="">
          <p:pic>
            <p:nvPicPr>
              <p:cNvPr id="159" name="墨迹 158"/>
            </p:nvPicPr>
            <p:blipFill>
              <a:blip r:embed="rId193"/>
            </p:blipFill>
            <p:spPr>
              <a:xfrm>
                <a:off x="7874000" y="530225"/>
                <a:ext cx="219075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4" p14:bwMode="auto">
            <p14:nvContentPartPr>
              <p14:cNvPr id="160" name="墨迹 159"/>
              <p14:cNvContentPartPr/>
              <p14:nvPr/>
            </p14:nvContentPartPr>
            <p14:xfrm>
              <a:off x="8905875" y="612775"/>
              <a:ext cx="650875" cy="854075"/>
            </p14:xfrm>
          </p:contentPart>
        </mc:Choice>
        <mc:Fallback xmlns="">
          <p:pic>
            <p:nvPicPr>
              <p:cNvPr id="160" name="墨迹 159"/>
            </p:nvPicPr>
            <p:blipFill>
              <a:blip r:embed="rId195"/>
            </p:blipFill>
            <p:spPr>
              <a:xfrm>
                <a:off x="8905875" y="612775"/>
                <a:ext cx="650875" cy="854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6" p14:bwMode="auto">
            <p14:nvContentPartPr>
              <p14:cNvPr id="161" name="墨迹 160"/>
              <p14:cNvContentPartPr/>
              <p14:nvPr/>
            </p14:nvContentPartPr>
            <p14:xfrm>
              <a:off x="9585325" y="403225"/>
              <a:ext cx="155575" cy="206375"/>
            </p14:xfrm>
          </p:contentPart>
        </mc:Choice>
        <mc:Fallback xmlns="">
          <p:pic>
            <p:nvPicPr>
              <p:cNvPr id="161" name="墨迹 160"/>
            </p:nvPicPr>
            <p:blipFill>
              <a:blip r:embed="rId197"/>
            </p:blipFill>
            <p:spPr>
              <a:xfrm>
                <a:off x="9585325" y="403225"/>
                <a:ext cx="155575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8" p14:bwMode="auto">
            <p14:nvContentPartPr>
              <p14:cNvPr id="162" name="墨迹 161"/>
              <p14:cNvContentPartPr/>
              <p14:nvPr/>
            </p14:nvContentPartPr>
            <p14:xfrm>
              <a:off x="9839325" y="444500"/>
              <a:ext cx="73025" cy="12700"/>
            </p14:xfrm>
          </p:contentPart>
        </mc:Choice>
        <mc:Fallback xmlns="">
          <p:pic>
            <p:nvPicPr>
              <p:cNvPr id="162" name="墨迹 161"/>
            </p:nvPicPr>
            <p:blipFill>
              <a:blip r:embed="rId199"/>
            </p:blipFill>
            <p:spPr>
              <a:xfrm>
                <a:off x="9839325" y="444500"/>
                <a:ext cx="73025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0" p14:bwMode="auto">
            <p14:nvContentPartPr>
              <p14:cNvPr id="163" name="墨迹 162"/>
              <p14:cNvContentPartPr/>
              <p14:nvPr/>
            </p14:nvContentPartPr>
            <p14:xfrm>
              <a:off x="9804400" y="565150"/>
              <a:ext cx="95250" cy="3175"/>
            </p14:xfrm>
          </p:contentPart>
        </mc:Choice>
        <mc:Fallback xmlns="">
          <p:pic>
            <p:nvPicPr>
              <p:cNvPr id="163" name="墨迹 162"/>
            </p:nvPicPr>
            <p:blipFill>
              <a:blip r:embed="rId201"/>
            </p:blipFill>
            <p:spPr>
              <a:xfrm>
                <a:off x="9804400" y="565150"/>
                <a:ext cx="95250" cy="3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2" p14:bwMode="auto">
            <p14:nvContentPartPr>
              <p14:cNvPr id="164" name="墨迹 163"/>
              <p14:cNvContentPartPr/>
              <p14:nvPr/>
            </p14:nvContentPartPr>
            <p14:xfrm>
              <a:off x="10004425" y="307975"/>
              <a:ext cx="95250" cy="279400"/>
            </p14:xfrm>
          </p:contentPart>
        </mc:Choice>
        <mc:Fallback xmlns="">
          <p:pic>
            <p:nvPicPr>
              <p:cNvPr id="164" name="墨迹 163"/>
            </p:nvPicPr>
            <p:blipFill>
              <a:blip r:embed="rId203"/>
            </p:blipFill>
            <p:spPr>
              <a:xfrm>
                <a:off x="10004425" y="307975"/>
                <a:ext cx="95250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4" p14:bwMode="auto">
            <p14:nvContentPartPr>
              <p14:cNvPr id="165" name="墨迹 164"/>
              <p14:cNvContentPartPr/>
              <p14:nvPr/>
            </p14:nvContentPartPr>
            <p14:xfrm>
              <a:off x="10191750" y="431800"/>
              <a:ext cx="117475" cy="6350"/>
            </p14:xfrm>
          </p:contentPart>
        </mc:Choice>
        <mc:Fallback xmlns="">
          <p:pic>
            <p:nvPicPr>
              <p:cNvPr id="165" name="墨迹 164"/>
            </p:nvPicPr>
            <p:blipFill>
              <a:blip r:embed="rId205"/>
            </p:blipFill>
            <p:spPr>
              <a:xfrm>
                <a:off x="10191750" y="431800"/>
                <a:ext cx="117475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6" p14:bwMode="auto">
            <p14:nvContentPartPr>
              <p14:cNvPr id="166" name="墨迹 165"/>
              <p14:cNvContentPartPr/>
              <p14:nvPr/>
            </p14:nvContentPartPr>
            <p14:xfrm>
              <a:off x="10179050" y="520700"/>
              <a:ext cx="123825" cy="12700"/>
            </p14:xfrm>
          </p:contentPart>
        </mc:Choice>
        <mc:Fallback xmlns="">
          <p:pic>
            <p:nvPicPr>
              <p:cNvPr id="166" name="墨迹 165"/>
            </p:nvPicPr>
            <p:blipFill>
              <a:blip r:embed="rId207"/>
            </p:blipFill>
            <p:spPr>
              <a:xfrm>
                <a:off x="10179050" y="520700"/>
                <a:ext cx="123825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8" p14:bwMode="auto">
            <p14:nvContentPartPr>
              <p14:cNvPr id="167" name="墨迹 166"/>
              <p14:cNvContentPartPr/>
              <p14:nvPr/>
            </p14:nvContentPartPr>
            <p14:xfrm>
              <a:off x="10372725" y="387350"/>
              <a:ext cx="174625" cy="184150"/>
            </p14:xfrm>
          </p:contentPart>
        </mc:Choice>
        <mc:Fallback xmlns="">
          <p:pic>
            <p:nvPicPr>
              <p:cNvPr id="167" name="墨迹 166"/>
            </p:nvPicPr>
            <p:blipFill>
              <a:blip r:embed="rId209"/>
            </p:blipFill>
            <p:spPr>
              <a:xfrm>
                <a:off x="10372725" y="387350"/>
                <a:ext cx="174625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0" p14:bwMode="auto">
            <p14:nvContentPartPr>
              <p14:cNvPr id="168" name="墨迹 167"/>
              <p14:cNvContentPartPr/>
              <p14:nvPr/>
            </p14:nvContentPartPr>
            <p14:xfrm>
              <a:off x="9620250" y="673100"/>
              <a:ext cx="1162050" cy="85725"/>
            </p14:xfrm>
          </p:contentPart>
        </mc:Choice>
        <mc:Fallback xmlns="">
          <p:pic>
            <p:nvPicPr>
              <p:cNvPr id="168" name="墨迹 167"/>
            </p:nvPicPr>
            <p:blipFill>
              <a:blip r:embed="rId211"/>
            </p:blipFill>
            <p:spPr>
              <a:xfrm>
                <a:off x="9620250" y="673100"/>
                <a:ext cx="1162050" cy="85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2" p14:bwMode="auto">
            <p14:nvContentPartPr>
              <p14:cNvPr id="169" name="墨迹 168"/>
              <p14:cNvContentPartPr/>
              <p14:nvPr/>
            </p14:nvContentPartPr>
            <p14:xfrm>
              <a:off x="9839325" y="196850"/>
              <a:ext cx="25400" cy="187325"/>
            </p14:xfrm>
          </p:contentPart>
        </mc:Choice>
        <mc:Fallback xmlns="">
          <p:pic>
            <p:nvPicPr>
              <p:cNvPr id="169" name="墨迹 168"/>
            </p:nvPicPr>
            <p:blipFill>
              <a:blip r:embed="rId213"/>
            </p:blipFill>
            <p:spPr>
              <a:xfrm>
                <a:off x="9839325" y="196850"/>
                <a:ext cx="25400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4" p14:bwMode="auto">
            <p14:nvContentPartPr>
              <p14:cNvPr id="170" name="墨迹 169"/>
              <p14:cNvContentPartPr/>
              <p14:nvPr/>
            </p14:nvContentPartPr>
            <p14:xfrm>
              <a:off x="9883775" y="82550"/>
              <a:ext cx="136525" cy="82550"/>
            </p14:xfrm>
          </p:contentPart>
        </mc:Choice>
        <mc:Fallback xmlns="">
          <p:pic>
            <p:nvPicPr>
              <p:cNvPr id="170" name="墨迹 169"/>
            </p:nvPicPr>
            <p:blipFill>
              <a:blip r:embed="rId215"/>
            </p:blipFill>
            <p:spPr>
              <a:xfrm>
                <a:off x="9883775" y="82550"/>
                <a:ext cx="136525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6" p14:bwMode="auto">
            <p14:nvContentPartPr>
              <p14:cNvPr id="171" name="墨迹 170"/>
              <p14:cNvContentPartPr/>
              <p14:nvPr/>
            </p14:nvContentPartPr>
            <p14:xfrm>
              <a:off x="10045700" y="85725"/>
              <a:ext cx="47625" cy="79375"/>
            </p14:xfrm>
          </p:contentPart>
        </mc:Choice>
        <mc:Fallback xmlns="">
          <p:pic>
            <p:nvPicPr>
              <p:cNvPr id="171" name="墨迹 170"/>
            </p:nvPicPr>
            <p:blipFill>
              <a:blip r:embed="rId217"/>
            </p:blipFill>
            <p:spPr>
              <a:xfrm>
                <a:off x="10045700" y="85725"/>
                <a:ext cx="47625" cy="79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8" p14:bwMode="auto">
            <p14:nvContentPartPr>
              <p14:cNvPr id="172" name="墨迹 171"/>
              <p14:cNvContentPartPr/>
              <p14:nvPr/>
            </p14:nvContentPartPr>
            <p14:xfrm>
              <a:off x="10160000" y="57150"/>
              <a:ext cx="76200" cy="117475"/>
            </p14:xfrm>
          </p:contentPart>
        </mc:Choice>
        <mc:Fallback xmlns="">
          <p:pic>
            <p:nvPicPr>
              <p:cNvPr id="172" name="墨迹 171"/>
            </p:nvPicPr>
            <p:blipFill>
              <a:blip r:embed="rId219"/>
            </p:blipFill>
            <p:spPr>
              <a:xfrm>
                <a:off x="10160000" y="57150"/>
                <a:ext cx="76200" cy="117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0" p14:bwMode="auto">
            <p14:nvContentPartPr>
              <p14:cNvPr id="173" name="墨迹 172"/>
              <p14:cNvContentPartPr/>
              <p14:nvPr/>
            </p14:nvContentPartPr>
            <p14:xfrm>
              <a:off x="10245725" y="92075"/>
              <a:ext cx="9525" cy="88900"/>
            </p14:xfrm>
          </p:contentPart>
        </mc:Choice>
        <mc:Fallback xmlns="">
          <p:pic>
            <p:nvPicPr>
              <p:cNvPr id="173" name="墨迹 172"/>
            </p:nvPicPr>
            <p:blipFill>
              <a:blip r:embed="rId221"/>
            </p:blipFill>
            <p:spPr>
              <a:xfrm>
                <a:off x="10245725" y="92075"/>
                <a:ext cx="9525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2" p14:bwMode="auto">
            <p14:nvContentPartPr>
              <p14:cNvPr id="174" name="墨迹 173"/>
              <p14:cNvContentPartPr/>
              <p14:nvPr/>
            </p14:nvContentPartPr>
            <p14:xfrm>
              <a:off x="10261600" y="60325"/>
              <a:ext cx="6350" cy="360"/>
            </p14:xfrm>
          </p:contentPart>
        </mc:Choice>
        <mc:Fallback xmlns="">
          <p:pic>
            <p:nvPicPr>
              <p:cNvPr id="174" name="墨迹 173"/>
            </p:nvPicPr>
            <p:blipFill>
              <a:blip r:embed="rId223"/>
            </p:blipFill>
            <p:spPr>
              <a:xfrm>
                <a:off x="10261600" y="603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4" p14:bwMode="auto">
            <p14:nvContentPartPr>
              <p14:cNvPr id="175" name="墨迹 174"/>
              <p14:cNvContentPartPr/>
              <p14:nvPr/>
            </p14:nvContentPartPr>
            <p14:xfrm>
              <a:off x="10290175" y="82550"/>
              <a:ext cx="104775" cy="161925"/>
            </p14:xfrm>
          </p:contentPart>
        </mc:Choice>
        <mc:Fallback xmlns="">
          <p:pic>
            <p:nvPicPr>
              <p:cNvPr id="175" name="墨迹 174"/>
            </p:nvPicPr>
            <p:blipFill>
              <a:blip r:embed="rId225"/>
            </p:blipFill>
            <p:spPr>
              <a:xfrm>
                <a:off x="10290175" y="82550"/>
                <a:ext cx="104775" cy="161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6" p14:bwMode="auto">
            <p14:nvContentPartPr>
              <p14:cNvPr id="176" name="墨迹 175"/>
              <p14:cNvContentPartPr/>
              <p14:nvPr/>
            </p14:nvContentPartPr>
            <p14:xfrm>
              <a:off x="10410825" y="79375"/>
              <a:ext cx="130175" cy="127000"/>
            </p14:xfrm>
          </p:contentPart>
        </mc:Choice>
        <mc:Fallback xmlns="">
          <p:pic>
            <p:nvPicPr>
              <p:cNvPr id="176" name="墨迹 175"/>
            </p:nvPicPr>
            <p:blipFill>
              <a:blip r:embed="rId227"/>
            </p:blipFill>
            <p:spPr>
              <a:xfrm>
                <a:off x="10410825" y="79375"/>
                <a:ext cx="130175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8" p14:bwMode="auto">
            <p14:nvContentPartPr>
              <p14:cNvPr id="177" name="墨迹 176"/>
              <p14:cNvContentPartPr/>
              <p14:nvPr/>
            </p14:nvContentPartPr>
            <p14:xfrm>
              <a:off x="10201275" y="231775"/>
              <a:ext cx="60325" cy="136525"/>
            </p14:xfrm>
          </p:contentPart>
        </mc:Choice>
        <mc:Fallback xmlns="">
          <p:pic>
            <p:nvPicPr>
              <p:cNvPr id="177" name="墨迹 176"/>
            </p:nvPicPr>
            <p:blipFill>
              <a:blip r:embed="rId229"/>
            </p:blipFill>
            <p:spPr>
              <a:xfrm>
                <a:off x="10201275" y="231775"/>
                <a:ext cx="60325" cy="136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0" p14:bwMode="auto">
            <p14:nvContentPartPr>
              <p14:cNvPr id="178" name="墨迹 177"/>
              <p14:cNvContentPartPr/>
              <p14:nvPr/>
            </p14:nvContentPartPr>
            <p14:xfrm>
              <a:off x="10417175" y="1098550"/>
              <a:ext cx="165100" cy="177800"/>
            </p14:xfrm>
          </p:contentPart>
        </mc:Choice>
        <mc:Fallback xmlns="">
          <p:pic>
            <p:nvPicPr>
              <p:cNvPr id="178" name="墨迹 177"/>
            </p:nvPicPr>
            <p:blipFill>
              <a:blip r:embed="rId231"/>
            </p:blipFill>
            <p:spPr>
              <a:xfrm>
                <a:off x="10417175" y="1098550"/>
                <a:ext cx="16510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2" p14:bwMode="auto">
            <p14:nvContentPartPr>
              <p14:cNvPr id="179" name="墨迹 178"/>
              <p14:cNvContentPartPr/>
              <p14:nvPr/>
            </p14:nvContentPartPr>
            <p14:xfrm>
              <a:off x="10610850" y="1155700"/>
              <a:ext cx="142875" cy="15875"/>
            </p14:xfrm>
          </p:contentPart>
        </mc:Choice>
        <mc:Fallback xmlns="">
          <p:pic>
            <p:nvPicPr>
              <p:cNvPr id="179" name="墨迹 178"/>
            </p:nvPicPr>
            <p:blipFill>
              <a:blip r:embed="rId233"/>
            </p:blipFill>
            <p:spPr>
              <a:xfrm>
                <a:off x="10610850" y="1155700"/>
                <a:ext cx="142875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4" p14:bwMode="auto">
            <p14:nvContentPartPr>
              <p14:cNvPr id="180" name="墨迹 179"/>
              <p14:cNvContentPartPr/>
              <p14:nvPr/>
            </p14:nvContentPartPr>
            <p14:xfrm>
              <a:off x="10648950" y="1247775"/>
              <a:ext cx="98425" cy="9525"/>
            </p14:xfrm>
          </p:contentPart>
        </mc:Choice>
        <mc:Fallback xmlns="">
          <p:pic>
            <p:nvPicPr>
              <p:cNvPr id="180" name="墨迹 179"/>
            </p:nvPicPr>
            <p:blipFill>
              <a:blip r:embed="rId235"/>
            </p:blipFill>
            <p:spPr>
              <a:xfrm>
                <a:off x="10648950" y="1247775"/>
                <a:ext cx="98425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6" p14:bwMode="auto">
            <p14:nvContentPartPr>
              <p14:cNvPr id="181" name="墨迹 180"/>
              <p14:cNvContentPartPr/>
              <p14:nvPr/>
            </p14:nvContentPartPr>
            <p14:xfrm>
              <a:off x="10760075" y="1079500"/>
              <a:ext cx="92075" cy="260350"/>
            </p14:xfrm>
          </p:contentPart>
        </mc:Choice>
        <mc:Fallback xmlns="">
          <p:pic>
            <p:nvPicPr>
              <p:cNvPr id="181" name="墨迹 180"/>
            </p:nvPicPr>
            <p:blipFill>
              <a:blip r:embed="rId237"/>
            </p:blipFill>
            <p:spPr>
              <a:xfrm>
                <a:off x="10760075" y="1079500"/>
                <a:ext cx="92075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8" p14:bwMode="auto">
            <p14:nvContentPartPr>
              <p14:cNvPr id="182" name="墨迹 181"/>
              <p14:cNvContentPartPr/>
              <p14:nvPr/>
            </p14:nvContentPartPr>
            <p14:xfrm>
              <a:off x="10902950" y="1035050"/>
              <a:ext cx="6350" cy="360"/>
            </p14:xfrm>
          </p:contentPart>
        </mc:Choice>
        <mc:Fallback xmlns="">
          <p:pic>
            <p:nvPicPr>
              <p:cNvPr id="182" name="墨迹 181"/>
            </p:nvPicPr>
            <p:blipFill>
              <a:blip r:embed="rId223"/>
            </p:blipFill>
            <p:spPr>
              <a:xfrm>
                <a:off x="10902950" y="10350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9" p14:bwMode="auto">
            <p14:nvContentPartPr>
              <p14:cNvPr id="183" name="墨迹 182"/>
              <p14:cNvContentPartPr/>
              <p14:nvPr/>
            </p14:nvContentPartPr>
            <p14:xfrm>
              <a:off x="10874375" y="1035050"/>
              <a:ext cx="76200" cy="266700"/>
            </p14:xfrm>
          </p:contentPart>
        </mc:Choice>
        <mc:Fallback xmlns="">
          <p:pic>
            <p:nvPicPr>
              <p:cNvPr id="183" name="墨迹 182"/>
            </p:nvPicPr>
            <p:blipFill>
              <a:blip r:embed="rId240"/>
            </p:blipFill>
            <p:spPr>
              <a:xfrm>
                <a:off x="10874375" y="1035050"/>
                <a:ext cx="76200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1" p14:bwMode="auto">
            <p14:nvContentPartPr>
              <p14:cNvPr id="184" name="墨迹 183"/>
              <p14:cNvContentPartPr/>
              <p14:nvPr/>
            </p14:nvContentPartPr>
            <p14:xfrm>
              <a:off x="11001375" y="1158875"/>
              <a:ext cx="69850" cy="31750"/>
            </p14:xfrm>
          </p:contentPart>
        </mc:Choice>
        <mc:Fallback xmlns="">
          <p:pic>
            <p:nvPicPr>
              <p:cNvPr id="184" name="墨迹 183"/>
            </p:nvPicPr>
            <p:blipFill>
              <a:blip r:embed="rId242"/>
            </p:blipFill>
            <p:spPr>
              <a:xfrm>
                <a:off x="11001375" y="1158875"/>
                <a:ext cx="6985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3" p14:bwMode="auto">
            <p14:nvContentPartPr>
              <p14:cNvPr id="185" name="墨迹 184"/>
              <p14:cNvContentPartPr/>
              <p14:nvPr/>
            </p14:nvContentPartPr>
            <p14:xfrm>
              <a:off x="11007725" y="1263650"/>
              <a:ext cx="79375" cy="6350"/>
            </p14:xfrm>
          </p:contentPart>
        </mc:Choice>
        <mc:Fallback xmlns="">
          <p:pic>
            <p:nvPicPr>
              <p:cNvPr id="185" name="墨迹 184"/>
            </p:nvPicPr>
            <p:blipFill>
              <a:blip r:embed="rId244"/>
            </p:blipFill>
            <p:spPr>
              <a:xfrm>
                <a:off x="11007725" y="1263650"/>
                <a:ext cx="79375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5" p14:bwMode="auto">
            <p14:nvContentPartPr>
              <p14:cNvPr id="186" name="墨迹 185"/>
              <p14:cNvContentPartPr/>
              <p14:nvPr/>
            </p14:nvContentPartPr>
            <p14:xfrm>
              <a:off x="11217275" y="1162050"/>
              <a:ext cx="6350" cy="360"/>
            </p14:xfrm>
          </p:contentPart>
        </mc:Choice>
        <mc:Fallback xmlns="">
          <p:pic>
            <p:nvPicPr>
              <p:cNvPr id="186" name="墨迹 185"/>
            </p:nvPicPr>
            <p:blipFill>
              <a:blip r:embed="rId223"/>
            </p:blipFill>
            <p:spPr>
              <a:xfrm>
                <a:off x="11217275" y="11620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6" p14:bwMode="auto">
            <p14:nvContentPartPr>
              <p14:cNvPr id="187" name="墨迹 186"/>
              <p14:cNvContentPartPr/>
              <p14:nvPr/>
            </p14:nvContentPartPr>
            <p14:xfrm>
              <a:off x="11131550" y="1162050"/>
              <a:ext cx="98425" cy="133350"/>
            </p14:xfrm>
          </p:contentPart>
        </mc:Choice>
        <mc:Fallback xmlns="">
          <p:pic>
            <p:nvPicPr>
              <p:cNvPr id="187" name="墨迹 186"/>
            </p:nvPicPr>
            <p:blipFill>
              <a:blip r:embed="rId247"/>
            </p:blipFill>
            <p:spPr>
              <a:xfrm>
                <a:off x="11131550" y="1162050"/>
                <a:ext cx="98425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8" p14:bwMode="auto">
            <p14:nvContentPartPr>
              <p14:cNvPr id="188" name="墨迹 187"/>
              <p14:cNvContentPartPr/>
              <p14:nvPr/>
            </p14:nvContentPartPr>
            <p14:xfrm>
              <a:off x="11249025" y="1104900"/>
              <a:ext cx="127000" cy="311150"/>
            </p14:xfrm>
          </p:contentPart>
        </mc:Choice>
        <mc:Fallback xmlns="">
          <p:pic>
            <p:nvPicPr>
              <p:cNvPr id="188" name="墨迹 187"/>
            </p:nvPicPr>
            <p:blipFill>
              <a:blip r:embed="rId249"/>
            </p:blipFill>
            <p:spPr>
              <a:xfrm>
                <a:off x="11249025" y="1104900"/>
                <a:ext cx="127000" cy="311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0" p14:bwMode="auto">
            <p14:nvContentPartPr>
              <p14:cNvPr id="189" name="墨迹 188"/>
              <p14:cNvContentPartPr/>
              <p14:nvPr/>
            </p14:nvContentPartPr>
            <p14:xfrm>
              <a:off x="1473200" y="2635250"/>
              <a:ext cx="327025" cy="317500"/>
            </p14:xfrm>
          </p:contentPart>
        </mc:Choice>
        <mc:Fallback xmlns="">
          <p:pic>
            <p:nvPicPr>
              <p:cNvPr id="189" name="墨迹 188"/>
            </p:nvPicPr>
            <p:blipFill>
              <a:blip r:embed="rId251"/>
            </p:blipFill>
            <p:spPr>
              <a:xfrm>
                <a:off x="1473200" y="2635250"/>
                <a:ext cx="327025" cy="317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2" p14:bwMode="auto">
            <p14:nvContentPartPr>
              <p14:cNvPr id="190" name="墨迹 189"/>
              <p14:cNvContentPartPr/>
              <p14:nvPr/>
            </p14:nvContentPartPr>
            <p14:xfrm>
              <a:off x="3076575" y="1250950"/>
              <a:ext cx="101600" cy="177800"/>
            </p14:xfrm>
          </p:contentPart>
        </mc:Choice>
        <mc:Fallback xmlns="">
          <p:pic>
            <p:nvPicPr>
              <p:cNvPr id="190" name="墨迹 189"/>
            </p:nvPicPr>
            <p:blipFill>
              <a:blip r:embed="rId253"/>
            </p:blipFill>
            <p:spPr>
              <a:xfrm>
                <a:off x="3076575" y="1250950"/>
                <a:ext cx="10160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4" p14:bwMode="auto">
            <p14:nvContentPartPr>
              <p14:cNvPr id="191" name="墨迹 190"/>
              <p14:cNvContentPartPr/>
              <p14:nvPr/>
            </p14:nvContentPartPr>
            <p14:xfrm>
              <a:off x="3197225" y="1381125"/>
              <a:ext cx="6350" cy="360"/>
            </p14:xfrm>
          </p:contentPart>
        </mc:Choice>
        <mc:Fallback xmlns="">
          <p:pic>
            <p:nvPicPr>
              <p:cNvPr id="191" name="墨迹 190"/>
            </p:nvPicPr>
            <p:blipFill>
              <a:blip r:embed="rId223"/>
            </p:blipFill>
            <p:spPr>
              <a:xfrm>
                <a:off x="3197225" y="13811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5" p14:bwMode="auto">
            <p14:nvContentPartPr>
              <p14:cNvPr id="192" name="墨迹 191"/>
              <p14:cNvContentPartPr/>
              <p14:nvPr/>
            </p14:nvContentPartPr>
            <p14:xfrm>
              <a:off x="3159125" y="1304925"/>
              <a:ext cx="244475" cy="149225"/>
            </p14:xfrm>
          </p:contentPart>
        </mc:Choice>
        <mc:Fallback xmlns="">
          <p:pic>
            <p:nvPicPr>
              <p:cNvPr id="192" name="墨迹 191"/>
            </p:nvPicPr>
            <p:blipFill>
              <a:blip r:embed="rId256"/>
            </p:blipFill>
            <p:spPr>
              <a:xfrm>
                <a:off x="3159125" y="1304925"/>
                <a:ext cx="244475" cy="149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7" p14:bwMode="auto">
            <p14:nvContentPartPr>
              <p14:cNvPr id="193" name="墨迹 192"/>
              <p14:cNvContentPartPr/>
              <p14:nvPr/>
            </p14:nvContentPartPr>
            <p14:xfrm>
              <a:off x="3416300" y="1308100"/>
              <a:ext cx="250825" cy="146050"/>
            </p14:xfrm>
          </p:contentPart>
        </mc:Choice>
        <mc:Fallback xmlns="">
          <p:pic>
            <p:nvPicPr>
              <p:cNvPr id="193" name="墨迹 192"/>
            </p:nvPicPr>
            <p:blipFill>
              <a:blip r:embed="rId258"/>
            </p:blipFill>
            <p:spPr>
              <a:xfrm>
                <a:off x="3416300" y="1308100"/>
                <a:ext cx="250825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9" p14:bwMode="auto">
            <p14:nvContentPartPr>
              <p14:cNvPr id="194" name="墨迹 193"/>
              <p14:cNvContentPartPr/>
              <p14:nvPr/>
            </p14:nvContentPartPr>
            <p14:xfrm>
              <a:off x="3654425" y="1263650"/>
              <a:ext cx="111125" cy="203200"/>
            </p14:xfrm>
          </p:contentPart>
        </mc:Choice>
        <mc:Fallback xmlns="">
          <p:pic>
            <p:nvPicPr>
              <p:cNvPr id="194" name="墨迹 193"/>
            </p:nvPicPr>
            <p:blipFill>
              <a:blip r:embed="rId260"/>
            </p:blipFill>
            <p:spPr>
              <a:xfrm>
                <a:off x="3654425" y="1263650"/>
                <a:ext cx="111125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1" p14:bwMode="auto">
            <p14:nvContentPartPr>
              <p14:cNvPr id="195" name="墨迹 194"/>
              <p14:cNvContentPartPr/>
              <p14:nvPr/>
            </p14:nvContentPartPr>
            <p14:xfrm>
              <a:off x="3733800" y="1279525"/>
              <a:ext cx="6350" cy="360"/>
            </p14:xfrm>
          </p:contentPart>
        </mc:Choice>
        <mc:Fallback xmlns="">
          <p:pic>
            <p:nvPicPr>
              <p:cNvPr id="195" name="墨迹 194"/>
            </p:nvPicPr>
            <p:blipFill>
              <a:blip r:embed="rId223"/>
            </p:blipFill>
            <p:spPr>
              <a:xfrm>
                <a:off x="3733800" y="12795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2" p14:bwMode="auto">
            <p14:nvContentPartPr>
              <p14:cNvPr id="196" name="墨迹 195"/>
              <p14:cNvContentPartPr/>
              <p14:nvPr/>
            </p14:nvContentPartPr>
            <p14:xfrm>
              <a:off x="3816350" y="1304925"/>
              <a:ext cx="101600" cy="234950"/>
            </p14:xfrm>
          </p:contentPart>
        </mc:Choice>
        <mc:Fallback xmlns="">
          <p:pic>
            <p:nvPicPr>
              <p:cNvPr id="196" name="墨迹 195"/>
            </p:nvPicPr>
            <p:blipFill>
              <a:blip r:embed="rId263"/>
            </p:blipFill>
            <p:spPr>
              <a:xfrm>
                <a:off x="3816350" y="1304925"/>
                <a:ext cx="101600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4" p14:bwMode="auto">
            <p14:nvContentPartPr>
              <p14:cNvPr id="197" name="墨迹 196"/>
              <p14:cNvContentPartPr/>
              <p14:nvPr/>
            </p14:nvContentPartPr>
            <p14:xfrm>
              <a:off x="4095750" y="1403350"/>
              <a:ext cx="152400" cy="360"/>
            </p14:xfrm>
          </p:contentPart>
        </mc:Choice>
        <mc:Fallback xmlns="">
          <p:pic>
            <p:nvPicPr>
              <p:cNvPr id="197" name="墨迹 196"/>
            </p:nvPicPr>
            <p:blipFill>
              <a:blip r:embed="rId265"/>
            </p:blipFill>
            <p:spPr>
              <a:xfrm>
                <a:off x="4095750" y="1403350"/>
                <a:ext cx="1524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6" p14:bwMode="auto">
            <p14:nvContentPartPr>
              <p14:cNvPr id="198" name="墨迹 197"/>
              <p14:cNvContentPartPr/>
              <p14:nvPr/>
            </p14:nvContentPartPr>
            <p14:xfrm>
              <a:off x="4413250" y="1371600"/>
              <a:ext cx="6350" cy="360"/>
            </p14:xfrm>
          </p:contentPart>
        </mc:Choice>
        <mc:Fallback xmlns="">
          <p:pic>
            <p:nvPicPr>
              <p:cNvPr id="198" name="墨迹 197"/>
            </p:nvPicPr>
            <p:blipFill>
              <a:blip r:embed="rId223"/>
            </p:blipFill>
            <p:spPr>
              <a:xfrm>
                <a:off x="4413250" y="137160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7" p14:bwMode="auto">
            <p14:nvContentPartPr>
              <p14:cNvPr id="199" name="墨迹 198"/>
              <p14:cNvContentPartPr/>
              <p14:nvPr/>
            </p14:nvContentPartPr>
            <p14:xfrm>
              <a:off x="4403725" y="1371600"/>
              <a:ext cx="203200" cy="107950"/>
            </p14:xfrm>
          </p:contentPart>
        </mc:Choice>
        <mc:Fallback xmlns="">
          <p:pic>
            <p:nvPicPr>
              <p:cNvPr id="199" name="墨迹 198"/>
            </p:nvPicPr>
            <p:blipFill>
              <a:blip r:embed="rId268"/>
            </p:blipFill>
            <p:spPr>
              <a:xfrm>
                <a:off x="4403725" y="1371600"/>
                <a:ext cx="20320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9" p14:bwMode="auto">
            <p14:nvContentPartPr>
              <p14:cNvPr id="200" name="墨迹 199"/>
              <p14:cNvContentPartPr/>
              <p14:nvPr/>
            </p14:nvContentPartPr>
            <p14:xfrm>
              <a:off x="4746625" y="1339850"/>
              <a:ext cx="355600" cy="200025"/>
            </p14:xfrm>
          </p:contentPart>
        </mc:Choice>
        <mc:Fallback xmlns="">
          <p:pic>
            <p:nvPicPr>
              <p:cNvPr id="200" name="墨迹 199"/>
            </p:nvPicPr>
            <p:blipFill>
              <a:blip r:embed="rId270"/>
            </p:blipFill>
            <p:spPr>
              <a:xfrm>
                <a:off x="4746625" y="1339850"/>
                <a:ext cx="355600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1" p14:bwMode="auto">
            <p14:nvContentPartPr>
              <p14:cNvPr id="201" name="墨迹 200"/>
              <p14:cNvContentPartPr/>
              <p14:nvPr/>
            </p14:nvContentPartPr>
            <p14:xfrm>
              <a:off x="4991100" y="1387475"/>
              <a:ext cx="6350" cy="360"/>
            </p14:xfrm>
          </p:contentPart>
        </mc:Choice>
        <mc:Fallback xmlns="">
          <p:pic>
            <p:nvPicPr>
              <p:cNvPr id="201" name="墨迹 200"/>
            </p:nvPicPr>
            <p:blipFill>
              <a:blip r:embed="rId223"/>
            </p:blipFill>
            <p:spPr>
              <a:xfrm>
                <a:off x="4991100" y="13874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2" p14:bwMode="auto">
            <p14:nvContentPartPr>
              <p14:cNvPr id="202" name="墨迹 201"/>
              <p14:cNvContentPartPr/>
              <p14:nvPr/>
            </p14:nvContentPartPr>
            <p14:xfrm>
              <a:off x="4914900" y="1304925"/>
              <a:ext cx="28575" cy="260350"/>
            </p14:xfrm>
          </p:contentPart>
        </mc:Choice>
        <mc:Fallback xmlns="">
          <p:pic>
            <p:nvPicPr>
              <p:cNvPr id="202" name="墨迹 201"/>
            </p:nvPicPr>
            <p:blipFill>
              <a:blip r:embed="rId273"/>
            </p:blipFill>
            <p:spPr>
              <a:xfrm>
                <a:off x="4914900" y="1304925"/>
                <a:ext cx="28575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4" p14:bwMode="auto">
            <p14:nvContentPartPr>
              <p14:cNvPr id="203" name="墨迹 202"/>
              <p14:cNvContentPartPr/>
              <p14:nvPr/>
            </p14:nvContentPartPr>
            <p14:xfrm>
              <a:off x="5057775" y="1425575"/>
              <a:ext cx="101600" cy="171450"/>
            </p14:xfrm>
          </p:contentPart>
        </mc:Choice>
        <mc:Fallback xmlns="">
          <p:pic>
            <p:nvPicPr>
              <p:cNvPr id="203" name="墨迹 202"/>
            </p:nvPicPr>
            <p:blipFill>
              <a:blip r:embed="rId275"/>
            </p:blipFill>
            <p:spPr>
              <a:xfrm>
                <a:off x="5057775" y="1425575"/>
                <a:ext cx="10160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6" p14:bwMode="auto">
            <p14:nvContentPartPr>
              <p14:cNvPr id="204" name="墨迹 203"/>
              <p14:cNvContentPartPr/>
              <p14:nvPr/>
            </p14:nvContentPartPr>
            <p14:xfrm>
              <a:off x="5311775" y="1311275"/>
              <a:ext cx="101600" cy="247650"/>
            </p14:xfrm>
          </p:contentPart>
        </mc:Choice>
        <mc:Fallback xmlns="">
          <p:pic>
            <p:nvPicPr>
              <p:cNvPr id="204" name="墨迹 203"/>
            </p:nvPicPr>
            <p:blipFill>
              <a:blip r:embed="rId277"/>
            </p:blipFill>
            <p:spPr>
              <a:xfrm>
                <a:off x="5311775" y="1311275"/>
                <a:ext cx="101600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8" p14:bwMode="auto">
            <p14:nvContentPartPr>
              <p14:cNvPr id="205" name="墨迹 204"/>
              <p14:cNvContentPartPr/>
              <p14:nvPr/>
            </p14:nvContentPartPr>
            <p14:xfrm>
              <a:off x="5429250" y="1355725"/>
              <a:ext cx="533400" cy="193675"/>
            </p14:xfrm>
          </p:contentPart>
        </mc:Choice>
        <mc:Fallback xmlns="">
          <p:pic>
            <p:nvPicPr>
              <p:cNvPr id="205" name="墨迹 204"/>
            </p:nvPicPr>
            <p:blipFill>
              <a:blip r:embed="rId279"/>
            </p:blipFill>
            <p:spPr>
              <a:xfrm>
                <a:off x="5429250" y="1355725"/>
                <a:ext cx="533400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0" p14:bwMode="auto">
            <p14:nvContentPartPr>
              <p14:cNvPr id="206" name="墨迹 205"/>
              <p14:cNvContentPartPr/>
              <p14:nvPr/>
            </p14:nvContentPartPr>
            <p14:xfrm>
              <a:off x="342900" y="4762500"/>
              <a:ext cx="212725" cy="171450"/>
            </p14:xfrm>
          </p:contentPart>
        </mc:Choice>
        <mc:Fallback xmlns="">
          <p:pic>
            <p:nvPicPr>
              <p:cNvPr id="206" name="墨迹 205"/>
            </p:nvPicPr>
            <p:blipFill>
              <a:blip r:embed="rId281"/>
            </p:blipFill>
            <p:spPr>
              <a:xfrm>
                <a:off x="342900" y="4762500"/>
                <a:ext cx="212725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2" p14:bwMode="auto">
            <p14:nvContentPartPr>
              <p14:cNvPr id="207" name="墨迹 206"/>
              <p14:cNvContentPartPr/>
              <p14:nvPr/>
            </p14:nvContentPartPr>
            <p14:xfrm>
              <a:off x="428625" y="4733925"/>
              <a:ext cx="15875" cy="209550"/>
            </p14:xfrm>
          </p:contentPart>
        </mc:Choice>
        <mc:Fallback xmlns="">
          <p:pic>
            <p:nvPicPr>
              <p:cNvPr id="207" name="墨迹 206"/>
            </p:nvPicPr>
            <p:blipFill>
              <a:blip r:embed="rId283"/>
            </p:blipFill>
            <p:spPr>
              <a:xfrm>
                <a:off x="428625" y="4733925"/>
                <a:ext cx="15875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4" p14:bwMode="auto">
            <p14:nvContentPartPr>
              <p14:cNvPr id="208" name="墨迹 207"/>
              <p14:cNvContentPartPr/>
              <p14:nvPr/>
            </p14:nvContentPartPr>
            <p14:xfrm>
              <a:off x="4254500" y="3187700"/>
              <a:ext cx="498475" cy="384175"/>
            </p14:xfrm>
          </p:contentPart>
        </mc:Choice>
        <mc:Fallback xmlns="">
          <p:pic>
            <p:nvPicPr>
              <p:cNvPr id="208" name="墨迹 207"/>
            </p:nvPicPr>
            <p:blipFill>
              <a:blip r:embed="rId285"/>
            </p:blipFill>
            <p:spPr>
              <a:xfrm>
                <a:off x="4254500" y="3187700"/>
                <a:ext cx="498475" cy="384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6" p14:bwMode="auto">
            <p14:nvContentPartPr>
              <p14:cNvPr id="209" name="墨迹 208"/>
              <p14:cNvContentPartPr/>
              <p14:nvPr/>
            </p14:nvContentPartPr>
            <p14:xfrm>
              <a:off x="5175250" y="3286125"/>
              <a:ext cx="238125" cy="206375"/>
            </p14:xfrm>
          </p:contentPart>
        </mc:Choice>
        <mc:Fallback xmlns="">
          <p:pic>
            <p:nvPicPr>
              <p:cNvPr id="209" name="墨迹 208"/>
            </p:nvPicPr>
            <p:blipFill>
              <a:blip r:embed="rId287"/>
            </p:blipFill>
            <p:spPr>
              <a:xfrm>
                <a:off x="5175250" y="3286125"/>
                <a:ext cx="238125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8" p14:bwMode="auto">
            <p14:nvContentPartPr>
              <p14:cNvPr id="210" name="墨迹 209"/>
              <p14:cNvContentPartPr/>
              <p14:nvPr/>
            </p14:nvContentPartPr>
            <p14:xfrm>
              <a:off x="5816600" y="3263900"/>
              <a:ext cx="635000" cy="285750"/>
            </p14:xfrm>
          </p:contentPart>
        </mc:Choice>
        <mc:Fallback xmlns="">
          <p:pic>
            <p:nvPicPr>
              <p:cNvPr id="210" name="墨迹 209"/>
            </p:nvPicPr>
            <p:blipFill>
              <a:blip r:embed="rId289"/>
            </p:blipFill>
            <p:spPr>
              <a:xfrm>
                <a:off x="5816600" y="3263900"/>
                <a:ext cx="635000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0" p14:bwMode="auto">
            <p14:nvContentPartPr>
              <p14:cNvPr id="211" name="墨迹 210"/>
              <p14:cNvContentPartPr/>
              <p14:nvPr/>
            </p14:nvContentPartPr>
            <p14:xfrm>
              <a:off x="4505325" y="2889250"/>
              <a:ext cx="25400" cy="130175"/>
            </p14:xfrm>
          </p:contentPart>
        </mc:Choice>
        <mc:Fallback xmlns="">
          <p:pic>
            <p:nvPicPr>
              <p:cNvPr id="211" name="墨迹 210"/>
            </p:nvPicPr>
            <p:blipFill>
              <a:blip r:embed="rId291"/>
            </p:blipFill>
            <p:spPr>
              <a:xfrm>
                <a:off x="4505325" y="2889250"/>
                <a:ext cx="25400" cy="130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2" p14:bwMode="auto">
            <p14:nvContentPartPr>
              <p14:cNvPr id="212" name="墨迹 211"/>
              <p14:cNvContentPartPr/>
              <p14:nvPr/>
            </p14:nvContentPartPr>
            <p14:xfrm>
              <a:off x="4578350" y="2876550"/>
              <a:ext cx="3175" cy="130175"/>
            </p14:xfrm>
          </p:contentPart>
        </mc:Choice>
        <mc:Fallback xmlns="">
          <p:pic>
            <p:nvPicPr>
              <p:cNvPr id="212" name="墨迹 211"/>
            </p:nvPicPr>
            <p:blipFill>
              <a:blip r:embed="rId293"/>
            </p:blipFill>
            <p:spPr>
              <a:xfrm>
                <a:off x="4578350" y="2876550"/>
                <a:ext cx="3175" cy="130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4" p14:bwMode="auto">
            <p14:nvContentPartPr>
              <p14:cNvPr id="213" name="墨迹 212"/>
              <p14:cNvContentPartPr/>
              <p14:nvPr/>
            </p14:nvContentPartPr>
            <p14:xfrm>
              <a:off x="4603750" y="2847975"/>
              <a:ext cx="92075" cy="180975"/>
            </p14:xfrm>
          </p:contentPart>
        </mc:Choice>
        <mc:Fallback xmlns="">
          <p:pic>
            <p:nvPicPr>
              <p:cNvPr id="213" name="墨迹 212"/>
            </p:nvPicPr>
            <p:blipFill>
              <a:blip r:embed="rId295"/>
            </p:blipFill>
            <p:spPr>
              <a:xfrm>
                <a:off x="4603750" y="2847975"/>
                <a:ext cx="92075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6" p14:bwMode="auto">
            <p14:nvContentPartPr>
              <p14:cNvPr id="214" name="墨迹 213"/>
              <p14:cNvContentPartPr/>
              <p14:nvPr/>
            </p14:nvContentPartPr>
            <p14:xfrm>
              <a:off x="3670300" y="3613150"/>
              <a:ext cx="50800" cy="200025"/>
            </p14:xfrm>
          </p:contentPart>
        </mc:Choice>
        <mc:Fallback xmlns="">
          <p:pic>
            <p:nvPicPr>
              <p:cNvPr id="214" name="墨迹 213"/>
            </p:nvPicPr>
            <p:blipFill>
              <a:blip r:embed="rId297"/>
            </p:blipFill>
            <p:spPr>
              <a:xfrm>
                <a:off x="3670300" y="3613150"/>
                <a:ext cx="50800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8" p14:bwMode="auto">
            <p14:nvContentPartPr>
              <p14:cNvPr id="215" name="墨迹 214"/>
              <p14:cNvContentPartPr/>
              <p14:nvPr/>
            </p14:nvContentPartPr>
            <p14:xfrm>
              <a:off x="3724275" y="3663950"/>
              <a:ext cx="95250" cy="130175"/>
            </p14:xfrm>
          </p:contentPart>
        </mc:Choice>
        <mc:Fallback xmlns="">
          <p:pic>
            <p:nvPicPr>
              <p:cNvPr id="215" name="墨迹 214"/>
            </p:nvPicPr>
            <p:blipFill>
              <a:blip r:embed="rId299"/>
            </p:blipFill>
            <p:spPr>
              <a:xfrm>
                <a:off x="3724275" y="3663950"/>
                <a:ext cx="95250" cy="130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0" p14:bwMode="auto">
            <p14:nvContentPartPr>
              <p14:cNvPr id="216" name="墨迹 215"/>
              <p14:cNvContentPartPr/>
              <p14:nvPr/>
            </p14:nvContentPartPr>
            <p14:xfrm>
              <a:off x="3822700" y="3629025"/>
              <a:ext cx="63500" cy="209550"/>
            </p14:xfrm>
          </p:contentPart>
        </mc:Choice>
        <mc:Fallback xmlns="">
          <p:pic>
            <p:nvPicPr>
              <p:cNvPr id="216" name="墨迹 215"/>
            </p:nvPicPr>
            <p:blipFill>
              <a:blip r:embed="rId301"/>
            </p:blipFill>
            <p:spPr>
              <a:xfrm>
                <a:off x="3822700" y="3629025"/>
                <a:ext cx="6350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2" p14:bwMode="auto">
            <p14:nvContentPartPr>
              <p14:cNvPr id="217" name="墨迹 216"/>
              <p14:cNvContentPartPr/>
              <p14:nvPr/>
            </p14:nvContentPartPr>
            <p14:xfrm>
              <a:off x="3749675" y="3625850"/>
              <a:ext cx="41275" cy="212725"/>
            </p14:xfrm>
          </p:contentPart>
        </mc:Choice>
        <mc:Fallback xmlns="">
          <p:pic>
            <p:nvPicPr>
              <p:cNvPr id="217" name="墨迹 216"/>
            </p:nvPicPr>
            <p:blipFill>
              <a:blip r:embed="rId303"/>
            </p:blipFill>
            <p:spPr>
              <a:xfrm>
                <a:off x="3749675" y="3625850"/>
                <a:ext cx="41275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4" p14:bwMode="auto">
            <p14:nvContentPartPr>
              <p14:cNvPr id="218" name="墨迹 217"/>
              <p14:cNvContentPartPr/>
              <p14:nvPr/>
            </p14:nvContentPartPr>
            <p14:xfrm>
              <a:off x="3381375" y="3949700"/>
              <a:ext cx="606425" cy="292100"/>
            </p14:xfrm>
          </p:contentPart>
        </mc:Choice>
        <mc:Fallback xmlns="">
          <p:pic>
            <p:nvPicPr>
              <p:cNvPr id="218" name="墨迹 217"/>
            </p:nvPicPr>
            <p:blipFill>
              <a:blip r:embed="rId305"/>
            </p:blipFill>
            <p:spPr>
              <a:xfrm>
                <a:off x="3381375" y="3949700"/>
                <a:ext cx="606425" cy="292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6" p14:bwMode="auto">
            <p14:nvContentPartPr>
              <p14:cNvPr id="219" name="墨迹 218"/>
              <p14:cNvContentPartPr/>
              <p14:nvPr/>
            </p14:nvContentPartPr>
            <p14:xfrm>
              <a:off x="4337050" y="3984625"/>
              <a:ext cx="295275" cy="234950"/>
            </p14:xfrm>
          </p:contentPart>
        </mc:Choice>
        <mc:Fallback xmlns="">
          <p:pic>
            <p:nvPicPr>
              <p:cNvPr id="219" name="墨迹 218"/>
            </p:nvPicPr>
            <p:blipFill>
              <a:blip r:embed="rId307"/>
            </p:blipFill>
            <p:spPr>
              <a:xfrm>
                <a:off x="4337050" y="3984625"/>
                <a:ext cx="295275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8" p14:bwMode="auto">
            <p14:nvContentPartPr>
              <p14:cNvPr id="220" name="墨迹 219"/>
              <p14:cNvContentPartPr/>
              <p14:nvPr/>
            </p14:nvContentPartPr>
            <p14:xfrm>
              <a:off x="5003800" y="3867150"/>
              <a:ext cx="695325" cy="428625"/>
            </p14:xfrm>
          </p:contentPart>
        </mc:Choice>
        <mc:Fallback xmlns="">
          <p:pic>
            <p:nvPicPr>
              <p:cNvPr id="220" name="墨迹 219"/>
            </p:nvPicPr>
            <p:blipFill>
              <a:blip r:embed="rId309"/>
            </p:blipFill>
            <p:spPr>
              <a:xfrm>
                <a:off x="5003800" y="3867150"/>
                <a:ext cx="695325" cy="428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0" p14:bwMode="auto">
            <p14:nvContentPartPr>
              <p14:cNvPr id="221" name="墨迹 220"/>
              <p14:cNvContentPartPr/>
              <p14:nvPr/>
            </p14:nvContentPartPr>
            <p14:xfrm>
              <a:off x="3336925" y="4451350"/>
              <a:ext cx="6350" cy="360"/>
            </p14:xfrm>
          </p:contentPart>
        </mc:Choice>
        <mc:Fallback xmlns="">
          <p:pic>
            <p:nvPicPr>
              <p:cNvPr id="221" name="墨迹 220"/>
            </p:nvPicPr>
            <p:blipFill>
              <a:blip r:embed="rId223"/>
            </p:blipFill>
            <p:spPr>
              <a:xfrm>
                <a:off x="3336925" y="44513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1" p14:bwMode="auto">
            <p14:nvContentPartPr>
              <p14:cNvPr id="222" name="墨迹 221"/>
              <p14:cNvContentPartPr/>
              <p14:nvPr/>
            </p14:nvContentPartPr>
            <p14:xfrm>
              <a:off x="3403600" y="4375150"/>
              <a:ext cx="111125" cy="136525"/>
            </p14:xfrm>
          </p:contentPart>
        </mc:Choice>
        <mc:Fallback xmlns="">
          <p:pic>
            <p:nvPicPr>
              <p:cNvPr id="222" name="墨迹 221"/>
            </p:nvPicPr>
            <p:blipFill>
              <a:blip r:embed="rId312"/>
            </p:blipFill>
            <p:spPr>
              <a:xfrm>
                <a:off x="3403600" y="4375150"/>
                <a:ext cx="111125" cy="136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3" p14:bwMode="auto">
            <p14:nvContentPartPr>
              <p14:cNvPr id="223" name="墨迹 222"/>
              <p14:cNvContentPartPr/>
              <p14:nvPr/>
            </p14:nvContentPartPr>
            <p14:xfrm>
              <a:off x="3349625" y="4340225"/>
              <a:ext cx="95250" cy="222250"/>
            </p14:xfrm>
          </p:contentPart>
        </mc:Choice>
        <mc:Fallback xmlns="">
          <p:pic>
            <p:nvPicPr>
              <p:cNvPr id="223" name="墨迹 222"/>
            </p:nvPicPr>
            <p:blipFill>
              <a:blip r:embed="rId314"/>
            </p:blipFill>
            <p:spPr>
              <a:xfrm>
                <a:off x="3349625" y="4340225"/>
                <a:ext cx="95250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5" p14:bwMode="auto">
            <p14:nvContentPartPr>
              <p14:cNvPr id="224" name="墨迹 223"/>
              <p14:cNvContentPartPr/>
              <p14:nvPr/>
            </p14:nvContentPartPr>
            <p14:xfrm>
              <a:off x="3511550" y="4321175"/>
              <a:ext cx="69850" cy="301625"/>
            </p14:xfrm>
          </p:contentPart>
        </mc:Choice>
        <mc:Fallback xmlns="">
          <p:pic>
            <p:nvPicPr>
              <p:cNvPr id="224" name="墨迹 223"/>
            </p:nvPicPr>
            <p:blipFill>
              <a:blip r:embed="rId316"/>
            </p:blipFill>
            <p:spPr>
              <a:xfrm>
                <a:off x="3511550" y="4321175"/>
                <a:ext cx="69850" cy="301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7" p14:bwMode="auto">
            <p14:nvContentPartPr>
              <p14:cNvPr id="225" name="墨迹 224"/>
              <p14:cNvContentPartPr/>
              <p14:nvPr/>
            </p14:nvContentPartPr>
            <p14:xfrm>
              <a:off x="3375025" y="4613275"/>
              <a:ext cx="660400" cy="330200"/>
            </p14:xfrm>
          </p:contentPart>
        </mc:Choice>
        <mc:Fallback xmlns="">
          <p:pic>
            <p:nvPicPr>
              <p:cNvPr id="225" name="墨迹 224"/>
            </p:nvPicPr>
            <p:blipFill>
              <a:blip r:embed="rId318"/>
            </p:blipFill>
            <p:spPr>
              <a:xfrm>
                <a:off x="3375025" y="4613275"/>
                <a:ext cx="660400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9" p14:bwMode="auto">
            <p14:nvContentPartPr>
              <p14:cNvPr id="226" name="墨迹 225"/>
              <p14:cNvContentPartPr/>
              <p14:nvPr/>
            </p14:nvContentPartPr>
            <p14:xfrm>
              <a:off x="3352800" y="5067300"/>
              <a:ext cx="28575" cy="184150"/>
            </p14:xfrm>
          </p:contentPart>
        </mc:Choice>
        <mc:Fallback xmlns="">
          <p:pic>
            <p:nvPicPr>
              <p:cNvPr id="226" name="墨迹 225"/>
            </p:nvPicPr>
            <p:blipFill>
              <a:blip r:embed="rId320"/>
            </p:blipFill>
            <p:spPr>
              <a:xfrm>
                <a:off x="3352800" y="5067300"/>
                <a:ext cx="28575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1" p14:bwMode="auto">
            <p14:nvContentPartPr>
              <p14:cNvPr id="227" name="墨迹 226"/>
              <p14:cNvContentPartPr/>
              <p14:nvPr/>
            </p14:nvContentPartPr>
            <p14:xfrm>
              <a:off x="3419475" y="5000625"/>
              <a:ext cx="79375" cy="238125"/>
            </p14:xfrm>
          </p:contentPart>
        </mc:Choice>
        <mc:Fallback xmlns="">
          <p:pic>
            <p:nvPicPr>
              <p:cNvPr id="227" name="墨迹 226"/>
            </p:nvPicPr>
            <p:blipFill>
              <a:blip r:embed="rId322"/>
            </p:blipFill>
            <p:spPr>
              <a:xfrm>
                <a:off x="3419475" y="5000625"/>
                <a:ext cx="79375" cy="238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3" p14:bwMode="auto">
            <p14:nvContentPartPr>
              <p14:cNvPr id="228" name="墨迹 227"/>
              <p14:cNvContentPartPr/>
              <p14:nvPr/>
            </p14:nvContentPartPr>
            <p14:xfrm>
              <a:off x="3498850" y="5041900"/>
              <a:ext cx="76200" cy="314325"/>
            </p14:xfrm>
          </p:contentPart>
        </mc:Choice>
        <mc:Fallback xmlns="">
          <p:pic>
            <p:nvPicPr>
              <p:cNvPr id="228" name="墨迹 227"/>
            </p:nvPicPr>
            <p:blipFill>
              <a:blip r:embed="rId324"/>
            </p:blipFill>
            <p:spPr>
              <a:xfrm>
                <a:off x="3498850" y="5041900"/>
                <a:ext cx="76200" cy="314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5" p14:bwMode="auto">
            <p14:nvContentPartPr>
              <p14:cNvPr id="229" name="墨迹 228"/>
              <p14:cNvContentPartPr/>
              <p14:nvPr/>
            </p14:nvContentPartPr>
            <p14:xfrm>
              <a:off x="4959350" y="4298950"/>
              <a:ext cx="69850" cy="225425"/>
            </p14:xfrm>
          </p:contentPart>
        </mc:Choice>
        <mc:Fallback xmlns="">
          <p:pic>
            <p:nvPicPr>
              <p:cNvPr id="229" name="墨迹 228"/>
            </p:nvPicPr>
            <p:blipFill>
              <a:blip r:embed="rId326"/>
            </p:blipFill>
            <p:spPr>
              <a:xfrm>
                <a:off x="4959350" y="4298950"/>
                <a:ext cx="69850" cy="225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7" p14:bwMode="auto">
            <p14:nvContentPartPr>
              <p14:cNvPr id="230" name="墨迹 229"/>
              <p14:cNvContentPartPr/>
              <p14:nvPr/>
            </p14:nvContentPartPr>
            <p14:xfrm>
              <a:off x="5032375" y="4308475"/>
              <a:ext cx="66675" cy="111125"/>
            </p14:xfrm>
          </p:contentPart>
        </mc:Choice>
        <mc:Fallback xmlns="">
          <p:pic>
            <p:nvPicPr>
              <p:cNvPr id="230" name="墨迹 229"/>
            </p:nvPicPr>
            <p:blipFill>
              <a:blip r:embed="rId328"/>
            </p:blipFill>
            <p:spPr>
              <a:xfrm>
                <a:off x="5032375" y="4308475"/>
                <a:ext cx="66675" cy="111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9" p14:bwMode="auto">
            <p14:nvContentPartPr>
              <p14:cNvPr id="231" name="墨迹 230"/>
              <p14:cNvContentPartPr/>
              <p14:nvPr/>
            </p14:nvContentPartPr>
            <p14:xfrm>
              <a:off x="5070475" y="4314825"/>
              <a:ext cx="12700" cy="200025"/>
            </p14:xfrm>
          </p:contentPart>
        </mc:Choice>
        <mc:Fallback xmlns="">
          <p:pic>
            <p:nvPicPr>
              <p:cNvPr id="231" name="墨迹 230"/>
            </p:nvPicPr>
            <p:blipFill>
              <a:blip r:embed="rId330"/>
            </p:blipFill>
            <p:spPr>
              <a:xfrm>
                <a:off x="5070475" y="4314825"/>
                <a:ext cx="12700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1" p14:bwMode="auto">
            <p14:nvContentPartPr>
              <p14:cNvPr id="232" name="墨迹 231"/>
              <p14:cNvContentPartPr/>
              <p14:nvPr/>
            </p14:nvContentPartPr>
            <p14:xfrm>
              <a:off x="5092700" y="4333875"/>
              <a:ext cx="63500" cy="250825"/>
            </p14:xfrm>
          </p:contentPart>
        </mc:Choice>
        <mc:Fallback xmlns="">
          <p:pic>
            <p:nvPicPr>
              <p:cNvPr id="232" name="墨迹 231"/>
            </p:nvPicPr>
            <p:blipFill>
              <a:blip r:embed="rId332"/>
            </p:blipFill>
            <p:spPr>
              <a:xfrm>
                <a:off x="5092700" y="4333875"/>
                <a:ext cx="63500" cy="250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3" p14:bwMode="auto">
            <p14:nvContentPartPr>
              <p14:cNvPr id="233" name="墨迹 232"/>
              <p14:cNvContentPartPr/>
              <p14:nvPr/>
            </p14:nvContentPartPr>
            <p14:xfrm>
              <a:off x="5765800" y="3622675"/>
              <a:ext cx="47625" cy="244475"/>
            </p14:xfrm>
          </p:contentPart>
        </mc:Choice>
        <mc:Fallback xmlns="">
          <p:pic>
            <p:nvPicPr>
              <p:cNvPr id="233" name="墨迹 232"/>
            </p:nvPicPr>
            <p:blipFill>
              <a:blip r:embed="rId334"/>
            </p:blipFill>
            <p:spPr>
              <a:xfrm>
                <a:off x="5765800" y="3622675"/>
                <a:ext cx="47625" cy="244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5" p14:bwMode="auto">
            <p14:nvContentPartPr>
              <p14:cNvPr id="234" name="墨迹 233"/>
              <p14:cNvContentPartPr/>
              <p14:nvPr/>
            </p14:nvContentPartPr>
            <p14:xfrm>
              <a:off x="5797550" y="3705225"/>
              <a:ext cx="104775" cy="165100"/>
            </p14:xfrm>
          </p:contentPart>
        </mc:Choice>
        <mc:Fallback xmlns="">
          <p:pic>
            <p:nvPicPr>
              <p:cNvPr id="234" name="墨迹 233"/>
            </p:nvPicPr>
            <p:blipFill>
              <a:blip r:embed="rId336"/>
            </p:blipFill>
            <p:spPr>
              <a:xfrm>
                <a:off x="5797550" y="3705225"/>
                <a:ext cx="104775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7" p14:bwMode="auto">
            <p14:nvContentPartPr>
              <p14:cNvPr id="235" name="墨迹 234"/>
              <p14:cNvContentPartPr/>
              <p14:nvPr/>
            </p14:nvContentPartPr>
            <p14:xfrm>
              <a:off x="5880100" y="3622675"/>
              <a:ext cx="111125" cy="250825"/>
            </p14:xfrm>
          </p:contentPart>
        </mc:Choice>
        <mc:Fallback xmlns="">
          <p:pic>
            <p:nvPicPr>
              <p:cNvPr id="235" name="墨迹 234"/>
            </p:nvPicPr>
            <p:blipFill>
              <a:blip r:embed="rId338"/>
            </p:blipFill>
            <p:spPr>
              <a:xfrm>
                <a:off x="5880100" y="3622675"/>
                <a:ext cx="111125" cy="250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9" p14:bwMode="auto">
            <p14:nvContentPartPr>
              <p14:cNvPr id="236" name="墨迹 235"/>
              <p14:cNvContentPartPr/>
              <p14:nvPr/>
            </p14:nvContentPartPr>
            <p14:xfrm>
              <a:off x="5892800" y="2022475"/>
              <a:ext cx="161925" cy="44450"/>
            </p14:xfrm>
          </p:contentPart>
        </mc:Choice>
        <mc:Fallback xmlns="">
          <p:pic>
            <p:nvPicPr>
              <p:cNvPr id="236" name="墨迹 235"/>
            </p:nvPicPr>
            <p:blipFill>
              <a:blip r:embed="rId340"/>
            </p:blipFill>
            <p:spPr>
              <a:xfrm>
                <a:off x="5892800" y="2022475"/>
                <a:ext cx="161925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1" p14:bwMode="auto">
            <p14:nvContentPartPr>
              <p14:cNvPr id="237" name="墨迹 236"/>
              <p14:cNvContentPartPr/>
              <p14:nvPr/>
            </p14:nvContentPartPr>
            <p14:xfrm>
              <a:off x="5816600" y="1920875"/>
              <a:ext cx="285750" cy="228600"/>
            </p14:xfrm>
          </p:contentPart>
        </mc:Choice>
        <mc:Fallback xmlns="">
          <p:pic>
            <p:nvPicPr>
              <p:cNvPr id="237" name="墨迹 236"/>
            </p:nvPicPr>
            <p:blipFill>
              <a:blip r:embed="rId342"/>
            </p:blipFill>
            <p:spPr>
              <a:xfrm>
                <a:off x="5816600" y="1920875"/>
                <a:ext cx="285750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3" p14:bwMode="auto">
            <p14:nvContentPartPr>
              <p14:cNvPr id="238" name="墨迹 237"/>
              <p14:cNvContentPartPr/>
              <p14:nvPr/>
            </p14:nvContentPartPr>
            <p14:xfrm>
              <a:off x="6067425" y="2143125"/>
              <a:ext cx="171450" cy="123825"/>
            </p14:xfrm>
          </p:contentPart>
        </mc:Choice>
        <mc:Fallback xmlns="">
          <p:pic>
            <p:nvPicPr>
              <p:cNvPr id="238" name="墨迹 237"/>
            </p:nvPicPr>
            <p:blipFill>
              <a:blip r:embed="rId344"/>
            </p:blipFill>
            <p:spPr>
              <a:xfrm>
                <a:off x="6067425" y="2143125"/>
                <a:ext cx="171450" cy="123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5" p14:bwMode="auto">
            <p14:nvContentPartPr>
              <p14:cNvPr id="239" name="墨迹 238"/>
              <p14:cNvContentPartPr/>
              <p14:nvPr/>
            </p14:nvContentPartPr>
            <p14:xfrm>
              <a:off x="6308725" y="2263775"/>
              <a:ext cx="139700" cy="200025"/>
            </p14:xfrm>
          </p:contentPart>
        </mc:Choice>
        <mc:Fallback xmlns="">
          <p:pic>
            <p:nvPicPr>
              <p:cNvPr id="239" name="墨迹 238"/>
            </p:nvPicPr>
            <p:blipFill>
              <a:blip r:embed="rId346"/>
            </p:blipFill>
            <p:spPr>
              <a:xfrm>
                <a:off x="6308725" y="2263775"/>
                <a:ext cx="139700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7" p14:bwMode="auto">
            <p14:nvContentPartPr>
              <p14:cNvPr id="240" name="墨迹 239"/>
              <p14:cNvContentPartPr/>
              <p14:nvPr/>
            </p14:nvContentPartPr>
            <p14:xfrm>
              <a:off x="5772150" y="2143125"/>
              <a:ext cx="92075" cy="127000"/>
            </p14:xfrm>
          </p:contentPart>
        </mc:Choice>
        <mc:Fallback xmlns="">
          <p:pic>
            <p:nvPicPr>
              <p:cNvPr id="240" name="墨迹 239"/>
            </p:nvPicPr>
            <p:blipFill>
              <a:blip r:embed="rId348"/>
            </p:blipFill>
            <p:spPr>
              <a:xfrm>
                <a:off x="5772150" y="2143125"/>
                <a:ext cx="92075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9" p14:bwMode="auto">
            <p14:nvContentPartPr>
              <p14:cNvPr id="241" name="墨迹 240"/>
              <p14:cNvContentPartPr/>
              <p14:nvPr/>
            </p14:nvContentPartPr>
            <p14:xfrm>
              <a:off x="5572125" y="2247900"/>
              <a:ext cx="269875" cy="206375"/>
            </p14:xfrm>
          </p:contentPart>
        </mc:Choice>
        <mc:Fallback xmlns="">
          <p:pic>
            <p:nvPicPr>
              <p:cNvPr id="241" name="墨迹 240"/>
            </p:nvPicPr>
            <p:blipFill>
              <a:blip r:embed="rId350"/>
            </p:blipFill>
            <p:spPr>
              <a:xfrm>
                <a:off x="5572125" y="2247900"/>
                <a:ext cx="269875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1" p14:bwMode="auto">
            <p14:nvContentPartPr>
              <p14:cNvPr id="242" name="墨迹 241"/>
              <p14:cNvContentPartPr/>
              <p14:nvPr/>
            </p14:nvContentPartPr>
            <p14:xfrm>
              <a:off x="5632450" y="2301875"/>
              <a:ext cx="6350" cy="360"/>
            </p14:xfrm>
          </p:contentPart>
        </mc:Choice>
        <mc:Fallback xmlns="">
          <p:pic>
            <p:nvPicPr>
              <p:cNvPr id="242" name="墨迹 241"/>
            </p:nvPicPr>
            <p:blipFill>
              <a:blip r:embed="rId223"/>
            </p:blipFill>
            <p:spPr>
              <a:xfrm>
                <a:off x="5632450" y="23018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2" p14:bwMode="auto">
            <p14:nvContentPartPr>
              <p14:cNvPr id="243" name="墨迹 242"/>
              <p14:cNvContentPartPr/>
              <p14:nvPr/>
            </p14:nvContentPartPr>
            <p14:xfrm>
              <a:off x="5635625" y="2301875"/>
              <a:ext cx="130175" cy="19050"/>
            </p14:xfrm>
          </p:contentPart>
        </mc:Choice>
        <mc:Fallback xmlns="">
          <p:pic>
            <p:nvPicPr>
              <p:cNvPr id="243" name="墨迹 242"/>
            </p:nvPicPr>
            <p:blipFill>
              <a:blip r:embed="rId353"/>
            </p:blipFill>
            <p:spPr>
              <a:xfrm>
                <a:off x="5635625" y="2301875"/>
                <a:ext cx="130175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4" p14:bwMode="auto">
            <p14:nvContentPartPr>
              <p14:cNvPr id="244" name="墨迹 243"/>
              <p14:cNvContentPartPr/>
              <p14:nvPr/>
            </p14:nvContentPartPr>
            <p14:xfrm>
              <a:off x="5622925" y="2466975"/>
              <a:ext cx="60325" cy="139700"/>
            </p14:xfrm>
          </p:contentPart>
        </mc:Choice>
        <mc:Fallback xmlns="">
          <p:pic>
            <p:nvPicPr>
              <p:cNvPr id="244" name="墨迹 243"/>
            </p:nvPicPr>
            <p:blipFill>
              <a:blip r:embed="rId355"/>
            </p:blipFill>
            <p:spPr>
              <a:xfrm>
                <a:off x="5622925" y="2466975"/>
                <a:ext cx="60325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6" p14:bwMode="auto">
            <p14:nvContentPartPr>
              <p14:cNvPr id="245" name="墨迹 244"/>
              <p14:cNvContentPartPr/>
              <p14:nvPr/>
            </p14:nvContentPartPr>
            <p14:xfrm>
              <a:off x="5575300" y="2670175"/>
              <a:ext cx="6350" cy="360"/>
            </p14:xfrm>
          </p:contentPart>
        </mc:Choice>
        <mc:Fallback xmlns="">
          <p:pic>
            <p:nvPicPr>
              <p:cNvPr id="245" name="墨迹 244"/>
            </p:nvPicPr>
            <p:blipFill>
              <a:blip r:embed="rId223"/>
            </p:blipFill>
            <p:spPr>
              <a:xfrm>
                <a:off x="5575300" y="26701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7" p14:bwMode="auto">
            <p14:nvContentPartPr>
              <p14:cNvPr id="246" name="墨迹 245"/>
              <p14:cNvContentPartPr/>
              <p14:nvPr/>
            </p14:nvContentPartPr>
            <p14:xfrm>
              <a:off x="5527675" y="2651125"/>
              <a:ext cx="73025" cy="196850"/>
            </p14:xfrm>
          </p:contentPart>
        </mc:Choice>
        <mc:Fallback xmlns="">
          <p:pic>
            <p:nvPicPr>
              <p:cNvPr id="246" name="墨迹 245"/>
            </p:nvPicPr>
            <p:blipFill>
              <a:blip r:embed="rId358"/>
            </p:blipFill>
            <p:spPr>
              <a:xfrm>
                <a:off x="5527675" y="2651125"/>
                <a:ext cx="73025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9" p14:bwMode="auto">
            <p14:nvContentPartPr>
              <p14:cNvPr id="247" name="墨迹 246"/>
              <p14:cNvContentPartPr/>
              <p14:nvPr/>
            </p14:nvContentPartPr>
            <p14:xfrm>
              <a:off x="5734050" y="2505075"/>
              <a:ext cx="6350" cy="360"/>
            </p14:xfrm>
          </p:contentPart>
        </mc:Choice>
        <mc:Fallback xmlns="">
          <p:pic>
            <p:nvPicPr>
              <p:cNvPr id="247" name="墨迹 246"/>
            </p:nvPicPr>
            <p:blipFill>
              <a:blip r:embed="rId223"/>
            </p:blipFill>
            <p:spPr>
              <a:xfrm>
                <a:off x="5734050" y="25050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0" p14:bwMode="auto">
            <p14:nvContentPartPr>
              <p14:cNvPr id="248" name="墨迹 247"/>
              <p14:cNvContentPartPr/>
              <p14:nvPr/>
            </p14:nvContentPartPr>
            <p14:xfrm>
              <a:off x="5737225" y="2505075"/>
              <a:ext cx="57150" cy="142875"/>
            </p14:xfrm>
          </p:contentPart>
        </mc:Choice>
        <mc:Fallback xmlns="">
          <p:pic>
            <p:nvPicPr>
              <p:cNvPr id="248" name="墨迹 247"/>
            </p:nvPicPr>
            <p:blipFill>
              <a:blip r:embed="rId361"/>
            </p:blipFill>
            <p:spPr>
              <a:xfrm>
                <a:off x="5737225" y="2505075"/>
                <a:ext cx="57150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2" p14:bwMode="auto">
            <p14:nvContentPartPr>
              <p14:cNvPr id="249" name="墨迹 248"/>
              <p14:cNvContentPartPr/>
              <p14:nvPr/>
            </p14:nvContentPartPr>
            <p14:xfrm>
              <a:off x="5861050" y="2619375"/>
              <a:ext cx="73025" cy="257175"/>
            </p14:xfrm>
          </p:contentPart>
        </mc:Choice>
        <mc:Fallback xmlns="">
          <p:pic>
            <p:nvPicPr>
              <p:cNvPr id="249" name="墨迹 248"/>
            </p:nvPicPr>
            <p:blipFill>
              <a:blip r:embed="rId363"/>
            </p:blipFill>
            <p:spPr>
              <a:xfrm>
                <a:off x="5861050" y="2619375"/>
                <a:ext cx="73025" cy="257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4" p14:bwMode="auto">
            <p14:nvContentPartPr>
              <p14:cNvPr id="250" name="墨迹 249"/>
              <p14:cNvContentPartPr/>
              <p14:nvPr/>
            </p14:nvContentPartPr>
            <p14:xfrm>
              <a:off x="5886450" y="2667000"/>
              <a:ext cx="142875" cy="3175"/>
            </p14:xfrm>
          </p:contentPart>
        </mc:Choice>
        <mc:Fallback xmlns="">
          <p:pic>
            <p:nvPicPr>
              <p:cNvPr id="250" name="墨迹 249"/>
            </p:nvPicPr>
            <p:blipFill>
              <a:blip r:embed="rId365"/>
            </p:blipFill>
            <p:spPr>
              <a:xfrm>
                <a:off x="5886450" y="2667000"/>
                <a:ext cx="142875" cy="3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6" p14:bwMode="auto">
            <p14:nvContentPartPr>
              <p14:cNvPr id="251" name="墨迹 250"/>
              <p14:cNvContentPartPr/>
              <p14:nvPr/>
            </p14:nvContentPartPr>
            <p14:xfrm>
              <a:off x="6105525" y="1739900"/>
              <a:ext cx="149225" cy="177800"/>
            </p14:xfrm>
          </p:contentPart>
        </mc:Choice>
        <mc:Fallback xmlns="">
          <p:pic>
            <p:nvPicPr>
              <p:cNvPr id="251" name="墨迹 250"/>
            </p:nvPicPr>
            <p:blipFill>
              <a:blip r:embed="rId367"/>
            </p:blipFill>
            <p:spPr>
              <a:xfrm>
                <a:off x="6105525" y="1739900"/>
                <a:ext cx="149225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8" p14:bwMode="auto">
            <p14:nvContentPartPr>
              <p14:cNvPr id="252" name="墨迹 251"/>
              <p14:cNvContentPartPr/>
              <p14:nvPr/>
            </p14:nvContentPartPr>
            <p14:xfrm>
              <a:off x="5857875" y="2276475"/>
              <a:ext cx="130175" cy="142875"/>
            </p14:xfrm>
          </p:contentPart>
        </mc:Choice>
        <mc:Fallback xmlns="">
          <p:pic>
            <p:nvPicPr>
              <p:cNvPr id="252" name="墨迹 251"/>
            </p:nvPicPr>
            <p:blipFill>
              <a:blip r:embed="rId369"/>
            </p:blipFill>
            <p:spPr>
              <a:xfrm>
                <a:off x="5857875" y="2276475"/>
                <a:ext cx="13017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0" p14:bwMode="auto">
            <p14:nvContentPartPr>
              <p14:cNvPr id="253" name="墨迹 252"/>
              <p14:cNvContentPartPr/>
              <p14:nvPr/>
            </p14:nvContentPartPr>
            <p14:xfrm>
              <a:off x="3689350" y="3006725"/>
              <a:ext cx="92075" cy="276225"/>
            </p14:xfrm>
          </p:contentPart>
        </mc:Choice>
        <mc:Fallback xmlns="">
          <p:pic>
            <p:nvPicPr>
              <p:cNvPr id="253" name="墨迹 252"/>
            </p:nvPicPr>
            <p:blipFill>
              <a:blip r:embed="rId371"/>
            </p:blipFill>
            <p:spPr>
              <a:xfrm>
                <a:off x="3689350" y="3006725"/>
                <a:ext cx="92075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2" p14:bwMode="auto">
            <p14:nvContentPartPr>
              <p14:cNvPr id="254" name="墨迹 253"/>
              <p14:cNvContentPartPr/>
              <p14:nvPr/>
            </p14:nvContentPartPr>
            <p14:xfrm>
              <a:off x="3632200" y="3146425"/>
              <a:ext cx="161925" cy="9525"/>
            </p14:xfrm>
          </p:contentPart>
        </mc:Choice>
        <mc:Fallback xmlns="">
          <p:pic>
            <p:nvPicPr>
              <p:cNvPr id="254" name="墨迹 253"/>
            </p:nvPicPr>
            <p:blipFill>
              <a:blip r:embed="rId373"/>
            </p:blipFill>
            <p:spPr>
              <a:xfrm>
                <a:off x="3632200" y="3146425"/>
                <a:ext cx="161925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4" p14:bwMode="auto">
            <p14:nvContentPartPr>
              <p14:cNvPr id="255" name="墨迹 254"/>
              <p14:cNvContentPartPr/>
              <p14:nvPr/>
            </p14:nvContentPartPr>
            <p14:xfrm>
              <a:off x="3787775" y="3216275"/>
              <a:ext cx="25400" cy="114300"/>
            </p14:xfrm>
          </p:contentPart>
        </mc:Choice>
        <mc:Fallback xmlns="">
          <p:pic>
            <p:nvPicPr>
              <p:cNvPr id="255" name="墨迹 254"/>
            </p:nvPicPr>
            <p:blipFill>
              <a:blip r:embed="rId375"/>
            </p:blipFill>
            <p:spPr>
              <a:xfrm>
                <a:off x="3787775" y="3216275"/>
                <a:ext cx="2540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6" p14:bwMode="auto">
            <p14:nvContentPartPr>
              <p14:cNvPr id="256" name="墨迹 255"/>
              <p14:cNvContentPartPr/>
              <p14:nvPr/>
            </p14:nvContentPartPr>
            <p14:xfrm>
              <a:off x="3851275" y="3171825"/>
              <a:ext cx="73025" cy="12700"/>
            </p14:xfrm>
          </p:contentPart>
        </mc:Choice>
        <mc:Fallback xmlns="">
          <p:pic>
            <p:nvPicPr>
              <p:cNvPr id="256" name="墨迹 255"/>
            </p:nvPicPr>
            <p:blipFill>
              <a:blip r:embed="rId377"/>
            </p:blipFill>
            <p:spPr>
              <a:xfrm>
                <a:off x="3851275" y="3171825"/>
                <a:ext cx="73025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8" p14:bwMode="auto">
            <p14:nvContentPartPr>
              <p14:cNvPr id="257" name="墨迹 256"/>
              <p14:cNvContentPartPr/>
              <p14:nvPr/>
            </p14:nvContentPartPr>
            <p14:xfrm>
              <a:off x="3841750" y="3289300"/>
              <a:ext cx="133350" cy="34925"/>
            </p14:xfrm>
          </p:contentPart>
        </mc:Choice>
        <mc:Fallback xmlns="">
          <p:pic>
            <p:nvPicPr>
              <p:cNvPr id="257" name="墨迹 256"/>
            </p:nvPicPr>
            <p:blipFill>
              <a:blip r:embed="rId379"/>
            </p:blipFill>
            <p:spPr>
              <a:xfrm>
                <a:off x="3841750" y="3289300"/>
                <a:ext cx="133350" cy="34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0" p14:bwMode="auto">
            <p14:nvContentPartPr>
              <p14:cNvPr id="258" name="墨迹 257"/>
              <p14:cNvContentPartPr/>
              <p14:nvPr/>
            </p14:nvContentPartPr>
            <p14:xfrm>
              <a:off x="3968750" y="3019425"/>
              <a:ext cx="73025" cy="444500"/>
            </p14:xfrm>
          </p:contentPart>
        </mc:Choice>
        <mc:Fallback xmlns="">
          <p:pic>
            <p:nvPicPr>
              <p:cNvPr id="258" name="墨迹 257"/>
            </p:nvPicPr>
            <p:blipFill>
              <a:blip r:embed="rId381"/>
            </p:blipFill>
            <p:spPr>
              <a:xfrm>
                <a:off x="3968750" y="3019425"/>
                <a:ext cx="73025" cy="444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2" p14:bwMode="auto">
            <p14:nvContentPartPr>
              <p14:cNvPr id="259" name="墨迹 258"/>
              <p14:cNvContentPartPr/>
              <p14:nvPr/>
            </p14:nvContentPartPr>
            <p14:xfrm>
              <a:off x="4044950" y="3178175"/>
              <a:ext cx="82550" cy="3175"/>
            </p14:xfrm>
          </p:contentPart>
        </mc:Choice>
        <mc:Fallback xmlns="">
          <p:pic>
            <p:nvPicPr>
              <p:cNvPr id="259" name="墨迹 258"/>
            </p:nvPicPr>
            <p:blipFill>
              <a:blip r:embed="rId383"/>
            </p:blipFill>
            <p:spPr>
              <a:xfrm>
                <a:off x="4044950" y="3178175"/>
                <a:ext cx="82550" cy="3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4" p14:bwMode="auto">
            <p14:nvContentPartPr>
              <p14:cNvPr id="260" name="墨迹 259"/>
              <p14:cNvContentPartPr/>
              <p14:nvPr/>
            </p14:nvContentPartPr>
            <p14:xfrm>
              <a:off x="4146550" y="3022600"/>
              <a:ext cx="69850" cy="276225"/>
            </p14:xfrm>
          </p:contentPart>
        </mc:Choice>
        <mc:Fallback xmlns="">
          <p:pic>
            <p:nvPicPr>
              <p:cNvPr id="260" name="墨迹 259"/>
            </p:nvPicPr>
            <p:blipFill>
              <a:blip r:embed="rId385"/>
            </p:blipFill>
            <p:spPr>
              <a:xfrm>
                <a:off x="4146550" y="3022600"/>
                <a:ext cx="69850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6" p14:bwMode="auto">
            <p14:nvContentPartPr>
              <p14:cNvPr id="261" name="墨迹 260"/>
              <p14:cNvContentPartPr/>
              <p14:nvPr/>
            </p14:nvContentPartPr>
            <p14:xfrm>
              <a:off x="4165600" y="3095625"/>
              <a:ext cx="92075" cy="9525"/>
            </p14:xfrm>
          </p:contentPart>
        </mc:Choice>
        <mc:Fallback xmlns="">
          <p:pic>
            <p:nvPicPr>
              <p:cNvPr id="261" name="墨迹 260"/>
            </p:nvPicPr>
            <p:blipFill>
              <a:blip r:embed="rId387"/>
            </p:blipFill>
            <p:spPr>
              <a:xfrm>
                <a:off x="4165600" y="3095625"/>
                <a:ext cx="92075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8" p14:bwMode="auto">
            <p14:nvContentPartPr>
              <p14:cNvPr id="262" name="墨迹 261"/>
              <p14:cNvContentPartPr/>
              <p14:nvPr/>
            </p14:nvContentPartPr>
            <p14:xfrm>
              <a:off x="4857750" y="2390775"/>
              <a:ext cx="60325" cy="228600"/>
            </p14:xfrm>
          </p:contentPart>
        </mc:Choice>
        <mc:Fallback xmlns="">
          <p:pic>
            <p:nvPicPr>
              <p:cNvPr id="262" name="墨迹 261"/>
            </p:nvPicPr>
            <p:blipFill>
              <a:blip r:embed="rId389"/>
            </p:blipFill>
            <p:spPr>
              <a:xfrm>
                <a:off x="4857750" y="2390775"/>
                <a:ext cx="60325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0" p14:bwMode="auto">
            <p14:nvContentPartPr>
              <p14:cNvPr id="263" name="墨迹 262"/>
              <p14:cNvContentPartPr/>
              <p14:nvPr/>
            </p14:nvContentPartPr>
            <p14:xfrm>
              <a:off x="4759325" y="2473325"/>
              <a:ext cx="117475" cy="22225"/>
            </p14:xfrm>
          </p:contentPart>
        </mc:Choice>
        <mc:Fallback xmlns="">
          <p:pic>
            <p:nvPicPr>
              <p:cNvPr id="263" name="墨迹 262"/>
            </p:nvPicPr>
            <p:blipFill>
              <a:blip r:embed="rId391"/>
            </p:blipFill>
            <p:spPr>
              <a:xfrm>
                <a:off x="4759325" y="2473325"/>
                <a:ext cx="117475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2" p14:bwMode="auto">
            <p14:nvContentPartPr>
              <p14:cNvPr id="264" name="墨迹 263"/>
              <p14:cNvContentPartPr/>
              <p14:nvPr/>
            </p14:nvContentPartPr>
            <p14:xfrm>
              <a:off x="4911725" y="2568575"/>
              <a:ext cx="95250" cy="82550"/>
            </p14:xfrm>
          </p:contentPart>
        </mc:Choice>
        <mc:Fallback xmlns="">
          <p:pic>
            <p:nvPicPr>
              <p:cNvPr id="264" name="墨迹 263"/>
            </p:nvPicPr>
            <p:blipFill>
              <a:blip r:embed="rId393"/>
            </p:blipFill>
            <p:spPr>
              <a:xfrm>
                <a:off x="4911725" y="2568575"/>
                <a:ext cx="9525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4" p14:bwMode="auto">
            <p14:nvContentPartPr>
              <p14:cNvPr id="265" name="墨迹 264"/>
              <p14:cNvContentPartPr/>
              <p14:nvPr/>
            </p14:nvContentPartPr>
            <p14:xfrm>
              <a:off x="4946650" y="2498725"/>
              <a:ext cx="85725" cy="15875"/>
            </p14:xfrm>
          </p:contentPart>
        </mc:Choice>
        <mc:Fallback xmlns="">
          <p:pic>
            <p:nvPicPr>
              <p:cNvPr id="265" name="墨迹 264"/>
            </p:nvPicPr>
            <p:blipFill>
              <a:blip r:embed="rId395"/>
            </p:blipFill>
            <p:spPr>
              <a:xfrm>
                <a:off x="4946650" y="2498725"/>
                <a:ext cx="85725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6" p14:bwMode="auto">
            <p14:nvContentPartPr>
              <p14:cNvPr id="266" name="墨迹 265"/>
              <p14:cNvContentPartPr/>
              <p14:nvPr/>
            </p14:nvContentPartPr>
            <p14:xfrm>
              <a:off x="4949825" y="2559050"/>
              <a:ext cx="98425" cy="28575"/>
            </p14:xfrm>
          </p:contentPart>
        </mc:Choice>
        <mc:Fallback xmlns="">
          <p:pic>
            <p:nvPicPr>
              <p:cNvPr id="266" name="墨迹 265"/>
            </p:nvPicPr>
            <p:blipFill>
              <a:blip r:embed="rId397"/>
            </p:blipFill>
            <p:spPr>
              <a:xfrm>
                <a:off x="4949825" y="2559050"/>
                <a:ext cx="98425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8" p14:bwMode="auto">
            <p14:nvContentPartPr>
              <p14:cNvPr id="267" name="墨迹 266"/>
              <p14:cNvContentPartPr/>
              <p14:nvPr/>
            </p14:nvContentPartPr>
            <p14:xfrm>
              <a:off x="5067300" y="2327275"/>
              <a:ext cx="57150" cy="215900"/>
            </p14:xfrm>
          </p:contentPart>
        </mc:Choice>
        <mc:Fallback xmlns="">
          <p:pic>
            <p:nvPicPr>
              <p:cNvPr id="267" name="墨迹 266"/>
            </p:nvPicPr>
            <p:blipFill>
              <a:blip r:embed="rId399"/>
            </p:blipFill>
            <p:spPr>
              <a:xfrm>
                <a:off x="5067300" y="2327275"/>
                <a:ext cx="57150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0" p14:bwMode="auto">
            <p14:nvContentPartPr>
              <p14:cNvPr id="268" name="墨迹 267"/>
              <p14:cNvContentPartPr/>
              <p14:nvPr/>
            </p14:nvContentPartPr>
            <p14:xfrm>
              <a:off x="5035550" y="2362200"/>
              <a:ext cx="6350" cy="360"/>
            </p14:xfrm>
          </p:contentPart>
        </mc:Choice>
        <mc:Fallback xmlns="">
          <p:pic>
            <p:nvPicPr>
              <p:cNvPr id="268" name="墨迹 267"/>
            </p:nvPicPr>
            <p:blipFill>
              <a:blip r:embed="rId223"/>
            </p:blipFill>
            <p:spPr>
              <a:xfrm>
                <a:off x="5035550" y="236220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1" p14:bwMode="auto">
            <p14:nvContentPartPr>
              <p14:cNvPr id="269" name="墨迹 268"/>
              <p14:cNvContentPartPr/>
              <p14:nvPr/>
            </p14:nvContentPartPr>
            <p14:xfrm>
              <a:off x="4987925" y="2362200"/>
              <a:ext cx="120650" cy="76200"/>
            </p14:xfrm>
          </p:contentPart>
        </mc:Choice>
        <mc:Fallback xmlns="">
          <p:pic>
            <p:nvPicPr>
              <p:cNvPr id="269" name="墨迹 268"/>
            </p:nvPicPr>
            <p:blipFill>
              <a:blip r:embed="rId402"/>
            </p:blipFill>
            <p:spPr>
              <a:xfrm>
                <a:off x="4987925" y="2362200"/>
                <a:ext cx="12065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3" p14:bwMode="auto">
            <p14:nvContentPartPr>
              <p14:cNvPr id="270" name="墨迹 269"/>
              <p14:cNvContentPartPr/>
              <p14:nvPr/>
            </p14:nvContentPartPr>
            <p14:xfrm>
              <a:off x="5108575" y="2505075"/>
              <a:ext cx="6350" cy="360"/>
            </p14:xfrm>
          </p:contentPart>
        </mc:Choice>
        <mc:Fallback xmlns="">
          <p:pic>
            <p:nvPicPr>
              <p:cNvPr id="270" name="墨迹 269"/>
            </p:nvPicPr>
            <p:blipFill>
              <a:blip r:embed="rId223"/>
            </p:blipFill>
            <p:spPr>
              <a:xfrm>
                <a:off x="5108575" y="25050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4" p14:bwMode="auto">
            <p14:nvContentPartPr>
              <p14:cNvPr id="271" name="墨迹 270"/>
              <p14:cNvContentPartPr/>
              <p14:nvPr/>
            </p14:nvContentPartPr>
            <p14:xfrm>
              <a:off x="5111750" y="2501900"/>
              <a:ext cx="34925" cy="98425"/>
            </p14:xfrm>
          </p:contentPart>
        </mc:Choice>
        <mc:Fallback xmlns="">
          <p:pic>
            <p:nvPicPr>
              <p:cNvPr id="271" name="墨迹 270"/>
            </p:nvPicPr>
            <p:blipFill>
              <a:blip r:embed="rId405"/>
            </p:blipFill>
            <p:spPr>
              <a:xfrm>
                <a:off x="5111750" y="2501900"/>
                <a:ext cx="34925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6" p14:bwMode="auto">
            <p14:nvContentPartPr>
              <p14:cNvPr id="272" name="墨迹 271"/>
              <p14:cNvContentPartPr/>
              <p14:nvPr/>
            </p14:nvContentPartPr>
            <p14:xfrm>
              <a:off x="5181600" y="2447925"/>
              <a:ext cx="66675" cy="6350"/>
            </p14:xfrm>
          </p:contentPart>
        </mc:Choice>
        <mc:Fallback xmlns="">
          <p:pic>
            <p:nvPicPr>
              <p:cNvPr id="272" name="墨迹 271"/>
            </p:nvPicPr>
            <p:blipFill>
              <a:blip r:embed="rId407"/>
            </p:blipFill>
            <p:spPr>
              <a:xfrm>
                <a:off x="5181600" y="2447925"/>
                <a:ext cx="66675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8" p14:bwMode="auto">
            <p14:nvContentPartPr>
              <p14:cNvPr id="273" name="墨迹 272"/>
              <p14:cNvContentPartPr/>
              <p14:nvPr/>
            </p14:nvContentPartPr>
            <p14:xfrm>
              <a:off x="5251450" y="2346325"/>
              <a:ext cx="107950" cy="158750"/>
            </p14:xfrm>
          </p:contentPart>
        </mc:Choice>
        <mc:Fallback xmlns="">
          <p:pic>
            <p:nvPicPr>
              <p:cNvPr id="273" name="墨迹 272"/>
            </p:nvPicPr>
            <p:blipFill>
              <a:blip r:embed="rId409"/>
            </p:blipFill>
            <p:spPr>
              <a:xfrm>
                <a:off x="5251450" y="2346325"/>
                <a:ext cx="10795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0" p14:bwMode="auto">
            <p14:nvContentPartPr>
              <p14:cNvPr id="274" name="墨迹 273"/>
              <p14:cNvContentPartPr/>
              <p14:nvPr/>
            </p14:nvContentPartPr>
            <p14:xfrm>
              <a:off x="1758950" y="4492625"/>
              <a:ext cx="234950" cy="171450"/>
            </p14:xfrm>
          </p:contentPart>
        </mc:Choice>
        <mc:Fallback xmlns="">
          <p:pic>
            <p:nvPicPr>
              <p:cNvPr id="274" name="墨迹 273"/>
            </p:nvPicPr>
            <p:blipFill>
              <a:blip r:embed="rId411"/>
            </p:blipFill>
            <p:spPr>
              <a:xfrm>
                <a:off x="1758950" y="4492625"/>
                <a:ext cx="23495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2" p14:bwMode="auto">
            <p14:nvContentPartPr>
              <p14:cNvPr id="275" name="墨迹 274"/>
              <p14:cNvContentPartPr/>
              <p14:nvPr/>
            </p14:nvContentPartPr>
            <p14:xfrm>
              <a:off x="2016125" y="4330700"/>
              <a:ext cx="92075" cy="206375"/>
            </p14:xfrm>
          </p:contentPart>
        </mc:Choice>
        <mc:Fallback xmlns="">
          <p:pic>
            <p:nvPicPr>
              <p:cNvPr id="275" name="墨迹 274"/>
            </p:nvPicPr>
            <p:blipFill>
              <a:blip r:embed="rId413"/>
            </p:blipFill>
            <p:spPr>
              <a:xfrm>
                <a:off x="2016125" y="4330700"/>
                <a:ext cx="92075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4" p14:bwMode="auto">
            <p14:nvContentPartPr>
              <p14:cNvPr id="276" name="墨迹 275"/>
              <p14:cNvContentPartPr/>
              <p14:nvPr/>
            </p14:nvContentPartPr>
            <p14:xfrm>
              <a:off x="2073275" y="4333875"/>
              <a:ext cx="174625" cy="155575"/>
            </p14:xfrm>
          </p:contentPart>
        </mc:Choice>
        <mc:Fallback xmlns="">
          <p:pic>
            <p:nvPicPr>
              <p:cNvPr id="276" name="墨迹 275"/>
            </p:nvPicPr>
            <p:blipFill>
              <a:blip r:embed="rId415"/>
            </p:blipFill>
            <p:spPr>
              <a:xfrm>
                <a:off x="2073275" y="4333875"/>
                <a:ext cx="174625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6" p14:bwMode="auto">
            <p14:nvContentPartPr>
              <p14:cNvPr id="277" name="墨迹 276"/>
              <p14:cNvContentPartPr/>
              <p14:nvPr/>
            </p14:nvContentPartPr>
            <p14:xfrm>
              <a:off x="2279650" y="4276725"/>
              <a:ext cx="60325" cy="95250"/>
            </p14:xfrm>
          </p:contentPart>
        </mc:Choice>
        <mc:Fallback xmlns="">
          <p:pic>
            <p:nvPicPr>
              <p:cNvPr id="277" name="墨迹 276"/>
            </p:nvPicPr>
            <p:blipFill>
              <a:blip r:embed="rId417"/>
            </p:blipFill>
            <p:spPr>
              <a:xfrm>
                <a:off x="2279650" y="4276725"/>
                <a:ext cx="60325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8" p14:bwMode="auto">
            <p14:nvContentPartPr>
              <p14:cNvPr id="278" name="墨迹 277"/>
              <p14:cNvContentPartPr/>
              <p14:nvPr/>
            </p14:nvContentPartPr>
            <p14:xfrm>
              <a:off x="2359025" y="4143375"/>
              <a:ext cx="85725" cy="234950"/>
            </p14:xfrm>
          </p:contentPart>
        </mc:Choice>
        <mc:Fallback xmlns="">
          <p:pic>
            <p:nvPicPr>
              <p:cNvPr id="278" name="墨迹 277"/>
            </p:nvPicPr>
            <p:blipFill>
              <a:blip r:embed="rId419"/>
            </p:blipFill>
            <p:spPr>
              <a:xfrm>
                <a:off x="2359025" y="4143375"/>
                <a:ext cx="85725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0" p14:bwMode="auto">
            <p14:nvContentPartPr>
              <p14:cNvPr id="279" name="墨迹 278"/>
              <p14:cNvContentPartPr/>
              <p14:nvPr/>
            </p14:nvContentPartPr>
            <p14:xfrm>
              <a:off x="2422525" y="4146550"/>
              <a:ext cx="79375" cy="177800"/>
            </p14:xfrm>
          </p:contentPart>
        </mc:Choice>
        <mc:Fallback xmlns="">
          <p:pic>
            <p:nvPicPr>
              <p:cNvPr id="279" name="墨迹 278"/>
            </p:nvPicPr>
            <p:blipFill>
              <a:blip r:embed="rId421"/>
            </p:blipFill>
            <p:spPr>
              <a:xfrm>
                <a:off x="2422525" y="4146550"/>
                <a:ext cx="79375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2" p14:bwMode="auto">
            <p14:nvContentPartPr>
              <p14:cNvPr id="280" name="墨迹 279"/>
              <p14:cNvContentPartPr/>
              <p14:nvPr/>
            </p14:nvContentPartPr>
            <p14:xfrm>
              <a:off x="2251075" y="4241800"/>
              <a:ext cx="85725" cy="120650"/>
            </p14:xfrm>
          </p:contentPart>
        </mc:Choice>
        <mc:Fallback xmlns="">
          <p:pic>
            <p:nvPicPr>
              <p:cNvPr id="280" name="墨迹 279"/>
            </p:nvPicPr>
            <p:blipFill>
              <a:blip r:embed="rId423"/>
            </p:blipFill>
            <p:spPr>
              <a:xfrm>
                <a:off x="2251075" y="4241800"/>
                <a:ext cx="85725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4" p14:bwMode="auto">
            <p14:nvContentPartPr>
              <p14:cNvPr id="281" name="墨迹 280"/>
              <p14:cNvContentPartPr/>
              <p14:nvPr/>
            </p14:nvContentPartPr>
            <p14:xfrm>
              <a:off x="2559050" y="4197350"/>
              <a:ext cx="53975" cy="9525"/>
            </p14:xfrm>
          </p:contentPart>
        </mc:Choice>
        <mc:Fallback xmlns="">
          <p:pic>
            <p:nvPicPr>
              <p:cNvPr id="281" name="墨迹 280"/>
            </p:nvPicPr>
            <p:blipFill>
              <a:blip r:embed="rId425"/>
            </p:blipFill>
            <p:spPr>
              <a:xfrm>
                <a:off x="2559050" y="4197350"/>
                <a:ext cx="53975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6" p14:bwMode="auto">
            <p14:nvContentPartPr>
              <p14:cNvPr id="282" name="墨迹 281"/>
              <p14:cNvContentPartPr/>
              <p14:nvPr/>
            </p14:nvContentPartPr>
            <p14:xfrm>
              <a:off x="2552700" y="4254500"/>
              <a:ext cx="82550" cy="38100"/>
            </p14:xfrm>
          </p:contentPart>
        </mc:Choice>
        <mc:Fallback xmlns="">
          <p:pic>
            <p:nvPicPr>
              <p:cNvPr id="282" name="墨迹 281"/>
            </p:nvPicPr>
            <p:blipFill>
              <a:blip r:embed="rId427"/>
            </p:blipFill>
            <p:spPr>
              <a:xfrm>
                <a:off x="2552700" y="4254500"/>
                <a:ext cx="8255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8" p14:bwMode="auto">
            <p14:nvContentPartPr>
              <p14:cNvPr id="283" name="墨迹 282"/>
              <p14:cNvContentPartPr/>
              <p14:nvPr/>
            </p14:nvContentPartPr>
            <p14:xfrm>
              <a:off x="2654300" y="4060825"/>
              <a:ext cx="174625" cy="231775"/>
            </p14:xfrm>
          </p:contentPart>
        </mc:Choice>
        <mc:Fallback xmlns="">
          <p:pic>
            <p:nvPicPr>
              <p:cNvPr id="283" name="墨迹 282"/>
            </p:nvPicPr>
            <p:blipFill>
              <a:blip r:embed="rId429"/>
            </p:blipFill>
            <p:spPr>
              <a:xfrm>
                <a:off x="2654300" y="4060825"/>
                <a:ext cx="174625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0" p14:bwMode="auto">
            <p14:nvContentPartPr>
              <p14:cNvPr id="284" name="墨迹 283"/>
              <p14:cNvContentPartPr/>
              <p14:nvPr/>
            </p14:nvContentPartPr>
            <p14:xfrm>
              <a:off x="898525" y="5305425"/>
              <a:ext cx="155575" cy="241300"/>
            </p14:xfrm>
          </p:contentPart>
        </mc:Choice>
        <mc:Fallback xmlns="">
          <p:pic>
            <p:nvPicPr>
              <p:cNvPr id="284" name="墨迹 283"/>
            </p:nvPicPr>
            <p:blipFill>
              <a:blip r:embed="rId431"/>
            </p:blipFill>
            <p:spPr>
              <a:xfrm>
                <a:off x="898525" y="5305425"/>
                <a:ext cx="155575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2" p14:bwMode="auto">
            <p14:nvContentPartPr>
              <p14:cNvPr id="285" name="墨迹 284"/>
              <p14:cNvContentPartPr/>
              <p14:nvPr/>
            </p14:nvContentPartPr>
            <p14:xfrm>
              <a:off x="1123950" y="5451475"/>
              <a:ext cx="3175" cy="117475"/>
            </p14:xfrm>
          </p:contentPart>
        </mc:Choice>
        <mc:Fallback xmlns="">
          <p:pic>
            <p:nvPicPr>
              <p:cNvPr id="285" name="墨迹 284"/>
            </p:nvPicPr>
            <p:blipFill>
              <a:blip r:embed="rId433"/>
            </p:blipFill>
            <p:spPr>
              <a:xfrm>
                <a:off x="1123950" y="5451475"/>
                <a:ext cx="3175" cy="117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4" p14:bwMode="auto">
            <p14:nvContentPartPr>
              <p14:cNvPr id="286" name="墨迹 285"/>
              <p14:cNvContentPartPr/>
              <p14:nvPr/>
            </p14:nvContentPartPr>
            <p14:xfrm>
              <a:off x="1196975" y="5416550"/>
              <a:ext cx="50800" cy="3175"/>
            </p14:xfrm>
          </p:contentPart>
        </mc:Choice>
        <mc:Fallback xmlns="">
          <p:pic>
            <p:nvPicPr>
              <p:cNvPr id="286" name="墨迹 285"/>
            </p:nvPicPr>
            <p:blipFill>
              <a:blip r:embed="rId435"/>
            </p:blipFill>
            <p:spPr>
              <a:xfrm>
                <a:off x="1196975" y="5416550"/>
                <a:ext cx="50800" cy="3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6" p14:bwMode="auto">
            <p14:nvContentPartPr>
              <p14:cNvPr id="287" name="墨迹 286"/>
              <p14:cNvContentPartPr/>
              <p14:nvPr/>
            </p14:nvContentPartPr>
            <p14:xfrm>
              <a:off x="1228725" y="5476875"/>
              <a:ext cx="63500" cy="9525"/>
            </p14:xfrm>
          </p:contentPart>
        </mc:Choice>
        <mc:Fallback xmlns="">
          <p:pic>
            <p:nvPicPr>
              <p:cNvPr id="287" name="墨迹 286"/>
            </p:nvPicPr>
            <p:blipFill>
              <a:blip r:embed="rId437"/>
            </p:blipFill>
            <p:spPr>
              <a:xfrm>
                <a:off x="1228725" y="5476875"/>
                <a:ext cx="63500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8" p14:bwMode="auto">
            <p14:nvContentPartPr>
              <p14:cNvPr id="288" name="墨迹 287"/>
              <p14:cNvContentPartPr/>
              <p14:nvPr/>
            </p14:nvContentPartPr>
            <p14:xfrm>
              <a:off x="1346200" y="5375275"/>
              <a:ext cx="79375" cy="193675"/>
            </p14:xfrm>
          </p:contentPart>
        </mc:Choice>
        <mc:Fallback xmlns="">
          <p:pic>
            <p:nvPicPr>
              <p:cNvPr id="288" name="墨迹 287"/>
            </p:nvPicPr>
            <p:blipFill>
              <a:blip r:embed="rId439"/>
            </p:blipFill>
            <p:spPr>
              <a:xfrm>
                <a:off x="1346200" y="5375275"/>
                <a:ext cx="79375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0" p14:bwMode="auto">
            <p14:nvContentPartPr>
              <p14:cNvPr id="289" name="墨迹 288"/>
              <p14:cNvContentPartPr/>
              <p14:nvPr/>
            </p14:nvContentPartPr>
            <p14:xfrm>
              <a:off x="1485900" y="5426075"/>
              <a:ext cx="107950" cy="6350"/>
            </p14:xfrm>
          </p:contentPart>
        </mc:Choice>
        <mc:Fallback xmlns="">
          <p:pic>
            <p:nvPicPr>
              <p:cNvPr id="289" name="墨迹 288"/>
            </p:nvPicPr>
            <p:blipFill>
              <a:blip r:embed="rId441"/>
            </p:blipFill>
            <p:spPr>
              <a:xfrm>
                <a:off x="1485900" y="5426075"/>
                <a:ext cx="1079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2" p14:bwMode="auto">
            <p14:nvContentPartPr>
              <p14:cNvPr id="290" name="墨迹 289"/>
              <p14:cNvContentPartPr/>
              <p14:nvPr/>
            </p14:nvContentPartPr>
            <p14:xfrm>
              <a:off x="1628775" y="5264150"/>
              <a:ext cx="88900" cy="285750"/>
            </p14:xfrm>
          </p:contentPart>
        </mc:Choice>
        <mc:Fallback xmlns="">
          <p:pic>
            <p:nvPicPr>
              <p:cNvPr id="290" name="墨迹 289"/>
            </p:nvPicPr>
            <p:blipFill>
              <a:blip r:embed="rId443"/>
            </p:blipFill>
            <p:spPr>
              <a:xfrm>
                <a:off x="1628775" y="5264150"/>
                <a:ext cx="88900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4" p14:bwMode="auto">
            <p14:nvContentPartPr>
              <p14:cNvPr id="291" name="墨迹 290"/>
              <p14:cNvContentPartPr/>
              <p14:nvPr/>
            </p14:nvContentPartPr>
            <p14:xfrm>
              <a:off x="1628775" y="5311775"/>
              <a:ext cx="120650" cy="28575"/>
            </p14:xfrm>
          </p:contentPart>
        </mc:Choice>
        <mc:Fallback xmlns="">
          <p:pic>
            <p:nvPicPr>
              <p:cNvPr id="291" name="墨迹 290"/>
            </p:nvPicPr>
            <p:blipFill>
              <a:blip r:embed="rId445"/>
            </p:blipFill>
            <p:spPr>
              <a:xfrm>
                <a:off x="1628775" y="5311775"/>
                <a:ext cx="120650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6" p14:bwMode="auto">
            <p14:nvContentPartPr>
              <p14:cNvPr id="292" name="墨迹 291"/>
              <p14:cNvContentPartPr/>
              <p14:nvPr/>
            </p14:nvContentPartPr>
            <p14:xfrm>
              <a:off x="866775" y="5641975"/>
              <a:ext cx="161925" cy="247650"/>
            </p14:xfrm>
          </p:contentPart>
        </mc:Choice>
        <mc:Fallback xmlns="">
          <p:pic>
            <p:nvPicPr>
              <p:cNvPr id="292" name="墨迹 291"/>
            </p:nvPicPr>
            <p:blipFill>
              <a:blip r:embed="rId447"/>
            </p:blipFill>
            <p:spPr>
              <a:xfrm>
                <a:off x="866775" y="5641975"/>
                <a:ext cx="161925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8" p14:bwMode="auto">
            <p14:nvContentPartPr>
              <p14:cNvPr id="293" name="墨迹 292"/>
              <p14:cNvContentPartPr/>
              <p14:nvPr/>
            </p14:nvContentPartPr>
            <p14:xfrm>
              <a:off x="1082675" y="5788025"/>
              <a:ext cx="152400" cy="104775"/>
            </p14:xfrm>
          </p:contentPart>
        </mc:Choice>
        <mc:Fallback xmlns="">
          <p:pic>
            <p:nvPicPr>
              <p:cNvPr id="293" name="墨迹 292"/>
            </p:nvPicPr>
            <p:blipFill>
              <a:blip r:embed="rId449"/>
            </p:blipFill>
            <p:spPr>
              <a:xfrm>
                <a:off x="1082675" y="5788025"/>
                <a:ext cx="152400" cy="104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0" p14:bwMode="auto">
            <p14:nvContentPartPr>
              <p14:cNvPr id="294" name="墨迹 293"/>
              <p14:cNvContentPartPr/>
              <p14:nvPr/>
            </p14:nvContentPartPr>
            <p14:xfrm>
              <a:off x="1250950" y="5737225"/>
              <a:ext cx="101600" cy="6350"/>
            </p14:xfrm>
          </p:contentPart>
        </mc:Choice>
        <mc:Fallback xmlns="">
          <p:pic>
            <p:nvPicPr>
              <p:cNvPr id="294" name="墨迹 293"/>
            </p:nvPicPr>
            <p:blipFill>
              <a:blip r:embed="rId451"/>
            </p:blipFill>
            <p:spPr>
              <a:xfrm>
                <a:off x="1250950" y="5737225"/>
                <a:ext cx="10160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2" p14:bwMode="auto">
            <p14:nvContentPartPr>
              <p14:cNvPr id="295" name="墨迹 294"/>
              <p14:cNvContentPartPr/>
              <p14:nvPr/>
            </p14:nvContentPartPr>
            <p14:xfrm>
              <a:off x="1289050" y="5772150"/>
              <a:ext cx="139700" cy="25400"/>
            </p14:xfrm>
          </p:contentPart>
        </mc:Choice>
        <mc:Fallback xmlns="">
          <p:pic>
            <p:nvPicPr>
              <p:cNvPr id="295" name="墨迹 294"/>
            </p:nvPicPr>
            <p:blipFill>
              <a:blip r:embed="rId453"/>
            </p:blipFill>
            <p:spPr>
              <a:xfrm>
                <a:off x="1289050" y="5772150"/>
                <a:ext cx="13970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4" p14:bwMode="auto">
            <p14:nvContentPartPr>
              <p14:cNvPr id="296" name="墨迹 295"/>
              <p14:cNvContentPartPr/>
              <p14:nvPr/>
            </p14:nvContentPartPr>
            <p14:xfrm>
              <a:off x="1450975" y="5581650"/>
              <a:ext cx="117475" cy="292100"/>
            </p14:xfrm>
          </p:contentPart>
        </mc:Choice>
        <mc:Fallback xmlns="">
          <p:pic>
            <p:nvPicPr>
              <p:cNvPr id="296" name="墨迹 295"/>
            </p:nvPicPr>
            <p:blipFill>
              <a:blip r:embed="rId455"/>
            </p:blipFill>
            <p:spPr>
              <a:xfrm>
                <a:off x="1450975" y="5581650"/>
                <a:ext cx="117475" cy="292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6" p14:bwMode="auto">
            <p14:nvContentPartPr>
              <p14:cNvPr id="297" name="墨迹 296"/>
              <p14:cNvContentPartPr/>
              <p14:nvPr/>
            </p14:nvContentPartPr>
            <p14:xfrm>
              <a:off x="1428750" y="5661025"/>
              <a:ext cx="168275" cy="12700"/>
            </p14:xfrm>
          </p:contentPart>
        </mc:Choice>
        <mc:Fallback xmlns="">
          <p:pic>
            <p:nvPicPr>
              <p:cNvPr id="297" name="墨迹 296"/>
            </p:nvPicPr>
            <p:blipFill>
              <a:blip r:embed="rId457"/>
            </p:blipFill>
            <p:spPr>
              <a:xfrm>
                <a:off x="1428750" y="5661025"/>
                <a:ext cx="168275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8" p14:bwMode="auto">
            <p14:nvContentPartPr>
              <p14:cNvPr id="298" name="墨迹 297"/>
              <p14:cNvContentPartPr/>
              <p14:nvPr/>
            </p14:nvContentPartPr>
            <p14:xfrm>
              <a:off x="1660525" y="5768975"/>
              <a:ext cx="19050" cy="107950"/>
            </p14:xfrm>
          </p:contentPart>
        </mc:Choice>
        <mc:Fallback xmlns="">
          <p:pic>
            <p:nvPicPr>
              <p:cNvPr id="298" name="墨迹 297"/>
            </p:nvPicPr>
            <p:blipFill>
              <a:blip r:embed="rId459"/>
            </p:blipFill>
            <p:spPr>
              <a:xfrm>
                <a:off x="1660525" y="5768975"/>
                <a:ext cx="1905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0" p14:bwMode="auto">
            <p14:nvContentPartPr>
              <p14:cNvPr id="299" name="墨迹 298"/>
              <p14:cNvContentPartPr/>
              <p14:nvPr/>
            </p14:nvContentPartPr>
            <p14:xfrm>
              <a:off x="1755775" y="5702300"/>
              <a:ext cx="92075" cy="6350"/>
            </p14:xfrm>
          </p:contentPart>
        </mc:Choice>
        <mc:Fallback xmlns="">
          <p:pic>
            <p:nvPicPr>
              <p:cNvPr id="299" name="墨迹 298"/>
            </p:nvPicPr>
            <p:blipFill>
              <a:blip r:embed="rId461"/>
            </p:blipFill>
            <p:spPr>
              <a:xfrm>
                <a:off x="1755775" y="5702300"/>
                <a:ext cx="92075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2" p14:bwMode="auto">
            <p14:nvContentPartPr>
              <p14:cNvPr id="300" name="墨迹 299"/>
              <p14:cNvContentPartPr/>
              <p14:nvPr/>
            </p14:nvContentPartPr>
            <p14:xfrm>
              <a:off x="1838325" y="5597525"/>
              <a:ext cx="184150" cy="209550"/>
            </p14:xfrm>
          </p:contentPart>
        </mc:Choice>
        <mc:Fallback xmlns="">
          <p:pic>
            <p:nvPicPr>
              <p:cNvPr id="300" name="墨迹 299"/>
            </p:nvPicPr>
            <p:blipFill>
              <a:blip r:embed="rId463"/>
            </p:blipFill>
            <p:spPr>
              <a:xfrm>
                <a:off x="1838325" y="5597525"/>
                <a:ext cx="18415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4" p14:bwMode="auto">
            <p14:nvContentPartPr>
              <p14:cNvPr id="301" name="墨迹 300"/>
              <p14:cNvContentPartPr/>
              <p14:nvPr/>
            </p14:nvContentPartPr>
            <p14:xfrm>
              <a:off x="2012950" y="5622925"/>
              <a:ext cx="88900" cy="9525"/>
            </p14:xfrm>
          </p:contentPart>
        </mc:Choice>
        <mc:Fallback xmlns="">
          <p:pic>
            <p:nvPicPr>
              <p:cNvPr id="301" name="墨迹 300"/>
            </p:nvPicPr>
            <p:blipFill>
              <a:blip r:embed="rId465"/>
            </p:blipFill>
            <p:spPr>
              <a:xfrm>
                <a:off x="2012950" y="5622925"/>
                <a:ext cx="88900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6" p14:bwMode="auto">
            <p14:nvContentPartPr>
              <p14:cNvPr id="302" name="墨迹 301"/>
              <p14:cNvContentPartPr/>
              <p14:nvPr/>
            </p14:nvContentPartPr>
            <p14:xfrm>
              <a:off x="2063750" y="5667375"/>
              <a:ext cx="88900" cy="38100"/>
            </p14:xfrm>
          </p:contentPart>
        </mc:Choice>
        <mc:Fallback xmlns="">
          <p:pic>
            <p:nvPicPr>
              <p:cNvPr id="302" name="墨迹 301"/>
            </p:nvPicPr>
            <p:blipFill>
              <a:blip r:embed="rId467"/>
            </p:blipFill>
            <p:spPr>
              <a:xfrm>
                <a:off x="2063750" y="5667375"/>
                <a:ext cx="8890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8" p14:bwMode="auto">
            <p14:nvContentPartPr>
              <p14:cNvPr id="303" name="墨迹 302"/>
              <p14:cNvContentPartPr/>
              <p14:nvPr/>
            </p14:nvContentPartPr>
            <p14:xfrm>
              <a:off x="2247900" y="5549900"/>
              <a:ext cx="136525" cy="187325"/>
            </p14:xfrm>
          </p:contentPart>
        </mc:Choice>
        <mc:Fallback xmlns="">
          <p:pic>
            <p:nvPicPr>
              <p:cNvPr id="303" name="墨迹 302"/>
            </p:nvPicPr>
            <p:blipFill>
              <a:blip r:embed="rId469"/>
            </p:blipFill>
            <p:spPr>
              <a:xfrm>
                <a:off x="2247900" y="5549900"/>
                <a:ext cx="136525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0" p14:bwMode="auto">
            <p14:nvContentPartPr>
              <p14:cNvPr id="304" name="墨迹 303"/>
              <p14:cNvContentPartPr/>
              <p14:nvPr/>
            </p14:nvContentPartPr>
            <p14:xfrm>
              <a:off x="2324100" y="5556250"/>
              <a:ext cx="15875" cy="314325"/>
            </p14:xfrm>
          </p:contentPart>
        </mc:Choice>
        <mc:Fallback xmlns="">
          <p:pic>
            <p:nvPicPr>
              <p:cNvPr id="304" name="墨迹 303"/>
            </p:nvPicPr>
            <p:blipFill>
              <a:blip r:embed="rId471"/>
            </p:blipFill>
            <p:spPr>
              <a:xfrm>
                <a:off x="2324100" y="5556250"/>
                <a:ext cx="15875" cy="314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2" p14:bwMode="auto">
            <p14:nvContentPartPr>
              <p14:cNvPr id="305" name="墨迹 304"/>
              <p14:cNvContentPartPr/>
              <p14:nvPr/>
            </p14:nvContentPartPr>
            <p14:xfrm>
              <a:off x="2498725" y="5676900"/>
              <a:ext cx="114300" cy="12700"/>
            </p14:xfrm>
          </p:contentPart>
        </mc:Choice>
        <mc:Fallback xmlns="">
          <p:pic>
            <p:nvPicPr>
              <p:cNvPr id="305" name="墨迹 304"/>
            </p:nvPicPr>
            <p:blipFill>
              <a:blip r:embed="rId473"/>
            </p:blipFill>
            <p:spPr>
              <a:xfrm>
                <a:off x="2498725" y="5676900"/>
                <a:ext cx="1143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4" p14:bwMode="auto">
            <p14:nvContentPartPr>
              <p14:cNvPr id="306" name="墨迹 305"/>
              <p14:cNvContentPartPr/>
              <p14:nvPr/>
            </p14:nvContentPartPr>
            <p14:xfrm>
              <a:off x="2635250" y="5584825"/>
              <a:ext cx="139700" cy="161925"/>
            </p14:xfrm>
          </p:contentPart>
        </mc:Choice>
        <mc:Fallback xmlns="">
          <p:pic>
            <p:nvPicPr>
              <p:cNvPr id="306" name="墨迹 305"/>
            </p:nvPicPr>
            <p:blipFill>
              <a:blip r:embed="rId475"/>
            </p:blipFill>
            <p:spPr>
              <a:xfrm>
                <a:off x="2635250" y="5584825"/>
                <a:ext cx="139700" cy="161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6" p14:bwMode="auto">
            <p14:nvContentPartPr>
              <p14:cNvPr id="307" name="墨迹 306"/>
              <p14:cNvContentPartPr/>
              <p14:nvPr/>
            </p14:nvContentPartPr>
            <p14:xfrm>
              <a:off x="2774950" y="5600700"/>
              <a:ext cx="6350" cy="360"/>
            </p14:xfrm>
          </p:contentPart>
        </mc:Choice>
        <mc:Fallback xmlns="">
          <p:pic>
            <p:nvPicPr>
              <p:cNvPr id="307" name="墨迹 306"/>
            </p:nvPicPr>
            <p:blipFill>
              <a:blip r:embed="rId223"/>
            </p:blipFill>
            <p:spPr>
              <a:xfrm>
                <a:off x="2774950" y="560070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7" p14:bwMode="auto">
            <p14:nvContentPartPr>
              <p14:cNvPr id="308" name="墨迹 307"/>
              <p14:cNvContentPartPr/>
              <p14:nvPr/>
            </p14:nvContentPartPr>
            <p14:xfrm>
              <a:off x="2778125" y="5600700"/>
              <a:ext cx="133350" cy="73025"/>
            </p14:xfrm>
          </p:contentPart>
        </mc:Choice>
        <mc:Fallback xmlns="">
          <p:pic>
            <p:nvPicPr>
              <p:cNvPr id="308" name="墨迹 307"/>
            </p:nvPicPr>
            <p:blipFill>
              <a:blip r:embed="rId478"/>
            </p:blipFill>
            <p:spPr>
              <a:xfrm>
                <a:off x="2778125" y="5600700"/>
                <a:ext cx="133350" cy="73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9" p14:bwMode="auto">
            <p14:nvContentPartPr>
              <p14:cNvPr id="309" name="墨迹 308"/>
              <p14:cNvContentPartPr/>
              <p14:nvPr/>
            </p14:nvContentPartPr>
            <p14:xfrm>
              <a:off x="2917825" y="5530850"/>
              <a:ext cx="203200" cy="193675"/>
            </p14:xfrm>
          </p:contentPart>
        </mc:Choice>
        <mc:Fallback xmlns="">
          <p:pic>
            <p:nvPicPr>
              <p:cNvPr id="309" name="墨迹 308"/>
            </p:nvPicPr>
            <p:blipFill>
              <a:blip r:embed="rId480"/>
            </p:blipFill>
            <p:spPr>
              <a:xfrm>
                <a:off x="2917825" y="5530850"/>
                <a:ext cx="203200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1" p14:bwMode="auto">
            <p14:nvContentPartPr>
              <p14:cNvPr id="310" name="墨迹 309"/>
              <p14:cNvContentPartPr/>
              <p14:nvPr/>
            </p14:nvContentPartPr>
            <p14:xfrm>
              <a:off x="2828925" y="5699125"/>
              <a:ext cx="101600" cy="25400"/>
            </p14:xfrm>
          </p:contentPart>
        </mc:Choice>
        <mc:Fallback xmlns="">
          <p:pic>
            <p:nvPicPr>
              <p:cNvPr id="310" name="墨迹 309"/>
            </p:nvPicPr>
            <p:blipFill>
              <a:blip r:embed="rId482"/>
            </p:blipFill>
            <p:spPr>
              <a:xfrm>
                <a:off x="2828925" y="5699125"/>
                <a:ext cx="101600" cy="25400"/>
              </a:xfrm>
              <a:prstGeom prst="rect"/>
            </p:spPr>
          </p:pic>
        </mc:Fallback>
      </mc:AlternateContent>
    </p:spTree>
    <p:custDataLst>
      <p:tags r:id="rId483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p>
            <a:r>
              <a:rPr lang="en-US" altLang="zh-CN" sz="2800"/>
              <a:t>02-1(2-1)</a:t>
            </a:r>
            <a:r>
              <a:rPr lang="zh-CN" altLang="en-US" sz="2800"/>
              <a:t>左结合</a:t>
            </a:r>
            <a:r>
              <a:rPr lang="en-US" altLang="zh-CN" sz="2800"/>
              <a:t> &amp; </a:t>
            </a:r>
            <a:r>
              <a:rPr lang="zh-CN" altLang="en-US" sz="2800"/>
              <a:t>右结合</a:t>
            </a:r>
            <a:r>
              <a:rPr lang="en-US" altLang="zh-CN" sz="2800"/>
              <a:t> / left- &amp; right-associative</a:t>
            </a:r>
            <a:endParaRPr lang="en-US" altLang="zh-CN" sz="28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左结合文法</a:t>
            </a:r>
            <a:r>
              <a:rPr lang="en-US" altLang="zh-CN"/>
              <a:t> / left-associative grammar</a:t>
            </a:r>
            <a:endParaRPr lang="en-US" altLang="zh-CN"/>
          </a:p>
          <a:p>
            <a:r>
              <a:rPr lang="zh-CN" altLang="en-US"/>
              <a:t>右结合文法</a:t>
            </a:r>
            <a:r>
              <a:rPr lang="en-US" altLang="zh-CN"/>
              <a:t> /right-associative grammar</a:t>
            </a:r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488315" y="2781935"/>
            <a:ext cx="2719705" cy="341503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 anchor="t">
            <a:spAutoFit/>
          </a:bodyPr>
          <a:p>
            <a:r>
              <a:rPr lang="zh-CN" altLang="en-US">
                <a:sym typeface="+mn-ea"/>
              </a:rPr>
              <a:t>【</a:t>
            </a:r>
            <a:r>
              <a:rPr lang="en-US" altLang="zh-CN">
                <a:sym typeface="+mn-ea"/>
              </a:rPr>
              <a:t>G(list)</a:t>
            </a:r>
            <a:r>
              <a:rPr lang="zh-CN" altLang="en-US">
                <a:sym typeface="+mn-ea"/>
              </a:rPr>
              <a:t>】</a:t>
            </a:r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(1)list</a:t>
            </a: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→list - digit</a:t>
            </a:r>
            <a:endParaRPr lang="en-US" altLang="zh-CN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(2)       | digit</a:t>
            </a:r>
            <a:endParaRPr lang="en-US" altLang="zh-CN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(3)digit→2</a:t>
            </a:r>
            <a:endParaRPr lang="en-US" altLang="zh-CN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(4)        | 5</a:t>
            </a:r>
            <a:endParaRPr lang="en-US" altLang="zh-CN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(6)        | 9</a:t>
            </a:r>
            <a:endParaRPr lang="en-US" altLang="zh-CN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/>
          </a:p>
          <a:p>
            <a:r>
              <a:rPr lang="en-US" altLang="zh-CN"/>
              <a:t>9-5-2</a:t>
            </a:r>
            <a:endParaRPr lang="en-US" altLang="zh-CN"/>
          </a:p>
          <a:p>
            <a:r>
              <a:rPr lang="en-US" altLang="zh-CN"/>
              <a:t>left-associative</a:t>
            </a:r>
            <a:endParaRPr lang="en-US" altLang="zh-CN"/>
          </a:p>
          <a:p>
            <a:r>
              <a:rPr lang="en-US" altLang="zh-CN"/>
              <a:t>&amp; left recursive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Postfix expression</a:t>
            </a:r>
            <a:endParaRPr lang="en-US" altLang="zh-CN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74720" y="2781935"/>
            <a:ext cx="3194050" cy="31496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42" name="墨迹 41"/>
              <p14:cNvContentPartPr/>
              <p14:nvPr/>
            </p14:nvContentPartPr>
            <p14:xfrm>
              <a:off x="5146675" y="2736850"/>
              <a:ext cx="6350" cy="360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3"/>
            </p:blipFill>
            <p:spPr>
              <a:xfrm>
                <a:off x="5146675" y="27368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43" name="墨迹 42"/>
              <p14:cNvContentPartPr/>
              <p14:nvPr/>
            </p14:nvContentPartPr>
            <p14:xfrm>
              <a:off x="5086350" y="2800350"/>
              <a:ext cx="6350" cy="360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3"/>
            </p:blipFill>
            <p:spPr>
              <a:xfrm>
                <a:off x="5086350" y="28003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214" name="墨迹 213"/>
              <p14:cNvContentPartPr/>
              <p14:nvPr/>
            </p14:nvContentPartPr>
            <p14:xfrm>
              <a:off x="2289175" y="2670175"/>
              <a:ext cx="200025" cy="114300"/>
            </p14:xfrm>
          </p:contentPart>
        </mc:Choice>
        <mc:Fallback xmlns="">
          <p:pic>
            <p:nvPicPr>
              <p:cNvPr id="214" name="墨迹 213"/>
            </p:nvPicPr>
            <p:blipFill>
              <a:blip r:embed="rId6"/>
            </p:blipFill>
            <p:spPr>
              <a:xfrm>
                <a:off x="2289175" y="2670175"/>
                <a:ext cx="200025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215" name="墨迹 214"/>
              <p14:cNvContentPartPr/>
              <p14:nvPr/>
            </p14:nvContentPartPr>
            <p14:xfrm>
              <a:off x="2346325" y="2628900"/>
              <a:ext cx="190500" cy="342900"/>
            </p14:xfrm>
          </p:contentPart>
        </mc:Choice>
        <mc:Fallback xmlns="">
          <p:pic>
            <p:nvPicPr>
              <p:cNvPr id="215" name="墨迹 214"/>
            </p:nvPicPr>
            <p:blipFill>
              <a:blip r:embed="rId8"/>
            </p:blipFill>
            <p:spPr>
              <a:xfrm>
                <a:off x="2346325" y="2628900"/>
                <a:ext cx="190500" cy="342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216" name="墨迹 215"/>
              <p14:cNvContentPartPr/>
              <p14:nvPr/>
            </p14:nvContentPartPr>
            <p14:xfrm>
              <a:off x="2559050" y="2590800"/>
              <a:ext cx="104775" cy="361950"/>
            </p14:xfrm>
          </p:contentPart>
        </mc:Choice>
        <mc:Fallback xmlns="">
          <p:pic>
            <p:nvPicPr>
              <p:cNvPr id="216" name="墨迹 215"/>
            </p:nvPicPr>
            <p:blipFill>
              <a:blip r:embed="rId10"/>
            </p:blipFill>
            <p:spPr>
              <a:xfrm>
                <a:off x="2559050" y="2590800"/>
                <a:ext cx="104775" cy="361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217" name="墨迹 216"/>
              <p14:cNvContentPartPr/>
              <p14:nvPr/>
            </p14:nvContentPartPr>
            <p14:xfrm>
              <a:off x="2632075" y="2619375"/>
              <a:ext cx="82550" cy="66675"/>
            </p14:xfrm>
          </p:contentPart>
        </mc:Choice>
        <mc:Fallback xmlns="">
          <p:pic>
            <p:nvPicPr>
              <p:cNvPr id="217" name="墨迹 216"/>
            </p:nvPicPr>
            <p:blipFill>
              <a:blip r:embed="rId12"/>
            </p:blipFill>
            <p:spPr>
              <a:xfrm>
                <a:off x="2632075" y="2619375"/>
                <a:ext cx="82550" cy="66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218" name="墨迹 217"/>
              <p14:cNvContentPartPr/>
              <p14:nvPr/>
            </p14:nvContentPartPr>
            <p14:xfrm>
              <a:off x="2682875" y="2587625"/>
              <a:ext cx="120650" cy="327025"/>
            </p14:xfrm>
          </p:contentPart>
        </mc:Choice>
        <mc:Fallback xmlns="">
          <p:pic>
            <p:nvPicPr>
              <p:cNvPr id="218" name="墨迹 217"/>
            </p:nvPicPr>
            <p:blipFill>
              <a:blip r:embed="rId14"/>
            </p:blipFill>
            <p:spPr>
              <a:xfrm>
                <a:off x="2682875" y="2587625"/>
                <a:ext cx="120650" cy="327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219" name="墨迹 218"/>
              <p14:cNvContentPartPr/>
              <p14:nvPr/>
            </p14:nvContentPartPr>
            <p14:xfrm>
              <a:off x="2765425" y="2495550"/>
              <a:ext cx="152400" cy="377825"/>
            </p14:xfrm>
          </p:contentPart>
        </mc:Choice>
        <mc:Fallback xmlns="">
          <p:pic>
            <p:nvPicPr>
              <p:cNvPr id="219" name="墨迹 218"/>
            </p:nvPicPr>
            <p:blipFill>
              <a:blip r:embed="rId16"/>
            </p:blipFill>
            <p:spPr>
              <a:xfrm>
                <a:off x="2765425" y="2495550"/>
                <a:ext cx="152400" cy="377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220" name="墨迹 219"/>
              <p14:cNvContentPartPr/>
              <p14:nvPr/>
            </p14:nvContentPartPr>
            <p14:xfrm>
              <a:off x="2270125" y="2381250"/>
              <a:ext cx="742950" cy="603250"/>
            </p14:xfrm>
          </p:contentPart>
        </mc:Choice>
        <mc:Fallback xmlns="">
          <p:pic>
            <p:nvPicPr>
              <p:cNvPr id="220" name="墨迹 219"/>
            </p:nvPicPr>
            <p:blipFill>
              <a:blip r:embed="rId18"/>
            </p:blipFill>
            <p:spPr>
              <a:xfrm>
                <a:off x="2270125" y="2381250"/>
                <a:ext cx="742950" cy="603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221" name="墨迹 220"/>
              <p14:cNvContentPartPr/>
              <p14:nvPr/>
            </p14:nvContentPartPr>
            <p14:xfrm>
              <a:off x="3063875" y="2593975"/>
              <a:ext cx="215900" cy="60325"/>
            </p14:xfrm>
          </p:contentPart>
        </mc:Choice>
        <mc:Fallback xmlns="">
          <p:pic>
            <p:nvPicPr>
              <p:cNvPr id="221" name="墨迹 220"/>
            </p:nvPicPr>
            <p:blipFill>
              <a:blip r:embed="rId20"/>
            </p:blipFill>
            <p:spPr>
              <a:xfrm>
                <a:off x="3063875" y="2593975"/>
                <a:ext cx="215900" cy="60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222" name="墨迹 221"/>
              <p14:cNvContentPartPr/>
              <p14:nvPr/>
            </p14:nvContentPartPr>
            <p14:xfrm>
              <a:off x="3298825" y="2454275"/>
              <a:ext cx="133350" cy="19050"/>
            </p14:xfrm>
          </p:contentPart>
        </mc:Choice>
        <mc:Fallback xmlns="">
          <p:pic>
            <p:nvPicPr>
              <p:cNvPr id="222" name="墨迹 221"/>
            </p:nvPicPr>
            <p:blipFill>
              <a:blip r:embed="rId22"/>
            </p:blipFill>
            <p:spPr>
              <a:xfrm>
                <a:off x="3298825" y="2454275"/>
                <a:ext cx="1333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223" name="墨迹 222"/>
              <p14:cNvContentPartPr/>
              <p14:nvPr/>
            </p14:nvContentPartPr>
            <p14:xfrm>
              <a:off x="3308350" y="2327275"/>
              <a:ext cx="88900" cy="460375"/>
            </p14:xfrm>
          </p:contentPart>
        </mc:Choice>
        <mc:Fallback xmlns="">
          <p:pic>
            <p:nvPicPr>
              <p:cNvPr id="223" name="墨迹 222"/>
            </p:nvPicPr>
            <p:blipFill>
              <a:blip r:embed="rId24"/>
            </p:blipFill>
            <p:spPr>
              <a:xfrm>
                <a:off x="3308350" y="2327275"/>
                <a:ext cx="88900" cy="460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224" name="墨迹 223"/>
              <p14:cNvContentPartPr/>
              <p14:nvPr/>
            </p14:nvContentPartPr>
            <p14:xfrm>
              <a:off x="3378200" y="2505075"/>
              <a:ext cx="120650" cy="336550"/>
            </p14:xfrm>
          </p:contentPart>
        </mc:Choice>
        <mc:Fallback xmlns="">
          <p:pic>
            <p:nvPicPr>
              <p:cNvPr id="224" name="墨迹 223"/>
            </p:nvPicPr>
            <p:blipFill>
              <a:blip r:embed="rId26"/>
            </p:blipFill>
            <p:spPr>
              <a:xfrm>
                <a:off x="3378200" y="2505075"/>
                <a:ext cx="120650" cy="336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225" name="墨迹 224"/>
              <p14:cNvContentPartPr/>
              <p14:nvPr/>
            </p14:nvContentPartPr>
            <p14:xfrm>
              <a:off x="3419475" y="2578100"/>
              <a:ext cx="63500" cy="114300"/>
            </p14:xfrm>
          </p:contentPart>
        </mc:Choice>
        <mc:Fallback xmlns="">
          <p:pic>
            <p:nvPicPr>
              <p:cNvPr id="225" name="墨迹 224"/>
            </p:nvPicPr>
            <p:blipFill>
              <a:blip r:embed="rId28"/>
            </p:blipFill>
            <p:spPr>
              <a:xfrm>
                <a:off x="3419475" y="2578100"/>
                <a:ext cx="6350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226" name="墨迹 225"/>
              <p14:cNvContentPartPr/>
              <p14:nvPr/>
            </p14:nvContentPartPr>
            <p14:xfrm>
              <a:off x="3514725" y="2457450"/>
              <a:ext cx="120650" cy="57150"/>
            </p14:xfrm>
          </p:contentPart>
        </mc:Choice>
        <mc:Fallback xmlns="">
          <p:pic>
            <p:nvPicPr>
              <p:cNvPr id="226" name="墨迹 225"/>
            </p:nvPicPr>
            <p:blipFill>
              <a:blip r:embed="rId30"/>
            </p:blipFill>
            <p:spPr>
              <a:xfrm>
                <a:off x="3514725" y="2457450"/>
                <a:ext cx="12065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227" name="墨迹 226"/>
              <p14:cNvContentPartPr/>
              <p14:nvPr/>
            </p14:nvContentPartPr>
            <p14:xfrm>
              <a:off x="3543300" y="2333625"/>
              <a:ext cx="95250" cy="438150"/>
            </p14:xfrm>
          </p:contentPart>
        </mc:Choice>
        <mc:Fallback xmlns="">
          <p:pic>
            <p:nvPicPr>
              <p:cNvPr id="227" name="墨迹 226"/>
            </p:nvPicPr>
            <p:blipFill>
              <a:blip r:embed="rId32"/>
            </p:blipFill>
            <p:spPr>
              <a:xfrm>
                <a:off x="3543300" y="2333625"/>
                <a:ext cx="95250" cy="438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228" name="墨迹 227"/>
              <p14:cNvContentPartPr/>
              <p14:nvPr/>
            </p14:nvContentPartPr>
            <p14:xfrm>
              <a:off x="3629025" y="2587625"/>
              <a:ext cx="66675" cy="82550"/>
            </p14:xfrm>
          </p:contentPart>
        </mc:Choice>
        <mc:Fallback xmlns="">
          <p:pic>
            <p:nvPicPr>
              <p:cNvPr id="228" name="墨迹 227"/>
            </p:nvPicPr>
            <p:blipFill>
              <a:blip r:embed="rId34"/>
            </p:blipFill>
            <p:spPr>
              <a:xfrm>
                <a:off x="3629025" y="2587625"/>
                <a:ext cx="66675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229" name="墨迹 228"/>
              <p14:cNvContentPartPr/>
              <p14:nvPr/>
            </p14:nvContentPartPr>
            <p14:xfrm>
              <a:off x="3711575" y="2327275"/>
              <a:ext cx="53975" cy="139700"/>
            </p14:xfrm>
          </p:contentPart>
        </mc:Choice>
        <mc:Fallback xmlns="">
          <p:pic>
            <p:nvPicPr>
              <p:cNvPr id="229" name="墨迹 228"/>
            </p:nvPicPr>
            <p:blipFill>
              <a:blip r:embed="rId36"/>
            </p:blipFill>
            <p:spPr>
              <a:xfrm>
                <a:off x="3711575" y="2327275"/>
                <a:ext cx="53975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230" name="墨迹 229"/>
              <p14:cNvContentPartPr/>
              <p14:nvPr/>
            </p14:nvContentPartPr>
            <p14:xfrm>
              <a:off x="3752850" y="2359025"/>
              <a:ext cx="146050" cy="349250"/>
            </p14:xfrm>
          </p:contentPart>
        </mc:Choice>
        <mc:Fallback xmlns="">
          <p:pic>
            <p:nvPicPr>
              <p:cNvPr id="230" name="墨迹 229"/>
            </p:nvPicPr>
            <p:blipFill>
              <a:blip r:embed="rId38"/>
            </p:blipFill>
            <p:spPr>
              <a:xfrm>
                <a:off x="3752850" y="2359025"/>
                <a:ext cx="146050" cy="349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231" name="墨迹 230"/>
              <p14:cNvContentPartPr/>
              <p14:nvPr/>
            </p14:nvContentPartPr>
            <p14:xfrm>
              <a:off x="3784600" y="2498725"/>
              <a:ext cx="53975" cy="212725"/>
            </p14:xfrm>
          </p:contentPart>
        </mc:Choice>
        <mc:Fallback xmlns="">
          <p:pic>
            <p:nvPicPr>
              <p:cNvPr id="231" name="墨迹 230"/>
            </p:nvPicPr>
            <p:blipFill>
              <a:blip r:embed="rId40"/>
            </p:blipFill>
            <p:spPr>
              <a:xfrm>
                <a:off x="3784600" y="2498725"/>
                <a:ext cx="53975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232" name="墨迹 231"/>
              <p14:cNvContentPartPr/>
              <p14:nvPr/>
            </p14:nvContentPartPr>
            <p14:xfrm>
              <a:off x="3727450" y="2587625"/>
              <a:ext cx="133350" cy="165100"/>
            </p14:xfrm>
          </p:contentPart>
        </mc:Choice>
        <mc:Fallback xmlns="">
          <p:pic>
            <p:nvPicPr>
              <p:cNvPr id="232" name="墨迹 231"/>
            </p:nvPicPr>
            <p:blipFill>
              <a:blip r:embed="rId42"/>
            </p:blipFill>
            <p:spPr>
              <a:xfrm>
                <a:off x="3727450" y="2587625"/>
                <a:ext cx="13335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233" name="墨迹 232"/>
              <p14:cNvContentPartPr/>
              <p14:nvPr/>
            </p14:nvContentPartPr>
            <p14:xfrm>
              <a:off x="3937000" y="2508250"/>
              <a:ext cx="31750" cy="215900"/>
            </p14:xfrm>
          </p:contentPart>
        </mc:Choice>
        <mc:Fallback xmlns="">
          <p:pic>
            <p:nvPicPr>
              <p:cNvPr id="233" name="墨迹 232"/>
            </p:nvPicPr>
            <p:blipFill>
              <a:blip r:embed="rId44"/>
            </p:blipFill>
            <p:spPr>
              <a:xfrm>
                <a:off x="3937000" y="2508250"/>
                <a:ext cx="31750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234" name="墨迹 233"/>
              <p14:cNvContentPartPr/>
              <p14:nvPr/>
            </p14:nvContentPartPr>
            <p14:xfrm>
              <a:off x="4010025" y="2470150"/>
              <a:ext cx="152400" cy="276225"/>
            </p14:xfrm>
          </p:contentPart>
        </mc:Choice>
        <mc:Fallback xmlns="">
          <p:pic>
            <p:nvPicPr>
              <p:cNvPr id="234" name="墨迹 233"/>
            </p:nvPicPr>
            <p:blipFill>
              <a:blip r:embed="rId46"/>
            </p:blipFill>
            <p:spPr>
              <a:xfrm>
                <a:off x="4010025" y="2470150"/>
                <a:ext cx="152400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" p14:bwMode="auto">
            <p14:nvContentPartPr>
              <p14:cNvPr id="235" name="墨迹 234"/>
              <p14:cNvContentPartPr/>
              <p14:nvPr/>
            </p14:nvContentPartPr>
            <p14:xfrm>
              <a:off x="2654300" y="2962275"/>
              <a:ext cx="349250" cy="339725"/>
            </p14:xfrm>
          </p:contentPart>
        </mc:Choice>
        <mc:Fallback xmlns="">
          <p:pic>
            <p:nvPicPr>
              <p:cNvPr id="235" name="墨迹 234"/>
            </p:nvPicPr>
            <p:blipFill>
              <a:blip r:embed="rId48"/>
            </p:blipFill>
            <p:spPr>
              <a:xfrm>
                <a:off x="2654300" y="2962275"/>
                <a:ext cx="349250" cy="339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236" name="墨迹 235"/>
              <p14:cNvContentPartPr/>
              <p14:nvPr/>
            </p14:nvContentPartPr>
            <p14:xfrm>
              <a:off x="4206875" y="2371725"/>
              <a:ext cx="158750" cy="314325"/>
            </p14:xfrm>
          </p:contentPart>
        </mc:Choice>
        <mc:Fallback xmlns="">
          <p:pic>
            <p:nvPicPr>
              <p:cNvPr id="236" name="墨迹 235"/>
            </p:nvPicPr>
            <p:blipFill>
              <a:blip r:embed="rId50"/>
            </p:blipFill>
            <p:spPr>
              <a:xfrm>
                <a:off x="4206875" y="2371725"/>
                <a:ext cx="158750" cy="314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237" name="墨迹 236"/>
              <p14:cNvContentPartPr/>
              <p14:nvPr/>
            </p14:nvContentPartPr>
            <p14:xfrm>
              <a:off x="4171950" y="2317750"/>
              <a:ext cx="219075" cy="434975"/>
            </p14:xfrm>
          </p:contentPart>
        </mc:Choice>
        <mc:Fallback xmlns="">
          <p:pic>
            <p:nvPicPr>
              <p:cNvPr id="237" name="墨迹 236"/>
            </p:nvPicPr>
            <p:blipFill>
              <a:blip r:embed="rId52"/>
            </p:blipFill>
            <p:spPr>
              <a:xfrm>
                <a:off x="4171950" y="2317750"/>
                <a:ext cx="219075" cy="434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" p14:bwMode="auto">
            <p14:nvContentPartPr>
              <p14:cNvPr id="238" name="墨迹 237"/>
              <p14:cNvContentPartPr/>
              <p14:nvPr/>
            </p14:nvContentPartPr>
            <p14:xfrm>
              <a:off x="4019550" y="5232400"/>
              <a:ext cx="241300" cy="409575"/>
            </p14:xfrm>
          </p:contentPart>
        </mc:Choice>
        <mc:Fallback xmlns="">
          <p:pic>
            <p:nvPicPr>
              <p:cNvPr id="238" name="墨迹 237"/>
            </p:nvPicPr>
            <p:blipFill>
              <a:blip r:embed="rId54"/>
            </p:blipFill>
            <p:spPr>
              <a:xfrm>
                <a:off x="4019550" y="5232400"/>
                <a:ext cx="241300" cy="409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" p14:bwMode="auto">
            <p14:nvContentPartPr>
              <p14:cNvPr id="239" name="墨迹 238"/>
              <p14:cNvContentPartPr/>
              <p14:nvPr/>
            </p14:nvContentPartPr>
            <p14:xfrm>
              <a:off x="4152900" y="5616575"/>
              <a:ext cx="47625" cy="317500"/>
            </p14:xfrm>
          </p:contentPart>
        </mc:Choice>
        <mc:Fallback xmlns="">
          <p:pic>
            <p:nvPicPr>
              <p:cNvPr id="239" name="墨迹 238"/>
            </p:nvPicPr>
            <p:blipFill>
              <a:blip r:embed="rId56"/>
            </p:blipFill>
            <p:spPr>
              <a:xfrm>
                <a:off x="4152900" y="5616575"/>
                <a:ext cx="47625" cy="317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" p14:bwMode="auto">
            <p14:nvContentPartPr>
              <p14:cNvPr id="240" name="墨迹 239"/>
              <p14:cNvContentPartPr/>
              <p14:nvPr/>
            </p14:nvContentPartPr>
            <p14:xfrm>
              <a:off x="4114800" y="5581650"/>
              <a:ext cx="247650" cy="187325"/>
            </p14:xfrm>
          </p:contentPart>
        </mc:Choice>
        <mc:Fallback xmlns="">
          <p:pic>
            <p:nvPicPr>
              <p:cNvPr id="240" name="墨迹 239"/>
            </p:nvPicPr>
            <p:blipFill>
              <a:blip r:embed="rId58"/>
            </p:blipFill>
            <p:spPr>
              <a:xfrm>
                <a:off x="4114800" y="5581650"/>
                <a:ext cx="247650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" p14:bwMode="auto">
            <p14:nvContentPartPr>
              <p14:cNvPr id="241" name="墨迹 240"/>
              <p14:cNvContentPartPr/>
              <p14:nvPr/>
            </p14:nvContentPartPr>
            <p14:xfrm>
              <a:off x="4397375" y="5705475"/>
              <a:ext cx="6350" cy="360"/>
            </p14:xfrm>
          </p:contentPart>
        </mc:Choice>
        <mc:Fallback xmlns="">
          <p:pic>
            <p:nvPicPr>
              <p:cNvPr id="241" name="墨迹 240"/>
            </p:nvPicPr>
            <p:blipFill>
              <a:blip r:embed="rId3"/>
            </p:blipFill>
            <p:spPr>
              <a:xfrm>
                <a:off x="4397375" y="57054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" p14:bwMode="auto">
            <p14:nvContentPartPr>
              <p14:cNvPr id="242" name="墨迹 241"/>
              <p14:cNvContentPartPr/>
              <p14:nvPr/>
            </p14:nvContentPartPr>
            <p14:xfrm>
              <a:off x="4387850" y="5597525"/>
              <a:ext cx="95250" cy="12700"/>
            </p14:xfrm>
          </p:contentPart>
        </mc:Choice>
        <mc:Fallback xmlns="">
          <p:pic>
            <p:nvPicPr>
              <p:cNvPr id="242" name="墨迹 241"/>
            </p:nvPicPr>
            <p:blipFill>
              <a:blip r:embed="rId61"/>
            </p:blipFill>
            <p:spPr>
              <a:xfrm>
                <a:off x="4387850" y="5597525"/>
                <a:ext cx="952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" p14:bwMode="auto">
            <p14:nvContentPartPr>
              <p14:cNvPr id="243" name="墨迹 242"/>
              <p14:cNvContentPartPr/>
              <p14:nvPr/>
            </p14:nvContentPartPr>
            <p14:xfrm>
              <a:off x="4492625" y="5680075"/>
              <a:ext cx="85725" cy="73025"/>
            </p14:xfrm>
          </p:contentPart>
        </mc:Choice>
        <mc:Fallback xmlns="">
          <p:pic>
            <p:nvPicPr>
              <p:cNvPr id="243" name="墨迹 242"/>
            </p:nvPicPr>
            <p:blipFill>
              <a:blip r:embed="rId63"/>
            </p:blipFill>
            <p:spPr>
              <a:xfrm>
                <a:off x="4492625" y="5680075"/>
                <a:ext cx="85725" cy="73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" p14:bwMode="auto">
            <p14:nvContentPartPr>
              <p14:cNvPr id="244" name="墨迹 243"/>
              <p14:cNvContentPartPr/>
              <p14:nvPr/>
            </p14:nvContentPartPr>
            <p14:xfrm>
              <a:off x="4394200" y="5664200"/>
              <a:ext cx="41275" cy="92075"/>
            </p14:xfrm>
          </p:contentPart>
        </mc:Choice>
        <mc:Fallback xmlns="">
          <p:pic>
            <p:nvPicPr>
              <p:cNvPr id="244" name="墨迹 243"/>
            </p:nvPicPr>
            <p:blipFill>
              <a:blip r:embed="rId65"/>
            </p:blipFill>
            <p:spPr>
              <a:xfrm>
                <a:off x="4394200" y="5664200"/>
                <a:ext cx="41275" cy="92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" p14:bwMode="auto">
            <p14:nvContentPartPr>
              <p14:cNvPr id="245" name="墨迹 244"/>
              <p14:cNvContentPartPr/>
              <p14:nvPr/>
            </p14:nvContentPartPr>
            <p14:xfrm>
              <a:off x="4556125" y="5486400"/>
              <a:ext cx="196850" cy="292100"/>
            </p14:xfrm>
          </p:contentPart>
        </mc:Choice>
        <mc:Fallback xmlns="">
          <p:pic>
            <p:nvPicPr>
              <p:cNvPr id="245" name="墨迹 244"/>
            </p:nvPicPr>
            <p:blipFill>
              <a:blip r:embed="rId67"/>
            </p:blipFill>
            <p:spPr>
              <a:xfrm>
                <a:off x="4556125" y="5486400"/>
                <a:ext cx="196850" cy="292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8" p14:bwMode="auto">
            <p14:nvContentPartPr>
              <p14:cNvPr id="246" name="墨迹 245"/>
              <p14:cNvContentPartPr/>
              <p14:nvPr/>
            </p14:nvContentPartPr>
            <p14:xfrm>
              <a:off x="4464050" y="5629275"/>
              <a:ext cx="60325" cy="180975"/>
            </p14:xfrm>
          </p:contentPart>
        </mc:Choice>
        <mc:Fallback xmlns="">
          <p:pic>
            <p:nvPicPr>
              <p:cNvPr id="246" name="墨迹 245"/>
            </p:nvPicPr>
            <p:blipFill>
              <a:blip r:embed="rId69"/>
            </p:blipFill>
            <p:spPr>
              <a:xfrm>
                <a:off x="4464050" y="5629275"/>
                <a:ext cx="60325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0" p14:bwMode="auto">
            <p14:nvContentPartPr>
              <p14:cNvPr id="247" name="墨迹 246"/>
              <p14:cNvContentPartPr/>
              <p14:nvPr/>
            </p14:nvContentPartPr>
            <p14:xfrm>
              <a:off x="5568950" y="4527550"/>
              <a:ext cx="168275" cy="304800"/>
            </p14:xfrm>
          </p:contentPart>
        </mc:Choice>
        <mc:Fallback xmlns="">
          <p:pic>
            <p:nvPicPr>
              <p:cNvPr id="247" name="墨迹 246"/>
            </p:nvPicPr>
            <p:blipFill>
              <a:blip r:embed="rId71"/>
            </p:blipFill>
            <p:spPr>
              <a:xfrm>
                <a:off x="5568950" y="4527550"/>
                <a:ext cx="168275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2" p14:bwMode="auto">
            <p14:nvContentPartPr>
              <p14:cNvPr id="248" name="墨迹 247"/>
              <p14:cNvContentPartPr/>
              <p14:nvPr/>
            </p14:nvContentPartPr>
            <p14:xfrm>
              <a:off x="5654675" y="4791075"/>
              <a:ext cx="225425" cy="352425"/>
            </p14:xfrm>
          </p:contentPart>
        </mc:Choice>
        <mc:Fallback xmlns="">
          <p:pic>
            <p:nvPicPr>
              <p:cNvPr id="248" name="墨迹 247"/>
            </p:nvPicPr>
            <p:blipFill>
              <a:blip r:embed="rId73"/>
            </p:blipFill>
            <p:spPr>
              <a:xfrm>
                <a:off x="5654675" y="4791075"/>
                <a:ext cx="225425" cy="352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4" p14:bwMode="auto">
            <p14:nvContentPartPr>
              <p14:cNvPr id="249" name="墨迹 248"/>
              <p14:cNvContentPartPr/>
              <p14:nvPr/>
            </p14:nvContentPartPr>
            <p14:xfrm>
              <a:off x="5886450" y="4933950"/>
              <a:ext cx="15875" cy="34925"/>
            </p14:xfrm>
          </p:contentPart>
        </mc:Choice>
        <mc:Fallback xmlns="">
          <p:pic>
            <p:nvPicPr>
              <p:cNvPr id="249" name="墨迹 248"/>
            </p:nvPicPr>
            <p:blipFill>
              <a:blip r:embed="rId75"/>
            </p:blipFill>
            <p:spPr>
              <a:xfrm>
                <a:off x="5886450" y="4933950"/>
                <a:ext cx="15875" cy="34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6" p14:bwMode="auto">
            <p14:nvContentPartPr>
              <p14:cNvPr id="250" name="墨迹 249"/>
              <p14:cNvContentPartPr/>
              <p14:nvPr/>
            </p14:nvContentPartPr>
            <p14:xfrm>
              <a:off x="5867400" y="4857750"/>
              <a:ext cx="209550" cy="203200"/>
            </p14:xfrm>
          </p:contentPart>
        </mc:Choice>
        <mc:Fallback xmlns="">
          <p:pic>
            <p:nvPicPr>
              <p:cNvPr id="250" name="墨迹 249"/>
            </p:nvPicPr>
            <p:blipFill>
              <a:blip r:embed="rId77"/>
            </p:blipFill>
            <p:spPr>
              <a:xfrm>
                <a:off x="5867400" y="4857750"/>
                <a:ext cx="20955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8" p14:bwMode="auto">
            <p14:nvContentPartPr>
              <p14:cNvPr id="251" name="墨迹 250"/>
              <p14:cNvContentPartPr/>
              <p14:nvPr/>
            </p14:nvContentPartPr>
            <p14:xfrm>
              <a:off x="6032500" y="4765675"/>
              <a:ext cx="180975" cy="225425"/>
            </p14:xfrm>
          </p:contentPart>
        </mc:Choice>
        <mc:Fallback xmlns="">
          <p:pic>
            <p:nvPicPr>
              <p:cNvPr id="251" name="墨迹 250"/>
            </p:nvPicPr>
            <p:blipFill>
              <a:blip r:embed="rId79"/>
            </p:blipFill>
            <p:spPr>
              <a:xfrm>
                <a:off x="6032500" y="4765675"/>
                <a:ext cx="180975" cy="225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0" p14:bwMode="auto">
            <p14:nvContentPartPr>
              <p14:cNvPr id="252" name="墨迹 251"/>
              <p14:cNvContentPartPr/>
              <p14:nvPr/>
            </p14:nvContentPartPr>
            <p14:xfrm>
              <a:off x="4864100" y="3733800"/>
              <a:ext cx="574675" cy="285750"/>
            </p14:xfrm>
          </p:contentPart>
        </mc:Choice>
        <mc:Fallback xmlns="">
          <p:pic>
            <p:nvPicPr>
              <p:cNvPr id="252" name="墨迹 251"/>
            </p:nvPicPr>
            <p:blipFill>
              <a:blip r:embed="rId81"/>
            </p:blipFill>
            <p:spPr>
              <a:xfrm>
                <a:off x="4864100" y="3733800"/>
                <a:ext cx="574675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2" p14:bwMode="auto">
            <p14:nvContentPartPr>
              <p14:cNvPr id="253" name="墨迹 252"/>
              <p14:cNvContentPartPr/>
              <p14:nvPr/>
            </p14:nvContentPartPr>
            <p14:xfrm>
              <a:off x="5495925" y="3990975"/>
              <a:ext cx="28575" cy="212725"/>
            </p14:xfrm>
          </p:contentPart>
        </mc:Choice>
        <mc:Fallback xmlns="">
          <p:pic>
            <p:nvPicPr>
              <p:cNvPr id="253" name="墨迹 252"/>
            </p:nvPicPr>
            <p:blipFill>
              <a:blip r:embed="rId83"/>
            </p:blipFill>
            <p:spPr>
              <a:xfrm>
                <a:off x="5495925" y="3990975"/>
                <a:ext cx="28575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4" p14:bwMode="auto">
            <p14:nvContentPartPr>
              <p14:cNvPr id="254" name="墨迹 253"/>
              <p14:cNvContentPartPr/>
              <p14:nvPr/>
            </p14:nvContentPartPr>
            <p14:xfrm>
              <a:off x="5467350" y="3984625"/>
              <a:ext cx="174625" cy="123825"/>
            </p14:xfrm>
          </p:contentPart>
        </mc:Choice>
        <mc:Fallback xmlns="">
          <p:pic>
            <p:nvPicPr>
              <p:cNvPr id="254" name="墨迹 253"/>
            </p:nvPicPr>
            <p:blipFill>
              <a:blip r:embed="rId85"/>
            </p:blipFill>
            <p:spPr>
              <a:xfrm>
                <a:off x="5467350" y="3984625"/>
                <a:ext cx="174625" cy="123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6" p14:bwMode="auto">
            <p14:nvContentPartPr>
              <p14:cNvPr id="255" name="墨迹 254"/>
              <p14:cNvContentPartPr/>
              <p14:nvPr/>
            </p14:nvContentPartPr>
            <p14:xfrm>
              <a:off x="5661025" y="4051300"/>
              <a:ext cx="19050" cy="104775"/>
            </p14:xfrm>
          </p:contentPart>
        </mc:Choice>
        <mc:Fallback xmlns="">
          <p:pic>
            <p:nvPicPr>
              <p:cNvPr id="255" name="墨迹 254"/>
            </p:nvPicPr>
            <p:blipFill>
              <a:blip r:embed="rId87"/>
            </p:blipFill>
            <p:spPr>
              <a:xfrm>
                <a:off x="5661025" y="4051300"/>
                <a:ext cx="19050" cy="104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8" p14:bwMode="auto">
            <p14:nvContentPartPr>
              <p14:cNvPr id="256" name="墨迹 255"/>
              <p14:cNvContentPartPr/>
              <p14:nvPr/>
            </p14:nvContentPartPr>
            <p14:xfrm>
              <a:off x="5635625" y="3956050"/>
              <a:ext cx="171450" cy="203200"/>
            </p14:xfrm>
          </p:contentPart>
        </mc:Choice>
        <mc:Fallback xmlns="">
          <p:pic>
            <p:nvPicPr>
              <p:cNvPr id="256" name="墨迹 255"/>
            </p:nvPicPr>
            <p:blipFill>
              <a:blip r:embed="rId89"/>
            </p:blipFill>
            <p:spPr>
              <a:xfrm>
                <a:off x="5635625" y="3956050"/>
                <a:ext cx="17145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0" p14:bwMode="auto">
            <p14:nvContentPartPr>
              <p14:cNvPr id="257" name="墨迹 256"/>
              <p14:cNvContentPartPr/>
              <p14:nvPr/>
            </p14:nvContentPartPr>
            <p14:xfrm>
              <a:off x="5749925" y="3924300"/>
              <a:ext cx="193675" cy="234950"/>
            </p14:xfrm>
          </p:contentPart>
        </mc:Choice>
        <mc:Fallback xmlns="">
          <p:pic>
            <p:nvPicPr>
              <p:cNvPr id="257" name="墨迹 256"/>
            </p:nvPicPr>
            <p:blipFill>
              <a:blip r:embed="rId91"/>
            </p:blipFill>
            <p:spPr>
              <a:xfrm>
                <a:off x="5749925" y="3924300"/>
                <a:ext cx="193675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2" p14:bwMode="auto">
            <p14:nvContentPartPr>
              <p14:cNvPr id="258" name="墨迹 257"/>
              <p14:cNvContentPartPr/>
              <p14:nvPr/>
            </p14:nvContentPartPr>
            <p14:xfrm>
              <a:off x="6413500" y="3844925"/>
              <a:ext cx="127000" cy="371475"/>
            </p14:xfrm>
          </p:contentPart>
        </mc:Choice>
        <mc:Fallback xmlns="">
          <p:pic>
            <p:nvPicPr>
              <p:cNvPr id="258" name="墨迹 257"/>
            </p:nvPicPr>
            <p:blipFill>
              <a:blip r:embed="rId93"/>
            </p:blipFill>
            <p:spPr>
              <a:xfrm>
                <a:off x="6413500" y="3844925"/>
                <a:ext cx="127000" cy="371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4" p14:bwMode="auto">
            <p14:nvContentPartPr>
              <p14:cNvPr id="259" name="墨迹 258"/>
              <p14:cNvContentPartPr/>
              <p14:nvPr/>
            </p14:nvContentPartPr>
            <p14:xfrm>
              <a:off x="6502400" y="4200525"/>
              <a:ext cx="155575" cy="295275"/>
            </p14:xfrm>
          </p:contentPart>
        </mc:Choice>
        <mc:Fallback xmlns="">
          <p:pic>
            <p:nvPicPr>
              <p:cNvPr id="259" name="墨迹 258"/>
            </p:nvPicPr>
            <p:blipFill>
              <a:blip r:embed="rId95"/>
            </p:blipFill>
            <p:spPr>
              <a:xfrm>
                <a:off x="6502400" y="4200525"/>
                <a:ext cx="155575" cy="295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6" p14:bwMode="auto">
            <p14:nvContentPartPr>
              <p14:cNvPr id="260" name="墨迹 259"/>
              <p14:cNvContentPartPr/>
              <p14:nvPr/>
            </p14:nvContentPartPr>
            <p14:xfrm>
              <a:off x="6696075" y="4254500"/>
              <a:ext cx="28575" cy="88900"/>
            </p14:xfrm>
          </p:contentPart>
        </mc:Choice>
        <mc:Fallback xmlns="">
          <p:pic>
            <p:nvPicPr>
              <p:cNvPr id="260" name="墨迹 259"/>
            </p:nvPicPr>
            <p:blipFill>
              <a:blip r:embed="rId97"/>
            </p:blipFill>
            <p:spPr>
              <a:xfrm>
                <a:off x="6696075" y="4254500"/>
                <a:ext cx="28575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8" p14:bwMode="auto">
            <p14:nvContentPartPr>
              <p14:cNvPr id="261" name="墨迹 260"/>
              <p14:cNvContentPartPr/>
              <p14:nvPr/>
            </p14:nvContentPartPr>
            <p14:xfrm>
              <a:off x="6645275" y="4022725"/>
              <a:ext cx="301625" cy="342900"/>
            </p14:xfrm>
          </p:contentPart>
        </mc:Choice>
        <mc:Fallback xmlns="">
          <p:pic>
            <p:nvPicPr>
              <p:cNvPr id="261" name="墨迹 260"/>
            </p:nvPicPr>
            <p:blipFill>
              <a:blip r:embed="rId99"/>
            </p:blipFill>
            <p:spPr>
              <a:xfrm>
                <a:off x="6645275" y="4022725"/>
                <a:ext cx="301625" cy="342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0" p14:bwMode="auto">
            <p14:nvContentPartPr>
              <p14:cNvPr id="262" name="墨迹 261"/>
              <p14:cNvContentPartPr/>
              <p14:nvPr/>
            </p14:nvContentPartPr>
            <p14:xfrm>
              <a:off x="6702425" y="4102100"/>
              <a:ext cx="238125" cy="63500"/>
            </p14:xfrm>
          </p:contentPart>
        </mc:Choice>
        <mc:Fallback xmlns="">
          <p:pic>
            <p:nvPicPr>
              <p:cNvPr id="262" name="墨迹 261"/>
            </p:nvPicPr>
            <p:blipFill>
              <a:blip r:embed="rId101"/>
            </p:blipFill>
            <p:spPr>
              <a:xfrm>
                <a:off x="6702425" y="4102100"/>
                <a:ext cx="238125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2" p14:bwMode="auto">
            <p14:nvContentPartPr>
              <p14:cNvPr id="263" name="墨迹 262"/>
              <p14:cNvContentPartPr/>
              <p14:nvPr/>
            </p14:nvContentPartPr>
            <p14:xfrm>
              <a:off x="4803775" y="5448300"/>
              <a:ext cx="120650" cy="431800"/>
            </p14:xfrm>
          </p:contentPart>
        </mc:Choice>
        <mc:Fallback xmlns="">
          <p:pic>
            <p:nvPicPr>
              <p:cNvPr id="263" name="墨迹 262"/>
            </p:nvPicPr>
            <p:blipFill>
              <a:blip r:embed="rId103"/>
            </p:blipFill>
            <p:spPr>
              <a:xfrm>
                <a:off x="4803775" y="5448300"/>
                <a:ext cx="120650" cy="431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4" p14:bwMode="auto">
            <p14:nvContentPartPr>
              <p14:cNvPr id="264" name="墨迹 263"/>
              <p14:cNvContentPartPr/>
              <p14:nvPr/>
            </p14:nvContentPartPr>
            <p14:xfrm>
              <a:off x="6270625" y="4749800"/>
              <a:ext cx="95250" cy="292100"/>
            </p14:xfrm>
          </p:contentPart>
        </mc:Choice>
        <mc:Fallback xmlns="">
          <p:pic>
            <p:nvPicPr>
              <p:cNvPr id="264" name="墨迹 263"/>
            </p:nvPicPr>
            <p:blipFill>
              <a:blip r:embed="rId105"/>
            </p:blipFill>
            <p:spPr>
              <a:xfrm>
                <a:off x="6270625" y="4749800"/>
                <a:ext cx="95250" cy="292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6" p14:bwMode="auto">
            <p14:nvContentPartPr>
              <p14:cNvPr id="265" name="墨迹 264"/>
              <p14:cNvContentPartPr/>
              <p14:nvPr/>
            </p14:nvContentPartPr>
            <p14:xfrm>
              <a:off x="6270625" y="4800600"/>
              <a:ext cx="136525" cy="41275"/>
            </p14:xfrm>
          </p:contentPart>
        </mc:Choice>
        <mc:Fallback xmlns="">
          <p:pic>
            <p:nvPicPr>
              <p:cNvPr id="265" name="墨迹 264"/>
            </p:nvPicPr>
            <p:blipFill>
              <a:blip r:embed="rId107"/>
            </p:blipFill>
            <p:spPr>
              <a:xfrm>
                <a:off x="6270625" y="4800600"/>
                <a:ext cx="136525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8" p14:bwMode="auto">
            <p14:nvContentPartPr>
              <p14:cNvPr id="266" name="墨迹 265"/>
              <p14:cNvContentPartPr/>
              <p14:nvPr/>
            </p14:nvContentPartPr>
            <p14:xfrm>
              <a:off x="7023100" y="4171950"/>
              <a:ext cx="133350" cy="190500"/>
            </p14:xfrm>
          </p:contentPart>
        </mc:Choice>
        <mc:Fallback xmlns="">
          <p:pic>
            <p:nvPicPr>
              <p:cNvPr id="266" name="墨迹 265"/>
            </p:nvPicPr>
            <p:blipFill>
              <a:blip r:embed="rId109"/>
            </p:blipFill>
            <p:spPr>
              <a:xfrm>
                <a:off x="7023100" y="4171950"/>
                <a:ext cx="13335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0" p14:bwMode="auto">
            <p14:nvContentPartPr>
              <p14:cNvPr id="267" name="墨迹 266"/>
              <p14:cNvContentPartPr/>
              <p14:nvPr/>
            </p14:nvContentPartPr>
            <p14:xfrm>
              <a:off x="5965825" y="4013200"/>
              <a:ext cx="127000" cy="25400"/>
            </p14:xfrm>
          </p:contentPart>
        </mc:Choice>
        <mc:Fallback xmlns="">
          <p:pic>
            <p:nvPicPr>
              <p:cNvPr id="267" name="墨迹 266"/>
            </p:nvPicPr>
            <p:blipFill>
              <a:blip r:embed="rId111"/>
            </p:blipFill>
            <p:spPr>
              <a:xfrm>
                <a:off x="5965825" y="4013200"/>
                <a:ext cx="12700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2" p14:bwMode="auto">
            <p14:nvContentPartPr>
              <p14:cNvPr id="268" name="墨迹 267"/>
              <p14:cNvContentPartPr/>
              <p14:nvPr/>
            </p14:nvContentPartPr>
            <p14:xfrm>
              <a:off x="5762625" y="3079750"/>
              <a:ext cx="1009650" cy="393700"/>
            </p14:xfrm>
          </p:contentPart>
        </mc:Choice>
        <mc:Fallback xmlns="">
          <p:pic>
            <p:nvPicPr>
              <p:cNvPr id="268" name="墨迹 267"/>
            </p:nvPicPr>
            <p:blipFill>
              <a:blip r:embed="rId113"/>
            </p:blipFill>
            <p:spPr>
              <a:xfrm>
                <a:off x="5762625" y="3079750"/>
                <a:ext cx="1009650" cy="393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4" p14:bwMode="auto">
            <p14:nvContentPartPr>
              <p14:cNvPr id="269" name="墨迹 268"/>
              <p14:cNvContentPartPr/>
              <p14:nvPr/>
            </p14:nvContentPartPr>
            <p14:xfrm>
              <a:off x="6762750" y="3390900"/>
              <a:ext cx="180975" cy="346075"/>
            </p14:xfrm>
          </p:contentPart>
        </mc:Choice>
        <mc:Fallback xmlns="">
          <p:pic>
            <p:nvPicPr>
              <p:cNvPr id="269" name="墨迹 268"/>
            </p:nvPicPr>
            <p:blipFill>
              <a:blip r:embed="rId115"/>
            </p:blipFill>
            <p:spPr>
              <a:xfrm>
                <a:off x="6762750" y="3390900"/>
                <a:ext cx="180975" cy="346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6" p14:bwMode="auto">
            <p14:nvContentPartPr>
              <p14:cNvPr id="270" name="墨迹 269"/>
              <p14:cNvContentPartPr/>
              <p14:nvPr/>
            </p14:nvContentPartPr>
            <p14:xfrm>
              <a:off x="6927850" y="3378200"/>
              <a:ext cx="260350" cy="231775"/>
            </p14:xfrm>
          </p:contentPart>
        </mc:Choice>
        <mc:Fallback xmlns="">
          <p:pic>
            <p:nvPicPr>
              <p:cNvPr id="270" name="墨迹 269"/>
            </p:nvPicPr>
            <p:blipFill>
              <a:blip r:embed="rId117"/>
            </p:blipFill>
            <p:spPr>
              <a:xfrm>
                <a:off x="6927850" y="3378200"/>
                <a:ext cx="260350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8" p14:bwMode="auto">
            <p14:nvContentPartPr>
              <p14:cNvPr id="271" name="墨迹 270"/>
              <p14:cNvContentPartPr/>
              <p14:nvPr/>
            </p14:nvContentPartPr>
            <p14:xfrm>
              <a:off x="7283450" y="3521075"/>
              <a:ext cx="130175" cy="15875"/>
            </p14:xfrm>
          </p:contentPart>
        </mc:Choice>
        <mc:Fallback xmlns="">
          <p:pic>
            <p:nvPicPr>
              <p:cNvPr id="271" name="墨迹 270"/>
            </p:nvPicPr>
            <p:blipFill>
              <a:blip r:embed="rId119"/>
            </p:blipFill>
            <p:spPr>
              <a:xfrm>
                <a:off x="7283450" y="3521075"/>
                <a:ext cx="130175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0" p14:bwMode="auto">
            <p14:nvContentPartPr>
              <p14:cNvPr id="272" name="墨迹 271"/>
              <p14:cNvContentPartPr/>
              <p14:nvPr/>
            </p14:nvContentPartPr>
            <p14:xfrm>
              <a:off x="5219700" y="2657475"/>
              <a:ext cx="152400" cy="206375"/>
            </p14:xfrm>
          </p:contentPart>
        </mc:Choice>
        <mc:Fallback xmlns="">
          <p:pic>
            <p:nvPicPr>
              <p:cNvPr id="272" name="墨迹 271"/>
            </p:nvPicPr>
            <p:blipFill>
              <a:blip r:embed="rId121"/>
            </p:blipFill>
            <p:spPr>
              <a:xfrm>
                <a:off x="5219700" y="2657475"/>
                <a:ext cx="152400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2" p14:bwMode="auto">
            <p14:nvContentPartPr>
              <p14:cNvPr id="273" name="墨迹 272"/>
              <p14:cNvContentPartPr/>
              <p14:nvPr/>
            </p14:nvContentPartPr>
            <p14:xfrm>
              <a:off x="5283200" y="2657475"/>
              <a:ext cx="25400" cy="158750"/>
            </p14:xfrm>
          </p:contentPart>
        </mc:Choice>
        <mc:Fallback xmlns="">
          <p:pic>
            <p:nvPicPr>
              <p:cNvPr id="273" name="墨迹 272"/>
            </p:nvPicPr>
            <p:blipFill>
              <a:blip r:embed="rId123"/>
            </p:blipFill>
            <p:spPr>
              <a:xfrm>
                <a:off x="5283200" y="2657475"/>
                <a:ext cx="2540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4" p14:bwMode="auto">
            <p14:nvContentPartPr>
              <p14:cNvPr id="274" name="墨迹 273"/>
              <p14:cNvContentPartPr/>
              <p14:nvPr/>
            </p14:nvContentPartPr>
            <p14:xfrm>
              <a:off x="4381500" y="3308350"/>
              <a:ext cx="203200" cy="190500"/>
            </p14:xfrm>
          </p:contentPart>
        </mc:Choice>
        <mc:Fallback xmlns="">
          <p:pic>
            <p:nvPicPr>
              <p:cNvPr id="274" name="墨迹 273"/>
            </p:nvPicPr>
            <p:blipFill>
              <a:blip r:embed="rId125"/>
            </p:blipFill>
            <p:spPr>
              <a:xfrm>
                <a:off x="4381500" y="3308350"/>
                <a:ext cx="20320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6" p14:bwMode="auto">
            <p14:nvContentPartPr>
              <p14:cNvPr id="275" name="墨迹 274"/>
              <p14:cNvContentPartPr/>
              <p14:nvPr/>
            </p14:nvContentPartPr>
            <p14:xfrm>
              <a:off x="3571875" y="3905250"/>
              <a:ext cx="158750" cy="250825"/>
            </p14:xfrm>
          </p:contentPart>
        </mc:Choice>
        <mc:Fallback xmlns="">
          <p:pic>
            <p:nvPicPr>
              <p:cNvPr id="275" name="墨迹 274"/>
            </p:nvPicPr>
            <p:blipFill>
              <a:blip r:embed="rId127"/>
            </p:blipFill>
            <p:spPr>
              <a:xfrm>
                <a:off x="3571875" y="3905250"/>
                <a:ext cx="158750" cy="250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8" p14:bwMode="auto">
            <p14:nvContentPartPr>
              <p14:cNvPr id="276" name="墨迹 275"/>
              <p14:cNvContentPartPr/>
              <p14:nvPr/>
            </p14:nvContentPartPr>
            <p14:xfrm>
              <a:off x="3473450" y="4664075"/>
              <a:ext cx="101600" cy="88900"/>
            </p14:xfrm>
          </p:contentPart>
        </mc:Choice>
        <mc:Fallback xmlns="">
          <p:pic>
            <p:nvPicPr>
              <p:cNvPr id="276" name="墨迹 275"/>
            </p:nvPicPr>
            <p:blipFill>
              <a:blip r:embed="rId129"/>
            </p:blipFill>
            <p:spPr>
              <a:xfrm>
                <a:off x="3473450" y="4664075"/>
                <a:ext cx="10160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0" p14:bwMode="auto">
            <p14:nvContentPartPr>
              <p14:cNvPr id="277" name="墨迹 276"/>
              <p14:cNvContentPartPr/>
              <p14:nvPr/>
            </p14:nvContentPartPr>
            <p14:xfrm>
              <a:off x="3517900" y="4676775"/>
              <a:ext cx="12700" cy="196850"/>
            </p14:xfrm>
          </p:contentPart>
        </mc:Choice>
        <mc:Fallback xmlns="">
          <p:pic>
            <p:nvPicPr>
              <p:cNvPr id="277" name="墨迹 276"/>
            </p:nvPicPr>
            <p:blipFill>
              <a:blip r:embed="rId131"/>
            </p:blipFill>
            <p:spPr>
              <a:xfrm>
                <a:off x="3517900" y="4676775"/>
                <a:ext cx="1270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2" p14:bwMode="auto">
            <p14:nvContentPartPr>
              <p14:cNvPr id="278" name="墨迹 277"/>
              <p14:cNvContentPartPr/>
              <p14:nvPr/>
            </p14:nvContentPartPr>
            <p14:xfrm>
              <a:off x="3403600" y="4591050"/>
              <a:ext cx="238125" cy="330200"/>
            </p14:xfrm>
          </p:contentPart>
        </mc:Choice>
        <mc:Fallback xmlns="">
          <p:pic>
            <p:nvPicPr>
              <p:cNvPr id="278" name="墨迹 277"/>
            </p:nvPicPr>
            <p:blipFill>
              <a:blip r:embed="rId133"/>
            </p:blipFill>
            <p:spPr>
              <a:xfrm>
                <a:off x="3403600" y="4591050"/>
                <a:ext cx="238125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4" p14:bwMode="auto">
            <p14:nvContentPartPr>
              <p14:cNvPr id="279" name="墨迹 278"/>
              <p14:cNvContentPartPr/>
              <p14:nvPr/>
            </p14:nvContentPartPr>
            <p14:xfrm>
              <a:off x="3530600" y="5384800"/>
              <a:ext cx="92075" cy="196850"/>
            </p14:xfrm>
          </p:contentPart>
        </mc:Choice>
        <mc:Fallback xmlns="">
          <p:pic>
            <p:nvPicPr>
              <p:cNvPr id="279" name="墨迹 278"/>
            </p:nvPicPr>
            <p:blipFill>
              <a:blip r:embed="rId135"/>
            </p:blipFill>
            <p:spPr>
              <a:xfrm>
                <a:off x="3530600" y="5384800"/>
                <a:ext cx="92075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6" p14:bwMode="auto">
            <p14:nvContentPartPr>
              <p14:cNvPr id="280" name="墨迹 279"/>
              <p14:cNvContentPartPr/>
              <p14:nvPr/>
            </p14:nvContentPartPr>
            <p14:xfrm>
              <a:off x="3549650" y="5407025"/>
              <a:ext cx="88900" cy="6350"/>
            </p14:xfrm>
          </p:contentPart>
        </mc:Choice>
        <mc:Fallback xmlns="">
          <p:pic>
            <p:nvPicPr>
              <p:cNvPr id="280" name="墨迹 279"/>
            </p:nvPicPr>
            <p:blipFill>
              <a:blip r:embed="rId137"/>
            </p:blipFill>
            <p:spPr>
              <a:xfrm>
                <a:off x="3549650" y="5407025"/>
                <a:ext cx="8890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8" p14:bwMode="auto">
            <p14:nvContentPartPr>
              <p14:cNvPr id="281" name="墨迹 280"/>
              <p14:cNvContentPartPr/>
              <p14:nvPr/>
            </p14:nvContentPartPr>
            <p14:xfrm>
              <a:off x="3467100" y="5308600"/>
              <a:ext cx="234950" cy="333375"/>
            </p14:xfrm>
          </p:contentPart>
        </mc:Choice>
        <mc:Fallback xmlns="">
          <p:pic>
            <p:nvPicPr>
              <p:cNvPr id="281" name="墨迹 280"/>
            </p:nvPicPr>
            <p:blipFill>
              <a:blip r:embed="rId139"/>
            </p:blipFill>
            <p:spPr>
              <a:xfrm>
                <a:off x="3467100" y="5308600"/>
                <a:ext cx="234950" cy="333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0" p14:bwMode="auto">
            <p14:nvContentPartPr>
              <p14:cNvPr id="282" name="墨迹 281"/>
              <p14:cNvContentPartPr/>
              <p14:nvPr/>
            </p14:nvContentPartPr>
            <p14:xfrm>
              <a:off x="4327525" y="5207000"/>
              <a:ext cx="206375" cy="209550"/>
            </p14:xfrm>
          </p:contentPart>
        </mc:Choice>
        <mc:Fallback xmlns="">
          <p:pic>
            <p:nvPicPr>
              <p:cNvPr id="282" name="墨迹 281"/>
            </p:nvPicPr>
            <p:blipFill>
              <a:blip r:embed="rId141"/>
            </p:blipFill>
            <p:spPr>
              <a:xfrm>
                <a:off x="4327525" y="5207000"/>
                <a:ext cx="206375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2" p14:bwMode="auto">
            <p14:nvContentPartPr>
              <p14:cNvPr id="283" name="墨迹 282"/>
              <p14:cNvContentPartPr/>
              <p14:nvPr/>
            </p14:nvContentPartPr>
            <p14:xfrm>
              <a:off x="4384675" y="5222875"/>
              <a:ext cx="85725" cy="180975"/>
            </p14:xfrm>
          </p:contentPart>
        </mc:Choice>
        <mc:Fallback xmlns="">
          <p:pic>
            <p:nvPicPr>
              <p:cNvPr id="283" name="墨迹 282"/>
            </p:nvPicPr>
            <p:blipFill>
              <a:blip r:embed="rId143"/>
            </p:blipFill>
            <p:spPr>
              <a:xfrm>
                <a:off x="4384675" y="5222875"/>
                <a:ext cx="85725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4" p14:bwMode="auto">
            <p14:nvContentPartPr>
              <p14:cNvPr id="284" name="墨迹 283"/>
              <p14:cNvContentPartPr/>
              <p14:nvPr/>
            </p14:nvContentPartPr>
            <p14:xfrm>
              <a:off x="6305550" y="1476375"/>
              <a:ext cx="231775" cy="266700"/>
            </p14:xfrm>
          </p:contentPart>
        </mc:Choice>
        <mc:Fallback xmlns="">
          <p:pic>
            <p:nvPicPr>
              <p:cNvPr id="284" name="墨迹 283"/>
            </p:nvPicPr>
            <p:blipFill>
              <a:blip r:embed="rId145"/>
            </p:blipFill>
            <p:spPr>
              <a:xfrm>
                <a:off x="6305550" y="1476375"/>
                <a:ext cx="231775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6" p14:bwMode="auto">
            <p14:nvContentPartPr>
              <p14:cNvPr id="285" name="墨迹 284"/>
              <p14:cNvContentPartPr/>
              <p14:nvPr/>
            </p14:nvContentPartPr>
            <p14:xfrm>
              <a:off x="6407150" y="1517650"/>
              <a:ext cx="12700" cy="222250"/>
            </p14:xfrm>
          </p:contentPart>
        </mc:Choice>
        <mc:Fallback xmlns="">
          <p:pic>
            <p:nvPicPr>
              <p:cNvPr id="285" name="墨迹 284"/>
            </p:nvPicPr>
            <p:blipFill>
              <a:blip r:embed="rId147"/>
            </p:blipFill>
            <p:spPr>
              <a:xfrm>
                <a:off x="6407150" y="1517650"/>
                <a:ext cx="12700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8" p14:bwMode="auto">
            <p14:nvContentPartPr>
              <p14:cNvPr id="286" name="墨迹 285"/>
              <p14:cNvContentPartPr/>
              <p14:nvPr/>
            </p14:nvContentPartPr>
            <p14:xfrm>
              <a:off x="6623050" y="1549400"/>
              <a:ext cx="117475" cy="111125"/>
            </p14:xfrm>
          </p:contentPart>
        </mc:Choice>
        <mc:Fallback xmlns="">
          <p:pic>
            <p:nvPicPr>
              <p:cNvPr id="286" name="墨迹 285"/>
            </p:nvPicPr>
            <p:blipFill>
              <a:blip r:embed="rId149"/>
            </p:blipFill>
            <p:spPr>
              <a:xfrm>
                <a:off x="6623050" y="1549400"/>
                <a:ext cx="117475" cy="111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0" p14:bwMode="auto">
            <p14:nvContentPartPr>
              <p14:cNvPr id="287" name="墨迹 286"/>
              <p14:cNvContentPartPr/>
              <p14:nvPr/>
            </p14:nvContentPartPr>
            <p14:xfrm>
              <a:off x="6553200" y="1498600"/>
              <a:ext cx="209550" cy="269875"/>
            </p14:xfrm>
          </p:contentPart>
        </mc:Choice>
        <mc:Fallback xmlns="">
          <p:pic>
            <p:nvPicPr>
              <p:cNvPr id="287" name="墨迹 286"/>
            </p:nvPicPr>
            <p:blipFill>
              <a:blip r:embed="rId151"/>
            </p:blipFill>
            <p:spPr>
              <a:xfrm>
                <a:off x="6553200" y="1498600"/>
                <a:ext cx="209550" cy="269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2" p14:bwMode="auto">
            <p14:nvContentPartPr>
              <p14:cNvPr id="288" name="墨迹 287"/>
              <p14:cNvContentPartPr/>
              <p14:nvPr/>
            </p14:nvContentPartPr>
            <p14:xfrm>
              <a:off x="6892925" y="1482725"/>
              <a:ext cx="69850" cy="190500"/>
            </p14:xfrm>
          </p:contentPart>
        </mc:Choice>
        <mc:Fallback xmlns="">
          <p:pic>
            <p:nvPicPr>
              <p:cNvPr id="288" name="墨迹 287"/>
            </p:nvPicPr>
            <p:blipFill>
              <a:blip r:embed="rId153"/>
            </p:blipFill>
            <p:spPr>
              <a:xfrm>
                <a:off x="6892925" y="1482725"/>
                <a:ext cx="6985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4" p14:bwMode="auto">
            <p14:nvContentPartPr>
              <p14:cNvPr id="289" name="墨迹 288"/>
              <p14:cNvContentPartPr/>
              <p14:nvPr/>
            </p14:nvContentPartPr>
            <p14:xfrm>
              <a:off x="6823075" y="1466850"/>
              <a:ext cx="196850" cy="292100"/>
            </p14:xfrm>
          </p:contentPart>
        </mc:Choice>
        <mc:Fallback xmlns="">
          <p:pic>
            <p:nvPicPr>
              <p:cNvPr id="289" name="墨迹 288"/>
            </p:nvPicPr>
            <p:blipFill>
              <a:blip r:embed="rId155"/>
            </p:blipFill>
            <p:spPr>
              <a:xfrm>
                <a:off x="6823075" y="1466850"/>
                <a:ext cx="196850" cy="292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6" p14:bwMode="auto">
            <p14:nvContentPartPr>
              <p14:cNvPr id="290" name="墨迹 289"/>
              <p14:cNvContentPartPr/>
              <p14:nvPr/>
            </p14:nvContentPartPr>
            <p14:xfrm>
              <a:off x="7112000" y="1460500"/>
              <a:ext cx="114300" cy="155575"/>
            </p14:xfrm>
          </p:contentPart>
        </mc:Choice>
        <mc:Fallback xmlns="">
          <p:pic>
            <p:nvPicPr>
              <p:cNvPr id="290" name="墨迹 289"/>
            </p:nvPicPr>
            <p:blipFill>
              <a:blip r:embed="rId157"/>
            </p:blipFill>
            <p:spPr>
              <a:xfrm>
                <a:off x="7112000" y="1460500"/>
                <a:ext cx="114300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8" p14:bwMode="auto">
            <p14:nvContentPartPr>
              <p14:cNvPr id="291" name="墨迹 290"/>
              <p14:cNvContentPartPr/>
              <p14:nvPr/>
            </p14:nvContentPartPr>
            <p14:xfrm>
              <a:off x="7162800" y="1492250"/>
              <a:ext cx="19050" cy="161925"/>
            </p14:xfrm>
          </p:contentPart>
        </mc:Choice>
        <mc:Fallback xmlns="">
          <p:pic>
            <p:nvPicPr>
              <p:cNvPr id="291" name="墨迹 290"/>
            </p:nvPicPr>
            <p:blipFill>
              <a:blip r:embed="rId159"/>
            </p:blipFill>
            <p:spPr>
              <a:xfrm>
                <a:off x="7162800" y="1492250"/>
                <a:ext cx="19050" cy="161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0" p14:bwMode="auto">
            <p14:nvContentPartPr>
              <p14:cNvPr id="292" name="墨迹 291"/>
              <p14:cNvContentPartPr/>
              <p14:nvPr/>
            </p14:nvContentPartPr>
            <p14:xfrm>
              <a:off x="7077075" y="1457325"/>
              <a:ext cx="180975" cy="269875"/>
            </p14:xfrm>
          </p:contentPart>
        </mc:Choice>
        <mc:Fallback xmlns="">
          <p:pic>
            <p:nvPicPr>
              <p:cNvPr id="292" name="墨迹 291"/>
            </p:nvPicPr>
            <p:blipFill>
              <a:blip r:embed="rId161"/>
            </p:blipFill>
            <p:spPr>
              <a:xfrm>
                <a:off x="7077075" y="1457325"/>
                <a:ext cx="180975" cy="269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2" p14:bwMode="auto">
            <p14:nvContentPartPr>
              <p14:cNvPr id="293" name="墨迹 292"/>
              <p14:cNvContentPartPr/>
              <p14:nvPr/>
            </p14:nvContentPartPr>
            <p14:xfrm>
              <a:off x="7346950" y="1447800"/>
              <a:ext cx="88900" cy="234950"/>
            </p14:xfrm>
          </p:contentPart>
        </mc:Choice>
        <mc:Fallback xmlns="">
          <p:pic>
            <p:nvPicPr>
              <p:cNvPr id="293" name="墨迹 292"/>
            </p:nvPicPr>
            <p:blipFill>
              <a:blip r:embed="rId163"/>
            </p:blipFill>
            <p:spPr>
              <a:xfrm>
                <a:off x="7346950" y="1447800"/>
                <a:ext cx="88900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4" p14:bwMode="auto">
            <p14:nvContentPartPr>
              <p14:cNvPr id="294" name="墨迹 293"/>
              <p14:cNvContentPartPr/>
              <p14:nvPr/>
            </p14:nvContentPartPr>
            <p14:xfrm>
              <a:off x="7362825" y="1530350"/>
              <a:ext cx="6350" cy="360"/>
            </p14:xfrm>
          </p:contentPart>
        </mc:Choice>
        <mc:Fallback xmlns="">
          <p:pic>
            <p:nvPicPr>
              <p:cNvPr id="294" name="墨迹 293"/>
            </p:nvPicPr>
            <p:blipFill>
              <a:blip r:embed="rId3"/>
            </p:blipFill>
            <p:spPr>
              <a:xfrm>
                <a:off x="7362825" y="15303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5" p14:bwMode="auto">
            <p14:nvContentPartPr>
              <p14:cNvPr id="295" name="墨迹 294"/>
              <p14:cNvContentPartPr/>
              <p14:nvPr/>
            </p14:nvContentPartPr>
            <p14:xfrm>
              <a:off x="7286625" y="1447800"/>
              <a:ext cx="177800" cy="330200"/>
            </p14:xfrm>
          </p:contentPart>
        </mc:Choice>
        <mc:Fallback xmlns="">
          <p:pic>
            <p:nvPicPr>
              <p:cNvPr id="295" name="墨迹 294"/>
            </p:nvPicPr>
            <p:blipFill>
              <a:blip r:embed="rId166"/>
            </p:blipFill>
            <p:spPr>
              <a:xfrm>
                <a:off x="7286625" y="1447800"/>
                <a:ext cx="177800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7" p14:bwMode="auto">
            <p14:nvContentPartPr>
              <p14:cNvPr id="296" name="墨迹 295"/>
              <p14:cNvContentPartPr/>
              <p14:nvPr/>
            </p14:nvContentPartPr>
            <p14:xfrm>
              <a:off x="7670800" y="1387475"/>
              <a:ext cx="127000" cy="250825"/>
            </p14:xfrm>
          </p:contentPart>
        </mc:Choice>
        <mc:Fallback xmlns="">
          <p:pic>
            <p:nvPicPr>
              <p:cNvPr id="296" name="墨迹 295"/>
            </p:nvPicPr>
            <p:blipFill>
              <a:blip r:embed="rId168"/>
            </p:blipFill>
            <p:spPr>
              <a:xfrm>
                <a:off x="7670800" y="1387475"/>
                <a:ext cx="127000" cy="250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9" p14:bwMode="auto">
            <p14:nvContentPartPr>
              <p14:cNvPr id="297" name="墨迹 296"/>
              <p14:cNvContentPartPr/>
              <p14:nvPr/>
            </p14:nvContentPartPr>
            <p14:xfrm>
              <a:off x="7594600" y="1352550"/>
              <a:ext cx="282575" cy="400050"/>
            </p14:xfrm>
          </p:contentPart>
        </mc:Choice>
        <mc:Fallback xmlns="">
          <p:pic>
            <p:nvPicPr>
              <p:cNvPr id="297" name="墨迹 296"/>
            </p:nvPicPr>
            <p:blipFill>
              <a:blip r:embed="rId170"/>
            </p:blipFill>
            <p:spPr>
              <a:xfrm>
                <a:off x="7594600" y="1352550"/>
                <a:ext cx="282575" cy="400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1" p14:bwMode="auto">
            <p14:nvContentPartPr>
              <p14:cNvPr id="298" name="墨迹 297"/>
              <p14:cNvContentPartPr/>
              <p14:nvPr/>
            </p14:nvContentPartPr>
            <p14:xfrm>
              <a:off x="7677150" y="1778000"/>
              <a:ext cx="19050" cy="165100"/>
            </p14:xfrm>
          </p:contentPart>
        </mc:Choice>
        <mc:Fallback xmlns="">
          <p:pic>
            <p:nvPicPr>
              <p:cNvPr id="298" name="墨迹 297"/>
            </p:nvPicPr>
            <p:blipFill>
              <a:blip r:embed="rId172"/>
            </p:blipFill>
            <p:spPr>
              <a:xfrm>
                <a:off x="7677150" y="1778000"/>
                <a:ext cx="1905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3" p14:bwMode="auto">
            <p14:nvContentPartPr>
              <p14:cNvPr id="299" name="墨迹 298"/>
              <p14:cNvContentPartPr/>
              <p14:nvPr/>
            </p14:nvContentPartPr>
            <p14:xfrm>
              <a:off x="7527925" y="1943100"/>
              <a:ext cx="15875" cy="184150"/>
            </p14:xfrm>
          </p:contentPart>
        </mc:Choice>
        <mc:Fallback xmlns="">
          <p:pic>
            <p:nvPicPr>
              <p:cNvPr id="299" name="墨迹 298"/>
            </p:nvPicPr>
            <p:blipFill>
              <a:blip r:embed="rId174"/>
            </p:blipFill>
            <p:spPr>
              <a:xfrm>
                <a:off x="7527925" y="1943100"/>
                <a:ext cx="15875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5" p14:bwMode="auto">
            <p14:nvContentPartPr>
              <p14:cNvPr id="300" name="墨迹 299"/>
              <p14:cNvContentPartPr/>
              <p14:nvPr/>
            </p14:nvContentPartPr>
            <p14:xfrm>
              <a:off x="7569200" y="1927225"/>
              <a:ext cx="136525" cy="152400"/>
            </p14:xfrm>
          </p:contentPart>
        </mc:Choice>
        <mc:Fallback xmlns="">
          <p:pic>
            <p:nvPicPr>
              <p:cNvPr id="300" name="墨迹 299"/>
            </p:nvPicPr>
            <p:blipFill>
              <a:blip r:embed="rId176"/>
            </p:blipFill>
            <p:spPr>
              <a:xfrm>
                <a:off x="7569200" y="1927225"/>
                <a:ext cx="136525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7" p14:bwMode="auto">
            <p14:nvContentPartPr>
              <p14:cNvPr id="301" name="墨迹 300"/>
              <p14:cNvContentPartPr/>
              <p14:nvPr/>
            </p14:nvContentPartPr>
            <p14:xfrm>
              <a:off x="7715250" y="1917700"/>
              <a:ext cx="155575" cy="95250"/>
            </p14:xfrm>
          </p:contentPart>
        </mc:Choice>
        <mc:Fallback xmlns="">
          <p:pic>
            <p:nvPicPr>
              <p:cNvPr id="301" name="墨迹 300"/>
            </p:nvPicPr>
            <p:blipFill>
              <a:blip r:embed="rId178"/>
            </p:blipFill>
            <p:spPr>
              <a:xfrm>
                <a:off x="7715250" y="1917700"/>
                <a:ext cx="155575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9" p14:bwMode="auto">
            <p14:nvContentPartPr>
              <p14:cNvPr id="302" name="墨迹 301"/>
              <p14:cNvContentPartPr/>
              <p14:nvPr/>
            </p14:nvContentPartPr>
            <p14:xfrm>
              <a:off x="7842250" y="1847850"/>
              <a:ext cx="95250" cy="139700"/>
            </p14:xfrm>
          </p:contentPart>
        </mc:Choice>
        <mc:Fallback xmlns="">
          <p:pic>
            <p:nvPicPr>
              <p:cNvPr id="302" name="墨迹 301"/>
            </p:nvPicPr>
            <p:blipFill>
              <a:blip r:embed="rId180"/>
            </p:blipFill>
            <p:spPr>
              <a:xfrm>
                <a:off x="7842250" y="1847850"/>
                <a:ext cx="9525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1" p14:bwMode="auto">
            <p14:nvContentPartPr>
              <p14:cNvPr id="303" name="墨迹 302"/>
              <p14:cNvContentPartPr/>
              <p14:nvPr/>
            </p14:nvContentPartPr>
            <p14:xfrm>
              <a:off x="8020050" y="1831975"/>
              <a:ext cx="107950" cy="377825"/>
            </p14:xfrm>
          </p:contentPart>
        </mc:Choice>
        <mc:Fallback xmlns="">
          <p:pic>
            <p:nvPicPr>
              <p:cNvPr id="303" name="墨迹 302"/>
            </p:nvPicPr>
            <p:blipFill>
              <a:blip r:embed="rId182"/>
            </p:blipFill>
            <p:spPr>
              <a:xfrm>
                <a:off x="8020050" y="1831975"/>
                <a:ext cx="107950" cy="377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3" p14:bwMode="auto">
            <p14:nvContentPartPr>
              <p14:cNvPr id="304" name="墨迹 303"/>
              <p14:cNvContentPartPr/>
              <p14:nvPr/>
            </p14:nvContentPartPr>
            <p14:xfrm>
              <a:off x="4044950" y="3956050"/>
              <a:ext cx="488950" cy="1123950"/>
            </p14:xfrm>
          </p:contentPart>
        </mc:Choice>
        <mc:Fallback xmlns="">
          <p:pic>
            <p:nvPicPr>
              <p:cNvPr id="304" name="墨迹 303"/>
            </p:nvPicPr>
            <p:blipFill>
              <a:blip r:embed="rId184"/>
            </p:blipFill>
            <p:spPr>
              <a:xfrm>
                <a:off x="4044950" y="3956050"/>
                <a:ext cx="488950" cy="1123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5" p14:bwMode="auto">
            <p14:nvContentPartPr>
              <p14:cNvPr id="305" name="墨迹 304"/>
              <p14:cNvContentPartPr/>
              <p14:nvPr/>
            </p14:nvContentPartPr>
            <p14:xfrm>
              <a:off x="4483100" y="4054475"/>
              <a:ext cx="142875" cy="155575"/>
            </p14:xfrm>
          </p:contentPart>
        </mc:Choice>
        <mc:Fallback xmlns="">
          <p:pic>
            <p:nvPicPr>
              <p:cNvPr id="305" name="墨迹 304"/>
            </p:nvPicPr>
            <p:blipFill>
              <a:blip r:embed="rId186"/>
            </p:blipFill>
            <p:spPr>
              <a:xfrm>
                <a:off x="4483100" y="4054475"/>
                <a:ext cx="142875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7" p14:bwMode="auto">
            <p14:nvContentPartPr>
              <p14:cNvPr id="306" name="墨迹 305"/>
              <p14:cNvContentPartPr/>
              <p14:nvPr/>
            </p14:nvContentPartPr>
            <p14:xfrm>
              <a:off x="4521200" y="4454525"/>
              <a:ext cx="73025" cy="165100"/>
            </p14:xfrm>
          </p:contentPart>
        </mc:Choice>
        <mc:Fallback xmlns="">
          <p:pic>
            <p:nvPicPr>
              <p:cNvPr id="306" name="墨迹 305"/>
            </p:nvPicPr>
            <p:blipFill>
              <a:blip r:embed="rId188"/>
            </p:blipFill>
            <p:spPr>
              <a:xfrm>
                <a:off x="4521200" y="4454525"/>
                <a:ext cx="73025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9" p14:bwMode="auto">
            <p14:nvContentPartPr>
              <p14:cNvPr id="307" name="墨迹 306"/>
              <p14:cNvContentPartPr/>
              <p14:nvPr/>
            </p14:nvContentPartPr>
            <p14:xfrm>
              <a:off x="4467225" y="4387850"/>
              <a:ext cx="225425" cy="295275"/>
            </p14:xfrm>
          </p:contentPart>
        </mc:Choice>
        <mc:Fallback xmlns="">
          <p:pic>
            <p:nvPicPr>
              <p:cNvPr id="307" name="墨迹 306"/>
            </p:nvPicPr>
            <p:blipFill>
              <a:blip r:embed="rId190"/>
            </p:blipFill>
            <p:spPr>
              <a:xfrm>
                <a:off x="4467225" y="4387850"/>
                <a:ext cx="225425" cy="295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1" p14:bwMode="auto">
            <p14:nvContentPartPr>
              <p14:cNvPr id="308" name="墨迹 307"/>
              <p14:cNvContentPartPr/>
              <p14:nvPr/>
            </p14:nvContentPartPr>
            <p14:xfrm>
              <a:off x="8007350" y="1431925"/>
              <a:ext cx="225425" cy="209550"/>
            </p14:xfrm>
          </p:contentPart>
        </mc:Choice>
        <mc:Fallback xmlns="">
          <p:pic>
            <p:nvPicPr>
              <p:cNvPr id="308" name="墨迹 307"/>
            </p:nvPicPr>
            <p:blipFill>
              <a:blip r:embed="rId192"/>
            </p:blipFill>
            <p:spPr>
              <a:xfrm>
                <a:off x="8007350" y="1431925"/>
                <a:ext cx="225425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3" p14:bwMode="auto">
            <p14:nvContentPartPr>
              <p14:cNvPr id="309" name="墨迹 308"/>
              <p14:cNvContentPartPr/>
              <p14:nvPr/>
            </p14:nvContentPartPr>
            <p14:xfrm>
              <a:off x="5060950" y="4244975"/>
              <a:ext cx="88900" cy="139700"/>
            </p14:xfrm>
          </p:contentPart>
        </mc:Choice>
        <mc:Fallback xmlns="">
          <p:pic>
            <p:nvPicPr>
              <p:cNvPr id="309" name="墨迹 308"/>
            </p:nvPicPr>
            <p:blipFill>
              <a:blip r:embed="rId194"/>
            </p:blipFill>
            <p:spPr>
              <a:xfrm>
                <a:off x="5060950" y="4244975"/>
                <a:ext cx="8890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5" p14:bwMode="auto">
            <p14:nvContentPartPr>
              <p14:cNvPr id="310" name="墨迹 309"/>
              <p14:cNvContentPartPr/>
              <p14:nvPr/>
            </p14:nvContentPartPr>
            <p14:xfrm>
              <a:off x="4975225" y="4191000"/>
              <a:ext cx="231775" cy="266700"/>
            </p14:xfrm>
          </p:contentPart>
        </mc:Choice>
        <mc:Fallback xmlns="">
          <p:pic>
            <p:nvPicPr>
              <p:cNvPr id="310" name="墨迹 309"/>
            </p:nvPicPr>
            <p:blipFill>
              <a:blip r:embed="rId196"/>
            </p:blipFill>
            <p:spPr>
              <a:xfrm>
                <a:off x="4975225" y="4191000"/>
                <a:ext cx="231775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7" p14:bwMode="auto">
            <p14:nvContentPartPr>
              <p14:cNvPr id="311" name="墨迹 310"/>
              <p14:cNvContentPartPr/>
              <p14:nvPr/>
            </p14:nvContentPartPr>
            <p14:xfrm>
              <a:off x="5064125" y="4337050"/>
              <a:ext cx="101600" cy="79375"/>
            </p14:xfrm>
          </p:contentPart>
        </mc:Choice>
        <mc:Fallback xmlns="">
          <p:pic>
            <p:nvPicPr>
              <p:cNvPr id="311" name="墨迹 310"/>
            </p:nvPicPr>
            <p:blipFill>
              <a:blip r:embed="rId198"/>
            </p:blipFill>
            <p:spPr>
              <a:xfrm>
                <a:off x="5064125" y="4337050"/>
                <a:ext cx="101600" cy="79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9" p14:bwMode="auto">
            <p14:nvContentPartPr>
              <p14:cNvPr id="312" name="墨迹 311"/>
              <p14:cNvContentPartPr/>
              <p14:nvPr/>
            </p14:nvContentPartPr>
            <p14:xfrm>
              <a:off x="5187950" y="4879975"/>
              <a:ext cx="85725" cy="200025"/>
            </p14:xfrm>
          </p:contentPart>
        </mc:Choice>
        <mc:Fallback xmlns="">
          <p:pic>
            <p:nvPicPr>
              <p:cNvPr id="312" name="墨迹 311"/>
            </p:nvPicPr>
            <p:blipFill>
              <a:blip r:embed="rId200"/>
            </p:blipFill>
            <p:spPr>
              <a:xfrm>
                <a:off x="5187950" y="4879975"/>
                <a:ext cx="85725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1" p14:bwMode="auto">
            <p14:nvContentPartPr>
              <p14:cNvPr id="313" name="墨迹 312"/>
              <p14:cNvContentPartPr/>
              <p14:nvPr/>
            </p14:nvContentPartPr>
            <p14:xfrm>
              <a:off x="5111750" y="4819650"/>
              <a:ext cx="263525" cy="374650"/>
            </p14:xfrm>
          </p:contentPart>
        </mc:Choice>
        <mc:Fallback xmlns="">
          <p:pic>
            <p:nvPicPr>
              <p:cNvPr id="313" name="墨迹 312"/>
            </p:nvPicPr>
            <p:blipFill>
              <a:blip r:embed="rId202"/>
            </p:blipFill>
            <p:spPr>
              <a:xfrm>
                <a:off x="5111750" y="4819650"/>
                <a:ext cx="263525" cy="374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3" p14:bwMode="auto">
            <p14:nvContentPartPr>
              <p14:cNvPr id="314" name="墨迹 313"/>
              <p14:cNvContentPartPr/>
              <p14:nvPr/>
            </p14:nvContentPartPr>
            <p14:xfrm>
              <a:off x="6054725" y="5130800"/>
              <a:ext cx="266700" cy="263525"/>
            </p14:xfrm>
          </p:contentPart>
        </mc:Choice>
        <mc:Fallback xmlns="">
          <p:pic>
            <p:nvPicPr>
              <p:cNvPr id="314" name="墨迹 313"/>
            </p:nvPicPr>
            <p:blipFill>
              <a:blip r:embed="rId204"/>
            </p:blipFill>
            <p:spPr>
              <a:xfrm>
                <a:off x="6054725" y="5130800"/>
                <a:ext cx="266700" cy="263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5" p14:bwMode="auto">
            <p14:nvContentPartPr>
              <p14:cNvPr id="315" name="墨迹 314"/>
              <p14:cNvContentPartPr/>
              <p14:nvPr/>
            </p14:nvContentPartPr>
            <p14:xfrm>
              <a:off x="6121400" y="5200650"/>
              <a:ext cx="25400" cy="146050"/>
            </p14:xfrm>
          </p:contentPart>
        </mc:Choice>
        <mc:Fallback xmlns="">
          <p:pic>
            <p:nvPicPr>
              <p:cNvPr id="315" name="墨迹 314"/>
            </p:nvPicPr>
            <p:blipFill>
              <a:blip r:embed="rId206"/>
            </p:blipFill>
            <p:spPr>
              <a:xfrm>
                <a:off x="6121400" y="5200650"/>
                <a:ext cx="2540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7" p14:bwMode="auto">
            <p14:nvContentPartPr>
              <p14:cNvPr id="316" name="墨迹 315"/>
              <p14:cNvContentPartPr/>
              <p14:nvPr/>
            </p14:nvContentPartPr>
            <p14:xfrm>
              <a:off x="6143625" y="5184775"/>
              <a:ext cx="127000" cy="117475"/>
            </p14:xfrm>
          </p:contentPart>
        </mc:Choice>
        <mc:Fallback xmlns="">
          <p:pic>
            <p:nvPicPr>
              <p:cNvPr id="316" name="墨迹 315"/>
            </p:nvPicPr>
            <p:blipFill>
              <a:blip r:embed="rId208"/>
            </p:blipFill>
            <p:spPr>
              <a:xfrm>
                <a:off x="6143625" y="5184775"/>
                <a:ext cx="127000" cy="117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9" p14:bwMode="auto">
            <p14:nvContentPartPr>
              <p14:cNvPr id="317" name="墨迹 316"/>
              <p14:cNvContentPartPr/>
              <p14:nvPr/>
            </p14:nvContentPartPr>
            <p14:xfrm>
              <a:off x="8315325" y="1412875"/>
              <a:ext cx="241300" cy="241300"/>
            </p14:xfrm>
          </p:contentPart>
        </mc:Choice>
        <mc:Fallback xmlns="">
          <p:pic>
            <p:nvPicPr>
              <p:cNvPr id="317" name="墨迹 316"/>
            </p:nvPicPr>
            <p:blipFill>
              <a:blip r:embed="rId210"/>
            </p:blipFill>
            <p:spPr>
              <a:xfrm>
                <a:off x="8315325" y="1412875"/>
                <a:ext cx="241300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1" p14:bwMode="auto">
            <p14:nvContentPartPr>
              <p14:cNvPr id="318" name="墨迹 317"/>
              <p14:cNvContentPartPr/>
              <p14:nvPr/>
            </p14:nvContentPartPr>
            <p14:xfrm>
              <a:off x="8470900" y="1473200"/>
              <a:ext cx="6350" cy="360"/>
            </p14:xfrm>
          </p:contentPart>
        </mc:Choice>
        <mc:Fallback xmlns="">
          <p:pic>
            <p:nvPicPr>
              <p:cNvPr id="318" name="墨迹 317"/>
            </p:nvPicPr>
            <p:blipFill>
              <a:blip r:embed="rId3"/>
            </p:blipFill>
            <p:spPr>
              <a:xfrm>
                <a:off x="8470900" y="147320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2" p14:bwMode="auto">
            <p14:nvContentPartPr>
              <p14:cNvPr id="319" name="墨迹 318"/>
              <p14:cNvContentPartPr/>
              <p14:nvPr/>
            </p14:nvContentPartPr>
            <p14:xfrm>
              <a:off x="8366125" y="1463675"/>
              <a:ext cx="107950" cy="190500"/>
            </p14:xfrm>
          </p:contentPart>
        </mc:Choice>
        <mc:Fallback xmlns="">
          <p:pic>
            <p:nvPicPr>
              <p:cNvPr id="319" name="墨迹 318"/>
            </p:nvPicPr>
            <p:blipFill>
              <a:blip r:embed="rId213"/>
            </p:blipFill>
            <p:spPr>
              <a:xfrm>
                <a:off x="8366125" y="1463675"/>
                <a:ext cx="10795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4" p14:bwMode="auto">
            <p14:nvContentPartPr>
              <p14:cNvPr id="320" name="墨迹 319"/>
              <p14:cNvContentPartPr/>
              <p14:nvPr/>
            </p14:nvContentPartPr>
            <p14:xfrm>
              <a:off x="8610600" y="1457325"/>
              <a:ext cx="50800" cy="50800"/>
            </p14:xfrm>
          </p:contentPart>
        </mc:Choice>
        <mc:Fallback xmlns="">
          <p:pic>
            <p:nvPicPr>
              <p:cNvPr id="320" name="墨迹 319"/>
            </p:nvPicPr>
            <p:blipFill>
              <a:blip r:embed="rId215"/>
            </p:blipFill>
            <p:spPr>
              <a:xfrm>
                <a:off x="8610600" y="1457325"/>
                <a:ext cx="5080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6" p14:bwMode="auto">
            <p14:nvContentPartPr>
              <p14:cNvPr id="321" name="墨迹 320"/>
              <p14:cNvContentPartPr/>
              <p14:nvPr/>
            </p14:nvContentPartPr>
            <p14:xfrm>
              <a:off x="8372475" y="1524000"/>
              <a:ext cx="88900" cy="107950"/>
            </p14:xfrm>
          </p:contentPart>
        </mc:Choice>
        <mc:Fallback xmlns="">
          <p:pic>
            <p:nvPicPr>
              <p:cNvPr id="321" name="墨迹 320"/>
            </p:nvPicPr>
            <p:blipFill>
              <a:blip r:embed="rId217"/>
            </p:blipFill>
            <p:spPr>
              <a:xfrm>
                <a:off x="8372475" y="1524000"/>
                <a:ext cx="8890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8" p14:bwMode="auto">
            <p14:nvContentPartPr>
              <p14:cNvPr id="322" name="墨迹 321"/>
              <p14:cNvContentPartPr/>
              <p14:nvPr/>
            </p14:nvContentPartPr>
            <p14:xfrm>
              <a:off x="8616950" y="1463675"/>
              <a:ext cx="63500" cy="139700"/>
            </p14:xfrm>
          </p:contentPart>
        </mc:Choice>
        <mc:Fallback xmlns="">
          <p:pic>
            <p:nvPicPr>
              <p:cNvPr id="322" name="墨迹 321"/>
            </p:nvPicPr>
            <p:blipFill>
              <a:blip r:embed="rId219"/>
            </p:blipFill>
            <p:spPr>
              <a:xfrm>
                <a:off x="8616950" y="1463675"/>
                <a:ext cx="6350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0" p14:bwMode="auto">
            <p14:nvContentPartPr>
              <p14:cNvPr id="323" name="墨迹 322"/>
              <p14:cNvContentPartPr/>
              <p14:nvPr/>
            </p14:nvContentPartPr>
            <p14:xfrm>
              <a:off x="8537575" y="1425575"/>
              <a:ext cx="184150" cy="225425"/>
            </p14:xfrm>
          </p:contentPart>
        </mc:Choice>
        <mc:Fallback xmlns="">
          <p:pic>
            <p:nvPicPr>
              <p:cNvPr id="323" name="墨迹 322"/>
            </p:nvPicPr>
            <p:blipFill>
              <a:blip r:embed="rId221"/>
            </p:blipFill>
            <p:spPr>
              <a:xfrm>
                <a:off x="8537575" y="1425575"/>
                <a:ext cx="184150" cy="225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2" p14:bwMode="auto">
            <p14:nvContentPartPr>
              <p14:cNvPr id="324" name="墨迹 323"/>
              <p14:cNvContentPartPr/>
              <p14:nvPr/>
            </p14:nvContentPartPr>
            <p14:xfrm>
              <a:off x="8858250" y="1454150"/>
              <a:ext cx="6350" cy="142875"/>
            </p14:xfrm>
          </p:contentPart>
        </mc:Choice>
        <mc:Fallback xmlns="">
          <p:pic>
            <p:nvPicPr>
              <p:cNvPr id="324" name="墨迹 323"/>
            </p:nvPicPr>
            <p:blipFill>
              <a:blip r:embed="rId223"/>
            </p:blipFill>
            <p:spPr>
              <a:xfrm>
                <a:off x="8858250" y="1454150"/>
                <a:ext cx="6350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4" p14:bwMode="auto">
            <p14:nvContentPartPr>
              <p14:cNvPr id="325" name="墨迹 324"/>
              <p14:cNvContentPartPr/>
              <p14:nvPr/>
            </p14:nvContentPartPr>
            <p14:xfrm>
              <a:off x="8890000" y="1495425"/>
              <a:ext cx="85725" cy="120650"/>
            </p14:xfrm>
          </p:contentPart>
        </mc:Choice>
        <mc:Fallback xmlns="">
          <p:pic>
            <p:nvPicPr>
              <p:cNvPr id="325" name="墨迹 324"/>
            </p:nvPicPr>
            <p:blipFill>
              <a:blip r:embed="rId225"/>
            </p:blipFill>
            <p:spPr>
              <a:xfrm>
                <a:off x="8890000" y="1495425"/>
                <a:ext cx="85725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6" p14:bwMode="auto">
            <p14:nvContentPartPr>
              <p14:cNvPr id="326" name="墨迹 325"/>
              <p14:cNvContentPartPr/>
              <p14:nvPr/>
            </p14:nvContentPartPr>
            <p14:xfrm>
              <a:off x="8737600" y="1425575"/>
              <a:ext cx="327025" cy="254000"/>
            </p14:xfrm>
          </p:contentPart>
        </mc:Choice>
        <mc:Fallback xmlns="">
          <p:pic>
            <p:nvPicPr>
              <p:cNvPr id="326" name="墨迹 325"/>
            </p:nvPicPr>
            <p:blipFill>
              <a:blip r:embed="rId227"/>
            </p:blipFill>
            <p:spPr>
              <a:xfrm>
                <a:off x="8737600" y="1425575"/>
                <a:ext cx="327025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8" p14:bwMode="auto">
            <p14:nvContentPartPr>
              <p14:cNvPr id="327" name="墨迹 326"/>
              <p14:cNvContentPartPr/>
              <p14:nvPr/>
            </p14:nvContentPartPr>
            <p14:xfrm>
              <a:off x="8864600" y="1733550"/>
              <a:ext cx="28575" cy="114300"/>
            </p14:xfrm>
          </p:contentPart>
        </mc:Choice>
        <mc:Fallback xmlns="">
          <p:pic>
            <p:nvPicPr>
              <p:cNvPr id="327" name="墨迹 326"/>
            </p:nvPicPr>
            <p:blipFill>
              <a:blip r:embed="rId229"/>
            </p:blipFill>
            <p:spPr>
              <a:xfrm>
                <a:off x="8864600" y="1733550"/>
                <a:ext cx="28575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0" p14:bwMode="auto">
            <p14:nvContentPartPr>
              <p14:cNvPr id="328" name="墨迹 327"/>
              <p14:cNvContentPartPr/>
              <p14:nvPr/>
            </p14:nvContentPartPr>
            <p14:xfrm>
              <a:off x="8740775" y="1847850"/>
              <a:ext cx="31750" cy="263525"/>
            </p14:xfrm>
          </p:contentPart>
        </mc:Choice>
        <mc:Fallback xmlns="">
          <p:pic>
            <p:nvPicPr>
              <p:cNvPr id="328" name="墨迹 327"/>
            </p:nvPicPr>
            <p:blipFill>
              <a:blip r:embed="rId231"/>
            </p:blipFill>
            <p:spPr>
              <a:xfrm>
                <a:off x="8740775" y="1847850"/>
                <a:ext cx="31750" cy="263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2" p14:bwMode="auto">
            <p14:nvContentPartPr>
              <p14:cNvPr id="329" name="墨迹 328"/>
              <p14:cNvContentPartPr/>
              <p14:nvPr/>
            </p14:nvContentPartPr>
            <p14:xfrm>
              <a:off x="8740775" y="1847850"/>
              <a:ext cx="6350" cy="360"/>
            </p14:xfrm>
          </p:contentPart>
        </mc:Choice>
        <mc:Fallback xmlns="">
          <p:pic>
            <p:nvPicPr>
              <p:cNvPr id="329" name="墨迹 328"/>
            </p:nvPicPr>
            <p:blipFill>
              <a:blip r:embed="rId3"/>
            </p:blipFill>
            <p:spPr>
              <a:xfrm>
                <a:off x="8740775" y="18478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3" p14:bwMode="auto">
            <p14:nvContentPartPr>
              <p14:cNvPr id="330" name="墨迹 329"/>
              <p14:cNvContentPartPr/>
              <p14:nvPr/>
            </p14:nvContentPartPr>
            <p14:xfrm>
              <a:off x="8743950" y="1847850"/>
              <a:ext cx="79375" cy="117475"/>
            </p14:xfrm>
          </p:contentPart>
        </mc:Choice>
        <mc:Fallback xmlns="">
          <p:pic>
            <p:nvPicPr>
              <p:cNvPr id="330" name="墨迹 329"/>
            </p:nvPicPr>
            <p:blipFill>
              <a:blip r:embed="rId234"/>
            </p:blipFill>
            <p:spPr>
              <a:xfrm>
                <a:off x="8743950" y="1847850"/>
                <a:ext cx="79375" cy="117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5" p14:bwMode="auto">
            <p14:nvContentPartPr>
              <p14:cNvPr id="331" name="墨迹 330"/>
              <p14:cNvContentPartPr/>
              <p14:nvPr/>
            </p14:nvContentPartPr>
            <p14:xfrm>
              <a:off x="8940800" y="1812925"/>
              <a:ext cx="101600" cy="212725"/>
            </p14:xfrm>
          </p:contentPart>
        </mc:Choice>
        <mc:Fallback xmlns="">
          <p:pic>
            <p:nvPicPr>
              <p:cNvPr id="331" name="墨迹 330"/>
            </p:nvPicPr>
            <p:blipFill>
              <a:blip r:embed="rId236"/>
            </p:blipFill>
            <p:spPr>
              <a:xfrm>
                <a:off x="8940800" y="1812925"/>
                <a:ext cx="101600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7" p14:bwMode="auto">
            <p14:nvContentPartPr>
              <p14:cNvPr id="332" name="墨迹 331"/>
              <p14:cNvContentPartPr/>
              <p14:nvPr/>
            </p14:nvContentPartPr>
            <p14:xfrm>
              <a:off x="8988425" y="1819275"/>
              <a:ext cx="98425" cy="15875"/>
            </p14:xfrm>
          </p:contentPart>
        </mc:Choice>
        <mc:Fallback xmlns="">
          <p:pic>
            <p:nvPicPr>
              <p:cNvPr id="332" name="墨迹 331"/>
            </p:nvPicPr>
            <p:blipFill>
              <a:blip r:embed="rId238"/>
            </p:blipFill>
            <p:spPr>
              <a:xfrm>
                <a:off x="8988425" y="1819275"/>
                <a:ext cx="98425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9" p14:bwMode="auto">
            <p14:nvContentPartPr>
              <p14:cNvPr id="333" name="墨迹 332"/>
              <p14:cNvContentPartPr/>
              <p14:nvPr/>
            </p14:nvContentPartPr>
            <p14:xfrm>
              <a:off x="5826125" y="4175125"/>
              <a:ext cx="206375" cy="114300"/>
            </p14:xfrm>
          </p:contentPart>
        </mc:Choice>
        <mc:Fallback xmlns="">
          <p:pic>
            <p:nvPicPr>
              <p:cNvPr id="333" name="墨迹 332"/>
            </p:nvPicPr>
            <p:blipFill>
              <a:blip r:embed="rId240"/>
            </p:blipFill>
            <p:spPr>
              <a:xfrm>
                <a:off x="5826125" y="4175125"/>
                <a:ext cx="206375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1" p14:bwMode="auto">
            <p14:nvContentPartPr>
              <p14:cNvPr id="334" name="墨迹 333"/>
              <p14:cNvContentPartPr/>
              <p14:nvPr/>
            </p14:nvContentPartPr>
            <p14:xfrm>
              <a:off x="5895975" y="4181475"/>
              <a:ext cx="28575" cy="130175"/>
            </p14:xfrm>
          </p:contentPart>
        </mc:Choice>
        <mc:Fallback xmlns="">
          <p:pic>
            <p:nvPicPr>
              <p:cNvPr id="334" name="墨迹 333"/>
            </p:nvPicPr>
            <p:blipFill>
              <a:blip r:embed="rId242"/>
            </p:blipFill>
            <p:spPr>
              <a:xfrm>
                <a:off x="5895975" y="4181475"/>
                <a:ext cx="28575" cy="130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3" p14:bwMode="auto">
            <p14:nvContentPartPr>
              <p14:cNvPr id="335" name="墨迹 334"/>
              <p14:cNvContentPartPr/>
              <p14:nvPr/>
            </p14:nvContentPartPr>
            <p14:xfrm>
              <a:off x="9197975" y="1419225"/>
              <a:ext cx="301625" cy="225425"/>
            </p14:xfrm>
          </p:contentPart>
        </mc:Choice>
        <mc:Fallback xmlns="">
          <p:pic>
            <p:nvPicPr>
              <p:cNvPr id="335" name="墨迹 334"/>
            </p:nvPicPr>
            <p:blipFill>
              <a:blip r:embed="rId244"/>
            </p:blipFill>
            <p:spPr>
              <a:xfrm>
                <a:off x="9197975" y="1419225"/>
                <a:ext cx="301625" cy="225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5" p14:bwMode="auto">
            <p14:nvContentPartPr>
              <p14:cNvPr id="336" name="墨迹 335"/>
              <p14:cNvContentPartPr/>
              <p14:nvPr/>
            </p14:nvContentPartPr>
            <p14:xfrm>
              <a:off x="9251950" y="1450975"/>
              <a:ext cx="6350" cy="360"/>
            </p14:xfrm>
          </p:contentPart>
        </mc:Choice>
        <mc:Fallback xmlns="">
          <p:pic>
            <p:nvPicPr>
              <p:cNvPr id="336" name="墨迹 335"/>
            </p:nvPicPr>
            <p:blipFill>
              <a:blip r:embed="rId3"/>
            </p:blipFill>
            <p:spPr>
              <a:xfrm>
                <a:off x="9251950" y="14509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6" p14:bwMode="auto">
            <p14:nvContentPartPr>
              <p14:cNvPr id="337" name="墨迹 336"/>
              <p14:cNvContentPartPr/>
              <p14:nvPr/>
            </p14:nvContentPartPr>
            <p14:xfrm>
              <a:off x="9255125" y="1450975"/>
              <a:ext cx="38100" cy="136525"/>
            </p14:xfrm>
          </p:contentPart>
        </mc:Choice>
        <mc:Fallback xmlns="">
          <p:pic>
            <p:nvPicPr>
              <p:cNvPr id="337" name="墨迹 336"/>
            </p:nvPicPr>
            <p:blipFill>
              <a:blip r:embed="rId247"/>
            </p:blipFill>
            <p:spPr>
              <a:xfrm>
                <a:off x="9255125" y="1450975"/>
                <a:ext cx="38100" cy="136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8" p14:bwMode="auto">
            <p14:nvContentPartPr>
              <p14:cNvPr id="338" name="墨迹 337"/>
              <p14:cNvContentPartPr/>
              <p14:nvPr/>
            </p14:nvContentPartPr>
            <p14:xfrm>
              <a:off x="9347200" y="1450975"/>
              <a:ext cx="19050" cy="139700"/>
            </p14:xfrm>
          </p:contentPart>
        </mc:Choice>
        <mc:Fallback xmlns="">
          <p:pic>
            <p:nvPicPr>
              <p:cNvPr id="338" name="墨迹 337"/>
            </p:nvPicPr>
            <p:blipFill>
              <a:blip r:embed="rId249"/>
            </p:blipFill>
            <p:spPr>
              <a:xfrm>
                <a:off x="9347200" y="1450975"/>
                <a:ext cx="1905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0" p14:bwMode="auto">
            <p14:nvContentPartPr>
              <p14:cNvPr id="339" name="墨迹 338"/>
              <p14:cNvContentPartPr/>
              <p14:nvPr/>
            </p14:nvContentPartPr>
            <p14:xfrm>
              <a:off x="9267825" y="1781175"/>
              <a:ext cx="98425" cy="301625"/>
            </p14:xfrm>
          </p:contentPart>
        </mc:Choice>
        <mc:Fallback xmlns="">
          <p:pic>
            <p:nvPicPr>
              <p:cNvPr id="339" name="墨迹 338"/>
            </p:nvPicPr>
            <p:blipFill>
              <a:blip r:embed="rId251"/>
            </p:blipFill>
            <p:spPr>
              <a:xfrm>
                <a:off x="9267825" y="1781175"/>
                <a:ext cx="98425" cy="301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2" p14:bwMode="auto">
            <p14:nvContentPartPr>
              <p14:cNvPr id="340" name="墨迹 339"/>
              <p14:cNvContentPartPr/>
              <p14:nvPr/>
            </p14:nvContentPartPr>
            <p14:xfrm>
              <a:off x="9471025" y="1892300"/>
              <a:ext cx="104775" cy="28575"/>
            </p14:xfrm>
          </p:contentPart>
        </mc:Choice>
        <mc:Fallback xmlns="">
          <p:pic>
            <p:nvPicPr>
              <p:cNvPr id="340" name="墨迹 339"/>
            </p:nvPicPr>
            <p:blipFill>
              <a:blip r:embed="rId253"/>
            </p:blipFill>
            <p:spPr>
              <a:xfrm>
                <a:off x="9471025" y="1892300"/>
                <a:ext cx="104775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4" p14:bwMode="auto">
            <p14:nvContentPartPr>
              <p14:cNvPr id="341" name="墨迹 340"/>
              <p14:cNvContentPartPr/>
              <p14:nvPr/>
            </p14:nvContentPartPr>
            <p14:xfrm>
              <a:off x="5959475" y="4178300"/>
              <a:ext cx="22225" cy="158750"/>
            </p14:xfrm>
          </p:contentPart>
        </mc:Choice>
        <mc:Fallback xmlns="">
          <p:pic>
            <p:nvPicPr>
              <p:cNvPr id="341" name="墨迹 340"/>
            </p:nvPicPr>
            <p:blipFill>
              <a:blip r:embed="rId255"/>
            </p:blipFill>
            <p:spPr>
              <a:xfrm>
                <a:off x="5959475" y="4178300"/>
                <a:ext cx="22225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6" p14:bwMode="auto">
            <p14:nvContentPartPr>
              <p14:cNvPr id="342" name="墨迹 341"/>
              <p14:cNvContentPartPr/>
              <p14:nvPr/>
            </p14:nvContentPartPr>
            <p14:xfrm>
              <a:off x="5254625" y="3521075"/>
              <a:ext cx="15875" cy="88900"/>
            </p14:xfrm>
          </p:contentPart>
        </mc:Choice>
        <mc:Fallback xmlns="">
          <p:pic>
            <p:nvPicPr>
              <p:cNvPr id="342" name="墨迹 341"/>
            </p:nvPicPr>
            <p:blipFill>
              <a:blip r:embed="rId257"/>
            </p:blipFill>
            <p:spPr>
              <a:xfrm>
                <a:off x="5254625" y="3521075"/>
                <a:ext cx="15875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8" p14:bwMode="auto">
            <p14:nvContentPartPr>
              <p14:cNvPr id="343" name="墨迹 342"/>
              <p14:cNvContentPartPr/>
              <p14:nvPr/>
            </p14:nvContentPartPr>
            <p14:xfrm>
              <a:off x="5286375" y="3514725"/>
              <a:ext cx="88900" cy="114300"/>
            </p14:xfrm>
          </p:contentPart>
        </mc:Choice>
        <mc:Fallback xmlns="">
          <p:pic>
            <p:nvPicPr>
              <p:cNvPr id="343" name="墨迹 342"/>
            </p:nvPicPr>
            <p:blipFill>
              <a:blip r:embed="rId259"/>
            </p:blipFill>
            <p:spPr>
              <a:xfrm>
                <a:off x="5286375" y="3514725"/>
                <a:ext cx="8890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0" p14:bwMode="auto">
            <p14:nvContentPartPr>
              <p14:cNvPr id="344" name="墨迹 343"/>
              <p14:cNvContentPartPr/>
              <p14:nvPr/>
            </p14:nvContentPartPr>
            <p14:xfrm>
              <a:off x="5216525" y="3463925"/>
              <a:ext cx="212725" cy="219075"/>
            </p14:xfrm>
          </p:contentPart>
        </mc:Choice>
        <mc:Fallback xmlns="">
          <p:pic>
            <p:nvPicPr>
              <p:cNvPr id="344" name="墨迹 343"/>
            </p:nvPicPr>
            <p:blipFill>
              <a:blip r:embed="rId261"/>
            </p:blipFill>
            <p:spPr>
              <a:xfrm>
                <a:off x="5216525" y="3463925"/>
                <a:ext cx="212725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2" p14:bwMode="auto">
            <p14:nvContentPartPr>
              <p14:cNvPr id="345" name="墨迹 344"/>
              <p14:cNvContentPartPr/>
              <p14:nvPr/>
            </p14:nvContentPartPr>
            <p14:xfrm>
              <a:off x="9601200" y="1403350"/>
              <a:ext cx="346075" cy="260350"/>
            </p14:xfrm>
          </p:contentPart>
        </mc:Choice>
        <mc:Fallback xmlns="">
          <p:pic>
            <p:nvPicPr>
              <p:cNvPr id="345" name="墨迹 344"/>
            </p:nvPicPr>
            <p:blipFill>
              <a:blip r:embed="rId263"/>
            </p:blipFill>
            <p:spPr>
              <a:xfrm>
                <a:off x="9601200" y="1403350"/>
                <a:ext cx="346075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4" p14:bwMode="auto">
            <p14:nvContentPartPr>
              <p14:cNvPr id="346" name="墨迹 345"/>
              <p14:cNvContentPartPr/>
              <p14:nvPr/>
            </p14:nvContentPartPr>
            <p14:xfrm>
              <a:off x="9677400" y="1447800"/>
              <a:ext cx="9525" cy="165100"/>
            </p14:xfrm>
          </p:contentPart>
        </mc:Choice>
        <mc:Fallback xmlns="">
          <p:pic>
            <p:nvPicPr>
              <p:cNvPr id="346" name="墨迹 345"/>
            </p:nvPicPr>
            <p:blipFill>
              <a:blip r:embed="rId265"/>
            </p:blipFill>
            <p:spPr>
              <a:xfrm>
                <a:off x="9677400" y="1447800"/>
                <a:ext cx="9525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6" p14:bwMode="auto">
            <p14:nvContentPartPr>
              <p14:cNvPr id="347" name="墨迹 346"/>
              <p14:cNvContentPartPr/>
              <p14:nvPr/>
            </p14:nvContentPartPr>
            <p14:xfrm>
              <a:off x="9715500" y="1473200"/>
              <a:ext cx="117475" cy="130175"/>
            </p14:xfrm>
          </p:contentPart>
        </mc:Choice>
        <mc:Fallback xmlns="">
          <p:pic>
            <p:nvPicPr>
              <p:cNvPr id="347" name="墨迹 346"/>
            </p:nvPicPr>
            <p:blipFill>
              <a:blip r:embed="rId267"/>
            </p:blipFill>
            <p:spPr>
              <a:xfrm>
                <a:off x="9715500" y="1473200"/>
                <a:ext cx="117475" cy="130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8" p14:bwMode="auto">
            <p14:nvContentPartPr>
              <p14:cNvPr id="348" name="墨迹 347"/>
              <p14:cNvContentPartPr/>
              <p14:nvPr/>
            </p14:nvContentPartPr>
            <p14:xfrm>
              <a:off x="5797550" y="3362325"/>
              <a:ext cx="260350" cy="238125"/>
            </p14:xfrm>
          </p:contentPart>
        </mc:Choice>
        <mc:Fallback xmlns="">
          <p:pic>
            <p:nvPicPr>
              <p:cNvPr id="348" name="墨迹 347"/>
            </p:nvPicPr>
            <p:blipFill>
              <a:blip r:embed="rId269"/>
            </p:blipFill>
            <p:spPr>
              <a:xfrm>
                <a:off x="5797550" y="3362325"/>
                <a:ext cx="260350" cy="238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0" p14:bwMode="auto">
            <p14:nvContentPartPr>
              <p14:cNvPr id="349" name="墨迹 348"/>
              <p14:cNvContentPartPr/>
              <p14:nvPr/>
            </p14:nvContentPartPr>
            <p14:xfrm>
              <a:off x="5857875" y="3435350"/>
              <a:ext cx="12700" cy="111125"/>
            </p14:xfrm>
          </p:contentPart>
        </mc:Choice>
        <mc:Fallback xmlns="">
          <p:pic>
            <p:nvPicPr>
              <p:cNvPr id="349" name="墨迹 348"/>
            </p:nvPicPr>
            <p:blipFill>
              <a:blip r:embed="rId271"/>
            </p:blipFill>
            <p:spPr>
              <a:xfrm>
                <a:off x="5857875" y="3435350"/>
                <a:ext cx="12700" cy="111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2" p14:bwMode="auto">
            <p14:nvContentPartPr>
              <p14:cNvPr id="350" name="墨迹 349"/>
              <p14:cNvContentPartPr/>
              <p14:nvPr/>
            </p14:nvContentPartPr>
            <p14:xfrm>
              <a:off x="5886450" y="3419475"/>
              <a:ext cx="73025" cy="123825"/>
            </p14:xfrm>
          </p:contentPart>
        </mc:Choice>
        <mc:Fallback xmlns="">
          <p:pic>
            <p:nvPicPr>
              <p:cNvPr id="350" name="墨迹 349"/>
            </p:nvPicPr>
            <p:blipFill>
              <a:blip r:embed="rId273"/>
            </p:blipFill>
            <p:spPr>
              <a:xfrm>
                <a:off x="5886450" y="3419475"/>
                <a:ext cx="73025" cy="123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4" p14:bwMode="auto">
            <p14:nvContentPartPr>
              <p14:cNvPr id="351" name="墨迹 350"/>
              <p14:cNvContentPartPr/>
              <p14:nvPr/>
            </p14:nvContentPartPr>
            <p14:xfrm>
              <a:off x="10020300" y="1473200"/>
              <a:ext cx="3175" cy="152400"/>
            </p14:xfrm>
          </p:contentPart>
        </mc:Choice>
        <mc:Fallback xmlns="">
          <p:pic>
            <p:nvPicPr>
              <p:cNvPr id="351" name="墨迹 350"/>
            </p:nvPicPr>
            <p:blipFill>
              <a:blip r:embed="rId275"/>
            </p:blipFill>
            <p:spPr>
              <a:xfrm>
                <a:off x="10020300" y="1473200"/>
                <a:ext cx="3175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6" p14:bwMode="auto">
            <p14:nvContentPartPr>
              <p14:cNvPr id="352" name="墨迹 351"/>
              <p14:cNvContentPartPr/>
              <p14:nvPr/>
            </p14:nvContentPartPr>
            <p14:xfrm>
              <a:off x="10010775" y="1476375"/>
              <a:ext cx="111125" cy="196850"/>
            </p14:xfrm>
          </p:contentPart>
        </mc:Choice>
        <mc:Fallback xmlns="">
          <p:pic>
            <p:nvPicPr>
              <p:cNvPr id="352" name="墨迹 351"/>
            </p:nvPicPr>
            <p:blipFill>
              <a:blip r:embed="rId277"/>
            </p:blipFill>
            <p:spPr>
              <a:xfrm>
                <a:off x="10010775" y="1476375"/>
                <a:ext cx="111125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8" p14:bwMode="auto">
            <p14:nvContentPartPr>
              <p14:cNvPr id="353" name="墨迹 352"/>
              <p14:cNvContentPartPr/>
              <p14:nvPr/>
            </p14:nvContentPartPr>
            <p14:xfrm>
              <a:off x="9931400" y="1393825"/>
              <a:ext cx="209550" cy="298450"/>
            </p14:xfrm>
          </p:contentPart>
        </mc:Choice>
        <mc:Fallback xmlns="">
          <p:pic>
            <p:nvPicPr>
              <p:cNvPr id="353" name="墨迹 352"/>
            </p:nvPicPr>
            <p:blipFill>
              <a:blip r:embed="rId279"/>
            </p:blipFill>
            <p:spPr>
              <a:xfrm>
                <a:off x="9931400" y="1393825"/>
                <a:ext cx="209550" cy="298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0" p14:bwMode="auto">
            <p14:nvContentPartPr>
              <p14:cNvPr id="354" name="墨迹 353"/>
              <p14:cNvContentPartPr/>
              <p14:nvPr/>
            </p14:nvContentPartPr>
            <p14:xfrm>
              <a:off x="6242050" y="4406900"/>
              <a:ext cx="203200" cy="180975"/>
            </p14:xfrm>
          </p:contentPart>
        </mc:Choice>
        <mc:Fallback xmlns="">
          <p:pic>
            <p:nvPicPr>
              <p:cNvPr id="354" name="墨迹 353"/>
            </p:nvPicPr>
            <p:blipFill>
              <a:blip r:embed="rId281"/>
            </p:blipFill>
            <p:spPr>
              <a:xfrm>
                <a:off x="6242050" y="4406900"/>
                <a:ext cx="203200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2" p14:bwMode="auto">
            <p14:nvContentPartPr>
              <p14:cNvPr id="355" name="墨迹 354"/>
              <p14:cNvContentPartPr/>
              <p14:nvPr/>
            </p14:nvContentPartPr>
            <p14:xfrm>
              <a:off x="6276975" y="4425950"/>
              <a:ext cx="12700" cy="136525"/>
            </p14:xfrm>
          </p:contentPart>
        </mc:Choice>
        <mc:Fallback xmlns="">
          <p:pic>
            <p:nvPicPr>
              <p:cNvPr id="355" name="墨迹 354"/>
            </p:nvPicPr>
            <p:blipFill>
              <a:blip r:embed="rId283"/>
            </p:blipFill>
            <p:spPr>
              <a:xfrm>
                <a:off x="6276975" y="4425950"/>
                <a:ext cx="12700" cy="136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4" p14:bwMode="auto">
            <p14:nvContentPartPr>
              <p14:cNvPr id="356" name="墨迹 355"/>
              <p14:cNvContentPartPr/>
              <p14:nvPr/>
            </p14:nvContentPartPr>
            <p14:xfrm>
              <a:off x="6315075" y="4406900"/>
              <a:ext cx="98425" cy="107950"/>
            </p14:xfrm>
          </p:contentPart>
        </mc:Choice>
        <mc:Fallback xmlns="">
          <p:pic>
            <p:nvPicPr>
              <p:cNvPr id="356" name="墨迹 355"/>
            </p:nvPicPr>
            <p:blipFill>
              <a:blip r:embed="rId285"/>
            </p:blipFill>
            <p:spPr>
              <a:xfrm>
                <a:off x="6315075" y="4406900"/>
                <a:ext cx="98425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6" p14:bwMode="auto">
            <p14:nvContentPartPr>
              <p14:cNvPr id="357" name="墨迹 356"/>
              <p14:cNvContentPartPr/>
              <p14:nvPr/>
            </p14:nvContentPartPr>
            <p14:xfrm>
              <a:off x="6365875" y="4441825"/>
              <a:ext cx="25400" cy="190500"/>
            </p14:xfrm>
          </p:contentPart>
        </mc:Choice>
        <mc:Fallback xmlns="">
          <p:pic>
            <p:nvPicPr>
              <p:cNvPr id="357" name="墨迹 356"/>
            </p:nvPicPr>
            <p:blipFill>
              <a:blip r:embed="rId287"/>
            </p:blipFill>
            <p:spPr>
              <a:xfrm>
                <a:off x="6365875" y="4441825"/>
                <a:ext cx="2540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8" p14:bwMode="auto">
            <p14:nvContentPartPr>
              <p14:cNvPr id="358" name="墨迹 357"/>
              <p14:cNvContentPartPr/>
              <p14:nvPr/>
            </p14:nvContentPartPr>
            <p14:xfrm>
              <a:off x="10309225" y="1425575"/>
              <a:ext cx="28575" cy="203200"/>
            </p14:xfrm>
          </p:contentPart>
        </mc:Choice>
        <mc:Fallback xmlns="">
          <p:pic>
            <p:nvPicPr>
              <p:cNvPr id="358" name="墨迹 357"/>
            </p:nvPicPr>
            <p:blipFill>
              <a:blip r:embed="rId289"/>
            </p:blipFill>
            <p:spPr>
              <a:xfrm>
                <a:off x="10309225" y="1425575"/>
                <a:ext cx="28575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0" p14:bwMode="auto">
            <p14:nvContentPartPr>
              <p14:cNvPr id="359" name="墨迹 358"/>
              <p14:cNvContentPartPr/>
              <p14:nvPr/>
            </p14:nvContentPartPr>
            <p14:xfrm>
              <a:off x="10353675" y="1438275"/>
              <a:ext cx="146050" cy="130175"/>
            </p14:xfrm>
          </p:contentPart>
        </mc:Choice>
        <mc:Fallback xmlns="">
          <p:pic>
            <p:nvPicPr>
              <p:cNvPr id="359" name="墨迹 358"/>
            </p:nvPicPr>
            <p:blipFill>
              <a:blip r:embed="rId291"/>
            </p:blipFill>
            <p:spPr>
              <a:xfrm>
                <a:off x="10353675" y="1438275"/>
                <a:ext cx="146050" cy="130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2" p14:bwMode="auto">
            <p14:nvContentPartPr>
              <p14:cNvPr id="360" name="墨迹 359"/>
              <p14:cNvContentPartPr/>
              <p14:nvPr/>
            </p14:nvContentPartPr>
            <p14:xfrm>
              <a:off x="10391775" y="1457325"/>
              <a:ext cx="63500" cy="161925"/>
            </p14:xfrm>
          </p:contentPart>
        </mc:Choice>
        <mc:Fallback xmlns="">
          <p:pic>
            <p:nvPicPr>
              <p:cNvPr id="360" name="墨迹 359"/>
            </p:nvPicPr>
            <p:blipFill>
              <a:blip r:embed="rId293"/>
            </p:blipFill>
            <p:spPr>
              <a:xfrm>
                <a:off x="10391775" y="1457325"/>
                <a:ext cx="63500" cy="161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4" p14:bwMode="auto">
            <p14:nvContentPartPr>
              <p14:cNvPr id="361" name="墨迹 360"/>
              <p14:cNvContentPartPr/>
              <p14:nvPr/>
            </p14:nvContentPartPr>
            <p14:xfrm>
              <a:off x="10121900" y="1381125"/>
              <a:ext cx="403225" cy="292100"/>
            </p14:xfrm>
          </p:contentPart>
        </mc:Choice>
        <mc:Fallback xmlns="">
          <p:pic>
            <p:nvPicPr>
              <p:cNvPr id="361" name="墨迹 360"/>
            </p:nvPicPr>
            <p:blipFill>
              <a:blip r:embed="rId295"/>
            </p:blipFill>
            <p:spPr>
              <a:xfrm>
                <a:off x="10121900" y="1381125"/>
                <a:ext cx="403225" cy="292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6" p14:bwMode="auto">
            <p14:nvContentPartPr>
              <p14:cNvPr id="362" name="墨迹 361"/>
              <p14:cNvContentPartPr/>
              <p14:nvPr/>
            </p14:nvContentPartPr>
            <p14:xfrm>
              <a:off x="6804025" y="4381500"/>
              <a:ext cx="234950" cy="266700"/>
            </p14:xfrm>
          </p:contentPart>
        </mc:Choice>
        <mc:Fallback xmlns="">
          <p:pic>
            <p:nvPicPr>
              <p:cNvPr id="362" name="墨迹 361"/>
            </p:nvPicPr>
            <p:blipFill>
              <a:blip r:embed="rId297"/>
            </p:blipFill>
            <p:spPr>
              <a:xfrm>
                <a:off x="6804025" y="4381500"/>
                <a:ext cx="234950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8" p14:bwMode="auto">
            <p14:nvContentPartPr>
              <p14:cNvPr id="363" name="墨迹 362"/>
              <p14:cNvContentPartPr/>
              <p14:nvPr/>
            </p14:nvContentPartPr>
            <p14:xfrm>
              <a:off x="6861175" y="4394200"/>
              <a:ext cx="76200" cy="212725"/>
            </p14:xfrm>
          </p:contentPart>
        </mc:Choice>
        <mc:Fallback xmlns="">
          <p:pic>
            <p:nvPicPr>
              <p:cNvPr id="363" name="墨迹 362"/>
            </p:nvPicPr>
            <p:blipFill>
              <a:blip r:embed="rId299"/>
            </p:blipFill>
            <p:spPr>
              <a:xfrm>
                <a:off x="6861175" y="4394200"/>
                <a:ext cx="76200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0" p14:bwMode="auto">
            <p14:nvContentPartPr>
              <p14:cNvPr id="364" name="墨迹 363"/>
              <p14:cNvContentPartPr/>
              <p14:nvPr/>
            </p14:nvContentPartPr>
            <p14:xfrm>
              <a:off x="6870700" y="4416425"/>
              <a:ext cx="95250" cy="12700"/>
            </p14:xfrm>
          </p:contentPart>
        </mc:Choice>
        <mc:Fallback xmlns="">
          <p:pic>
            <p:nvPicPr>
              <p:cNvPr id="364" name="墨迹 363"/>
            </p:nvPicPr>
            <p:blipFill>
              <a:blip r:embed="rId301"/>
            </p:blipFill>
            <p:spPr>
              <a:xfrm>
                <a:off x="6870700" y="4416425"/>
                <a:ext cx="952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2" p14:bwMode="auto">
            <p14:nvContentPartPr>
              <p14:cNvPr id="365" name="墨迹 364"/>
              <p14:cNvContentPartPr/>
              <p14:nvPr/>
            </p14:nvContentPartPr>
            <p14:xfrm>
              <a:off x="6788150" y="4432300"/>
              <a:ext cx="25400" cy="238125"/>
            </p14:xfrm>
          </p:contentPart>
        </mc:Choice>
        <mc:Fallback xmlns="">
          <p:pic>
            <p:nvPicPr>
              <p:cNvPr id="365" name="墨迹 364"/>
            </p:nvPicPr>
            <p:blipFill>
              <a:blip r:embed="rId303"/>
            </p:blipFill>
            <p:spPr>
              <a:xfrm>
                <a:off x="6788150" y="4432300"/>
                <a:ext cx="25400" cy="238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4" p14:bwMode="auto">
            <p14:nvContentPartPr>
              <p14:cNvPr id="366" name="墨迹 365"/>
              <p14:cNvContentPartPr/>
              <p14:nvPr/>
            </p14:nvContentPartPr>
            <p14:xfrm>
              <a:off x="10617200" y="1447800"/>
              <a:ext cx="22225" cy="158750"/>
            </p14:xfrm>
          </p:contentPart>
        </mc:Choice>
        <mc:Fallback xmlns="">
          <p:pic>
            <p:nvPicPr>
              <p:cNvPr id="366" name="墨迹 365"/>
            </p:nvPicPr>
            <p:blipFill>
              <a:blip r:embed="rId305"/>
            </p:blipFill>
            <p:spPr>
              <a:xfrm>
                <a:off x="10617200" y="1447800"/>
                <a:ext cx="22225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6" p14:bwMode="auto">
            <p14:nvContentPartPr>
              <p14:cNvPr id="367" name="墨迹 366"/>
              <p14:cNvContentPartPr/>
              <p14:nvPr/>
            </p14:nvContentPartPr>
            <p14:xfrm>
              <a:off x="10655300" y="1403350"/>
              <a:ext cx="95250" cy="231775"/>
            </p14:xfrm>
          </p:contentPart>
        </mc:Choice>
        <mc:Fallback xmlns="">
          <p:pic>
            <p:nvPicPr>
              <p:cNvPr id="367" name="墨迹 366"/>
            </p:nvPicPr>
            <p:blipFill>
              <a:blip r:embed="rId307"/>
            </p:blipFill>
            <p:spPr>
              <a:xfrm>
                <a:off x="10655300" y="1403350"/>
                <a:ext cx="95250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8" p14:bwMode="auto">
            <p14:nvContentPartPr>
              <p14:cNvPr id="368" name="墨迹 367"/>
              <p14:cNvContentPartPr/>
              <p14:nvPr/>
            </p14:nvContentPartPr>
            <p14:xfrm>
              <a:off x="10687050" y="1473200"/>
              <a:ext cx="111125" cy="15875"/>
            </p14:xfrm>
          </p:contentPart>
        </mc:Choice>
        <mc:Fallback xmlns="">
          <p:pic>
            <p:nvPicPr>
              <p:cNvPr id="368" name="墨迹 367"/>
            </p:nvPicPr>
            <p:blipFill>
              <a:blip r:embed="rId309"/>
            </p:blipFill>
            <p:spPr>
              <a:xfrm>
                <a:off x="10687050" y="1473200"/>
                <a:ext cx="111125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0" p14:bwMode="auto">
            <p14:nvContentPartPr>
              <p14:cNvPr id="369" name="墨迹 368"/>
              <p14:cNvContentPartPr/>
              <p14:nvPr/>
            </p14:nvContentPartPr>
            <p14:xfrm>
              <a:off x="10521950" y="1371600"/>
              <a:ext cx="349250" cy="295275"/>
            </p14:xfrm>
          </p:contentPart>
        </mc:Choice>
        <mc:Fallback xmlns="">
          <p:pic>
            <p:nvPicPr>
              <p:cNvPr id="369" name="墨迹 368"/>
            </p:nvPicPr>
            <p:blipFill>
              <a:blip r:embed="rId311"/>
            </p:blipFill>
            <p:spPr>
              <a:xfrm>
                <a:off x="10521950" y="1371600"/>
                <a:ext cx="349250" cy="295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2" p14:bwMode="auto">
            <p14:nvContentPartPr>
              <p14:cNvPr id="370" name="墨迹 369"/>
              <p14:cNvContentPartPr/>
              <p14:nvPr/>
            </p14:nvContentPartPr>
            <p14:xfrm>
              <a:off x="10525125" y="1781175"/>
              <a:ext cx="25400" cy="250825"/>
            </p14:xfrm>
          </p:contentPart>
        </mc:Choice>
        <mc:Fallback xmlns="">
          <p:pic>
            <p:nvPicPr>
              <p:cNvPr id="370" name="墨迹 369"/>
            </p:nvPicPr>
            <p:blipFill>
              <a:blip r:embed="rId313"/>
            </p:blipFill>
            <p:spPr>
              <a:xfrm>
                <a:off x="10525125" y="1781175"/>
                <a:ext cx="25400" cy="250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4" p14:bwMode="auto">
            <p14:nvContentPartPr>
              <p14:cNvPr id="371" name="墨迹 370"/>
              <p14:cNvContentPartPr/>
              <p14:nvPr/>
            </p14:nvContentPartPr>
            <p14:xfrm>
              <a:off x="10493375" y="1774825"/>
              <a:ext cx="104775" cy="114300"/>
            </p14:xfrm>
          </p:contentPart>
        </mc:Choice>
        <mc:Fallback xmlns="">
          <p:pic>
            <p:nvPicPr>
              <p:cNvPr id="371" name="墨迹 370"/>
            </p:nvPicPr>
            <p:blipFill>
              <a:blip r:embed="rId315"/>
            </p:blipFill>
            <p:spPr>
              <a:xfrm>
                <a:off x="10493375" y="1774825"/>
                <a:ext cx="104775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6" p14:bwMode="auto">
            <p14:nvContentPartPr>
              <p14:cNvPr id="372" name="墨迹 371"/>
              <p14:cNvContentPartPr/>
              <p14:nvPr/>
            </p14:nvContentPartPr>
            <p14:xfrm>
              <a:off x="10712450" y="1901825"/>
              <a:ext cx="127000" cy="76200"/>
            </p14:xfrm>
          </p:contentPart>
        </mc:Choice>
        <mc:Fallback xmlns="">
          <p:pic>
            <p:nvPicPr>
              <p:cNvPr id="372" name="墨迹 371"/>
            </p:nvPicPr>
            <p:blipFill>
              <a:blip r:embed="rId317"/>
            </p:blipFill>
            <p:spPr>
              <a:xfrm>
                <a:off x="10712450" y="1901825"/>
                <a:ext cx="12700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8" p14:bwMode="auto">
            <p14:nvContentPartPr>
              <p14:cNvPr id="373" name="墨迹 372"/>
              <p14:cNvContentPartPr/>
              <p14:nvPr/>
            </p14:nvContentPartPr>
            <p14:xfrm>
              <a:off x="7137400" y="3635375"/>
              <a:ext cx="282575" cy="241300"/>
            </p14:xfrm>
          </p:contentPart>
        </mc:Choice>
        <mc:Fallback xmlns="">
          <p:pic>
            <p:nvPicPr>
              <p:cNvPr id="373" name="墨迹 372"/>
            </p:nvPicPr>
            <p:blipFill>
              <a:blip r:embed="rId319"/>
            </p:blipFill>
            <p:spPr>
              <a:xfrm>
                <a:off x="7137400" y="3635375"/>
                <a:ext cx="282575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0" p14:bwMode="auto">
            <p14:nvContentPartPr>
              <p14:cNvPr id="374" name="墨迹 373"/>
              <p14:cNvContentPartPr/>
              <p14:nvPr/>
            </p14:nvContentPartPr>
            <p14:xfrm>
              <a:off x="7194550" y="3673475"/>
              <a:ext cx="12700" cy="180975"/>
            </p14:xfrm>
          </p:contentPart>
        </mc:Choice>
        <mc:Fallback xmlns="">
          <p:pic>
            <p:nvPicPr>
              <p:cNvPr id="374" name="墨迹 373"/>
            </p:nvPicPr>
            <p:blipFill>
              <a:blip r:embed="rId321"/>
            </p:blipFill>
            <p:spPr>
              <a:xfrm>
                <a:off x="7194550" y="3673475"/>
                <a:ext cx="12700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2" p14:bwMode="auto">
            <p14:nvContentPartPr>
              <p14:cNvPr id="375" name="墨迹 374"/>
              <p14:cNvContentPartPr/>
              <p14:nvPr/>
            </p14:nvContentPartPr>
            <p14:xfrm>
              <a:off x="7232650" y="3673475"/>
              <a:ext cx="82550" cy="193675"/>
            </p14:xfrm>
          </p:contentPart>
        </mc:Choice>
        <mc:Fallback xmlns="">
          <p:pic>
            <p:nvPicPr>
              <p:cNvPr id="375" name="墨迹 374"/>
            </p:nvPicPr>
            <p:blipFill>
              <a:blip r:embed="rId323"/>
            </p:blipFill>
            <p:spPr>
              <a:xfrm>
                <a:off x="7232650" y="3673475"/>
                <a:ext cx="82550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4" p14:bwMode="auto">
            <p14:nvContentPartPr>
              <p14:cNvPr id="376" name="墨迹 375"/>
              <p14:cNvContentPartPr/>
              <p14:nvPr/>
            </p14:nvContentPartPr>
            <p14:xfrm>
              <a:off x="11042650" y="1295400"/>
              <a:ext cx="330200" cy="317500"/>
            </p14:xfrm>
          </p:contentPart>
        </mc:Choice>
        <mc:Fallback xmlns="">
          <p:pic>
            <p:nvPicPr>
              <p:cNvPr id="376" name="墨迹 375"/>
            </p:nvPicPr>
            <p:blipFill>
              <a:blip r:embed="rId325"/>
            </p:blipFill>
            <p:spPr>
              <a:xfrm>
                <a:off x="11042650" y="1295400"/>
                <a:ext cx="330200" cy="317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6" p14:bwMode="auto">
            <p14:nvContentPartPr>
              <p14:cNvPr id="377" name="墨迹 376"/>
              <p14:cNvContentPartPr/>
              <p14:nvPr/>
            </p14:nvContentPartPr>
            <p14:xfrm>
              <a:off x="11074400" y="1339850"/>
              <a:ext cx="6350" cy="360"/>
            </p14:xfrm>
          </p:contentPart>
        </mc:Choice>
        <mc:Fallback xmlns="">
          <p:pic>
            <p:nvPicPr>
              <p:cNvPr id="377" name="墨迹 376"/>
            </p:nvPicPr>
            <p:blipFill>
              <a:blip r:embed="rId3"/>
            </p:blipFill>
            <p:spPr>
              <a:xfrm>
                <a:off x="11074400" y="13398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7" p14:bwMode="auto">
            <p14:nvContentPartPr>
              <p14:cNvPr id="378" name="墨迹 377"/>
              <p14:cNvContentPartPr/>
              <p14:nvPr/>
            </p14:nvContentPartPr>
            <p14:xfrm>
              <a:off x="11077575" y="1339850"/>
              <a:ext cx="6350" cy="209550"/>
            </p14:xfrm>
          </p:contentPart>
        </mc:Choice>
        <mc:Fallback xmlns="">
          <p:pic>
            <p:nvPicPr>
              <p:cNvPr id="378" name="墨迹 377"/>
            </p:nvPicPr>
            <p:blipFill>
              <a:blip r:embed="rId328"/>
            </p:blipFill>
            <p:spPr>
              <a:xfrm>
                <a:off x="11077575" y="1339850"/>
                <a:ext cx="635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9" p14:bwMode="auto">
            <p14:nvContentPartPr>
              <p14:cNvPr id="379" name="墨迹 378"/>
              <p14:cNvContentPartPr/>
              <p14:nvPr/>
            </p14:nvContentPartPr>
            <p14:xfrm>
              <a:off x="11093450" y="1352550"/>
              <a:ext cx="120650" cy="184150"/>
            </p14:xfrm>
          </p:contentPart>
        </mc:Choice>
        <mc:Fallback xmlns="">
          <p:pic>
            <p:nvPicPr>
              <p:cNvPr id="379" name="墨迹 378"/>
            </p:nvPicPr>
            <p:blipFill>
              <a:blip r:embed="rId330"/>
            </p:blipFill>
            <p:spPr>
              <a:xfrm>
                <a:off x="11093450" y="1352550"/>
                <a:ext cx="120650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1" p14:bwMode="auto">
            <p14:nvContentPartPr>
              <p14:cNvPr id="380" name="墨迹 379"/>
              <p14:cNvContentPartPr/>
              <p14:nvPr/>
            </p14:nvContentPartPr>
            <p14:xfrm>
              <a:off x="11109325" y="1803400"/>
              <a:ext cx="165100" cy="31750"/>
            </p14:xfrm>
          </p:contentPart>
        </mc:Choice>
        <mc:Fallback xmlns="">
          <p:pic>
            <p:nvPicPr>
              <p:cNvPr id="380" name="墨迹 379"/>
            </p:nvPicPr>
            <p:blipFill>
              <a:blip r:embed="rId332"/>
            </p:blipFill>
            <p:spPr>
              <a:xfrm>
                <a:off x="11109325" y="1803400"/>
                <a:ext cx="16510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3" p14:bwMode="auto">
            <p14:nvContentPartPr>
              <p14:cNvPr id="381" name="墨迹 380"/>
              <p14:cNvContentPartPr/>
              <p14:nvPr/>
            </p14:nvContentPartPr>
            <p14:xfrm>
              <a:off x="6934200" y="2200275"/>
              <a:ext cx="22225" cy="247650"/>
            </p14:xfrm>
          </p:contentPart>
        </mc:Choice>
        <mc:Fallback xmlns="">
          <p:pic>
            <p:nvPicPr>
              <p:cNvPr id="381" name="墨迹 380"/>
            </p:nvPicPr>
            <p:blipFill>
              <a:blip r:embed="rId334"/>
            </p:blipFill>
            <p:spPr>
              <a:xfrm>
                <a:off x="6934200" y="2200275"/>
                <a:ext cx="22225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5" p14:bwMode="auto">
            <p14:nvContentPartPr>
              <p14:cNvPr id="382" name="墨迹 381"/>
              <p14:cNvContentPartPr/>
              <p14:nvPr/>
            </p14:nvContentPartPr>
            <p14:xfrm>
              <a:off x="6934200" y="2216150"/>
              <a:ext cx="69850" cy="82550"/>
            </p14:xfrm>
          </p:contentPart>
        </mc:Choice>
        <mc:Fallback xmlns="">
          <p:pic>
            <p:nvPicPr>
              <p:cNvPr id="382" name="墨迹 381"/>
            </p:nvPicPr>
            <p:blipFill>
              <a:blip r:embed="rId336"/>
            </p:blipFill>
            <p:spPr>
              <a:xfrm>
                <a:off x="6934200" y="2216150"/>
                <a:ext cx="6985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7" p14:bwMode="auto">
            <p14:nvContentPartPr>
              <p14:cNvPr id="383" name="墨迹 382"/>
              <p14:cNvContentPartPr/>
              <p14:nvPr/>
            </p14:nvContentPartPr>
            <p14:xfrm>
              <a:off x="7029450" y="2238375"/>
              <a:ext cx="107950" cy="101600"/>
            </p14:xfrm>
          </p:contentPart>
        </mc:Choice>
        <mc:Fallback xmlns="">
          <p:pic>
            <p:nvPicPr>
              <p:cNvPr id="383" name="墨迹 382"/>
            </p:nvPicPr>
            <p:blipFill>
              <a:blip r:embed="rId338"/>
            </p:blipFill>
            <p:spPr>
              <a:xfrm>
                <a:off x="7029450" y="2238375"/>
                <a:ext cx="10795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9" p14:bwMode="auto">
            <p14:nvContentPartPr>
              <p14:cNvPr id="384" name="墨迹 383"/>
              <p14:cNvContentPartPr/>
              <p14:nvPr/>
            </p14:nvContentPartPr>
            <p14:xfrm>
              <a:off x="7127875" y="2200275"/>
              <a:ext cx="50800" cy="63500"/>
            </p14:xfrm>
          </p:contentPart>
        </mc:Choice>
        <mc:Fallback xmlns="">
          <p:pic>
            <p:nvPicPr>
              <p:cNvPr id="384" name="墨迹 383"/>
            </p:nvPicPr>
            <p:blipFill>
              <a:blip r:embed="rId340"/>
            </p:blipFill>
            <p:spPr>
              <a:xfrm>
                <a:off x="7127875" y="2200275"/>
                <a:ext cx="5080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1" p14:bwMode="auto">
            <p14:nvContentPartPr>
              <p14:cNvPr id="385" name="墨迹 384"/>
              <p14:cNvContentPartPr/>
              <p14:nvPr/>
            </p14:nvContentPartPr>
            <p14:xfrm>
              <a:off x="7121525" y="2187575"/>
              <a:ext cx="47625" cy="165100"/>
            </p14:xfrm>
          </p:contentPart>
        </mc:Choice>
        <mc:Fallback xmlns="">
          <p:pic>
            <p:nvPicPr>
              <p:cNvPr id="385" name="墨迹 384"/>
            </p:nvPicPr>
            <p:blipFill>
              <a:blip r:embed="rId342"/>
            </p:blipFill>
            <p:spPr>
              <a:xfrm>
                <a:off x="7121525" y="2187575"/>
                <a:ext cx="47625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3" p14:bwMode="auto">
            <p14:nvContentPartPr>
              <p14:cNvPr id="386" name="墨迹 385"/>
              <p14:cNvContentPartPr/>
              <p14:nvPr/>
            </p14:nvContentPartPr>
            <p14:xfrm>
              <a:off x="7175500" y="2143125"/>
              <a:ext cx="133350" cy="177800"/>
            </p14:xfrm>
          </p:contentPart>
        </mc:Choice>
        <mc:Fallback xmlns="">
          <p:pic>
            <p:nvPicPr>
              <p:cNvPr id="386" name="墨迹 385"/>
            </p:nvPicPr>
            <p:blipFill>
              <a:blip r:embed="rId344"/>
            </p:blipFill>
            <p:spPr>
              <a:xfrm>
                <a:off x="7175500" y="2143125"/>
                <a:ext cx="13335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5" p14:bwMode="auto">
            <p14:nvContentPartPr>
              <p14:cNvPr id="387" name="墨迹 386"/>
              <p14:cNvContentPartPr/>
              <p14:nvPr/>
            </p14:nvContentPartPr>
            <p14:xfrm>
              <a:off x="7334250" y="2257425"/>
              <a:ext cx="63500" cy="19050"/>
            </p14:xfrm>
          </p:contentPart>
        </mc:Choice>
        <mc:Fallback xmlns="">
          <p:pic>
            <p:nvPicPr>
              <p:cNvPr id="387" name="墨迹 386"/>
            </p:nvPicPr>
            <p:blipFill>
              <a:blip r:embed="rId346"/>
            </p:blipFill>
            <p:spPr>
              <a:xfrm>
                <a:off x="7334250" y="2257425"/>
                <a:ext cx="6350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7" p14:bwMode="auto">
            <p14:nvContentPartPr>
              <p14:cNvPr id="388" name="墨迹 387"/>
              <p14:cNvContentPartPr/>
              <p14:nvPr/>
            </p14:nvContentPartPr>
            <p14:xfrm>
              <a:off x="7435850" y="2219325"/>
              <a:ext cx="6350" cy="360"/>
            </p14:xfrm>
          </p:contentPart>
        </mc:Choice>
        <mc:Fallback xmlns="">
          <p:pic>
            <p:nvPicPr>
              <p:cNvPr id="388" name="墨迹 387"/>
            </p:nvPicPr>
            <p:blipFill>
              <a:blip r:embed="rId3"/>
            </p:blipFill>
            <p:spPr>
              <a:xfrm>
                <a:off x="7435850" y="22193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8" p14:bwMode="auto">
            <p14:nvContentPartPr>
              <p14:cNvPr id="389" name="墨迹 388"/>
              <p14:cNvContentPartPr/>
              <p14:nvPr/>
            </p14:nvContentPartPr>
            <p14:xfrm>
              <a:off x="7419975" y="2152650"/>
              <a:ext cx="76200" cy="257175"/>
            </p14:xfrm>
          </p:contentPart>
        </mc:Choice>
        <mc:Fallback xmlns="">
          <p:pic>
            <p:nvPicPr>
              <p:cNvPr id="389" name="墨迹 388"/>
            </p:nvPicPr>
            <p:blipFill>
              <a:blip r:embed="rId349"/>
            </p:blipFill>
            <p:spPr>
              <a:xfrm>
                <a:off x="7419975" y="2152650"/>
                <a:ext cx="76200" cy="257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0" p14:bwMode="auto">
            <p14:nvContentPartPr>
              <p14:cNvPr id="390" name="墨迹 389"/>
              <p14:cNvContentPartPr/>
              <p14:nvPr/>
            </p14:nvContentPartPr>
            <p14:xfrm>
              <a:off x="7512050" y="2282825"/>
              <a:ext cx="34925" cy="53975"/>
            </p14:xfrm>
          </p:contentPart>
        </mc:Choice>
        <mc:Fallback xmlns="">
          <p:pic>
            <p:nvPicPr>
              <p:cNvPr id="390" name="墨迹 389"/>
            </p:nvPicPr>
            <p:blipFill>
              <a:blip r:embed="rId351"/>
            </p:blipFill>
            <p:spPr>
              <a:xfrm>
                <a:off x="7512050" y="2282825"/>
                <a:ext cx="34925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2" p14:bwMode="auto">
            <p14:nvContentPartPr>
              <p14:cNvPr id="391" name="墨迹 390"/>
              <p14:cNvContentPartPr/>
              <p14:nvPr/>
            </p14:nvContentPartPr>
            <p14:xfrm>
              <a:off x="7527925" y="2197100"/>
              <a:ext cx="139700" cy="142875"/>
            </p14:xfrm>
          </p:contentPart>
        </mc:Choice>
        <mc:Fallback xmlns="">
          <p:pic>
            <p:nvPicPr>
              <p:cNvPr id="391" name="墨迹 390"/>
            </p:nvPicPr>
            <p:blipFill>
              <a:blip r:embed="rId353"/>
            </p:blipFill>
            <p:spPr>
              <a:xfrm>
                <a:off x="7527925" y="2197100"/>
                <a:ext cx="139700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4" p14:bwMode="auto">
            <p14:nvContentPartPr>
              <p14:cNvPr id="392" name="墨迹 391"/>
              <p14:cNvContentPartPr/>
              <p14:nvPr/>
            </p14:nvContentPartPr>
            <p14:xfrm>
              <a:off x="7550150" y="2168525"/>
              <a:ext cx="155575" cy="244475"/>
            </p14:xfrm>
          </p:contentPart>
        </mc:Choice>
        <mc:Fallback xmlns="">
          <p:pic>
            <p:nvPicPr>
              <p:cNvPr id="392" name="墨迹 391"/>
            </p:nvPicPr>
            <p:blipFill>
              <a:blip r:embed="rId355"/>
            </p:blipFill>
            <p:spPr>
              <a:xfrm>
                <a:off x="7550150" y="2168525"/>
                <a:ext cx="155575" cy="244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6" p14:bwMode="auto">
            <p14:nvContentPartPr>
              <p14:cNvPr id="393" name="墨迹 392"/>
              <p14:cNvContentPartPr/>
              <p14:nvPr/>
            </p14:nvContentPartPr>
            <p14:xfrm>
              <a:off x="7877175" y="2241550"/>
              <a:ext cx="222250" cy="136525"/>
            </p14:xfrm>
          </p:contentPart>
        </mc:Choice>
        <mc:Fallback xmlns="">
          <p:pic>
            <p:nvPicPr>
              <p:cNvPr id="393" name="墨迹 392"/>
            </p:nvPicPr>
            <p:blipFill>
              <a:blip r:embed="rId357"/>
            </p:blipFill>
            <p:spPr>
              <a:xfrm>
                <a:off x="7877175" y="2241550"/>
                <a:ext cx="222250" cy="136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8" p14:bwMode="auto">
            <p14:nvContentPartPr>
              <p14:cNvPr id="394" name="墨迹 393"/>
              <p14:cNvContentPartPr/>
              <p14:nvPr/>
            </p14:nvContentPartPr>
            <p14:xfrm>
              <a:off x="8004175" y="2260600"/>
              <a:ext cx="60325" cy="95250"/>
            </p14:xfrm>
          </p:contentPart>
        </mc:Choice>
        <mc:Fallback xmlns="">
          <p:pic>
            <p:nvPicPr>
              <p:cNvPr id="394" name="墨迹 393"/>
            </p:nvPicPr>
            <p:blipFill>
              <a:blip r:embed="rId359"/>
            </p:blipFill>
            <p:spPr>
              <a:xfrm>
                <a:off x="8004175" y="2260600"/>
                <a:ext cx="60325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0" p14:bwMode="auto">
            <p14:nvContentPartPr>
              <p14:cNvPr id="395" name="墨迹 394"/>
              <p14:cNvContentPartPr/>
              <p14:nvPr/>
            </p14:nvContentPartPr>
            <p14:xfrm>
              <a:off x="8137525" y="2254250"/>
              <a:ext cx="60325" cy="371475"/>
            </p14:xfrm>
          </p:contentPart>
        </mc:Choice>
        <mc:Fallback xmlns="">
          <p:pic>
            <p:nvPicPr>
              <p:cNvPr id="395" name="墨迹 394"/>
            </p:nvPicPr>
            <p:blipFill>
              <a:blip r:embed="rId361"/>
            </p:blipFill>
            <p:spPr>
              <a:xfrm>
                <a:off x="8137525" y="2254250"/>
                <a:ext cx="60325" cy="371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2" p14:bwMode="auto">
            <p14:nvContentPartPr>
              <p14:cNvPr id="396" name="墨迹 395"/>
              <p14:cNvContentPartPr/>
              <p14:nvPr/>
            </p14:nvContentPartPr>
            <p14:xfrm>
              <a:off x="8496300" y="2232025"/>
              <a:ext cx="117475" cy="266700"/>
            </p14:xfrm>
          </p:contentPart>
        </mc:Choice>
        <mc:Fallback xmlns="">
          <p:pic>
            <p:nvPicPr>
              <p:cNvPr id="396" name="墨迹 395"/>
            </p:nvPicPr>
            <p:blipFill>
              <a:blip r:embed="rId363"/>
            </p:blipFill>
            <p:spPr>
              <a:xfrm>
                <a:off x="8496300" y="2232025"/>
                <a:ext cx="117475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4" p14:bwMode="auto">
            <p14:nvContentPartPr>
              <p14:cNvPr id="397" name="墨迹 396"/>
              <p14:cNvContentPartPr/>
              <p14:nvPr/>
            </p14:nvContentPartPr>
            <p14:xfrm>
              <a:off x="8763000" y="2184400"/>
              <a:ext cx="92075" cy="288925"/>
            </p14:xfrm>
          </p:contentPart>
        </mc:Choice>
        <mc:Fallback xmlns="">
          <p:pic>
            <p:nvPicPr>
              <p:cNvPr id="397" name="墨迹 396"/>
            </p:nvPicPr>
            <p:blipFill>
              <a:blip r:embed="rId365"/>
            </p:blipFill>
            <p:spPr>
              <a:xfrm>
                <a:off x="8763000" y="2184400"/>
                <a:ext cx="92075" cy="288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6" p14:bwMode="auto">
            <p14:nvContentPartPr>
              <p14:cNvPr id="398" name="墨迹 397"/>
              <p14:cNvContentPartPr/>
              <p14:nvPr/>
            </p14:nvContentPartPr>
            <p14:xfrm>
              <a:off x="8829675" y="2241550"/>
              <a:ext cx="101600" cy="19050"/>
            </p14:xfrm>
          </p:contentPart>
        </mc:Choice>
        <mc:Fallback xmlns="">
          <p:pic>
            <p:nvPicPr>
              <p:cNvPr id="398" name="墨迹 397"/>
            </p:nvPicPr>
            <p:blipFill>
              <a:blip r:embed="rId367"/>
            </p:blipFill>
            <p:spPr>
              <a:xfrm>
                <a:off x="8829675" y="2241550"/>
                <a:ext cx="10160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8" p14:bwMode="auto">
            <p14:nvContentPartPr>
              <p14:cNvPr id="399" name="墨迹 398"/>
              <p14:cNvContentPartPr/>
              <p14:nvPr/>
            </p14:nvContentPartPr>
            <p14:xfrm>
              <a:off x="9026525" y="2317750"/>
              <a:ext cx="104775" cy="19050"/>
            </p14:xfrm>
          </p:contentPart>
        </mc:Choice>
        <mc:Fallback xmlns="">
          <p:pic>
            <p:nvPicPr>
              <p:cNvPr id="399" name="墨迹 398"/>
            </p:nvPicPr>
            <p:blipFill>
              <a:blip r:embed="rId369"/>
            </p:blipFill>
            <p:spPr>
              <a:xfrm>
                <a:off x="9026525" y="2317750"/>
                <a:ext cx="104775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0" p14:bwMode="auto">
            <p14:nvContentPartPr>
              <p14:cNvPr id="400" name="墨迹 399"/>
              <p14:cNvContentPartPr/>
              <p14:nvPr/>
            </p14:nvContentPartPr>
            <p14:xfrm>
              <a:off x="9223375" y="2251075"/>
              <a:ext cx="139700" cy="190500"/>
            </p14:xfrm>
          </p:contentPart>
        </mc:Choice>
        <mc:Fallback xmlns="">
          <p:pic>
            <p:nvPicPr>
              <p:cNvPr id="400" name="墨迹 399"/>
            </p:nvPicPr>
            <p:blipFill>
              <a:blip r:embed="rId371"/>
            </p:blipFill>
            <p:spPr>
              <a:xfrm>
                <a:off x="9223375" y="2251075"/>
                <a:ext cx="13970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2" p14:bwMode="auto">
            <p14:nvContentPartPr>
              <p14:cNvPr id="401" name="墨迹 400"/>
              <p14:cNvContentPartPr/>
              <p14:nvPr/>
            </p14:nvContentPartPr>
            <p14:xfrm>
              <a:off x="9388475" y="2308225"/>
              <a:ext cx="117475" cy="12700"/>
            </p14:xfrm>
          </p:contentPart>
        </mc:Choice>
        <mc:Fallback xmlns="">
          <p:pic>
            <p:nvPicPr>
              <p:cNvPr id="401" name="墨迹 400"/>
            </p:nvPicPr>
            <p:blipFill>
              <a:blip r:embed="rId373"/>
            </p:blipFill>
            <p:spPr>
              <a:xfrm>
                <a:off x="9388475" y="2308225"/>
                <a:ext cx="117475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4" p14:bwMode="auto">
            <p14:nvContentPartPr>
              <p14:cNvPr id="402" name="墨迹 401"/>
              <p14:cNvContentPartPr/>
              <p14:nvPr/>
            </p14:nvContentPartPr>
            <p14:xfrm>
              <a:off x="8480425" y="2174875"/>
              <a:ext cx="152400" cy="314325"/>
            </p14:xfrm>
          </p:contentPart>
        </mc:Choice>
        <mc:Fallback xmlns="">
          <p:pic>
            <p:nvPicPr>
              <p:cNvPr id="402" name="墨迹 401"/>
            </p:nvPicPr>
            <p:blipFill>
              <a:blip r:embed="rId375"/>
            </p:blipFill>
            <p:spPr>
              <a:xfrm>
                <a:off x="8480425" y="2174875"/>
                <a:ext cx="152400" cy="314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6" p14:bwMode="auto">
            <p14:nvContentPartPr>
              <p14:cNvPr id="403" name="墨迹 402"/>
              <p14:cNvContentPartPr/>
              <p14:nvPr/>
            </p14:nvContentPartPr>
            <p14:xfrm>
              <a:off x="8547100" y="2244725"/>
              <a:ext cx="60325" cy="269875"/>
            </p14:xfrm>
          </p:contentPart>
        </mc:Choice>
        <mc:Fallback xmlns="">
          <p:pic>
            <p:nvPicPr>
              <p:cNvPr id="403" name="墨迹 402"/>
            </p:nvPicPr>
            <p:blipFill>
              <a:blip r:embed="rId377"/>
            </p:blipFill>
            <p:spPr>
              <a:xfrm>
                <a:off x="8547100" y="2244725"/>
                <a:ext cx="60325" cy="269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8" p14:bwMode="auto">
            <p14:nvContentPartPr>
              <p14:cNvPr id="404" name="墨迹 403"/>
              <p14:cNvContentPartPr/>
              <p14:nvPr/>
            </p14:nvContentPartPr>
            <p14:xfrm>
              <a:off x="8328025" y="2955925"/>
              <a:ext cx="130175" cy="342900"/>
            </p14:xfrm>
          </p:contentPart>
        </mc:Choice>
        <mc:Fallback xmlns="">
          <p:pic>
            <p:nvPicPr>
              <p:cNvPr id="404" name="墨迹 403"/>
            </p:nvPicPr>
            <p:blipFill>
              <a:blip r:embed="rId379"/>
            </p:blipFill>
            <p:spPr>
              <a:xfrm>
                <a:off x="8328025" y="2955925"/>
                <a:ext cx="130175" cy="342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0" p14:bwMode="auto">
            <p14:nvContentPartPr>
              <p14:cNvPr id="405" name="墨迹 404"/>
              <p14:cNvContentPartPr/>
              <p14:nvPr/>
            </p14:nvContentPartPr>
            <p14:xfrm>
              <a:off x="8524875" y="2940050"/>
              <a:ext cx="101600" cy="279400"/>
            </p14:xfrm>
          </p:contentPart>
        </mc:Choice>
        <mc:Fallback xmlns="">
          <p:pic>
            <p:nvPicPr>
              <p:cNvPr id="405" name="墨迹 404"/>
            </p:nvPicPr>
            <p:blipFill>
              <a:blip r:embed="rId381"/>
            </p:blipFill>
            <p:spPr>
              <a:xfrm>
                <a:off x="8524875" y="2940050"/>
                <a:ext cx="101600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2" p14:bwMode="auto">
            <p14:nvContentPartPr>
              <p14:cNvPr id="406" name="墨迹 405"/>
              <p14:cNvContentPartPr/>
              <p14:nvPr/>
            </p14:nvContentPartPr>
            <p14:xfrm>
              <a:off x="8588375" y="2990850"/>
              <a:ext cx="123825" cy="19050"/>
            </p14:xfrm>
          </p:contentPart>
        </mc:Choice>
        <mc:Fallback xmlns="">
          <p:pic>
            <p:nvPicPr>
              <p:cNvPr id="406" name="墨迹 405"/>
            </p:nvPicPr>
            <p:blipFill>
              <a:blip r:embed="rId383"/>
            </p:blipFill>
            <p:spPr>
              <a:xfrm>
                <a:off x="8588375" y="2990850"/>
                <a:ext cx="123825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4" p14:bwMode="auto">
            <p14:nvContentPartPr>
              <p14:cNvPr id="407" name="墨迹 406"/>
              <p14:cNvContentPartPr/>
              <p14:nvPr/>
            </p14:nvContentPartPr>
            <p14:xfrm>
              <a:off x="8816975" y="3073400"/>
              <a:ext cx="104775" cy="41275"/>
            </p14:xfrm>
          </p:contentPart>
        </mc:Choice>
        <mc:Fallback xmlns="">
          <p:pic>
            <p:nvPicPr>
              <p:cNvPr id="407" name="墨迹 406"/>
            </p:nvPicPr>
            <p:blipFill>
              <a:blip r:embed="rId385"/>
            </p:blipFill>
            <p:spPr>
              <a:xfrm>
                <a:off x="8816975" y="3073400"/>
                <a:ext cx="104775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6" p14:bwMode="auto">
            <p14:nvContentPartPr>
              <p14:cNvPr id="408" name="墨迹 407"/>
              <p14:cNvContentPartPr/>
              <p14:nvPr/>
            </p14:nvContentPartPr>
            <p14:xfrm>
              <a:off x="8963025" y="2984500"/>
              <a:ext cx="155575" cy="190500"/>
            </p14:xfrm>
          </p:contentPart>
        </mc:Choice>
        <mc:Fallback xmlns="">
          <p:pic>
            <p:nvPicPr>
              <p:cNvPr id="408" name="墨迹 407"/>
            </p:nvPicPr>
            <p:blipFill>
              <a:blip r:embed="rId387"/>
            </p:blipFill>
            <p:spPr>
              <a:xfrm>
                <a:off x="8963025" y="2984500"/>
                <a:ext cx="155575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8" p14:bwMode="auto">
            <p14:nvContentPartPr>
              <p14:cNvPr id="409" name="墨迹 408"/>
              <p14:cNvContentPartPr/>
              <p14:nvPr/>
            </p14:nvContentPartPr>
            <p14:xfrm>
              <a:off x="9163050" y="3019425"/>
              <a:ext cx="184150" cy="22225"/>
            </p14:xfrm>
          </p:contentPart>
        </mc:Choice>
        <mc:Fallback xmlns="">
          <p:pic>
            <p:nvPicPr>
              <p:cNvPr id="409" name="墨迹 408"/>
            </p:nvPicPr>
            <p:blipFill>
              <a:blip r:embed="rId389"/>
            </p:blipFill>
            <p:spPr>
              <a:xfrm>
                <a:off x="9163050" y="3019425"/>
                <a:ext cx="184150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0" p14:bwMode="auto">
            <p14:nvContentPartPr>
              <p14:cNvPr id="410" name="墨迹 409"/>
              <p14:cNvContentPartPr/>
              <p14:nvPr/>
            </p14:nvContentPartPr>
            <p14:xfrm>
              <a:off x="8369300" y="3375025"/>
              <a:ext cx="19050" cy="158750"/>
            </p14:xfrm>
          </p:contentPart>
        </mc:Choice>
        <mc:Fallback xmlns="">
          <p:pic>
            <p:nvPicPr>
              <p:cNvPr id="410" name="墨迹 409"/>
            </p:nvPicPr>
            <p:blipFill>
              <a:blip r:embed="rId391"/>
            </p:blipFill>
            <p:spPr>
              <a:xfrm>
                <a:off x="8369300" y="3375025"/>
                <a:ext cx="1905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2" p14:bwMode="auto">
            <p14:nvContentPartPr>
              <p14:cNvPr id="411" name="墨迹 410"/>
              <p14:cNvContentPartPr/>
              <p14:nvPr/>
            </p14:nvContentPartPr>
            <p14:xfrm>
              <a:off x="8340725" y="3365500"/>
              <a:ext cx="41275" cy="127000"/>
            </p14:xfrm>
          </p:contentPart>
        </mc:Choice>
        <mc:Fallback xmlns="">
          <p:pic>
            <p:nvPicPr>
              <p:cNvPr id="411" name="墨迹 410"/>
            </p:nvPicPr>
            <p:blipFill>
              <a:blip r:embed="rId393"/>
            </p:blipFill>
            <p:spPr>
              <a:xfrm>
                <a:off x="8340725" y="3365500"/>
                <a:ext cx="41275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4" p14:bwMode="auto">
            <p14:nvContentPartPr>
              <p14:cNvPr id="412" name="墨迹 411"/>
              <p14:cNvContentPartPr/>
              <p14:nvPr/>
            </p14:nvContentPartPr>
            <p14:xfrm>
              <a:off x="8378825" y="3336925"/>
              <a:ext cx="69850" cy="184150"/>
            </p14:xfrm>
          </p:contentPart>
        </mc:Choice>
        <mc:Fallback xmlns="">
          <p:pic>
            <p:nvPicPr>
              <p:cNvPr id="412" name="墨迹 411"/>
            </p:nvPicPr>
            <p:blipFill>
              <a:blip r:embed="rId395"/>
            </p:blipFill>
            <p:spPr>
              <a:xfrm>
                <a:off x="8378825" y="3336925"/>
                <a:ext cx="69850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6" p14:bwMode="auto">
            <p14:nvContentPartPr>
              <p14:cNvPr id="413" name="墨迹 412"/>
              <p14:cNvContentPartPr/>
              <p14:nvPr/>
            </p14:nvContentPartPr>
            <p14:xfrm>
              <a:off x="8229600" y="3625850"/>
              <a:ext cx="114300" cy="177800"/>
            </p14:xfrm>
          </p:contentPart>
        </mc:Choice>
        <mc:Fallback xmlns="">
          <p:pic>
            <p:nvPicPr>
              <p:cNvPr id="413" name="墨迹 412"/>
            </p:nvPicPr>
            <p:blipFill>
              <a:blip r:embed="rId397"/>
            </p:blipFill>
            <p:spPr>
              <a:xfrm>
                <a:off x="8229600" y="3625850"/>
                <a:ext cx="11430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8" p14:bwMode="auto">
            <p14:nvContentPartPr>
              <p14:cNvPr id="414" name="墨迹 413"/>
              <p14:cNvContentPartPr/>
              <p14:nvPr/>
            </p14:nvContentPartPr>
            <p14:xfrm>
              <a:off x="7785100" y="4241800"/>
              <a:ext cx="517525" cy="1323975"/>
            </p14:xfrm>
          </p:contentPart>
        </mc:Choice>
        <mc:Fallback xmlns="">
          <p:pic>
            <p:nvPicPr>
              <p:cNvPr id="414" name="墨迹 413"/>
            </p:nvPicPr>
            <p:blipFill>
              <a:blip r:embed="rId399"/>
            </p:blipFill>
            <p:spPr>
              <a:xfrm>
                <a:off x="7785100" y="4241800"/>
                <a:ext cx="517525" cy="132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0" p14:bwMode="auto">
            <p14:nvContentPartPr>
              <p14:cNvPr id="415" name="墨迹 414"/>
              <p14:cNvContentPartPr/>
              <p14:nvPr/>
            </p14:nvContentPartPr>
            <p14:xfrm>
              <a:off x="7096125" y="5203825"/>
              <a:ext cx="155575" cy="193675"/>
            </p14:xfrm>
          </p:contentPart>
        </mc:Choice>
        <mc:Fallback xmlns="">
          <p:pic>
            <p:nvPicPr>
              <p:cNvPr id="415" name="墨迹 414"/>
            </p:nvPicPr>
            <p:blipFill>
              <a:blip r:embed="rId401"/>
            </p:blipFill>
            <p:spPr>
              <a:xfrm>
                <a:off x="7096125" y="5203825"/>
                <a:ext cx="155575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2" p14:bwMode="auto">
            <p14:nvContentPartPr>
              <p14:cNvPr id="416" name="墨迹 415"/>
              <p14:cNvContentPartPr/>
              <p14:nvPr/>
            </p14:nvContentPartPr>
            <p14:xfrm>
              <a:off x="7312025" y="5276850"/>
              <a:ext cx="69850" cy="9525"/>
            </p14:xfrm>
          </p:contentPart>
        </mc:Choice>
        <mc:Fallback xmlns="">
          <p:pic>
            <p:nvPicPr>
              <p:cNvPr id="416" name="墨迹 415"/>
            </p:nvPicPr>
            <p:blipFill>
              <a:blip r:embed="rId403"/>
            </p:blipFill>
            <p:spPr>
              <a:xfrm>
                <a:off x="7312025" y="5276850"/>
                <a:ext cx="69850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4" p14:bwMode="auto">
            <p14:nvContentPartPr>
              <p14:cNvPr id="417" name="墨迹 416"/>
              <p14:cNvContentPartPr/>
              <p14:nvPr/>
            </p14:nvContentPartPr>
            <p14:xfrm>
              <a:off x="7312025" y="5343525"/>
              <a:ext cx="120650" cy="28575"/>
            </p14:xfrm>
          </p:contentPart>
        </mc:Choice>
        <mc:Fallback xmlns="">
          <p:pic>
            <p:nvPicPr>
              <p:cNvPr id="417" name="墨迹 416"/>
            </p:nvPicPr>
            <p:blipFill>
              <a:blip r:embed="rId405"/>
            </p:blipFill>
            <p:spPr>
              <a:xfrm>
                <a:off x="7312025" y="5343525"/>
                <a:ext cx="120650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6" p14:bwMode="auto">
            <p14:nvContentPartPr>
              <p14:cNvPr id="418" name="墨迹 417"/>
              <p14:cNvContentPartPr/>
              <p14:nvPr/>
            </p14:nvContentPartPr>
            <p14:xfrm>
              <a:off x="7413625" y="5207000"/>
              <a:ext cx="82550" cy="355600"/>
            </p14:xfrm>
          </p:contentPart>
        </mc:Choice>
        <mc:Fallback xmlns="">
          <p:pic>
            <p:nvPicPr>
              <p:cNvPr id="418" name="墨迹 417"/>
            </p:nvPicPr>
            <p:blipFill>
              <a:blip r:embed="rId407"/>
            </p:blipFill>
            <p:spPr>
              <a:xfrm>
                <a:off x="7413625" y="5207000"/>
                <a:ext cx="82550" cy="355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8" p14:bwMode="auto">
            <p14:nvContentPartPr>
              <p14:cNvPr id="419" name="墨迹 418"/>
              <p14:cNvContentPartPr/>
              <p14:nvPr/>
            </p14:nvContentPartPr>
            <p14:xfrm>
              <a:off x="7816850" y="5241925"/>
              <a:ext cx="228600" cy="28575"/>
            </p14:xfrm>
          </p:contentPart>
        </mc:Choice>
        <mc:Fallback xmlns="">
          <p:pic>
            <p:nvPicPr>
              <p:cNvPr id="419" name="墨迹 418"/>
            </p:nvPicPr>
            <p:blipFill>
              <a:blip r:embed="rId409"/>
            </p:blipFill>
            <p:spPr>
              <a:xfrm>
                <a:off x="7816850" y="5241925"/>
                <a:ext cx="228600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0" p14:bwMode="auto">
            <p14:nvContentPartPr>
              <p14:cNvPr id="420" name="墨迹 419"/>
              <p14:cNvContentPartPr/>
              <p14:nvPr/>
            </p14:nvContentPartPr>
            <p14:xfrm>
              <a:off x="7826375" y="5311775"/>
              <a:ext cx="133350" cy="247650"/>
            </p14:xfrm>
          </p:contentPart>
        </mc:Choice>
        <mc:Fallback xmlns="">
          <p:pic>
            <p:nvPicPr>
              <p:cNvPr id="420" name="墨迹 419"/>
            </p:nvPicPr>
            <p:blipFill>
              <a:blip r:embed="rId411"/>
            </p:blipFill>
            <p:spPr>
              <a:xfrm>
                <a:off x="7826375" y="5311775"/>
                <a:ext cx="133350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2" p14:bwMode="auto">
            <p14:nvContentPartPr>
              <p14:cNvPr id="421" name="墨迹 420"/>
              <p14:cNvContentPartPr/>
              <p14:nvPr/>
            </p14:nvContentPartPr>
            <p14:xfrm>
              <a:off x="8597900" y="3381375"/>
              <a:ext cx="19050" cy="231775"/>
            </p14:xfrm>
          </p:contentPart>
        </mc:Choice>
        <mc:Fallback xmlns="">
          <p:pic>
            <p:nvPicPr>
              <p:cNvPr id="421" name="墨迹 420"/>
            </p:nvPicPr>
            <p:blipFill>
              <a:blip r:embed="rId413"/>
            </p:blipFill>
            <p:spPr>
              <a:xfrm>
                <a:off x="8597900" y="3381375"/>
                <a:ext cx="19050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4" p14:bwMode="auto">
            <p14:nvContentPartPr>
              <p14:cNvPr id="422" name="墨迹 421"/>
              <p14:cNvContentPartPr/>
              <p14:nvPr/>
            </p14:nvContentPartPr>
            <p14:xfrm>
              <a:off x="8521700" y="3371850"/>
              <a:ext cx="73025" cy="136525"/>
            </p14:xfrm>
          </p:contentPart>
        </mc:Choice>
        <mc:Fallback xmlns="">
          <p:pic>
            <p:nvPicPr>
              <p:cNvPr id="422" name="墨迹 421"/>
            </p:nvPicPr>
            <p:blipFill>
              <a:blip r:embed="rId415"/>
            </p:blipFill>
            <p:spPr>
              <a:xfrm>
                <a:off x="8521700" y="3371850"/>
                <a:ext cx="73025" cy="136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6" p14:bwMode="auto">
            <p14:nvContentPartPr>
              <p14:cNvPr id="423" name="墨迹 422"/>
              <p14:cNvContentPartPr/>
              <p14:nvPr/>
            </p14:nvContentPartPr>
            <p14:xfrm>
              <a:off x="8582025" y="3403600"/>
              <a:ext cx="82550" cy="88900"/>
            </p14:xfrm>
          </p:contentPart>
        </mc:Choice>
        <mc:Fallback xmlns="">
          <p:pic>
            <p:nvPicPr>
              <p:cNvPr id="423" name="墨迹 422"/>
            </p:nvPicPr>
            <p:blipFill>
              <a:blip r:embed="rId417"/>
            </p:blipFill>
            <p:spPr>
              <a:xfrm>
                <a:off x="8582025" y="3403600"/>
                <a:ext cx="8255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8" p14:bwMode="auto">
            <p14:nvContentPartPr>
              <p14:cNvPr id="424" name="墨迹 423"/>
              <p14:cNvContentPartPr/>
              <p14:nvPr/>
            </p14:nvContentPartPr>
            <p14:xfrm>
              <a:off x="8464550" y="3609975"/>
              <a:ext cx="73025" cy="215900"/>
            </p14:xfrm>
          </p:contentPart>
        </mc:Choice>
        <mc:Fallback xmlns="">
          <p:pic>
            <p:nvPicPr>
              <p:cNvPr id="424" name="墨迹 423"/>
            </p:nvPicPr>
            <p:blipFill>
              <a:blip r:embed="rId419"/>
            </p:blipFill>
            <p:spPr>
              <a:xfrm>
                <a:off x="8464550" y="3609975"/>
                <a:ext cx="73025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0" p14:bwMode="auto">
            <p14:nvContentPartPr>
              <p14:cNvPr id="425" name="墨迹 424"/>
              <p14:cNvContentPartPr/>
              <p14:nvPr/>
            </p14:nvContentPartPr>
            <p14:xfrm>
              <a:off x="8378825" y="3806825"/>
              <a:ext cx="50800" cy="107950"/>
            </p14:xfrm>
          </p:contentPart>
        </mc:Choice>
        <mc:Fallback xmlns="">
          <p:pic>
            <p:nvPicPr>
              <p:cNvPr id="425" name="墨迹 424"/>
            </p:nvPicPr>
            <p:blipFill>
              <a:blip r:embed="rId421"/>
            </p:blipFill>
            <p:spPr>
              <a:xfrm>
                <a:off x="8378825" y="3806825"/>
                <a:ext cx="5080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2" p14:bwMode="auto">
            <p14:nvContentPartPr>
              <p14:cNvPr id="426" name="墨迹 425"/>
              <p14:cNvContentPartPr/>
              <p14:nvPr/>
            </p14:nvContentPartPr>
            <p14:xfrm>
              <a:off x="8610600" y="3743325"/>
              <a:ext cx="88900" cy="168275"/>
            </p14:xfrm>
          </p:contentPart>
        </mc:Choice>
        <mc:Fallback xmlns="">
          <p:pic>
            <p:nvPicPr>
              <p:cNvPr id="426" name="墨迹 425"/>
            </p:nvPicPr>
            <p:blipFill>
              <a:blip r:embed="rId423"/>
            </p:blipFill>
            <p:spPr>
              <a:xfrm>
                <a:off x="8610600" y="3743325"/>
                <a:ext cx="88900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4" p14:bwMode="auto">
            <p14:nvContentPartPr>
              <p14:cNvPr id="427" name="墨迹 426"/>
              <p14:cNvContentPartPr/>
              <p14:nvPr/>
            </p14:nvContentPartPr>
            <p14:xfrm>
              <a:off x="7245350" y="5407025"/>
              <a:ext cx="15875" cy="136525"/>
            </p14:xfrm>
          </p:contentPart>
        </mc:Choice>
        <mc:Fallback xmlns="">
          <p:pic>
            <p:nvPicPr>
              <p:cNvPr id="427" name="墨迹 426"/>
            </p:nvPicPr>
            <p:blipFill>
              <a:blip r:embed="rId425"/>
            </p:blipFill>
            <p:spPr>
              <a:xfrm>
                <a:off x="7245350" y="5407025"/>
                <a:ext cx="15875" cy="136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6" p14:bwMode="auto">
            <p14:nvContentPartPr>
              <p14:cNvPr id="428" name="墨迹 427"/>
              <p14:cNvContentPartPr/>
              <p14:nvPr/>
            </p14:nvContentPartPr>
            <p14:xfrm>
              <a:off x="7105650" y="4908550"/>
              <a:ext cx="101600" cy="228600"/>
            </p14:xfrm>
          </p:contentPart>
        </mc:Choice>
        <mc:Fallback xmlns="">
          <p:pic>
            <p:nvPicPr>
              <p:cNvPr id="428" name="墨迹 427"/>
            </p:nvPicPr>
            <p:blipFill>
              <a:blip r:embed="rId427"/>
            </p:blipFill>
            <p:spPr>
              <a:xfrm>
                <a:off x="7105650" y="4908550"/>
                <a:ext cx="101600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8" p14:bwMode="auto">
            <p14:nvContentPartPr>
              <p14:cNvPr id="429" name="墨迹 428"/>
              <p14:cNvContentPartPr/>
              <p14:nvPr/>
            </p14:nvContentPartPr>
            <p14:xfrm>
              <a:off x="7242175" y="5064125"/>
              <a:ext cx="47625" cy="107950"/>
            </p14:xfrm>
          </p:contentPart>
        </mc:Choice>
        <mc:Fallback xmlns="">
          <p:pic>
            <p:nvPicPr>
              <p:cNvPr id="429" name="墨迹 428"/>
            </p:nvPicPr>
            <p:blipFill>
              <a:blip r:embed="rId429"/>
            </p:blipFill>
            <p:spPr>
              <a:xfrm>
                <a:off x="7242175" y="5064125"/>
                <a:ext cx="47625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0" p14:bwMode="auto">
            <p14:nvContentPartPr>
              <p14:cNvPr id="430" name="墨迹 429"/>
              <p14:cNvContentPartPr/>
              <p14:nvPr/>
            </p14:nvContentPartPr>
            <p14:xfrm>
              <a:off x="7337425" y="5045075"/>
              <a:ext cx="63500" cy="19050"/>
            </p14:xfrm>
          </p:contentPart>
        </mc:Choice>
        <mc:Fallback xmlns="">
          <p:pic>
            <p:nvPicPr>
              <p:cNvPr id="430" name="墨迹 429"/>
            </p:nvPicPr>
            <p:blipFill>
              <a:blip r:embed="rId431"/>
            </p:blipFill>
            <p:spPr>
              <a:xfrm>
                <a:off x="7337425" y="5045075"/>
                <a:ext cx="6350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2" p14:bwMode="auto">
            <p14:nvContentPartPr>
              <p14:cNvPr id="431" name="墨迹 430"/>
              <p14:cNvContentPartPr/>
              <p14:nvPr/>
            </p14:nvContentPartPr>
            <p14:xfrm>
              <a:off x="7318375" y="5105400"/>
              <a:ext cx="136525" cy="34925"/>
            </p14:xfrm>
          </p:contentPart>
        </mc:Choice>
        <mc:Fallback xmlns="">
          <p:pic>
            <p:nvPicPr>
              <p:cNvPr id="431" name="墨迹 430"/>
            </p:nvPicPr>
            <p:blipFill>
              <a:blip r:embed="rId433"/>
            </p:blipFill>
            <p:spPr>
              <a:xfrm>
                <a:off x="7318375" y="5105400"/>
                <a:ext cx="136525" cy="34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4" p14:bwMode="auto">
            <p14:nvContentPartPr>
              <p14:cNvPr id="432" name="墨迹 431"/>
              <p14:cNvContentPartPr/>
              <p14:nvPr/>
            </p14:nvContentPartPr>
            <p14:xfrm>
              <a:off x="7445375" y="5003800"/>
              <a:ext cx="60325" cy="231775"/>
            </p14:xfrm>
          </p:contentPart>
        </mc:Choice>
        <mc:Fallback xmlns="">
          <p:pic>
            <p:nvPicPr>
              <p:cNvPr id="432" name="墨迹 431"/>
            </p:nvPicPr>
            <p:blipFill>
              <a:blip r:embed="rId435"/>
            </p:blipFill>
            <p:spPr>
              <a:xfrm>
                <a:off x="7445375" y="5003800"/>
                <a:ext cx="60325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6" p14:bwMode="auto">
            <p14:nvContentPartPr>
              <p14:cNvPr id="433" name="墨迹 432"/>
              <p14:cNvContentPartPr/>
              <p14:nvPr/>
            </p14:nvContentPartPr>
            <p14:xfrm>
              <a:off x="7461250" y="5041900"/>
              <a:ext cx="171450" cy="22225"/>
            </p14:xfrm>
          </p:contentPart>
        </mc:Choice>
        <mc:Fallback xmlns="">
          <p:pic>
            <p:nvPicPr>
              <p:cNvPr id="433" name="墨迹 432"/>
            </p:nvPicPr>
            <p:blipFill>
              <a:blip r:embed="rId437"/>
            </p:blipFill>
            <p:spPr>
              <a:xfrm>
                <a:off x="7461250" y="5041900"/>
                <a:ext cx="171450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8" p14:bwMode="auto">
            <p14:nvContentPartPr>
              <p14:cNvPr id="434" name="墨迹 433"/>
              <p14:cNvContentPartPr/>
              <p14:nvPr/>
            </p14:nvContentPartPr>
            <p14:xfrm>
              <a:off x="7899400" y="4994275"/>
              <a:ext cx="69850" cy="200025"/>
            </p14:xfrm>
          </p:contentPart>
        </mc:Choice>
        <mc:Fallback xmlns="">
          <p:pic>
            <p:nvPicPr>
              <p:cNvPr id="434" name="墨迹 433"/>
            </p:nvPicPr>
            <p:blipFill>
              <a:blip r:embed="rId439"/>
            </p:blipFill>
            <p:spPr>
              <a:xfrm>
                <a:off x="7899400" y="4994275"/>
                <a:ext cx="69850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0" p14:bwMode="auto">
            <p14:nvContentPartPr>
              <p14:cNvPr id="435" name="墨迹 434"/>
              <p14:cNvContentPartPr/>
              <p14:nvPr/>
            </p14:nvContentPartPr>
            <p14:xfrm>
              <a:off x="7918450" y="5022850"/>
              <a:ext cx="107950" cy="6350"/>
            </p14:xfrm>
          </p:contentPart>
        </mc:Choice>
        <mc:Fallback xmlns="">
          <p:pic>
            <p:nvPicPr>
              <p:cNvPr id="435" name="墨迹 434"/>
            </p:nvPicPr>
            <p:blipFill>
              <a:blip r:embed="rId441"/>
            </p:blipFill>
            <p:spPr>
              <a:xfrm>
                <a:off x="7918450" y="5022850"/>
                <a:ext cx="1079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2" p14:bwMode="auto">
            <p14:nvContentPartPr>
              <p14:cNvPr id="436" name="墨迹 435"/>
              <p14:cNvContentPartPr/>
              <p14:nvPr/>
            </p14:nvContentPartPr>
            <p14:xfrm>
              <a:off x="7826375" y="4886325"/>
              <a:ext cx="358775" cy="31750"/>
            </p14:xfrm>
          </p:contentPart>
        </mc:Choice>
        <mc:Fallback xmlns="">
          <p:pic>
            <p:nvPicPr>
              <p:cNvPr id="436" name="墨迹 435"/>
            </p:nvPicPr>
            <p:blipFill>
              <a:blip r:embed="rId443"/>
            </p:blipFill>
            <p:spPr>
              <a:xfrm>
                <a:off x="7826375" y="4886325"/>
                <a:ext cx="358775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4" p14:bwMode="auto">
            <p14:nvContentPartPr>
              <p14:cNvPr id="437" name="墨迹 436"/>
              <p14:cNvContentPartPr/>
              <p14:nvPr/>
            </p14:nvContentPartPr>
            <p14:xfrm>
              <a:off x="8880475" y="3292475"/>
              <a:ext cx="107950" cy="457200"/>
            </p14:xfrm>
          </p:contentPart>
        </mc:Choice>
        <mc:Fallback xmlns="">
          <p:pic>
            <p:nvPicPr>
              <p:cNvPr id="437" name="墨迹 436"/>
            </p:nvPicPr>
            <p:blipFill>
              <a:blip r:embed="rId445"/>
            </p:blipFill>
            <p:spPr>
              <a:xfrm>
                <a:off x="8880475" y="3292475"/>
                <a:ext cx="107950" cy="457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6" p14:bwMode="auto">
            <p14:nvContentPartPr>
              <p14:cNvPr id="438" name="墨迹 437"/>
              <p14:cNvContentPartPr/>
              <p14:nvPr/>
            </p14:nvContentPartPr>
            <p14:xfrm>
              <a:off x="8848725" y="3324225"/>
              <a:ext cx="31750" cy="127000"/>
            </p14:xfrm>
          </p:contentPart>
        </mc:Choice>
        <mc:Fallback xmlns="">
          <p:pic>
            <p:nvPicPr>
              <p:cNvPr id="438" name="墨迹 437"/>
            </p:nvPicPr>
            <p:blipFill>
              <a:blip r:embed="rId447"/>
            </p:blipFill>
            <p:spPr>
              <a:xfrm>
                <a:off x="8848725" y="3324225"/>
                <a:ext cx="3175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8" p14:bwMode="auto">
            <p14:nvContentPartPr>
              <p14:cNvPr id="439" name="墨迹 438"/>
              <p14:cNvContentPartPr/>
              <p14:nvPr/>
            </p14:nvContentPartPr>
            <p14:xfrm>
              <a:off x="8870950" y="3292475"/>
              <a:ext cx="123825" cy="85725"/>
            </p14:xfrm>
          </p:contentPart>
        </mc:Choice>
        <mc:Fallback xmlns="">
          <p:pic>
            <p:nvPicPr>
              <p:cNvPr id="439" name="墨迹 438"/>
            </p:nvPicPr>
            <p:blipFill>
              <a:blip r:embed="rId449"/>
            </p:blipFill>
            <p:spPr>
              <a:xfrm>
                <a:off x="8870950" y="3292475"/>
                <a:ext cx="123825" cy="85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0" p14:bwMode="auto">
            <p14:nvContentPartPr>
              <p14:cNvPr id="440" name="墨迹 439"/>
              <p14:cNvContentPartPr/>
              <p14:nvPr/>
            </p14:nvContentPartPr>
            <p14:xfrm>
              <a:off x="8870950" y="3829050"/>
              <a:ext cx="130175" cy="200025"/>
            </p14:xfrm>
          </p:contentPart>
        </mc:Choice>
        <mc:Fallback xmlns="">
          <p:pic>
            <p:nvPicPr>
              <p:cNvPr id="440" name="墨迹 439"/>
            </p:nvPicPr>
            <p:blipFill>
              <a:blip r:embed="rId451"/>
            </p:blipFill>
            <p:spPr>
              <a:xfrm>
                <a:off x="8870950" y="3829050"/>
                <a:ext cx="130175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2" p14:bwMode="auto">
            <p14:nvContentPartPr>
              <p14:cNvPr id="441" name="墨迹 440"/>
              <p14:cNvContentPartPr/>
              <p14:nvPr/>
            </p14:nvContentPartPr>
            <p14:xfrm>
              <a:off x="8966200" y="3806825"/>
              <a:ext cx="79375" cy="152400"/>
            </p14:xfrm>
          </p:contentPart>
        </mc:Choice>
        <mc:Fallback xmlns="">
          <p:pic>
            <p:nvPicPr>
              <p:cNvPr id="441" name="墨迹 440"/>
            </p:nvPicPr>
            <p:blipFill>
              <a:blip r:embed="rId453"/>
            </p:blipFill>
            <p:spPr>
              <a:xfrm>
                <a:off x="8966200" y="3806825"/>
                <a:ext cx="79375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4" p14:bwMode="auto">
            <p14:nvContentPartPr>
              <p14:cNvPr id="442" name="墨迹 441"/>
              <p14:cNvContentPartPr/>
              <p14:nvPr/>
            </p14:nvContentPartPr>
            <p14:xfrm>
              <a:off x="8636000" y="4714875"/>
              <a:ext cx="206375" cy="301625"/>
            </p14:xfrm>
          </p:contentPart>
        </mc:Choice>
        <mc:Fallback xmlns="">
          <p:pic>
            <p:nvPicPr>
              <p:cNvPr id="442" name="墨迹 441"/>
            </p:nvPicPr>
            <p:blipFill>
              <a:blip r:embed="rId455"/>
            </p:blipFill>
            <p:spPr>
              <a:xfrm>
                <a:off x="8636000" y="4714875"/>
                <a:ext cx="206375" cy="301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6" p14:bwMode="auto">
            <p14:nvContentPartPr>
              <p14:cNvPr id="443" name="墨迹 442"/>
              <p14:cNvContentPartPr/>
              <p14:nvPr/>
            </p14:nvContentPartPr>
            <p14:xfrm>
              <a:off x="8661400" y="4810125"/>
              <a:ext cx="73025" cy="222250"/>
            </p14:xfrm>
          </p:contentPart>
        </mc:Choice>
        <mc:Fallback xmlns="">
          <p:pic>
            <p:nvPicPr>
              <p:cNvPr id="443" name="墨迹 442"/>
            </p:nvPicPr>
            <p:blipFill>
              <a:blip r:embed="rId457"/>
            </p:blipFill>
            <p:spPr>
              <a:xfrm>
                <a:off x="8661400" y="4810125"/>
                <a:ext cx="73025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8" p14:bwMode="auto">
            <p14:nvContentPartPr>
              <p14:cNvPr id="444" name="墨迹 443"/>
              <p14:cNvContentPartPr/>
              <p14:nvPr/>
            </p14:nvContentPartPr>
            <p14:xfrm>
              <a:off x="8667750" y="4772025"/>
              <a:ext cx="139700" cy="127000"/>
            </p14:xfrm>
          </p:contentPart>
        </mc:Choice>
        <mc:Fallback xmlns="">
          <p:pic>
            <p:nvPicPr>
              <p:cNvPr id="444" name="墨迹 443"/>
            </p:nvPicPr>
            <p:blipFill>
              <a:blip r:embed="rId459"/>
            </p:blipFill>
            <p:spPr>
              <a:xfrm>
                <a:off x="8667750" y="4772025"/>
                <a:ext cx="13970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0" p14:bwMode="auto">
            <p14:nvContentPartPr>
              <p14:cNvPr id="445" name="墨迹 444"/>
              <p14:cNvContentPartPr/>
              <p14:nvPr/>
            </p14:nvContentPartPr>
            <p14:xfrm>
              <a:off x="8829675" y="4794250"/>
              <a:ext cx="69850" cy="15875"/>
            </p14:xfrm>
          </p:contentPart>
        </mc:Choice>
        <mc:Fallback xmlns="">
          <p:pic>
            <p:nvPicPr>
              <p:cNvPr id="445" name="墨迹 444"/>
            </p:nvPicPr>
            <p:blipFill>
              <a:blip r:embed="rId461"/>
            </p:blipFill>
            <p:spPr>
              <a:xfrm>
                <a:off x="8829675" y="4794250"/>
                <a:ext cx="69850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2" p14:bwMode="auto">
            <p14:nvContentPartPr>
              <p14:cNvPr id="446" name="墨迹 445"/>
              <p14:cNvContentPartPr/>
              <p14:nvPr/>
            </p14:nvContentPartPr>
            <p14:xfrm>
              <a:off x="8842375" y="4860925"/>
              <a:ext cx="133350" cy="19050"/>
            </p14:xfrm>
          </p:contentPart>
        </mc:Choice>
        <mc:Fallback xmlns="">
          <p:pic>
            <p:nvPicPr>
              <p:cNvPr id="446" name="墨迹 445"/>
            </p:nvPicPr>
            <p:blipFill>
              <a:blip r:embed="rId463"/>
            </p:blipFill>
            <p:spPr>
              <a:xfrm>
                <a:off x="8842375" y="4860925"/>
                <a:ext cx="1333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4" p14:bwMode="auto">
            <p14:nvContentPartPr>
              <p14:cNvPr id="447" name="墨迹 446"/>
              <p14:cNvContentPartPr/>
              <p14:nvPr/>
            </p14:nvContentPartPr>
            <p14:xfrm>
              <a:off x="9007475" y="4762500"/>
              <a:ext cx="120650" cy="25400"/>
            </p14:xfrm>
          </p:contentPart>
        </mc:Choice>
        <mc:Fallback xmlns="">
          <p:pic>
            <p:nvPicPr>
              <p:cNvPr id="447" name="墨迹 446"/>
            </p:nvPicPr>
            <p:blipFill>
              <a:blip r:embed="rId465"/>
            </p:blipFill>
            <p:spPr>
              <a:xfrm>
                <a:off x="9007475" y="4762500"/>
                <a:ext cx="12065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6" p14:bwMode="auto">
            <p14:nvContentPartPr>
              <p14:cNvPr id="448" name="墨迹 447"/>
              <p14:cNvContentPartPr/>
              <p14:nvPr/>
            </p14:nvContentPartPr>
            <p14:xfrm>
              <a:off x="8601075" y="4565650"/>
              <a:ext cx="676275" cy="514350"/>
            </p14:xfrm>
          </p:contentPart>
        </mc:Choice>
        <mc:Fallback xmlns="">
          <p:pic>
            <p:nvPicPr>
              <p:cNvPr id="448" name="墨迹 447"/>
            </p:nvPicPr>
            <p:blipFill>
              <a:blip r:embed="rId467"/>
            </p:blipFill>
            <p:spPr>
              <a:xfrm>
                <a:off x="8601075" y="4565650"/>
                <a:ext cx="676275" cy="514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8" p14:bwMode="auto">
            <p14:nvContentPartPr>
              <p14:cNvPr id="449" name="墨迹 448"/>
              <p14:cNvContentPartPr/>
              <p14:nvPr/>
            </p14:nvContentPartPr>
            <p14:xfrm>
              <a:off x="8216900" y="5067300"/>
              <a:ext cx="590550" cy="374650"/>
            </p14:xfrm>
          </p:contentPart>
        </mc:Choice>
        <mc:Fallback xmlns="">
          <p:pic>
            <p:nvPicPr>
              <p:cNvPr id="449" name="墨迹 448"/>
            </p:nvPicPr>
            <p:blipFill>
              <a:blip r:embed="rId469"/>
            </p:blipFill>
            <p:spPr>
              <a:xfrm>
                <a:off x="8216900" y="5067300"/>
                <a:ext cx="590550" cy="374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0" p14:bwMode="auto">
            <p14:nvContentPartPr>
              <p14:cNvPr id="450" name="墨迹 449"/>
              <p14:cNvContentPartPr/>
              <p14:nvPr/>
            </p14:nvContentPartPr>
            <p14:xfrm>
              <a:off x="8731250" y="5130800"/>
              <a:ext cx="104775" cy="276225"/>
            </p14:xfrm>
          </p:contentPart>
        </mc:Choice>
        <mc:Fallback xmlns="">
          <p:pic>
            <p:nvPicPr>
              <p:cNvPr id="450" name="墨迹 449"/>
            </p:nvPicPr>
            <p:blipFill>
              <a:blip r:embed="rId471"/>
            </p:blipFill>
            <p:spPr>
              <a:xfrm>
                <a:off x="8731250" y="5130800"/>
                <a:ext cx="104775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2" p14:bwMode="auto">
            <p14:nvContentPartPr>
              <p14:cNvPr id="451" name="墨迹 450"/>
              <p14:cNvContentPartPr/>
              <p14:nvPr/>
            </p14:nvContentPartPr>
            <p14:xfrm>
              <a:off x="8864600" y="5321300"/>
              <a:ext cx="22225" cy="139700"/>
            </p14:xfrm>
          </p:contentPart>
        </mc:Choice>
        <mc:Fallback xmlns="">
          <p:pic>
            <p:nvPicPr>
              <p:cNvPr id="451" name="墨迹 450"/>
            </p:nvPicPr>
            <p:blipFill>
              <a:blip r:embed="rId473"/>
            </p:blipFill>
            <p:spPr>
              <a:xfrm>
                <a:off x="8864600" y="5321300"/>
                <a:ext cx="22225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4" p14:bwMode="auto">
            <p14:nvContentPartPr>
              <p14:cNvPr id="452" name="墨迹 451"/>
              <p14:cNvContentPartPr/>
              <p14:nvPr/>
            </p14:nvContentPartPr>
            <p14:xfrm>
              <a:off x="8086725" y="5006975"/>
              <a:ext cx="1069975" cy="209550"/>
            </p14:xfrm>
          </p:contentPart>
        </mc:Choice>
        <mc:Fallback xmlns="">
          <p:pic>
            <p:nvPicPr>
              <p:cNvPr id="452" name="墨迹 451"/>
            </p:nvPicPr>
            <p:blipFill>
              <a:blip r:embed="rId475"/>
            </p:blipFill>
            <p:spPr>
              <a:xfrm>
                <a:off x="8086725" y="5006975"/>
                <a:ext cx="1069975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6" p14:bwMode="auto">
            <p14:nvContentPartPr>
              <p14:cNvPr id="453" name="墨迹 452"/>
              <p14:cNvContentPartPr/>
              <p14:nvPr/>
            </p14:nvContentPartPr>
            <p14:xfrm>
              <a:off x="9150350" y="5073650"/>
              <a:ext cx="79375" cy="292100"/>
            </p14:xfrm>
          </p:contentPart>
        </mc:Choice>
        <mc:Fallback xmlns="">
          <p:pic>
            <p:nvPicPr>
              <p:cNvPr id="453" name="墨迹 452"/>
            </p:nvPicPr>
            <p:blipFill>
              <a:blip r:embed="rId477"/>
            </p:blipFill>
            <p:spPr>
              <a:xfrm>
                <a:off x="9150350" y="5073650"/>
                <a:ext cx="79375" cy="292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8" p14:bwMode="auto">
            <p14:nvContentPartPr>
              <p14:cNvPr id="454" name="墨迹 453"/>
              <p14:cNvContentPartPr/>
              <p14:nvPr/>
            </p14:nvContentPartPr>
            <p14:xfrm>
              <a:off x="9274175" y="5251450"/>
              <a:ext cx="76200" cy="133350"/>
            </p14:xfrm>
          </p:contentPart>
        </mc:Choice>
        <mc:Fallback xmlns="">
          <p:pic>
            <p:nvPicPr>
              <p:cNvPr id="454" name="墨迹 453"/>
            </p:nvPicPr>
            <p:blipFill>
              <a:blip r:embed="rId479"/>
            </p:blipFill>
            <p:spPr>
              <a:xfrm>
                <a:off x="9274175" y="5251450"/>
                <a:ext cx="7620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0" p14:bwMode="auto">
            <p14:nvContentPartPr>
              <p14:cNvPr id="455" name="墨迹 454"/>
              <p14:cNvContentPartPr/>
              <p14:nvPr/>
            </p14:nvContentPartPr>
            <p14:xfrm>
              <a:off x="9372600" y="4730750"/>
              <a:ext cx="587375" cy="161925"/>
            </p14:xfrm>
          </p:contentPart>
        </mc:Choice>
        <mc:Fallback xmlns="">
          <p:pic>
            <p:nvPicPr>
              <p:cNvPr id="455" name="墨迹 454"/>
            </p:nvPicPr>
            <p:blipFill>
              <a:blip r:embed="rId481"/>
            </p:blipFill>
            <p:spPr>
              <a:xfrm>
                <a:off x="9372600" y="4730750"/>
                <a:ext cx="587375" cy="161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2" p14:bwMode="auto">
            <p14:nvContentPartPr>
              <p14:cNvPr id="456" name="墨迹 455"/>
              <p14:cNvContentPartPr/>
              <p14:nvPr/>
            </p14:nvContentPartPr>
            <p14:xfrm>
              <a:off x="9899650" y="4737100"/>
              <a:ext cx="139700" cy="212725"/>
            </p14:xfrm>
          </p:contentPart>
        </mc:Choice>
        <mc:Fallback xmlns="">
          <p:pic>
            <p:nvPicPr>
              <p:cNvPr id="456" name="墨迹 455"/>
            </p:nvPicPr>
            <p:blipFill>
              <a:blip r:embed="rId483"/>
            </p:blipFill>
            <p:spPr>
              <a:xfrm>
                <a:off x="9899650" y="4737100"/>
                <a:ext cx="139700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4" p14:bwMode="auto">
            <p14:nvContentPartPr>
              <p14:cNvPr id="457" name="墨迹 456"/>
              <p14:cNvContentPartPr/>
              <p14:nvPr/>
            </p14:nvContentPartPr>
            <p14:xfrm>
              <a:off x="9347200" y="4432300"/>
              <a:ext cx="107950" cy="193675"/>
            </p14:xfrm>
          </p:contentPart>
        </mc:Choice>
        <mc:Fallback xmlns="">
          <p:pic>
            <p:nvPicPr>
              <p:cNvPr id="457" name="墨迹 456"/>
            </p:nvPicPr>
            <p:blipFill>
              <a:blip r:embed="rId485"/>
            </p:blipFill>
            <p:spPr>
              <a:xfrm>
                <a:off x="9347200" y="4432300"/>
                <a:ext cx="107950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6" p14:bwMode="auto">
            <p14:nvContentPartPr>
              <p14:cNvPr id="458" name="墨迹 457"/>
              <p14:cNvContentPartPr/>
              <p14:nvPr/>
            </p14:nvContentPartPr>
            <p14:xfrm>
              <a:off x="9502775" y="4584700"/>
              <a:ext cx="9525" cy="130175"/>
            </p14:xfrm>
          </p:contentPart>
        </mc:Choice>
        <mc:Fallback xmlns="">
          <p:pic>
            <p:nvPicPr>
              <p:cNvPr id="458" name="墨迹 457"/>
            </p:nvPicPr>
            <p:blipFill>
              <a:blip r:embed="rId487"/>
            </p:blipFill>
            <p:spPr>
              <a:xfrm>
                <a:off x="9502775" y="4584700"/>
                <a:ext cx="9525" cy="130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8" p14:bwMode="auto">
            <p14:nvContentPartPr>
              <p14:cNvPr id="459" name="墨迹 458"/>
              <p14:cNvContentPartPr/>
              <p14:nvPr/>
            </p14:nvContentPartPr>
            <p14:xfrm>
              <a:off x="9550400" y="4572000"/>
              <a:ext cx="111125" cy="41275"/>
            </p14:xfrm>
          </p:contentPart>
        </mc:Choice>
        <mc:Fallback xmlns="">
          <p:pic>
            <p:nvPicPr>
              <p:cNvPr id="459" name="墨迹 458"/>
            </p:nvPicPr>
            <p:blipFill>
              <a:blip r:embed="rId489"/>
            </p:blipFill>
            <p:spPr>
              <a:xfrm>
                <a:off x="9550400" y="4572000"/>
                <a:ext cx="111125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0" p14:bwMode="auto">
            <p14:nvContentPartPr>
              <p14:cNvPr id="460" name="墨迹 459"/>
              <p14:cNvContentPartPr/>
              <p14:nvPr/>
            </p14:nvContentPartPr>
            <p14:xfrm>
              <a:off x="9658350" y="4454525"/>
              <a:ext cx="66675" cy="254000"/>
            </p14:xfrm>
          </p:contentPart>
        </mc:Choice>
        <mc:Fallback xmlns="">
          <p:pic>
            <p:nvPicPr>
              <p:cNvPr id="460" name="墨迹 459"/>
            </p:nvPicPr>
            <p:blipFill>
              <a:blip r:embed="rId491"/>
            </p:blipFill>
            <p:spPr>
              <a:xfrm>
                <a:off x="9658350" y="4454525"/>
                <a:ext cx="66675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2" p14:bwMode="auto">
            <p14:nvContentPartPr>
              <p14:cNvPr id="461" name="墨迹 460"/>
              <p14:cNvContentPartPr/>
              <p14:nvPr/>
            </p14:nvContentPartPr>
            <p14:xfrm>
              <a:off x="9759950" y="4645025"/>
              <a:ext cx="79375" cy="85725"/>
            </p14:xfrm>
          </p:contentPart>
        </mc:Choice>
        <mc:Fallback xmlns="">
          <p:pic>
            <p:nvPicPr>
              <p:cNvPr id="461" name="墨迹 460"/>
            </p:nvPicPr>
            <p:blipFill>
              <a:blip r:embed="rId493"/>
            </p:blipFill>
            <p:spPr>
              <a:xfrm>
                <a:off x="9759950" y="4645025"/>
                <a:ext cx="79375" cy="85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4" p14:bwMode="auto">
            <p14:nvContentPartPr>
              <p14:cNvPr id="462" name="墨迹 461"/>
              <p14:cNvContentPartPr/>
              <p14:nvPr/>
            </p14:nvContentPartPr>
            <p14:xfrm>
              <a:off x="9429750" y="4848225"/>
              <a:ext cx="88900" cy="250825"/>
            </p14:xfrm>
          </p:contentPart>
        </mc:Choice>
        <mc:Fallback xmlns="">
          <p:pic>
            <p:nvPicPr>
              <p:cNvPr id="462" name="墨迹 461"/>
            </p:nvPicPr>
            <p:blipFill>
              <a:blip r:embed="rId495"/>
            </p:blipFill>
            <p:spPr>
              <a:xfrm>
                <a:off x="9429750" y="4848225"/>
                <a:ext cx="88900" cy="250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6" p14:bwMode="auto">
            <p14:nvContentPartPr>
              <p14:cNvPr id="463" name="墨迹 462"/>
              <p14:cNvContentPartPr/>
              <p14:nvPr/>
            </p14:nvContentPartPr>
            <p14:xfrm>
              <a:off x="9556750" y="4933950"/>
              <a:ext cx="95250" cy="3175"/>
            </p14:xfrm>
          </p:contentPart>
        </mc:Choice>
        <mc:Fallback xmlns="">
          <p:pic>
            <p:nvPicPr>
              <p:cNvPr id="463" name="墨迹 462"/>
            </p:nvPicPr>
            <p:blipFill>
              <a:blip r:embed="rId497"/>
            </p:blipFill>
            <p:spPr>
              <a:xfrm>
                <a:off x="9556750" y="4933950"/>
                <a:ext cx="95250" cy="3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8" p14:bwMode="auto">
            <p14:nvContentPartPr>
              <p14:cNvPr id="464" name="墨迹 463"/>
              <p14:cNvContentPartPr/>
              <p14:nvPr/>
            </p14:nvContentPartPr>
            <p14:xfrm>
              <a:off x="9674225" y="4848225"/>
              <a:ext cx="63500" cy="225425"/>
            </p14:xfrm>
          </p:contentPart>
        </mc:Choice>
        <mc:Fallback xmlns="">
          <p:pic>
            <p:nvPicPr>
              <p:cNvPr id="464" name="墨迹 463"/>
            </p:nvPicPr>
            <p:blipFill>
              <a:blip r:embed="rId499"/>
            </p:blipFill>
            <p:spPr>
              <a:xfrm>
                <a:off x="9674225" y="4848225"/>
                <a:ext cx="63500" cy="225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0" p14:bwMode="auto">
            <p14:nvContentPartPr>
              <p14:cNvPr id="465" name="墨迹 464"/>
              <p14:cNvContentPartPr/>
              <p14:nvPr/>
            </p14:nvContentPartPr>
            <p14:xfrm>
              <a:off x="9686925" y="4892675"/>
              <a:ext cx="111125" cy="6350"/>
            </p14:xfrm>
          </p:contentPart>
        </mc:Choice>
        <mc:Fallback xmlns="">
          <p:pic>
            <p:nvPicPr>
              <p:cNvPr id="465" name="墨迹 464"/>
            </p:nvPicPr>
            <p:blipFill>
              <a:blip r:embed="rId501"/>
            </p:blipFill>
            <p:spPr>
              <a:xfrm>
                <a:off x="9686925" y="4892675"/>
                <a:ext cx="111125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2" p14:bwMode="auto">
            <p14:nvContentPartPr>
              <p14:cNvPr id="466" name="墨迹 465"/>
              <p14:cNvContentPartPr/>
              <p14:nvPr/>
            </p14:nvContentPartPr>
            <p14:xfrm>
              <a:off x="10106025" y="4127500"/>
              <a:ext cx="644525" cy="1352550"/>
            </p14:xfrm>
          </p:contentPart>
        </mc:Choice>
        <mc:Fallback xmlns="">
          <p:pic>
            <p:nvPicPr>
              <p:cNvPr id="466" name="墨迹 465"/>
            </p:nvPicPr>
            <p:blipFill>
              <a:blip r:embed="rId503"/>
            </p:blipFill>
            <p:spPr>
              <a:xfrm>
                <a:off x="10106025" y="4127500"/>
                <a:ext cx="644525" cy="135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4" p14:bwMode="auto">
            <p14:nvContentPartPr>
              <p14:cNvPr id="467" name="墨迹 466"/>
              <p14:cNvContentPartPr/>
              <p14:nvPr/>
            </p14:nvContentPartPr>
            <p14:xfrm>
              <a:off x="9871075" y="5207000"/>
              <a:ext cx="146050" cy="212725"/>
            </p14:xfrm>
          </p:contentPart>
        </mc:Choice>
        <mc:Fallback xmlns="">
          <p:pic>
            <p:nvPicPr>
              <p:cNvPr id="467" name="墨迹 466"/>
            </p:nvPicPr>
            <p:blipFill>
              <a:blip r:embed="rId505"/>
            </p:blipFill>
            <p:spPr>
              <a:xfrm>
                <a:off x="9871075" y="5207000"/>
                <a:ext cx="146050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6" p14:bwMode="auto">
            <p14:nvContentPartPr>
              <p14:cNvPr id="468" name="墨迹 467"/>
              <p14:cNvContentPartPr/>
              <p14:nvPr/>
            </p14:nvContentPartPr>
            <p14:xfrm>
              <a:off x="10182225" y="5099050"/>
              <a:ext cx="431800" cy="57150"/>
            </p14:xfrm>
          </p:contentPart>
        </mc:Choice>
        <mc:Fallback xmlns="">
          <p:pic>
            <p:nvPicPr>
              <p:cNvPr id="468" name="墨迹 467"/>
            </p:nvPicPr>
            <p:blipFill>
              <a:blip r:embed="rId507"/>
            </p:blipFill>
            <p:spPr>
              <a:xfrm>
                <a:off x="10182225" y="5099050"/>
                <a:ext cx="43180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8" p14:bwMode="auto">
            <p14:nvContentPartPr>
              <p14:cNvPr id="469" name="墨迹 468"/>
              <p14:cNvContentPartPr/>
              <p14:nvPr/>
            </p14:nvContentPartPr>
            <p14:xfrm>
              <a:off x="10248900" y="5207000"/>
              <a:ext cx="82550" cy="177800"/>
            </p14:xfrm>
          </p:contentPart>
        </mc:Choice>
        <mc:Fallback xmlns="">
          <p:pic>
            <p:nvPicPr>
              <p:cNvPr id="469" name="墨迹 468"/>
            </p:nvPicPr>
            <p:blipFill>
              <a:blip r:embed="rId509"/>
            </p:blipFill>
            <p:spPr>
              <a:xfrm>
                <a:off x="10248900" y="5207000"/>
                <a:ext cx="8255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0" p14:bwMode="auto">
            <p14:nvContentPartPr>
              <p14:cNvPr id="470" name="墨迹 469"/>
              <p14:cNvContentPartPr/>
              <p14:nvPr/>
            </p14:nvContentPartPr>
            <p14:xfrm>
              <a:off x="10344150" y="5248275"/>
              <a:ext cx="6350" cy="360"/>
            </p14:xfrm>
          </p:contentPart>
        </mc:Choice>
        <mc:Fallback xmlns="">
          <p:pic>
            <p:nvPicPr>
              <p:cNvPr id="470" name="墨迹 469"/>
            </p:nvPicPr>
            <p:blipFill>
              <a:blip r:embed="rId3"/>
            </p:blipFill>
            <p:spPr>
              <a:xfrm>
                <a:off x="10344150" y="52482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1" p14:bwMode="auto">
            <p14:nvContentPartPr>
              <p14:cNvPr id="471" name="墨迹 470"/>
              <p14:cNvContentPartPr/>
              <p14:nvPr/>
            </p14:nvContentPartPr>
            <p14:xfrm>
              <a:off x="10347325" y="5184775"/>
              <a:ext cx="101600" cy="190500"/>
            </p14:xfrm>
          </p:contentPart>
        </mc:Choice>
        <mc:Fallback xmlns="">
          <p:pic>
            <p:nvPicPr>
              <p:cNvPr id="471" name="墨迹 470"/>
            </p:nvPicPr>
            <p:blipFill>
              <a:blip r:embed="rId512"/>
            </p:blipFill>
            <p:spPr>
              <a:xfrm>
                <a:off x="10347325" y="5184775"/>
                <a:ext cx="10160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3" p14:bwMode="auto">
            <p14:nvContentPartPr>
              <p14:cNvPr id="472" name="墨迹 471"/>
              <p14:cNvContentPartPr/>
              <p14:nvPr/>
            </p14:nvContentPartPr>
            <p14:xfrm>
              <a:off x="10410825" y="5213350"/>
              <a:ext cx="73025" cy="22225"/>
            </p14:xfrm>
          </p:contentPart>
        </mc:Choice>
        <mc:Fallback xmlns="">
          <p:pic>
            <p:nvPicPr>
              <p:cNvPr id="472" name="墨迹 471"/>
            </p:nvPicPr>
            <p:blipFill>
              <a:blip r:embed="rId514"/>
            </p:blipFill>
            <p:spPr>
              <a:xfrm>
                <a:off x="10410825" y="5213350"/>
                <a:ext cx="73025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5" p14:bwMode="auto">
            <p14:nvContentPartPr>
              <p14:cNvPr id="473" name="墨迹 472"/>
              <p14:cNvContentPartPr/>
              <p14:nvPr/>
            </p14:nvContentPartPr>
            <p14:xfrm>
              <a:off x="10328275" y="5273675"/>
              <a:ext cx="88900" cy="6350"/>
            </p14:xfrm>
          </p:contentPart>
        </mc:Choice>
        <mc:Fallback xmlns="">
          <p:pic>
            <p:nvPicPr>
              <p:cNvPr id="473" name="墨迹 472"/>
            </p:nvPicPr>
            <p:blipFill>
              <a:blip r:embed="rId516"/>
            </p:blipFill>
            <p:spPr>
              <a:xfrm>
                <a:off x="10328275" y="5273675"/>
                <a:ext cx="8890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7" p14:bwMode="auto">
            <p14:nvContentPartPr>
              <p14:cNvPr id="474" name="墨迹 473"/>
              <p14:cNvContentPartPr/>
              <p14:nvPr/>
            </p14:nvContentPartPr>
            <p14:xfrm>
              <a:off x="10515600" y="5232400"/>
              <a:ext cx="53975" cy="12700"/>
            </p14:xfrm>
          </p:contentPart>
        </mc:Choice>
        <mc:Fallback xmlns="">
          <p:pic>
            <p:nvPicPr>
              <p:cNvPr id="474" name="墨迹 473"/>
            </p:nvPicPr>
            <p:blipFill>
              <a:blip r:embed="rId518"/>
            </p:blipFill>
            <p:spPr>
              <a:xfrm>
                <a:off x="10515600" y="5232400"/>
                <a:ext cx="53975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9" p14:bwMode="auto">
            <p14:nvContentPartPr>
              <p14:cNvPr id="475" name="墨迹 474"/>
              <p14:cNvContentPartPr/>
              <p14:nvPr/>
            </p14:nvContentPartPr>
            <p14:xfrm>
              <a:off x="10515600" y="5257800"/>
              <a:ext cx="69850" cy="25400"/>
            </p14:xfrm>
          </p:contentPart>
        </mc:Choice>
        <mc:Fallback xmlns="">
          <p:pic>
            <p:nvPicPr>
              <p:cNvPr id="475" name="墨迹 474"/>
            </p:nvPicPr>
            <p:blipFill>
              <a:blip r:embed="rId520"/>
            </p:blipFill>
            <p:spPr>
              <a:xfrm>
                <a:off x="10515600" y="5257800"/>
                <a:ext cx="6985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1" p14:bwMode="auto">
            <p14:nvContentPartPr>
              <p14:cNvPr id="476" name="墨迹 475"/>
              <p14:cNvContentPartPr/>
              <p14:nvPr/>
            </p14:nvContentPartPr>
            <p14:xfrm>
              <a:off x="10572750" y="5197475"/>
              <a:ext cx="123825" cy="130175"/>
            </p14:xfrm>
          </p:contentPart>
        </mc:Choice>
        <mc:Fallback xmlns="">
          <p:pic>
            <p:nvPicPr>
              <p:cNvPr id="476" name="墨迹 475"/>
            </p:nvPicPr>
            <p:blipFill>
              <a:blip r:embed="rId522"/>
            </p:blipFill>
            <p:spPr>
              <a:xfrm>
                <a:off x="10572750" y="5197475"/>
                <a:ext cx="123825" cy="130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3" p14:bwMode="auto">
            <p14:nvContentPartPr>
              <p14:cNvPr id="477" name="墨迹 476"/>
              <p14:cNvContentPartPr/>
              <p14:nvPr/>
            </p14:nvContentPartPr>
            <p14:xfrm>
              <a:off x="10617200" y="5210175"/>
              <a:ext cx="22225" cy="174625"/>
            </p14:xfrm>
          </p:contentPart>
        </mc:Choice>
        <mc:Fallback xmlns="">
          <p:pic>
            <p:nvPicPr>
              <p:cNvPr id="477" name="墨迹 476"/>
            </p:nvPicPr>
            <p:blipFill>
              <a:blip r:embed="rId524"/>
            </p:blipFill>
            <p:spPr>
              <a:xfrm>
                <a:off x="10617200" y="5210175"/>
                <a:ext cx="22225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5" p14:bwMode="auto">
            <p14:nvContentPartPr>
              <p14:cNvPr id="478" name="墨迹 477"/>
              <p14:cNvContentPartPr/>
              <p14:nvPr/>
            </p14:nvContentPartPr>
            <p14:xfrm>
              <a:off x="10566400" y="5229225"/>
              <a:ext cx="279400" cy="339725"/>
            </p14:xfrm>
          </p:contentPart>
        </mc:Choice>
        <mc:Fallback xmlns="">
          <p:pic>
            <p:nvPicPr>
              <p:cNvPr id="478" name="墨迹 477"/>
            </p:nvPicPr>
            <p:blipFill>
              <a:blip r:embed="rId526"/>
            </p:blipFill>
            <p:spPr>
              <a:xfrm>
                <a:off x="10566400" y="5229225"/>
                <a:ext cx="279400" cy="339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7" p14:bwMode="auto">
            <p14:nvContentPartPr>
              <p14:cNvPr id="479" name="墨迹 478"/>
              <p14:cNvContentPartPr/>
              <p14:nvPr/>
            </p14:nvContentPartPr>
            <p14:xfrm>
              <a:off x="9099550" y="3282950"/>
              <a:ext cx="60325" cy="219075"/>
            </p14:xfrm>
          </p:contentPart>
        </mc:Choice>
        <mc:Fallback xmlns="">
          <p:pic>
            <p:nvPicPr>
              <p:cNvPr id="479" name="墨迹 478"/>
            </p:nvPicPr>
            <p:blipFill>
              <a:blip r:embed="rId528"/>
            </p:blipFill>
            <p:spPr>
              <a:xfrm>
                <a:off x="9099550" y="3282950"/>
                <a:ext cx="60325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9" p14:bwMode="auto">
            <p14:nvContentPartPr>
              <p14:cNvPr id="480" name="墨迹 479"/>
              <p14:cNvContentPartPr/>
              <p14:nvPr/>
            </p14:nvContentPartPr>
            <p14:xfrm>
              <a:off x="9036050" y="3311525"/>
              <a:ext cx="22225" cy="149225"/>
            </p14:xfrm>
          </p:contentPart>
        </mc:Choice>
        <mc:Fallback xmlns="">
          <p:pic>
            <p:nvPicPr>
              <p:cNvPr id="480" name="墨迹 479"/>
            </p:nvPicPr>
            <p:blipFill>
              <a:blip r:embed="rId530"/>
            </p:blipFill>
            <p:spPr>
              <a:xfrm>
                <a:off x="9036050" y="3311525"/>
                <a:ext cx="22225" cy="149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1" p14:bwMode="auto">
            <p14:nvContentPartPr>
              <p14:cNvPr id="481" name="墨迹 480"/>
              <p14:cNvContentPartPr/>
              <p14:nvPr/>
            </p14:nvContentPartPr>
            <p14:xfrm>
              <a:off x="9061450" y="3308350"/>
              <a:ext cx="136525" cy="41275"/>
            </p14:xfrm>
          </p:contentPart>
        </mc:Choice>
        <mc:Fallback xmlns="">
          <p:pic>
            <p:nvPicPr>
              <p:cNvPr id="481" name="墨迹 480"/>
            </p:nvPicPr>
            <p:blipFill>
              <a:blip r:embed="rId532"/>
            </p:blipFill>
            <p:spPr>
              <a:xfrm>
                <a:off x="9061450" y="3308350"/>
                <a:ext cx="136525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3" p14:bwMode="auto">
            <p14:nvContentPartPr>
              <p14:cNvPr id="482" name="墨迹 481"/>
              <p14:cNvContentPartPr/>
              <p14:nvPr/>
            </p14:nvContentPartPr>
            <p14:xfrm>
              <a:off x="10804525" y="5064125"/>
              <a:ext cx="161925" cy="244475"/>
            </p14:xfrm>
          </p:contentPart>
        </mc:Choice>
        <mc:Fallback xmlns="">
          <p:pic>
            <p:nvPicPr>
              <p:cNvPr id="482" name="墨迹 481"/>
            </p:nvPicPr>
            <p:blipFill>
              <a:blip r:embed="rId534"/>
            </p:blipFill>
            <p:spPr>
              <a:xfrm>
                <a:off x="10804525" y="5064125"/>
                <a:ext cx="161925" cy="244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5" p14:bwMode="auto">
            <p14:nvContentPartPr>
              <p14:cNvPr id="483" name="墨迹 482"/>
              <p14:cNvContentPartPr/>
              <p14:nvPr/>
            </p14:nvContentPartPr>
            <p14:xfrm>
              <a:off x="11004550" y="5203825"/>
              <a:ext cx="19050" cy="180975"/>
            </p14:xfrm>
          </p:contentPart>
        </mc:Choice>
        <mc:Fallback xmlns="">
          <p:pic>
            <p:nvPicPr>
              <p:cNvPr id="483" name="墨迹 482"/>
            </p:nvPicPr>
            <p:blipFill>
              <a:blip r:embed="rId536"/>
            </p:blipFill>
            <p:spPr>
              <a:xfrm>
                <a:off x="11004550" y="5203825"/>
                <a:ext cx="19050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7" p14:bwMode="auto">
            <p14:nvContentPartPr>
              <p14:cNvPr id="484" name="墨迹 483"/>
              <p14:cNvContentPartPr/>
              <p14:nvPr/>
            </p14:nvContentPartPr>
            <p14:xfrm>
              <a:off x="10737850" y="4654550"/>
              <a:ext cx="111125" cy="263525"/>
            </p14:xfrm>
          </p:contentPart>
        </mc:Choice>
        <mc:Fallback xmlns="">
          <p:pic>
            <p:nvPicPr>
              <p:cNvPr id="484" name="墨迹 483"/>
            </p:nvPicPr>
            <p:blipFill>
              <a:blip r:embed="rId538"/>
            </p:blipFill>
            <p:spPr>
              <a:xfrm>
                <a:off x="10737850" y="4654550"/>
                <a:ext cx="111125" cy="263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9" p14:bwMode="auto">
            <p14:nvContentPartPr>
              <p14:cNvPr id="485" name="墨迹 484"/>
              <p14:cNvContentPartPr/>
              <p14:nvPr/>
            </p14:nvContentPartPr>
            <p14:xfrm>
              <a:off x="10899775" y="4806950"/>
              <a:ext cx="149225" cy="123825"/>
            </p14:xfrm>
          </p:contentPart>
        </mc:Choice>
        <mc:Fallback xmlns="">
          <p:pic>
            <p:nvPicPr>
              <p:cNvPr id="485" name="墨迹 484"/>
            </p:nvPicPr>
            <p:blipFill>
              <a:blip r:embed="rId540"/>
            </p:blipFill>
            <p:spPr>
              <a:xfrm>
                <a:off x="10899775" y="4806950"/>
                <a:ext cx="149225" cy="123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1" p14:bwMode="auto">
            <p14:nvContentPartPr>
              <p14:cNvPr id="486" name="墨迹 485"/>
              <p14:cNvContentPartPr/>
              <p14:nvPr/>
            </p14:nvContentPartPr>
            <p14:xfrm>
              <a:off x="9245600" y="3162300"/>
              <a:ext cx="1790700" cy="1323975"/>
            </p14:xfrm>
          </p:contentPart>
        </mc:Choice>
        <mc:Fallback xmlns="">
          <p:pic>
            <p:nvPicPr>
              <p:cNvPr id="486" name="墨迹 485"/>
            </p:nvPicPr>
            <p:blipFill>
              <a:blip r:embed="rId542"/>
            </p:blipFill>
            <p:spPr>
              <a:xfrm>
                <a:off x="9245600" y="3162300"/>
                <a:ext cx="1790700" cy="132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3" p14:bwMode="auto">
            <p14:nvContentPartPr>
              <p14:cNvPr id="487" name="墨迹 486"/>
              <p14:cNvContentPartPr/>
              <p14:nvPr/>
            </p14:nvContentPartPr>
            <p14:xfrm>
              <a:off x="10687050" y="4327525"/>
              <a:ext cx="193675" cy="247650"/>
            </p14:xfrm>
          </p:contentPart>
        </mc:Choice>
        <mc:Fallback xmlns="">
          <p:pic>
            <p:nvPicPr>
              <p:cNvPr id="487" name="墨迹 486"/>
            </p:nvPicPr>
            <p:blipFill>
              <a:blip r:embed="rId544"/>
            </p:blipFill>
            <p:spPr>
              <a:xfrm>
                <a:off x="10687050" y="4327525"/>
                <a:ext cx="193675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5" p14:bwMode="auto">
            <p14:nvContentPartPr>
              <p14:cNvPr id="488" name="墨迹 487"/>
              <p14:cNvContentPartPr/>
              <p14:nvPr/>
            </p14:nvContentPartPr>
            <p14:xfrm>
              <a:off x="10302875" y="4781550"/>
              <a:ext cx="266700" cy="212725"/>
            </p14:xfrm>
          </p:contentPart>
        </mc:Choice>
        <mc:Fallback xmlns="">
          <p:pic>
            <p:nvPicPr>
              <p:cNvPr id="488" name="墨迹 487"/>
            </p:nvPicPr>
            <p:blipFill>
              <a:blip r:embed="rId546"/>
            </p:blipFill>
            <p:spPr>
              <a:xfrm>
                <a:off x="10302875" y="4781550"/>
                <a:ext cx="266700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7" p14:bwMode="auto">
            <p14:nvContentPartPr>
              <p14:cNvPr id="489" name="墨迹 488"/>
              <p14:cNvContentPartPr/>
              <p14:nvPr/>
            </p14:nvContentPartPr>
            <p14:xfrm>
              <a:off x="10566400" y="4527550"/>
              <a:ext cx="168275" cy="330200"/>
            </p14:xfrm>
          </p:contentPart>
        </mc:Choice>
        <mc:Fallback xmlns="">
          <p:pic>
            <p:nvPicPr>
              <p:cNvPr id="489" name="墨迹 488"/>
            </p:nvPicPr>
            <p:blipFill>
              <a:blip r:embed="rId548"/>
            </p:blipFill>
            <p:spPr>
              <a:xfrm>
                <a:off x="10566400" y="4527550"/>
                <a:ext cx="168275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9" p14:bwMode="auto">
            <p14:nvContentPartPr>
              <p14:cNvPr id="490" name="墨迹 489"/>
              <p14:cNvContentPartPr/>
              <p14:nvPr/>
            </p14:nvContentPartPr>
            <p14:xfrm>
              <a:off x="10585450" y="4435475"/>
              <a:ext cx="120650" cy="298450"/>
            </p14:xfrm>
          </p:contentPart>
        </mc:Choice>
        <mc:Fallback xmlns="">
          <p:pic>
            <p:nvPicPr>
              <p:cNvPr id="490" name="墨迹 489"/>
            </p:nvPicPr>
            <p:blipFill>
              <a:blip r:embed="rId550"/>
            </p:blipFill>
            <p:spPr>
              <a:xfrm>
                <a:off x="10585450" y="4435475"/>
                <a:ext cx="120650" cy="298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1" p14:bwMode="auto">
            <p14:nvContentPartPr>
              <p14:cNvPr id="491" name="墨迹 490"/>
              <p14:cNvContentPartPr/>
              <p14:nvPr/>
            </p14:nvContentPartPr>
            <p14:xfrm>
              <a:off x="6753225" y="5546725"/>
              <a:ext cx="406400" cy="666750"/>
            </p14:xfrm>
          </p:contentPart>
        </mc:Choice>
        <mc:Fallback xmlns="">
          <p:pic>
            <p:nvPicPr>
              <p:cNvPr id="491" name="墨迹 490"/>
            </p:nvPicPr>
            <p:blipFill>
              <a:blip r:embed="rId552"/>
            </p:blipFill>
            <p:spPr>
              <a:xfrm>
                <a:off x="6753225" y="5546725"/>
                <a:ext cx="406400" cy="666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3" p14:bwMode="auto">
            <p14:nvContentPartPr>
              <p14:cNvPr id="492" name="墨迹 491"/>
              <p14:cNvContentPartPr/>
              <p14:nvPr/>
            </p14:nvContentPartPr>
            <p14:xfrm>
              <a:off x="9321800" y="3073400"/>
              <a:ext cx="34925" cy="327025"/>
            </p14:xfrm>
          </p:contentPart>
        </mc:Choice>
        <mc:Fallback xmlns="">
          <p:pic>
            <p:nvPicPr>
              <p:cNvPr id="492" name="墨迹 491"/>
            </p:nvPicPr>
            <p:blipFill>
              <a:blip r:embed="rId554"/>
            </p:blipFill>
            <p:spPr>
              <a:xfrm>
                <a:off x="9321800" y="3073400"/>
                <a:ext cx="34925" cy="327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5" p14:bwMode="auto">
            <p14:nvContentPartPr>
              <p14:cNvPr id="493" name="墨迹 492"/>
              <p14:cNvContentPartPr/>
              <p14:nvPr/>
            </p14:nvContentPartPr>
            <p14:xfrm>
              <a:off x="9296400" y="3308350"/>
              <a:ext cx="187325" cy="184150"/>
            </p14:xfrm>
          </p:contentPart>
        </mc:Choice>
        <mc:Fallback xmlns="">
          <p:pic>
            <p:nvPicPr>
              <p:cNvPr id="493" name="墨迹 492"/>
            </p:nvPicPr>
            <p:blipFill>
              <a:blip r:embed="rId556"/>
            </p:blipFill>
            <p:spPr>
              <a:xfrm>
                <a:off x="9296400" y="3308350"/>
                <a:ext cx="187325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7" p14:bwMode="auto">
            <p14:nvContentPartPr>
              <p14:cNvPr id="494" name="墨迹 493"/>
              <p14:cNvContentPartPr/>
              <p14:nvPr/>
            </p14:nvContentPartPr>
            <p14:xfrm>
              <a:off x="7451725" y="5727700"/>
              <a:ext cx="219075" cy="301625"/>
            </p14:xfrm>
          </p:contentPart>
        </mc:Choice>
        <mc:Fallback xmlns="">
          <p:pic>
            <p:nvPicPr>
              <p:cNvPr id="494" name="墨迹 493"/>
            </p:nvPicPr>
            <p:blipFill>
              <a:blip r:embed="rId558"/>
            </p:blipFill>
            <p:spPr>
              <a:xfrm>
                <a:off x="7451725" y="5727700"/>
                <a:ext cx="219075" cy="301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9" p14:bwMode="auto">
            <p14:nvContentPartPr>
              <p14:cNvPr id="495" name="墨迹 494"/>
              <p14:cNvContentPartPr/>
              <p14:nvPr/>
            </p14:nvContentPartPr>
            <p14:xfrm>
              <a:off x="7493000" y="5848350"/>
              <a:ext cx="117475" cy="19050"/>
            </p14:xfrm>
          </p:contentPart>
        </mc:Choice>
        <mc:Fallback xmlns="">
          <p:pic>
            <p:nvPicPr>
              <p:cNvPr id="495" name="墨迹 494"/>
            </p:nvPicPr>
            <p:blipFill>
              <a:blip r:embed="rId560"/>
            </p:blipFill>
            <p:spPr>
              <a:xfrm>
                <a:off x="7493000" y="5848350"/>
                <a:ext cx="117475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1" p14:bwMode="auto">
            <p14:nvContentPartPr>
              <p14:cNvPr id="496" name="墨迹 495"/>
              <p14:cNvContentPartPr/>
              <p14:nvPr/>
            </p14:nvContentPartPr>
            <p14:xfrm>
              <a:off x="6810375" y="5902325"/>
              <a:ext cx="292100" cy="38100"/>
            </p14:xfrm>
          </p:contentPart>
        </mc:Choice>
        <mc:Fallback xmlns="">
          <p:pic>
            <p:nvPicPr>
              <p:cNvPr id="496" name="墨迹 495"/>
            </p:nvPicPr>
            <p:blipFill>
              <a:blip r:embed="rId562"/>
            </p:blipFill>
            <p:spPr>
              <a:xfrm>
                <a:off x="6810375" y="5902325"/>
                <a:ext cx="29210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3" p14:bwMode="auto">
            <p14:nvContentPartPr>
              <p14:cNvPr id="497" name="墨迹 496"/>
              <p14:cNvContentPartPr/>
              <p14:nvPr/>
            </p14:nvContentPartPr>
            <p14:xfrm>
              <a:off x="6896100" y="5962650"/>
              <a:ext cx="92075" cy="111125"/>
            </p14:xfrm>
          </p:contentPart>
        </mc:Choice>
        <mc:Fallback xmlns="">
          <p:pic>
            <p:nvPicPr>
              <p:cNvPr id="497" name="墨迹 496"/>
            </p:nvPicPr>
            <p:blipFill>
              <a:blip r:embed="rId564"/>
            </p:blipFill>
            <p:spPr>
              <a:xfrm>
                <a:off x="6896100" y="5962650"/>
                <a:ext cx="92075" cy="111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5" p14:bwMode="auto">
            <p14:nvContentPartPr>
              <p14:cNvPr id="498" name="墨迹 497"/>
              <p14:cNvContentPartPr/>
              <p14:nvPr/>
            </p14:nvContentPartPr>
            <p14:xfrm>
              <a:off x="6937375" y="5953125"/>
              <a:ext cx="31750" cy="190500"/>
            </p14:xfrm>
          </p:contentPart>
        </mc:Choice>
        <mc:Fallback xmlns="">
          <p:pic>
            <p:nvPicPr>
              <p:cNvPr id="498" name="墨迹 497"/>
            </p:nvPicPr>
            <p:blipFill>
              <a:blip r:embed="rId566"/>
            </p:blipFill>
            <p:spPr>
              <a:xfrm>
                <a:off x="6937375" y="5953125"/>
                <a:ext cx="3175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7" p14:bwMode="auto">
            <p14:nvContentPartPr>
              <p14:cNvPr id="499" name="墨迹 498"/>
              <p14:cNvContentPartPr/>
              <p14:nvPr/>
            </p14:nvContentPartPr>
            <p14:xfrm>
              <a:off x="6867525" y="5683250"/>
              <a:ext cx="155575" cy="130175"/>
            </p14:xfrm>
          </p:contentPart>
        </mc:Choice>
        <mc:Fallback xmlns="">
          <p:pic>
            <p:nvPicPr>
              <p:cNvPr id="499" name="墨迹 498"/>
            </p:nvPicPr>
            <p:blipFill>
              <a:blip r:embed="rId568"/>
            </p:blipFill>
            <p:spPr>
              <a:xfrm>
                <a:off x="6867525" y="5683250"/>
                <a:ext cx="155575" cy="130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9" p14:bwMode="auto">
            <p14:nvContentPartPr>
              <p14:cNvPr id="500" name="墨迹 499"/>
              <p14:cNvContentPartPr/>
              <p14:nvPr/>
            </p14:nvContentPartPr>
            <p14:xfrm>
              <a:off x="7108825" y="5753100"/>
              <a:ext cx="339725" cy="47625"/>
            </p14:xfrm>
          </p:contentPart>
        </mc:Choice>
        <mc:Fallback xmlns="">
          <p:pic>
            <p:nvPicPr>
              <p:cNvPr id="500" name="墨迹 499"/>
            </p:nvPicPr>
            <p:blipFill>
              <a:blip r:embed="rId570"/>
            </p:blipFill>
            <p:spPr>
              <a:xfrm>
                <a:off x="7108825" y="5753100"/>
                <a:ext cx="339725" cy="47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1" p14:bwMode="auto">
            <p14:nvContentPartPr>
              <p14:cNvPr id="501" name="墨迹 500"/>
              <p14:cNvContentPartPr/>
              <p14:nvPr/>
            </p14:nvContentPartPr>
            <p14:xfrm>
              <a:off x="7172325" y="5959475"/>
              <a:ext cx="381000" cy="117475"/>
            </p14:xfrm>
          </p:contentPart>
        </mc:Choice>
        <mc:Fallback xmlns="">
          <p:pic>
            <p:nvPicPr>
              <p:cNvPr id="501" name="墨迹 500"/>
            </p:nvPicPr>
            <p:blipFill>
              <a:blip r:embed="rId572"/>
            </p:blipFill>
            <p:spPr>
              <a:xfrm>
                <a:off x="7172325" y="5959475"/>
                <a:ext cx="381000" cy="117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3" p14:bwMode="auto">
            <p14:nvContentPartPr>
              <p14:cNvPr id="502" name="墨迹 501"/>
              <p14:cNvContentPartPr/>
              <p14:nvPr/>
            </p14:nvContentPartPr>
            <p14:xfrm>
              <a:off x="7299325" y="6108700"/>
              <a:ext cx="79375" cy="142875"/>
            </p14:xfrm>
          </p:contentPart>
        </mc:Choice>
        <mc:Fallback xmlns="">
          <p:pic>
            <p:nvPicPr>
              <p:cNvPr id="502" name="墨迹 501"/>
            </p:nvPicPr>
            <p:blipFill>
              <a:blip r:embed="rId574"/>
            </p:blipFill>
            <p:spPr>
              <a:xfrm>
                <a:off x="7299325" y="6108700"/>
                <a:ext cx="7937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5" p14:bwMode="auto">
            <p14:nvContentPartPr>
              <p14:cNvPr id="503" name="墨迹 502"/>
              <p14:cNvContentPartPr/>
              <p14:nvPr/>
            </p14:nvContentPartPr>
            <p14:xfrm>
              <a:off x="7458075" y="6175375"/>
              <a:ext cx="12700" cy="101600"/>
            </p14:xfrm>
          </p:contentPart>
        </mc:Choice>
        <mc:Fallback xmlns="">
          <p:pic>
            <p:nvPicPr>
              <p:cNvPr id="503" name="墨迹 502"/>
            </p:nvPicPr>
            <p:blipFill>
              <a:blip r:embed="rId576"/>
            </p:blipFill>
            <p:spPr>
              <a:xfrm>
                <a:off x="7458075" y="6175375"/>
                <a:ext cx="1270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7" p14:bwMode="auto">
            <p14:nvContentPartPr>
              <p14:cNvPr id="504" name="墨迹 503"/>
              <p14:cNvContentPartPr/>
              <p14:nvPr/>
            </p14:nvContentPartPr>
            <p14:xfrm>
              <a:off x="7213600" y="5730875"/>
              <a:ext cx="95250" cy="174625"/>
            </p14:xfrm>
          </p:contentPart>
        </mc:Choice>
        <mc:Fallback xmlns="">
          <p:pic>
            <p:nvPicPr>
              <p:cNvPr id="504" name="墨迹 503"/>
            </p:nvPicPr>
            <p:blipFill>
              <a:blip r:embed="rId578"/>
            </p:blipFill>
            <p:spPr>
              <a:xfrm>
                <a:off x="7213600" y="5730875"/>
                <a:ext cx="95250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9" p14:bwMode="auto">
            <p14:nvContentPartPr>
              <p14:cNvPr id="505" name="墨迹 504"/>
              <p14:cNvContentPartPr/>
              <p14:nvPr/>
            </p14:nvContentPartPr>
            <p14:xfrm>
              <a:off x="7315200" y="5794375"/>
              <a:ext cx="114300" cy="107950"/>
            </p14:xfrm>
          </p:contentPart>
        </mc:Choice>
        <mc:Fallback xmlns="">
          <p:pic>
            <p:nvPicPr>
              <p:cNvPr id="505" name="墨迹 504"/>
            </p:nvPicPr>
            <p:blipFill>
              <a:blip r:embed="rId580"/>
            </p:blipFill>
            <p:spPr>
              <a:xfrm>
                <a:off x="7315200" y="5794375"/>
                <a:ext cx="11430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1" p14:bwMode="auto">
            <p14:nvContentPartPr>
              <p14:cNvPr id="506" name="墨迹 505"/>
              <p14:cNvContentPartPr/>
              <p14:nvPr/>
            </p14:nvContentPartPr>
            <p14:xfrm>
              <a:off x="7715250" y="5876925"/>
              <a:ext cx="619125" cy="88900"/>
            </p14:xfrm>
          </p:contentPart>
        </mc:Choice>
        <mc:Fallback xmlns="">
          <p:pic>
            <p:nvPicPr>
              <p:cNvPr id="506" name="墨迹 505"/>
            </p:nvPicPr>
            <p:blipFill>
              <a:blip r:embed="rId582"/>
            </p:blipFill>
            <p:spPr>
              <a:xfrm>
                <a:off x="7715250" y="5876925"/>
                <a:ext cx="619125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3" p14:bwMode="auto">
            <p14:nvContentPartPr>
              <p14:cNvPr id="507" name="墨迹 506"/>
              <p14:cNvContentPartPr/>
              <p14:nvPr/>
            </p14:nvContentPartPr>
            <p14:xfrm>
              <a:off x="8267700" y="5867400"/>
              <a:ext cx="111125" cy="180975"/>
            </p14:xfrm>
          </p:contentPart>
        </mc:Choice>
        <mc:Fallback xmlns="">
          <p:pic>
            <p:nvPicPr>
              <p:cNvPr id="507" name="墨迹 506"/>
            </p:nvPicPr>
            <p:blipFill>
              <a:blip r:embed="rId584"/>
            </p:blipFill>
            <p:spPr>
              <a:xfrm>
                <a:off x="8267700" y="5867400"/>
                <a:ext cx="111125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5" p14:bwMode="auto">
            <p14:nvContentPartPr>
              <p14:cNvPr id="508" name="墨迹 507"/>
              <p14:cNvContentPartPr/>
              <p14:nvPr/>
            </p14:nvContentPartPr>
            <p14:xfrm>
              <a:off x="7826375" y="5718175"/>
              <a:ext cx="6350" cy="360"/>
            </p14:xfrm>
          </p:contentPart>
        </mc:Choice>
        <mc:Fallback xmlns="">
          <p:pic>
            <p:nvPicPr>
              <p:cNvPr id="508" name="墨迹 507"/>
            </p:nvPicPr>
            <p:blipFill>
              <a:blip r:embed="rId3"/>
            </p:blipFill>
            <p:spPr>
              <a:xfrm>
                <a:off x="7826375" y="57181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6" p14:bwMode="auto">
            <p14:nvContentPartPr>
              <p14:cNvPr id="509" name="墨迹 508"/>
              <p14:cNvContentPartPr/>
              <p14:nvPr/>
            </p14:nvContentPartPr>
            <p14:xfrm>
              <a:off x="7810500" y="5575300"/>
              <a:ext cx="101600" cy="225425"/>
            </p14:xfrm>
          </p:contentPart>
        </mc:Choice>
        <mc:Fallback xmlns="">
          <p:pic>
            <p:nvPicPr>
              <p:cNvPr id="509" name="墨迹 508"/>
            </p:nvPicPr>
            <p:blipFill>
              <a:blip r:embed="rId587"/>
            </p:blipFill>
            <p:spPr>
              <a:xfrm>
                <a:off x="7810500" y="5575300"/>
                <a:ext cx="101600" cy="225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8" p14:bwMode="auto">
            <p14:nvContentPartPr>
              <p14:cNvPr id="510" name="墨迹 509"/>
              <p14:cNvContentPartPr/>
              <p14:nvPr/>
            </p14:nvContentPartPr>
            <p14:xfrm>
              <a:off x="7947025" y="5734050"/>
              <a:ext cx="9525" cy="114300"/>
            </p14:xfrm>
          </p:contentPart>
        </mc:Choice>
        <mc:Fallback xmlns="">
          <p:pic>
            <p:nvPicPr>
              <p:cNvPr id="510" name="墨迹 509"/>
            </p:nvPicPr>
            <p:blipFill>
              <a:blip r:embed="rId589"/>
            </p:blipFill>
            <p:spPr>
              <a:xfrm>
                <a:off x="7947025" y="5734050"/>
                <a:ext cx="9525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0" p14:bwMode="auto">
            <p14:nvContentPartPr>
              <p14:cNvPr id="511" name="墨迹 510"/>
              <p14:cNvContentPartPr/>
              <p14:nvPr/>
            </p14:nvContentPartPr>
            <p14:xfrm>
              <a:off x="7997825" y="5721350"/>
              <a:ext cx="92075" cy="12700"/>
            </p14:xfrm>
          </p:contentPart>
        </mc:Choice>
        <mc:Fallback xmlns="">
          <p:pic>
            <p:nvPicPr>
              <p:cNvPr id="511" name="墨迹 510"/>
            </p:nvPicPr>
            <p:blipFill>
              <a:blip r:embed="rId591"/>
            </p:blipFill>
            <p:spPr>
              <a:xfrm>
                <a:off x="7997825" y="5721350"/>
                <a:ext cx="92075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2" p14:bwMode="auto">
            <p14:nvContentPartPr>
              <p14:cNvPr id="512" name="墨迹 511"/>
              <p14:cNvContentPartPr/>
              <p14:nvPr/>
            </p14:nvContentPartPr>
            <p14:xfrm>
              <a:off x="8124825" y="5553075"/>
              <a:ext cx="79375" cy="263525"/>
            </p14:xfrm>
          </p:contentPart>
        </mc:Choice>
        <mc:Fallback xmlns="">
          <p:pic>
            <p:nvPicPr>
              <p:cNvPr id="512" name="墨迹 511"/>
            </p:nvPicPr>
            <p:blipFill>
              <a:blip r:embed="rId593"/>
            </p:blipFill>
            <p:spPr>
              <a:xfrm>
                <a:off x="8124825" y="5553075"/>
                <a:ext cx="79375" cy="263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4" p14:bwMode="auto">
            <p14:nvContentPartPr>
              <p14:cNvPr id="513" name="墨迹 512"/>
              <p14:cNvContentPartPr/>
              <p14:nvPr/>
            </p14:nvContentPartPr>
            <p14:xfrm>
              <a:off x="8220075" y="5746750"/>
              <a:ext cx="88900" cy="123825"/>
            </p14:xfrm>
          </p:contentPart>
        </mc:Choice>
        <mc:Fallback xmlns="">
          <p:pic>
            <p:nvPicPr>
              <p:cNvPr id="513" name="墨迹 512"/>
            </p:nvPicPr>
            <p:blipFill>
              <a:blip r:embed="rId595"/>
            </p:blipFill>
            <p:spPr>
              <a:xfrm>
                <a:off x="8220075" y="5746750"/>
                <a:ext cx="88900" cy="123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6" p14:bwMode="auto">
            <p14:nvContentPartPr>
              <p14:cNvPr id="514" name="墨迹 513"/>
              <p14:cNvContentPartPr/>
              <p14:nvPr/>
            </p14:nvContentPartPr>
            <p14:xfrm>
              <a:off x="8442325" y="5565775"/>
              <a:ext cx="428625" cy="622300"/>
            </p14:xfrm>
          </p:contentPart>
        </mc:Choice>
        <mc:Fallback xmlns="">
          <p:pic>
            <p:nvPicPr>
              <p:cNvPr id="514" name="墨迹 513"/>
            </p:nvPicPr>
            <p:blipFill>
              <a:blip r:embed="rId597"/>
            </p:blipFill>
            <p:spPr>
              <a:xfrm>
                <a:off x="8442325" y="5565775"/>
                <a:ext cx="428625" cy="622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8" p14:bwMode="auto">
            <p14:nvContentPartPr>
              <p14:cNvPr id="515" name="墨迹 514"/>
              <p14:cNvContentPartPr/>
              <p14:nvPr/>
            </p14:nvContentPartPr>
            <p14:xfrm>
              <a:off x="6604000" y="5667375"/>
              <a:ext cx="165100" cy="117475"/>
            </p14:xfrm>
          </p:contentPart>
        </mc:Choice>
        <mc:Fallback xmlns="">
          <p:pic>
            <p:nvPicPr>
              <p:cNvPr id="515" name="墨迹 514"/>
            </p:nvPicPr>
            <p:blipFill>
              <a:blip r:embed="rId599"/>
            </p:blipFill>
            <p:spPr>
              <a:xfrm>
                <a:off x="6604000" y="5667375"/>
                <a:ext cx="165100" cy="117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0" p14:bwMode="auto">
            <p14:nvContentPartPr>
              <p14:cNvPr id="516" name="墨迹 515"/>
              <p14:cNvContentPartPr/>
              <p14:nvPr/>
            </p14:nvContentPartPr>
            <p14:xfrm>
              <a:off x="6619875" y="5622925"/>
              <a:ext cx="127000" cy="69850"/>
            </p14:xfrm>
          </p:contentPart>
        </mc:Choice>
        <mc:Fallback xmlns="">
          <p:pic>
            <p:nvPicPr>
              <p:cNvPr id="516" name="墨迹 515"/>
            </p:nvPicPr>
            <p:blipFill>
              <a:blip r:embed="rId601"/>
            </p:blipFill>
            <p:spPr>
              <a:xfrm>
                <a:off x="6619875" y="5622925"/>
                <a:ext cx="12700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2" p14:bwMode="auto">
            <p14:nvContentPartPr>
              <p14:cNvPr id="517" name="墨迹 516"/>
              <p14:cNvContentPartPr/>
              <p14:nvPr/>
            </p14:nvContentPartPr>
            <p14:xfrm>
              <a:off x="6623050" y="5908675"/>
              <a:ext cx="107950" cy="155575"/>
            </p14:xfrm>
          </p:contentPart>
        </mc:Choice>
        <mc:Fallback xmlns="">
          <p:pic>
            <p:nvPicPr>
              <p:cNvPr id="517" name="墨迹 516"/>
            </p:nvPicPr>
            <p:blipFill>
              <a:blip r:embed="rId603"/>
            </p:blipFill>
            <p:spPr>
              <a:xfrm>
                <a:off x="6623050" y="5908675"/>
                <a:ext cx="107950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4" p14:bwMode="auto">
            <p14:nvContentPartPr>
              <p14:cNvPr id="518" name="墨迹 517"/>
              <p14:cNvContentPartPr/>
              <p14:nvPr/>
            </p14:nvContentPartPr>
            <p14:xfrm>
              <a:off x="6610350" y="5921375"/>
              <a:ext cx="9525" cy="130175"/>
            </p14:xfrm>
          </p:contentPart>
        </mc:Choice>
        <mc:Fallback xmlns="">
          <p:pic>
            <p:nvPicPr>
              <p:cNvPr id="518" name="墨迹 517"/>
            </p:nvPicPr>
            <p:blipFill>
              <a:blip r:embed="rId605"/>
            </p:blipFill>
            <p:spPr>
              <a:xfrm>
                <a:off x="6610350" y="5921375"/>
                <a:ext cx="9525" cy="130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6" p14:bwMode="auto">
            <p14:nvContentPartPr>
              <p14:cNvPr id="519" name="墨迹 518"/>
              <p14:cNvContentPartPr/>
              <p14:nvPr/>
            </p14:nvContentPartPr>
            <p14:xfrm>
              <a:off x="6623050" y="5908675"/>
              <a:ext cx="111125" cy="44450"/>
            </p14:xfrm>
          </p:contentPart>
        </mc:Choice>
        <mc:Fallback xmlns="">
          <p:pic>
            <p:nvPicPr>
              <p:cNvPr id="519" name="墨迹 518"/>
            </p:nvPicPr>
            <p:blipFill>
              <a:blip r:embed="rId607"/>
            </p:blipFill>
            <p:spPr>
              <a:xfrm>
                <a:off x="6623050" y="5908675"/>
                <a:ext cx="111125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8" p14:bwMode="auto">
            <p14:nvContentPartPr>
              <p14:cNvPr id="520" name="墨迹 519"/>
              <p14:cNvContentPartPr/>
              <p14:nvPr/>
            </p14:nvContentPartPr>
            <p14:xfrm>
              <a:off x="6416675" y="5499100"/>
              <a:ext cx="31750" cy="247650"/>
            </p14:xfrm>
          </p:contentPart>
        </mc:Choice>
        <mc:Fallback xmlns="">
          <p:pic>
            <p:nvPicPr>
              <p:cNvPr id="520" name="墨迹 519"/>
            </p:nvPicPr>
            <p:blipFill>
              <a:blip r:embed="rId609"/>
            </p:blipFill>
            <p:spPr>
              <a:xfrm>
                <a:off x="6416675" y="5499100"/>
                <a:ext cx="31750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0" p14:bwMode="auto">
            <p14:nvContentPartPr>
              <p14:cNvPr id="521" name="墨迹 520"/>
              <p14:cNvContentPartPr/>
              <p14:nvPr/>
            </p14:nvContentPartPr>
            <p14:xfrm>
              <a:off x="6413500" y="5461000"/>
              <a:ext cx="50800" cy="127000"/>
            </p14:xfrm>
          </p:contentPart>
        </mc:Choice>
        <mc:Fallback xmlns="">
          <p:pic>
            <p:nvPicPr>
              <p:cNvPr id="521" name="墨迹 520"/>
            </p:nvPicPr>
            <p:blipFill>
              <a:blip r:embed="rId611"/>
            </p:blipFill>
            <p:spPr>
              <a:xfrm>
                <a:off x="6413500" y="5461000"/>
                <a:ext cx="5080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2" p14:bwMode="auto">
            <p14:nvContentPartPr>
              <p14:cNvPr id="522" name="墨迹 521"/>
              <p14:cNvContentPartPr/>
              <p14:nvPr/>
            </p14:nvContentPartPr>
            <p14:xfrm>
              <a:off x="6492875" y="5464175"/>
              <a:ext cx="123825" cy="282575"/>
            </p14:xfrm>
          </p:contentPart>
        </mc:Choice>
        <mc:Fallback xmlns="">
          <p:pic>
            <p:nvPicPr>
              <p:cNvPr id="522" name="墨迹 521"/>
            </p:nvPicPr>
            <p:blipFill>
              <a:blip r:embed="rId613"/>
            </p:blipFill>
            <p:spPr>
              <a:xfrm>
                <a:off x="6492875" y="5464175"/>
                <a:ext cx="123825" cy="282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4" p14:bwMode="auto">
            <p14:nvContentPartPr>
              <p14:cNvPr id="523" name="墨迹 522"/>
              <p14:cNvContentPartPr/>
              <p14:nvPr/>
            </p14:nvContentPartPr>
            <p14:xfrm>
              <a:off x="6588125" y="5403850"/>
              <a:ext cx="73025" cy="130175"/>
            </p14:xfrm>
          </p:contentPart>
        </mc:Choice>
        <mc:Fallback xmlns="">
          <p:pic>
            <p:nvPicPr>
              <p:cNvPr id="523" name="墨迹 522"/>
            </p:nvPicPr>
            <p:blipFill>
              <a:blip r:embed="rId615"/>
            </p:blipFill>
            <p:spPr>
              <a:xfrm>
                <a:off x="6588125" y="5403850"/>
                <a:ext cx="73025" cy="130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6" p14:bwMode="auto">
            <p14:nvContentPartPr>
              <p14:cNvPr id="524" name="墨迹 523"/>
              <p14:cNvContentPartPr/>
              <p14:nvPr/>
            </p14:nvContentPartPr>
            <p14:xfrm>
              <a:off x="8486775" y="5810250"/>
              <a:ext cx="390525" cy="76200"/>
            </p14:xfrm>
          </p:contentPart>
        </mc:Choice>
        <mc:Fallback xmlns="">
          <p:pic>
            <p:nvPicPr>
              <p:cNvPr id="524" name="墨迹 523"/>
            </p:nvPicPr>
            <p:blipFill>
              <a:blip r:embed="rId617"/>
            </p:blipFill>
            <p:spPr>
              <a:xfrm>
                <a:off x="8486775" y="5810250"/>
                <a:ext cx="390525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8" p14:bwMode="auto">
            <p14:nvContentPartPr>
              <p14:cNvPr id="525" name="墨迹 524"/>
              <p14:cNvContentPartPr/>
              <p14:nvPr/>
            </p14:nvContentPartPr>
            <p14:xfrm>
              <a:off x="8486775" y="5927725"/>
              <a:ext cx="73025" cy="117475"/>
            </p14:xfrm>
          </p:contentPart>
        </mc:Choice>
        <mc:Fallback xmlns="">
          <p:pic>
            <p:nvPicPr>
              <p:cNvPr id="525" name="墨迹 524"/>
            </p:nvPicPr>
            <p:blipFill>
              <a:blip r:embed="rId619"/>
            </p:blipFill>
            <p:spPr>
              <a:xfrm>
                <a:off x="8486775" y="5927725"/>
                <a:ext cx="73025" cy="117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0" p14:bwMode="auto">
            <p14:nvContentPartPr>
              <p14:cNvPr id="526" name="墨迹 525"/>
              <p14:cNvContentPartPr/>
              <p14:nvPr/>
            </p14:nvContentPartPr>
            <p14:xfrm>
              <a:off x="8531225" y="5915025"/>
              <a:ext cx="9525" cy="180975"/>
            </p14:xfrm>
          </p:contentPart>
        </mc:Choice>
        <mc:Fallback xmlns="">
          <p:pic>
            <p:nvPicPr>
              <p:cNvPr id="526" name="墨迹 525"/>
            </p:nvPicPr>
            <p:blipFill>
              <a:blip r:embed="rId621"/>
            </p:blipFill>
            <p:spPr>
              <a:xfrm>
                <a:off x="8531225" y="5915025"/>
                <a:ext cx="9525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2" p14:bwMode="auto">
            <p14:nvContentPartPr>
              <p14:cNvPr id="527" name="墨迹 526"/>
              <p14:cNvContentPartPr/>
              <p14:nvPr/>
            </p14:nvContentPartPr>
            <p14:xfrm>
              <a:off x="8582025" y="6045200"/>
              <a:ext cx="66675" cy="6350"/>
            </p14:xfrm>
          </p:contentPart>
        </mc:Choice>
        <mc:Fallback xmlns="">
          <p:pic>
            <p:nvPicPr>
              <p:cNvPr id="527" name="墨迹 526"/>
            </p:nvPicPr>
            <p:blipFill>
              <a:blip r:embed="rId623"/>
            </p:blipFill>
            <p:spPr>
              <a:xfrm>
                <a:off x="8582025" y="6045200"/>
                <a:ext cx="66675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4" p14:bwMode="auto">
            <p14:nvContentPartPr>
              <p14:cNvPr id="528" name="墨迹 527"/>
              <p14:cNvContentPartPr/>
              <p14:nvPr/>
            </p14:nvContentPartPr>
            <p14:xfrm>
              <a:off x="8623300" y="5956300"/>
              <a:ext cx="69850" cy="139700"/>
            </p14:xfrm>
          </p:contentPart>
        </mc:Choice>
        <mc:Fallback xmlns="">
          <p:pic>
            <p:nvPicPr>
              <p:cNvPr id="528" name="墨迹 527"/>
            </p:nvPicPr>
            <p:blipFill>
              <a:blip r:embed="rId625"/>
            </p:blipFill>
            <p:spPr>
              <a:xfrm>
                <a:off x="8623300" y="5956300"/>
                <a:ext cx="6985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6" p14:bwMode="auto">
            <p14:nvContentPartPr>
              <p14:cNvPr id="529" name="墨迹 528"/>
              <p14:cNvContentPartPr/>
              <p14:nvPr/>
            </p14:nvContentPartPr>
            <p14:xfrm>
              <a:off x="8693150" y="5956300"/>
              <a:ext cx="73025" cy="19050"/>
            </p14:xfrm>
          </p:contentPart>
        </mc:Choice>
        <mc:Fallback xmlns="">
          <p:pic>
            <p:nvPicPr>
              <p:cNvPr id="529" name="墨迹 528"/>
            </p:nvPicPr>
            <p:blipFill>
              <a:blip r:embed="rId627"/>
            </p:blipFill>
            <p:spPr>
              <a:xfrm>
                <a:off x="8693150" y="5956300"/>
                <a:ext cx="73025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8" p14:bwMode="auto">
            <p14:nvContentPartPr>
              <p14:cNvPr id="530" name="墨迹 529"/>
              <p14:cNvContentPartPr/>
              <p14:nvPr/>
            </p14:nvContentPartPr>
            <p14:xfrm>
              <a:off x="8718550" y="5956300"/>
              <a:ext cx="76200" cy="57150"/>
            </p14:xfrm>
          </p:contentPart>
        </mc:Choice>
        <mc:Fallback xmlns="">
          <p:pic>
            <p:nvPicPr>
              <p:cNvPr id="530" name="墨迹 529"/>
            </p:nvPicPr>
            <p:blipFill>
              <a:blip r:embed="rId629"/>
            </p:blipFill>
            <p:spPr>
              <a:xfrm>
                <a:off x="8718550" y="5956300"/>
                <a:ext cx="7620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0" p14:bwMode="auto">
            <p14:nvContentPartPr>
              <p14:cNvPr id="531" name="墨迹 530"/>
              <p14:cNvContentPartPr/>
              <p14:nvPr/>
            </p14:nvContentPartPr>
            <p14:xfrm>
              <a:off x="8759825" y="5918200"/>
              <a:ext cx="85725" cy="158750"/>
            </p14:xfrm>
          </p:contentPart>
        </mc:Choice>
        <mc:Fallback xmlns="">
          <p:pic>
            <p:nvPicPr>
              <p:cNvPr id="531" name="墨迹 530"/>
            </p:nvPicPr>
            <p:blipFill>
              <a:blip r:embed="rId631"/>
            </p:blipFill>
            <p:spPr>
              <a:xfrm>
                <a:off x="8759825" y="5918200"/>
                <a:ext cx="85725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2" p14:bwMode="auto">
            <p14:nvContentPartPr>
              <p14:cNvPr id="532" name="墨迹 531"/>
              <p14:cNvContentPartPr/>
              <p14:nvPr/>
            </p14:nvContentPartPr>
            <p14:xfrm>
              <a:off x="8788400" y="5892800"/>
              <a:ext cx="190500" cy="403225"/>
            </p14:xfrm>
          </p:contentPart>
        </mc:Choice>
        <mc:Fallback xmlns="">
          <p:pic>
            <p:nvPicPr>
              <p:cNvPr id="532" name="墨迹 531"/>
            </p:nvPicPr>
            <p:blipFill>
              <a:blip r:embed="rId633"/>
            </p:blipFill>
            <p:spPr>
              <a:xfrm>
                <a:off x="8788400" y="5892800"/>
                <a:ext cx="190500" cy="403225"/>
              </a:xfrm>
              <a:prstGeom prst="rect"/>
            </p:spPr>
          </p:pic>
        </mc:Fallback>
      </mc:AlternateContent>
    </p:spTree>
    <p:custDataLst>
      <p:tags r:id="rId634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p>
            <a:r>
              <a:rPr lang="en-US" altLang="zh-CN" sz="2800"/>
              <a:t>02-1(2-2)</a:t>
            </a:r>
            <a:r>
              <a:rPr lang="zh-CN" altLang="en-US" sz="2800"/>
              <a:t>左结合</a:t>
            </a:r>
            <a:r>
              <a:rPr lang="en-US" altLang="zh-CN" sz="2800"/>
              <a:t> &amp; </a:t>
            </a:r>
            <a:r>
              <a:rPr lang="zh-CN" altLang="en-US" sz="2800"/>
              <a:t>右结合</a:t>
            </a:r>
            <a:r>
              <a:rPr lang="en-US" altLang="zh-CN" sz="2800"/>
              <a:t> / left- &amp; right-associative</a:t>
            </a:r>
            <a:endParaRPr lang="en-US" altLang="zh-CN" sz="28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左结合文法</a:t>
            </a:r>
            <a:r>
              <a:rPr lang="en-US" altLang="zh-CN"/>
              <a:t> / left-associative grammar</a:t>
            </a:r>
            <a:endParaRPr lang="en-US" altLang="zh-CN"/>
          </a:p>
          <a:p>
            <a:r>
              <a:rPr lang="zh-CN" altLang="en-US"/>
              <a:t>右结合文法</a:t>
            </a:r>
            <a:r>
              <a:rPr lang="en-US" altLang="zh-CN"/>
              <a:t> /right-associative grammar</a:t>
            </a:r>
            <a:endParaRPr lang="en-US" altLang="zh-CN"/>
          </a:p>
        </p:txBody>
      </p:sp>
      <p:sp>
        <p:nvSpPr>
          <p:cNvPr id="6" name="文本框 5"/>
          <p:cNvSpPr txBox="1"/>
          <p:nvPr/>
        </p:nvSpPr>
        <p:spPr>
          <a:xfrm>
            <a:off x="7717790" y="1241425"/>
            <a:ext cx="2719705" cy="175323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 anchor="t">
            <a:spAutoFit/>
          </a:bodyPr>
          <a:p>
            <a:r>
              <a:rPr lang="zh-CN" altLang="en-US">
                <a:sym typeface="+mn-ea"/>
              </a:rPr>
              <a:t>【</a:t>
            </a:r>
            <a:r>
              <a:rPr lang="en-US" altLang="zh-CN">
                <a:sym typeface="+mn-ea"/>
              </a:rPr>
              <a:t>G(list’)</a:t>
            </a:r>
            <a:r>
              <a:rPr lang="zh-CN" altLang="en-US">
                <a:sym typeface="+mn-ea"/>
              </a:rPr>
              <a:t>】</a:t>
            </a:r>
            <a:endParaRPr lang="zh-CN" altLang="en-US">
              <a:sym typeface="+mn-ea"/>
            </a:endParaRPr>
          </a:p>
          <a:p>
            <a:r>
              <a:rPr lang="en-US" altLang="zh-CN">
                <a:highlight>
                  <a:srgbClr val="FF0000"/>
                </a:highlight>
                <a:sym typeface="+mn-ea"/>
              </a:rPr>
              <a:t>(1)list’</a:t>
            </a:r>
            <a:r>
              <a:rPr lang="en-US" altLang="zh-CN">
                <a:highlight>
                  <a:srgbClr val="FF0000"/>
                </a:highligh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→digit - list’</a:t>
            </a:r>
            <a:endParaRPr lang="en-US" altLang="zh-CN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(2)       | digit</a:t>
            </a:r>
            <a:endParaRPr lang="en-US" altLang="zh-CN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(3)digit→2</a:t>
            </a:r>
            <a:endParaRPr lang="en-US" altLang="zh-CN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(4)        | 5</a:t>
            </a:r>
            <a:endParaRPr lang="en-US" altLang="zh-CN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(6)        | 9</a:t>
            </a:r>
            <a:endParaRPr lang="zh-CN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24" name="墨迹 23"/>
              <p14:cNvContentPartPr/>
              <p14:nvPr/>
            </p14:nvContentPartPr>
            <p14:xfrm>
              <a:off x="9194800" y="1397000"/>
              <a:ext cx="514350" cy="587375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2"/>
            </p:blipFill>
            <p:spPr>
              <a:xfrm>
                <a:off x="9194800" y="1397000"/>
                <a:ext cx="514350" cy="587375"/>
              </a:xfrm>
              <a:prstGeom prst="rect"/>
            </p:spPr>
          </p:pic>
        </mc:Fallback>
      </mc:AlternateContent>
      <p:sp>
        <p:nvSpPr>
          <p:cNvPr id="5" name="文本框 4"/>
          <p:cNvSpPr txBox="1"/>
          <p:nvPr/>
        </p:nvSpPr>
        <p:spPr>
          <a:xfrm>
            <a:off x="9743440" y="1190625"/>
            <a:ext cx="1833880" cy="6451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>
                <a:highlight>
                  <a:srgbClr val="FF00FF"/>
                </a:highlight>
                <a:sym typeface="+mn-ea"/>
              </a:rPr>
              <a:t>右结合</a:t>
            </a:r>
            <a:endParaRPr lang="zh-CN" altLang="en-US">
              <a:highlight>
                <a:srgbClr val="FF00FF"/>
              </a:highlight>
              <a:sym typeface="+mn-ea"/>
            </a:endParaRPr>
          </a:p>
          <a:p>
            <a:r>
              <a:rPr lang="en-US" altLang="zh-CN">
                <a:highlight>
                  <a:srgbClr val="00FFFF"/>
                </a:highlight>
              </a:rPr>
              <a:t>right-associative</a:t>
            </a:r>
            <a:endParaRPr lang="en-US" altLang="zh-CN">
              <a:highlight>
                <a:srgbClr val="00FFFF"/>
              </a:highlight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400040" y="1184275"/>
            <a:ext cx="208153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>
                <a:highlight>
                  <a:srgbClr val="FF00FF"/>
                </a:highlight>
                <a:sym typeface="+mn-ea"/>
              </a:rPr>
              <a:t>list-&gt;    </a:t>
            </a:r>
            <a:r>
              <a:rPr lang="en-US">
                <a:highlight>
                  <a:srgbClr val="FFFF00"/>
                </a:highlight>
                <a:sym typeface="+mn-ea"/>
              </a:rPr>
              <a:t>list </a:t>
            </a:r>
            <a:r>
              <a:rPr lang="en-US">
                <a:highlight>
                  <a:srgbClr val="FF00FF"/>
                </a:highlight>
                <a:sym typeface="+mn-ea"/>
              </a:rPr>
              <a:t>    - digit</a:t>
            </a:r>
            <a:endParaRPr lang="en-US">
              <a:highlight>
                <a:srgbClr val="00FFFF"/>
              </a:highlight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23" name="墨迹 22"/>
              <p14:cNvContentPartPr/>
              <p14:nvPr/>
            </p14:nvContentPartPr>
            <p14:xfrm>
              <a:off x="6070600" y="1082675"/>
              <a:ext cx="577850" cy="571500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4"/>
            </p:blipFill>
            <p:spPr>
              <a:xfrm>
                <a:off x="6070600" y="1082675"/>
                <a:ext cx="577850" cy="571500"/>
              </a:xfrm>
              <a:prstGeom prst="rect"/>
            </p:spPr>
          </p:pic>
        </mc:Fallback>
      </mc:AlternateContent>
      <p:sp>
        <p:nvSpPr>
          <p:cNvPr id="8" name="文本框 7"/>
          <p:cNvSpPr txBox="1"/>
          <p:nvPr/>
        </p:nvSpPr>
        <p:spPr>
          <a:xfrm>
            <a:off x="258445" y="2599690"/>
            <a:ext cx="3412490" cy="304609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 anchor="t">
            <a:spAutoFit/>
          </a:bodyPr>
          <a:p>
            <a:r>
              <a:rPr lang="zh-CN" altLang="en-US" sz="1600">
                <a:sym typeface="+mn-ea"/>
              </a:rPr>
              <a:t>【源程序</a:t>
            </a:r>
            <a:r>
              <a:rPr lang="en-US" altLang="zh-CN" sz="1600">
                <a:sym typeface="+mn-ea"/>
              </a:rPr>
              <a:t>/src</a:t>
            </a:r>
            <a:r>
              <a:rPr lang="zh-CN" altLang="en-US" sz="1600">
                <a:sym typeface="+mn-ea"/>
              </a:rPr>
              <a:t>】</a:t>
            </a:r>
            <a:r>
              <a:rPr lang="en-US" sz="1600">
                <a:sym typeface="+mn-ea"/>
              </a:rPr>
              <a:t>9-5-2</a:t>
            </a:r>
            <a:endParaRPr lang="en-US" sz="1600">
              <a:sym typeface="+mn-ea"/>
            </a:endParaRPr>
          </a:p>
          <a:p>
            <a:r>
              <a:rPr lang="zh-CN" altLang="en-US" sz="1600">
                <a:sym typeface="+mn-ea"/>
              </a:rPr>
              <a:t>【语义</a:t>
            </a:r>
            <a:r>
              <a:rPr lang="en-US" altLang="zh-CN" sz="1600">
                <a:sym typeface="+mn-ea"/>
              </a:rPr>
              <a:t>/semantics</a:t>
            </a:r>
            <a:r>
              <a:rPr lang="zh-CN" altLang="en-US" sz="1600">
                <a:sym typeface="+mn-ea"/>
              </a:rPr>
              <a:t>】</a:t>
            </a:r>
            <a:endParaRPr lang="zh-CN" altLang="en-US" sz="1600">
              <a:sym typeface="+mn-ea"/>
            </a:endParaRPr>
          </a:p>
          <a:p>
            <a:r>
              <a:rPr lang="zh-CN" altLang="en-US" sz="1600">
                <a:sym typeface="+mn-ea"/>
              </a:rPr>
              <a:t> </a:t>
            </a:r>
            <a:r>
              <a:rPr lang="en-US" altLang="zh-CN" sz="1600">
                <a:sym typeface="+mn-ea"/>
              </a:rPr>
              <a:t>   </a:t>
            </a:r>
            <a:r>
              <a:rPr lang="zh-CN" altLang="en-US" sz="1600">
                <a:sym typeface="+mn-ea"/>
              </a:rPr>
              <a:t>右结合</a:t>
            </a:r>
            <a:r>
              <a:rPr lang="en-US" altLang="zh-CN" sz="1600">
                <a:sym typeface="+mn-ea"/>
              </a:rPr>
              <a:t>/right-assoc</a:t>
            </a:r>
            <a:endParaRPr lang="en-US" altLang="zh-CN" sz="1600">
              <a:sym typeface="+mn-ea"/>
            </a:endParaRPr>
          </a:p>
          <a:p>
            <a:r>
              <a:rPr lang="en-US" altLang="zh-CN" sz="1600">
                <a:sym typeface="+mn-ea"/>
              </a:rPr>
              <a:t>        9-(5-2)  =  6  != (9-5-2)</a:t>
            </a:r>
            <a:r>
              <a:rPr lang="en-US" altLang="zh-CN" sz="1600" baseline="-25000">
                <a:sym typeface="+mn-ea"/>
              </a:rPr>
              <a:t>arithmetic</a:t>
            </a:r>
            <a:endParaRPr lang="en-US" altLang="zh-CN" sz="1600">
              <a:sym typeface="+mn-ea"/>
            </a:endParaRPr>
          </a:p>
          <a:p>
            <a:r>
              <a:rPr lang="en-US" altLang="zh-CN" sz="1600">
                <a:sym typeface="+mn-ea"/>
              </a:rPr>
              <a:t>    </a:t>
            </a:r>
            <a:r>
              <a:rPr lang="zh-CN" altLang="en-US" sz="1600">
                <a:sym typeface="+mn-ea"/>
              </a:rPr>
              <a:t>不符合算术语义</a:t>
            </a:r>
            <a:endParaRPr lang="zh-CN" altLang="en-US" sz="1600">
              <a:sym typeface="+mn-ea"/>
            </a:endParaRPr>
          </a:p>
          <a:p>
            <a:r>
              <a:rPr lang="zh-CN" altLang="en-US" sz="1600">
                <a:sym typeface="+mn-ea"/>
              </a:rPr>
              <a:t> </a:t>
            </a:r>
            <a:r>
              <a:rPr lang="en-US" altLang="zh-CN" sz="1600">
                <a:sym typeface="+mn-ea"/>
              </a:rPr>
              <a:t>  / not legal arithmetic semantics</a:t>
            </a:r>
            <a:endParaRPr lang="en-US" altLang="zh-CN" sz="1600">
              <a:sym typeface="+mn-ea"/>
            </a:endParaRPr>
          </a:p>
          <a:p>
            <a:r>
              <a:rPr lang="zh-CN" altLang="en-US" sz="1600">
                <a:sym typeface="+mn-ea"/>
              </a:rPr>
              <a:t>【最左推导</a:t>
            </a:r>
            <a:r>
              <a:rPr lang="en-US" altLang="zh-CN" sz="1600">
                <a:sym typeface="+mn-ea"/>
              </a:rPr>
              <a:t>/leftmost-derivation</a:t>
            </a:r>
            <a:r>
              <a:rPr lang="zh-CN" altLang="en-US" sz="1600">
                <a:sym typeface="+mn-ea"/>
              </a:rPr>
              <a:t>】</a:t>
            </a:r>
            <a:endParaRPr lang="zh-CN" altLang="en-US" sz="1600">
              <a:sym typeface="+mn-ea"/>
            </a:endParaRPr>
          </a:p>
          <a:p>
            <a:r>
              <a:rPr lang="en-US" altLang="zh-CN" sz="1600">
                <a:sym typeface="+mn-ea"/>
              </a:rPr>
              <a:t>    list’=&gt;digit - list’</a:t>
            </a:r>
            <a:endParaRPr lang="en-US" altLang="zh-CN" sz="1600">
              <a:sym typeface="+mn-ea"/>
            </a:endParaRPr>
          </a:p>
          <a:p>
            <a:r>
              <a:rPr lang="en-US" altLang="zh-CN" sz="1600">
                <a:sym typeface="+mn-ea"/>
              </a:rPr>
              <a:t>         =&gt;   9   - list’</a:t>
            </a:r>
            <a:endParaRPr lang="en-US" altLang="zh-CN" sz="1600">
              <a:sym typeface="+mn-ea"/>
            </a:endParaRPr>
          </a:p>
          <a:p>
            <a:r>
              <a:rPr lang="en-US" altLang="zh-CN" sz="1600">
                <a:sym typeface="+mn-ea"/>
              </a:rPr>
              <a:t>         =&gt;   9  -   digit  -  list’</a:t>
            </a:r>
            <a:endParaRPr lang="en-US" altLang="zh-CN" sz="1600">
              <a:sym typeface="+mn-ea"/>
            </a:endParaRPr>
          </a:p>
          <a:p>
            <a:r>
              <a:rPr lang="en-US" altLang="zh-CN" sz="1600">
                <a:sym typeface="+mn-ea"/>
              </a:rPr>
              <a:t>         =&gt;    9  -    5    -   list</a:t>
            </a:r>
            <a:endParaRPr lang="en-US" altLang="zh-CN" sz="1600">
              <a:sym typeface="+mn-ea"/>
            </a:endParaRPr>
          </a:p>
          <a:p>
            <a:r>
              <a:rPr lang="en-US" altLang="zh-CN" sz="1600">
                <a:sym typeface="+mn-ea"/>
              </a:rPr>
              <a:t>         =&gt;    9  -    5    -     2</a:t>
            </a:r>
            <a:endParaRPr lang="en-US" altLang="zh-CN" sz="1600">
              <a:sym typeface="+mn-ea"/>
            </a:endParaRPr>
          </a:p>
        </p:txBody>
      </p:sp>
      <p:sp>
        <p:nvSpPr>
          <p:cNvPr id="212" name="文本框 211"/>
          <p:cNvSpPr txBox="1"/>
          <p:nvPr/>
        </p:nvSpPr>
        <p:spPr>
          <a:xfrm>
            <a:off x="3914140" y="2378075"/>
            <a:ext cx="3862070" cy="33718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 anchor="t">
            <a:spAutoFit/>
          </a:bodyPr>
          <a:p>
            <a:r>
              <a:rPr lang="en-US" sz="1600">
                <a:sym typeface="+mn-ea"/>
              </a:rPr>
              <a:t>Parsing Tree &amp; calculation procedure</a:t>
            </a:r>
            <a:endParaRPr lang="en-US" sz="1600">
              <a:sym typeface="+mn-ea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213" name="墨迹 212"/>
              <p14:cNvContentPartPr/>
              <p14:nvPr/>
            </p14:nvContentPartPr>
            <p14:xfrm>
              <a:off x="9988550" y="1905000"/>
              <a:ext cx="200025" cy="228600"/>
            </p14:xfrm>
          </p:contentPart>
        </mc:Choice>
        <mc:Fallback xmlns="">
          <p:pic>
            <p:nvPicPr>
              <p:cNvPr id="213" name="墨迹 212"/>
            </p:nvPicPr>
            <p:blipFill>
              <a:blip r:embed="rId6"/>
            </p:blipFill>
            <p:spPr>
              <a:xfrm>
                <a:off x="9988550" y="1905000"/>
                <a:ext cx="200025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214" name="墨迹 213"/>
              <p14:cNvContentPartPr/>
              <p14:nvPr/>
            </p14:nvContentPartPr>
            <p14:xfrm>
              <a:off x="10188575" y="1885950"/>
              <a:ext cx="158750" cy="206375"/>
            </p14:xfrm>
          </p:contentPart>
        </mc:Choice>
        <mc:Fallback xmlns="">
          <p:pic>
            <p:nvPicPr>
              <p:cNvPr id="214" name="墨迹 213"/>
            </p:nvPicPr>
            <p:blipFill>
              <a:blip r:embed="rId8"/>
            </p:blipFill>
            <p:spPr>
              <a:xfrm>
                <a:off x="10188575" y="1885950"/>
                <a:ext cx="158750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215" name="墨迹 214"/>
              <p14:cNvContentPartPr/>
              <p14:nvPr/>
            </p14:nvContentPartPr>
            <p14:xfrm>
              <a:off x="10372725" y="1990725"/>
              <a:ext cx="161925" cy="107950"/>
            </p14:xfrm>
          </p:contentPart>
        </mc:Choice>
        <mc:Fallback xmlns="">
          <p:pic>
            <p:nvPicPr>
              <p:cNvPr id="215" name="墨迹 214"/>
            </p:nvPicPr>
            <p:blipFill>
              <a:blip r:embed="rId10"/>
            </p:blipFill>
            <p:spPr>
              <a:xfrm>
                <a:off x="10372725" y="1990725"/>
                <a:ext cx="161925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216" name="墨迹 215"/>
              <p14:cNvContentPartPr/>
              <p14:nvPr/>
            </p14:nvContentPartPr>
            <p14:xfrm>
              <a:off x="10575925" y="1914525"/>
              <a:ext cx="254000" cy="212725"/>
            </p14:xfrm>
          </p:contentPart>
        </mc:Choice>
        <mc:Fallback xmlns="">
          <p:pic>
            <p:nvPicPr>
              <p:cNvPr id="216" name="墨迹 215"/>
            </p:nvPicPr>
            <p:blipFill>
              <a:blip r:embed="rId12"/>
            </p:blipFill>
            <p:spPr>
              <a:xfrm>
                <a:off x="10575925" y="1914525"/>
                <a:ext cx="254000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217" name="墨迹 216"/>
              <p14:cNvContentPartPr/>
              <p14:nvPr/>
            </p14:nvContentPartPr>
            <p14:xfrm>
              <a:off x="10798175" y="1905000"/>
              <a:ext cx="120650" cy="219075"/>
            </p14:xfrm>
          </p:contentPart>
        </mc:Choice>
        <mc:Fallback xmlns="">
          <p:pic>
            <p:nvPicPr>
              <p:cNvPr id="217" name="墨迹 216"/>
            </p:nvPicPr>
            <p:blipFill>
              <a:blip r:embed="rId14"/>
            </p:blipFill>
            <p:spPr>
              <a:xfrm>
                <a:off x="10798175" y="1905000"/>
                <a:ext cx="120650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218" name="墨迹 217"/>
              <p14:cNvContentPartPr/>
              <p14:nvPr/>
            </p14:nvContentPartPr>
            <p14:xfrm>
              <a:off x="11020425" y="2019300"/>
              <a:ext cx="101600" cy="3175"/>
            </p14:xfrm>
          </p:contentPart>
        </mc:Choice>
        <mc:Fallback xmlns="">
          <p:pic>
            <p:nvPicPr>
              <p:cNvPr id="218" name="墨迹 217"/>
            </p:nvPicPr>
            <p:blipFill>
              <a:blip r:embed="rId16"/>
            </p:blipFill>
            <p:spPr>
              <a:xfrm>
                <a:off x="11020425" y="2019300"/>
                <a:ext cx="101600" cy="3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219" name="墨迹 218"/>
              <p14:cNvContentPartPr/>
              <p14:nvPr/>
            </p14:nvContentPartPr>
            <p14:xfrm>
              <a:off x="11166475" y="1892300"/>
              <a:ext cx="209550" cy="307975"/>
            </p14:xfrm>
          </p:contentPart>
        </mc:Choice>
        <mc:Fallback xmlns="">
          <p:pic>
            <p:nvPicPr>
              <p:cNvPr id="219" name="墨迹 218"/>
            </p:nvPicPr>
            <p:blipFill>
              <a:blip r:embed="rId18"/>
            </p:blipFill>
            <p:spPr>
              <a:xfrm>
                <a:off x="11166475" y="1892300"/>
                <a:ext cx="209550" cy="307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220" name="墨迹 219"/>
              <p14:cNvContentPartPr/>
              <p14:nvPr/>
            </p14:nvContentPartPr>
            <p14:xfrm>
              <a:off x="11417300" y="1936750"/>
              <a:ext cx="196850" cy="187325"/>
            </p14:xfrm>
          </p:contentPart>
        </mc:Choice>
        <mc:Fallback xmlns="">
          <p:pic>
            <p:nvPicPr>
              <p:cNvPr id="220" name="墨迹 219"/>
            </p:nvPicPr>
            <p:blipFill>
              <a:blip r:embed="rId20"/>
            </p:blipFill>
            <p:spPr>
              <a:xfrm>
                <a:off x="11417300" y="1936750"/>
                <a:ext cx="196850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221" name="墨迹 220"/>
              <p14:cNvContentPartPr/>
              <p14:nvPr/>
            </p14:nvContentPartPr>
            <p14:xfrm>
              <a:off x="6569075" y="1473200"/>
              <a:ext cx="355600" cy="288925"/>
            </p14:xfrm>
          </p:contentPart>
        </mc:Choice>
        <mc:Fallback xmlns="">
          <p:pic>
            <p:nvPicPr>
              <p:cNvPr id="221" name="墨迹 220"/>
            </p:nvPicPr>
            <p:blipFill>
              <a:blip r:embed="rId22"/>
            </p:blipFill>
            <p:spPr>
              <a:xfrm>
                <a:off x="6569075" y="1473200"/>
                <a:ext cx="355600" cy="288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222" name="墨迹 221"/>
              <p14:cNvContentPartPr/>
              <p14:nvPr/>
            </p14:nvContentPartPr>
            <p14:xfrm>
              <a:off x="965200" y="3346450"/>
              <a:ext cx="488950" cy="336550"/>
            </p14:xfrm>
          </p:contentPart>
        </mc:Choice>
        <mc:Fallback xmlns="">
          <p:pic>
            <p:nvPicPr>
              <p:cNvPr id="222" name="墨迹 221"/>
            </p:nvPicPr>
            <p:blipFill>
              <a:blip r:embed="rId24"/>
            </p:blipFill>
            <p:spPr>
              <a:xfrm>
                <a:off x="965200" y="3346450"/>
                <a:ext cx="488950" cy="336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223" name="墨迹 222"/>
              <p14:cNvContentPartPr/>
              <p14:nvPr/>
            </p14:nvContentPartPr>
            <p14:xfrm>
              <a:off x="2451100" y="2876550"/>
              <a:ext cx="92075" cy="257175"/>
            </p14:xfrm>
          </p:contentPart>
        </mc:Choice>
        <mc:Fallback xmlns="">
          <p:pic>
            <p:nvPicPr>
              <p:cNvPr id="223" name="墨迹 222"/>
            </p:nvPicPr>
            <p:blipFill>
              <a:blip r:embed="rId26"/>
            </p:blipFill>
            <p:spPr>
              <a:xfrm>
                <a:off x="2451100" y="2876550"/>
                <a:ext cx="92075" cy="257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224" name="墨迹 223"/>
              <p14:cNvContentPartPr/>
              <p14:nvPr/>
            </p14:nvContentPartPr>
            <p14:xfrm>
              <a:off x="2641600" y="2959100"/>
              <a:ext cx="111125" cy="12700"/>
            </p14:xfrm>
          </p:contentPart>
        </mc:Choice>
        <mc:Fallback xmlns="">
          <p:pic>
            <p:nvPicPr>
              <p:cNvPr id="224" name="墨迹 223"/>
            </p:nvPicPr>
            <p:blipFill>
              <a:blip r:embed="rId28"/>
            </p:blipFill>
            <p:spPr>
              <a:xfrm>
                <a:off x="2641600" y="2959100"/>
                <a:ext cx="111125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225" name="墨迹 224"/>
              <p14:cNvContentPartPr/>
              <p14:nvPr/>
            </p14:nvContentPartPr>
            <p14:xfrm>
              <a:off x="2787650" y="2816225"/>
              <a:ext cx="44450" cy="241300"/>
            </p14:xfrm>
          </p:contentPart>
        </mc:Choice>
        <mc:Fallback xmlns="">
          <p:pic>
            <p:nvPicPr>
              <p:cNvPr id="225" name="墨迹 224"/>
            </p:nvPicPr>
            <p:blipFill>
              <a:blip r:embed="rId30"/>
            </p:blipFill>
            <p:spPr>
              <a:xfrm>
                <a:off x="2787650" y="2816225"/>
                <a:ext cx="44450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226" name="墨迹 225"/>
              <p14:cNvContentPartPr/>
              <p14:nvPr/>
            </p14:nvContentPartPr>
            <p14:xfrm>
              <a:off x="2863850" y="2844800"/>
              <a:ext cx="104775" cy="158750"/>
            </p14:xfrm>
          </p:contentPart>
        </mc:Choice>
        <mc:Fallback xmlns="">
          <p:pic>
            <p:nvPicPr>
              <p:cNvPr id="226" name="墨迹 225"/>
            </p:nvPicPr>
            <p:blipFill>
              <a:blip r:embed="rId32"/>
            </p:blipFill>
            <p:spPr>
              <a:xfrm>
                <a:off x="2863850" y="2844800"/>
                <a:ext cx="104775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227" name="墨迹 226"/>
              <p14:cNvContentPartPr/>
              <p14:nvPr/>
            </p14:nvContentPartPr>
            <p14:xfrm>
              <a:off x="2879725" y="2835275"/>
              <a:ext cx="98425" cy="12700"/>
            </p14:xfrm>
          </p:contentPart>
        </mc:Choice>
        <mc:Fallback xmlns="">
          <p:pic>
            <p:nvPicPr>
              <p:cNvPr id="227" name="墨迹 226"/>
            </p:nvPicPr>
            <p:blipFill>
              <a:blip r:embed="rId34"/>
            </p:blipFill>
            <p:spPr>
              <a:xfrm>
                <a:off x="2879725" y="2835275"/>
                <a:ext cx="98425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228" name="墨迹 227"/>
              <p14:cNvContentPartPr/>
              <p14:nvPr/>
            </p14:nvContentPartPr>
            <p14:xfrm>
              <a:off x="3016250" y="2895600"/>
              <a:ext cx="6350" cy="360"/>
            </p14:xfrm>
          </p:contentPart>
        </mc:Choice>
        <mc:Fallback xmlns="">
          <p:pic>
            <p:nvPicPr>
              <p:cNvPr id="228" name="墨迹 227"/>
            </p:nvPicPr>
            <p:blipFill>
              <a:blip r:embed="rId36"/>
            </p:blipFill>
            <p:spPr>
              <a:xfrm>
                <a:off x="3016250" y="289560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229" name="墨迹 228"/>
              <p14:cNvContentPartPr/>
              <p14:nvPr/>
            </p14:nvContentPartPr>
            <p14:xfrm>
              <a:off x="3019425" y="2895600"/>
              <a:ext cx="79375" cy="6350"/>
            </p14:xfrm>
          </p:contentPart>
        </mc:Choice>
        <mc:Fallback xmlns="">
          <p:pic>
            <p:nvPicPr>
              <p:cNvPr id="229" name="墨迹 228"/>
            </p:nvPicPr>
            <p:blipFill>
              <a:blip r:embed="rId38"/>
            </p:blipFill>
            <p:spPr>
              <a:xfrm>
                <a:off x="3019425" y="2895600"/>
                <a:ext cx="79375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230" name="墨迹 229"/>
              <p14:cNvContentPartPr/>
              <p14:nvPr/>
            </p14:nvContentPartPr>
            <p14:xfrm>
              <a:off x="3101975" y="2819400"/>
              <a:ext cx="139700" cy="136525"/>
            </p14:xfrm>
          </p:contentPart>
        </mc:Choice>
        <mc:Fallback xmlns="">
          <p:pic>
            <p:nvPicPr>
              <p:cNvPr id="230" name="墨迹 229"/>
            </p:nvPicPr>
            <p:blipFill>
              <a:blip r:embed="rId40"/>
            </p:blipFill>
            <p:spPr>
              <a:xfrm>
                <a:off x="3101975" y="2819400"/>
                <a:ext cx="139700" cy="136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231" name="墨迹 230"/>
              <p14:cNvContentPartPr/>
              <p14:nvPr/>
            </p14:nvContentPartPr>
            <p14:xfrm>
              <a:off x="3194050" y="2701925"/>
              <a:ext cx="76200" cy="285750"/>
            </p14:xfrm>
          </p:contentPart>
        </mc:Choice>
        <mc:Fallback xmlns="">
          <p:pic>
            <p:nvPicPr>
              <p:cNvPr id="231" name="墨迹 230"/>
            </p:nvPicPr>
            <p:blipFill>
              <a:blip r:embed="rId42"/>
            </p:blipFill>
            <p:spPr>
              <a:xfrm>
                <a:off x="3194050" y="2701925"/>
                <a:ext cx="76200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232" name="墨迹 231"/>
              <p14:cNvContentPartPr/>
              <p14:nvPr/>
            </p14:nvContentPartPr>
            <p14:xfrm>
              <a:off x="2578100" y="3216275"/>
              <a:ext cx="101600" cy="360"/>
            </p14:xfrm>
          </p:contentPart>
        </mc:Choice>
        <mc:Fallback xmlns="">
          <p:pic>
            <p:nvPicPr>
              <p:cNvPr id="232" name="墨迹 231"/>
            </p:nvPicPr>
            <p:blipFill>
              <a:blip r:embed="rId44"/>
            </p:blipFill>
            <p:spPr>
              <a:xfrm>
                <a:off x="2578100" y="3216275"/>
                <a:ext cx="1016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233" name="墨迹 232"/>
              <p14:cNvContentPartPr/>
              <p14:nvPr/>
            </p14:nvContentPartPr>
            <p14:xfrm>
              <a:off x="2622550" y="3295650"/>
              <a:ext cx="127000" cy="6350"/>
            </p14:xfrm>
          </p:contentPart>
        </mc:Choice>
        <mc:Fallback xmlns="">
          <p:pic>
            <p:nvPicPr>
              <p:cNvPr id="233" name="墨迹 232"/>
            </p:nvPicPr>
            <p:blipFill>
              <a:blip r:embed="rId46"/>
            </p:blipFill>
            <p:spPr>
              <a:xfrm>
                <a:off x="2622550" y="3295650"/>
                <a:ext cx="12700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" p14:bwMode="auto">
            <p14:nvContentPartPr>
              <p14:cNvPr id="234" name="墨迹 233"/>
              <p14:cNvContentPartPr/>
              <p14:nvPr/>
            </p14:nvContentPartPr>
            <p14:xfrm>
              <a:off x="2765425" y="3175000"/>
              <a:ext cx="98425" cy="269875"/>
            </p14:xfrm>
          </p:contentPart>
        </mc:Choice>
        <mc:Fallback xmlns="">
          <p:pic>
            <p:nvPicPr>
              <p:cNvPr id="234" name="墨迹 233"/>
            </p:nvPicPr>
            <p:blipFill>
              <a:blip r:embed="rId48"/>
            </p:blipFill>
            <p:spPr>
              <a:xfrm>
                <a:off x="2765425" y="3175000"/>
                <a:ext cx="98425" cy="269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235" name="墨迹 234"/>
              <p14:cNvContentPartPr/>
              <p14:nvPr/>
            </p14:nvContentPartPr>
            <p14:xfrm>
              <a:off x="2936875" y="3238500"/>
              <a:ext cx="92075" cy="12700"/>
            </p14:xfrm>
          </p:contentPart>
        </mc:Choice>
        <mc:Fallback xmlns="">
          <p:pic>
            <p:nvPicPr>
              <p:cNvPr id="235" name="墨迹 234"/>
            </p:nvPicPr>
            <p:blipFill>
              <a:blip r:embed="rId50"/>
            </p:blipFill>
            <p:spPr>
              <a:xfrm>
                <a:off x="2936875" y="3238500"/>
                <a:ext cx="92075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236" name="墨迹 235"/>
              <p14:cNvContentPartPr/>
              <p14:nvPr/>
            </p14:nvContentPartPr>
            <p14:xfrm>
              <a:off x="3111500" y="3114675"/>
              <a:ext cx="73025" cy="196850"/>
            </p14:xfrm>
          </p:contentPart>
        </mc:Choice>
        <mc:Fallback xmlns="">
          <p:pic>
            <p:nvPicPr>
              <p:cNvPr id="236" name="墨迹 235"/>
            </p:nvPicPr>
            <p:blipFill>
              <a:blip r:embed="rId52"/>
            </p:blipFill>
            <p:spPr>
              <a:xfrm>
                <a:off x="3111500" y="3114675"/>
                <a:ext cx="73025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" p14:bwMode="auto">
            <p14:nvContentPartPr>
              <p14:cNvPr id="237" name="墨迹 236"/>
              <p14:cNvContentPartPr/>
              <p14:nvPr/>
            </p14:nvContentPartPr>
            <p14:xfrm>
              <a:off x="3228975" y="3114675"/>
              <a:ext cx="101600" cy="9525"/>
            </p14:xfrm>
          </p:contentPart>
        </mc:Choice>
        <mc:Fallback xmlns="">
          <p:pic>
            <p:nvPicPr>
              <p:cNvPr id="237" name="墨迹 236"/>
            </p:nvPicPr>
            <p:blipFill>
              <a:blip r:embed="rId54"/>
            </p:blipFill>
            <p:spPr>
              <a:xfrm>
                <a:off x="3228975" y="3114675"/>
                <a:ext cx="101600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" p14:bwMode="auto">
            <p14:nvContentPartPr>
              <p14:cNvPr id="238" name="墨迹 237"/>
              <p14:cNvContentPartPr/>
              <p14:nvPr/>
            </p14:nvContentPartPr>
            <p14:xfrm>
              <a:off x="3248025" y="3168650"/>
              <a:ext cx="117475" cy="19050"/>
            </p14:xfrm>
          </p:contentPart>
        </mc:Choice>
        <mc:Fallback xmlns="">
          <p:pic>
            <p:nvPicPr>
              <p:cNvPr id="238" name="墨迹 237"/>
            </p:nvPicPr>
            <p:blipFill>
              <a:blip r:embed="rId56"/>
            </p:blipFill>
            <p:spPr>
              <a:xfrm>
                <a:off x="3248025" y="3168650"/>
                <a:ext cx="117475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" p14:bwMode="auto">
            <p14:nvContentPartPr>
              <p14:cNvPr id="239" name="墨迹 238"/>
              <p14:cNvContentPartPr/>
              <p14:nvPr/>
            </p14:nvContentPartPr>
            <p14:xfrm>
              <a:off x="3390900" y="2949575"/>
              <a:ext cx="101600" cy="314325"/>
            </p14:xfrm>
          </p:contentPart>
        </mc:Choice>
        <mc:Fallback xmlns="">
          <p:pic>
            <p:nvPicPr>
              <p:cNvPr id="239" name="墨迹 238"/>
            </p:nvPicPr>
            <p:blipFill>
              <a:blip r:embed="rId58"/>
            </p:blipFill>
            <p:spPr>
              <a:xfrm>
                <a:off x="3390900" y="2949575"/>
                <a:ext cx="101600" cy="314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" p14:bwMode="auto">
            <p14:nvContentPartPr>
              <p14:cNvPr id="240" name="墨迹 239"/>
              <p14:cNvContentPartPr/>
              <p14:nvPr/>
            </p14:nvContentPartPr>
            <p14:xfrm>
              <a:off x="2171700" y="1282700"/>
              <a:ext cx="120650" cy="279400"/>
            </p14:xfrm>
          </p:contentPart>
        </mc:Choice>
        <mc:Fallback xmlns="">
          <p:pic>
            <p:nvPicPr>
              <p:cNvPr id="240" name="墨迹 239"/>
            </p:nvPicPr>
            <p:blipFill>
              <a:blip r:embed="rId60"/>
            </p:blipFill>
            <p:spPr>
              <a:xfrm>
                <a:off x="2171700" y="1282700"/>
                <a:ext cx="120650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" p14:bwMode="auto">
            <p14:nvContentPartPr>
              <p14:cNvPr id="241" name="墨迹 240"/>
              <p14:cNvContentPartPr/>
              <p14:nvPr/>
            </p14:nvContentPartPr>
            <p14:xfrm>
              <a:off x="2365375" y="1393825"/>
              <a:ext cx="6350" cy="360"/>
            </p14:xfrm>
          </p:contentPart>
        </mc:Choice>
        <mc:Fallback xmlns="">
          <p:pic>
            <p:nvPicPr>
              <p:cNvPr id="241" name="墨迹 240"/>
            </p:nvPicPr>
            <p:blipFill>
              <a:blip r:embed="rId36"/>
            </p:blipFill>
            <p:spPr>
              <a:xfrm>
                <a:off x="2365375" y="13938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" p14:bwMode="auto">
            <p14:nvContentPartPr>
              <p14:cNvPr id="242" name="墨迹 241"/>
              <p14:cNvContentPartPr/>
              <p14:nvPr/>
            </p14:nvContentPartPr>
            <p14:xfrm>
              <a:off x="2368550" y="1390650"/>
              <a:ext cx="117475" cy="15875"/>
            </p14:xfrm>
          </p:contentPart>
        </mc:Choice>
        <mc:Fallback xmlns="">
          <p:pic>
            <p:nvPicPr>
              <p:cNvPr id="242" name="墨迹 241"/>
            </p:nvPicPr>
            <p:blipFill>
              <a:blip r:embed="rId63"/>
            </p:blipFill>
            <p:spPr>
              <a:xfrm>
                <a:off x="2368550" y="1390650"/>
                <a:ext cx="117475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" p14:bwMode="auto">
            <p14:nvContentPartPr>
              <p14:cNvPr id="243" name="墨迹 242"/>
              <p14:cNvContentPartPr/>
              <p14:nvPr/>
            </p14:nvContentPartPr>
            <p14:xfrm>
              <a:off x="2552700" y="1276350"/>
              <a:ext cx="6350" cy="360"/>
            </p14:xfrm>
          </p:contentPart>
        </mc:Choice>
        <mc:Fallback xmlns="">
          <p:pic>
            <p:nvPicPr>
              <p:cNvPr id="243" name="墨迹 242"/>
            </p:nvPicPr>
            <p:blipFill>
              <a:blip r:embed="rId36"/>
            </p:blipFill>
            <p:spPr>
              <a:xfrm>
                <a:off x="2552700" y="12763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" p14:bwMode="auto">
            <p14:nvContentPartPr>
              <p14:cNvPr id="244" name="墨迹 243"/>
              <p14:cNvContentPartPr/>
              <p14:nvPr/>
            </p14:nvContentPartPr>
            <p14:xfrm>
              <a:off x="2549525" y="1276350"/>
              <a:ext cx="82550" cy="225425"/>
            </p14:xfrm>
          </p:contentPart>
        </mc:Choice>
        <mc:Fallback xmlns="">
          <p:pic>
            <p:nvPicPr>
              <p:cNvPr id="244" name="墨迹 243"/>
            </p:nvPicPr>
            <p:blipFill>
              <a:blip r:embed="rId66"/>
            </p:blipFill>
            <p:spPr>
              <a:xfrm>
                <a:off x="2549525" y="1276350"/>
                <a:ext cx="82550" cy="225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" p14:bwMode="auto">
            <p14:nvContentPartPr>
              <p14:cNvPr id="245" name="墨迹 244"/>
              <p14:cNvContentPartPr/>
              <p14:nvPr/>
            </p14:nvContentPartPr>
            <p14:xfrm>
              <a:off x="2559050" y="1314450"/>
              <a:ext cx="101600" cy="69850"/>
            </p14:xfrm>
          </p:contentPart>
        </mc:Choice>
        <mc:Fallback xmlns="">
          <p:pic>
            <p:nvPicPr>
              <p:cNvPr id="245" name="墨迹 244"/>
            </p:nvPicPr>
            <p:blipFill>
              <a:blip r:embed="rId68"/>
            </p:blipFill>
            <p:spPr>
              <a:xfrm>
                <a:off x="2559050" y="1314450"/>
                <a:ext cx="10160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" p14:bwMode="auto">
            <p14:nvContentPartPr>
              <p14:cNvPr id="246" name="墨迹 245"/>
              <p14:cNvContentPartPr/>
              <p14:nvPr/>
            </p14:nvContentPartPr>
            <p14:xfrm>
              <a:off x="2644775" y="1282700"/>
              <a:ext cx="66675" cy="269875"/>
            </p14:xfrm>
          </p:contentPart>
        </mc:Choice>
        <mc:Fallback xmlns="">
          <p:pic>
            <p:nvPicPr>
              <p:cNvPr id="246" name="墨迹 245"/>
            </p:nvPicPr>
            <p:blipFill>
              <a:blip r:embed="rId70"/>
            </p:blipFill>
            <p:spPr>
              <a:xfrm>
                <a:off x="2644775" y="1282700"/>
                <a:ext cx="66675" cy="269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" p14:bwMode="auto">
            <p14:nvContentPartPr>
              <p14:cNvPr id="247" name="墨迹 246"/>
              <p14:cNvContentPartPr/>
              <p14:nvPr/>
            </p14:nvContentPartPr>
            <p14:xfrm>
              <a:off x="2114550" y="1254125"/>
              <a:ext cx="6350" cy="360"/>
            </p14:xfrm>
          </p:contentPart>
        </mc:Choice>
        <mc:Fallback xmlns="">
          <p:pic>
            <p:nvPicPr>
              <p:cNvPr id="247" name="墨迹 246"/>
            </p:nvPicPr>
            <p:blipFill>
              <a:blip r:embed="rId36"/>
            </p:blipFill>
            <p:spPr>
              <a:xfrm>
                <a:off x="2114550" y="12541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2" p14:bwMode="auto">
            <p14:nvContentPartPr>
              <p14:cNvPr id="248" name="墨迹 247"/>
              <p14:cNvContentPartPr/>
              <p14:nvPr/>
            </p14:nvContentPartPr>
            <p14:xfrm>
              <a:off x="2066925" y="1425575"/>
              <a:ext cx="98425" cy="206375"/>
            </p14:xfrm>
          </p:contentPart>
        </mc:Choice>
        <mc:Fallback xmlns="">
          <p:pic>
            <p:nvPicPr>
              <p:cNvPr id="248" name="墨迹 247"/>
            </p:nvPicPr>
            <p:blipFill>
              <a:blip r:embed="rId73"/>
            </p:blipFill>
            <p:spPr>
              <a:xfrm>
                <a:off x="2066925" y="1425575"/>
                <a:ext cx="98425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4" p14:bwMode="auto">
            <p14:nvContentPartPr>
              <p14:cNvPr id="249" name="墨迹 248"/>
              <p14:cNvContentPartPr/>
              <p14:nvPr/>
            </p14:nvContentPartPr>
            <p14:xfrm>
              <a:off x="2790825" y="1431925"/>
              <a:ext cx="95250" cy="9525"/>
            </p14:xfrm>
          </p:contentPart>
        </mc:Choice>
        <mc:Fallback xmlns="">
          <p:pic>
            <p:nvPicPr>
              <p:cNvPr id="249" name="墨迹 248"/>
            </p:nvPicPr>
            <p:blipFill>
              <a:blip r:embed="rId75"/>
            </p:blipFill>
            <p:spPr>
              <a:xfrm>
                <a:off x="2790825" y="1431925"/>
                <a:ext cx="95250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6" p14:bwMode="auto">
            <p14:nvContentPartPr>
              <p14:cNvPr id="250" name="墨迹 249"/>
              <p14:cNvContentPartPr/>
              <p14:nvPr/>
            </p14:nvContentPartPr>
            <p14:xfrm>
              <a:off x="2854325" y="1368425"/>
              <a:ext cx="171450" cy="127000"/>
            </p14:xfrm>
          </p:contentPart>
        </mc:Choice>
        <mc:Fallback xmlns="">
          <p:pic>
            <p:nvPicPr>
              <p:cNvPr id="250" name="墨迹 249"/>
            </p:nvPicPr>
            <p:blipFill>
              <a:blip r:embed="rId77"/>
            </p:blipFill>
            <p:spPr>
              <a:xfrm>
                <a:off x="2854325" y="1368425"/>
                <a:ext cx="17145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8" p14:bwMode="auto">
            <p14:nvContentPartPr>
              <p14:cNvPr id="251" name="墨迹 250"/>
              <p14:cNvContentPartPr/>
              <p14:nvPr/>
            </p14:nvContentPartPr>
            <p14:xfrm>
              <a:off x="3041650" y="1304925"/>
              <a:ext cx="98425" cy="12700"/>
            </p14:xfrm>
          </p:contentPart>
        </mc:Choice>
        <mc:Fallback xmlns="">
          <p:pic>
            <p:nvPicPr>
              <p:cNvPr id="251" name="墨迹 250"/>
            </p:nvPicPr>
            <p:blipFill>
              <a:blip r:embed="rId79"/>
            </p:blipFill>
            <p:spPr>
              <a:xfrm>
                <a:off x="3041650" y="1304925"/>
                <a:ext cx="98425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0" p14:bwMode="auto">
            <p14:nvContentPartPr>
              <p14:cNvPr id="252" name="墨迹 251"/>
              <p14:cNvContentPartPr/>
              <p14:nvPr/>
            </p14:nvContentPartPr>
            <p14:xfrm>
              <a:off x="3057525" y="1406525"/>
              <a:ext cx="104775" cy="9525"/>
            </p14:xfrm>
          </p:contentPart>
        </mc:Choice>
        <mc:Fallback xmlns="">
          <p:pic>
            <p:nvPicPr>
              <p:cNvPr id="252" name="墨迹 251"/>
            </p:nvPicPr>
            <p:blipFill>
              <a:blip r:embed="rId81"/>
            </p:blipFill>
            <p:spPr>
              <a:xfrm>
                <a:off x="3057525" y="1406525"/>
                <a:ext cx="104775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2" p14:bwMode="auto">
            <p14:nvContentPartPr>
              <p14:cNvPr id="253" name="墨迹 252"/>
              <p14:cNvContentPartPr/>
              <p14:nvPr/>
            </p14:nvContentPartPr>
            <p14:xfrm>
              <a:off x="2867025" y="1368425"/>
              <a:ext cx="142875" cy="209550"/>
            </p14:xfrm>
          </p:contentPart>
        </mc:Choice>
        <mc:Fallback xmlns="">
          <p:pic>
            <p:nvPicPr>
              <p:cNvPr id="253" name="墨迹 252"/>
            </p:nvPicPr>
            <p:blipFill>
              <a:blip r:embed="rId83"/>
            </p:blipFill>
            <p:spPr>
              <a:xfrm>
                <a:off x="2867025" y="1368425"/>
                <a:ext cx="142875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4" p14:bwMode="auto">
            <p14:nvContentPartPr>
              <p14:cNvPr id="254" name="墨迹 253"/>
              <p14:cNvContentPartPr/>
              <p14:nvPr/>
            </p14:nvContentPartPr>
            <p14:xfrm>
              <a:off x="2857500" y="1384300"/>
              <a:ext cx="225425" cy="174625"/>
            </p14:xfrm>
          </p:contentPart>
        </mc:Choice>
        <mc:Fallback xmlns="">
          <p:pic>
            <p:nvPicPr>
              <p:cNvPr id="254" name="墨迹 253"/>
            </p:nvPicPr>
            <p:blipFill>
              <a:blip r:embed="rId85"/>
            </p:blipFill>
            <p:spPr>
              <a:xfrm>
                <a:off x="2857500" y="1384300"/>
                <a:ext cx="225425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6" p14:bwMode="auto">
            <p14:nvContentPartPr>
              <p14:cNvPr id="255" name="墨迹 254"/>
              <p14:cNvContentPartPr/>
              <p14:nvPr/>
            </p14:nvContentPartPr>
            <p14:xfrm>
              <a:off x="3251200" y="1254125"/>
              <a:ext cx="117475" cy="177800"/>
            </p14:xfrm>
          </p:contentPart>
        </mc:Choice>
        <mc:Fallback xmlns="">
          <p:pic>
            <p:nvPicPr>
              <p:cNvPr id="255" name="墨迹 254"/>
            </p:nvPicPr>
            <p:blipFill>
              <a:blip r:embed="rId87"/>
            </p:blipFill>
            <p:spPr>
              <a:xfrm>
                <a:off x="3251200" y="1254125"/>
                <a:ext cx="117475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8" p14:bwMode="auto">
            <p14:nvContentPartPr>
              <p14:cNvPr id="256" name="墨迹 255"/>
              <p14:cNvContentPartPr/>
              <p14:nvPr/>
            </p14:nvContentPartPr>
            <p14:xfrm>
              <a:off x="3327400" y="1292225"/>
              <a:ext cx="6350" cy="200025"/>
            </p14:xfrm>
          </p:contentPart>
        </mc:Choice>
        <mc:Fallback xmlns="">
          <p:pic>
            <p:nvPicPr>
              <p:cNvPr id="256" name="墨迹 255"/>
            </p:nvPicPr>
            <p:blipFill>
              <a:blip r:embed="rId89"/>
            </p:blipFill>
            <p:spPr>
              <a:xfrm>
                <a:off x="3327400" y="1292225"/>
                <a:ext cx="6350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0" p14:bwMode="auto">
            <p14:nvContentPartPr>
              <p14:cNvPr id="257" name="墨迹 256"/>
              <p14:cNvContentPartPr/>
              <p14:nvPr/>
            </p14:nvContentPartPr>
            <p14:xfrm>
              <a:off x="3441700" y="1346200"/>
              <a:ext cx="73025" cy="31750"/>
            </p14:xfrm>
          </p:contentPart>
        </mc:Choice>
        <mc:Fallback xmlns="">
          <p:pic>
            <p:nvPicPr>
              <p:cNvPr id="257" name="墨迹 256"/>
            </p:nvPicPr>
            <p:blipFill>
              <a:blip r:embed="rId91"/>
            </p:blipFill>
            <p:spPr>
              <a:xfrm>
                <a:off x="3441700" y="1346200"/>
                <a:ext cx="73025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2" p14:bwMode="auto">
            <p14:nvContentPartPr>
              <p14:cNvPr id="258" name="墨迹 257"/>
              <p14:cNvContentPartPr/>
              <p14:nvPr/>
            </p14:nvContentPartPr>
            <p14:xfrm>
              <a:off x="3524250" y="1301750"/>
              <a:ext cx="139700" cy="142875"/>
            </p14:xfrm>
          </p:contentPart>
        </mc:Choice>
        <mc:Fallback xmlns="">
          <p:pic>
            <p:nvPicPr>
              <p:cNvPr id="258" name="墨迹 257"/>
            </p:nvPicPr>
            <p:blipFill>
              <a:blip r:embed="rId93"/>
            </p:blipFill>
            <p:spPr>
              <a:xfrm>
                <a:off x="3524250" y="1301750"/>
                <a:ext cx="139700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4" p14:bwMode="auto">
            <p14:nvContentPartPr>
              <p14:cNvPr id="259" name="墨迹 258"/>
              <p14:cNvContentPartPr/>
              <p14:nvPr/>
            </p14:nvContentPartPr>
            <p14:xfrm>
              <a:off x="3714750" y="1273175"/>
              <a:ext cx="114300" cy="19050"/>
            </p14:xfrm>
          </p:contentPart>
        </mc:Choice>
        <mc:Fallback xmlns="">
          <p:pic>
            <p:nvPicPr>
              <p:cNvPr id="259" name="墨迹 258"/>
            </p:nvPicPr>
            <p:blipFill>
              <a:blip r:embed="rId95"/>
            </p:blipFill>
            <p:spPr>
              <a:xfrm>
                <a:off x="3714750" y="1273175"/>
                <a:ext cx="11430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6" p14:bwMode="auto">
            <p14:nvContentPartPr>
              <p14:cNvPr id="260" name="墨迹 259"/>
              <p14:cNvContentPartPr/>
              <p14:nvPr/>
            </p14:nvContentPartPr>
            <p14:xfrm>
              <a:off x="3724275" y="1365250"/>
              <a:ext cx="107950" cy="19050"/>
            </p14:xfrm>
          </p:contentPart>
        </mc:Choice>
        <mc:Fallback xmlns="">
          <p:pic>
            <p:nvPicPr>
              <p:cNvPr id="260" name="墨迹 259"/>
            </p:nvPicPr>
            <p:blipFill>
              <a:blip r:embed="rId97"/>
            </p:blipFill>
            <p:spPr>
              <a:xfrm>
                <a:off x="3724275" y="1365250"/>
                <a:ext cx="1079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8" p14:bwMode="auto">
            <p14:nvContentPartPr>
              <p14:cNvPr id="261" name="墨迹 260"/>
              <p14:cNvContentPartPr/>
              <p14:nvPr/>
            </p14:nvContentPartPr>
            <p14:xfrm>
              <a:off x="3886200" y="1254125"/>
              <a:ext cx="187325" cy="146050"/>
            </p14:xfrm>
          </p:contentPart>
        </mc:Choice>
        <mc:Fallback xmlns="">
          <p:pic>
            <p:nvPicPr>
              <p:cNvPr id="261" name="墨迹 260"/>
            </p:nvPicPr>
            <p:blipFill>
              <a:blip r:embed="rId99"/>
            </p:blipFill>
            <p:spPr>
              <a:xfrm>
                <a:off x="3886200" y="1254125"/>
                <a:ext cx="187325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0" p14:bwMode="auto">
            <p14:nvContentPartPr>
              <p14:cNvPr id="262" name="墨迹 261"/>
              <p14:cNvContentPartPr/>
              <p14:nvPr/>
            </p14:nvContentPartPr>
            <p14:xfrm>
              <a:off x="4527550" y="2784475"/>
              <a:ext cx="177800" cy="184150"/>
            </p14:xfrm>
          </p:contentPart>
        </mc:Choice>
        <mc:Fallback xmlns="">
          <p:pic>
            <p:nvPicPr>
              <p:cNvPr id="262" name="墨迹 261"/>
            </p:nvPicPr>
            <p:blipFill>
              <a:blip r:embed="rId101"/>
            </p:blipFill>
            <p:spPr>
              <a:xfrm>
                <a:off x="4527550" y="2784475"/>
                <a:ext cx="177800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2" p14:bwMode="auto">
            <p14:nvContentPartPr>
              <p14:cNvPr id="263" name="墨迹 262"/>
              <p14:cNvContentPartPr/>
              <p14:nvPr/>
            </p14:nvContentPartPr>
            <p14:xfrm>
              <a:off x="4711700" y="2822575"/>
              <a:ext cx="98425" cy="120650"/>
            </p14:xfrm>
          </p:contentPart>
        </mc:Choice>
        <mc:Fallback xmlns="">
          <p:pic>
            <p:nvPicPr>
              <p:cNvPr id="263" name="墨迹 262"/>
            </p:nvPicPr>
            <p:blipFill>
              <a:blip r:embed="rId103"/>
            </p:blipFill>
            <p:spPr>
              <a:xfrm>
                <a:off x="4711700" y="2822575"/>
                <a:ext cx="98425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4" p14:bwMode="auto">
            <p14:nvContentPartPr>
              <p14:cNvPr id="264" name="墨迹 263"/>
              <p14:cNvContentPartPr/>
              <p14:nvPr/>
            </p14:nvContentPartPr>
            <p14:xfrm>
              <a:off x="4845050" y="2740025"/>
              <a:ext cx="6350" cy="360"/>
            </p14:xfrm>
          </p:contentPart>
        </mc:Choice>
        <mc:Fallback xmlns="">
          <p:pic>
            <p:nvPicPr>
              <p:cNvPr id="264" name="墨迹 263"/>
            </p:nvPicPr>
            <p:blipFill>
              <a:blip r:embed="rId105"/>
            </p:blipFill>
            <p:spPr>
              <a:xfrm>
                <a:off x="4845050" y="27400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6" p14:bwMode="auto">
            <p14:nvContentPartPr>
              <p14:cNvPr id="265" name="墨迹 264"/>
              <p14:cNvContentPartPr/>
              <p14:nvPr/>
            </p14:nvContentPartPr>
            <p14:xfrm>
              <a:off x="4822825" y="2724150"/>
              <a:ext cx="31750" cy="107950"/>
            </p14:xfrm>
          </p:contentPart>
        </mc:Choice>
        <mc:Fallback xmlns="">
          <p:pic>
            <p:nvPicPr>
              <p:cNvPr id="265" name="墨迹 264"/>
            </p:nvPicPr>
            <p:blipFill>
              <a:blip r:embed="rId107"/>
            </p:blipFill>
            <p:spPr>
              <a:xfrm>
                <a:off x="4822825" y="2724150"/>
                <a:ext cx="3175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8" p14:bwMode="auto">
            <p14:nvContentPartPr>
              <p14:cNvPr id="266" name="墨迹 265"/>
              <p14:cNvContentPartPr/>
              <p14:nvPr/>
            </p14:nvContentPartPr>
            <p14:xfrm>
              <a:off x="4311650" y="2997200"/>
              <a:ext cx="295275" cy="219075"/>
            </p14:xfrm>
          </p:contentPart>
        </mc:Choice>
        <mc:Fallback xmlns="">
          <p:pic>
            <p:nvPicPr>
              <p:cNvPr id="266" name="墨迹 265"/>
            </p:nvPicPr>
            <p:blipFill>
              <a:blip r:embed="rId109"/>
            </p:blipFill>
            <p:spPr>
              <a:xfrm>
                <a:off x="4311650" y="2997200"/>
                <a:ext cx="295275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0" p14:bwMode="auto">
            <p14:nvContentPartPr>
              <p14:cNvPr id="267" name="墨迹 266"/>
              <p14:cNvContentPartPr/>
              <p14:nvPr/>
            </p14:nvContentPartPr>
            <p14:xfrm>
              <a:off x="3962400" y="3213100"/>
              <a:ext cx="339725" cy="307975"/>
            </p14:xfrm>
          </p:contentPart>
        </mc:Choice>
        <mc:Fallback xmlns="">
          <p:pic>
            <p:nvPicPr>
              <p:cNvPr id="267" name="墨迹 266"/>
            </p:nvPicPr>
            <p:blipFill>
              <a:blip r:embed="rId111"/>
            </p:blipFill>
            <p:spPr>
              <a:xfrm>
                <a:off x="3962400" y="3213100"/>
                <a:ext cx="339725" cy="307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2" p14:bwMode="auto">
            <p14:nvContentPartPr>
              <p14:cNvPr id="268" name="墨迹 267"/>
              <p14:cNvContentPartPr/>
              <p14:nvPr/>
            </p14:nvContentPartPr>
            <p14:xfrm>
              <a:off x="4311650" y="3216275"/>
              <a:ext cx="152400" cy="234950"/>
            </p14:xfrm>
          </p:contentPart>
        </mc:Choice>
        <mc:Fallback xmlns="">
          <p:pic>
            <p:nvPicPr>
              <p:cNvPr id="268" name="墨迹 267"/>
            </p:nvPicPr>
            <p:blipFill>
              <a:blip r:embed="rId113"/>
            </p:blipFill>
            <p:spPr>
              <a:xfrm>
                <a:off x="4311650" y="3216275"/>
                <a:ext cx="152400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4" p14:bwMode="auto">
            <p14:nvContentPartPr>
              <p14:cNvPr id="269" name="墨迹 268"/>
              <p14:cNvContentPartPr/>
              <p14:nvPr/>
            </p14:nvContentPartPr>
            <p14:xfrm>
              <a:off x="4800600" y="3032125"/>
              <a:ext cx="288925" cy="136525"/>
            </p14:xfrm>
          </p:contentPart>
        </mc:Choice>
        <mc:Fallback xmlns="">
          <p:pic>
            <p:nvPicPr>
              <p:cNvPr id="269" name="墨迹 268"/>
            </p:nvPicPr>
            <p:blipFill>
              <a:blip r:embed="rId115"/>
            </p:blipFill>
            <p:spPr>
              <a:xfrm>
                <a:off x="4800600" y="3032125"/>
                <a:ext cx="288925" cy="136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6" p14:bwMode="auto">
            <p14:nvContentPartPr>
              <p14:cNvPr id="270" name="墨迹 269"/>
              <p14:cNvContentPartPr/>
              <p14:nvPr/>
            </p14:nvContentPartPr>
            <p14:xfrm>
              <a:off x="5153025" y="3111500"/>
              <a:ext cx="222250" cy="247650"/>
            </p14:xfrm>
          </p:contentPart>
        </mc:Choice>
        <mc:Fallback xmlns="">
          <p:pic>
            <p:nvPicPr>
              <p:cNvPr id="270" name="墨迹 269"/>
            </p:nvPicPr>
            <p:blipFill>
              <a:blip r:embed="rId117"/>
            </p:blipFill>
            <p:spPr>
              <a:xfrm>
                <a:off x="5153025" y="3111500"/>
                <a:ext cx="222250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8" p14:bwMode="auto">
            <p14:nvContentPartPr>
              <p14:cNvPr id="271" name="墨迹 270"/>
              <p14:cNvContentPartPr/>
              <p14:nvPr/>
            </p14:nvContentPartPr>
            <p14:xfrm>
              <a:off x="5381625" y="3111500"/>
              <a:ext cx="117475" cy="222250"/>
            </p14:xfrm>
          </p:contentPart>
        </mc:Choice>
        <mc:Fallback xmlns="">
          <p:pic>
            <p:nvPicPr>
              <p:cNvPr id="271" name="墨迹 270"/>
            </p:nvPicPr>
            <p:blipFill>
              <a:blip r:embed="rId119"/>
            </p:blipFill>
            <p:spPr>
              <a:xfrm>
                <a:off x="5381625" y="3111500"/>
                <a:ext cx="117475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0" p14:bwMode="auto">
            <p14:nvContentPartPr>
              <p14:cNvPr id="272" name="墨迹 271"/>
              <p14:cNvContentPartPr/>
              <p14:nvPr/>
            </p14:nvContentPartPr>
            <p14:xfrm>
              <a:off x="5556250" y="3006725"/>
              <a:ext cx="9525" cy="139700"/>
            </p14:xfrm>
          </p:contentPart>
        </mc:Choice>
        <mc:Fallback xmlns="">
          <p:pic>
            <p:nvPicPr>
              <p:cNvPr id="272" name="墨迹 271"/>
            </p:nvPicPr>
            <p:blipFill>
              <a:blip r:embed="rId121"/>
            </p:blipFill>
            <p:spPr>
              <a:xfrm>
                <a:off x="5556250" y="3006725"/>
                <a:ext cx="9525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2" p14:bwMode="auto">
            <p14:nvContentPartPr>
              <p14:cNvPr id="273" name="墨迹 272"/>
              <p14:cNvContentPartPr/>
              <p14:nvPr/>
            </p14:nvContentPartPr>
            <p14:xfrm>
              <a:off x="4156075" y="3562350"/>
              <a:ext cx="12700" cy="257175"/>
            </p14:xfrm>
          </p:contentPart>
        </mc:Choice>
        <mc:Fallback xmlns="">
          <p:pic>
            <p:nvPicPr>
              <p:cNvPr id="273" name="墨迹 272"/>
            </p:nvPicPr>
            <p:blipFill>
              <a:blip r:embed="rId123"/>
            </p:blipFill>
            <p:spPr>
              <a:xfrm>
                <a:off x="4156075" y="3562350"/>
                <a:ext cx="12700" cy="257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4" p14:bwMode="auto">
            <p14:nvContentPartPr>
              <p14:cNvPr id="274" name="墨迹 273"/>
              <p14:cNvContentPartPr/>
              <p14:nvPr/>
            </p14:nvContentPartPr>
            <p14:xfrm>
              <a:off x="4013200" y="3876675"/>
              <a:ext cx="139700" cy="444500"/>
            </p14:xfrm>
          </p:contentPart>
        </mc:Choice>
        <mc:Fallback xmlns="">
          <p:pic>
            <p:nvPicPr>
              <p:cNvPr id="274" name="墨迹 273"/>
            </p:nvPicPr>
            <p:blipFill>
              <a:blip r:embed="rId125"/>
            </p:blipFill>
            <p:spPr>
              <a:xfrm>
                <a:off x="4013200" y="3876675"/>
                <a:ext cx="139700" cy="444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6" p14:bwMode="auto">
            <p14:nvContentPartPr>
              <p14:cNvPr id="275" name="墨迹 274"/>
              <p14:cNvContentPartPr/>
              <p14:nvPr/>
            </p14:nvContentPartPr>
            <p14:xfrm>
              <a:off x="4676775" y="3006725"/>
              <a:ext cx="19050" cy="241300"/>
            </p14:xfrm>
          </p:contentPart>
        </mc:Choice>
        <mc:Fallback xmlns="">
          <p:pic>
            <p:nvPicPr>
              <p:cNvPr id="275" name="墨迹 274"/>
            </p:nvPicPr>
            <p:blipFill>
              <a:blip r:embed="rId127"/>
            </p:blipFill>
            <p:spPr>
              <a:xfrm>
                <a:off x="4676775" y="3006725"/>
                <a:ext cx="19050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8" p14:bwMode="auto">
            <p14:nvContentPartPr>
              <p14:cNvPr id="276" name="墨迹 275"/>
              <p14:cNvContentPartPr/>
              <p14:nvPr/>
            </p14:nvContentPartPr>
            <p14:xfrm>
              <a:off x="4584700" y="3352800"/>
              <a:ext cx="136525" cy="31750"/>
            </p14:xfrm>
          </p:contentPart>
        </mc:Choice>
        <mc:Fallback xmlns="">
          <p:pic>
            <p:nvPicPr>
              <p:cNvPr id="276" name="墨迹 275"/>
            </p:nvPicPr>
            <p:blipFill>
              <a:blip r:embed="rId129"/>
            </p:blipFill>
            <p:spPr>
              <a:xfrm>
                <a:off x="4584700" y="3352800"/>
                <a:ext cx="136525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0" p14:bwMode="auto">
            <p14:nvContentPartPr>
              <p14:cNvPr id="277" name="墨迹 276"/>
              <p14:cNvContentPartPr/>
              <p14:nvPr/>
            </p14:nvContentPartPr>
            <p14:xfrm>
              <a:off x="5108575" y="3413125"/>
              <a:ext cx="155575" cy="225425"/>
            </p14:xfrm>
          </p:contentPart>
        </mc:Choice>
        <mc:Fallback xmlns="">
          <p:pic>
            <p:nvPicPr>
              <p:cNvPr id="277" name="墨迹 276"/>
            </p:nvPicPr>
            <p:blipFill>
              <a:blip r:embed="rId131"/>
            </p:blipFill>
            <p:spPr>
              <a:xfrm>
                <a:off x="5108575" y="3413125"/>
                <a:ext cx="155575" cy="225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2" p14:bwMode="auto">
            <p14:nvContentPartPr>
              <p14:cNvPr id="278" name="墨迹 277"/>
              <p14:cNvContentPartPr/>
              <p14:nvPr/>
            </p14:nvContentPartPr>
            <p14:xfrm>
              <a:off x="4867275" y="3629025"/>
              <a:ext cx="260350" cy="298450"/>
            </p14:xfrm>
          </p:contentPart>
        </mc:Choice>
        <mc:Fallback xmlns="">
          <p:pic>
            <p:nvPicPr>
              <p:cNvPr id="278" name="墨迹 277"/>
            </p:nvPicPr>
            <p:blipFill>
              <a:blip r:embed="rId133"/>
            </p:blipFill>
            <p:spPr>
              <a:xfrm>
                <a:off x="4867275" y="3629025"/>
                <a:ext cx="260350" cy="298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4" p14:bwMode="auto">
            <p14:nvContentPartPr>
              <p14:cNvPr id="279" name="墨迹 278"/>
              <p14:cNvContentPartPr/>
              <p14:nvPr/>
            </p14:nvContentPartPr>
            <p14:xfrm>
              <a:off x="5153025" y="3632200"/>
              <a:ext cx="193675" cy="215900"/>
            </p14:xfrm>
          </p:contentPart>
        </mc:Choice>
        <mc:Fallback xmlns="">
          <p:pic>
            <p:nvPicPr>
              <p:cNvPr id="279" name="墨迹 278"/>
            </p:nvPicPr>
            <p:blipFill>
              <a:blip r:embed="rId135"/>
            </p:blipFill>
            <p:spPr>
              <a:xfrm>
                <a:off x="5153025" y="3632200"/>
                <a:ext cx="193675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6" p14:bwMode="auto">
            <p14:nvContentPartPr>
              <p14:cNvPr id="280" name="墨迹 279"/>
              <p14:cNvContentPartPr/>
              <p14:nvPr/>
            </p14:nvContentPartPr>
            <p14:xfrm>
              <a:off x="5403850" y="3425825"/>
              <a:ext cx="82550" cy="219075"/>
            </p14:xfrm>
          </p:contentPart>
        </mc:Choice>
        <mc:Fallback xmlns="">
          <p:pic>
            <p:nvPicPr>
              <p:cNvPr id="280" name="墨迹 279"/>
            </p:nvPicPr>
            <p:blipFill>
              <a:blip r:embed="rId137"/>
            </p:blipFill>
            <p:spPr>
              <a:xfrm>
                <a:off x="5403850" y="3425825"/>
                <a:ext cx="82550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8" p14:bwMode="auto">
            <p14:nvContentPartPr>
              <p14:cNvPr id="281" name="墨迹 280"/>
              <p14:cNvContentPartPr/>
              <p14:nvPr/>
            </p14:nvContentPartPr>
            <p14:xfrm>
              <a:off x="5419725" y="3727450"/>
              <a:ext cx="123825" cy="38100"/>
            </p14:xfrm>
          </p:contentPart>
        </mc:Choice>
        <mc:Fallback xmlns="">
          <p:pic>
            <p:nvPicPr>
              <p:cNvPr id="281" name="墨迹 280"/>
            </p:nvPicPr>
            <p:blipFill>
              <a:blip r:embed="rId139"/>
            </p:blipFill>
            <p:spPr>
              <a:xfrm>
                <a:off x="5419725" y="3727450"/>
                <a:ext cx="123825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0" p14:bwMode="auto">
            <p14:nvContentPartPr>
              <p14:cNvPr id="282" name="墨迹 281"/>
              <p14:cNvContentPartPr/>
              <p14:nvPr/>
            </p14:nvContentPartPr>
            <p14:xfrm>
              <a:off x="5499100" y="3349625"/>
              <a:ext cx="292100" cy="187325"/>
            </p14:xfrm>
          </p:contentPart>
        </mc:Choice>
        <mc:Fallback xmlns="">
          <p:pic>
            <p:nvPicPr>
              <p:cNvPr id="282" name="墨迹 281"/>
            </p:nvPicPr>
            <p:blipFill>
              <a:blip r:embed="rId141"/>
            </p:blipFill>
            <p:spPr>
              <a:xfrm>
                <a:off x="5499100" y="3349625"/>
                <a:ext cx="292100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2" p14:bwMode="auto">
            <p14:nvContentPartPr>
              <p14:cNvPr id="283" name="墨迹 282"/>
              <p14:cNvContentPartPr/>
              <p14:nvPr/>
            </p14:nvContentPartPr>
            <p14:xfrm>
              <a:off x="5813425" y="3476625"/>
              <a:ext cx="241300" cy="269875"/>
            </p14:xfrm>
          </p:contentPart>
        </mc:Choice>
        <mc:Fallback xmlns="">
          <p:pic>
            <p:nvPicPr>
              <p:cNvPr id="283" name="墨迹 282"/>
            </p:nvPicPr>
            <p:blipFill>
              <a:blip r:embed="rId143"/>
            </p:blipFill>
            <p:spPr>
              <a:xfrm>
                <a:off x="5813425" y="3476625"/>
                <a:ext cx="241300" cy="269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4" p14:bwMode="auto">
            <p14:nvContentPartPr>
              <p14:cNvPr id="284" name="墨迹 283"/>
              <p14:cNvContentPartPr/>
              <p14:nvPr/>
            </p14:nvContentPartPr>
            <p14:xfrm>
              <a:off x="6061075" y="3482975"/>
              <a:ext cx="117475" cy="238125"/>
            </p14:xfrm>
          </p:contentPart>
        </mc:Choice>
        <mc:Fallback xmlns="">
          <p:pic>
            <p:nvPicPr>
              <p:cNvPr id="284" name="墨迹 283"/>
            </p:nvPicPr>
            <p:blipFill>
              <a:blip r:embed="rId145"/>
            </p:blipFill>
            <p:spPr>
              <a:xfrm>
                <a:off x="6061075" y="3482975"/>
                <a:ext cx="117475" cy="238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6" p14:bwMode="auto">
            <p14:nvContentPartPr>
              <p14:cNvPr id="285" name="墨迹 284"/>
              <p14:cNvContentPartPr/>
              <p14:nvPr/>
            </p14:nvContentPartPr>
            <p14:xfrm>
              <a:off x="6232525" y="3368675"/>
              <a:ext cx="41275" cy="158750"/>
            </p14:xfrm>
          </p:contentPart>
        </mc:Choice>
        <mc:Fallback xmlns="">
          <p:pic>
            <p:nvPicPr>
              <p:cNvPr id="285" name="墨迹 284"/>
            </p:nvPicPr>
            <p:blipFill>
              <a:blip r:embed="rId147"/>
            </p:blipFill>
            <p:spPr>
              <a:xfrm>
                <a:off x="6232525" y="3368675"/>
                <a:ext cx="41275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8" p14:bwMode="auto">
            <p14:nvContentPartPr>
              <p14:cNvPr id="286" name="墨迹 285"/>
              <p14:cNvContentPartPr/>
              <p14:nvPr/>
            </p14:nvContentPartPr>
            <p14:xfrm>
              <a:off x="5051425" y="4006850"/>
              <a:ext cx="15875" cy="171450"/>
            </p14:xfrm>
          </p:contentPart>
        </mc:Choice>
        <mc:Fallback xmlns="">
          <p:pic>
            <p:nvPicPr>
              <p:cNvPr id="286" name="墨迹 285"/>
            </p:nvPicPr>
            <p:blipFill>
              <a:blip r:embed="rId149"/>
            </p:blipFill>
            <p:spPr>
              <a:xfrm>
                <a:off x="5051425" y="4006850"/>
                <a:ext cx="15875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0" p14:bwMode="auto">
            <p14:nvContentPartPr>
              <p14:cNvPr id="287" name="墨迹 286"/>
              <p14:cNvContentPartPr/>
              <p14:nvPr/>
            </p14:nvContentPartPr>
            <p14:xfrm>
              <a:off x="4975225" y="4314825"/>
              <a:ext cx="95250" cy="234950"/>
            </p14:xfrm>
          </p:contentPart>
        </mc:Choice>
        <mc:Fallback xmlns="">
          <p:pic>
            <p:nvPicPr>
              <p:cNvPr id="287" name="墨迹 286"/>
            </p:nvPicPr>
            <p:blipFill>
              <a:blip r:embed="rId151"/>
            </p:blipFill>
            <p:spPr>
              <a:xfrm>
                <a:off x="4975225" y="4314825"/>
                <a:ext cx="95250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2" p14:bwMode="auto">
            <p14:nvContentPartPr>
              <p14:cNvPr id="288" name="墨迹 287"/>
              <p14:cNvContentPartPr/>
              <p14:nvPr/>
            </p14:nvContentPartPr>
            <p14:xfrm>
              <a:off x="4981575" y="4308475"/>
              <a:ext cx="142875" cy="60325"/>
            </p14:xfrm>
          </p:contentPart>
        </mc:Choice>
        <mc:Fallback xmlns="">
          <p:pic>
            <p:nvPicPr>
              <p:cNvPr id="288" name="墨迹 287"/>
            </p:nvPicPr>
            <p:blipFill>
              <a:blip r:embed="rId153"/>
            </p:blipFill>
            <p:spPr>
              <a:xfrm>
                <a:off x="4981575" y="4308475"/>
                <a:ext cx="142875" cy="60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4" p14:bwMode="auto">
            <p14:nvContentPartPr>
              <p14:cNvPr id="289" name="墨迹 288"/>
              <p14:cNvContentPartPr/>
              <p14:nvPr/>
            </p14:nvContentPartPr>
            <p14:xfrm>
              <a:off x="5946775" y="3844925"/>
              <a:ext cx="85725" cy="279400"/>
            </p14:xfrm>
          </p:contentPart>
        </mc:Choice>
        <mc:Fallback xmlns="">
          <p:pic>
            <p:nvPicPr>
              <p:cNvPr id="289" name="墨迹 288"/>
            </p:nvPicPr>
            <p:blipFill>
              <a:blip r:embed="rId155"/>
            </p:blipFill>
            <p:spPr>
              <a:xfrm>
                <a:off x="5946775" y="3844925"/>
                <a:ext cx="85725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6" p14:bwMode="auto">
            <p14:nvContentPartPr>
              <p14:cNvPr id="290" name="墨迹 289"/>
              <p14:cNvContentPartPr/>
              <p14:nvPr/>
            </p14:nvContentPartPr>
            <p14:xfrm>
              <a:off x="2368550" y="5105400"/>
              <a:ext cx="371475" cy="190500"/>
            </p14:xfrm>
          </p:contentPart>
        </mc:Choice>
        <mc:Fallback xmlns="">
          <p:pic>
            <p:nvPicPr>
              <p:cNvPr id="290" name="墨迹 289"/>
            </p:nvPicPr>
            <p:blipFill>
              <a:blip r:embed="rId157"/>
            </p:blipFill>
            <p:spPr>
              <a:xfrm>
                <a:off x="2368550" y="5105400"/>
                <a:ext cx="371475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8" p14:bwMode="auto">
            <p14:nvContentPartPr>
              <p14:cNvPr id="291" name="墨迹 290"/>
              <p14:cNvContentPartPr/>
              <p14:nvPr/>
            </p14:nvContentPartPr>
            <p14:xfrm>
              <a:off x="2768600" y="5016500"/>
              <a:ext cx="539750" cy="374650"/>
            </p14:xfrm>
          </p:contentPart>
        </mc:Choice>
        <mc:Fallback xmlns="">
          <p:pic>
            <p:nvPicPr>
              <p:cNvPr id="291" name="墨迹 290"/>
            </p:nvPicPr>
            <p:blipFill>
              <a:blip r:embed="rId159"/>
            </p:blipFill>
            <p:spPr>
              <a:xfrm>
                <a:off x="2768600" y="5016500"/>
                <a:ext cx="539750" cy="374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0" p14:bwMode="auto">
            <p14:nvContentPartPr>
              <p14:cNvPr id="292" name="墨迹 291"/>
              <p14:cNvContentPartPr/>
              <p14:nvPr/>
            </p14:nvContentPartPr>
            <p14:xfrm>
              <a:off x="5775325" y="4051300"/>
              <a:ext cx="307975" cy="381000"/>
            </p14:xfrm>
          </p:contentPart>
        </mc:Choice>
        <mc:Fallback xmlns="">
          <p:pic>
            <p:nvPicPr>
              <p:cNvPr id="292" name="墨迹 291"/>
            </p:nvPicPr>
            <p:blipFill>
              <a:blip r:embed="rId161"/>
            </p:blipFill>
            <p:spPr>
              <a:xfrm>
                <a:off x="5775325" y="4051300"/>
                <a:ext cx="307975" cy="381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2" p14:bwMode="auto">
            <p14:nvContentPartPr>
              <p14:cNvPr id="293" name="墨迹 292"/>
              <p14:cNvContentPartPr/>
              <p14:nvPr/>
            </p14:nvContentPartPr>
            <p14:xfrm>
              <a:off x="6105525" y="4143375"/>
              <a:ext cx="19050" cy="123825"/>
            </p14:xfrm>
          </p:contentPart>
        </mc:Choice>
        <mc:Fallback xmlns="">
          <p:pic>
            <p:nvPicPr>
              <p:cNvPr id="293" name="墨迹 292"/>
            </p:nvPicPr>
            <p:blipFill>
              <a:blip r:embed="rId163"/>
            </p:blipFill>
            <p:spPr>
              <a:xfrm>
                <a:off x="6105525" y="4143375"/>
                <a:ext cx="19050" cy="123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4" p14:bwMode="auto">
            <p14:nvContentPartPr>
              <p14:cNvPr id="294" name="墨迹 293"/>
              <p14:cNvContentPartPr/>
              <p14:nvPr/>
            </p14:nvContentPartPr>
            <p14:xfrm>
              <a:off x="6108700" y="4057650"/>
              <a:ext cx="127000" cy="69850"/>
            </p14:xfrm>
          </p:contentPart>
        </mc:Choice>
        <mc:Fallback xmlns="">
          <p:pic>
            <p:nvPicPr>
              <p:cNvPr id="294" name="墨迹 293"/>
            </p:nvPicPr>
            <p:blipFill>
              <a:blip r:embed="rId165"/>
            </p:blipFill>
            <p:spPr>
              <a:xfrm>
                <a:off x="6108700" y="4057650"/>
                <a:ext cx="12700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6" p14:bwMode="auto">
            <p14:nvContentPartPr>
              <p14:cNvPr id="295" name="墨迹 294"/>
              <p14:cNvContentPartPr/>
              <p14:nvPr/>
            </p14:nvContentPartPr>
            <p14:xfrm>
              <a:off x="6194425" y="4013200"/>
              <a:ext cx="88900" cy="238125"/>
            </p14:xfrm>
          </p:contentPart>
        </mc:Choice>
        <mc:Fallback xmlns="">
          <p:pic>
            <p:nvPicPr>
              <p:cNvPr id="295" name="墨迹 294"/>
            </p:nvPicPr>
            <p:blipFill>
              <a:blip r:embed="rId167"/>
            </p:blipFill>
            <p:spPr>
              <a:xfrm>
                <a:off x="6194425" y="4013200"/>
                <a:ext cx="88900" cy="238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8" p14:bwMode="auto">
            <p14:nvContentPartPr>
              <p14:cNvPr id="296" name="墨迹 295"/>
              <p14:cNvContentPartPr/>
              <p14:nvPr/>
            </p14:nvContentPartPr>
            <p14:xfrm>
              <a:off x="5969000" y="4508500"/>
              <a:ext cx="25400" cy="222250"/>
            </p14:xfrm>
          </p:contentPart>
        </mc:Choice>
        <mc:Fallback xmlns="">
          <p:pic>
            <p:nvPicPr>
              <p:cNvPr id="296" name="墨迹 295"/>
            </p:nvPicPr>
            <p:blipFill>
              <a:blip r:embed="rId169"/>
            </p:blipFill>
            <p:spPr>
              <a:xfrm>
                <a:off x="5969000" y="4508500"/>
                <a:ext cx="25400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0" p14:bwMode="auto">
            <p14:nvContentPartPr>
              <p14:cNvPr id="297" name="墨迹 296"/>
              <p14:cNvContentPartPr/>
              <p14:nvPr/>
            </p14:nvContentPartPr>
            <p14:xfrm>
              <a:off x="5816600" y="4860925"/>
              <a:ext cx="301625" cy="177800"/>
            </p14:xfrm>
          </p:contentPart>
        </mc:Choice>
        <mc:Fallback xmlns="">
          <p:pic>
            <p:nvPicPr>
              <p:cNvPr id="297" name="墨迹 296"/>
            </p:nvPicPr>
            <p:blipFill>
              <a:blip r:embed="rId171"/>
            </p:blipFill>
            <p:spPr>
              <a:xfrm>
                <a:off x="5816600" y="4860925"/>
                <a:ext cx="301625" cy="177800"/>
              </a:xfrm>
              <a:prstGeom prst="rect"/>
            </p:spPr>
          </p:pic>
        </mc:Fallback>
      </mc:AlternateContent>
    </p:spTree>
    <p:custDataLst>
      <p:tags r:id="rId172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p>
            <a:r>
              <a:rPr lang="en-US" altLang="zh-CN" sz="2800"/>
              <a:t>02-1(2-2)</a:t>
            </a:r>
            <a:r>
              <a:rPr lang="zh-CN" altLang="en-US" sz="2800"/>
              <a:t>左结合</a:t>
            </a:r>
            <a:r>
              <a:rPr lang="en-US" altLang="zh-CN" sz="2800"/>
              <a:t> &amp; </a:t>
            </a:r>
            <a:r>
              <a:rPr lang="zh-CN" altLang="en-US" sz="2800"/>
              <a:t>右结合</a:t>
            </a:r>
            <a:r>
              <a:rPr lang="en-US" altLang="zh-CN" sz="2800"/>
              <a:t> / left- &amp; right-associative</a:t>
            </a:r>
            <a:endParaRPr lang="en-US" altLang="zh-CN" sz="28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左结合文法</a:t>
            </a:r>
            <a:r>
              <a:rPr lang="en-US" altLang="zh-CN"/>
              <a:t> / left-associative grammar</a:t>
            </a:r>
            <a:endParaRPr lang="en-US" altLang="zh-CN"/>
          </a:p>
          <a:p>
            <a:r>
              <a:rPr lang="zh-CN" altLang="en-US"/>
              <a:t>右结合文法</a:t>
            </a:r>
            <a:r>
              <a:rPr lang="en-US" altLang="zh-CN"/>
              <a:t> /right-associative grammar</a:t>
            </a:r>
            <a:endParaRPr lang="en-US" altLang="zh-CN"/>
          </a:p>
        </p:txBody>
      </p:sp>
      <p:sp>
        <p:nvSpPr>
          <p:cNvPr id="6" name="文本框 5"/>
          <p:cNvSpPr txBox="1"/>
          <p:nvPr/>
        </p:nvSpPr>
        <p:spPr>
          <a:xfrm>
            <a:off x="7717790" y="1241425"/>
            <a:ext cx="2719705" cy="175323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 anchor="t">
            <a:spAutoFit/>
          </a:bodyPr>
          <a:p>
            <a:r>
              <a:rPr lang="zh-CN" altLang="en-US">
                <a:sym typeface="+mn-ea"/>
              </a:rPr>
              <a:t>【</a:t>
            </a:r>
            <a:r>
              <a:rPr lang="en-US" altLang="zh-CN">
                <a:sym typeface="+mn-ea"/>
              </a:rPr>
              <a:t>G(list’)</a:t>
            </a:r>
            <a:r>
              <a:rPr lang="zh-CN" altLang="en-US">
                <a:sym typeface="+mn-ea"/>
              </a:rPr>
              <a:t>】</a:t>
            </a:r>
            <a:endParaRPr lang="zh-CN" altLang="en-US">
              <a:sym typeface="+mn-ea"/>
            </a:endParaRPr>
          </a:p>
          <a:p>
            <a:r>
              <a:rPr lang="en-US" altLang="zh-CN">
                <a:highlight>
                  <a:srgbClr val="FF0000"/>
                </a:highlight>
                <a:sym typeface="+mn-ea"/>
              </a:rPr>
              <a:t>(1)list’</a:t>
            </a:r>
            <a:r>
              <a:rPr lang="en-US" altLang="zh-CN">
                <a:highlight>
                  <a:srgbClr val="FF0000"/>
                </a:highligh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→digit - list’</a:t>
            </a:r>
            <a:endParaRPr lang="en-US" altLang="zh-CN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(2)       | digit</a:t>
            </a:r>
            <a:endParaRPr lang="en-US" altLang="zh-CN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(3)digit→2</a:t>
            </a:r>
            <a:endParaRPr lang="en-US" altLang="zh-CN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(4)        | 5</a:t>
            </a:r>
            <a:endParaRPr lang="en-US" altLang="zh-CN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(6)        | 9</a:t>
            </a:r>
            <a:endParaRPr lang="zh-CN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24" name="墨迹 23"/>
              <p14:cNvContentPartPr/>
              <p14:nvPr/>
            </p14:nvContentPartPr>
            <p14:xfrm>
              <a:off x="9194800" y="1397000"/>
              <a:ext cx="514350" cy="587375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2"/>
            </p:blipFill>
            <p:spPr>
              <a:xfrm>
                <a:off x="9194800" y="1397000"/>
                <a:ext cx="514350" cy="587375"/>
              </a:xfrm>
              <a:prstGeom prst="rect"/>
            </p:spPr>
          </p:pic>
        </mc:Fallback>
      </mc:AlternateContent>
      <p:sp>
        <p:nvSpPr>
          <p:cNvPr id="5" name="文本框 4"/>
          <p:cNvSpPr txBox="1"/>
          <p:nvPr/>
        </p:nvSpPr>
        <p:spPr>
          <a:xfrm>
            <a:off x="9743440" y="1190625"/>
            <a:ext cx="1833880" cy="6451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>
                <a:highlight>
                  <a:srgbClr val="FF00FF"/>
                </a:highlight>
                <a:sym typeface="+mn-ea"/>
              </a:rPr>
              <a:t>右结合</a:t>
            </a:r>
            <a:endParaRPr lang="zh-CN" altLang="en-US">
              <a:highlight>
                <a:srgbClr val="FF00FF"/>
              </a:highlight>
              <a:sym typeface="+mn-ea"/>
            </a:endParaRPr>
          </a:p>
          <a:p>
            <a:r>
              <a:rPr lang="en-US" altLang="zh-CN">
                <a:highlight>
                  <a:srgbClr val="00FFFF"/>
                </a:highlight>
              </a:rPr>
              <a:t>right-associative</a:t>
            </a:r>
            <a:endParaRPr lang="en-US" altLang="zh-CN">
              <a:highlight>
                <a:srgbClr val="00FFFF"/>
              </a:highlight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400040" y="1184275"/>
            <a:ext cx="208153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>
                <a:highlight>
                  <a:srgbClr val="FF00FF"/>
                </a:highlight>
                <a:sym typeface="+mn-ea"/>
              </a:rPr>
              <a:t>list-&gt;    </a:t>
            </a:r>
            <a:r>
              <a:rPr lang="en-US">
                <a:highlight>
                  <a:srgbClr val="FFFF00"/>
                </a:highlight>
                <a:sym typeface="+mn-ea"/>
              </a:rPr>
              <a:t>list </a:t>
            </a:r>
            <a:r>
              <a:rPr lang="en-US">
                <a:highlight>
                  <a:srgbClr val="FF00FF"/>
                </a:highlight>
                <a:sym typeface="+mn-ea"/>
              </a:rPr>
              <a:t>    - digit</a:t>
            </a:r>
            <a:endParaRPr lang="en-US">
              <a:highlight>
                <a:srgbClr val="00FFFF"/>
              </a:highlight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23" name="墨迹 22"/>
              <p14:cNvContentPartPr/>
              <p14:nvPr/>
            </p14:nvContentPartPr>
            <p14:xfrm>
              <a:off x="6070600" y="1082675"/>
              <a:ext cx="577850" cy="571500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4"/>
            </p:blipFill>
            <p:spPr>
              <a:xfrm>
                <a:off x="6070600" y="1082675"/>
                <a:ext cx="577850" cy="571500"/>
              </a:xfrm>
              <a:prstGeom prst="rect"/>
            </p:spPr>
          </p:pic>
        </mc:Fallback>
      </mc:AlternateContent>
      <p:sp>
        <p:nvSpPr>
          <p:cNvPr id="8" name="文本框 7"/>
          <p:cNvSpPr txBox="1"/>
          <p:nvPr/>
        </p:nvSpPr>
        <p:spPr>
          <a:xfrm>
            <a:off x="258445" y="2599690"/>
            <a:ext cx="3412490" cy="304609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 anchor="t">
            <a:spAutoFit/>
          </a:bodyPr>
          <a:p>
            <a:r>
              <a:rPr lang="zh-CN" altLang="en-US" sz="1600">
                <a:sym typeface="+mn-ea"/>
              </a:rPr>
              <a:t>【源程序</a:t>
            </a:r>
            <a:r>
              <a:rPr lang="en-US" altLang="zh-CN" sz="1600">
                <a:sym typeface="+mn-ea"/>
              </a:rPr>
              <a:t>/src</a:t>
            </a:r>
            <a:r>
              <a:rPr lang="zh-CN" altLang="en-US" sz="1600">
                <a:sym typeface="+mn-ea"/>
              </a:rPr>
              <a:t>】</a:t>
            </a:r>
            <a:r>
              <a:rPr lang="en-US" sz="1600">
                <a:sym typeface="+mn-ea"/>
              </a:rPr>
              <a:t>9-5-2</a:t>
            </a:r>
            <a:endParaRPr lang="en-US" sz="1600">
              <a:sym typeface="+mn-ea"/>
            </a:endParaRPr>
          </a:p>
          <a:p>
            <a:r>
              <a:rPr lang="zh-CN" altLang="en-US" sz="1600">
                <a:sym typeface="+mn-ea"/>
              </a:rPr>
              <a:t>【语义</a:t>
            </a:r>
            <a:r>
              <a:rPr lang="en-US" altLang="zh-CN" sz="1600">
                <a:sym typeface="+mn-ea"/>
              </a:rPr>
              <a:t>/semantics</a:t>
            </a:r>
            <a:r>
              <a:rPr lang="zh-CN" altLang="en-US" sz="1600">
                <a:sym typeface="+mn-ea"/>
              </a:rPr>
              <a:t>】</a:t>
            </a:r>
            <a:endParaRPr lang="zh-CN" altLang="en-US" sz="1600">
              <a:sym typeface="+mn-ea"/>
            </a:endParaRPr>
          </a:p>
          <a:p>
            <a:r>
              <a:rPr lang="zh-CN" altLang="en-US" sz="1600">
                <a:sym typeface="+mn-ea"/>
              </a:rPr>
              <a:t> </a:t>
            </a:r>
            <a:r>
              <a:rPr lang="en-US" altLang="zh-CN" sz="1600">
                <a:sym typeface="+mn-ea"/>
              </a:rPr>
              <a:t>   </a:t>
            </a:r>
            <a:r>
              <a:rPr lang="zh-CN" altLang="en-US" sz="1600">
                <a:sym typeface="+mn-ea"/>
              </a:rPr>
              <a:t>右结合</a:t>
            </a:r>
            <a:r>
              <a:rPr lang="en-US" altLang="zh-CN" sz="1600">
                <a:sym typeface="+mn-ea"/>
              </a:rPr>
              <a:t>/right-assoc</a:t>
            </a:r>
            <a:endParaRPr lang="en-US" altLang="zh-CN" sz="1600">
              <a:sym typeface="+mn-ea"/>
            </a:endParaRPr>
          </a:p>
          <a:p>
            <a:r>
              <a:rPr lang="en-US" altLang="zh-CN" sz="1600">
                <a:sym typeface="+mn-ea"/>
              </a:rPr>
              <a:t>        9-(5-2)  =  6  != (9-5-2)</a:t>
            </a:r>
            <a:r>
              <a:rPr lang="en-US" altLang="zh-CN" sz="1600" baseline="-25000">
                <a:sym typeface="+mn-ea"/>
              </a:rPr>
              <a:t>arithmetic</a:t>
            </a:r>
            <a:endParaRPr lang="en-US" altLang="zh-CN" sz="1600">
              <a:sym typeface="+mn-ea"/>
            </a:endParaRPr>
          </a:p>
          <a:p>
            <a:r>
              <a:rPr lang="en-US" altLang="zh-CN" sz="1600">
                <a:sym typeface="+mn-ea"/>
              </a:rPr>
              <a:t>    </a:t>
            </a:r>
            <a:r>
              <a:rPr lang="zh-CN" altLang="en-US" sz="1600">
                <a:sym typeface="+mn-ea"/>
              </a:rPr>
              <a:t>不符合算术语义</a:t>
            </a:r>
            <a:endParaRPr lang="zh-CN" altLang="en-US" sz="1600">
              <a:sym typeface="+mn-ea"/>
            </a:endParaRPr>
          </a:p>
          <a:p>
            <a:r>
              <a:rPr lang="zh-CN" altLang="en-US" sz="1600">
                <a:sym typeface="+mn-ea"/>
              </a:rPr>
              <a:t> </a:t>
            </a:r>
            <a:r>
              <a:rPr lang="en-US" altLang="zh-CN" sz="1600">
                <a:sym typeface="+mn-ea"/>
              </a:rPr>
              <a:t>  / not legal arithmetic semantics</a:t>
            </a:r>
            <a:endParaRPr lang="en-US" altLang="zh-CN" sz="1600">
              <a:sym typeface="+mn-ea"/>
            </a:endParaRPr>
          </a:p>
          <a:p>
            <a:r>
              <a:rPr lang="zh-CN" altLang="en-US" sz="1600">
                <a:sym typeface="+mn-ea"/>
              </a:rPr>
              <a:t>【最左推导</a:t>
            </a:r>
            <a:r>
              <a:rPr lang="en-US" altLang="zh-CN" sz="1600">
                <a:sym typeface="+mn-ea"/>
              </a:rPr>
              <a:t>/leftmost-derivation</a:t>
            </a:r>
            <a:r>
              <a:rPr lang="zh-CN" altLang="en-US" sz="1600">
                <a:sym typeface="+mn-ea"/>
              </a:rPr>
              <a:t>】</a:t>
            </a:r>
            <a:endParaRPr lang="zh-CN" altLang="en-US" sz="1600">
              <a:sym typeface="+mn-ea"/>
            </a:endParaRPr>
          </a:p>
          <a:p>
            <a:r>
              <a:rPr lang="en-US" altLang="zh-CN" sz="1600">
                <a:sym typeface="+mn-ea"/>
              </a:rPr>
              <a:t>    list’=&gt;digit - list’</a:t>
            </a:r>
            <a:endParaRPr lang="en-US" altLang="zh-CN" sz="1600">
              <a:sym typeface="+mn-ea"/>
            </a:endParaRPr>
          </a:p>
          <a:p>
            <a:r>
              <a:rPr lang="en-US" altLang="zh-CN" sz="1600">
                <a:sym typeface="+mn-ea"/>
              </a:rPr>
              <a:t>         =&gt;   9   - list’</a:t>
            </a:r>
            <a:endParaRPr lang="en-US" altLang="zh-CN" sz="1600">
              <a:sym typeface="+mn-ea"/>
            </a:endParaRPr>
          </a:p>
          <a:p>
            <a:r>
              <a:rPr lang="en-US" altLang="zh-CN" sz="1600">
                <a:sym typeface="+mn-ea"/>
              </a:rPr>
              <a:t>         =&gt;   9  -   digit  -  list’</a:t>
            </a:r>
            <a:endParaRPr lang="en-US" altLang="zh-CN" sz="1600">
              <a:sym typeface="+mn-ea"/>
            </a:endParaRPr>
          </a:p>
          <a:p>
            <a:r>
              <a:rPr lang="en-US" altLang="zh-CN" sz="1600">
                <a:sym typeface="+mn-ea"/>
              </a:rPr>
              <a:t>         =&gt;    9  -    5    -   list</a:t>
            </a:r>
            <a:endParaRPr lang="en-US" altLang="zh-CN" sz="1600">
              <a:sym typeface="+mn-ea"/>
            </a:endParaRPr>
          </a:p>
          <a:p>
            <a:r>
              <a:rPr lang="en-US" altLang="zh-CN" sz="1600">
                <a:sym typeface="+mn-ea"/>
              </a:rPr>
              <a:t>         =&gt;    9  -    5    -     2</a:t>
            </a:r>
            <a:endParaRPr lang="en-US" altLang="zh-CN" sz="1600">
              <a:sym typeface="+mn-ea"/>
            </a:endParaRPr>
          </a:p>
        </p:txBody>
      </p:sp>
      <p:sp>
        <p:nvSpPr>
          <p:cNvPr id="212" name="文本框 211"/>
          <p:cNvSpPr txBox="1"/>
          <p:nvPr/>
        </p:nvSpPr>
        <p:spPr>
          <a:xfrm>
            <a:off x="3914140" y="2378075"/>
            <a:ext cx="3862070" cy="33718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 anchor="t">
            <a:spAutoFit/>
          </a:bodyPr>
          <a:p>
            <a:r>
              <a:rPr lang="en-US" sz="1600">
                <a:sym typeface="+mn-ea"/>
              </a:rPr>
              <a:t>Parsing Tree &amp; calculation procedure</a:t>
            </a:r>
            <a:endParaRPr lang="en-US" sz="1600">
              <a:sym typeface="+mn-ea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213" name="墨迹 212"/>
              <p14:cNvContentPartPr/>
              <p14:nvPr/>
            </p14:nvContentPartPr>
            <p14:xfrm>
              <a:off x="9988550" y="1905000"/>
              <a:ext cx="200025" cy="228600"/>
            </p14:xfrm>
          </p:contentPart>
        </mc:Choice>
        <mc:Fallback xmlns="">
          <p:pic>
            <p:nvPicPr>
              <p:cNvPr id="213" name="墨迹 212"/>
            </p:nvPicPr>
            <p:blipFill>
              <a:blip r:embed="rId6"/>
            </p:blipFill>
            <p:spPr>
              <a:xfrm>
                <a:off x="9988550" y="1905000"/>
                <a:ext cx="200025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214" name="墨迹 213"/>
              <p14:cNvContentPartPr/>
              <p14:nvPr/>
            </p14:nvContentPartPr>
            <p14:xfrm>
              <a:off x="10188575" y="1885950"/>
              <a:ext cx="158750" cy="206375"/>
            </p14:xfrm>
          </p:contentPart>
        </mc:Choice>
        <mc:Fallback xmlns="">
          <p:pic>
            <p:nvPicPr>
              <p:cNvPr id="214" name="墨迹 213"/>
            </p:nvPicPr>
            <p:blipFill>
              <a:blip r:embed="rId8"/>
            </p:blipFill>
            <p:spPr>
              <a:xfrm>
                <a:off x="10188575" y="1885950"/>
                <a:ext cx="158750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215" name="墨迹 214"/>
              <p14:cNvContentPartPr/>
              <p14:nvPr/>
            </p14:nvContentPartPr>
            <p14:xfrm>
              <a:off x="10372725" y="1990725"/>
              <a:ext cx="161925" cy="107950"/>
            </p14:xfrm>
          </p:contentPart>
        </mc:Choice>
        <mc:Fallback xmlns="">
          <p:pic>
            <p:nvPicPr>
              <p:cNvPr id="215" name="墨迹 214"/>
            </p:nvPicPr>
            <p:blipFill>
              <a:blip r:embed="rId10"/>
            </p:blipFill>
            <p:spPr>
              <a:xfrm>
                <a:off x="10372725" y="1990725"/>
                <a:ext cx="161925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216" name="墨迹 215"/>
              <p14:cNvContentPartPr/>
              <p14:nvPr/>
            </p14:nvContentPartPr>
            <p14:xfrm>
              <a:off x="10575925" y="1914525"/>
              <a:ext cx="254000" cy="212725"/>
            </p14:xfrm>
          </p:contentPart>
        </mc:Choice>
        <mc:Fallback xmlns="">
          <p:pic>
            <p:nvPicPr>
              <p:cNvPr id="216" name="墨迹 215"/>
            </p:nvPicPr>
            <p:blipFill>
              <a:blip r:embed="rId12"/>
            </p:blipFill>
            <p:spPr>
              <a:xfrm>
                <a:off x="10575925" y="1914525"/>
                <a:ext cx="254000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217" name="墨迹 216"/>
              <p14:cNvContentPartPr/>
              <p14:nvPr/>
            </p14:nvContentPartPr>
            <p14:xfrm>
              <a:off x="10798175" y="1905000"/>
              <a:ext cx="120650" cy="219075"/>
            </p14:xfrm>
          </p:contentPart>
        </mc:Choice>
        <mc:Fallback xmlns="">
          <p:pic>
            <p:nvPicPr>
              <p:cNvPr id="217" name="墨迹 216"/>
            </p:nvPicPr>
            <p:blipFill>
              <a:blip r:embed="rId14"/>
            </p:blipFill>
            <p:spPr>
              <a:xfrm>
                <a:off x="10798175" y="1905000"/>
                <a:ext cx="120650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218" name="墨迹 217"/>
              <p14:cNvContentPartPr/>
              <p14:nvPr/>
            </p14:nvContentPartPr>
            <p14:xfrm>
              <a:off x="11020425" y="2019300"/>
              <a:ext cx="101600" cy="3175"/>
            </p14:xfrm>
          </p:contentPart>
        </mc:Choice>
        <mc:Fallback xmlns="">
          <p:pic>
            <p:nvPicPr>
              <p:cNvPr id="218" name="墨迹 217"/>
            </p:nvPicPr>
            <p:blipFill>
              <a:blip r:embed="rId16"/>
            </p:blipFill>
            <p:spPr>
              <a:xfrm>
                <a:off x="11020425" y="2019300"/>
                <a:ext cx="101600" cy="3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219" name="墨迹 218"/>
              <p14:cNvContentPartPr/>
              <p14:nvPr/>
            </p14:nvContentPartPr>
            <p14:xfrm>
              <a:off x="11166475" y="1892300"/>
              <a:ext cx="209550" cy="307975"/>
            </p14:xfrm>
          </p:contentPart>
        </mc:Choice>
        <mc:Fallback xmlns="">
          <p:pic>
            <p:nvPicPr>
              <p:cNvPr id="219" name="墨迹 218"/>
            </p:nvPicPr>
            <p:blipFill>
              <a:blip r:embed="rId18"/>
            </p:blipFill>
            <p:spPr>
              <a:xfrm>
                <a:off x="11166475" y="1892300"/>
                <a:ext cx="209550" cy="307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220" name="墨迹 219"/>
              <p14:cNvContentPartPr/>
              <p14:nvPr/>
            </p14:nvContentPartPr>
            <p14:xfrm>
              <a:off x="11417300" y="1936750"/>
              <a:ext cx="196850" cy="187325"/>
            </p14:xfrm>
          </p:contentPart>
        </mc:Choice>
        <mc:Fallback xmlns="">
          <p:pic>
            <p:nvPicPr>
              <p:cNvPr id="220" name="墨迹 219"/>
            </p:nvPicPr>
            <p:blipFill>
              <a:blip r:embed="rId20"/>
            </p:blipFill>
            <p:spPr>
              <a:xfrm>
                <a:off x="11417300" y="1936750"/>
                <a:ext cx="196850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221" name="墨迹 220"/>
              <p14:cNvContentPartPr/>
              <p14:nvPr/>
            </p14:nvContentPartPr>
            <p14:xfrm>
              <a:off x="6569075" y="1473200"/>
              <a:ext cx="355600" cy="288925"/>
            </p14:xfrm>
          </p:contentPart>
        </mc:Choice>
        <mc:Fallback xmlns="">
          <p:pic>
            <p:nvPicPr>
              <p:cNvPr id="221" name="墨迹 220"/>
            </p:nvPicPr>
            <p:blipFill>
              <a:blip r:embed="rId22"/>
            </p:blipFill>
            <p:spPr>
              <a:xfrm>
                <a:off x="6569075" y="1473200"/>
                <a:ext cx="355600" cy="288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222" name="墨迹 221"/>
              <p14:cNvContentPartPr/>
              <p14:nvPr/>
            </p14:nvContentPartPr>
            <p14:xfrm>
              <a:off x="965200" y="3346450"/>
              <a:ext cx="488950" cy="336550"/>
            </p14:xfrm>
          </p:contentPart>
        </mc:Choice>
        <mc:Fallback xmlns="">
          <p:pic>
            <p:nvPicPr>
              <p:cNvPr id="222" name="墨迹 221"/>
            </p:nvPicPr>
            <p:blipFill>
              <a:blip r:embed="rId24"/>
            </p:blipFill>
            <p:spPr>
              <a:xfrm>
                <a:off x="965200" y="3346450"/>
                <a:ext cx="488950" cy="336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223" name="墨迹 222"/>
              <p14:cNvContentPartPr/>
              <p14:nvPr/>
            </p14:nvContentPartPr>
            <p14:xfrm>
              <a:off x="2451100" y="2876550"/>
              <a:ext cx="92075" cy="257175"/>
            </p14:xfrm>
          </p:contentPart>
        </mc:Choice>
        <mc:Fallback xmlns="">
          <p:pic>
            <p:nvPicPr>
              <p:cNvPr id="223" name="墨迹 222"/>
            </p:nvPicPr>
            <p:blipFill>
              <a:blip r:embed="rId26"/>
            </p:blipFill>
            <p:spPr>
              <a:xfrm>
                <a:off x="2451100" y="2876550"/>
                <a:ext cx="92075" cy="257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224" name="墨迹 223"/>
              <p14:cNvContentPartPr/>
              <p14:nvPr/>
            </p14:nvContentPartPr>
            <p14:xfrm>
              <a:off x="2641600" y="2959100"/>
              <a:ext cx="111125" cy="12700"/>
            </p14:xfrm>
          </p:contentPart>
        </mc:Choice>
        <mc:Fallback xmlns="">
          <p:pic>
            <p:nvPicPr>
              <p:cNvPr id="224" name="墨迹 223"/>
            </p:nvPicPr>
            <p:blipFill>
              <a:blip r:embed="rId28"/>
            </p:blipFill>
            <p:spPr>
              <a:xfrm>
                <a:off x="2641600" y="2959100"/>
                <a:ext cx="111125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225" name="墨迹 224"/>
              <p14:cNvContentPartPr/>
              <p14:nvPr/>
            </p14:nvContentPartPr>
            <p14:xfrm>
              <a:off x="2787650" y="2816225"/>
              <a:ext cx="44450" cy="241300"/>
            </p14:xfrm>
          </p:contentPart>
        </mc:Choice>
        <mc:Fallback xmlns="">
          <p:pic>
            <p:nvPicPr>
              <p:cNvPr id="225" name="墨迹 224"/>
            </p:nvPicPr>
            <p:blipFill>
              <a:blip r:embed="rId30"/>
            </p:blipFill>
            <p:spPr>
              <a:xfrm>
                <a:off x="2787650" y="2816225"/>
                <a:ext cx="44450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226" name="墨迹 225"/>
              <p14:cNvContentPartPr/>
              <p14:nvPr/>
            </p14:nvContentPartPr>
            <p14:xfrm>
              <a:off x="2863850" y="2844800"/>
              <a:ext cx="104775" cy="158750"/>
            </p14:xfrm>
          </p:contentPart>
        </mc:Choice>
        <mc:Fallback xmlns="">
          <p:pic>
            <p:nvPicPr>
              <p:cNvPr id="226" name="墨迹 225"/>
            </p:nvPicPr>
            <p:blipFill>
              <a:blip r:embed="rId32"/>
            </p:blipFill>
            <p:spPr>
              <a:xfrm>
                <a:off x="2863850" y="2844800"/>
                <a:ext cx="104775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227" name="墨迹 226"/>
              <p14:cNvContentPartPr/>
              <p14:nvPr/>
            </p14:nvContentPartPr>
            <p14:xfrm>
              <a:off x="2879725" y="2835275"/>
              <a:ext cx="98425" cy="12700"/>
            </p14:xfrm>
          </p:contentPart>
        </mc:Choice>
        <mc:Fallback xmlns="">
          <p:pic>
            <p:nvPicPr>
              <p:cNvPr id="227" name="墨迹 226"/>
            </p:nvPicPr>
            <p:blipFill>
              <a:blip r:embed="rId34"/>
            </p:blipFill>
            <p:spPr>
              <a:xfrm>
                <a:off x="2879725" y="2835275"/>
                <a:ext cx="98425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228" name="墨迹 227"/>
              <p14:cNvContentPartPr/>
              <p14:nvPr/>
            </p14:nvContentPartPr>
            <p14:xfrm>
              <a:off x="3016250" y="2895600"/>
              <a:ext cx="6350" cy="360"/>
            </p14:xfrm>
          </p:contentPart>
        </mc:Choice>
        <mc:Fallback xmlns="">
          <p:pic>
            <p:nvPicPr>
              <p:cNvPr id="228" name="墨迹 227"/>
            </p:nvPicPr>
            <p:blipFill>
              <a:blip r:embed="rId36"/>
            </p:blipFill>
            <p:spPr>
              <a:xfrm>
                <a:off x="3016250" y="289560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229" name="墨迹 228"/>
              <p14:cNvContentPartPr/>
              <p14:nvPr/>
            </p14:nvContentPartPr>
            <p14:xfrm>
              <a:off x="3019425" y="2895600"/>
              <a:ext cx="79375" cy="6350"/>
            </p14:xfrm>
          </p:contentPart>
        </mc:Choice>
        <mc:Fallback xmlns="">
          <p:pic>
            <p:nvPicPr>
              <p:cNvPr id="229" name="墨迹 228"/>
            </p:nvPicPr>
            <p:blipFill>
              <a:blip r:embed="rId38"/>
            </p:blipFill>
            <p:spPr>
              <a:xfrm>
                <a:off x="3019425" y="2895600"/>
                <a:ext cx="79375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230" name="墨迹 229"/>
              <p14:cNvContentPartPr/>
              <p14:nvPr/>
            </p14:nvContentPartPr>
            <p14:xfrm>
              <a:off x="3101975" y="2819400"/>
              <a:ext cx="139700" cy="136525"/>
            </p14:xfrm>
          </p:contentPart>
        </mc:Choice>
        <mc:Fallback xmlns="">
          <p:pic>
            <p:nvPicPr>
              <p:cNvPr id="230" name="墨迹 229"/>
            </p:nvPicPr>
            <p:blipFill>
              <a:blip r:embed="rId40"/>
            </p:blipFill>
            <p:spPr>
              <a:xfrm>
                <a:off x="3101975" y="2819400"/>
                <a:ext cx="139700" cy="136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231" name="墨迹 230"/>
              <p14:cNvContentPartPr/>
              <p14:nvPr/>
            </p14:nvContentPartPr>
            <p14:xfrm>
              <a:off x="3194050" y="2701925"/>
              <a:ext cx="76200" cy="285750"/>
            </p14:xfrm>
          </p:contentPart>
        </mc:Choice>
        <mc:Fallback xmlns="">
          <p:pic>
            <p:nvPicPr>
              <p:cNvPr id="231" name="墨迹 230"/>
            </p:nvPicPr>
            <p:blipFill>
              <a:blip r:embed="rId42"/>
            </p:blipFill>
            <p:spPr>
              <a:xfrm>
                <a:off x="3194050" y="2701925"/>
                <a:ext cx="76200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232" name="墨迹 231"/>
              <p14:cNvContentPartPr/>
              <p14:nvPr/>
            </p14:nvContentPartPr>
            <p14:xfrm>
              <a:off x="2578100" y="3216275"/>
              <a:ext cx="101600" cy="360"/>
            </p14:xfrm>
          </p:contentPart>
        </mc:Choice>
        <mc:Fallback xmlns="">
          <p:pic>
            <p:nvPicPr>
              <p:cNvPr id="232" name="墨迹 231"/>
            </p:nvPicPr>
            <p:blipFill>
              <a:blip r:embed="rId44"/>
            </p:blipFill>
            <p:spPr>
              <a:xfrm>
                <a:off x="2578100" y="3216275"/>
                <a:ext cx="1016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233" name="墨迹 232"/>
              <p14:cNvContentPartPr/>
              <p14:nvPr/>
            </p14:nvContentPartPr>
            <p14:xfrm>
              <a:off x="2622550" y="3295650"/>
              <a:ext cx="127000" cy="6350"/>
            </p14:xfrm>
          </p:contentPart>
        </mc:Choice>
        <mc:Fallback xmlns="">
          <p:pic>
            <p:nvPicPr>
              <p:cNvPr id="233" name="墨迹 232"/>
            </p:nvPicPr>
            <p:blipFill>
              <a:blip r:embed="rId46"/>
            </p:blipFill>
            <p:spPr>
              <a:xfrm>
                <a:off x="2622550" y="3295650"/>
                <a:ext cx="12700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" p14:bwMode="auto">
            <p14:nvContentPartPr>
              <p14:cNvPr id="234" name="墨迹 233"/>
              <p14:cNvContentPartPr/>
              <p14:nvPr/>
            </p14:nvContentPartPr>
            <p14:xfrm>
              <a:off x="2765425" y="3175000"/>
              <a:ext cx="98425" cy="269875"/>
            </p14:xfrm>
          </p:contentPart>
        </mc:Choice>
        <mc:Fallback xmlns="">
          <p:pic>
            <p:nvPicPr>
              <p:cNvPr id="234" name="墨迹 233"/>
            </p:nvPicPr>
            <p:blipFill>
              <a:blip r:embed="rId48"/>
            </p:blipFill>
            <p:spPr>
              <a:xfrm>
                <a:off x="2765425" y="3175000"/>
                <a:ext cx="98425" cy="269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235" name="墨迹 234"/>
              <p14:cNvContentPartPr/>
              <p14:nvPr/>
            </p14:nvContentPartPr>
            <p14:xfrm>
              <a:off x="2936875" y="3238500"/>
              <a:ext cx="92075" cy="12700"/>
            </p14:xfrm>
          </p:contentPart>
        </mc:Choice>
        <mc:Fallback xmlns="">
          <p:pic>
            <p:nvPicPr>
              <p:cNvPr id="235" name="墨迹 234"/>
            </p:nvPicPr>
            <p:blipFill>
              <a:blip r:embed="rId50"/>
            </p:blipFill>
            <p:spPr>
              <a:xfrm>
                <a:off x="2936875" y="3238500"/>
                <a:ext cx="92075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236" name="墨迹 235"/>
              <p14:cNvContentPartPr/>
              <p14:nvPr/>
            </p14:nvContentPartPr>
            <p14:xfrm>
              <a:off x="3111500" y="3114675"/>
              <a:ext cx="73025" cy="196850"/>
            </p14:xfrm>
          </p:contentPart>
        </mc:Choice>
        <mc:Fallback xmlns="">
          <p:pic>
            <p:nvPicPr>
              <p:cNvPr id="236" name="墨迹 235"/>
            </p:nvPicPr>
            <p:blipFill>
              <a:blip r:embed="rId52"/>
            </p:blipFill>
            <p:spPr>
              <a:xfrm>
                <a:off x="3111500" y="3114675"/>
                <a:ext cx="73025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" p14:bwMode="auto">
            <p14:nvContentPartPr>
              <p14:cNvPr id="237" name="墨迹 236"/>
              <p14:cNvContentPartPr/>
              <p14:nvPr/>
            </p14:nvContentPartPr>
            <p14:xfrm>
              <a:off x="3228975" y="3114675"/>
              <a:ext cx="101600" cy="9525"/>
            </p14:xfrm>
          </p:contentPart>
        </mc:Choice>
        <mc:Fallback xmlns="">
          <p:pic>
            <p:nvPicPr>
              <p:cNvPr id="237" name="墨迹 236"/>
            </p:nvPicPr>
            <p:blipFill>
              <a:blip r:embed="rId54"/>
            </p:blipFill>
            <p:spPr>
              <a:xfrm>
                <a:off x="3228975" y="3114675"/>
                <a:ext cx="101600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" p14:bwMode="auto">
            <p14:nvContentPartPr>
              <p14:cNvPr id="238" name="墨迹 237"/>
              <p14:cNvContentPartPr/>
              <p14:nvPr/>
            </p14:nvContentPartPr>
            <p14:xfrm>
              <a:off x="3248025" y="3168650"/>
              <a:ext cx="117475" cy="19050"/>
            </p14:xfrm>
          </p:contentPart>
        </mc:Choice>
        <mc:Fallback xmlns="">
          <p:pic>
            <p:nvPicPr>
              <p:cNvPr id="238" name="墨迹 237"/>
            </p:nvPicPr>
            <p:blipFill>
              <a:blip r:embed="rId56"/>
            </p:blipFill>
            <p:spPr>
              <a:xfrm>
                <a:off x="3248025" y="3168650"/>
                <a:ext cx="117475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" p14:bwMode="auto">
            <p14:nvContentPartPr>
              <p14:cNvPr id="239" name="墨迹 238"/>
              <p14:cNvContentPartPr/>
              <p14:nvPr/>
            </p14:nvContentPartPr>
            <p14:xfrm>
              <a:off x="3390900" y="2949575"/>
              <a:ext cx="101600" cy="314325"/>
            </p14:xfrm>
          </p:contentPart>
        </mc:Choice>
        <mc:Fallback xmlns="">
          <p:pic>
            <p:nvPicPr>
              <p:cNvPr id="239" name="墨迹 238"/>
            </p:nvPicPr>
            <p:blipFill>
              <a:blip r:embed="rId58"/>
            </p:blipFill>
            <p:spPr>
              <a:xfrm>
                <a:off x="3390900" y="2949575"/>
                <a:ext cx="101600" cy="314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" p14:bwMode="auto">
            <p14:nvContentPartPr>
              <p14:cNvPr id="240" name="墨迹 239"/>
              <p14:cNvContentPartPr/>
              <p14:nvPr/>
            </p14:nvContentPartPr>
            <p14:xfrm>
              <a:off x="2171700" y="1282700"/>
              <a:ext cx="120650" cy="279400"/>
            </p14:xfrm>
          </p:contentPart>
        </mc:Choice>
        <mc:Fallback xmlns="">
          <p:pic>
            <p:nvPicPr>
              <p:cNvPr id="240" name="墨迹 239"/>
            </p:nvPicPr>
            <p:blipFill>
              <a:blip r:embed="rId60"/>
            </p:blipFill>
            <p:spPr>
              <a:xfrm>
                <a:off x="2171700" y="1282700"/>
                <a:ext cx="120650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" p14:bwMode="auto">
            <p14:nvContentPartPr>
              <p14:cNvPr id="241" name="墨迹 240"/>
              <p14:cNvContentPartPr/>
              <p14:nvPr/>
            </p14:nvContentPartPr>
            <p14:xfrm>
              <a:off x="2365375" y="1393825"/>
              <a:ext cx="6350" cy="360"/>
            </p14:xfrm>
          </p:contentPart>
        </mc:Choice>
        <mc:Fallback xmlns="">
          <p:pic>
            <p:nvPicPr>
              <p:cNvPr id="241" name="墨迹 240"/>
            </p:nvPicPr>
            <p:blipFill>
              <a:blip r:embed="rId36"/>
            </p:blipFill>
            <p:spPr>
              <a:xfrm>
                <a:off x="2365375" y="13938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" p14:bwMode="auto">
            <p14:nvContentPartPr>
              <p14:cNvPr id="242" name="墨迹 241"/>
              <p14:cNvContentPartPr/>
              <p14:nvPr/>
            </p14:nvContentPartPr>
            <p14:xfrm>
              <a:off x="2368550" y="1390650"/>
              <a:ext cx="117475" cy="15875"/>
            </p14:xfrm>
          </p:contentPart>
        </mc:Choice>
        <mc:Fallback xmlns="">
          <p:pic>
            <p:nvPicPr>
              <p:cNvPr id="242" name="墨迹 241"/>
            </p:nvPicPr>
            <p:blipFill>
              <a:blip r:embed="rId63"/>
            </p:blipFill>
            <p:spPr>
              <a:xfrm>
                <a:off x="2368550" y="1390650"/>
                <a:ext cx="117475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" p14:bwMode="auto">
            <p14:nvContentPartPr>
              <p14:cNvPr id="243" name="墨迹 242"/>
              <p14:cNvContentPartPr/>
              <p14:nvPr/>
            </p14:nvContentPartPr>
            <p14:xfrm>
              <a:off x="2552700" y="1276350"/>
              <a:ext cx="6350" cy="360"/>
            </p14:xfrm>
          </p:contentPart>
        </mc:Choice>
        <mc:Fallback xmlns="">
          <p:pic>
            <p:nvPicPr>
              <p:cNvPr id="243" name="墨迹 242"/>
            </p:nvPicPr>
            <p:blipFill>
              <a:blip r:embed="rId36"/>
            </p:blipFill>
            <p:spPr>
              <a:xfrm>
                <a:off x="2552700" y="12763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" p14:bwMode="auto">
            <p14:nvContentPartPr>
              <p14:cNvPr id="244" name="墨迹 243"/>
              <p14:cNvContentPartPr/>
              <p14:nvPr/>
            </p14:nvContentPartPr>
            <p14:xfrm>
              <a:off x="2549525" y="1276350"/>
              <a:ext cx="82550" cy="225425"/>
            </p14:xfrm>
          </p:contentPart>
        </mc:Choice>
        <mc:Fallback xmlns="">
          <p:pic>
            <p:nvPicPr>
              <p:cNvPr id="244" name="墨迹 243"/>
            </p:nvPicPr>
            <p:blipFill>
              <a:blip r:embed="rId66"/>
            </p:blipFill>
            <p:spPr>
              <a:xfrm>
                <a:off x="2549525" y="1276350"/>
                <a:ext cx="82550" cy="225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" p14:bwMode="auto">
            <p14:nvContentPartPr>
              <p14:cNvPr id="245" name="墨迹 244"/>
              <p14:cNvContentPartPr/>
              <p14:nvPr/>
            </p14:nvContentPartPr>
            <p14:xfrm>
              <a:off x="2559050" y="1314450"/>
              <a:ext cx="101600" cy="69850"/>
            </p14:xfrm>
          </p:contentPart>
        </mc:Choice>
        <mc:Fallback xmlns="">
          <p:pic>
            <p:nvPicPr>
              <p:cNvPr id="245" name="墨迹 244"/>
            </p:nvPicPr>
            <p:blipFill>
              <a:blip r:embed="rId68"/>
            </p:blipFill>
            <p:spPr>
              <a:xfrm>
                <a:off x="2559050" y="1314450"/>
                <a:ext cx="10160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" p14:bwMode="auto">
            <p14:nvContentPartPr>
              <p14:cNvPr id="246" name="墨迹 245"/>
              <p14:cNvContentPartPr/>
              <p14:nvPr/>
            </p14:nvContentPartPr>
            <p14:xfrm>
              <a:off x="2644775" y="1282700"/>
              <a:ext cx="66675" cy="269875"/>
            </p14:xfrm>
          </p:contentPart>
        </mc:Choice>
        <mc:Fallback xmlns="">
          <p:pic>
            <p:nvPicPr>
              <p:cNvPr id="246" name="墨迹 245"/>
            </p:nvPicPr>
            <p:blipFill>
              <a:blip r:embed="rId70"/>
            </p:blipFill>
            <p:spPr>
              <a:xfrm>
                <a:off x="2644775" y="1282700"/>
                <a:ext cx="66675" cy="269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" p14:bwMode="auto">
            <p14:nvContentPartPr>
              <p14:cNvPr id="247" name="墨迹 246"/>
              <p14:cNvContentPartPr/>
              <p14:nvPr/>
            </p14:nvContentPartPr>
            <p14:xfrm>
              <a:off x="2114550" y="1254125"/>
              <a:ext cx="6350" cy="360"/>
            </p14:xfrm>
          </p:contentPart>
        </mc:Choice>
        <mc:Fallback xmlns="">
          <p:pic>
            <p:nvPicPr>
              <p:cNvPr id="247" name="墨迹 246"/>
            </p:nvPicPr>
            <p:blipFill>
              <a:blip r:embed="rId36"/>
            </p:blipFill>
            <p:spPr>
              <a:xfrm>
                <a:off x="2114550" y="12541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2" p14:bwMode="auto">
            <p14:nvContentPartPr>
              <p14:cNvPr id="248" name="墨迹 247"/>
              <p14:cNvContentPartPr/>
              <p14:nvPr/>
            </p14:nvContentPartPr>
            <p14:xfrm>
              <a:off x="2066925" y="1425575"/>
              <a:ext cx="98425" cy="206375"/>
            </p14:xfrm>
          </p:contentPart>
        </mc:Choice>
        <mc:Fallback xmlns="">
          <p:pic>
            <p:nvPicPr>
              <p:cNvPr id="248" name="墨迹 247"/>
            </p:nvPicPr>
            <p:blipFill>
              <a:blip r:embed="rId73"/>
            </p:blipFill>
            <p:spPr>
              <a:xfrm>
                <a:off x="2066925" y="1425575"/>
                <a:ext cx="98425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4" p14:bwMode="auto">
            <p14:nvContentPartPr>
              <p14:cNvPr id="249" name="墨迹 248"/>
              <p14:cNvContentPartPr/>
              <p14:nvPr/>
            </p14:nvContentPartPr>
            <p14:xfrm>
              <a:off x="2790825" y="1431925"/>
              <a:ext cx="95250" cy="9525"/>
            </p14:xfrm>
          </p:contentPart>
        </mc:Choice>
        <mc:Fallback xmlns="">
          <p:pic>
            <p:nvPicPr>
              <p:cNvPr id="249" name="墨迹 248"/>
            </p:nvPicPr>
            <p:blipFill>
              <a:blip r:embed="rId75"/>
            </p:blipFill>
            <p:spPr>
              <a:xfrm>
                <a:off x="2790825" y="1431925"/>
                <a:ext cx="95250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6" p14:bwMode="auto">
            <p14:nvContentPartPr>
              <p14:cNvPr id="250" name="墨迹 249"/>
              <p14:cNvContentPartPr/>
              <p14:nvPr/>
            </p14:nvContentPartPr>
            <p14:xfrm>
              <a:off x="2854325" y="1368425"/>
              <a:ext cx="171450" cy="127000"/>
            </p14:xfrm>
          </p:contentPart>
        </mc:Choice>
        <mc:Fallback xmlns="">
          <p:pic>
            <p:nvPicPr>
              <p:cNvPr id="250" name="墨迹 249"/>
            </p:nvPicPr>
            <p:blipFill>
              <a:blip r:embed="rId77"/>
            </p:blipFill>
            <p:spPr>
              <a:xfrm>
                <a:off x="2854325" y="1368425"/>
                <a:ext cx="17145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8" p14:bwMode="auto">
            <p14:nvContentPartPr>
              <p14:cNvPr id="251" name="墨迹 250"/>
              <p14:cNvContentPartPr/>
              <p14:nvPr/>
            </p14:nvContentPartPr>
            <p14:xfrm>
              <a:off x="3041650" y="1304925"/>
              <a:ext cx="98425" cy="12700"/>
            </p14:xfrm>
          </p:contentPart>
        </mc:Choice>
        <mc:Fallback xmlns="">
          <p:pic>
            <p:nvPicPr>
              <p:cNvPr id="251" name="墨迹 250"/>
            </p:nvPicPr>
            <p:blipFill>
              <a:blip r:embed="rId79"/>
            </p:blipFill>
            <p:spPr>
              <a:xfrm>
                <a:off x="3041650" y="1304925"/>
                <a:ext cx="98425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0" p14:bwMode="auto">
            <p14:nvContentPartPr>
              <p14:cNvPr id="252" name="墨迹 251"/>
              <p14:cNvContentPartPr/>
              <p14:nvPr/>
            </p14:nvContentPartPr>
            <p14:xfrm>
              <a:off x="3057525" y="1406525"/>
              <a:ext cx="104775" cy="9525"/>
            </p14:xfrm>
          </p:contentPart>
        </mc:Choice>
        <mc:Fallback xmlns="">
          <p:pic>
            <p:nvPicPr>
              <p:cNvPr id="252" name="墨迹 251"/>
            </p:nvPicPr>
            <p:blipFill>
              <a:blip r:embed="rId81"/>
            </p:blipFill>
            <p:spPr>
              <a:xfrm>
                <a:off x="3057525" y="1406525"/>
                <a:ext cx="104775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2" p14:bwMode="auto">
            <p14:nvContentPartPr>
              <p14:cNvPr id="253" name="墨迹 252"/>
              <p14:cNvContentPartPr/>
              <p14:nvPr/>
            </p14:nvContentPartPr>
            <p14:xfrm>
              <a:off x="2867025" y="1368425"/>
              <a:ext cx="142875" cy="209550"/>
            </p14:xfrm>
          </p:contentPart>
        </mc:Choice>
        <mc:Fallback xmlns="">
          <p:pic>
            <p:nvPicPr>
              <p:cNvPr id="253" name="墨迹 252"/>
            </p:nvPicPr>
            <p:blipFill>
              <a:blip r:embed="rId83"/>
            </p:blipFill>
            <p:spPr>
              <a:xfrm>
                <a:off x="2867025" y="1368425"/>
                <a:ext cx="142875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4" p14:bwMode="auto">
            <p14:nvContentPartPr>
              <p14:cNvPr id="254" name="墨迹 253"/>
              <p14:cNvContentPartPr/>
              <p14:nvPr/>
            </p14:nvContentPartPr>
            <p14:xfrm>
              <a:off x="2857500" y="1384300"/>
              <a:ext cx="225425" cy="174625"/>
            </p14:xfrm>
          </p:contentPart>
        </mc:Choice>
        <mc:Fallback xmlns="">
          <p:pic>
            <p:nvPicPr>
              <p:cNvPr id="254" name="墨迹 253"/>
            </p:nvPicPr>
            <p:blipFill>
              <a:blip r:embed="rId85"/>
            </p:blipFill>
            <p:spPr>
              <a:xfrm>
                <a:off x="2857500" y="1384300"/>
                <a:ext cx="225425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6" p14:bwMode="auto">
            <p14:nvContentPartPr>
              <p14:cNvPr id="255" name="墨迹 254"/>
              <p14:cNvContentPartPr/>
              <p14:nvPr/>
            </p14:nvContentPartPr>
            <p14:xfrm>
              <a:off x="3251200" y="1254125"/>
              <a:ext cx="117475" cy="177800"/>
            </p14:xfrm>
          </p:contentPart>
        </mc:Choice>
        <mc:Fallback xmlns="">
          <p:pic>
            <p:nvPicPr>
              <p:cNvPr id="255" name="墨迹 254"/>
            </p:nvPicPr>
            <p:blipFill>
              <a:blip r:embed="rId87"/>
            </p:blipFill>
            <p:spPr>
              <a:xfrm>
                <a:off x="3251200" y="1254125"/>
                <a:ext cx="117475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8" p14:bwMode="auto">
            <p14:nvContentPartPr>
              <p14:cNvPr id="256" name="墨迹 255"/>
              <p14:cNvContentPartPr/>
              <p14:nvPr/>
            </p14:nvContentPartPr>
            <p14:xfrm>
              <a:off x="3327400" y="1292225"/>
              <a:ext cx="6350" cy="200025"/>
            </p14:xfrm>
          </p:contentPart>
        </mc:Choice>
        <mc:Fallback xmlns="">
          <p:pic>
            <p:nvPicPr>
              <p:cNvPr id="256" name="墨迹 255"/>
            </p:nvPicPr>
            <p:blipFill>
              <a:blip r:embed="rId89"/>
            </p:blipFill>
            <p:spPr>
              <a:xfrm>
                <a:off x="3327400" y="1292225"/>
                <a:ext cx="6350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0" p14:bwMode="auto">
            <p14:nvContentPartPr>
              <p14:cNvPr id="257" name="墨迹 256"/>
              <p14:cNvContentPartPr/>
              <p14:nvPr/>
            </p14:nvContentPartPr>
            <p14:xfrm>
              <a:off x="3441700" y="1346200"/>
              <a:ext cx="73025" cy="31750"/>
            </p14:xfrm>
          </p:contentPart>
        </mc:Choice>
        <mc:Fallback xmlns="">
          <p:pic>
            <p:nvPicPr>
              <p:cNvPr id="257" name="墨迹 256"/>
            </p:nvPicPr>
            <p:blipFill>
              <a:blip r:embed="rId91"/>
            </p:blipFill>
            <p:spPr>
              <a:xfrm>
                <a:off x="3441700" y="1346200"/>
                <a:ext cx="73025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2" p14:bwMode="auto">
            <p14:nvContentPartPr>
              <p14:cNvPr id="258" name="墨迹 257"/>
              <p14:cNvContentPartPr/>
              <p14:nvPr/>
            </p14:nvContentPartPr>
            <p14:xfrm>
              <a:off x="3524250" y="1301750"/>
              <a:ext cx="139700" cy="142875"/>
            </p14:xfrm>
          </p:contentPart>
        </mc:Choice>
        <mc:Fallback xmlns="">
          <p:pic>
            <p:nvPicPr>
              <p:cNvPr id="258" name="墨迹 257"/>
            </p:nvPicPr>
            <p:blipFill>
              <a:blip r:embed="rId93"/>
            </p:blipFill>
            <p:spPr>
              <a:xfrm>
                <a:off x="3524250" y="1301750"/>
                <a:ext cx="139700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4" p14:bwMode="auto">
            <p14:nvContentPartPr>
              <p14:cNvPr id="259" name="墨迹 258"/>
              <p14:cNvContentPartPr/>
              <p14:nvPr/>
            </p14:nvContentPartPr>
            <p14:xfrm>
              <a:off x="3714750" y="1273175"/>
              <a:ext cx="114300" cy="19050"/>
            </p14:xfrm>
          </p:contentPart>
        </mc:Choice>
        <mc:Fallback xmlns="">
          <p:pic>
            <p:nvPicPr>
              <p:cNvPr id="259" name="墨迹 258"/>
            </p:nvPicPr>
            <p:blipFill>
              <a:blip r:embed="rId95"/>
            </p:blipFill>
            <p:spPr>
              <a:xfrm>
                <a:off x="3714750" y="1273175"/>
                <a:ext cx="11430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6" p14:bwMode="auto">
            <p14:nvContentPartPr>
              <p14:cNvPr id="260" name="墨迹 259"/>
              <p14:cNvContentPartPr/>
              <p14:nvPr/>
            </p14:nvContentPartPr>
            <p14:xfrm>
              <a:off x="3724275" y="1365250"/>
              <a:ext cx="107950" cy="19050"/>
            </p14:xfrm>
          </p:contentPart>
        </mc:Choice>
        <mc:Fallback xmlns="">
          <p:pic>
            <p:nvPicPr>
              <p:cNvPr id="260" name="墨迹 259"/>
            </p:nvPicPr>
            <p:blipFill>
              <a:blip r:embed="rId97"/>
            </p:blipFill>
            <p:spPr>
              <a:xfrm>
                <a:off x="3724275" y="1365250"/>
                <a:ext cx="1079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8" p14:bwMode="auto">
            <p14:nvContentPartPr>
              <p14:cNvPr id="261" name="墨迹 260"/>
              <p14:cNvContentPartPr/>
              <p14:nvPr/>
            </p14:nvContentPartPr>
            <p14:xfrm>
              <a:off x="3886200" y="1254125"/>
              <a:ext cx="187325" cy="146050"/>
            </p14:xfrm>
          </p:contentPart>
        </mc:Choice>
        <mc:Fallback xmlns="">
          <p:pic>
            <p:nvPicPr>
              <p:cNvPr id="261" name="墨迹 260"/>
            </p:nvPicPr>
            <p:blipFill>
              <a:blip r:embed="rId99"/>
            </p:blipFill>
            <p:spPr>
              <a:xfrm>
                <a:off x="3886200" y="1254125"/>
                <a:ext cx="187325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0" p14:bwMode="auto">
            <p14:nvContentPartPr>
              <p14:cNvPr id="290" name="墨迹 289"/>
              <p14:cNvContentPartPr/>
              <p14:nvPr/>
            </p14:nvContentPartPr>
            <p14:xfrm>
              <a:off x="2368550" y="5105400"/>
              <a:ext cx="371475" cy="190500"/>
            </p14:xfrm>
          </p:contentPart>
        </mc:Choice>
        <mc:Fallback xmlns="">
          <p:pic>
            <p:nvPicPr>
              <p:cNvPr id="290" name="墨迹 289"/>
            </p:nvPicPr>
            <p:blipFill>
              <a:blip r:embed="rId101"/>
            </p:blipFill>
            <p:spPr>
              <a:xfrm>
                <a:off x="2368550" y="5105400"/>
                <a:ext cx="371475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2" p14:bwMode="auto">
            <p14:nvContentPartPr>
              <p14:cNvPr id="291" name="墨迹 290"/>
              <p14:cNvContentPartPr/>
              <p14:nvPr/>
            </p14:nvContentPartPr>
            <p14:xfrm>
              <a:off x="2768600" y="5016500"/>
              <a:ext cx="539750" cy="374650"/>
            </p14:xfrm>
          </p:contentPart>
        </mc:Choice>
        <mc:Fallback xmlns="">
          <p:pic>
            <p:nvPicPr>
              <p:cNvPr id="291" name="墨迹 290"/>
            </p:nvPicPr>
            <p:blipFill>
              <a:blip r:embed="rId103"/>
            </p:blipFill>
            <p:spPr>
              <a:xfrm>
                <a:off x="2768600" y="5016500"/>
                <a:ext cx="539750" cy="374650"/>
              </a:xfrm>
              <a:prstGeom prst="rect"/>
            </p:spPr>
          </p:pic>
        </mc:Fallback>
      </mc:AlternateContent>
      <p:pic>
        <p:nvPicPr>
          <p:cNvPr id="4" name="图片 3"/>
          <p:cNvPicPr>
            <a:picLocks noChangeAspect="1"/>
          </p:cNvPicPr>
          <p:nvPr/>
        </p:nvPicPr>
        <p:blipFill>
          <a:blip r:embed="rId104"/>
          <a:stretch>
            <a:fillRect/>
          </a:stretch>
        </p:blipFill>
        <p:spPr>
          <a:xfrm>
            <a:off x="4435475" y="3003550"/>
            <a:ext cx="2460625" cy="245427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105" p14:bwMode="auto">
            <p14:nvContentPartPr>
              <p14:cNvPr id="9" name="墨迹 8"/>
              <p14:cNvContentPartPr/>
              <p14:nvPr/>
            </p14:nvContentPartPr>
            <p14:xfrm>
              <a:off x="4699000" y="3841750"/>
              <a:ext cx="133350" cy="39370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06"/>
            </p:blipFill>
            <p:spPr>
              <a:xfrm>
                <a:off x="4699000" y="3841750"/>
                <a:ext cx="133350" cy="393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7" p14:bwMode="auto">
            <p14:nvContentPartPr>
              <p14:cNvPr id="10" name="墨迹 9"/>
              <p14:cNvContentPartPr/>
              <p14:nvPr/>
            </p14:nvContentPartPr>
            <p14:xfrm>
              <a:off x="4806950" y="4232275"/>
              <a:ext cx="9525" cy="307975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08"/>
            </p:blipFill>
            <p:spPr>
              <a:xfrm>
                <a:off x="4806950" y="4232275"/>
                <a:ext cx="9525" cy="307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9" p14:bwMode="auto">
            <p14:nvContentPartPr>
              <p14:cNvPr id="11" name="墨迹 10"/>
              <p14:cNvContentPartPr/>
              <p14:nvPr/>
            </p14:nvContentPartPr>
            <p14:xfrm>
              <a:off x="4775200" y="4222750"/>
              <a:ext cx="114300" cy="11430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10"/>
            </p:blipFill>
            <p:spPr>
              <a:xfrm>
                <a:off x="4775200" y="4222750"/>
                <a:ext cx="11430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1" p14:bwMode="auto">
            <p14:nvContentPartPr>
              <p14:cNvPr id="12" name="墨迹 11"/>
              <p14:cNvContentPartPr/>
              <p14:nvPr/>
            </p14:nvContentPartPr>
            <p14:xfrm>
              <a:off x="4876800" y="4321175"/>
              <a:ext cx="34925" cy="180975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12"/>
            </p:blipFill>
            <p:spPr>
              <a:xfrm>
                <a:off x="4876800" y="4321175"/>
                <a:ext cx="34925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3" p14:bwMode="auto">
            <p14:nvContentPartPr>
              <p14:cNvPr id="13" name="墨迹 12"/>
              <p14:cNvContentPartPr/>
              <p14:nvPr/>
            </p14:nvContentPartPr>
            <p14:xfrm>
              <a:off x="4924425" y="4330700"/>
              <a:ext cx="92075" cy="152400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114"/>
            </p:blipFill>
            <p:spPr>
              <a:xfrm>
                <a:off x="4924425" y="4330700"/>
                <a:ext cx="92075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5" p14:bwMode="auto">
            <p14:nvContentPartPr>
              <p14:cNvPr id="14" name="墨迹 13"/>
              <p14:cNvContentPartPr/>
              <p14:nvPr/>
            </p14:nvContentPartPr>
            <p14:xfrm>
              <a:off x="5035550" y="4298950"/>
              <a:ext cx="63500" cy="276225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116"/>
            </p:blipFill>
            <p:spPr>
              <a:xfrm>
                <a:off x="5035550" y="4298950"/>
                <a:ext cx="63500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7" p14:bwMode="auto">
            <p14:nvContentPartPr>
              <p14:cNvPr id="15" name="墨迹 14"/>
              <p14:cNvContentPartPr/>
              <p14:nvPr/>
            </p14:nvContentPartPr>
            <p14:xfrm>
              <a:off x="5635625" y="4222750"/>
              <a:ext cx="88900" cy="365125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118"/>
            </p:blipFill>
            <p:spPr>
              <a:xfrm>
                <a:off x="5635625" y="4222750"/>
                <a:ext cx="88900" cy="365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9" p14:bwMode="auto">
            <p14:nvContentPartPr>
              <p14:cNvPr id="16" name="墨迹 15"/>
              <p14:cNvContentPartPr/>
              <p14:nvPr/>
            </p14:nvContentPartPr>
            <p14:xfrm>
              <a:off x="5759450" y="4552950"/>
              <a:ext cx="6350" cy="219075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120"/>
            </p:blipFill>
            <p:spPr>
              <a:xfrm>
                <a:off x="5759450" y="4552950"/>
                <a:ext cx="6350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1" p14:bwMode="auto">
            <p14:nvContentPartPr>
              <p14:cNvPr id="17" name="墨迹 16"/>
              <p14:cNvContentPartPr/>
              <p14:nvPr/>
            </p14:nvContentPartPr>
            <p14:xfrm>
              <a:off x="5743575" y="4565650"/>
              <a:ext cx="66675" cy="117475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122"/>
            </p:blipFill>
            <p:spPr>
              <a:xfrm>
                <a:off x="5743575" y="4565650"/>
                <a:ext cx="66675" cy="117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3" p14:bwMode="auto">
            <p14:nvContentPartPr>
              <p14:cNvPr id="18" name="墨迹 17"/>
              <p14:cNvContentPartPr/>
              <p14:nvPr/>
            </p14:nvContentPartPr>
            <p14:xfrm>
              <a:off x="5807075" y="4568825"/>
              <a:ext cx="63500" cy="244475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124"/>
            </p:blipFill>
            <p:spPr>
              <a:xfrm>
                <a:off x="5807075" y="4568825"/>
                <a:ext cx="63500" cy="244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5" p14:bwMode="auto">
            <p14:nvContentPartPr>
              <p14:cNvPr id="19" name="墨迹 18"/>
              <p14:cNvContentPartPr/>
              <p14:nvPr/>
            </p14:nvContentPartPr>
            <p14:xfrm>
              <a:off x="5870575" y="4578350"/>
              <a:ext cx="44450" cy="225425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126"/>
            </p:blipFill>
            <p:spPr>
              <a:xfrm>
                <a:off x="5870575" y="4578350"/>
                <a:ext cx="44450" cy="225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7" p14:bwMode="auto">
            <p14:nvContentPartPr>
              <p14:cNvPr id="20" name="墨迹 19"/>
              <p14:cNvContentPartPr/>
              <p14:nvPr/>
            </p14:nvContentPartPr>
            <p14:xfrm>
              <a:off x="5870575" y="4660900"/>
              <a:ext cx="57150" cy="15875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128"/>
            </p:blipFill>
            <p:spPr>
              <a:xfrm>
                <a:off x="5870575" y="4660900"/>
                <a:ext cx="57150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9" p14:bwMode="auto">
            <p14:nvContentPartPr>
              <p14:cNvPr id="21" name="墨迹 20"/>
              <p14:cNvContentPartPr/>
              <p14:nvPr/>
            </p14:nvContentPartPr>
            <p14:xfrm>
              <a:off x="5908675" y="4581525"/>
              <a:ext cx="88900" cy="282575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130"/>
            </p:blipFill>
            <p:spPr>
              <a:xfrm>
                <a:off x="5908675" y="4581525"/>
                <a:ext cx="88900" cy="282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1" p14:bwMode="auto">
            <p14:nvContentPartPr>
              <p14:cNvPr id="22" name="墨迹 21"/>
              <p14:cNvContentPartPr/>
              <p14:nvPr/>
            </p14:nvContentPartPr>
            <p14:xfrm>
              <a:off x="6632575" y="4714875"/>
              <a:ext cx="133350" cy="263525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132"/>
            </p:blipFill>
            <p:spPr>
              <a:xfrm>
                <a:off x="6632575" y="4714875"/>
                <a:ext cx="133350" cy="263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3" p14:bwMode="auto">
            <p14:nvContentPartPr>
              <p14:cNvPr id="25" name="墨迹 24"/>
              <p14:cNvContentPartPr/>
              <p14:nvPr/>
            </p14:nvContentPartPr>
            <p14:xfrm>
              <a:off x="6816725" y="4978400"/>
              <a:ext cx="12700" cy="263525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134"/>
            </p:blipFill>
            <p:spPr>
              <a:xfrm>
                <a:off x="6816725" y="4978400"/>
                <a:ext cx="12700" cy="263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5" p14:bwMode="auto">
            <p14:nvContentPartPr>
              <p14:cNvPr id="26" name="墨迹 25"/>
              <p14:cNvContentPartPr/>
              <p14:nvPr/>
            </p14:nvContentPartPr>
            <p14:xfrm>
              <a:off x="6800850" y="4997450"/>
              <a:ext cx="85725" cy="111125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136"/>
            </p:blipFill>
            <p:spPr>
              <a:xfrm>
                <a:off x="6800850" y="4997450"/>
                <a:ext cx="85725" cy="111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7" p14:bwMode="auto">
            <p14:nvContentPartPr>
              <p14:cNvPr id="27" name="墨迹 26"/>
              <p14:cNvContentPartPr/>
              <p14:nvPr/>
            </p14:nvContentPartPr>
            <p14:xfrm>
              <a:off x="6943725" y="4943475"/>
              <a:ext cx="22225" cy="254000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138"/>
            </p:blipFill>
            <p:spPr>
              <a:xfrm>
                <a:off x="6943725" y="4943475"/>
                <a:ext cx="22225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9" p14:bwMode="auto">
            <p14:nvContentPartPr>
              <p14:cNvPr id="28" name="墨迹 27"/>
              <p14:cNvContentPartPr/>
              <p14:nvPr/>
            </p14:nvContentPartPr>
            <p14:xfrm>
              <a:off x="6985000" y="5016500"/>
              <a:ext cx="111125" cy="82550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140"/>
            </p:blipFill>
            <p:spPr>
              <a:xfrm>
                <a:off x="6985000" y="5016500"/>
                <a:ext cx="111125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1" p14:bwMode="auto">
            <p14:nvContentPartPr>
              <p14:cNvPr id="29" name="墨迹 28"/>
              <p14:cNvContentPartPr/>
              <p14:nvPr/>
            </p14:nvContentPartPr>
            <p14:xfrm>
              <a:off x="7086600" y="4905375"/>
              <a:ext cx="66675" cy="330200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142"/>
            </p:blipFill>
            <p:spPr>
              <a:xfrm>
                <a:off x="7086600" y="4905375"/>
                <a:ext cx="66675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3" p14:bwMode="auto">
            <p14:nvContentPartPr>
              <p14:cNvPr id="30" name="墨迹 29"/>
              <p14:cNvContentPartPr/>
              <p14:nvPr/>
            </p14:nvContentPartPr>
            <p14:xfrm>
              <a:off x="6086475" y="3575050"/>
              <a:ext cx="1104900" cy="285750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144"/>
            </p:blipFill>
            <p:spPr>
              <a:xfrm>
                <a:off x="6086475" y="3575050"/>
                <a:ext cx="1104900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5" p14:bwMode="auto">
            <p14:nvContentPartPr>
              <p14:cNvPr id="31" name="墨迹 30"/>
              <p14:cNvContentPartPr/>
              <p14:nvPr/>
            </p14:nvContentPartPr>
            <p14:xfrm>
              <a:off x="7258050" y="3819525"/>
              <a:ext cx="19050" cy="292100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146"/>
            </p:blipFill>
            <p:spPr>
              <a:xfrm>
                <a:off x="7258050" y="3819525"/>
                <a:ext cx="19050" cy="292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7" p14:bwMode="auto">
            <p14:nvContentPartPr>
              <p14:cNvPr id="32" name="墨迹 31"/>
              <p14:cNvContentPartPr/>
              <p14:nvPr/>
            </p14:nvContentPartPr>
            <p14:xfrm>
              <a:off x="7239000" y="3841750"/>
              <a:ext cx="6350" cy="360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36"/>
            </p:blipFill>
            <p:spPr>
              <a:xfrm>
                <a:off x="7239000" y="38417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8" p14:bwMode="auto">
            <p14:nvContentPartPr>
              <p14:cNvPr id="33" name="墨迹 32"/>
              <p14:cNvContentPartPr/>
              <p14:nvPr/>
            </p14:nvContentPartPr>
            <p14:xfrm>
              <a:off x="7242175" y="3810000"/>
              <a:ext cx="107950" cy="158750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149"/>
            </p:blipFill>
            <p:spPr>
              <a:xfrm>
                <a:off x="7242175" y="3810000"/>
                <a:ext cx="10795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0" p14:bwMode="auto">
            <p14:nvContentPartPr>
              <p14:cNvPr id="34" name="墨迹 33"/>
              <p14:cNvContentPartPr/>
              <p14:nvPr/>
            </p14:nvContentPartPr>
            <p14:xfrm>
              <a:off x="7391400" y="3835400"/>
              <a:ext cx="44450" cy="206375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151"/>
            </p:blipFill>
            <p:spPr>
              <a:xfrm>
                <a:off x="7391400" y="3835400"/>
                <a:ext cx="44450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2" p14:bwMode="auto">
            <p14:nvContentPartPr>
              <p14:cNvPr id="35" name="墨迹 34"/>
              <p14:cNvContentPartPr/>
              <p14:nvPr/>
            </p14:nvContentPartPr>
            <p14:xfrm>
              <a:off x="7435850" y="3927475"/>
              <a:ext cx="69850" cy="3175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153"/>
            </p:blipFill>
            <p:spPr>
              <a:xfrm>
                <a:off x="7435850" y="3927475"/>
                <a:ext cx="69850" cy="3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4" p14:bwMode="auto">
            <p14:nvContentPartPr>
              <p14:cNvPr id="36" name="墨迹 35"/>
              <p14:cNvContentPartPr/>
              <p14:nvPr/>
            </p14:nvContentPartPr>
            <p14:xfrm>
              <a:off x="7489825" y="3860800"/>
              <a:ext cx="114300" cy="196850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155"/>
            </p:blipFill>
            <p:spPr>
              <a:xfrm>
                <a:off x="7489825" y="3860800"/>
                <a:ext cx="11430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6" p14:bwMode="auto">
            <p14:nvContentPartPr>
              <p14:cNvPr id="37" name="墨迹 36"/>
              <p14:cNvContentPartPr/>
              <p14:nvPr/>
            </p14:nvContentPartPr>
            <p14:xfrm>
              <a:off x="5324475" y="3181350"/>
              <a:ext cx="2022475" cy="276225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157"/>
            </p:blipFill>
            <p:spPr>
              <a:xfrm>
                <a:off x="5324475" y="3181350"/>
                <a:ext cx="2022475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8" p14:bwMode="auto">
            <p14:nvContentPartPr>
              <p14:cNvPr id="38" name="墨迹 37"/>
              <p14:cNvContentPartPr/>
              <p14:nvPr/>
            </p14:nvContentPartPr>
            <p14:xfrm>
              <a:off x="7410450" y="3343275"/>
              <a:ext cx="15875" cy="282575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159"/>
            </p:blipFill>
            <p:spPr>
              <a:xfrm>
                <a:off x="7410450" y="3343275"/>
                <a:ext cx="15875" cy="282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0" p14:bwMode="auto">
            <p14:nvContentPartPr>
              <p14:cNvPr id="39" name="墨迹 38"/>
              <p14:cNvContentPartPr/>
              <p14:nvPr/>
            </p14:nvContentPartPr>
            <p14:xfrm>
              <a:off x="7372350" y="3349625"/>
              <a:ext cx="95250" cy="146050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161"/>
            </p:blipFill>
            <p:spPr>
              <a:xfrm>
                <a:off x="7372350" y="3349625"/>
                <a:ext cx="9525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2" p14:bwMode="auto">
            <p14:nvContentPartPr>
              <p14:cNvPr id="40" name="墨迹 39"/>
              <p14:cNvContentPartPr/>
              <p14:nvPr/>
            </p14:nvContentPartPr>
            <p14:xfrm>
              <a:off x="7499350" y="3362325"/>
              <a:ext cx="34925" cy="196850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163"/>
            </p:blipFill>
            <p:spPr>
              <a:xfrm>
                <a:off x="7499350" y="3362325"/>
                <a:ext cx="34925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4" p14:bwMode="auto">
            <p14:nvContentPartPr>
              <p14:cNvPr id="41" name="墨迹 40"/>
              <p14:cNvContentPartPr/>
              <p14:nvPr/>
            </p14:nvContentPartPr>
            <p14:xfrm>
              <a:off x="7531100" y="3467100"/>
              <a:ext cx="95250" cy="22225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165"/>
            </p:blipFill>
            <p:spPr>
              <a:xfrm>
                <a:off x="7531100" y="3467100"/>
                <a:ext cx="95250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6" p14:bwMode="auto">
            <p14:nvContentPartPr>
              <p14:cNvPr id="42" name="墨迹 41"/>
              <p14:cNvContentPartPr/>
              <p14:nvPr/>
            </p14:nvContentPartPr>
            <p14:xfrm>
              <a:off x="7613650" y="3359150"/>
              <a:ext cx="107950" cy="301625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167"/>
            </p:blipFill>
            <p:spPr>
              <a:xfrm>
                <a:off x="7613650" y="3359150"/>
                <a:ext cx="107950" cy="301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8" p14:bwMode="auto">
            <p14:nvContentPartPr>
              <p14:cNvPr id="43" name="墨迹 42"/>
              <p14:cNvContentPartPr/>
              <p14:nvPr/>
            </p14:nvContentPartPr>
            <p14:xfrm>
              <a:off x="4940300" y="2851150"/>
              <a:ext cx="177800" cy="225425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169"/>
            </p:blipFill>
            <p:spPr>
              <a:xfrm>
                <a:off x="4940300" y="2851150"/>
                <a:ext cx="177800" cy="225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0" p14:bwMode="auto">
            <p14:nvContentPartPr>
              <p14:cNvPr id="44" name="墨迹 43"/>
              <p14:cNvContentPartPr/>
              <p14:nvPr/>
            </p14:nvContentPartPr>
            <p14:xfrm>
              <a:off x="5022850" y="2882900"/>
              <a:ext cx="6350" cy="360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36"/>
            </p:blipFill>
            <p:spPr>
              <a:xfrm>
                <a:off x="5022850" y="288290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1" p14:bwMode="auto">
            <p14:nvContentPartPr>
              <p14:cNvPr id="45" name="墨迹 44"/>
              <p14:cNvContentPartPr/>
              <p14:nvPr/>
            </p14:nvContentPartPr>
            <p14:xfrm>
              <a:off x="5006975" y="2882900"/>
              <a:ext cx="28575" cy="165100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172"/>
            </p:blipFill>
            <p:spPr>
              <a:xfrm>
                <a:off x="5006975" y="2882900"/>
                <a:ext cx="28575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3" p14:bwMode="auto">
            <p14:nvContentPartPr>
              <p14:cNvPr id="46" name="墨迹 45"/>
              <p14:cNvContentPartPr/>
              <p14:nvPr/>
            </p14:nvContentPartPr>
            <p14:xfrm>
              <a:off x="4330700" y="3432175"/>
              <a:ext cx="69850" cy="98425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174"/>
            </p:blipFill>
            <p:spPr>
              <a:xfrm>
                <a:off x="4330700" y="3432175"/>
                <a:ext cx="69850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5" p14:bwMode="auto">
            <p14:nvContentPartPr>
              <p14:cNvPr id="47" name="墨迹 46"/>
              <p14:cNvContentPartPr/>
              <p14:nvPr/>
            </p14:nvContentPartPr>
            <p14:xfrm>
              <a:off x="4270375" y="3375025"/>
              <a:ext cx="171450" cy="225425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176"/>
            </p:blipFill>
            <p:spPr>
              <a:xfrm>
                <a:off x="4270375" y="3375025"/>
                <a:ext cx="171450" cy="225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7" p14:bwMode="auto">
            <p14:nvContentPartPr>
              <p14:cNvPr id="48" name="墨迹 47"/>
              <p14:cNvContentPartPr/>
              <p14:nvPr/>
            </p14:nvContentPartPr>
            <p14:xfrm>
              <a:off x="4213225" y="4102100"/>
              <a:ext cx="174625" cy="225425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178"/>
            </p:blipFill>
            <p:spPr>
              <a:xfrm>
                <a:off x="4213225" y="4102100"/>
                <a:ext cx="174625" cy="225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9" p14:bwMode="auto">
            <p14:nvContentPartPr>
              <p14:cNvPr id="49" name="墨迹 48"/>
              <p14:cNvContentPartPr/>
              <p14:nvPr/>
            </p14:nvContentPartPr>
            <p14:xfrm>
              <a:off x="4794250" y="4610100"/>
              <a:ext cx="114300" cy="123825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180"/>
            </p:blipFill>
            <p:spPr>
              <a:xfrm>
                <a:off x="4794250" y="4610100"/>
                <a:ext cx="114300" cy="123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1" p14:bwMode="auto">
            <p14:nvContentPartPr>
              <p14:cNvPr id="50" name="墨迹 49"/>
              <p14:cNvContentPartPr/>
              <p14:nvPr/>
            </p14:nvContentPartPr>
            <p14:xfrm>
              <a:off x="4848225" y="4670425"/>
              <a:ext cx="15875" cy="146050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182"/>
            </p:blipFill>
            <p:spPr>
              <a:xfrm>
                <a:off x="4848225" y="4670425"/>
                <a:ext cx="15875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3" p14:bwMode="auto">
            <p14:nvContentPartPr>
              <p14:cNvPr id="51" name="墨迹 50"/>
              <p14:cNvContentPartPr/>
              <p14:nvPr/>
            </p14:nvContentPartPr>
            <p14:xfrm>
              <a:off x="4746625" y="4584700"/>
              <a:ext cx="203200" cy="273050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184"/>
            </p:blipFill>
            <p:spPr>
              <a:xfrm>
                <a:off x="4746625" y="4584700"/>
                <a:ext cx="203200" cy="273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5" p14:bwMode="auto">
            <p14:nvContentPartPr>
              <p14:cNvPr id="52" name="墨迹 51"/>
              <p14:cNvContentPartPr/>
              <p14:nvPr/>
            </p14:nvContentPartPr>
            <p14:xfrm>
              <a:off x="8324850" y="3136900"/>
              <a:ext cx="231775" cy="228600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186"/>
            </p:blipFill>
            <p:spPr>
              <a:xfrm>
                <a:off x="8324850" y="3136900"/>
                <a:ext cx="231775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7" p14:bwMode="auto">
            <p14:nvContentPartPr>
              <p14:cNvPr id="53" name="墨迹 52"/>
              <p14:cNvContentPartPr/>
              <p14:nvPr/>
            </p14:nvContentPartPr>
            <p14:xfrm>
              <a:off x="8416925" y="3152775"/>
              <a:ext cx="12700" cy="184150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188"/>
            </p:blipFill>
            <p:spPr>
              <a:xfrm>
                <a:off x="8416925" y="3152775"/>
                <a:ext cx="12700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9" p14:bwMode="auto">
            <p14:nvContentPartPr>
              <p14:cNvPr id="54" name="墨迹 53"/>
              <p14:cNvContentPartPr/>
              <p14:nvPr/>
            </p14:nvContentPartPr>
            <p14:xfrm>
              <a:off x="8670925" y="3133725"/>
              <a:ext cx="215900" cy="206375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190"/>
            </p:blipFill>
            <p:spPr>
              <a:xfrm>
                <a:off x="8670925" y="3133725"/>
                <a:ext cx="215900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1" p14:bwMode="auto">
            <p14:nvContentPartPr>
              <p14:cNvPr id="55" name="墨迹 54"/>
              <p14:cNvContentPartPr/>
              <p14:nvPr/>
            </p14:nvContentPartPr>
            <p14:xfrm>
              <a:off x="8991600" y="3152775"/>
              <a:ext cx="76200" cy="168275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192"/>
            </p:blipFill>
            <p:spPr>
              <a:xfrm>
                <a:off x="8991600" y="3152775"/>
                <a:ext cx="76200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3" p14:bwMode="auto">
            <p14:nvContentPartPr>
              <p14:cNvPr id="56" name="墨迹 55"/>
              <p14:cNvContentPartPr/>
              <p14:nvPr/>
            </p14:nvContentPartPr>
            <p14:xfrm>
              <a:off x="8921750" y="3108325"/>
              <a:ext cx="158750" cy="247650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194"/>
            </p:blipFill>
            <p:spPr>
              <a:xfrm>
                <a:off x="8921750" y="3108325"/>
                <a:ext cx="158750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5" p14:bwMode="auto">
            <p14:nvContentPartPr>
              <p14:cNvPr id="57" name="墨迹 56"/>
              <p14:cNvContentPartPr/>
              <p14:nvPr/>
            </p14:nvContentPartPr>
            <p14:xfrm>
              <a:off x="9156700" y="3136900"/>
              <a:ext cx="139700" cy="98425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196"/>
            </p:blipFill>
            <p:spPr>
              <a:xfrm>
                <a:off x="9156700" y="3136900"/>
                <a:ext cx="139700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7" p14:bwMode="auto">
            <p14:nvContentPartPr>
              <p14:cNvPr id="58" name="墨迹 57"/>
              <p14:cNvContentPartPr/>
              <p14:nvPr/>
            </p14:nvContentPartPr>
            <p14:xfrm>
              <a:off x="9194800" y="3162300"/>
              <a:ext cx="9525" cy="142875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198"/>
            </p:blipFill>
            <p:spPr>
              <a:xfrm>
                <a:off x="9194800" y="3162300"/>
                <a:ext cx="952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9" p14:bwMode="auto">
            <p14:nvContentPartPr>
              <p14:cNvPr id="59" name="墨迹 58"/>
              <p14:cNvContentPartPr/>
              <p14:nvPr/>
            </p14:nvContentPartPr>
            <p14:xfrm>
              <a:off x="9099550" y="3130550"/>
              <a:ext cx="193675" cy="225425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200"/>
            </p:blipFill>
            <p:spPr>
              <a:xfrm>
                <a:off x="9099550" y="3130550"/>
                <a:ext cx="193675" cy="225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1" p14:bwMode="auto">
            <p14:nvContentPartPr>
              <p14:cNvPr id="60" name="墨迹 59"/>
              <p14:cNvContentPartPr/>
              <p14:nvPr/>
            </p14:nvContentPartPr>
            <p14:xfrm>
              <a:off x="9178925" y="3375025"/>
              <a:ext cx="3175" cy="177800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202"/>
            </p:blipFill>
            <p:spPr>
              <a:xfrm>
                <a:off x="9178925" y="3375025"/>
                <a:ext cx="3175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3" p14:bwMode="auto">
            <p14:nvContentPartPr>
              <p14:cNvPr id="61" name="墨迹 60"/>
              <p14:cNvContentPartPr/>
              <p14:nvPr/>
            </p14:nvContentPartPr>
            <p14:xfrm>
              <a:off x="9058275" y="3603625"/>
              <a:ext cx="6350" cy="231775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204"/>
            </p:blipFill>
            <p:spPr>
              <a:xfrm>
                <a:off x="9058275" y="3603625"/>
                <a:ext cx="6350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5" p14:bwMode="auto">
            <p14:nvContentPartPr>
              <p14:cNvPr id="62" name="墨迹 61"/>
              <p14:cNvContentPartPr/>
              <p14:nvPr/>
            </p14:nvContentPartPr>
            <p14:xfrm>
              <a:off x="9058275" y="3559175"/>
              <a:ext cx="85725" cy="146050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206"/>
            </p:blipFill>
            <p:spPr>
              <a:xfrm>
                <a:off x="9058275" y="3559175"/>
                <a:ext cx="85725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7" p14:bwMode="auto">
            <p14:nvContentPartPr>
              <p14:cNvPr id="63" name="墨迹 62"/>
              <p14:cNvContentPartPr/>
              <p14:nvPr/>
            </p14:nvContentPartPr>
            <p14:xfrm>
              <a:off x="9159875" y="3641725"/>
              <a:ext cx="34925" cy="177800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208"/>
            </p:blipFill>
            <p:spPr>
              <a:xfrm>
                <a:off x="9159875" y="3641725"/>
                <a:ext cx="34925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9" p14:bwMode="auto">
            <p14:nvContentPartPr>
              <p14:cNvPr id="64" name="墨迹 63"/>
              <p14:cNvContentPartPr/>
              <p14:nvPr/>
            </p14:nvContentPartPr>
            <p14:xfrm>
              <a:off x="9220200" y="3651250"/>
              <a:ext cx="95250" cy="180975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210"/>
            </p:blipFill>
            <p:spPr>
              <a:xfrm>
                <a:off x="9220200" y="3651250"/>
                <a:ext cx="95250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1" p14:bwMode="auto">
            <p14:nvContentPartPr>
              <p14:cNvPr id="65" name="墨迹 64"/>
              <p14:cNvContentPartPr/>
              <p14:nvPr/>
            </p14:nvContentPartPr>
            <p14:xfrm>
              <a:off x="9255125" y="3587750"/>
              <a:ext cx="133350" cy="276225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212"/>
            </p:blipFill>
            <p:spPr>
              <a:xfrm>
                <a:off x="9255125" y="3587750"/>
                <a:ext cx="133350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3" p14:bwMode="auto">
            <p14:nvContentPartPr>
              <p14:cNvPr id="66" name="墨迹 65"/>
              <p14:cNvContentPartPr/>
              <p14:nvPr/>
            </p14:nvContentPartPr>
            <p14:xfrm>
              <a:off x="5048250" y="3695700"/>
              <a:ext cx="38100" cy="206375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214"/>
            </p:blipFill>
            <p:spPr>
              <a:xfrm>
                <a:off x="5048250" y="3695700"/>
                <a:ext cx="38100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5" p14:bwMode="auto">
            <p14:nvContentPartPr>
              <p14:cNvPr id="67" name="墨迹 66"/>
              <p14:cNvContentPartPr/>
              <p14:nvPr/>
            </p14:nvContentPartPr>
            <p14:xfrm>
              <a:off x="5041900" y="3756025"/>
              <a:ext cx="85725" cy="63500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216"/>
            </p:blipFill>
            <p:spPr>
              <a:xfrm>
                <a:off x="5041900" y="3756025"/>
                <a:ext cx="85725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7" p14:bwMode="auto">
            <p14:nvContentPartPr>
              <p14:cNvPr id="68" name="墨迹 67"/>
              <p14:cNvContentPartPr/>
              <p14:nvPr/>
            </p14:nvContentPartPr>
            <p14:xfrm>
              <a:off x="4991100" y="3708400"/>
              <a:ext cx="152400" cy="257175"/>
            </p14:xfrm>
          </p:contentPart>
        </mc:Choice>
        <mc:Fallback xmlns="">
          <p:pic>
            <p:nvPicPr>
              <p:cNvPr id="68" name="墨迹 67"/>
            </p:nvPicPr>
            <p:blipFill>
              <a:blip r:embed="rId218"/>
            </p:blipFill>
            <p:spPr>
              <a:xfrm>
                <a:off x="4991100" y="3708400"/>
                <a:ext cx="152400" cy="257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9" p14:bwMode="auto">
            <p14:nvContentPartPr>
              <p14:cNvPr id="69" name="墨迹 68"/>
              <p14:cNvContentPartPr/>
              <p14:nvPr/>
            </p14:nvContentPartPr>
            <p14:xfrm>
              <a:off x="5489575" y="3514725"/>
              <a:ext cx="76200" cy="187325"/>
            </p14:xfrm>
          </p:contentPart>
        </mc:Choice>
        <mc:Fallback xmlns="">
          <p:pic>
            <p:nvPicPr>
              <p:cNvPr id="69" name="墨迹 68"/>
            </p:nvPicPr>
            <p:blipFill>
              <a:blip r:embed="rId220"/>
            </p:blipFill>
            <p:spPr>
              <a:xfrm>
                <a:off x="5489575" y="3514725"/>
                <a:ext cx="76200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1" p14:bwMode="auto">
            <p14:nvContentPartPr>
              <p14:cNvPr id="70" name="墨迹 69"/>
              <p14:cNvContentPartPr/>
              <p14:nvPr/>
            </p14:nvContentPartPr>
            <p14:xfrm>
              <a:off x="5422900" y="3514725"/>
              <a:ext cx="161925" cy="244475"/>
            </p14:xfrm>
          </p:contentPart>
        </mc:Choice>
        <mc:Fallback xmlns="">
          <p:pic>
            <p:nvPicPr>
              <p:cNvPr id="70" name="墨迹 69"/>
            </p:nvPicPr>
            <p:blipFill>
              <a:blip r:embed="rId222"/>
            </p:blipFill>
            <p:spPr>
              <a:xfrm>
                <a:off x="5422900" y="3514725"/>
                <a:ext cx="161925" cy="244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3" p14:bwMode="auto">
            <p14:nvContentPartPr>
              <p14:cNvPr id="71" name="墨迹 70"/>
              <p14:cNvContentPartPr/>
              <p14:nvPr/>
            </p14:nvContentPartPr>
            <p14:xfrm>
              <a:off x="5235575" y="4022725"/>
              <a:ext cx="79375" cy="161925"/>
            </p14:xfrm>
          </p:contentPart>
        </mc:Choice>
        <mc:Fallback xmlns="">
          <p:pic>
            <p:nvPicPr>
              <p:cNvPr id="71" name="墨迹 70"/>
            </p:nvPicPr>
            <p:blipFill>
              <a:blip r:embed="rId224"/>
            </p:blipFill>
            <p:spPr>
              <a:xfrm>
                <a:off x="5235575" y="4022725"/>
                <a:ext cx="79375" cy="161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5" p14:bwMode="auto">
            <p14:nvContentPartPr>
              <p14:cNvPr id="72" name="墨迹 71"/>
              <p14:cNvContentPartPr/>
              <p14:nvPr/>
            </p14:nvContentPartPr>
            <p14:xfrm>
              <a:off x="5229225" y="3984625"/>
              <a:ext cx="165100" cy="238125"/>
            </p14:xfrm>
          </p:contentPart>
        </mc:Choice>
        <mc:Fallback xmlns="">
          <p:pic>
            <p:nvPicPr>
              <p:cNvPr id="72" name="墨迹 71"/>
            </p:nvPicPr>
            <p:blipFill>
              <a:blip r:embed="rId226"/>
            </p:blipFill>
            <p:spPr>
              <a:xfrm>
                <a:off x="5229225" y="3984625"/>
                <a:ext cx="165100" cy="238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7" p14:bwMode="auto">
            <p14:nvContentPartPr>
              <p14:cNvPr id="73" name="墨迹 72"/>
              <p14:cNvContentPartPr/>
              <p14:nvPr/>
            </p14:nvContentPartPr>
            <p14:xfrm>
              <a:off x="5349875" y="4603750"/>
              <a:ext cx="66675" cy="180975"/>
            </p14:xfrm>
          </p:contentPart>
        </mc:Choice>
        <mc:Fallback xmlns="">
          <p:pic>
            <p:nvPicPr>
              <p:cNvPr id="73" name="墨迹 72"/>
            </p:nvPicPr>
            <p:blipFill>
              <a:blip r:embed="rId228"/>
            </p:blipFill>
            <p:spPr>
              <a:xfrm>
                <a:off x="5349875" y="4603750"/>
                <a:ext cx="66675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9" p14:bwMode="auto">
            <p14:nvContentPartPr>
              <p14:cNvPr id="74" name="墨迹 73"/>
              <p14:cNvContentPartPr/>
              <p14:nvPr/>
            </p14:nvContentPartPr>
            <p14:xfrm>
              <a:off x="5311775" y="4556125"/>
              <a:ext cx="155575" cy="314325"/>
            </p14:xfrm>
          </p:contentPart>
        </mc:Choice>
        <mc:Fallback xmlns="">
          <p:pic>
            <p:nvPicPr>
              <p:cNvPr id="74" name="墨迹 73"/>
            </p:nvPicPr>
            <p:blipFill>
              <a:blip r:embed="rId230"/>
            </p:blipFill>
            <p:spPr>
              <a:xfrm>
                <a:off x="5311775" y="4556125"/>
                <a:ext cx="155575" cy="314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1" p14:bwMode="auto">
            <p14:nvContentPartPr>
              <p14:cNvPr id="75" name="墨迹 74"/>
              <p14:cNvContentPartPr/>
              <p14:nvPr/>
            </p14:nvContentPartPr>
            <p14:xfrm>
              <a:off x="5645150" y="4829175"/>
              <a:ext cx="101600" cy="250825"/>
            </p14:xfrm>
          </p:contentPart>
        </mc:Choice>
        <mc:Fallback xmlns="">
          <p:pic>
            <p:nvPicPr>
              <p:cNvPr id="75" name="墨迹 74"/>
            </p:nvPicPr>
            <p:blipFill>
              <a:blip r:embed="rId232"/>
            </p:blipFill>
            <p:spPr>
              <a:xfrm>
                <a:off x="5645150" y="4829175"/>
                <a:ext cx="101600" cy="250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3" p14:bwMode="auto">
            <p14:nvContentPartPr>
              <p14:cNvPr id="76" name="墨迹 75"/>
              <p14:cNvContentPartPr/>
              <p14:nvPr/>
            </p14:nvContentPartPr>
            <p14:xfrm>
              <a:off x="5600700" y="4797425"/>
              <a:ext cx="209550" cy="320675"/>
            </p14:xfrm>
          </p:contentPart>
        </mc:Choice>
        <mc:Fallback xmlns="">
          <p:pic>
            <p:nvPicPr>
              <p:cNvPr id="76" name="墨迹 75"/>
            </p:nvPicPr>
            <p:blipFill>
              <a:blip r:embed="rId234"/>
            </p:blipFill>
            <p:spPr>
              <a:xfrm>
                <a:off x="5600700" y="4797425"/>
                <a:ext cx="209550" cy="320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5" p14:bwMode="auto">
            <p14:nvContentPartPr>
              <p14:cNvPr id="77" name="墨迹 76"/>
              <p14:cNvContentPartPr/>
              <p14:nvPr/>
            </p14:nvContentPartPr>
            <p14:xfrm>
              <a:off x="9382125" y="3140075"/>
              <a:ext cx="104775" cy="161925"/>
            </p14:xfrm>
          </p:contentPart>
        </mc:Choice>
        <mc:Fallback xmlns="">
          <p:pic>
            <p:nvPicPr>
              <p:cNvPr id="77" name="墨迹 76"/>
            </p:nvPicPr>
            <p:blipFill>
              <a:blip r:embed="rId236"/>
            </p:blipFill>
            <p:spPr>
              <a:xfrm>
                <a:off x="9382125" y="3140075"/>
                <a:ext cx="104775" cy="161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7" p14:bwMode="auto">
            <p14:nvContentPartPr>
              <p14:cNvPr id="78" name="墨迹 77"/>
              <p14:cNvContentPartPr/>
              <p14:nvPr/>
            </p14:nvContentPartPr>
            <p14:xfrm>
              <a:off x="9388475" y="3165475"/>
              <a:ext cx="95250" cy="9525"/>
            </p14:xfrm>
          </p:contentPart>
        </mc:Choice>
        <mc:Fallback xmlns="">
          <p:pic>
            <p:nvPicPr>
              <p:cNvPr id="78" name="墨迹 77"/>
            </p:nvPicPr>
            <p:blipFill>
              <a:blip r:embed="rId238"/>
            </p:blipFill>
            <p:spPr>
              <a:xfrm>
                <a:off x="9388475" y="3165475"/>
                <a:ext cx="95250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9" p14:bwMode="auto">
            <p14:nvContentPartPr>
              <p14:cNvPr id="79" name="墨迹 78"/>
              <p14:cNvContentPartPr/>
              <p14:nvPr/>
            </p14:nvContentPartPr>
            <p14:xfrm>
              <a:off x="9321800" y="3089275"/>
              <a:ext cx="184150" cy="250825"/>
            </p14:xfrm>
          </p:contentPart>
        </mc:Choice>
        <mc:Fallback xmlns="">
          <p:pic>
            <p:nvPicPr>
              <p:cNvPr id="79" name="墨迹 78"/>
            </p:nvPicPr>
            <p:blipFill>
              <a:blip r:embed="rId240"/>
            </p:blipFill>
            <p:spPr>
              <a:xfrm>
                <a:off x="9321800" y="3089275"/>
                <a:ext cx="184150" cy="250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1" p14:bwMode="auto">
            <p14:nvContentPartPr>
              <p14:cNvPr id="80" name="墨迹 79"/>
              <p14:cNvContentPartPr/>
              <p14:nvPr/>
            </p14:nvContentPartPr>
            <p14:xfrm>
              <a:off x="9547225" y="3079750"/>
              <a:ext cx="95250" cy="206375"/>
            </p14:xfrm>
          </p:contentPart>
        </mc:Choice>
        <mc:Fallback xmlns="">
          <p:pic>
            <p:nvPicPr>
              <p:cNvPr id="80" name="墨迹 79"/>
            </p:nvPicPr>
            <p:blipFill>
              <a:blip r:embed="rId242"/>
            </p:blipFill>
            <p:spPr>
              <a:xfrm>
                <a:off x="9547225" y="3079750"/>
                <a:ext cx="95250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3" p14:bwMode="auto">
            <p14:nvContentPartPr>
              <p14:cNvPr id="81" name="墨迹 80"/>
              <p14:cNvContentPartPr/>
              <p14:nvPr/>
            </p14:nvContentPartPr>
            <p14:xfrm>
              <a:off x="9505950" y="3025775"/>
              <a:ext cx="146050" cy="311150"/>
            </p14:xfrm>
          </p:contentPart>
        </mc:Choice>
        <mc:Fallback xmlns="">
          <p:pic>
            <p:nvPicPr>
              <p:cNvPr id="81" name="墨迹 80"/>
            </p:nvPicPr>
            <p:blipFill>
              <a:blip r:embed="rId244"/>
            </p:blipFill>
            <p:spPr>
              <a:xfrm>
                <a:off x="9505950" y="3025775"/>
                <a:ext cx="146050" cy="311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5" p14:bwMode="auto">
            <p14:nvContentPartPr>
              <p14:cNvPr id="82" name="墨迹 81"/>
              <p14:cNvContentPartPr/>
              <p14:nvPr/>
            </p14:nvContentPartPr>
            <p14:xfrm>
              <a:off x="9721850" y="3130550"/>
              <a:ext cx="79375" cy="142875"/>
            </p14:xfrm>
          </p:contentPart>
        </mc:Choice>
        <mc:Fallback xmlns="">
          <p:pic>
            <p:nvPicPr>
              <p:cNvPr id="82" name="墨迹 81"/>
            </p:nvPicPr>
            <p:blipFill>
              <a:blip r:embed="rId246"/>
            </p:blipFill>
            <p:spPr>
              <a:xfrm>
                <a:off x="9721850" y="3130550"/>
                <a:ext cx="7937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7" p14:bwMode="auto">
            <p14:nvContentPartPr>
              <p14:cNvPr id="83" name="墨迹 82"/>
              <p14:cNvContentPartPr/>
              <p14:nvPr/>
            </p14:nvContentPartPr>
            <p14:xfrm>
              <a:off x="9671050" y="3016250"/>
              <a:ext cx="171450" cy="301625"/>
            </p14:xfrm>
          </p:contentPart>
        </mc:Choice>
        <mc:Fallback xmlns="">
          <p:pic>
            <p:nvPicPr>
              <p:cNvPr id="83" name="墨迹 82"/>
            </p:nvPicPr>
            <p:blipFill>
              <a:blip r:embed="rId248"/>
            </p:blipFill>
            <p:spPr>
              <a:xfrm>
                <a:off x="9671050" y="3016250"/>
                <a:ext cx="171450" cy="301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9" p14:bwMode="auto">
            <p14:nvContentPartPr>
              <p14:cNvPr id="84" name="墨迹 83"/>
              <p14:cNvContentPartPr/>
              <p14:nvPr/>
            </p14:nvContentPartPr>
            <p14:xfrm>
              <a:off x="9883775" y="3114675"/>
              <a:ext cx="95250" cy="174625"/>
            </p14:xfrm>
          </p:contentPart>
        </mc:Choice>
        <mc:Fallback xmlns="">
          <p:pic>
            <p:nvPicPr>
              <p:cNvPr id="84" name="墨迹 83"/>
            </p:nvPicPr>
            <p:blipFill>
              <a:blip r:embed="rId250"/>
            </p:blipFill>
            <p:spPr>
              <a:xfrm>
                <a:off x="9883775" y="3114675"/>
                <a:ext cx="95250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1" p14:bwMode="auto">
            <p14:nvContentPartPr>
              <p14:cNvPr id="85" name="墨迹 84"/>
              <p14:cNvContentPartPr/>
              <p14:nvPr/>
            </p14:nvContentPartPr>
            <p14:xfrm>
              <a:off x="9836150" y="3070225"/>
              <a:ext cx="158750" cy="279400"/>
            </p14:xfrm>
          </p:contentPart>
        </mc:Choice>
        <mc:Fallback xmlns="">
          <p:pic>
            <p:nvPicPr>
              <p:cNvPr id="85" name="墨迹 84"/>
            </p:nvPicPr>
            <p:blipFill>
              <a:blip r:embed="rId252"/>
            </p:blipFill>
            <p:spPr>
              <a:xfrm>
                <a:off x="9836150" y="3070225"/>
                <a:ext cx="158750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3" p14:bwMode="auto">
            <p14:nvContentPartPr>
              <p14:cNvPr id="86" name="墨迹 85"/>
              <p14:cNvContentPartPr/>
              <p14:nvPr/>
            </p14:nvContentPartPr>
            <p14:xfrm>
              <a:off x="10036175" y="3143250"/>
              <a:ext cx="76200" cy="104775"/>
            </p14:xfrm>
          </p:contentPart>
        </mc:Choice>
        <mc:Fallback xmlns="">
          <p:pic>
            <p:nvPicPr>
              <p:cNvPr id="86" name="墨迹 85"/>
            </p:nvPicPr>
            <p:blipFill>
              <a:blip r:embed="rId254"/>
            </p:blipFill>
            <p:spPr>
              <a:xfrm>
                <a:off x="10036175" y="3143250"/>
                <a:ext cx="76200" cy="104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5" p14:bwMode="auto">
            <p14:nvContentPartPr>
              <p14:cNvPr id="87" name="墨迹 86"/>
              <p14:cNvContentPartPr/>
              <p14:nvPr/>
            </p14:nvContentPartPr>
            <p14:xfrm>
              <a:off x="9994900" y="3041650"/>
              <a:ext cx="171450" cy="269875"/>
            </p14:xfrm>
          </p:contentPart>
        </mc:Choice>
        <mc:Fallback xmlns="">
          <p:pic>
            <p:nvPicPr>
              <p:cNvPr id="87" name="墨迹 86"/>
            </p:nvPicPr>
            <p:blipFill>
              <a:blip r:embed="rId256"/>
            </p:blipFill>
            <p:spPr>
              <a:xfrm>
                <a:off x="9994900" y="3041650"/>
                <a:ext cx="171450" cy="269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7" p14:bwMode="auto">
            <p14:nvContentPartPr>
              <p14:cNvPr id="88" name="墨迹 87"/>
              <p14:cNvContentPartPr/>
              <p14:nvPr/>
            </p14:nvContentPartPr>
            <p14:xfrm>
              <a:off x="10029825" y="3359150"/>
              <a:ext cx="6350" cy="187325"/>
            </p14:xfrm>
          </p:contentPart>
        </mc:Choice>
        <mc:Fallback xmlns="">
          <p:pic>
            <p:nvPicPr>
              <p:cNvPr id="88" name="墨迹 87"/>
            </p:nvPicPr>
            <p:blipFill>
              <a:blip r:embed="rId258"/>
            </p:blipFill>
            <p:spPr>
              <a:xfrm>
                <a:off x="10029825" y="3359150"/>
                <a:ext cx="6350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9" p14:bwMode="auto">
            <p14:nvContentPartPr>
              <p14:cNvPr id="89" name="墨迹 88"/>
              <p14:cNvContentPartPr/>
              <p14:nvPr/>
            </p14:nvContentPartPr>
            <p14:xfrm>
              <a:off x="9944100" y="3641725"/>
              <a:ext cx="25400" cy="215900"/>
            </p14:xfrm>
          </p:contentPart>
        </mc:Choice>
        <mc:Fallback xmlns="">
          <p:pic>
            <p:nvPicPr>
              <p:cNvPr id="89" name="墨迹 88"/>
            </p:nvPicPr>
            <p:blipFill>
              <a:blip r:embed="rId260"/>
            </p:blipFill>
            <p:spPr>
              <a:xfrm>
                <a:off x="9944100" y="3641725"/>
                <a:ext cx="25400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1" p14:bwMode="auto">
            <p14:nvContentPartPr>
              <p14:cNvPr id="90" name="墨迹 89"/>
              <p14:cNvContentPartPr/>
              <p14:nvPr/>
            </p14:nvContentPartPr>
            <p14:xfrm>
              <a:off x="9918700" y="3581400"/>
              <a:ext cx="88900" cy="133350"/>
            </p14:xfrm>
          </p:contentPart>
        </mc:Choice>
        <mc:Fallback xmlns="">
          <p:pic>
            <p:nvPicPr>
              <p:cNvPr id="90" name="墨迹 89"/>
            </p:nvPicPr>
            <p:blipFill>
              <a:blip r:embed="rId262"/>
            </p:blipFill>
            <p:spPr>
              <a:xfrm>
                <a:off x="9918700" y="3581400"/>
                <a:ext cx="8890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3" p14:bwMode="auto">
            <p14:nvContentPartPr>
              <p14:cNvPr id="91" name="墨迹 90"/>
              <p14:cNvContentPartPr/>
              <p14:nvPr/>
            </p14:nvContentPartPr>
            <p14:xfrm>
              <a:off x="10036175" y="3635375"/>
              <a:ext cx="34925" cy="158750"/>
            </p14:xfrm>
          </p:contentPart>
        </mc:Choice>
        <mc:Fallback xmlns="">
          <p:pic>
            <p:nvPicPr>
              <p:cNvPr id="91" name="墨迹 90"/>
            </p:nvPicPr>
            <p:blipFill>
              <a:blip r:embed="rId264"/>
            </p:blipFill>
            <p:spPr>
              <a:xfrm>
                <a:off x="10036175" y="3635375"/>
                <a:ext cx="34925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5" p14:bwMode="auto">
            <p14:nvContentPartPr>
              <p14:cNvPr id="92" name="墨迹 91"/>
              <p14:cNvContentPartPr/>
              <p14:nvPr/>
            </p14:nvContentPartPr>
            <p14:xfrm>
              <a:off x="10096500" y="3616325"/>
              <a:ext cx="82550" cy="215900"/>
            </p14:xfrm>
          </p:contentPart>
        </mc:Choice>
        <mc:Fallback xmlns="">
          <p:pic>
            <p:nvPicPr>
              <p:cNvPr id="92" name="墨迹 91"/>
            </p:nvPicPr>
            <p:blipFill>
              <a:blip r:embed="rId266"/>
            </p:blipFill>
            <p:spPr>
              <a:xfrm>
                <a:off x="10096500" y="3616325"/>
                <a:ext cx="82550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7" p14:bwMode="auto">
            <p14:nvContentPartPr>
              <p14:cNvPr id="93" name="墨迹 92"/>
              <p14:cNvContentPartPr/>
              <p14:nvPr/>
            </p14:nvContentPartPr>
            <p14:xfrm>
              <a:off x="10090150" y="3667125"/>
              <a:ext cx="95250" cy="12700"/>
            </p14:xfrm>
          </p:contentPart>
        </mc:Choice>
        <mc:Fallback xmlns="">
          <p:pic>
            <p:nvPicPr>
              <p:cNvPr id="93" name="墨迹 92"/>
            </p:nvPicPr>
            <p:blipFill>
              <a:blip r:embed="rId268"/>
            </p:blipFill>
            <p:spPr>
              <a:xfrm>
                <a:off x="10090150" y="3667125"/>
                <a:ext cx="952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9" p14:bwMode="auto">
            <p14:nvContentPartPr>
              <p14:cNvPr id="94" name="墨迹 93"/>
              <p14:cNvContentPartPr/>
              <p14:nvPr/>
            </p14:nvContentPartPr>
            <p14:xfrm>
              <a:off x="10185400" y="3622675"/>
              <a:ext cx="73025" cy="238125"/>
            </p14:xfrm>
          </p:contentPart>
        </mc:Choice>
        <mc:Fallback xmlns="">
          <p:pic>
            <p:nvPicPr>
              <p:cNvPr id="94" name="墨迹 93"/>
            </p:nvPicPr>
            <p:blipFill>
              <a:blip r:embed="rId270"/>
            </p:blipFill>
            <p:spPr>
              <a:xfrm>
                <a:off x="10185400" y="3622675"/>
                <a:ext cx="73025" cy="238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1" p14:bwMode="auto">
            <p14:nvContentPartPr>
              <p14:cNvPr id="95" name="墨迹 94"/>
              <p14:cNvContentPartPr/>
              <p14:nvPr/>
            </p14:nvContentPartPr>
            <p14:xfrm>
              <a:off x="5921375" y="4041775"/>
              <a:ext cx="158750" cy="193675"/>
            </p14:xfrm>
          </p:contentPart>
        </mc:Choice>
        <mc:Fallback xmlns="">
          <p:pic>
            <p:nvPicPr>
              <p:cNvPr id="95" name="墨迹 94"/>
            </p:nvPicPr>
            <p:blipFill>
              <a:blip r:embed="rId272"/>
            </p:blipFill>
            <p:spPr>
              <a:xfrm>
                <a:off x="5921375" y="4041775"/>
                <a:ext cx="158750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3" p14:bwMode="auto">
            <p14:nvContentPartPr>
              <p14:cNvPr id="96" name="墨迹 95"/>
              <p14:cNvContentPartPr/>
              <p14:nvPr/>
            </p14:nvContentPartPr>
            <p14:xfrm>
              <a:off x="5975350" y="4070350"/>
              <a:ext cx="3175" cy="114300"/>
            </p14:xfrm>
          </p:contentPart>
        </mc:Choice>
        <mc:Fallback xmlns="">
          <p:pic>
            <p:nvPicPr>
              <p:cNvPr id="96" name="墨迹 95"/>
            </p:nvPicPr>
            <p:blipFill>
              <a:blip r:embed="rId274"/>
            </p:blipFill>
            <p:spPr>
              <a:xfrm>
                <a:off x="5975350" y="4070350"/>
                <a:ext cx="3175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5" p14:bwMode="auto">
            <p14:nvContentPartPr>
              <p14:cNvPr id="97" name="墨迹 96"/>
              <p14:cNvContentPartPr/>
              <p14:nvPr/>
            </p14:nvContentPartPr>
            <p14:xfrm>
              <a:off x="5997575" y="4086225"/>
              <a:ext cx="66675" cy="95250"/>
            </p14:xfrm>
          </p:contentPart>
        </mc:Choice>
        <mc:Fallback xmlns="">
          <p:pic>
            <p:nvPicPr>
              <p:cNvPr id="97" name="墨迹 96"/>
            </p:nvPicPr>
            <p:blipFill>
              <a:blip r:embed="rId276"/>
            </p:blipFill>
            <p:spPr>
              <a:xfrm>
                <a:off x="5997575" y="4086225"/>
                <a:ext cx="66675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7" p14:bwMode="auto">
            <p14:nvContentPartPr>
              <p14:cNvPr id="98" name="墨迹 97"/>
              <p14:cNvContentPartPr/>
              <p14:nvPr/>
            </p14:nvContentPartPr>
            <p14:xfrm>
              <a:off x="6283325" y="4025900"/>
              <a:ext cx="177800" cy="177800"/>
            </p14:xfrm>
          </p:contentPart>
        </mc:Choice>
        <mc:Fallback xmlns="">
          <p:pic>
            <p:nvPicPr>
              <p:cNvPr id="98" name="墨迹 97"/>
            </p:nvPicPr>
            <p:blipFill>
              <a:blip r:embed="rId278"/>
            </p:blipFill>
            <p:spPr>
              <a:xfrm>
                <a:off x="6283325" y="4025900"/>
                <a:ext cx="17780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9" p14:bwMode="auto">
            <p14:nvContentPartPr>
              <p14:cNvPr id="99" name="墨迹 98"/>
              <p14:cNvContentPartPr/>
              <p14:nvPr/>
            </p14:nvContentPartPr>
            <p14:xfrm>
              <a:off x="6334125" y="4035425"/>
              <a:ext cx="19050" cy="136525"/>
            </p14:xfrm>
          </p:contentPart>
        </mc:Choice>
        <mc:Fallback xmlns="">
          <p:pic>
            <p:nvPicPr>
              <p:cNvPr id="99" name="墨迹 98"/>
            </p:nvPicPr>
            <p:blipFill>
              <a:blip r:embed="rId280"/>
            </p:blipFill>
            <p:spPr>
              <a:xfrm>
                <a:off x="6334125" y="4035425"/>
                <a:ext cx="19050" cy="136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1" p14:bwMode="auto">
            <p14:nvContentPartPr>
              <p14:cNvPr id="100" name="墨迹 99"/>
              <p14:cNvContentPartPr/>
              <p14:nvPr/>
            </p14:nvContentPartPr>
            <p14:xfrm>
              <a:off x="6384925" y="4041775"/>
              <a:ext cx="15875" cy="158750"/>
            </p14:xfrm>
          </p:contentPart>
        </mc:Choice>
        <mc:Fallback xmlns="">
          <p:pic>
            <p:nvPicPr>
              <p:cNvPr id="100" name="墨迹 99"/>
            </p:nvPicPr>
            <p:blipFill>
              <a:blip r:embed="rId282"/>
            </p:blipFill>
            <p:spPr>
              <a:xfrm>
                <a:off x="6384925" y="4041775"/>
                <a:ext cx="15875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3" p14:bwMode="auto">
            <p14:nvContentPartPr>
              <p14:cNvPr id="101" name="墨迹 100"/>
              <p14:cNvContentPartPr/>
              <p14:nvPr/>
            </p14:nvContentPartPr>
            <p14:xfrm>
              <a:off x="6816725" y="4352925"/>
              <a:ext cx="206375" cy="225425"/>
            </p14:xfrm>
          </p:contentPart>
        </mc:Choice>
        <mc:Fallback xmlns="">
          <p:pic>
            <p:nvPicPr>
              <p:cNvPr id="101" name="墨迹 100"/>
            </p:nvPicPr>
            <p:blipFill>
              <a:blip r:embed="rId284"/>
            </p:blipFill>
            <p:spPr>
              <a:xfrm>
                <a:off x="6816725" y="4352925"/>
                <a:ext cx="206375" cy="225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5" p14:bwMode="auto">
            <p14:nvContentPartPr>
              <p14:cNvPr id="102" name="墨迹 101"/>
              <p14:cNvContentPartPr/>
              <p14:nvPr/>
            </p14:nvContentPartPr>
            <p14:xfrm>
              <a:off x="6873875" y="4378325"/>
              <a:ext cx="9525" cy="146050"/>
            </p14:xfrm>
          </p:contentPart>
        </mc:Choice>
        <mc:Fallback xmlns="">
          <p:pic>
            <p:nvPicPr>
              <p:cNvPr id="102" name="墨迹 101"/>
            </p:nvPicPr>
            <p:blipFill>
              <a:blip r:embed="rId286"/>
            </p:blipFill>
            <p:spPr>
              <a:xfrm>
                <a:off x="6873875" y="4378325"/>
                <a:ext cx="9525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7" p14:bwMode="auto">
            <p14:nvContentPartPr>
              <p14:cNvPr id="103" name="墨迹 102"/>
              <p14:cNvContentPartPr/>
              <p14:nvPr/>
            </p14:nvContentPartPr>
            <p14:xfrm>
              <a:off x="6886575" y="4391025"/>
              <a:ext cx="92075" cy="111125"/>
            </p14:xfrm>
          </p:contentPart>
        </mc:Choice>
        <mc:Fallback xmlns="">
          <p:pic>
            <p:nvPicPr>
              <p:cNvPr id="103" name="墨迹 102"/>
            </p:nvPicPr>
            <p:blipFill>
              <a:blip r:embed="rId288"/>
            </p:blipFill>
            <p:spPr>
              <a:xfrm>
                <a:off x="6886575" y="4391025"/>
                <a:ext cx="92075" cy="111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9" p14:bwMode="auto">
            <p14:nvContentPartPr>
              <p14:cNvPr id="104" name="墨迹 103"/>
              <p14:cNvContentPartPr/>
              <p14:nvPr/>
            </p14:nvContentPartPr>
            <p14:xfrm>
              <a:off x="6096000" y="5286375"/>
              <a:ext cx="244475" cy="206375"/>
            </p14:xfrm>
          </p:contentPart>
        </mc:Choice>
        <mc:Fallback xmlns="">
          <p:pic>
            <p:nvPicPr>
              <p:cNvPr id="104" name="墨迹 103"/>
            </p:nvPicPr>
            <p:blipFill>
              <a:blip r:embed="rId290"/>
            </p:blipFill>
            <p:spPr>
              <a:xfrm>
                <a:off x="6096000" y="5286375"/>
                <a:ext cx="244475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1" p14:bwMode="auto">
            <p14:nvContentPartPr>
              <p14:cNvPr id="105" name="墨迹 104"/>
              <p14:cNvContentPartPr/>
              <p14:nvPr/>
            </p14:nvContentPartPr>
            <p14:xfrm>
              <a:off x="6159500" y="5334000"/>
              <a:ext cx="22225" cy="111125"/>
            </p14:xfrm>
          </p:contentPart>
        </mc:Choice>
        <mc:Fallback xmlns="">
          <p:pic>
            <p:nvPicPr>
              <p:cNvPr id="105" name="墨迹 104"/>
            </p:nvPicPr>
            <p:blipFill>
              <a:blip r:embed="rId292"/>
            </p:blipFill>
            <p:spPr>
              <a:xfrm>
                <a:off x="6159500" y="5334000"/>
                <a:ext cx="22225" cy="111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3" p14:bwMode="auto">
            <p14:nvContentPartPr>
              <p14:cNvPr id="106" name="墨迹 105"/>
              <p14:cNvContentPartPr/>
              <p14:nvPr/>
            </p14:nvContentPartPr>
            <p14:xfrm>
              <a:off x="6191250" y="5334000"/>
              <a:ext cx="69850" cy="114300"/>
            </p14:xfrm>
          </p:contentPart>
        </mc:Choice>
        <mc:Fallback xmlns="">
          <p:pic>
            <p:nvPicPr>
              <p:cNvPr id="106" name="墨迹 105"/>
            </p:nvPicPr>
            <p:blipFill>
              <a:blip r:embed="rId294"/>
            </p:blipFill>
            <p:spPr>
              <a:xfrm>
                <a:off x="6191250" y="5334000"/>
                <a:ext cx="6985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5" p14:bwMode="auto">
            <p14:nvContentPartPr>
              <p14:cNvPr id="107" name="墨迹 106"/>
              <p14:cNvContentPartPr/>
              <p14:nvPr/>
            </p14:nvContentPartPr>
            <p14:xfrm>
              <a:off x="6794500" y="5264150"/>
              <a:ext cx="228600" cy="244475"/>
            </p14:xfrm>
          </p:contentPart>
        </mc:Choice>
        <mc:Fallback xmlns="">
          <p:pic>
            <p:nvPicPr>
              <p:cNvPr id="107" name="墨迹 106"/>
            </p:nvPicPr>
            <p:blipFill>
              <a:blip r:embed="rId296"/>
            </p:blipFill>
            <p:spPr>
              <a:xfrm>
                <a:off x="6794500" y="5264150"/>
                <a:ext cx="228600" cy="244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7" p14:bwMode="auto">
            <p14:nvContentPartPr>
              <p14:cNvPr id="108" name="墨迹 107"/>
              <p14:cNvContentPartPr/>
              <p14:nvPr/>
            </p14:nvContentPartPr>
            <p14:xfrm>
              <a:off x="6819900" y="5311775"/>
              <a:ext cx="22225" cy="120650"/>
            </p14:xfrm>
          </p:contentPart>
        </mc:Choice>
        <mc:Fallback xmlns="">
          <p:pic>
            <p:nvPicPr>
              <p:cNvPr id="108" name="墨迹 107"/>
            </p:nvPicPr>
            <p:blipFill>
              <a:blip r:embed="rId298"/>
            </p:blipFill>
            <p:spPr>
              <a:xfrm>
                <a:off x="6819900" y="5311775"/>
                <a:ext cx="22225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9" p14:bwMode="auto">
            <p14:nvContentPartPr>
              <p14:cNvPr id="109" name="墨迹 108"/>
              <p14:cNvContentPartPr/>
              <p14:nvPr/>
            </p14:nvContentPartPr>
            <p14:xfrm>
              <a:off x="6861175" y="5286375"/>
              <a:ext cx="76200" cy="101600"/>
            </p14:xfrm>
          </p:contentPart>
        </mc:Choice>
        <mc:Fallback xmlns="">
          <p:pic>
            <p:nvPicPr>
              <p:cNvPr id="109" name="墨迹 108"/>
            </p:nvPicPr>
            <p:blipFill>
              <a:blip r:embed="rId300"/>
            </p:blipFill>
            <p:spPr>
              <a:xfrm>
                <a:off x="6861175" y="5286375"/>
                <a:ext cx="7620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1" p14:bwMode="auto">
            <p14:nvContentPartPr>
              <p14:cNvPr id="110" name="墨迹 109"/>
              <p14:cNvContentPartPr/>
              <p14:nvPr/>
            </p14:nvContentPartPr>
            <p14:xfrm>
              <a:off x="6918325" y="5299075"/>
              <a:ext cx="22225" cy="152400"/>
            </p14:xfrm>
          </p:contentPart>
        </mc:Choice>
        <mc:Fallback xmlns="">
          <p:pic>
            <p:nvPicPr>
              <p:cNvPr id="110" name="墨迹 109"/>
            </p:nvPicPr>
            <p:blipFill>
              <a:blip r:embed="rId302"/>
            </p:blipFill>
            <p:spPr>
              <a:xfrm>
                <a:off x="6918325" y="5299075"/>
                <a:ext cx="22225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3" p14:bwMode="auto">
            <p14:nvContentPartPr>
              <p14:cNvPr id="111" name="墨迹 110"/>
              <p14:cNvContentPartPr/>
              <p14:nvPr/>
            </p14:nvContentPartPr>
            <p14:xfrm>
              <a:off x="10207625" y="3028950"/>
              <a:ext cx="254000" cy="257175"/>
            </p14:xfrm>
          </p:contentPart>
        </mc:Choice>
        <mc:Fallback xmlns="">
          <p:pic>
            <p:nvPicPr>
              <p:cNvPr id="111" name="墨迹 110"/>
            </p:nvPicPr>
            <p:blipFill>
              <a:blip r:embed="rId304"/>
            </p:blipFill>
            <p:spPr>
              <a:xfrm>
                <a:off x="10207625" y="3028950"/>
                <a:ext cx="254000" cy="257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5" p14:bwMode="auto">
            <p14:nvContentPartPr>
              <p14:cNvPr id="112" name="墨迹 111"/>
              <p14:cNvContentPartPr/>
              <p14:nvPr/>
            </p14:nvContentPartPr>
            <p14:xfrm>
              <a:off x="10223500" y="3117850"/>
              <a:ext cx="15875" cy="98425"/>
            </p14:xfrm>
          </p:contentPart>
        </mc:Choice>
        <mc:Fallback xmlns="">
          <p:pic>
            <p:nvPicPr>
              <p:cNvPr id="112" name="墨迹 111"/>
            </p:nvPicPr>
            <p:blipFill>
              <a:blip r:embed="rId306"/>
            </p:blipFill>
            <p:spPr>
              <a:xfrm>
                <a:off x="10223500" y="3117850"/>
                <a:ext cx="15875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7" p14:bwMode="auto">
            <p14:nvContentPartPr>
              <p14:cNvPr id="113" name="墨迹 112"/>
              <p14:cNvContentPartPr/>
              <p14:nvPr/>
            </p14:nvContentPartPr>
            <p14:xfrm>
              <a:off x="10280650" y="3111500"/>
              <a:ext cx="360" cy="155575"/>
            </p14:xfrm>
          </p:contentPart>
        </mc:Choice>
        <mc:Fallback xmlns="">
          <p:pic>
            <p:nvPicPr>
              <p:cNvPr id="113" name="墨迹 112"/>
            </p:nvPicPr>
            <p:blipFill>
              <a:blip r:embed="rId308"/>
            </p:blipFill>
            <p:spPr>
              <a:xfrm>
                <a:off x="10280650" y="3111500"/>
                <a:ext cx="360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9" p14:bwMode="auto">
            <p14:nvContentPartPr>
              <p14:cNvPr id="114" name="墨迹 113"/>
              <p14:cNvContentPartPr/>
              <p14:nvPr/>
            </p14:nvContentPartPr>
            <p14:xfrm>
              <a:off x="10347325" y="3117850"/>
              <a:ext cx="9525" cy="117475"/>
            </p14:xfrm>
          </p:contentPart>
        </mc:Choice>
        <mc:Fallback xmlns="">
          <p:pic>
            <p:nvPicPr>
              <p:cNvPr id="114" name="墨迹 113"/>
            </p:nvPicPr>
            <p:blipFill>
              <a:blip r:embed="rId310"/>
            </p:blipFill>
            <p:spPr>
              <a:xfrm>
                <a:off x="10347325" y="3117850"/>
                <a:ext cx="9525" cy="117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1" p14:bwMode="auto">
            <p14:nvContentPartPr>
              <p14:cNvPr id="115" name="墨迹 114"/>
              <p14:cNvContentPartPr/>
              <p14:nvPr/>
            </p14:nvContentPartPr>
            <p14:xfrm>
              <a:off x="10477500" y="3016250"/>
              <a:ext cx="234950" cy="279400"/>
            </p14:xfrm>
          </p:contentPart>
        </mc:Choice>
        <mc:Fallback xmlns="">
          <p:pic>
            <p:nvPicPr>
              <p:cNvPr id="115" name="墨迹 114"/>
            </p:nvPicPr>
            <p:blipFill>
              <a:blip r:embed="rId312"/>
            </p:blipFill>
            <p:spPr>
              <a:xfrm>
                <a:off x="10477500" y="3016250"/>
                <a:ext cx="234950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3" p14:bwMode="auto">
            <p14:nvContentPartPr>
              <p14:cNvPr id="116" name="墨迹 115"/>
              <p14:cNvContentPartPr/>
              <p14:nvPr/>
            </p14:nvContentPartPr>
            <p14:xfrm>
              <a:off x="10525125" y="3070225"/>
              <a:ext cx="6350" cy="152400"/>
            </p14:xfrm>
          </p:contentPart>
        </mc:Choice>
        <mc:Fallback xmlns="">
          <p:pic>
            <p:nvPicPr>
              <p:cNvPr id="116" name="墨迹 115"/>
            </p:nvPicPr>
            <p:blipFill>
              <a:blip r:embed="rId314"/>
            </p:blipFill>
            <p:spPr>
              <a:xfrm>
                <a:off x="10525125" y="3070225"/>
                <a:ext cx="635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5" p14:bwMode="auto">
            <p14:nvContentPartPr>
              <p14:cNvPr id="117" name="墨迹 116"/>
              <p14:cNvContentPartPr/>
              <p14:nvPr/>
            </p14:nvContentPartPr>
            <p14:xfrm>
              <a:off x="10541000" y="3117850"/>
              <a:ext cx="85725" cy="79375"/>
            </p14:xfrm>
          </p:contentPart>
        </mc:Choice>
        <mc:Fallback xmlns="">
          <p:pic>
            <p:nvPicPr>
              <p:cNvPr id="117" name="墨迹 116"/>
            </p:nvPicPr>
            <p:blipFill>
              <a:blip r:embed="rId316"/>
            </p:blipFill>
            <p:spPr>
              <a:xfrm>
                <a:off x="10541000" y="3117850"/>
                <a:ext cx="85725" cy="79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7" p14:bwMode="auto">
            <p14:nvContentPartPr>
              <p14:cNvPr id="118" name="墨迹 117"/>
              <p14:cNvContentPartPr/>
              <p14:nvPr/>
            </p14:nvContentPartPr>
            <p14:xfrm>
              <a:off x="10721975" y="2997200"/>
              <a:ext cx="234950" cy="263525"/>
            </p14:xfrm>
          </p:contentPart>
        </mc:Choice>
        <mc:Fallback xmlns="">
          <p:pic>
            <p:nvPicPr>
              <p:cNvPr id="118" name="墨迹 117"/>
            </p:nvPicPr>
            <p:blipFill>
              <a:blip r:embed="rId318"/>
            </p:blipFill>
            <p:spPr>
              <a:xfrm>
                <a:off x="10721975" y="2997200"/>
                <a:ext cx="234950" cy="263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9" p14:bwMode="auto">
            <p14:nvContentPartPr>
              <p14:cNvPr id="119" name="墨迹 118"/>
              <p14:cNvContentPartPr/>
              <p14:nvPr/>
            </p14:nvContentPartPr>
            <p14:xfrm>
              <a:off x="10766425" y="3032125"/>
              <a:ext cx="19050" cy="146050"/>
            </p14:xfrm>
          </p:contentPart>
        </mc:Choice>
        <mc:Fallback xmlns="">
          <p:pic>
            <p:nvPicPr>
              <p:cNvPr id="119" name="墨迹 118"/>
            </p:nvPicPr>
            <p:blipFill>
              <a:blip r:embed="rId320"/>
            </p:blipFill>
            <p:spPr>
              <a:xfrm>
                <a:off x="10766425" y="3032125"/>
                <a:ext cx="1905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1" p14:bwMode="auto">
            <p14:nvContentPartPr>
              <p14:cNvPr id="120" name="墨迹 119"/>
              <p14:cNvContentPartPr/>
              <p14:nvPr/>
            </p14:nvContentPartPr>
            <p14:xfrm>
              <a:off x="10801350" y="3038475"/>
              <a:ext cx="82550" cy="168275"/>
            </p14:xfrm>
          </p:contentPart>
        </mc:Choice>
        <mc:Fallback xmlns="">
          <p:pic>
            <p:nvPicPr>
              <p:cNvPr id="120" name="墨迹 119"/>
            </p:nvPicPr>
            <p:blipFill>
              <a:blip r:embed="rId322"/>
            </p:blipFill>
            <p:spPr>
              <a:xfrm>
                <a:off x="10801350" y="3038475"/>
                <a:ext cx="82550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3" p14:bwMode="auto">
            <p14:nvContentPartPr>
              <p14:cNvPr id="121" name="墨迹 120"/>
              <p14:cNvContentPartPr/>
              <p14:nvPr/>
            </p14:nvContentPartPr>
            <p14:xfrm>
              <a:off x="10982325" y="3003550"/>
              <a:ext cx="180975" cy="209550"/>
            </p14:xfrm>
          </p:contentPart>
        </mc:Choice>
        <mc:Fallback xmlns="">
          <p:pic>
            <p:nvPicPr>
              <p:cNvPr id="121" name="墨迹 120"/>
            </p:nvPicPr>
            <p:blipFill>
              <a:blip r:embed="rId324"/>
            </p:blipFill>
            <p:spPr>
              <a:xfrm>
                <a:off x="10982325" y="3003550"/>
                <a:ext cx="180975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5" p14:bwMode="auto">
            <p14:nvContentPartPr>
              <p14:cNvPr id="122" name="墨迹 121"/>
              <p14:cNvContentPartPr/>
              <p14:nvPr/>
            </p14:nvContentPartPr>
            <p14:xfrm>
              <a:off x="11010900" y="3016250"/>
              <a:ext cx="19050" cy="146050"/>
            </p14:xfrm>
          </p:contentPart>
        </mc:Choice>
        <mc:Fallback xmlns="">
          <p:pic>
            <p:nvPicPr>
              <p:cNvPr id="122" name="墨迹 121"/>
            </p:nvPicPr>
            <p:blipFill>
              <a:blip r:embed="rId326"/>
            </p:blipFill>
            <p:spPr>
              <a:xfrm>
                <a:off x="11010900" y="3016250"/>
                <a:ext cx="1905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7" p14:bwMode="auto">
            <p14:nvContentPartPr>
              <p14:cNvPr id="123" name="墨迹 122"/>
              <p14:cNvContentPartPr/>
              <p14:nvPr/>
            </p14:nvContentPartPr>
            <p14:xfrm>
              <a:off x="11023600" y="3028950"/>
              <a:ext cx="66675" cy="101600"/>
            </p14:xfrm>
          </p:contentPart>
        </mc:Choice>
        <mc:Fallback xmlns="">
          <p:pic>
            <p:nvPicPr>
              <p:cNvPr id="123" name="墨迹 122"/>
            </p:nvPicPr>
            <p:blipFill>
              <a:blip r:embed="rId328"/>
            </p:blipFill>
            <p:spPr>
              <a:xfrm>
                <a:off x="11023600" y="3028950"/>
                <a:ext cx="66675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9" p14:bwMode="auto">
            <p14:nvContentPartPr>
              <p14:cNvPr id="124" name="墨迹 123"/>
              <p14:cNvContentPartPr/>
              <p14:nvPr/>
            </p14:nvContentPartPr>
            <p14:xfrm>
              <a:off x="11061700" y="3032125"/>
              <a:ext cx="6350" cy="161925"/>
            </p14:xfrm>
          </p:contentPart>
        </mc:Choice>
        <mc:Fallback xmlns="">
          <p:pic>
            <p:nvPicPr>
              <p:cNvPr id="124" name="墨迹 123"/>
            </p:nvPicPr>
            <p:blipFill>
              <a:blip r:embed="rId330"/>
            </p:blipFill>
            <p:spPr>
              <a:xfrm>
                <a:off x="11061700" y="3032125"/>
                <a:ext cx="6350" cy="161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1" p14:bwMode="auto">
            <p14:nvContentPartPr>
              <p14:cNvPr id="125" name="墨迹 124"/>
              <p14:cNvContentPartPr/>
              <p14:nvPr/>
            </p14:nvContentPartPr>
            <p14:xfrm>
              <a:off x="11010900" y="3213100"/>
              <a:ext cx="25400" cy="276225"/>
            </p14:xfrm>
          </p:contentPart>
        </mc:Choice>
        <mc:Fallback xmlns="">
          <p:pic>
            <p:nvPicPr>
              <p:cNvPr id="125" name="墨迹 124"/>
            </p:nvPicPr>
            <p:blipFill>
              <a:blip r:embed="rId332"/>
            </p:blipFill>
            <p:spPr>
              <a:xfrm>
                <a:off x="11010900" y="3213100"/>
                <a:ext cx="25400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3" p14:bwMode="auto">
            <p14:nvContentPartPr>
              <p14:cNvPr id="126" name="墨迹 125"/>
              <p14:cNvContentPartPr/>
              <p14:nvPr/>
            </p14:nvContentPartPr>
            <p14:xfrm>
              <a:off x="10912475" y="3527425"/>
              <a:ext cx="9525" cy="219075"/>
            </p14:xfrm>
          </p:contentPart>
        </mc:Choice>
        <mc:Fallback xmlns="">
          <p:pic>
            <p:nvPicPr>
              <p:cNvPr id="126" name="墨迹 125"/>
            </p:nvPicPr>
            <p:blipFill>
              <a:blip r:embed="rId334"/>
            </p:blipFill>
            <p:spPr>
              <a:xfrm>
                <a:off x="10912475" y="3527425"/>
                <a:ext cx="9525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5" p14:bwMode="auto">
            <p14:nvContentPartPr>
              <p14:cNvPr id="127" name="墨迹 126"/>
              <p14:cNvContentPartPr/>
              <p14:nvPr/>
            </p14:nvContentPartPr>
            <p14:xfrm>
              <a:off x="10896600" y="3514725"/>
              <a:ext cx="107950" cy="76200"/>
            </p14:xfrm>
          </p:contentPart>
        </mc:Choice>
        <mc:Fallback xmlns="">
          <p:pic>
            <p:nvPicPr>
              <p:cNvPr id="127" name="墨迹 126"/>
            </p:nvPicPr>
            <p:blipFill>
              <a:blip r:embed="rId336"/>
            </p:blipFill>
            <p:spPr>
              <a:xfrm>
                <a:off x="10896600" y="3514725"/>
                <a:ext cx="10795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7" p14:bwMode="auto">
            <p14:nvContentPartPr>
              <p14:cNvPr id="128" name="墨迹 127"/>
              <p14:cNvContentPartPr/>
              <p14:nvPr/>
            </p14:nvContentPartPr>
            <p14:xfrm>
              <a:off x="11020425" y="3521075"/>
              <a:ext cx="44450" cy="152400"/>
            </p14:xfrm>
          </p:contentPart>
        </mc:Choice>
        <mc:Fallback xmlns="">
          <p:pic>
            <p:nvPicPr>
              <p:cNvPr id="128" name="墨迹 127"/>
            </p:nvPicPr>
            <p:blipFill>
              <a:blip r:embed="rId338"/>
            </p:blipFill>
            <p:spPr>
              <a:xfrm>
                <a:off x="11020425" y="3521075"/>
                <a:ext cx="4445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9" p14:bwMode="auto">
            <p14:nvContentPartPr>
              <p14:cNvPr id="129" name="墨迹 128"/>
              <p14:cNvContentPartPr/>
              <p14:nvPr/>
            </p14:nvContentPartPr>
            <p14:xfrm>
              <a:off x="11068050" y="3540125"/>
              <a:ext cx="114300" cy="120650"/>
            </p14:xfrm>
          </p:contentPart>
        </mc:Choice>
        <mc:Fallback xmlns="">
          <p:pic>
            <p:nvPicPr>
              <p:cNvPr id="129" name="墨迹 128"/>
            </p:nvPicPr>
            <p:blipFill>
              <a:blip r:embed="rId340"/>
            </p:blipFill>
            <p:spPr>
              <a:xfrm>
                <a:off x="11068050" y="3540125"/>
                <a:ext cx="11430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1" p14:bwMode="auto">
            <p14:nvContentPartPr>
              <p14:cNvPr id="130" name="墨迹 129"/>
              <p14:cNvContentPartPr/>
              <p14:nvPr/>
            </p14:nvContentPartPr>
            <p14:xfrm>
              <a:off x="11137900" y="3492500"/>
              <a:ext cx="98425" cy="263525"/>
            </p14:xfrm>
          </p:contentPart>
        </mc:Choice>
        <mc:Fallback xmlns="">
          <p:pic>
            <p:nvPicPr>
              <p:cNvPr id="130" name="墨迹 129"/>
            </p:nvPicPr>
            <p:blipFill>
              <a:blip r:embed="rId342"/>
            </p:blipFill>
            <p:spPr>
              <a:xfrm>
                <a:off x="11137900" y="3492500"/>
                <a:ext cx="98425" cy="263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3" p14:bwMode="auto">
            <p14:nvContentPartPr>
              <p14:cNvPr id="131" name="墨迹 130"/>
              <p14:cNvContentPartPr/>
              <p14:nvPr/>
            </p14:nvContentPartPr>
            <p14:xfrm>
              <a:off x="7277100" y="4152900"/>
              <a:ext cx="285750" cy="254000"/>
            </p14:xfrm>
          </p:contentPart>
        </mc:Choice>
        <mc:Fallback xmlns="">
          <p:pic>
            <p:nvPicPr>
              <p:cNvPr id="131" name="墨迹 130"/>
            </p:nvPicPr>
            <p:blipFill>
              <a:blip r:embed="rId344"/>
            </p:blipFill>
            <p:spPr>
              <a:xfrm>
                <a:off x="7277100" y="4152900"/>
                <a:ext cx="285750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5" p14:bwMode="auto">
            <p14:nvContentPartPr>
              <p14:cNvPr id="132" name="墨迹 131"/>
              <p14:cNvContentPartPr/>
              <p14:nvPr/>
            </p14:nvContentPartPr>
            <p14:xfrm>
              <a:off x="7331075" y="4191000"/>
              <a:ext cx="12700" cy="146050"/>
            </p14:xfrm>
          </p:contentPart>
        </mc:Choice>
        <mc:Fallback xmlns="">
          <p:pic>
            <p:nvPicPr>
              <p:cNvPr id="132" name="墨迹 131"/>
            </p:nvPicPr>
            <p:blipFill>
              <a:blip r:embed="rId346"/>
            </p:blipFill>
            <p:spPr>
              <a:xfrm>
                <a:off x="7331075" y="4191000"/>
                <a:ext cx="1270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7" p14:bwMode="auto">
            <p14:nvContentPartPr>
              <p14:cNvPr id="133" name="墨迹 132"/>
              <p14:cNvContentPartPr/>
              <p14:nvPr/>
            </p14:nvContentPartPr>
            <p14:xfrm>
              <a:off x="7378700" y="4156075"/>
              <a:ext cx="79375" cy="206375"/>
            </p14:xfrm>
          </p:contentPart>
        </mc:Choice>
        <mc:Fallback xmlns="">
          <p:pic>
            <p:nvPicPr>
              <p:cNvPr id="133" name="墨迹 132"/>
            </p:nvPicPr>
            <p:blipFill>
              <a:blip r:embed="rId348"/>
            </p:blipFill>
            <p:spPr>
              <a:xfrm>
                <a:off x="7378700" y="4156075"/>
                <a:ext cx="79375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9" p14:bwMode="auto">
            <p14:nvContentPartPr>
              <p14:cNvPr id="134" name="墨迹 133"/>
              <p14:cNvContentPartPr/>
              <p14:nvPr/>
            </p14:nvContentPartPr>
            <p14:xfrm>
              <a:off x="7385050" y="4187825"/>
              <a:ext cx="98425" cy="15875"/>
            </p14:xfrm>
          </p:contentPart>
        </mc:Choice>
        <mc:Fallback xmlns="">
          <p:pic>
            <p:nvPicPr>
              <p:cNvPr id="134" name="墨迹 133"/>
            </p:nvPicPr>
            <p:blipFill>
              <a:blip r:embed="rId350"/>
            </p:blipFill>
            <p:spPr>
              <a:xfrm>
                <a:off x="7385050" y="4187825"/>
                <a:ext cx="98425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1" p14:bwMode="auto">
            <p14:nvContentPartPr>
              <p14:cNvPr id="135" name="墨迹 134"/>
              <p14:cNvContentPartPr/>
              <p14:nvPr/>
            </p14:nvContentPartPr>
            <p14:xfrm>
              <a:off x="11239500" y="3019425"/>
              <a:ext cx="6350" cy="360"/>
            </p14:xfrm>
          </p:contentPart>
        </mc:Choice>
        <mc:Fallback xmlns="">
          <p:pic>
            <p:nvPicPr>
              <p:cNvPr id="135" name="墨迹 134"/>
            </p:nvPicPr>
            <p:blipFill>
              <a:blip r:embed="rId36"/>
            </p:blipFill>
            <p:spPr>
              <a:xfrm>
                <a:off x="11239500" y="30194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2" p14:bwMode="auto">
            <p14:nvContentPartPr>
              <p14:cNvPr id="136" name="墨迹 135"/>
              <p14:cNvContentPartPr/>
              <p14:nvPr/>
            </p14:nvContentPartPr>
            <p14:xfrm>
              <a:off x="11214100" y="2955925"/>
              <a:ext cx="238125" cy="288925"/>
            </p14:xfrm>
          </p:contentPart>
        </mc:Choice>
        <mc:Fallback xmlns="">
          <p:pic>
            <p:nvPicPr>
              <p:cNvPr id="136" name="墨迹 135"/>
            </p:nvPicPr>
            <p:blipFill>
              <a:blip r:embed="rId353"/>
            </p:blipFill>
            <p:spPr>
              <a:xfrm>
                <a:off x="11214100" y="2955925"/>
                <a:ext cx="238125" cy="288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4" p14:bwMode="auto">
            <p14:nvContentPartPr>
              <p14:cNvPr id="137" name="墨迹 136"/>
              <p14:cNvContentPartPr/>
              <p14:nvPr/>
            </p14:nvContentPartPr>
            <p14:xfrm>
              <a:off x="11261725" y="2978150"/>
              <a:ext cx="44450" cy="193675"/>
            </p14:xfrm>
          </p:contentPart>
        </mc:Choice>
        <mc:Fallback xmlns="">
          <p:pic>
            <p:nvPicPr>
              <p:cNvPr id="137" name="墨迹 136"/>
            </p:nvPicPr>
            <p:blipFill>
              <a:blip r:embed="rId355"/>
            </p:blipFill>
            <p:spPr>
              <a:xfrm>
                <a:off x="11261725" y="2978150"/>
                <a:ext cx="44450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6" p14:bwMode="auto">
            <p14:nvContentPartPr>
              <p14:cNvPr id="138" name="墨迹 137"/>
              <p14:cNvContentPartPr/>
              <p14:nvPr/>
            </p14:nvContentPartPr>
            <p14:xfrm>
              <a:off x="11306175" y="2994025"/>
              <a:ext cx="79375" cy="190500"/>
            </p14:xfrm>
          </p:contentPart>
        </mc:Choice>
        <mc:Fallback xmlns="">
          <p:pic>
            <p:nvPicPr>
              <p:cNvPr id="138" name="墨迹 137"/>
            </p:nvPicPr>
            <p:blipFill>
              <a:blip r:embed="rId357"/>
            </p:blipFill>
            <p:spPr>
              <a:xfrm>
                <a:off x="11306175" y="2994025"/>
                <a:ext cx="79375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8" p14:bwMode="auto">
            <p14:nvContentPartPr>
              <p14:cNvPr id="139" name="墨迹 138"/>
              <p14:cNvContentPartPr/>
              <p14:nvPr/>
            </p14:nvContentPartPr>
            <p14:xfrm>
              <a:off x="11350625" y="3019425"/>
              <a:ext cx="69850" cy="15875"/>
            </p14:xfrm>
          </p:contentPart>
        </mc:Choice>
        <mc:Fallback xmlns="">
          <p:pic>
            <p:nvPicPr>
              <p:cNvPr id="139" name="墨迹 138"/>
            </p:nvPicPr>
            <p:blipFill>
              <a:blip r:embed="rId359"/>
            </p:blipFill>
            <p:spPr>
              <a:xfrm>
                <a:off x="11350625" y="3019425"/>
                <a:ext cx="69850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0" p14:bwMode="auto">
            <p14:nvContentPartPr>
              <p14:cNvPr id="140" name="墨迹 139"/>
              <p14:cNvContentPartPr/>
              <p14:nvPr/>
            </p14:nvContentPartPr>
            <p14:xfrm>
              <a:off x="11372850" y="3276600"/>
              <a:ext cx="22225" cy="187325"/>
            </p14:xfrm>
          </p:contentPart>
        </mc:Choice>
        <mc:Fallback xmlns="">
          <p:pic>
            <p:nvPicPr>
              <p:cNvPr id="140" name="墨迹 139"/>
            </p:nvPicPr>
            <p:blipFill>
              <a:blip r:embed="rId361"/>
            </p:blipFill>
            <p:spPr>
              <a:xfrm>
                <a:off x="11372850" y="3276600"/>
                <a:ext cx="22225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2" p14:bwMode="auto">
            <p14:nvContentPartPr>
              <p14:cNvPr id="141" name="墨迹 140"/>
              <p14:cNvContentPartPr/>
              <p14:nvPr/>
            </p14:nvContentPartPr>
            <p14:xfrm>
              <a:off x="11369675" y="3482975"/>
              <a:ext cx="19050" cy="238125"/>
            </p14:xfrm>
          </p:contentPart>
        </mc:Choice>
        <mc:Fallback xmlns="">
          <p:pic>
            <p:nvPicPr>
              <p:cNvPr id="141" name="墨迹 140"/>
            </p:nvPicPr>
            <p:blipFill>
              <a:blip r:embed="rId363"/>
            </p:blipFill>
            <p:spPr>
              <a:xfrm>
                <a:off x="11369675" y="3482975"/>
                <a:ext cx="19050" cy="238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4" p14:bwMode="auto">
            <p14:nvContentPartPr>
              <p14:cNvPr id="142" name="墨迹 141"/>
              <p14:cNvContentPartPr/>
              <p14:nvPr/>
            </p14:nvContentPartPr>
            <p14:xfrm>
              <a:off x="11360150" y="3470275"/>
              <a:ext cx="60325" cy="95250"/>
            </p14:xfrm>
          </p:contentPart>
        </mc:Choice>
        <mc:Fallback xmlns="">
          <p:pic>
            <p:nvPicPr>
              <p:cNvPr id="142" name="墨迹 141"/>
            </p:nvPicPr>
            <p:blipFill>
              <a:blip r:embed="rId365"/>
            </p:blipFill>
            <p:spPr>
              <a:xfrm>
                <a:off x="11360150" y="3470275"/>
                <a:ext cx="60325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6" p14:bwMode="auto">
            <p14:nvContentPartPr>
              <p14:cNvPr id="143" name="墨迹 142"/>
              <p14:cNvContentPartPr/>
              <p14:nvPr/>
            </p14:nvContentPartPr>
            <p14:xfrm>
              <a:off x="11414125" y="3508375"/>
              <a:ext cx="38100" cy="152400"/>
            </p14:xfrm>
          </p:contentPart>
        </mc:Choice>
        <mc:Fallback xmlns="">
          <p:pic>
            <p:nvPicPr>
              <p:cNvPr id="143" name="墨迹 142"/>
            </p:nvPicPr>
            <p:blipFill>
              <a:blip r:embed="rId367"/>
            </p:blipFill>
            <p:spPr>
              <a:xfrm>
                <a:off x="11414125" y="3508375"/>
                <a:ext cx="3810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8" p14:bwMode="auto">
            <p14:nvContentPartPr>
              <p14:cNvPr id="144" name="墨迹 143"/>
              <p14:cNvContentPartPr/>
              <p14:nvPr/>
            </p14:nvContentPartPr>
            <p14:xfrm>
              <a:off x="11430000" y="3568700"/>
              <a:ext cx="53975" cy="6350"/>
            </p14:xfrm>
          </p:contentPart>
        </mc:Choice>
        <mc:Fallback xmlns="">
          <p:pic>
            <p:nvPicPr>
              <p:cNvPr id="144" name="墨迹 143"/>
            </p:nvPicPr>
            <p:blipFill>
              <a:blip r:embed="rId369"/>
            </p:blipFill>
            <p:spPr>
              <a:xfrm>
                <a:off x="11430000" y="3568700"/>
                <a:ext cx="53975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0" p14:bwMode="auto">
            <p14:nvContentPartPr>
              <p14:cNvPr id="145" name="墨迹 144"/>
              <p14:cNvContentPartPr/>
              <p14:nvPr/>
            </p14:nvContentPartPr>
            <p14:xfrm>
              <a:off x="11483975" y="3521075"/>
              <a:ext cx="79375" cy="174625"/>
            </p14:xfrm>
          </p:contentPart>
        </mc:Choice>
        <mc:Fallback xmlns="">
          <p:pic>
            <p:nvPicPr>
              <p:cNvPr id="145" name="墨迹 144"/>
            </p:nvPicPr>
            <p:blipFill>
              <a:blip r:embed="rId371"/>
            </p:blipFill>
            <p:spPr>
              <a:xfrm>
                <a:off x="11483975" y="3521075"/>
                <a:ext cx="79375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2" p14:bwMode="auto">
            <p14:nvContentPartPr>
              <p14:cNvPr id="146" name="墨迹 145"/>
              <p14:cNvContentPartPr/>
              <p14:nvPr/>
            </p14:nvContentPartPr>
            <p14:xfrm>
              <a:off x="7740650" y="3505200"/>
              <a:ext cx="288925" cy="260350"/>
            </p14:xfrm>
          </p:contentPart>
        </mc:Choice>
        <mc:Fallback xmlns="">
          <p:pic>
            <p:nvPicPr>
              <p:cNvPr id="146" name="墨迹 145"/>
            </p:nvPicPr>
            <p:blipFill>
              <a:blip r:embed="rId373"/>
            </p:blipFill>
            <p:spPr>
              <a:xfrm>
                <a:off x="7740650" y="3505200"/>
                <a:ext cx="288925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4" p14:bwMode="auto">
            <p14:nvContentPartPr>
              <p14:cNvPr id="147" name="墨迹 146"/>
              <p14:cNvContentPartPr/>
              <p14:nvPr/>
            </p14:nvContentPartPr>
            <p14:xfrm>
              <a:off x="7816850" y="3511550"/>
              <a:ext cx="3175" cy="155575"/>
            </p14:xfrm>
          </p:contentPart>
        </mc:Choice>
        <mc:Fallback xmlns="">
          <p:pic>
            <p:nvPicPr>
              <p:cNvPr id="147" name="墨迹 146"/>
            </p:nvPicPr>
            <p:blipFill>
              <a:blip r:embed="rId375"/>
            </p:blipFill>
            <p:spPr>
              <a:xfrm>
                <a:off x="7816850" y="3511550"/>
                <a:ext cx="3175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6" p14:bwMode="auto">
            <p14:nvContentPartPr>
              <p14:cNvPr id="148" name="墨迹 147"/>
              <p14:cNvContentPartPr/>
              <p14:nvPr/>
            </p14:nvContentPartPr>
            <p14:xfrm>
              <a:off x="7845425" y="3536950"/>
              <a:ext cx="104775" cy="184150"/>
            </p14:xfrm>
          </p:contentPart>
        </mc:Choice>
        <mc:Fallback xmlns="">
          <p:pic>
            <p:nvPicPr>
              <p:cNvPr id="148" name="墨迹 147"/>
            </p:nvPicPr>
            <p:blipFill>
              <a:blip r:embed="rId377"/>
            </p:blipFill>
            <p:spPr>
              <a:xfrm>
                <a:off x="7845425" y="3536950"/>
                <a:ext cx="104775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8" p14:bwMode="auto">
            <p14:nvContentPartPr>
              <p14:cNvPr id="149" name="墨迹 148"/>
              <p14:cNvContentPartPr/>
              <p14:nvPr/>
            </p14:nvContentPartPr>
            <p14:xfrm>
              <a:off x="11410950" y="3562350"/>
              <a:ext cx="82550" cy="6350"/>
            </p14:xfrm>
          </p:contentPart>
        </mc:Choice>
        <mc:Fallback xmlns="">
          <p:pic>
            <p:nvPicPr>
              <p:cNvPr id="149" name="墨迹 148"/>
            </p:nvPicPr>
            <p:blipFill>
              <a:blip r:embed="rId379"/>
            </p:blipFill>
            <p:spPr>
              <a:xfrm>
                <a:off x="11410950" y="3562350"/>
                <a:ext cx="825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0" p14:bwMode="auto">
            <p14:nvContentPartPr>
              <p14:cNvPr id="150" name="墨迹 149"/>
              <p14:cNvContentPartPr/>
              <p14:nvPr/>
            </p14:nvContentPartPr>
            <p14:xfrm>
              <a:off x="11525250" y="2952750"/>
              <a:ext cx="193675" cy="247650"/>
            </p14:xfrm>
          </p:contentPart>
        </mc:Choice>
        <mc:Fallback xmlns="">
          <p:pic>
            <p:nvPicPr>
              <p:cNvPr id="150" name="墨迹 149"/>
            </p:nvPicPr>
            <p:blipFill>
              <a:blip r:embed="rId381"/>
            </p:blipFill>
            <p:spPr>
              <a:xfrm>
                <a:off x="11525250" y="2952750"/>
                <a:ext cx="193675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2" p14:bwMode="auto">
            <p14:nvContentPartPr>
              <p14:cNvPr id="151" name="墨迹 150"/>
              <p14:cNvContentPartPr/>
              <p14:nvPr/>
            </p14:nvContentPartPr>
            <p14:xfrm>
              <a:off x="11544300" y="2978150"/>
              <a:ext cx="12700" cy="168275"/>
            </p14:xfrm>
          </p:contentPart>
        </mc:Choice>
        <mc:Fallback xmlns="">
          <p:pic>
            <p:nvPicPr>
              <p:cNvPr id="151" name="墨迹 150"/>
            </p:nvPicPr>
            <p:blipFill>
              <a:blip r:embed="rId383"/>
            </p:blipFill>
            <p:spPr>
              <a:xfrm>
                <a:off x="11544300" y="2978150"/>
                <a:ext cx="12700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4" p14:bwMode="auto">
            <p14:nvContentPartPr>
              <p14:cNvPr id="152" name="墨迹 151"/>
              <p14:cNvContentPartPr/>
              <p14:nvPr/>
            </p14:nvContentPartPr>
            <p14:xfrm>
              <a:off x="11566525" y="2994025"/>
              <a:ext cx="66675" cy="165100"/>
            </p14:xfrm>
          </p:contentPart>
        </mc:Choice>
        <mc:Fallback xmlns="">
          <p:pic>
            <p:nvPicPr>
              <p:cNvPr id="152" name="墨迹 151"/>
            </p:nvPicPr>
            <p:blipFill>
              <a:blip r:embed="rId385"/>
            </p:blipFill>
            <p:spPr>
              <a:xfrm>
                <a:off x="11566525" y="2994025"/>
                <a:ext cx="66675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6" p14:bwMode="auto">
            <p14:nvContentPartPr>
              <p14:cNvPr id="153" name="墨迹 152"/>
              <p14:cNvContentPartPr/>
              <p14:nvPr/>
            </p14:nvContentPartPr>
            <p14:xfrm>
              <a:off x="11598275" y="3184525"/>
              <a:ext cx="25400" cy="254000"/>
            </p14:xfrm>
          </p:contentPart>
        </mc:Choice>
        <mc:Fallback xmlns="">
          <p:pic>
            <p:nvPicPr>
              <p:cNvPr id="153" name="墨迹 152"/>
            </p:nvPicPr>
            <p:blipFill>
              <a:blip r:embed="rId387"/>
            </p:blipFill>
            <p:spPr>
              <a:xfrm>
                <a:off x="11598275" y="3184525"/>
                <a:ext cx="25400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8" p14:bwMode="auto">
            <p14:nvContentPartPr>
              <p14:cNvPr id="154" name="墨迹 153"/>
              <p14:cNvContentPartPr/>
              <p14:nvPr/>
            </p14:nvContentPartPr>
            <p14:xfrm>
              <a:off x="11591925" y="3533775"/>
              <a:ext cx="98425" cy="9525"/>
            </p14:xfrm>
          </p:contentPart>
        </mc:Choice>
        <mc:Fallback xmlns="">
          <p:pic>
            <p:nvPicPr>
              <p:cNvPr id="154" name="墨迹 153"/>
            </p:nvPicPr>
            <p:blipFill>
              <a:blip r:embed="rId389"/>
            </p:blipFill>
            <p:spPr>
              <a:xfrm>
                <a:off x="11591925" y="3533775"/>
                <a:ext cx="98425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0" p14:bwMode="auto">
            <p14:nvContentPartPr>
              <p14:cNvPr id="155" name="墨迹 154"/>
              <p14:cNvContentPartPr/>
              <p14:nvPr/>
            </p14:nvContentPartPr>
            <p14:xfrm>
              <a:off x="8470900" y="3946525"/>
              <a:ext cx="12700" cy="238125"/>
            </p14:xfrm>
          </p:contentPart>
        </mc:Choice>
        <mc:Fallback xmlns="">
          <p:pic>
            <p:nvPicPr>
              <p:cNvPr id="155" name="墨迹 154"/>
            </p:nvPicPr>
            <p:blipFill>
              <a:blip r:embed="rId391"/>
            </p:blipFill>
            <p:spPr>
              <a:xfrm>
                <a:off x="8470900" y="3946525"/>
                <a:ext cx="12700" cy="238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2" p14:bwMode="auto">
            <p14:nvContentPartPr>
              <p14:cNvPr id="156" name="墨迹 155"/>
              <p14:cNvContentPartPr/>
              <p14:nvPr/>
            </p14:nvContentPartPr>
            <p14:xfrm>
              <a:off x="8474075" y="3962400"/>
              <a:ext cx="279400" cy="187325"/>
            </p14:xfrm>
          </p:contentPart>
        </mc:Choice>
        <mc:Fallback xmlns="">
          <p:pic>
            <p:nvPicPr>
              <p:cNvPr id="156" name="墨迹 155"/>
            </p:nvPicPr>
            <p:blipFill>
              <a:blip r:embed="rId393"/>
            </p:blipFill>
            <p:spPr>
              <a:xfrm>
                <a:off x="8474075" y="3962400"/>
                <a:ext cx="279400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4" p14:bwMode="auto">
            <p14:nvContentPartPr>
              <p14:cNvPr id="157" name="墨迹 156"/>
              <p14:cNvContentPartPr/>
              <p14:nvPr/>
            </p14:nvContentPartPr>
            <p14:xfrm>
              <a:off x="8772525" y="3879850"/>
              <a:ext cx="85725" cy="215900"/>
            </p14:xfrm>
          </p:contentPart>
        </mc:Choice>
        <mc:Fallback xmlns="">
          <p:pic>
            <p:nvPicPr>
              <p:cNvPr id="157" name="墨迹 156"/>
            </p:nvPicPr>
            <p:blipFill>
              <a:blip r:embed="rId395"/>
            </p:blipFill>
            <p:spPr>
              <a:xfrm>
                <a:off x="8772525" y="3879850"/>
                <a:ext cx="85725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6" p14:bwMode="auto">
            <p14:nvContentPartPr>
              <p14:cNvPr id="158" name="墨迹 157"/>
              <p14:cNvContentPartPr/>
              <p14:nvPr/>
            </p14:nvContentPartPr>
            <p14:xfrm>
              <a:off x="8880475" y="4029075"/>
              <a:ext cx="117475" cy="6350"/>
            </p14:xfrm>
          </p:contentPart>
        </mc:Choice>
        <mc:Fallback xmlns="">
          <p:pic>
            <p:nvPicPr>
              <p:cNvPr id="158" name="墨迹 157"/>
            </p:nvPicPr>
            <p:blipFill>
              <a:blip r:embed="rId397"/>
            </p:blipFill>
            <p:spPr>
              <a:xfrm>
                <a:off x="8880475" y="4029075"/>
                <a:ext cx="117475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8" p14:bwMode="auto">
            <p14:nvContentPartPr>
              <p14:cNvPr id="159" name="墨迹 158"/>
              <p14:cNvContentPartPr/>
              <p14:nvPr/>
            </p14:nvContentPartPr>
            <p14:xfrm>
              <a:off x="8928100" y="3879850"/>
              <a:ext cx="41275" cy="346075"/>
            </p14:xfrm>
          </p:contentPart>
        </mc:Choice>
        <mc:Fallback xmlns="">
          <p:pic>
            <p:nvPicPr>
              <p:cNvPr id="159" name="墨迹 158"/>
            </p:nvPicPr>
            <p:blipFill>
              <a:blip r:embed="rId399"/>
            </p:blipFill>
            <p:spPr>
              <a:xfrm>
                <a:off x="8928100" y="3879850"/>
                <a:ext cx="41275" cy="346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0" p14:bwMode="auto">
            <p14:nvContentPartPr>
              <p14:cNvPr id="160" name="墨迹 159"/>
              <p14:cNvContentPartPr/>
              <p14:nvPr/>
            </p14:nvContentPartPr>
            <p14:xfrm>
              <a:off x="9026525" y="4073525"/>
              <a:ext cx="6350" cy="76200"/>
            </p14:xfrm>
          </p:contentPart>
        </mc:Choice>
        <mc:Fallback xmlns="">
          <p:pic>
            <p:nvPicPr>
              <p:cNvPr id="160" name="墨迹 159"/>
            </p:nvPicPr>
            <p:blipFill>
              <a:blip r:embed="rId401"/>
            </p:blipFill>
            <p:spPr>
              <a:xfrm>
                <a:off x="9026525" y="4073525"/>
                <a:ext cx="635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2" p14:bwMode="auto">
            <p14:nvContentPartPr>
              <p14:cNvPr id="161" name="墨迹 160"/>
              <p14:cNvContentPartPr/>
              <p14:nvPr/>
            </p14:nvContentPartPr>
            <p14:xfrm>
              <a:off x="9010650" y="3965575"/>
              <a:ext cx="177800" cy="171450"/>
            </p14:xfrm>
          </p:contentPart>
        </mc:Choice>
        <mc:Fallback xmlns="">
          <p:pic>
            <p:nvPicPr>
              <p:cNvPr id="161" name="墨迹 160"/>
            </p:nvPicPr>
            <p:blipFill>
              <a:blip r:embed="rId403"/>
            </p:blipFill>
            <p:spPr>
              <a:xfrm>
                <a:off x="9010650" y="3965575"/>
                <a:ext cx="17780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4" p14:bwMode="auto">
            <p14:nvContentPartPr>
              <p14:cNvPr id="162" name="墨迹 161"/>
              <p14:cNvContentPartPr/>
              <p14:nvPr/>
            </p14:nvContentPartPr>
            <p14:xfrm>
              <a:off x="9070975" y="3990975"/>
              <a:ext cx="117475" cy="139700"/>
            </p14:xfrm>
          </p:contentPart>
        </mc:Choice>
        <mc:Fallback xmlns="">
          <p:pic>
            <p:nvPicPr>
              <p:cNvPr id="162" name="墨迹 161"/>
            </p:nvPicPr>
            <p:blipFill>
              <a:blip r:embed="rId405"/>
            </p:blipFill>
            <p:spPr>
              <a:xfrm>
                <a:off x="9070975" y="3990975"/>
                <a:ext cx="117475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6" p14:bwMode="auto">
            <p14:nvContentPartPr>
              <p14:cNvPr id="163" name="墨迹 162"/>
              <p14:cNvContentPartPr/>
              <p14:nvPr/>
            </p14:nvContentPartPr>
            <p14:xfrm>
              <a:off x="9299575" y="4035425"/>
              <a:ext cx="66675" cy="28575"/>
            </p14:xfrm>
          </p:contentPart>
        </mc:Choice>
        <mc:Fallback xmlns="">
          <p:pic>
            <p:nvPicPr>
              <p:cNvPr id="163" name="墨迹 162"/>
            </p:nvPicPr>
            <p:blipFill>
              <a:blip r:embed="rId407"/>
            </p:blipFill>
            <p:spPr>
              <a:xfrm>
                <a:off x="9299575" y="4035425"/>
                <a:ext cx="66675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8" p14:bwMode="auto">
            <p14:nvContentPartPr>
              <p14:cNvPr id="164" name="墨迹 163"/>
              <p14:cNvContentPartPr/>
              <p14:nvPr/>
            </p14:nvContentPartPr>
            <p14:xfrm>
              <a:off x="9398000" y="4013200"/>
              <a:ext cx="193675" cy="123825"/>
            </p14:xfrm>
          </p:contentPart>
        </mc:Choice>
        <mc:Fallback xmlns="">
          <p:pic>
            <p:nvPicPr>
              <p:cNvPr id="164" name="墨迹 163"/>
            </p:nvPicPr>
            <p:blipFill>
              <a:blip r:embed="rId409"/>
            </p:blipFill>
            <p:spPr>
              <a:xfrm>
                <a:off x="9398000" y="4013200"/>
                <a:ext cx="193675" cy="123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0" p14:bwMode="auto">
            <p14:nvContentPartPr>
              <p14:cNvPr id="165" name="墨迹 164"/>
              <p14:cNvContentPartPr/>
              <p14:nvPr/>
            </p14:nvContentPartPr>
            <p14:xfrm>
              <a:off x="9515475" y="3997325"/>
              <a:ext cx="53975" cy="180975"/>
            </p14:xfrm>
          </p:contentPart>
        </mc:Choice>
        <mc:Fallback xmlns="">
          <p:pic>
            <p:nvPicPr>
              <p:cNvPr id="165" name="墨迹 164"/>
            </p:nvPicPr>
            <p:blipFill>
              <a:blip r:embed="rId411"/>
            </p:blipFill>
            <p:spPr>
              <a:xfrm>
                <a:off x="9515475" y="3997325"/>
                <a:ext cx="53975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2" p14:bwMode="auto">
            <p14:nvContentPartPr>
              <p14:cNvPr id="166" name="墨迹 165"/>
              <p14:cNvContentPartPr/>
              <p14:nvPr/>
            </p14:nvContentPartPr>
            <p14:xfrm>
              <a:off x="9677400" y="4003675"/>
              <a:ext cx="6350" cy="238125"/>
            </p14:xfrm>
          </p:contentPart>
        </mc:Choice>
        <mc:Fallback xmlns="">
          <p:pic>
            <p:nvPicPr>
              <p:cNvPr id="166" name="墨迹 165"/>
            </p:nvPicPr>
            <p:blipFill>
              <a:blip r:embed="rId413"/>
            </p:blipFill>
            <p:spPr>
              <a:xfrm>
                <a:off x="9677400" y="4003675"/>
                <a:ext cx="6350" cy="238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4" p14:bwMode="auto">
            <p14:nvContentPartPr>
              <p14:cNvPr id="167" name="墨迹 166"/>
              <p14:cNvContentPartPr/>
              <p14:nvPr/>
            </p14:nvContentPartPr>
            <p14:xfrm>
              <a:off x="9642475" y="4013200"/>
              <a:ext cx="104775" cy="117475"/>
            </p14:xfrm>
          </p:contentPart>
        </mc:Choice>
        <mc:Fallback xmlns="">
          <p:pic>
            <p:nvPicPr>
              <p:cNvPr id="167" name="墨迹 166"/>
            </p:nvPicPr>
            <p:blipFill>
              <a:blip r:embed="rId415"/>
            </p:blipFill>
            <p:spPr>
              <a:xfrm>
                <a:off x="9642475" y="4013200"/>
                <a:ext cx="104775" cy="117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6" p14:bwMode="auto">
            <p14:nvContentPartPr>
              <p14:cNvPr id="168" name="墨迹 167"/>
              <p14:cNvContentPartPr/>
              <p14:nvPr/>
            </p14:nvContentPartPr>
            <p14:xfrm>
              <a:off x="8559800" y="4352925"/>
              <a:ext cx="104775" cy="228600"/>
            </p14:xfrm>
          </p:contentPart>
        </mc:Choice>
        <mc:Fallback xmlns="">
          <p:pic>
            <p:nvPicPr>
              <p:cNvPr id="168" name="墨迹 167"/>
            </p:nvPicPr>
            <p:blipFill>
              <a:blip r:embed="rId417"/>
            </p:blipFill>
            <p:spPr>
              <a:xfrm>
                <a:off x="8559800" y="4352925"/>
                <a:ext cx="104775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8" p14:bwMode="auto">
            <p14:nvContentPartPr>
              <p14:cNvPr id="169" name="墨迹 168"/>
              <p14:cNvContentPartPr/>
              <p14:nvPr/>
            </p14:nvContentPartPr>
            <p14:xfrm>
              <a:off x="8855075" y="4343400"/>
              <a:ext cx="92075" cy="212725"/>
            </p14:xfrm>
          </p:contentPart>
        </mc:Choice>
        <mc:Fallback xmlns="">
          <p:pic>
            <p:nvPicPr>
              <p:cNvPr id="169" name="墨迹 168"/>
            </p:nvPicPr>
            <p:blipFill>
              <a:blip r:embed="rId419"/>
            </p:blipFill>
            <p:spPr>
              <a:xfrm>
                <a:off x="8855075" y="4343400"/>
                <a:ext cx="92075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0" p14:bwMode="auto">
            <p14:nvContentPartPr>
              <p14:cNvPr id="170" name="墨迹 169"/>
              <p14:cNvContentPartPr/>
              <p14:nvPr/>
            </p14:nvContentPartPr>
            <p14:xfrm>
              <a:off x="8880475" y="4365625"/>
              <a:ext cx="123825" cy="3175"/>
            </p14:xfrm>
          </p:contentPart>
        </mc:Choice>
        <mc:Fallback xmlns="">
          <p:pic>
            <p:nvPicPr>
              <p:cNvPr id="170" name="墨迹 169"/>
            </p:nvPicPr>
            <p:blipFill>
              <a:blip r:embed="rId421"/>
            </p:blipFill>
            <p:spPr>
              <a:xfrm>
                <a:off x="8880475" y="4365625"/>
                <a:ext cx="123825" cy="3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2" p14:bwMode="auto">
            <p14:nvContentPartPr>
              <p14:cNvPr id="171" name="墨迹 170"/>
              <p14:cNvContentPartPr/>
              <p14:nvPr/>
            </p14:nvContentPartPr>
            <p14:xfrm>
              <a:off x="9293225" y="4362450"/>
              <a:ext cx="111125" cy="168275"/>
            </p14:xfrm>
          </p:contentPart>
        </mc:Choice>
        <mc:Fallback xmlns="">
          <p:pic>
            <p:nvPicPr>
              <p:cNvPr id="171" name="墨迹 170"/>
            </p:nvPicPr>
            <p:blipFill>
              <a:blip r:embed="rId423"/>
            </p:blipFill>
            <p:spPr>
              <a:xfrm>
                <a:off x="9293225" y="4362450"/>
                <a:ext cx="111125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4" p14:bwMode="auto">
            <p14:nvContentPartPr>
              <p14:cNvPr id="172" name="墨迹 171"/>
              <p14:cNvContentPartPr/>
              <p14:nvPr/>
            </p14:nvContentPartPr>
            <p14:xfrm>
              <a:off x="9652000" y="4419600"/>
              <a:ext cx="88900" cy="15875"/>
            </p14:xfrm>
          </p:contentPart>
        </mc:Choice>
        <mc:Fallback xmlns="">
          <p:pic>
            <p:nvPicPr>
              <p:cNvPr id="172" name="墨迹 171"/>
            </p:nvPicPr>
            <p:blipFill>
              <a:blip r:embed="rId425"/>
            </p:blipFill>
            <p:spPr>
              <a:xfrm>
                <a:off x="9652000" y="4419600"/>
                <a:ext cx="88900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6" p14:bwMode="auto">
            <p14:nvContentPartPr>
              <p14:cNvPr id="173" name="墨迹 172"/>
              <p14:cNvContentPartPr/>
              <p14:nvPr/>
            </p14:nvContentPartPr>
            <p14:xfrm>
              <a:off x="9982200" y="4378325"/>
              <a:ext cx="117475" cy="41275"/>
            </p14:xfrm>
          </p:contentPart>
        </mc:Choice>
        <mc:Fallback xmlns="">
          <p:pic>
            <p:nvPicPr>
              <p:cNvPr id="173" name="墨迹 172"/>
            </p:nvPicPr>
            <p:blipFill>
              <a:blip r:embed="rId427"/>
            </p:blipFill>
            <p:spPr>
              <a:xfrm>
                <a:off x="9982200" y="4378325"/>
                <a:ext cx="117475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8" p14:bwMode="auto">
            <p14:nvContentPartPr>
              <p14:cNvPr id="174" name="墨迹 173"/>
              <p14:cNvContentPartPr/>
              <p14:nvPr/>
            </p14:nvContentPartPr>
            <p14:xfrm>
              <a:off x="9099550" y="4686300"/>
              <a:ext cx="447675" cy="1425575"/>
            </p14:xfrm>
          </p:contentPart>
        </mc:Choice>
        <mc:Fallback xmlns="">
          <p:pic>
            <p:nvPicPr>
              <p:cNvPr id="174" name="墨迹 173"/>
            </p:nvPicPr>
            <p:blipFill>
              <a:blip r:embed="rId429"/>
            </p:blipFill>
            <p:spPr>
              <a:xfrm>
                <a:off x="9099550" y="4686300"/>
                <a:ext cx="447675" cy="142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0" p14:bwMode="auto">
            <p14:nvContentPartPr>
              <p14:cNvPr id="175" name="墨迹 174"/>
              <p14:cNvContentPartPr/>
              <p14:nvPr/>
            </p14:nvContentPartPr>
            <p14:xfrm>
              <a:off x="9178925" y="5718175"/>
              <a:ext cx="298450" cy="22225"/>
            </p14:xfrm>
          </p:contentPart>
        </mc:Choice>
        <mc:Fallback xmlns="">
          <p:pic>
            <p:nvPicPr>
              <p:cNvPr id="175" name="墨迹 174"/>
            </p:nvPicPr>
            <p:blipFill>
              <a:blip r:embed="rId431"/>
            </p:blipFill>
            <p:spPr>
              <a:xfrm>
                <a:off x="9178925" y="5718175"/>
                <a:ext cx="298450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2" p14:bwMode="auto">
            <p14:nvContentPartPr>
              <p14:cNvPr id="176" name="墨迹 175"/>
              <p14:cNvContentPartPr/>
              <p14:nvPr/>
            </p14:nvContentPartPr>
            <p14:xfrm>
              <a:off x="9159875" y="5445125"/>
              <a:ext cx="327025" cy="76200"/>
            </p14:xfrm>
          </p:contentPart>
        </mc:Choice>
        <mc:Fallback xmlns="">
          <p:pic>
            <p:nvPicPr>
              <p:cNvPr id="176" name="墨迹 175"/>
            </p:nvPicPr>
            <p:blipFill>
              <a:blip r:embed="rId433"/>
            </p:blipFill>
            <p:spPr>
              <a:xfrm>
                <a:off x="9159875" y="5445125"/>
                <a:ext cx="327025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4" p14:bwMode="auto">
            <p14:nvContentPartPr>
              <p14:cNvPr id="177" name="墨迹 176"/>
              <p14:cNvContentPartPr/>
              <p14:nvPr/>
            </p14:nvContentPartPr>
            <p14:xfrm>
              <a:off x="9156700" y="5207000"/>
              <a:ext cx="231775" cy="22225"/>
            </p14:xfrm>
          </p:contentPart>
        </mc:Choice>
        <mc:Fallback xmlns="">
          <p:pic>
            <p:nvPicPr>
              <p:cNvPr id="177" name="墨迹 176"/>
            </p:nvPicPr>
            <p:blipFill>
              <a:blip r:embed="rId435"/>
            </p:blipFill>
            <p:spPr>
              <a:xfrm>
                <a:off x="9156700" y="5207000"/>
                <a:ext cx="231775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6" p14:bwMode="auto">
            <p14:nvContentPartPr>
              <p14:cNvPr id="178" name="墨迹 177"/>
              <p14:cNvContentPartPr/>
              <p14:nvPr/>
            </p14:nvContentPartPr>
            <p14:xfrm>
              <a:off x="8486775" y="4648200"/>
              <a:ext cx="466725" cy="1266825"/>
            </p14:xfrm>
          </p:contentPart>
        </mc:Choice>
        <mc:Fallback xmlns="">
          <p:pic>
            <p:nvPicPr>
              <p:cNvPr id="178" name="墨迹 177"/>
            </p:nvPicPr>
            <p:blipFill>
              <a:blip r:embed="rId437"/>
            </p:blipFill>
            <p:spPr>
              <a:xfrm>
                <a:off x="8486775" y="4648200"/>
                <a:ext cx="466725" cy="1266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8" p14:bwMode="auto">
            <p14:nvContentPartPr>
              <p14:cNvPr id="179" name="墨迹 178"/>
              <p14:cNvContentPartPr/>
              <p14:nvPr/>
            </p14:nvContentPartPr>
            <p14:xfrm>
              <a:off x="8880475" y="5800725"/>
              <a:ext cx="88900" cy="127000"/>
            </p14:xfrm>
          </p:contentPart>
        </mc:Choice>
        <mc:Fallback xmlns="">
          <p:pic>
            <p:nvPicPr>
              <p:cNvPr id="179" name="墨迹 178"/>
            </p:nvPicPr>
            <p:blipFill>
              <a:blip r:embed="rId439"/>
            </p:blipFill>
            <p:spPr>
              <a:xfrm>
                <a:off x="8880475" y="5800725"/>
                <a:ext cx="8890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0" p14:bwMode="auto">
            <p14:nvContentPartPr>
              <p14:cNvPr id="180" name="墨迹 179"/>
              <p14:cNvContentPartPr/>
              <p14:nvPr/>
            </p14:nvContentPartPr>
            <p14:xfrm>
              <a:off x="9213850" y="5759450"/>
              <a:ext cx="95250" cy="266700"/>
            </p14:xfrm>
          </p:contentPart>
        </mc:Choice>
        <mc:Fallback xmlns="">
          <p:pic>
            <p:nvPicPr>
              <p:cNvPr id="180" name="墨迹 179"/>
            </p:nvPicPr>
            <p:blipFill>
              <a:blip r:embed="rId441"/>
            </p:blipFill>
            <p:spPr>
              <a:xfrm>
                <a:off x="9213850" y="5759450"/>
                <a:ext cx="95250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2" p14:bwMode="auto">
            <p14:nvContentPartPr>
              <p14:cNvPr id="181" name="墨迹 180"/>
              <p14:cNvContentPartPr/>
              <p14:nvPr/>
            </p14:nvContentPartPr>
            <p14:xfrm>
              <a:off x="8791575" y="4667250"/>
              <a:ext cx="187325" cy="933450"/>
            </p14:xfrm>
          </p:contentPart>
        </mc:Choice>
        <mc:Fallback xmlns="">
          <p:pic>
            <p:nvPicPr>
              <p:cNvPr id="181" name="墨迹 180"/>
            </p:nvPicPr>
            <p:blipFill>
              <a:blip r:embed="rId443"/>
            </p:blipFill>
            <p:spPr>
              <a:xfrm>
                <a:off x="8791575" y="4667250"/>
                <a:ext cx="187325" cy="933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4" p14:bwMode="auto">
            <p14:nvContentPartPr>
              <p14:cNvPr id="182" name="墨迹 181"/>
              <p14:cNvContentPartPr/>
              <p14:nvPr/>
            </p14:nvContentPartPr>
            <p14:xfrm>
              <a:off x="8950325" y="5505450"/>
              <a:ext cx="101600" cy="187325"/>
            </p14:xfrm>
          </p:contentPart>
        </mc:Choice>
        <mc:Fallback xmlns="">
          <p:pic>
            <p:nvPicPr>
              <p:cNvPr id="182" name="墨迹 181"/>
            </p:nvPicPr>
            <p:blipFill>
              <a:blip r:embed="rId445"/>
            </p:blipFill>
            <p:spPr>
              <a:xfrm>
                <a:off x="8950325" y="5505450"/>
                <a:ext cx="101600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6" p14:bwMode="auto">
            <p14:nvContentPartPr>
              <p14:cNvPr id="183" name="墨迹 182"/>
              <p14:cNvContentPartPr/>
              <p14:nvPr/>
            </p14:nvContentPartPr>
            <p14:xfrm>
              <a:off x="9236075" y="5530850"/>
              <a:ext cx="85725" cy="196850"/>
            </p14:xfrm>
          </p:contentPart>
        </mc:Choice>
        <mc:Fallback xmlns="">
          <p:pic>
            <p:nvPicPr>
              <p:cNvPr id="183" name="墨迹 182"/>
            </p:nvPicPr>
            <p:blipFill>
              <a:blip r:embed="rId447"/>
            </p:blipFill>
            <p:spPr>
              <a:xfrm>
                <a:off x="9236075" y="5530850"/>
                <a:ext cx="85725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8" p14:bwMode="auto">
            <p14:nvContentPartPr>
              <p14:cNvPr id="184" name="墨迹 183"/>
              <p14:cNvContentPartPr/>
              <p14:nvPr/>
            </p14:nvContentPartPr>
            <p14:xfrm>
              <a:off x="9255125" y="5568950"/>
              <a:ext cx="111125" cy="19050"/>
            </p14:xfrm>
          </p:contentPart>
        </mc:Choice>
        <mc:Fallback xmlns="">
          <p:pic>
            <p:nvPicPr>
              <p:cNvPr id="184" name="墨迹 183"/>
            </p:nvPicPr>
            <p:blipFill>
              <a:blip r:embed="rId449"/>
            </p:blipFill>
            <p:spPr>
              <a:xfrm>
                <a:off x="9255125" y="5568950"/>
                <a:ext cx="111125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0" p14:bwMode="auto">
            <p14:nvContentPartPr>
              <p14:cNvPr id="185" name="墨迹 184"/>
              <p14:cNvContentPartPr/>
              <p14:nvPr/>
            </p14:nvContentPartPr>
            <p14:xfrm>
              <a:off x="8947150" y="4562475"/>
              <a:ext cx="336550" cy="723900"/>
            </p14:xfrm>
          </p:contentPart>
        </mc:Choice>
        <mc:Fallback xmlns="">
          <p:pic>
            <p:nvPicPr>
              <p:cNvPr id="185" name="墨迹 184"/>
            </p:nvPicPr>
            <p:blipFill>
              <a:blip r:embed="rId451"/>
            </p:blipFill>
            <p:spPr>
              <a:xfrm>
                <a:off x="8947150" y="4562475"/>
                <a:ext cx="336550" cy="723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2" p14:bwMode="auto">
            <p14:nvContentPartPr>
              <p14:cNvPr id="186" name="墨迹 185"/>
              <p14:cNvContentPartPr/>
              <p14:nvPr/>
            </p14:nvContentPartPr>
            <p14:xfrm>
              <a:off x="9004300" y="5187950"/>
              <a:ext cx="66675" cy="155575"/>
            </p14:xfrm>
          </p:contentPart>
        </mc:Choice>
        <mc:Fallback xmlns="">
          <p:pic>
            <p:nvPicPr>
              <p:cNvPr id="186" name="墨迹 185"/>
            </p:nvPicPr>
            <p:blipFill>
              <a:blip r:embed="rId453"/>
            </p:blipFill>
            <p:spPr>
              <a:xfrm>
                <a:off x="9004300" y="5187950"/>
                <a:ext cx="66675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4" p14:bwMode="auto">
            <p14:nvContentPartPr>
              <p14:cNvPr id="187" name="墨迹 186"/>
              <p14:cNvContentPartPr/>
              <p14:nvPr/>
            </p14:nvContentPartPr>
            <p14:xfrm>
              <a:off x="9178925" y="5264150"/>
              <a:ext cx="130175" cy="133350"/>
            </p14:xfrm>
          </p:contentPart>
        </mc:Choice>
        <mc:Fallback xmlns="">
          <p:pic>
            <p:nvPicPr>
              <p:cNvPr id="187" name="墨迹 186"/>
            </p:nvPicPr>
            <p:blipFill>
              <a:blip r:embed="rId455"/>
            </p:blipFill>
            <p:spPr>
              <a:xfrm>
                <a:off x="9178925" y="5264150"/>
                <a:ext cx="130175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6" p14:bwMode="auto">
            <p14:nvContentPartPr>
              <p14:cNvPr id="188" name="墨迹 187"/>
              <p14:cNvContentPartPr/>
              <p14:nvPr/>
            </p14:nvContentPartPr>
            <p14:xfrm>
              <a:off x="9715500" y="4537075"/>
              <a:ext cx="69850" cy="307975"/>
            </p14:xfrm>
          </p:contentPart>
        </mc:Choice>
        <mc:Fallback xmlns="">
          <p:pic>
            <p:nvPicPr>
              <p:cNvPr id="188" name="墨迹 187"/>
            </p:nvPicPr>
            <p:blipFill>
              <a:blip r:embed="rId457"/>
            </p:blipFill>
            <p:spPr>
              <a:xfrm>
                <a:off x="9715500" y="4537075"/>
                <a:ext cx="69850" cy="307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8" p14:bwMode="auto">
            <p14:nvContentPartPr>
              <p14:cNvPr id="189" name="墨迹 188"/>
              <p14:cNvContentPartPr/>
              <p14:nvPr/>
            </p14:nvContentPartPr>
            <p14:xfrm>
              <a:off x="9744075" y="5057775"/>
              <a:ext cx="257175" cy="288925"/>
            </p14:xfrm>
          </p:contentPart>
        </mc:Choice>
        <mc:Fallback xmlns="">
          <p:pic>
            <p:nvPicPr>
              <p:cNvPr id="189" name="墨迹 188"/>
            </p:nvPicPr>
            <p:blipFill>
              <a:blip r:embed="rId459"/>
            </p:blipFill>
            <p:spPr>
              <a:xfrm>
                <a:off x="9744075" y="5057775"/>
                <a:ext cx="257175" cy="288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0" p14:bwMode="auto">
            <p14:nvContentPartPr>
              <p14:cNvPr id="190" name="墨迹 189"/>
              <p14:cNvContentPartPr/>
              <p14:nvPr/>
            </p14:nvContentPartPr>
            <p14:xfrm>
              <a:off x="9782175" y="5197475"/>
              <a:ext cx="92075" cy="6350"/>
            </p14:xfrm>
          </p:contentPart>
        </mc:Choice>
        <mc:Fallback xmlns="">
          <p:pic>
            <p:nvPicPr>
              <p:cNvPr id="190" name="墨迹 189"/>
            </p:nvPicPr>
            <p:blipFill>
              <a:blip r:embed="rId461"/>
            </p:blipFill>
            <p:spPr>
              <a:xfrm>
                <a:off x="9782175" y="5197475"/>
                <a:ext cx="92075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2" p14:bwMode="auto">
            <p14:nvContentPartPr>
              <p14:cNvPr id="191" name="墨迹 190"/>
              <p14:cNvContentPartPr/>
              <p14:nvPr/>
            </p14:nvContentPartPr>
            <p14:xfrm>
              <a:off x="9505950" y="5337175"/>
              <a:ext cx="336550" cy="279400"/>
            </p14:xfrm>
          </p:contentPart>
        </mc:Choice>
        <mc:Fallback xmlns="">
          <p:pic>
            <p:nvPicPr>
              <p:cNvPr id="191" name="墨迹 190"/>
            </p:nvPicPr>
            <p:blipFill>
              <a:blip r:embed="rId463"/>
            </p:blipFill>
            <p:spPr>
              <a:xfrm>
                <a:off x="9505950" y="5337175"/>
                <a:ext cx="336550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4" p14:bwMode="auto">
            <p14:nvContentPartPr>
              <p14:cNvPr id="192" name="墨迹 191"/>
              <p14:cNvContentPartPr/>
              <p14:nvPr/>
            </p14:nvContentPartPr>
            <p14:xfrm>
              <a:off x="9664700" y="5476875"/>
              <a:ext cx="69850" cy="203200"/>
            </p14:xfrm>
          </p:contentPart>
        </mc:Choice>
        <mc:Fallback xmlns="">
          <p:pic>
            <p:nvPicPr>
              <p:cNvPr id="192" name="墨迹 191"/>
            </p:nvPicPr>
            <p:blipFill>
              <a:blip r:embed="rId465"/>
            </p:blipFill>
            <p:spPr>
              <a:xfrm>
                <a:off x="9664700" y="5476875"/>
                <a:ext cx="6985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6" p14:bwMode="auto">
            <p14:nvContentPartPr>
              <p14:cNvPr id="193" name="墨迹 192"/>
              <p14:cNvContentPartPr/>
              <p14:nvPr/>
            </p14:nvContentPartPr>
            <p14:xfrm>
              <a:off x="9753600" y="5588000"/>
              <a:ext cx="41275" cy="101600"/>
            </p14:xfrm>
          </p:contentPart>
        </mc:Choice>
        <mc:Fallback xmlns="">
          <p:pic>
            <p:nvPicPr>
              <p:cNvPr id="193" name="墨迹 192"/>
            </p:nvPicPr>
            <p:blipFill>
              <a:blip r:embed="rId467"/>
            </p:blipFill>
            <p:spPr>
              <a:xfrm>
                <a:off x="9753600" y="5588000"/>
                <a:ext cx="41275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8" p14:bwMode="auto">
            <p14:nvContentPartPr>
              <p14:cNvPr id="194" name="墨迹 193"/>
              <p14:cNvContentPartPr/>
              <p14:nvPr/>
            </p14:nvContentPartPr>
            <p14:xfrm>
              <a:off x="9486900" y="5314950"/>
              <a:ext cx="460375" cy="98425"/>
            </p14:xfrm>
          </p:contentPart>
        </mc:Choice>
        <mc:Fallback xmlns="">
          <p:pic>
            <p:nvPicPr>
              <p:cNvPr id="194" name="墨迹 193"/>
            </p:nvPicPr>
            <p:blipFill>
              <a:blip r:embed="rId469"/>
            </p:blipFill>
            <p:spPr>
              <a:xfrm>
                <a:off x="9486900" y="5314950"/>
                <a:ext cx="460375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0" p14:bwMode="auto">
            <p14:nvContentPartPr>
              <p14:cNvPr id="195" name="墨迹 194"/>
              <p14:cNvContentPartPr/>
              <p14:nvPr/>
            </p14:nvContentPartPr>
            <p14:xfrm>
              <a:off x="9890125" y="5416550"/>
              <a:ext cx="92075" cy="158750"/>
            </p14:xfrm>
          </p:contentPart>
        </mc:Choice>
        <mc:Fallback xmlns="">
          <p:pic>
            <p:nvPicPr>
              <p:cNvPr id="195" name="墨迹 194"/>
            </p:nvPicPr>
            <p:blipFill>
              <a:blip r:embed="rId471"/>
            </p:blipFill>
            <p:spPr>
              <a:xfrm>
                <a:off x="9890125" y="5416550"/>
                <a:ext cx="92075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2" p14:bwMode="auto">
            <p14:nvContentPartPr>
              <p14:cNvPr id="196" name="墨迹 195"/>
              <p14:cNvContentPartPr/>
              <p14:nvPr/>
            </p14:nvContentPartPr>
            <p14:xfrm>
              <a:off x="10023475" y="5524500"/>
              <a:ext cx="60325" cy="92075"/>
            </p14:xfrm>
          </p:contentPart>
        </mc:Choice>
        <mc:Fallback xmlns="">
          <p:pic>
            <p:nvPicPr>
              <p:cNvPr id="196" name="墨迹 195"/>
            </p:nvPicPr>
            <p:blipFill>
              <a:blip r:embed="rId473"/>
            </p:blipFill>
            <p:spPr>
              <a:xfrm>
                <a:off x="10023475" y="5524500"/>
                <a:ext cx="60325" cy="92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4" p14:bwMode="auto">
            <p14:nvContentPartPr>
              <p14:cNvPr id="197" name="墨迹 196"/>
              <p14:cNvContentPartPr/>
              <p14:nvPr/>
            </p14:nvContentPartPr>
            <p14:xfrm>
              <a:off x="10048875" y="5216525"/>
              <a:ext cx="273050" cy="47625"/>
            </p14:xfrm>
          </p:contentPart>
        </mc:Choice>
        <mc:Fallback xmlns="">
          <p:pic>
            <p:nvPicPr>
              <p:cNvPr id="197" name="墨迹 196"/>
            </p:nvPicPr>
            <p:blipFill>
              <a:blip r:embed="rId475"/>
            </p:blipFill>
            <p:spPr>
              <a:xfrm>
                <a:off x="10048875" y="5216525"/>
                <a:ext cx="273050" cy="47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6" p14:bwMode="auto">
            <p14:nvContentPartPr>
              <p14:cNvPr id="198" name="墨迹 197"/>
              <p14:cNvContentPartPr/>
              <p14:nvPr/>
            </p14:nvContentPartPr>
            <p14:xfrm>
              <a:off x="10248900" y="5197475"/>
              <a:ext cx="114300" cy="184150"/>
            </p14:xfrm>
          </p:contentPart>
        </mc:Choice>
        <mc:Fallback xmlns="">
          <p:pic>
            <p:nvPicPr>
              <p:cNvPr id="198" name="墨迹 197"/>
            </p:nvPicPr>
            <p:blipFill>
              <a:blip r:embed="rId477"/>
            </p:blipFill>
            <p:spPr>
              <a:xfrm>
                <a:off x="10248900" y="5197475"/>
                <a:ext cx="114300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8" p14:bwMode="auto">
            <p14:nvContentPartPr>
              <p14:cNvPr id="199" name="墨迹 198"/>
              <p14:cNvContentPartPr/>
              <p14:nvPr/>
            </p14:nvContentPartPr>
            <p14:xfrm>
              <a:off x="10439400" y="4699000"/>
              <a:ext cx="454025" cy="1308100"/>
            </p14:xfrm>
          </p:contentPart>
        </mc:Choice>
        <mc:Fallback xmlns="">
          <p:pic>
            <p:nvPicPr>
              <p:cNvPr id="199" name="墨迹 198"/>
            </p:nvPicPr>
            <p:blipFill>
              <a:blip r:embed="rId479"/>
            </p:blipFill>
            <p:spPr>
              <a:xfrm>
                <a:off x="10439400" y="4699000"/>
                <a:ext cx="454025" cy="130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0" p14:bwMode="auto">
            <p14:nvContentPartPr>
              <p14:cNvPr id="200" name="墨迹 199"/>
              <p14:cNvContentPartPr/>
              <p14:nvPr/>
            </p14:nvContentPartPr>
            <p14:xfrm>
              <a:off x="9544050" y="4337050"/>
              <a:ext cx="285750" cy="219075"/>
            </p14:xfrm>
          </p:contentPart>
        </mc:Choice>
        <mc:Fallback xmlns="">
          <p:pic>
            <p:nvPicPr>
              <p:cNvPr id="200" name="墨迹 199"/>
            </p:nvPicPr>
            <p:blipFill>
              <a:blip r:embed="rId481"/>
            </p:blipFill>
            <p:spPr>
              <a:xfrm>
                <a:off x="9544050" y="4337050"/>
                <a:ext cx="285750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2" p14:bwMode="auto">
            <p14:nvContentPartPr>
              <p14:cNvPr id="201" name="墨迹 200"/>
              <p14:cNvContentPartPr/>
              <p14:nvPr/>
            </p14:nvContentPartPr>
            <p14:xfrm>
              <a:off x="9750425" y="4486275"/>
              <a:ext cx="19050" cy="98425"/>
            </p14:xfrm>
          </p:contentPart>
        </mc:Choice>
        <mc:Fallback xmlns="">
          <p:pic>
            <p:nvPicPr>
              <p:cNvPr id="201" name="墨迹 200"/>
            </p:nvPicPr>
            <p:blipFill>
              <a:blip r:embed="rId483"/>
            </p:blipFill>
            <p:spPr>
              <a:xfrm>
                <a:off x="9750425" y="4486275"/>
                <a:ext cx="19050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4" p14:bwMode="auto">
            <p14:nvContentPartPr>
              <p14:cNvPr id="202" name="墨迹 201"/>
              <p14:cNvContentPartPr/>
              <p14:nvPr/>
            </p14:nvContentPartPr>
            <p14:xfrm>
              <a:off x="9906000" y="5241925"/>
              <a:ext cx="12700" cy="44450"/>
            </p14:xfrm>
          </p:contentPart>
        </mc:Choice>
        <mc:Fallback xmlns="">
          <p:pic>
            <p:nvPicPr>
              <p:cNvPr id="202" name="墨迹 201"/>
            </p:nvPicPr>
            <p:blipFill>
              <a:blip r:embed="rId485"/>
            </p:blipFill>
            <p:spPr>
              <a:xfrm>
                <a:off x="9906000" y="5241925"/>
                <a:ext cx="1270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6" p14:bwMode="auto">
            <p14:nvContentPartPr>
              <p14:cNvPr id="203" name="墨迹 202"/>
              <p14:cNvContentPartPr/>
              <p14:nvPr/>
            </p14:nvContentPartPr>
            <p14:xfrm>
              <a:off x="10521950" y="5626100"/>
              <a:ext cx="314325" cy="57150"/>
            </p14:xfrm>
          </p:contentPart>
        </mc:Choice>
        <mc:Fallback xmlns="">
          <p:pic>
            <p:nvPicPr>
              <p:cNvPr id="203" name="墨迹 202"/>
            </p:nvPicPr>
            <p:blipFill>
              <a:blip r:embed="rId487"/>
            </p:blipFill>
            <p:spPr>
              <a:xfrm>
                <a:off x="10521950" y="5626100"/>
                <a:ext cx="314325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8" p14:bwMode="auto">
            <p14:nvContentPartPr>
              <p14:cNvPr id="204" name="墨迹 203"/>
              <p14:cNvContentPartPr/>
              <p14:nvPr/>
            </p14:nvContentPartPr>
            <p14:xfrm>
              <a:off x="10604500" y="5746750"/>
              <a:ext cx="104775" cy="228600"/>
            </p14:xfrm>
          </p:contentPart>
        </mc:Choice>
        <mc:Fallback xmlns="">
          <p:pic>
            <p:nvPicPr>
              <p:cNvPr id="204" name="墨迹 203"/>
            </p:nvPicPr>
            <p:blipFill>
              <a:blip r:embed="rId489"/>
            </p:blipFill>
            <p:spPr>
              <a:xfrm>
                <a:off x="10604500" y="5746750"/>
                <a:ext cx="104775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0" p14:bwMode="auto">
            <p14:nvContentPartPr>
              <p14:cNvPr id="205" name="墨迹 204"/>
              <p14:cNvContentPartPr/>
              <p14:nvPr/>
            </p14:nvContentPartPr>
            <p14:xfrm>
              <a:off x="10353675" y="5600700"/>
              <a:ext cx="123825" cy="25400"/>
            </p14:xfrm>
          </p:contentPart>
        </mc:Choice>
        <mc:Fallback xmlns="">
          <p:pic>
            <p:nvPicPr>
              <p:cNvPr id="205" name="墨迹 204"/>
            </p:nvPicPr>
            <p:blipFill>
              <a:blip r:embed="rId491"/>
            </p:blipFill>
            <p:spPr>
              <a:xfrm>
                <a:off x="10353675" y="5600700"/>
                <a:ext cx="123825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2" p14:bwMode="auto">
            <p14:nvContentPartPr>
              <p14:cNvPr id="206" name="墨迹 205"/>
              <p14:cNvContentPartPr/>
              <p14:nvPr/>
            </p14:nvContentPartPr>
            <p14:xfrm>
              <a:off x="10321925" y="5572125"/>
              <a:ext cx="60325" cy="107950"/>
            </p14:xfrm>
          </p:contentPart>
        </mc:Choice>
        <mc:Fallback xmlns="">
          <p:pic>
            <p:nvPicPr>
              <p:cNvPr id="206" name="墨迹 205"/>
            </p:nvPicPr>
            <p:blipFill>
              <a:blip r:embed="rId493"/>
            </p:blipFill>
            <p:spPr>
              <a:xfrm>
                <a:off x="10321925" y="5572125"/>
                <a:ext cx="60325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4" p14:bwMode="auto">
            <p14:nvContentPartPr>
              <p14:cNvPr id="207" name="墨迹 206"/>
              <p14:cNvContentPartPr/>
              <p14:nvPr/>
            </p14:nvContentPartPr>
            <p14:xfrm>
              <a:off x="10340975" y="5457825"/>
              <a:ext cx="92075" cy="15875"/>
            </p14:xfrm>
          </p:contentPart>
        </mc:Choice>
        <mc:Fallback xmlns="">
          <p:pic>
            <p:nvPicPr>
              <p:cNvPr id="207" name="墨迹 206"/>
            </p:nvPicPr>
            <p:blipFill>
              <a:blip r:embed="rId495"/>
            </p:blipFill>
            <p:spPr>
              <a:xfrm>
                <a:off x="10340975" y="5457825"/>
                <a:ext cx="92075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6" p14:bwMode="auto">
            <p14:nvContentPartPr>
              <p14:cNvPr id="208" name="墨迹 207"/>
              <p14:cNvContentPartPr/>
              <p14:nvPr/>
            </p14:nvContentPartPr>
            <p14:xfrm>
              <a:off x="10302875" y="5413375"/>
              <a:ext cx="53975" cy="120650"/>
            </p14:xfrm>
          </p:contentPart>
        </mc:Choice>
        <mc:Fallback xmlns="">
          <p:pic>
            <p:nvPicPr>
              <p:cNvPr id="208" name="墨迹 207"/>
            </p:nvPicPr>
            <p:blipFill>
              <a:blip r:embed="rId497"/>
            </p:blipFill>
            <p:spPr>
              <a:xfrm>
                <a:off x="10302875" y="5413375"/>
                <a:ext cx="53975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8" p14:bwMode="auto">
            <p14:nvContentPartPr>
              <p14:cNvPr id="209" name="墨迹 208"/>
              <p14:cNvContentPartPr/>
              <p14:nvPr/>
            </p14:nvContentPartPr>
            <p14:xfrm>
              <a:off x="10229850" y="5562600"/>
              <a:ext cx="53975" cy="171450"/>
            </p14:xfrm>
          </p:contentPart>
        </mc:Choice>
        <mc:Fallback xmlns="">
          <p:pic>
            <p:nvPicPr>
              <p:cNvPr id="209" name="墨迹 208"/>
            </p:nvPicPr>
            <p:blipFill>
              <a:blip r:embed="rId499"/>
            </p:blipFill>
            <p:spPr>
              <a:xfrm>
                <a:off x="10229850" y="5562600"/>
                <a:ext cx="53975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0" p14:bwMode="auto">
            <p14:nvContentPartPr>
              <p14:cNvPr id="210" name="墨迹 209"/>
              <p14:cNvContentPartPr/>
              <p14:nvPr/>
            </p14:nvContentPartPr>
            <p14:xfrm>
              <a:off x="10236200" y="5594350"/>
              <a:ext cx="73025" cy="15875"/>
            </p14:xfrm>
          </p:contentPart>
        </mc:Choice>
        <mc:Fallback xmlns="">
          <p:pic>
            <p:nvPicPr>
              <p:cNvPr id="210" name="墨迹 209"/>
            </p:nvPicPr>
            <p:blipFill>
              <a:blip r:embed="rId501"/>
            </p:blipFill>
            <p:spPr>
              <a:xfrm>
                <a:off x="10236200" y="5594350"/>
                <a:ext cx="73025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2" p14:bwMode="auto">
            <p14:nvContentPartPr>
              <p14:cNvPr id="211" name="墨迹 210"/>
              <p14:cNvContentPartPr/>
              <p14:nvPr/>
            </p14:nvContentPartPr>
            <p14:xfrm>
              <a:off x="10207625" y="5372100"/>
              <a:ext cx="50800" cy="117475"/>
            </p14:xfrm>
          </p:contentPart>
        </mc:Choice>
        <mc:Fallback xmlns="">
          <p:pic>
            <p:nvPicPr>
              <p:cNvPr id="211" name="墨迹 210"/>
            </p:nvPicPr>
            <p:blipFill>
              <a:blip r:embed="rId503"/>
            </p:blipFill>
            <p:spPr>
              <a:xfrm>
                <a:off x="10207625" y="5372100"/>
                <a:ext cx="50800" cy="117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4" p14:bwMode="auto">
            <p14:nvContentPartPr>
              <p14:cNvPr id="298" name="墨迹 297"/>
              <p14:cNvContentPartPr/>
              <p14:nvPr/>
            </p14:nvContentPartPr>
            <p14:xfrm>
              <a:off x="10194925" y="5327650"/>
              <a:ext cx="92075" cy="171450"/>
            </p14:xfrm>
          </p:contentPart>
        </mc:Choice>
        <mc:Fallback xmlns="">
          <p:pic>
            <p:nvPicPr>
              <p:cNvPr id="298" name="墨迹 297"/>
            </p:nvPicPr>
            <p:blipFill>
              <a:blip r:embed="rId505"/>
            </p:blipFill>
            <p:spPr>
              <a:xfrm>
                <a:off x="10194925" y="5327650"/>
                <a:ext cx="92075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6" p14:bwMode="auto">
            <p14:nvContentPartPr>
              <p14:cNvPr id="299" name="墨迹 298"/>
              <p14:cNvContentPartPr/>
              <p14:nvPr/>
            </p14:nvContentPartPr>
            <p14:xfrm>
              <a:off x="10188575" y="5546725"/>
              <a:ext cx="142875" cy="193675"/>
            </p14:xfrm>
          </p:contentPart>
        </mc:Choice>
        <mc:Fallback xmlns="">
          <p:pic>
            <p:nvPicPr>
              <p:cNvPr id="299" name="墨迹 298"/>
            </p:nvPicPr>
            <p:blipFill>
              <a:blip r:embed="rId507"/>
            </p:blipFill>
            <p:spPr>
              <a:xfrm>
                <a:off x="10188575" y="5546725"/>
                <a:ext cx="142875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8" p14:bwMode="auto">
            <p14:nvContentPartPr>
              <p14:cNvPr id="300" name="墨迹 299"/>
              <p14:cNvContentPartPr/>
              <p14:nvPr/>
            </p14:nvContentPartPr>
            <p14:xfrm>
              <a:off x="10572750" y="5365750"/>
              <a:ext cx="133350" cy="212725"/>
            </p14:xfrm>
          </p:contentPart>
        </mc:Choice>
        <mc:Fallback xmlns="">
          <p:pic>
            <p:nvPicPr>
              <p:cNvPr id="300" name="墨迹 299"/>
            </p:nvPicPr>
            <p:blipFill>
              <a:blip r:embed="rId509"/>
            </p:blipFill>
            <p:spPr>
              <a:xfrm>
                <a:off x="10572750" y="5365750"/>
                <a:ext cx="133350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0" p14:bwMode="auto">
            <p14:nvContentPartPr>
              <p14:cNvPr id="301" name="墨迹 300"/>
              <p14:cNvContentPartPr/>
              <p14:nvPr/>
            </p14:nvContentPartPr>
            <p14:xfrm>
              <a:off x="9925050" y="4318000"/>
              <a:ext cx="244475" cy="219075"/>
            </p14:xfrm>
          </p:contentPart>
        </mc:Choice>
        <mc:Fallback xmlns="">
          <p:pic>
            <p:nvPicPr>
              <p:cNvPr id="301" name="墨迹 300"/>
            </p:nvPicPr>
            <p:blipFill>
              <a:blip r:embed="rId511"/>
            </p:blipFill>
            <p:spPr>
              <a:xfrm>
                <a:off x="9925050" y="4318000"/>
                <a:ext cx="244475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2" p14:bwMode="auto">
            <p14:nvContentPartPr>
              <p14:cNvPr id="302" name="墨迹 301"/>
              <p14:cNvContentPartPr/>
              <p14:nvPr/>
            </p14:nvContentPartPr>
            <p14:xfrm>
              <a:off x="10255250" y="4384675"/>
              <a:ext cx="904875" cy="698500"/>
            </p14:xfrm>
          </p:contentPart>
        </mc:Choice>
        <mc:Fallback xmlns="">
          <p:pic>
            <p:nvPicPr>
              <p:cNvPr id="302" name="墨迹 301"/>
            </p:nvPicPr>
            <p:blipFill>
              <a:blip r:embed="rId513"/>
            </p:blipFill>
            <p:spPr>
              <a:xfrm>
                <a:off x="10255250" y="4384675"/>
                <a:ext cx="904875" cy="698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4" p14:bwMode="auto">
            <p14:nvContentPartPr>
              <p14:cNvPr id="303" name="墨迹 302"/>
              <p14:cNvContentPartPr/>
              <p14:nvPr/>
            </p14:nvContentPartPr>
            <p14:xfrm>
              <a:off x="11039475" y="5219700"/>
              <a:ext cx="327025" cy="266700"/>
            </p14:xfrm>
          </p:contentPart>
        </mc:Choice>
        <mc:Fallback xmlns="">
          <p:pic>
            <p:nvPicPr>
              <p:cNvPr id="303" name="墨迹 302"/>
            </p:nvPicPr>
            <p:blipFill>
              <a:blip r:embed="rId515"/>
            </p:blipFill>
            <p:spPr>
              <a:xfrm>
                <a:off x="11039475" y="5219700"/>
                <a:ext cx="327025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6" p14:bwMode="auto">
            <p14:nvContentPartPr>
              <p14:cNvPr id="304" name="墨迹 303"/>
              <p14:cNvContentPartPr/>
              <p14:nvPr/>
            </p14:nvContentPartPr>
            <p14:xfrm>
              <a:off x="11106150" y="5283200"/>
              <a:ext cx="146050" cy="28575"/>
            </p14:xfrm>
          </p:contentPart>
        </mc:Choice>
        <mc:Fallback xmlns="">
          <p:pic>
            <p:nvPicPr>
              <p:cNvPr id="304" name="墨迹 303"/>
            </p:nvPicPr>
            <p:blipFill>
              <a:blip r:embed="rId517"/>
            </p:blipFill>
            <p:spPr>
              <a:xfrm>
                <a:off x="11106150" y="5283200"/>
                <a:ext cx="146050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8" p14:bwMode="auto">
            <p14:nvContentPartPr>
              <p14:cNvPr id="305" name="墨迹 304"/>
              <p14:cNvContentPartPr/>
              <p14:nvPr/>
            </p14:nvContentPartPr>
            <p14:xfrm>
              <a:off x="10890250" y="5445125"/>
              <a:ext cx="276225" cy="323850"/>
            </p14:xfrm>
          </p:contentPart>
        </mc:Choice>
        <mc:Fallback xmlns="">
          <p:pic>
            <p:nvPicPr>
              <p:cNvPr id="305" name="墨迹 304"/>
            </p:nvPicPr>
            <p:blipFill>
              <a:blip r:embed="rId519"/>
            </p:blipFill>
            <p:spPr>
              <a:xfrm>
                <a:off x="10890250" y="5445125"/>
                <a:ext cx="276225" cy="323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0" p14:bwMode="auto">
            <p14:nvContentPartPr>
              <p14:cNvPr id="306" name="墨迹 305"/>
              <p14:cNvContentPartPr/>
              <p14:nvPr/>
            </p14:nvContentPartPr>
            <p14:xfrm>
              <a:off x="11029950" y="5692775"/>
              <a:ext cx="85725" cy="180975"/>
            </p14:xfrm>
          </p:contentPart>
        </mc:Choice>
        <mc:Fallback xmlns="">
          <p:pic>
            <p:nvPicPr>
              <p:cNvPr id="306" name="墨迹 305"/>
            </p:nvPicPr>
            <p:blipFill>
              <a:blip r:embed="rId521"/>
            </p:blipFill>
            <p:spPr>
              <a:xfrm>
                <a:off x="11029950" y="5692775"/>
                <a:ext cx="85725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2" p14:bwMode="auto">
            <p14:nvContentPartPr>
              <p14:cNvPr id="307" name="墨迹 306"/>
              <p14:cNvContentPartPr/>
              <p14:nvPr/>
            </p14:nvContentPartPr>
            <p14:xfrm>
              <a:off x="11153775" y="5791200"/>
              <a:ext cx="50800" cy="107950"/>
            </p14:xfrm>
          </p:contentPart>
        </mc:Choice>
        <mc:Fallback xmlns="">
          <p:pic>
            <p:nvPicPr>
              <p:cNvPr id="307" name="墨迹 306"/>
            </p:nvPicPr>
            <p:blipFill>
              <a:blip r:embed="rId523"/>
            </p:blipFill>
            <p:spPr>
              <a:xfrm>
                <a:off x="11153775" y="5791200"/>
                <a:ext cx="5080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4" p14:bwMode="auto">
            <p14:nvContentPartPr>
              <p14:cNvPr id="308" name="墨迹 307"/>
              <p14:cNvContentPartPr/>
              <p14:nvPr/>
            </p14:nvContentPartPr>
            <p14:xfrm>
              <a:off x="10775950" y="5410200"/>
              <a:ext cx="571500" cy="130175"/>
            </p14:xfrm>
          </p:contentPart>
        </mc:Choice>
        <mc:Fallback xmlns="">
          <p:pic>
            <p:nvPicPr>
              <p:cNvPr id="308" name="墨迹 307"/>
            </p:nvPicPr>
            <p:blipFill>
              <a:blip r:embed="rId525"/>
            </p:blipFill>
            <p:spPr>
              <a:xfrm>
                <a:off x="10775950" y="5410200"/>
                <a:ext cx="571500" cy="130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6" p14:bwMode="auto">
            <p14:nvContentPartPr>
              <p14:cNvPr id="309" name="墨迹 308"/>
              <p14:cNvContentPartPr/>
              <p14:nvPr/>
            </p14:nvContentPartPr>
            <p14:xfrm>
              <a:off x="11220450" y="5518150"/>
              <a:ext cx="69850" cy="180975"/>
            </p14:xfrm>
          </p:contentPart>
        </mc:Choice>
        <mc:Fallback xmlns="">
          <p:pic>
            <p:nvPicPr>
              <p:cNvPr id="309" name="墨迹 308"/>
            </p:nvPicPr>
            <p:blipFill>
              <a:blip r:embed="rId527"/>
            </p:blipFill>
            <p:spPr>
              <a:xfrm>
                <a:off x="11220450" y="5518150"/>
                <a:ext cx="69850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8" p14:bwMode="auto">
            <p14:nvContentPartPr>
              <p14:cNvPr id="310" name="墨迹 309"/>
              <p14:cNvContentPartPr/>
              <p14:nvPr/>
            </p14:nvContentPartPr>
            <p14:xfrm>
              <a:off x="11328400" y="5613400"/>
              <a:ext cx="98425" cy="114300"/>
            </p14:xfrm>
          </p:contentPart>
        </mc:Choice>
        <mc:Fallback xmlns="">
          <p:pic>
            <p:nvPicPr>
              <p:cNvPr id="310" name="墨迹 309"/>
            </p:nvPicPr>
            <p:blipFill>
              <a:blip r:embed="rId529"/>
            </p:blipFill>
            <p:spPr>
              <a:xfrm>
                <a:off x="11328400" y="5613400"/>
                <a:ext cx="98425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0" p14:bwMode="auto">
            <p14:nvContentPartPr>
              <p14:cNvPr id="311" name="墨迹 310"/>
              <p14:cNvContentPartPr/>
              <p14:nvPr/>
            </p14:nvContentPartPr>
            <p14:xfrm>
              <a:off x="11363325" y="5257800"/>
              <a:ext cx="104775" cy="31750"/>
            </p14:xfrm>
          </p:contentPart>
        </mc:Choice>
        <mc:Fallback xmlns="">
          <p:pic>
            <p:nvPicPr>
              <p:cNvPr id="311" name="墨迹 310"/>
            </p:nvPicPr>
            <p:blipFill>
              <a:blip r:embed="rId531"/>
            </p:blipFill>
            <p:spPr>
              <a:xfrm>
                <a:off x="11363325" y="5257800"/>
                <a:ext cx="104775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2" p14:bwMode="auto">
            <p14:nvContentPartPr>
              <p14:cNvPr id="312" name="墨迹 311"/>
              <p14:cNvContentPartPr/>
              <p14:nvPr/>
            </p14:nvContentPartPr>
            <p14:xfrm>
              <a:off x="11426825" y="5216525"/>
              <a:ext cx="107950" cy="155575"/>
            </p14:xfrm>
          </p:contentPart>
        </mc:Choice>
        <mc:Fallback xmlns="">
          <p:pic>
            <p:nvPicPr>
              <p:cNvPr id="312" name="墨迹 311"/>
            </p:nvPicPr>
            <p:blipFill>
              <a:blip r:embed="rId533"/>
            </p:blipFill>
            <p:spPr>
              <a:xfrm>
                <a:off x="11426825" y="5216525"/>
                <a:ext cx="107950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4" p14:bwMode="auto">
            <p14:nvContentPartPr>
              <p14:cNvPr id="313" name="墨迹 312"/>
              <p14:cNvContentPartPr/>
              <p14:nvPr/>
            </p14:nvContentPartPr>
            <p14:xfrm>
              <a:off x="11544300" y="5153025"/>
              <a:ext cx="98425" cy="276225"/>
            </p14:xfrm>
          </p:contentPart>
        </mc:Choice>
        <mc:Fallback xmlns="">
          <p:pic>
            <p:nvPicPr>
              <p:cNvPr id="313" name="墨迹 312"/>
            </p:nvPicPr>
            <p:blipFill>
              <a:blip r:embed="rId535"/>
            </p:blipFill>
            <p:spPr>
              <a:xfrm>
                <a:off x="11544300" y="5153025"/>
                <a:ext cx="98425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6" p14:bwMode="auto">
            <p14:nvContentPartPr>
              <p14:cNvPr id="314" name="墨迹 313"/>
              <p14:cNvContentPartPr/>
              <p14:nvPr/>
            </p14:nvContentPartPr>
            <p14:xfrm>
              <a:off x="4283075" y="5067300"/>
              <a:ext cx="193675" cy="19050"/>
            </p14:xfrm>
          </p:contentPart>
        </mc:Choice>
        <mc:Fallback xmlns="">
          <p:pic>
            <p:nvPicPr>
              <p:cNvPr id="314" name="墨迹 313"/>
            </p:nvPicPr>
            <p:blipFill>
              <a:blip r:embed="rId537"/>
            </p:blipFill>
            <p:spPr>
              <a:xfrm>
                <a:off x="4283075" y="5067300"/>
                <a:ext cx="193675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8" p14:bwMode="auto">
            <p14:nvContentPartPr>
              <p14:cNvPr id="315" name="墨迹 314"/>
              <p14:cNvContentPartPr/>
              <p14:nvPr/>
            </p14:nvContentPartPr>
            <p14:xfrm>
              <a:off x="4229100" y="4956175"/>
              <a:ext cx="361950" cy="279400"/>
            </p14:xfrm>
          </p:contentPart>
        </mc:Choice>
        <mc:Fallback xmlns="">
          <p:pic>
            <p:nvPicPr>
              <p:cNvPr id="315" name="墨迹 314"/>
            </p:nvPicPr>
            <p:blipFill>
              <a:blip r:embed="rId539"/>
            </p:blipFill>
            <p:spPr>
              <a:xfrm>
                <a:off x="4229100" y="4956175"/>
                <a:ext cx="361950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0" p14:bwMode="auto">
            <p14:nvContentPartPr>
              <p14:cNvPr id="316" name="墨迹 315"/>
              <p14:cNvContentPartPr/>
              <p14:nvPr/>
            </p14:nvContentPartPr>
            <p14:xfrm>
              <a:off x="4156075" y="5248275"/>
              <a:ext cx="104775" cy="200025"/>
            </p14:xfrm>
          </p:contentPart>
        </mc:Choice>
        <mc:Fallback xmlns="">
          <p:pic>
            <p:nvPicPr>
              <p:cNvPr id="316" name="墨迹 315"/>
            </p:nvPicPr>
            <p:blipFill>
              <a:blip r:embed="rId541"/>
            </p:blipFill>
            <p:spPr>
              <a:xfrm>
                <a:off x="4156075" y="5248275"/>
                <a:ext cx="104775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2" p14:bwMode="auto">
            <p14:nvContentPartPr>
              <p14:cNvPr id="317" name="墨迹 316"/>
              <p14:cNvContentPartPr/>
              <p14:nvPr/>
            </p14:nvContentPartPr>
            <p14:xfrm>
              <a:off x="3902075" y="5527675"/>
              <a:ext cx="133350" cy="346075"/>
            </p14:xfrm>
          </p:contentPart>
        </mc:Choice>
        <mc:Fallback xmlns="">
          <p:pic>
            <p:nvPicPr>
              <p:cNvPr id="317" name="墨迹 316"/>
            </p:nvPicPr>
            <p:blipFill>
              <a:blip r:embed="rId543"/>
            </p:blipFill>
            <p:spPr>
              <a:xfrm>
                <a:off x="3902075" y="5527675"/>
                <a:ext cx="133350" cy="346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4" p14:bwMode="auto">
            <p14:nvContentPartPr>
              <p14:cNvPr id="318" name="墨迹 317"/>
              <p14:cNvContentPartPr/>
              <p14:nvPr/>
            </p14:nvContentPartPr>
            <p14:xfrm>
              <a:off x="4552950" y="5168900"/>
              <a:ext cx="171450" cy="196850"/>
            </p14:xfrm>
          </p:contentPart>
        </mc:Choice>
        <mc:Fallback xmlns="">
          <p:pic>
            <p:nvPicPr>
              <p:cNvPr id="318" name="墨迹 317"/>
            </p:nvPicPr>
            <p:blipFill>
              <a:blip r:embed="rId545"/>
            </p:blipFill>
            <p:spPr>
              <a:xfrm>
                <a:off x="4552950" y="5168900"/>
                <a:ext cx="17145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6" p14:bwMode="auto">
            <p14:nvContentPartPr>
              <p14:cNvPr id="319" name="墨迹 318"/>
              <p14:cNvContentPartPr/>
              <p14:nvPr/>
            </p14:nvContentPartPr>
            <p14:xfrm>
              <a:off x="4765675" y="5286375"/>
              <a:ext cx="327025" cy="279400"/>
            </p14:xfrm>
          </p:contentPart>
        </mc:Choice>
        <mc:Fallback xmlns="">
          <p:pic>
            <p:nvPicPr>
              <p:cNvPr id="319" name="墨迹 318"/>
            </p:nvPicPr>
            <p:blipFill>
              <a:blip r:embed="rId547"/>
            </p:blipFill>
            <p:spPr>
              <a:xfrm>
                <a:off x="4765675" y="5286375"/>
                <a:ext cx="327025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8" p14:bwMode="auto">
            <p14:nvContentPartPr>
              <p14:cNvPr id="320" name="墨迹 319"/>
              <p14:cNvContentPartPr/>
              <p14:nvPr/>
            </p14:nvContentPartPr>
            <p14:xfrm>
              <a:off x="4860925" y="5426075"/>
              <a:ext cx="139700" cy="9525"/>
            </p14:xfrm>
          </p:contentPart>
        </mc:Choice>
        <mc:Fallback xmlns="">
          <p:pic>
            <p:nvPicPr>
              <p:cNvPr id="320" name="墨迹 319"/>
            </p:nvPicPr>
            <p:blipFill>
              <a:blip r:embed="rId549"/>
            </p:blipFill>
            <p:spPr>
              <a:xfrm>
                <a:off x="4860925" y="5426075"/>
                <a:ext cx="139700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0" p14:bwMode="auto">
            <p14:nvContentPartPr>
              <p14:cNvPr id="321" name="墨迹 320"/>
              <p14:cNvContentPartPr/>
              <p14:nvPr/>
            </p14:nvContentPartPr>
            <p14:xfrm>
              <a:off x="4759325" y="5683250"/>
              <a:ext cx="95250" cy="190500"/>
            </p14:xfrm>
          </p:contentPart>
        </mc:Choice>
        <mc:Fallback xmlns="">
          <p:pic>
            <p:nvPicPr>
              <p:cNvPr id="321" name="墨迹 320"/>
            </p:nvPicPr>
            <p:blipFill>
              <a:blip r:embed="rId551"/>
            </p:blipFill>
            <p:spPr>
              <a:xfrm>
                <a:off x="4759325" y="5683250"/>
                <a:ext cx="9525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2" p14:bwMode="auto">
            <p14:nvContentPartPr>
              <p14:cNvPr id="322" name="墨迹 321"/>
              <p14:cNvContentPartPr/>
              <p14:nvPr/>
            </p14:nvContentPartPr>
            <p14:xfrm>
              <a:off x="4587875" y="5794375"/>
              <a:ext cx="92075" cy="273050"/>
            </p14:xfrm>
          </p:contentPart>
        </mc:Choice>
        <mc:Fallback xmlns="">
          <p:pic>
            <p:nvPicPr>
              <p:cNvPr id="322" name="墨迹 321"/>
            </p:nvPicPr>
            <p:blipFill>
              <a:blip r:embed="rId553"/>
            </p:blipFill>
            <p:spPr>
              <a:xfrm>
                <a:off x="4587875" y="5794375"/>
                <a:ext cx="92075" cy="273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4" p14:bwMode="auto">
            <p14:nvContentPartPr>
              <p14:cNvPr id="323" name="墨迹 322"/>
              <p14:cNvContentPartPr/>
              <p14:nvPr/>
            </p14:nvContentPartPr>
            <p14:xfrm>
              <a:off x="4565650" y="5826125"/>
              <a:ext cx="155575" cy="34925"/>
            </p14:xfrm>
          </p:contentPart>
        </mc:Choice>
        <mc:Fallback xmlns="">
          <p:pic>
            <p:nvPicPr>
              <p:cNvPr id="323" name="墨迹 322"/>
            </p:nvPicPr>
            <p:blipFill>
              <a:blip r:embed="rId555"/>
            </p:blipFill>
            <p:spPr>
              <a:xfrm>
                <a:off x="4565650" y="5826125"/>
                <a:ext cx="155575" cy="34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6" p14:bwMode="auto">
            <p14:nvContentPartPr>
              <p14:cNvPr id="324" name="墨迹 323"/>
              <p14:cNvContentPartPr/>
              <p14:nvPr/>
            </p14:nvContentPartPr>
            <p14:xfrm>
              <a:off x="4997450" y="5607050"/>
              <a:ext cx="63500" cy="193675"/>
            </p14:xfrm>
          </p:contentPart>
        </mc:Choice>
        <mc:Fallback xmlns="">
          <p:pic>
            <p:nvPicPr>
              <p:cNvPr id="324" name="墨迹 323"/>
            </p:nvPicPr>
            <p:blipFill>
              <a:blip r:embed="rId557"/>
            </p:blipFill>
            <p:spPr>
              <a:xfrm>
                <a:off x="4997450" y="5607050"/>
                <a:ext cx="63500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8" p14:bwMode="auto">
            <p14:nvContentPartPr>
              <p14:cNvPr id="325" name="墨迹 324"/>
              <p14:cNvContentPartPr/>
              <p14:nvPr/>
            </p14:nvContentPartPr>
            <p14:xfrm>
              <a:off x="5054600" y="5883275"/>
              <a:ext cx="165100" cy="177800"/>
            </p14:xfrm>
          </p:contentPart>
        </mc:Choice>
        <mc:Fallback xmlns="">
          <p:pic>
            <p:nvPicPr>
              <p:cNvPr id="325" name="墨迹 324"/>
            </p:nvPicPr>
            <p:blipFill>
              <a:blip r:embed="rId559"/>
            </p:blipFill>
            <p:spPr>
              <a:xfrm>
                <a:off x="5054600" y="5883275"/>
                <a:ext cx="16510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0" p14:bwMode="auto">
            <p14:nvContentPartPr>
              <p14:cNvPr id="326" name="墨迹 325"/>
              <p14:cNvContentPartPr/>
              <p14:nvPr/>
            </p14:nvContentPartPr>
            <p14:xfrm>
              <a:off x="5114925" y="5391150"/>
              <a:ext cx="161925" cy="203200"/>
            </p14:xfrm>
          </p:contentPart>
        </mc:Choice>
        <mc:Fallback xmlns="">
          <p:pic>
            <p:nvPicPr>
              <p:cNvPr id="326" name="墨迹 325"/>
            </p:nvPicPr>
            <p:blipFill>
              <a:blip r:embed="rId561"/>
            </p:blipFill>
            <p:spPr>
              <a:xfrm>
                <a:off x="5114925" y="5391150"/>
                <a:ext cx="161925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2" p14:bwMode="auto">
            <p14:nvContentPartPr>
              <p14:cNvPr id="327" name="墨迹 326"/>
              <p14:cNvContentPartPr/>
              <p14:nvPr/>
            </p14:nvContentPartPr>
            <p14:xfrm>
              <a:off x="5153025" y="5419725"/>
              <a:ext cx="53975" cy="161925"/>
            </p14:xfrm>
          </p:contentPart>
        </mc:Choice>
        <mc:Fallback xmlns="">
          <p:pic>
            <p:nvPicPr>
              <p:cNvPr id="327" name="墨迹 326"/>
            </p:nvPicPr>
            <p:blipFill>
              <a:blip r:embed="rId563"/>
            </p:blipFill>
            <p:spPr>
              <a:xfrm>
                <a:off x="5153025" y="5419725"/>
                <a:ext cx="53975" cy="161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4" p14:bwMode="auto">
            <p14:nvContentPartPr>
              <p14:cNvPr id="328" name="墨迹 327"/>
              <p14:cNvContentPartPr/>
              <p14:nvPr/>
            </p14:nvContentPartPr>
            <p14:xfrm>
              <a:off x="4591050" y="4930775"/>
              <a:ext cx="146050" cy="225425"/>
            </p14:xfrm>
          </p:contentPart>
        </mc:Choice>
        <mc:Fallback xmlns="">
          <p:pic>
            <p:nvPicPr>
              <p:cNvPr id="328" name="墨迹 327"/>
            </p:nvPicPr>
            <p:blipFill>
              <a:blip r:embed="rId565"/>
            </p:blipFill>
            <p:spPr>
              <a:xfrm>
                <a:off x="4591050" y="4930775"/>
                <a:ext cx="146050" cy="225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6" p14:bwMode="auto">
            <p14:nvContentPartPr>
              <p14:cNvPr id="329" name="墨迹 328"/>
              <p14:cNvContentPartPr/>
              <p14:nvPr/>
            </p14:nvContentPartPr>
            <p14:xfrm>
              <a:off x="5308600" y="5314950"/>
              <a:ext cx="123825" cy="266700"/>
            </p14:xfrm>
          </p:contentPart>
        </mc:Choice>
        <mc:Fallback xmlns="">
          <p:pic>
            <p:nvPicPr>
              <p:cNvPr id="329" name="墨迹 328"/>
            </p:nvPicPr>
            <p:blipFill>
              <a:blip r:embed="rId567"/>
            </p:blipFill>
            <p:spPr>
              <a:xfrm>
                <a:off x="5308600" y="5314950"/>
                <a:ext cx="123825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8" p14:bwMode="auto">
            <p14:nvContentPartPr>
              <p14:cNvPr id="330" name="墨迹 329"/>
              <p14:cNvContentPartPr/>
              <p14:nvPr/>
            </p14:nvContentPartPr>
            <p14:xfrm>
              <a:off x="5426075" y="5540375"/>
              <a:ext cx="73025" cy="127000"/>
            </p14:xfrm>
          </p:contentPart>
        </mc:Choice>
        <mc:Fallback xmlns="">
          <p:pic>
            <p:nvPicPr>
              <p:cNvPr id="330" name="墨迹 329"/>
            </p:nvPicPr>
            <p:blipFill>
              <a:blip r:embed="rId569"/>
            </p:blipFill>
            <p:spPr>
              <a:xfrm>
                <a:off x="5426075" y="5540375"/>
                <a:ext cx="73025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0" p14:bwMode="auto">
            <p14:nvContentPartPr>
              <p14:cNvPr id="331" name="墨迹 330"/>
              <p14:cNvContentPartPr/>
              <p14:nvPr/>
            </p14:nvContentPartPr>
            <p14:xfrm>
              <a:off x="4743450" y="4911725"/>
              <a:ext cx="139700" cy="231775"/>
            </p14:xfrm>
          </p:contentPart>
        </mc:Choice>
        <mc:Fallback xmlns="">
          <p:pic>
            <p:nvPicPr>
              <p:cNvPr id="331" name="墨迹 330"/>
            </p:nvPicPr>
            <p:blipFill>
              <a:blip r:embed="rId571"/>
            </p:blipFill>
            <p:spPr>
              <a:xfrm>
                <a:off x="4743450" y="4911725"/>
                <a:ext cx="139700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2" p14:bwMode="auto">
            <p14:nvContentPartPr>
              <p14:cNvPr id="332" name="墨迹 331"/>
              <p14:cNvContentPartPr/>
              <p14:nvPr/>
            </p14:nvContentPartPr>
            <p14:xfrm>
              <a:off x="4902200" y="5026025"/>
              <a:ext cx="123825" cy="104775"/>
            </p14:xfrm>
          </p:contentPart>
        </mc:Choice>
        <mc:Fallback xmlns="">
          <p:pic>
            <p:nvPicPr>
              <p:cNvPr id="332" name="墨迹 331"/>
            </p:nvPicPr>
            <p:blipFill>
              <a:blip r:embed="rId573"/>
            </p:blipFill>
            <p:spPr>
              <a:xfrm>
                <a:off x="4902200" y="5026025"/>
                <a:ext cx="123825" cy="104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4" p14:bwMode="auto">
            <p14:nvContentPartPr>
              <p14:cNvPr id="333" name="墨迹 332"/>
              <p14:cNvContentPartPr/>
              <p14:nvPr/>
            </p14:nvContentPartPr>
            <p14:xfrm>
              <a:off x="5559425" y="5556250"/>
              <a:ext cx="187325" cy="295275"/>
            </p14:xfrm>
          </p:contentPart>
        </mc:Choice>
        <mc:Fallback xmlns="">
          <p:pic>
            <p:nvPicPr>
              <p:cNvPr id="333" name="墨迹 332"/>
            </p:nvPicPr>
            <p:blipFill>
              <a:blip r:embed="rId575"/>
            </p:blipFill>
            <p:spPr>
              <a:xfrm>
                <a:off x="5559425" y="5556250"/>
                <a:ext cx="187325" cy="295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6" p14:bwMode="auto">
            <p14:nvContentPartPr>
              <p14:cNvPr id="334" name="墨迹 333"/>
              <p14:cNvContentPartPr/>
              <p14:nvPr/>
            </p14:nvContentPartPr>
            <p14:xfrm>
              <a:off x="5842000" y="5762625"/>
              <a:ext cx="12700" cy="136525"/>
            </p14:xfrm>
          </p:contentPart>
        </mc:Choice>
        <mc:Fallback xmlns="">
          <p:pic>
            <p:nvPicPr>
              <p:cNvPr id="334" name="墨迹 333"/>
            </p:nvPicPr>
            <p:blipFill>
              <a:blip r:embed="rId577"/>
            </p:blipFill>
            <p:spPr>
              <a:xfrm>
                <a:off x="5842000" y="5762625"/>
                <a:ext cx="12700" cy="136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8" p14:bwMode="auto">
            <p14:nvContentPartPr>
              <p14:cNvPr id="335" name="墨迹 334"/>
              <p14:cNvContentPartPr/>
              <p14:nvPr/>
            </p14:nvContentPartPr>
            <p14:xfrm>
              <a:off x="5895975" y="5730875"/>
              <a:ext cx="117475" cy="15875"/>
            </p14:xfrm>
          </p:contentPart>
        </mc:Choice>
        <mc:Fallback xmlns="">
          <p:pic>
            <p:nvPicPr>
              <p:cNvPr id="335" name="墨迹 334"/>
            </p:nvPicPr>
            <p:blipFill>
              <a:blip r:embed="rId579"/>
            </p:blipFill>
            <p:spPr>
              <a:xfrm>
                <a:off x="5895975" y="5730875"/>
                <a:ext cx="117475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0" p14:bwMode="auto">
            <p14:nvContentPartPr>
              <p14:cNvPr id="336" name="墨迹 335"/>
              <p14:cNvContentPartPr/>
              <p14:nvPr/>
            </p14:nvContentPartPr>
            <p14:xfrm>
              <a:off x="5937250" y="5765800"/>
              <a:ext cx="130175" cy="19050"/>
            </p14:xfrm>
          </p:contentPart>
        </mc:Choice>
        <mc:Fallback xmlns="">
          <p:pic>
            <p:nvPicPr>
              <p:cNvPr id="336" name="墨迹 335"/>
            </p:nvPicPr>
            <p:blipFill>
              <a:blip r:embed="rId581"/>
            </p:blipFill>
            <p:spPr>
              <a:xfrm>
                <a:off x="5937250" y="5765800"/>
                <a:ext cx="130175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2" p14:bwMode="auto">
            <p14:nvContentPartPr>
              <p14:cNvPr id="337" name="墨迹 336"/>
              <p14:cNvContentPartPr/>
              <p14:nvPr/>
            </p14:nvContentPartPr>
            <p14:xfrm>
              <a:off x="6092825" y="5610225"/>
              <a:ext cx="79375" cy="282575"/>
            </p14:xfrm>
          </p:contentPart>
        </mc:Choice>
        <mc:Fallback xmlns="">
          <p:pic>
            <p:nvPicPr>
              <p:cNvPr id="337" name="墨迹 336"/>
            </p:nvPicPr>
            <p:blipFill>
              <a:blip r:embed="rId583"/>
            </p:blipFill>
            <p:spPr>
              <a:xfrm>
                <a:off x="6092825" y="5610225"/>
                <a:ext cx="79375" cy="282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4" p14:bwMode="auto">
            <p14:nvContentPartPr>
              <p14:cNvPr id="338" name="墨迹 337"/>
              <p14:cNvContentPartPr/>
              <p14:nvPr/>
            </p14:nvContentPartPr>
            <p14:xfrm>
              <a:off x="6099175" y="5692775"/>
              <a:ext cx="133350" cy="31750"/>
            </p14:xfrm>
          </p:contentPart>
        </mc:Choice>
        <mc:Fallback xmlns="">
          <p:pic>
            <p:nvPicPr>
              <p:cNvPr id="338" name="墨迹 337"/>
            </p:nvPicPr>
            <p:blipFill>
              <a:blip r:embed="rId585"/>
            </p:blipFill>
            <p:spPr>
              <a:xfrm>
                <a:off x="6099175" y="5692775"/>
                <a:ext cx="13335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6" p14:bwMode="auto">
            <p14:nvContentPartPr>
              <p14:cNvPr id="339" name="墨迹 338"/>
              <p14:cNvContentPartPr/>
              <p14:nvPr/>
            </p14:nvContentPartPr>
            <p14:xfrm>
              <a:off x="6264275" y="5788025"/>
              <a:ext cx="136525" cy="9525"/>
            </p14:xfrm>
          </p:contentPart>
        </mc:Choice>
        <mc:Fallback xmlns="">
          <p:pic>
            <p:nvPicPr>
              <p:cNvPr id="339" name="墨迹 338"/>
            </p:nvPicPr>
            <p:blipFill>
              <a:blip r:embed="rId587"/>
            </p:blipFill>
            <p:spPr>
              <a:xfrm>
                <a:off x="6264275" y="5788025"/>
                <a:ext cx="136525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8" p14:bwMode="auto">
            <p14:nvContentPartPr>
              <p14:cNvPr id="340" name="墨迹 339"/>
              <p14:cNvContentPartPr/>
              <p14:nvPr/>
            </p14:nvContentPartPr>
            <p14:xfrm>
              <a:off x="6416675" y="5702300"/>
              <a:ext cx="152400" cy="203200"/>
            </p14:xfrm>
          </p:contentPart>
        </mc:Choice>
        <mc:Fallback xmlns="">
          <p:pic>
            <p:nvPicPr>
              <p:cNvPr id="340" name="墨迹 339"/>
            </p:nvPicPr>
            <p:blipFill>
              <a:blip r:embed="rId589"/>
            </p:blipFill>
            <p:spPr>
              <a:xfrm>
                <a:off x="6416675" y="5702300"/>
                <a:ext cx="15240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0" p14:bwMode="auto">
            <p14:nvContentPartPr>
              <p14:cNvPr id="341" name="墨迹 340"/>
              <p14:cNvContentPartPr/>
              <p14:nvPr/>
            </p14:nvContentPartPr>
            <p14:xfrm>
              <a:off x="5565775" y="5981700"/>
              <a:ext cx="209550" cy="247650"/>
            </p14:xfrm>
          </p:contentPart>
        </mc:Choice>
        <mc:Fallback xmlns="">
          <p:pic>
            <p:nvPicPr>
              <p:cNvPr id="341" name="墨迹 340"/>
            </p:nvPicPr>
            <p:blipFill>
              <a:blip r:embed="rId591"/>
            </p:blipFill>
            <p:spPr>
              <a:xfrm>
                <a:off x="5565775" y="5981700"/>
                <a:ext cx="209550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2" p14:bwMode="auto">
            <p14:nvContentPartPr>
              <p14:cNvPr id="342" name="墨迹 341"/>
              <p14:cNvContentPartPr/>
              <p14:nvPr/>
            </p14:nvContentPartPr>
            <p14:xfrm>
              <a:off x="5854700" y="6134100"/>
              <a:ext cx="117475" cy="130175"/>
            </p14:xfrm>
          </p:contentPart>
        </mc:Choice>
        <mc:Fallback xmlns="">
          <p:pic>
            <p:nvPicPr>
              <p:cNvPr id="342" name="墨迹 341"/>
            </p:nvPicPr>
            <p:blipFill>
              <a:blip r:embed="rId593"/>
            </p:blipFill>
            <p:spPr>
              <a:xfrm>
                <a:off x="5854700" y="6134100"/>
                <a:ext cx="117475" cy="130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4" p14:bwMode="auto">
            <p14:nvContentPartPr>
              <p14:cNvPr id="343" name="墨迹 342"/>
              <p14:cNvContentPartPr/>
              <p14:nvPr/>
            </p14:nvContentPartPr>
            <p14:xfrm>
              <a:off x="5988050" y="6105525"/>
              <a:ext cx="101600" cy="12700"/>
            </p14:xfrm>
          </p:contentPart>
        </mc:Choice>
        <mc:Fallback xmlns="">
          <p:pic>
            <p:nvPicPr>
              <p:cNvPr id="343" name="墨迹 342"/>
            </p:nvPicPr>
            <p:blipFill>
              <a:blip r:embed="rId595"/>
            </p:blipFill>
            <p:spPr>
              <a:xfrm>
                <a:off x="5988050" y="6105525"/>
                <a:ext cx="1016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6" p14:bwMode="auto">
            <p14:nvContentPartPr>
              <p14:cNvPr id="344" name="墨迹 343"/>
              <p14:cNvContentPartPr/>
              <p14:nvPr/>
            </p14:nvContentPartPr>
            <p14:xfrm>
              <a:off x="6016625" y="6127750"/>
              <a:ext cx="104775" cy="41275"/>
            </p14:xfrm>
          </p:contentPart>
        </mc:Choice>
        <mc:Fallback xmlns="">
          <p:pic>
            <p:nvPicPr>
              <p:cNvPr id="344" name="墨迹 343"/>
            </p:nvPicPr>
            <p:blipFill>
              <a:blip r:embed="rId597"/>
            </p:blipFill>
            <p:spPr>
              <a:xfrm>
                <a:off x="6016625" y="6127750"/>
                <a:ext cx="104775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8" p14:bwMode="auto">
            <p14:nvContentPartPr>
              <p14:cNvPr id="345" name="墨迹 344"/>
              <p14:cNvContentPartPr/>
              <p14:nvPr/>
            </p14:nvContentPartPr>
            <p14:xfrm>
              <a:off x="6146800" y="6045200"/>
              <a:ext cx="130175" cy="355600"/>
            </p14:xfrm>
          </p:contentPart>
        </mc:Choice>
        <mc:Fallback xmlns="">
          <p:pic>
            <p:nvPicPr>
              <p:cNvPr id="345" name="墨迹 344"/>
            </p:nvPicPr>
            <p:blipFill>
              <a:blip r:embed="rId599"/>
            </p:blipFill>
            <p:spPr>
              <a:xfrm>
                <a:off x="6146800" y="6045200"/>
                <a:ext cx="130175" cy="355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0" p14:bwMode="auto">
            <p14:nvContentPartPr>
              <p14:cNvPr id="346" name="墨迹 345"/>
              <p14:cNvContentPartPr/>
              <p14:nvPr/>
            </p14:nvContentPartPr>
            <p14:xfrm>
              <a:off x="6337300" y="6149975"/>
              <a:ext cx="85725" cy="3175"/>
            </p14:xfrm>
          </p:contentPart>
        </mc:Choice>
        <mc:Fallback xmlns="">
          <p:pic>
            <p:nvPicPr>
              <p:cNvPr id="346" name="墨迹 345"/>
            </p:nvPicPr>
            <p:blipFill>
              <a:blip r:embed="rId601"/>
            </p:blipFill>
            <p:spPr>
              <a:xfrm>
                <a:off x="6337300" y="6149975"/>
                <a:ext cx="85725" cy="3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2" p14:bwMode="auto">
            <p14:nvContentPartPr>
              <p14:cNvPr id="347" name="墨迹 346"/>
              <p14:cNvContentPartPr/>
              <p14:nvPr/>
            </p14:nvContentPartPr>
            <p14:xfrm>
              <a:off x="6445250" y="5962650"/>
              <a:ext cx="123825" cy="238125"/>
            </p14:xfrm>
          </p:contentPart>
        </mc:Choice>
        <mc:Fallback xmlns="">
          <p:pic>
            <p:nvPicPr>
              <p:cNvPr id="347" name="墨迹 346"/>
            </p:nvPicPr>
            <p:blipFill>
              <a:blip r:embed="rId603"/>
            </p:blipFill>
            <p:spPr>
              <a:xfrm>
                <a:off x="6445250" y="5962650"/>
                <a:ext cx="123825" cy="238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4" p14:bwMode="auto">
            <p14:nvContentPartPr>
              <p14:cNvPr id="348" name="墨迹 347"/>
              <p14:cNvContentPartPr/>
              <p14:nvPr/>
            </p14:nvContentPartPr>
            <p14:xfrm>
              <a:off x="6648450" y="6118225"/>
              <a:ext cx="9525" cy="120650"/>
            </p14:xfrm>
          </p:contentPart>
        </mc:Choice>
        <mc:Fallback xmlns="">
          <p:pic>
            <p:nvPicPr>
              <p:cNvPr id="348" name="墨迹 347"/>
            </p:nvPicPr>
            <p:blipFill>
              <a:blip r:embed="rId605"/>
            </p:blipFill>
            <p:spPr>
              <a:xfrm>
                <a:off x="6648450" y="6118225"/>
                <a:ext cx="9525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6" p14:bwMode="auto">
            <p14:nvContentPartPr>
              <p14:cNvPr id="349" name="墨迹 348"/>
              <p14:cNvContentPartPr/>
              <p14:nvPr/>
            </p14:nvContentPartPr>
            <p14:xfrm>
              <a:off x="6724650" y="6070600"/>
              <a:ext cx="73025" cy="9525"/>
            </p14:xfrm>
          </p:contentPart>
        </mc:Choice>
        <mc:Fallback xmlns="">
          <p:pic>
            <p:nvPicPr>
              <p:cNvPr id="349" name="墨迹 348"/>
            </p:nvPicPr>
            <p:blipFill>
              <a:blip r:embed="rId607"/>
            </p:blipFill>
            <p:spPr>
              <a:xfrm>
                <a:off x="6724650" y="6070600"/>
                <a:ext cx="73025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8" p14:bwMode="auto">
            <p14:nvContentPartPr>
              <p14:cNvPr id="350" name="墨迹 349"/>
              <p14:cNvContentPartPr/>
              <p14:nvPr/>
            </p14:nvContentPartPr>
            <p14:xfrm>
              <a:off x="6759575" y="6143625"/>
              <a:ext cx="88900" cy="25400"/>
            </p14:xfrm>
          </p:contentPart>
        </mc:Choice>
        <mc:Fallback xmlns="">
          <p:pic>
            <p:nvPicPr>
              <p:cNvPr id="350" name="墨迹 349"/>
            </p:nvPicPr>
            <p:blipFill>
              <a:blip r:embed="rId609"/>
            </p:blipFill>
            <p:spPr>
              <a:xfrm>
                <a:off x="6759575" y="6143625"/>
                <a:ext cx="8890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0" p14:bwMode="auto">
            <p14:nvContentPartPr>
              <p14:cNvPr id="351" name="墨迹 350"/>
              <p14:cNvContentPartPr/>
              <p14:nvPr/>
            </p14:nvContentPartPr>
            <p14:xfrm>
              <a:off x="6613525" y="5708650"/>
              <a:ext cx="107950" cy="22225"/>
            </p14:xfrm>
          </p:contentPart>
        </mc:Choice>
        <mc:Fallback xmlns="">
          <p:pic>
            <p:nvPicPr>
              <p:cNvPr id="351" name="墨迹 350"/>
            </p:nvPicPr>
            <p:blipFill>
              <a:blip r:embed="rId611"/>
            </p:blipFill>
            <p:spPr>
              <a:xfrm>
                <a:off x="6613525" y="5708650"/>
                <a:ext cx="107950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2" p14:bwMode="auto">
            <p14:nvContentPartPr>
              <p14:cNvPr id="352" name="墨迹 351"/>
              <p14:cNvContentPartPr/>
              <p14:nvPr/>
            </p14:nvContentPartPr>
            <p14:xfrm>
              <a:off x="6629400" y="5762625"/>
              <a:ext cx="130175" cy="28575"/>
            </p14:xfrm>
          </p:contentPart>
        </mc:Choice>
        <mc:Fallback xmlns="">
          <p:pic>
            <p:nvPicPr>
              <p:cNvPr id="352" name="墨迹 351"/>
            </p:nvPicPr>
            <p:blipFill>
              <a:blip r:embed="rId613"/>
            </p:blipFill>
            <p:spPr>
              <a:xfrm>
                <a:off x="6629400" y="5762625"/>
                <a:ext cx="130175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4" p14:bwMode="auto">
            <p14:nvContentPartPr>
              <p14:cNvPr id="353" name="墨迹 352"/>
              <p14:cNvContentPartPr/>
              <p14:nvPr/>
            </p14:nvContentPartPr>
            <p14:xfrm>
              <a:off x="6788150" y="5670550"/>
              <a:ext cx="136525" cy="142875"/>
            </p14:xfrm>
          </p:contentPart>
        </mc:Choice>
        <mc:Fallback xmlns="">
          <p:pic>
            <p:nvPicPr>
              <p:cNvPr id="353" name="墨迹 352"/>
            </p:nvPicPr>
            <p:blipFill>
              <a:blip r:embed="rId615"/>
            </p:blipFill>
            <p:spPr>
              <a:xfrm>
                <a:off x="6788150" y="5670550"/>
                <a:ext cx="13652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6" p14:bwMode="auto">
            <p14:nvContentPartPr>
              <p14:cNvPr id="354" name="墨迹 353"/>
              <p14:cNvContentPartPr/>
              <p14:nvPr/>
            </p14:nvContentPartPr>
            <p14:xfrm>
              <a:off x="6854825" y="5676900"/>
              <a:ext cx="28575" cy="225425"/>
            </p14:xfrm>
          </p:contentPart>
        </mc:Choice>
        <mc:Fallback xmlns="">
          <p:pic>
            <p:nvPicPr>
              <p:cNvPr id="354" name="墨迹 353"/>
            </p:nvPicPr>
            <p:blipFill>
              <a:blip r:embed="rId617"/>
            </p:blipFill>
            <p:spPr>
              <a:xfrm>
                <a:off x="6854825" y="5676900"/>
                <a:ext cx="28575" cy="225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8" p14:bwMode="auto">
            <p14:nvContentPartPr>
              <p14:cNvPr id="355" name="墨迹 354"/>
              <p14:cNvContentPartPr/>
              <p14:nvPr/>
            </p14:nvContentPartPr>
            <p14:xfrm>
              <a:off x="6734175" y="5603875"/>
              <a:ext cx="165100" cy="336550"/>
            </p14:xfrm>
          </p:contentPart>
        </mc:Choice>
        <mc:Fallback xmlns="">
          <p:pic>
            <p:nvPicPr>
              <p:cNvPr id="355" name="墨迹 354"/>
            </p:nvPicPr>
            <p:blipFill>
              <a:blip r:embed="rId619"/>
            </p:blipFill>
            <p:spPr>
              <a:xfrm>
                <a:off x="6734175" y="5603875"/>
                <a:ext cx="165100" cy="336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0" p14:bwMode="auto">
            <p14:nvContentPartPr>
              <p14:cNvPr id="356" name="墨迹 355"/>
              <p14:cNvContentPartPr/>
              <p14:nvPr/>
            </p14:nvContentPartPr>
            <p14:xfrm>
              <a:off x="6940550" y="5937250"/>
              <a:ext cx="165100" cy="384175"/>
            </p14:xfrm>
          </p:contentPart>
        </mc:Choice>
        <mc:Fallback xmlns="">
          <p:pic>
            <p:nvPicPr>
              <p:cNvPr id="356" name="墨迹 355"/>
            </p:nvPicPr>
            <p:blipFill>
              <a:blip r:embed="rId621"/>
            </p:blipFill>
            <p:spPr>
              <a:xfrm>
                <a:off x="6940550" y="5937250"/>
                <a:ext cx="165100" cy="384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2" p14:bwMode="auto">
            <p14:nvContentPartPr>
              <p14:cNvPr id="357" name="墨迹 356"/>
              <p14:cNvContentPartPr/>
              <p14:nvPr/>
            </p14:nvContentPartPr>
            <p14:xfrm>
              <a:off x="3800475" y="4416425"/>
              <a:ext cx="5051425" cy="1873250"/>
            </p14:xfrm>
          </p:contentPart>
        </mc:Choice>
        <mc:Fallback xmlns="">
          <p:pic>
            <p:nvPicPr>
              <p:cNvPr id="357" name="墨迹 356"/>
            </p:nvPicPr>
            <p:blipFill>
              <a:blip r:embed="rId623"/>
            </p:blipFill>
            <p:spPr>
              <a:xfrm>
                <a:off x="3800475" y="4416425"/>
                <a:ext cx="5051425" cy="1873250"/>
              </a:xfrm>
              <a:prstGeom prst="rect"/>
            </p:spPr>
          </p:pic>
        </mc:Fallback>
      </mc:AlternateContent>
    </p:spTree>
    <p:custDataLst>
      <p:tags r:id="rId624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目录</a:t>
            </a:r>
            <a:r>
              <a:rPr lang="en-US" altLang="zh-CN"/>
              <a:t>/Content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p>
            <a:r>
              <a:rPr lang="en-US" altLang="zh-CN" sz="2800"/>
              <a:t>02-1(3)</a:t>
            </a:r>
            <a:r>
              <a:rPr lang="zh-CN" altLang="en-US" sz="2800"/>
              <a:t>左结合</a:t>
            </a:r>
            <a:r>
              <a:rPr lang="en-US" altLang="zh-CN" sz="2800"/>
              <a:t> &amp; </a:t>
            </a:r>
            <a:r>
              <a:rPr lang="zh-CN" altLang="en-US" sz="2800"/>
              <a:t>右结合</a:t>
            </a:r>
            <a:r>
              <a:rPr lang="en-US" altLang="zh-CN" sz="2800"/>
              <a:t> / left- &amp; right-associative</a:t>
            </a:r>
            <a:endParaRPr lang="en-US" altLang="zh-CN" sz="28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左结合文法</a:t>
            </a:r>
            <a:r>
              <a:rPr lang="en-US" altLang="zh-CN"/>
              <a:t> / left-associative grammar</a:t>
            </a:r>
            <a:endParaRPr lang="en-US" altLang="zh-CN"/>
          </a:p>
          <a:p>
            <a:r>
              <a:rPr lang="zh-CN" altLang="en-US"/>
              <a:t>右结合文法</a:t>
            </a:r>
            <a:r>
              <a:rPr lang="en-US" altLang="zh-CN"/>
              <a:t> /right-associative grammar</a:t>
            </a:r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7120890" y="1406525"/>
            <a:ext cx="3352165" cy="9220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 anchor="t">
            <a:spAutoFit/>
          </a:bodyPr>
          <a:p>
            <a:r>
              <a:rPr lang="zh-CN" altLang="en-US">
                <a:sym typeface="+mn-ea"/>
              </a:rPr>
              <a:t>【</a:t>
            </a:r>
            <a:r>
              <a:rPr lang="en-US" altLang="zh-CN">
                <a:sym typeface="+mn-ea"/>
              </a:rPr>
              <a:t>G(right)</a:t>
            </a:r>
            <a:r>
              <a:rPr lang="zh-CN" altLang="en-US">
                <a:sym typeface="+mn-ea"/>
              </a:rPr>
              <a:t>】</a:t>
            </a:r>
            <a:endParaRPr lang="zh-CN" altLang="en-US"/>
          </a:p>
          <a:p>
            <a:pPr lvl="1"/>
            <a:r>
              <a:rPr lang="en-US" altLang="zh-CN">
                <a:sym typeface="+mn-ea"/>
              </a:rPr>
              <a:t>right</a:t>
            </a: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→letter = right | letter</a:t>
            </a:r>
            <a:endParaRPr lang="en-US" altLang="zh-CN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lvl="1"/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letter→a | b | c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48245" y="2927350"/>
            <a:ext cx="3121025" cy="3089275"/>
          </a:xfrm>
          <a:prstGeom prst="rect">
            <a:avLst/>
          </a:prstGeom>
        </p:spPr>
      </p:pic>
      <p:sp>
        <p:nvSpPr>
          <p:cNvPr id="96" name="文本框 95"/>
          <p:cNvSpPr txBox="1"/>
          <p:nvPr/>
        </p:nvSpPr>
        <p:spPr>
          <a:xfrm>
            <a:off x="371475" y="2877820"/>
            <a:ext cx="3458210" cy="258445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 anchor="t">
            <a:spAutoFit/>
          </a:bodyPr>
          <a:p>
            <a:r>
              <a:rPr lang="zh-CN" altLang="en-US">
                <a:sym typeface="+mn-ea"/>
              </a:rPr>
              <a:t>【源程序</a:t>
            </a:r>
            <a:r>
              <a:rPr lang="en-US" altLang="zh-CN">
                <a:sym typeface="+mn-ea"/>
              </a:rPr>
              <a:t>/src</a:t>
            </a:r>
            <a:r>
              <a:rPr lang="zh-CN" altLang="en-US">
                <a:sym typeface="+mn-ea"/>
              </a:rPr>
              <a:t>】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 </a:t>
            </a:r>
            <a:r>
              <a:rPr lang="en-US" altLang="zh-CN">
                <a:sym typeface="+mn-ea"/>
              </a:rPr>
              <a:t>   </a:t>
            </a:r>
            <a:r>
              <a:rPr lang="en-US">
                <a:sym typeface="+mn-ea"/>
              </a:rPr>
              <a:t>a=b=c</a:t>
            </a:r>
            <a:endParaRPr lang="en-US">
              <a:sym typeface="+mn-ea"/>
            </a:endParaRPr>
          </a:p>
          <a:p>
            <a:r>
              <a:rPr lang="zh-CN" altLang="en-US"/>
              <a:t>【语义</a:t>
            </a:r>
            <a:r>
              <a:rPr lang="en-US" altLang="zh-CN"/>
              <a:t>/semantics</a:t>
            </a:r>
            <a:r>
              <a:rPr lang="zh-CN" altLang="en-US"/>
              <a:t>】</a:t>
            </a:r>
            <a:endParaRPr lang="zh-CN" altLang="en-US"/>
          </a:p>
          <a:p>
            <a:r>
              <a:rPr lang="zh-CN" altLang="en-US"/>
              <a:t> </a:t>
            </a:r>
            <a:r>
              <a:rPr lang="en-US" altLang="zh-CN"/>
              <a:t>   </a:t>
            </a:r>
            <a:r>
              <a:rPr lang="zh-CN" altLang="en-US">
                <a:highlight>
                  <a:srgbClr val="FFFF00"/>
                </a:highlight>
              </a:rPr>
              <a:t>右结合</a:t>
            </a:r>
            <a:r>
              <a:rPr lang="en-US" altLang="zh-CN">
                <a:highlight>
                  <a:srgbClr val="FFFF00"/>
                </a:highlight>
              </a:rPr>
              <a:t>/right-associative</a:t>
            </a:r>
            <a:endParaRPr lang="zh-CN" altLang="en-US"/>
          </a:p>
          <a:p>
            <a:r>
              <a:rPr lang="en-US"/>
              <a:t>    </a:t>
            </a:r>
            <a:r>
              <a:rPr lang="en-US">
                <a:highlight>
                  <a:srgbClr val="00FF00"/>
                </a:highlight>
              </a:rPr>
              <a:t>a=(b=c)</a:t>
            </a:r>
            <a:endParaRPr lang="en-US"/>
          </a:p>
          <a:p>
            <a:r>
              <a:rPr lang="en-US"/>
              <a:t>-------------------</a:t>
            </a:r>
            <a:endParaRPr lang="en-US"/>
          </a:p>
          <a:p>
            <a:r>
              <a:rPr lang="zh-CN" altLang="en-US"/>
              <a:t>【翻译结果</a:t>
            </a:r>
            <a:r>
              <a:rPr lang="en-US" altLang="zh-CN"/>
              <a:t>/translation results</a:t>
            </a:r>
            <a:r>
              <a:rPr lang="zh-CN" altLang="en-US"/>
              <a:t>】</a:t>
            </a:r>
            <a:endParaRPr lang="zh-CN" altLang="en-US"/>
          </a:p>
          <a:p>
            <a:r>
              <a:rPr lang="en-US" altLang="zh-CN"/>
              <a:t>    b=c;</a:t>
            </a:r>
            <a:endParaRPr lang="en-US" altLang="zh-CN"/>
          </a:p>
          <a:p>
            <a:r>
              <a:rPr lang="en-US" altLang="zh-CN"/>
              <a:t>    a=b;</a:t>
            </a:r>
            <a:endParaRPr lang="en-US" altLang="zh-CN"/>
          </a:p>
        </p:txBody>
      </p:sp>
      <p:sp>
        <p:nvSpPr>
          <p:cNvPr id="97" name="文本框 96"/>
          <p:cNvSpPr txBox="1"/>
          <p:nvPr/>
        </p:nvSpPr>
        <p:spPr>
          <a:xfrm>
            <a:off x="4009390" y="2497455"/>
            <a:ext cx="3458210" cy="258445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 anchor="t">
            <a:spAutoFit/>
          </a:bodyPr>
          <a:p>
            <a:r>
              <a:rPr lang="zh-CN" altLang="en-US">
                <a:sym typeface="+mn-ea"/>
              </a:rPr>
              <a:t>【源程序</a:t>
            </a:r>
            <a:r>
              <a:rPr lang="en-US" altLang="zh-CN">
                <a:sym typeface="+mn-ea"/>
              </a:rPr>
              <a:t>/src</a:t>
            </a:r>
            <a:r>
              <a:rPr lang="zh-CN" altLang="en-US">
                <a:sym typeface="+mn-ea"/>
              </a:rPr>
              <a:t>】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 </a:t>
            </a:r>
            <a:r>
              <a:rPr lang="en-US" altLang="zh-CN">
                <a:sym typeface="+mn-ea"/>
              </a:rPr>
              <a:t>   </a:t>
            </a:r>
            <a:r>
              <a:rPr lang="en-US">
                <a:sym typeface="+mn-ea"/>
              </a:rPr>
              <a:t>a=b=c</a:t>
            </a:r>
            <a:endParaRPr lang="en-US">
              <a:sym typeface="+mn-ea"/>
            </a:endParaRPr>
          </a:p>
          <a:p>
            <a:r>
              <a:rPr lang="zh-CN" altLang="en-US"/>
              <a:t>【语义</a:t>
            </a:r>
            <a:r>
              <a:rPr lang="en-US" altLang="zh-CN"/>
              <a:t>/semantics</a:t>
            </a:r>
            <a:r>
              <a:rPr lang="zh-CN" altLang="en-US"/>
              <a:t>】</a:t>
            </a:r>
            <a:endParaRPr lang="zh-CN" altLang="en-US"/>
          </a:p>
          <a:p>
            <a:r>
              <a:rPr lang="zh-CN" altLang="en-US"/>
              <a:t> </a:t>
            </a:r>
            <a:r>
              <a:rPr lang="en-US" altLang="zh-CN"/>
              <a:t>   </a:t>
            </a:r>
            <a:r>
              <a:rPr lang="zh-CN" altLang="en-US">
                <a:highlight>
                  <a:srgbClr val="FF00FF"/>
                </a:highlight>
              </a:rPr>
              <a:t>左结合</a:t>
            </a:r>
            <a:r>
              <a:rPr lang="en-US" altLang="zh-CN">
                <a:highlight>
                  <a:srgbClr val="FF00FF"/>
                </a:highlight>
              </a:rPr>
              <a:t>/left-associative</a:t>
            </a:r>
            <a:endParaRPr lang="zh-CN" altLang="en-US"/>
          </a:p>
          <a:p>
            <a:r>
              <a:rPr lang="en-US"/>
              <a:t>    </a:t>
            </a:r>
            <a:r>
              <a:rPr lang="en-US">
                <a:highlight>
                  <a:srgbClr val="00FFFF"/>
                </a:highlight>
              </a:rPr>
              <a:t>(a=b</a:t>
            </a:r>
            <a:r>
              <a:rPr lang="en-US">
                <a:highlight>
                  <a:srgbClr val="00FFFF"/>
                </a:highlight>
                <a:sym typeface="+mn-ea"/>
              </a:rPr>
              <a:t>)</a:t>
            </a:r>
            <a:r>
              <a:rPr lang="en-US">
                <a:highlight>
                  <a:srgbClr val="00FFFF"/>
                </a:highlight>
              </a:rPr>
              <a:t>=c</a:t>
            </a:r>
            <a:endParaRPr lang="en-US"/>
          </a:p>
          <a:p>
            <a:r>
              <a:rPr lang="en-US"/>
              <a:t>-------------------</a:t>
            </a:r>
            <a:endParaRPr lang="en-US"/>
          </a:p>
          <a:p>
            <a:r>
              <a:rPr lang="zh-CN" altLang="en-US"/>
              <a:t>【翻译结果</a:t>
            </a:r>
            <a:r>
              <a:rPr lang="en-US" altLang="zh-CN"/>
              <a:t>/translation results</a:t>
            </a:r>
            <a:r>
              <a:rPr lang="zh-CN" altLang="en-US"/>
              <a:t>】</a:t>
            </a:r>
            <a:endParaRPr lang="zh-CN" altLang="en-US"/>
          </a:p>
          <a:p>
            <a:r>
              <a:rPr lang="en-US" altLang="zh-CN"/>
              <a:t>(1) a=b; a=c;  ?</a:t>
            </a:r>
            <a:endParaRPr lang="en-US" altLang="zh-CN"/>
          </a:p>
          <a:p>
            <a:r>
              <a:rPr lang="en-US" altLang="zh-CN"/>
              <a:t>(2) a=b; b=c;  ?</a:t>
            </a:r>
            <a:endParaRPr lang="en-US" altLang="zh-C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98" name="墨迹 97"/>
              <p14:cNvContentPartPr/>
              <p14:nvPr/>
            </p14:nvContentPartPr>
            <p14:xfrm>
              <a:off x="3590925" y="4987925"/>
              <a:ext cx="4864100" cy="752475"/>
            </p14:xfrm>
          </p:contentPart>
        </mc:Choice>
        <mc:Fallback xmlns="">
          <p:pic>
            <p:nvPicPr>
              <p:cNvPr id="98" name="墨迹 97"/>
            </p:nvPicPr>
            <p:blipFill>
              <a:blip r:embed="rId3"/>
            </p:blipFill>
            <p:spPr>
              <a:xfrm>
                <a:off x="3590925" y="4987925"/>
                <a:ext cx="4864100" cy="752475"/>
              </a:xfrm>
              <a:prstGeom prst="rect"/>
            </p:spPr>
          </p:pic>
        </mc:Fallback>
      </mc:AlternateContent>
    </p:spTree>
    <p:custDataLst>
      <p:tags r:id="rId4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/>
              <a:t>矛盾</a:t>
            </a:r>
            <a:r>
              <a:rPr lang="en-US" altLang="zh-CN"/>
              <a:t>/contradiction</a:t>
            </a:r>
            <a:br>
              <a:rPr lang="en-US" altLang="zh-CN"/>
            </a:br>
            <a:r>
              <a:rPr lang="en-US" altLang="zh-CN"/>
              <a:t>(left recursion &amp; op association)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548640" y="2552065"/>
            <a:ext cx="2719705" cy="175323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 anchor="t">
            <a:spAutoFit/>
          </a:bodyPr>
          <a:p>
            <a:r>
              <a:rPr lang="zh-CN" altLang="en-US">
                <a:sym typeface="+mn-ea"/>
              </a:rPr>
              <a:t>【</a:t>
            </a:r>
            <a:r>
              <a:rPr lang="en-US" altLang="zh-CN">
                <a:sym typeface="+mn-ea"/>
              </a:rPr>
              <a:t>G(list)</a:t>
            </a:r>
            <a:r>
              <a:rPr lang="zh-CN" altLang="en-US">
                <a:sym typeface="+mn-ea"/>
              </a:rPr>
              <a:t>】</a:t>
            </a:r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(1)list</a:t>
            </a: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→list - digit</a:t>
            </a:r>
            <a:endParaRPr lang="en-US" altLang="zh-CN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(2)       | digit</a:t>
            </a:r>
            <a:endParaRPr lang="en-US" altLang="zh-CN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(3)digit→2</a:t>
            </a:r>
            <a:endParaRPr lang="en-US" altLang="zh-CN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(4)        | 5</a:t>
            </a:r>
            <a:endParaRPr lang="en-US" altLang="zh-CN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(6)        | 9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8445500" y="750570"/>
            <a:ext cx="2719705" cy="175323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 anchor="t">
            <a:spAutoFit/>
          </a:bodyPr>
          <a:p>
            <a:r>
              <a:rPr lang="zh-CN" altLang="en-US">
                <a:sym typeface="+mn-ea"/>
              </a:rPr>
              <a:t>【</a:t>
            </a:r>
            <a:r>
              <a:rPr lang="en-US" altLang="zh-CN">
                <a:sym typeface="+mn-ea"/>
              </a:rPr>
              <a:t>G(listR)</a:t>
            </a:r>
            <a:r>
              <a:rPr lang="zh-CN" altLang="en-US">
                <a:sym typeface="+mn-ea"/>
              </a:rPr>
              <a:t>】</a:t>
            </a:r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(1)listR</a:t>
            </a: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→digit - listR</a:t>
            </a:r>
            <a:endParaRPr lang="en-US" altLang="zh-CN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(2)       | digit</a:t>
            </a:r>
            <a:endParaRPr lang="en-US" altLang="zh-CN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(3)digit→2</a:t>
            </a:r>
            <a:endParaRPr lang="en-US" altLang="zh-CN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(4)        | 5</a:t>
            </a:r>
            <a:endParaRPr lang="en-US" altLang="zh-CN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(6)        | 9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548640" y="4540250"/>
            <a:ext cx="6919595" cy="147637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 anchor="t">
            <a:spAutoFit/>
          </a:bodyPr>
          <a:p>
            <a:pPr marL="342900" indent="-342900">
              <a:buFont typeface="+mj-ea"/>
              <a:buAutoNum type="circleNumDbPlain"/>
            </a:pPr>
            <a:r>
              <a:rPr lang="en-US">
                <a:sym typeface="+mn-ea"/>
              </a:rPr>
              <a:t> </a:t>
            </a:r>
            <a:r>
              <a:rPr lang="zh-CN" altLang="en-US">
                <a:sym typeface="+mn-ea"/>
              </a:rPr>
              <a:t>左结合</a:t>
            </a:r>
            <a:r>
              <a:rPr lang="en-US" altLang="zh-CN">
                <a:sym typeface="+mn-ea"/>
              </a:rPr>
              <a:t>/left-associative</a:t>
            </a:r>
            <a:endParaRPr lang="en-US" altLang="zh-CN">
              <a:sym typeface="+mn-ea"/>
            </a:endParaRPr>
          </a:p>
          <a:p>
            <a:pPr indent="0">
              <a:buFont typeface="+mj-ea"/>
              <a:buNone/>
            </a:pPr>
            <a:r>
              <a:rPr lang="en-US" altLang="zh-CN">
                <a:sym typeface="+mn-ea"/>
              </a:rPr>
              <a:t>    </a:t>
            </a:r>
            <a:r>
              <a:rPr lang="zh-CN" altLang="en-US">
                <a:sym typeface="+mn-ea"/>
              </a:rPr>
              <a:t>正确表达</a:t>
            </a:r>
            <a:r>
              <a:rPr lang="en-US" altLang="zh-CN">
                <a:sym typeface="+mn-ea"/>
              </a:rPr>
              <a:t>9-5-2</a:t>
            </a:r>
            <a:r>
              <a:rPr lang="zh-CN" altLang="en-US">
                <a:sym typeface="+mn-ea"/>
              </a:rPr>
              <a:t>的语义</a:t>
            </a:r>
            <a:r>
              <a:rPr lang="en-US" altLang="zh-CN">
                <a:sym typeface="+mn-ea"/>
              </a:rPr>
              <a:t>/correct semantics of 9-5-2</a:t>
            </a:r>
            <a:endParaRPr lang="en-US" altLang="zh-CN">
              <a:sym typeface="+mn-ea"/>
            </a:endParaRPr>
          </a:p>
          <a:p>
            <a:pPr marL="342900" indent="-342900">
              <a:buFont typeface="+mj-ea"/>
              <a:buAutoNum type="circleNumDbPlain" startAt="2"/>
            </a:pPr>
            <a:r>
              <a:rPr lang="zh-CN" altLang="en-US">
                <a:sym typeface="+mn-ea"/>
              </a:rPr>
              <a:t>左递归</a:t>
            </a:r>
            <a:r>
              <a:rPr lang="en-US" altLang="zh-CN">
                <a:sym typeface="+mn-ea"/>
              </a:rPr>
              <a:t>/left-recursive grammar</a:t>
            </a:r>
            <a:endParaRPr lang="en-US" altLang="zh-CN">
              <a:sym typeface="+mn-ea"/>
            </a:endParaRPr>
          </a:p>
          <a:p>
            <a:pPr indent="0">
              <a:buFont typeface="+mj-ea"/>
              <a:buNone/>
            </a:pPr>
            <a:r>
              <a:rPr lang="en-US" altLang="zh-CN">
                <a:sym typeface="+mn-ea"/>
              </a:rPr>
              <a:t>    </a:t>
            </a:r>
            <a:r>
              <a:rPr lang="zh-CN" altLang="en-US">
                <a:sym typeface="+mn-ea"/>
              </a:rPr>
              <a:t>无法用递归下降或</a:t>
            </a:r>
            <a:r>
              <a:rPr lang="en-US" altLang="zh-CN">
                <a:sym typeface="+mn-ea"/>
              </a:rPr>
              <a:t>LL(1)</a:t>
            </a:r>
            <a:r>
              <a:rPr lang="zh-CN" altLang="en-US">
                <a:sym typeface="+mn-ea"/>
              </a:rPr>
              <a:t>分析。</a:t>
            </a:r>
            <a:endParaRPr lang="zh-CN" altLang="en-US">
              <a:sym typeface="+mn-ea"/>
            </a:endParaRPr>
          </a:p>
          <a:p>
            <a:pPr indent="0">
              <a:buFont typeface="+mj-ea"/>
              <a:buNone/>
            </a:pPr>
            <a:r>
              <a:rPr lang="en-US" altLang="zh-CN">
                <a:sym typeface="+mn-ea"/>
              </a:rPr>
              <a:t>    Not suitable for recursive descent analysis or LL(1) analysis.</a:t>
            </a:r>
            <a:endParaRPr lang="en-US" altLang="zh-CN">
              <a:sym typeface="+mn-ea"/>
            </a:endParaRPr>
          </a:p>
        </p:txBody>
      </p:sp>
      <p:sp>
        <p:nvSpPr>
          <p:cNvPr id="99" name="文本框 98"/>
          <p:cNvSpPr txBox="1"/>
          <p:nvPr/>
        </p:nvSpPr>
        <p:spPr>
          <a:xfrm>
            <a:off x="5147945" y="2783840"/>
            <a:ext cx="6919595" cy="147637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 anchor="t">
            <a:spAutoFit/>
          </a:bodyPr>
          <a:p>
            <a:pPr marL="342900" indent="-342900">
              <a:buFont typeface="+mj-ea"/>
              <a:buAutoNum type="circleNumDbPlain"/>
            </a:pPr>
            <a:r>
              <a:rPr lang="en-US">
                <a:sym typeface="+mn-ea"/>
              </a:rPr>
              <a:t> </a:t>
            </a:r>
            <a:r>
              <a:rPr lang="zh-CN" altLang="en-US">
                <a:sym typeface="+mn-ea"/>
              </a:rPr>
              <a:t>右结合</a:t>
            </a:r>
            <a:r>
              <a:rPr lang="en-US" altLang="zh-CN">
                <a:sym typeface="+mn-ea"/>
              </a:rPr>
              <a:t>/left-associative</a:t>
            </a:r>
            <a:endParaRPr lang="en-US" altLang="zh-CN">
              <a:sym typeface="+mn-ea"/>
            </a:endParaRPr>
          </a:p>
          <a:p>
            <a:pPr indent="0">
              <a:buFont typeface="+mj-ea"/>
              <a:buNone/>
            </a:pPr>
            <a:r>
              <a:rPr lang="en-US" altLang="zh-CN">
                <a:sym typeface="+mn-ea"/>
              </a:rPr>
              <a:t>    </a:t>
            </a:r>
            <a:r>
              <a:rPr lang="zh-CN" altLang="en-US">
                <a:sym typeface="+mn-ea"/>
              </a:rPr>
              <a:t>正确表达</a:t>
            </a:r>
            <a:r>
              <a:rPr lang="en-US" altLang="zh-CN">
                <a:sym typeface="+mn-ea"/>
              </a:rPr>
              <a:t>9-5-2</a:t>
            </a:r>
            <a:r>
              <a:rPr lang="zh-CN" altLang="en-US">
                <a:sym typeface="+mn-ea"/>
              </a:rPr>
              <a:t>的语义</a:t>
            </a:r>
            <a:r>
              <a:rPr lang="en-US" altLang="zh-CN">
                <a:sym typeface="+mn-ea"/>
              </a:rPr>
              <a:t>/correct semantics of 9-5-2</a:t>
            </a:r>
            <a:endParaRPr lang="en-US" altLang="zh-CN">
              <a:sym typeface="+mn-ea"/>
            </a:endParaRPr>
          </a:p>
          <a:p>
            <a:pPr marL="342900" indent="-342900">
              <a:buFont typeface="+mj-ea"/>
              <a:buAutoNum type="circleNumDbPlain" startAt="2"/>
            </a:pPr>
            <a:r>
              <a:rPr lang="zh-CN" altLang="en-US">
                <a:sym typeface="+mn-ea"/>
              </a:rPr>
              <a:t>左递归</a:t>
            </a:r>
            <a:r>
              <a:rPr lang="en-US" altLang="zh-CN">
                <a:sym typeface="+mn-ea"/>
              </a:rPr>
              <a:t>/left-recursive grammar</a:t>
            </a:r>
            <a:endParaRPr lang="en-US" altLang="zh-CN">
              <a:sym typeface="+mn-ea"/>
            </a:endParaRPr>
          </a:p>
          <a:p>
            <a:pPr indent="0">
              <a:buFont typeface="+mj-ea"/>
              <a:buNone/>
            </a:pPr>
            <a:r>
              <a:rPr lang="en-US" altLang="zh-CN">
                <a:sym typeface="+mn-ea"/>
              </a:rPr>
              <a:t>    </a:t>
            </a:r>
            <a:r>
              <a:rPr lang="zh-CN" altLang="en-US">
                <a:sym typeface="+mn-ea"/>
              </a:rPr>
              <a:t>无法用递归下降或</a:t>
            </a:r>
            <a:r>
              <a:rPr lang="en-US" altLang="zh-CN">
                <a:sym typeface="+mn-ea"/>
              </a:rPr>
              <a:t>LL(1)</a:t>
            </a:r>
            <a:r>
              <a:rPr lang="zh-CN" altLang="en-US">
                <a:sym typeface="+mn-ea"/>
              </a:rPr>
              <a:t>分析。</a:t>
            </a:r>
            <a:endParaRPr lang="zh-CN" altLang="en-US">
              <a:sym typeface="+mn-ea"/>
            </a:endParaRPr>
          </a:p>
          <a:p>
            <a:pPr indent="0">
              <a:buFont typeface="+mj-ea"/>
              <a:buNone/>
            </a:pPr>
            <a:r>
              <a:rPr lang="en-US" altLang="zh-CN">
                <a:sym typeface="+mn-ea"/>
              </a:rPr>
              <a:t>    Not suitable for recursive descent analysis or LL(1) analysis.</a:t>
            </a:r>
            <a:endParaRPr lang="en-US" altLang="zh-CN">
              <a:sym typeface="+mn-ea"/>
            </a:endParaRPr>
          </a:p>
        </p:txBody>
      </p:sp>
      <p:sp>
        <p:nvSpPr>
          <p:cNvPr id="100" name="右弧形箭头 99"/>
          <p:cNvSpPr/>
          <p:nvPr/>
        </p:nvSpPr>
        <p:spPr>
          <a:xfrm rot="15060000">
            <a:off x="5162550" y="-1031240"/>
            <a:ext cx="424815" cy="5031105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101" name="墨迹 100"/>
              <p14:cNvContentPartPr/>
              <p14:nvPr/>
            </p14:nvContentPartPr>
            <p14:xfrm>
              <a:off x="2089150" y="4016375"/>
              <a:ext cx="53975" cy="638175"/>
            </p14:xfrm>
          </p:contentPart>
        </mc:Choice>
        <mc:Fallback xmlns="">
          <p:pic>
            <p:nvPicPr>
              <p:cNvPr id="101" name="墨迹 100"/>
            </p:nvPicPr>
            <p:blipFill>
              <a:blip r:embed="rId2"/>
            </p:blipFill>
            <p:spPr>
              <a:xfrm>
                <a:off x="2089150" y="4016375"/>
                <a:ext cx="53975" cy="638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102" name="墨迹 101"/>
              <p14:cNvContentPartPr/>
              <p14:nvPr/>
            </p14:nvContentPartPr>
            <p14:xfrm>
              <a:off x="2035175" y="4248150"/>
              <a:ext cx="228600" cy="403225"/>
            </p14:xfrm>
          </p:contentPart>
        </mc:Choice>
        <mc:Fallback xmlns="">
          <p:pic>
            <p:nvPicPr>
              <p:cNvPr id="102" name="墨迹 101"/>
            </p:nvPicPr>
            <p:blipFill>
              <a:blip r:embed="rId4"/>
            </p:blipFill>
            <p:spPr>
              <a:xfrm>
                <a:off x="2035175" y="4248150"/>
                <a:ext cx="228600" cy="403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103" name="墨迹 102"/>
              <p14:cNvContentPartPr/>
              <p14:nvPr/>
            </p14:nvContentPartPr>
            <p14:xfrm>
              <a:off x="4359275" y="5165725"/>
              <a:ext cx="339725" cy="342900"/>
            </p14:xfrm>
          </p:contentPart>
        </mc:Choice>
        <mc:Fallback xmlns="">
          <p:pic>
            <p:nvPicPr>
              <p:cNvPr id="103" name="墨迹 102"/>
            </p:nvPicPr>
            <p:blipFill>
              <a:blip r:embed="rId6"/>
            </p:blipFill>
            <p:spPr>
              <a:xfrm>
                <a:off x="4359275" y="5165725"/>
                <a:ext cx="339725" cy="342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104" name="墨迹 103"/>
              <p14:cNvContentPartPr/>
              <p14:nvPr/>
            </p14:nvContentPartPr>
            <p14:xfrm>
              <a:off x="4679950" y="5153025"/>
              <a:ext cx="161925" cy="254000"/>
            </p14:xfrm>
          </p:contentPart>
        </mc:Choice>
        <mc:Fallback xmlns="">
          <p:pic>
            <p:nvPicPr>
              <p:cNvPr id="104" name="墨迹 103"/>
            </p:nvPicPr>
            <p:blipFill>
              <a:blip r:embed="rId8"/>
            </p:blipFill>
            <p:spPr>
              <a:xfrm>
                <a:off x="4679950" y="5153025"/>
                <a:ext cx="161925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105" name="墨迹 104"/>
              <p14:cNvContentPartPr/>
              <p14:nvPr/>
            </p14:nvContentPartPr>
            <p14:xfrm>
              <a:off x="4905375" y="5337175"/>
              <a:ext cx="130175" cy="19050"/>
            </p14:xfrm>
          </p:contentPart>
        </mc:Choice>
        <mc:Fallback xmlns="">
          <p:pic>
            <p:nvPicPr>
              <p:cNvPr id="105" name="墨迹 104"/>
            </p:nvPicPr>
            <p:blipFill>
              <a:blip r:embed="rId10"/>
            </p:blipFill>
            <p:spPr>
              <a:xfrm>
                <a:off x="4905375" y="5337175"/>
                <a:ext cx="130175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106" name="墨迹 105"/>
              <p14:cNvContentPartPr/>
              <p14:nvPr/>
            </p14:nvContentPartPr>
            <p14:xfrm>
              <a:off x="5035550" y="5213350"/>
              <a:ext cx="117475" cy="180975"/>
            </p14:xfrm>
          </p:contentPart>
        </mc:Choice>
        <mc:Fallback xmlns="">
          <p:pic>
            <p:nvPicPr>
              <p:cNvPr id="106" name="墨迹 105"/>
            </p:nvPicPr>
            <p:blipFill>
              <a:blip r:embed="rId12"/>
            </p:blipFill>
            <p:spPr>
              <a:xfrm>
                <a:off x="5035550" y="5213350"/>
                <a:ext cx="117475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107" name="墨迹 106"/>
              <p14:cNvContentPartPr/>
              <p14:nvPr/>
            </p14:nvContentPartPr>
            <p14:xfrm>
              <a:off x="5257800" y="5140325"/>
              <a:ext cx="266700" cy="311150"/>
            </p14:xfrm>
          </p:contentPart>
        </mc:Choice>
        <mc:Fallback xmlns="">
          <p:pic>
            <p:nvPicPr>
              <p:cNvPr id="107" name="墨迹 106"/>
            </p:nvPicPr>
            <p:blipFill>
              <a:blip r:embed="rId14"/>
            </p:blipFill>
            <p:spPr>
              <a:xfrm>
                <a:off x="5257800" y="5140325"/>
                <a:ext cx="266700" cy="311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08" name="墨迹 107"/>
              <p14:cNvContentPartPr/>
              <p14:nvPr/>
            </p14:nvContentPartPr>
            <p14:xfrm>
              <a:off x="5505450" y="5130800"/>
              <a:ext cx="158750" cy="254000"/>
            </p14:xfrm>
          </p:contentPart>
        </mc:Choice>
        <mc:Fallback xmlns="">
          <p:pic>
            <p:nvPicPr>
              <p:cNvPr id="108" name="墨迹 107"/>
            </p:nvPicPr>
            <p:blipFill>
              <a:blip r:embed="rId16"/>
            </p:blipFill>
            <p:spPr>
              <a:xfrm>
                <a:off x="5505450" y="5130800"/>
                <a:ext cx="158750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09" name="墨迹 108"/>
              <p14:cNvContentPartPr/>
              <p14:nvPr/>
            </p14:nvContentPartPr>
            <p14:xfrm>
              <a:off x="5797550" y="5254625"/>
              <a:ext cx="130175" cy="15875"/>
            </p14:xfrm>
          </p:contentPart>
        </mc:Choice>
        <mc:Fallback xmlns="">
          <p:pic>
            <p:nvPicPr>
              <p:cNvPr id="109" name="墨迹 108"/>
            </p:nvPicPr>
            <p:blipFill>
              <a:blip r:embed="rId18"/>
            </p:blipFill>
            <p:spPr>
              <a:xfrm>
                <a:off x="5797550" y="5254625"/>
                <a:ext cx="130175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10" name="墨迹 109"/>
              <p14:cNvContentPartPr/>
              <p14:nvPr/>
            </p14:nvContentPartPr>
            <p14:xfrm>
              <a:off x="6054725" y="5076825"/>
              <a:ext cx="307975" cy="431800"/>
            </p14:xfrm>
          </p:contentPart>
        </mc:Choice>
        <mc:Fallback xmlns="">
          <p:pic>
            <p:nvPicPr>
              <p:cNvPr id="110" name="墨迹 109"/>
            </p:nvPicPr>
            <p:blipFill>
              <a:blip r:embed="rId20"/>
            </p:blipFill>
            <p:spPr>
              <a:xfrm>
                <a:off x="6054725" y="5076825"/>
                <a:ext cx="307975" cy="431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111" name="墨迹 110"/>
              <p14:cNvContentPartPr/>
              <p14:nvPr/>
            </p14:nvContentPartPr>
            <p14:xfrm>
              <a:off x="6378575" y="5184775"/>
              <a:ext cx="38100" cy="19050"/>
            </p14:xfrm>
          </p:contentPart>
        </mc:Choice>
        <mc:Fallback xmlns="">
          <p:pic>
            <p:nvPicPr>
              <p:cNvPr id="111" name="墨迹 110"/>
            </p:nvPicPr>
            <p:blipFill>
              <a:blip r:embed="rId22"/>
            </p:blipFill>
            <p:spPr>
              <a:xfrm>
                <a:off x="6378575" y="5184775"/>
                <a:ext cx="3810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112" name="墨迹 111"/>
              <p14:cNvContentPartPr/>
              <p14:nvPr/>
            </p14:nvContentPartPr>
            <p14:xfrm>
              <a:off x="6337300" y="5089525"/>
              <a:ext cx="82550" cy="44450"/>
            </p14:xfrm>
          </p:contentPart>
        </mc:Choice>
        <mc:Fallback xmlns="">
          <p:pic>
            <p:nvPicPr>
              <p:cNvPr id="112" name="墨迹 111"/>
            </p:nvPicPr>
            <p:blipFill>
              <a:blip r:embed="rId24"/>
            </p:blipFill>
            <p:spPr>
              <a:xfrm>
                <a:off x="6337300" y="5089525"/>
                <a:ext cx="8255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113" name="墨迹 112"/>
              <p14:cNvContentPartPr/>
              <p14:nvPr/>
            </p14:nvContentPartPr>
            <p14:xfrm>
              <a:off x="6457950" y="5045075"/>
              <a:ext cx="133350" cy="228600"/>
            </p14:xfrm>
          </p:contentPart>
        </mc:Choice>
        <mc:Fallback xmlns="">
          <p:pic>
            <p:nvPicPr>
              <p:cNvPr id="113" name="墨迹 112"/>
            </p:nvPicPr>
            <p:blipFill>
              <a:blip r:embed="rId26"/>
            </p:blipFill>
            <p:spPr>
              <a:xfrm>
                <a:off x="6457950" y="5045075"/>
                <a:ext cx="133350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114" name="墨迹 113"/>
              <p14:cNvContentPartPr/>
              <p14:nvPr/>
            </p14:nvContentPartPr>
            <p14:xfrm>
              <a:off x="6388100" y="5191125"/>
              <a:ext cx="60325" cy="146050"/>
            </p14:xfrm>
          </p:contentPart>
        </mc:Choice>
        <mc:Fallback xmlns="">
          <p:pic>
            <p:nvPicPr>
              <p:cNvPr id="114" name="墨迹 113"/>
            </p:nvPicPr>
            <p:blipFill>
              <a:blip r:embed="rId28"/>
            </p:blipFill>
            <p:spPr>
              <a:xfrm>
                <a:off x="6388100" y="5191125"/>
                <a:ext cx="60325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115" name="墨迹 114"/>
              <p14:cNvContentPartPr/>
              <p14:nvPr/>
            </p14:nvContentPartPr>
            <p14:xfrm>
              <a:off x="5197475" y="5041900"/>
              <a:ext cx="571500" cy="504825"/>
            </p14:xfrm>
          </p:contentPart>
        </mc:Choice>
        <mc:Fallback xmlns="">
          <p:pic>
            <p:nvPicPr>
              <p:cNvPr id="115" name="墨迹 114"/>
            </p:nvPicPr>
            <p:blipFill>
              <a:blip r:embed="rId30"/>
            </p:blipFill>
            <p:spPr>
              <a:xfrm>
                <a:off x="5197475" y="5041900"/>
                <a:ext cx="571500" cy="504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116" name="墨迹 115"/>
              <p14:cNvContentPartPr/>
              <p14:nvPr/>
            </p14:nvContentPartPr>
            <p14:xfrm>
              <a:off x="5340350" y="5553075"/>
              <a:ext cx="28575" cy="444500"/>
            </p14:xfrm>
          </p:contentPart>
        </mc:Choice>
        <mc:Fallback xmlns="">
          <p:pic>
            <p:nvPicPr>
              <p:cNvPr id="116" name="墨迹 115"/>
            </p:nvPicPr>
            <p:blipFill>
              <a:blip r:embed="rId32"/>
            </p:blipFill>
            <p:spPr>
              <a:xfrm>
                <a:off x="5340350" y="5553075"/>
                <a:ext cx="28575" cy="444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117" name="墨迹 116"/>
              <p14:cNvContentPartPr/>
              <p14:nvPr/>
            </p14:nvContentPartPr>
            <p14:xfrm>
              <a:off x="5124450" y="5962650"/>
              <a:ext cx="228600" cy="320675"/>
            </p14:xfrm>
          </p:contentPart>
        </mc:Choice>
        <mc:Fallback xmlns="">
          <p:pic>
            <p:nvPicPr>
              <p:cNvPr id="117" name="墨迹 116"/>
            </p:nvPicPr>
            <p:blipFill>
              <a:blip r:embed="rId34"/>
            </p:blipFill>
            <p:spPr>
              <a:xfrm>
                <a:off x="5124450" y="5962650"/>
                <a:ext cx="228600" cy="320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118" name="墨迹 117"/>
              <p14:cNvContentPartPr/>
              <p14:nvPr/>
            </p14:nvContentPartPr>
            <p14:xfrm>
              <a:off x="5334000" y="6099175"/>
              <a:ext cx="136525" cy="34925"/>
            </p14:xfrm>
          </p:contentPart>
        </mc:Choice>
        <mc:Fallback xmlns="">
          <p:pic>
            <p:nvPicPr>
              <p:cNvPr id="118" name="墨迹 117"/>
            </p:nvPicPr>
            <p:blipFill>
              <a:blip r:embed="rId36"/>
            </p:blipFill>
            <p:spPr>
              <a:xfrm>
                <a:off x="5334000" y="6099175"/>
                <a:ext cx="136525" cy="34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119" name="墨迹 118"/>
              <p14:cNvContentPartPr/>
              <p14:nvPr/>
            </p14:nvContentPartPr>
            <p14:xfrm>
              <a:off x="5394325" y="6054725"/>
              <a:ext cx="34925" cy="361950"/>
            </p14:xfrm>
          </p:contentPart>
        </mc:Choice>
        <mc:Fallback xmlns="">
          <p:pic>
            <p:nvPicPr>
              <p:cNvPr id="119" name="墨迹 118"/>
            </p:nvPicPr>
            <p:blipFill>
              <a:blip r:embed="rId38"/>
            </p:blipFill>
            <p:spPr>
              <a:xfrm>
                <a:off x="5394325" y="6054725"/>
                <a:ext cx="34925" cy="361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120" name="墨迹 119"/>
              <p14:cNvContentPartPr/>
              <p14:nvPr/>
            </p14:nvContentPartPr>
            <p14:xfrm>
              <a:off x="5486400" y="6162675"/>
              <a:ext cx="95250" cy="41275"/>
            </p14:xfrm>
          </p:contentPart>
        </mc:Choice>
        <mc:Fallback xmlns="">
          <p:pic>
            <p:nvPicPr>
              <p:cNvPr id="120" name="墨迹 119"/>
            </p:nvPicPr>
            <p:blipFill>
              <a:blip r:embed="rId40"/>
            </p:blipFill>
            <p:spPr>
              <a:xfrm>
                <a:off x="5486400" y="6162675"/>
                <a:ext cx="95250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121" name="墨迹 120"/>
              <p14:cNvContentPartPr/>
              <p14:nvPr/>
            </p14:nvContentPartPr>
            <p14:xfrm>
              <a:off x="5527675" y="6073775"/>
              <a:ext cx="69850" cy="231775"/>
            </p14:xfrm>
          </p:contentPart>
        </mc:Choice>
        <mc:Fallback xmlns="">
          <p:pic>
            <p:nvPicPr>
              <p:cNvPr id="121" name="墨迹 120"/>
            </p:nvPicPr>
            <p:blipFill>
              <a:blip r:embed="rId42"/>
            </p:blipFill>
            <p:spPr>
              <a:xfrm>
                <a:off x="5527675" y="6073775"/>
                <a:ext cx="69850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122" name="墨迹 121"/>
              <p14:cNvContentPartPr/>
              <p14:nvPr/>
            </p14:nvContentPartPr>
            <p14:xfrm>
              <a:off x="5724525" y="6115050"/>
              <a:ext cx="95250" cy="19050"/>
            </p14:xfrm>
          </p:contentPart>
        </mc:Choice>
        <mc:Fallback xmlns="">
          <p:pic>
            <p:nvPicPr>
              <p:cNvPr id="122" name="墨迹 121"/>
            </p:nvPicPr>
            <p:blipFill>
              <a:blip r:embed="rId44"/>
            </p:blipFill>
            <p:spPr>
              <a:xfrm>
                <a:off x="5724525" y="6115050"/>
                <a:ext cx="952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123" name="墨迹 122"/>
              <p14:cNvContentPartPr/>
              <p14:nvPr/>
            </p14:nvContentPartPr>
            <p14:xfrm>
              <a:off x="5873750" y="6057900"/>
              <a:ext cx="104775" cy="200025"/>
            </p14:xfrm>
          </p:contentPart>
        </mc:Choice>
        <mc:Fallback xmlns="">
          <p:pic>
            <p:nvPicPr>
              <p:cNvPr id="123" name="墨迹 122"/>
            </p:nvPicPr>
            <p:blipFill>
              <a:blip r:embed="rId46"/>
            </p:blipFill>
            <p:spPr>
              <a:xfrm>
                <a:off x="5873750" y="6057900"/>
                <a:ext cx="104775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" p14:bwMode="auto">
            <p14:nvContentPartPr>
              <p14:cNvPr id="124" name="墨迹 123"/>
              <p14:cNvContentPartPr/>
              <p14:nvPr/>
            </p14:nvContentPartPr>
            <p14:xfrm>
              <a:off x="5997575" y="6080125"/>
              <a:ext cx="98425" cy="152400"/>
            </p14:xfrm>
          </p:contentPart>
        </mc:Choice>
        <mc:Fallback xmlns="">
          <p:pic>
            <p:nvPicPr>
              <p:cNvPr id="124" name="墨迹 123"/>
            </p:nvPicPr>
            <p:blipFill>
              <a:blip r:embed="rId48"/>
            </p:blipFill>
            <p:spPr>
              <a:xfrm>
                <a:off x="5997575" y="6080125"/>
                <a:ext cx="98425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125" name="墨迹 124"/>
              <p14:cNvContentPartPr/>
              <p14:nvPr/>
            </p14:nvContentPartPr>
            <p14:xfrm>
              <a:off x="6124575" y="6080125"/>
              <a:ext cx="85725" cy="149225"/>
            </p14:xfrm>
          </p:contentPart>
        </mc:Choice>
        <mc:Fallback xmlns="">
          <p:pic>
            <p:nvPicPr>
              <p:cNvPr id="125" name="墨迹 124"/>
            </p:nvPicPr>
            <p:blipFill>
              <a:blip r:embed="rId50"/>
            </p:blipFill>
            <p:spPr>
              <a:xfrm>
                <a:off x="6124575" y="6080125"/>
                <a:ext cx="85725" cy="149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126" name="墨迹 125"/>
              <p14:cNvContentPartPr/>
              <p14:nvPr/>
            </p14:nvContentPartPr>
            <p14:xfrm>
              <a:off x="6242050" y="6089650"/>
              <a:ext cx="9525" cy="69850"/>
            </p14:xfrm>
          </p:contentPart>
        </mc:Choice>
        <mc:Fallback xmlns="">
          <p:pic>
            <p:nvPicPr>
              <p:cNvPr id="126" name="墨迹 125"/>
            </p:nvPicPr>
            <p:blipFill>
              <a:blip r:embed="rId52"/>
            </p:blipFill>
            <p:spPr>
              <a:xfrm>
                <a:off x="6242050" y="6089650"/>
                <a:ext cx="9525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" p14:bwMode="auto">
            <p14:nvContentPartPr>
              <p14:cNvPr id="127" name="墨迹 126"/>
              <p14:cNvContentPartPr/>
              <p14:nvPr/>
            </p14:nvContentPartPr>
            <p14:xfrm>
              <a:off x="6153150" y="6051550"/>
              <a:ext cx="101600" cy="158750"/>
            </p14:xfrm>
          </p:contentPart>
        </mc:Choice>
        <mc:Fallback xmlns="">
          <p:pic>
            <p:nvPicPr>
              <p:cNvPr id="127" name="墨迹 126"/>
            </p:nvPicPr>
            <p:blipFill>
              <a:blip r:embed="rId54"/>
            </p:blipFill>
            <p:spPr>
              <a:xfrm>
                <a:off x="6153150" y="6051550"/>
                <a:ext cx="10160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" p14:bwMode="auto">
            <p14:nvContentPartPr>
              <p14:cNvPr id="128" name="墨迹 127"/>
              <p14:cNvContentPartPr/>
              <p14:nvPr/>
            </p14:nvContentPartPr>
            <p14:xfrm>
              <a:off x="6242050" y="6048375"/>
              <a:ext cx="215900" cy="190500"/>
            </p14:xfrm>
          </p:contentPart>
        </mc:Choice>
        <mc:Fallback xmlns="">
          <p:pic>
            <p:nvPicPr>
              <p:cNvPr id="128" name="墨迹 127"/>
            </p:nvPicPr>
            <p:blipFill>
              <a:blip r:embed="rId56"/>
            </p:blipFill>
            <p:spPr>
              <a:xfrm>
                <a:off x="6242050" y="6048375"/>
                <a:ext cx="21590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" p14:bwMode="auto">
            <p14:nvContentPartPr>
              <p14:cNvPr id="129" name="墨迹 128"/>
              <p14:cNvContentPartPr/>
              <p14:nvPr/>
            </p14:nvContentPartPr>
            <p14:xfrm>
              <a:off x="6470650" y="6010275"/>
              <a:ext cx="107950" cy="231775"/>
            </p14:xfrm>
          </p:contentPart>
        </mc:Choice>
        <mc:Fallback xmlns="">
          <p:pic>
            <p:nvPicPr>
              <p:cNvPr id="129" name="墨迹 128"/>
            </p:nvPicPr>
            <p:blipFill>
              <a:blip r:embed="rId58"/>
            </p:blipFill>
            <p:spPr>
              <a:xfrm>
                <a:off x="6470650" y="6010275"/>
                <a:ext cx="107950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" p14:bwMode="auto">
            <p14:nvContentPartPr>
              <p14:cNvPr id="130" name="墨迹 129"/>
              <p14:cNvContentPartPr/>
              <p14:nvPr/>
            </p14:nvContentPartPr>
            <p14:xfrm>
              <a:off x="6584950" y="6032500"/>
              <a:ext cx="285750" cy="209550"/>
            </p14:xfrm>
          </p:contentPart>
        </mc:Choice>
        <mc:Fallback xmlns="">
          <p:pic>
            <p:nvPicPr>
              <p:cNvPr id="130" name="墨迹 129"/>
            </p:nvPicPr>
            <p:blipFill>
              <a:blip r:embed="rId60"/>
            </p:blipFill>
            <p:spPr>
              <a:xfrm>
                <a:off x="6584950" y="6032500"/>
                <a:ext cx="28575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" p14:bwMode="auto">
            <p14:nvContentPartPr>
              <p14:cNvPr id="131" name="墨迹 130"/>
              <p14:cNvContentPartPr/>
              <p14:nvPr/>
            </p14:nvContentPartPr>
            <p14:xfrm>
              <a:off x="1838325" y="5099050"/>
              <a:ext cx="568325" cy="66675"/>
            </p14:xfrm>
          </p:contentPart>
        </mc:Choice>
        <mc:Fallback xmlns="">
          <p:pic>
            <p:nvPicPr>
              <p:cNvPr id="131" name="墨迹 130"/>
            </p:nvPicPr>
            <p:blipFill>
              <a:blip r:embed="rId62"/>
            </p:blipFill>
            <p:spPr>
              <a:xfrm>
                <a:off x="1838325" y="5099050"/>
                <a:ext cx="568325" cy="66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" p14:bwMode="auto">
            <p14:nvContentPartPr>
              <p14:cNvPr id="132" name="墨迹 131"/>
              <p14:cNvContentPartPr/>
              <p14:nvPr/>
            </p14:nvContentPartPr>
            <p14:xfrm>
              <a:off x="8067675" y="1762125"/>
              <a:ext cx="292100" cy="358775"/>
            </p14:xfrm>
          </p:contentPart>
        </mc:Choice>
        <mc:Fallback xmlns="">
          <p:pic>
            <p:nvPicPr>
              <p:cNvPr id="132" name="墨迹 131"/>
            </p:nvPicPr>
            <p:blipFill>
              <a:blip r:embed="rId64"/>
            </p:blipFill>
            <p:spPr>
              <a:xfrm>
                <a:off x="8067675" y="1762125"/>
                <a:ext cx="292100" cy="358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" p14:bwMode="auto">
            <p14:nvContentPartPr>
              <p14:cNvPr id="133" name="墨迹 132"/>
              <p14:cNvContentPartPr/>
              <p14:nvPr/>
            </p14:nvContentPartPr>
            <p14:xfrm>
              <a:off x="5048250" y="3133725"/>
              <a:ext cx="209550" cy="234950"/>
            </p14:xfrm>
          </p:contentPart>
        </mc:Choice>
        <mc:Fallback xmlns="">
          <p:pic>
            <p:nvPicPr>
              <p:cNvPr id="133" name="墨迹 132"/>
            </p:nvPicPr>
            <p:blipFill>
              <a:blip r:embed="rId66"/>
            </p:blipFill>
            <p:spPr>
              <a:xfrm>
                <a:off x="5048250" y="3133725"/>
                <a:ext cx="209550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" p14:bwMode="auto">
            <p14:nvContentPartPr>
              <p14:cNvPr id="134" name="墨迹 133"/>
              <p14:cNvContentPartPr/>
              <p14:nvPr/>
            </p14:nvContentPartPr>
            <p14:xfrm>
              <a:off x="5187950" y="3203575"/>
              <a:ext cx="15875" cy="146050"/>
            </p14:xfrm>
          </p:contentPart>
        </mc:Choice>
        <mc:Fallback xmlns="">
          <p:pic>
            <p:nvPicPr>
              <p:cNvPr id="134" name="墨迹 133"/>
            </p:nvPicPr>
            <p:blipFill>
              <a:blip r:embed="rId68"/>
            </p:blipFill>
            <p:spPr>
              <a:xfrm>
                <a:off x="5187950" y="3203575"/>
                <a:ext cx="15875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" p14:bwMode="auto">
            <p14:nvContentPartPr>
              <p14:cNvPr id="135" name="墨迹 134"/>
              <p14:cNvContentPartPr/>
              <p14:nvPr/>
            </p14:nvContentPartPr>
            <p14:xfrm>
              <a:off x="5229225" y="3209925"/>
              <a:ext cx="6350" cy="360"/>
            </p14:xfrm>
          </p:contentPart>
        </mc:Choice>
        <mc:Fallback xmlns="">
          <p:pic>
            <p:nvPicPr>
              <p:cNvPr id="135" name="墨迹 134"/>
            </p:nvPicPr>
            <p:blipFill>
              <a:blip r:embed="rId70"/>
            </p:blipFill>
            <p:spPr>
              <a:xfrm>
                <a:off x="5229225" y="32099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" p14:bwMode="auto">
            <p14:nvContentPartPr>
              <p14:cNvPr id="136" name="墨迹 135"/>
              <p14:cNvContentPartPr/>
              <p14:nvPr/>
            </p14:nvContentPartPr>
            <p14:xfrm>
              <a:off x="5267325" y="3101975"/>
              <a:ext cx="247650" cy="247650"/>
            </p14:xfrm>
          </p:contentPart>
        </mc:Choice>
        <mc:Fallback xmlns="">
          <p:pic>
            <p:nvPicPr>
              <p:cNvPr id="136" name="墨迹 135"/>
            </p:nvPicPr>
            <p:blipFill>
              <a:blip r:embed="rId72"/>
            </p:blipFill>
            <p:spPr>
              <a:xfrm>
                <a:off x="5267325" y="3101975"/>
                <a:ext cx="247650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" p14:bwMode="auto">
            <p14:nvContentPartPr>
              <p14:cNvPr id="137" name="墨迹 136"/>
              <p14:cNvContentPartPr/>
              <p14:nvPr/>
            </p14:nvContentPartPr>
            <p14:xfrm>
              <a:off x="8045450" y="3022600"/>
              <a:ext cx="161925" cy="152400"/>
            </p14:xfrm>
          </p:contentPart>
        </mc:Choice>
        <mc:Fallback xmlns="">
          <p:pic>
            <p:nvPicPr>
              <p:cNvPr id="137" name="墨迹 136"/>
            </p:nvPicPr>
            <p:blipFill>
              <a:blip r:embed="rId74"/>
            </p:blipFill>
            <p:spPr>
              <a:xfrm>
                <a:off x="8045450" y="3022600"/>
                <a:ext cx="161925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" p14:bwMode="auto">
            <p14:nvContentPartPr>
              <p14:cNvPr id="138" name="墨迹 137"/>
              <p14:cNvContentPartPr/>
              <p14:nvPr/>
            </p14:nvContentPartPr>
            <p14:xfrm>
              <a:off x="8194675" y="3051175"/>
              <a:ext cx="215900" cy="111125"/>
            </p14:xfrm>
          </p:contentPart>
        </mc:Choice>
        <mc:Fallback xmlns="">
          <p:pic>
            <p:nvPicPr>
              <p:cNvPr id="138" name="墨迹 137"/>
            </p:nvPicPr>
            <p:blipFill>
              <a:blip r:embed="rId76"/>
            </p:blipFill>
            <p:spPr>
              <a:xfrm>
                <a:off x="8194675" y="3051175"/>
                <a:ext cx="215900" cy="111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" p14:bwMode="auto">
            <p14:nvContentPartPr>
              <p14:cNvPr id="139" name="墨迹 138"/>
              <p14:cNvContentPartPr/>
              <p14:nvPr/>
            </p14:nvContentPartPr>
            <p14:xfrm>
              <a:off x="8439150" y="2968625"/>
              <a:ext cx="88900" cy="190500"/>
            </p14:xfrm>
          </p:contentPart>
        </mc:Choice>
        <mc:Fallback xmlns="">
          <p:pic>
            <p:nvPicPr>
              <p:cNvPr id="139" name="墨迹 138"/>
            </p:nvPicPr>
            <p:blipFill>
              <a:blip r:embed="rId78"/>
            </p:blipFill>
            <p:spPr>
              <a:xfrm>
                <a:off x="8439150" y="2968625"/>
                <a:ext cx="8890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" p14:bwMode="auto">
            <p14:nvContentPartPr>
              <p14:cNvPr id="140" name="墨迹 139"/>
              <p14:cNvContentPartPr/>
              <p14:nvPr/>
            </p14:nvContentPartPr>
            <p14:xfrm>
              <a:off x="8416925" y="2863850"/>
              <a:ext cx="12700" cy="133350"/>
            </p14:xfrm>
          </p:contentPart>
        </mc:Choice>
        <mc:Fallback xmlns="">
          <p:pic>
            <p:nvPicPr>
              <p:cNvPr id="140" name="墨迹 139"/>
            </p:nvPicPr>
            <p:blipFill>
              <a:blip r:embed="rId80"/>
            </p:blipFill>
            <p:spPr>
              <a:xfrm>
                <a:off x="8416925" y="2863850"/>
                <a:ext cx="1270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" p14:bwMode="auto">
            <p14:nvContentPartPr>
              <p14:cNvPr id="141" name="墨迹 140"/>
              <p14:cNvContentPartPr/>
              <p14:nvPr/>
            </p14:nvContentPartPr>
            <p14:xfrm>
              <a:off x="7981950" y="3121025"/>
              <a:ext cx="6350" cy="360"/>
            </p14:xfrm>
          </p:contentPart>
        </mc:Choice>
        <mc:Fallback xmlns="">
          <p:pic>
            <p:nvPicPr>
              <p:cNvPr id="141" name="墨迹 140"/>
            </p:nvPicPr>
            <p:blipFill>
              <a:blip r:embed="rId70"/>
            </p:blipFill>
            <p:spPr>
              <a:xfrm>
                <a:off x="7981950" y="31210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2" p14:bwMode="auto">
            <p14:nvContentPartPr>
              <p14:cNvPr id="142" name="墨迹 141"/>
              <p14:cNvContentPartPr/>
              <p14:nvPr/>
            </p14:nvContentPartPr>
            <p14:xfrm>
              <a:off x="7772400" y="3108325"/>
              <a:ext cx="212725" cy="63500"/>
            </p14:xfrm>
          </p:contentPart>
        </mc:Choice>
        <mc:Fallback xmlns="">
          <p:pic>
            <p:nvPicPr>
              <p:cNvPr id="142" name="墨迹 141"/>
            </p:nvPicPr>
            <p:blipFill>
              <a:blip r:embed="rId83"/>
            </p:blipFill>
            <p:spPr>
              <a:xfrm>
                <a:off x="7772400" y="3108325"/>
                <a:ext cx="212725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4" p14:bwMode="auto">
            <p14:nvContentPartPr>
              <p14:cNvPr id="143" name="墨迹 142"/>
              <p14:cNvContentPartPr/>
              <p14:nvPr/>
            </p14:nvContentPartPr>
            <p14:xfrm>
              <a:off x="7731125" y="3105150"/>
              <a:ext cx="152400" cy="104775"/>
            </p14:xfrm>
          </p:contentPart>
        </mc:Choice>
        <mc:Fallback xmlns="">
          <p:pic>
            <p:nvPicPr>
              <p:cNvPr id="143" name="墨迹 142"/>
            </p:nvPicPr>
            <p:blipFill>
              <a:blip r:embed="rId85"/>
            </p:blipFill>
            <p:spPr>
              <a:xfrm>
                <a:off x="7731125" y="3105150"/>
                <a:ext cx="152400" cy="104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6" p14:bwMode="auto">
            <p14:nvContentPartPr>
              <p14:cNvPr id="144" name="墨迹 143"/>
              <p14:cNvContentPartPr/>
              <p14:nvPr/>
            </p14:nvContentPartPr>
            <p14:xfrm>
              <a:off x="10379075" y="2940050"/>
              <a:ext cx="193675" cy="377825"/>
            </p14:xfrm>
          </p:contentPart>
        </mc:Choice>
        <mc:Fallback xmlns="">
          <p:pic>
            <p:nvPicPr>
              <p:cNvPr id="144" name="墨迹 143"/>
            </p:nvPicPr>
            <p:blipFill>
              <a:blip r:embed="rId87"/>
            </p:blipFill>
            <p:spPr>
              <a:xfrm>
                <a:off x="10379075" y="2940050"/>
                <a:ext cx="193675" cy="377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8" p14:bwMode="auto">
            <p14:nvContentPartPr>
              <p14:cNvPr id="145" name="墨迹 144"/>
              <p14:cNvContentPartPr/>
              <p14:nvPr/>
            </p14:nvContentPartPr>
            <p14:xfrm>
              <a:off x="10347325" y="2965450"/>
              <a:ext cx="222250" cy="352425"/>
            </p14:xfrm>
          </p:contentPart>
        </mc:Choice>
        <mc:Fallback xmlns="">
          <p:pic>
            <p:nvPicPr>
              <p:cNvPr id="145" name="墨迹 144"/>
            </p:nvPicPr>
            <p:blipFill>
              <a:blip r:embed="rId89"/>
            </p:blipFill>
            <p:spPr>
              <a:xfrm>
                <a:off x="10347325" y="2965450"/>
                <a:ext cx="222250" cy="352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0" p14:bwMode="auto">
            <p14:nvContentPartPr>
              <p14:cNvPr id="146" name="墨迹 145"/>
              <p14:cNvContentPartPr/>
              <p14:nvPr/>
            </p14:nvContentPartPr>
            <p14:xfrm>
              <a:off x="10696575" y="2981325"/>
              <a:ext cx="22225" cy="111125"/>
            </p14:xfrm>
          </p:contentPart>
        </mc:Choice>
        <mc:Fallback xmlns="">
          <p:pic>
            <p:nvPicPr>
              <p:cNvPr id="146" name="墨迹 145"/>
            </p:nvPicPr>
            <p:blipFill>
              <a:blip r:embed="rId91"/>
            </p:blipFill>
            <p:spPr>
              <a:xfrm>
                <a:off x="10696575" y="2981325"/>
                <a:ext cx="22225" cy="111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2" p14:bwMode="auto">
            <p14:nvContentPartPr>
              <p14:cNvPr id="147" name="墨迹 146"/>
              <p14:cNvContentPartPr/>
              <p14:nvPr/>
            </p14:nvContentPartPr>
            <p14:xfrm>
              <a:off x="10718800" y="2886075"/>
              <a:ext cx="146050" cy="152400"/>
            </p14:xfrm>
          </p:contentPart>
        </mc:Choice>
        <mc:Fallback xmlns="">
          <p:pic>
            <p:nvPicPr>
              <p:cNvPr id="147" name="墨迹 146"/>
            </p:nvPicPr>
            <p:blipFill>
              <a:blip r:embed="rId93"/>
            </p:blipFill>
            <p:spPr>
              <a:xfrm>
                <a:off x="10718800" y="2886075"/>
                <a:ext cx="14605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4" p14:bwMode="auto">
            <p14:nvContentPartPr>
              <p14:cNvPr id="148" name="墨迹 147"/>
              <p14:cNvContentPartPr/>
              <p14:nvPr/>
            </p14:nvContentPartPr>
            <p14:xfrm>
              <a:off x="10912475" y="2882900"/>
              <a:ext cx="250825" cy="184150"/>
            </p14:xfrm>
          </p:contentPart>
        </mc:Choice>
        <mc:Fallback xmlns="">
          <p:pic>
            <p:nvPicPr>
              <p:cNvPr id="148" name="墨迹 147"/>
            </p:nvPicPr>
            <p:blipFill>
              <a:blip r:embed="rId95"/>
            </p:blipFill>
            <p:spPr>
              <a:xfrm>
                <a:off x="10912475" y="2882900"/>
                <a:ext cx="250825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6" p14:bwMode="auto">
            <p14:nvContentPartPr>
              <p14:cNvPr id="149" name="墨迹 148"/>
              <p14:cNvContentPartPr/>
              <p14:nvPr/>
            </p14:nvContentPartPr>
            <p14:xfrm>
              <a:off x="11179175" y="2886075"/>
              <a:ext cx="76200" cy="155575"/>
            </p14:xfrm>
          </p:contentPart>
        </mc:Choice>
        <mc:Fallback xmlns="">
          <p:pic>
            <p:nvPicPr>
              <p:cNvPr id="149" name="墨迹 148"/>
            </p:nvPicPr>
            <p:blipFill>
              <a:blip r:embed="rId97"/>
            </p:blipFill>
            <p:spPr>
              <a:xfrm>
                <a:off x="11179175" y="2886075"/>
                <a:ext cx="76200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8" p14:bwMode="auto">
            <p14:nvContentPartPr>
              <p14:cNvPr id="150" name="墨迹 149"/>
              <p14:cNvContentPartPr/>
              <p14:nvPr/>
            </p14:nvContentPartPr>
            <p14:xfrm>
              <a:off x="11233150" y="2816225"/>
              <a:ext cx="346075" cy="225425"/>
            </p14:xfrm>
          </p:contentPart>
        </mc:Choice>
        <mc:Fallback xmlns="">
          <p:pic>
            <p:nvPicPr>
              <p:cNvPr id="150" name="墨迹 149"/>
            </p:nvPicPr>
            <p:blipFill>
              <a:blip r:embed="rId99"/>
            </p:blipFill>
            <p:spPr>
              <a:xfrm>
                <a:off x="11233150" y="2816225"/>
                <a:ext cx="346075" cy="225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0" p14:bwMode="auto">
            <p14:nvContentPartPr>
              <p14:cNvPr id="151" name="墨迹 150"/>
              <p14:cNvContentPartPr/>
              <p14:nvPr/>
            </p14:nvContentPartPr>
            <p14:xfrm>
              <a:off x="9969500" y="3089275"/>
              <a:ext cx="69850" cy="374650"/>
            </p14:xfrm>
          </p:contentPart>
        </mc:Choice>
        <mc:Fallback xmlns="">
          <p:pic>
            <p:nvPicPr>
              <p:cNvPr id="151" name="墨迹 150"/>
            </p:nvPicPr>
            <p:blipFill>
              <a:blip r:embed="rId101"/>
            </p:blipFill>
            <p:spPr>
              <a:xfrm>
                <a:off x="9969500" y="3089275"/>
                <a:ext cx="69850" cy="374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2" p14:bwMode="auto">
            <p14:nvContentPartPr>
              <p14:cNvPr id="152" name="墨迹 151"/>
              <p14:cNvContentPartPr/>
              <p14:nvPr/>
            </p14:nvContentPartPr>
            <p14:xfrm>
              <a:off x="10248900" y="3101975"/>
              <a:ext cx="104775" cy="273050"/>
            </p14:xfrm>
          </p:contentPart>
        </mc:Choice>
        <mc:Fallback xmlns="">
          <p:pic>
            <p:nvPicPr>
              <p:cNvPr id="152" name="墨迹 151"/>
            </p:nvPicPr>
            <p:blipFill>
              <a:blip r:embed="rId103"/>
            </p:blipFill>
            <p:spPr>
              <a:xfrm>
                <a:off x="10248900" y="3101975"/>
                <a:ext cx="104775" cy="273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4" p14:bwMode="auto">
            <p14:nvContentPartPr>
              <p14:cNvPr id="153" name="墨迹 152"/>
              <p14:cNvContentPartPr/>
              <p14:nvPr/>
            </p14:nvContentPartPr>
            <p14:xfrm>
              <a:off x="5210175" y="3200400"/>
              <a:ext cx="63500" cy="79375"/>
            </p14:xfrm>
          </p:contentPart>
        </mc:Choice>
        <mc:Fallback xmlns="">
          <p:pic>
            <p:nvPicPr>
              <p:cNvPr id="153" name="墨迹 152"/>
            </p:nvPicPr>
            <p:blipFill>
              <a:blip r:embed="rId105"/>
            </p:blipFill>
            <p:spPr>
              <a:xfrm>
                <a:off x="5210175" y="3200400"/>
                <a:ext cx="63500" cy="79375"/>
              </a:xfrm>
              <a:prstGeom prst="rect"/>
            </p:spPr>
          </p:pic>
        </mc:Fallback>
      </mc:AlternateContent>
    </p:spTree>
    <p:custDataLst>
      <p:tags r:id="rId106"/>
    </p:custData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p>
            <a:r>
              <a:rPr lang="en-US" altLang="zh-CN" sz="2800"/>
              <a:t>02-1(3)</a:t>
            </a:r>
            <a:r>
              <a:rPr lang="zh-CN" altLang="en-US" sz="2800"/>
              <a:t>左结合</a:t>
            </a:r>
            <a:r>
              <a:rPr lang="en-US" altLang="zh-CN" sz="2800"/>
              <a:t> &amp; </a:t>
            </a:r>
            <a:r>
              <a:rPr lang="zh-CN" altLang="en-US" sz="2800"/>
              <a:t>右结合</a:t>
            </a:r>
            <a:r>
              <a:rPr lang="en-US" altLang="zh-CN" sz="2800"/>
              <a:t> / left- &amp; right-associative</a:t>
            </a:r>
            <a:endParaRPr lang="en-US" altLang="zh-CN" sz="28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左结合文法</a:t>
            </a:r>
            <a:r>
              <a:rPr lang="en-US" altLang="zh-CN"/>
              <a:t> / left-associative grammar</a:t>
            </a:r>
            <a:endParaRPr lang="en-US" altLang="zh-CN"/>
          </a:p>
          <a:p>
            <a:r>
              <a:rPr lang="zh-CN" altLang="en-US"/>
              <a:t>右结合文法</a:t>
            </a:r>
            <a:r>
              <a:rPr lang="en-US" altLang="zh-CN"/>
              <a:t> /right-associative grammar</a:t>
            </a:r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7120890" y="1406525"/>
            <a:ext cx="3352165" cy="9220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 anchor="t">
            <a:spAutoFit/>
          </a:bodyPr>
          <a:p>
            <a:r>
              <a:rPr lang="zh-CN" altLang="en-US">
                <a:sym typeface="+mn-ea"/>
              </a:rPr>
              <a:t>【</a:t>
            </a:r>
            <a:r>
              <a:rPr lang="en-US" altLang="zh-CN">
                <a:sym typeface="+mn-ea"/>
              </a:rPr>
              <a:t>G(left)</a:t>
            </a:r>
            <a:r>
              <a:rPr lang="zh-CN" altLang="en-US">
                <a:sym typeface="+mn-ea"/>
              </a:rPr>
              <a:t>】</a:t>
            </a:r>
            <a:endParaRPr lang="zh-CN" altLang="en-US"/>
          </a:p>
          <a:p>
            <a:pPr lvl="1"/>
            <a:r>
              <a:rPr lang="en-US" altLang="zh-CN">
                <a:sym typeface="+mn-ea"/>
              </a:rPr>
              <a:t>left</a:t>
            </a: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→left = CH | CH</a:t>
            </a:r>
            <a:endParaRPr lang="en-US" altLang="zh-CN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lvl="1"/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CH→a | b | c</a:t>
            </a:r>
            <a:endParaRPr lang="zh-CN" altLang="en-US"/>
          </a:p>
        </p:txBody>
      </p:sp>
      <p:sp>
        <p:nvSpPr>
          <p:cNvPr id="159" name="文本框 158"/>
          <p:cNvSpPr txBox="1"/>
          <p:nvPr/>
        </p:nvSpPr>
        <p:spPr>
          <a:xfrm>
            <a:off x="667385" y="2672715"/>
            <a:ext cx="3820160" cy="64516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 anchor="t">
            <a:spAutoFit/>
          </a:bodyPr>
          <a:p>
            <a:r>
              <a:rPr lang="zh-CN" altLang="en-US">
                <a:sym typeface="+mn-ea"/>
              </a:rPr>
              <a:t>函数调用</a:t>
            </a:r>
            <a:r>
              <a:rPr lang="en-US" altLang="zh-CN">
                <a:sym typeface="+mn-ea"/>
              </a:rPr>
              <a:t> / function call</a:t>
            </a:r>
            <a:r>
              <a:rPr lang="zh-CN" altLang="en-US">
                <a:sym typeface="+mn-ea"/>
              </a:rPr>
              <a:t>：</a:t>
            </a:r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    f(a,  b,  c)</a:t>
            </a:r>
            <a:endParaRPr lang="en-US" altLang="zh-CN">
              <a:sym typeface="+mn-ea"/>
            </a:endParaRPr>
          </a:p>
        </p:txBody>
      </p:sp>
      <p:sp>
        <p:nvSpPr>
          <p:cNvPr id="160" name="椭圆 159"/>
          <p:cNvSpPr/>
          <p:nvPr/>
        </p:nvSpPr>
        <p:spPr>
          <a:xfrm>
            <a:off x="842645" y="1955165"/>
            <a:ext cx="1390650" cy="55054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1" name="文本框 160"/>
          <p:cNvSpPr txBox="1"/>
          <p:nvPr/>
        </p:nvSpPr>
        <p:spPr>
          <a:xfrm>
            <a:off x="1036320" y="3466465"/>
            <a:ext cx="3292475" cy="329184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l"/>
            </a:pPr>
            <a:r>
              <a:rPr lang="zh-CN" altLang="en-US" sz="1600">
                <a:sym typeface="+mn-ea"/>
              </a:rPr>
              <a:t>左结合</a:t>
            </a:r>
            <a:r>
              <a:rPr lang="en-US" altLang="zh-CN" sz="1600">
                <a:sym typeface="+mn-ea"/>
              </a:rPr>
              <a:t>/left-associative</a:t>
            </a:r>
            <a:r>
              <a:rPr lang="zh-CN" altLang="en-US" sz="1600">
                <a:sym typeface="+mn-ea"/>
              </a:rPr>
              <a:t>：</a:t>
            </a:r>
            <a:endParaRPr lang="zh-CN" altLang="en-US" sz="1600"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-"/>
            </a:pPr>
            <a:r>
              <a:rPr lang="zh-CN" altLang="en-US" sz="1600">
                <a:sym typeface="+mn-ea"/>
              </a:rPr>
              <a:t>实参压栈顺序</a:t>
            </a:r>
            <a:endParaRPr lang="en-US" altLang="zh-CN" sz="1600"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-"/>
            </a:pPr>
            <a:r>
              <a:rPr lang="en-US" altLang="zh-CN" sz="1600">
                <a:sym typeface="+mn-ea"/>
              </a:rPr>
              <a:t>order to push args into stack</a:t>
            </a:r>
            <a:endParaRPr lang="en-US" altLang="zh-CN" sz="1600">
              <a:sym typeface="+mn-ea"/>
            </a:endParaRPr>
          </a:p>
          <a:p>
            <a:pPr marL="742950" lvl="1" indent="-285750">
              <a:buFont typeface="Wingdings" panose="05000000000000000000" charset="0"/>
              <a:buChar char="ü"/>
            </a:pPr>
            <a:r>
              <a:rPr lang="en-US" altLang="zh-CN" sz="1600">
                <a:sym typeface="+mn-ea"/>
              </a:rPr>
              <a:t>(1) push c</a:t>
            </a:r>
            <a:endParaRPr lang="en-US" altLang="zh-CN" sz="1600">
              <a:sym typeface="+mn-ea"/>
            </a:endParaRPr>
          </a:p>
          <a:p>
            <a:pPr marL="742950" lvl="1" indent="-285750">
              <a:buFont typeface="Wingdings" panose="05000000000000000000" charset="0"/>
              <a:buChar char="ü"/>
            </a:pPr>
            <a:r>
              <a:rPr lang="en-US" altLang="zh-CN" sz="1600">
                <a:sym typeface="+mn-ea"/>
              </a:rPr>
              <a:t>(2) push b</a:t>
            </a:r>
            <a:endParaRPr lang="en-US" altLang="zh-CN" sz="1600">
              <a:sym typeface="+mn-ea"/>
            </a:endParaRPr>
          </a:p>
          <a:p>
            <a:pPr marL="742950" lvl="1" indent="-285750">
              <a:buFont typeface="Wingdings" panose="05000000000000000000" charset="0"/>
              <a:buChar char="ü"/>
            </a:pPr>
            <a:r>
              <a:rPr lang="en-US" altLang="zh-CN" sz="1600">
                <a:sym typeface="+mn-ea"/>
              </a:rPr>
              <a:t>(3) push a</a:t>
            </a:r>
            <a:endParaRPr lang="en-US" altLang="zh-CN" sz="1600">
              <a:sym typeface="+mn-ea"/>
            </a:endParaRPr>
          </a:p>
          <a:p>
            <a:pPr marL="742950" lvl="1" indent="-285750">
              <a:buFont typeface="Wingdings" panose="05000000000000000000" charset="0"/>
              <a:buChar char="ü"/>
            </a:pPr>
            <a:r>
              <a:rPr lang="en-US" altLang="zh-CN" sz="1600">
                <a:sym typeface="+mn-ea"/>
              </a:rPr>
              <a:t>(4) call    f</a:t>
            </a:r>
            <a:endParaRPr lang="en-US" altLang="zh-CN" sz="1600">
              <a:sym typeface="+mn-ea"/>
            </a:endParaRPr>
          </a:p>
          <a:p>
            <a:pPr marL="342900" lvl="1" indent="-342900" algn="l">
              <a:buClrTx/>
              <a:buSzTx/>
              <a:buFont typeface="Wingdings" panose="05000000000000000000" charset="0"/>
              <a:buChar char="l"/>
            </a:pPr>
            <a:r>
              <a:rPr lang="zh-CN" altLang="en-US" sz="1600">
                <a:sym typeface="+mn-ea"/>
              </a:rPr>
              <a:t>右结合</a:t>
            </a:r>
            <a:r>
              <a:rPr lang="en-US" altLang="zh-CN" sz="1600">
                <a:sym typeface="+mn-ea"/>
              </a:rPr>
              <a:t>/right-associative</a:t>
            </a:r>
            <a:endParaRPr lang="en-US" altLang="zh-CN" sz="1600">
              <a:sym typeface="+mn-ea"/>
            </a:endParaRPr>
          </a:p>
          <a:p>
            <a:pPr marL="742950" lvl="1" indent="-285750">
              <a:buFont typeface="Wingdings" panose="05000000000000000000" charset="0"/>
              <a:buChar char="ü"/>
            </a:pPr>
            <a:r>
              <a:rPr lang="en-US" altLang="zh-CN" sz="1600">
                <a:sym typeface="+mn-ea"/>
              </a:rPr>
              <a:t>(1) push a</a:t>
            </a:r>
            <a:endParaRPr lang="en-US" altLang="zh-CN" sz="1600">
              <a:sym typeface="+mn-ea"/>
            </a:endParaRPr>
          </a:p>
          <a:p>
            <a:pPr marL="742950" lvl="1" indent="-285750">
              <a:buFont typeface="Wingdings" panose="05000000000000000000" charset="0"/>
              <a:buChar char="ü"/>
            </a:pPr>
            <a:r>
              <a:rPr lang="en-US" altLang="zh-CN" sz="1600">
                <a:sym typeface="+mn-ea"/>
              </a:rPr>
              <a:t>(2) push b</a:t>
            </a:r>
            <a:endParaRPr lang="en-US" altLang="zh-CN" sz="1600">
              <a:sym typeface="+mn-ea"/>
            </a:endParaRPr>
          </a:p>
          <a:p>
            <a:pPr marL="742950" lvl="1" indent="-285750">
              <a:buFont typeface="Wingdings" panose="05000000000000000000" charset="0"/>
              <a:buChar char="ü"/>
            </a:pPr>
            <a:r>
              <a:rPr lang="en-US" altLang="zh-CN" sz="1600">
                <a:sym typeface="+mn-ea"/>
              </a:rPr>
              <a:t>(3) push c</a:t>
            </a:r>
            <a:endParaRPr lang="en-US" altLang="zh-CN" sz="1600">
              <a:sym typeface="+mn-ea"/>
            </a:endParaRPr>
          </a:p>
          <a:p>
            <a:pPr marL="742950" lvl="1" indent="-285750">
              <a:buFont typeface="Wingdings" panose="05000000000000000000" charset="0"/>
              <a:buChar char="ü"/>
            </a:pPr>
            <a:r>
              <a:rPr lang="en-US" altLang="zh-CN" sz="1600">
                <a:sym typeface="+mn-ea"/>
              </a:rPr>
              <a:t>(4) call    f</a:t>
            </a:r>
            <a:endParaRPr lang="en-US" altLang="zh-CN" sz="1600">
              <a:sym typeface="+mn-ea"/>
            </a:endParaRPr>
          </a:p>
          <a:p>
            <a:pPr marL="342900" lvl="1" indent="-342900" algn="l">
              <a:buClrTx/>
              <a:buSzTx/>
              <a:buFont typeface="Wingdings" panose="05000000000000000000" charset="0"/>
              <a:buChar char="l"/>
            </a:pPr>
            <a:endParaRPr lang="en-US" altLang="zh-CN" sz="1600">
              <a:sym typeface="+mn-ea"/>
            </a:endParaRPr>
          </a:p>
        </p:txBody>
      </p:sp>
      <p:sp>
        <p:nvSpPr>
          <p:cNvPr id="164" name="文本框 163"/>
          <p:cNvSpPr txBox="1"/>
          <p:nvPr/>
        </p:nvSpPr>
        <p:spPr>
          <a:xfrm>
            <a:off x="6030595" y="2603500"/>
            <a:ext cx="3820160" cy="175323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0"/>
          </a:gradFill>
        </p:spPr>
        <p:txBody>
          <a:bodyPr wrap="square" rtlCol="0" anchor="t">
            <a:spAutoFit/>
          </a:bodyPr>
          <a:p>
            <a:r>
              <a:rPr lang="zh-CN" altLang="en-US">
                <a:sym typeface="+mn-ea"/>
              </a:rPr>
              <a:t>函数调用</a:t>
            </a:r>
            <a:r>
              <a:rPr lang="en-US" altLang="zh-CN">
                <a:sym typeface="+mn-ea"/>
              </a:rPr>
              <a:t> / function call</a:t>
            </a:r>
            <a:r>
              <a:rPr lang="zh-CN" altLang="en-US">
                <a:sym typeface="+mn-ea"/>
              </a:rPr>
              <a:t>：</a:t>
            </a:r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int x=0;</a:t>
            </a:r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int g1() { x=x+1; return x; }</a:t>
            </a:r>
            <a:endParaRPr lang="en-US" altLang="zh-CN">
              <a:sym typeface="+mn-ea"/>
            </a:endParaRPr>
          </a:p>
          <a:p>
            <a:r>
              <a:rPr lang="en-US" altLang="zh-CN">
                <a:sym typeface="+mn-ea"/>
              </a:rPr>
              <a:t>int g2() { x=x+2; return x; }</a:t>
            </a:r>
            <a:endParaRPr lang="en-US" altLang="zh-CN">
              <a:sym typeface="+mn-ea"/>
            </a:endParaRPr>
          </a:p>
          <a:p>
            <a:r>
              <a:rPr lang="en-US" altLang="zh-CN">
                <a:sym typeface="+mn-ea"/>
              </a:rPr>
              <a:t>int g3() { x=x+3; return x; }</a:t>
            </a:r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f(g1(),g2(),g3());</a:t>
            </a:r>
            <a:endParaRPr lang="en-US" altLang="zh-CN">
              <a:sym typeface="+mn-ea"/>
            </a:endParaRPr>
          </a:p>
        </p:txBody>
      </p:sp>
      <p:sp>
        <p:nvSpPr>
          <p:cNvPr id="165" name="文本框 164"/>
          <p:cNvSpPr txBox="1"/>
          <p:nvPr/>
        </p:nvSpPr>
        <p:spPr>
          <a:xfrm>
            <a:off x="4841875" y="4421505"/>
            <a:ext cx="3392805" cy="181483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0"/>
          </a:gradFill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l"/>
            </a:pPr>
            <a:r>
              <a:rPr lang="zh-CN" altLang="en-US" sz="1600">
                <a:sym typeface="+mn-ea"/>
              </a:rPr>
              <a:t>左结合</a:t>
            </a:r>
            <a:r>
              <a:rPr lang="en-US" altLang="zh-CN" sz="1600">
                <a:sym typeface="+mn-ea"/>
              </a:rPr>
              <a:t>/left-associative</a:t>
            </a:r>
            <a:r>
              <a:rPr lang="zh-CN" altLang="en-US" sz="1600">
                <a:sym typeface="+mn-ea"/>
              </a:rPr>
              <a:t>：</a:t>
            </a:r>
            <a:endParaRPr lang="zh-CN" altLang="en-US" sz="1600"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-"/>
            </a:pPr>
            <a:r>
              <a:rPr lang="zh-CN" altLang="en-US" sz="1600">
                <a:sym typeface="+mn-ea"/>
              </a:rPr>
              <a:t>实参压栈顺序</a:t>
            </a:r>
            <a:endParaRPr lang="en-US" altLang="zh-CN" sz="1600"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-"/>
            </a:pPr>
            <a:r>
              <a:rPr lang="en-US" altLang="zh-CN" sz="1600">
                <a:sym typeface="+mn-ea"/>
              </a:rPr>
              <a:t>order to push args into stack</a:t>
            </a:r>
            <a:endParaRPr lang="en-US" altLang="zh-CN" sz="1600">
              <a:sym typeface="+mn-ea"/>
            </a:endParaRPr>
          </a:p>
          <a:p>
            <a:pPr marL="742950" lvl="1" indent="-285750">
              <a:buFont typeface="Wingdings" panose="05000000000000000000" charset="0"/>
              <a:buChar char="ü"/>
            </a:pPr>
            <a:r>
              <a:rPr lang="en-US" altLang="zh-CN" sz="1600">
                <a:sym typeface="+mn-ea"/>
              </a:rPr>
              <a:t>t1=g1();</a:t>
            </a:r>
            <a:endParaRPr lang="en-US" altLang="zh-CN" sz="1600">
              <a:sym typeface="+mn-ea"/>
            </a:endParaRPr>
          </a:p>
          <a:p>
            <a:pPr marL="742950" lvl="1" indent="-285750">
              <a:buFont typeface="Wingdings" panose="05000000000000000000" charset="0"/>
              <a:buChar char="ü"/>
            </a:pPr>
            <a:r>
              <a:rPr lang="en-US" altLang="zh-CN" sz="1600">
                <a:sym typeface="+mn-ea"/>
              </a:rPr>
              <a:t>t2=g2();</a:t>
            </a:r>
            <a:endParaRPr lang="en-US" altLang="zh-CN" sz="1600">
              <a:sym typeface="+mn-ea"/>
            </a:endParaRPr>
          </a:p>
          <a:p>
            <a:pPr marL="742950" lvl="1" indent="-285750">
              <a:buFont typeface="Wingdings" panose="05000000000000000000" charset="0"/>
              <a:buChar char="ü"/>
            </a:pPr>
            <a:r>
              <a:rPr lang="en-US" altLang="zh-CN" sz="1600">
                <a:sym typeface="+mn-ea"/>
              </a:rPr>
              <a:t>t3=g3();</a:t>
            </a:r>
            <a:endParaRPr lang="en-US" altLang="zh-CN" sz="1600">
              <a:sym typeface="+mn-ea"/>
            </a:endParaRPr>
          </a:p>
          <a:p>
            <a:pPr marL="742950" lvl="1" indent="-285750">
              <a:buFont typeface="Wingdings" panose="05000000000000000000" charset="0"/>
              <a:buChar char="ü"/>
            </a:pPr>
            <a:r>
              <a:rPr lang="en-US" altLang="zh-CN" sz="1600">
                <a:sym typeface="+mn-ea"/>
              </a:rPr>
              <a:t>f(t1, t2, t3) // f(1, 3, 6)</a:t>
            </a:r>
            <a:endParaRPr lang="en-US" altLang="zh-CN" sz="1600">
              <a:sym typeface="+mn-ea"/>
            </a:endParaRPr>
          </a:p>
        </p:txBody>
      </p:sp>
      <p:sp>
        <p:nvSpPr>
          <p:cNvPr id="166" name="文本框 165"/>
          <p:cNvSpPr txBox="1"/>
          <p:nvPr/>
        </p:nvSpPr>
        <p:spPr>
          <a:xfrm>
            <a:off x="8444230" y="4421505"/>
            <a:ext cx="3368040" cy="181483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0">
                <a:srgbClr val="D7E5F9">
                  <a:alpha val="100000"/>
                </a:srgbClr>
              </a:gs>
              <a:gs pos="0">
                <a:schemeClr val="accent1">
                  <a:lumMod val="45000"/>
                  <a:lumOff val="55000"/>
                </a:schemeClr>
              </a:gs>
              <a:gs pos="0">
                <a:schemeClr val="accent1">
                  <a:lumMod val="75000"/>
                </a:schemeClr>
              </a:gs>
            </a:gsLst>
            <a:lin ang="5400000" scaled="0"/>
          </a:gradFill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l"/>
            </a:pPr>
            <a:r>
              <a:rPr lang="zh-CN" altLang="en-US" sz="1600">
                <a:sym typeface="+mn-ea"/>
              </a:rPr>
              <a:t>右结合</a:t>
            </a:r>
            <a:r>
              <a:rPr lang="en-US" altLang="zh-CN" sz="1600">
                <a:sym typeface="+mn-ea"/>
              </a:rPr>
              <a:t>/right-associative</a:t>
            </a:r>
            <a:r>
              <a:rPr lang="zh-CN" altLang="en-US" sz="1600">
                <a:sym typeface="+mn-ea"/>
              </a:rPr>
              <a:t>：</a:t>
            </a:r>
            <a:endParaRPr lang="zh-CN" altLang="en-US" sz="1600"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-"/>
            </a:pPr>
            <a:r>
              <a:rPr lang="zh-CN" altLang="en-US" sz="1600">
                <a:sym typeface="+mn-ea"/>
              </a:rPr>
              <a:t>实参压栈顺序</a:t>
            </a:r>
            <a:endParaRPr lang="en-US" altLang="zh-CN" sz="1600"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-"/>
            </a:pPr>
            <a:r>
              <a:rPr lang="en-US" altLang="zh-CN" sz="1600">
                <a:sym typeface="+mn-ea"/>
              </a:rPr>
              <a:t>order to push args into stack</a:t>
            </a:r>
            <a:endParaRPr lang="en-US" altLang="zh-CN" sz="1600">
              <a:sym typeface="+mn-ea"/>
            </a:endParaRPr>
          </a:p>
          <a:p>
            <a:pPr marL="742950" lvl="1" indent="-285750">
              <a:buFont typeface="Wingdings" panose="05000000000000000000" charset="0"/>
              <a:buChar char="ü"/>
            </a:pPr>
            <a:r>
              <a:rPr lang="en-US" altLang="zh-CN" sz="1600">
                <a:sym typeface="+mn-ea"/>
              </a:rPr>
              <a:t>t1=g3();</a:t>
            </a:r>
            <a:endParaRPr lang="en-US" altLang="zh-CN" sz="1600">
              <a:sym typeface="+mn-ea"/>
            </a:endParaRPr>
          </a:p>
          <a:p>
            <a:pPr marL="742950" lvl="1" indent="-285750">
              <a:buFont typeface="Wingdings" panose="05000000000000000000" charset="0"/>
              <a:buChar char="ü"/>
            </a:pPr>
            <a:r>
              <a:rPr lang="en-US" altLang="zh-CN" sz="1600">
                <a:sym typeface="+mn-ea"/>
              </a:rPr>
              <a:t>t2=g2();</a:t>
            </a:r>
            <a:endParaRPr lang="en-US" altLang="zh-CN" sz="1600">
              <a:sym typeface="+mn-ea"/>
            </a:endParaRPr>
          </a:p>
          <a:p>
            <a:pPr marL="742950" lvl="1" indent="-285750">
              <a:buFont typeface="Wingdings" panose="05000000000000000000" charset="0"/>
              <a:buChar char="ü"/>
            </a:pPr>
            <a:r>
              <a:rPr lang="en-US" altLang="zh-CN" sz="1600">
                <a:sym typeface="+mn-ea"/>
              </a:rPr>
              <a:t>t3=g1();</a:t>
            </a:r>
            <a:endParaRPr lang="en-US" altLang="zh-CN" sz="1600">
              <a:sym typeface="+mn-ea"/>
            </a:endParaRPr>
          </a:p>
          <a:p>
            <a:pPr marL="742950" lvl="1" indent="-285750">
              <a:buFont typeface="Wingdings" panose="05000000000000000000" charset="0"/>
              <a:buChar char="ü"/>
            </a:pPr>
            <a:r>
              <a:rPr lang="en-US" altLang="zh-CN" sz="1600">
                <a:sym typeface="+mn-ea"/>
              </a:rPr>
              <a:t>f( t3, t2, t1) //f(6, 3, 1)</a:t>
            </a:r>
            <a:endParaRPr lang="en-US" altLang="zh-CN" sz="1600">
              <a:sym typeface="+mn-ea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167" name="墨迹 166"/>
              <p14:cNvContentPartPr/>
              <p14:nvPr/>
            </p14:nvContentPartPr>
            <p14:xfrm>
              <a:off x="9740900" y="1428750"/>
              <a:ext cx="288925" cy="41275"/>
            </p14:xfrm>
          </p:contentPart>
        </mc:Choice>
        <mc:Fallback xmlns="">
          <p:pic>
            <p:nvPicPr>
              <p:cNvPr id="167" name="墨迹 166"/>
            </p:nvPicPr>
            <p:blipFill>
              <a:blip r:embed="rId2"/>
            </p:blipFill>
            <p:spPr>
              <a:xfrm>
                <a:off x="9740900" y="1428750"/>
                <a:ext cx="288925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168" name="墨迹 167"/>
              <p14:cNvContentPartPr/>
              <p14:nvPr/>
            </p14:nvContentPartPr>
            <p14:xfrm>
              <a:off x="9823450" y="1279525"/>
              <a:ext cx="95250" cy="460375"/>
            </p14:xfrm>
          </p:contentPart>
        </mc:Choice>
        <mc:Fallback xmlns="">
          <p:pic>
            <p:nvPicPr>
              <p:cNvPr id="168" name="墨迹 167"/>
            </p:nvPicPr>
            <p:blipFill>
              <a:blip r:embed="rId4"/>
            </p:blipFill>
            <p:spPr>
              <a:xfrm>
                <a:off x="9823450" y="1279525"/>
                <a:ext cx="95250" cy="460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169" name="墨迹 168"/>
              <p14:cNvContentPartPr/>
              <p14:nvPr/>
            </p14:nvContentPartPr>
            <p14:xfrm>
              <a:off x="9886950" y="1511300"/>
              <a:ext cx="133350" cy="130175"/>
            </p14:xfrm>
          </p:contentPart>
        </mc:Choice>
        <mc:Fallback xmlns="">
          <p:pic>
            <p:nvPicPr>
              <p:cNvPr id="169" name="墨迹 168"/>
            </p:nvPicPr>
            <p:blipFill>
              <a:blip r:embed="rId6"/>
            </p:blipFill>
            <p:spPr>
              <a:xfrm>
                <a:off x="9886950" y="1511300"/>
                <a:ext cx="133350" cy="130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170" name="墨迹 169"/>
              <p14:cNvContentPartPr/>
              <p14:nvPr/>
            </p14:nvContentPartPr>
            <p14:xfrm>
              <a:off x="10058400" y="1308100"/>
              <a:ext cx="95250" cy="361950"/>
            </p14:xfrm>
          </p:contentPart>
        </mc:Choice>
        <mc:Fallback xmlns="">
          <p:pic>
            <p:nvPicPr>
              <p:cNvPr id="170" name="墨迹 169"/>
            </p:nvPicPr>
            <p:blipFill>
              <a:blip r:embed="rId8"/>
            </p:blipFill>
            <p:spPr>
              <a:xfrm>
                <a:off x="10058400" y="1308100"/>
                <a:ext cx="95250" cy="361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171" name="墨迹 170"/>
              <p14:cNvContentPartPr/>
              <p14:nvPr/>
            </p14:nvContentPartPr>
            <p14:xfrm>
              <a:off x="10175875" y="1393825"/>
              <a:ext cx="146050" cy="31750"/>
            </p14:xfrm>
          </p:contentPart>
        </mc:Choice>
        <mc:Fallback xmlns="">
          <p:pic>
            <p:nvPicPr>
              <p:cNvPr id="171" name="墨迹 170"/>
            </p:nvPicPr>
            <p:blipFill>
              <a:blip r:embed="rId10"/>
            </p:blipFill>
            <p:spPr>
              <a:xfrm>
                <a:off x="10175875" y="1393825"/>
                <a:ext cx="14605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172" name="墨迹 171"/>
              <p14:cNvContentPartPr/>
              <p14:nvPr/>
            </p14:nvContentPartPr>
            <p14:xfrm>
              <a:off x="10150475" y="1362075"/>
              <a:ext cx="177800" cy="292100"/>
            </p14:xfrm>
          </p:contentPart>
        </mc:Choice>
        <mc:Fallback xmlns="">
          <p:pic>
            <p:nvPicPr>
              <p:cNvPr id="172" name="墨迹 171"/>
            </p:nvPicPr>
            <p:blipFill>
              <a:blip r:embed="rId12"/>
            </p:blipFill>
            <p:spPr>
              <a:xfrm>
                <a:off x="10150475" y="1362075"/>
                <a:ext cx="177800" cy="292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173" name="墨迹 172"/>
              <p14:cNvContentPartPr/>
              <p14:nvPr/>
            </p14:nvContentPartPr>
            <p14:xfrm>
              <a:off x="10337800" y="1270000"/>
              <a:ext cx="193675" cy="371475"/>
            </p14:xfrm>
          </p:contentPart>
        </mc:Choice>
        <mc:Fallback xmlns="">
          <p:pic>
            <p:nvPicPr>
              <p:cNvPr id="173" name="墨迹 172"/>
            </p:nvPicPr>
            <p:blipFill>
              <a:blip r:embed="rId14"/>
            </p:blipFill>
            <p:spPr>
              <a:xfrm>
                <a:off x="10337800" y="1270000"/>
                <a:ext cx="193675" cy="371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74" name="墨迹 173"/>
              <p14:cNvContentPartPr/>
              <p14:nvPr/>
            </p14:nvContentPartPr>
            <p14:xfrm>
              <a:off x="9486900" y="2003425"/>
              <a:ext cx="333375" cy="88900"/>
            </p14:xfrm>
          </p:contentPart>
        </mc:Choice>
        <mc:Fallback xmlns="">
          <p:pic>
            <p:nvPicPr>
              <p:cNvPr id="174" name="墨迹 173"/>
            </p:nvPicPr>
            <p:blipFill>
              <a:blip r:embed="rId16"/>
            </p:blipFill>
            <p:spPr>
              <a:xfrm>
                <a:off x="9486900" y="2003425"/>
                <a:ext cx="333375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75" name="墨迹 174"/>
              <p14:cNvContentPartPr/>
              <p14:nvPr/>
            </p14:nvContentPartPr>
            <p14:xfrm>
              <a:off x="9594850" y="1936750"/>
              <a:ext cx="92075" cy="365125"/>
            </p14:xfrm>
          </p:contentPart>
        </mc:Choice>
        <mc:Fallback xmlns="">
          <p:pic>
            <p:nvPicPr>
              <p:cNvPr id="175" name="墨迹 174"/>
            </p:nvPicPr>
            <p:blipFill>
              <a:blip r:embed="rId18"/>
            </p:blipFill>
            <p:spPr>
              <a:xfrm>
                <a:off x="9594850" y="1936750"/>
                <a:ext cx="92075" cy="365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76" name="墨迹 175"/>
              <p14:cNvContentPartPr/>
              <p14:nvPr/>
            </p14:nvContentPartPr>
            <p14:xfrm>
              <a:off x="9648825" y="2124075"/>
              <a:ext cx="196850" cy="127000"/>
            </p14:xfrm>
          </p:contentPart>
        </mc:Choice>
        <mc:Fallback xmlns="">
          <p:pic>
            <p:nvPicPr>
              <p:cNvPr id="176" name="墨迹 175"/>
            </p:nvPicPr>
            <p:blipFill>
              <a:blip r:embed="rId20"/>
            </p:blipFill>
            <p:spPr>
              <a:xfrm>
                <a:off x="9648825" y="2124075"/>
                <a:ext cx="19685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177" name="墨迹 176"/>
              <p14:cNvContentPartPr/>
              <p14:nvPr/>
            </p14:nvContentPartPr>
            <p14:xfrm>
              <a:off x="9855200" y="1876425"/>
              <a:ext cx="41275" cy="161925"/>
            </p14:xfrm>
          </p:contentPart>
        </mc:Choice>
        <mc:Fallback xmlns="">
          <p:pic>
            <p:nvPicPr>
              <p:cNvPr id="177" name="墨迹 176"/>
            </p:nvPicPr>
            <p:blipFill>
              <a:blip r:embed="rId22"/>
            </p:blipFill>
            <p:spPr>
              <a:xfrm>
                <a:off x="9855200" y="1876425"/>
                <a:ext cx="41275" cy="161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178" name="墨迹 177"/>
              <p14:cNvContentPartPr/>
              <p14:nvPr/>
            </p14:nvContentPartPr>
            <p14:xfrm>
              <a:off x="9817100" y="1914525"/>
              <a:ext cx="193675" cy="339725"/>
            </p14:xfrm>
          </p:contentPart>
        </mc:Choice>
        <mc:Fallback xmlns="">
          <p:pic>
            <p:nvPicPr>
              <p:cNvPr id="178" name="墨迹 177"/>
            </p:nvPicPr>
            <p:blipFill>
              <a:blip r:embed="rId24"/>
            </p:blipFill>
            <p:spPr>
              <a:xfrm>
                <a:off x="9817100" y="1914525"/>
                <a:ext cx="193675" cy="339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179" name="墨迹 178"/>
              <p14:cNvContentPartPr/>
              <p14:nvPr/>
            </p14:nvContentPartPr>
            <p14:xfrm>
              <a:off x="9909175" y="2035175"/>
              <a:ext cx="31750" cy="228600"/>
            </p14:xfrm>
          </p:contentPart>
        </mc:Choice>
        <mc:Fallback xmlns="">
          <p:pic>
            <p:nvPicPr>
              <p:cNvPr id="179" name="墨迹 178"/>
            </p:nvPicPr>
            <p:blipFill>
              <a:blip r:embed="rId26"/>
            </p:blipFill>
            <p:spPr>
              <a:xfrm>
                <a:off x="9909175" y="2035175"/>
                <a:ext cx="31750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180" name="墨迹 179"/>
              <p14:cNvContentPartPr/>
              <p14:nvPr/>
            </p14:nvContentPartPr>
            <p14:xfrm>
              <a:off x="9813925" y="2152650"/>
              <a:ext cx="92075" cy="133350"/>
            </p14:xfrm>
          </p:contentPart>
        </mc:Choice>
        <mc:Fallback xmlns="">
          <p:pic>
            <p:nvPicPr>
              <p:cNvPr id="180" name="墨迹 179"/>
            </p:nvPicPr>
            <p:blipFill>
              <a:blip r:embed="rId28"/>
            </p:blipFill>
            <p:spPr>
              <a:xfrm>
                <a:off x="9813925" y="2152650"/>
                <a:ext cx="92075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181" name="墨迹 180"/>
              <p14:cNvContentPartPr/>
              <p14:nvPr/>
            </p14:nvContentPartPr>
            <p14:xfrm>
              <a:off x="9829800" y="2146300"/>
              <a:ext cx="130175" cy="142875"/>
            </p14:xfrm>
          </p:contentPart>
        </mc:Choice>
        <mc:Fallback xmlns="">
          <p:pic>
            <p:nvPicPr>
              <p:cNvPr id="181" name="墨迹 180"/>
            </p:nvPicPr>
            <p:blipFill>
              <a:blip r:embed="rId30"/>
            </p:blipFill>
            <p:spPr>
              <a:xfrm>
                <a:off x="9829800" y="2146300"/>
                <a:ext cx="13017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182" name="墨迹 181"/>
              <p14:cNvContentPartPr/>
              <p14:nvPr/>
            </p14:nvContentPartPr>
            <p14:xfrm>
              <a:off x="10071100" y="2032000"/>
              <a:ext cx="34925" cy="219075"/>
            </p14:xfrm>
          </p:contentPart>
        </mc:Choice>
        <mc:Fallback xmlns="">
          <p:pic>
            <p:nvPicPr>
              <p:cNvPr id="182" name="墨迹 181"/>
            </p:nvPicPr>
            <p:blipFill>
              <a:blip r:embed="rId32"/>
            </p:blipFill>
            <p:spPr>
              <a:xfrm>
                <a:off x="10071100" y="2032000"/>
                <a:ext cx="34925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183" name="墨迹 182"/>
              <p14:cNvContentPartPr/>
              <p14:nvPr/>
            </p14:nvContentPartPr>
            <p14:xfrm>
              <a:off x="10115550" y="2019300"/>
              <a:ext cx="63500" cy="250825"/>
            </p14:xfrm>
          </p:contentPart>
        </mc:Choice>
        <mc:Fallback xmlns="">
          <p:pic>
            <p:nvPicPr>
              <p:cNvPr id="183" name="墨迹 182"/>
            </p:nvPicPr>
            <p:blipFill>
              <a:blip r:embed="rId34"/>
            </p:blipFill>
            <p:spPr>
              <a:xfrm>
                <a:off x="10115550" y="2019300"/>
                <a:ext cx="63500" cy="250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184" name="墨迹 183"/>
              <p14:cNvContentPartPr/>
              <p14:nvPr/>
            </p14:nvContentPartPr>
            <p14:xfrm>
              <a:off x="10185400" y="2038350"/>
              <a:ext cx="155575" cy="234950"/>
            </p14:xfrm>
          </p:contentPart>
        </mc:Choice>
        <mc:Fallback xmlns="">
          <p:pic>
            <p:nvPicPr>
              <p:cNvPr id="184" name="墨迹 183"/>
            </p:nvPicPr>
            <p:blipFill>
              <a:blip r:embed="rId36"/>
            </p:blipFill>
            <p:spPr>
              <a:xfrm>
                <a:off x="10185400" y="2038350"/>
                <a:ext cx="155575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185" name="墨迹 184"/>
              <p14:cNvContentPartPr/>
              <p14:nvPr/>
            </p14:nvContentPartPr>
            <p14:xfrm>
              <a:off x="10112375" y="2330450"/>
              <a:ext cx="60325" cy="288925"/>
            </p14:xfrm>
          </p:contentPart>
        </mc:Choice>
        <mc:Fallback xmlns="">
          <p:pic>
            <p:nvPicPr>
              <p:cNvPr id="185" name="墨迹 184"/>
            </p:nvPicPr>
            <p:blipFill>
              <a:blip r:embed="rId38"/>
            </p:blipFill>
            <p:spPr>
              <a:xfrm>
                <a:off x="10112375" y="2330450"/>
                <a:ext cx="60325" cy="288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186" name="墨迹 185"/>
              <p14:cNvContentPartPr/>
              <p14:nvPr/>
            </p14:nvContentPartPr>
            <p14:xfrm>
              <a:off x="10185400" y="2368550"/>
              <a:ext cx="190500" cy="396875"/>
            </p14:xfrm>
          </p:contentPart>
        </mc:Choice>
        <mc:Fallback xmlns="">
          <p:pic>
            <p:nvPicPr>
              <p:cNvPr id="186" name="墨迹 185"/>
            </p:nvPicPr>
            <p:blipFill>
              <a:blip r:embed="rId40"/>
            </p:blipFill>
            <p:spPr>
              <a:xfrm>
                <a:off x="10185400" y="2368550"/>
                <a:ext cx="190500" cy="396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187" name="墨迹 186"/>
              <p14:cNvContentPartPr/>
              <p14:nvPr/>
            </p14:nvContentPartPr>
            <p14:xfrm>
              <a:off x="10213975" y="2511425"/>
              <a:ext cx="158750" cy="247650"/>
            </p14:xfrm>
          </p:contentPart>
        </mc:Choice>
        <mc:Fallback xmlns="">
          <p:pic>
            <p:nvPicPr>
              <p:cNvPr id="187" name="墨迹 186"/>
            </p:nvPicPr>
            <p:blipFill>
              <a:blip r:embed="rId42"/>
            </p:blipFill>
            <p:spPr>
              <a:xfrm>
                <a:off x="10213975" y="2511425"/>
                <a:ext cx="158750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188" name="墨迹 187"/>
              <p14:cNvContentPartPr/>
              <p14:nvPr/>
            </p14:nvContentPartPr>
            <p14:xfrm>
              <a:off x="10226675" y="2584450"/>
              <a:ext cx="152400" cy="155575"/>
            </p14:xfrm>
          </p:contentPart>
        </mc:Choice>
        <mc:Fallback xmlns="">
          <p:pic>
            <p:nvPicPr>
              <p:cNvPr id="188" name="墨迹 187"/>
            </p:nvPicPr>
            <p:blipFill>
              <a:blip r:embed="rId44"/>
            </p:blipFill>
            <p:spPr>
              <a:xfrm>
                <a:off x="10226675" y="2584450"/>
                <a:ext cx="152400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189" name="墨迹 188"/>
              <p14:cNvContentPartPr/>
              <p14:nvPr/>
            </p14:nvContentPartPr>
            <p14:xfrm>
              <a:off x="10398125" y="2505075"/>
              <a:ext cx="133350" cy="219075"/>
            </p14:xfrm>
          </p:contentPart>
        </mc:Choice>
        <mc:Fallback xmlns="">
          <p:pic>
            <p:nvPicPr>
              <p:cNvPr id="189" name="墨迹 188"/>
            </p:nvPicPr>
            <p:blipFill>
              <a:blip r:embed="rId46"/>
            </p:blipFill>
            <p:spPr>
              <a:xfrm>
                <a:off x="10398125" y="2505075"/>
                <a:ext cx="133350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" p14:bwMode="auto">
            <p14:nvContentPartPr>
              <p14:cNvPr id="190" name="墨迹 189"/>
              <p14:cNvContentPartPr/>
              <p14:nvPr/>
            </p14:nvContentPartPr>
            <p14:xfrm>
              <a:off x="10521950" y="2466975"/>
              <a:ext cx="142875" cy="330200"/>
            </p14:xfrm>
          </p:contentPart>
        </mc:Choice>
        <mc:Fallback xmlns="">
          <p:pic>
            <p:nvPicPr>
              <p:cNvPr id="190" name="墨迹 189"/>
            </p:nvPicPr>
            <p:blipFill>
              <a:blip r:embed="rId48"/>
            </p:blipFill>
            <p:spPr>
              <a:xfrm>
                <a:off x="10521950" y="2466975"/>
                <a:ext cx="142875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191" name="墨迹 190"/>
              <p14:cNvContentPartPr/>
              <p14:nvPr/>
            </p14:nvContentPartPr>
            <p14:xfrm>
              <a:off x="10674350" y="2435225"/>
              <a:ext cx="92075" cy="269875"/>
            </p14:xfrm>
          </p:contentPart>
        </mc:Choice>
        <mc:Fallback xmlns="">
          <p:pic>
            <p:nvPicPr>
              <p:cNvPr id="191" name="墨迹 190"/>
            </p:nvPicPr>
            <p:blipFill>
              <a:blip r:embed="rId50"/>
            </p:blipFill>
            <p:spPr>
              <a:xfrm>
                <a:off x="10674350" y="2435225"/>
                <a:ext cx="92075" cy="269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192" name="墨迹 191"/>
              <p14:cNvContentPartPr/>
              <p14:nvPr/>
            </p14:nvContentPartPr>
            <p14:xfrm>
              <a:off x="10712450" y="2511425"/>
              <a:ext cx="146050" cy="193675"/>
            </p14:xfrm>
          </p:contentPart>
        </mc:Choice>
        <mc:Fallback xmlns="">
          <p:pic>
            <p:nvPicPr>
              <p:cNvPr id="192" name="墨迹 191"/>
            </p:nvPicPr>
            <p:blipFill>
              <a:blip r:embed="rId52"/>
            </p:blipFill>
            <p:spPr>
              <a:xfrm>
                <a:off x="10712450" y="2511425"/>
                <a:ext cx="146050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" p14:bwMode="auto">
            <p14:nvContentPartPr>
              <p14:cNvPr id="193" name="墨迹 192"/>
              <p14:cNvContentPartPr/>
              <p14:nvPr/>
            </p14:nvContentPartPr>
            <p14:xfrm>
              <a:off x="10880725" y="2441575"/>
              <a:ext cx="158750" cy="282575"/>
            </p14:xfrm>
          </p:contentPart>
        </mc:Choice>
        <mc:Fallback xmlns="">
          <p:pic>
            <p:nvPicPr>
              <p:cNvPr id="193" name="墨迹 192"/>
            </p:nvPicPr>
            <p:blipFill>
              <a:blip r:embed="rId54"/>
            </p:blipFill>
            <p:spPr>
              <a:xfrm>
                <a:off x="10880725" y="2441575"/>
                <a:ext cx="158750" cy="282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" p14:bwMode="auto">
            <p14:nvContentPartPr>
              <p14:cNvPr id="194" name="墨迹 193"/>
              <p14:cNvContentPartPr/>
              <p14:nvPr/>
            </p14:nvContentPartPr>
            <p14:xfrm>
              <a:off x="11033125" y="2524125"/>
              <a:ext cx="69850" cy="95250"/>
            </p14:xfrm>
          </p:contentPart>
        </mc:Choice>
        <mc:Fallback xmlns="">
          <p:pic>
            <p:nvPicPr>
              <p:cNvPr id="194" name="墨迹 193"/>
            </p:nvPicPr>
            <p:blipFill>
              <a:blip r:embed="rId56"/>
            </p:blipFill>
            <p:spPr>
              <a:xfrm>
                <a:off x="11033125" y="2524125"/>
                <a:ext cx="6985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" p14:bwMode="auto">
            <p14:nvContentPartPr>
              <p14:cNvPr id="195" name="墨迹 194"/>
              <p14:cNvContentPartPr/>
              <p14:nvPr/>
            </p14:nvContentPartPr>
            <p14:xfrm>
              <a:off x="10061575" y="2851150"/>
              <a:ext cx="146050" cy="152400"/>
            </p14:xfrm>
          </p:contentPart>
        </mc:Choice>
        <mc:Fallback xmlns="">
          <p:pic>
            <p:nvPicPr>
              <p:cNvPr id="195" name="墨迹 194"/>
            </p:nvPicPr>
            <p:blipFill>
              <a:blip r:embed="rId58"/>
            </p:blipFill>
            <p:spPr>
              <a:xfrm>
                <a:off x="10061575" y="2851150"/>
                <a:ext cx="14605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" p14:bwMode="auto">
            <p14:nvContentPartPr>
              <p14:cNvPr id="196" name="墨迹 195"/>
              <p14:cNvContentPartPr/>
              <p14:nvPr/>
            </p14:nvContentPartPr>
            <p14:xfrm>
              <a:off x="9934575" y="2990850"/>
              <a:ext cx="60325" cy="98425"/>
            </p14:xfrm>
          </p:contentPart>
        </mc:Choice>
        <mc:Fallback xmlns="">
          <p:pic>
            <p:nvPicPr>
              <p:cNvPr id="196" name="墨迹 195"/>
            </p:nvPicPr>
            <p:blipFill>
              <a:blip r:embed="rId60"/>
            </p:blipFill>
            <p:spPr>
              <a:xfrm>
                <a:off x="9934575" y="2990850"/>
                <a:ext cx="60325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" p14:bwMode="auto">
            <p14:nvContentPartPr>
              <p14:cNvPr id="197" name="墨迹 196"/>
              <p14:cNvContentPartPr/>
              <p14:nvPr/>
            </p14:nvContentPartPr>
            <p14:xfrm>
              <a:off x="9915525" y="2990850"/>
              <a:ext cx="190500" cy="320675"/>
            </p14:xfrm>
          </p:contentPart>
        </mc:Choice>
        <mc:Fallback xmlns="">
          <p:pic>
            <p:nvPicPr>
              <p:cNvPr id="197" name="墨迹 196"/>
            </p:nvPicPr>
            <p:blipFill>
              <a:blip r:embed="rId62"/>
            </p:blipFill>
            <p:spPr>
              <a:xfrm>
                <a:off x="9915525" y="2990850"/>
                <a:ext cx="190500" cy="320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" p14:bwMode="auto">
            <p14:nvContentPartPr>
              <p14:cNvPr id="198" name="墨迹 197"/>
              <p14:cNvContentPartPr/>
              <p14:nvPr/>
            </p14:nvContentPartPr>
            <p14:xfrm>
              <a:off x="10017125" y="3140075"/>
              <a:ext cx="31750" cy="177800"/>
            </p14:xfrm>
          </p:contentPart>
        </mc:Choice>
        <mc:Fallback xmlns="">
          <p:pic>
            <p:nvPicPr>
              <p:cNvPr id="198" name="墨迹 197"/>
            </p:nvPicPr>
            <p:blipFill>
              <a:blip r:embed="rId64"/>
            </p:blipFill>
            <p:spPr>
              <a:xfrm>
                <a:off x="10017125" y="3140075"/>
                <a:ext cx="3175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" p14:bwMode="auto">
            <p14:nvContentPartPr>
              <p14:cNvPr id="199" name="墨迹 198"/>
              <p14:cNvContentPartPr/>
              <p14:nvPr/>
            </p14:nvContentPartPr>
            <p14:xfrm>
              <a:off x="9925050" y="3219450"/>
              <a:ext cx="95250" cy="104775"/>
            </p14:xfrm>
          </p:contentPart>
        </mc:Choice>
        <mc:Fallback xmlns="">
          <p:pic>
            <p:nvPicPr>
              <p:cNvPr id="199" name="墨迹 198"/>
            </p:nvPicPr>
            <p:blipFill>
              <a:blip r:embed="rId66"/>
            </p:blipFill>
            <p:spPr>
              <a:xfrm>
                <a:off x="9925050" y="3219450"/>
                <a:ext cx="95250" cy="104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" p14:bwMode="auto">
            <p14:nvContentPartPr>
              <p14:cNvPr id="200" name="墨迹 199"/>
              <p14:cNvContentPartPr/>
              <p14:nvPr/>
            </p14:nvContentPartPr>
            <p14:xfrm>
              <a:off x="9918700" y="3181350"/>
              <a:ext cx="171450" cy="177800"/>
            </p14:xfrm>
          </p:contentPart>
        </mc:Choice>
        <mc:Fallback xmlns="">
          <p:pic>
            <p:nvPicPr>
              <p:cNvPr id="200" name="墨迹 199"/>
            </p:nvPicPr>
            <p:blipFill>
              <a:blip r:embed="rId68"/>
            </p:blipFill>
            <p:spPr>
              <a:xfrm>
                <a:off x="9918700" y="3181350"/>
                <a:ext cx="17145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" p14:bwMode="auto">
            <p14:nvContentPartPr>
              <p14:cNvPr id="201" name="墨迹 200"/>
              <p14:cNvContentPartPr/>
              <p14:nvPr/>
            </p14:nvContentPartPr>
            <p14:xfrm>
              <a:off x="10112375" y="3140075"/>
              <a:ext cx="63500" cy="190500"/>
            </p14:xfrm>
          </p:contentPart>
        </mc:Choice>
        <mc:Fallback xmlns="">
          <p:pic>
            <p:nvPicPr>
              <p:cNvPr id="201" name="墨迹 200"/>
            </p:nvPicPr>
            <p:blipFill>
              <a:blip r:embed="rId70"/>
            </p:blipFill>
            <p:spPr>
              <a:xfrm>
                <a:off x="10112375" y="3140075"/>
                <a:ext cx="6350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" p14:bwMode="auto">
            <p14:nvContentPartPr>
              <p14:cNvPr id="202" name="墨迹 201"/>
              <p14:cNvContentPartPr/>
              <p14:nvPr/>
            </p14:nvContentPartPr>
            <p14:xfrm>
              <a:off x="10169525" y="3111500"/>
              <a:ext cx="44450" cy="244475"/>
            </p14:xfrm>
          </p:contentPart>
        </mc:Choice>
        <mc:Fallback xmlns="">
          <p:pic>
            <p:nvPicPr>
              <p:cNvPr id="202" name="墨迹 201"/>
            </p:nvPicPr>
            <p:blipFill>
              <a:blip r:embed="rId72"/>
            </p:blipFill>
            <p:spPr>
              <a:xfrm>
                <a:off x="10169525" y="3111500"/>
                <a:ext cx="44450" cy="244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" p14:bwMode="auto">
            <p14:nvContentPartPr>
              <p14:cNvPr id="203" name="墨迹 202"/>
              <p14:cNvContentPartPr/>
              <p14:nvPr/>
            </p14:nvContentPartPr>
            <p14:xfrm>
              <a:off x="10255250" y="3130550"/>
              <a:ext cx="85725" cy="174625"/>
            </p14:xfrm>
          </p:contentPart>
        </mc:Choice>
        <mc:Fallback xmlns="">
          <p:pic>
            <p:nvPicPr>
              <p:cNvPr id="203" name="墨迹 202"/>
            </p:nvPicPr>
            <p:blipFill>
              <a:blip r:embed="rId74"/>
            </p:blipFill>
            <p:spPr>
              <a:xfrm>
                <a:off x="10255250" y="3130550"/>
                <a:ext cx="85725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" p14:bwMode="auto">
            <p14:nvContentPartPr>
              <p14:cNvPr id="204" name="墨迹 203"/>
              <p14:cNvContentPartPr/>
              <p14:nvPr/>
            </p14:nvContentPartPr>
            <p14:xfrm>
              <a:off x="10391775" y="3016250"/>
              <a:ext cx="111125" cy="19050"/>
            </p14:xfrm>
          </p:contentPart>
        </mc:Choice>
        <mc:Fallback xmlns="">
          <p:pic>
            <p:nvPicPr>
              <p:cNvPr id="204" name="墨迹 203"/>
            </p:nvPicPr>
            <p:blipFill>
              <a:blip r:embed="rId76"/>
            </p:blipFill>
            <p:spPr>
              <a:xfrm>
                <a:off x="10391775" y="3016250"/>
                <a:ext cx="111125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" p14:bwMode="auto">
            <p14:nvContentPartPr>
              <p14:cNvPr id="205" name="墨迹 204"/>
              <p14:cNvContentPartPr/>
              <p14:nvPr/>
            </p14:nvContentPartPr>
            <p14:xfrm>
              <a:off x="10417175" y="3048000"/>
              <a:ext cx="22225" cy="263525"/>
            </p14:xfrm>
          </p:contentPart>
        </mc:Choice>
        <mc:Fallback xmlns="">
          <p:pic>
            <p:nvPicPr>
              <p:cNvPr id="205" name="墨迹 204"/>
            </p:nvPicPr>
            <p:blipFill>
              <a:blip r:embed="rId78"/>
            </p:blipFill>
            <p:spPr>
              <a:xfrm>
                <a:off x="10417175" y="3048000"/>
                <a:ext cx="22225" cy="263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" p14:bwMode="auto">
            <p14:nvContentPartPr>
              <p14:cNvPr id="206" name="墨迹 205"/>
              <p14:cNvContentPartPr/>
              <p14:nvPr/>
            </p14:nvContentPartPr>
            <p14:xfrm>
              <a:off x="10471150" y="3105150"/>
              <a:ext cx="6350" cy="360"/>
            </p14:xfrm>
          </p:contentPart>
        </mc:Choice>
        <mc:Fallback xmlns="">
          <p:pic>
            <p:nvPicPr>
              <p:cNvPr id="206" name="墨迹 205"/>
            </p:nvPicPr>
            <p:blipFill>
              <a:blip r:embed="rId80"/>
            </p:blipFill>
            <p:spPr>
              <a:xfrm>
                <a:off x="10471150" y="31051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" p14:bwMode="auto">
            <p14:nvContentPartPr>
              <p14:cNvPr id="207" name="墨迹 206"/>
              <p14:cNvContentPartPr/>
              <p14:nvPr/>
            </p14:nvContentPartPr>
            <p14:xfrm>
              <a:off x="10575925" y="2990850"/>
              <a:ext cx="82550" cy="314325"/>
            </p14:xfrm>
          </p:contentPart>
        </mc:Choice>
        <mc:Fallback xmlns="">
          <p:pic>
            <p:nvPicPr>
              <p:cNvPr id="207" name="墨迹 206"/>
            </p:nvPicPr>
            <p:blipFill>
              <a:blip r:embed="rId82"/>
            </p:blipFill>
            <p:spPr>
              <a:xfrm>
                <a:off x="10575925" y="2990850"/>
                <a:ext cx="82550" cy="314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" p14:bwMode="auto">
            <p14:nvContentPartPr>
              <p14:cNvPr id="208" name="墨迹 207"/>
              <p14:cNvContentPartPr/>
              <p14:nvPr/>
            </p14:nvContentPartPr>
            <p14:xfrm>
              <a:off x="10464800" y="3082925"/>
              <a:ext cx="73025" cy="79375"/>
            </p14:xfrm>
          </p:contentPart>
        </mc:Choice>
        <mc:Fallback xmlns="">
          <p:pic>
            <p:nvPicPr>
              <p:cNvPr id="208" name="墨迹 207"/>
            </p:nvPicPr>
            <p:blipFill>
              <a:blip r:embed="rId84"/>
            </p:blipFill>
            <p:spPr>
              <a:xfrm>
                <a:off x="10464800" y="3082925"/>
                <a:ext cx="73025" cy="79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5" p14:bwMode="auto">
            <p14:nvContentPartPr>
              <p14:cNvPr id="209" name="墨迹 208"/>
              <p14:cNvContentPartPr/>
              <p14:nvPr/>
            </p14:nvContentPartPr>
            <p14:xfrm>
              <a:off x="10629900" y="2901950"/>
              <a:ext cx="146050" cy="273050"/>
            </p14:xfrm>
          </p:contentPart>
        </mc:Choice>
        <mc:Fallback xmlns="">
          <p:pic>
            <p:nvPicPr>
              <p:cNvPr id="209" name="墨迹 208"/>
            </p:nvPicPr>
            <p:blipFill>
              <a:blip r:embed="rId86"/>
            </p:blipFill>
            <p:spPr>
              <a:xfrm>
                <a:off x="10629900" y="2901950"/>
                <a:ext cx="146050" cy="273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7" p14:bwMode="auto">
            <p14:nvContentPartPr>
              <p14:cNvPr id="210" name="墨迹 209"/>
              <p14:cNvContentPartPr/>
              <p14:nvPr/>
            </p14:nvContentPartPr>
            <p14:xfrm>
              <a:off x="10617200" y="3098800"/>
              <a:ext cx="200025" cy="320675"/>
            </p14:xfrm>
          </p:contentPart>
        </mc:Choice>
        <mc:Fallback xmlns="">
          <p:pic>
            <p:nvPicPr>
              <p:cNvPr id="210" name="墨迹 209"/>
            </p:nvPicPr>
            <p:blipFill>
              <a:blip r:embed="rId88"/>
            </p:blipFill>
            <p:spPr>
              <a:xfrm>
                <a:off x="10617200" y="3098800"/>
                <a:ext cx="200025" cy="320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9" p14:bwMode="auto">
            <p14:nvContentPartPr>
              <p14:cNvPr id="211" name="墨迹 210"/>
              <p14:cNvContentPartPr/>
              <p14:nvPr/>
            </p14:nvContentPartPr>
            <p14:xfrm>
              <a:off x="9864725" y="3498850"/>
              <a:ext cx="120650" cy="209550"/>
            </p14:xfrm>
          </p:contentPart>
        </mc:Choice>
        <mc:Fallback xmlns="">
          <p:pic>
            <p:nvPicPr>
              <p:cNvPr id="211" name="墨迹 210"/>
            </p:nvPicPr>
            <p:blipFill>
              <a:blip r:embed="rId90"/>
            </p:blipFill>
            <p:spPr>
              <a:xfrm>
                <a:off x="9864725" y="3498850"/>
                <a:ext cx="12065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1" p14:bwMode="auto">
            <p14:nvContentPartPr>
              <p14:cNvPr id="212" name="墨迹 211"/>
              <p14:cNvContentPartPr/>
              <p14:nvPr/>
            </p14:nvContentPartPr>
            <p14:xfrm>
              <a:off x="10001250" y="3457575"/>
              <a:ext cx="111125" cy="238125"/>
            </p14:xfrm>
          </p:contentPart>
        </mc:Choice>
        <mc:Fallback xmlns="">
          <p:pic>
            <p:nvPicPr>
              <p:cNvPr id="212" name="墨迹 211"/>
            </p:nvPicPr>
            <p:blipFill>
              <a:blip r:embed="rId92"/>
            </p:blipFill>
            <p:spPr>
              <a:xfrm>
                <a:off x="10001250" y="3457575"/>
                <a:ext cx="111125" cy="238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3" p14:bwMode="auto">
            <p14:nvContentPartPr>
              <p14:cNvPr id="213" name="墨迹 212"/>
              <p14:cNvContentPartPr/>
              <p14:nvPr/>
            </p14:nvContentPartPr>
            <p14:xfrm>
              <a:off x="10090150" y="3502025"/>
              <a:ext cx="69850" cy="190500"/>
            </p14:xfrm>
          </p:contentPart>
        </mc:Choice>
        <mc:Fallback xmlns="">
          <p:pic>
            <p:nvPicPr>
              <p:cNvPr id="213" name="墨迹 212"/>
            </p:nvPicPr>
            <p:blipFill>
              <a:blip r:embed="rId94"/>
            </p:blipFill>
            <p:spPr>
              <a:xfrm>
                <a:off x="10090150" y="3502025"/>
                <a:ext cx="6985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5" p14:bwMode="auto">
            <p14:nvContentPartPr>
              <p14:cNvPr id="214" name="墨迹 213"/>
              <p14:cNvContentPartPr/>
              <p14:nvPr/>
            </p14:nvContentPartPr>
            <p14:xfrm>
              <a:off x="10204450" y="3521075"/>
              <a:ext cx="19050" cy="158750"/>
            </p14:xfrm>
          </p:contentPart>
        </mc:Choice>
        <mc:Fallback xmlns="">
          <p:pic>
            <p:nvPicPr>
              <p:cNvPr id="214" name="墨迹 213"/>
            </p:nvPicPr>
            <p:blipFill>
              <a:blip r:embed="rId96"/>
            </p:blipFill>
            <p:spPr>
              <a:xfrm>
                <a:off x="10204450" y="3521075"/>
                <a:ext cx="1905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7" p14:bwMode="auto">
            <p14:nvContentPartPr>
              <p14:cNvPr id="215" name="墨迹 214"/>
              <p14:cNvContentPartPr/>
              <p14:nvPr/>
            </p14:nvContentPartPr>
            <p14:xfrm>
              <a:off x="10226675" y="3486150"/>
              <a:ext cx="123825" cy="260350"/>
            </p14:xfrm>
          </p:contentPart>
        </mc:Choice>
        <mc:Fallback xmlns="">
          <p:pic>
            <p:nvPicPr>
              <p:cNvPr id="215" name="墨迹 214"/>
            </p:nvPicPr>
            <p:blipFill>
              <a:blip r:embed="rId98"/>
            </p:blipFill>
            <p:spPr>
              <a:xfrm>
                <a:off x="10226675" y="3486150"/>
                <a:ext cx="123825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9" p14:bwMode="auto">
            <p14:nvContentPartPr>
              <p14:cNvPr id="216" name="墨迹 215"/>
              <p14:cNvContentPartPr/>
              <p14:nvPr/>
            </p14:nvContentPartPr>
            <p14:xfrm>
              <a:off x="9632950" y="3159125"/>
              <a:ext cx="104775" cy="174625"/>
            </p14:xfrm>
          </p:contentPart>
        </mc:Choice>
        <mc:Fallback xmlns="">
          <p:pic>
            <p:nvPicPr>
              <p:cNvPr id="216" name="墨迹 215"/>
            </p:nvPicPr>
            <p:blipFill>
              <a:blip r:embed="rId100"/>
            </p:blipFill>
            <p:spPr>
              <a:xfrm>
                <a:off x="9632950" y="3159125"/>
                <a:ext cx="104775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1" p14:bwMode="auto">
            <p14:nvContentPartPr>
              <p14:cNvPr id="217" name="墨迹 216"/>
              <p14:cNvContentPartPr/>
              <p14:nvPr/>
            </p14:nvContentPartPr>
            <p14:xfrm>
              <a:off x="9626600" y="3343275"/>
              <a:ext cx="69850" cy="361950"/>
            </p14:xfrm>
          </p:contentPart>
        </mc:Choice>
        <mc:Fallback xmlns="">
          <p:pic>
            <p:nvPicPr>
              <p:cNvPr id="217" name="墨迹 216"/>
            </p:nvPicPr>
            <p:blipFill>
              <a:blip r:embed="rId102"/>
            </p:blipFill>
            <p:spPr>
              <a:xfrm>
                <a:off x="9626600" y="3343275"/>
                <a:ext cx="69850" cy="361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3" p14:bwMode="auto">
            <p14:nvContentPartPr>
              <p14:cNvPr id="218" name="墨迹 217"/>
              <p14:cNvContentPartPr/>
              <p14:nvPr/>
            </p14:nvContentPartPr>
            <p14:xfrm>
              <a:off x="10363200" y="1841500"/>
              <a:ext cx="273050" cy="301625"/>
            </p14:xfrm>
          </p:contentPart>
        </mc:Choice>
        <mc:Fallback xmlns="">
          <p:pic>
            <p:nvPicPr>
              <p:cNvPr id="218" name="墨迹 217"/>
            </p:nvPicPr>
            <p:blipFill>
              <a:blip r:embed="rId104"/>
            </p:blipFill>
            <p:spPr>
              <a:xfrm>
                <a:off x="10363200" y="1841500"/>
                <a:ext cx="273050" cy="301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5" p14:bwMode="auto">
            <p14:nvContentPartPr>
              <p14:cNvPr id="219" name="墨迹 218"/>
              <p14:cNvContentPartPr/>
              <p14:nvPr/>
            </p14:nvContentPartPr>
            <p14:xfrm>
              <a:off x="10369550" y="1784350"/>
              <a:ext cx="273050" cy="387350"/>
            </p14:xfrm>
          </p:contentPart>
        </mc:Choice>
        <mc:Fallback xmlns="">
          <p:pic>
            <p:nvPicPr>
              <p:cNvPr id="219" name="墨迹 218"/>
            </p:nvPicPr>
            <p:blipFill>
              <a:blip r:embed="rId106"/>
            </p:blipFill>
            <p:spPr>
              <a:xfrm>
                <a:off x="10369550" y="1784350"/>
                <a:ext cx="273050" cy="387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7" p14:bwMode="auto">
            <p14:nvContentPartPr>
              <p14:cNvPr id="220" name="墨迹 219"/>
              <p14:cNvContentPartPr/>
              <p14:nvPr/>
            </p14:nvContentPartPr>
            <p14:xfrm>
              <a:off x="9147175" y="2260600"/>
              <a:ext cx="257175" cy="190500"/>
            </p14:xfrm>
          </p:contentPart>
        </mc:Choice>
        <mc:Fallback xmlns="">
          <p:pic>
            <p:nvPicPr>
              <p:cNvPr id="220" name="墨迹 219"/>
            </p:nvPicPr>
            <p:blipFill>
              <a:blip r:embed="rId108"/>
            </p:blipFill>
            <p:spPr>
              <a:xfrm>
                <a:off x="9147175" y="2260600"/>
                <a:ext cx="257175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9" p14:bwMode="auto">
            <p14:nvContentPartPr>
              <p14:cNvPr id="221" name="墨迹 220"/>
              <p14:cNvContentPartPr/>
              <p14:nvPr/>
            </p14:nvContentPartPr>
            <p14:xfrm>
              <a:off x="8848725" y="2451100"/>
              <a:ext cx="146050" cy="212725"/>
            </p14:xfrm>
          </p:contentPart>
        </mc:Choice>
        <mc:Fallback xmlns="">
          <p:pic>
            <p:nvPicPr>
              <p:cNvPr id="221" name="墨迹 220"/>
            </p:nvPicPr>
            <p:blipFill>
              <a:blip r:embed="rId110"/>
            </p:blipFill>
            <p:spPr>
              <a:xfrm>
                <a:off x="8848725" y="2451100"/>
                <a:ext cx="146050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1" p14:bwMode="auto">
            <p14:nvContentPartPr>
              <p14:cNvPr id="222" name="墨迹 221"/>
              <p14:cNvContentPartPr/>
              <p14:nvPr/>
            </p14:nvContentPartPr>
            <p14:xfrm>
              <a:off x="8966200" y="2476500"/>
              <a:ext cx="152400" cy="184150"/>
            </p14:xfrm>
          </p:contentPart>
        </mc:Choice>
        <mc:Fallback xmlns="">
          <p:pic>
            <p:nvPicPr>
              <p:cNvPr id="222" name="墨迹 221"/>
            </p:nvPicPr>
            <p:blipFill>
              <a:blip r:embed="rId112"/>
            </p:blipFill>
            <p:spPr>
              <a:xfrm>
                <a:off x="8966200" y="2476500"/>
                <a:ext cx="152400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3" p14:bwMode="auto">
            <p14:nvContentPartPr>
              <p14:cNvPr id="223" name="墨迹 222"/>
              <p14:cNvContentPartPr/>
              <p14:nvPr/>
            </p14:nvContentPartPr>
            <p14:xfrm>
              <a:off x="8963025" y="2492375"/>
              <a:ext cx="41275" cy="298450"/>
            </p14:xfrm>
          </p:contentPart>
        </mc:Choice>
        <mc:Fallback xmlns="">
          <p:pic>
            <p:nvPicPr>
              <p:cNvPr id="223" name="墨迹 222"/>
            </p:nvPicPr>
            <p:blipFill>
              <a:blip r:embed="rId114"/>
            </p:blipFill>
            <p:spPr>
              <a:xfrm>
                <a:off x="8963025" y="2492375"/>
                <a:ext cx="41275" cy="298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5" p14:bwMode="auto">
            <p14:nvContentPartPr>
              <p14:cNvPr id="224" name="墨迹 223"/>
              <p14:cNvContentPartPr/>
              <p14:nvPr/>
            </p14:nvContentPartPr>
            <p14:xfrm>
              <a:off x="8994775" y="2641600"/>
              <a:ext cx="120650" cy="142875"/>
            </p14:xfrm>
          </p:contentPart>
        </mc:Choice>
        <mc:Fallback xmlns="">
          <p:pic>
            <p:nvPicPr>
              <p:cNvPr id="224" name="墨迹 223"/>
            </p:nvPicPr>
            <p:blipFill>
              <a:blip r:embed="rId116"/>
            </p:blipFill>
            <p:spPr>
              <a:xfrm>
                <a:off x="8994775" y="2641600"/>
                <a:ext cx="120650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7" p14:bwMode="auto">
            <p14:nvContentPartPr>
              <p14:cNvPr id="225" name="墨迹 224"/>
              <p14:cNvContentPartPr/>
              <p14:nvPr/>
            </p14:nvContentPartPr>
            <p14:xfrm>
              <a:off x="9172575" y="2463800"/>
              <a:ext cx="279400" cy="307975"/>
            </p14:xfrm>
          </p:contentPart>
        </mc:Choice>
        <mc:Fallback xmlns="">
          <p:pic>
            <p:nvPicPr>
              <p:cNvPr id="225" name="墨迹 224"/>
            </p:nvPicPr>
            <p:blipFill>
              <a:blip r:embed="rId118"/>
            </p:blipFill>
            <p:spPr>
              <a:xfrm>
                <a:off x="9172575" y="2463800"/>
                <a:ext cx="279400" cy="307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9" p14:bwMode="auto">
            <p14:nvContentPartPr>
              <p14:cNvPr id="226" name="墨迹 225"/>
              <p14:cNvContentPartPr/>
              <p14:nvPr/>
            </p14:nvContentPartPr>
            <p14:xfrm>
              <a:off x="10502900" y="3448050"/>
              <a:ext cx="250825" cy="31750"/>
            </p14:xfrm>
          </p:contentPart>
        </mc:Choice>
        <mc:Fallback xmlns="">
          <p:pic>
            <p:nvPicPr>
              <p:cNvPr id="226" name="墨迹 225"/>
            </p:nvPicPr>
            <p:blipFill>
              <a:blip r:embed="rId120"/>
            </p:blipFill>
            <p:spPr>
              <a:xfrm>
                <a:off x="10502900" y="3448050"/>
                <a:ext cx="250825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1" p14:bwMode="auto">
            <p14:nvContentPartPr>
              <p14:cNvPr id="227" name="墨迹 226"/>
              <p14:cNvContentPartPr/>
              <p14:nvPr/>
            </p14:nvContentPartPr>
            <p14:xfrm>
              <a:off x="10839450" y="3327400"/>
              <a:ext cx="149225" cy="12700"/>
            </p14:xfrm>
          </p:contentPart>
        </mc:Choice>
        <mc:Fallback xmlns="">
          <p:pic>
            <p:nvPicPr>
              <p:cNvPr id="227" name="墨迹 226"/>
            </p:nvPicPr>
            <p:blipFill>
              <a:blip r:embed="rId122"/>
            </p:blipFill>
            <p:spPr>
              <a:xfrm>
                <a:off x="10839450" y="3327400"/>
                <a:ext cx="149225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3" p14:bwMode="auto">
            <p14:nvContentPartPr>
              <p14:cNvPr id="228" name="墨迹 227"/>
              <p14:cNvContentPartPr/>
              <p14:nvPr/>
            </p14:nvContentPartPr>
            <p14:xfrm>
              <a:off x="10833100" y="3381375"/>
              <a:ext cx="187325" cy="44450"/>
            </p14:xfrm>
          </p:contentPart>
        </mc:Choice>
        <mc:Fallback xmlns="">
          <p:pic>
            <p:nvPicPr>
              <p:cNvPr id="228" name="墨迹 227"/>
            </p:nvPicPr>
            <p:blipFill>
              <a:blip r:embed="rId124"/>
            </p:blipFill>
            <p:spPr>
              <a:xfrm>
                <a:off x="10833100" y="3381375"/>
                <a:ext cx="187325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5" p14:bwMode="auto">
            <p14:nvContentPartPr>
              <p14:cNvPr id="229" name="墨迹 228"/>
              <p14:cNvContentPartPr/>
              <p14:nvPr/>
            </p14:nvContentPartPr>
            <p14:xfrm>
              <a:off x="10845800" y="3349625"/>
              <a:ext cx="193675" cy="212725"/>
            </p14:xfrm>
          </p:contentPart>
        </mc:Choice>
        <mc:Fallback xmlns="">
          <p:pic>
            <p:nvPicPr>
              <p:cNvPr id="229" name="墨迹 228"/>
            </p:nvPicPr>
            <p:blipFill>
              <a:blip r:embed="rId126"/>
            </p:blipFill>
            <p:spPr>
              <a:xfrm>
                <a:off x="10845800" y="3349625"/>
                <a:ext cx="193675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7" p14:bwMode="auto">
            <p14:nvContentPartPr>
              <p14:cNvPr id="230" name="墨迹 229"/>
              <p14:cNvContentPartPr/>
              <p14:nvPr/>
            </p14:nvContentPartPr>
            <p14:xfrm>
              <a:off x="11042650" y="3324225"/>
              <a:ext cx="79375" cy="3175"/>
            </p14:xfrm>
          </p:contentPart>
        </mc:Choice>
        <mc:Fallback xmlns="">
          <p:pic>
            <p:nvPicPr>
              <p:cNvPr id="230" name="墨迹 229"/>
            </p:nvPicPr>
            <p:blipFill>
              <a:blip r:embed="rId128"/>
            </p:blipFill>
            <p:spPr>
              <a:xfrm>
                <a:off x="11042650" y="3324225"/>
                <a:ext cx="79375" cy="3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9" p14:bwMode="auto">
            <p14:nvContentPartPr>
              <p14:cNvPr id="231" name="墨迹 230"/>
              <p14:cNvContentPartPr/>
              <p14:nvPr/>
            </p14:nvContentPartPr>
            <p14:xfrm>
              <a:off x="11026775" y="3216275"/>
              <a:ext cx="63500" cy="415925"/>
            </p14:xfrm>
          </p:contentPart>
        </mc:Choice>
        <mc:Fallback xmlns="">
          <p:pic>
            <p:nvPicPr>
              <p:cNvPr id="231" name="墨迹 230"/>
            </p:nvPicPr>
            <p:blipFill>
              <a:blip r:embed="rId130"/>
            </p:blipFill>
            <p:spPr>
              <a:xfrm>
                <a:off x="11026775" y="3216275"/>
                <a:ext cx="63500" cy="415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1" p14:bwMode="auto">
            <p14:nvContentPartPr>
              <p14:cNvPr id="232" name="墨迹 231"/>
              <p14:cNvContentPartPr/>
              <p14:nvPr/>
            </p14:nvContentPartPr>
            <p14:xfrm>
              <a:off x="11055350" y="3432175"/>
              <a:ext cx="6350" cy="360"/>
            </p14:xfrm>
          </p:contentPart>
        </mc:Choice>
        <mc:Fallback xmlns="">
          <p:pic>
            <p:nvPicPr>
              <p:cNvPr id="232" name="墨迹 231"/>
            </p:nvPicPr>
            <p:blipFill>
              <a:blip r:embed="rId80"/>
            </p:blipFill>
            <p:spPr>
              <a:xfrm>
                <a:off x="11055350" y="34321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2" p14:bwMode="auto">
            <p14:nvContentPartPr>
              <p14:cNvPr id="233" name="墨迹 232"/>
              <p14:cNvContentPartPr/>
              <p14:nvPr/>
            </p14:nvContentPartPr>
            <p14:xfrm>
              <a:off x="11226800" y="3203575"/>
              <a:ext cx="12700" cy="133350"/>
            </p14:xfrm>
          </p:contentPart>
        </mc:Choice>
        <mc:Fallback xmlns="">
          <p:pic>
            <p:nvPicPr>
              <p:cNvPr id="233" name="墨迹 232"/>
            </p:nvPicPr>
            <p:blipFill>
              <a:blip r:embed="rId133"/>
            </p:blipFill>
            <p:spPr>
              <a:xfrm>
                <a:off x="11226800" y="3203575"/>
                <a:ext cx="1270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4" p14:bwMode="auto">
            <p14:nvContentPartPr>
              <p14:cNvPr id="234" name="墨迹 233"/>
              <p14:cNvContentPartPr/>
              <p14:nvPr/>
            </p14:nvContentPartPr>
            <p14:xfrm>
              <a:off x="11204575" y="3178175"/>
              <a:ext cx="177800" cy="371475"/>
            </p14:xfrm>
          </p:contentPart>
        </mc:Choice>
        <mc:Fallback xmlns="">
          <p:pic>
            <p:nvPicPr>
              <p:cNvPr id="234" name="墨迹 233"/>
            </p:nvPicPr>
            <p:blipFill>
              <a:blip r:embed="rId135"/>
            </p:blipFill>
            <p:spPr>
              <a:xfrm>
                <a:off x="11204575" y="3178175"/>
                <a:ext cx="177800" cy="371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6" p14:bwMode="auto">
            <p14:nvContentPartPr>
              <p14:cNvPr id="235" name="墨迹 234"/>
              <p14:cNvContentPartPr/>
              <p14:nvPr/>
            </p14:nvContentPartPr>
            <p14:xfrm>
              <a:off x="11258550" y="3349625"/>
              <a:ext cx="25400" cy="209550"/>
            </p14:xfrm>
          </p:contentPart>
        </mc:Choice>
        <mc:Fallback xmlns="">
          <p:pic>
            <p:nvPicPr>
              <p:cNvPr id="235" name="墨迹 234"/>
            </p:nvPicPr>
            <p:blipFill>
              <a:blip r:embed="rId137"/>
            </p:blipFill>
            <p:spPr>
              <a:xfrm>
                <a:off x="11258550" y="3349625"/>
                <a:ext cx="2540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8" p14:bwMode="auto">
            <p14:nvContentPartPr>
              <p14:cNvPr id="236" name="墨迹 235"/>
              <p14:cNvContentPartPr/>
              <p14:nvPr/>
            </p14:nvContentPartPr>
            <p14:xfrm>
              <a:off x="11191875" y="3454400"/>
              <a:ext cx="69850" cy="95250"/>
            </p14:xfrm>
          </p:contentPart>
        </mc:Choice>
        <mc:Fallback xmlns="">
          <p:pic>
            <p:nvPicPr>
              <p:cNvPr id="236" name="墨迹 235"/>
            </p:nvPicPr>
            <p:blipFill>
              <a:blip r:embed="rId139"/>
            </p:blipFill>
            <p:spPr>
              <a:xfrm>
                <a:off x="11191875" y="3454400"/>
                <a:ext cx="6985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0" p14:bwMode="auto">
            <p14:nvContentPartPr>
              <p14:cNvPr id="237" name="墨迹 236"/>
              <p14:cNvContentPartPr/>
              <p14:nvPr/>
            </p14:nvContentPartPr>
            <p14:xfrm>
              <a:off x="11049000" y="3454400"/>
              <a:ext cx="88900" cy="95250"/>
            </p14:xfrm>
          </p:contentPart>
        </mc:Choice>
        <mc:Fallback xmlns="">
          <p:pic>
            <p:nvPicPr>
              <p:cNvPr id="237" name="墨迹 236"/>
            </p:nvPicPr>
            <p:blipFill>
              <a:blip r:embed="rId141"/>
            </p:blipFill>
            <p:spPr>
              <a:xfrm>
                <a:off x="11049000" y="3454400"/>
                <a:ext cx="8890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2" p14:bwMode="auto">
            <p14:nvContentPartPr>
              <p14:cNvPr id="238" name="墨迹 237"/>
              <p14:cNvContentPartPr/>
              <p14:nvPr/>
            </p14:nvContentPartPr>
            <p14:xfrm>
              <a:off x="11141075" y="3451225"/>
              <a:ext cx="142875" cy="174625"/>
            </p14:xfrm>
          </p:contentPart>
        </mc:Choice>
        <mc:Fallback xmlns="">
          <p:pic>
            <p:nvPicPr>
              <p:cNvPr id="238" name="墨迹 237"/>
            </p:nvPicPr>
            <p:blipFill>
              <a:blip r:embed="rId143"/>
            </p:blipFill>
            <p:spPr>
              <a:xfrm>
                <a:off x="11141075" y="3451225"/>
                <a:ext cx="142875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4" p14:bwMode="auto">
            <p14:nvContentPartPr>
              <p14:cNvPr id="239" name="墨迹 238"/>
              <p14:cNvContentPartPr/>
              <p14:nvPr/>
            </p14:nvContentPartPr>
            <p14:xfrm>
              <a:off x="11036300" y="3708400"/>
              <a:ext cx="15875" cy="130175"/>
            </p14:xfrm>
          </p:contentPart>
        </mc:Choice>
        <mc:Fallback xmlns="">
          <p:pic>
            <p:nvPicPr>
              <p:cNvPr id="239" name="墨迹 238"/>
            </p:nvPicPr>
            <p:blipFill>
              <a:blip r:embed="rId145"/>
            </p:blipFill>
            <p:spPr>
              <a:xfrm>
                <a:off x="11036300" y="3708400"/>
                <a:ext cx="15875" cy="130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6" p14:bwMode="auto">
            <p14:nvContentPartPr>
              <p14:cNvPr id="240" name="墨迹 239"/>
              <p14:cNvContentPartPr/>
              <p14:nvPr/>
            </p14:nvContentPartPr>
            <p14:xfrm>
              <a:off x="11055350" y="3679825"/>
              <a:ext cx="53975" cy="250825"/>
            </p14:xfrm>
          </p:contentPart>
        </mc:Choice>
        <mc:Fallback xmlns="">
          <p:pic>
            <p:nvPicPr>
              <p:cNvPr id="240" name="墨迹 239"/>
            </p:nvPicPr>
            <p:blipFill>
              <a:blip r:embed="rId147"/>
            </p:blipFill>
            <p:spPr>
              <a:xfrm>
                <a:off x="11055350" y="3679825"/>
                <a:ext cx="53975" cy="250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8" p14:bwMode="auto">
            <p14:nvContentPartPr>
              <p14:cNvPr id="241" name="墨迹 240"/>
              <p14:cNvContentPartPr/>
              <p14:nvPr/>
            </p14:nvContentPartPr>
            <p14:xfrm>
              <a:off x="11131550" y="3714750"/>
              <a:ext cx="123825" cy="209550"/>
            </p14:xfrm>
          </p:contentPart>
        </mc:Choice>
        <mc:Fallback xmlns="">
          <p:pic>
            <p:nvPicPr>
              <p:cNvPr id="241" name="墨迹 240"/>
            </p:nvPicPr>
            <p:blipFill>
              <a:blip r:embed="rId149"/>
            </p:blipFill>
            <p:spPr>
              <a:xfrm>
                <a:off x="11131550" y="3714750"/>
                <a:ext cx="123825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0" p14:bwMode="auto">
            <p14:nvContentPartPr>
              <p14:cNvPr id="5" name="墨迹 4"/>
              <p14:cNvContentPartPr/>
              <p14:nvPr/>
            </p14:nvContentPartPr>
            <p14:xfrm>
              <a:off x="6991350" y="5619750"/>
              <a:ext cx="47625" cy="254000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151"/>
            </p:blipFill>
            <p:spPr>
              <a:xfrm>
                <a:off x="6991350" y="5619750"/>
                <a:ext cx="47625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2" p14:bwMode="auto">
            <p14:nvContentPartPr>
              <p14:cNvPr id="6" name="墨迹 5"/>
              <p14:cNvContentPartPr/>
              <p14:nvPr/>
            </p14:nvContentPartPr>
            <p14:xfrm>
              <a:off x="6934200" y="5346700"/>
              <a:ext cx="101600" cy="22225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153"/>
            </p:blipFill>
            <p:spPr>
              <a:xfrm>
                <a:off x="6934200" y="5346700"/>
                <a:ext cx="101600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4" p14:bwMode="auto">
            <p14:nvContentPartPr>
              <p14:cNvPr id="8" name="墨迹 7"/>
              <p14:cNvContentPartPr/>
              <p14:nvPr/>
            </p14:nvContentPartPr>
            <p14:xfrm>
              <a:off x="7067550" y="5267325"/>
              <a:ext cx="15875" cy="15240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155"/>
            </p:blipFill>
            <p:spPr>
              <a:xfrm>
                <a:off x="7067550" y="5267325"/>
                <a:ext cx="15875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6" p14:bwMode="auto">
            <p14:nvContentPartPr>
              <p14:cNvPr id="9" name="墨迹 8"/>
              <p14:cNvContentPartPr/>
              <p14:nvPr/>
            </p14:nvContentPartPr>
            <p14:xfrm>
              <a:off x="7143750" y="5264150"/>
              <a:ext cx="15875" cy="53975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57"/>
            </p:blipFill>
            <p:spPr>
              <a:xfrm>
                <a:off x="7143750" y="5264150"/>
                <a:ext cx="15875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8" p14:bwMode="auto">
            <p14:nvContentPartPr>
              <p14:cNvPr id="10" name="墨迹 9"/>
              <p14:cNvContentPartPr/>
              <p14:nvPr/>
            </p14:nvContentPartPr>
            <p14:xfrm>
              <a:off x="7131050" y="5375275"/>
              <a:ext cx="6350" cy="36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80"/>
            </p:blipFill>
            <p:spPr>
              <a:xfrm>
                <a:off x="7131050" y="53752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9" p14:bwMode="auto">
            <p14:nvContentPartPr>
              <p14:cNvPr id="11" name="墨迹 10"/>
              <p14:cNvContentPartPr/>
              <p14:nvPr/>
            </p14:nvContentPartPr>
            <p14:xfrm>
              <a:off x="7302500" y="5222875"/>
              <a:ext cx="6350" cy="36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80"/>
            </p:blipFill>
            <p:spPr>
              <a:xfrm>
                <a:off x="7302500" y="52228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0" p14:bwMode="auto">
            <p14:nvContentPartPr>
              <p14:cNvPr id="12" name="墨迹 11"/>
              <p14:cNvContentPartPr/>
              <p14:nvPr/>
            </p14:nvContentPartPr>
            <p14:xfrm>
              <a:off x="7283450" y="5222875"/>
              <a:ext cx="57150" cy="14605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61"/>
            </p:blipFill>
            <p:spPr>
              <a:xfrm>
                <a:off x="7283450" y="5222875"/>
                <a:ext cx="5715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2" p14:bwMode="auto">
            <p14:nvContentPartPr>
              <p14:cNvPr id="13" name="墨迹 12"/>
              <p14:cNvContentPartPr/>
              <p14:nvPr/>
            </p14:nvContentPartPr>
            <p14:xfrm>
              <a:off x="7416800" y="5238750"/>
              <a:ext cx="63500" cy="15875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163"/>
            </p:blipFill>
            <p:spPr>
              <a:xfrm>
                <a:off x="7416800" y="5238750"/>
                <a:ext cx="63500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4" p14:bwMode="auto">
            <p14:nvContentPartPr>
              <p14:cNvPr id="14" name="墨迹 13"/>
              <p14:cNvContentPartPr/>
              <p14:nvPr/>
            </p14:nvContentPartPr>
            <p14:xfrm>
              <a:off x="7445375" y="5184775"/>
              <a:ext cx="15875" cy="168275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165"/>
            </p:blipFill>
            <p:spPr>
              <a:xfrm>
                <a:off x="7445375" y="5184775"/>
                <a:ext cx="15875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6" p14:bwMode="auto">
            <p14:nvContentPartPr>
              <p14:cNvPr id="15" name="墨迹 14"/>
              <p14:cNvContentPartPr/>
              <p14:nvPr/>
            </p14:nvContentPartPr>
            <p14:xfrm>
              <a:off x="7502525" y="5127625"/>
              <a:ext cx="15875" cy="19050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167"/>
            </p:blipFill>
            <p:spPr>
              <a:xfrm>
                <a:off x="7502525" y="5127625"/>
                <a:ext cx="15875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8" p14:bwMode="auto">
            <p14:nvContentPartPr>
              <p14:cNvPr id="16" name="墨迹 15"/>
              <p14:cNvContentPartPr/>
              <p14:nvPr/>
            </p14:nvContentPartPr>
            <p14:xfrm>
              <a:off x="7607300" y="5238750"/>
              <a:ext cx="66675" cy="635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169"/>
            </p:blipFill>
            <p:spPr>
              <a:xfrm>
                <a:off x="7607300" y="5238750"/>
                <a:ext cx="66675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0" p14:bwMode="auto">
            <p14:nvContentPartPr>
              <p14:cNvPr id="17" name="墨迹 16"/>
              <p14:cNvContentPartPr/>
              <p14:nvPr/>
            </p14:nvContentPartPr>
            <p14:xfrm>
              <a:off x="7594600" y="5276850"/>
              <a:ext cx="73025" cy="635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171"/>
            </p:blipFill>
            <p:spPr>
              <a:xfrm>
                <a:off x="7594600" y="5276850"/>
                <a:ext cx="73025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2" p14:bwMode="auto">
            <p14:nvContentPartPr>
              <p14:cNvPr id="18" name="墨迹 17"/>
              <p14:cNvContentPartPr/>
              <p14:nvPr/>
            </p14:nvContentPartPr>
            <p14:xfrm>
              <a:off x="7626350" y="5200650"/>
              <a:ext cx="69850" cy="206375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173"/>
            </p:blipFill>
            <p:spPr>
              <a:xfrm>
                <a:off x="7626350" y="5200650"/>
                <a:ext cx="69850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4" p14:bwMode="auto">
            <p14:nvContentPartPr>
              <p14:cNvPr id="19" name="墨迹 18"/>
              <p14:cNvContentPartPr/>
              <p14:nvPr/>
            </p14:nvContentPartPr>
            <p14:xfrm>
              <a:off x="7721600" y="5200650"/>
              <a:ext cx="98425" cy="17780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175"/>
            </p:blipFill>
            <p:spPr>
              <a:xfrm>
                <a:off x="7721600" y="5200650"/>
                <a:ext cx="98425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6" p14:bwMode="auto">
            <p14:nvContentPartPr>
              <p14:cNvPr id="20" name="墨迹 19"/>
              <p14:cNvContentPartPr/>
              <p14:nvPr/>
            </p14:nvContentPartPr>
            <p14:xfrm>
              <a:off x="7753350" y="5165725"/>
              <a:ext cx="60325" cy="158750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177"/>
            </p:blipFill>
            <p:spPr>
              <a:xfrm>
                <a:off x="7753350" y="5165725"/>
                <a:ext cx="60325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8" p14:bwMode="auto">
            <p14:nvContentPartPr>
              <p14:cNvPr id="21" name="墨迹 20"/>
              <p14:cNvContentPartPr/>
              <p14:nvPr/>
            </p14:nvContentPartPr>
            <p14:xfrm>
              <a:off x="7820025" y="5210175"/>
              <a:ext cx="60325" cy="6350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179"/>
            </p:blipFill>
            <p:spPr>
              <a:xfrm>
                <a:off x="7820025" y="5210175"/>
                <a:ext cx="60325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0" p14:bwMode="auto">
            <p14:nvContentPartPr>
              <p14:cNvPr id="22" name="墨迹 21"/>
              <p14:cNvContentPartPr/>
              <p14:nvPr/>
            </p14:nvContentPartPr>
            <p14:xfrm>
              <a:off x="7829550" y="5245100"/>
              <a:ext cx="88900" cy="19050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181"/>
            </p:blipFill>
            <p:spPr>
              <a:xfrm>
                <a:off x="7829550" y="5245100"/>
                <a:ext cx="8890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2" p14:bwMode="auto">
            <p14:nvContentPartPr>
              <p14:cNvPr id="23" name="墨迹 22"/>
              <p14:cNvContentPartPr/>
              <p14:nvPr/>
            </p14:nvContentPartPr>
            <p14:xfrm>
              <a:off x="7940675" y="5067300"/>
              <a:ext cx="25400" cy="298450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183"/>
            </p:blipFill>
            <p:spPr>
              <a:xfrm>
                <a:off x="7940675" y="5067300"/>
                <a:ext cx="25400" cy="298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4" p14:bwMode="auto">
            <p14:nvContentPartPr>
              <p14:cNvPr id="24" name="墨迹 23"/>
              <p14:cNvContentPartPr/>
              <p14:nvPr/>
            </p14:nvContentPartPr>
            <p14:xfrm>
              <a:off x="7248525" y="5775325"/>
              <a:ext cx="60325" cy="142875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185"/>
            </p:blipFill>
            <p:spPr>
              <a:xfrm>
                <a:off x="7248525" y="5775325"/>
                <a:ext cx="6032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6" p14:bwMode="auto">
            <p14:nvContentPartPr>
              <p14:cNvPr id="25" name="墨迹 24"/>
              <p14:cNvContentPartPr/>
              <p14:nvPr/>
            </p14:nvContentPartPr>
            <p14:xfrm>
              <a:off x="7270750" y="5600700"/>
              <a:ext cx="66675" cy="177800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187"/>
            </p:blipFill>
            <p:spPr>
              <a:xfrm>
                <a:off x="7270750" y="5600700"/>
                <a:ext cx="66675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8" p14:bwMode="auto">
            <p14:nvContentPartPr>
              <p14:cNvPr id="26" name="墨迹 25"/>
              <p14:cNvContentPartPr/>
              <p14:nvPr/>
            </p14:nvContentPartPr>
            <p14:xfrm>
              <a:off x="7359650" y="5568950"/>
              <a:ext cx="101600" cy="130175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189"/>
            </p:blipFill>
            <p:spPr>
              <a:xfrm>
                <a:off x="7359650" y="5568950"/>
                <a:ext cx="101600" cy="130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0" p14:bwMode="auto">
            <p14:nvContentPartPr>
              <p14:cNvPr id="27" name="墨迹 26"/>
              <p14:cNvContentPartPr/>
              <p14:nvPr/>
            </p14:nvContentPartPr>
            <p14:xfrm>
              <a:off x="7470775" y="5534025"/>
              <a:ext cx="6350" cy="360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80"/>
            </p:blipFill>
            <p:spPr>
              <a:xfrm>
                <a:off x="7470775" y="55340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1" p14:bwMode="auto">
            <p14:nvContentPartPr>
              <p14:cNvPr id="28" name="墨迹 27"/>
              <p14:cNvContentPartPr/>
              <p14:nvPr/>
            </p14:nvContentPartPr>
            <p14:xfrm>
              <a:off x="7473950" y="5534025"/>
              <a:ext cx="41275" cy="82550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192"/>
            </p:blipFill>
            <p:spPr>
              <a:xfrm>
                <a:off x="7473950" y="5534025"/>
                <a:ext cx="41275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3" p14:bwMode="auto">
            <p14:nvContentPartPr>
              <p14:cNvPr id="29" name="墨迹 28"/>
              <p14:cNvContentPartPr/>
              <p14:nvPr/>
            </p14:nvContentPartPr>
            <p14:xfrm>
              <a:off x="7493000" y="5651500"/>
              <a:ext cx="6350" cy="41275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194"/>
            </p:blipFill>
            <p:spPr>
              <a:xfrm>
                <a:off x="7493000" y="5651500"/>
                <a:ext cx="6350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5" p14:bwMode="auto">
            <p14:nvContentPartPr>
              <p14:cNvPr id="30" name="墨迹 29"/>
              <p14:cNvContentPartPr/>
              <p14:nvPr/>
            </p14:nvContentPartPr>
            <p14:xfrm>
              <a:off x="7566025" y="5422900"/>
              <a:ext cx="34925" cy="320675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196"/>
            </p:blipFill>
            <p:spPr>
              <a:xfrm>
                <a:off x="7566025" y="5422900"/>
                <a:ext cx="34925" cy="320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7" p14:bwMode="auto">
            <p14:nvContentPartPr>
              <p14:cNvPr id="31" name="墨迹 30"/>
              <p14:cNvContentPartPr/>
              <p14:nvPr/>
            </p14:nvContentPartPr>
            <p14:xfrm>
              <a:off x="7613650" y="5553075"/>
              <a:ext cx="66675" cy="12700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198"/>
            </p:blipFill>
            <p:spPr>
              <a:xfrm>
                <a:off x="7613650" y="5553075"/>
                <a:ext cx="66675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9" p14:bwMode="auto">
            <p14:nvContentPartPr>
              <p14:cNvPr id="32" name="墨迹 31"/>
              <p14:cNvContentPartPr/>
              <p14:nvPr/>
            </p14:nvContentPartPr>
            <p14:xfrm>
              <a:off x="7658100" y="5489575"/>
              <a:ext cx="9525" cy="149225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200"/>
            </p:blipFill>
            <p:spPr>
              <a:xfrm>
                <a:off x="7658100" y="5489575"/>
                <a:ext cx="9525" cy="149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1" p14:bwMode="auto">
            <p14:nvContentPartPr>
              <p14:cNvPr id="33" name="墨迹 32"/>
              <p14:cNvContentPartPr/>
              <p14:nvPr/>
            </p14:nvContentPartPr>
            <p14:xfrm>
              <a:off x="7689850" y="5448300"/>
              <a:ext cx="114300" cy="130175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202"/>
            </p:blipFill>
            <p:spPr>
              <a:xfrm>
                <a:off x="7689850" y="5448300"/>
                <a:ext cx="114300" cy="130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3" p14:bwMode="auto">
            <p14:nvContentPartPr>
              <p14:cNvPr id="34" name="墨迹 33"/>
              <p14:cNvContentPartPr/>
              <p14:nvPr/>
            </p14:nvContentPartPr>
            <p14:xfrm>
              <a:off x="7820025" y="5438775"/>
              <a:ext cx="69850" cy="19050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204"/>
            </p:blipFill>
            <p:spPr>
              <a:xfrm>
                <a:off x="7820025" y="5438775"/>
                <a:ext cx="698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5" p14:bwMode="auto">
            <p14:nvContentPartPr>
              <p14:cNvPr id="35" name="墨迹 34"/>
              <p14:cNvContentPartPr/>
              <p14:nvPr/>
            </p14:nvContentPartPr>
            <p14:xfrm>
              <a:off x="7842250" y="5502275"/>
              <a:ext cx="73025" cy="6350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206"/>
            </p:blipFill>
            <p:spPr>
              <a:xfrm>
                <a:off x="7842250" y="5502275"/>
                <a:ext cx="73025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7" p14:bwMode="auto">
            <p14:nvContentPartPr>
              <p14:cNvPr id="36" name="墨迹 35"/>
              <p14:cNvContentPartPr/>
              <p14:nvPr/>
            </p14:nvContentPartPr>
            <p14:xfrm>
              <a:off x="7864475" y="5384800"/>
              <a:ext cx="76200" cy="168275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208"/>
            </p:blipFill>
            <p:spPr>
              <a:xfrm>
                <a:off x="7864475" y="5384800"/>
                <a:ext cx="76200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9" p14:bwMode="auto">
            <p14:nvContentPartPr>
              <p14:cNvPr id="37" name="墨迹 36"/>
              <p14:cNvContentPartPr/>
              <p14:nvPr/>
            </p14:nvContentPartPr>
            <p14:xfrm>
              <a:off x="7937500" y="5387975"/>
              <a:ext cx="88900" cy="196850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210"/>
            </p:blipFill>
            <p:spPr>
              <a:xfrm>
                <a:off x="7937500" y="5387975"/>
                <a:ext cx="8890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1" p14:bwMode="auto">
            <p14:nvContentPartPr>
              <p14:cNvPr id="38" name="墨迹 37"/>
              <p14:cNvContentPartPr/>
              <p14:nvPr/>
            </p14:nvContentPartPr>
            <p14:xfrm>
              <a:off x="7975600" y="5359400"/>
              <a:ext cx="25400" cy="193675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212"/>
            </p:blipFill>
            <p:spPr>
              <a:xfrm>
                <a:off x="7975600" y="5359400"/>
                <a:ext cx="25400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3" p14:bwMode="auto">
            <p14:nvContentPartPr>
              <p14:cNvPr id="39" name="墨迹 38"/>
              <p14:cNvContentPartPr/>
              <p14:nvPr/>
            </p14:nvContentPartPr>
            <p14:xfrm>
              <a:off x="8016875" y="5416550"/>
              <a:ext cx="69850" cy="19050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214"/>
            </p:blipFill>
            <p:spPr>
              <a:xfrm>
                <a:off x="8016875" y="5416550"/>
                <a:ext cx="698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5" p14:bwMode="auto">
            <p14:nvContentPartPr>
              <p14:cNvPr id="40" name="墨迹 39"/>
              <p14:cNvContentPartPr/>
              <p14:nvPr/>
            </p14:nvContentPartPr>
            <p14:xfrm>
              <a:off x="8035925" y="5426075"/>
              <a:ext cx="98425" cy="53975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216"/>
            </p:blipFill>
            <p:spPr>
              <a:xfrm>
                <a:off x="8035925" y="5426075"/>
                <a:ext cx="98425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7" p14:bwMode="auto">
            <p14:nvContentPartPr>
              <p14:cNvPr id="41" name="墨迹 40"/>
              <p14:cNvContentPartPr/>
              <p14:nvPr/>
            </p14:nvContentPartPr>
            <p14:xfrm>
              <a:off x="8067675" y="5334000"/>
              <a:ext cx="152400" cy="342900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218"/>
            </p:blipFill>
            <p:spPr>
              <a:xfrm>
                <a:off x="8067675" y="5334000"/>
                <a:ext cx="152400" cy="342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9" p14:bwMode="auto">
            <p14:nvContentPartPr>
              <p14:cNvPr id="42" name="墨迹 41"/>
              <p14:cNvContentPartPr/>
              <p14:nvPr/>
            </p14:nvContentPartPr>
            <p14:xfrm>
              <a:off x="7521575" y="5876925"/>
              <a:ext cx="101600" cy="31750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220"/>
            </p:blipFill>
            <p:spPr>
              <a:xfrm>
                <a:off x="7521575" y="5876925"/>
                <a:ext cx="10160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1" p14:bwMode="auto">
            <p14:nvContentPartPr>
              <p14:cNvPr id="43" name="墨迹 42"/>
              <p14:cNvContentPartPr/>
              <p14:nvPr/>
            </p14:nvContentPartPr>
            <p14:xfrm>
              <a:off x="7623175" y="5857875"/>
              <a:ext cx="57150" cy="225425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222"/>
            </p:blipFill>
            <p:spPr>
              <a:xfrm>
                <a:off x="7623175" y="5857875"/>
                <a:ext cx="57150" cy="225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3" p14:bwMode="auto">
            <p14:nvContentPartPr>
              <p14:cNvPr id="44" name="墨迹 43"/>
              <p14:cNvContentPartPr/>
              <p14:nvPr/>
            </p14:nvContentPartPr>
            <p14:xfrm>
              <a:off x="7623175" y="5816600"/>
              <a:ext cx="50800" cy="98425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224"/>
            </p:blipFill>
            <p:spPr>
              <a:xfrm>
                <a:off x="7623175" y="5816600"/>
                <a:ext cx="50800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5" p14:bwMode="auto">
            <p14:nvContentPartPr>
              <p14:cNvPr id="45" name="墨迹 44"/>
              <p14:cNvContentPartPr/>
              <p14:nvPr/>
            </p14:nvContentPartPr>
            <p14:xfrm>
              <a:off x="7718425" y="5864225"/>
              <a:ext cx="76200" cy="180975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226"/>
            </p:blipFill>
            <p:spPr>
              <a:xfrm>
                <a:off x="7718425" y="5864225"/>
                <a:ext cx="76200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7" p14:bwMode="auto">
            <p14:nvContentPartPr>
              <p14:cNvPr id="46" name="墨迹 45"/>
              <p14:cNvContentPartPr/>
              <p14:nvPr/>
            </p14:nvContentPartPr>
            <p14:xfrm>
              <a:off x="7804150" y="5854700"/>
              <a:ext cx="38100" cy="44450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228"/>
            </p:blipFill>
            <p:spPr>
              <a:xfrm>
                <a:off x="7804150" y="5854700"/>
                <a:ext cx="3810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9" p14:bwMode="auto">
            <p14:nvContentPartPr>
              <p14:cNvPr id="47" name="墨迹 46"/>
              <p14:cNvContentPartPr/>
              <p14:nvPr/>
            </p14:nvContentPartPr>
            <p14:xfrm>
              <a:off x="7816850" y="5921375"/>
              <a:ext cx="6350" cy="360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80"/>
            </p:blipFill>
            <p:spPr>
              <a:xfrm>
                <a:off x="7816850" y="59213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0" p14:bwMode="auto">
            <p14:nvContentPartPr>
              <p14:cNvPr id="48" name="墨迹 47"/>
              <p14:cNvContentPartPr/>
              <p14:nvPr/>
            </p14:nvContentPartPr>
            <p14:xfrm>
              <a:off x="7915275" y="5749925"/>
              <a:ext cx="85725" cy="298450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231"/>
            </p:blipFill>
            <p:spPr>
              <a:xfrm>
                <a:off x="7915275" y="5749925"/>
                <a:ext cx="85725" cy="298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2" p14:bwMode="auto">
            <p14:nvContentPartPr>
              <p14:cNvPr id="49" name="墨迹 48"/>
              <p14:cNvContentPartPr/>
              <p14:nvPr/>
            </p14:nvContentPartPr>
            <p14:xfrm>
              <a:off x="10102850" y="4749800"/>
              <a:ext cx="142875" cy="152400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233"/>
            </p:blipFill>
            <p:spPr>
              <a:xfrm>
                <a:off x="10102850" y="4749800"/>
                <a:ext cx="142875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4" p14:bwMode="auto">
            <p14:nvContentPartPr>
              <p14:cNvPr id="50" name="墨迹 49"/>
              <p14:cNvContentPartPr/>
              <p14:nvPr/>
            </p14:nvContentPartPr>
            <p14:xfrm>
              <a:off x="10331450" y="4829175"/>
              <a:ext cx="69850" cy="6350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235"/>
            </p:blipFill>
            <p:spPr>
              <a:xfrm>
                <a:off x="10331450" y="4829175"/>
                <a:ext cx="698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6" p14:bwMode="auto">
            <p14:nvContentPartPr>
              <p14:cNvPr id="51" name="墨迹 50"/>
              <p14:cNvContentPartPr/>
              <p14:nvPr/>
            </p14:nvContentPartPr>
            <p14:xfrm>
              <a:off x="10442575" y="4740275"/>
              <a:ext cx="38100" cy="295275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237"/>
            </p:blipFill>
            <p:spPr>
              <a:xfrm>
                <a:off x="10442575" y="4740275"/>
                <a:ext cx="38100" cy="295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8" p14:bwMode="auto">
            <p14:nvContentPartPr>
              <p14:cNvPr id="52" name="墨迹 51"/>
              <p14:cNvContentPartPr/>
              <p14:nvPr/>
            </p14:nvContentPartPr>
            <p14:xfrm>
              <a:off x="10452100" y="4749800"/>
              <a:ext cx="193675" cy="142875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239"/>
            </p:blipFill>
            <p:spPr>
              <a:xfrm>
                <a:off x="10452100" y="4749800"/>
                <a:ext cx="19367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0" p14:bwMode="auto">
            <p14:nvContentPartPr>
              <p14:cNvPr id="53" name="墨迹 52"/>
              <p14:cNvContentPartPr/>
              <p14:nvPr/>
            </p14:nvContentPartPr>
            <p14:xfrm>
              <a:off x="10633075" y="4787900"/>
              <a:ext cx="158750" cy="231775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241"/>
            </p:blipFill>
            <p:spPr>
              <a:xfrm>
                <a:off x="10633075" y="4787900"/>
                <a:ext cx="158750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2" p14:bwMode="auto">
            <p14:nvContentPartPr>
              <p14:cNvPr id="54" name="墨迹 53"/>
              <p14:cNvContentPartPr/>
              <p14:nvPr/>
            </p14:nvContentPartPr>
            <p14:xfrm>
              <a:off x="10922000" y="4737100"/>
              <a:ext cx="127000" cy="231775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243"/>
            </p:blipFill>
            <p:spPr>
              <a:xfrm>
                <a:off x="10922000" y="4737100"/>
                <a:ext cx="127000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4" p14:bwMode="auto">
            <p14:nvContentPartPr>
              <p14:cNvPr id="55" name="墨迹 54"/>
              <p14:cNvContentPartPr/>
              <p14:nvPr/>
            </p14:nvContentPartPr>
            <p14:xfrm>
              <a:off x="11033125" y="4689475"/>
              <a:ext cx="244475" cy="241300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245"/>
            </p:blipFill>
            <p:spPr>
              <a:xfrm>
                <a:off x="11033125" y="4689475"/>
                <a:ext cx="244475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6" p14:bwMode="auto">
            <p14:nvContentPartPr>
              <p14:cNvPr id="56" name="墨迹 55"/>
              <p14:cNvContentPartPr/>
              <p14:nvPr/>
            </p14:nvContentPartPr>
            <p14:xfrm>
              <a:off x="11315700" y="4737100"/>
              <a:ext cx="276225" cy="269875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247"/>
            </p:blipFill>
            <p:spPr>
              <a:xfrm>
                <a:off x="11315700" y="4737100"/>
                <a:ext cx="276225" cy="269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8" p14:bwMode="auto">
            <p14:nvContentPartPr>
              <p14:cNvPr id="57" name="墨迹 56"/>
              <p14:cNvContentPartPr/>
              <p14:nvPr/>
            </p14:nvContentPartPr>
            <p14:xfrm>
              <a:off x="11585575" y="4845050"/>
              <a:ext cx="158750" cy="241300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249"/>
            </p:blipFill>
            <p:spPr>
              <a:xfrm>
                <a:off x="11585575" y="4845050"/>
                <a:ext cx="158750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0" p14:bwMode="auto">
            <p14:nvContentPartPr>
              <p14:cNvPr id="58" name="墨迹 57"/>
              <p14:cNvContentPartPr/>
              <p14:nvPr/>
            </p14:nvContentPartPr>
            <p14:xfrm>
              <a:off x="10575925" y="6010275"/>
              <a:ext cx="615950" cy="47625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251"/>
            </p:blipFill>
            <p:spPr>
              <a:xfrm>
                <a:off x="10575925" y="6010275"/>
                <a:ext cx="615950" cy="47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2" p14:bwMode="auto">
            <p14:nvContentPartPr>
              <p14:cNvPr id="59" name="墨迹 58"/>
              <p14:cNvContentPartPr/>
              <p14:nvPr/>
            </p14:nvContentPartPr>
            <p14:xfrm>
              <a:off x="10033000" y="5337175"/>
              <a:ext cx="206375" cy="12700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253"/>
            </p:blipFill>
            <p:spPr>
              <a:xfrm>
                <a:off x="10033000" y="5337175"/>
                <a:ext cx="206375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4" p14:bwMode="auto">
            <p14:nvContentPartPr>
              <p14:cNvPr id="60" name="墨迹 59"/>
              <p14:cNvContentPartPr/>
              <p14:nvPr/>
            </p14:nvContentPartPr>
            <p14:xfrm>
              <a:off x="10296525" y="5267325"/>
              <a:ext cx="130175" cy="114300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255"/>
            </p:blipFill>
            <p:spPr>
              <a:xfrm>
                <a:off x="10296525" y="5267325"/>
                <a:ext cx="130175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6" p14:bwMode="auto">
            <p14:nvContentPartPr>
              <p14:cNvPr id="61" name="墨迹 60"/>
              <p14:cNvContentPartPr/>
              <p14:nvPr/>
            </p14:nvContentPartPr>
            <p14:xfrm>
              <a:off x="10312400" y="5229225"/>
              <a:ext cx="117475" cy="149225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257"/>
            </p:blipFill>
            <p:spPr>
              <a:xfrm>
                <a:off x="10312400" y="5229225"/>
                <a:ext cx="117475" cy="149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8" p14:bwMode="auto">
            <p14:nvContentPartPr>
              <p14:cNvPr id="62" name="墨迹 61"/>
              <p14:cNvContentPartPr/>
              <p14:nvPr/>
            </p14:nvContentPartPr>
            <p14:xfrm>
              <a:off x="10506075" y="5251450"/>
              <a:ext cx="73025" cy="6350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259"/>
            </p:blipFill>
            <p:spPr>
              <a:xfrm>
                <a:off x="10506075" y="5251450"/>
                <a:ext cx="73025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0" p14:bwMode="auto">
            <p14:nvContentPartPr>
              <p14:cNvPr id="63" name="墨迹 62"/>
              <p14:cNvContentPartPr/>
              <p14:nvPr/>
            </p14:nvContentPartPr>
            <p14:xfrm>
              <a:off x="10483850" y="5321300"/>
              <a:ext cx="104775" cy="12700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261"/>
            </p:blipFill>
            <p:spPr>
              <a:xfrm>
                <a:off x="10483850" y="5321300"/>
                <a:ext cx="104775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2" p14:bwMode="auto">
            <p14:nvContentPartPr>
              <p14:cNvPr id="64" name="墨迹 63"/>
              <p14:cNvContentPartPr/>
              <p14:nvPr/>
            </p14:nvContentPartPr>
            <p14:xfrm>
              <a:off x="10683875" y="5210175"/>
              <a:ext cx="76200" cy="219075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263"/>
            </p:blipFill>
            <p:spPr>
              <a:xfrm>
                <a:off x="10683875" y="5210175"/>
                <a:ext cx="76200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4" p14:bwMode="auto">
            <p14:nvContentPartPr>
              <p14:cNvPr id="65" name="墨迹 64"/>
              <p14:cNvContentPartPr/>
              <p14:nvPr/>
            </p14:nvContentPartPr>
            <p14:xfrm>
              <a:off x="10839450" y="5368925"/>
              <a:ext cx="12700" cy="66675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265"/>
            </p:blipFill>
            <p:spPr>
              <a:xfrm>
                <a:off x="10839450" y="5368925"/>
                <a:ext cx="12700" cy="66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6" p14:bwMode="auto">
            <p14:nvContentPartPr>
              <p14:cNvPr id="66" name="墨迹 65"/>
              <p14:cNvContentPartPr/>
              <p14:nvPr/>
            </p14:nvContentPartPr>
            <p14:xfrm>
              <a:off x="10883900" y="5178425"/>
              <a:ext cx="149225" cy="203200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267"/>
            </p:blipFill>
            <p:spPr>
              <a:xfrm>
                <a:off x="10883900" y="5178425"/>
                <a:ext cx="149225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8" p14:bwMode="auto">
            <p14:nvContentPartPr>
              <p14:cNvPr id="67" name="墨迹 66"/>
              <p14:cNvContentPartPr/>
              <p14:nvPr/>
            </p14:nvContentPartPr>
            <p14:xfrm>
              <a:off x="11083925" y="5292725"/>
              <a:ext cx="6350" cy="107950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269"/>
            </p:blipFill>
            <p:spPr>
              <a:xfrm>
                <a:off x="11083925" y="5292725"/>
                <a:ext cx="635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0" p14:bwMode="auto">
            <p14:nvContentPartPr>
              <p14:cNvPr id="68" name="墨迹 67"/>
              <p14:cNvContentPartPr/>
              <p14:nvPr/>
            </p14:nvContentPartPr>
            <p14:xfrm>
              <a:off x="11131550" y="5232400"/>
              <a:ext cx="92075" cy="6350"/>
            </p14:xfrm>
          </p:contentPart>
        </mc:Choice>
        <mc:Fallback xmlns="">
          <p:pic>
            <p:nvPicPr>
              <p:cNvPr id="68" name="墨迹 67"/>
            </p:nvPicPr>
            <p:blipFill>
              <a:blip r:embed="rId271"/>
            </p:blipFill>
            <p:spPr>
              <a:xfrm>
                <a:off x="11131550" y="5232400"/>
                <a:ext cx="92075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2" p14:bwMode="auto">
            <p14:nvContentPartPr>
              <p14:cNvPr id="69" name="墨迹 68"/>
              <p14:cNvContentPartPr/>
              <p14:nvPr/>
            </p14:nvContentPartPr>
            <p14:xfrm>
              <a:off x="11131550" y="5260975"/>
              <a:ext cx="133350" cy="25400"/>
            </p14:xfrm>
          </p:contentPart>
        </mc:Choice>
        <mc:Fallback xmlns="">
          <p:pic>
            <p:nvPicPr>
              <p:cNvPr id="69" name="墨迹 68"/>
            </p:nvPicPr>
            <p:blipFill>
              <a:blip r:embed="rId273"/>
            </p:blipFill>
            <p:spPr>
              <a:xfrm>
                <a:off x="11131550" y="5260975"/>
                <a:ext cx="13335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4" p14:bwMode="auto">
            <p14:nvContentPartPr>
              <p14:cNvPr id="70" name="墨迹 69"/>
              <p14:cNvContentPartPr/>
              <p14:nvPr/>
            </p14:nvContentPartPr>
            <p14:xfrm>
              <a:off x="11287125" y="5197475"/>
              <a:ext cx="146050" cy="361950"/>
            </p14:xfrm>
          </p:contentPart>
        </mc:Choice>
        <mc:Fallback xmlns="">
          <p:pic>
            <p:nvPicPr>
              <p:cNvPr id="70" name="墨迹 69"/>
            </p:nvPicPr>
            <p:blipFill>
              <a:blip r:embed="rId275"/>
            </p:blipFill>
            <p:spPr>
              <a:xfrm>
                <a:off x="11287125" y="5197475"/>
                <a:ext cx="146050" cy="361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6" p14:bwMode="auto">
            <p14:nvContentPartPr>
              <p14:cNvPr id="71" name="墨迹 70"/>
              <p14:cNvContentPartPr/>
              <p14:nvPr/>
            </p14:nvContentPartPr>
            <p14:xfrm>
              <a:off x="10344150" y="5718175"/>
              <a:ext cx="139700" cy="9525"/>
            </p14:xfrm>
          </p:contentPart>
        </mc:Choice>
        <mc:Fallback xmlns="">
          <p:pic>
            <p:nvPicPr>
              <p:cNvPr id="71" name="墨迹 70"/>
            </p:nvPicPr>
            <p:blipFill>
              <a:blip r:embed="rId277"/>
            </p:blipFill>
            <p:spPr>
              <a:xfrm>
                <a:off x="10344150" y="5718175"/>
                <a:ext cx="139700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8" p14:bwMode="auto">
            <p14:nvContentPartPr>
              <p14:cNvPr id="72" name="墨迹 71"/>
              <p14:cNvContentPartPr/>
              <p14:nvPr/>
            </p14:nvContentPartPr>
            <p14:xfrm>
              <a:off x="10398125" y="5530850"/>
              <a:ext cx="38100" cy="384175"/>
            </p14:xfrm>
          </p:contentPart>
        </mc:Choice>
        <mc:Fallback xmlns="">
          <p:pic>
            <p:nvPicPr>
              <p:cNvPr id="72" name="墨迹 71"/>
            </p:nvPicPr>
            <p:blipFill>
              <a:blip r:embed="rId279"/>
            </p:blipFill>
            <p:spPr>
              <a:xfrm>
                <a:off x="10398125" y="5530850"/>
                <a:ext cx="38100" cy="384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0" p14:bwMode="auto">
            <p14:nvContentPartPr>
              <p14:cNvPr id="73" name="墨迹 72"/>
              <p14:cNvContentPartPr/>
              <p14:nvPr/>
            </p14:nvContentPartPr>
            <p14:xfrm>
              <a:off x="10521950" y="5588000"/>
              <a:ext cx="57150" cy="279400"/>
            </p14:xfrm>
          </p:contentPart>
        </mc:Choice>
        <mc:Fallback xmlns="">
          <p:pic>
            <p:nvPicPr>
              <p:cNvPr id="73" name="墨迹 72"/>
            </p:nvPicPr>
            <p:blipFill>
              <a:blip r:embed="rId281"/>
            </p:blipFill>
            <p:spPr>
              <a:xfrm>
                <a:off x="10521950" y="5588000"/>
                <a:ext cx="57150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2" p14:bwMode="auto">
            <p14:nvContentPartPr>
              <p14:cNvPr id="74" name="墨迹 73"/>
              <p14:cNvContentPartPr/>
              <p14:nvPr/>
            </p14:nvContentPartPr>
            <p14:xfrm>
              <a:off x="10610850" y="5629275"/>
              <a:ext cx="82550" cy="206375"/>
            </p14:xfrm>
          </p:contentPart>
        </mc:Choice>
        <mc:Fallback xmlns="">
          <p:pic>
            <p:nvPicPr>
              <p:cNvPr id="74" name="墨迹 73"/>
            </p:nvPicPr>
            <p:blipFill>
              <a:blip r:embed="rId283"/>
            </p:blipFill>
            <p:spPr>
              <a:xfrm>
                <a:off x="10610850" y="5629275"/>
                <a:ext cx="82550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4" p14:bwMode="auto">
            <p14:nvContentPartPr>
              <p14:cNvPr id="75" name="墨迹 74"/>
              <p14:cNvContentPartPr/>
              <p14:nvPr/>
            </p14:nvContentPartPr>
            <p14:xfrm>
              <a:off x="10715625" y="5730875"/>
              <a:ext cx="73025" cy="139700"/>
            </p14:xfrm>
          </p:contentPart>
        </mc:Choice>
        <mc:Fallback xmlns="">
          <p:pic>
            <p:nvPicPr>
              <p:cNvPr id="75" name="墨迹 74"/>
            </p:nvPicPr>
            <p:blipFill>
              <a:blip r:embed="rId285"/>
            </p:blipFill>
            <p:spPr>
              <a:xfrm>
                <a:off x="10715625" y="5730875"/>
                <a:ext cx="73025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6" p14:bwMode="auto">
            <p14:nvContentPartPr>
              <p14:cNvPr id="76" name="墨迹 75"/>
              <p14:cNvContentPartPr/>
              <p14:nvPr/>
            </p14:nvContentPartPr>
            <p14:xfrm>
              <a:off x="10833100" y="5549900"/>
              <a:ext cx="79375" cy="282575"/>
            </p14:xfrm>
          </p:contentPart>
        </mc:Choice>
        <mc:Fallback xmlns="">
          <p:pic>
            <p:nvPicPr>
              <p:cNvPr id="76" name="墨迹 75"/>
            </p:nvPicPr>
            <p:blipFill>
              <a:blip r:embed="rId287"/>
            </p:blipFill>
            <p:spPr>
              <a:xfrm>
                <a:off x="10833100" y="5549900"/>
                <a:ext cx="79375" cy="282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8" p14:bwMode="auto">
            <p14:nvContentPartPr>
              <p14:cNvPr id="77" name="墨迹 76"/>
              <p14:cNvContentPartPr/>
              <p14:nvPr/>
            </p14:nvContentPartPr>
            <p14:xfrm>
              <a:off x="10839450" y="5597525"/>
              <a:ext cx="123825" cy="25400"/>
            </p14:xfrm>
          </p:contentPart>
        </mc:Choice>
        <mc:Fallback xmlns="">
          <p:pic>
            <p:nvPicPr>
              <p:cNvPr id="77" name="墨迹 76"/>
            </p:nvPicPr>
            <p:blipFill>
              <a:blip r:embed="rId289"/>
            </p:blipFill>
            <p:spPr>
              <a:xfrm>
                <a:off x="10839450" y="5597525"/>
                <a:ext cx="123825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0" p14:bwMode="auto">
            <p14:nvContentPartPr>
              <p14:cNvPr id="78" name="墨迹 77"/>
              <p14:cNvContentPartPr/>
              <p14:nvPr/>
            </p14:nvContentPartPr>
            <p14:xfrm>
              <a:off x="10950575" y="5772150"/>
              <a:ext cx="82550" cy="123825"/>
            </p14:xfrm>
          </p:contentPart>
        </mc:Choice>
        <mc:Fallback xmlns="">
          <p:pic>
            <p:nvPicPr>
              <p:cNvPr id="78" name="墨迹 77"/>
            </p:nvPicPr>
            <p:blipFill>
              <a:blip r:embed="rId291"/>
            </p:blipFill>
            <p:spPr>
              <a:xfrm>
                <a:off x="10950575" y="5772150"/>
                <a:ext cx="82550" cy="123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2" p14:bwMode="auto">
            <p14:nvContentPartPr>
              <p14:cNvPr id="79" name="墨迹 78"/>
              <p14:cNvContentPartPr/>
              <p14:nvPr/>
            </p14:nvContentPartPr>
            <p14:xfrm>
              <a:off x="11128375" y="5546725"/>
              <a:ext cx="101600" cy="219075"/>
            </p14:xfrm>
          </p:contentPart>
        </mc:Choice>
        <mc:Fallback xmlns="">
          <p:pic>
            <p:nvPicPr>
              <p:cNvPr id="79" name="墨迹 78"/>
            </p:nvPicPr>
            <p:blipFill>
              <a:blip r:embed="rId293"/>
            </p:blipFill>
            <p:spPr>
              <a:xfrm>
                <a:off x="11128375" y="5546725"/>
                <a:ext cx="101600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4" p14:bwMode="auto">
            <p14:nvContentPartPr>
              <p14:cNvPr id="80" name="墨迹 79"/>
              <p14:cNvContentPartPr/>
              <p14:nvPr/>
            </p14:nvContentPartPr>
            <p14:xfrm>
              <a:off x="11255375" y="5568950"/>
              <a:ext cx="136525" cy="209550"/>
            </p14:xfrm>
          </p:contentPart>
        </mc:Choice>
        <mc:Fallback xmlns="">
          <p:pic>
            <p:nvPicPr>
              <p:cNvPr id="80" name="墨迹 79"/>
            </p:nvPicPr>
            <p:blipFill>
              <a:blip r:embed="rId295"/>
            </p:blipFill>
            <p:spPr>
              <a:xfrm>
                <a:off x="11255375" y="5568950"/>
                <a:ext cx="136525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6" p14:bwMode="auto">
            <p14:nvContentPartPr>
              <p14:cNvPr id="81" name="墨迹 80"/>
              <p14:cNvContentPartPr/>
              <p14:nvPr/>
            </p14:nvContentPartPr>
            <p14:xfrm>
              <a:off x="10506075" y="5981700"/>
              <a:ext cx="520700" cy="165100"/>
            </p14:xfrm>
          </p:contentPart>
        </mc:Choice>
        <mc:Fallback xmlns="">
          <p:pic>
            <p:nvPicPr>
              <p:cNvPr id="81" name="墨迹 80"/>
            </p:nvPicPr>
            <p:blipFill>
              <a:blip r:embed="rId297"/>
            </p:blipFill>
            <p:spPr>
              <a:xfrm>
                <a:off x="10506075" y="5981700"/>
                <a:ext cx="520700" cy="165100"/>
              </a:xfrm>
              <a:prstGeom prst="rect"/>
            </p:spPr>
          </p:pic>
        </mc:Fallback>
      </mc:AlternateContent>
    </p:spTree>
    <p:custDataLst>
      <p:tags r:id="rId298"/>
    </p:custData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 altLang="zh-CN">
                <a:sym typeface="+mn-ea"/>
              </a:rPr>
              <a:t>02-2 </a:t>
            </a:r>
            <a:r>
              <a:rPr lang="zh-CN" altLang="en-US">
                <a:sym typeface="+mn-ea"/>
              </a:rPr>
              <a:t>文法等价性</a:t>
            </a:r>
            <a:r>
              <a:rPr lang="en-US" altLang="zh-CN">
                <a:sym typeface="+mn-ea"/>
              </a:rPr>
              <a:t> / Equivalence of grammars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1740" y="337890"/>
            <a:ext cx="10969200" cy="705600"/>
          </a:xfrm>
        </p:spPr>
        <p:txBody>
          <a:bodyPr>
            <a:noAutofit/>
          </a:bodyPr>
          <a:p>
            <a:r>
              <a:rPr lang="en-US" altLang="zh-CN" sz="2800"/>
              <a:t>02-2(1)</a:t>
            </a:r>
            <a:r>
              <a:rPr lang="zh-CN" altLang="en-US" sz="2800"/>
              <a:t>文法等价性</a:t>
            </a:r>
            <a:r>
              <a:rPr lang="en-US" altLang="zh-CN" sz="2800"/>
              <a:t> / Equivalence of grammars</a:t>
            </a:r>
            <a:endParaRPr lang="en-US" altLang="zh-CN" sz="28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G(left)</a:t>
            </a:r>
            <a:r>
              <a:rPr lang="zh-CN" altLang="en-US"/>
              <a:t>和</a:t>
            </a:r>
            <a:r>
              <a:rPr lang="en-US" altLang="zh-CN"/>
              <a:t>G(right)</a:t>
            </a:r>
            <a:r>
              <a:rPr lang="zh-CN" altLang="en-US"/>
              <a:t>是否</a:t>
            </a:r>
            <a:r>
              <a:rPr lang="zh-CN" altLang="en-US"/>
              <a:t>等价？</a:t>
            </a:r>
            <a:endParaRPr lang="zh-CN" altLang="en-US"/>
          </a:p>
          <a:p>
            <a:r>
              <a:rPr lang="en-US" altLang="zh-CN"/>
              <a:t>Do G(left) and G(right) ? represent the same language?</a:t>
            </a:r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697865" y="2893695"/>
            <a:ext cx="3352165" cy="9220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 anchor="t">
            <a:spAutoFit/>
          </a:bodyPr>
          <a:p>
            <a:r>
              <a:rPr lang="zh-CN" altLang="en-US">
                <a:sym typeface="+mn-ea"/>
              </a:rPr>
              <a:t>【</a:t>
            </a:r>
            <a:r>
              <a:rPr lang="en-US" altLang="zh-CN">
                <a:sym typeface="+mn-ea"/>
              </a:rPr>
              <a:t>G(left)</a:t>
            </a:r>
            <a:r>
              <a:rPr lang="zh-CN" altLang="en-US">
                <a:sym typeface="+mn-ea"/>
              </a:rPr>
              <a:t>】</a:t>
            </a:r>
            <a:endParaRPr lang="zh-CN" altLang="en-US"/>
          </a:p>
          <a:p>
            <a:pPr lvl="1"/>
            <a:r>
              <a:rPr lang="en-US" altLang="zh-CN">
                <a:sym typeface="+mn-ea"/>
              </a:rPr>
              <a:t>left</a:t>
            </a: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→left = CH | CH</a:t>
            </a:r>
            <a:endParaRPr lang="en-US" altLang="zh-CN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lvl="1"/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CH→a | b | c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6618605" y="2893695"/>
            <a:ext cx="3352165" cy="9220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 anchor="t">
            <a:spAutoFit/>
          </a:bodyPr>
          <a:p>
            <a:r>
              <a:rPr lang="zh-CN" altLang="en-US">
                <a:sym typeface="+mn-ea"/>
              </a:rPr>
              <a:t>【</a:t>
            </a:r>
            <a:r>
              <a:rPr lang="en-US" altLang="zh-CN">
                <a:sym typeface="+mn-ea"/>
              </a:rPr>
              <a:t>G(right)</a:t>
            </a:r>
            <a:r>
              <a:rPr lang="zh-CN" altLang="en-US">
                <a:sym typeface="+mn-ea"/>
              </a:rPr>
              <a:t>】</a:t>
            </a:r>
            <a:endParaRPr lang="zh-CN" altLang="en-US"/>
          </a:p>
          <a:p>
            <a:pPr lvl="1"/>
            <a:r>
              <a:rPr lang="en-US" altLang="zh-CN">
                <a:sym typeface="+mn-ea"/>
              </a:rPr>
              <a:t>right</a:t>
            </a: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→letter = right | letter</a:t>
            </a:r>
            <a:endParaRPr lang="en-US" altLang="zh-CN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lvl="1"/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letter→a | b | c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6166485" y="996950"/>
            <a:ext cx="3352165" cy="6451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spAutoFit/>
          </a:bodyPr>
          <a:p>
            <a:r>
              <a:rPr lang="zh-CN" altLang="en-US">
                <a:sym typeface="+mn-ea"/>
              </a:rPr>
              <a:t>什么是语言的定义？</a:t>
            </a:r>
            <a:endParaRPr lang="zh-CN" altLang="en-US">
              <a:sym typeface="+mn-ea"/>
            </a:endParaRPr>
          </a:p>
          <a:p>
            <a:r>
              <a:rPr lang="en-US">
                <a:sym typeface="+mn-ea"/>
              </a:rPr>
              <a:t>What is language (definition)?</a:t>
            </a:r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8" name="墨迹 7"/>
              <p14:cNvContentPartPr/>
              <p14:nvPr/>
            </p14:nvContentPartPr>
            <p14:xfrm>
              <a:off x="10239375" y="1622425"/>
              <a:ext cx="669925" cy="33655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2"/>
            </p:blipFill>
            <p:spPr>
              <a:xfrm>
                <a:off x="10239375" y="1622425"/>
                <a:ext cx="669925" cy="336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9" name="墨迹 8"/>
              <p14:cNvContentPartPr/>
              <p14:nvPr/>
            </p14:nvContentPartPr>
            <p14:xfrm>
              <a:off x="4105275" y="1587500"/>
              <a:ext cx="330200" cy="60325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4"/>
            </p:blipFill>
            <p:spPr>
              <a:xfrm>
                <a:off x="4105275" y="1587500"/>
                <a:ext cx="330200" cy="60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10" name="墨迹 9"/>
              <p14:cNvContentPartPr/>
              <p14:nvPr/>
            </p14:nvContentPartPr>
            <p14:xfrm>
              <a:off x="4524375" y="1466850"/>
              <a:ext cx="360" cy="33020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6"/>
            </p:blipFill>
            <p:spPr>
              <a:xfrm>
                <a:off x="4524375" y="1466850"/>
                <a:ext cx="360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11" name="墨迹 10"/>
              <p14:cNvContentPartPr/>
              <p14:nvPr/>
            </p14:nvContentPartPr>
            <p14:xfrm>
              <a:off x="4540250" y="1333500"/>
              <a:ext cx="206375" cy="454025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8"/>
            </p:blipFill>
            <p:spPr>
              <a:xfrm>
                <a:off x="4540250" y="1333500"/>
                <a:ext cx="206375" cy="454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12" name="墨迹 11"/>
              <p14:cNvContentPartPr/>
              <p14:nvPr/>
            </p14:nvContentPartPr>
            <p14:xfrm>
              <a:off x="4559300" y="1463675"/>
              <a:ext cx="136525" cy="21590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0"/>
            </p:blipFill>
            <p:spPr>
              <a:xfrm>
                <a:off x="4559300" y="1463675"/>
                <a:ext cx="136525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13" name="墨迹 12"/>
              <p14:cNvContentPartPr/>
              <p14:nvPr/>
            </p14:nvContentPartPr>
            <p14:xfrm>
              <a:off x="4813300" y="1409700"/>
              <a:ext cx="114300" cy="349250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12"/>
            </p:blipFill>
            <p:spPr>
              <a:xfrm>
                <a:off x="4813300" y="1409700"/>
                <a:ext cx="114300" cy="349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14" name="墨迹 13"/>
              <p14:cNvContentPartPr/>
              <p14:nvPr/>
            </p14:nvContentPartPr>
            <p14:xfrm>
              <a:off x="4981575" y="1266825"/>
              <a:ext cx="25400" cy="174625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14"/>
            </p:blipFill>
            <p:spPr>
              <a:xfrm>
                <a:off x="4981575" y="1266825"/>
                <a:ext cx="25400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5" name="墨迹 14"/>
              <p14:cNvContentPartPr/>
              <p14:nvPr/>
            </p14:nvContentPartPr>
            <p14:xfrm>
              <a:off x="4933950" y="1298575"/>
              <a:ext cx="165100" cy="40640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16"/>
            </p:blipFill>
            <p:spPr>
              <a:xfrm>
                <a:off x="4933950" y="1298575"/>
                <a:ext cx="165100" cy="406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6" name="墨迹 15"/>
              <p14:cNvContentPartPr/>
              <p14:nvPr/>
            </p14:nvContentPartPr>
            <p14:xfrm>
              <a:off x="5045075" y="1498600"/>
              <a:ext cx="31750" cy="428625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18"/>
            </p:blipFill>
            <p:spPr>
              <a:xfrm>
                <a:off x="5045075" y="1498600"/>
                <a:ext cx="31750" cy="428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7" name="墨迹 16"/>
              <p14:cNvContentPartPr/>
              <p14:nvPr/>
            </p14:nvContentPartPr>
            <p14:xfrm>
              <a:off x="5184775" y="1400175"/>
              <a:ext cx="63500" cy="79375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20"/>
            </p:blipFill>
            <p:spPr>
              <a:xfrm>
                <a:off x="5184775" y="1400175"/>
                <a:ext cx="63500" cy="79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18" name="墨迹 17"/>
              <p14:cNvContentPartPr/>
              <p14:nvPr/>
            </p14:nvContentPartPr>
            <p14:xfrm>
              <a:off x="5181600" y="1422400"/>
              <a:ext cx="260350" cy="34925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22"/>
            </p:blipFill>
            <p:spPr>
              <a:xfrm>
                <a:off x="5181600" y="1422400"/>
                <a:ext cx="260350" cy="349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19" name="墨迹 18"/>
              <p14:cNvContentPartPr/>
              <p14:nvPr/>
            </p14:nvContentPartPr>
            <p14:xfrm>
              <a:off x="5499100" y="1298575"/>
              <a:ext cx="6350" cy="180975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24"/>
            </p:blipFill>
            <p:spPr>
              <a:xfrm>
                <a:off x="5499100" y="1298575"/>
                <a:ext cx="6350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20" name="墨迹 19"/>
              <p14:cNvContentPartPr/>
              <p14:nvPr/>
            </p14:nvContentPartPr>
            <p14:xfrm>
              <a:off x="5438775" y="1355725"/>
              <a:ext cx="158750" cy="298450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26"/>
            </p:blipFill>
            <p:spPr>
              <a:xfrm>
                <a:off x="5438775" y="1355725"/>
                <a:ext cx="158750" cy="298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21" name="墨迹 20"/>
              <p14:cNvContentPartPr/>
              <p14:nvPr/>
            </p14:nvContentPartPr>
            <p14:xfrm>
              <a:off x="5591175" y="1276350"/>
              <a:ext cx="161925" cy="495300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28"/>
            </p:blipFill>
            <p:spPr>
              <a:xfrm>
                <a:off x="5591175" y="1276350"/>
                <a:ext cx="161925" cy="495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22" name="墨迹 21"/>
              <p14:cNvContentPartPr/>
              <p14:nvPr/>
            </p14:nvContentPartPr>
            <p14:xfrm>
              <a:off x="5784850" y="1200150"/>
              <a:ext cx="219075" cy="517525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30"/>
            </p:blipFill>
            <p:spPr>
              <a:xfrm>
                <a:off x="5784850" y="1200150"/>
                <a:ext cx="219075" cy="517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23" name="墨迹 22"/>
              <p14:cNvContentPartPr/>
              <p14:nvPr/>
            </p14:nvContentPartPr>
            <p14:xfrm>
              <a:off x="5940425" y="1755775"/>
              <a:ext cx="488950" cy="139700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32"/>
            </p:blipFill>
            <p:spPr>
              <a:xfrm>
                <a:off x="5940425" y="1755775"/>
                <a:ext cx="48895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24" name="墨迹 23"/>
              <p14:cNvContentPartPr/>
              <p14:nvPr/>
            </p14:nvContentPartPr>
            <p14:xfrm>
              <a:off x="6438900" y="1685925"/>
              <a:ext cx="222250" cy="358775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34"/>
            </p:blipFill>
            <p:spPr>
              <a:xfrm>
                <a:off x="6438900" y="1685925"/>
                <a:ext cx="222250" cy="358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25" name="墨迹 24"/>
              <p14:cNvContentPartPr/>
              <p14:nvPr/>
            </p14:nvContentPartPr>
            <p14:xfrm>
              <a:off x="6489700" y="1787525"/>
              <a:ext cx="98425" cy="149225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36"/>
            </p:blipFill>
            <p:spPr>
              <a:xfrm>
                <a:off x="6489700" y="1787525"/>
                <a:ext cx="98425" cy="149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26" name="墨迹 25"/>
              <p14:cNvContentPartPr/>
              <p14:nvPr/>
            </p14:nvContentPartPr>
            <p14:xfrm>
              <a:off x="6686550" y="1736725"/>
              <a:ext cx="225425" cy="266700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38"/>
            </p:blipFill>
            <p:spPr>
              <a:xfrm>
                <a:off x="6686550" y="1736725"/>
                <a:ext cx="225425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27" name="墨迹 26"/>
              <p14:cNvContentPartPr/>
              <p14:nvPr/>
            </p14:nvContentPartPr>
            <p14:xfrm>
              <a:off x="6937375" y="1727200"/>
              <a:ext cx="184150" cy="50800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40"/>
            </p:blipFill>
            <p:spPr>
              <a:xfrm>
                <a:off x="6937375" y="1727200"/>
                <a:ext cx="18415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28" name="墨迹 27"/>
              <p14:cNvContentPartPr/>
              <p14:nvPr/>
            </p14:nvContentPartPr>
            <p14:xfrm>
              <a:off x="6927850" y="1704975"/>
              <a:ext cx="193675" cy="174625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42"/>
            </p:blipFill>
            <p:spPr>
              <a:xfrm>
                <a:off x="6927850" y="1704975"/>
                <a:ext cx="193675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29" name="墨迹 28"/>
              <p14:cNvContentPartPr/>
              <p14:nvPr/>
            </p14:nvContentPartPr>
            <p14:xfrm>
              <a:off x="6921500" y="1749425"/>
              <a:ext cx="203200" cy="263525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44"/>
            </p:blipFill>
            <p:spPr>
              <a:xfrm>
                <a:off x="6921500" y="1749425"/>
                <a:ext cx="203200" cy="263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30" name="墨迹 29"/>
              <p14:cNvContentPartPr/>
              <p14:nvPr/>
            </p14:nvContentPartPr>
            <p14:xfrm>
              <a:off x="7004050" y="1714500"/>
              <a:ext cx="244475" cy="384175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46"/>
            </p:blipFill>
            <p:spPr>
              <a:xfrm>
                <a:off x="7004050" y="1714500"/>
                <a:ext cx="244475" cy="384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" p14:bwMode="auto">
            <p14:nvContentPartPr>
              <p14:cNvPr id="31" name="墨迹 30"/>
              <p14:cNvContentPartPr/>
              <p14:nvPr/>
            </p14:nvContentPartPr>
            <p14:xfrm>
              <a:off x="7318375" y="1752600"/>
              <a:ext cx="117475" cy="31750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48"/>
            </p:blipFill>
            <p:spPr>
              <a:xfrm>
                <a:off x="7318375" y="1752600"/>
                <a:ext cx="117475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32" name="墨迹 31"/>
              <p14:cNvContentPartPr/>
              <p14:nvPr/>
            </p14:nvContentPartPr>
            <p14:xfrm>
              <a:off x="7350125" y="1727200"/>
              <a:ext cx="38100" cy="254000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50"/>
            </p:blipFill>
            <p:spPr>
              <a:xfrm>
                <a:off x="7350125" y="1727200"/>
                <a:ext cx="38100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33" name="墨迹 32"/>
              <p14:cNvContentPartPr/>
              <p14:nvPr/>
            </p14:nvContentPartPr>
            <p14:xfrm>
              <a:off x="7312025" y="1739900"/>
              <a:ext cx="244475" cy="231775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52"/>
            </p:blipFill>
            <p:spPr>
              <a:xfrm>
                <a:off x="7312025" y="1739900"/>
                <a:ext cx="244475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" p14:bwMode="auto">
            <p14:nvContentPartPr>
              <p14:cNvPr id="34" name="墨迹 33"/>
              <p14:cNvContentPartPr/>
              <p14:nvPr/>
            </p14:nvContentPartPr>
            <p14:xfrm>
              <a:off x="7451725" y="1816100"/>
              <a:ext cx="60325" cy="139700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54"/>
            </p:blipFill>
            <p:spPr>
              <a:xfrm>
                <a:off x="7451725" y="1816100"/>
                <a:ext cx="60325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" p14:bwMode="auto">
            <p14:nvContentPartPr>
              <p14:cNvPr id="35" name="墨迹 34"/>
              <p14:cNvContentPartPr/>
              <p14:nvPr/>
            </p14:nvContentPartPr>
            <p14:xfrm>
              <a:off x="7597775" y="1781175"/>
              <a:ext cx="41275" cy="304800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56"/>
            </p:blipFill>
            <p:spPr>
              <a:xfrm>
                <a:off x="7597775" y="1781175"/>
                <a:ext cx="41275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" p14:bwMode="auto">
            <p14:nvContentPartPr>
              <p14:cNvPr id="36" name="墨迹 35"/>
              <p14:cNvContentPartPr/>
              <p14:nvPr/>
            </p14:nvContentPartPr>
            <p14:xfrm>
              <a:off x="7635875" y="1701800"/>
              <a:ext cx="165100" cy="320675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58"/>
            </p:blipFill>
            <p:spPr>
              <a:xfrm>
                <a:off x="7635875" y="1701800"/>
                <a:ext cx="165100" cy="320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" p14:bwMode="auto">
            <p14:nvContentPartPr>
              <p14:cNvPr id="37" name="墨迹 36"/>
              <p14:cNvContentPartPr/>
              <p14:nvPr/>
            </p14:nvContentPartPr>
            <p14:xfrm>
              <a:off x="7632700" y="1803400"/>
              <a:ext cx="114300" cy="174625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60"/>
            </p:blipFill>
            <p:spPr>
              <a:xfrm>
                <a:off x="7632700" y="1803400"/>
                <a:ext cx="114300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" p14:bwMode="auto">
            <p14:nvContentPartPr>
              <p14:cNvPr id="38" name="墨迹 37"/>
              <p14:cNvContentPartPr/>
              <p14:nvPr/>
            </p14:nvContentPartPr>
            <p14:xfrm>
              <a:off x="10823575" y="730250"/>
              <a:ext cx="6350" cy="360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62"/>
            </p:blipFill>
            <p:spPr>
              <a:xfrm>
                <a:off x="10823575" y="7302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" p14:bwMode="auto">
            <p14:nvContentPartPr>
              <p14:cNvPr id="39" name="墨迹 38"/>
              <p14:cNvContentPartPr/>
              <p14:nvPr/>
            </p14:nvContentPartPr>
            <p14:xfrm>
              <a:off x="1292225" y="4162425"/>
              <a:ext cx="31750" cy="158750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64"/>
            </p:blipFill>
            <p:spPr>
              <a:xfrm>
                <a:off x="1292225" y="4162425"/>
                <a:ext cx="3175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" p14:bwMode="auto">
            <p14:nvContentPartPr>
              <p14:cNvPr id="40" name="墨迹 39"/>
              <p14:cNvContentPartPr/>
              <p14:nvPr/>
            </p14:nvContentPartPr>
            <p14:xfrm>
              <a:off x="1308100" y="4067175"/>
              <a:ext cx="79375" cy="377825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66"/>
            </p:blipFill>
            <p:spPr>
              <a:xfrm>
                <a:off x="1308100" y="4067175"/>
                <a:ext cx="79375" cy="377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" p14:bwMode="auto">
            <p14:nvContentPartPr>
              <p14:cNvPr id="41" name="墨迹 40"/>
              <p14:cNvContentPartPr/>
              <p14:nvPr/>
            </p14:nvContentPartPr>
            <p14:xfrm>
              <a:off x="1422400" y="4133850"/>
              <a:ext cx="95250" cy="168275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68"/>
            </p:blipFill>
            <p:spPr>
              <a:xfrm>
                <a:off x="1422400" y="4133850"/>
                <a:ext cx="95250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" p14:bwMode="auto">
            <p14:nvContentPartPr>
              <p14:cNvPr id="42" name="墨迹 41"/>
              <p14:cNvContentPartPr/>
              <p14:nvPr/>
            </p14:nvContentPartPr>
            <p14:xfrm>
              <a:off x="1590675" y="3981450"/>
              <a:ext cx="228600" cy="396875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70"/>
            </p:blipFill>
            <p:spPr>
              <a:xfrm>
                <a:off x="1590675" y="3981450"/>
                <a:ext cx="228600" cy="396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" p14:bwMode="auto">
            <p14:nvContentPartPr>
              <p14:cNvPr id="43" name="墨迹 42"/>
              <p14:cNvContentPartPr/>
              <p14:nvPr/>
            </p14:nvContentPartPr>
            <p14:xfrm>
              <a:off x="1689100" y="4054475"/>
              <a:ext cx="38100" cy="317500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72"/>
            </p:blipFill>
            <p:spPr>
              <a:xfrm>
                <a:off x="1689100" y="4054475"/>
                <a:ext cx="38100" cy="317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" p14:bwMode="auto">
            <p14:nvContentPartPr>
              <p14:cNvPr id="44" name="墨迹 43"/>
              <p14:cNvContentPartPr/>
              <p14:nvPr/>
            </p14:nvContentPartPr>
            <p14:xfrm>
              <a:off x="1727200" y="4092575"/>
              <a:ext cx="161925" cy="241300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74"/>
            </p:blipFill>
            <p:spPr>
              <a:xfrm>
                <a:off x="1727200" y="4092575"/>
                <a:ext cx="161925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" p14:bwMode="auto">
            <p14:nvContentPartPr>
              <p14:cNvPr id="45" name="墨迹 44"/>
              <p14:cNvContentPartPr/>
              <p14:nvPr/>
            </p14:nvContentPartPr>
            <p14:xfrm>
              <a:off x="1755775" y="3968750"/>
              <a:ext cx="28575" cy="403225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76"/>
            </p:blipFill>
            <p:spPr>
              <a:xfrm>
                <a:off x="1755775" y="3968750"/>
                <a:ext cx="28575" cy="403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" p14:bwMode="auto">
            <p14:nvContentPartPr>
              <p14:cNvPr id="46" name="墨迹 45"/>
              <p14:cNvContentPartPr/>
              <p14:nvPr/>
            </p14:nvContentPartPr>
            <p14:xfrm>
              <a:off x="1758950" y="4219575"/>
              <a:ext cx="130175" cy="19050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78"/>
            </p:blipFill>
            <p:spPr>
              <a:xfrm>
                <a:off x="1758950" y="4219575"/>
                <a:ext cx="130175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" p14:bwMode="auto">
            <p14:nvContentPartPr>
              <p14:cNvPr id="47" name="墨迹 46"/>
              <p14:cNvContentPartPr/>
              <p14:nvPr/>
            </p14:nvContentPartPr>
            <p14:xfrm>
              <a:off x="1930400" y="3975100"/>
              <a:ext cx="57150" cy="323850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80"/>
            </p:blipFill>
            <p:spPr>
              <a:xfrm>
                <a:off x="1930400" y="3975100"/>
                <a:ext cx="57150" cy="323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" p14:bwMode="auto">
            <p14:nvContentPartPr>
              <p14:cNvPr id="48" name="墨迹 47"/>
              <p14:cNvContentPartPr/>
              <p14:nvPr/>
            </p14:nvContentPartPr>
            <p14:xfrm>
              <a:off x="1990725" y="4022725"/>
              <a:ext cx="193675" cy="330200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82"/>
            </p:blipFill>
            <p:spPr>
              <a:xfrm>
                <a:off x="1990725" y="4022725"/>
                <a:ext cx="193675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" p14:bwMode="auto">
            <p14:nvContentPartPr>
              <p14:cNvPr id="49" name="墨迹 48"/>
              <p14:cNvContentPartPr/>
              <p14:nvPr/>
            </p14:nvContentPartPr>
            <p14:xfrm>
              <a:off x="2266950" y="4006850"/>
              <a:ext cx="260350" cy="431800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84"/>
            </p:blipFill>
            <p:spPr>
              <a:xfrm>
                <a:off x="2266950" y="4006850"/>
                <a:ext cx="260350" cy="431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5" p14:bwMode="auto">
            <p14:nvContentPartPr>
              <p14:cNvPr id="50" name="墨迹 49"/>
              <p14:cNvContentPartPr/>
              <p14:nvPr/>
            </p14:nvContentPartPr>
            <p14:xfrm>
              <a:off x="2406650" y="4083050"/>
              <a:ext cx="92075" cy="117475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86"/>
            </p:blipFill>
            <p:spPr>
              <a:xfrm>
                <a:off x="2406650" y="4083050"/>
                <a:ext cx="92075" cy="117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7" p14:bwMode="auto">
            <p14:nvContentPartPr>
              <p14:cNvPr id="51" name="墨迹 50"/>
              <p14:cNvContentPartPr/>
              <p14:nvPr/>
            </p14:nvContentPartPr>
            <p14:xfrm>
              <a:off x="1530350" y="4060825"/>
              <a:ext cx="368300" cy="282575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88"/>
            </p:blipFill>
            <p:spPr>
              <a:xfrm>
                <a:off x="1530350" y="4060825"/>
                <a:ext cx="368300" cy="282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9" p14:bwMode="auto">
            <p14:nvContentPartPr>
              <p14:cNvPr id="52" name="墨迹 51"/>
              <p14:cNvContentPartPr/>
              <p14:nvPr/>
            </p14:nvContentPartPr>
            <p14:xfrm>
              <a:off x="1536700" y="4460875"/>
              <a:ext cx="69850" cy="361950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90"/>
            </p:blipFill>
            <p:spPr>
              <a:xfrm>
                <a:off x="1536700" y="4460875"/>
                <a:ext cx="69850" cy="361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1" p14:bwMode="auto">
            <p14:nvContentPartPr>
              <p14:cNvPr id="53" name="墨迹 52"/>
              <p14:cNvContentPartPr/>
              <p14:nvPr/>
            </p14:nvContentPartPr>
            <p14:xfrm>
              <a:off x="1651000" y="4543425"/>
              <a:ext cx="12700" cy="171450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92"/>
            </p:blipFill>
            <p:spPr>
              <a:xfrm>
                <a:off x="1651000" y="4543425"/>
                <a:ext cx="1270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3" p14:bwMode="auto">
            <p14:nvContentPartPr>
              <p14:cNvPr id="54" name="墨迹 53"/>
              <p14:cNvContentPartPr/>
              <p14:nvPr/>
            </p14:nvContentPartPr>
            <p14:xfrm>
              <a:off x="1692275" y="4492625"/>
              <a:ext cx="155575" cy="193675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94"/>
            </p:blipFill>
            <p:spPr>
              <a:xfrm>
                <a:off x="1692275" y="4492625"/>
                <a:ext cx="155575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5" p14:bwMode="auto">
            <p14:nvContentPartPr>
              <p14:cNvPr id="55" name="墨迹 54"/>
              <p14:cNvContentPartPr/>
              <p14:nvPr/>
            </p14:nvContentPartPr>
            <p14:xfrm>
              <a:off x="1746250" y="4394200"/>
              <a:ext cx="19050" cy="285750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96"/>
            </p:blipFill>
            <p:spPr>
              <a:xfrm>
                <a:off x="1746250" y="4394200"/>
                <a:ext cx="19050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7" p14:bwMode="auto">
            <p14:nvContentPartPr>
              <p14:cNvPr id="56" name="墨迹 55"/>
              <p14:cNvContentPartPr/>
              <p14:nvPr/>
            </p14:nvContentPartPr>
            <p14:xfrm>
              <a:off x="1771650" y="4556125"/>
              <a:ext cx="79375" cy="107950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98"/>
            </p:blipFill>
            <p:spPr>
              <a:xfrm>
                <a:off x="1771650" y="4556125"/>
                <a:ext cx="79375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9" p14:bwMode="auto">
            <p14:nvContentPartPr>
              <p14:cNvPr id="57" name="墨迹 56"/>
              <p14:cNvContentPartPr/>
              <p14:nvPr/>
            </p14:nvContentPartPr>
            <p14:xfrm>
              <a:off x="3022600" y="3898900"/>
              <a:ext cx="47625" cy="203200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100"/>
            </p:blipFill>
            <p:spPr>
              <a:xfrm>
                <a:off x="3022600" y="3898900"/>
                <a:ext cx="47625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1" p14:bwMode="auto">
            <p14:nvContentPartPr>
              <p14:cNvPr id="58" name="墨迹 57"/>
              <p14:cNvContentPartPr/>
              <p14:nvPr/>
            </p14:nvContentPartPr>
            <p14:xfrm>
              <a:off x="3108325" y="3937000"/>
              <a:ext cx="142875" cy="250825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102"/>
            </p:blipFill>
            <p:spPr>
              <a:xfrm>
                <a:off x="3108325" y="3937000"/>
                <a:ext cx="142875" cy="250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3" p14:bwMode="auto">
            <p14:nvContentPartPr>
              <p14:cNvPr id="59" name="墨迹 58"/>
              <p14:cNvContentPartPr/>
              <p14:nvPr/>
            </p14:nvContentPartPr>
            <p14:xfrm>
              <a:off x="3105150" y="3981450"/>
              <a:ext cx="60325" cy="161925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104"/>
            </p:blipFill>
            <p:spPr>
              <a:xfrm>
                <a:off x="3105150" y="3981450"/>
                <a:ext cx="60325" cy="161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5" p14:bwMode="auto">
            <p14:nvContentPartPr>
              <p14:cNvPr id="60" name="墨迹 59"/>
              <p14:cNvContentPartPr/>
              <p14:nvPr/>
            </p14:nvContentPartPr>
            <p14:xfrm>
              <a:off x="3324225" y="3841750"/>
              <a:ext cx="120650" cy="346075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106"/>
            </p:blipFill>
            <p:spPr>
              <a:xfrm>
                <a:off x="3324225" y="3841750"/>
                <a:ext cx="120650" cy="346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7" p14:bwMode="auto">
            <p14:nvContentPartPr>
              <p14:cNvPr id="61" name="墨迹 60"/>
              <p14:cNvContentPartPr/>
              <p14:nvPr/>
            </p14:nvContentPartPr>
            <p14:xfrm>
              <a:off x="3517900" y="3813175"/>
              <a:ext cx="184150" cy="368300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108"/>
            </p:blipFill>
            <p:spPr>
              <a:xfrm>
                <a:off x="3517900" y="3813175"/>
                <a:ext cx="184150" cy="368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9" p14:bwMode="auto">
            <p14:nvContentPartPr>
              <p14:cNvPr id="62" name="墨迹 61"/>
              <p14:cNvContentPartPr/>
              <p14:nvPr/>
            </p14:nvContentPartPr>
            <p14:xfrm>
              <a:off x="3670300" y="3762375"/>
              <a:ext cx="231775" cy="485775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110"/>
            </p:blipFill>
            <p:spPr>
              <a:xfrm>
                <a:off x="3670300" y="3762375"/>
                <a:ext cx="231775" cy="485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1" p14:bwMode="auto">
            <p14:nvContentPartPr>
              <p14:cNvPr id="63" name="墨迹 62"/>
              <p14:cNvContentPartPr/>
              <p14:nvPr/>
            </p14:nvContentPartPr>
            <p14:xfrm>
              <a:off x="3775075" y="3902075"/>
              <a:ext cx="149225" cy="101600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112"/>
            </p:blipFill>
            <p:spPr>
              <a:xfrm>
                <a:off x="3775075" y="3902075"/>
                <a:ext cx="149225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3" p14:bwMode="auto">
            <p14:nvContentPartPr>
              <p14:cNvPr id="64" name="墨迹 63"/>
              <p14:cNvContentPartPr/>
              <p14:nvPr/>
            </p14:nvContentPartPr>
            <p14:xfrm>
              <a:off x="3829050" y="3870325"/>
              <a:ext cx="15875" cy="158750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114"/>
            </p:blipFill>
            <p:spPr>
              <a:xfrm>
                <a:off x="3829050" y="3870325"/>
                <a:ext cx="15875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5" p14:bwMode="auto">
            <p14:nvContentPartPr>
              <p14:cNvPr id="65" name="墨迹 64"/>
              <p14:cNvContentPartPr/>
              <p14:nvPr/>
            </p14:nvContentPartPr>
            <p14:xfrm>
              <a:off x="3848100" y="3813175"/>
              <a:ext cx="184150" cy="492125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116"/>
            </p:blipFill>
            <p:spPr>
              <a:xfrm>
                <a:off x="3848100" y="3813175"/>
                <a:ext cx="184150" cy="492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7" p14:bwMode="auto">
            <p14:nvContentPartPr>
              <p14:cNvPr id="66" name="墨迹 65"/>
              <p14:cNvContentPartPr/>
              <p14:nvPr/>
            </p14:nvContentPartPr>
            <p14:xfrm>
              <a:off x="2676525" y="4429125"/>
              <a:ext cx="266700" cy="355600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118"/>
            </p:blipFill>
            <p:spPr>
              <a:xfrm>
                <a:off x="2676525" y="4429125"/>
                <a:ext cx="266700" cy="355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9" p14:bwMode="auto">
            <p14:nvContentPartPr>
              <p14:cNvPr id="67" name="墨迹 66"/>
              <p14:cNvContentPartPr/>
              <p14:nvPr/>
            </p14:nvContentPartPr>
            <p14:xfrm>
              <a:off x="2762250" y="4460875"/>
              <a:ext cx="22225" cy="241300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120"/>
            </p:blipFill>
            <p:spPr>
              <a:xfrm>
                <a:off x="2762250" y="4460875"/>
                <a:ext cx="22225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1" p14:bwMode="auto">
            <p14:nvContentPartPr>
              <p14:cNvPr id="68" name="墨迹 67"/>
              <p14:cNvContentPartPr/>
              <p14:nvPr/>
            </p14:nvContentPartPr>
            <p14:xfrm>
              <a:off x="3108325" y="4343400"/>
              <a:ext cx="66675" cy="365125"/>
            </p14:xfrm>
          </p:contentPart>
        </mc:Choice>
        <mc:Fallback xmlns="">
          <p:pic>
            <p:nvPicPr>
              <p:cNvPr id="68" name="墨迹 67"/>
            </p:nvPicPr>
            <p:blipFill>
              <a:blip r:embed="rId122"/>
            </p:blipFill>
            <p:spPr>
              <a:xfrm>
                <a:off x="3108325" y="4343400"/>
                <a:ext cx="66675" cy="365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3" p14:bwMode="auto">
            <p14:nvContentPartPr>
              <p14:cNvPr id="69" name="墨迹 68"/>
              <p14:cNvContentPartPr/>
              <p14:nvPr/>
            </p14:nvContentPartPr>
            <p14:xfrm>
              <a:off x="3168650" y="4549775"/>
              <a:ext cx="130175" cy="206375"/>
            </p14:xfrm>
          </p:contentPart>
        </mc:Choice>
        <mc:Fallback xmlns="">
          <p:pic>
            <p:nvPicPr>
              <p:cNvPr id="69" name="墨迹 68"/>
            </p:nvPicPr>
            <p:blipFill>
              <a:blip r:embed="rId124"/>
            </p:blipFill>
            <p:spPr>
              <a:xfrm>
                <a:off x="3168650" y="4549775"/>
                <a:ext cx="130175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5" p14:bwMode="auto">
            <p14:nvContentPartPr>
              <p14:cNvPr id="70" name="墨迹 69"/>
              <p14:cNvContentPartPr/>
              <p14:nvPr/>
            </p14:nvContentPartPr>
            <p14:xfrm>
              <a:off x="3321050" y="4552950"/>
              <a:ext cx="165100" cy="50800"/>
            </p14:xfrm>
          </p:contentPart>
        </mc:Choice>
        <mc:Fallback xmlns="">
          <p:pic>
            <p:nvPicPr>
              <p:cNvPr id="70" name="墨迹 69"/>
            </p:nvPicPr>
            <p:blipFill>
              <a:blip r:embed="rId126"/>
            </p:blipFill>
            <p:spPr>
              <a:xfrm>
                <a:off x="3321050" y="4552950"/>
                <a:ext cx="16510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7" p14:bwMode="auto">
            <p14:nvContentPartPr>
              <p14:cNvPr id="71" name="墨迹 70"/>
              <p14:cNvContentPartPr/>
              <p14:nvPr/>
            </p14:nvContentPartPr>
            <p14:xfrm>
              <a:off x="3333750" y="4473575"/>
              <a:ext cx="92075" cy="415925"/>
            </p14:xfrm>
          </p:contentPart>
        </mc:Choice>
        <mc:Fallback xmlns="">
          <p:pic>
            <p:nvPicPr>
              <p:cNvPr id="71" name="墨迹 70"/>
            </p:nvPicPr>
            <p:blipFill>
              <a:blip r:embed="rId128"/>
            </p:blipFill>
            <p:spPr>
              <a:xfrm>
                <a:off x="3333750" y="4473575"/>
                <a:ext cx="92075" cy="415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9" p14:bwMode="auto">
            <p14:nvContentPartPr>
              <p14:cNvPr id="72" name="墨迹 71"/>
              <p14:cNvContentPartPr/>
              <p14:nvPr/>
            </p14:nvContentPartPr>
            <p14:xfrm>
              <a:off x="3479800" y="4425950"/>
              <a:ext cx="57150" cy="314325"/>
            </p14:xfrm>
          </p:contentPart>
        </mc:Choice>
        <mc:Fallback xmlns="">
          <p:pic>
            <p:nvPicPr>
              <p:cNvPr id="72" name="墨迹 71"/>
            </p:nvPicPr>
            <p:blipFill>
              <a:blip r:embed="rId130"/>
            </p:blipFill>
            <p:spPr>
              <a:xfrm>
                <a:off x="3479800" y="4425950"/>
                <a:ext cx="57150" cy="314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1" p14:bwMode="auto">
            <p14:nvContentPartPr>
              <p14:cNvPr id="73" name="墨迹 72"/>
              <p14:cNvContentPartPr/>
              <p14:nvPr/>
            </p14:nvContentPartPr>
            <p14:xfrm>
              <a:off x="3406775" y="4610100"/>
              <a:ext cx="149225" cy="25400"/>
            </p14:xfrm>
          </p:contentPart>
        </mc:Choice>
        <mc:Fallback xmlns="">
          <p:pic>
            <p:nvPicPr>
              <p:cNvPr id="73" name="墨迹 72"/>
            </p:nvPicPr>
            <p:blipFill>
              <a:blip r:embed="rId132"/>
            </p:blipFill>
            <p:spPr>
              <a:xfrm>
                <a:off x="3406775" y="4610100"/>
                <a:ext cx="149225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3" p14:bwMode="auto">
            <p14:nvContentPartPr>
              <p14:cNvPr id="74" name="墨迹 73"/>
              <p14:cNvContentPartPr/>
              <p14:nvPr/>
            </p14:nvContentPartPr>
            <p14:xfrm>
              <a:off x="3629025" y="4556125"/>
              <a:ext cx="95250" cy="9525"/>
            </p14:xfrm>
          </p:contentPart>
        </mc:Choice>
        <mc:Fallback xmlns="">
          <p:pic>
            <p:nvPicPr>
              <p:cNvPr id="74" name="墨迹 73"/>
            </p:nvPicPr>
            <p:blipFill>
              <a:blip r:embed="rId134"/>
            </p:blipFill>
            <p:spPr>
              <a:xfrm>
                <a:off x="3629025" y="4556125"/>
                <a:ext cx="95250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5" p14:bwMode="auto">
            <p14:nvContentPartPr>
              <p14:cNvPr id="75" name="墨迹 74"/>
              <p14:cNvContentPartPr/>
              <p14:nvPr/>
            </p14:nvContentPartPr>
            <p14:xfrm>
              <a:off x="3625850" y="4587875"/>
              <a:ext cx="85725" cy="60325"/>
            </p14:xfrm>
          </p:contentPart>
        </mc:Choice>
        <mc:Fallback xmlns="">
          <p:pic>
            <p:nvPicPr>
              <p:cNvPr id="75" name="墨迹 74"/>
            </p:nvPicPr>
            <p:blipFill>
              <a:blip r:embed="rId136"/>
            </p:blipFill>
            <p:spPr>
              <a:xfrm>
                <a:off x="3625850" y="4587875"/>
                <a:ext cx="85725" cy="60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7" p14:bwMode="auto">
            <p14:nvContentPartPr>
              <p14:cNvPr id="76" name="墨迹 75"/>
              <p14:cNvContentPartPr/>
              <p14:nvPr/>
            </p14:nvContentPartPr>
            <p14:xfrm>
              <a:off x="3667125" y="4479925"/>
              <a:ext cx="127000" cy="203200"/>
            </p14:xfrm>
          </p:contentPart>
        </mc:Choice>
        <mc:Fallback xmlns="">
          <p:pic>
            <p:nvPicPr>
              <p:cNvPr id="76" name="墨迹 75"/>
            </p:nvPicPr>
            <p:blipFill>
              <a:blip r:embed="rId138"/>
            </p:blipFill>
            <p:spPr>
              <a:xfrm>
                <a:off x="3667125" y="4479925"/>
                <a:ext cx="12700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9" p14:bwMode="auto">
            <p14:nvContentPartPr>
              <p14:cNvPr id="77" name="墨迹 76"/>
              <p14:cNvContentPartPr/>
              <p14:nvPr/>
            </p14:nvContentPartPr>
            <p14:xfrm>
              <a:off x="3825875" y="4486275"/>
              <a:ext cx="152400" cy="228600"/>
            </p14:xfrm>
          </p:contentPart>
        </mc:Choice>
        <mc:Fallback xmlns="">
          <p:pic>
            <p:nvPicPr>
              <p:cNvPr id="77" name="墨迹 76"/>
            </p:nvPicPr>
            <p:blipFill>
              <a:blip r:embed="rId140"/>
            </p:blipFill>
            <p:spPr>
              <a:xfrm>
                <a:off x="3825875" y="4486275"/>
                <a:ext cx="152400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1" p14:bwMode="auto">
            <p14:nvContentPartPr>
              <p14:cNvPr id="78" name="墨迹 77"/>
              <p14:cNvContentPartPr/>
              <p14:nvPr/>
            </p14:nvContentPartPr>
            <p14:xfrm>
              <a:off x="4022725" y="4333875"/>
              <a:ext cx="25400" cy="409575"/>
            </p14:xfrm>
          </p:contentPart>
        </mc:Choice>
        <mc:Fallback xmlns="">
          <p:pic>
            <p:nvPicPr>
              <p:cNvPr id="78" name="墨迹 77"/>
            </p:nvPicPr>
            <p:blipFill>
              <a:blip r:embed="rId142"/>
            </p:blipFill>
            <p:spPr>
              <a:xfrm>
                <a:off x="4022725" y="4333875"/>
                <a:ext cx="25400" cy="409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3" p14:bwMode="auto">
            <p14:nvContentPartPr>
              <p14:cNvPr id="79" name="墨迹 78"/>
              <p14:cNvContentPartPr/>
              <p14:nvPr/>
            </p14:nvContentPartPr>
            <p14:xfrm>
              <a:off x="4044950" y="4527550"/>
              <a:ext cx="139700" cy="60325"/>
            </p14:xfrm>
          </p:contentPart>
        </mc:Choice>
        <mc:Fallback xmlns="">
          <p:pic>
            <p:nvPicPr>
              <p:cNvPr id="79" name="墨迹 78"/>
            </p:nvPicPr>
            <p:blipFill>
              <a:blip r:embed="rId144"/>
            </p:blipFill>
            <p:spPr>
              <a:xfrm>
                <a:off x="4044950" y="4527550"/>
                <a:ext cx="139700" cy="60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5" p14:bwMode="auto">
            <p14:nvContentPartPr>
              <p14:cNvPr id="80" name="墨迹 79"/>
              <p14:cNvContentPartPr/>
              <p14:nvPr/>
            </p14:nvContentPartPr>
            <p14:xfrm>
              <a:off x="4165600" y="4384675"/>
              <a:ext cx="12700" cy="304800"/>
            </p14:xfrm>
          </p:contentPart>
        </mc:Choice>
        <mc:Fallback xmlns="">
          <p:pic>
            <p:nvPicPr>
              <p:cNvPr id="80" name="墨迹 79"/>
            </p:nvPicPr>
            <p:blipFill>
              <a:blip r:embed="rId146"/>
            </p:blipFill>
            <p:spPr>
              <a:xfrm>
                <a:off x="4165600" y="4384675"/>
                <a:ext cx="12700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7" p14:bwMode="auto">
            <p14:nvContentPartPr>
              <p14:cNvPr id="81" name="墨迹 80"/>
              <p14:cNvContentPartPr/>
              <p14:nvPr/>
            </p14:nvContentPartPr>
            <p14:xfrm>
              <a:off x="4276725" y="4273550"/>
              <a:ext cx="161925" cy="260350"/>
            </p14:xfrm>
          </p:contentPart>
        </mc:Choice>
        <mc:Fallback xmlns="">
          <p:pic>
            <p:nvPicPr>
              <p:cNvPr id="81" name="墨迹 80"/>
            </p:nvPicPr>
            <p:blipFill>
              <a:blip r:embed="rId148"/>
            </p:blipFill>
            <p:spPr>
              <a:xfrm>
                <a:off x="4276725" y="4273550"/>
                <a:ext cx="161925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9" p14:bwMode="auto">
            <p14:nvContentPartPr>
              <p14:cNvPr id="82" name="墨迹 81"/>
              <p14:cNvContentPartPr/>
              <p14:nvPr/>
            </p14:nvContentPartPr>
            <p14:xfrm>
              <a:off x="4330700" y="4559300"/>
              <a:ext cx="60325" cy="355600"/>
            </p14:xfrm>
          </p:contentPart>
        </mc:Choice>
        <mc:Fallback xmlns="">
          <p:pic>
            <p:nvPicPr>
              <p:cNvPr id="82" name="墨迹 81"/>
            </p:nvPicPr>
            <p:blipFill>
              <a:blip r:embed="rId150"/>
            </p:blipFill>
            <p:spPr>
              <a:xfrm>
                <a:off x="4330700" y="4559300"/>
                <a:ext cx="60325" cy="355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1" p14:bwMode="auto">
            <p14:nvContentPartPr>
              <p14:cNvPr id="83" name="墨迹 82"/>
              <p14:cNvContentPartPr/>
              <p14:nvPr/>
            </p14:nvContentPartPr>
            <p14:xfrm>
              <a:off x="4524375" y="4298950"/>
              <a:ext cx="165100" cy="139700"/>
            </p14:xfrm>
          </p:contentPart>
        </mc:Choice>
        <mc:Fallback xmlns="">
          <p:pic>
            <p:nvPicPr>
              <p:cNvPr id="83" name="墨迹 82"/>
            </p:nvPicPr>
            <p:blipFill>
              <a:blip r:embed="rId152"/>
            </p:blipFill>
            <p:spPr>
              <a:xfrm>
                <a:off x="4524375" y="4298950"/>
                <a:ext cx="16510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3" p14:bwMode="auto">
            <p14:nvContentPartPr>
              <p14:cNvPr id="84" name="墨迹 83"/>
              <p14:cNvContentPartPr/>
              <p14:nvPr/>
            </p14:nvContentPartPr>
            <p14:xfrm>
              <a:off x="4765675" y="4403725"/>
              <a:ext cx="28575" cy="101600"/>
            </p14:xfrm>
          </p:contentPart>
        </mc:Choice>
        <mc:Fallback xmlns="">
          <p:pic>
            <p:nvPicPr>
              <p:cNvPr id="84" name="墨迹 83"/>
            </p:nvPicPr>
            <p:blipFill>
              <a:blip r:embed="rId154"/>
            </p:blipFill>
            <p:spPr>
              <a:xfrm>
                <a:off x="4765675" y="4403725"/>
                <a:ext cx="28575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5" p14:bwMode="auto">
            <p14:nvContentPartPr>
              <p14:cNvPr id="85" name="墨迹 84"/>
              <p14:cNvContentPartPr/>
              <p14:nvPr/>
            </p14:nvContentPartPr>
            <p14:xfrm>
              <a:off x="4552950" y="4518025"/>
              <a:ext cx="104775" cy="190500"/>
            </p14:xfrm>
          </p:contentPart>
        </mc:Choice>
        <mc:Fallback xmlns="">
          <p:pic>
            <p:nvPicPr>
              <p:cNvPr id="85" name="墨迹 84"/>
            </p:nvPicPr>
            <p:blipFill>
              <a:blip r:embed="rId156"/>
            </p:blipFill>
            <p:spPr>
              <a:xfrm>
                <a:off x="4552950" y="4518025"/>
                <a:ext cx="104775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7" p14:bwMode="auto">
            <p14:nvContentPartPr>
              <p14:cNvPr id="86" name="墨迹 85"/>
              <p14:cNvContentPartPr/>
              <p14:nvPr/>
            </p14:nvContentPartPr>
            <p14:xfrm>
              <a:off x="4714875" y="4692650"/>
              <a:ext cx="15875" cy="53975"/>
            </p14:xfrm>
          </p:contentPart>
        </mc:Choice>
        <mc:Fallback xmlns="">
          <p:pic>
            <p:nvPicPr>
              <p:cNvPr id="86" name="墨迹 85"/>
            </p:nvPicPr>
            <p:blipFill>
              <a:blip r:embed="rId158"/>
            </p:blipFill>
            <p:spPr>
              <a:xfrm>
                <a:off x="4714875" y="4692650"/>
                <a:ext cx="15875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9" p14:bwMode="auto">
            <p14:nvContentPartPr>
              <p14:cNvPr id="87" name="墨迹 86"/>
              <p14:cNvContentPartPr/>
              <p14:nvPr/>
            </p14:nvContentPartPr>
            <p14:xfrm>
              <a:off x="4537075" y="4851400"/>
              <a:ext cx="158750" cy="155575"/>
            </p14:xfrm>
          </p:contentPart>
        </mc:Choice>
        <mc:Fallback xmlns="">
          <p:pic>
            <p:nvPicPr>
              <p:cNvPr id="87" name="墨迹 86"/>
            </p:nvPicPr>
            <p:blipFill>
              <a:blip r:embed="rId160"/>
            </p:blipFill>
            <p:spPr>
              <a:xfrm>
                <a:off x="4537075" y="4851400"/>
                <a:ext cx="158750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1" p14:bwMode="auto">
            <p14:nvContentPartPr>
              <p14:cNvPr id="88" name="墨迹 87"/>
              <p14:cNvContentPartPr/>
              <p14:nvPr/>
            </p14:nvContentPartPr>
            <p14:xfrm>
              <a:off x="6597650" y="3968750"/>
              <a:ext cx="307975" cy="276225"/>
            </p14:xfrm>
          </p:contentPart>
        </mc:Choice>
        <mc:Fallback xmlns="">
          <p:pic>
            <p:nvPicPr>
              <p:cNvPr id="88" name="墨迹 87"/>
            </p:nvPicPr>
            <p:blipFill>
              <a:blip r:embed="rId162"/>
            </p:blipFill>
            <p:spPr>
              <a:xfrm>
                <a:off x="6597650" y="3968750"/>
                <a:ext cx="307975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3" p14:bwMode="auto">
            <p14:nvContentPartPr>
              <p14:cNvPr id="89" name="墨迹 88"/>
              <p14:cNvContentPartPr/>
              <p14:nvPr/>
            </p14:nvContentPartPr>
            <p14:xfrm>
              <a:off x="6750050" y="4044950"/>
              <a:ext cx="6350" cy="360"/>
            </p14:xfrm>
          </p:contentPart>
        </mc:Choice>
        <mc:Fallback xmlns="">
          <p:pic>
            <p:nvPicPr>
              <p:cNvPr id="89" name="墨迹 88"/>
            </p:nvPicPr>
            <p:blipFill>
              <a:blip r:embed="rId62"/>
            </p:blipFill>
            <p:spPr>
              <a:xfrm>
                <a:off x="6750050" y="40449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4" p14:bwMode="auto">
            <p14:nvContentPartPr>
              <p14:cNvPr id="90" name="墨迹 89"/>
              <p14:cNvContentPartPr/>
              <p14:nvPr/>
            </p14:nvContentPartPr>
            <p14:xfrm>
              <a:off x="6962775" y="3959225"/>
              <a:ext cx="146050" cy="222250"/>
            </p14:xfrm>
          </p:contentPart>
        </mc:Choice>
        <mc:Fallback xmlns="">
          <p:pic>
            <p:nvPicPr>
              <p:cNvPr id="90" name="墨迹 89"/>
            </p:nvPicPr>
            <p:blipFill>
              <a:blip r:embed="rId165"/>
            </p:blipFill>
            <p:spPr>
              <a:xfrm>
                <a:off x="6962775" y="3959225"/>
                <a:ext cx="146050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6" p14:bwMode="auto">
            <p14:nvContentPartPr>
              <p14:cNvPr id="91" name="墨迹 90"/>
              <p14:cNvContentPartPr/>
              <p14:nvPr/>
            </p14:nvContentPartPr>
            <p14:xfrm>
              <a:off x="7121525" y="4035425"/>
              <a:ext cx="19050" cy="146050"/>
            </p14:xfrm>
          </p:contentPart>
        </mc:Choice>
        <mc:Fallback xmlns="">
          <p:pic>
            <p:nvPicPr>
              <p:cNvPr id="91" name="墨迹 90"/>
            </p:nvPicPr>
            <p:blipFill>
              <a:blip r:embed="rId167"/>
            </p:blipFill>
            <p:spPr>
              <a:xfrm>
                <a:off x="7121525" y="4035425"/>
                <a:ext cx="1905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8" p14:bwMode="auto">
            <p14:nvContentPartPr>
              <p14:cNvPr id="92" name="墨迹 91"/>
              <p14:cNvContentPartPr/>
              <p14:nvPr/>
            </p14:nvContentPartPr>
            <p14:xfrm>
              <a:off x="7137400" y="3965575"/>
              <a:ext cx="139700" cy="304800"/>
            </p14:xfrm>
          </p:contentPart>
        </mc:Choice>
        <mc:Fallback xmlns="">
          <p:pic>
            <p:nvPicPr>
              <p:cNvPr id="92" name="墨迹 91"/>
            </p:nvPicPr>
            <p:blipFill>
              <a:blip r:embed="rId169"/>
            </p:blipFill>
            <p:spPr>
              <a:xfrm>
                <a:off x="7137400" y="3965575"/>
                <a:ext cx="139700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0" p14:bwMode="auto">
            <p14:nvContentPartPr>
              <p14:cNvPr id="93" name="墨迹 92"/>
              <p14:cNvContentPartPr/>
              <p14:nvPr/>
            </p14:nvContentPartPr>
            <p14:xfrm>
              <a:off x="7315200" y="3898900"/>
              <a:ext cx="104775" cy="301625"/>
            </p14:xfrm>
          </p:contentPart>
        </mc:Choice>
        <mc:Fallback xmlns="">
          <p:pic>
            <p:nvPicPr>
              <p:cNvPr id="93" name="墨迹 92"/>
            </p:nvPicPr>
            <p:blipFill>
              <a:blip r:embed="rId171"/>
            </p:blipFill>
            <p:spPr>
              <a:xfrm>
                <a:off x="7315200" y="3898900"/>
                <a:ext cx="104775" cy="301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2" p14:bwMode="auto">
            <p14:nvContentPartPr>
              <p14:cNvPr id="94" name="墨迹 93"/>
              <p14:cNvContentPartPr/>
              <p14:nvPr/>
            </p14:nvContentPartPr>
            <p14:xfrm>
              <a:off x="7416800" y="3883025"/>
              <a:ext cx="174625" cy="288925"/>
            </p14:xfrm>
          </p:contentPart>
        </mc:Choice>
        <mc:Fallback xmlns="">
          <p:pic>
            <p:nvPicPr>
              <p:cNvPr id="94" name="墨迹 93"/>
            </p:nvPicPr>
            <p:blipFill>
              <a:blip r:embed="rId173"/>
            </p:blipFill>
            <p:spPr>
              <a:xfrm>
                <a:off x="7416800" y="3883025"/>
                <a:ext cx="174625" cy="288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4" p14:bwMode="auto">
            <p14:nvContentPartPr>
              <p14:cNvPr id="95" name="墨迹 94"/>
              <p14:cNvContentPartPr/>
              <p14:nvPr/>
            </p14:nvContentPartPr>
            <p14:xfrm>
              <a:off x="7553325" y="4089400"/>
              <a:ext cx="120650" cy="6350"/>
            </p14:xfrm>
          </p:contentPart>
        </mc:Choice>
        <mc:Fallback xmlns="">
          <p:pic>
            <p:nvPicPr>
              <p:cNvPr id="95" name="墨迹 94"/>
            </p:nvPicPr>
            <p:blipFill>
              <a:blip r:embed="rId175"/>
            </p:blipFill>
            <p:spPr>
              <a:xfrm>
                <a:off x="7553325" y="4089400"/>
                <a:ext cx="1206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6" p14:bwMode="auto">
            <p14:nvContentPartPr>
              <p14:cNvPr id="96" name="墨迹 95"/>
              <p14:cNvContentPartPr/>
              <p14:nvPr/>
            </p14:nvContentPartPr>
            <p14:xfrm>
              <a:off x="7540625" y="4175125"/>
              <a:ext cx="142875" cy="12700"/>
            </p14:xfrm>
          </p:contentPart>
        </mc:Choice>
        <mc:Fallback xmlns="">
          <p:pic>
            <p:nvPicPr>
              <p:cNvPr id="96" name="墨迹 95"/>
            </p:nvPicPr>
            <p:blipFill>
              <a:blip r:embed="rId177"/>
            </p:blipFill>
            <p:spPr>
              <a:xfrm>
                <a:off x="7540625" y="4175125"/>
                <a:ext cx="142875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8" p14:bwMode="auto">
            <p14:nvContentPartPr>
              <p14:cNvPr id="97" name="墨迹 96"/>
              <p14:cNvContentPartPr/>
              <p14:nvPr/>
            </p14:nvContentPartPr>
            <p14:xfrm>
              <a:off x="7604125" y="4019550"/>
              <a:ext cx="180975" cy="200025"/>
            </p14:xfrm>
          </p:contentPart>
        </mc:Choice>
        <mc:Fallback xmlns="">
          <p:pic>
            <p:nvPicPr>
              <p:cNvPr id="97" name="墨迹 96"/>
            </p:nvPicPr>
            <p:blipFill>
              <a:blip r:embed="rId179"/>
            </p:blipFill>
            <p:spPr>
              <a:xfrm>
                <a:off x="7604125" y="4019550"/>
                <a:ext cx="180975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0" p14:bwMode="auto">
            <p14:nvContentPartPr>
              <p14:cNvPr id="98" name="墨迹 97"/>
              <p14:cNvContentPartPr/>
              <p14:nvPr/>
            </p14:nvContentPartPr>
            <p14:xfrm>
              <a:off x="7893050" y="3876675"/>
              <a:ext cx="69850" cy="333375"/>
            </p14:xfrm>
          </p:contentPart>
        </mc:Choice>
        <mc:Fallback xmlns="">
          <p:pic>
            <p:nvPicPr>
              <p:cNvPr id="98" name="墨迹 97"/>
            </p:nvPicPr>
            <p:blipFill>
              <a:blip r:embed="rId181"/>
            </p:blipFill>
            <p:spPr>
              <a:xfrm>
                <a:off x="7893050" y="3876675"/>
                <a:ext cx="69850" cy="333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2" p14:bwMode="auto">
            <p14:nvContentPartPr>
              <p14:cNvPr id="99" name="墨迹 98"/>
              <p14:cNvContentPartPr/>
              <p14:nvPr/>
            </p14:nvContentPartPr>
            <p14:xfrm>
              <a:off x="7969250" y="4003675"/>
              <a:ext cx="139700" cy="168275"/>
            </p14:xfrm>
          </p:contentPart>
        </mc:Choice>
        <mc:Fallback xmlns="">
          <p:pic>
            <p:nvPicPr>
              <p:cNvPr id="99" name="墨迹 98"/>
            </p:nvPicPr>
            <p:blipFill>
              <a:blip r:embed="rId183"/>
            </p:blipFill>
            <p:spPr>
              <a:xfrm>
                <a:off x="7969250" y="4003675"/>
                <a:ext cx="139700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4" p14:bwMode="auto">
            <p14:nvContentPartPr>
              <p14:cNvPr id="100" name="墨迹 99"/>
              <p14:cNvContentPartPr/>
              <p14:nvPr/>
            </p14:nvContentPartPr>
            <p14:xfrm>
              <a:off x="8121650" y="3898900"/>
              <a:ext cx="231775" cy="254000"/>
            </p14:xfrm>
          </p:contentPart>
        </mc:Choice>
        <mc:Fallback xmlns="">
          <p:pic>
            <p:nvPicPr>
              <p:cNvPr id="100" name="墨迹 99"/>
            </p:nvPicPr>
            <p:blipFill>
              <a:blip r:embed="rId185"/>
            </p:blipFill>
            <p:spPr>
              <a:xfrm>
                <a:off x="8121650" y="3898900"/>
                <a:ext cx="231775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6" p14:bwMode="auto">
            <p14:nvContentPartPr>
              <p14:cNvPr id="101" name="墨迹 100"/>
              <p14:cNvContentPartPr/>
              <p14:nvPr/>
            </p14:nvContentPartPr>
            <p14:xfrm>
              <a:off x="8286750" y="3886200"/>
              <a:ext cx="47625" cy="266700"/>
            </p14:xfrm>
          </p:contentPart>
        </mc:Choice>
        <mc:Fallback xmlns="">
          <p:pic>
            <p:nvPicPr>
              <p:cNvPr id="101" name="墨迹 100"/>
            </p:nvPicPr>
            <p:blipFill>
              <a:blip r:embed="rId187"/>
            </p:blipFill>
            <p:spPr>
              <a:xfrm>
                <a:off x="8286750" y="3886200"/>
                <a:ext cx="47625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8" p14:bwMode="auto">
            <p14:nvContentPartPr>
              <p14:cNvPr id="102" name="墨迹 101"/>
              <p14:cNvContentPartPr/>
              <p14:nvPr/>
            </p14:nvContentPartPr>
            <p14:xfrm>
              <a:off x="8350250" y="3984625"/>
              <a:ext cx="247650" cy="209550"/>
            </p14:xfrm>
          </p:contentPart>
        </mc:Choice>
        <mc:Fallback xmlns="">
          <p:pic>
            <p:nvPicPr>
              <p:cNvPr id="102" name="墨迹 101"/>
            </p:nvPicPr>
            <p:blipFill>
              <a:blip r:embed="rId189"/>
            </p:blipFill>
            <p:spPr>
              <a:xfrm>
                <a:off x="8350250" y="3984625"/>
                <a:ext cx="24765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0" p14:bwMode="auto">
            <p14:nvContentPartPr>
              <p14:cNvPr id="103" name="墨迹 102"/>
              <p14:cNvContentPartPr/>
              <p14:nvPr/>
            </p14:nvContentPartPr>
            <p14:xfrm>
              <a:off x="8709025" y="4019550"/>
              <a:ext cx="66675" cy="6350"/>
            </p14:xfrm>
          </p:contentPart>
        </mc:Choice>
        <mc:Fallback xmlns="">
          <p:pic>
            <p:nvPicPr>
              <p:cNvPr id="103" name="墨迹 102"/>
            </p:nvPicPr>
            <p:blipFill>
              <a:blip r:embed="rId191"/>
            </p:blipFill>
            <p:spPr>
              <a:xfrm>
                <a:off x="8709025" y="4019550"/>
                <a:ext cx="66675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2" p14:bwMode="auto">
            <p14:nvContentPartPr>
              <p14:cNvPr id="104" name="墨迹 103"/>
              <p14:cNvContentPartPr/>
              <p14:nvPr/>
            </p14:nvContentPartPr>
            <p14:xfrm>
              <a:off x="8686800" y="4051300"/>
              <a:ext cx="98425" cy="19050"/>
            </p14:xfrm>
          </p:contentPart>
        </mc:Choice>
        <mc:Fallback xmlns="">
          <p:pic>
            <p:nvPicPr>
              <p:cNvPr id="104" name="墨迹 103"/>
            </p:nvPicPr>
            <p:blipFill>
              <a:blip r:embed="rId193"/>
            </p:blipFill>
            <p:spPr>
              <a:xfrm>
                <a:off x="8686800" y="4051300"/>
                <a:ext cx="98425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4" p14:bwMode="auto">
            <p14:nvContentPartPr>
              <p14:cNvPr id="105" name="墨迹 104"/>
              <p14:cNvContentPartPr/>
              <p14:nvPr/>
            </p14:nvContentPartPr>
            <p14:xfrm>
              <a:off x="8721725" y="3917950"/>
              <a:ext cx="114300" cy="215900"/>
            </p14:xfrm>
          </p:contentPart>
        </mc:Choice>
        <mc:Fallback xmlns="">
          <p:pic>
            <p:nvPicPr>
              <p:cNvPr id="105" name="墨迹 104"/>
            </p:nvPicPr>
            <p:blipFill>
              <a:blip r:embed="rId195"/>
            </p:blipFill>
            <p:spPr>
              <a:xfrm>
                <a:off x="8721725" y="3917950"/>
                <a:ext cx="114300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6" p14:bwMode="auto">
            <p14:nvContentPartPr>
              <p14:cNvPr id="106" name="墨迹 105"/>
              <p14:cNvContentPartPr/>
              <p14:nvPr/>
            </p14:nvContentPartPr>
            <p14:xfrm>
              <a:off x="8966200" y="3959225"/>
              <a:ext cx="117475" cy="158750"/>
            </p14:xfrm>
          </p:contentPart>
        </mc:Choice>
        <mc:Fallback xmlns="">
          <p:pic>
            <p:nvPicPr>
              <p:cNvPr id="106" name="墨迹 105"/>
            </p:nvPicPr>
            <p:blipFill>
              <a:blip r:embed="rId197"/>
            </p:blipFill>
            <p:spPr>
              <a:xfrm>
                <a:off x="8966200" y="3959225"/>
                <a:ext cx="117475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8" p14:bwMode="auto">
            <p14:nvContentPartPr>
              <p14:cNvPr id="107" name="墨迹 106"/>
              <p14:cNvContentPartPr/>
              <p14:nvPr/>
            </p14:nvContentPartPr>
            <p14:xfrm>
              <a:off x="9178925" y="4032250"/>
              <a:ext cx="41275" cy="114300"/>
            </p14:xfrm>
          </p:contentPart>
        </mc:Choice>
        <mc:Fallback xmlns="">
          <p:pic>
            <p:nvPicPr>
              <p:cNvPr id="107" name="墨迹 106"/>
            </p:nvPicPr>
            <p:blipFill>
              <a:blip r:embed="rId199"/>
            </p:blipFill>
            <p:spPr>
              <a:xfrm>
                <a:off x="9178925" y="4032250"/>
                <a:ext cx="41275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0" p14:bwMode="auto">
            <p14:nvContentPartPr>
              <p14:cNvPr id="108" name="墨迹 107"/>
              <p14:cNvContentPartPr/>
              <p14:nvPr/>
            </p14:nvContentPartPr>
            <p14:xfrm>
              <a:off x="8832850" y="3873500"/>
              <a:ext cx="136525" cy="146050"/>
            </p14:xfrm>
          </p:contentPart>
        </mc:Choice>
        <mc:Fallback xmlns="">
          <p:pic>
            <p:nvPicPr>
              <p:cNvPr id="108" name="墨迹 107"/>
            </p:nvPicPr>
            <p:blipFill>
              <a:blip r:embed="rId201"/>
            </p:blipFill>
            <p:spPr>
              <a:xfrm>
                <a:off x="8832850" y="3873500"/>
                <a:ext cx="136525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2" p14:bwMode="auto">
            <p14:nvContentPartPr>
              <p14:cNvPr id="109" name="墨迹 108"/>
              <p14:cNvContentPartPr/>
              <p14:nvPr/>
            </p14:nvContentPartPr>
            <p14:xfrm>
              <a:off x="8861425" y="4019550"/>
              <a:ext cx="111125" cy="215900"/>
            </p14:xfrm>
          </p:contentPart>
        </mc:Choice>
        <mc:Fallback xmlns="">
          <p:pic>
            <p:nvPicPr>
              <p:cNvPr id="109" name="墨迹 108"/>
            </p:nvPicPr>
            <p:blipFill>
              <a:blip r:embed="rId203"/>
            </p:blipFill>
            <p:spPr>
              <a:xfrm>
                <a:off x="8861425" y="4019550"/>
                <a:ext cx="111125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4" p14:bwMode="auto">
            <p14:nvContentPartPr>
              <p14:cNvPr id="110" name="墨迹 109"/>
              <p14:cNvContentPartPr/>
              <p14:nvPr/>
            </p14:nvContentPartPr>
            <p14:xfrm>
              <a:off x="9312275" y="3854450"/>
              <a:ext cx="98425" cy="247650"/>
            </p14:xfrm>
          </p:contentPart>
        </mc:Choice>
        <mc:Fallback xmlns="">
          <p:pic>
            <p:nvPicPr>
              <p:cNvPr id="110" name="墨迹 109"/>
            </p:nvPicPr>
            <p:blipFill>
              <a:blip r:embed="rId205"/>
            </p:blipFill>
            <p:spPr>
              <a:xfrm>
                <a:off x="9312275" y="3854450"/>
                <a:ext cx="98425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6" p14:bwMode="auto">
            <p14:nvContentPartPr>
              <p14:cNvPr id="111" name="墨迹 110"/>
              <p14:cNvContentPartPr/>
              <p14:nvPr/>
            </p14:nvContentPartPr>
            <p14:xfrm>
              <a:off x="9445625" y="4051300"/>
              <a:ext cx="60325" cy="120650"/>
            </p14:xfrm>
          </p:contentPart>
        </mc:Choice>
        <mc:Fallback xmlns="">
          <p:pic>
            <p:nvPicPr>
              <p:cNvPr id="111" name="墨迹 110"/>
            </p:nvPicPr>
            <p:blipFill>
              <a:blip r:embed="rId207"/>
            </p:blipFill>
            <p:spPr>
              <a:xfrm>
                <a:off x="9445625" y="4051300"/>
                <a:ext cx="60325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8" p14:bwMode="auto">
            <p14:nvContentPartPr>
              <p14:cNvPr id="112" name="墨迹 111"/>
              <p14:cNvContentPartPr/>
              <p14:nvPr/>
            </p14:nvContentPartPr>
            <p14:xfrm>
              <a:off x="9610725" y="3943350"/>
              <a:ext cx="114300" cy="123825"/>
            </p14:xfrm>
          </p:contentPart>
        </mc:Choice>
        <mc:Fallback xmlns="">
          <p:pic>
            <p:nvPicPr>
              <p:cNvPr id="112" name="墨迹 111"/>
            </p:nvPicPr>
            <p:blipFill>
              <a:blip r:embed="rId209"/>
            </p:blipFill>
            <p:spPr>
              <a:xfrm>
                <a:off x="9610725" y="3943350"/>
                <a:ext cx="114300" cy="123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0" p14:bwMode="auto">
            <p14:nvContentPartPr>
              <p14:cNvPr id="113" name="墨迹 112"/>
              <p14:cNvContentPartPr/>
              <p14:nvPr/>
            </p14:nvContentPartPr>
            <p14:xfrm>
              <a:off x="9661525" y="3879850"/>
              <a:ext cx="269875" cy="339725"/>
            </p14:xfrm>
          </p:contentPart>
        </mc:Choice>
        <mc:Fallback xmlns="">
          <p:pic>
            <p:nvPicPr>
              <p:cNvPr id="113" name="墨迹 112"/>
            </p:nvPicPr>
            <p:blipFill>
              <a:blip r:embed="rId211"/>
            </p:blipFill>
            <p:spPr>
              <a:xfrm>
                <a:off x="9661525" y="3879850"/>
                <a:ext cx="269875" cy="339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2" p14:bwMode="auto">
            <p14:nvContentPartPr>
              <p14:cNvPr id="114" name="墨迹 113"/>
              <p14:cNvContentPartPr/>
              <p14:nvPr/>
            </p14:nvContentPartPr>
            <p14:xfrm>
              <a:off x="2682875" y="4994275"/>
              <a:ext cx="212725" cy="276225"/>
            </p14:xfrm>
          </p:contentPart>
        </mc:Choice>
        <mc:Fallback xmlns="">
          <p:pic>
            <p:nvPicPr>
              <p:cNvPr id="114" name="墨迹 113"/>
            </p:nvPicPr>
            <p:blipFill>
              <a:blip r:embed="rId213"/>
            </p:blipFill>
            <p:spPr>
              <a:xfrm>
                <a:off x="2682875" y="4994275"/>
                <a:ext cx="212725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4" p14:bwMode="auto">
            <p14:nvContentPartPr>
              <p14:cNvPr id="115" name="墨迹 114"/>
              <p14:cNvContentPartPr/>
              <p14:nvPr/>
            </p14:nvContentPartPr>
            <p14:xfrm>
              <a:off x="3025775" y="4838700"/>
              <a:ext cx="111125" cy="327025"/>
            </p14:xfrm>
          </p:contentPart>
        </mc:Choice>
        <mc:Fallback xmlns="">
          <p:pic>
            <p:nvPicPr>
              <p:cNvPr id="115" name="墨迹 114"/>
            </p:nvPicPr>
            <p:blipFill>
              <a:blip r:embed="rId215"/>
            </p:blipFill>
            <p:spPr>
              <a:xfrm>
                <a:off x="3025775" y="4838700"/>
                <a:ext cx="111125" cy="327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6" p14:bwMode="auto">
            <p14:nvContentPartPr>
              <p14:cNvPr id="116" name="墨迹 115"/>
              <p14:cNvContentPartPr/>
              <p14:nvPr/>
            </p14:nvContentPartPr>
            <p14:xfrm>
              <a:off x="3149600" y="5013325"/>
              <a:ext cx="98425" cy="184150"/>
            </p14:xfrm>
          </p:contentPart>
        </mc:Choice>
        <mc:Fallback xmlns="">
          <p:pic>
            <p:nvPicPr>
              <p:cNvPr id="116" name="墨迹 115"/>
            </p:nvPicPr>
            <p:blipFill>
              <a:blip r:embed="rId217"/>
            </p:blipFill>
            <p:spPr>
              <a:xfrm>
                <a:off x="3149600" y="5013325"/>
                <a:ext cx="98425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8" p14:bwMode="auto">
            <p14:nvContentPartPr>
              <p14:cNvPr id="117" name="墨迹 116"/>
              <p14:cNvContentPartPr/>
              <p14:nvPr/>
            </p14:nvContentPartPr>
            <p14:xfrm>
              <a:off x="3241675" y="5051425"/>
              <a:ext cx="152400" cy="28575"/>
            </p14:xfrm>
          </p:contentPart>
        </mc:Choice>
        <mc:Fallback xmlns="">
          <p:pic>
            <p:nvPicPr>
              <p:cNvPr id="117" name="墨迹 116"/>
            </p:nvPicPr>
            <p:blipFill>
              <a:blip r:embed="rId219"/>
            </p:blipFill>
            <p:spPr>
              <a:xfrm>
                <a:off x="3241675" y="5051425"/>
                <a:ext cx="152400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0" p14:bwMode="auto">
            <p14:nvContentPartPr>
              <p14:cNvPr id="118" name="墨迹 117"/>
              <p14:cNvContentPartPr/>
              <p14:nvPr/>
            </p14:nvContentPartPr>
            <p14:xfrm>
              <a:off x="3311525" y="4927600"/>
              <a:ext cx="38100" cy="346075"/>
            </p14:xfrm>
          </p:contentPart>
        </mc:Choice>
        <mc:Fallback xmlns="">
          <p:pic>
            <p:nvPicPr>
              <p:cNvPr id="118" name="墨迹 117"/>
            </p:nvPicPr>
            <p:blipFill>
              <a:blip r:embed="rId221"/>
            </p:blipFill>
            <p:spPr>
              <a:xfrm>
                <a:off x="3311525" y="4927600"/>
                <a:ext cx="38100" cy="346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2" p14:bwMode="auto">
            <p14:nvContentPartPr>
              <p14:cNvPr id="119" name="墨迹 118"/>
              <p14:cNvContentPartPr/>
              <p14:nvPr/>
            </p14:nvContentPartPr>
            <p14:xfrm>
              <a:off x="3429000" y="4902200"/>
              <a:ext cx="76200" cy="285750"/>
            </p14:xfrm>
          </p:contentPart>
        </mc:Choice>
        <mc:Fallback xmlns="">
          <p:pic>
            <p:nvPicPr>
              <p:cNvPr id="119" name="墨迹 118"/>
            </p:nvPicPr>
            <p:blipFill>
              <a:blip r:embed="rId223"/>
            </p:blipFill>
            <p:spPr>
              <a:xfrm>
                <a:off x="3429000" y="4902200"/>
                <a:ext cx="76200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4" p14:bwMode="auto">
            <p14:nvContentPartPr>
              <p14:cNvPr id="120" name="墨迹 119"/>
              <p14:cNvContentPartPr/>
              <p14:nvPr/>
            </p14:nvContentPartPr>
            <p14:xfrm>
              <a:off x="3378200" y="5022850"/>
              <a:ext cx="174625" cy="22225"/>
            </p14:xfrm>
          </p:contentPart>
        </mc:Choice>
        <mc:Fallback xmlns="">
          <p:pic>
            <p:nvPicPr>
              <p:cNvPr id="120" name="墨迹 119"/>
            </p:nvPicPr>
            <p:blipFill>
              <a:blip r:embed="rId225"/>
            </p:blipFill>
            <p:spPr>
              <a:xfrm>
                <a:off x="3378200" y="5022850"/>
                <a:ext cx="174625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6" p14:bwMode="auto">
            <p14:nvContentPartPr>
              <p14:cNvPr id="121" name="墨迹 120"/>
              <p14:cNvContentPartPr/>
              <p14:nvPr/>
            </p14:nvContentPartPr>
            <p14:xfrm>
              <a:off x="3559175" y="5038725"/>
              <a:ext cx="123825" cy="28575"/>
            </p14:xfrm>
          </p:contentPart>
        </mc:Choice>
        <mc:Fallback xmlns="">
          <p:pic>
            <p:nvPicPr>
              <p:cNvPr id="121" name="墨迹 120"/>
            </p:nvPicPr>
            <p:blipFill>
              <a:blip r:embed="rId227"/>
            </p:blipFill>
            <p:spPr>
              <a:xfrm>
                <a:off x="3559175" y="5038725"/>
                <a:ext cx="123825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8" p14:bwMode="auto">
            <p14:nvContentPartPr>
              <p14:cNvPr id="122" name="墨迹 121"/>
              <p14:cNvContentPartPr/>
              <p14:nvPr/>
            </p14:nvContentPartPr>
            <p14:xfrm>
              <a:off x="3536950" y="5070475"/>
              <a:ext cx="149225" cy="66675"/>
            </p14:xfrm>
          </p:contentPart>
        </mc:Choice>
        <mc:Fallback xmlns="">
          <p:pic>
            <p:nvPicPr>
              <p:cNvPr id="122" name="墨迹 121"/>
            </p:nvPicPr>
            <p:blipFill>
              <a:blip r:embed="rId229"/>
            </p:blipFill>
            <p:spPr>
              <a:xfrm>
                <a:off x="3536950" y="5070475"/>
                <a:ext cx="149225" cy="66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0" p14:bwMode="auto">
            <p14:nvContentPartPr>
              <p14:cNvPr id="123" name="墨迹 122"/>
              <p14:cNvContentPartPr/>
              <p14:nvPr/>
            </p14:nvContentPartPr>
            <p14:xfrm>
              <a:off x="3641725" y="4959350"/>
              <a:ext cx="149225" cy="250825"/>
            </p14:xfrm>
          </p:contentPart>
        </mc:Choice>
        <mc:Fallback xmlns="">
          <p:pic>
            <p:nvPicPr>
              <p:cNvPr id="123" name="墨迹 122"/>
            </p:nvPicPr>
            <p:blipFill>
              <a:blip r:embed="rId231"/>
            </p:blipFill>
            <p:spPr>
              <a:xfrm>
                <a:off x="3641725" y="4959350"/>
                <a:ext cx="149225" cy="250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2" p14:bwMode="auto">
            <p14:nvContentPartPr>
              <p14:cNvPr id="124" name="墨迹 123"/>
              <p14:cNvContentPartPr/>
              <p14:nvPr/>
            </p14:nvContentPartPr>
            <p14:xfrm>
              <a:off x="3873500" y="4908550"/>
              <a:ext cx="88900" cy="295275"/>
            </p14:xfrm>
          </p:contentPart>
        </mc:Choice>
        <mc:Fallback xmlns="">
          <p:pic>
            <p:nvPicPr>
              <p:cNvPr id="124" name="墨迹 123"/>
            </p:nvPicPr>
            <p:blipFill>
              <a:blip r:embed="rId233"/>
            </p:blipFill>
            <p:spPr>
              <a:xfrm>
                <a:off x="3873500" y="4908550"/>
                <a:ext cx="88900" cy="295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4" p14:bwMode="auto">
            <p14:nvContentPartPr>
              <p14:cNvPr id="125" name="墨迹 124"/>
              <p14:cNvContentPartPr/>
              <p14:nvPr/>
            </p14:nvContentPartPr>
            <p14:xfrm>
              <a:off x="3940175" y="5045075"/>
              <a:ext cx="111125" cy="177800"/>
            </p14:xfrm>
          </p:contentPart>
        </mc:Choice>
        <mc:Fallback xmlns="">
          <p:pic>
            <p:nvPicPr>
              <p:cNvPr id="125" name="墨迹 124"/>
            </p:nvPicPr>
            <p:blipFill>
              <a:blip r:embed="rId235"/>
            </p:blipFill>
            <p:spPr>
              <a:xfrm>
                <a:off x="3940175" y="5045075"/>
                <a:ext cx="111125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6" p14:bwMode="auto">
            <p14:nvContentPartPr>
              <p14:cNvPr id="126" name="墨迹 125"/>
              <p14:cNvContentPartPr/>
              <p14:nvPr/>
            </p14:nvContentPartPr>
            <p14:xfrm>
              <a:off x="4041775" y="5076825"/>
              <a:ext cx="142875" cy="34925"/>
            </p14:xfrm>
          </p:contentPart>
        </mc:Choice>
        <mc:Fallback xmlns="">
          <p:pic>
            <p:nvPicPr>
              <p:cNvPr id="126" name="墨迹 125"/>
            </p:nvPicPr>
            <p:blipFill>
              <a:blip r:embed="rId237"/>
            </p:blipFill>
            <p:spPr>
              <a:xfrm>
                <a:off x="4041775" y="5076825"/>
                <a:ext cx="142875" cy="34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8" p14:bwMode="auto">
            <p14:nvContentPartPr>
              <p14:cNvPr id="127" name="墨迹 126"/>
              <p14:cNvContentPartPr/>
              <p14:nvPr/>
            </p14:nvContentPartPr>
            <p14:xfrm>
              <a:off x="4044950" y="4937125"/>
              <a:ext cx="111125" cy="422275"/>
            </p14:xfrm>
          </p:contentPart>
        </mc:Choice>
        <mc:Fallback xmlns="">
          <p:pic>
            <p:nvPicPr>
              <p:cNvPr id="127" name="墨迹 126"/>
            </p:nvPicPr>
            <p:blipFill>
              <a:blip r:embed="rId239"/>
            </p:blipFill>
            <p:spPr>
              <a:xfrm>
                <a:off x="4044950" y="4937125"/>
                <a:ext cx="111125" cy="422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0" p14:bwMode="auto">
            <p14:nvContentPartPr>
              <p14:cNvPr id="128" name="墨迹 127"/>
              <p14:cNvContentPartPr/>
              <p14:nvPr/>
            </p14:nvContentPartPr>
            <p14:xfrm>
              <a:off x="4181475" y="4946650"/>
              <a:ext cx="130175" cy="276225"/>
            </p14:xfrm>
          </p:contentPart>
        </mc:Choice>
        <mc:Fallback xmlns="">
          <p:pic>
            <p:nvPicPr>
              <p:cNvPr id="128" name="墨迹 127"/>
            </p:nvPicPr>
            <p:blipFill>
              <a:blip r:embed="rId241"/>
            </p:blipFill>
            <p:spPr>
              <a:xfrm>
                <a:off x="4181475" y="4946650"/>
                <a:ext cx="130175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2" p14:bwMode="auto">
            <p14:nvContentPartPr>
              <p14:cNvPr id="129" name="墨迹 128"/>
              <p14:cNvContentPartPr/>
              <p14:nvPr/>
            </p14:nvContentPartPr>
            <p14:xfrm>
              <a:off x="4340225" y="5130800"/>
              <a:ext cx="69850" cy="34925"/>
            </p14:xfrm>
          </p:contentPart>
        </mc:Choice>
        <mc:Fallback xmlns="">
          <p:pic>
            <p:nvPicPr>
              <p:cNvPr id="129" name="墨迹 128"/>
            </p:nvPicPr>
            <p:blipFill>
              <a:blip r:embed="rId243"/>
            </p:blipFill>
            <p:spPr>
              <a:xfrm>
                <a:off x="4340225" y="5130800"/>
                <a:ext cx="69850" cy="34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4" p14:bwMode="auto">
            <p14:nvContentPartPr>
              <p14:cNvPr id="130" name="墨迹 129"/>
              <p14:cNvContentPartPr/>
              <p14:nvPr/>
            </p14:nvContentPartPr>
            <p14:xfrm>
              <a:off x="4346575" y="5191125"/>
              <a:ext cx="130175" cy="15875"/>
            </p14:xfrm>
          </p:contentPart>
        </mc:Choice>
        <mc:Fallback xmlns="">
          <p:pic>
            <p:nvPicPr>
              <p:cNvPr id="130" name="墨迹 129"/>
            </p:nvPicPr>
            <p:blipFill>
              <a:blip r:embed="rId245"/>
            </p:blipFill>
            <p:spPr>
              <a:xfrm>
                <a:off x="4346575" y="5191125"/>
                <a:ext cx="130175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6" p14:bwMode="auto">
            <p14:nvContentPartPr>
              <p14:cNvPr id="131" name="墨迹 130"/>
              <p14:cNvContentPartPr/>
              <p14:nvPr/>
            </p14:nvContentPartPr>
            <p14:xfrm>
              <a:off x="4438650" y="5143500"/>
              <a:ext cx="104775" cy="139700"/>
            </p14:xfrm>
          </p:contentPart>
        </mc:Choice>
        <mc:Fallback xmlns="">
          <p:pic>
            <p:nvPicPr>
              <p:cNvPr id="131" name="墨迹 130"/>
            </p:nvPicPr>
            <p:blipFill>
              <a:blip r:embed="rId247"/>
            </p:blipFill>
            <p:spPr>
              <a:xfrm>
                <a:off x="4438650" y="5143500"/>
                <a:ext cx="104775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8" p14:bwMode="auto">
            <p14:nvContentPartPr>
              <p14:cNvPr id="132" name="墨迹 131"/>
              <p14:cNvContentPartPr/>
              <p14:nvPr/>
            </p14:nvContentPartPr>
            <p14:xfrm>
              <a:off x="4559300" y="5067300"/>
              <a:ext cx="12700" cy="250825"/>
            </p14:xfrm>
          </p:contentPart>
        </mc:Choice>
        <mc:Fallback xmlns="">
          <p:pic>
            <p:nvPicPr>
              <p:cNvPr id="132" name="墨迹 131"/>
            </p:nvPicPr>
            <p:blipFill>
              <a:blip r:embed="rId249"/>
            </p:blipFill>
            <p:spPr>
              <a:xfrm>
                <a:off x="4559300" y="5067300"/>
                <a:ext cx="12700" cy="250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0" p14:bwMode="auto">
            <p14:nvContentPartPr>
              <p14:cNvPr id="133" name="墨迹 132"/>
              <p14:cNvContentPartPr/>
              <p14:nvPr/>
            </p14:nvContentPartPr>
            <p14:xfrm>
              <a:off x="4549775" y="5184775"/>
              <a:ext cx="130175" cy="31750"/>
            </p14:xfrm>
          </p:contentPart>
        </mc:Choice>
        <mc:Fallback xmlns="">
          <p:pic>
            <p:nvPicPr>
              <p:cNvPr id="133" name="墨迹 132"/>
            </p:nvPicPr>
            <p:blipFill>
              <a:blip r:embed="rId251"/>
            </p:blipFill>
            <p:spPr>
              <a:xfrm>
                <a:off x="4549775" y="5184775"/>
                <a:ext cx="130175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2" p14:bwMode="auto">
            <p14:nvContentPartPr>
              <p14:cNvPr id="134" name="墨迹 133"/>
              <p14:cNvContentPartPr/>
              <p14:nvPr/>
            </p14:nvContentPartPr>
            <p14:xfrm>
              <a:off x="4670425" y="5060950"/>
              <a:ext cx="28575" cy="222250"/>
            </p14:xfrm>
          </p:contentPart>
        </mc:Choice>
        <mc:Fallback xmlns="">
          <p:pic>
            <p:nvPicPr>
              <p:cNvPr id="134" name="墨迹 133"/>
            </p:nvPicPr>
            <p:blipFill>
              <a:blip r:embed="rId253"/>
            </p:blipFill>
            <p:spPr>
              <a:xfrm>
                <a:off x="4670425" y="5060950"/>
                <a:ext cx="28575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4" p14:bwMode="auto">
            <p14:nvContentPartPr>
              <p14:cNvPr id="135" name="墨迹 134"/>
              <p14:cNvContentPartPr/>
              <p14:nvPr/>
            </p14:nvContentPartPr>
            <p14:xfrm>
              <a:off x="4784725" y="5108575"/>
              <a:ext cx="107950" cy="38100"/>
            </p14:xfrm>
          </p:contentPart>
        </mc:Choice>
        <mc:Fallback xmlns="">
          <p:pic>
            <p:nvPicPr>
              <p:cNvPr id="135" name="墨迹 134"/>
            </p:nvPicPr>
            <p:blipFill>
              <a:blip r:embed="rId255"/>
            </p:blipFill>
            <p:spPr>
              <a:xfrm>
                <a:off x="4784725" y="5108575"/>
                <a:ext cx="10795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6" p14:bwMode="auto">
            <p14:nvContentPartPr>
              <p14:cNvPr id="136" name="墨迹 135"/>
              <p14:cNvContentPartPr/>
              <p14:nvPr/>
            </p14:nvContentPartPr>
            <p14:xfrm>
              <a:off x="4765675" y="5175250"/>
              <a:ext cx="139700" cy="9525"/>
            </p14:xfrm>
          </p:contentPart>
        </mc:Choice>
        <mc:Fallback xmlns="">
          <p:pic>
            <p:nvPicPr>
              <p:cNvPr id="136" name="墨迹 135"/>
            </p:nvPicPr>
            <p:blipFill>
              <a:blip r:embed="rId257"/>
            </p:blipFill>
            <p:spPr>
              <a:xfrm>
                <a:off x="4765675" y="5175250"/>
                <a:ext cx="139700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8" p14:bwMode="auto">
            <p14:nvContentPartPr>
              <p14:cNvPr id="137" name="墨迹 136"/>
              <p14:cNvContentPartPr/>
              <p14:nvPr/>
            </p14:nvContentPartPr>
            <p14:xfrm>
              <a:off x="4841875" y="4975225"/>
              <a:ext cx="200025" cy="285750"/>
            </p14:xfrm>
          </p:contentPart>
        </mc:Choice>
        <mc:Fallback xmlns="">
          <p:pic>
            <p:nvPicPr>
              <p:cNvPr id="137" name="墨迹 136"/>
            </p:nvPicPr>
            <p:blipFill>
              <a:blip r:embed="rId259"/>
            </p:blipFill>
            <p:spPr>
              <a:xfrm>
                <a:off x="4841875" y="4975225"/>
                <a:ext cx="200025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0" p14:bwMode="auto">
            <p14:nvContentPartPr>
              <p14:cNvPr id="138" name="墨迹 137"/>
              <p14:cNvContentPartPr/>
              <p14:nvPr/>
            </p14:nvContentPartPr>
            <p14:xfrm>
              <a:off x="5073650" y="5124450"/>
              <a:ext cx="136525" cy="203200"/>
            </p14:xfrm>
          </p:contentPart>
        </mc:Choice>
        <mc:Fallback xmlns="">
          <p:pic>
            <p:nvPicPr>
              <p:cNvPr id="138" name="墨迹 137"/>
            </p:nvPicPr>
            <p:blipFill>
              <a:blip r:embed="rId261"/>
            </p:blipFill>
            <p:spPr>
              <a:xfrm>
                <a:off x="5073650" y="5124450"/>
                <a:ext cx="136525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2" p14:bwMode="auto">
            <p14:nvContentPartPr>
              <p14:cNvPr id="139" name="墨迹 138"/>
              <p14:cNvContentPartPr/>
              <p14:nvPr/>
            </p14:nvContentPartPr>
            <p14:xfrm>
              <a:off x="5248275" y="4997450"/>
              <a:ext cx="25400" cy="327025"/>
            </p14:xfrm>
          </p:contentPart>
        </mc:Choice>
        <mc:Fallback xmlns="">
          <p:pic>
            <p:nvPicPr>
              <p:cNvPr id="139" name="墨迹 138"/>
            </p:nvPicPr>
            <p:blipFill>
              <a:blip r:embed="rId263"/>
            </p:blipFill>
            <p:spPr>
              <a:xfrm>
                <a:off x="5248275" y="4997450"/>
                <a:ext cx="25400" cy="327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4" p14:bwMode="auto">
            <p14:nvContentPartPr>
              <p14:cNvPr id="140" name="墨迹 139"/>
              <p14:cNvContentPartPr/>
              <p14:nvPr/>
            </p14:nvContentPartPr>
            <p14:xfrm>
              <a:off x="5260975" y="5156200"/>
              <a:ext cx="130175" cy="28575"/>
            </p14:xfrm>
          </p:contentPart>
        </mc:Choice>
        <mc:Fallback xmlns="">
          <p:pic>
            <p:nvPicPr>
              <p:cNvPr id="140" name="墨迹 139"/>
            </p:nvPicPr>
            <p:blipFill>
              <a:blip r:embed="rId265"/>
            </p:blipFill>
            <p:spPr>
              <a:xfrm>
                <a:off x="5260975" y="5156200"/>
                <a:ext cx="130175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6" p14:bwMode="auto">
            <p14:nvContentPartPr>
              <p14:cNvPr id="141" name="墨迹 140"/>
              <p14:cNvContentPartPr/>
              <p14:nvPr/>
            </p14:nvContentPartPr>
            <p14:xfrm>
              <a:off x="5375275" y="5035550"/>
              <a:ext cx="25400" cy="260350"/>
            </p14:xfrm>
          </p:contentPart>
        </mc:Choice>
        <mc:Fallback xmlns="">
          <p:pic>
            <p:nvPicPr>
              <p:cNvPr id="141" name="墨迹 140"/>
            </p:nvPicPr>
            <p:blipFill>
              <a:blip r:embed="rId267"/>
            </p:blipFill>
            <p:spPr>
              <a:xfrm>
                <a:off x="5375275" y="5035550"/>
                <a:ext cx="25400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8" p14:bwMode="auto">
            <p14:nvContentPartPr>
              <p14:cNvPr id="142" name="墨迹 141"/>
              <p14:cNvContentPartPr/>
              <p14:nvPr/>
            </p14:nvContentPartPr>
            <p14:xfrm>
              <a:off x="5441950" y="5102225"/>
              <a:ext cx="117475" cy="38100"/>
            </p14:xfrm>
          </p:contentPart>
        </mc:Choice>
        <mc:Fallback xmlns="">
          <p:pic>
            <p:nvPicPr>
              <p:cNvPr id="142" name="墨迹 141"/>
            </p:nvPicPr>
            <p:blipFill>
              <a:blip r:embed="rId269"/>
            </p:blipFill>
            <p:spPr>
              <a:xfrm>
                <a:off x="5441950" y="5102225"/>
                <a:ext cx="117475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0" p14:bwMode="auto">
            <p14:nvContentPartPr>
              <p14:cNvPr id="143" name="墨迹 142"/>
              <p14:cNvContentPartPr/>
              <p14:nvPr/>
            </p14:nvContentPartPr>
            <p14:xfrm>
              <a:off x="5464175" y="5191125"/>
              <a:ext cx="136525" cy="6350"/>
            </p14:xfrm>
          </p:contentPart>
        </mc:Choice>
        <mc:Fallback xmlns="">
          <p:pic>
            <p:nvPicPr>
              <p:cNvPr id="143" name="墨迹 142"/>
            </p:nvPicPr>
            <p:blipFill>
              <a:blip r:embed="rId271"/>
            </p:blipFill>
            <p:spPr>
              <a:xfrm>
                <a:off x="5464175" y="5191125"/>
                <a:ext cx="136525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2" p14:bwMode="auto">
            <p14:nvContentPartPr>
              <p14:cNvPr id="144" name="墨迹 143"/>
              <p14:cNvContentPartPr/>
              <p14:nvPr/>
            </p14:nvContentPartPr>
            <p14:xfrm>
              <a:off x="5591175" y="5102225"/>
              <a:ext cx="104775" cy="158750"/>
            </p14:xfrm>
          </p:contentPart>
        </mc:Choice>
        <mc:Fallback xmlns="">
          <p:pic>
            <p:nvPicPr>
              <p:cNvPr id="144" name="墨迹 143"/>
            </p:nvPicPr>
            <p:blipFill>
              <a:blip r:embed="rId273"/>
            </p:blipFill>
            <p:spPr>
              <a:xfrm>
                <a:off x="5591175" y="5102225"/>
                <a:ext cx="104775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4" p14:bwMode="auto">
            <p14:nvContentPartPr>
              <p14:cNvPr id="145" name="墨迹 144"/>
              <p14:cNvContentPartPr/>
              <p14:nvPr/>
            </p14:nvContentPartPr>
            <p14:xfrm>
              <a:off x="5730875" y="4991100"/>
              <a:ext cx="25400" cy="377825"/>
            </p14:xfrm>
          </p:contentPart>
        </mc:Choice>
        <mc:Fallback xmlns="">
          <p:pic>
            <p:nvPicPr>
              <p:cNvPr id="145" name="墨迹 144"/>
            </p:nvPicPr>
            <p:blipFill>
              <a:blip r:embed="rId275"/>
            </p:blipFill>
            <p:spPr>
              <a:xfrm>
                <a:off x="5730875" y="4991100"/>
                <a:ext cx="25400" cy="377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6" p14:bwMode="auto">
            <p14:nvContentPartPr>
              <p14:cNvPr id="146" name="墨迹 145"/>
              <p14:cNvContentPartPr/>
              <p14:nvPr/>
            </p14:nvContentPartPr>
            <p14:xfrm>
              <a:off x="5749925" y="5102225"/>
              <a:ext cx="133350" cy="69850"/>
            </p14:xfrm>
          </p:contentPart>
        </mc:Choice>
        <mc:Fallback xmlns="">
          <p:pic>
            <p:nvPicPr>
              <p:cNvPr id="146" name="墨迹 145"/>
            </p:nvPicPr>
            <p:blipFill>
              <a:blip r:embed="rId277"/>
            </p:blipFill>
            <p:spPr>
              <a:xfrm>
                <a:off x="5749925" y="5102225"/>
                <a:ext cx="13335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8" p14:bwMode="auto">
            <p14:nvContentPartPr>
              <p14:cNvPr id="147" name="墨迹 146"/>
              <p14:cNvContentPartPr/>
              <p14:nvPr/>
            </p14:nvContentPartPr>
            <p14:xfrm>
              <a:off x="5864225" y="5045075"/>
              <a:ext cx="38100" cy="301625"/>
            </p14:xfrm>
          </p:contentPart>
        </mc:Choice>
        <mc:Fallback xmlns="">
          <p:pic>
            <p:nvPicPr>
              <p:cNvPr id="147" name="墨迹 146"/>
            </p:nvPicPr>
            <p:blipFill>
              <a:blip r:embed="rId279"/>
            </p:blipFill>
            <p:spPr>
              <a:xfrm>
                <a:off x="5864225" y="5045075"/>
                <a:ext cx="38100" cy="301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0" p14:bwMode="auto">
            <p14:nvContentPartPr>
              <p14:cNvPr id="148" name="墨迹 147"/>
              <p14:cNvContentPartPr/>
              <p14:nvPr/>
            </p14:nvContentPartPr>
            <p14:xfrm>
              <a:off x="4343400" y="5470525"/>
              <a:ext cx="149225" cy="174625"/>
            </p14:xfrm>
          </p:contentPart>
        </mc:Choice>
        <mc:Fallback xmlns="">
          <p:pic>
            <p:nvPicPr>
              <p:cNvPr id="148" name="墨迹 147"/>
            </p:nvPicPr>
            <p:blipFill>
              <a:blip r:embed="rId281"/>
            </p:blipFill>
            <p:spPr>
              <a:xfrm>
                <a:off x="4343400" y="5470525"/>
                <a:ext cx="149225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2" p14:bwMode="auto">
            <p14:nvContentPartPr>
              <p14:cNvPr id="149" name="墨迹 148"/>
              <p14:cNvContentPartPr/>
              <p14:nvPr/>
            </p14:nvContentPartPr>
            <p14:xfrm>
              <a:off x="4521200" y="5549900"/>
              <a:ext cx="88900" cy="3175"/>
            </p14:xfrm>
          </p:contentPart>
        </mc:Choice>
        <mc:Fallback xmlns="">
          <p:pic>
            <p:nvPicPr>
              <p:cNvPr id="149" name="墨迹 148"/>
            </p:nvPicPr>
            <p:blipFill>
              <a:blip r:embed="rId283"/>
            </p:blipFill>
            <p:spPr>
              <a:xfrm>
                <a:off x="4521200" y="5549900"/>
                <a:ext cx="88900" cy="3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4" p14:bwMode="auto">
            <p14:nvContentPartPr>
              <p14:cNvPr id="150" name="墨迹 149"/>
              <p14:cNvContentPartPr/>
              <p14:nvPr/>
            </p14:nvContentPartPr>
            <p14:xfrm>
              <a:off x="4530725" y="5594350"/>
              <a:ext cx="152400" cy="9525"/>
            </p14:xfrm>
          </p:contentPart>
        </mc:Choice>
        <mc:Fallback xmlns="">
          <p:pic>
            <p:nvPicPr>
              <p:cNvPr id="150" name="墨迹 149"/>
            </p:nvPicPr>
            <p:blipFill>
              <a:blip r:embed="rId285"/>
            </p:blipFill>
            <p:spPr>
              <a:xfrm>
                <a:off x="4530725" y="5594350"/>
                <a:ext cx="152400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6" p14:bwMode="auto">
            <p14:nvContentPartPr>
              <p14:cNvPr id="151" name="墨迹 150"/>
              <p14:cNvContentPartPr/>
              <p14:nvPr/>
            </p14:nvContentPartPr>
            <p14:xfrm>
              <a:off x="4702175" y="5400675"/>
              <a:ext cx="92075" cy="215900"/>
            </p14:xfrm>
          </p:contentPart>
        </mc:Choice>
        <mc:Fallback xmlns="">
          <p:pic>
            <p:nvPicPr>
              <p:cNvPr id="151" name="墨迹 150"/>
            </p:nvPicPr>
            <p:blipFill>
              <a:blip r:embed="rId287"/>
            </p:blipFill>
            <p:spPr>
              <a:xfrm>
                <a:off x="4702175" y="5400675"/>
                <a:ext cx="92075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8" p14:bwMode="auto">
            <p14:nvContentPartPr>
              <p14:cNvPr id="152" name="墨迹 151"/>
              <p14:cNvContentPartPr/>
              <p14:nvPr/>
            </p14:nvContentPartPr>
            <p14:xfrm>
              <a:off x="4883150" y="5597525"/>
              <a:ext cx="15875" cy="120650"/>
            </p14:xfrm>
          </p:contentPart>
        </mc:Choice>
        <mc:Fallback xmlns="">
          <p:pic>
            <p:nvPicPr>
              <p:cNvPr id="152" name="墨迹 151"/>
            </p:nvPicPr>
            <p:blipFill>
              <a:blip r:embed="rId289"/>
            </p:blipFill>
            <p:spPr>
              <a:xfrm>
                <a:off x="4883150" y="5597525"/>
                <a:ext cx="15875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0" p14:bwMode="auto">
            <p14:nvContentPartPr>
              <p14:cNvPr id="153" name="墨迹 152"/>
              <p14:cNvContentPartPr/>
              <p14:nvPr/>
            </p14:nvContentPartPr>
            <p14:xfrm>
              <a:off x="5006975" y="5565775"/>
              <a:ext cx="149225" cy="168275"/>
            </p14:xfrm>
          </p:contentPart>
        </mc:Choice>
        <mc:Fallback xmlns="">
          <p:pic>
            <p:nvPicPr>
              <p:cNvPr id="153" name="墨迹 152"/>
            </p:nvPicPr>
            <p:blipFill>
              <a:blip r:embed="rId291"/>
            </p:blipFill>
            <p:spPr>
              <a:xfrm>
                <a:off x="5006975" y="5565775"/>
                <a:ext cx="149225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2" p14:bwMode="auto">
            <p14:nvContentPartPr>
              <p14:cNvPr id="154" name="墨迹 153"/>
              <p14:cNvContentPartPr/>
              <p14:nvPr/>
            </p14:nvContentPartPr>
            <p14:xfrm>
              <a:off x="5219700" y="5540375"/>
              <a:ext cx="101600" cy="3175"/>
            </p14:xfrm>
          </p:contentPart>
        </mc:Choice>
        <mc:Fallback xmlns="">
          <p:pic>
            <p:nvPicPr>
              <p:cNvPr id="154" name="墨迹 153"/>
            </p:nvPicPr>
            <p:blipFill>
              <a:blip r:embed="rId293"/>
            </p:blipFill>
            <p:spPr>
              <a:xfrm>
                <a:off x="5219700" y="5540375"/>
                <a:ext cx="101600" cy="3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4" p14:bwMode="auto">
            <p14:nvContentPartPr>
              <p14:cNvPr id="155" name="墨迹 154"/>
              <p14:cNvContentPartPr/>
              <p14:nvPr/>
            </p14:nvContentPartPr>
            <p14:xfrm>
              <a:off x="5232400" y="5607050"/>
              <a:ext cx="127000" cy="12700"/>
            </p14:xfrm>
          </p:contentPart>
        </mc:Choice>
        <mc:Fallback xmlns="">
          <p:pic>
            <p:nvPicPr>
              <p:cNvPr id="155" name="墨迹 154"/>
            </p:nvPicPr>
            <p:blipFill>
              <a:blip r:embed="rId295"/>
            </p:blipFill>
            <p:spPr>
              <a:xfrm>
                <a:off x="5232400" y="5607050"/>
                <a:ext cx="1270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6" p14:bwMode="auto">
            <p14:nvContentPartPr>
              <p14:cNvPr id="156" name="墨迹 155"/>
              <p14:cNvContentPartPr/>
              <p14:nvPr/>
            </p14:nvContentPartPr>
            <p14:xfrm>
              <a:off x="5381625" y="5534025"/>
              <a:ext cx="66675" cy="155575"/>
            </p14:xfrm>
          </p:contentPart>
        </mc:Choice>
        <mc:Fallback xmlns="">
          <p:pic>
            <p:nvPicPr>
              <p:cNvPr id="156" name="墨迹 155"/>
            </p:nvPicPr>
            <p:blipFill>
              <a:blip r:embed="rId297"/>
            </p:blipFill>
            <p:spPr>
              <a:xfrm>
                <a:off x="5381625" y="5534025"/>
                <a:ext cx="66675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8" p14:bwMode="auto">
            <p14:nvContentPartPr>
              <p14:cNvPr id="157" name="墨迹 156"/>
              <p14:cNvContentPartPr/>
              <p14:nvPr/>
            </p14:nvContentPartPr>
            <p14:xfrm>
              <a:off x="5556250" y="5651500"/>
              <a:ext cx="9525" cy="92075"/>
            </p14:xfrm>
          </p:contentPart>
        </mc:Choice>
        <mc:Fallback xmlns="">
          <p:pic>
            <p:nvPicPr>
              <p:cNvPr id="157" name="墨迹 156"/>
            </p:nvPicPr>
            <p:blipFill>
              <a:blip r:embed="rId299"/>
            </p:blipFill>
            <p:spPr>
              <a:xfrm>
                <a:off x="5556250" y="5651500"/>
                <a:ext cx="9525" cy="92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0" p14:bwMode="auto">
            <p14:nvContentPartPr>
              <p14:cNvPr id="158" name="墨迹 157"/>
              <p14:cNvContentPartPr/>
              <p14:nvPr/>
            </p14:nvContentPartPr>
            <p14:xfrm>
              <a:off x="5619750" y="5530850"/>
              <a:ext cx="139700" cy="200025"/>
            </p14:xfrm>
          </p:contentPart>
        </mc:Choice>
        <mc:Fallback xmlns="">
          <p:pic>
            <p:nvPicPr>
              <p:cNvPr id="158" name="墨迹 157"/>
            </p:nvPicPr>
            <p:blipFill>
              <a:blip r:embed="rId301"/>
            </p:blipFill>
            <p:spPr>
              <a:xfrm>
                <a:off x="5619750" y="5530850"/>
                <a:ext cx="139700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2" p14:bwMode="auto">
            <p14:nvContentPartPr>
              <p14:cNvPr id="159" name="墨迹 158"/>
              <p14:cNvContentPartPr/>
              <p14:nvPr/>
            </p14:nvContentPartPr>
            <p14:xfrm>
              <a:off x="5775325" y="5553075"/>
              <a:ext cx="104775" cy="22225"/>
            </p14:xfrm>
          </p:contentPart>
        </mc:Choice>
        <mc:Fallback xmlns="">
          <p:pic>
            <p:nvPicPr>
              <p:cNvPr id="159" name="墨迹 158"/>
            </p:nvPicPr>
            <p:blipFill>
              <a:blip r:embed="rId303"/>
            </p:blipFill>
            <p:spPr>
              <a:xfrm>
                <a:off x="5775325" y="5553075"/>
                <a:ext cx="104775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4" p14:bwMode="auto">
            <p14:nvContentPartPr>
              <p14:cNvPr id="160" name="墨迹 159"/>
              <p14:cNvContentPartPr/>
              <p14:nvPr/>
            </p14:nvContentPartPr>
            <p14:xfrm>
              <a:off x="5816600" y="5616575"/>
              <a:ext cx="111125" cy="15875"/>
            </p14:xfrm>
          </p:contentPart>
        </mc:Choice>
        <mc:Fallback xmlns="">
          <p:pic>
            <p:nvPicPr>
              <p:cNvPr id="160" name="墨迹 159"/>
            </p:nvPicPr>
            <p:blipFill>
              <a:blip r:embed="rId305"/>
            </p:blipFill>
            <p:spPr>
              <a:xfrm>
                <a:off x="5816600" y="5616575"/>
                <a:ext cx="111125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6" p14:bwMode="auto">
            <p14:nvContentPartPr>
              <p14:cNvPr id="161" name="墨迹 160"/>
              <p14:cNvContentPartPr/>
              <p14:nvPr/>
            </p14:nvContentPartPr>
            <p14:xfrm>
              <a:off x="5934075" y="5553075"/>
              <a:ext cx="139700" cy="165100"/>
            </p14:xfrm>
          </p:contentPart>
        </mc:Choice>
        <mc:Fallback xmlns="">
          <p:pic>
            <p:nvPicPr>
              <p:cNvPr id="161" name="墨迹 160"/>
            </p:nvPicPr>
            <p:blipFill>
              <a:blip r:embed="rId307"/>
            </p:blipFill>
            <p:spPr>
              <a:xfrm>
                <a:off x="5934075" y="5553075"/>
                <a:ext cx="13970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8" p14:bwMode="auto">
            <p14:nvContentPartPr>
              <p14:cNvPr id="162" name="墨迹 161"/>
              <p14:cNvContentPartPr/>
              <p14:nvPr/>
            </p14:nvContentPartPr>
            <p14:xfrm>
              <a:off x="4375150" y="5683250"/>
              <a:ext cx="98425" cy="273050"/>
            </p14:xfrm>
          </p:contentPart>
        </mc:Choice>
        <mc:Fallback xmlns="">
          <p:pic>
            <p:nvPicPr>
              <p:cNvPr id="162" name="墨迹 161"/>
            </p:nvPicPr>
            <p:blipFill>
              <a:blip r:embed="rId309"/>
            </p:blipFill>
            <p:spPr>
              <a:xfrm>
                <a:off x="4375150" y="5683250"/>
                <a:ext cx="98425" cy="273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0" p14:bwMode="auto">
            <p14:nvContentPartPr>
              <p14:cNvPr id="163" name="墨迹 162"/>
              <p14:cNvContentPartPr/>
              <p14:nvPr/>
            </p14:nvContentPartPr>
            <p14:xfrm>
              <a:off x="4524375" y="5807075"/>
              <a:ext cx="88900" cy="15875"/>
            </p14:xfrm>
          </p:contentPart>
        </mc:Choice>
        <mc:Fallback xmlns="">
          <p:pic>
            <p:nvPicPr>
              <p:cNvPr id="163" name="墨迹 162"/>
            </p:nvPicPr>
            <p:blipFill>
              <a:blip r:embed="rId311"/>
            </p:blipFill>
            <p:spPr>
              <a:xfrm>
                <a:off x="4524375" y="5807075"/>
                <a:ext cx="88900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2" p14:bwMode="auto">
            <p14:nvContentPartPr>
              <p14:cNvPr id="164" name="墨迹 163"/>
              <p14:cNvContentPartPr/>
              <p14:nvPr/>
            </p14:nvContentPartPr>
            <p14:xfrm>
              <a:off x="4540250" y="5864225"/>
              <a:ext cx="146050" cy="15875"/>
            </p14:xfrm>
          </p:contentPart>
        </mc:Choice>
        <mc:Fallback xmlns="">
          <p:pic>
            <p:nvPicPr>
              <p:cNvPr id="164" name="墨迹 163"/>
            </p:nvPicPr>
            <p:blipFill>
              <a:blip r:embed="rId313"/>
            </p:blipFill>
            <p:spPr>
              <a:xfrm>
                <a:off x="4540250" y="5864225"/>
                <a:ext cx="146050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4" p14:bwMode="auto">
            <p14:nvContentPartPr>
              <p14:cNvPr id="165" name="墨迹 164"/>
              <p14:cNvContentPartPr/>
              <p14:nvPr/>
            </p14:nvContentPartPr>
            <p14:xfrm>
              <a:off x="4679950" y="5816600"/>
              <a:ext cx="174625" cy="142875"/>
            </p14:xfrm>
          </p:contentPart>
        </mc:Choice>
        <mc:Fallback xmlns="">
          <p:pic>
            <p:nvPicPr>
              <p:cNvPr id="165" name="墨迹 164"/>
            </p:nvPicPr>
            <p:blipFill>
              <a:blip r:embed="rId315"/>
            </p:blipFill>
            <p:spPr>
              <a:xfrm>
                <a:off x="4679950" y="5816600"/>
                <a:ext cx="17462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6" p14:bwMode="auto">
            <p14:nvContentPartPr>
              <p14:cNvPr id="166" name="墨迹 165"/>
              <p14:cNvContentPartPr/>
              <p14:nvPr/>
            </p14:nvContentPartPr>
            <p14:xfrm>
              <a:off x="4911725" y="5899150"/>
              <a:ext cx="3175" cy="114300"/>
            </p14:xfrm>
          </p:contentPart>
        </mc:Choice>
        <mc:Fallback xmlns="">
          <p:pic>
            <p:nvPicPr>
              <p:cNvPr id="166" name="墨迹 165"/>
            </p:nvPicPr>
            <p:blipFill>
              <a:blip r:embed="rId317"/>
            </p:blipFill>
            <p:spPr>
              <a:xfrm>
                <a:off x="4911725" y="5899150"/>
                <a:ext cx="3175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8" p14:bwMode="auto">
            <p14:nvContentPartPr>
              <p14:cNvPr id="167" name="墨迹 166"/>
              <p14:cNvContentPartPr/>
              <p14:nvPr/>
            </p14:nvContentPartPr>
            <p14:xfrm>
              <a:off x="5000625" y="5759450"/>
              <a:ext cx="85725" cy="244475"/>
            </p14:xfrm>
          </p:contentPart>
        </mc:Choice>
        <mc:Fallback xmlns="">
          <p:pic>
            <p:nvPicPr>
              <p:cNvPr id="167" name="墨迹 166"/>
            </p:nvPicPr>
            <p:blipFill>
              <a:blip r:embed="rId319"/>
            </p:blipFill>
            <p:spPr>
              <a:xfrm>
                <a:off x="5000625" y="5759450"/>
                <a:ext cx="85725" cy="244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0" p14:bwMode="auto">
            <p14:nvContentPartPr>
              <p14:cNvPr id="168" name="墨迹 167"/>
              <p14:cNvContentPartPr/>
              <p14:nvPr/>
            </p14:nvContentPartPr>
            <p14:xfrm>
              <a:off x="5114925" y="5886450"/>
              <a:ext cx="6350" cy="360"/>
            </p14:xfrm>
          </p:contentPart>
        </mc:Choice>
        <mc:Fallback xmlns="">
          <p:pic>
            <p:nvPicPr>
              <p:cNvPr id="168" name="墨迹 167"/>
            </p:nvPicPr>
            <p:blipFill>
              <a:blip r:embed="rId62"/>
            </p:blipFill>
            <p:spPr>
              <a:xfrm>
                <a:off x="5114925" y="58864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1" p14:bwMode="auto">
            <p14:nvContentPartPr>
              <p14:cNvPr id="169" name="墨迹 168"/>
              <p14:cNvContentPartPr/>
              <p14:nvPr/>
            </p14:nvContentPartPr>
            <p14:xfrm>
              <a:off x="5127625" y="5959475"/>
              <a:ext cx="136525" cy="15875"/>
            </p14:xfrm>
          </p:contentPart>
        </mc:Choice>
        <mc:Fallback xmlns="">
          <p:pic>
            <p:nvPicPr>
              <p:cNvPr id="169" name="墨迹 168"/>
            </p:nvPicPr>
            <p:blipFill>
              <a:blip r:embed="rId322"/>
            </p:blipFill>
            <p:spPr>
              <a:xfrm>
                <a:off x="5127625" y="5959475"/>
                <a:ext cx="136525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3" p14:bwMode="auto">
            <p14:nvContentPartPr>
              <p14:cNvPr id="170" name="墨迹 169"/>
              <p14:cNvContentPartPr/>
              <p14:nvPr/>
            </p14:nvContentPartPr>
            <p14:xfrm>
              <a:off x="5276850" y="5765800"/>
              <a:ext cx="85725" cy="193675"/>
            </p14:xfrm>
          </p:contentPart>
        </mc:Choice>
        <mc:Fallback xmlns="">
          <p:pic>
            <p:nvPicPr>
              <p:cNvPr id="170" name="墨迹 169"/>
            </p:nvPicPr>
            <p:blipFill>
              <a:blip r:embed="rId324"/>
            </p:blipFill>
            <p:spPr>
              <a:xfrm>
                <a:off x="5276850" y="5765800"/>
                <a:ext cx="85725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5" p14:bwMode="auto">
            <p14:nvContentPartPr>
              <p14:cNvPr id="171" name="墨迹 170"/>
              <p14:cNvContentPartPr/>
              <p14:nvPr/>
            </p14:nvContentPartPr>
            <p14:xfrm>
              <a:off x="5429250" y="5905500"/>
              <a:ext cx="3175" cy="107950"/>
            </p14:xfrm>
          </p:contentPart>
        </mc:Choice>
        <mc:Fallback xmlns="">
          <p:pic>
            <p:nvPicPr>
              <p:cNvPr id="171" name="墨迹 170"/>
            </p:nvPicPr>
            <p:blipFill>
              <a:blip r:embed="rId326"/>
            </p:blipFill>
            <p:spPr>
              <a:xfrm>
                <a:off x="5429250" y="5905500"/>
                <a:ext cx="3175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7" p14:bwMode="auto">
            <p14:nvContentPartPr>
              <p14:cNvPr id="172" name="墨迹 171"/>
              <p14:cNvContentPartPr/>
              <p14:nvPr/>
            </p14:nvContentPartPr>
            <p14:xfrm>
              <a:off x="5508625" y="5778500"/>
              <a:ext cx="63500" cy="228600"/>
            </p14:xfrm>
          </p:contentPart>
        </mc:Choice>
        <mc:Fallback xmlns="">
          <p:pic>
            <p:nvPicPr>
              <p:cNvPr id="172" name="墨迹 171"/>
            </p:nvPicPr>
            <p:blipFill>
              <a:blip r:embed="rId328"/>
            </p:blipFill>
            <p:spPr>
              <a:xfrm>
                <a:off x="5508625" y="5778500"/>
                <a:ext cx="63500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9" p14:bwMode="auto">
            <p14:nvContentPartPr>
              <p14:cNvPr id="173" name="墨迹 172"/>
              <p14:cNvContentPartPr/>
              <p14:nvPr/>
            </p14:nvContentPartPr>
            <p14:xfrm>
              <a:off x="5603875" y="5895975"/>
              <a:ext cx="101600" cy="6350"/>
            </p14:xfrm>
          </p:contentPart>
        </mc:Choice>
        <mc:Fallback xmlns="">
          <p:pic>
            <p:nvPicPr>
              <p:cNvPr id="173" name="墨迹 172"/>
            </p:nvPicPr>
            <p:blipFill>
              <a:blip r:embed="rId330"/>
            </p:blipFill>
            <p:spPr>
              <a:xfrm>
                <a:off x="5603875" y="5895975"/>
                <a:ext cx="10160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1" p14:bwMode="auto">
            <p14:nvContentPartPr>
              <p14:cNvPr id="174" name="墨迹 173"/>
              <p14:cNvContentPartPr/>
              <p14:nvPr/>
            </p14:nvContentPartPr>
            <p14:xfrm>
              <a:off x="5622925" y="5953125"/>
              <a:ext cx="149225" cy="9525"/>
            </p14:xfrm>
          </p:contentPart>
        </mc:Choice>
        <mc:Fallback xmlns="">
          <p:pic>
            <p:nvPicPr>
              <p:cNvPr id="174" name="墨迹 173"/>
            </p:nvPicPr>
            <p:blipFill>
              <a:blip r:embed="rId332"/>
            </p:blipFill>
            <p:spPr>
              <a:xfrm>
                <a:off x="5622925" y="5953125"/>
                <a:ext cx="149225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3" p14:bwMode="auto">
            <p14:nvContentPartPr>
              <p14:cNvPr id="175" name="墨迹 174"/>
              <p14:cNvContentPartPr/>
              <p14:nvPr/>
            </p14:nvContentPartPr>
            <p14:xfrm>
              <a:off x="5772150" y="5880100"/>
              <a:ext cx="146050" cy="146050"/>
            </p14:xfrm>
          </p:contentPart>
        </mc:Choice>
        <mc:Fallback xmlns="">
          <p:pic>
            <p:nvPicPr>
              <p:cNvPr id="175" name="墨迹 174"/>
            </p:nvPicPr>
            <p:blipFill>
              <a:blip r:embed="rId334"/>
            </p:blipFill>
            <p:spPr>
              <a:xfrm>
                <a:off x="5772150" y="5880100"/>
                <a:ext cx="14605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5" p14:bwMode="auto">
            <p14:nvContentPartPr>
              <p14:cNvPr id="176" name="墨迹 175"/>
              <p14:cNvContentPartPr/>
              <p14:nvPr/>
            </p14:nvContentPartPr>
            <p14:xfrm>
              <a:off x="4406900" y="6108700"/>
              <a:ext cx="152400" cy="177800"/>
            </p14:xfrm>
          </p:contentPart>
        </mc:Choice>
        <mc:Fallback xmlns="">
          <p:pic>
            <p:nvPicPr>
              <p:cNvPr id="176" name="墨迹 175"/>
            </p:nvPicPr>
            <p:blipFill>
              <a:blip r:embed="rId336"/>
            </p:blipFill>
            <p:spPr>
              <a:xfrm>
                <a:off x="4406900" y="6108700"/>
                <a:ext cx="15240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7" p14:bwMode="auto">
            <p14:nvContentPartPr>
              <p14:cNvPr id="177" name="墨迹 176"/>
              <p14:cNvContentPartPr/>
              <p14:nvPr/>
            </p14:nvContentPartPr>
            <p14:xfrm>
              <a:off x="4603750" y="6130925"/>
              <a:ext cx="6350" cy="360"/>
            </p14:xfrm>
          </p:contentPart>
        </mc:Choice>
        <mc:Fallback xmlns="">
          <p:pic>
            <p:nvPicPr>
              <p:cNvPr id="177" name="墨迹 176"/>
            </p:nvPicPr>
            <p:blipFill>
              <a:blip r:embed="rId62"/>
            </p:blipFill>
            <p:spPr>
              <a:xfrm>
                <a:off x="4603750" y="61309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8" p14:bwMode="auto">
            <p14:nvContentPartPr>
              <p14:cNvPr id="178" name="墨迹 177"/>
              <p14:cNvContentPartPr/>
              <p14:nvPr/>
            </p14:nvContentPartPr>
            <p14:xfrm>
              <a:off x="4603750" y="6223000"/>
              <a:ext cx="123825" cy="9525"/>
            </p14:xfrm>
          </p:contentPart>
        </mc:Choice>
        <mc:Fallback xmlns="">
          <p:pic>
            <p:nvPicPr>
              <p:cNvPr id="178" name="墨迹 177"/>
            </p:nvPicPr>
            <p:blipFill>
              <a:blip r:embed="rId339"/>
            </p:blipFill>
            <p:spPr>
              <a:xfrm>
                <a:off x="4603750" y="6223000"/>
                <a:ext cx="123825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0" p14:bwMode="auto">
            <p14:nvContentPartPr>
              <p14:cNvPr id="179" name="墨迹 178"/>
              <p14:cNvContentPartPr/>
              <p14:nvPr/>
            </p14:nvContentPartPr>
            <p14:xfrm>
              <a:off x="4784725" y="6124575"/>
              <a:ext cx="146050" cy="149225"/>
            </p14:xfrm>
          </p:contentPart>
        </mc:Choice>
        <mc:Fallback xmlns="">
          <p:pic>
            <p:nvPicPr>
              <p:cNvPr id="179" name="墨迹 178"/>
            </p:nvPicPr>
            <p:blipFill>
              <a:blip r:embed="rId341"/>
            </p:blipFill>
            <p:spPr>
              <a:xfrm>
                <a:off x="4784725" y="6124575"/>
                <a:ext cx="146050" cy="149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2" p14:bwMode="auto">
            <p14:nvContentPartPr>
              <p14:cNvPr id="180" name="墨迹 179"/>
              <p14:cNvContentPartPr/>
              <p14:nvPr/>
            </p14:nvContentPartPr>
            <p14:xfrm>
              <a:off x="5010150" y="6226175"/>
              <a:ext cx="34925" cy="76200"/>
            </p14:xfrm>
          </p:contentPart>
        </mc:Choice>
        <mc:Fallback xmlns="">
          <p:pic>
            <p:nvPicPr>
              <p:cNvPr id="180" name="墨迹 179"/>
            </p:nvPicPr>
            <p:blipFill>
              <a:blip r:embed="rId343"/>
            </p:blipFill>
            <p:spPr>
              <a:xfrm>
                <a:off x="5010150" y="6226175"/>
                <a:ext cx="34925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4" p14:bwMode="auto">
            <p14:nvContentPartPr>
              <p14:cNvPr id="181" name="墨迹 180"/>
              <p14:cNvContentPartPr/>
              <p14:nvPr/>
            </p14:nvContentPartPr>
            <p14:xfrm>
              <a:off x="5121275" y="6169025"/>
              <a:ext cx="107950" cy="123825"/>
            </p14:xfrm>
          </p:contentPart>
        </mc:Choice>
        <mc:Fallback xmlns="">
          <p:pic>
            <p:nvPicPr>
              <p:cNvPr id="181" name="墨迹 180"/>
            </p:nvPicPr>
            <p:blipFill>
              <a:blip r:embed="rId345"/>
            </p:blipFill>
            <p:spPr>
              <a:xfrm>
                <a:off x="5121275" y="6169025"/>
                <a:ext cx="107950" cy="123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6" p14:bwMode="auto">
            <p14:nvContentPartPr>
              <p14:cNvPr id="182" name="墨迹 181"/>
              <p14:cNvContentPartPr/>
              <p14:nvPr/>
            </p14:nvContentPartPr>
            <p14:xfrm>
              <a:off x="5327650" y="6181725"/>
              <a:ext cx="79375" cy="22225"/>
            </p14:xfrm>
          </p:contentPart>
        </mc:Choice>
        <mc:Fallback xmlns="">
          <p:pic>
            <p:nvPicPr>
              <p:cNvPr id="182" name="墨迹 181"/>
            </p:nvPicPr>
            <p:blipFill>
              <a:blip r:embed="rId347"/>
            </p:blipFill>
            <p:spPr>
              <a:xfrm>
                <a:off x="5327650" y="6181725"/>
                <a:ext cx="79375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8" p14:bwMode="auto">
            <p14:nvContentPartPr>
              <p14:cNvPr id="183" name="墨迹 182"/>
              <p14:cNvContentPartPr/>
              <p14:nvPr/>
            </p14:nvContentPartPr>
            <p14:xfrm>
              <a:off x="5359400" y="6251575"/>
              <a:ext cx="6350" cy="360"/>
            </p14:xfrm>
          </p:contentPart>
        </mc:Choice>
        <mc:Fallback xmlns="">
          <p:pic>
            <p:nvPicPr>
              <p:cNvPr id="183" name="墨迹 182"/>
            </p:nvPicPr>
            <p:blipFill>
              <a:blip r:embed="rId62"/>
            </p:blipFill>
            <p:spPr>
              <a:xfrm>
                <a:off x="5359400" y="62515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9" p14:bwMode="auto">
            <p14:nvContentPartPr>
              <p14:cNvPr id="184" name="墨迹 183"/>
              <p14:cNvContentPartPr/>
              <p14:nvPr/>
            </p14:nvContentPartPr>
            <p14:xfrm>
              <a:off x="5448300" y="6086475"/>
              <a:ext cx="101600" cy="209550"/>
            </p14:xfrm>
          </p:contentPart>
        </mc:Choice>
        <mc:Fallback xmlns="">
          <p:pic>
            <p:nvPicPr>
              <p:cNvPr id="184" name="墨迹 183"/>
            </p:nvPicPr>
            <p:blipFill>
              <a:blip r:embed="rId350"/>
            </p:blipFill>
            <p:spPr>
              <a:xfrm>
                <a:off x="5448300" y="6086475"/>
                <a:ext cx="10160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1" p14:bwMode="auto">
            <p14:nvContentPartPr>
              <p14:cNvPr id="185" name="墨迹 184"/>
              <p14:cNvContentPartPr/>
              <p14:nvPr/>
            </p14:nvContentPartPr>
            <p14:xfrm>
              <a:off x="5610225" y="6245225"/>
              <a:ext cx="6350" cy="360"/>
            </p14:xfrm>
          </p:contentPart>
        </mc:Choice>
        <mc:Fallback xmlns="">
          <p:pic>
            <p:nvPicPr>
              <p:cNvPr id="185" name="墨迹 184"/>
            </p:nvPicPr>
            <p:blipFill>
              <a:blip r:embed="rId62"/>
            </p:blipFill>
            <p:spPr>
              <a:xfrm>
                <a:off x="5610225" y="62452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2" p14:bwMode="auto">
            <p14:nvContentPartPr>
              <p14:cNvPr id="186" name="墨迹 185"/>
              <p14:cNvContentPartPr/>
              <p14:nvPr/>
            </p14:nvContentPartPr>
            <p14:xfrm>
              <a:off x="5670550" y="6102350"/>
              <a:ext cx="88900" cy="190500"/>
            </p14:xfrm>
          </p:contentPart>
        </mc:Choice>
        <mc:Fallback xmlns="">
          <p:pic>
            <p:nvPicPr>
              <p:cNvPr id="186" name="墨迹 185"/>
            </p:nvPicPr>
            <p:blipFill>
              <a:blip r:embed="rId353"/>
            </p:blipFill>
            <p:spPr>
              <a:xfrm>
                <a:off x="5670550" y="6102350"/>
                <a:ext cx="8890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4" p14:bwMode="auto">
            <p14:nvContentPartPr>
              <p14:cNvPr id="187" name="墨迹 186"/>
              <p14:cNvContentPartPr/>
              <p14:nvPr/>
            </p14:nvContentPartPr>
            <p14:xfrm>
              <a:off x="5784850" y="6175375"/>
              <a:ext cx="101600" cy="31750"/>
            </p14:xfrm>
          </p:contentPart>
        </mc:Choice>
        <mc:Fallback xmlns="">
          <p:pic>
            <p:nvPicPr>
              <p:cNvPr id="187" name="墨迹 186"/>
            </p:nvPicPr>
            <p:blipFill>
              <a:blip r:embed="rId355"/>
            </p:blipFill>
            <p:spPr>
              <a:xfrm>
                <a:off x="5784850" y="6175375"/>
                <a:ext cx="10160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6" p14:bwMode="auto">
            <p14:nvContentPartPr>
              <p14:cNvPr id="188" name="墨迹 187"/>
              <p14:cNvContentPartPr/>
              <p14:nvPr/>
            </p14:nvContentPartPr>
            <p14:xfrm>
              <a:off x="5797550" y="6264275"/>
              <a:ext cx="6350" cy="360"/>
            </p14:xfrm>
          </p:contentPart>
        </mc:Choice>
        <mc:Fallback xmlns="">
          <p:pic>
            <p:nvPicPr>
              <p:cNvPr id="188" name="墨迹 187"/>
            </p:nvPicPr>
            <p:blipFill>
              <a:blip r:embed="rId62"/>
            </p:blipFill>
            <p:spPr>
              <a:xfrm>
                <a:off x="5797550" y="62642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7" p14:bwMode="auto">
            <p14:nvContentPartPr>
              <p14:cNvPr id="189" name="墨迹 188"/>
              <p14:cNvContentPartPr/>
              <p14:nvPr/>
            </p14:nvContentPartPr>
            <p14:xfrm>
              <a:off x="5902325" y="6178550"/>
              <a:ext cx="133350" cy="142875"/>
            </p14:xfrm>
          </p:contentPart>
        </mc:Choice>
        <mc:Fallback xmlns="">
          <p:pic>
            <p:nvPicPr>
              <p:cNvPr id="189" name="墨迹 188"/>
            </p:nvPicPr>
            <p:blipFill>
              <a:blip r:embed="rId358"/>
            </p:blipFill>
            <p:spPr>
              <a:xfrm>
                <a:off x="5902325" y="6178550"/>
                <a:ext cx="133350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9" p14:bwMode="auto">
            <p14:nvContentPartPr>
              <p14:cNvPr id="190" name="墨迹 189"/>
              <p14:cNvContentPartPr/>
              <p14:nvPr/>
            </p14:nvContentPartPr>
            <p14:xfrm>
              <a:off x="6721475" y="3984625"/>
              <a:ext cx="66675" cy="212725"/>
            </p14:xfrm>
          </p:contentPart>
        </mc:Choice>
        <mc:Fallback xmlns="">
          <p:pic>
            <p:nvPicPr>
              <p:cNvPr id="190" name="墨迹 189"/>
            </p:nvPicPr>
            <p:blipFill>
              <a:blip r:embed="rId360"/>
            </p:blipFill>
            <p:spPr>
              <a:xfrm>
                <a:off x="6721475" y="3984625"/>
                <a:ext cx="66675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1" p14:bwMode="auto">
            <p14:nvContentPartPr>
              <p14:cNvPr id="191" name="墨迹 190"/>
              <p14:cNvContentPartPr/>
              <p14:nvPr/>
            </p14:nvContentPartPr>
            <p14:xfrm>
              <a:off x="6721475" y="4425950"/>
              <a:ext cx="203200" cy="266700"/>
            </p14:xfrm>
          </p:contentPart>
        </mc:Choice>
        <mc:Fallback xmlns="">
          <p:pic>
            <p:nvPicPr>
              <p:cNvPr id="191" name="墨迹 190"/>
            </p:nvPicPr>
            <p:blipFill>
              <a:blip r:embed="rId362"/>
            </p:blipFill>
            <p:spPr>
              <a:xfrm>
                <a:off x="6721475" y="4425950"/>
                <a:ext cx="203200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3" p14:bwMode="auto">
            <p14:nvContentPartPr>
              <p14:cNvPr id="192" name="墨迹 191"/>
              <p14:cNvContentPartPr/>
              <p14:nvPr/>
            </p14:nvContentPartPr>
            <p14:xfrm>
              <a:off x="7169150" y="4540250"/>
              <a:ext cx="158750" cy="215900"/>
            </p14:xfrm>
          </p:contentPart>
        </mc:Choice>
        <mc:Fallback xmlns="">
          <p:pic>
            <p:nvPicPr>
              <p:cNvPr id="192" name="墨迹 191"/>
            </p:nvPicPr>
            <p:blipFill>
              <a:blip r:embed="rId364"/>
            </p:blipFill>
            <p:spPr>
              <a:xfrm>
                <a:off x="7169150" y="4540250"/>
                <a:ext cx="158750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5" p14:bwMode="auto">
            <p14:nvContentPartPr>
              <p14:cNvPr id="193" name="墨迹 192"/>
              <p14:cNvContentPartPr/>
              <p14:nvPr/>
            </p14:nvContentPartPr>
            <p14:xfrm>
              <a:off x="7216775" y="4533900"/>
              <a:ext cx="6350" cy="360"/>
            </p14:xfrm>
          </p:contentPart>
        </mc:Choice>
        <mc:Fallback xmlns="">
          <p:pic>
            <p:nvPicPr>
              <p:cNvPr id="193" name="墨迹 192"/>
            </p:nvPicPr>
            <p:blipFill>
              <a:blip r:embed="rId62"/>
            </p:blipFill>
            <p:spPr>
              <a:xfrm>
                <a:off x="7216775" y="453390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6" p14:bwMode="auto">
            <p14:nvContentPartPr>
              <p14:cNvPr id="194" name="墨迹 193"/>
              <p14:cNvContentPartPr/>
              <p14:nvPr/>
            </p14:nvContentPartPr>
            <p14:xfrm>
              <a:off x="7124700" y="4400550"/>
              <a:ext cx="28575" cy="793750"/>
            </p14:xfrm>
          </p:contentPart>
        </mc:Choice>
        <mc:Fallback xmlns="">
          <p:pic>
            <p:nvPicPr>
              <p:cNvPr id="194" name="墨迹 193"/>
            </p:nvPicPr>
            <p:blipFill>
              <a:blip r:embed="rId367"/>
            </p:blipFill>
            <p:spPr>
              <a:xfrm>
                <a:off x="7124700" y="4400550"/>
                <a:ext cx="28575" cy="793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8" p14:bwMode="auto">
            <p14:nvContentPartPr>
              <p14:cNvPr id="195" name="墨迹 194"/>
              <p14:cNvContentPartPr/>
              <p14:nvPr/>
            </p14:nvContentPartPr>
            <p14:xfrm>
              <a:off x="7124700" y="4419600"/>
              <a:ext cx="419100" cy="787400"/>
            </p14:xfrm>
          </p:contentPart>
        </mc:Choice>
        <mc:Fallback xmlns="">
          <p:pic>
            <p:nvPicPr>
              <p:cNvPr id="195" name="墨迹 194"/>
            </p:nvPicPr>
            <p:blipFill>
              <a:blip r:embed="rId369"/>
            </p:blipFill>
            <p:spPr>
              <a:xfrm>
                <a:off x="7124700" y="4419600"/>
                <a:ext cx="419100" cy="787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0" p14:bwMode="auto">
            <p14:nvContentPartPr>
              <p14:cNvPr id="196" name="墨迹 195"/>
              <p14:cNvContentPartPr/>
              <p14:nvPr/>
            </p14:nvContentPartPr>
            <p14:xfrm>
              <a:off x="7143750" y="5181600"/>
              <a:ext cx="323850" cy="31750"/>
            </p14:xfrm>
          </p:contentPart>
        </mc:Choice>
        <mc:Fallback xmlns="">
          <p:pic>
            <p:nvPicPr>
              <p:cNvPr id="196" name="墨迹 195"/>
            </p:nvPicPr>
            <p:blipFill>
              <a:blip r:embed="rId371"/>
            </p:blipFill>
            <p:spPr>
              <a:xfrm>
                <a:off x="7143750" y="5181600"/>
                <a:ext cx="32385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2" p14:bwMode="auto">
            <p14:nvContentPartPr>
              <p14:cNvPr id="197" name="墨迹 196"/>
              <p14:cNvContentPartPr/>
              <p14:nvPr/>
            </p14:nvContentPartPr>
            <p14:xfrm>
              <a:off x="7235825" y="4737100"/>
              <a:ext cx="82550" cy="168275"/>
            </p14:xfrm>
          </p:contentPart>
        </mc:Choice>
        <mc:Fallback xmlns="">
          <p:pic>
            <p:nvPicPr>
              <p:cNvPr id="197" name="墨迹 196"/>
            </p:nvPicPr>
            <p:blipFill>
              <a:blip r:embed="rId373"/>
            </p:blipFill>
            <p:spPr>
              <a:xfrm>
                <a:off x="7235825" y="4737100"/>
                <a:ext cx="82550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4" p14:bwMode="auto">
            <p14:nvContentPartPr>
              <p14:cNvPr id="198" name="墨迹 197"/>
              <p14:cNvContentPartPr/>
              <p14:nvPr/>
            </p14:nvContentPartPr>
            <p14:xfrm>
              <a:off x="7197725" y="4984750"/>
              <a:ext cx="168275" cy="161925"/>
            </p14:xfrm>
          </p:contentPart>
        </mc:Choice>
        <mc:Fallback xmlns="">
          <p:pic>
            <p:nvPicPr>
              <p:cNvPr id="198" name="墨迹 197"/>
            </p:nvPicPr>
            <p:blipFill>
              <a:blip r:embed="rId375"/>
            </p:blipFill>
            <p:spPr>
              <a:xfrm>
                <a:off x="7197725" y="4984750"/>
                <a:ext cx="168275" cy="161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6" p14:bwMode="auto">
            <p14:nvContentPartPr>
              <p14:cNvPr id="199" name="墨迹 198"/>
              <p14:cNvContentPartPr/>
              <p14:nvPr/>
            </p14:nvContentPartPr>
            <p14:xfrm>
              <a:off x="7651750" y="4756150"/>
              <a:ext cx="104775" cy="25400"/>
            </p14:xfrm>
          </p:contentPart>
        </mc:Choice>
        <mc:Fallback xmlns="">
          <p:pic>
            <p:nvPicPr>
              <p:cNvPr id="199" name="墨迹 198"/>
            </p:nvPicPr>
            <p:blipFill>
              <a:blip r:embed="rId377"/>
            </p:blipFill>
            <p:spPr>
              <a:xfrm>
                <a:off x="7651750" y="4756150"/>
                <a:ext cx="104775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8" p14:bwMode="auto">
            <p14:nvContentPartPr>
              <p14:cNvPr id="200" name="墨迹 199"/>
              <p14:cNvContentPartPr/>
              <p14:nvPr/>
            </p14:nvContentPartPr>
            <p14:xfrm>
              <a:off x="7626350" y="4886325"/>
              <a:ext cx="139700" cy="12700"/>
            </p14:xfrm>
          </p:contentPart>
        </mc:Choice>
        <mc:Fallback xmlns="">
          <p:pic>
            <p:nvPicPr>
              <p:cNvPr id="200" name="墨迹 199"/>
            </p:nvPicPr>
            <p:blipFill>
              <a:blip r:embed="rId379"/>
            </p:blipFill>
            <p:spPr>
              <a:xfrm>
                <a:off x="7626350" y="4886325"/>
                <a:ext cx="1397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0" p14:bwMode="auto">
            <p14:nvContentPartPr>
              <p14:cNvPr id="201" name="墨迹 200"/>
              <p14:cNvContentPartPr/>
              <p14:nvPr/>
            </p14:nvContentPartPr>
            <p14:xfrm>
              <a:off x="7854950" y="4410075"/>
              <a:ext cx="101600" cy="819150"/>
            </p14:xfrm>
          </p:contentPart>
        </mc:Choice>
        <mc:Fallback xmlns="">
          <p:pic>
            <p:nvPicPr>
              <p:cNvPr id="201" name="墨迹 200"/>
            </p:nvPicPr>
            <p:blipFill>
              <a:blip r:embed="rId381"/>
            </p:blipFill>
            <p:spPr>
              <a:xfrm>
                <a:off x="7854950" y="4410075"/>
                <a:ext cx="101600" cy="819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2" p14:bwMode="auto">
            <p14:nvContentPartPr>
              <p14:cNvPr id="202" name="墨迹 201"/>
              <p14:cNvContentPartPr/>
              <p14:nvPr/>
            </p14:nvContentPartPr>
            <p14:xfrm>
              <a:off x="7880350" y="4381500"/>
              <a:ext cx="593725" cy="971550"/>
            </p14:xfrm>
          </p:contentPart>
        </mc:Choice>
        <mc:Fallback xmlns="">
          <p:pic>
            <p:nvPicPr>
              <p:cNvPr id="202" name="墨迹 201"/>
            </p:nvPicPr>
            <p:blipFill>
              <a:blip r:embed="rId383"/>
            </p:blipFill>
            <p:spPr>
              <a:xfrm>
                <a:off x="7880350" y="4381500"/>
                <a:ext cx="593725" cy="971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4" p14:bwMode="auto">
            <p14:nvContentPartPr>
              <p14:cNvPr id="203" name="墨迹 202"/>
              <p14:cNvContentPartPr/>
              <p14:nvPr/>
            </p14:nvContentPartPr>
            <p14:xfrm>
              <a:off x="7981950" y="5121275"/>
              <a:ext cx="396875" cy="114300"/>
            </p14:xfrm>
          </p:contentPart>
        </mc:Choice>
        <mc:Fallback xmlns="">
          <p:pic>
            <p:nvPicPr>
              <p:cNvPr id="203" name="墨迹 202"/>
            </p:nvPicPr>
            <p:blipFill>
              <a:blip r:embed="rId385"/>
            </p:blipFill>
            <p:spPr>
              <a:xfrm>
                <a:off x="7981950" y="5121275"/>
                <a:ext cx="396875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6" p14:bwMode="auto">
            <p14:nvContentPartPr>
              <p14:cNvPr id="204" name="墨迹 203"/>
              <p14:cNvContentPartPr/>
              <p14:nvPr/>
            </p14:nvContentPartPr>
            <p14:xfrm>
              <a:off x="7988300" y="4495800"/>
              <a:ext cx="142875" cy="158750"/>
            </p14:xfrm>
          </p:contentPart>
        </mc:Choice>
        <mc:Fallback xmlns="">
          <p:pic>
            <p:nvPicPr>
              <p:cNvPr id="204" name="墨迹 203"/>
            </p:nvPicPr>
            <p:blipFill>
              <a:blip r:embed="rId387"/>
            </p:blipFill>
            <p:spPr>
              <a:xfrm>
                <a:off x="7988300" y="4495800"/>
                <a:ext cx="142875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8" p14:bwMode="auto">
            <p14:nvContentPartPr>
              <p14:cNvPr id="205" name="墨迹 204"/>
              <p14:cNvContentPartPr/>
              <p14:nvPr/>
            </p14:nvContentPartPr>
            <p14:xfrm>
              <a:off x="8070850" y="4689475"/>
              <a:ext cx="82550" cy="180975"/>
            </p14:xfrm>
          </p:contentPart>
        </mc:Choice>
        <mc:Fallback xmlns="">
          <p:pic>
            <p:nvPicPr>
              <p:cNvPr id="205" name="墨迹 204"/>
            </p:nvPicPr>
            <p:blipFill>
              <a:blip r:embed="rId389"/>
            </p:blipFill>
            <p:spPr>
              <a:xfrm>
                <a:off x="8070850" y="4689475"/>
                <a:ext cx="82550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0" p14:bwMode="auto">
            <p14:nvContentPartPr>
              <p14:cNvPr id="206" name="墨迹 205"/>
              <p14:cNvContentPartPr/>
              <p14:nvPr/>
            </p14:nvContentPartPr>
            <p14:xfrm>
              <a:off x="8108950" y="4953000"/>
              <a:ext cx="101600" cy="123825"/>
            </p14:xfrm>
          </p:contentPart>
        </mc:Choice>
        <mc:Fallback xmlns="">
          <p:pic>
            <p:nvPicPr>
              <p:cNvPr id="206" name="墨迹 205"/>
            </p:nvPicPr>
            <p:blipFill>
              <a:blip r:embed="rId391"/>
            </p:blipFill>
            <p:spPr>
              <a:xfrm>
                <a:off x="8108950" y="4953000"/>
                <a:ext cx="101600" cy="123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2" p14:bwMode="auto">
            <p14:nvContentPartPr>
              <p14:cNvPr id="207" name="墨迹 206"/>
              <p14:cNvContentPartPr/>
              <p14:nvPr/>
            </p14:nvContentPartPr>
            <p14:xfrm>
              <a:off x="6699250" y="5422900"/>
              <a:ext cx="146050" cy="215900"/>
            </p14:xfrm>
          </p:contentPart>
        </mc:Choice>
        <mc:Fallback xmlns="">
          <p:pic>
            <p:nvPicPr>
              <p:cNvPr id="207" name="墨迹 206"/>
            </p:nvPicPr>
            <p:blipFill>
              <a:blip r:embed="rId393"/>
            </p:blipFill>
            <p:spPr>
              <a:xfrm>
                <a:off x="6699250" y="5422900"/>
                <a:ext cx="146050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4" p14:bwMode="auto">
            <p14:nvContentPartPr>
              <p14:cNvPr id="208" name="墨迹 207"/>
              <p14:cNvContentPartPr/>
              <p14:nvPr/>
            </p14:nvContentPartPr>
            <p14:xfrm>
              <a:off x="6629400" y="5308600"/>
              <a:ext cx="346075" cy="371475"/>
            </p14:xfrm>
          </p:contentPart>
        </mc:Choice>
        <mc:Fallback xmlns="">
          <p:pic>
            <p:nvPicPr>
              <p:cNvPr id="208" name="墨迹 207"/>
            </p:nvPicPr>
            <p:blipFill>
              <a:blip r:embed="rId395"/>
            </p:blipFill>
            <p:spPr>
              <a:xfrm>
                <a:off x="6629400" y="5308600"/>
                <a:ext cx="346075" cy="371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6" p14:bwMode="auto">
            <p14:nvContentPartPr>
              <p14:cNvPr id="209" name="墨迹 208"/>
              <p14:cNvContentPartPr/>
              <p14:nvPr/>
            </p14:nvContentPartPr>
            <p14:xfrm>
              <a:off x="6223000" y="5489575"/>
              <a:ext cx="307975" cy="352425"/>
            </p14:xfrm>
          </p:contentPart>
        </mc:Choice>
        <mc:Fallback xmlns="">
          <p:pic>
            <p:nvPicPr>
              <p:cNvPr id="209" name="墨迹 208"/>
            </p:nvPicPr>
            <p:blipFill>
              <a:blip r:embed="rId397"/>
            </p:blipFill>
            <p:spPr>
              <a:xfrm>
                <a:off x="6223000" y="5489575"/>
                <a:ext cx="307975" cy="352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8" p14:bwMode="auto">
            <p14:nvContentPartPr>
              <p14:cNvPr id="210" name="墨迹 209"/>
              <p14:cNvContentPartPr/>
              <p14:nvPr/>
            </p14:nvContentPartPr>
            <p14:xfrm>
              <a:off x="6997700" y="5505450"/>
              <a:ext cx="263525" cy="104775"/>
            </p14:xfrm>
          </p:contentPart>
        </mc:Choice>
        <mc:Fallback xmlns="">
          <p:pic>
            <p:nvPicPr>
              <p:cNvPr id="210" name="墨迹 209"/>
            </p:nvPicPr>
            <p:blipFill>
              <a:blip r:embed="rId399"/>
            </p:blipFill>
            <p:spPr>
              <a:xfrm>
                <a:off x="6997700" y="5505450"/>
                <a:ext cx="263525" cy="104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0" p14:bwMode="auto">
            <p14:nvContentPartPr>
              <p14:cNvPr id="211" name="墨迹 210"/>
              <p14:cNvContentPartPr/>
              <p14:nvPr/>
            </p14:nvContentPartPr>
            <p14:xfrm>
              <a:off x="6651625" y="5594350"/>
              <a:ext cx="149225" cy="168275"/>
            </p14:xfrm>
          </p:contentPart>
        </mc:Choice>
        <mc:Fallback xmlns="">
          <p:pic>
            <p:nvPicPr>
              <p:cNvPr id="211" name="墨迹 210"/>
            </p:nvPicPr>
            <p:blipFill>
              <a:blip r:embed="rId401"/>
            </p:blipFill>
            <p:spPr>
              <a:xfrm>
                <a:off x="6651625" y="5594350"/>
                <a:ext cx="149225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2" p14:bwMode="auto">
            <p14:nvContentPartPr>
              <p14:cNvPr id="212" name="墨迹 211"/>
              <p14:cNvContentPartPr/>
              <p14:nvPr/>
            </p14:nvContentPartPr>
            <p14:xfrm>
              <a:off x="7251700" y="5387975"/>
              <a:ext cx="22225" cy="835025"/>
            </p14:xfrm>
          </p:contentPart>
        </mc:Choice>
        <mc:Fallback xmlns="">
          <p:pic>
            <p:nvPicPr>
              <p:cNvPr id="212" name="墨迹 211"/>
            </p:nvPicPr>
            <p:blipFill>
              <a:blip r:embed="rId403"/>
            </p:blipFill>
            <p:spPr>
              <a:xfrm>
                <a:off x="7251700" y="5387975"/>
                <a:ext cx="22225" cy="835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4" p14:bwMode="auto">
            <p14:nvContentPartPr>
              <p14:cNvPr id="213" name="墨迹 212"/>
              <p14:cNvContentPartPr/>
              <p14:nvPr/>
            </p14:nvContentPartPr>
            <p14:xfrm>
              <a:off x="7299325" y="5384800"/>
              <a:ext cx="266700" cy="762000"/>
            </p14:xfrm>
          </p:contentPart>
        </mc:Choice>
        <mc:Fallback xmlns="">
          <p:pic>
            <p:nvPicPr>
              <p:cNvPr id="213" name="墨迹 212"/>
            </p:nvPicPr>
            <p:blipFill>
              <a:blip r:embed="rId405"/>
            </p:blipFill>
            <p:spPr>
              <a:xfrm>
                <a:off x="7299325" y="5384800"/>
                <a:ext cx="266700" cy="762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6" p14:bwMode="auto">
            <p14:nvContentPartPr>
              <p14:cNvPr id="214" name="墨迹 213"/>
              <p14:cNvContentPartPr/>
              <p14:nvPr/>
            </p14:nvContentPartPr>
            <p14:xfrm>
              <a:off x="7235825" y="6076950"/>
              <a:ext cx="295275" cy="63500"/>
            </p14:xfrm>
          </p:contentPart>
        </mc:Choice>
        <mc:Fallback xmlns="">
          <p:pic>
            <p:nvPicPr>
              <p:cNvPr id="214" name="墨迹 213"/>
            </p:nvPicPr>
            <p:blipFill>
              <a:blip r:embed="rId407"/>
            </p:blipFill>
            <p:spPr>
              <a:xfrm>
                <a:off x="7235825" y="6076950"/>
                <a:ext cx="295275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8" p14:bwMode="auto">
            <p14:nvContentPartPr>
              <p14:cNvPr id="215" name="墨迹 214"/>
              <p14:cNvContentPartPr/>
              <p14:nvPr/>
            </p14:nvContentPartPr>
            <p14:xfrm>
              <a:off x="7305675" y="5480050"/>
              <a:ext cx="123825" cy="187325"/>
            </p14:xfrm>
          </p:contentPart>
        </mc:Choice>
        <mc:Fallback xmlns="">
          <p:pic>
            <p:nvPicPr>
              <p:cNvPr id="215" name="墨迹 214"/>
            </p:nvPicPr>
            <p:blipFill>
              <a:blip r:embed="rId409"/>
            </p:blipFill>
            <p:spPr>
              <a:xfrm>
                <a:off x="7305675" y="5480050"/>
                <a:ext cx="123825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0" p14:bwMode="auto">
            <p14:nvContentPartPr>
              <p14:cNvPr id="216" name="墨迹 215"/>
              <p14:cNvContentPartPr/>
              <p14:nvPr/>
            </p14:nvContentPartPr>
            <p14:xfrm>
              <a:off x="7350125" y="5699125"/>
              <a:ext cx="92075" cy="196850"/>
            </p14:xfrm>
          </p:contentPart>
        </mc:Choice>
        <mc:Fallback xmlns="">
          <p:pic>
            <p:nvPicPr>
              <p:cNvPr id="216" name="墨迹 215"/>
            </p:nvPicPr>
            <p:blipFill>
              <a:blip r:embed="rId411"/>
            </p:blipFill>
            <p:spPr>
              <a:xfrm>
                <a:off x="7350125" y="5699125"/>
                <a:ext cx="92075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2" p14:bwMode="auto">
            <p14:nvContentPartPr>
              <p14:cNvPr id="217" name="墨迹 216"/>
              <p14:cNvContentPartPr/>
              <p14:nvPr/>
            </p14:nvContentPartPr>
            <p14:xfrm>
              <a:off x="7346950" y="5965825"/>
              <a:ext cx="133350" cy="123825"/>
            </p14:xfrm>
          </p:contentPart>
        </mc:Choice>
        <mc:Fallback xmlns="">
          <p:pic>
            <p:nvPicPr>
              <p:cNvPr id="217" name="墨迹 216"/>
            </p:nvPicPr>
            <p:blipFill>
              <a:blip r:embed="rId413"/>
            </p:blipFill>
            <p:spPr>
              <a:xfrm>
                <a:off x="7346950" y="5965825"/>
                <a:ext cx="133350" cy="123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4" p14:bwMode="auto">
            <p14:nvContentPartPr>
              <p14:cNvPr id="218" name="墨迹 217"/>
              <p14:cNvContentPartPr/>
              <p14:nvPr/>
            </p14:nvContentPartPr>
            <p14:xfrm>
              <a:off x="7635875" y="5724525"/>
              <a:ext cx="107950" cy="12700"/>
            </p14:xfrm>
          </p:contentPart>
        </mc:Choice>
        <mc:Fallback xmlns="">
          <p:pic>
            <p:nvPicPr>
              <p:cNvPr id="218" name="墨迹 217"/>
            </p:nvPicPr>
            <p:blipFill>
              <a:blip r:embed="rId415"/>
            </p:blipFill>
            <p:spPr>
              <a:xfrm>
                <a:off x="7635875" y="5724525"/>
                <a:ext cx="1079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6" p14:bwMode="auto">
            <p14:nvContentPartPr>
              <p14:cNvPr id="219" name="墨迹 218"/>
              <p14:cNvContentPartPr/>
              <p14:nvPr/>
            </p14:nvContentPartPr>
            <p14:xfrm>
              <a:off x="7626350" y="5803900"/>
              <a:ext cx="146050" cy="15875"/>
            </p14:xfrm>
          </p:contentPart>
        </mc:Choice>
        <mc:Fallback xmlns="">
          <p:pic>
            <p:nvPicPr>
              <p:cNvPr id="219" name="墨迹 218"/>
            </p:nvPicPr>
            <p:blipFill>
              <a:blip r:embed="rId417"/>
            </p:blipFill>
            <p:spPr>
              <a:xfrm>
                <a:off x="7626350" y="5803900"/>
                <a:ext cx="146050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8" p14:bwMode="auto">
            <p14:nvContentPartPr>
              <p14:cNvPr id="220" name="墨迹 219"/>
              <p14:cNvContentPartPr/>
              <p14:nvPr/>
            </p14:nvContentPartPr>
            <p14:xfrm>
              <a:off x="7800975" y="5438775"/>
              <a:ext cx="38100" cy="800100"/>
            </p14:xfrm>
          </p:contentPart>
        </mc:Choice>
        <mc:Fallback xmlns="">
          <p:pic>
            <p:nvPicPr>
              <p:cNvPr id="220" name="墨迹 219"/>
            </p:nvPicPr>
            <p:blipFill>
              <a:blip r:embed="rId419"/>
            </p:blipFill>
            <p:spPr>
              <a:xfrm>
                <a:off x="7800975" y="5438775"/>
                <a:ext cx="38100" cy="800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0" p14:bwMode="auto">
            <p14:nvContentPartPr>
              <p14:cNvPr id="221" name="墨迹 220"/>
              <p14:cNvContentPartPr/>
              <p14:nvPr/>
            </p14:nvContentPartPr>
            <p14:xfrm>
              <a:off x="7813675" y="5403850"/>
              <a:ext cx="454025" cy="876300"/>
            </p14:xfrm>
          </p:contentPart>
        </mc:Choice>
        <mc:Fallback xmlns="">
          <p:pic>
            <p:nvPicPr>
              <p:cNvPr id="221" name="墨迹 220"/>
            </p:nvPicPr>
            <p:blipFill>
              <a:blip r:embed="rId421"/>
            </p:blipFill>
            <p:spPr>
              <a:xfrm>
                <a:off x="7813675" y="5403850"/>
                <a:ext cx="454025" cy="876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2" p14:bwMode="auto">
            <p14:nvContentPartPr>
              <p14:cNvPr id="222" name="墨迹 221"/>
              <p14:cNvContentPartPr/>
              <p14:nvPr/>
            </p14:nvContentPartPr>
            <p14:xfrm>
              <a:off x="7877175" y="6124575"/>
              <a:ext cx="371475" cy="85725"/>
            </p14:xfrm>
          </p:contentPart>
        </mc:Choice>
        <mc:Fallback xmlns="">
          <p:pic>
            <p:nvPicPr>
              <p:cNvPr id="222" name="墨迹 221"/>
            </p:nvPicPr>
            <p:blipFill>
              <a:blip r:embed="rId423"/>
            </p:blipFill>
            <p:spPr>
              <a:xfrm>
                <a:off x="7877175" y="6124575"/>
                <a:ext cx="371475" cy="85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4" p14:bwMode="auto">
            <p14:nvContentPartPr>
              <p14:cNvPr id="223" name="墨迹 222"/>
              <p14:cNvContentPartPr/>
              <p14:nvPr/>
            </p14:nvContentPartPr>
            <p14:xfrm>
              <a:off x="7905750" y="5495925"/>
              <a:ext cx="98425" cy="212725"/>
            </p14:xfrm>
          </p:contentPart>
        </mc:Choice>
        <mc:Fallback xmlns="">
          <p:pic>
            <p:nvPicPr>
              <p:cNvPr id="223" name="墨迹 222"/>
            </p:nvPicPr>
            <p:blipFill>
              <a:blip r:embed="rId425"/>
            </p:blipFill>
            <p:spPr>
              <a:xfrm>
                <a:off x="7905750" y="5495925"/>
                <a:ext cx="98425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6" p14:bwMode="auto">
            <p14:nvContentPartPr>
              <p14:cNvPr id="224" name="墨迹 223"/>
              <p14:cNvContentPartPr/>
              <p14:nvPr/>
            </p14:nvContentPartPr>
            <p14:xfrm>
              <a:off x="7959725" y="5734050"/>
              <a:ext cx="76200" cy="174625"/>
            </p14:xfrm>
          </p:contentPart>
        </mc:Choice>
        <mc:Fallback xmlns="">
          <p:pic>
            <p:nvPicPr>
              <p:cNvPr id="224" name="墨迹 223"/>
            </p:nvPicPr>
            <p:blipFill>
              <a:blip r:embed="rId427"/>
            </p:blipFill>
            <p:spPr>
              <a:xfrm>
                <a:off x="7959725" y="5734050"/>
                <a:ext cx="76200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8" p14:bwMode="auto">
            <p14:nvContentPartPr>
              <p14:cNvPr id="225" name="墨迹 224"/>
              <p14:cNvContentPartPr/>
              <p14:nvPr/>
            </p14:nvContentPartPr>
            <p14:xfrm>
              <a:off x="7972425" y="5991225"/>
              <a:ext cx="127000" cy="92075"/>
            </p14:xfrm>
          </p:contentPart>
        </mc:Choice>
        <mc:Fallback xmlns="">
          <p:pic>
            <p:nvPicPr>
              <p:cNvPr id="225" name="墨迹 224"/>
            </p:nvPicPr>
            <p:blipFill>
              <a:blip r:embed="rId429"/>
            </p:blipFill>
            <p:spPr>
              <a:xfrm>
                <a:off x="7972425" y="5991225"/>
                <a:ext cx="127000" cy="92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0" p14:bwMode="auto">
            <p14:nvContentPartPr>
              <p14:cNvPr id="226" name="墨迹 225"/>
              <p14:cNvContentPartPr/>
              <p14:nvPr/>
            </p14:nvContentPartPr>
            <p14:xfrm>
              <a:off x="8334375" y="5648325"/>
              <a:ext cx="85725" cy="57150"/>
            </p14:xfrm>
          </p:contentPart>
        </mc:Choice>
        <mc:Fallback xmlns="">
          <p:pic>
            <p:nvPicPr>
              <p:cNvPr id="226" name="墨迹 225"/>
            </p:nvPicPr>
            <p:blipFill>
              <a:blip r:embed="rId431"/>
            </p:blipFill>
            <p:spPr>
              <a:xfrm>
                <a:off x="8334375" y="5648325"/>
                <a:ext cx="85725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2" p14:bwMode="auto">
            <p14:nvContentPartPr>
              <p14:cNvPr id="227" name="墨迹 226"/>
              <p14:cNvContentPartPr/>
              <p14:nvPr/>
            </p14:nvContentPartPr>
            <p14:xfrm>
              <a:off x="8343900" y="5734050"/>
              <a:ext cx="130175" cy="15875"/>
            </p14:xfrm>
          </p:contentPart>
        </mc:Choice>
        <mc:Fallback xmlns="">
          <p:pic>
            <p:nvPicPr>
              <p:cNvPr id="227" name="墨迹 226"/>
            </p:nvPicPr>
            <p:blipFill>
              <a:blip r:embed="rId433"/>
            </p:blipFill>
            <p:spPr>
              <a:xfrm>
                <a:off x="8343900" y="5734050"/>
                <a:ext cx="130175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4" p14:bwMode="auto">
            <p14:nvContentPartPr>
              <p14:cNvPr id="228" name="墨迹 227"/>
              <p14:cNvContentPartPr/>
              <p14:nvPr/>
            </p14:nvContentPartPr>
            <p14:xfrm>
              <a:off x="8483600" y="5435600"/>
              <a:ext cx="63500" cy="669925"/>
            </p14:xfrm>
          </p:contentPart>
        </mc:Choice>
        <mc:Fallback xmlns="">
          <p:pic>
            <p:nvPicPr>
              <p:cNvPr id="228" name="墨迹 227"/>
            </p:nvPicPr>
            <p:blipFill>
              <a:blip r:embed="rId435"/>
            </p:blipFill>
            <p:spPr>
              <a:xfrm>
                <a:off x="8483600" y="5435600"/>
                <a:ext cx="63500" cy="669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6" p14:bwMode="auto">
            <p14:nvContentPartPr>
              <p14:cNvPr id="229" name="墨迹 228"/>
              <p14:cNvContentPartPr/>
              <p14:nvPr/>
            </p14:nvContentPartPr>
            <p14:xfrm>
              <a:off x="8534400" y="5391150"/>
              <a:ext cx="327025" cy="822325"/>
            </p14:xfrm>
          </p:contentPart>
        </mc:Choice>
        <mc:Fallback xmlns="">
          <p:pic>
            <p:nvPicPr>
              <p:cNvPr id="229" name="墨迹 228"/>
            </p:nvPicPr>
            <p:blipFill>
              <a:blip r:embed="rId437"/>
            </p:blipFill>
            <p:spPr>
              <a:xfrm>
                <a:off x="8534400" y="5391150"/>
                <a:ext cx="327025" cy="822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8" p14:bwMode="auto">
            <p14:nvContentPartPr>
              <p14:cNvPr id="230" name="墨迹 229"/>
              <p14:cNvContentPartPr/>
              <p14:nvPr/>
            </p14:nvContentPartPr>
            <p14:xfrm>
              <a:off x="8575675" y="6076950"/>
              <a:ext cx="215900" cy="28575"/>
            </p14:xfrm>
          </p:contentPart>
        </mc:Choice>
        <mc:Fallback xmlns="">
          <p:pic>
            <p:nvPicPr>
              <p:cNvPr id="230" name="墨迹 229"/>
            </p:nvPicPr>
            <p:blipFill>
              <a:blip r:embed="rId439"/>
            </p:blipFill>
            <p:spPr>
              <a:xfrm>
                <a:off x="8575675" y="6076950"/>
                <a:ext cx="215900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0" p14:bwMode="auto">
            <p14:nvContentPartPr>
              <p14:cNvPr id="231" name="墨迹 230"/>
              <p14:cNvContentPartPr/>
              <p14:nvPr/>
            </p14:nvContentPartPr>
            <p14:xfrm>
              <a:off x="8562975" y="5476875"/>
              <a:ext cx="92075" cy="209550"/>
            </p14:xfrm>
          </p:contentPart>
        </mc:Choice>
        <mc:Fallback xmlns="">
          <p:pic>
            <p:nvPicPr>
              <p:cNvPr id="231" name="墨迹 230"/>
            </p:nvPicPr>
            <p:blipFill>
              <a:blip r:embed="rId441"/>
            </p:blipFill>
            <p:spPr>
              <a:xfrm>
                <a:off x="8562975" y="5476875"/>
                <a:ext cx="92075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2" p14:bwMode="auto">
            <p14:nvContentPartPr>
              <p14:cNvPr id="232" name="墨迹 231"/>
              <p14:cNvContentPartPr/>
              <p14:nvPr/>
            </p14:nvContentPartPr>
            <p14:xfrm>
              <a:off x="8620125" y="5708650"/>
              <a:ext cx="66675" cy="174625"/>
            </p14:xfrm>
          </p:contentPart>
        </mc:Choice>
        <mc:Fallback xmlns="">
          <p:pic>
            <p:nvPicPr>
              <p:cNvPr id="232" name="墨迹 231"/>
            </p:nvPicPr>
            <p:blipFill>
              <a:blip r:embed="rId443"/>
            </p:blipFill>
            <p:spPr>
              <a:xfrm>
                <a:off x="8620125" y="5708650"/>
                <a:ext cx="66675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4" p14:bwMode="auto">
            <p14:nvContentPartPr>
              <p14:cNvPr id="233" name="墨迹 232"/>
              <p14:cNvContentPartPr/>
              <p14:nvPr/>
            </p14:nvContentPartPr>
            <p14:xfrm>
              <a:off x="8642350" y="5930900"/>
              <a:ext cx="85725" cy="82550"/>
            </p14:xfrm>
          </p:contentPart>
        </mc:Choice>
        <mc:Fallback xmlns="">
          <p:pic>
            <p:nvPicPr>
              <p:cNvPr id="233" name="墨迹 232"/>
            </p:nvPicPr>
            <p:blipFill>
              <a:blip r:embed="rId445"/>
            </p:blipFill>
            <p:spPr>
              <a:xfrm>
                <a:off x="8642350" y="5930900"/>
                <a:ext cx="85725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6" p14:bwMode="auto">
            <p14:nvContentPartPr>
              <p14:cNvPr id="234" name="墨迹 233"/>
              <p14:cNvContentPartPr/>
              <p14:nvPr/>
            </p14:nvContentPartPr>
            <p14:xfrm>
              <a:off x="7550150" y="5470525"/>
              <a:ext cx="352425" cy="288925"/>
            </p14:xfrm>
          </p:contentPart>
        </mc:Choice>
        <mc:Fallback xmlns="">
          <p:pic>
            <p:nvPicPr>
              <p:cNvPr id="234" name="墨迹 233"/>
            </p:nvPicPr>
            <p:blipFill>
              <a:blip r:embed="rId447"/>
            </p:blipFill>
            <p:spPr>
              <a:xfrm>
                <a:off x="7550150" y="5470525"/>
                <a:ext cx="352425" cy="288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8" p14:bwMode="auto">
            <p14:nvContentPartPr>
              <p14:cNvPr id="235" name="墨迹 234"/>
              <p14:cNvContentPartPr/>
              <p14:nvPr/>
            </p14:nvContentPartPr>
            <p14:xfrm>
              <a:off x="8166100" y="5781675"/>
              <a:ext cx="384175" cy="177800"/>
            </p14:xfrm>
          </p:contentPart>
        </mc:Choice>
        <mc:Fallback xmlns="">
          <p:pic>
            <p:nvPicPr>
              <p:cNvPr id="235" name="墨迹 234"/>
            </p:nvPicPr>
            <p:blipFill>
              <a:blip r:embed="rId449"/>
            </p:blipFill>
            <p:spPr>
              <a:xfrm>
                <a:off x="8166100" y="5781675"/>
                <a:ext cx="384175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0" p14:bwMode="auto">
            <p14:nvContentPartPr>
              <p14:cNvPr id="236" name="墨迹 235"/>
              <p14:cNvContentPartPr/>
              <p14:nvPr/>
            </p14:nvContentPartPr>
            <p14:xfrm>
              <a:off x="8997950" y="5349875"/>
              <a:ext cx="155575" cy="184150"/>
            </p14:xfrm>
          </p:contentPart>
        </mc:Choice>
        <mc:Fallback xmlns="">
          <p:pic>
            <p:nvPicPr>
              <p:cNvPr id="236" name="墨迹 235"/>
            </p:nvPicPr>
            <p:blipFill>
              <a:blip r:embed="rId451"/>
            </p:blipFill>
            <p:spPr>
              <a:xfrm>
                <a:off x="8997950" y="5349875"/>
                <a:ext cx="155575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2" p14:bwMode="auto">
            <p14:nvContentPartPr>
              <p14:cNvPr id="237" name="墨迹 236"/>
              <p14:cNvContentPartPr/>
              <p14:nvPr/>
            </p14:nvContentPartPr>
            <p14:xfrm>
              <a:off x="9166225" y="5381625"/>
              <a:ext cx="98425" cy="19050"/>
            </p14:xfrm>
          </p:contentPart>
        </mc:Choice>
        <mc:Fallback xmlns="">
          <p:pic>
            <p:nvPicPr>
              <p:cNvPr id="237" name="墨迹 236"/>
            </p:nvPicPr>
            <p:blipFill>
              <a:blip r:embed="rId453"/>
            </p:blipFill>
            <p:spPr>
              <a:xfrm>
                <a:off x="9166225" y="5381625"/>
                <a:ext cx="98425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4" p14:bwMode="auto">
            <p14:nvContentPartPr>
              <p14:cNvPr id="238" name="墨迹 237"/>
              <p14:cNvContentPartPr/>
              <p14:nvPr/>
            </p14:nvContentPartPr>
            <p14:xfrm>
              <a:off x="9178925" y="5435600"/>
              <a:ext cx="130175" cy="25400"/>
            </p14:xfrm>
          </p:contentPart>
        </mc:Choice>
        <mc:Fallback xmlns="">
          <p:pic>
            <p:nvPicPr>
              <p:cNvPr id="238" name="墨迹 237"/>
            </p:nvPicPr>
            <p:blipFill>
              <a:blip r:embed="rId455"/>
            </p:blipFill>
            <p:spPr>
              <a:xfrm>
                <a:off x="9178925" y="5435600"/>
                <a:ext cx="130175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6" p14:bwMode="auto">
            <p14:nvContentPartPr>
              <p14:cNvPr id="239" name="墨迹 238"/>
              <p14:cNvContentPartPr/>
              <p14:nvPr/>
            </p14:nvContentPartPr>
            <p14:xfrm>
              <a:off x="9331325" y="5260975"/>
              <a:ext cx="79375" cy="257175"/>
            </p14:xfrm>
          </p:contentPart>
        </mc:Choice>
        <mc:Fallback xmlns="">
          <p:pic>
            <p:nvPicPr>
              <p:cNvPr id="239" name="墨迹 238"/>
            </p:nvPicPr>
            <p:blipFill>
              <a:blip r:embed="rId457"/>
            </p:blipFill>
            <p:spPr>
              <a:xfrm>
                <a:off x="9331325" y="5260975"/>
                <a:ext cx="79375" cy="257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8" p14:bwMode="auto">
            <p14:nvContentPartPr>
              <p14:cNvPr id="240" name="墨迹 239"/>
              <p14:cNvContentPartPr/>
              <p14:nvPr/>
            </p14:nvContentPartPr>
            <p14:xfrm>
              <a:off x="9445625" y="5334000"/>
              <a:ext cx="88900" cy="47625"/>
            </p14:xfrm>
          </p:contentPart>
        </mc:Choice>
        <mc:Fallback xmlns="">
          <p:pic>
            <p:nvPicPr>
              <p:cNvPr id="240" name="墨迹 239"/>
            </p:nvPicPr>
            <p:blipFill>
              <a:blip r:embed="rId459"/>
            </p:blipFill>
            <p:spPr>
              <a:xfrm>
                <a:off x="9445625" y="5334000"/>
                <a:ext cx="88900" cy="47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0" p14:bwMode="auto">
            <p14:nvContentPartPr>
              <p14:cNvPr id="241" name="墨迹 240"/>
              <p14:cNvContentPartPr/>
              <p14:nvPr/>
            </p14:nvContentPartPr>
            <p14:xfrm>
              <a:off x="9480550" y="5416550"/>
              <a:ext cx="88900" cy="6350"/>
            </p14:xfrm>
          </p:contentPart>
        </mc:Choice>
        <mc:Fallback xmlns="">
          <p:pic>
            <p:nvPicPr>
              <p:cNvPr id="241" name="墨迹 240"/>
            </p:nvPicPr>
            <p:blipFill>
              <a:blip r:embed="rId461"/>
            </p:blipFill>
            <p:spPr>
              <a:xfrm>
                <a:off x="9480550" y="5416550"/>
                <a:ext cx="8890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2" p14:bwMode="auto">
            <p14:nvContentPartPr>
              <p14:cNvPr id="242" name="墨迹 241"/>
              <p14:cNvContentPartPr/>
              <p14:nvPr/>
            </p14:nvContentPartPr>
            <p14:xfrm>
              <a:off x="9636125" y="5299075"/>
              <a:ext cx="117475" cy="142875"/>
            </p14:xfrm>
          </p:contentPart>
        </mc:Choice>
        <mc:Fallback xmlns="">
          <p:pic>
            <p:nvPicPr>
              <p:cNvPr id="242" name="墨迹 241"/>
            </p:nvPicPr>
            <p:blipFill>
              <a:blip r:embed="rId463"/>
            </p:blipFill>
            <p:spPr>
              <a:xfrm>
                <a:off x="9636125" y="5299075"/>
                <a:ext cx="11747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4" p14:bwMode="auto">
            <p14:nvContentPartPr>
              <p14:cNvPr id="243" name="墨迹 242"/>
              <p14:cNvContentPartPr/>
              <p14:nvPr/>
            </p14:nvContentPartPr>
            <p14:xfrm>
              <a:off x="9026525" y="5670550"/>
              <a:ext cx="98425" cy="250825"/>
            </p14:xfrm>
          </p:contentPart>
        </mc:Choice>
        <mc:Fallback xmlns="">
          <p:pic>
            <p:nvPicPr>
              <p:cNvPr id="243" name="墨迹 242"/>
            </p:nvPicPr>
            <p:blipFill>
              <a:blip r:embed="rId465"/>
            </p:blipFill>
            <p:spPr>
              <a:xfrm>
                <a:off x="9026525" y="5670550"/>
                <a:ext cx="98425" cy="250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6" p14:bwMode="auto">
            <p14:nvContentPartPr>
              <p14:cNvPr id="244" name="墨迹 243"/>
              <p14:cNvContentPartPr/>
              <p14:nvPr/>
            </p14:nvContentPartPr>
            <p14:xfrm>
              <a:off x="9147175" y="5711825"/>
              <a:ext cx="101600" cy="9525"/>
            </p14:xfrm>
          </p:contentPart>
        </mc:Choice>
        <mc:Fallback xmlns="">
          <p:pic>
            <p:nvPicPr>
              <p:cNvPr id="244" name="墨迹 243"/>
            </p:nvPicPr>
            <p:blipFill>
              <a:blip r:embed="rId467"/>
            </p:blipFill>
            <p:spPr>
              <a:xfrm>
                <a:off x="9147175" y="5711825"/>
                <a:ext cx="101600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8" p14:bwMode="auto">
            <p14:nvContentPartPr>
              <p14:cNvPr id="245" name="墨迹 244"/>
              <p14:cNvContentPartPr/>
              <p14:nvPr/>
            </p14:nvContentPartPr>
            <p14:xfrm>
              <a:off x="9178925" y="5762625"/>
              <a:ext cx="111125" cy="19050"/>
            </p14:xfrm>
          </p:contentPart>
        </mc:Choice>
        <mc:Fallback xmlns="">
          <p:pic>
            <p:nvPicPr>
              <p:cNvPr id="245" name="墨迹 244"/>
            </p:nvPicPr>
            <p:blipFill>
              <a:blip r:embed="rId469"/>
            </p:blipFill>
            <p:spPr>
              <a:xfrm>
                <a:off x="9178925" y="5762625"/>
                <a:ext cx="111125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0" p14:bwMode="auto">
            <p14:nvContentPartPr>
              <p14:cNvPr id="246" name="墨迹 245"/>
              <p14:cNvContentPartPr/>
              <p14:nvPr/>
            </p14:nvContentPartPr>
            <p14:xfrm>
              <a:off x="9309100" y="5686425"/>
              <a:ext cx="107950" cy="174625"/>
            </p14:xfrm>
          </p:contentPart>
        </mc:Choice>
        <mc:Fallback xmlns="">
          <p:pic>
            <p:nvPicPr>
              <p:cNvPr id="246" name="墨迹 245"/>
            </p:nvPicPr>
            <p:blipFill>
              <a:blip r:embed="rId471"/>
            </p:blipFill>
            <p:spPr>
              <a:xfrm>
                <a:off x="9309100" y="5686425"/>
                <a:ext cx="107950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2" p14:bwMode="auto">
            <p14:nvContentPartPr>
              <p14:cNvPr id="247" name="墨迹 246"/>
              <p14:cNvContentPartPr/>
              <p14:nvPr/>
            </p14:nvContentPartPr>
            <p14:xfrm>
              <a:off x="9420225" y="5708650"/>
              <a:ext cx="88900" cy="360"/>
            </p14:xfrm>
          </p:contentPart>
        </mc:Choice>
        <mc:Fallback xmlns="">
          <p:pic>
            <p:nvPicPr>
              <p:cNvPr id="247" name="墨迹 246"/>
            </p:nvPicPr>
            <p:blipFill>
              <a:blip r:embed="rId473"/>
            </p:blipFill>
            <p:spPr>
              <a:xfrm>
                <a:off x="9420225" y="5708650"/>
                <a:ext cx="889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4" p14:bwMode="auto">
            <p14:nvContentPartPr>
              <p14:cNvPr id="248" name="墨迹 247"/>
              <p14:cNvContentPartPr/>
              <p14:nvPr/>
            </p14:nvContentPartPr>
            <p14:xfrm>
              <a:off x="9423400" y="5756275"/>
              <a:ext cx="130175" cy="31750"/>
            </p14:xfrm>
          </p:contentPart>
        </mc:Choice>
        <mc:Fallback xmlns="">
          <p:pic>
            <p:nvPicPr>
              <p:cNvPr id="248" name="墨迹 247"/>
            </p:nvPicPr>
            <p:blipFill>
              <a:blip r:embed="rId475"/>
            </p:blipFill>
            <p:spPr>
              <a:xfrm>
                <a:off x="9423400" y="5756275"/>
                <a:ext cx="130175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6" p14:bwMode="auto">
            <p14:nvContentPartPr>
              <p14:cNvPr id="249" name="墨迹 248"/>
              <p14:cNvContentPartPr/>
              <p14:nvPr/>
            </p14:nvContentPartPr>
            <p14:xfrm>
              <a:off x="9636125" y="5657850"/>
              <a:ext cx="73025" cy="133350"/>
            </p14:xfrm>
          </p:contentPart>
        </mc:Choice>
        <mc:Fallback xmlns="">
          <p:pic>
            <p:nvPicPr>
              <p:cNvPr id="249" name="墨迹 248"/>
            </p:nvPicPr>
            <p:blipFill>
              <a:blip r:embed="rId477"/>
            </p:blipFill>
            <p:spPr>
              <a:xfrm>
                <a:off x="9636125" y="5657850"/>
                <a:ext cx="73025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8" p14:bwMode="auto">
            <p14:nvContentPartPr>
              <p14:cNvPr id="250" name="墨迹 249"/>
              <p14:cNvContentPartPr/>
              <p14:nvPr/>
            </p14:nvContentPartPr>
            <p14:xfrm>
              <a:off x="2333625" y="2511425"/>
              <a:ext cx="200025" cy="146050"/>
            </p14:xfrm>
          </p:contentPart>
        </mc:Choice>
        <mc:Fallback xmlns="">
          <p:pic>
            <p:nvPicPr>
              <p:cNvPr id="250" name="墨迹 249"/>
            </p:nvPicPr>
            <p:blipFill>
              <a:blip r:embed="rId479"/>
            </p:blipFill>
            <p:spPr>
              <a:xfrm>
                <a:off x="2333625" y="2511425"/>
                <a:ext cx="200025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0" p14:bwMode="auto">
            <p14:nvContentPartPr>
              <p14:cNvPr id="251" name="墨迹 250"/>
              <p14:cNvContentPartPr/>
              <p14:nvPr/>
            </p14:nvContentPartPr>
            <p14:xfrm>
              <a:off x="2616200" y="2543175"/>
              <a:ext cx="95250" cy="53975"/>
            </p14:xfrm>
          </p:contentPart>
        </mc:Choice>
        <mc:Fallback xmlns="">
          <p:pic>
            <p:nvPicPr>
              <p:cNvPr id="251" name="墨迹 250"/>
            </p:nvPicPr>
            <p:blipFill>
              <a:blip r:embed="rId481"/>
            </p:blipFill>
            <p:spPr>
              <a:xfrm>
                <a:off x="2616200" y="2543175"/>
                <a:ext cx="95250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2" p14:bwMode="auto">
            <p14:nvContentPartPr>
              <p14:cNvPr id="252" name="墨迹 251"/>
              <p14:cNvContentPartPr/>
              <p14:nvPr/>
            </p14:nvContentPartPr>
            <p14:xfrm>
              <a:off x="2619375" y="2641600"/>
              <a:ext cx="127000" cy="15875"/>
            </p14:xfrm>
          </p:contentPart>
        </mc:Choice>
        <mc:Fallback xmlns="">
          <p:pic>
            <p:nvPicPr>
              <p:cNvPr id="252" name="墨迹 251"/>
            </p:nvPicPr>
            <p:blipFill>
              <a:blip r:embed="rId483"/>
            </p:blipFill>
            <p:spPr>
              <a:xfrm>
                <a:off x="2619375" y="2641600"/>
                <a:ext cx="127000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4" p14:bwMode="auto">
            <p14:nvContentPartPr>
              <p14:cNvPr id="253" name="墨迹 252"/>
              <p14:cNvContentPartPr/>
              <p14:nvPr/>
            </p14:nvContentPartPr>
            <p14:xfrm>
              <a:off x="2851150" y="2390775"/>
              <a:ext cx="92075" cy="247650"/>
            </p14:xfrm>
          </p:contentPart>
        </mc:Choice>
        <mc:Fallback xmlns="">
          <p:pic>
            <p:nvPicPr>
              <p:cNvPr id="253" name="墨迹 252"/>
            </p:nvPicPr>
            <p:blipFill>
              <a:blip r:embed="rId485"/>
            </p:blipFill>
            <p:spPr>
              <a:xfrm>
                <a:off x="2851150" y="2390775"/>
                <a:ext cx="92075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6" p14:bwMode="auto">
            <p14:nvContentPartPr>
              <p14:cNvPr id="254" name="墨迹 253"/>
              <p14:cNvContentPartPr/>
              <p14:nvPr/>
            </p14:nvContentPartPr>
            <p14:xfrm>
              <a:off x="2987675" y="2501900"/>
              <a:ext cx="114300" cy="25400"/>
            </p14:xfrm>
          </p:contentPart>
        </mc:Choice>
        <mc:Fallback xmlns="">
          <p:pic>
            <p:nvPicPr>
              <p:cNvPr id="254" name="墨迹 253"/>
            </p:nvPicPr>
            <p:blipFill>
              <a:blip r:embed="rId487"/>
            </p:blipFill>
            <p:spPr>
              <a:xfrm>
                <a:off x="2987675" y="2501900"/>
                <a:ext cx="11430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8" p14:bwMode="auto">
            <p14:nvContentPartPr>
              <p14:cNvPr id="255" name="墨迹 254"/>
              <p14:cNvContentPartPr/>
              <p14:nvPr/>
            </p14:nvContentPartPr>
            <p14:xfrm>
              <a:off x="3013075" y="2578100"/>
              <a:ext cx="130175" cy="28575"/>
            </p14:xfrm>
          </p:contentPart>
        </mc:Choice>
        <mc:Fallback xmlns="">
          <p:pic>
            <p:nvPicPr>
              <p:cNvPr id="255" name="墨迹 254"/>
            </p:nvPicPr>
            <p:blipFill>
              <a:blip r:embed="rId489"/>
            </p:blipFill>
            <p:spPr>
              <a:xfrm>
                <a:off x="3013075" y="2578100"/>
                <a:ext cx="130175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0" p14:bwMode="auto">
            <p14:nvContentPartPr>
              <p14:cNvPr id="256" name="墨迹 255"/>
              <p14:cNvContentPartPr/>
              <p14:nvPr/>
            </p14:nvContentPartPr>
            <p14:xfrm>
              <a:off x="3187700" y="2486025"/>
              <a:ext cx="123825" cy="139700"/>
            </p14:xfrm>
          </p:contentPart>
        </mc:Choice>
        <mc:Fallback xmlns="">
          <p:pic>
            <p:nvPicPr>
              <p:cNvPr id="256" name="墨迹 255"/>
            </p:nvPicPr>
            <p:blipFill>
              <a:blip r:embed="rId491"/>
            </p:blipFill>
            <p:spPr>
              <a:xfrm>
                <a:off x="3187700" y="2486025"/>
                <a:ext cx="123825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2" p14:bwMode="auto">
            <p14:nvContentPartPr>
              <p14:cNvPr id="257" name="墨迹 256"/>
              <p14:cNvContentPartPr/>
              <p14:nvPr/>
            </p14:nvContentPartPr>
            <p14:xfrm>
              <a:off x="2225675" y="2663825"/>
              <a:ext cx="1285875" cy="53975"/>
            </p14:xfrm>
          </p:contentPart>
        </mc:Choice>
        <mc:Fallback xmlns="">
          <p:pic>
            <p:nvPicPr>
              <p:cNvPr id="257" name="墨迹 256"/>
            </p:nvPicPr>
            <p:blipFill>
              <a:blip r:embed="rId493"/>
            </p:blipFill>
            <p:spPr>
              <a:xfrm>
                <a:off x="2225675" y="2663825"/>
                <a:ext cx="1285875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4" p14:bwMode="auto">
            <p14:nvContentPartPr>
              <p14:cNvPr id="258" name="墨迹 257"/>
              <p14:cNvContentPartPr/>
              <p14:nvPr/>
            </p14:nvContentPartPr>
            <p14:xfrm>
              <a:off x="3054350" y="4800600"/>
              <a:ext cx="498475" cy="66675"/>
            </p14:xfrm>
          </p:contentPart>
        </mc:Choice>
        <mc:Fallback xmlns="">
          <p:pic>
            <p:nvPicPr>
              <p:cNvPr id="258" name="墨迹 257"/>
            </p:nvPicPr>
            <p:blipFill>
              <a:blip r:embed="rId495"/>
            </p:blipFill>
            <p:spPr>
              <a:xfrm>
                <a:off x="3054350" y="4800600"/>
                <a:ext cx="498475" cy="66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6" p14:bwMode="auto">
            <p14:nvContentPartPr>
              <p14:cNvPr id="259" name="墨迹 258"/>
              <p14:cNvContentPartPr/>
              <p14:nvPr/>
            </p14:nvContentPartPr>
            <p14:xfrm>
              <a:off x="3216275" y="3117850"/>
              <a:ext cx="193675" cy="200025"/>
            </p14:xfrm>
          </p:contentPart>
        </mc:Choice>
        <mc:Fallback xmlns="">
          <p:pic>
            <p:nvPicPr>
              <p:cNvPr id="259" name="墨迹 258"/>
            </p:nvPicPr>
            <p:blipFill>
              <a:blip r:embed="rId497"/>
            </p:blipFill>
            <p:spPr>
              <a:xfrm>
                <a:off x="3216275" y="3117850"/>
                <a:ext cx="193675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8" p14:bwMode="auto">
            <p14:nvContentPartPr>
              <p14:cNvPr id="260" name="墨迹 259"/>
              <p14:cNvContentPartPr/>
              <p14:nvPr/>
            </p14:nvContentPartPr>
            <p14:xfrm>
              <a:off x="3302000" y="3140075"/>
              <a:ext cx="15875" cy="177800"/>
            </p14:xfrm>
          </p:contentPart>
        </mc:Choice>
        <mc:Fallback xmlns="">
          <p:pic>
            <p:nvPicPr>
              <p:cNvPr id="260" name="墨迹 259"/>
            </p:nvPicPr>
            <p:blipFill>
              <a:blip r:embed="rId499"/>
            </p:blipFill>
            <p:spPr>
              <a:xfrm>
                <a:off x="3302000" y="3140075"/>
                <a:ext cx="15875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0" p14:bwMode="auto">
            <p14:nvContentPartPr>
              <p14:cNvPr id="261" name="墨迹 260"/>
              <p14:cNvContentPartPr/>
              <p14:nvPr/>
            </p14:nvContentPartPr>
            <p14:xfrm>
              <a:off x="4413250" y="2803525"/>
              <a:ext cx="6350" cy="285750"/>
            </p14:xfrm>
          </p:contentPart>
        </mc:Choice>
        <mc:Fallback xmlns="">
          <p:pic>
            <p:nvPicPr>
              <p:cNvPr id="261" name="墨迹 260"/>
            </p:nvPicPr>
            <p:blipFill>
              <a:blip r:embed="rId501"/>
            </p:blipFill>
            <p:spPr>
              <a:xfrm>
                <a:off x="4413250" y="2803525"/>
                <a:ext cx="6350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2" p14:bwMode="auto">
            <p14:nvContentPartPr>
              <p14:cNvPr id="262" name="墨迹 261"/>
              <p14:cNvContentPartPr/>
              <p14:nvPr/>
            </p14:nvContentPartPr>
            <p14:xfrm>
              <a:off x="4464050" y="2933700"/>
              <a:ext cx="95250" cy="127000"/>
            </p14:xfrm>
          </p:contentPart>
        </mc:Choice>
        <mc:Fallback xmlns="">
          <p:pic>
            <p:nvPicPr>
              <p:cNvPr id="262" name="墨迹 261"/>
            </p:nvPicPr>
            <p:blipFill>
              <a:blip r:embed="rId503"/>
            </p:blipFill>
            <p:spPr>
              <a:xfrm>
                <a:off x="4464050" y="2933700"/>
                <a:ext cx="9525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4" p14:bwMode="auto">
            <p14:nvContentPartPr>
              <p14:cNvPr id="263" name="墨迹 262"/>
              <p14:cNvContentPartPr/>
              <p14:nvPr/>
            </p14:nvContentPartPr>
            <p14:xfrm>
              <a:off x="4578350" y="2933700"/>
              <a:ext cx="85725" cy="101600"/>
            </p14:xfrm>
          </p:contentPart>
        </mc:Choice>
        <mc:Fallback xmlns="">
          <p:pic>
            <p:nvPicPr>
              <p:cNvPr id="263" name="墨迹 262"/>
            </p:nvPicPr>
            <p:blipFill>
              <a:blip r:embed="rId505"/>
            </p:blipFill>
            <p:spPr>
              <a:xfrm>
                <a:off x="4578350" y="2933700"/>
                <a:ext cx="85725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6" p14:bwMode="auto">
            <p14:nvContentPartPr>
              <p14:cNvPr id="264" name="墨迹 263"/>
              <p14:cNvContentPartPr/>
              <p14:nvPr/>
            </p14:nvContentPartPr>
            <p14:xfrm>
              <a:off x="4692650" y="2892425"/>
              <a:ext cx="53975" cy="279400"/>
            </p14:xfrm>
          </p:contentPart>
        </mc:Choice>
        <mc:Fallback xmlns="">
          <p:pic>
            <p:nvPicPr>
              <p:cNvPr id="264" name="墨迹 263"/>
            </p:nvPicPr>
            <p:blipFill>
              <a:blip r:embed="rId507"/>
            </p:blipFill>
            <p:spPr>
              <a:xfrm>
                <a:off x="4692650" y="2892425"/>
                <a:ext cx="53975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8" p14:bwMode="auto">
            <p14:nvContentPartPr>
              <p14:cNvPr id="265" name="墨迹 264"/>
              <p14:cNvContentPartPr/>
              <p14:nvPr/>
            </p14:nvContentPartPr>
            <p14:xfrm>
              <a:off x="4768850" y="2879725"/>
              <a:ext cx="130175" cy="139700"/>
            </p14:xfrm>
          </p:contentPart>
        </mc:Choice>
        <mc:Fallback xmlns="">
          <p:pic>
            <p:nvPicPr>
              <p:cNvPr id="265" name="墨迹 264"/>
            </p:nvPicPr>
            <p:blipFill>
              <a:blip r:embed="rId509"/>
            </p:blipFill>
            <p:spPr>
              <a:xfrm>
                <a:off x="4768850" y="2879725"/>
                <a:ext cx="130175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0" p14:bwMode="auto">
            <p14:nvContentPartPr>
              <p14:cNvPr id="266" name="墨迹 265"/>
              <p14:cNvContentPartPr/>
              <p14:nvPr/>
            </p14:nvContentPartPr>
            <p14:xfrm>
              <a:off x="4918075" y="2854325"/>
              <a:ext cx="180975" cy="269875"/>
            </p14:xfrm>
          </p:contentPart>
        </mc:Choice>
        <mc:Fallback xmlns="">
          <p:pic>
            <p:nvPicPr>
              <p:cNvPr id="266" name="墨迹 265"/>
            </p:nvPicPr>
            <p:blipFill>
              <a:blip r:embed="rId511"/>
            </p:blipFill>
            <p:spPr>
              <a:xfrm>
                <a:off x="4918075" y="2854325"/>
                <a:ext cx="180975" cy="269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2" p14:bwMode="auto">
            <p14:nvContentPartPr>
              <p14:cNvPr id="267" name="墨迹 266"/>
              <p14:cNvContentPartPr/>
              <p14:nvPr/>
            </p14:nvContentPartPr>
            <p14:xfrm>
              <a:off x="5083175" y="2844800"/>
              <a:ext cx="139700" cy="200025"/>
            </p14:xfrm>
          </p:contentPart>
        </mc:Choice>
        <mc:Fallback xmlns="">
          <p:pic>
            <p:nvPicPr>
              <p:cNvPr id="267" name="墨迹 266"/>
            </p:nvPicPr>
            <p:blipFill>
              <a:blip r:embed="rId513"/>
            </p:blipFill>
            <p:spPr>
              <a:xfrm>
                <a:off x="5083175" y="2844800"/>
                <a:ext cx="139700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4" p14:bwMode="auto">
            <p14:nvContentPartPr>
              <p14:cNvPr id="268" name="墨迹 267"/>
              <p14:cNvContentPartPr/>
              <p14:nvPr/>
            </p14:nvContentPartPr>
            <p14:xfrm>
              <a:off x="5245100" y="2676525"/>
              <a:ext cx="66675" cy="336550"/>
            </p14:xfrm>
          </p:contentPart>
        </mc:Choice>
        <mc:Fallback xmlns="">
          <p:pic>
            <p:nvPicPr>
              <p:cNvPr id="268" name="墨迹 267"/>
            </p:nvPicPr>
            <p:blipFill>
              <a:blip r:embed="rId515"/>
            </p:blipFill>
            <p:spPr>
              <a:xfrm>
                <a:off x="5245100" y="2676525"/>
                <a:ext cx="66675" cy="336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6" p14:bwMode="auto">
            <p14:nvContentPartPr>
              <p14:cNvPr id="269" name="墨迹 268"/>
              <p14:cNvContentPartPr/>
              <p14:nvPr/>
            </p14:nvContentPartPr>
            <p14:xfrm>
              <a:off x="5353050" y="2625725"/>
              <a:ext cx="133350" cy="323850"/>
            </p14:xfrm>
          </p:contentPart>
        </mc:Choice>
        <mc:Fallback xmlns="">
          <p:pic>
            <p:nvPicPr>
              <p:cNvPr id="269" name="墨迹 268"/>
            </p:nvPicPr>
            <p:blipFill>
              <a:blip r:embed="rId517"/>
            </p:blipFill>
            <p:spPr>
              <a:xfrm>
                <a:off x="5353050" y="2625725"/>
                <a:ext cx="133350" cy="323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8" p14:bwMode="auto">
            <p14:nvContentPartPr>
              <p14:cNvPr id="270" name="墨迹 269"/>
              <p14:cNvContentPartPr/>
              <p14:nvPr/>
            </p14:nvContentPartPr>
            <p14:xfrm>
              <a:off x="5505450" y="2790825"/>
              <a:ext cx="92075" cy="38100"/>
            </p14:xfrm>
          </p:contentPart>
        </mc:Choice>
        <mc:Fallback xmlns="">
          <p:pic>
            <p:nvPicPr>
              <p:cNvPr id="270" name="墨迹 269"/>
            </p:nvPicPr>
            <p:blipFill>
              <a:blip r:embed="rId519"/>
            </p:blipFill>
            <p:spPr>
              <a:xfrm>
                <a:off x="5505450" y="2790825"/>
                <a:ext cx="92075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0" p14:bwMode="auto">
            <p14:nvContentPartPr>
              <p14:cNvPr id="271" name="墨迹 270"/>
              <p14:cNvContentPartPr/>
              <p14:nvPr/>
            </p14:nvContentPartPr>
            <p14:xfrm>
              <a:off x="5565775" y="2701925"/>
              <a:ext cx="19050" cy="295275"/>
            </p14:xfrm>
          </p:contentPart>
        </mc:Choice>
        <mc:Fallback xmlns="">
          <p:pic>
            <p:nvPicPr>
              <p:cNvPr id="271" name="墨迹 270"/>
            </p:nvPicPr>
            <p:blipFill>
              <a:blip r:embed="rId521"/>
            </p:blipFill>
            <p:spPr>
              <a:xfrm>
                <a:off x="5565775" y="2701925"/>
                <a:ext cx="19050" cy="295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2" p14:bwMode="auto">
            <p14:nvContentPartPr>
              <p14:cNvPr id="272" name="墨迹 271"/>
              <p14:cNvContentPartPr/>
              <p14:nvPr/>
            </p14:nvContentPartPr>
            <p14:xfrm>
              <a:off x="5629275" y="2676525"/>
              <a:ext cx="92075" cy="184150"/>
            </p14:xfrm>
          </p:contentPart>
        </mc:Choice>
        <mc:Fallback xmlns="">
          <p:pic>
            <p:nvPicPr>
              <p:cNvPr id="272" name="墨迹 271"/>
            </p:nvPicPr>
            <p:blipFill>
              <a:blip r:embed="rId523"/>
            </p:blipFill>
            <p:spPr>
              <a:xfrm>
                <a:off x="5629275" y="2676525"/>
                <a:ext cx="92075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4" p14:bwMode="auto">
            <p14:nvContentPartPr>
              <p14:cNvPr id="273" name="墨迹 272"/>
              <p14:cNvContentPartPr/>
              <p14:nvPr/>
            </p14:nvContentPartPr>
            <p14:xfrm>
              <a:off x="5746750" y="2638425"/>
              <a:ext cx="57150" cy="323850"/>
            </p14:xfrm>
          </p:contentPart>
        </mc:Choice>
        <mc:Fallback xmlns="">
          <p:pic>
            <p:nvPicPr>
              <p:cNvPr id="273" name="墨迹 272"/>
            </p:nvPicPr>
            <p:blipFill>
              <a:blip r:embed="rId525"/>
            </p:blipFill>
            <p:spPr>
              <a:xfrm>
                <a:off x="5746750" y="2638425"/>
                <a:ext cx="57150" cy="323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6" p14:bwMode="auto">
            <p14:nvContentPartPr>
              <p14:cNvPr id="274" name="墨迹 273"/>
              <p14:cNvContentPartPr/>
              <p14:nvPr/>
            </p14:nvContentPartPr>
            <p14:xfrm>
              <a:off x="4445000" y="3349625"/>
              <a:ext cx="114300" cy="22225"/>
            </p14:xfrm>
          </p:contentPart>
        </mc:Choice>
        <mc:Fallback xmlns="">
          <p:pic>
            <p:nvPicPr>
              <p:cNvPr id="274" name="墨迹 273"/>
            </p:nvPicPr>
            <p:blipFill>
              <a:blip r:embed="rId527"/>
            </p:blipFill>
            <p:spPr>
              <a:xfrm>
                <a:off x="4445000" y="3349625"/>
                <a:ext cx="114300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8" p14:bwMode="auto">
            <p14:nvContentPartPr>
              <p14:cNvPr id="275" name="墨迹 274"/>
              <p14:cNvContentPartPr/>
              <p14:nvPr/>
            </p14:nvContentPartPr>
            <p14:xfrm>
              <a:off x="4429125" y="3451225"/>
              <a:ext cx="127000" cy="12700"/>
            </p14:xfrm>
          </p:contentPart>
        </mc:Choice>
        <mc:Fallback xmlns="">
          <p:pic>
            <p:nvPicPr>
              <p:cNvPr id="275" name="墨迹 274"/>
            </p:nvPicPr>
            <p:blipFill>
              <a:blip r:embed="rId529"/>
            </p:blipFill>
            <p:spPr>
              <a:xfrm>
                <a:off x="4429125" y="3451225"/>
                <a:ext cx="1270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0" p14:bwMode="auto">
            <p14:nvContentPartPr>
              <p14:cNvPr id="276" name="墨迹 275"/>
              <p14:cNvContentPartPr/>
              <p14:nvPr/>
            </p14:nvContentPartPr>
            <p14:xfrm>
              <a:off x="4635500" y="3238500"/>
              <a:ext cx="92075" cy="161925"/>
            </p14:xfrm>
          </p:contentPart>
        </mc:Choice>
        <mc:Fallback xmlns="">
          <p:pic>
            <p:nvPicPr>
              <p:cNvPr id="276" name="墨迹 275"/>
            </p:nvPicPr>
            <p:blipFill>
              <a:blip r:embed="rId531"/>
            </p:blipFill>
            <p:spPr>
              <a:xfrm>
                <a:off x="4635500" y="3238500"/>
                <a:ext cx="92075" cy="161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2" p14:bwMode="auto">
            <p14:nvContentPartPr>
              <p14:cNvPr id="277" name="墨迹 276"/>
              <p14:cNvContentPartPr/>
              <p14:nvPr/>
            </p14:nvContentPartPr>
            <p14:xfrm>
              <a:off x="4616450" y="3435350"/>
              <a:ext cx="111125" cy="219075"/>
            </p14:xfrm>
          </p:contentPart>
        </mc:Choice>
        <mc:Fallback xmlns="">
          <p:pic>
            <p:nvPicPr>
              <p:cNvPr id="277" name="墨迹 276"/>
            </p:nvPicPr>
            <p:blipFill>
              <a:blip r:embed="rId533"/>
            </p:blipFill>
            <p:spPr>
              <a:xfrm>
                <a:off x="4616450" y="3435350"/>
                <a:ext cx="111125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4" p14:bwMode="auto">
            <p14:nvContentPartPr>
              <p14:cNvPr id="278" name="墨迹 277"/>
              <p14:cNvContentPartPr/>
              <p14:nvPr/>
            </p14:nvContentPartPr>
            <p14:xfrm>
              <a:off x="4749800" y="3368675"/>
              <a:ext cx="111125" cy="127000"/>
            </p14:xfrm>
          </p:contentPart>
        </mc:Choice>
        <mc:Fallback xmlns="">
          <p:pic>
            <p:nvPicPr>
              <p:cNvPr id="278" name="墨迹 277"/>
            </p:nvPicPr>
            <p:blipFill>
              <a:blip r:embed="rId535"/>
            </p:blipFill>
            <p:spPr>
              <a:xfrm>
                <a:off x="4749800" y="3368675"/>
                <a:ext cx="111125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6" p14:bwMode="auto">
            <p14:nvContentPartPr>
              <p14:cNvPr id="279" name="墨迹 278"/>
              <p14:cNvContentPartPr/>
              <p14:nvPr/>
            </p14:nvContentPartPr>
            <p14:xfrm>
              <a:off x="4927600" y="3451225"/>
              <a:ext cx="6350" cy="360"/>
            </p14:xfrm>
          </p:contentPart>
        </mc:Choice>
        <mc:Fallback xmlns="">
          <p:pic>
            <p:nvPicPr>
              <p:cNvPr id="279" name="墨迹 278"/>
            </p:nvPicPr>
            <p:blipFill>
              <a:blip r:embed="rId62"/>
            </p:blipFill>
            <p:spPr>
              <a:xfrm>
                <a:off x="4927600" y="34512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7" p14:bwMode="auto">
            <p14:nvContentPartPr>
              <p14:cNvPr id="280" name="墨迹 279"/>
              <p14:cNvContentPartPr/>
              <p14:nvPr/>
            </p14:nvContentPartPr>
            <p14:xfrm>
              <a:off x="5032375" y="3216275"/>
              <a:ext cx="47625" cy="263525"/>
            </p14:xfrm>
          </p:contentPart>
        </mc:Choice>
        <mc:Fallback xmlns="">
          <p:pic>
            <p:nvPicPr>
              <p:cNvPr id="280" name="墨迹 279"/>
            </p:nvPicPr>
            <p:blipFill>
              <a:blip r:embed="rId538"/>
            </p:blipFill>
            <p:spPr>
              <a:xfrm>
                <a:off x="5032375" y="3216275"/>
                <a:ext cx="47625" cy="263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9" p14:bwMode="auto">
            <p14:nvContentPartPr>
              <p14:cNvPr id="281" name="墨迹 280"/>
              <p14:cNvContentPartPr/>
              <p14:nvPr/>
            </p14:nvContentPartPr>
            <p14:xfrm>
              <a:off x="5156200" y="3413125"/>
              <a:ext cx="19050" cy="98425"/>
            </p14:xfrm>
          </p:contentPart>
        </mc:Choice>
        <mc:Fallback xmlns="">
          <p:pic>
            <p:nvPicPr>
              <p:cNvPr id="281" name="墨迹 280"/>
            </p:nvPicPr>
            <p:blipFill>
              <a:blip r:embed="rId540"/>
            </p:blipFill>
            <p:spPr>
              <a:xfrm>
                <a:off x="5156200" y="3413125"/>
                <a:ext cx="19050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1" p14:bwMode="auto">
            <p14:nvContentPartPr>
              <p14:cNvPr id="282" name="墨迹 281"/>
              <p14:cNvContentPartPr/>
              <p14:nvPr/>
            </p14:nvContentPartPr>
            <p14:xfrm>
              <a:off x="5257800" y="3314700"/>
              <a:ext cx="104775" cy="142875"/>
            </p14:xfrm>
          </p:contentPart>
        </mc:Choice>
        <mc:Fallback xmlns="">
          <p:pic>
            <p:nvPicPr>
              <p:cNvPr id="282" name="墨迹 281"/>
            </p:nvPicPr>
            <p:blipFill>
              <a:blip r:embed="rId542"/>
            </p:blipFill>
            <p:spPr>
              <a:xfrm>
                <a:off x="5257800" y="3314700"/>
                <a:ext cx="10477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3" p14:bwMode="auto">
            <p14:nvContentPartPr>
              <p14:cNvPr id="283" name="墨迹 282"/>
              <p14:cNvContentPartPr/>
              <p14:nvPr/>
            </p14:nvContentPartPr>
            <p14:xfrm>
              <a:off x="5486400" y="3162300"/>
              <a:ext cx="130175" cy="409575"/>
            </p14:xfrm>
          </p:contentPart>
        </mc:Choice>
        <mc:Fallback xmlns="">
          <p:pic>
            <p:nvPicPr>
              <p:cNvPr id="283" name="墨迹 282"/>
            </p:nvPicPr>
            <p:blipFill>
              <a:blip r:embed="rId544"/>
            </p:blipFill>
            <p:spPr>
              <a:xfrm>
                <a:off x="5486400" y="3162300"/>
                <a:ext cx="130175" cy="409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5" p14:bwMode="auto">
            <p14:nvContentPartPr>
              <p14:cNvPr id="284" name="墨迹 283"/>
              <p14:cNvContentPartPr/>
              <p14:nvPr/>
            </p14:nvContentPartPr>
            <p14:xfrm>
              <a:off x="4930775" y="3676650"/>
              <a:ext cx="260350" cy="708025"/>
            </p14:xfrm>
          </p:contentPart>
        </mc:Choice>
        <mc:Fallback xmlns="">
          <p:pic>
            <p:nvPicPr>
              <p:cNvPr id="284" name="墨迹 283"/>
            </p:nvPicPr>
            <p:blipFill>
              <a:blip r:embed="rId546"/>
            </p:blipFill>
            <p:spPr>
              <a:xfrm>
                <a:off x="4930775" y="3676650"/>
                <a:ext cx="260350" cy="708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7" p14:bwMode="auto">
            <p14:nvContentPartPr>
              <p14:cNvPr id="285" name="墨迹 284"/>
              <p14:cNvContentPartPr/>
              <p14:nvPr/>
            </p14:nvContentPartPr>
            <p14:xfrm>
              <a:off x="5200650" y="3810000"/>
              <a:ext cx="15875" cy="498475"/>
            </p14:xfrm>
          </p:contentPart>
        </mc:Choice>
        <mc:Fallback xmlns="">
          <p:pic>
            <p:nvPicPr>
              <p:cNvPr id="285" name="墨迹 284"/>
            </p:nvPicPr>
            <p:blipFill>
              <a:blip r:embed="rId548"/>
            </p:blipFill>
            <p:spPr>
              <a:xfrm>
                <a:off x="5200650" y="3810000"/>
                <a:ext cx="15875" cy="498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9" p14:bwMode="auto">
            <p14:nvContentPartPr>
              <p14:cNvPr id="286" name="墨迹 285"/>
              <p14:cNvContentPartPr/>
              <p14:nvPr/>
            </p14:nvContentPartPr>
            <p14:xfrm>
              <a:off x="5191125" y="3784600"/>
              <a:ext cx="244475" cy="542925"/>
            </p14:xfrm>
          </p:contentPart>
        </mc:Choice>
        <mc:Fallback xmlns="">
          <p:pic>
            <p:nvPicPr>
              <p:cNvPr id="286" name="墨迹 285"/>
            </p:nvPicPr>
            <p:blipFill>
              <a:blip r:embed="rId550"/>
            </p:blipFill>
            <p:spPr>
              <a:xfrm>
                <a:off x="5191125" y="3784600"/>
                <a:ext cx="244475" cy="542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1" p14:bwMode="auto">
            <p14:nvContentPartPr>
              <p14:cNvPr id="287" name="墨迹 286"/>
              <p14:cNvContentPartPr/>
              <p14:nvPr/>
            </p14:nvContentPartPr>
            <p14:xfrm>
              <a:off x="5213350" y="4235450"/>
              <a:ext cx="212725" cy="76200"/>
            </p14:xfrm>
          </p:contentPart>
        </mc:Choice>
        <mc:Fallback xmlns="">
          <p:pic>
            <p:nvPicPr>
              <p:cNvPr id="287" name="墨迹 286"/>
            </p:nvPicPr>
            <p:blipFill>
              <a:blip r:embed="rId552"/>
            </p:blipFill>
            <p:spPr>
              <a:xfrm>
                <a:off x="5213350" y="4235450"/>
                <a:ext cx="212725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3" p14:bwMode="auto">
            <p14:nvContentPartPr>
              <p14:cNvPr id="288" name="墨迹 287"/>
              <p14:cNvContentPartPr/>
              <p14:nvPr/>
            </p14:nvContentPartPr>
            <p14:xfrm>
              <a:off x="5235575" y="3819525"/>
              <a:ext cx="82550" cy="130175"/>
            </p14:xfrm>
          </p:contentPart>
        </mc:Choice>
        <mc:Fallback xmlns="">
          <p:pic>
            <p:nvPicPr>
              <p:cNvPr id="288" name="墨迹 287"/>
            </p:nvPicPr>
            <p:blipFill>
              <a:blip r:embed="rId554"/>
            </p:blipFill>
            <p:spPr>
              <a:xfrm>
                <a:off x="5235575" y="3819525"/>
                <a:ext cx="82550" cy="130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5" p14:bwMode="auto">
            <p14:nvContentPartPr>
              <p14:cNvPr id="289" name="墨迹 288"/>
              <p14:cNvContentPartPr/>
              <p14:nvPr/>
            </p14:nvContentPartPr>
            <p14:xfrm>
              <a:off x="5270500" y="3968750"/>
              <a:ext cx="63500" cy="136525"/>
            </p14:xfrm>
          </p:contentPart>
        </mc:Choice>
        <mc:Fallback xmlns="">
          <p:pic>
            <p:nvPicPr>
              <p:cNvPr id="289" name="墨迹 288"/>
            </p:nvPicPr>
            <p:blipFill>
              <a:blip r:embed="rId556"/>
            </p:blipFill>
            <p:spPr>
              <a:xfrm>
                <a:off x="5270500" y="3968750"/>
                <a:ext cx="63500" cy="136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7" p14:bwMode="auto">
            <p14:nvContentPartPr>
              <p14:cNvPr id="290" name="墨迹 289"/>
              <p14:cNvContentPartPr/>
              <p14:nvPr/>
            </p14:nvContentPartPr>
            <p14:xfrm>
              <a:off x="5267325" y="4149725"/>
              <a:ext cx="79375" cy="66675"/>
            </p14:xfrm>
          </p:contentPart>
        </mc:Choice>
        <mc:Fallback xmlns="">
          <p:pic>
            <p:nvPicPr>
              <p:cNvPr id="290" name="墨迹 289"/>
            </p:nvPicPr>
            <p:blipFill>
              <a:blip r:embed="rId558"/>
            </p:blipFill>
            <p:spPr>
              <a:xfrm>
                <a:off x="5267325" y="4149725"/>
                <a:ext cx="79375" cy="66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9" p14:bwMode="auto">
            <p14:nvContentPartPr>
              <p14:cNvPr id="291" name="墨迹 290"/>
              <p14:cNvContentPartPr/>
              <p14:nvPr/>
            </p14:nvContentPartPr>
            <p14:xfrm>
              <a:off x="5480050" y="4010025"/>
              <a:ext cx="104775" cy="9525"/>
            </p14:xfrm>
          </p:contentPart>
        </mc:Choice>
        <mc:Fallback xmlns="">
          <p:pic>
            <p:nvPicPr>
              <p:cNvPr id="291" name="墨迹 290"/>
            </p:nvPicPr>
            <p:blipFill>
              <a:blip r:embed="rId560"/>
            </p:blipFill>
            <p:spPr>
              <a:xfrm>
                <a:off x="5480050" y="4010025"/>
                <a:ext cx="104775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1" p14:bwMode="auto">
            <p14:nvContentPartPr>
              <p14:cNvPr id="292" name="墨迹 291"/>
              <p14:cNvContentPartPr/>
              <p14:nvPr/>
            </p14:nvContentPartPr>
            <p14:xfrm>
              <a:off x="5505450" y="4073525"/>
              <a:ext cx="82550" cy="12700"/>
            </p14:xfrm>
          </p:contentPart>
        </mc:Choice>
        <mc:Fallback xmlns="">
          <p:pic>
            <p:nvPicPr>
              <p:cNvPr id="292" name="墨迹 291"/>
            </p:nvPicPr>
            <p:blipFill>
              <a:blip r:embed="rId562"/>
            </p:blipFill>
            <p:spPr>
              <a:xfrm>
                <a:off x="5505450" y="4073525"/>
                <a:ext cx="825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3" p14:bwMode="auto">
            <p14:nvContentPartPr>
              <p14:cNvPr id="293" name="墨迹 292"/>
              <p14:cNvContentPartPr/>
              <p14:nvPr/>
            </p14:nvContentPartPr>
            <p14:xfrm>
              <a:off x="5619750" y="3717925"/>
              <a:ext cx="19050" cy="682625"/>
            </p14:xfrm>
          </p:contentPart>
        </mc:Choice>
        <mc:Fallback xmlns="">
          <p:pic>
            <p:nvPicPr>
              <p:cNvPr id="293" name="墨迹 292"/>
            </p:nvPicPr>
            <p:blipFill>
              <a:blip r:embed="rId564"/>
            </p:blipFill>
            <p:spPr>
              <a:xfrm>
                <a:off x="5619750" y="3717925"/>
                <a:ext cx="19050" cy="682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5" p14:bwMode="auto">
            <p14:nvContentPartPr>
              <p14:cNvPr id="294" name="墨迹 293"/>
              <p14:cNvContentPartPr/>
              <p14:nvPr/>
            </p14:nvContentPartPr>
            <p14:xfrm>
              <a:off x="5610225" y="3676650"/>
              <a:ext cx="320675" cy="717550"/>
            </p14:xfrm>
          </p:contentPart>
        </mc:Choice>
        <mc:Fallback xmlns="">
          <p:pic>
            <p:nvPicPr>
              <p:cNvPr id="294" name="墨迹 293"/>
            </p:nvPicPr>
            <p:blipFill>
              <a:blip r:embed="rId566"/>
            </p:blipFill>
            <p:spPr>
              <a:xfrm>
                <a:off x="5610225" y="3676650"/>
                <a:ext cx="320675" cy="717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7" p14:bwMode="auto">
            <p14:nvContentPartPr>
              <p14:cNvPr id="295" name="墨迹 294"/>
              <p14:cNvContentPartPr/>
              <p14:nvPr/>
            </p14:nvContentPartPr>
            <p14:xfrm>
              <a:off x="5626100" y="4279900"/>
              <a:ext cx="263525" cy="47625"/>
            </p14:xfrm>
          </p:contentPart>
        </mc:Choice>
        <mc:Fallback xmlns="">
          <p:pic>
            <p:nvPicPr>
              <p:cNvPr id="295" name="墨迹 294"/>
            </p:nvPicPr>
            <p:blipFill>
              <a:blip r:embed="rId568"/>
            </p:blipFill>
            <p:spPr>
              <a:xfrm>
                <a:off x="5626100" y="4279900"/>
                <a:ext cx="263525" cy="47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9" p14:bwMode="auto">
            <p14:nvContentPartPr>
              <p14:cNvPr id="296" name="墨迹 295"/>
              <p14:cNvContentPartPr/>
              <p14:nvPr/>
            </p14:nvContentPartPr>
            <p14:xfrm>
              <a:off x="5670550" y="3794125"/>
              <a:ext cx="76200" cy="82550"/>
            </p14:xfrm>
          </p:contentPart>
        </mc:Choice>
        <mc:Fallback xmlns="">
          <p:pic>
            <p:nvPicPr>
              <p:cNvPr id="296" name="墨迹 295"/>
            </p:nvPicPr>
            <p:blipFill>
              <a:blip r:embed="rId570"/>
            </p:blipFill>
            <p:spPr>
              <a:xfrm>
                <a:off x="5670550" y="3794125"/>
                <a:ext cx="7620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1" p14:bwMode="auto">
            <p14:nvContentPartPr>
              <p14:cNvPr id="297" name="墨迹 296"/>
              <p14:cNvContentPartPr/>
              <p14:nvPr/>
            </p14:nvContentPartPr>
            <p14:xfrm>
              <a:off x="5705475" y="3911600"/>
              <a:ext cx="57150" cy="130175"/>
            </p14:xfrm>
          </p:contentPart>
        </mc:Choice>
        <mc:Fallback xmlns="">
          <p:pic>
            <p:nvPicPr>
              <p:cNvPr id="297" name="墨迹 296"/>
            </p:nvPicPr>
            <p:blipFill>
              <a:blip r:embed="rId572"/>
            </p:blipFill>
            <p:spPr>
              <a:xfrm>
                <a:off x="5705475" y="3911600"/>
                <a:ext cx="57150" cy="130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3" p14:bwMode="auto">
            <p14:nvContentPartPr>
              <p14:cNvPr id="298" name="墨迹 297"/>
              <p14:cNvContentPartPr/>
              <p14:nvPr/>
            </p14:nvContentPartPr>
            <p14:xfrm>
              <a:off x="5708650" y="4121150"/>
              <a:ext cx="53975" cy="98425"/>
            </p14:xfrm>
          </p:contentPart>
        </mc:Choice>
        <mc:Fallback xmlns="">
          <p:pic>
            <p:nvPicPr>
              <p:cNvPr id="298" name="墨迹 297"/>
            </p:nvPicPr>
            <p:blipFill>
              <a:blip r:embed="rId574"/>
            </p:blipFill>
            <p:spPr>
              <a:xfrm>
                <a:off x="5708650" y="4121150"/>
                <a:ext cx="53975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5" p14:bwMode="auto">
            <p14:nvContentPartPr>
              <p14:cNvPr id="299" name="墨迹 298"/>
              <p14:cNvContentPartPr/>
              <p14:nvPr/>
            </p14:nvContentPartPr>
            <p14:xfrm>
              <a:off x="5372100" y="4397375"/>
              <a:ext cx="73025" cy="234950"/>
            </p14:xfrm>
          </p:contentPart>
        </mc:Choice>
        <mc:Fallback xmlns="">
          <p:pic>
            <p:nvPicPr>
              <p:cNvPr id="299" name="墨迹 298"/>
            </p:nvPicPr>
            <p:blipFill>
              <a:blip r:embed="rId576"/>
            </p:blipFill>
            <p:spPr>
              <a:xfrm>
                <a:off x="5372100" y="4397375"/>
                <a:ext cx="73025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7" p14:bwMode="auto">
            <p14:nvContentPartPr>
              <p14:cNvPr id="300" name="墨迹 299"/>
              <p14:cNvContentPartPr/>
              <p14:nvPr/>
            </p14:nvContentPartPr>
            <p14:xfrm>
              <a:off x="5464175" y="4448175"/>
              <a:ext cx="95250" cy="263525"/>
            </p14:xfrm>
          </p:contentPart>
        </mc:Choice>
        <mc:Fallback xmlns="">
          <p:pic>
            <p:nvPicPr>
              <p:cNvPr id="300" name="墨迹 299"/>
            </p:nvPicPr>
            <p:blipFill>
              <a:blip r:embed="rId578"/>
            </p:blipFill>
            <p:spPr>
              <a:xfrm>
                <a:off x="5464175" y="4448175"/>
                <a:ext cx="95250" cy="263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9" p14:bwMode="auto">
            <p14:nvContentPartPr>
              <p14:cNvPr id="301" name="墨迹 300"/>
              <p14:cNvContentPartPr/>
              <p14:nvPr/>
            </p14:nvContentPartPr>
            <p14:xfrm>
              <a:off x="5473700" y="4454525"/>
              <a:ext cx="107950" cy="257175"/>
            </p14:xfrm>
          </p:contentPart>
        </mc:Choice>
        <mc:Fallback xmlns="">
          <p:pic>
            <p:nvPicPr>
              <p:cNvPr id="301" name="墨迹 300"/>
            </p:nvPicPr>
            <p:blipFill>
              <a:blip r:embed="rId580"/>
            </p:blipFill>
            <p:spPr>
              <a:xfrm>
                <a:off x="5473700" y="4454525"/>
                <a:ext cx="107950" cy="257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1" p14:bwMode="auto">
            <p14:nvContentPartPr>
              <p14:cNvPr id="302" name="墨迹 301"/>
              <p14:cNvContentPartPr/>
              <p14:nvPr/>
            </p14:nvContentPartPr>
            <p14:xfrm>
              <a:off x="5616575" y="4406900"/>
              <a:ext cx="114300" cy="330200"/>
            </p14:xfrm>
          </p:contentPart>
        </mc:Choice>
        <mc:Fallback xmlns="">
          <p:pic>
            <p:nvPicPr>
              <p:cNvPr id="302" name="墨迹 301"/>
            </p:nvPicPr>
            <p:blipFill>
              <a:blip r:embed="rId582"/>
            </p:blipFill>
            <p:spPr>
              <a:xfrm>
                <a:off x="5616575" y="4406900"/>
                <a:ext cx="114300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3" p14:bwMode="auto">
            <p14:nvContentPartPr>
              <p14:cNvPr id="303" name="墨迹 302"/>
              <p14:cNvContentPartPr/>
              <p14:nvPr/>
            </p14:nvContentPartPr>
            <p14:xfrm>
              <a:off x="5584825" y="4403725"/>
              <a:ext cx="184150" cy="403225"/>
            </p14:xfrm>
          </p:contentPart>
        </mc:Choice>
        <mc:Fallback xmlns="">
          <p:pic>
            <p:nvPicPr>
              <p:cNvPr id="303" name="墨迹 302"/>
            </p:nvPicPr>
            <p:blipFill>
              <a:blip r:embed="rId584"/>
            </p:blipFill>
            <p:spPr>
              <a:xfrm>
                <a:off x="5584825" y="4403725"/>
                <a:ext cx="184150" cy="403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5" p14:bwMode="auto">
            <p14:nvContentPartPr>
              <p14:cNvPr id="304" name="墨迹 303"/>
              <p14:cNvContentPartPr/>
              <p14:nvPr/>
            </p14:nvContentPartPr>
            <p14:xfrm>
              <a:off x="5413375" y="3425825"/>
              <a:ext cx="25400" cy="127000"/>
            </p14:xfrm>
          </p:contentPart>
        </mc:Choice>
        <mc:Fallback xmlns="">
          <p:pic>
            <p:nvPicPr>
              <p:cNvPr id="304" name="墨迹 303"/>
            </p:nvPicPr>
            <p:blipFill>
              <a:blip r:embed="rId586"/>
            </p:blipFill>
            <p:spPr>
              <a:xfrm>
                <a:off x="5413375" y="3425825"/>
                <a:ext cx="2540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7" p14:bwMode="auto">
            <p14:nvContentPartPr>
              <p14:cNvPr id="305" name="墨迹 304"/>
              <p14:cNvContentPartPr/>
              <p14:nvPr/>
            </p14:nvContentPartPr>
            <p14:xfrm>
              <a:off x="5648325" y="3181350"/>
              <a:ext cx="101600" cy="276225"/>
            </p14:xfrm>
          </p:contentPart>
        </mc:Choice>
        <mc:Fallback xmlns="">
          <p:pic>
            <p:nvPicPr>
              <p:cNvPr id="305" name="墨迹 304"/>
            </p:nvPicPr>
            <p:blipFill>
              <a:blip r:embed="rId588"/>
            </p:blipFill>
            <p:spPr>
              <a:xfrm>
                <a:off x="5648325" y="3181350"/>
                <a:ext cx="101600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9" p14:bwMode="auto">
            <p14:nvContentPartPr>
              <p14:cNvPr id="306" name="墨迹 305"/>
              <p14:cNvContentPartPr/>
              <p14:nvPr/>
            </p14:nvContentPartPr>
            <p14:xfrm>
              <a:off x="5781675" y="3035300"/>
              <a:ext cx="104775" cy="146050"/>
            </p14:xfrm>
          </p:contentPart>
        </mc:Choice>
        <mc:Fallback xmlns="">
          <p:pic>
            <p:nvPicPr>
              <p:cNvPr id="306" name="墨迹 305"/>
            </p:nvPicPr>
            <p:blipFill>
              <a:blip r:embed="rId590"/>
            </p:blipFill>
            <p:spPr>
              <a:xfrm>
                <a:off x="5781675" y="3035300"/>
                <a:ext cx="104775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1" p14:bwMode="auto">
            <p14:nvContentPartPr>
              <p14:cNvPr id="307" name="墨迹 306"/>
              <p14:cNvContentPartPr/>
              <p14:nvPr/>
            </p14:nvContentPartPr>
            <p14:xfrm>
              <a:off x="5788025" y="3216275"/>
              <a:ext cx="44450" cy="266700"/>
            </p14:xfrm>
          </p:contentPart>
        </mc:Choice>
        <mc:Fallback xmlns="">
          <p:pic>
            <p:nvPicPr>
              <p:cNvPr id="307" name="墨迹 306"/>
            </p:nvPicPr>
            <p:blipFill>
              <a:blip r:embed="rId592"/>
            </p:blipFill>
            <p:spPr>
              <a:xfrm>
                <a:off x="5788025" y="3216275"/>
                <a:ext cx="44450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3" p14:bwMode="auto">
            <p14:nvContentPartPr>
              <p14:cNvPr id="308" name="墨迹 307"/>
              <p14:cNvContentPartPr/>
              <p14:nvPr/>
            </p14:nvContentPartPr>
            <p14:xfrm>
              <a:off x="5861050" y="3219450"/>
              <a:ext cx="57150" cy="111125"/>
            </p14:xfrm>
          </p:contentPart>
        </mc:Choice>
        <mc:Fallback xmlns="">
          <p:pic>
            <p:nvPicPr>
              <p:cNvPr id="308" name="墨迹 307"/>
            </p:nvPicPr>
            <p:blipFill>
              <a:blip r:embed="rId594"/>
            </p:blipFill>
            <p:spPr>
              <a:xfrm>
                <a:off x="5861050" y="3219450"/>
                <a:ext cx="57150" cy="111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5" p14:bwMode="auto">
            <p14:nvContentPartPr>
              <p14:cNvPr id="309" name="墨迹 308"/>
              <p14:cNvContentPartPr/>
              <p14:nvPr/>
            </p14:nvContentPartPr>
            <p14:xfrm>
              <a:off x="5940425" y="3206750"/>
              <a:ext cx="69850" cy="158750"/>
            </p14:xfrm>
          </p:contentPart>
        </mc:Choice>
        <mc:Fallback xmlns="">
          <p:pic>
            <p:nvPicPr>
              <p:cNvPr id="309" name="墨迹 308"/>
            </p:nvPicPr>
            <p:blipFill>
              <a:blip r:embed="rId596"/>
            </p:blipFill>
            <p:spPr>
              <a:xfrm>
                <a:off x="5940425" y="3206750"/>
                <a:ext cx="6985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7" p14:bwMode="auto">
            <p14:nvContentPartPr>
              <p14:cNvPr id="310" name="墨迹 309"/>
              <p14:cNvContentPartPr/>
              <p14:nvPr/>
            </p14:nvContentPartPr>
            <p14:xfrm>
              <a:off x="6029325" y="3333750"/>
              <a:ext cx="25400" cy="107950"/>
            </p14:xfrm>
          </p:contentPart>
        </mc:Choice>
        <mc:Fallback xmlns="">
          <p:pic>
            <p:nvPicPr>
              <p:cNvPr id="310" name="墨迹 309"/>
            </p:nvPicPr>
            <p:blipFill>
              <a:blip r:embed="rId598"/>
            </p:blipFill>
            <p:spPr>
              <a:xfrm>
                <a:off x="6029325" y="3333750"/>
                <a:ext cx="2540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9" p14:bwMode="auto">
            <p14:nvContentPartPr>
              <p14:cNvPr id="311" name="墨迹 310"/>
              <p14:cNvContentPartPr/>
              <p14:nvPr/>
            </p14:nvContentPartPr>
            <p14:xfrm>
              <a:off x="5930900" y="3235325"/>
              <a:ext cx="47625" cy="28575"/>
            </p14:xfrm>
          </p:contentPart>
        </mc:Choice>
        <mc:Fallback xmlns="">
          <p:pic>
            <p:nvPicPr>
              <p:cNvPr id="311" name="墨迹 310"/>
            </p:nvPicPr>
            <p:blipFill>
              <a:blip r:embed="rId600"/>
            </p:blipFill>
            <p:spPr>
              <a:xfrm>
                <a:off x="5930900" y="3235325"/>
                <a:ext cx="47625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1" p14:bwMode="auto">
            <p14:nvContentPartPr>
              <p14:cNvPr id="312" name="墨迹 311"/>
              <p14:cNvContentPartPr/>
              <p14:nvPr/>
            </p14:nvContentPartPr>
            <p14:xfrm>
              <a:off x="5915025" y="3314700"/>
              <a:ext cx="6350" cy="360"/>
            </p14:xfrm>
          </p:contentPart>
        </mc:Choice>
        <mc:Fallback xmlns="">
          <p:pic>
            <p:nvPicPr>
              <p:cNvPr id="312" name="墨迹 311"/>
            </p:nvPicPr>
            <p:blipFill>
              <a:blip r:embed="rId62"/>
            </p:blipFill>
            <p:spPr>
              <a:xfrm>
                <a:off x="5915025" y="331470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2" p14:bwMode="auto">
            <p14:nvContentPartPr>
              <p14:cNvPr id="313" name="墨迹 312"/>
              <p14:cNvContentPartPr/>
              <p14:nvPr/>
            </p14:nvContentPartPr>
            <p14:xfrm>
              <a:off x="6067425" y="3219450"/>
              <a:ext cx="57150" cy="120650"/>
            </p14:xfrm>
          </p:contentPart>
        </mc:Choice>
        <mc:Fallback xmlns="">
          <p:pic>
            <p:nvPicPr>
              <p:cNvPr id="313" name="墨迹 312"/>
            </p:nvPicPr>
            <p:blipFill>
              <a:blip r:embed="rId603"/>
            </p:blipFill>
            <p:spPr>
              <a:xfrm>
                <a:off x="6067425" y="3219450"/>
                <a:ext cx="5715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4" p14:bwMode="auto">
            <p14:nvContentPartPr>
              <p14:cNvPr id="314" name="墨迹 313"/>
              <p14:cNvContentPartPr/>
              <p14:nvPr/>
            </p14:nvContentPartPr>
            <p14:xfrm>
              <a:off x="6140450" y="3219450"/>
              <a:ext cx="76200" cy="3175"/>
            </p14:xfrm>
          </p:contentPart>
        </mc:Choice>
        <mc:Fallback xmlns="">
          <p:pic>
            <p:nvPicPr>
              <p:cNvPr id="314" name="墨迹 313"/>
            </p:nvPicPr>
            <p:blipFill>
              <a:blip r:embed="rId605"/>
            </p:blipFill>
            <p:spPr>
              <a:xfrm>
                <a:off x="6140450" y="3219450"/>
                <a:ext cx="76200" cy="3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6" p14:bwMode="auto">
            <p14:nvContentPartPr>
              <p14:cNvPr id="315" name="墨迹 314"/>
              <p14:cNvContentPartPr/>
              <p14:nvPr/>
            </p14:nvContentPartPr>
            <p14:xfrm>
              <a:off x="6143625" y="3276600"/>
              <a:ext cx="88900" cy="19050"/>
            </p14:xfrm>
          </p:contentPart>
        </mc:Choice>
        <mc:Fallback xmlns="">
          <p:pic>
            <p:nvPicPr>
              <p:cNvPr id="315" name="墨迹 314"/>
            </p:nvPicPr>
            <p:blipFill>
              <a:blip r:embed="rId607"/>
            </p:blipFill>
            <p:spPr>
              <a:xfrm>
                <a:off x="6143625" y="3276600"/>
                <a:ext cx="8890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8" p14:bwMode="auto">
            <p14:nvContentPartPr>
              <p14:cNvPr id="316" name="墨迹 315"/>
              <p14:cNvContentPartPr/>
              <p14:nvPr/>
            </p14:nvContentPartPr>
            <p14:xfrm>
              <a:off x="6245225" y="3108325"/>
              <a:ext cx="44450" cy="241300"/>
            </p14:xfrm>
          </p:contentPart>
        </mc:Choice>
        <mc:Fallback xmlns="">
          <p:pic>
            <p:nvPicPr>
              <p:cNvPr id="316" name="墨迹 315"/>
            </p:nvPicPr>
            <p:blipFill>
              <a:blip r:embed="rId609"/>
            </p:blipFill>
            <p:spPr>
              <a:xfrm>
                <a:off x="6245225" y="3108325"/>
                <a:ext cx="44450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0" p14:bwMode="auto">
            <p14:nvContentPartPr>
              <p14:cNvPr id="317" name="墨迹 316"/>
              <p14:cNvContentPartPr/>
              <p14:nvPr/>
            </p14:nvContentPartPr>
            <p14:xfrm>
              <a:off x="6308725" y="3317875"/>
              <a:ext cx="360" cy="50800"/>
            </p14:xfrm>
          </p:contentPart>
        </mc:Choice>
        <mc:Fallback xmlns="">
          <p:pic>
            <p:nvPicPr>
              <p:cNvPr id="317" name="墨迹 316"/>
            </p:nvPicPr>
            <p:blipFill>
              <a:blip r:embed="rId611"/>
            </p:blipFill>
            <p:spPr>
              <a:xfrm>
                <a:off x="6308725" y="3317875"/>
                <a:ext cx="36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2" p14:bwMode="auto">
            <p14:nvContentPartPr>
              <p14:cNvPr id="318" name="墨迹 317"/>
              <p14:cNvContentPartPr/>
              <p14:nvPr/>
            </p14:nvContentPartPr>
            <p14:xfrm>
              <a:off x="6372225" y="3190875"/>
              <a:ext cx="47625" cy="133350"/>
            </p14:xfrm>
          </p:contentPart>
        </mc:Choice>
        <mc:Fallback xmlns="">
          <p:pic>
            <p:nvPicPr>
              <p:cNvPr id="318" name="墨迹 317"/>
            </p:nvPicPr>
            <p:blipFill>
              <a:blip r:embed="rId613"/>
            </p:blipFill>
            <p:spPr>
              <a:xfrm>
                <a:off x="6372225" y="3190875"/>
                <a:ext cx="47625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4" p14:bwMode="auto">
            <p14:nvContentPartPr>
              <p14:cNvPr id="319" name="墨迹 318"/>
              <p14:cNvContentPartPr/>
              <p14:nvPr/>
            </p14:nvContentPartPr>
            <p14:xfrm>
              <a:off x="6451600" y="3187700"/>
              <a:ext cx="63500" cy="9525"/>
            </p14:xfrm>
          </p:contentPart>
        </mc:Choice>
        <mc:Fallback xmlns="">
          <p:pic>
            <p:nvPicPr>
              <p:cNvPr id="319" name="墨迹 318"/>
            </p:nvPicPr>
            <p:blipFill>
              <a:blip r:embed="rId615"/>
            </p:blipFill>
            <p:spPr>
              <a:xfrm>
                <a:off x="6451600" y="3187700"/>
                <a:ext cx="63500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6" p14:bwMode="auto">
            <p14:nvContentPartPr>
              <p14:cNvPr id="320" name="墨迹 319"/>
              <p14:cNvContentPartPr/>
              <p14:nvPr/>
            </p14:nvContentPartPr>
            <p14:xfrm>
              <a:off x="6448425" y="3225800"/>
              <a:ext cx="88900" cy="41275"/>
            </p14:xfrm>
          </p:contentPart>
        </mc:Choice>
        <mc:Fallback xmlns="">
          <p:pic>
            <p:nvPicPr>
              <p:cNvPr id="320" name="墨迹 319"/>
            </p:nvPicPr>
            <p:blipFill>
              <a:blip r:embed="rId617"/>
            </p:blipFill>
            <p:spPr>
              <a:xfrm>
                <a:off x="6448425" y="3225800"/>
                <a:ext cx="88900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8" p14:bwMode="auto">
            <p14:nvContentPartPr>
              <p14:cNvPr id="321" name="墨迹 320"/>
              <p14:cNvContentPartPr/>
              <p14:nvPr/>
            </p14:nvContentPartPr>
            <p14:xfrm>
              <a:off x="6524625" y="3168650"/>
              <a:ext cx="66675" cy="120650"/>
            </p14:xfrm>
          </p:contentPart>
        </mc:Choice>
        <mc:Fallback xmlns="">
          <p:pic>
            <p:nvPicPr>
              <p:cNvPr id="321" name="墨迹 320"/>
            </p:nvPicPr>
            <p:blipFill>
              <a:blip r:embed="rId619"/>
            </p:blipFill>
            <p:spPr>
              <a:xfrm>
                <a:off x="6524625" y="3168650"/>
                <a:ext cx="66675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0" p14:bwMode="auto">
            <p14:nvContentPartPr>
              <p14:cNvPr id="322" name="墨迹 321"/>
              <p14:cNvContentPartPr/>
              <p14:nvPr/>
            </p14:nvContentPartPr>
            <p14:xfrm>
              <a:off x="5956300" y="3406775"/>
              <a:ext cx="69850" cy="142875"/>
            </p14:xfrm>
          </p:contentPart>
        </mc:Choice>
        <mc:Fallback xmlns="">
          <p:pic>
            <p:nvPicPr>
              <p:cNvPr id="322" name="墨迹 321"/>
            </p:nvPicPr>
            <p:blipFill>
              <a:blip r:embed="rId621"/>
            </p:blipFill>
            <p:spPr>
              <a:xfrm>
                <a:off x="5956300" y="3406775"/>
                <a:ext cx="69850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2" p14:bwMode="auto">
            <p14:nvContentPartPr>
              <p14:cNvPr id="323" name="墨迹 322"/>
              <p14:cNvContentPartPr/>
              <p14:nvPr/>
            </p14:nvContentPartPr>
            <p14:xfrm>
              <a:off x="6051550" y="3486150"/>
              <a:ext cx="53975" cy="9525"/>
            </p14:xfrm>
          </p:contentPart>
        </mc:Choice>
        <mc:Fallback xmlns="">
          <p:pic>
            <p:nvPicPr>
              <p:cNvPr id="323" name="墨迹 322"/>
            </p:nvPicPr>
            <p:blipFill>
              <a:blip r:embed="rId623"/>
            </p:blipFill>
            <p:spPr>
              <a:xfrm>
                <a:off x="6051550" y="3486150"/>
                <a:ext cx="53975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4" p14:bwMode="auto">
            <p14:nvContentPartPr>
              <p14:cNvPr id="324" name="墨迹 323"/>
              <p14:cNvContentPartPr/>
              <p14:nvPr/>
            </p14:nvContentPartPr>
            <p14:xfrm>
              <a:off x="6067425" y="3508375"/>
              <a:ext cx="57150" cy="360"/>
            </p14:xfrm>
          </p:contentPart>
        </mc:Choice>
        <mc:Fallback xmlns="">
          <p:pic>
            <p:nvPicPr>
              <p:cNvPr id="324" name="墨迹 323"/>
            </p:nvPicPr>
            <p:blipFill>
              <a:blip r:embed="rId625"/>
            </p:blipFill>
            <p:spPr>
              <a:xfrm>
                <a:off x="6067425" y="3508375"/>
                <a:ext cx="571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6" p14:bwMode="auto">
            <p14:nvContentPartPr>
              <p14:cNvPr id="325" name="墨迹 324"/>
              <p14:cNvContentPartPr/>
              <p14:nvPr/>
            </p14:nvContentPartPr>
            <p14:xfrm>
              <a:off x="6137275" y="3438525"/>
              <a:ext cx="76200" cy="85725"/>
            </p14:xfrm>
          </p:contentPart>
        </mc:Choice>
        <mc:Fallback xmlns="">
          <p:pic>
            <p:nvPicPr>
              <p:cNvPr id="325" name="墨迹 324"/>
            </p:nvPicPr>
            <p:blipFill>
              <a:blip r:embed="rId627"/>
            </p:blipFill>
            <p:spPr>
              <a:xfrm>
                <a:off x="6137275" y="3438525"/>
                <a:ext cx="76200" cy="85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8" p14:bwMode="auto">
            <p14:nvContentPartPr>
              <p14:cNvPr id="326" name="墨迹 325"/>
              <p14:cNvContentPartPr/>
              <p14:nvPr/>
            </p14:nvContentPartPr>
            <p14:xfrm>
              <a:off x="6242050" y="3514725"/>
              <a:ext cx="6350" cy="360"/>
            </p14:xfrm>
          </p:contentPart>
        </mc:Choice>
        <mc:Fallback xmlns="">
          <p:pic>
            <p:nvPicPr>
              <p:cNvPr id="326" name="墨迹 325"/>
            </p:nvPicPr>
            <p:blipFill>
              <a:blip r:embed="rId62"/>
            </p:blipFill>
            <p:spPr>
              <a:xfrm>
                <a:off x="6242050" y="35147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9" p14:bwMode="auto">
            <p14:nvContentPartPr>
              <p14:cNvPr id="327" name="墨迹 326"/>
              <p14:cNvContentPartPr/>
              <p14:nvPr/>
            </p14:nvContentPartPr>
            <p14:xfrm>
              <a:off x="6296025" y="3359150"/>
              <a:ext cx="63500" cy="187325"/>
            </p14:xfrm>
          </p:contentPart>
        </mc:Choice>
        <mc:Fallback xmlns="">
          <p:pic>
            <p:nvPicPr>
              <p:cNvPr id="327" name="墨迹 326"/>
            </p:nvPicPr>
            <p:blipFill>
              <a:blip r:embed="rId630"/>
            </p:blipFill>
            <p:spPr>
              <a:xfrm>
                <a:off x="6296025" y="3359150"/>
                <a:ext cx="63500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1" p14:bwMode="auto">
            <p14:nvContentPartPr>
              <p14:cNvPr id="328" name="墨迹 327"/>
              <p14:cNvContentPartPr/>
              <p14:nvPr/>
            </p14:nvContentPartPr>
            <p14:xfrm>
              <a:off x="6388100" y="3454400"/>
              <a:ext cx="6350" cy="360"/>
            </p14:xfrm>
          </p:contentPart>
        </mc:Choice>
        <mc:Fallback xmlns="">
          <p:pic>
            <p:nvPicPr>
              <p:cNvPr id="328" name="墨迹 327"/>
            </p:nvPicPr>
            <p:blipFill>
              <a:blip r:embed="rId62"/>
            </p:blipFill>
            <p:spPr>
              <a:xfrm>
                <a:off x="6388100" y="345440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2" p14:bwMode="auto">
            <p14:nvContentPartPr>
              <p14:cNvPr id="329" name="墨迹 328"/>
              <p14:cNvContentPartPr/>
              <p14:nvPr/>
            </p14:nvContentPartPr>
            <p14:xfrm>
              <a:off x="6369050" y="3454400"/>
              <a:ext cx="60325" cy="53975"/>
            </p14:xfrm>
          </p:contentPart>
        </mc:Choice>
        <mc:Fallback xmlns="">
          <p:pic>
            <p:nvPicPr>
              <p:cNvPr id="329" name="墨迹 328"/>
            </p:nvPicPr>
            <p:blipFill>
              <a:blip r:embed="rId633"/>
            </p:blipFill>
            <p:spPr>
              <a:xfrm>
                <a:off x="6369050" y="3454400"/>
                <a:ext cx="60325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4" p14:bwMode="auto">
            <p14:nvContentPartPr>
              <p14:cNvPr id="330" name="墨迹 329"/>
              <p14:cNvContentPartPr/>
              <p14:nvPr/>
            </p14:nvContentPartPr>
            <p14:xfrm>
              <a:off x="6464300" y="3321050"/>
              <a:ext cx="57150" cy="196850"/>
            </p14:xfrm>
          </p:contentPart>
        </mc:Choice>
        <mc:Fallback xmlns="">
          <p:pic>
            <p:nvPicPr>
              <p:cNvPr id="330" name="墨迹 329"/>
            </p:nvPicPr>
            <p:blipFill>
              <a:blip r:embed="rId635"/>
            </p:blipFill>
            <p:spPr>
              <a:xfrm>
                <a:off x="6464300" y="3321050"/>
                <a:ext cx="5715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6" p14:bwMode="auto">
            <p14:nvContentPartPr>
              <p14:cNvPr id="331" name="墨迹 330"/>
              <p14:cNvContentPartPr/>
              <p14:nvPr/>
            </p14:nvContentPartPr>
            <p14:xfrm>
              <a:off x="6486525" y="3479800"/>
              <a:ext cx="76200" cy="104775"/>
            </p14:xfrm>
          </p:contentPart>
        </mc:Choice>
        <mc:Fallback xmlns="">
          <p:pic>
            <p:nvPicPr>
              <p:cNvPr id="331" name="墨迹 330"/>
            </p:nvPicPr>
            <p:blipFill>
              <a:blip r:embed="rId637"/>
            </p:blipFill>
            <p:spPr>
              <a:xfrm>
                <a:off x="6486525" y="3479800"/>
                <a:ext cx="76200" cy="104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8" p14:bwMode="auto">
            <p14:nvContentPartPr>
              <p14:cNvPr id="332" name="墨迹 331"/>
              <p14:cNvContentPartPr/>
              <p14:nvPr/>
            </p14:nvContentPartPr>
            <p14:xfrm>
              <a:off x="6140450" y="3603625"/>
              <a:ext cx="73025" cy="127000"/>
            </p14:xfrm>
          </p:contentPart>
        </mc:Choice>
        <mc:Fallback xmlns="">
          <p:pic>
            <p:nvPicPr>
              <p:cNvPr id="332" name="墨迹 331"/>
            </p:nvPicPr>
            <p:blipFill>
              <a:blip r:embed="rId639"/>
            </p:blipFill>
            <p:spPr>
              <a:xfrm>
                <a:off x="6140450" y="3603625"/>
                <a:ext cx="73025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0" p14:bwMode="auto">
            <p14:nvContentPartPr>
              <p14:cNvPr id="333" name="墨迹 332"/>
              <p14:cNvContentPartPr/>
              <p14:nvPr/>
            </p14:nvContentPartPr>
            <p14:xfrm>
              <a:off x="6223000" y="3651250"/>
              <a:ext cx="6350" cy="360"/>
            </p14:xfrm>
          </p:contentPart>
        </mc:Choice>
        <mc:Fallback xmlns="">
          <p:pic>
            <p:nvPicPr>
              <p:cNvPr id="333" name="墨迹 332"/>
            </p:nvPicPr>
            <p:blipFill>
              <a:blip r:embed="rId62"/>
            </p:blipFill>
            <p:spPr>
              <a:xfrm>
                <a:off x="6223000" y="36512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1" p14:bwMode="auto">
            <p14:nvContentPartPr>
              <p14:cNvPr id="334" name="墨迹 333"/>
              <p14:cNvContentPartPr/>
              <p14:nvPr/>
            </p14:nvContentPartPr>
            <p14:xfrm>
              <a:off x="6226175" y="3651250"/>
              <a:ext cx="57150" cy="41275"/>
            </p14:xfrm>
          </p:contentPart>
        </mc:Choice>
        <mc:Fallback xmlns="">
          <p:pic>
            <p:nvPicPr>
              <p:cNvPr id="334" name="墨迹 333"/>
            </p:nvPicPr>
            <p:blipFill>
              <a:blip r:embed="rId642"/>
            </p:blipFill>
            <p:spPr>
              <a:xfrm>
                <a:off x="6226175" y="3651250"/>
                <a:ext cx="57150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3" p14:bwMode="auto">
            <p14:nvContentPartPr>
              <p14:cNvPr id="335" name="墨迹 334"/>
              <p14:cNvContentPartPr/>
              <p14:nvPr/>
            </p14:nvContentPartPr>
            <p14:xfrm>
              <a:off x="6308725" y="3648075"/>
              <a:ext cx="82550" cy="92075"/>
            </p14:xfrm>
          </p:contentPart>
        </mc:Choice>
        <mc:Fallback xmlns="">
          <p:pic>
            <p:nvPicPr>
              <p:cNvPr id="335" name="墨迹 334"/>
            </p:nvPicPr>
            <p:blipFill>
              <a:blip r:embed="rId644"/>
            </p:blipFill>
            <p:spPr>
              <a:xfrm>
                <a:off x="6308725" y="3648075"/>
                <a:ext cx="82550" cy="92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5" p14:bwMode="auto">
            <p14:nvContentPartPr>
              <p14:cNvPr id="336" name="墨迹 335"/>
              <p14:cNvContentPartPr/>
              <p14:nvPr/>
            </p14:nvContentPartPr>
            <p14:xfrm>
              <a:off x="6232525" y="3705225"/>
              <a:ext cx="76200" cy="63500"/>
            </p14:xfrm>
          </p:contentPart>
        </mc:Choice>
        <mc:Fallback xmlns="">
          <p:pic>
            <p:nvPicPr>
              <p:cNvPr id="336" name="墨迹 335"/>
            </p:nvPicPr>
            <p:blipFill>
              <a:blip r:embed="rId646"/>
            </p:blipFill>
            <p:spPr>
              <a:xfrm>
                <a:off x="6232525" y="3705225"/>
                <a:ext cx="7620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7" p14:bwMode="auto">
            <p14:nvContentPartPr>
              <p14:cNvPr id="337" name="墨迹 336"/>
              <p14:cNvContentPartPr/>
              <p14:nvPr/>
            </p14:nvContentPartPr>
            <p14:xfrm>
              <a:off x="6238875" y="3819525"/>
              <a:ext cx="6350" cy="360"/>
            </p14:xfrm>
          </p:contentPart>
        </mc:Choice>
        <mc:Fallback xmlns="">
          <p:pic>
            <p:nvPicPr>
              <p:cNvPr id="337" name="墨迹 336"/>
            </p:nvPicPr>
            <p:blipFill>
              <a:blip r:embed="rId62"/>
            </p:blipFill>
            <p:spPr>
              <a:xfrm>
                <a:off x="6238875" y="38195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8" p14:bwMode="auto">
            <p14:nvContentPartPr>
              <p14:cNvPr id="338" name="墨迹 337"/>
              <p14:cNvContentPartPr/>
              <p14:nvPr/>
            </p14:nvContentPartPr>
            <p14:xfrm>
              <a:off x="6242050" y="3819525"/>
              <a:ext cx="15875" cy="193675"/>
            </p14:xfrm>
          </p:contentPart>
        </mc:Choice>
        <mc:Fallback xmlns="">
          <p:pic>
            <p:nvPicPr>
              <p:cNvPr id="338" name="墨迹 337"/>
            </p:nvPicPr>
            <p:blipFill>
              <a:blip r:embed="rId649"/>
            </p:blipFill>
            <p:spPr>
              <a:xfrm>
                <a:off x="6242050" y="3819525"/>
                <a:ext cx="15875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0" p14:bwMode="auto">
            <p14:nvContentPartPr>
              <p14:cNvPr id="339" name="墨迹 338"/>
              <p14:cNvContentPartPr/>
              <p14:nvPr/>
            </p14:nvContentPartPr>
            <p14:xfrm>
              <a:off x="6188075" y="3832225"/>
              <a:ext cx="187325" cy="438150"/>
            </p14:xfrm>
          </p:contentPart>
        </mc:Choice>
        <mc:Fallback xmlns="">
          <p:pic>
            <p:nvPicPr>
              <p:cNvPr id="339" name="墨迹 338"/>
            </p:nvPicPr>
            <p:blipFill>
              <a:blip r:embed="rId651"/>
            </p:blipFill>
            <p:spPr>
              <a:xfrm>
                <a:off x="6188075" y="3832225"/>
                <a:ext cx="187325" cy="438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2" p14:bwMode="auto">
            <p14:nvContentPartPr>
              <p14:cNvPr id="340" name="墨迹 339"/>
              <p14:cNvContentPartPr/>
              <p14:nvPr/>
            </p14:nvContentPartPr>
            <p14:xfrm>
              <a:off x="8305800" y="2311400"/>
              <a:ext cx="53975" cy="282575"/>
            </p14:xfrm>
          </p:contentPart>
        </mc:Choice>
        <mc:Fallback xmlns="">
          <p:pic>
            <p:nvPicPr>
              <p:cNvPr id="340" name="墨迹 339"/>
            </p:nvPicPr>
            <p:blipFill>
              <a:blip r:embed="rId653"/>
            </p:blipFill>
            <p:spPr>
              <a:xfrm>
                <a:off x="8305800" y="2311400"/>
                <a:ext cx="53975" cy="282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4" p14:bwMode="auto">
            <p14:nvContentPartPr>
              <p14:cNvPr id="341" name="墨迹 340"/>
              <p14:cNvContentPartPr/>
              <p14:nvPr/>
            </p14:nvContentPartPr>
            <p14:xfrm>
              <a:off x="8420100" y="2466975"/>
              <a:ext cx="336550" cy="222250"/>
            </p14:xfrm>
          </p:contentPart>
        </mc:Choice>
        <mc:Fallback xmlns="">
          <p:pic>
            <p:nvPicPr>
              <p:cNvPr id="341" name="墨迹 340"/>
            </p:nvPicPr>
            <p:blipFill>
              <a:blip r:embed="rId655"/>
            </p:blipFill>
            <p:spPr>
              <a:xfrm>
                <a:off x="8420100" y="2466975"/>
                <a:ext cx="336550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6" p14:bwMode="auto">
            <p14:nvContentPartPr>
              <p14:cNvPr id="342" name="墨迹 341"/>
              <p14:cNvContentPartPr/>
              <p14:nvPr/>
            </p14:nvContentPartPr>
            <p14:xfrm>
              <a:off x="8794750" y="2451100"/>
              <a:ext cx="244475" cy="190500"/>
            </p14:xfrm>
          </p:contentPart>
        </mc:Choice>
        <mc:Fallback xmlns="">
          <p:pic>
            <p:nvPicPr>
              <p:cNvPr id="342" name="墨迹 341"/>
            </p:nvPicPr>
            <p:blipFill>
              <a:blip r:embed="rId657"/>
            </p:blipFill>
            <p:spPr>
              <a:xfrm>
                <a:off x="8794750" y="2451100"/>
                <a:ext cx="244475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8" p14:bwMode="auto">
            <p14:nvContentPartPr>
              <p14:cNvPr id="343" name="墨迹 342"/>
              <p14:cNvContentPartPr/>
              <p14:nvPr/>
            </p14:nvContentPartPr>
            <p14:xfrm>
              <a:off x="9048750" y="2447925"/>
              <a:ext cx="120650" cy="111125"/>
            </p14:xfrm>
          </p:contentPart>
        </mc:Choice>
        <mc:Fallback xmlns="">
          <p:pic>
            <p:nvPicPr>
              <p:cNvPr id="343" name="墨迹 342"/>
            </p:nvPicPr>
            <p:blipFill>
              <a:blip r:embed="rId659"/>
            </p:blipFill>
            <p:spPr>
              <a:xfrm>
                <a:off x="9048750" y="2447925"/>
                <a:ext cx="120650" cy="111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0" p14:bwMode="auto">
            <p14:nvContentPartPr>
              <p14:cNvPr id="344" name="墨迹 343"/>
              <p14:cNvContentPartPr/>
              <p14:nvPr/>
            </p14:nvContentPartPr>
            <p14:xfrm>
              <a:off x="9172575" y="2339975"/>
              <a:ext cx="69850" cy="187325"/>
            </p14:xfrm>
          </p:contentPart>
        </mc:Choice>
        <mc:Fallback xmlns="">
          <p:pic>
            <p:nvPicPr>
              <p:cNvPr id="344" name="墨迹 343"/>
            </p:nvPicPr>
            <p:blipFill>
              <a:blip r:embed="rId661"/>
            </p:blipFill>
            <p:spPr>
              <a:xfrm>
                <a:off x="9172575" y="2339975"/>
                <a:ext cx="69850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2" p14:bwMode="auto">
            <p14:nvContentPartPr>
              <p14:cNvPr id="345" name="墨迹 344"/>
              <p14:cNvContentPartPr/>
              <p14:nvPr/>
            </p14:nvContentPartPr>
            <p14:xfrm>
              <a:off x="9277350" y="2374900"/>
              <a:ext cx="98425" cy="139700"/>
            </p14:xfrm>
          </p:contentPart>
        </mc:Choice>
        <mc:Fallback xmlns="">
          <p:pic>
            <p:nvPicPr>
              <p:cNvPr id="345" name="墨迹 344"/>
            </p:nvPicPr>
            <p:blipFill>
              <a:blip r:embed="rId663"/>
            </p:blipFill>
            <p:spPr>
              <a:xfrm>
                <a:off x="9277350" y="2374900"/>
                <a:ext cx="98425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4" p14:bwMode="auto">
            <p14:nvContentPartPr>
              <p14:cNvPr id="346" name="墨迹 345"/>
              <p14:cNvContentPartPr/>
              <p14:nvPr/>
            </p14:nvContentPartPr>
            <p14:xfrm>
              <a:off x="9366250" y="2346325"/>
              <a:ext cx="130175" cy="292100"/>
            </p14:xfrm>
          </p:contentPart>
        </mc:Choice>
        <mc:Fallback xmlns="">
          <p:pic>
            <p:nvPicPr>
              <p:cNvPr id="346" name="墨迹 345"/>
            </p:nvPicPr>
            <p:blipFill>
              <a:blip r:embed="rId665"/>
            </p:blipFill>
            <p:spPr>
              <a:xfrm>
                <a:off x="9366250" y="2346325"/>
                <a:ext cx="130175" cy="292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6" p14:bwMode="auto">
            <p14:nvContentPartPr>
              <p14:cNvPr id="347" name="墨迹 346"/>
              <p14:cNvContentPartPr/>
              <p14:nvPr/>
            </p14:nvContentPartPr>
            <p14:xfrm>
              <a:off x="9534525" y="2203450"/>
              <a:ext cx="295275" cy="292100"/>
            </p14:xfrm>
          </p:contentPart>
        </mc:Choice>
        <mc:Fallback xmlns="">
          <p:pic>
            <p:nvPicPr>
              <p:cNvPr id="347" name="墨迹 346"/>
            </p:nvPicPr>
            <p:blipFill>
              <a:blip r:embed="rId667"/>
            </p:blipFill>
            <p:spPr>
              <a:xfrm>
                <a:off x="9534525" y="2203450"/>
                <a:ext cx="295275" cy="292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8" p14:bwMode="auto">
            <p14:nvContentPartPr>
              <p14:cNvPr id="348" name="墨迹 347"/>
              <p14:cNvContentPartPr/>
              <p14:nvPr/>
            </p14:nvContentPartPr>
            <p14:xfrm>
              <a:off x="9686925" y="2197100"/>
              <a:ext cx="215900" cy="450850"/>
            </p14:xfrm>
          </p:contentPart>
        </mc:Choice>
        <mc:Fallback xmlns="">
          <p:pic>
            <p:nvPicPr>
              <p:cNvPr id="348" name="墨迹 347"/>
            </p:nvPicPr>
            <p:blipFill>
              <a:blip r:embed="rId669"/>
            </p:blipFill>
            <p:spPr>
              <a:xfrm>
                <a:off x="9686925" y="2197100"/>
                <a:ext cx="215900" cy="450850"/>
              </a:xfrm>
              <a:prstGeom prst="rect"/>
            </p:spPr>
          </p:pic>
        </mc:Fallback>
      </mc:AlternateContent>
    </p:spTree>
    <p:custDataLst>
      <p:tags r:id="rId670"/>
    </p:custData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02-3 </a:t>
            </a:r>
            <a:r>
              <a:rPr lang="zh-CN" altLang="en-US"/>
              <a:t>运算符的优先级</a:t>
            </a:r>
            <a:r>
              <a:rPr lang="en-US" altLang="zh-CN"/>
              <a:t> / Priorities of operators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结合性是对相同优先级运算符而言的</a:t>
            </a:r>
            <a:endParaRPr lang="en-US" altLang="zh-CN"/>
          </a:p>
          <a:p>
            <a:pPr marL="0" indent="0">
              <a:buNone/>
            </a:pPr>
            <a:r>
              <a:rPr lang="en-US" altLang="zh-CN"/>
              <a:t>   ( associative is properties of operato</a:t>
            </a:r>
            <a:r>
              <a:rPr lang="en-US" altLang="zh-CN"/>
              <a:t>rs with different priorities ) </a:t>
            </a:r>
            <a:endParaRPr lang="zh-CN" altLang="en-US"/>
          </a:p>
          <a:p>
            <a:r>
              <a:rPr lang="zh-CN" altLang="en-US"/>
              <a:t>对不同优先级的运算符，需要其他方法处理</a:t>
            </a:r>
            <a:endParaRPr lang="en-US" altLang="zh-CN"/>
          </a:p>
          <a:p>
            <a:pPr marL="0" indent="0">
              <a:buNone/>
            </a:pPr>
            <a:r>
              <a:rPr lang="en-US" altLang="zh-CN"/>
              <a:t>   ( operators with different priorities should be dealed with other approaches )</a:t>
            </a:r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5" name="墨迹 4"/>
              <p14:cNvContentPartPr/>
              <p14:nvPr/>
            </p14:nvContentPartPr>
            <p14:xfrm>
              <a:off x="6229350" y="2181225"/>
              <a:ext cx="1003300" cy="92075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2"/>
            </p:blipFill>
            <p:spPr>
              <a:xfrm>
                <a:off x="6229350" y="2181225"/>
                <a:ext cx="1003300" cy="92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6" name="墨迹 5"/>
              <p14:cNvContentPartPr/>
              <p14:nvPr/>
            </p14:nvContentPartPr>
            <p14:xfrm>
              <a:off x="6124575" y="1724025"/>
              <a:ext cx="180975" cy="25400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4"/>
            </p:blipFill>
            <p:spPr>
              <a:xfrm>
                <a:off x="6124575" y="1724025"/>
                <a:ext cx="180975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7" name="墨迹 6"/>
              <p14:cNvContentPartPr/>
              <p14:nvPr/>
            </p14:nvContentPartPr>
            <p14:xfrm>
              <a:off x="6350000" y="1657350"/>
              <a:ext cx="209550" cy="30480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6"/>
            </p:blipFill>
            <p:spPr>
              <a:xfrm>
                <a:off x="6350000" y="1657350"/>
                <a:ext cx="209550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8" name="墨迹 7"/>
              <p14:cNvContentPartPr/>
              <p14:nvPr/>
            </p14:nvContentPartPr>
            <p14:xfrm>
              <a:off x="6696075" y="1787525"/>
              <a:ext cx="130175" cy="19685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8"/>
            </p:blipFill>
            <p:spPr>
              <a:xfrm>
                <a:off x="6696075" y="1787525"/>
                <a:ext cx="130175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9" name="墨迹 8"/>
              <p14:cNvContentPartPr/>
              <p14:nvPr/>
            </p14:nvContentPartPr>
            <p14:xfrm>
              <a:off x="6826250" y="1835150"/>
              <a:ext cx="431800" cy="155575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0"/>
            </p:blipFill>
            <p:spPr>
              <a:xfrm>
                <a:off x="6826250" y="1835150"/>
                <a:ext cx="431800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10" name="墨迹 9"/>
              <p14:cNvContentPartPr/>
              <p14:nvPr/>
            </p14:nvContentPartPr>
            <p14:xfrm>
              <a:off x="7810500" y="2089150"/>
              <a:ext cx="431800" cy="54610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2"/>
            </p:blipFill>
            <p:spPr>
              <a:xfrm>
                <a:off x="7810500" y="2089150"/>
                <a:ext cx="431800" cy="546100"/>
              </a:xfrm>
              <a:prstGeom prst="rect"/>
            </p:spPr>
          </p:pic>
        </mc:Fallback>
      </mc:AlternateContent>
    </p:spTree>
    <p:custDataLst>
      <p:tags r:id="rId13"/>
    </p:custData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02-3 </a:t>
            </a:r>
            <a:r>
              <a:rPr lang="zh-CN" altLang="en-US"/>
              <a:t>运算符的优先级</a:t>
            </a:r>
            <a:r>
              <a:rPr lang="en-US" altLang="zh-CN">
                <a:sym typeface="+mn-ea"/>
              </a:rPr>
              <a:t> / Priorities of operators</a:t>
            </a:r>
            <a:br>
              <a:rPr lang="en-US" altLang="zh-CN">
                <a:sym typeface="+mn-ea"/>
              </a:rPr>
            </a:br>
            <a:r>
              <a:rPr lang="zh-CN" altLang="en-US">
                <a:sym typeface="+mn-ea"/>
              </a:rPr>
              <a:t>（</a:t>
            </a:r>
            <a:r>
              <a:rPr lang="en-US" altLang="zh-CN">
                <a:sym typeface="+mn-ea"/>
              </a:rPr>
              <a:t>1</a:t>
            </a:r>
            <a:r>
              <a:rPr lang="zh-CN" altLang="en-US">
                <a:sym typeface="+mn-ea"/>
              </a:rPr>
              <a:t>）例子</a:t>
            </a:r>
            <a:r>
              <a:rPr lang="en-US" altLang="zh-CN">
                <a:sym typeface="+mn-ea"/>
              </a:rPr>
              <a:t> / Example</a:t>
            </a:r>
            <a:endParaRPr lang="en-US" altLang="zh-CN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2319655" cy="2141220"/>
          </a:xfr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54000">
                <a:schemeClr val="accent1">
                  <a:lumMod val="45000"/>
                  <a:lumOff val="55000"/>
                </a:schemeClr>
              </a:gs>
              <a:gs pos="44000">
                <a:srgbClr val="D7E5F9"/>
              </a:gs>
              <a:gs pos="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0"/>
          </a:gradFill>
        </p:spPr>
        <p:txBody>
          <a:bodyPr/>
          <a:p>
            <a:r>
              <a:rPr 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E+T | T</a:t>
            </a:r>
            <a:endParaRPr lang="en-US" altLang="zh-CN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T*F | F</a:t>
            </a:r>
            <a:endParaRPr lang="en-US" altLang="zh-CN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F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id</a:t>
            </a:r>
            <a:endParaRPr lang="en-US" altLang="zh-CN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id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’a’ | ‘b’ | ‘c’</a:t>
            </a:r>
            <a:endParaRPr lang="en-US" altLang="zh-CN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6" name="内容占位符 2"/>
          <p:cNvSpPr>
            <a:spLocks noGrp="1"/>
          </p:cNvSpPr>
          <p:nvPr/>
        </p:nvSpPr>
        <p:spPr>
          <a:xfrm>
            <a:off x="8818245" y="1434465"/>
            <a:ext cx="2319655" cy="214122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lIns="90000" tIns="46800" rIns="90000" bIns="46800" rtlCol="0">
            <a:normAutofit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E*T | T</a:t>
            </a:r>
            <a:endParaRPr lang="en-US" altLang="zh-CN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T+F | F</a:t>
            </a:r>
            <a:endParaRPr lang="en-US" altLang="zh-CN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F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id</a:t>
            </a:r>
            <a:endParaRPr lang="en-US" altLang="zh-CN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id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’a’ | ‘b’ | ‘c’</a:t>
            </a:r>
            <a:endParaRPr lang="en-US" altLang="zh-CN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7" name="内容占位符 2"/>
          <p:cNvSpPr>
            <a:spLocks noGrp="1"/>
          </p:cNvSpPr>
          <p:nvPr/>
        </p:nvSpPr>
        <p:spPr>
          <a:xfrm>
            <a:off x="4567555" y="1556385"/>
            <a:ext cx="3552190" cy="9779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lIns="90000" tIns="46800" rIns="90000" bIns="46800" rtlCol="0">
            <a:normAutofit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输入程序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/input program</a:t>
            </a:r>
            <a:endParaRPr lang="en-US" altLang="zh-CN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0" indent="0">
              <a:buNone/>
            </a:pPr>
            <a:r>
              <a:rPr 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  </a:t>
            </a:r>
            <a:r>
              <a:rPr 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FFF00"/>
                </a:highlight>
              </a:rPr>
              <a:t>a + b * c</a:t>
            </a:r>
            <a:endParaRPr lang="en-US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highlight>
                <a:srgbClr val="FFFF00"/>
              </a:highligh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8" name="墨迹 7"/>
              <p14:cNvContentPartPr/>
              <p14:nvPr/>
            </p14:nvContentPartPr>
            <p14:xfrm>
              <a:off x="1476375" y="1587500"/>
              <a:ext cx="200025" cy="269875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2"/>
            </p:blipFill>
            <p:spPr>
              <a:xfrm>
                <a:off x="1476375" y="1587500"/>
                <a:ext cx="200025" cy="269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9" name="墨迹 8"/>
              <p14:cNvContentPartPr/>
              <p14:nvPr/>
            </p14:nvContentPartPr>
            <p14:xfrm>
              <a:off x="1435100" y="2070100"/>
              <a:ext cx="149225" cy="238125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4"/>
            </p:blipFill>
            <p:spPr>
              <a:xfrm>
                <a:off x="1435100" y="2070100"/>
                <a:ext cx="149225" cy="238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10" name="墨迹 9"/>
              <p14:cNvContentPartPr/>
              <p14:nvPr/>
            </p14:nvContentPartPr>
            <p14:xfrm>
              <a:off x="9699625" y="1470025"/>
              <a:ext cx="123825" cy="30480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6"/>
            </p:blipFill>
            <p:spPr>
              <a:xfrm>
                <a:off x="9699625" y="1470025"/>
                <a:ext cx="123825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11" name="墨迹 10"/>
              <p14:cNvContentPartPr/>
              <p14:nvPr/>
            </p14:nvContentPartPr>
            <p14:xfrm>
              <a:off x="9671050" y="1990725"/>
              <a:ext cx="190500" cy="301625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8"/>
            </p:blipFill>
            <p:spPr>
              <a:xfrm>
                <a:off x="9671050" y="1990725"/>
                <a:ext cx="190500" cy="301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12" name="墨迹 11"/>
              <p14:cNvContentPartPr/>
              <p14:nvPr/>
            </p14:nvContentPartPr>
            <p14:xfrm>
              <a:off x="1698625" y="3686175"/>
              <a:ext cx="266700" cy="320675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0"/>
            </p:blipFill>
            <p:spPr>
              <a:xfrm>
                <a:off x="1698625" y="3686175"/>
                <a:ext cx="266700" cy="320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13" name="墨迹 12"/>
              <p14:cNvContentPartPr/>
              <p14:nvPr/>
            </p14:nvContentPartPr>
            <p14:xfrm>
              <a:off x="1746250" y="3686175"/>
              <a:ext cx="206375" cy="12700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12"/>
            </p:blipFill>
            <p:spPr>
              <a:xfrm>
                <a:off x="1746250" y="3686175"/>
                <a:ext cx="206375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14" name="墨迹 13"/>
              <p14:cNvContentPartPr/>
              <p14:nvPr/>
            </p14:nvContentPartPr>
            <p14:xfrm>
              <a:off x="1749425" y="3816350"/>
              <a:ext cx="206375" cy="2540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14"/>
            </p:blipFill>
            <p:spPr>
              <a:xfrm>
                <a:off x="1749425" y="3816350"/>
                <a:ext cx="206375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5" name="墨迹 14"/>
              <p14:cNvContentPartPr/>
              <p14:nvPr/>
            </p14:nvContentPartPr>
            <p14:xfrm>
              <a:off x="1422400" y="4019550"/>
              <a:ext cx="393700" cy="371475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16"/>
            </p:blipFill>
            <p:spPr>
              <a:xfrm>
                <a:off x="1422400" y="4019550"/>
                <a:ext cx="393700" cy="371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6" name="墨迹 15"/>
              <p14:cNvContentPartPr/>
              <p14:nvPr/>
            </p14:nvContentPartPr>
            <p14:xfrm>
              <a:off x="1806575" y="3997325"/>
              <a:ext cx="527050" cy="396875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18"/>
            </p:blipFill>
            <p:spPr>
              <a:xfrm>
                <a:off x="1806575" y="3997325"/>
                <a:ext cx="527050" cy="396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7" name="墨迹 16"/>
              <p14:cNvContentPartPr/>
              <p14:nvPr/>
            </p14:nvContentPartPr>
            <p14:xfrm>
              <a:off x="1130300" y="4343400"/>
              <a:ext cx="209550" cy="339725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20"/>
            </p:blipFill>
            <p:spPr>
              <a:xfrm>
                <a:off x="1130300" y="4343400"/>
                <a:ext cx="209550" cy="339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18" name="墨迹 17"/>
              <p14:cNvContentPartPr/>
              <p14:nvPr/>
            </p14:nvContentPartPr>
            <p14:xfrm>
              <a:off x="1139825" y="4359275"/>
              <a:ext cx="158750" cy="3175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22"/>
            </p:blipFill>
            <p:spPr>
              <a:xfrm>
                <a:off x="1139825" y="4359275"/>
                <a:ext cx="15875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19" name="墨迹 18"/>
              <p14:cNvContentPartPr/>
              <p14:nvPr/>
            </p14:nvContentPartPr>
            <p14:xfrm>
              <a:off x="1165225" y="4495800"/>
              <a:ext cx="247650" cy="47625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24"/>
            </p:blipFill>
            <p:spPr>
              <a:xfrm>
                <a:off x="1165225" y="4495800"/>
                <a:ext cx="247650" cy="47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20" name="墨迹 19"/>
              <p14:cNvContentPartPr/>
              <p14:nvPr/>
            </p14:nvContentPartPr>
            <p14:xfrm>
              <a:off x="1781175" y="4067175"/>
              <a:ext cx="25400" cy="381000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26"/>
            </p:blipFill>
            <p:spPr>
              <a:xfrm>
                <a:off x="1781175" y="4067175"/>
                <a:ext cx="25400" cy="381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21" name="墨迹 20"/>
              <p14:cNvContentPartPr/>
              <p14:nvPr/>
            </p14:nvContentPartPr>
            <p14:xfrm>
              <a:off x="1654175" y="4562475"/>
              <a:ext cx="190500" cy="34925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28"/>
            </p:blipFill>
            <p:spPr>
              <a:xfrm>
                <a:off x="1654175" y="4562475"/>
                <a:ext cx="190500" cy="34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22" name="墨迹 21"/>
              <p14:cNvContentPartPr/>
              <p14:nvPr/>
            </p14:nvContentPartPr>
            <p14:xfrm>
              <a:off x="1758950" y="4486275"/>
              <a:ext cx="15875" cy="266700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30"/>
            </p:blipFill>
            <p:spPr>
              <a:xfrm>
                <a:off x="1758950" y="4486275"/>
                <a:ext cx="15875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23" name="墨迹 22"/>
              <p14:cNvContentPartPr/>
              <p14:nvPr/>
            </p14:nvContentPartPr>
            <p14:xfrm>
              <a:off x="2120900" y="4483100"/>
              <a:ext cx="276225" cy="34925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32"/>
            </p:blipFill>
            <p:spPr>
              <a:xfrm>
                <a:off x="2120900" y="4483100"/>
                <a:ext cx="276225" cy="34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24" name="墨迹 23"/>
              <p14:cNvContentPartPr/>
              <p14:nvPr/>
            </p14:nvContentPartPr>
            <p14:xfrm>
              <a:off x="2254250" y="4533900"/>
              <a:ext cx="22225" cy="203200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34"/>
            </p:blipFill>
            <p:spPr>
              <a:xfrm>
                <a:off x="2254250" y="4533900"/>
                <a:ext cx="22225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25" name="墨迹 24"/>
              <p14:cNvContentPartPr/>
              <p14:nvPr/>
            </p14:nvContentPartPr>
            <p14:xfrm>
              <a:off x="1216025" y="4749800"/>
              <a:ext cx="31750" cy="180975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36"/>
            </p:blipFill>
            <p:spPr>
              <a:xfrm>
                <a:off x="1216025" y="4749800"/>
                <a:ext cx="31750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26" name="墨迹 25"/>
              <p14:cNvContentPartPr/>
              <p14:nvPr/>
            </p14:nvContentPartPr>
            <p14:xfrm>
              <a:off x="1073150" y="5003800"/>
              <a:ext cx="225425" cy="22225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38"/>
            </p:blipFill>
            <p:spPr>
              <a:xfrm>
                <a:off x="1073150" y="5003800"/>
                <a:ext cx="225425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27" name="墨迹 26"/>
              <p14:cNvContentPartPr/>
              <p14:nvPr/>
            </p14:nvContentPartPr>
            <p14:xfrm>
              <a:off x="1206500" y="5041900"/>
              <a:ext cx="31750" cy="203200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40"/>
            </p:blipFill>
            <p:spPr>
              <a:xfrm>
                <a:off x="1206500" y="5041900"/>
                <a:ext cx="3175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28" name="墨迹 27"/>
              <p14:cNvContentPartPr/>
              <p14:nvPr/>
            </p14:nvContentPartPr>
            <p14:xfrm>
              <a:off x="1165225" y="5241925"/>
              <a:ext cx="19050" cy="171450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42"/>
            </p:blipFill>
            <p:spPr>
              <a:xfrm>
                <a:off x="1165225" y="5241925"/>
                <a:ext cx="1905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29" name="墨迹 28"/>
              <p14:cNvContentPartPr/>
              <p14:nvPr/>
            </p14:nvContentPartPr>
            <p14:xfrm>
              <a:off x="1123950" y="5416550"/>
              <a:ext cx="38100" cy="225425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44"/>
            </p:blipFill>
            <p:spPr>
              <a:xfrm>
                <a:off x="1123950" y="5416550"/>
                <a:ext cx="38100" cy="225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30" name="墨迹 29"/>
              <p14:cNvContentPartPr/>
              <p14:nvPr/>
            </p14:nvContentPartPr>
            <p14:xfrm>
              <a:off x="1146175" y="5419725"/>
              <a:ext cx="146050" cy="19050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46"/>
            </p:blipFill>
            <p:spPr>
              <a:xfrm>
                <a:off x="1146175" y="5419725"/>
                <a:ext cx="1460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" p14:bwMode="auto">
            <p14:nvContentPartPr>
              <p14:cNvPr id="31" name="墨迹 30"/>
              <p14:cNvContentPartPr/>
              <p14:nvPr/>
            </p14:nvContentPartPr>
            <p14:xfrm>
              <a:off x="1174750" y="5514975"/>
              <a:ext cx="133350" cy="28575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48"/>
            </p:blipFill>
            <p:spPr>
              <a:xfrm>
                <a:off x="1174750" y="5514975"/>
                <a:ext cx="133350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32" name="墨迹 31"/>
              <p14:cNvContentPartPr/>
              <p14:nvPr/>
            </p14:nvContentPartPr>
            <p14:xfrm>
              <a:off x="1250950" y="5613400"/>
              <a:ext cx="22225" cy="165100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50"/>
            </p:blipFill>
            <p:spPr>
              <a:xfrm>
                <a:off x="1250950" y="5613400"/>
                <a:ext cx="22225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33" name="墨迹 32"/>
              <p14:cNvContentPartPr/>
              <p14:nvPr/>
            </p14:nvContentPartPr>
            <p14:xfrm>
              <a:off x="1158875" y="5864225"/>
              <a:ext cx="57150" cy="171450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52"/>
            </p:blipFill>
            <p:spPr>
              <a:xfrm>
                <a:off x="1158875" y="5864225"/>
                <a:ext cx="5715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" p14:bwMode="auto">
            <p14:nvContentPartPr>
              <p14:cNvPr id="34" name="墨迹 33"/>
              <p14:cNvContentPartPr/>
              <p14:nvPr/>
            </p14:nvContentPartPr>
            <p14:xfrm>
              <a:off x="1133475" y="5737225"/>
              <a:ext cx="79375" cy="66675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54"/>
            </p:blipFill>
            <p:spPr>
              <a:xfrm>
                <a:off x="1133475" y="5737225"/>
                <a:ext cx="79375" cy="66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" p14:bwMode="auto">
            <p14:nvContentPartPr>
              <p14:cNvPr id="35" name="墨迹 34"/>
              <p14:cNvContentPartPr/>
              <p14:nvPr/>
            </p14:nvContentPartPr>
            <p14:xfrm>
              <a:off x="1295400" y="5680075"/>
              <a:ext cx="136525" cy="215900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56"/>
            </p:blipFill>
            <p:spPr>
              <a:xfrm>
                <a:off x="1295400" y="5680075"/>
                <a:ext cx="136525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" p14:bwMode="auto">
            <p14:nvContentPartPr>
              <p14:cNvPr id="36" name="墨迹 35"/>
              <p14:cNvContentPartPr/>
              <p14:nvPr/>
            </p14:nvContentPartPr>
            <p14:xfrm>
              <a:off x="1457325" y="5807075"/>
              <a:ext cx="200025" cy="225425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58"/>
            </p:blipFill>
            <p:spPr>
              <a:xfrm>
                <a:off x="1457325" y="5807075"/>
                <a:ext cx="200025" cy="225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" p14:bwMode="auto">
            <p14:nvContentPartPr>
              <p14:cNvPr id="37" name="墨迹 36"/>
              <p14:cNvContentPartPr/>
              <p14:nvPr/>
            </p14:nvContentPartPr>
            <p14:xfrm>
              <a:off x="1470025" y="5813425"/>
              <a:ext cx="139700" cy="136525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60"/>
            </p:blipFill>
            <p:spPr>
              <a:xfrm>
                <a:off x="1470025" y="5813425"/>
                <a:ext cx="139700" cy="136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" p14:bwMode="auto">
            <p14:nvContentPartPr>
              <p14:cNvPr id="38" name="墨迹 37"/>
              <p14:cNvContentPartPr/>
              <p14:nvPr/>
            </p14:nvContentPartPr>
            <p14:xfrm>
              <a:off x="1435100" y="5699125"/>
              <a:ext cx="95250" cy="352425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62"/>
            </p:blipFill>
            <p:spPr>
              <a:xfrm>
                <a:off x="1435100" y="5699125"/>
                <a:ext cx="95250" cy="352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" p14:bwMode="auto">
            <p14:nvContentPartPr>
              <p14:cNvPr id="39" name="墨迹 38"/>
              <p14:cNvContentPartPr/>
              <p14:nvPr/>
            </p14:nvContentPartPr>
            <p14:xfrm>
              <a:off x="1619250" y="5702300"/>
              <a:ext cx="130175" cy="361950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64"/>
            </p:blipFill>
            <p:spPr>
              <a:xfrm>
                <a:off x="1619250" y="5702300"/>
                <a:ext cx="130175" cy="361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" p14:bwMode="auto">
            <p14:nvContentPartPr>
              <p14:cNvPr id="40" name="墨迹 39"/>
              <p14:cNvContentPartPr/>
              <p14:nvPr/>
            </p14:nvContentPartPr>
            <p14:xfrm>
              <a:off x="2124075" y="4743450"/>
              <a:ext cx="117475" cy="200025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66"/>
            </p:blipFill>
            <p:spPr>
              <a:xfrm>
                <a:off x="2124075" y="4743450"/>
                <a:ext cx="117475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" p14:bwMode="auto">
            <p14:nvContentPartPr>
              <p14:cNvPr id="41" name="墨迹 40"/>
              <p14:cNvContentPartPr/>
              <p14:nvPr/>
            </p14:nvContentPartPr>
            <p14:xfrm>
              <a:off x="2301875" y="4737100"/>
              <a:ext cx="247650" cy="187325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68"/>
            </p:blipFill>
            <p:spPr>
              <a:xfrm>
                <a:off x="2301875" y="4737100"/>
                <a:ext cx="247650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" p14:bwMode="auto">
            <p14:nvContentPartPr>
              <p14:cNvPr id="42" name="墨迹 41"/>
              <p14:cNvContentPartPr/>
              <p14:nvPr/>
            </p14:nvContentPartPr>
            <p14:xfrm>
              <a:off x="2263775" y="4984750"/>
              <a:ext cx="98425" cy="111125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70"/>
            </p:blipFill>
            <p:spPr>
              <a:xfrm>
                <a:off x="2263775" y="4984750"/>
                <a:ext cx="98425" cy="111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" p14:bwMode="auto">
            <p14:nvContentPartPr>
              <p14:cNvPr id="43" name="墨迹 42"/>
              <p14:cNvContentPartPr/>
              <p14:nvPr/>
            </p14:nvContentPartPr>
            <p14:xfrm>
              <a:off x="2289175" y="4902200"/>
              <a:ext cx="60325" cy="222250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72"/>
            </p:blipFill>
            <p:spPr>
              <a:xfrm>
                <a:off x="2289175" y="4902200"/>
                <a:ext cx="60325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" p14:bwMode="auto">
            <p14:nvContentPartPr>
              <p14:cNvPr id="44" name="墨迹 43"/>
              <p14:cNvContentPartPr/>
              <p14:nvPr/>
            </p14:nvContentPartPr>
            <p14:xfrm>
              <a:off x="2273300" y="4965700"/>
              <a:ext cx="165100" cy="69850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74"/>
            </p:blipFill>
            <p:spPr>
              <a:xfrm>
                <a:off x="2273300" y="4965700"/>
                <a:ext cx="16510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" p14:bwMode="auto">
            <p14:nvContentPartPr>
              <p14:cNvPr id="45" name="墨迹 44"/>
              <p14:cNvContentPartPr/>
              <p14:nvPr/>
            </p14:nvContentPartPr>
            <p14:xfrm>
              <a:off x="2295525" y="4740275"/>
              <a:ext cx="3175" cy="142875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76"/>
            </p:blipFill>
            <p:spPr>
              <a:xfrm>
                <a:off x="2295525" y="4740275"/>
                <a:ext cx="317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" p14:bwMode="auto">
            <p14:nvContentPartPr>
              <p14:cNvPr id="46" name="墨迹 45"/>
              <p14:cNvContentPartPr/>
              <p14:nvPr/>
            </p14:nvContentPartPr>
            <p14:xfrm>
              <a:off x="1879600" y="4860925"/>
              <a:ext cx="212725" cy="28575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78"/>
            </p:blipFill>
            <p:spPr>
              <a:xfrm>
                <a:off x="1879600" y="4860925"/>
                <a:ext cx="212725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" p14:bwMode="auto">
            <p14:nvContentPartPr>
              <p14:cNvPr id="47" name="墨迹 46"/>
              <p14:cNvContentPartPr/>
              <p14:nvPr/>
            </p14:nvContentPartPr>
            <p14:xfrm>
              <a:off x="2016125" y="4889500"/>
              <a:ext cx="53975" cy="311150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80"/>
            </p:blipFill>
            <p:spPr>
              <a:xfrm>
                <a:off x="2016125" y="4889500"/>
                <a:ext cx="53975" cy="311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" p14:bwMode="auto">
            <p14:nvContentPartPr>
              <p14:cNvPr id="48" name="墨迹 47"/>
              <p14:cNvContentPartPr/>
              <p14:nvPr/>
            </p14:nvContentPartPr>
            <p14:xfrm>
              <a:off x="2625725" y="4848225"/>
              <a:ext cx="28575" cy="317500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82"/>
            </p:blipFill>
            <p:spPr>
              <a:xfrm>
                <a:off x="2625725" y="4848225"/>
                <a:ext cx="28575" cy="317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" p14:bwMode="auto">
            <p14:nvContentPartPr>
              <p14:cNvPr id="49" name="墨迹 48"/>
              <p14:cNvContentPartPr/>
              <p14:nvPr/>
            </p14:nvContentPartPr>
            <p14:xfrm>
              <a:off x="2600325" y="4829175"/>
              <a:ext cx="133350" cy="19050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84"/>
            </p:blipFill>
            <p:spPr>
              <a:xfrm>
                <a:off x="2600325" y="4829175"/>
                <a:ext cx="1333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5" p14:bwMode="auto">
            <p14:nvContentPartPr>
              <p14:cNvPr id="50" name="墨迹 49"/>
              <p14:cNvContentPartPr/>
              <p14:nvPr/>
            </p14:nvContentPartPr>
            <p14:xfrm>
              <a:off x="2635250" y="4924425"/>
              <a:ext cx="168275" cy="28575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86"/>
            </p:blipFill>
            <p:spPr>
              <a:xfrm>
                <a:off x="2635250" y="4924425"/>
                <a:ext cx="168275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7" p14:bwMode="auto">
            <p14:nvContentPartPr>
              <p14:cNvPr id="51" name="墨迹 50"/>
              <p14:cNvContentPartPr/>
              <p14:nvPr/>
            </p14:nvContentPartPr>
            <p14:xfrm>
              <a:off x="2057400" y="5229225"/>
              <a:ext cx="34925" cy="136525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88"/>
            </p:blipFill>
            <p:spPr>
              <a:xfrm>
                <a:off x="2057400" y="5229225"/>
                <a:ext cx="34925" cy="136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9" p14:bwMode="auto">
            <p14:nvContentPartPr>
              <p14:cNvPr id="52" name="墨迹 51"/>
              <p14:cNvContentPartPr/>
              <p14:nvPr/>
            </p14:nvContentPartPr>
            <p14:xfrm>
              <a:off x="1993900" y="5407025"/>
              <a:ext cx="38100" cy="190500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90"/>
            </p:blipFill>
            <p:spPr>
              <a:xfrm>
                <a:off x="1993900" y="5407025"/>
                <a:ext cx="3810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1" p14:bwMode="auto">
            <p14:nvContentPartPr>
              <p14:cNvPr id="53" name="墨迹 52"/>
              <p14:cNvContentPartPr/>
              <p14:nvPr/>
            </p14:nvContentPartPr>
            <p14:xfrm>
              <a:off x="1997075" y="5403850"/>
              <a:ext cx="155575" cy="47625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92"/>
            </p:blipFill>
            <p:spPr>
              <a:xfrm>
                <a:off x="1997075" y="5403850"/>
                <a:ext cx="155575" cy="47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3" p14:bwMode="auto">
            <p14:nvContentPartPr>
              <p14:cNvPr id="54" name="墨迹 53"/>
              <p14:cNvContentPartPr/>
              <p14:nvPr/>
            </p14:nvContentPartPr>
            <p14:xfrm>
              <a:off x="2044700" y="5514975"/>
              <a:ext cx="120650" cy="22225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94"/>
            </p:blipFill>
            <p:spPr>
              <a:xfrm>
                <a:off x="2044700" y="5514975"/>
                <a:ext cx="120650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5" p14:bwMode="auto">
            <p14:nvContentPartPr>
              <p14:cNvPr id="55" name="墨迹 54"/>
              <p14:cNvContentPartPr/>
              <p14:nvPr/>
            </p14:nvContentPartPr>
            <p14:xfrm>
              <a:off x="2111375" y="5619750"/>
              <a:ext cx="12700" cy="155575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96"/>
            </p:blipFill>
            <p:spPr>
              <a:xfrm>
                <a:off x="2111375" y="5619750"/>
                <a:ext cx="12700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7" p14:bwMode="auto">
            <p14:nvContentPartPr>
              <p14:cNvPr id="56" name="墨迹 55"/>
              <p14:cNvContentPartPr/>
              <p14:nvPr/>
            </p14:nvContentPartPr>
            <p14:xfrm>
              <a:off x="2070100" y="5864225"/>
              <a:ext cx="15875" cy="149225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98"/>
            </p:blipFill>
            <p:spPr>
              <a:xfrm>
                <a:off x="2070100" y="5864225"/>
                <a:ext cx="15875" cy="149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9" p14:bwMode="auto">
            <p14:nvContentPartPr>
              <p14:cNvPr id="57" name="墨迹 56"/>
              <p14:cNvContentPartPr/>
              <p14:nvPr/>
            </p14:nvContentPartPr>
            <p14:xfrm>
              <a:off x="2025650" y="5762625"/>
              <a:ext cx="85725" cy="117475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100"/>
            </p:blipFill>
            <p:spPr>
              <a:xfrm>
                <a:off x="2025650" y="5762625"/>
                <a:ext cx="85725" cy="117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1" p14:bwMode="auto">
            <p14:nvContentPartPr>
              <p14:cNvPr id="58" name="墨迹 57"/>
              <p14:cNvContentPartPr/>
              <p14:nvPr/>
            </p14:nvContentPartPr>
            <p14:xfrm>
              <a:off x="2114550" y="5772150"/>
              <a:ext cx="111125" cy="225425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102"/>
            </p:blipFill>
            <p:spPr>
              <a:xfrm>
                <a:off x="2114550" y="5772150"/>
                <a:ext cx="111125" cy="225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3" p14:bwMode="auto">
            <p14:nvContentPartPr>
              <p14:cNvPr id="59" name="墨迹 58"/>
              <p14:cNvContentPartPr/>
              <p14:nvPr/>
            </p14:nvContentPartPr>
            <p14:xfrm>
              <a:off x="2257425" y="5807075"/>
              <a:ext cx="69850" cy="206375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104"/>
            </p:blipFill>
            <p:spPr>
              <a:xfrm>
                <a:off x="2257425" y="5807075"/>
                <a:ext cx="69850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5" p14:bwMode="auto">
            <p14:nvContentPartPr>
              <p14:cNvPr id="60" name="墨迹 59"/>
              <p14:cNvContentPartPr/>
              <p14:nvPr/>
            </p14:nvContentPartPr>
            <p14:xfrm>
              <a:off x="2327275" y="5686425"/>
              <a:ext cx="92075" cy="254000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106"/>
            </p:blipFill>
            <p:spPr>
              <a:xfrm>
                <a:off x="2327275" y="5686425"/>
                <a:ext cx="92075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7" p14:bwMode="auto">
            <p14:nvContentPartPr>
              <p14:cNvPr id="61" name="墨迹 60"/>
              <p14:cNvContentPartPr/>
              <p14:nvPr/>
            </p14:nvContentPartPr>
            <p14:xfrm>
              <a:off x="2428875" y="5721350"/>
              <a:ext cx="44450" cy="215900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108"/>
            </p:blipFill>
            <p:spPr>
              <a:xfrm>
                <a:off x="2428875" y="5721350"/>
                <a:ext cx="44450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9" p14:bwMode="auto">
            <p14:nvContentPartPr>
              <p14:cNvPr id="62" name="墨迹 61"/>
              <p14:cNvContentPartPr/>
              <p14:nvPr/>
            </p14:nvContentPartPr>
            <p14:xfrm>
              <a:off x="2752725" y="5022850"/>
              <a:ext cx="53975" cy="288925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110"/>
            </p:blipFill>
            <p:spPr>
              <a:xfrm>
                <a:off x="2752725" y="5022850"/>
                <a:ext cx="53975" cy="288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1" p14:bwMode="auto">
            <p14:nvContentPartPr>
              <p14:cNvPr id="63" name="墨迹 62"/>
              <p14:cNvContentPartPr/>
              <p14:nvPr/>
            </p14:nvContentPartPr>
            <p14:xfrm>
              <a:off x="2794000" y="5397500"/>
              <a:ext cx="19050" cy="171450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112"/>
            </p:blipFill>
            <p:spPr>
              <a:xfrm>
                <a:off x="2794000" y="5397500"/>
                <a:ext cx="1905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3" p14:bwMode="auto">
            <p14:nvContentPartPr>
              <p14:cNvPr id="64" name="墨迹 63"/>
              <p14:cNvContentPartPr/>
              <p14:nvPr/>
            </p14:nvContentPartPr>
            <p14:xfrm>
              <a:off x="2749550" y="5346700"/>
              <a:ext cx="76200" cy="104775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114"/>
            </p:blipFill>
            <p:spPr>
              <a:xfrm>
                <a:off x="2749550" y="5346700"/>
                <a:ext cx="76200" cy="104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5" p14:bwMode="auto">
            <p14:nvContentPartPr>
              <p14:cNvPr id="65" name="墨迹 64"/>
              <p14:cNvContentPartPr/>
              <p14:nvPr/>
            </p14:nvContentPartPr>
            <p14:xfrm>
              <a:off x="2854325" y="5245100"/>
              <a:ext cx="123825" cy="317500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116"/>
            </p:blipFill>
            <p:spPr>
              <a:xfrm>
                <a:off x="2854325" y="5245100"/>
                <a:ext cx="123825" cy="317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7" p14:bwMode="auto">
            <p14:nvContentPartPr>
              <p14:cNvPr id="66" name="墨迹 65"/>
              <p14:cNvContentPartPr/>
              <p14:nvPr/>
            </p14:nvContentPartPr>
            <p14:xfrm>
              <a:off x="2997200" y="5324475"/>
              <a:ext cx="73025" cy="228600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118"/>
            </p:blipFill>
            <p:spPr>
              <a:xfrm>
                <a:off x="2997200" y="5324475"/>
                <a:ext cx="73025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9" p14:bwMode="auto">
            <p14:nvContentPartPr>
              <p14:cNvPr id="67" name="墨迹 66"/>
              <p14:cNvContentPartPr/>
              <p14:nvPr/>
            </p14:nvContentPartPr>
            <p14:xfrm>
              <a:off x="3101975" y="5349875"/>
              <a:ext cx="101600" cy="127000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120"/>
            </p:blipFill>
            <p:spPr>
              <a:xfrm>
                <a:off x="3101975" y="5349875"/>
                <a:ext cx="10160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1" p14:bwMode="auto">
            <p14:nvContentPartPr>
              <p14:cNvPr id="68" name="墨迹 67"/>
              <p14:cNvContentPartPr/>
              <p14:nvPr/>
            </p14:nvContentPartPr>
            <p14:xfrm>
              <a:off x="3206750" y="5283200"/>
              <a:ext cx="95250" cy="406400"/>
            </p14:xfrm>
          </p:contentPart>
        </mc:Choice>
        <mc:Fallback xmlns="">
          <p:pic>
            <p:nvPicPr>
              <p:cNvPr id="68" name="墨迹 67"/>
            </p:nvPicPr>
            <p:blipFill>
              <a:blip r:embed="rId122"/>
            </p:blipFill>
            <p:spPr>
              <a:xfrm>
                <a:off x="3206750" y="5283200"/>
                <a:ext cx="95250" cy="406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3" p14:bwMode="auto">
            <p14:nvContentPartPr>
              <p14:cNvPr id="69" name="墨迹 68"/>
              <p14:cNvContentPartPr/>
              <p14:nvPr/>
            </p14:nvContentPartPr>
            <p14:xfrm>
              <a:off x="2940050" y="3838575"/>
              <a:ext cx="276225" cy="50800"/>
            </p14:xfrm>
          </p:contentPart>
        </mc:Choice>
        <mc:Fallback xmlns="">
          <p:pic>
            <p:nvPicPr>
              <p:cNvPr id="69" name="墨迹 68"/>
            </p:nvPicPr>
            <p:blipFill>
              <a:blip r:embed="rId124"/>
            </p:blipFill>
            <p:spPr>
              <a:xfrm>
                <a:off x="2940050" y="3838575"/>
                <a:ext cx="276225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5" p14:bwMode="auto">
            <p14:nvContentPartPr>
              <p14:cNvPr id="70" name="墨迹 69"/>
              <p14:cNvContentPartPr/>
              <p14:nvPr/>
            </p14:nvContentPartPr>
            <p14:xfrm>
              <a:off x="2959100" y="3863975"/>
              <a:ext cx="250825" cy="82550"/>
            </p14:xfrm>
          </p:contentPart>
        </mc:Choice>
        <mc:Fallback xmlns="">
          <p:pic>
            <p:nvPicPr>
              <p:cNvPr id="70" name="墨迹 69"/>
            </p:nvPicPr>
            <p:blipFill>
              <a:blip r:embed="rId126"/>
            </p:blipFill>
            <p:spPr>
              <a:xfrm>
                <a:off x="2959100" y="3863975"/>
                <a:ext cx="250825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7" p14:bwMode="auto">
            <p14:nvContentPartPr>
              <p14:cNvPr id="71" name="墨迹 70"/>
              <p14:cNvContentPartPr/>
              <p14:nvPr/>
            </p14:nvContentPartPr>
            <p14:xfrm>
              <a:off x="3152775" y="3794125"/>
              <a:ext cx="171450" cy="257175"/>
            </p14:xfrm>
          </p:contentPart>
        </mc:Choice>
        <mc:Fallback xmlns="">
          <p:pic>
            <p:nvPicPr>
              <p:cNvPr id="71" name="墨迹 70"/>
            </p:nvPicPr>
            <p:blipFill>
              <a:blip r:embed="rId128"/>
            </p:blipFill>
            <p:spPr>
              <a:xfrm>
                <a:off x="3152775" y="3794125"/>
                <a:ext cx="171450" cy="257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9" p14:bwMode="auto">
            <p14:nvContentPartPr>
              <p14:cNvPr id="72" name="墨迹 71"/>
              <p14:cNvContentPartPr/>
              <p14:nvPr/>
            </p14:nvContentPartPr>
            <p14:xfrm>
              <a:off x="3400425" y="3594100"/>
              <a:ext cx="101600" cy="396875"/>
            </p14:xfrm>
          </p:contentPart>
        </mc:Choice>
        <mc:Fallback xmlns="">
          <p:pic>
            <p:nvPicPr>
              <p:cNvPr id="72" name="墨迹 71"/>
            </p:nvPicPr>
            <p:blipFill>
              <a:blip r:embed="rId130"/>
            </p:blipFill>
            <p:spPr>
              <a:xfrm>
                <a:off x="3400425" y="3594100"/>
                <a:ext cx="101600" cy="396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1" p14:bwMode="auto">
            <p14:nvContentPartPr>
              <p14:cNvPr id="73" name="墨迹 72"/>
              <p14:cNvContentPartPr/>
              <p14:nvPr/>
            </p14:nvContentPartPr>
            <p14:xfrm>
              <a:off x="3489325" y="3549650"/>
              <a:ext cx="41275" cy="349250"/>
            </p14:xfrm>
          </p:contentPart>
        </mc:Choice>
        <mc:Fallback xmlns="">
          <p:pic>
            <p:nvPicPr>
              <p:cNvPr id="73" name="墨迹 72"/>
            </p:nvPicPr>
            <p:blipFill>
              <a:blip r:embed="rId132"/>
            </p:blipFill>
            <p:spPr>
              <a:xfrm>
                <a:off x="3489325" y="3549650"/>
                <a:ext cx="41275" cy="349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3" p14:bwMode="auto">
            <p14:nvContentPartPr>
              <p14:cNvPr id="74" name="墨迹 73"/>
              <p14:cNvContentPartPr/>
              <p14:nvPr/>
            </p14:nvContentPartPr>
            <p14:xfrm>
              <a:off x="3397250" y="3686175"/>
              <a:ext cx="196850" cy="120650"/>
            </p14:xfrm>
          </p:contentPart>
        </mc:Choice>
        <mc:Fallback xmlns="">
          <p:pic>
            <p:nvPicPr>
              <p:cNvPr id="74" name="墨迹 73"/>
            </p:nvPicPr>
            <p:blipFill>
              <a:blip r:embed="rId134"/>
            </p:blipFill>
            <p:spPr>
              <a:xfrm>
                <a:off x="3397250" y="3686175"/>
                <a:ext cx="19685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5" p14:bwMode="auto">
            <p14:nvContentPartPr>
              <p14:cNvPr id="75" name="墨迹 74"/>
              <p14:cNvContentPartPr/>
              <p14:nvPr/>
            </p14:nvContentPartPr>
            <p14:xfrm>
              <a:off x="3562350" y="3648075"/>
              <a:ext cx="101600" cy="273050"/>
            </p14:xfrm>
          </p:contentPart>
        </mc:Choice>
        <mc:Fallback xmlns="">
          <p:pic>
            <p:nvPicPr>
              <p:cNvPr id="75" name="墨迹 74"/>
            </p:nvPicPr>
            <p:blipFill>
              <a:blip r:embed="rId136"/>
            </p:blipFill>
            <p:spPr>
              <a:xfrm>
                <a:off x="3562350" y="3648075"/>
                <a:ext cx="101600" cy="273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7" p14:bwMode="auto">
            <p14:nvContentPartPr>
              <p14:cNvPr id="76" name="墨迹 75"/>
              <p14:cNvContentPartPr/>
              <p14:nvPr/>
            </p14:nvContentPartPr>
            <p14:xfrm>
              <a:off x="3705225" y="3651250"/>
              <a:ext cx="152400" cy="12700"/>
            </p14:xfrm>
          </p:contentPart>
        </mc:Choice>
        <mc:Fallback xmlns="">
          <p:pic>
            <p:nvPicPr>
              <p:cNvPr id="76" name="墨迹 75"/>
            </p:nvPicPr>
            <p:blipFill>
              <a:blip r:embed="rId138"/>
            </p:blipFill>
            <p:spPr>
              <a:xfrm>
                <a:off x="3705225" y="3651250"/>
                <a:ext cx="1524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9" p14:bwMode="auto">
            <p14:nvContentPartPr>
              <p14:cNvPr id="77" name="墨迹 76"/>
              <p14:cNvContentPartPr/>
              <p14:nvPr/>
            </p14:nvContentPartPr>
            <p14:xfrm>
              <a:off x="3736975" y="3673475"/>
              <a:ext cx="60325" cy="241300"/>
            </p14:xfrm>
          </p:contentPart>
        </mc:Choice>
        <mc:Fallback xmlns="">
          <p:pic>
            <p:nvPicPr>
              <p:cNvPr id="77" name="墨迹 76"/>
            </p:nvPicPr>
            <p:blipFill>
              <a:blip r:embed="rId140"/>
            </p:blipFill>
            <p:spPr>
              <a:xfrm>
                <a:off x="3736975" y="3673475"/>
                <a:ext cx="60325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1" p14:bwMode="auto">
            <p14:nvContentPartPr>
              <p14:cNvPr id="78" name="墨迹 77"/>
              <p14:cNvContentPartPr/>
              <p14:nvPr/>
            </p14:nvContentPartPr>
            <p14:xfrm>
              <a:off x="3889375" y="3990975"/>
              <a:ext cx="168275" cy="15875"/>
            </p14:xfrm>
          </p:contentPart>
        </mc:Choice>
        <mc:Fallback xmlns="">
          <p:pic>
            <p:nvPicPr>
              <p:cNvPr id="78" name="墨迹 77"/>
            </p:nvPicPr>
            <p:blipFill>
              <a:blip r:embed="rId142"/>
            </p:blipFill>
            <p:spPr>
              <a:xfrm>
                <a:off x="3889375" y="3990975"/>
                <a:ext cx="168275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3" p14:bwMode="auto">
            <p14:nvContentPartPr>
              <p14:cNvPr id="79" name="墨迹 78"/>
              <p14:cNvContentPartPr/>
              <p14:nvPr/>
            </p14:nvContentPartPr>
            <p14:xfrm>
              <a:off x="3937000" y="3902075"/>
              <a:ext cx="50800" cy="234950"/>
            </p14:xfrm>
          </p:contentPart>
        </mc:Choice>
        <mc:Fallback xmlns="">
          <p:pic>
            <p:nvPicPr>
              <p:cNvPr id="79" name="墨迹 78"/>
            </p:nvPicPr>
            <p:blipFill>
              <a:blip r:embed="rId144"/>
            </p:blipFill>
            <p:spPr>
              <a:xfrm>
                <a:off x="3937000" y="3902075"/>
                <a:ext cx="50800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5" p14:bwMode="auto">
            <p14:nvContentPartPr>
              <p14:cNvPr id="80" name="墨迹 79"/>
              <p14:cNvContentPartPr/>
              <p14:nvPr/>
            </p14:nvContentPartPr>
            <p14:xfrm>
              <a:off x="3762375" y="4171950"/>
              <a:ext cx="146050" cy="222250"/>
            </p14:xfrm>
          </p:contentPart>
        </mc:Choice>
        <mc:Fallback xmlns="">
          <p:pic>
            <p:nvPicPr>
              <p:cNvPr id="80" name="墨迹 79"/>
            </p:nvPicPr>
            <p:blipFill>
              <a:blip r:embed="rId146"/>
            </p:blipFill>
            <p:spPr>
              <a:xfrm>
                <a:off x="3762375" y="4171950"/>
                <a:ext cx="146050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7" p14:bwMode="auto">
            <p14:nvContentPartPr>
              <p14:cNvPr id="81" name="墨迹 80"/>
              <p14:cNvContentPartPr/>
              <p14:nvPr/>
            </p14:nvContentPartPr>
            <p14:xfrm>
              <a:off x="3533775" y="4508500"/>
              <a:ext cx="177800" cy="174625"/>
            </p14:xfrm>
          </p:contentPart>
        </mc:Choice>
        <mc:Fallback xmlns="">
          <p:pic>
            <p:nvPicPr>
              <p:cNvPr id="81" name="墨迹 80"/>
            </p:nvPicPr>
            <p:blipFill>
              <a:blip r:embed="rId148"/>
            </p:blipFill>
            <p:spPr>
              <a:xfrm>
                <a:off x="3533775" y="4508500"/>
                <a:ext cx="177800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9" p14:bwMode="auto">
            <p14:nvContentPartPr>
              <p14:cNvPr id="82" name="墨迹 81"/>
              <p14:cNvContentPartPr/>
              <p14:nvPr/>
            </p14:nvContentPartPr>
            <p14:xfrm>
              <a:off x="4079875" y="4149725"/>
              <a:ext cx="139700" cy="190500"/>
            </p14:xfrm>
          </p:contentPart>
        </mc:Choice>
        <mc:Fallback xmlns="">
          <p:pic>
            <p:nvPicPr>
              <p:cNvPr id="82" name="墨迹 81"/>
            </p:nvPicPr>
            <p:blipFill>
              <a:blip r:embed="rId150"/>
            </p:blipFill>
            <p:spPr>
              <a:xfrm>
                <a:off x="4079875" y="4149725"/>
                <a:ext cx="13970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1" p14:bwMode="auto">
            <p14:nvContentPartPr>
              <p14:cNvPr id="83" name="墨迹 82"/>
              <p14:cNvContentPartPr/>
              <p14:nvPr/>
            </p14:nvContentPartPr>
            <p14:xfrm>
              <a:off x="4283075" y="4267200"/>
              <a:ext cx="130175" cy="212725"/>
            </p14:xfrm>
          </p:contentPart>
        </mc:Choice>
        <mc:Fallback xmlns="">
          <p:pic>
            <p:nvPicPr>
              <p:cNvPr id="83" name="墨迹 82"/>
            </p:nvPicPr>
            <p:blipFill>
              <a:blip r:embed="rId152"/>
            </p:blipFill>
            <p:spPr>
              <a:xfrm>
                <a:off x="4283075" y="4267200"/>
                <a:ext cx="130175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3" p14:bwMode="auto">
            <p14:nvContentPartPr>
              <p14:cNvPr id="84" name="墨迹 83"/>
              <p14:cNvContentPartPr/>
              <p14:nvPr/>
            </p14:nvContentPartPr>
            <p14:xfrm>
              <a:off x="4305300" y="4257675"/>
              <a:ext cx="88900" cy="174625"/>
            </p14:xfrm>
          </p:contentPart>
        </mc:Choice>
        <mc:Fallback xmlns="">
          <p:pic>
            <p:nvPicPr>
              <p:cNvPr id="84" name="墨迹 83"/>
            </p:nvPicPr>
            <p:blipFill>
              <a:blip r:embed="rId154"/>
            </p:blipFill>
            <p:spPr>
              <a:xfrm>
                <a:off x="4305300" y="4257675"/>
                <a:ext cx="88900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5" p14:bwMode="auto">
            <p14:nvContentPartPr>
              <p14:cNvPr id="85" name="墨迹 84"/>
              <p14:cNvContentPartPr/>
              <p14:nvPr/>
            </p14:nvContentPartPr>
            <p14:xfrm>
              <a:off x="4292600" y="4337050"/>
              <a:ext cx="184150" cy="31750"/>
            </p14:xfrm>
          </p:contentPart>
        </mc:Choice>
        <mc:Fallback xmlns="">
          <p:pic>
            <p:nvPicPr>
              <p:cNvPr id="85" name="墨迹 84"/>
            </p:nvPicPr>
            <p:blipFill>
              <a:blip r:embed="rId156"/>
            </p:blipFill>
            <p:spPr>
              <a:xfrm>
                <a:off x="4292600" y="4337050"/>
                <a:ext cx="18415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7" p14:bwMode="auto">
            <p14:nvContentPartPr>
              <p14:cNvPr id="86" name="墨迹 85"/>
              <p14:cNvContentPartPr/>
              <p14:nvPr/>
            </p14:nvContentPartPr>
            <p14:xfrm>
              <a:off x="4241800" y="4527550"/>
              <a:ext cx="107950" cy="203200"/>
            </p14:xfrm>
          </p:contentPart>
        </mc:Choice>
        <mc:Fallback xmlns="">
          <p:pic>
            <p:nvPicPr>
              <p:cNvPr id="86" name="墨迹 85"/>
            </p:nvPicPr>
            <p:blipFill>
              <a:blip r:embed="rId158"/>
            </p:blipFill>
            <p:spPr>
              <a:xfrm>
                <a:off x="4241800" y="4527550"/>
                <a:ext cx="10795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9" p14:bwMode="auto">
            <p14:nvContentPartPr>
              <p14:cNvPr id="87" name="墨迹 86"/>
              <p14:cNvContentPartPr/>
              <p14:nvPr/>
            </p14:nvContentPartPr>
            <p14:xfrm>
              <a:off x="4105275" y="4699000"/>
              <a:ext cx="107950" cy="203200"/>
            </p14:xfrm>
          </p:contentPart>
        </mc:Choice>
        <mc:Fallback xmlns="">
          <p:pic>
            <p:nvPicPr>
              <p:cNvPr id="87" name="墨迹 86"/>
            </p:nvPicPr>
            <p:blipFill>
              <a:blip r:embed="rId160"/>
            </p:blipFill>
            <p:spPr>
              <a:xfrm>
                <a:off x="4105275" y="4699000"/>
                <a:ext cx="10795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1" p14:bwMode="auto">
            <p14:nvContentPartPr>
              <p14:cNvPr id="88" name="墨迹 87"/>
              <p14:cNvContentPartPr/>
              <p14:nvPr/>
            </p14:nvContentPartPr>
            <p14:xfrm>
              <a:off x="4511675" y="4562475"/>
              <a:ext cx="53975" cy="174625"/>
            </p14:xfrm>
          </p:contentPart>
        </mc:Choice>
        <mc:Fallback xmlns="">
          <p:pic>
            <p:nvPicPr>
              <p:cNvPr id="88" name="墨迹 87"/>
            </p:nvPicPr>
            <p:blipFill>
              <a:blip r:embed="rId162"/>
            </p:blipFill>
            <p:spPr>
              <a:xfrm>
                <a:off x="4511675" y="4562475"/>
                <a:ext cx="53975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3" p14:bwMode="auto">
            <p14:nvContentPartPr>
              <p14:cNvPr id="89" name="墨迹 88"/>
              <p14:cNvContentPartPr/>
              <p14:nvPr/>
            </p14:nvContentPartPr>
            <p14:xfrm>
              <a:off x="4565650" y="4854575"/>
              <a:ext cx="133350" cy="161925"/>
            </p14:xfrm>
          </p:contentPart>
        </mc:Choice>
        <mc:Fallback xmlns="">
          <p:pic>
            <p:nvPicPr>
              <p:cNvPr id="89" name="墨迹 88"/>
            </p:nvPicPr>
            <p:blipFill>
              <a:blip r:embed="rId164"/>
            </p:blipFill>
            <p:spPr>
              <a:xfrm>
                <a:off x="4565650" y="4854575"/>
                <a:ext cx="133350" cy="161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5" p14:bwMode="auto">
            <p14:nvContentPartPr>
              <p14:cNvPr id="90" name="墨迹 89"/>
              <p14:cNvContentPartPr/>
              <p14:nvPr/>
            </p14:nvContentPartPr>
            <p14:xfrm>
              <a:off x="4562475" y="3730625"/>
              <a:ext cx="231775" cy="50800"/>
            </p14:xfrm>
          </p:contentPart>
        </mc:Choice>
        <mc:Fallback xmlns="">
          <p:pic>
            <p:nvPicPr>
              <p:cNvPr id="90" name="墨迹 89"/>
            </p:nvPicPr>
            <p:blipFill>
              <a:blip r:embed="rId166"/>
            </p:blipFill>
            <p:spPr>
              <a:xfrm>
                <a:off x="4562475" y="3730625"/>
                <a:ext cx="231775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7" p14:bwMode="auto">
            <p14:nvContentPartPr>
              <p14:cNvPr id="91" name="墨迹 90"/>
              <p14:cNvContentPartPr/>
              <p14:nvPr/>
            </p14:nvContentPartPr>
            <p14:xfrm>
              <a:off x="4597400" y="3819525"/>
              <a:ext cx="238125" cy="25400"/>
            </p14:xfrm>
          </p:contentPart>
        </mc:Choice>
        <mc:Fallback xmlns="">
          <p:pic>
            <p:nvPicPr>
              <p:cNvPr id="91" name="墨迹 90"/>
            </p:nvPicPr>
            <p:blipFill>
              <a:blip r:embed="rId168"/>
            </p:blipFill>
            <p:spPr>
              <a:xfrm>
                <a:off x="4597400" y="3819525"/>
                <a:ext cx="238125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9" p14:bwMode="auto">
            <p14:nvContentPartPr>
              <p14:cNvPr id="92" name="墨迹 91"/>
              <p14:cNvContentPartPr/>
              <p14:nvPr/>
            </p14:nvContentPartPr>
            <p14:xfrm>
              <a:off x="4737100" y="3679825"/>
              <a:ext cx="174625" cy="269875"/>
            </p14:xfrm>
          </p:contentPart>
        </mc:Choice>
        <mc:Fallback xmlns="">
          <p:pic>
            <p:nvPicPr>
              <p:cNvPr id="92" name="墨迹 91"/>
            </p:nvPicPr>
            <p:blipFill>
              <a:blip r:embed="rId170"/>
            </p:blipFill>
            <p:spPr>
              <a:xfrm>
                <a:off x="4737100" y="3679825"/>
                <a:ext cx="174625" cy="269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1" p14:bwMode="auto">
            <p14:nvContentPartPr>
              <p14:cNvPr id="93" name="墨迹 92"/>
              <p14:cNvContentPartPr/>
              <p14:nvPr/>
            </p14:nvContentPartPr>
            <p14:xfrm>
              <a:off x="5105400" y="3606800"/>
              <a:ext cx="187325" cy="311150"/>
            </p14:xfrm>
          </p:contentPart>
        </mc:Choice>
        <mc:Fallback xmlns="">
          <p:pic>
            <p:nvPicPr>
              <p:cNvPr id="93" name="墨迹 92"/>
            </p:nvPicPr>
            <p:blipFill>
              <a:blip r:embed="rId172"/>
            </p:blipFill>
            <p:spPr>
              <a:xfrm>
                <a:off x="5105400" y="3606800"/>
                <a:ext cx="187325" cy="311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3" p14:bwMode="auto">
            <p14:nvContentPartPr>
              <p14:cNvPr id="94" name="墨迹 93"/>
              <p14:cNvContentPartPr/>
              <p14:nvPr/>
            </p14:nvContentPartPr>
            <p14:xfrm>
              <a:off x="5353050" y="3835400"/>
              <a:ext cx="25400" cy="152400"/>
            </p14:xfrm>
          </p:contentPart>
        </mc:Choice>
        <mc:Fallback xmlns="">
          <p:pic>
            <p:nvPicPr>
              <p:cNvPr id="94" name="墨迹 93"/>
            </p:nvPicPr>
            <p:blipFill>
              <a:blip r:embed="rId174"/>
            </p:blipFill>
            <p:spPr>
              <a:xfrm>
                <a:off x="5353050" y="3835400"/>
                <a:ext cx="2540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5" p14:bwMode="auto">
            <p14:nvContentPartPr>
              <p14:cNvPr id="95" name="墨迹 94"/>
              <p14:cNvContentPartPr/>
              <p14:nvPr/>
            </p14:nvContentPartPr>
            <p14:xfrm>
              <a:off x="5435600" y="3702050"/>
              <a:ext cx="123825" cy="9525"/>
            </p14:xfrm>
          </p:contentPart>
        </mc:Choice>
        <mc:Fallback xmlns="">
          <p:pic>
            <p:nvPicPr>
              <p:cNvPr id="95" name="墨迹 94"/>
            </p:nvPicPr>
            <p:blipFill>
              <a:blip r:embed="rId176"/>
            </p:blipFill>
            <p:spPr>
              <a:xfrm>
                <a:off x="5435600" y="3702050"/>
                <a:ext cx="123825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7" p14:bwMode="auto">
            <p14:nvContentPartPr>
              <p14:cNvPr id="96" name="墨迹 95"/>
              <p14:cNvContentPartPr/>
              <p14:nvPr/>
            </p14:nvContentPartPr>
            <p14:xfrm>
              <a:off x="5467350" y="3765550"/>
              <a:ext cx="120650" cy="31750"/>
            </p14:xfrm>
          </p:contentPart>
        </mc:Choice>
        <mc:Fallback xmlns="">
          <p:pic>
            <p:nvPicPr>
              <p:cNvPr id="96" name="墨迹 95"/>
            </p:nvPicPr>
            <p:blipFill>
              <a:blip r:embed="rId178"/>
            </p:blipFill>
            <p:spPr>
              <a:xfrm>
                <a:off x="5467350" y="3765550"/>
                <a:ext cx="12065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9" p14:bwMode="auto">
            <p14:nvContentPartPr>
              <p14:cNvPr id="97" name="墨迹 96"/>
              <p14:cNvContentPartPr/>
              <p14:nvPr/>
            </p14:nvContentPartPr>
            <p14:xfrm>
              <a:off x="5635625" y="3508375"/>
              <a:ext cx="123825" cy="355600"/>
            </p14:xfrm>
          </p:contentPart>
        </mc:Choice>
        <mc:Fallback xmlns="">
          <p:pic>
            <p:nvPicPr>
              <p:cNvPr id="97" name="墨迹 96"/>
            </p:nvPicPr>
            <p:blipFill>
              <a:blip r:embed="rId180"/>
            </p:blipFill>
            <p:spPr>
              <a:xfrm>
                <a:off x="5635625" y="3508375"/>
                <a:ext cx="123825" cy="355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1" p14:bwMode="auto">
            <p14:nvContentPartPr>
              <p14:cNvPr id="98" name="墨迹 97"/>
              <p14:cNvContentPartPr/>
              <p14:nvPr/>
            </p14:nvContentPartPr>
            <p14:xfrm>
              <a:off x="5867400" y="3549650"/>
              <a:ext cx="136525" cy="295275"/>
            </p14:xfrm>
          </p:contentPart>
        </mc:Choice>
        <mc:Fallback xmlns="">
          <p:pic>
            <p:nvPicPr>
              <p:cNvPr id="98" name="墨迹 97"/>
            </p:nvPicPr>
            <p:blipFill>
              <a:blip r:embed="rId182"/>
            </p:blipFill>
            <p:spPr>
              <a:xfrm>
                <a:off x="5867400" y="3549650"/>
                <a:ext cx="136525" cy="295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3" p14:bwMode="auto">
            <p14:nvContentPartPr>
              <p14:cNvPr id="99" name="墨迹 98"/>
              <p14:cNvContentPartPr/>
              <p14:nvPr/>
            </p14:nvContentPartPr>
            <p14:xfrm>
              <a:off x="5902325" y="3552825"/>
              <a:ext cx="111125" cy="276225"/>
            </p14:xfrm>
          </p:contentPart>
        </mc:Choice>
        <mc:Fallback xmlns="">
          <p:pic>
            <p:nvPicPr>
              <p:cNvPr id="99" name="墨迹 98"/>
            </p:nvPicPr>
            <p:blipFill>
              <a:blip r:embed="rId184"/>
            </p:blipFill>
            <p:spPr>
              <a:xfrm>
                <a:off x="5902325" y="3552825"/>
                <a:ext cx="111125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5" p14:bwMode="auto">
            <p14:nvContentPartPr>
              <p14:cNvPr id="100" name="墨迹 99"/>
              <p14:cNvContentPartPr/>
              <p14:nvPr/>
            </p14:nvContentPartPr>
            <p14:xfrm>
              <a:off x="5880100" y="3686175"/>
              <a:ext cx="177800" cy="6350"/>
            </p14:xfrm>
          </p:contentPart>
        </mc:Choice>
        <mc:Fallback xmlns="">
          <p:pic>
            <p:nvPicPr>
              <p:cNvPr id="100" name="墨迹 99"/>
            </p:nvPicPr>
            <p:blipFill>
              <a:blip r:embed="rId186"/>
            </p:blipFill>
            <p:spPr>
              <a:xfrm>
                <a:off x="5880100" y="3686175"/>
                <a:ext cx="17780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7" p14:bwMode="auto">
            <p14:nvContentPartPr>
              <p14:cNvPr id="101" name="墨迹 100"/>
              <p14:cNvContentPartPr/>
              <p14:nvPr/>
            </p14:nvContentPartPr>
            <p14:xfrm>
              <a:off x="6102350" y="3651250"/>
              <a:ext cx="139700" cy="200025"/>
            </p14:xfrm>
          </p:contentPart>
        </mc:Choice>
        <mc:Fallback xmlns="">
          <p:pic>
            <p:nvPicPr>
              <p:cNvPr id="101" name="墨迹 100"/>
            </p:nvPicPr>
            <p:blipFill>
              <a:blip r:embed="rId188"/>
            </p:blipFill>
            <p:spPr>
              <a:xfrm>
                <a:off x="6102350" y="3651250"/>
                <a:ext cx="139700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9" p14:bwMode="auto">
            <p14:nvContentPartPr>
              <p14:cNvPr id="102" name="墨迹 101"/>
              <p14:cNvContentPartPr/>
              <p14:nvPr/>
            </p14:nvContentPartPr>
            <p14:xfrm>
              <a:off x="5105400" y="4102100"/>
              <a:ext cx="238125" cy="238125"/>
            </p14:xfrm>
          </p:contentPart>
        </mc:Choice>
        <mc:Fallback xmlns="">
          <p:pic>
            <p:nvPicPr>
              <p:cNvPr id="102" name="墨迹 101"/>
            </p:nvPicPr>
            <p:blipFill>
              <a:blip r:embed="rId190"/>
            </p:blipFill>
            <p:spPr>
              <a:xfrm>
                <a:off x="5105400" y="4102100"/>
                <a:ext cx="238125" cy="238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1" p14:bwMode="auto">
            <p14:nvContentPartPr>
              <p14:cNvPr id="103" name="墨迹 102"/>
              <p14:cNvContentPartPr/>
              <p14:nvPr/>
            </p14:nvContentPartPr>
            <p14:xfrm>
              <a:off x="5372100" y="4225925"/>
              <a:ext cx="130175" cy="152400"/>
            </p14:xfrm>
          </p:contentPart>
        </mc:Choice>
        <mc:Fallback xmlns="">
          <p:pic>
            <p:nvPicPr>
              <p:cNvPr id="103" name="墨迹 102"/>
            </p:nvPicPr>
            <p:blipFill>
              <a:blip r:embed="rId192"/>
            </p:blipFill>
            <p:spPr>
              <a:xfrm>
                <a:off x="5372100" y="4225925"/>
                <a:ext cx="130175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3" p14:bwMode="auto">
            <p14:nvContentPartPr>
              <p14:cNvPr id="104" name="墨迹 103"/>
              <p14:cNvContentPartPr/>
              <p14:nvPr/>
            </p14:nvContentPartPr>
            <p14:xfrm>
              <a:off x="5534025" y="4156075"/>
              <a:ext cx="101600" cy="47625"/>
            </p14:xfrm>
          </p:contentPart>
        </mc:Choice>
        <mc:Fallback xmlns="">
          <p:pic>
            <p:nvPicPr>
              <p:cNvPr id="104" name="墨迹 103"/>
            </p:nvPicPr>
            <p:blipFill>
              <a:blip r:embed="rId194"/>
            </p:blipFill>
            <p:spPr>
              <a:xfrm>
                <a:off x="5534025" y="4156075"/>
                <a:ext cx="101600" cy="47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5" p14:bwMode="auto">
            <p14:nvContentPartPr>
              <p14:cNvPr id="105" name="墨迹 104"/>
              <p14:cNvContentPartPr/>
              <p14:nvPr/>
            </p14:nvContentPartPr>
            <p14:xfrm>
              <a:off x="5530850" y="4260850"/>
              <a:ext cx="152400" cy="6350"/>
            </p14:xfrm>
          </p:contentPart>
        </mc:Choice>
        <mc:Fallback xmlns="">
          <p:pic>
            <p:nvPicPr>
              <p:cNvPr id="105" name="墨迹 104"/>
            </p:nvPicPr>
            <p:blipFill>
              <a:blip r:embed="rId196"/>
            </p:blipFill>
            <p:spPr>
              <a:xfrm>
                <a:off x="5530850" y="4260850"/>
                <a:ext cx="15240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7" p14:bwMode="auto">
            <p14:nvContentPartPr>
              <p14:cNvPr id="106" name="墨迹 105"/>
              <p14:cNvContentPartPr/>
              <p14:nvPr/>
            </p14:nvContentPartPr>
            <p14:xfrm>
              <a:off x="5740400" y="4162425"/>
              <a:ext cx="149225" cy="174625"/>
            </p14:xfrm>
          </p:contentPart>
        </mc:Choice>
        <mc:Fallback xmlns="">
          <p:pic>
            <p:nvPicPr>
              <p:cNvPr id="106" name="墨迹 105"/>
            </p:nvPicPr>
            <p:blipFill>
              <a:blip r:embed="rId198"/>
            </p:blipFill>
            <p:spPr>
              <a:xfrm>
                <a:off x="5740400" y="4162425"/>
                <a:ext cx="149225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9" p14:bwMode="auto">
            <p14:nvContentPartPr>
              <p14:cNvPr id="107" name="墨迹 106"/>
              <p14:cNvContentPartPr/>
              <p14:nvPr/>
            </p14:nvContentPartPr>
            <p14:xfrm>
              <a:off x="5895975" y="4200525"/>
              <a:ext cx="127000" cy="25400"/>
            </p14:xfrm>
          </p:contentPart>
        </mc:Choice>
        <mc:Fallback xmlns="">
          <p:pic>
            <p:nvPicPr>
              <p:cNvPr id="107" name="墨迹 106"/>
            </p:nvPicPr>
            <p:blipFill>
              <a:blip r:embed="rId200"/>
            </p:blipFill>
            <p:spPr>
              <a:xfrm>
                <a:off x="5895975" y="4200525"/>
                <a:ext cx="12700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1" p14:bwMode="auto">
            <p14:nvContentPartPr>
              <p14:cNvPr id="108" name="墨迹 107"/>
              <p14:cNvContentPartPr/>
              <p14:nvPr/>
            </p14:nvContentPartPr>
            <p14:xfrm>
              <a:off x="5943600" y="4149725"/>
              <a:ext cx="25400" cy="203200"/>
            </p14:xfrm>
          </p:contentPart>
        </mc:Choice>
        <mc:Fallback xmlns="">
          <p:pic>
            <p:nvPicPr>
              <p:cNvPr id="108" name="墨迹 107"/>
            </p:nvPicPr>
            <p:blipFill>
              <a:blip r:embed="rId202"/>
            </p:blipFill>
            <p:spPr>
              <a:xfrm>
                <a:off x="5943600" y="4149725"/>
                <a:ext cx="2540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3" p14:bwMode="auto">
            <p14:nvContentPartPr>
              <p14:cNvPr id="109" name="墨迹 108"/>
              <p14:cNvContentPartPr/>
              <p14:nvPr/>
            </p14:nvContentPartPr>
            <p14:xfrm>
              <a:off x="6073775" y="4216400"/>
              <a:ext cx="123825" cy="6350"/>
            </p14:xfrm>
          </p:contentPart>
        </mc:Choice>
        <mc:Fallback xmlns="">
          <p:pic>
            <p:nvPicPr>
              <p:cNvPr id="109" name="墨迹 108"/>
            </p:nvPicPr>
            <p:blipFill>
              <a:blip r:embed="rId204"/>
            </p:blipFill>
            <p:spPr>
              <a:xfrm>
                <a:off x="6073775" y="4216400"/>
                <a:ext cx="123825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5" p14:bwMode="auto">
            <p14:nvContentPartPr>
              <p14:cNvPr id="110" name="墨迹 109"/>
              <p14:cNvContentPartPr/>
              <p14:nvPr/>
            </p14:nvContentPartPr>
            <p14:xfrm>
              <a:off x="6108700" y="4054475"/>
              <a:ext cx="127000" cy="311150"/>
            </p14:xfrm>
          </p:contentPart>
        </mc:Choice>
        <mc:Fallback xmlns="">
          <p:pic>
            <p:nvPicPr>
              <p:cNvPr id="110" name="墨迹 109"/>
            </p:nvPicPr>
            <p:blipFill>
              <a:blip r:embed="rId206"/>
            </p:blipFill>
            <p:spPr>
              <a:xfrm>
                <a:off x="6108700" y="4054475"/>
                <a:ext cx="127000" cy="311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7" p14:bwMode="auto">
            <p14:nvContentPartPr>
              <p14:cNvPr id="111" name="墨迹 110"/>
              <p14:cNvContentPartPr/>
              <p14:nvPr/>
            </p14:nvContentPartPr>
            <p14:xfrm>
              <a:off x="6257925" y="4273550"/>
              <a:ext cx="12700" cy="146050"/>
            </p14:xfrm>
          </p:contentPart>
        </mc:Choice>
        <mc:Fallback xmlns="">
          <p:pic>
            <p:nvPicPr>
              <p:cNvPr id="111" name="墨迹 110"/>
            </p:nvPicPr>
            <p:blipFill>
              <a:blip r:embed="rId208"/>
            </p:blipFill>
            <p:spPr>
              <a:xfrm>
                <a:off x="6257925" y="4273550"/>
                <a:ext cx="1270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9" p14:bwMode="auto">
            <p14:nvContentPartPr>
              <p14:cNvPr id="5" name="墨迹 4"/>
              <p14:cNvContentPartPr/>
              <p14:nvPr/>
            </p14:nvContentPartPr>
            <p14:xfrm>
              <a:off x="1628775" y="1397000"/>
              <a:ext cx="142875" cy="203200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210"/>
            </p:blipFill>
            <p:spPr>
              <a:xfrm>
                <a:off x="1628775" y="1397000"/>
                <a:ext cx="142875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1" p14:bwMode="auto">
            <p14:nvContentPartPr>
              <p14:cNvPr id="112" name="墨迹 111"/>
              <p14:cNvContentPartPr/>
              <p14:nvPr/>
            </p14:nvContentPartPr>
            <p14:xfrm>
              <a:off x="1577975" y="1930400"/>
              <a:ext cx="203200" cy="165100"/>
            </p14:xfrm>
          </p:contentPart>
        </mc:Choice>
        <mc:Fallback xmlns="">
          <p:pic>
            <p:nvPicPr>
              <p:cNvPr id="112" name="墨迹 111"/>
            </p:nvPicPr>
            <p:blipFill>
              <a:blip r:embed="rId212"/>
            </p:blipFill>
            <p:spPr>
              <a:xfrm>
                <a:off x="1577975" y="1930400"/>
                <a:ext cx="20320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3" p14:bwMode="auto">
            <p14:nvContentPartPr>
              <p14:cNvPr id="113" name="墨迹 112"/>
              <p14:cNvContentPartPr/>
              <p14:nvPr/>
            </p14:nvContentPartPr>
            <p14:xfrm>
              <a:off x="9785350" y="1108075"/>
              <a:ext cx="425450" cy="422275"/>
            </p14:xfrm>
          </p:contentPart>
        </mc:Choice>
        <mc:Fallback xmlns="">
          <p:pic>
            <p:nvPicPr>
              <p:cNvPr id="113" name="墨迹 112"/>
            </p:nvPicPr>
            <p:blipFill>
              <a:blip r:embed="rId214"/>
            </p:blipFill>
            <p:spPr>
              <a:xfrm>
                <a:off x="9785350" y="1108075"/>
                <a:ext cx="425450" cy="422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5" p14:bwMode="auto">
            <p14:nvContentPartPr>
              <p14:cNvPr id="114" name="墨迹 113"/>
              <p14:cNvContentPartPr/>
              <p14:nvPr/>
            </p14:nvContentPartPr>
            <p14:xfrm>
              <a:off x="9775825" y="1800225"/>
              <a:ext cx="222250" cy="184150"/>
            </p14:xfrm>
          </p:contentPart>
        </mc:Choice>
        <mc:Fallback xmlns="">
          <p:pic>
            <p:nvPicPr>
              <p:cNvPr id="114" name="墨迹 113"/>
            </p:nvPicPr>
            <p:blipFill>
              <a:blip r:embed="rId216"/>
            </p:blipFill>
            <p:spPr>
              <a:xfrm>
                <a:off x="9775825" y="1800225"/>
                <a:ext cx="222250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7" p14:bwMode="auto">
            <p14:nvContentPartPr>
              <p14:cNvPr id="115" name="墨迹 114"/>
              <p14:cNvContentPartPr/>
              <p14:nvPr/>
            </p14:nvContentPartPr>
            <p14:xfrm>
              <a:off x="593725" y="3603625"/>
              <a:ext cx="171450" cy="527050"/>
            </p14:xfrm>
          </p:contentPart>
        </mc:Choice>
        <mc:Fallback xmlns="">
          <p:pic>
            <p:nvPicPr>
              <p:cNvPr id="115" name="墨迹 114"/>
            </p:nvPicPr>
            <p:blipFill>
              <a:blip r:embed="rId218"/>
            </p:blipFill>
            <p:spPr>
              <a:xfrm>
                <a:off x="593725" y="3603625"/>
                <a:ext cx="171450" cy="527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9" p14:bwMode="auto">
            <p14:nvContentPartPr>
              <p14:cNvPr id="116" name="墨迹 115"/>
              <p14:cNvContentPartPr/>
              <p14:nvPr/>
            </p14:nvContentPartPr>
            <p14:xfrm>
              <a:off x="717550" y="4035425"/>
              <a:ext cx="133350" cy="174625"/>
            </p14:xfrm>
          </p:contentPart>
        </mc:Choice>
        <mc:Fallback xmlns="">
          <p:pic>
            <p:nvPicPr>
              <p:cNvPr id="116" name="墨迹 115"/>
            </p:nvPicPr>
            <p:blipFill>
              <a:blip r:embed="rId220"/>
            </p:blipFill>
            <p:spPr>
              <a:xfrm>
                <a:off x="717550" y="4035425"/>
                <a:ext cx="133350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1" p14:bwMode="auto">
            <p14:nvContentPartPr>
              <p14:cNvPr id="117" name="墨迹 116"/>
              <p14:cNvContentPartPr/>
              <p14:nvPr/>
            </p14:nvContentPartPr>
            <p14:xfrm>
              <a:off x="6337300" y="3308350"/>
              <a:ext cx="295275" cy="377825"/>
            </p14:xfrm>
          </p:contentPart>
        </mc:Choice>
        <mc:Fallback xmlns="">
          <p:pic>
            <p:nvPicPr>
              <p:cNvPr id="117" name="墨迹 116"/>
            </p:nvPicPr>
            <p:blipFill>
              <a:blip r:embed="rId222"/>
            </p:blipFill>
            <p:spPr>
              <a:xfrm>
                <a:off x="6337300" y="3308350"/>
                <a:ext cx="295275" cy="377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3" p14:bwMode="auto">
            <p14:nvContentPartPr>
              <p14:cNvPr id="118" name="墨迹 117"/>
              <p14:cNvContentPartPr/>
              <p14:nvPr/>
            </p14:nvContentPartPr>
            <p14:xfrm>
              <a:off x="6426200" y="3863975"/>
              <a:ext cx="225425" cy="377825"/>
            </p14:xfrm>
          </p:contentPart>
        </mc:Choice>
        <mc:Fallback xmlns="">
          <p:pic>
            <p:nvPicPr>
              <p:cNvPr id="118" name="墨迹 117"/>
            </p:nvPicPr>
            <p:blipFill>
              <a:blip r:embed="rId224"/>
            </p:blipFill>
            <p:spPr>
              <a:xfrm>
                <a:off x="6426200" y="3863975"/>
                <a:ext cx="225425" cy="377825"/>
              </a:xfrm>
              <a:prstGeom prst="rect"/>
            </p:spPr>
          </p:pic>
        </mc:Fallback>
      </mc:AlternateContent>
    </p:spTree>
    <p:custDataLst>
      <p:tags r:id="rId225"/>
    </p:custData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02-3 </a:t>
            </a:r>
            <a:r>
              <a:rPr lang="zh-CN" altLang="en-US"/>
              <a:t>运算符的优先级</a:t>
            </a:r>
            <a:r>
              <a:rPr lang="en-US" altLang="zh-CN">
                <a:sym typeface="+mn-ea"/>
              </a:rPr>
              <a:t> / Priorities of operators</a:t>
            </a:r>
            <a:br>
              <a:rPr lang="en-US" altLang="zh-CN">
                <a:sym typeface="+mn-ea"/>
              </a:rPr>
            </a:br>
            <a:r>
              <a:rPr lang="zh-CN" altLang="en-US">
                <a:sym typeface="+mn-ea"/>
              </a:rPr>
              <a:t>（</a:t>
            </a:r>
            <a:r>
              <a:rPr lang="en-US" altLang="zh-CN">
                <a:sym typeface="+mn-ea"/>
              </a:rPr>
              <a:t>1</a:t>
            </a:r>
            <a:r>
              <a:rPr lang="zh-CN" altLang="en-US">
                <a:sym typeface="+mn-ea"/>
              </a:rPr>
              <a:t>）例子</a:t>
            </a:r>
            <a:r>
              <a:rPr lang="en-US" altLang="zh-CN">
                <a:sym typeface="+mn-ea"/>
              </a:rPr>
              <a:t> / Example</a:t>
            </a:r>
            <a:endParaRPr lang="en-US" altLang="zh-CN"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608330" y="1490345"/>
            <a:ext cx="2319655" cy="2141220"/>
          </a:xfr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54000">
                <a:schemeClr val="accent1">
                  <a:lumMod val="45000"/>
                  <a:lumOff val="55000"/>
                </a:schemeClr>
              </a:gs>
              <a:gs pos="44000">
                <a:srgbClr val="D7E5F9"/>
              </a:gs>
              <a:gs pos="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0"/>
          </a:gradFill>
        </p:spPr>
        <p:txBody>
          <a:bodyPr/>
          <a:p>
            <a:r>
              <a:rPr 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E+T | T</a:t>
            </a:r>
            <a:endParaRPr lang="en-US" altLang="zh-CN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T*F | F</a:t>
            </a:r>
            <a:endParaRPr lang="en-US" altLang="zh-CN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F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id</a:t>
            </a:r>
            <a:endParaRPr lang="en-US" altLang="zh-CN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id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’a’ | ‘b’ | ‘c’</a:t>
            </a:r>
            <a:endParaRPr lang="en-US" altLang="zh-CN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7" name="内容占位符 2"/>
          <p:cNvSpPr>
            <a:spLocks noGrp="1"/>
          </p:cNvSpPr>
          <p:nvPr/>
        </p:nvSpPr>
        <p:spPr>
          <a:xfrm>
            <a:off x="4567555" y="1556385"/>
            <a:ext cx="3552190" cy="9779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lIns="90000" tIns="46800" rIns="90000" bIns="46800" rtlCol="0">
            <a:normAutofit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输入程序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/input program</a:t>
            </a:r>
            <a:endParaRPr lang="en-US" altLang="zh-CN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0" indent="0">
              <a:buNone/>
            </a:pPr>
            <a:r>
              <a:rPr 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  </a:t>
            </a:r>
            <a:r>
              <a:rPr 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FFF00"/>
                </a:highlight>
              </a:rPr>
              <a:t>a + b * c</a:t>
            </a:r>
            <a:endParaRPr lang="en-US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highlight>
                <a:srgbClr val="FFFF00"/>
              </a:highligh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9" name="内容占位符 2"/>
          <p:cNvSpPr>
            <a:spLocks noGrp="1"/>
          </p:cNvSpPr>
          <p:nvPr/>
        </p:nvSpPr>
        <p:spPr>
          <a:xfrm>
            <a:off x="8818245" y="1434465"/>
            <a:ext cx="2319655" cy="214122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lIns="90000" tIns="46800" rIns="90000" bIns="46800" rtlCol="0">
            <a:normAutofit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E*T | T</a:t>
            </a:r>
            <a:endParaRPr lang="en-US" altLang="zh-CN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T+F | F</a:t>
            </a:r>
            <a:endParaRPr lang="en-US" altLang="zh-CN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F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id</a:t>
            </a:r>
            <a:endParaRPr lang="en-US" altLang="zh-CN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id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’a’ | ‘b’ | ‘c’</a:t>
            </a:r>
            <a:endParaRPr lang="en-US" altLang="zh-CN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10" name="墨迹 9"/>
              <p14:cNvContentPartPr/>
              <p14:nvPr/>
            </p14:nvContentPartPr>
            <p14:xfrm>
              <a:off x="5699125" y="2676525"/>
              <a:ext cx="187325" cy="295275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2"/>
            </p:blipFill>
            <p:spPr>
              <a:xfrm>
                <a:off x="5699125" y="2676525"/>
                <a:ext cx="187325" cy="295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11" name="墨迹 10"/>
              <p14:cNvContentPartPr/>
              <p14:nvPr/>
            </p14:nvContentPartPr>
            <p14:xfrm>
              <a:off x="5749925" y="2641600"/>
              <a:ext cx="171450" cy="22225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4"/>
            </p:blipFill>
            <p:spPr>
              <a:xfrm>
                <a:off x="5749925" y="2641600"/>
                <a:ext cx="171450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12" name="墨迹 11"/>
              <p14:cNvContentPartPr/>
              <p14:nvPr/>
            </p14:nvContentPartPr>
            <p14:xfrm>
              <a:off x="5759450" y="2781300"/>
              <a:ext cx="142875" cy="1905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6"/>
            </p:blipFill>
            <p:spPr>
              <a:xfrm>
                <a:off x="5759450" y="2781300"/>
                <a:ext cx="142875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13" name="墨迹 12"/>
              <p14:cNvContentPartPr/>
              <p14:nvPr/>
            </p14:nvContentPartPr>
            <p14:xfrm>
              <a:off x="5651500" y="3016250"/>
              <a:ext cx="117475" cy="165100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8"/>
            </p:blipFill>
            <p:spPr>
              <a:xfrm>
                <a:off x="5651500" y="3016250"/>
                <a:ext cx="117475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14" name="墨迹 13"/>
              <p14:cNvContentPartPr/>
              <p14:nvPr/>
            </p14:nvContentPartPr>
            <p14:xfrm>
              <a:off x="5765800" y="3032125"/>
              <a:ext cx="346075" cy="19050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10"/>
            </p:blipFill>
            <p:spPr>
              <a:xfrm>
                <a:off x="5765800" y="3032125"/>
                <a:ext cx="346075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15" name="墨迹 14"/>
              <p14:cNvContentPartPr/>
              <p14:nvPr/>
            </p14:nvContentPartPr>
            <p14:xfrm>
              <a:off x="5314950" y="3238500"/>
              <a:ext cx="168275" cy="333375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12"/>
            </p:blipFill>
            <p:spPr>
              <a:xfrm>
                <a:off x="5314950" y="3238500"/>
                <a:ext cx="168275" cy="333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16" name="墨迹 15"/>
              <p14:cNvContentPartPr/>
              <p14:nvPr/>
            </p14:nvContentPartPr>
            <p14:xfrm>
              <a:off x="5343525" y="3289300"/>
              <a:ext cx="114300" cy="22225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14"/>
            </p:blipFill>
            <p:spPr>
              <a:xfrm>
                <a:off x="5343525" y="3289300"/>
                <a:ext cx="114300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7" name="墨迹 16"/>
              <p14:cNvContentPartPr/>
              <p14:nvPr/>
            </p14:nvContentPartPr>
            <p14:xfrm>
              <a:off x="5384800" y="3390900"/>
              <a:ext cx="168275" cy="34925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16"/>
            </p:blipFill>
            <p:spPr>
              <a:xfrm>
                <a:off x="5384800" y="3390900"/>
                <a:ext cx="168275" cy="34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8" name="墨迹 17"/>
              <p14:cNvContentPartPr/>
              <p14:nvPr/>
            </p14:nvContentPartPr>
            <p14:xfrm>
              <a:off x="5756275" y="3279775"/>
              <a:ext cx="92075" cy="149225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18"/>
            </p:blipFill>
            <p:spPr>
              <a:xfrm>
                <a:off x="5756275" y="3279775"/>
                <a:ext cx="92075" cy="149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9" name="墨迹 18"/>
              <p14:cNvContentPartPr/>
              <p14:nvPr/>
            </p14:nvContentPartPr>
            <p14:xfrm>
              <a:off x="5730875" y="3267075"/>
              <a:ext cx="95250" cy="24765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20"/>
            </p:blipFill>
            <p:spPr>
              <a:xfrm>
                <a:off x="5730875" y="3267075"/>
                <a:ext cx="95250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20" name="墨迹 19"/>
              <p14:cNvContentPartPr/>
              <p14:nvPr/>
            </p14:nvContentPartPr>
            <p14:xfrm>
              <a:off x="5715000" y="3333750"/>
              <a:ext cx="165100" cy="12700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22"/>
            </p:blipFill>
            <p:spPr>
              <a:xfrm>
                <a:off x="5715000" y="3333750"/>
                <a:ext cx="1651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21" name="墨迹 20"/>
              <p14:cNvContentPartPr/>
              <p14:nvPr/>
            </p14:nvContentPartPr>
            <p14:xfrm>
              <a:off x="6057900" y="3311525"/>
              <a:ext cx="168275" cy="12700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24"/>
            </p:blipFill>
            <p:spPr>
              <a:xfrm>
                <a:off x="6057900" y="3311525"/>
                <a:ext cx="168275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22" name="墨迹 21"/>
              <p14:cNvContentPartPr/>
              <p14:nvPr/>
            </p14:nvContentPartPr>
            <p14:xfrm>
              <a:off x="6102350" y="3349625"/>
              <a:ext cx="34925" cy="234950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26"/>
            </p:blipFill>
            <p:spPr>
              <a:xfrm>
                <a:off x="6102350" y="3349625"/>
                <a:ext cx="34925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23" name="墨迹 22"/>
              <p14:cNvContentPartPr/>
              <p14:nvPr/>
            </p14:nvContentPartPr>
            <p14:xfrm>
              <a:off x="5775325" y="3095625"/>
              <a:ext cx="15875" cy="209550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28"/>
            </p:blipFill>
            <p:spPr>
              <a:xfrm>
                <a:off x="5775325" y="3095625"/>
                <a:ext cx="15875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24" name="墨迹 23"/>
              <p14:cNvContentPartPr/>
              <p14:nvPr/>
            </p14:nvContentPartPr>
            <p14:xfrm>
              <a:off x="5514975" y="3140075"/>
              <a:ext cx="193675" cy="171450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30"/>
            </p:blipFill>
            <p:spPr>
              <a:xfrm>
                <a:off x="5514975" y="3140075"/>
                <a:ext cx="193675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25" name="墨迹 24"/>
              <p14:cNvContentPartPr/>
              <p14:nvPr/>
            </p14:nvContentPartPr>
            <p14:xfrm>
              <a:off x="4997450" y="3600450"/>
              <a:ext cx="314325" cy="273050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32"/>
            </p:blipFill>
            <p:spPr>
              <a:xfrm>
                <a:off x="4997450" y="3600450"/>
                <a:ext cx="314325" cy="273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26" name="墨迹 25"/>
              <p14:cNvContentPartPr/>
              <p14:nvPr/>
            </p14:nvContentPartPr>
            <p14:xfrm>
              <a:off x="5318125" y="3622675"/>
              <a:ext cx="323850" cy="263525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34"/>
            </p:blipFill>
            <p:spPr>
              <a:xfrm>
                <a:off x="5318125" y="3622675"/>
                <a:ext cx="323850" cy="263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27" name="墨迹 26"/>
              <p14:cNvContentPartPr/>
              <p14:nvPr/>
            </p14:nvContentPartPr>
            <p14:xfrm>
              <a:off x="5260975" y="3648075"/>
              <a:ext cx="57150" cy="317500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36"/>
            </p:blipFill>
            <p:spPr>
              <a:xfrm>
                <a:off x="5260975" y="3648075"/>
                <a:ext cx="57150" cy="317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28" name="墨迹 27"/>
              <p14:cNvContentPartPr/>
              <p14:nvPr/>
            </p14:nvContentPartPr>
            <p14:xfrm>
              <a:off x="4572000" y="3914775"/>
              <a:ext cx="219075" cy="66675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38"/>
            </p:blipFill>
            <p:spPr>
              <a:xfrm>
                <a:off x="4572000" y="3914775"/>
                <a:ext cx="219075" cy="66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29" name="墨迹 28"/>
              <p14:cNvContentPartPr/>
              <p14:nvPr/>
            </p14:nvContentPartPr>
            <p14:xfrm>
              <a:off x="4714875" y="3940175"/>
              <a:ext cx="25400" cy="333375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40"/>
            </p:blipFill>
            <p:spPr>
              <a:xfrm>
                <a:off x="4714875" y="3940175"/>
                <a:ext cx="25400" cy="333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30" name="墨迹 29"/>
              <p14:cNvContentPartPr/>
              <p14:nvPr/>
            </p14:nvContentPartPr>
            <p14:xfrm>
              <a:off x="5146675" y="4032250"/>
              <a:ext cx="200025" cy="206375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42"/>
            </p:blipFill>
            <p:spPr>
              <a:xfrm>
                <a:off x="5146675" y="4032250"/>
                <a:ext cx="200025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31" name="墨迹 30"/>
              <p14:cNvContentPartPr/>
              <p14:nvPr/>
            </p14:nvContentPartPr>
            <p14:xfrm>
              <a:off x="5556250" y="4003675"/>
              <a:ext cx="19050" cy="238125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44"/>
            </p:blipFill>
            <p:spPr>
              <a:xfrm>
                <a:off x="5556250" y="4003675"/>
                <a:ext cx="19050" cy="238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32" name="墨迹 31"/>
              <p14:cNvContentPartPr/>
              <p14:nvPr/>
            </p14:nvContentPartPr>
            <p14:xfrm>
              <a:off x="5553075" y="3952875"/>
              <a:ext cx="165100" cy="31750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46"/>
            </p:blipFill>
            <p:spPr>
              <a:xfrm>
                <a:off x="5553075" y="3952875"/>
                <a:ext cx="16510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" p14:bwMode="auto">
            <p14:nvContentPartPr>
              <p14:cNvPr id="33" name="墨迹 32"/>
              <p14:cNvContentPartPr/>
              <p14:nvPr/>
            </p14:nvContentPartPr>
            <p14:xfrm>
              <a:off x="5553075" y="4060825"/>
              <a:ext cx="165100" cy="12700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48"/>
            </p:blipFill>
            <p:spPr>
              <a:xfrm>
                <a:off x="5553075" y="4060825"/>
                <a:ext cx="1651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34" name="墨迹 33"/>
              <p14:cNvContentPartPr/>
              <p14:nvPr/>
            </p14:nvContentPartPr>
            <p14:xfrm>
              <a:off x="4702175" y="4346575"/>
              <a:ext cx="6350" cy="177800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50"/>
            </p:blipFill>
            <p:spPr>
              <a:xfrm>
                <a:off x="4702175" y="4346575"/>
                <a:ext cx="635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35" name="墨迹 34"/>
              <p14:cNvContentPartPr/>
              <p14:nvPr/>
            </p14:nvContentPartPr>
            <p14:xfrm>
              <a:off x="4641850" y="4467225"/>
              <a:ext cx="9525" cy="288925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52"/>
            </p:blipFill>
            <p:spPr>
              <a:xfrm>
                <a:off x="4641850" y="4467225"/>
                <a:ext cx="9525" cy="288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" p14:bwMode="auto">
            <p14:nvContentPartPr>
              <p14:cNvPr id="36" name="墨迹 35"/>
              <p14:cNvContentPartPr/>
              <p14:nvPr/>
            </p14:nvContentPartPr>
            <p14:xfrm>
              <a:off x="4635500" y="4476750"/>
              <a:ext cx="171450" cy="44450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54"/>
            </p:blipFill>
            <p:spPr>
              <a:xfrm>
                <a:off x="4635500" y="4476750"/>
                <a:ext cx="17145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" p14:bwMode="auto">
            <p14:nvContentPartPr>
              <p14:cNvPr id="37" name="墨迹 36"/>
              <p14:cNvContentPartPr/>
              <p14:nvPr/>
            </p14:nvContentPartPr>
            <p14:xfrm>
              <a:off x="4667250" y="4648200"/>
              <a:ext cx="142875" cy="19050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56"/>
            </p:blipFill>
            <p:spPr>
              <a:xfrm>
                <a:off x="4667250" y="4648200"/>
                <a:ext cx="142875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" p14:bwMode="auto">
            <p14:nvContentPartPr>
              <p14:cNvPr id="38" name="墨迹 37"/>
              <p14:cNvContentPartPr/>
              <p14:nvPr/>
            </p14:nvContentPartPr>
            <p14:xfrm>
              <a:off x="4692650" y="4864100"/>
              <a:ext cx="22225" cy="215900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58"/>
            </p:blipFill>
            <p:spPr>
              <a:xfrm>
                <a:off x="4692650" y="4864100"/>
                <a:ext cx="22225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" p14:bwMode="auto">
            <p14:nvContentPartPr>
              <p14:cNvPr id="39" name="墨迹 38"/>
              <p14:cNvContentPartPr/>
              <p14:nvPr/>
            </p14:nvContentPartPr>
            <p14:xfrm>
              <a:off x="4518025" y="5213350"/>
              <a:ext cx="22225" cy="196850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60"/>
            </p:blipFill>
            <p:spPr>
              <a:xfrm>
                <a:off x="4518025" y="5213350"/>
                <a:ext cx="22225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" p14:bwMode="auto">
            <p14:nvContentPartPr>
              <p14:cNvPr id="40" name="墨迹 39"/>
              <p14:cNvContentPartPr/>
              <p14:nvPr/>
            </p14:nvContentPartPr>
            <p14:xfrm>
              <a:off x="4505325" y="5099050"/>
              <a:ext cx="63500" cy="130175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62"/>
            </p:blipFill>
            <p:spPr>
              <a:xfrm>
                <a:off x="4505325" y="5099050"/>
                <a:ext cx="63500" cy="130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" p14:bwMode="auto">
            <p14:nvContentPartPr>
              <p14:cNvPr id="41" name="墨迹 40"/>
              <p14:cNvContentPartPr/>
              <p14:nvPr/>
            </p14:nvContentPartPr>
            <p14:xfrm>
              <a:off x="4572000" y="5162550"/>
              <a:ext cx="111125" cy="222250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64"/>
            </p:blipFill>
            <p:spPr>
              <a:xfrm>
                <a:off x="4572000" y="5162550"/>
                <a:ext cx="111125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" p14:bwMode="auto">
            <p14:nvContentPartPr>
              <p14:cNvPr id="42" name="墨迹 41"/>
              <p14:cNvContentPartPr/>
              <p14:nvPr/>
            </p14:nvContentPartPr>
            <p14:xfrm>
              <a:off x="4708525" y="5251450"/>
              <a:ext cx="53975" cy="279400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66"/>
            </p:blipFill>
            <p:spPr>
              <a:xfrm>
                <a:off x="4708525" y="5251450"/>
                <a:ext cx="53975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" p14:bwMode="auto">
            <p14:nvContentPartPr>
              <p14:cNvPr id="43" name="墨迹 42"/>
              <p14:cNvContentPartPr/>
              <p14:nvPr/>
            </p14:nvContentPartPr>
            <p14:xfrm>
              <a:off x="4775200" y="5314950"/>
              <a:ext cx="117475" cy="130175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68"/>
            </p:blipFill>
            <p:spPr>
              <a:xfrm>
                <a:off x="4775200" y="5314950"/>
                <a:ext cx="117475" cy="130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" p14:bwMode="auto">
            <p14:nvContentPartPr>
              <p14:cNvPr id="44" name="墨迹 43"/>
              <p14:cNvContentPartPr/>
              <p14:nvPr/>
            </p14:nvContentPartPr>
            <p14:xfrm>
              <a:off x="4899025" y="5172075"/>
              <a:ext cx="44450" cy="333375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70"/>
            </p:blipFill>
            <p:spPr>
              <a:xfrm>
                <a:off x="4899025" y="5172075"/>
                <a:ext cx="44450" cy="333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" p14:bwMode="auto">
            <p14:nvContentPartPr>
              <p14:cNvPr id="45" name="墨迹 44"/>
              <p14:cNvContentPartPr/>
              <p14:nvPr/>
            </p14:nvContentPartPr>
            <p14:xfrm>
              <a:off x="5600700" y="4302125"/>
              <a:ext cx="3175" cy="193675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72"/>
            </p:blipFill>
            <p:spPr>
              <a:xfrm>
                <a:off x="5600700" y="4302125"/>
                <a:ext cx="3175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" p14:bwMode="auto">
            <p14:nvContentPartPr>
              <p14:cNvPr id="46" name="墨迹 45"/>
              <p14:cNvContentPartPr/>
              <p14:nvPr/>
            </p14:nvContentPartPr>
            <p14:xfrm>
              <a:off x="5502275" y="4638675"/>
              <a:ext cx="22225" cy="130175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74"/>
            </p:blipFill>
            <p:spPr>
              <a:xfrm>
                <a:off x="5502275" y="4638675"/>
                <a:ext cx="22225" cy="130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" p14:bwMode="auto">
            <p14:nvContentPartPr>
              <p14:cNvPr id="47" name="墨迹 46"/>
              <p14:cNvContentPartPr/>
              <p14:nvPr/>
            </p14:nvContentPartPr>
            <p14:xfrm>
              <a:off x="5473700" y="4521200"/>
              <a:ext cx="79375" cy="101600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76"/>
            </p:blipFill>
            <p:spPr>
              <a:xfrm>
                <a:off x="5473700" y="4521200"/>
                <a:ext cx="79375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" p14:bwMode="auto">
            <p14:nvContentPartPr>
              <p14:cNvPr id="48" name="墨迹 47"/>
              <p14:cNvContentPartPr/>
              <p14:nvPr/>
            </p14:nvContentPartPr>
            <p14:xfrm>
              <a:off x="5575300" y="4511675"/>
              <a:ext cx="136525" cy="266700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78"/>
            </p:blipFill>
            <p:spPr>
              <a:xfrm>
                <a:off x="5575300" y="4511675"/>
                <a:ext cx="136525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" p14:bwMode="auto">
            <p14:nvContentPartPr>
              <p14:cNvPr id="49" name="墨迹 48"/>
              <p14:cNvContentPartPr/>
              <p14:nvPr/>
            </p14:nvContentPartPr>
            <p14:xfrm>
              <a:off x="5715000" y="4705350"/>
              <a:ext cx="60325" cy="263525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80"/>
            </p:blipFill>
            <p:spPr>
              <a:xfrm>
                <a:off x="5715000" y="4705350"/>
                <a:ext cx="60325" cy="263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" p14:bwMode="auto">
            <p14:nvContentPartPr>
              <p14:cNvPr id="50" name="墨迹 49"/>
              <p14:cNvContentPartPr/>
              <p14:nvPr/>
            </p14:nvContentPartPr>
            <p14:xfrm>
              <a:off x="5810250" y="4714875"/>
              <a:ext cx="82550" cy="228600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82"/>
            </p:blipFill>
            <p:spPr>
              <a:xfrm>
                <a:off x="5810250" y="4714875"/>
                <a:ext cx="82550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" p14:bwMode="auto">
            <p14:nvContentPartPr>
              <p14:cNvPr id="51" name="墨迹 50"/>
              <p14:cNvContentPartPr/>
              <p14:nvPr/>
            </p14:nvContentPartPr>
            <p14:xfrm>
              <a:off x="5905500" y="4689475"/>
              <a:ext cx="57150" cy="273050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84"/>
            </p:blipFill>
            <p:spPr>
              <a:xfrm>
                <a:off x="5905500" y="4689475"/>
                <a:ext cx="57150" cy="273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5" p14:bwMode="auto">
            <p14:nvContentPartPr>
              <p14:cNvPr id="52" name="墨迹 51"/>
              <p14:cNvContentPartPr/>
              <p14:nvPr/>
            </p14:nvContentPartPr>
            <p14:xfrm>
              <a:off x="6213475" y="3552825"/>
              <a:ext cx="34925" cy="200025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86"/>
            </p:blipFill>
            <p:spPr>
              <a:xfrm>
                <a:off x="6213475" y="3552825"/>
                <a:ext cx="34925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7" p14:bwMode="auto">
            <p14:nvContentPartPr>
              <p14:cNvPr id="53" name="墨迹 52"/>
              <p14:cNvContentPartPr/>
              <p14:nvPr/>
            </p14:nvContentPartPr>
            <p14:xfrm>
              <a:off x="6302375" y="3835400"/>
              <a:ext cx="15875" cy="187325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88"/>
            </p:blipFill>
            <p:spPr>
              <a:xfrm>
                <a:off x="6302375" y="3835400"/>
                <a:ext cx="15875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9" p14:bwMode="auto">
            <p14:nvContentPartPr>
              <p14:cNvPr id="54" name="墨迹 53"/>
              <p14:cNvContentPartPr/>
              <p14:nvPr/>
            </p14:nvContentPartPr>
            <p14:xfrm>
              <a:off x="6302375" y="3759200"/>
              <a:ext cx="127000" cy="73025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90"/>
            </p:blipFill>
            <p:spPr>
              <a:xfrm>
                <a:off x="6302375" y="3759200"/>
                <a:ext cx="127000" cy="73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1" p14:bwMode="auto">
            <p14:nvContentPartPr>
              <p14:cNvPr id="55" name="墨迹 54"/>
              <p14:cNvContentPartPr/>
              <p14:nvPr/>
            </p14:nvContentPartPr>
            <p14:xfrm>
              <a:off x="6296025" y="3892550"/>
              <a:ext cx="142875" cy="34925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92"/>
            </p:blipFill>
            <p:spPr>
              <a:xfrm>
                <a:off x="6296025" y="3892550"/>
                <a:ext cx="142875" cy="34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3" p14:bwMode="auto">
            <p14:nvContentPartPr>
              <p14:cNvPr id="56" name="墨迹 55"/>
              <p14:cNvContentPartPr/>
              <p14:nvPr/>
            </p14:nvContentPartPr>
            <p14:xfrm>
              <a:off x="6413500" y="4089400"/>
              <a:ext cx="9525" cy="190500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94"/>
            </p:blipFill>
            <p:spPr>
              <a:xfrm>
                <a:off x="6413500" y="4089400"/>
                <a:ext cx="9525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5" p14:bwMode="auto">
            <p14:nvContentPartPr>
              <p14:cNvPr id="57" name="墨迹 56"/>
              <p14:cNvContentPartPr/>
              <p14:nvPr/>
            </p14:nvContentPartPr>
            <p14:xfrm>
              <a:off x="6388100" y="4521200"/>
              <a:ext cx="12700" cy="174625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96"/>
            </p:blipFill>
            <p:spPr>
              <a:xfrm>
                <a:off x="6388100" y="4521200"/>
                <a:ext cx="12700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7" p14:bwMode="auto">
            <p14:nvContentPartPr>
              <p14:cNvPr id="58" name="墨迹 57"/>
              <p14:cNvContentPartPr/>
              <p14:nvPr/>
            </p14:nvContentPartPr>
            <p14:xfrm>
              <a:off x="6356350" y="4394200"/>
              <a:ext cx="57150" cy="117475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98"/>
            </p:blipFill>
            <p:spPr>
              <a:xfrm>
                <a:off x="6356350" y="4394200"/>
                <a:ext cx="57150" cy="117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9" p14:bwMode="auto">
            <p14:nvContentPartPr>
              <p14:cNvPr id="59" name="墨迹 58"/>
              <p14:cNvContentPartPr/>
              <p14:nvPr/>
            </p14:nvContentPartPr>
            <p14:xfrm>
              <a:off x="6477000" y="4410075"/>
              <a:ext cx="101600" cy="269875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100"/>
            </p:blipFill>
            <p:spPr>
              <a:xfrm>
                <a:off x="6477000" y="4410075"/>
                <a:ext cx="101600" cy="269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1" p14:bwMode="auto">
            <p14:nvContentPartPr>
              <p14:cNvPr id="60" name="墨迹 59"/>
              <p14:cNvContentPartPr/>
              <p14:nvPr/>
            </p14:nvContentPartPr>
            <p14:xfrm>
              <a:off x="6616700" y="4530725"/>
              <a:ext cx="47625" cy="209550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102"/>
            </p:blipFill>
            <p:spPr>
              <a:xfrm>
                <a:off x="6616700" y="4530725"/>
                <a:ext cx="47625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3" p14:bwMode="auto">
            <p14:nvContentPartPr>
              <p14:cNvPr id="61" name="墨迹 60"/>
              <p14:cNvContentPartPr/>
              <p14:nvPr/>
            </p14:nvContentPartPr>
            <p14:xfrm>
              <a:off x="6715125" y="4562475"/>
              <a:ext cx="73025" cy="133350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104"/>
            </p:blipFill>
            <p:spPr>
              <a:xfrm>
                <a:off x="6715125" y="4562475"/>
                <a:ext cx="73025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5" p14:bwMode="auto">
            <p14:nvContentPartPr>
              <p14:cNvPr id="62" name="墨迹 61"/>
              <p14:cNvContentPartPr/>
              <p14:nvPr/>
            </p14:nvContentPartPr>
            <p14:xfrm>
              <a:off x="6784975" y="4498975"/>
              <a:ext cx="88900" cy="314325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106"/>
            </p:blipFill>
            <p:spPr>
              <a:xfrm>
                <a:off x="6784975" y="4498975"/>
                <a:ext cx="88900" cy="314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7" p14:bwMode="auto">
            <p14:nvContentPartPr>
              <p14:cNvPr id="63" name="墨迹 62"/>
              <p14:cNvContentPartPr/>
              <p14:nvPr/>
            </p14:nvContentPartPr>
            <p14:xfrm>
              <a:off x="6810375" y="3219450"/>
              <a:ext cx="215900" cy="22225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108"/>
            </p:blipFill>
            <p:spPr>
              <a:xfrm>
                <a:off x="6810375" y="3219450"/>
                <a:ext cx="215900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9" p14:bwMode="auto">
            <p14:nvContentPartPr>
              <p14:cNvPr id="64" name="墨迹 63"/>
              <p14:cNvContentPartPr/>
              <p14:nvPr/>
            </p14:nvContentPartPr>
            <p14:xfrm>
              <a:off x="6807200" y="3317875"/>
              <a:ext cx="196850" cy="44450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110"/>
            </p:blipFill>
            <p:spPr>
              <a:xfrm>
                <a:off x="6807200" y="3317875"/>
                <a:ext cx="19685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1" p14:bwMode="auto">
            <p14:nvContentPartPr>
              <p14:cNvPr id="65" name="墨迹 64"/>
              <p14:cNvContentPartPr/>
              <p14:nvPr/>
            </p14:nvContentPartPr>
            <p14:xfrm>
              <a:off x="6965950" y="3092450"/>
              <a:ext cx="209550" cy="400050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112"/>
            </p:blipFill>
            <p:spPr>
              <a:xfrm>
                <a:off x="6965950" y="3092450"/>
                <a:ext cx="209550" cy="400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3" p14:bwMode="auto">
            <p14:nvContentPartPr>
              <p14:cNvPr id="66" name="墨迹 65"/>
              <p14:cNvContentPartPr/>
              <p14:nvPr/>
            </p14:nvContentPartPr>
            <p14:xfrm>
              <a:off x="5086350" y="3876675"/>
              <a:ext cx="330200" cy="419100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114"/>
            </p:blipFill>
            <p:spPr>
              <a:xfrm>
                <a:off x="5086350" y="3876675"/>
                <a:ext cx="330200" cy="419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5" p14:bwMode="auto">
            <p14:nvContentPartPr>
              <p14:cNvPr id="67" name="墨迹 66"/>
              <p14:cNvContentPartPr/>
              <p14:nvPr/>
            </p14:nvContentPartPr>
            <p14:xfrm>
              <a:off x="5686425" y="3184525"/>
              <a:ext cx="266700" cy="314325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116"/>
            </p:blipFill>
            <p:spPr>
              <a:xfrm>
                <a:off x="5686425" y="3184525"/>
                <a:ext cx="266700" cy="314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7" p14:bwMode="auto">
            <p14:nvContentPartPr>
              <p14:cNvPr id="68" name="墨迹 67"/>
              <p14:cNvContentPartPr/>
              <p14:nvPr/>
            </p14:nvContentPartPr>
            <p14:xfrm>
              <a:off x="7788275" y="3143250"/>
              <a:ext cx="85725" cy="161925"/>
            </p14:xfrm>
          </p:contentPart>
        </mc:Choice>
        <mc:Fallback xmlns="">
          <p:pic>
            <p:nvPicPr>
              <p:cNvPr id="68" name="墨迹 67"/>
            </p:nvPicPr>
            <p:blipFill>
              <a:blip r:embed="rId118"/>
            </p:blipFill>
            <p:spPr>
              <a:xfrm>
                <a:off x="7788275" y="3143250"/>
                <a:ext cx="85725" cy="161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9" p14:bwMode="auto">
            <p14:nvContentPartPr>
              <p14:cNvPr id="69" name="墨迹 68"/>
              <p14:cNvContentPartPr/>
              <p14:nvPr/>
            </p14:nvContentPartPr>
            <p14:xfrm>
              <a:off x="7731125" y="3124200"/>
              <a:ext cx="146050" cy="206375"/>
            </p14:xfrm>
          </p:contentPart>
        </mc:Choice>
        <mc:Fallback xmlns="">
          <p:pic>
            <p:nvPicPr>
              <p:cNvPr id="69" name="墨迹 68"/>
            </p:nvPicPr>
            <p:blipFill>
              <a:blip r:embed="rId120"/>
            </p:blipFill>
            <p:spPr>
              <a:xfrm>
                <a:off x="7731125" y="3124200"/>
                <a:ext cx="146050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1" p14:bwMode="auto">
            <p14:nvContentPartPr>
              <p14:cNvPr id="70" name="墨迹 69"/>
              <p14:cNvContentPartPr/>
              <p14:nvPr/>
            </p14:nvContentPartPr>
            <p14:xfrm>
              <a:off x="7727950" y="3184525"/>
              <a:ext cx="228600" cy="25400"/>
            </p14:xfrm>
          </p:contentPart>
        </mc:Choice>
        <mc:Fallback xmlns="">
          <p:pic>
            <p:nvPicPr>
              <p:cNvPr id="70" name="墨迹 69"/>
            </p:nvPicPr>
            <p:blipFill>
              <a:blip r:embed="rId122"/>
            </p:blipFill>
            <p:spPr>
              <a:xfrm>
                <a:off x="7727950" y="3184525"/>
                <a:ext cx="22860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3" p14:bwMode="auto">
            <p14:nvContentPartPr>
              <p14:cNvPr id="71" name="墨迹 70"/>
              <p14:cNvContentPartPr/>
              <p14:nvPr/>
            </p14:nvContentPartPr>
            <p14:xfrm>
              <a:off x="7505700" y="3432175"/>
              <a:ext cx="190500" cy="247650"/>
            </p14:xfrm>
          </p:contentPart>
        </mc:Choice>
        <mc:Fallback xmlns="">
          <p:pic>
            <p:nvPicPr>
              <p:cNvPr id="71" name="墨迹 70"/>
            </p:nvPicPr>
            <p:blipFill>
              <a:blip r:embed="rId124"/>
            </p:blipFill>
            <p:spPr>
              <a:xfrm>
                <a:off x="7505700" y="3432175"/>
                <a:ext cx="190500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5" p14:bwMode="auto">
            <p14:nvContentPartPr>
              <p14:cNvPr id="72" name="墨迹 71"/>
              <p14:cNvContentPartPr/>
              <p14:nvPr/>
            </p14:nvContentPartPr>
            <p14:xfrm>
              <a:off x="7331075" y="3724275"/>
              <a:ext cx="149225" cy="31750"/>
            </p14:xfrm>
          </p:contentPart>
        </mc:Choice>
        <mc:Fallback xmlns="">
          <p:pic>
            <p:nvPicPr>
              <p:cNvPr id="72" name="墨迹 71"/>
            </p:nvPicPr>
            <p:blipFill>
              <a:blip r:embed="rId126"/>
            </p:blipFill>
            <p:spPr>
              <a:xfrm>
                <a:off x="7331075" y="3724275"/>
                <a:ext cx="149225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7" p14:bwMode="auto">
            <p14:nvContentPartPr>
              <p14:cNvPr id="73" name="墨迹 72"/>
              <p14:cNvContentPartPr/>
              <p14:nvPr/>
            </p14:nvContentPartPr>
            <p14:xfrm>
              <a:off x="7407275" y="3663950"/>
              <a:ext cx="15875" cy="234950"/>
            </p14:xfrm>
          </p:contentPart>
        </mc:Choice>
        <mc:Fallback xmlns="">
          <p:pic>
            <p:nvPicPr>
              <p:cNvPr id="73" name="墨迹 72"/>
            </p:nvPicPr>
            <p:blipFill>
              <a:blip r:embed="rId128"/>
            </p:blipFill>
            <p:spPr>
              <a:xfrm>
                <a:off x="7407275" y="3663950"/>
                <a:ext cx="15875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9" p14:bwMode="auto">
            <p14:nvContentPartPr>
              <p14:cNvPr id="74" name="墨迹 73"/>
              <p14:cNvContentPartPr/>
              <p14:nvPr/>
            </p14:nvContentPartPr>
            <p14:xfrm>
              <a:off x="7277100" y="3997325"/>
              <a:ext cx="57150" cy="187325"/>
            </p14:xfrm>
          </p:contentPart>
        </mc:Choice>
        <mc:Fallback xmlns="">
          <p:pic>
            <p:nvPicPr>
              <p:cNvPr id="74" name="墨迹 73"/>
            </p:nvPicPr>
            <p:blipFill>
              <a:blip r:embed="rId130"/>
            </p:blipFill>
            <p:spPr>
              <a:xfrm>
                <a:off x="7277100" y="3997325"/>
                <a:ext cx="57150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1" p14:bwMode="auto">
            <p14:nvContentPartPr>
              <p14:cNvPr id="75" name="墨迹 74"/>
              <p14:cNvContentPartPr/>
              <p14:nvPr/>
            </p14:nvContentPartPr>
            <p14:xfrm>
              <a:off x="7118350" y="4318000"/>
              <a:ext cx="165100" cy="152400"/>
            </p14:xfrm>
          </p:contentPart>
        </mc:Choice>
        <mc:Fallback xmlns="">
          <p:pic>
            <p:nvPicPr>
              <p:cNvPr id="75" name="墨迹 74"/>
            </p:nvPicPr>
            <p:blipFill>
              <a:blip r:embed="rId132"/>
            </p:blipFill>
            <p:spPr>
              <a:xfrm>
                <a:off x="7118350" y="4318000"/>
                <a:ext cx="16510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3" p14:bwMode="auto">
            <p14:nvContentPartPr>
              <p14:cNvPr id="76" name="墨迹 75"/>
              <p14:cNvContentPartPr/>
              <p14:nvPr/>
            </p14:nvContentPartPr>
            <p14:xfrm>
              <a:off x="7467600" y="3987800"/>
              <a:ext cx="88900" cy="174625"/>
            </p14:xfrm>
          </p:contentPart>
        </mc:Choice>
        <mc:Fallback xmlns="">
          <p:pic>
            <p:nvPicPr>
              <p:cNvPr id="76" name="墨迹 75"/>
            </p:nvPicPr>
            <p:blipFill>
              <a:blip r:embed="rId134"/>
            </p:blipFill>
            <p:spPr>
              <a:xfrm>
                <a:off x="7467600" y="3987800"/>
                <a:ext cx="88900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5" p14:bwMode="auto">
            <p14:nvContentPartPr>
              <p14:cNvPr id="77" name="墨迹 76"/>
              <p14:cNvContentPartPr/>
              <p14:nvPr/>
            </p14:nvContentPartPr>
            <p14:xfrm>
              <a:off x="7515225" y="4241800"/>
              <a:ext cx="130175" cy="292100"/>
            </p14:xfrm>
          </p:contentPart>
        </mc:Choice>
        <mc:Fallback xmlns="">
          <p:pic>
            <p:nvPicPr>
              <p:cNvPr id="77" name="墨迹 76"/>
            </p:nvPicPr>
            <p:blipFill>
              <a:blip r:embed="rId136"/>
            </p:blipFill>
            <p:spPr>
              <a:xfrm>
                <a:off x="7515225" y="4241800"/>
                <a:ext cx="130175" cy="292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7" p14:bwMode="auto">
            <p14:nvContentPartPr>
              <p14:cNvPr id="78" name="墨迹 77"/>
              <p14:cNvContentPartPr/>
              <p14:nvPr/>
            </p14:nvContentPartPr>
            <p14:xfrm>
              <a:off x="7975600" y="3419475"/>
              <a:ext cx="171450" cy="292100"/>
            </p14:xfrm>
          </p:contentPart>
        </mc:Choice>
        <mc:Fallback xmlns="">
          <p:pic>
            <p:nvPicPr>
              <p:cNvPr id="78" name="墨迹 77"/>
            </p:nvPicPr>
            <p:blipFill>
              <a:blip r:embed="rId138"/>
            </p:blipFill>
            <p:spPr>
              <a:xfrm>
                <a:off x="7975600" y="3419475"/>
                <a:ext cx="171450" cy="292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9" p14:bwMode="auto">
            <p14:nvContentPartPr>
              <p14:cNvPr id="79" name="墨迹 78"/>
              <p14:cNvContentPartPr/>
              <p14:nvPr/>
            </p14:nvContentPartPr>
            <p14:xfrm>
              <a:off x="8172450" y="3848100"/>
              <a:ext cx="152400" cy="174625"/>
            </p14:xfrm>
          </p:contentPart>
        </mc:Choice>
        <mc:Fallback xmlns="">
          <p:pic>
            <p:nvPicPr>
              <p:cNvPr id="79" name="墨迹 78"/>
            </p:nvPicPr>
            <p:blipFill>
              <a:blip r:embed="rId140"/>
            </p:blipFill>
            <p:spPr>
              <a:xfrm>
                <a:off x="8172450" y="3848100"/>
                <a:ext cx="152400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1" p14:bwMode="auto">
            <p14:nvContentPartPr>
              <p14:cNvPr id="80" name="墨迹 79"/>
              <p14:cNvContentPartPr/>
              <p14:nvPr/>
            </p14:nvContentPartPr>
            <p14:xfrm>
              <a:off x="8261350" y="4362450"/>
              <a:ext cx="228600" cy="339725"/>
            </p14:xfrm>
          </p:contentPart>
        </mc:Choice>
        <mc:Fallback xmlns="">
          <p:pic>
            <p:nvPicPr>
              <p:cNvPr id="80" name="墨迹 79"/>
            </p:nvPicPr>
            <p:blipFill>
              <a:blip r:embed="rId142"/>
            </p:blipFill>
            <p:spPr>
              <a:xfrm>
                <a:off x="8261350" y="4362450"/>
                <a:ext cx="228600" cy="339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3" p14:bwMode="auto">
            <p14:nvContentPartPr>
              <p14:cNvPr id="81" name="墨迹 80"/>
              <p14:cNvContentPartPr/>
              <p14:nvPr/>
            </p14:nvContentPartPr>
            <p14:xfrm>
              <a:off x="8531225" y="4556125"/>
              <a:ext cx="41275" cy="149225"/>
            </p14:xfrm>
          </p:contentPart>
        </mc:Choice>
        <mc:Fallback xmlns="">
          <p:pic>
            <p:nvPicPr>
              <p:cNvPr id="81" name="墨迹 80"/>
            </p:nvPicPr>
            <p:blipFill>
              <a:blip r:embed="rId144"/>
            </p:blipFill>
            <p:spPr>
              <a:xfrm>
                <a:off x="8531225" y="4556125"/>
                <a:ext cx="41275" cy="149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5" p14:bwMode="auto">
            <p14:nvContentPartPr>
              <p14:cNvPr id="82" name="墨迹 81"/>
              <p14:cNvContentPartPr/>
              <p14:nvPr/>
            </p14:nvContentPartPr>
            <p14:xfrm>
              <a:off x="7054850" y="3486150"/>
              <a:ext cx="142875" cy="228600"/>
            </p14:xfrm>
          </p:contentPart>
        </mc:Choice>
        <mc:Fallback xmlns="">
          <p:pic>
            <p:nvPicPr>
              <p:cNvPr id="82" name="墨迹 81"/>
            </p:nvPicPr>
            <p:blipFill>
              <a:blip r:embed="rId146"/>
            </p:blipFill>
            <p:spPr>
              <a:xfrm>
                <a:off x="7054850" y="3486150"/>
                <a:ext cx="142875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7" p14:bwMode="auto">
            <p14:nvContentPartPr>
              <p14:cNvPr id="83" name="墨迹 82"/>
              <p14:cNvContentPartPr/>
              <p14:nvPr/>
            </p14:nvContentPartPr>
            <p14:xfrm>
              <a:off x="7254875" y="3600450"/>
              <a:ext cx="22225" cy="155575"/>
            </p14:xfrm>
          </p:contentPart>
        </mc:Choice>
        <mc:Fallback xmlns="">
          <p:pic>
            <p:nvPicPr>
              <p:cNvPr id="83" name="墨迹 82"/>
            </p:nvPicPr>
            <p:blipFill>
              <a:blip r:embed="rId148"/>
            </p:blipFill>
            <p:spPr>
              <a:xfrm>
                <a:off x="7254875" y="3600450"/>
                <a:ext cx="22225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9" p14:bwMode="auto">
            <p14:nvContentPartPr>
              <p14:cNvPr id="84" name="墨迹 83"/>
              <p14:cNvContentPartPr/>
              <p14:nvPr/>
            </p14:nvContentPartPr>
            <p14:xfrm>
              <a:off x="7639050" y="2863850"/>
              <a:ext cx="63500" cy="190500"/>
            </p14:xfrm>
          </p:contentPart>
        </mc:Choice>
        <mc:Fallback xmlns="">
          <p:pic>
            <p:nvPicPr>
              <p:cNvPr id="84" name="墨迹 83"/>
            </p:nvPicPr>
            <p:blipFill>
              <a:blip r:embed="rId150"/>
            </p:blipFill>
            <p:spPr>
              <a:xfrm>
                <a:off x="7639050" y="2863850"/>
                <a:ext cx="6350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1" p14:bwMode="auto">
            <p14:nvContentPartPr>
              <p14:cNvPr id="85" name="墨迹 84"/>
              <p14:cNvContentPartPr/>
              <p14:nvPr/>
            </p14:nvContentPartPr>
            <p14:xfrm>
              <a:off x="7578725" y="2974975"/>
              <a:ext cx="127000" cy="9525"/>
            </p14:xfrm>
          </p:contentPart>
        </mc:Choice>
        <mc:Fallback xmlns="">
          <p:pic>
            <p:nvPicPr>
              <p:cNvPr id="85" name="墨迹 84"/>
            </p:nvPicPr>
            <p:blipFill>
              <a:blip r:embed="rId152"/>
            </p:blipFill>
            <p:spPr>
              <a:xfrm>
                <a:off x="7578725" y="2974975"/>
                <a:ext cx="127000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3" p14:bwMode="auto">
            <p14:nvContentPartPr>
              <p14:cNvPr id="86" name="墨迹 85"/>
              <p14:cNvContentPartPr/>
              <p14:nvPr/>
            </p14:nvContentPartPr>
            <p14:xfrm>
              <a:off x="7740650" y="2994025"/>
              <a:ext cx="22225" cy="139700"/>
            </p14:xfrm>
          </p:contentPart>
        </mc:Choice>
        <mc:Fallback xmlns="">
          <p:pic>
            <p:nvPicPr>
              <p:cNvPr id="86" name="墨迹 85"/>
            </p:nvPicPr>
            <p:blipFill>
              <a:blip r:embed="rId154"/>
            </p:blipFill>
            <p:spPr>
              <a:xfrm>
                <a:off x="7740650" y="2994025"/>
                <a:ext cx="22225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5" p14:bwMode="auto">
            <p14:nvContentPartPr>
              <p14:cNvPr id="87" name="墨迹 86"/>
              <p14:cNvContentPartPr/>
              <p14:nvPr/>
            </p14:nvContentPartPr>
            <p14:xfrm>
              <a:off x="7664450" y="2978150"/>
              <a:ext cx="171450" cy="187325"/>
            </p14:xfrm>
          </p:contentPart>
        </mc:Choice>
        <mc:Fallback xmlns="">
          <p:pic>
            <p:nvPicPr>
              <p:cNvPr id="87" name="墨迹 86"/>
            </p:nvPicPr>
            <p:blipFill>
              <a:blip r:embed="rId156"/>
            </p:blipFill>
            <p:spPr>
              <a:xfrm>
                <a:off x="7664450" y="2978150"/>
                <a:ext cx="171450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7" p14:bwMode="auto">
            <p14:nvContentPartPr>
              <p14:cNvPr id="88" name="墨迹 87"/>
              <p14:cNvContentPartPr/>
              <p14:nvPr/>
            </p14:nvContentPartPr>
            <p14:xfrm>
              <a:off x="8699500" y="4387850"/>
              <a:ext cx="149225" cy="6350"/>
            </p14:xfrm>
          </p:contentPart>
        </mc:Choice>
        <mc:Fallback xmlns="">
          <p:pic>
            <p:nvPicPr>
              <p:cNvPr id="88" name="墨迹 87"/>
            </p:nvPicPr>
            <p:blipFill>
              <a:blip r:embed="rId158"/>
            </p:blipFill>
            <p:spPr>
              <a:xfrm>
                <a:off x="8699500" y="4387850"/>
                <a:ext cx="149225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9" p14:bwMode="auto">
            <p14:nvContentPartPr>
              <p14:cNvPr id="89" name="墨迹 88"/>
              <p14:cNvContentPartPr/>
              <p14:nvPr/>
            </p14:nvContentPartPr>
            <p14:xfrm>
              <a:off x="8740775" y="4448175"/>
              <a:ext cx="158750" cy="66675"/>
            </p14:xfrm>
          </p:contentPart>
        </mc:Choice>
        <mc:Fallback xmlns="">
          <p:pic>
            <p:nvPicPr>
              <p:cNvPr id="89" name="墨迹 88"/>
            </p:nvPicPr>
            <p:blipFill>
              <a:blip r:embed="rId160"/>
            </p:blipFill>
            <p:spPr>
              <a:xfrm>
                <a:off x="8740775" y="4448175"/>
                <a:ext cx="158750" cy="66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1" p14:bwMode="auto">
            <p14:nvContentPartPr>
              <p14:cNvPr id="90" name="墨迹 89"/>
              <p14:cNvContentPartPr/>
              <p14:nvPr/>
            </p14:nvContentPartPr>
            <p14:xfrm>
              <a:off x="8953500" y="4419600"/>
              <a:ext cx="117475" cy="276225"/>
            </p14:xfrm>
          </p:contentPart>
        </mc:Choice>
        <mc:Fallback xmlns="">
          <p:pic>
            <p:nvPicPr>
              <p:cNvPr id="90" name="墨迹 89"/>
            </p:nvPicPr>
            <p:blipFill>
              <a:blip r:embed="rId162"/>
            </p:blipFill>
            <p:spPr>
              <a:xfrm>
                <a:off x="8953500" y="4419600"/>
                <a:ext cx="117475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3" p14:bwMode="auto">
            <p14:nvContentPartPr>
              <p14:cNvPr id="91" name="墨迹 90"/>
              <p14:cNvContentPartPr/>
              <p14:nvPr/>
            </p14:nvContentPartPr>
            <p14:xfrm>
              <a:off x="9178925" y="4511675"/>
              <a:ext cx="6350" cy="360"/>
            </p14:xfrm>
          </p:contentPart>
        </mc:Choice>
        <mc:Fallback xmlns="">
          <p:pic>
            <p:nvPicPr>
              <p:cNvPr id="91" name="墨迹 90"/>
            </p:nvPicPr>
            <p:blipFill>
              <a:blip r:embed="rId164"/>
            </p:blipFill>
            <p:spPr>
              <a:xfrm>
                <a:off x="9178925" y="45116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5" p14:bwMode="auto">
            <p14:nvContentPartPr>
              <p14:cNvPr id="92" name="墨迹 91"/>
              <p14:cNvContentPartPr/>
              <p14:nvPr/>
            </p14:nvContentPartPr>
            <p14:xfrm>
              <a:off x="9201150" y="4413250"/>
              <a:ext cx="47625" cy="234950"/>
            </p14:xfrm>
          </p:contentPart>
        </mc:Choice>
        <mc:Fallback xmlns="">
          <p:pic>
            <p:nvPicPr>
              <p:cNvPr id="92" name="墨迹 91"/>
            </p:nvPicPr>
            <p:blipFill>
              <a:blip r:embed="rId166"/>
            </p:blipFill>
            <p:spPr>
              <a:xfrm>
                <a:off x="9201150" y="4413250"/>
                <a:ext cx="47625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7" p14:bwMode="auto">
            <p14:nvContentPartPr>
              <p14:cNvPr id="93" name="墨迹 92"/>
              <p14:cNvContentPartPr/>
              <p14:nvPr/>
            </p14:nvContentPartPr>
            <p14:xfrm>
              <a:off x="9220200" y="4254500"/>
              <a:ext cx="219075" cy="409575"/>
            </p14:xfrm>
          </p:contentPart>
        </mc:Choice>
        <mc:Fallback xmlns="">
          <p:pic>
            <p:nvPicPr>
              <p:cNvPr id="93" name="墨迹 92"/>
            </p:nvPicPr>
            <p:blipFill>
              <a:blip r:embed="rId168"/>
            </p:blipFill>
            <p:spPr>
              <a:xfrm>
                <a:off x="9220200" y="4254500"/>
                <a:ext cx="219075" cy="409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9" p14:bwMode="auto">
            <p14:nvContentPartPr>
              <p14:cNvPr id="94" name="墨迹 93"/>
              <p14:cNvContentPartPr/>
              <p14:nvPr/>
            </p14:nvContentPartPr>
            <p14:xfrm>
              <a:off x="8324850" y="4892675"/>
              <a:ext cx="146050" cy="311150"/>
            </p14:xfrm>
          </p:contentPart>
        </mc:Choice>
        <mc:Fallback xmlns="">
          <p:pic>
            <p:nvPicPr>
              <p:cNvPr id="94" name="墨迹 93"/>
            </p:nvPicPr>
            <p:blipFill>
              <a:blip r:embed="rId170"/>
            </p:blipFill>
            <p:spPr>
              <a:xfrm>
                <a:off x="8324850" y="4892675"/>
                <a:ext cx="146050" cy="311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1" p14:bwMode="auto">
            <p14:nvContentPartPr>
              <p14:cNvPr id="95" name="墨迹 94"/>
              <p14:cNvContentPartPr/>
              <p14:nvPr/>
            </p14:nvContentPartPr>
            <p14:xfrm>
              <a:off x="8578850" y="5048250"/>
              <a:ext cx="107950" cy="161925"/>
            </p14:xfrm>
          </p:contentPart>
        </mc:Choice>
        <mc:Fallback xmlns="">
          <p:pic>
            <p:nvPicPr>
              <p:cNvPr id="95" name="墨迹 94"/>
            </p:nvPicPr>
            <p:blipFill>
              <a:blip r:embed="rId172"/>
            </p:blipFill>
            <p:spPr>
              <a:xfrm>
                <a:off x="8578850" y="5048250"/>
                <a:ext cx="107950" cy="161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3" p14:bwMode="auto">
            <p14:nvContentPartPr>
              <p14:cNvPr id="96" name="墨迹 95"/>
              <p14:cNvContentPartPr/>
              <p14:nvPr/>
            </p14:nvContentPartPr>
            <p14:xfrm>
              <a:off x="8699500" y="5038725"/>
              <a:ext cx="149225" cy="6350"/>
            </p14:xfrm>
          </p:contentPart>
        </mc:Choice>
        <mc:Fallback xmlns="">
          <p:pic>
            <p:nvPicPr>
              <p:cNvPr id="96" name="墨迹 95"/>
            </p:nvPicPr>
            <p:blipFill>
              <a:blip r:embed="rId174"/>
            </p:blipFill>
            <p:spPr>
              <a:xfrm>
                <a:off x="8699500" y="5038725"/>
                <a:ext cx="149225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5" p14:bwMode="auto">
            <p14:nvContentPartPr>
              <p14:cNvPr id="97" name="墨迹 96"/>
              <p14:cNvContentPartPr/>
              <p14:nvPr/>
            </p14:nvContentPartPr>
            <p14:xfrm>
              <a:off x="8731250" y="5111750"/>
              <a:ext cx="130175" cy="12700"/>
            </p14:xfrm>
          </p:contentPart>
        </mc:Choice>
        <mc:Fallback xmlns="">
          <p:pic>
            <p:nvPicPr>
              <p:cNvPr id="97" name="墨迹 96"/>
            </p:nvPicPr>
            <p:blipFill>
              <a:blip r:embed="rId176"/>
            </p:blipFill>
            <p:spPr>
              <a:xfrm>
                <a:off x="8731250" y="5111750"/>
                <a:ext cx="130175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7" p14:bwMode="auto">
            <p14:nvContentPartPr>
              <p14:cNvPr id="98" name="墨迹 97"/>
              <p14:cNvContentPartPr/>
              <p14:nvPr/>
            </p14:nvContentPartPr>
            <p14:xfrm>
              <a:off x="8994775" y="4873625"/>
              <a:ext cx="146050" cy="327025"/>
            </p14:xfrm>
          </p:contentPart>
        </mc:Choice>
        <mc:Fallback xmlns="">
          <p:pic>
            <p:nvPicPr>
              <p:cNvPr id="98" name="墨迹 97"/>
            </p:nvPicPr>
            <p:blipFill>
              <a:blip r:embed="rId178"/>
            </p:blipFill>
            <p:spPr>
              <a:xfrm>
                <a:off x="8994775" y="4873625"/>
                <a:ext cx="146050" cy="327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9" p14:bwMode="auto">
            <p14:nvContentPartPr>
              <p14:cNvPr id="99" name="墨迹 98"/>
              <p14:cNvContentPartPr/>
              <p14:nvPr/>
            </p14:nvContentPartPr>
            <p14:xfrm>
              <a:off x="8953500" y="4997450"/>
              <a:ext cx="171450" cy="31750"/>
            </p14:xfrm>
          </p:contentPart>
        </mc:Choice>
        <mc:Fallback xmlns="">
          <p:pic>
            <p:nvPicPr>
              <p:cNvPr id="99" name="墨迹 98"/>
            </p:nvPicPr>
            <p:blipFill>
              <a:blip r:embed="rId180"/>
            </p:blipFill>
            <p:spPr>
              <a:xfrm>
                <a:off x="8953500" y="4997450"/>
                <a:ext cx="17145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1" p14:bwMode="auto">
            <p14:nvContentPartPr>
              <p14:cNvPr id="100" name="墨迹 99"/>
              <p14:cNvContentPartPr/>
              <p14:nvPr/>
            </p14:nvContentPartPr>
            <p14:xfrm>
              <a:off x="9191625" y="5124450"/>
              <a:ext cx="28575" cy="120650"/>
            </p14:xfrm>
          </p:contentPart>
        </mc:Choice>
        <mc:Fallback xmlns="">
          <p:pic>
            <p:nvPicPr>
              <p:cNvPr id="100" name="墨迹 99"/>
            </p:nvPicPr>
            <p:blipFill>
              <a:blip r:embed="rId182"/>
            </p:blipFill>
            <p:spPr>
              <a:xfrm>
                <a:off x="9191625" y="5124450"/>
                <a:ext cx="28575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3" p14:bwMode="auto">
            <p14:nvContentPartPr>
              <p14:cNvPr id="101" name="墨迹 100"/>
              <p14:cNvContentPartPr/>
              <p14:nvPr/>
            </p14:nvContentPartPr>
            <p14:xfrm>
              <a:off x="9283700" y="5006975"/>
              <a:ext cx="120650" cy="225425"/>
            </p14:xfrm>
          </p:contentPart>
        </mc:Choice>
        <mc:Fallback xmlns="">
          <p:pic>
            <p:nvPicPr>
              <p:cNvPr id="101" name="墨迹 100"/>
            </p:nvPicPr>
            <p:blipFill>
              <a:blip r:embed="rId184"/>
            </p:blipFill>
            <p:spPr>
              <a:xfrm>
                <a:off x="9283700" y="5006975"/>
                <a:ext cx="120650" cy="225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5" p14:bwMode="auto">
            <p14:nvContentPartPr>
              <p14:cNvPr id="102" name="墨迹 101"/>
              <p14:cNvContentPartPr/>
              <p14:nvPr/>
            </p14:nvContentPartPr>
            <p14:xfrm>
              <a:off x="9274175" y="4994275"/>
              <a:ext cx="133350" cy="279400"/>
            </p14:xfrm>
          </p:contentPart>
        </mc:Choice>
        <mc:Fallback xmlns="">
          <p:pic>
            <p:nvPicPr>
              <p:cNvPr id="102" name="墨迹 101"/>
            </p:nvPicPr>
            <p:blipFill>
              <a:blip r:embed="rId186"/>
            </p:blipFill>
            <p:spPr>
              <a:xfrm>
                <a:off x="9274175" y="4994275"/>
                <a:ext cx="133350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7" p14:bwMode="auto">
            <p14:nvContentPartPr>
              <p14:cNvPr id="103" name="墨迹 102"/>
              <p14:cNvContentPartPr/>
              <p14:nvPr/>
            </p14:nvContentPartPr>
            <p14:xfrm>
              <a:off x="9245600" y="5080000"/>
              <a:ext cx="222250" cy="34925"/>
            </p14:xfrm>
          </p:contentPart>
        </mc:Choice>
        <mc:Fallback xmlns="">
          <p:pic>
            <p:nvPicPr>
              <p:cNvPr id="103" name="墨迹 102"/>
            </p:nvPicPr>
            <p:blipFill>
              <a:blip r:embed="rId188"/>
            </p:blipFill>
            <p:spPr>
              <a:xfrm>
                <a:off x="9245600" y="5080000"/>
                <a:ext cx="222250" cy="34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9" p14:bwMode="auto">
            <p14:nvContentPartPr>
              <p14:cNvPr id="104" name="墨迹 103"/>
              <p14:cNvContentPartPr/>
              <p14:nvPr/>
            </p14:nvContentPartPr>
            <p14:xfrm>
              <a:off x="9509125" y="5026025"/>
              <a:ext cx="161925" cy="206375"/>
            </p14:xfrm>
          </p:contentPart>
        </mc:Choice>
        <mc:Fallback xmlns="">
          <p:pic>
            <p:nvPicPr>
              <p:cNvPr id="104" name="墨迹 103"/>
            </p:nvPicPr>
            <p:blipFill>
              <a:blip r:embed="rId190"/>
            </p:blipFill>
            <p:spPr>
              <a:xfrm>
                <a:off x="9509125" y="5026025"/>
                <a:ext cx="161925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1" p14:bwMode="auto">
            <p14:nvContentPartPr>
              <p14:cNvPr id="105" name="墨迹 104"/>
              <p14:cNvContentPartPr/>
              <p14:nvPr/>
            </p14:nvContentPartPr>
            <p14:xfrm>
              <a:off x="9118600" y="4489450"/>
              <a:ext cx="142875" cy="57150"/>
            </p14:xfrm>
          </p:contentPart>
        </mc:Choice>
        <mc:Fallback xmlns="">
          <p:pic>
            <p:nvPicPr>
              <p:cNvPr id="105" name="墨迹 104"/>
            </p:nvPicPr>
            <p:blipFill>
              <a:blip r:embed="rId192"/>
            </p:blipFill>
            <p:spPr>
              <a:xfrm>
                <a:off x="9118600" y="4489450"/>
                <a:ext cx="142875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3" p14:bwMode="auto">
            <p14:nvContentPartPr>
              <p14:cNvPr id="2" name="墨迹 1"/>
              <p14:cNvContentPartPr/>
              <p14:nvPr/>
            </p14:nvContentPartPr>
            <p14:xfrm>
              <a:off x="1409700" y="3829050"/>
              <a:ext cx="209550" cy="238125"/>
            </p14:xfrm>
          </p:contentPart>
        </mc:Choice>
        <mc:Fallback xmlns="">
          <p:pic>
            <p:nvPicPr>
              <p:cNvPr id="2" name="墨迹 1"/>
            </p:nvPicPr>
            <p:blipFill>
              <a:blip r:embed="rId194"/>
            </p:blipFill>
            <p:spPr>
              <a:xfrm>
                <a:off x="1409700" y="3829050"/>
                <a:ext cx="209550" cy="238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5" p14:bwMode="auto">
            <p14:nvContentPartPr>
              <p14:cNvPr id="3" name="墨迹 2"/>
              <p14:cNvContentPartPr/>
              <p14:nvPr/>
            </p14:nvContentPartPr>
            <p14:xfrm>
              <a:off x="1412875" y="3829050"/>
              <a:ext cx="190500" cy="25400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196"/>
            </p:blipFill>
            <p:spPr>
              <a:xfrm>
                <a:off x="1412875" y="3829050"/>
                <a:ext cx="19050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7" p14:bwMode="auto">
            <p14:nvContentPartPr>
              <p14:cNvPr id="8" name="墨迹 7"/>
              <p14:cNvContentPartPr/>
              <p14:nvPr/>
            </p14:nvContentPartPr>
            <p14:xfrm>
              <a:off x="1441450" y="3959225"/>
              <a:ext cx="171450" cy="1905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198"/>
            </p:blipFill>
            <p:spPr>
              <a:xfrm>
                <a:off x="1441450" y="3959225"/>
                <a:ext cx="1714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9" p14:bwMode="auto">
            <p14:nvContentPartPr>
              <p14:cNvPr id="106" name="墨迹 105"/>
              <p14:cNvContentPartPr/>
              <p14:nvPr/>
            </p14:nvContentPartPr>
            <p14:xfrm>
              <a:off x="1498600" y="4171950"/>
              <a:ext cx="6350" cy="360"/>
            </p14:xfrm>
          </p:contentPart>
        </mc:Choice>
        <mc:Fallback xmlns="">
          <p:pic>
            <p:nvPicPr>
              <p:cNvPr id="106" name="墨迹 105"/>
            </p:nvPicPr>
            <p:blipFill>
              <a:blip r:embed="rId164"/>
            </p:blipFill>
            <p:spPr>
              <a:xfrm>
                <a:off x="1498600" y="41719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0" p14:bwMode="auto">
            <p14:nvContentPartPr>
              <p14:cNvPr id="107" name="墨迹 106"/>
              <p14:cNvContentPartPr/>
              <p14:nvPr/>
            </p14:nvContentPartPr>
            <p14:xfrm>
              <a:off x="1352550" y="4356100"/>
              <a:ext cx="234950" cy="6350"/>
            </p14:xfrm>
          </p:contentPart>
        </mc:Choice>
        <mc:Fallback xmlns="">
          <p:pic>
            <p:nvPicPr>
              <p:cNvPr id="107" name="墨迹 106"/>
            </p:nvPicPr>
            <p:blipFill>
              <a:blip r:embed="rId201"/>
            </p:blipFill>
            <p:spPr>
              <a:xfrm>
                <a:off x="1352550" y="4356100"/>
                <a:ext cx="2349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2" p14:bwMode="auto">
            <p14:nvContentPartPr>
              <p14:cNvPr id="108" name="墨迹 107"/>
              <p14:cNvContentPartPr/>
              <p14:nvPr/>
            </p14:nvContentPartPr>
            <p14:xfrm>
              <a:off x="1482725" y="4149725"/>
              <a:ext cx="9525" cy="187325"/>
            </p14:xfrm>
          </p:contentPart>
        </mc:Choice>
        <mc:Fallback xmlns="">
          <p:pic>
            <p:nvPicPr>
              <p:cNvPr id="108" name="墨迹 107"/>
            </p:nvPicPr>
            <p:blipFill>
              <a:blip r:embed="rId203"/>
            </p:blipFill>
            <p:spPr>
              <a:xfrm>
                <a:off x="1482725" y="4149725"/>
                <a:ext cx="9525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4" p14:bwMode="auto">
            <p14:nvContentPartPr>
              <p14:cNvPr id="109" name="墨迹 108"/>
              <p14:cNvContentPartPr/>
              <p14:nvPr/>
            </p14:nvContentPartPr>
            <p14:xfrm>
              <a:off x="1466850" y="4378325"/>
              <a:ext cx="6350" cy="174625"/>
            </p14:xfrm>
          </p:contentPart>
        </mc:Choice>
        <mc:Fallback xmlns="">
          <p:pic>
            <p:nvPicPr>
              <p:cNvPr id="109" name="墨迹 108"/>
            </p:nvPicPr>
            <p:blipFill>
              <a:blip r:embed="rId205"/>
            </p:blipFill>
            <p:spPr>
              <a:xfrm>
                <a:off x="1466850" y="4378325"/>
                <a:ext cx="6350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6" p14:bwMode="auto">
            <p14:nvContentPartPr>
              <p14:cNvPr id="110" name="墨迹 109"/>
              <p14:cNvContentPartPr/>
              <p14:nvPr/>
            </p14:nvContentPartPr>
            <p14:xfrm>
              <a:off x="1225550" y="4651375"/>
              <a:ext cx="222250" cy="203200"/>
            </p14:xfrm>
          </p:contentPart>
        </mc:Choice>
        <mc:Fallback xmlns="">
          <p:pic>
            <p:nvPicPr>
              <p:cNvPr id="110" name="墨迹 109"/>
            </p:nvPicPr>
            <p:blipFill>
              <a:blip r:embed="rId207"/>
            </p:blipFill>
            <p:spPr>
              <a:xfrm>
                <a:off x="1225550" y="4651375"/>
                <a:ext cx="22225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8" p14:bwMode="auto">
            <p14:nvContentPartPr>
              <p14:cNvPr id="111" name="墨迹 110"/>
              <p14:cNvContentPartPr/>
              <p14:nvPr/>
            </p14:nvContentPartPr>
            <p14:xfrm>
              <a:off x="1444625" y="4638675"/>
              <a:ext cx="263525" cy="180975"/>
            </p14:xfrm>
          </p:contentPart>
        </mc:Choice>
        <mc:Fallback xmlns="">
          <p:pic>
            <p:nvPicPr>
              <p:cNvPr id="111" name="墨迹 110"/>
            </p:nvPicPr>
            <p:blipFill>
              <a:blip r:embed="rId209"/>
            </p:blipFill>
            <p:spPr>
              <a:xfrm>
                <a:off x="1444625" y="4638675"/>
                <a:ext cx="263525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0" p14:bwMode="auto">
            <p14:nvContentPartPr>
              <p14:cNvPr id="112" name="墨迹 111"/>
              <p14:cNvContentPartPr/>
              <p14:nvPr/>
            </p14:nvContentPartPr>
            <p14:xfrm>
              <a:off x="1438275" y="4676775"/>
              <a:ext cx="9525" cy="212725"/>
            </p14:xfrm>
          </p:contentPart>
        </mc:Choice>
        <mc:Fallback xmlns="">
          <p:pic>
            <p:nvPicPr>
              <p:cNvPr id="112" name="墨迹 111"/>
            </p:nvPicPr>
            <p:blipFill>
              <a:blip r:embed="rId211"/>
            </p:blipFill>
            <p:spPr>
              <a:xfrm>
                <a:off x="1438275" y="4676775"/>
                <a:ext cx="9525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2" p14:bwMode="auto">
            <p14:nvContentPartPr>
              <p14:cNvPr id="113" name="墨迹 112"/>
              <p14:cNvContentPartPr/>
              <p14:nvPr/>
            </p14:nvContentPartPr>
            <p14:xfrm>
              <a:off x="1397000" y="5045075"/>
              <a:ext cx="123825" cy="9525"/>
            </p14:xfrm>
          </p:contentPart>
        </mc:Choice>
        <mc:Fallback xmlns="">
          <p:pic>
            <p:nvPicPr>
              <p:cNvPr id="113" name="墨迹 112"/>
            </p:nvPicPr>
            <p:blipFill>
              <a:blip r:embed="rId213"/>
            </p:blipFill>
            <p:spPr>
              <a:xfrm>
                <a:off x="1397000" y="5045075"/>
                <a:ext cx="123825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4" p14:bwMode="auto">
            <p14:nvContentPartPr>
              <p14:cNvPr id="114" name="墨迹 113"/>
              <p14:cNvContentPartPr/>
              <p14:nvPr/>
            </p14:nvContentPartPr>
            <p14:xfrm>
              <a:off x="1457325" y="4937125"/>
              <a:ext cx="3175" cy="247650"/>
            </p14:xfrm>
          </p:contentPart>
        </mc:Choice>
        <mc:Fallback xmlns="">
          <p:pic>
            <p:nvPicPr>
              <p:cNvPr id="114" name="墨迹 113"/>
            </p:nvPicPr>
            <p:blipFill>
              <a:blip r:embed="rId215"/>
            </p:blipFill>
            <p:spPr>
              <a:xfrm>
                <a:off x="1457325" y="4937125"/>
                <a:ext cx="3175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6" p14:bwMode="auto">
            <p14:nvContentPartPr>
              <p14:cNvPr id="115" name="墨迹 114"/>
              <p14:cNvContentPartPr/>
              <p14:nvPr/>
            </p14:nvContentPartPr>
            <p14:xfrm>
              <a:off x="977900" y="4975225"/>
              <a:ext cx="241300" cy="38100"/>
            </p14:xfrm>
          </p:contentPart>
        </mc:Choice>
        <mc:Fallback xmlns="">
          <p:pic>
            <p:nvPicPr>
              <p:cNvPr id="115" name="墨迹 114"/>
            </p:nvPicPr>
            <p:blipFill>
              <a:blip r:embed="rId217"/>
            </p:blipFill>
            <p:spPr>
              <a:xfrm>
                <a:off x="977900" y="4975225"/>
                <a:ext cx="24130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8" p14:bwMode="auto">
            <p14:nvContentPartPr>
              <p14:cNvPr id="116" name="墨迹 115"/>
              <p14:cNvContentPartPr/>
              <p14:nvPr/>
            </p14:nvContentPartPr>
            <p14:xfrm>
              <a:off x="1136650" y="5003800"/>
              <a:ext cx="19050" cy="234950"/>
            </p14:xfrm>
          </p:contentPart>
        </mc:Choice>
        <mc:Fallback xmlns="">
          <p:pic>
            <p:nvPicPr>
              <p:cNvPr id="116" name="墨迹 115"/>
            </p:nvPicPr>
            <p:blipFill>
              <a:blip r:embed="rId219"/>
            </p:blipFill>
            <p:spPr>
              <a:xfrm>
                <a:off x="1136650" y="5003800"/>
                <a:ext cx="19050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0" p14:bwMode="auto">
            <p14:nvContentPartPr>
              <p14:cNvPr id="117" name="墨迹 116"/>
              <p14:cNvContentPartPr/>
              <p14:nvPr/>
            </p14:nvContentPartPr>
            <p14:xfrm>
              <a:off x="1666875" y="4927600"/>
              <a:ext cx="28575" cy="282575"/>
            </p14:xfrm>
          </p:contentPart>
        </mc:Choice>
        <mc:Fallback xmlns="">
          <p:pic>
            <p:nvPicPr>
              <p:cNvPr id="117" name="墨迹 116"/>
            </p:nvPicPr>
            <p:blipFill>
              <a:blip r:embed="rId221"/>
            </p:blipFill>
            <p:spPr>
              <a:xfrm>
                <a:off x="1666875" y="4927600"/>
                <a:ext cx="28575" cy="282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2" p14:bwMode="auto">
            <p14:nvContentPartPr>
              <p14:cNvPr id="118" name="墨迹 117"/>
              <p14:cNvContentPartPr/>
              <p14:nvPr/>
            </p14:nvContentPartPr>
            <p14:xfrm>
              <a:off x="1641475" y="4924425"/>
              <a:ext cx="123825" cy="22225"/>
            </p14:xfrm>
          </p:contentPart>
        </mc:Choice>
        <mc:Fallback xmlns="">
          <p:pic>
            <p:nvPicPr>
              <p:cNvPr id="118" name="墨迹 117"/>
            </p:nvPicPr>
            <p:blipFill>
              <a:blip r:embed="rId223"/>
            </p:blipFill>
            <p:spPr>
              <a:xfrm>
                <a:off x="1641475" y="4924425"/>
                <a:ext cx="123825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4" p14:bwMode="auto">
            <p14:nvContentPartPr>
              <p14:cNvPr id="119" name="墨迹 118"/>
              <p14:cNvContentPartPr/>
              <p14:nvPr/>
            </p14:nvContentPartPr>
            <p14:xfrm>
              <a:off x="1663700" y="5041900"/>
              <a:ext cx="193675" cy="22225"/>
            </p14:xfrm>
          </p:contentPart>
        </mc:Choice>
        <mc:Fallback xmlns="">
          <p:pic>
            <p:nvPicPr>
              <p:cNvPr id="119" name="墨迹 118"/>
            </p:nvPicPr>
            <p:blipFill>
              <a:blip r:embed="rId225"/>
            </p:blipFill>
            <p:spPr>
              <a:xfrm>
                <a:off x="1663700" y="5041900"/>
                <a:ext cx="193675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6" p14:bwMode="auto">
            <p14:nvContentPartPr>
              <p14:cNvPr id="120" name="墨迹 119"/>
              <p14:cNvContentPartPr/>
              <p14:nvPr/>
            </p14:nvContentPartPr>
            <p14:xfrm>
              <a:off x="1660525" y="3635375"/>
              <a:ext cx="111125" cy="206375"/>
            </p14:xfrm>
          </p:contentPart>
        </mc:Choice>
        <mc:Fallback xmlns="">
          <p:pic>
            <p:nvPicPr>
              <p:cNvPr id="120" name="墨迹 119"/>
            </p:nvPicPr>
            <p:blipFill>
              <a:blip r:embed="rId227"/>
            </p:blipFill>
            <p:spPr>
              <a:xfrm>
                <a:off x="1660525" y="3635375"/>
                <a:ext cx="111125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8" p14:bwMode="auto">
            <p14:nvContentPartPr>
              <p14:cNvPr id="121" name="墨迹 120"/>
              <p14:cNvContentPartPr/>
              <p14:nvPr/>
            </p14:nvContentPartPr>
            <p14:xfrm>
              <a:off x="1797050" y="3657600"/>
              <a:ext cx="247650" cy="123825"/>
            </p14:xfrm>
          </p:contentPart>
        </mc:Choice>
        <mc:Fallback xmlns="">
          <p:pic>
            <p:nvPicPr>
              <p:cNvPr id="121" name="墨迹 120"/>
            </p:nvPicPr>
            <p:blipFill>
              <a:blip r:embed="rId229"/>
            </p:blipFill>
            <p:spPr>
              <a:xfrm>
                <a:off x="1797050" y="3657600"/>
                <a:ext cx="247650" cy="123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0" p14:bwMode="auto">
            <p14:nvContentPartPr>
              <p14:cNvPr id="122" name="墨迹 121"/>
              <p14:cNvContentPartPr/>
              <p14:nvPr/>
            </p14:nvContentPartPr>
            <p14:xfrm>
              <a:off x="1974850" y="3622675"/>
              <a:ext cx="149225" cy="193675"/>
            </p14:xfrm>
          </p:contentPart>
        </mc:Choice>
        <mc:Fallback xmlns="">
          <p:pic>
            <p:nvPicPr>
              <p:cNvPr id="122" name="墨迹 121"/>
            </p:nvPicPr>
            <p:blipFill>
              <a:blip r:embed="rId231"/>
            </p:blipFill>
            <p:spPr>
              <a:xfrm>
                <a:off x="1974850" y="3622675"/>
                <a:ext cx="149225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2" p14:bwMode="auto">
            <p14:nvContentPartPr>
              <p14:cNvPr id="123" name="墨迹 122"/>
              <p14:cNvContentPartPr/>
              <p14:nvPr/>
            </p14:nvContentPartPr>
            <p14:xfrm>
              <a:off x="1790700" y="3667125"/>
              <a:ext cx="19050" cy="133350"/>
            </p14:xfrm>
          </p:contentPart>
        </mc:Choice>
        <mc:Fallback xmlns="">
          <p:pic>
            <p:nvPicPr>
              <p:cNvPr id="123" name="墨迹 122"/>
            </p:nvPicPr>
            <p:blipFill>
              <a:blip r:embed="rId233"/>
            </p:blipFill>
            <p:spPr>
              <a:xfrm>
                <a:off x="1790700" y="3667125"/>
                <a:ext cx="1905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4" p14:bwMode="auto">
            <p14:nvContentPartPr>
              <p14:cNvPr id="124" name="墨迹 123"/>
              <p14:cNvContentPartPr/>
              <p14:nvPr/>
            </p14:nvContentPartPr>
            <p14:xfrm>
              <a:off x="654050" y="5527675"/>
              <a:ext cx="120650" cy="209550"/>
            </p14:xfrm>
          </p:contentPart>
        </mc:Choice>
        <mc:Fallback xmlns="">
          <p:pic>
            <p:nvPicPr>
              <p:cNvPr id="124" name="墨迹 123"/>
            </p:nvPicPr>
            <p:blipFill>
              <a:blip r:embed="rId235"/>
            </p:blipFill>
            <p:spPr>
              <a:xfrm>
                <a:off x="654050" y="5527675"/>
                <a:ext cx="12065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6" p14:bwMode="auto">
            <p14:nvContentPartPr>
              <p14:cNvPr id="125" name="墨迹 124"/>
              <p14:cNvContentPartPr/>
              <p14:nvPr/>
            </p14:nvContentPartPr>
            <p14:xfrm>
              <a:off x="841375" y="5549900"/>
              <a:ext cx="47625" cy="142875"/>
            </p14:xfrm>
          </p:contentPart>
        </mc:Choice>
        <mc:Fallback xmlns="">
          <p:pic>
            <p:nvPicPr>
              <p:cNvPr id="125" name="墨迹 124"/>
            </p:nvPicPr>
            <p:blipFill>
              <a:blip r:embed="rId237"/>
            </p:blipFill>
            <p:spPr>
              <a:xfrm>
                <a:off x="841375" y="5549900"/>
                <a:ext cx="4762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8" p14:bwMode="auto">
            <p14:nvContentPartPr>
              <p14:cNvPr id="126" name="墨迹 125"/>
              <p14:cNvContentPartPr/>
              <p14:nvPr/>
            </p14:nvContentPartPr>
            <p14:xfrm>
              <a:off x="1019175" y="5400675"/>
              <a:ext cx="85725" cy="241300"/>
            </p14:xfrm>
          </p:contentPart>
        </mc:Choice>
        <mc:Fallback xmlns="">
          <p:pic>
            <p:nvPicPr>
              <p:cNvPr id="126" name="墨迹 125"/>
            </p:nvPicPr>
            <p:blipFill>
              <a:blip r:embed="rId239"/>
            </p:blipFill>
            <p:spPr>
              <a:xfrm>
                <a:off x="1019175" y="5400675"/>
                <a:ext cx="85725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0" p14:bwMode="auto">
            <p14:nvContentPartPr>
              <p14:cNvPr id="127" name="墨迹 126"/>
              <p14:cNvContentPartPr/>
              <p14:nvPr/>
            </p14:nvContentPartPr>
            <p14:xfrm>
              <a:off x="1139825" y="5378450"/>
              <a:ext cx="206375" cy="263525"/>
            </p14:xfrm>
          </p:contentPart>
        </mc:Choice>
        <mc:Fallback xmlns="">
          <p:pic>
            <p:nvPicPr>
              <p:cNvPr id="127" name="墨迹 126"/>
            </p:nvPicPr>
            <p:blipFill>
              <a:blip r:embed="rId241"/>
            </p:blipFill>
            <p:spPr>
              <a:xfrm>
                <a:off x="1139825" y="5378450"/>
                <a:ext cx="206375" cy="263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2" p14:bwMode="auto">
            <p14:nvContentPartPr>
              <p14:cNvPr id="128" name="墨迹 127"/>
              <p14:cNvContentPartPr/>
              <p14:nvPr/>
            </p14:nvContentPartPr>
            <p14:xfrm>
              <a:off x="1390650" y="5486400"/>
              <a:ext cx="6350" cy="360"/>
            </p14:xfrm>
          </p:contentPart>
        </mc:Choice>
        <mc:Fallback xmlns="">
          <p:pic>
            <p:nvPicPr>
              <p:cNvPr id="128" name="墨迹 127"/>
            </p:nvPicPr>
            <p:blipFill>
              <a:blip r:embed="rId164"/>
            </p:blipFill>
            <p:spPr>
              <a:xfrm>
                <a:off x="1390650" y="548640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3" p14:bwMode="auto">
            <p14:nvContentPartPr>
              <p14:cNvPr id="129" name="墨迹 128"/>
              <p14:cNvContentPartPr/>
              <p14:nvPr/>
            </p14:nvContentPartPr>
            <p14:xfrm>
              <a:off x="1381125" y="5387975"/>
              <a:ext cx="142875" cy="196850"/>
            </p14:xfrm>
          </p:contentPart>
        </mc:Choice>
        <mc:Fallback xmlns="">
          <p:pic>
            <p:nvPicPr>
              <p:cNvPr id="129" name="墨迹 128"/>
            </p:nvPicPr>
            <p:blipFill>
              <a:blip r:embed="rId244"/>
            </p:blipFill>
            <p:spPr>
              <a:xfrm>
                <a:off x="1381125" y="5387975"/>
                <a:ext cx="142875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5" p14:bwMode="auto">
            <p14:nvContentPartPr>
              <p14:cNvPr id="130" name="墨迹 129"/>
              <p14:cNvContentPartPr/>
              <p14:nvPr/>
            </p14:nvContentPartPr>
            <p14:xfrm>
              <a:off x="1371600" y="5438775"/>
              <a:ext cx="31750" cy="104775"/>
            </p14:xfrm>
          </p:contentPart>
        </mc:Choice>
        <mc:Fallback xmlns="">
          <p:pic>
            <p:nvPicPr>
              <p:cNvPr id="130" name="墨迹 129"/>
            </p:nvPicPr>
            <p:blipFill>
              <a:blip r:embed="rId246"/>
            </p:blipFill>
            <p:spPr>
              <a:xfrm>
                <a:off x="1371600" y="5438775"/>
                <a:ext cx="31750" cy="104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7" p14:bwMode="auto">
            <p14:nvContentPartPr>
              <p14:cNvPr id="131" name="墨迹 130"/>
              <p14:cNvContentPartPr/>
              <p14:nvPr/>
            </p14:nvContentPartPr>
            <p14:xfrm>
              <a:off x="1492250" y="5397500"/>
              <a:ext cx="127000" cy="377825"/>
            </p14:xfrm>
          </p:contentPart>
        </mc:Choice>
        <mc:Fallback xmlns="">
          <p:pic>
            <p:nvPicPr>
              <p:cNvPr id="131" name="墨迹 130"/>
            </p:nvPicPr>
            <p:blipFill>
              <a:blip r:embed="rId248"/>
            </p:blipFill>
            <p:spPr>
              <a:xfrm>
                <a:off x="1492250" y="5397500"/>
                <a:ext cx="127000" cy="377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9" p14:bwMode="auto">
            <p14:nvContentPartPr>
              <p14:cNvPr id="132" name="墨迹 131"/>
              <p14:cNvContentPartPr/>
              <p14:nvPr/>
            </p14:nvContentPartPr>
            <p14:xfrm>
              <a:off x="1781175" y="5426075"/>
              <a:ext cx="25400" cy="139700"/>
            </p14:xfrm>
          </p:contentPart>
        </mc:Choice>
        <mc:Fallback xmlns="">
          <p:pic>
            <p:nvPicPr>
              <p:cNvPr id="132" name="墨迹 131"/>
            </p:nvPicPr>
            <p:blipFill>
              <a:blip r:embed="rId250"/>
            </p:blipFill>
            <p:spPr>
              <a:xfrm>
                <a:off x="1781175" y="5426075"/>
                <a:ext cx="2540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1" p14:bwMode="auto">
            <p14:nvContentPartPr>
              <p14:cNvPr id="133" name="墨迹 132"/>
              <p14:cNvContentPartPr/>
              <p14:nvPr/>
            </p14:nvContentPartPr>
            <p14:xfrm>
              <a:off x="1774825" y="5324475"/>
              <a:ext cx="174625" cy="206375"/>
            </p14:xfrm>
          </p:contentPart>
        </mc:Choice>
        <mc:Fallback xmlns="">
          <p:pic>
            <p:nvPicPr>
              <p:cNvPr id="133" name="墨迹 132"/>
            </p:nvPicPr>
            <p:blipFill>
              <a:blip r:embed="rId252"/>
            </p:blipFill>
            <p:spPr>
              <a:xfrm>
                <a:off x="1774825" y="5324475"/>
                <a:ext cx="174625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3" p14:bwMode="auto">
            <p14:nvContentPartPr>
              <p14:cNvPr id="134" name="墨迹 133"/>
              <p14:cNvContentPartPr/>
              <p14:nvPr/>
            </p14:nvContentPartPr>
            <p14:xfrm>
              <a:off x="1962150" y="5349875"/>
              <a:ext cx="98425" cy="184150"/>
            </p14:xfrm>
          </p:contentPart>
        </mc:Choice>
        <mc:Fallback xmlns="">
          <p:pic>
            <p:nvPicPr>
              <p:cNvPr id="134" name="墨迹 133"/>
            </p:nvPicPr>
            <p:blipFill>
              <a:blip r:embed="rId254"/>
            </p:blipFill>
            <p:spPr>
              <a:xfrm>
                <a:off x="1962150" y="5349875"/>
                <a:ext cx="98425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5" p14:bwMode="auto">
            <p14:nvContentPartPr>
              <p14:cNvPr id="135" name="墨迹 134"/>
              <p14:cNvContentPartPr/>
              <p14:nvPr/>
            </p14:nvContentPartPr>
            <p14:xfrm>
              <a:off x="2060575" y="5203825"/>
              <a:ext cx="53975" cy="317500"/>
            </p14:xfrm>
          </p:contentPart>
        </mc:Choice>
        <mc:Fallback xmlns="">
          <p:pic>
            <p:nvPicPr>
              <p:cNvPr id="135" name="墨迹 134"/>
            </p:nvPicPr>
            <p:blipFill>
              <a:blip r:embed="rId256"/>
            </p:blipFill>
            <p:spPr>
              <a:xfrm>
                <a:off x="2060575" y="5203825"/>
                <a:ext cx="53975" cy="317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7" p14:bwMode="auto">
            <p14:nvContentPartPr>
              <p14:cNvPr id="136" name="墨迹 135"/>
              <p14:cNvContentPartPr/>
              <p14:nvPr/>
            </p14:nvContentPartPr>
            <p14:xfrm>
              <a:off x="2143125" y="5365750"/>
              <a:ext cx="82550" cy="136525"/>
            </p14:xfrm>
          </p:contentPart>
        </mc:Choice>
        <mc:Fallback xmlns="">
          <p:pic>
            <p:nvPicPr>
              <p:cNvPr id="136" name="墨迹 135"/>
            </p:nvPicPr>
            <p:blipFill>
              <a:blip r:embed="rId258"/>
            </p:blipFill>
            <p:spPr>
              <a:xfrm>
                <a:off x="2143125" y="5365750"/>
                <a:ext cx="82550" cy="136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9" p14:bwMode="auto">
            <p14:nvContentPartPr>
              <p14:cNvPr id="137" name="墨迹 136"/>
              <p14:cNvContentPartPr/>
              <p14:nvPr/>
            </p14:nvContentPartPr>
            <p14:xfrm>
              <a:off x="2152650" y="5334000"/>
              <a:ext cx="107950" cy="200025"/>
            </p14:xfrm>
          </p:contentPart>
        </mc:Choice>
        <mc:Fallback xmlns="">
          <p:pic>
            <p:nvPicPr>
              <p:cNvPr id="137" name="墨迹 136"/>
            </p:nvPicPr>
            <p:blipFill>
              <a:blip r:embed="rId260"/>
            </p:blipFill>
            <p:spPr>
              <a:xfrm>
                <a:off x="2152650" y="5334000"/>
                <a:ext cx="107950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1" p14:bwMode="auto">
            <p14:nvContentPartPr>
              <p14:cNvPr id="138" name="墨迹 137"/>
              <p14:cNvContentPartPr/>
              <p14:nvPr/>
            </p14:nvContentPartPr>
            <p14:xfrm>
              <a:off x="2279650" y="5226050"/>
              <a:ext cx="225425" cy="257175"/>
            </p14:xfrm>
          </p:contentPart>
        </mc:Choice>
        <mc:Fallback xmlns="">
          <p:pic>
            <p:nvPicPr>
              <p:cNvPr id="138" name="墨迹 137"/>
            </p:nvPicPr>
            <p:blipFill>
              <a:blip r:embed="rId262"/>
            </p:blipFill>
            <p:spPr>
              <a:xfrm>
                <a:off x="2279650" y="5226050"/>
                <a:ext cx="225425" cy="257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3" p14:bwMode="auto">
            <p14:nvContentPartPr>
              <p14:cNvPr id="139" name="墨迹 138"/>
              <p14:cNvContentPartPr/>
              <p14:nvPr/>
            </p14:nvContentPartPr>
            <p14:xfrm>
              <a:off x="2628900" y="5251450"/>
              <a:ext cx="98425" cy="146050"/>
            </p14:xfrm>
          </p:contentPart>
        </mc:Choice>
        <mc:Fallback xmlns="">
          <p:pic>
            <p:nvPicPr>
              <p:cNvPr id="139" name="墨迹 138"/>
            </p:nvPicPr>
            <p:blipFill>
              <a:blip r:embed="rId264"/>
            </p:blipFill>
            <p:spPr>
              <a:xfrm>
                <a:off x="2628900" y="5251450"/>
                <a:ext cx="98425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5" p14:bwMode="auto">
            <p14:nvContentPartPr>
              <p14:cNvPr id="140" name="墨迹 139"/>
              <p14:cNvContentPartPr/>
              <p14:nvPr/>
            </p14:nvContentPartPr>
            <p14:xfrm>
              <a:off x="2657475" y="5213350"/>
              <a:ext cx="57150" cy="200025"/>
            </p14:xfrm>
          </p:contentPart>
        </mc:Choice>
        <mc:Fallback xmlns="">
          <p:pic>
            <p:nvPicPr>
              <p:cNvPr id="140" name="墨迹 139"/>
            </p:nvPicPr>
            <p:blipFill>
              <a:blip r:embed="rId266"/>
            </p:blipFill>
            <p:spPr>
              <a:xfrm>
                <a:off x="2657475" y="5213350"/>
                <a:ext cx="57150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7" p14:bwMode="auto">
            <p14:nvContentPartPr>
              <p14:cNvPr id="141" name="墨迹 140"/>
              <p14:cNvContentPartPr/>
              <p14:nvPr/>
            </p14:nvContentPartPr>
            <p14:xfrm>
              <a:off x="2616200" y="5280025"/>
              <a:ext cx="88900" cy="47625"/>
            </p14:xfrm>
          </p:contentPart>
        </mc:Choice>
        <mc:Fallback xmlns="">
          <p:pic>
            <p:nvPicPr>
              <p:cNvPr id="141" name="墨迹 140"/>
            </p:nvPicPr>
            <p:blipFill>
              <a:blip r:embed="rId268"/>
            </p:blipFill>
            <p:spPr>
              <a:xfrm>
                <a:off x="2616200" y="5280025"/>
                <a:ext cx="88900" cy="47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9" p14:bwMode="auto">
            <p14:nvContentPartPr>
              <p14:cNvPr id="142" name="墨迹 141"/>
              <p14:cNvContentPartPr/>
              <p14:nvPr/>
            </p14:nvContentPartPr>
            <p14:xfrm>
              <a:off x="2501900" y="5137150"/>
              <a:ext cx="63500" cy="66675"/>
            </p14:xfrm>
          </p:contentPart>
        </mc:Choice>
        <mc:Fallback xmlns="">
          <p:pic>
            <p:nvPicPr>
              <p:cNvPr id="142" name="墨迹 141"/>
            </p:nvPicPr>
            <p:blipFill>
              <a:blip r:embed="rId270"/>
            </p:blipFill>
            <p:spPr>
              <a:xfrm>
                <a:off x="2501900" y="5137150"/>
                <a:ext cx="63500" cy="66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1" p14:bwMode="auto">
            <p14:nvContentPartPr>
              <p14:cNvPr id="143" name="墨迹 142"/>
              <p14:cNvContentPartPr/>
              <p14:nvPr/>
            </p14:nvContentPartPr>
            <p14:xfrm>
              <a:off x="2524125" y="5222875"/>
              <a:ext cx="6350" cy="360"/>
            </p14:xfrm>
          </p:contentPart>
        </mc:Choice>
        <mc:Fallback xmlns="">
          <p:pic>
            <p:nvPicPr>
              <p:cNvPr id="143" name="墨迹 142"/>
            </p:nvPicPr>
            <p:blipFill>
              <a:blip r:embed="rId164"/>
            </p:blipFill>
            <p:spPr>
              <a:xfrm>
                <a:off x="2524125" y="52228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2" p14:bwMode="auto">
            <p14:nvContentPartPr>
              <p14:cNvPr id="144" name="墨迹 143"/>
              <p14:cNvContentPartPr/>
              <p14:nvPr/>
            </p14:nvContentPartPr>
            <p14:xfrm>
              <a:off x="2774950" y="5083175"/>
              <a:ext cx="25400" cy="117475"/>
            </p14:xfrm>
          </p:contentPart>
        </mc:Choice>
        <mc:Fallback xmlns="">
          <p:pic>
            <p:nvPicPr>
              <p:cNvPr id="144" name="墨迹 143"/>
            </p:nvPicPr>
            <p:blipFill>
              <a:blip r:embed="rId273"/>
            </p:blipFill>
            <p:spPr>
              <a:xfrm>
                <a:off x="2774950" y="5083175"/>
                <a:ext cx="25400" cy="117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4" p14:bwMode="auto">
            <p14:nvContentPartPr>
              <p14:cNvPr id="145" name="墨迹 144"/>
              <p14:cNvContentPartPr/>
              <p14:nvPr/>
            </p14:nvContentPartPr>
            <p14:xfrm>
              <a:off x="2806700" y="5060950"/>
              <a:ext cx="25400" cy="152400"/>
            </p14:xfrm>
          </p:contentPart>
        </mc:Choice>
        <mc:Fallback xmlns="">
          <p:pic>
            <p:nvPicPr>
              <p:cNvPr id="145" name="墨迹 144"/>
            </p:nvPicPr>
            <p:blipFill>
              <a:blip r:embed="rId275"/>
            </p:blipFill>
            <p:spPr>
              <a:xfrm>
                <a:off x="2806700" y="5060950"/>
                <a:ext cx="2540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6" p14:bwMode="auto">
            <p14:nvContentPartPr>
              <p14:cNvPr id="146" name="墨迹 145"/>
              <p14:cNvContentPartPr/>
              <p14:nvPr/>
            </p14:nvContentPartPr>
            <p14:xfrm>
              <a:off x="2603500" y="5283200"/>
              <a:ext cx="142875" cy="31750"/>
            </p14:xfrm>
          </p:contentPart>
        </mc:Choice>
        <mc:Fallback xmlns="">
          <p:pic>
            <p:nvPicPr>
              <p:cNvPr id="146" name="墨迹 145"/>
            </p:nvPicPr>
            <p:blipFill>
              <a:blip r:embed="rId277"/>
            </p:blipFill>
            <p:spPr>
              <a:xfrm>
                <a:off x="2603500" y="5283200"/>
                <a:ext cx="142875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8" p14:bwMode="auto">
            <p14:nvContentPartPr>
              <p14:cNvPr id="147" name="墨迹 146"/>
              <p14:cNvContentPartPr/>
              <p14:nvPr/>
            </p14:nvContentPartPr>
            <p14:xfrm>
              <a:off x="2638425" y="5219700"/>
              <a:ext cx="79375" cy="171450"/>
            </p14:xfrm>
          </p:contentPart>
        </mc:Choice>
        <mc:Fallback xmlns="">
          <p:pic>
            <p:nvPicPr>
              <p:cNvPr id="147" name="墨迹 146"/>
            </p:nvPicPr>
            <p:blipFill>
              <a:blip r:embed="rId279"/>
            </p:blipFill>
            <p:spPr>
              <a:xfrm>
                <a:off x="2638425" y="5219700"/>
                <a:ext cx="79375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0" p14:bwMode="auto">
            <p14:nvContentPartPr>
              <p14:cNvPr id="148" name="墨迹 147"/>
              <p14:cNvContentPartPr/>
              <p14:nvPr/>
            </p14:nvContentPartPr>
            <p14:xfrm>
              <a:off x="2625725" y="5194300"/>
              <a:ext cx="101600" cy="285750"/>
            </p14:xfrm>
          </p:contentPart>
        </mc:Choice>
        <mc:Fallback xmlns="">
          <p:pic>
            <p:nvPicPr>
              <p:cNvPr id="148" name="墨迹 147"/>
            </p:nvPicPr>
            <p:blipFill>
              <a:blip r:embed="rId281"/>
            </p:blipFill>
            <p:spPr>
              <a:xfrm>
                <a:off x="2625725" y="5194300"/>
                <a:ext cx="101600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2" p14:bwMode="auto">
            <p14:nvContentPartPr>
              <p14:cNvPr id="149" name="墨迹 148"/>
              <p14:cNvContentPartPr/>
              <p14:nvPr/>
            </p14:nvContentPartPr>
            <p14:xfrm>
              <a:off x="2686050" y="5340350"/>
              <a:ext cx="98425" cy="76200"/>
            </p14:xfrm>
          </p:contentPart>
        </mc:Choice>
        <mc:Fallback xmlns="">
          <p:pic>
            <p:nvPicPr>
              <p:cNvPr id="149" name="墨迹 148"/>
            </p:nvPicPr>
            <p:blipFill>
              <a:blip r:embed="rId283"/>
            </p:blipFill>
            <p:spPr>
              <a:xfrm>
                <a:off x="2686050" y="5340350"/>
                <a:ext cx="98425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4" p14:bwMode="auto">
            <p14:nvContentPartPr>
              <p14:cNvPr id="150" name="墨迹 149"/>
              <p14:cNvContentPartPr/>
              <p14:nvPr/>
            </p14:nvContentPartPr>
            <p14:xfrm>
              <a:off x="2622550" y="5235575"/>
              <a:ext cx="114300" cy="120650"/>
            </p14:xfrm>
          </p:contentPart>
        </mc:Choice>
        <mc:Fallback xmlns="">
          <p:pic>
            <p:nvPicPr>
              <p:cNvPr id="150" name="墨迹 149"/>
            </p:nvPicPr>
            <p:blipFill>
              <a:blip r:embed="rId285"/>
            </p:blipFill>
            <p:spPr>
              <a:xfrm>
                <a:off x="2622550" y="5235575"/>
                <a:ext cx="11430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6" p14:bwMode="auto">
            <p14:nvContentPartPr>
              <p14:cNvPr id="151" name="墨迹 150"/>
              <p14:cNvContentPartPr/>
              <p14:nvPr/>
            </p14:nvContentPartPr>
            <p14:xfrm>
              <a:off x="2609850" y="5219700"/>
              <a:ext cx="152400" cy="203200"/>
            </p14:xfrm>
          </p:contentPart>
        </mc:Choice>
        <mc:Fallback xmlns="">
          <p:pic>
            <p:nvPicPr>
              <p:cNvPr id="151" name="墨迹 150"/>
            </p:nvPicPr>
            <p:blipFill>
              <a:blip r:embed="rId287"/>
            </p:blipFill>
            <p:spPr>
              <a:xfrm>
                <a:off x="2609850" y="5219700"/>
                <a:ext cx="15240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8" p14:bwMode="auto">
            <p14:nvContentPartPr>
              <p14:cNvPr id="152" name="墨迹 151"/>
              <p14:cNvContentPartPr/>
              <p14:nvPr/>
            </p14:nvContentPartPr>
            <p14:xfrm>
              <a:off x="9664700" y="3482975"/>
              <a:ext cx="15875" cy="314325"/>
            </p14:xfrm>
          </p:contentPart>
        </mc:Choice>
        <mc:Fallback xmlns="">
          <p:pic>
            <p:nvPicPr>
              <p:cNvPr id="152" name="墨迹 151"/>
            </p:nvPicPr>
            <p:blipFill>
              <a:blip r:embed="rId289"/>
            </p:blipFill>
            <p:spPr>
              <a:xfrm>
                <a:off x="9664700" y="3482975"/>
                <a:ext cx="15875" cy="314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0" p14:bwMode="auto">
            <p14:nvContentPartPr>
              <p14:cNvPr id="153" name="墨迹 152"/>
              <p14:cNvContentPartPr/>
              <p14:nvPr/>
            </p14:nvContentPartPr>
            <p14:xfrm>
              <a:off x="5924550" y="2647950"/>
              <a:ext cx="85725" cy="317500"/>
            </p14:xfrm>
          </p:contentPart>
        </mc:Choice>
        <mc:Fallback xmlns="">
          <p:pic>
            <p:nvPicPr>
              <p:cNvPr id="153" name="墨迹 152"/>
            </p:nvPicPr>
            <p:blipFill>
              <a:blip r:embed="rId291"/>
            </p:blipFill>
            <p:spPr>
              <a:xfrm>
                <a:off x="5924550" y="2647950"/>
                <a:ext cx="85725" cy="317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2" p14:bwMode="auto">
            <p14:nvContentPartPr>
              <p14:cNvPr id="154" name="墨迹 153"/>
              <p14:cNvContentPartPr/>
              <p14:nvPr/>
            </p14:nvContentPartPr>
            <p14:xfrm>
              <a:off x="6140450" y="2717800"/>
              <a:ext cx="6350" cy="360"/>
            </p14:xfrm>
          </p:contentPart>
        </mc:Choice>
        <mc:Fallback xmlns="">
          <p:pic>
            <p:nvPicPr>
              <p:cNvPr id="154" name="墨迹 153"/>
            </p:nvPicPr>
            <p:blipFill>
              <a:blip r:embed="rId164"/>
            </p:blipFill>
            <p:spPr>
              <a:xfrm>
                <a:off x="6140450" y="271780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3" p14:bwMode="auto">
            <p14:nvContentPartPr>
              <p14:cNvPr id="155" name="墨迹 154"/>
              <p14:cNvContentPartPr/>
              <p14:nvPr/>
            </p14:nvContentPartPr>
            <p14:xfrm>
              <a:off x="6057900" y="2657475"/>
              <a:ext cx="215900" cy="282575"/>
            </p14:xfrm>
          </p:contentPart>
        </mc:Choice>
        <mc:Fallback xmlns="">
          <p:pic>
            <p:nvPicPr>
              <p:cNvPr id="155" name="墨迹 154"/>
            </p:nvPicPr>
            <p:blipFill>
              <a:blip r:embed="rId294"/>
            </p:blipFill>
            <p:spPr>
              <a:xfrm>
                <a:off x="6057900" y="2657475"/>
                <a:ext cx="215900" cy="282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5" p14:bwMode="auto">
            <p14:nvContentPartPr>
              <p14:cNvPr id="156" name="墨迹 155"/>
              <p14:cNvContentPartPr/>
              <p14:nvPr/>
            </p14:nvContentPartPr>
            <p14:xfrm>
              <a:off x="6267450" y="2778125"/>
              <a:ext cx="180975" cy="161925"/>
            </p14:xfrm>
          </p:contentPart>
        </mc:Choice>
        <mc:Fallback xmlns="">
          <p:pic>
            <p:nvPicPr>
              <p:cNvPr id="156" name="墨迹 155"/>
            </p:nvPicPr>
            <p:blipFill>
              <a:blip r:embed="rId296"/>
            </p:blipFill>
            <p:spPr>
              <a:xfrm>
                <a:off x="6267450" y="2778125"/>
                <a:ext cx="180975" cy="161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7" p14:bwMode="auto">
            <p14:nvContentPartPr>
              <p14:cNvPr id="157" name="墨迹 156"/>
              <p14:cNvContentPartPr/>
              <p14:nvPr/>
            </p14:nvContentPartPr>
            <p14:xfrm>
              <a:off x="6480175" y="2663825"/>
              <a:ext cx="6350" cy="360"/>
            </p14:xfrm>
          </p:contentPart>
        </mc:Choice>
        <mc:Fallback xmlns="">
          <p:pic>
            <p:nvPicPr>
              <p:cNvPr id="157" name="墨迹 156"/>
            </p:nvPicPr>
            <p:blipFill>
              <a:blip r:embed="rId164"/>
            </p:blipFill>
            <p:spPr>
              <a:xfrm>
                <a:off x="6480175" y="26638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8" p14:bwMode="auto">
            <p14:nvContentPartPr>
              <p14:cNvPr id="158" name="墨迹 157"/>
              <p14:cNvContentPartPr/>
              <p14:nvPr/>
            </p14:nvContentPartPr>
            <p14:xfrm>
              <a:off x="6483350" y="2663825"/>
              <a:ext cx="3175" cy="12700"/>
            </p14:xfrm>
          </p:contentPart>
        </mc:Choice>
        <mc:Fallback xmlns="">
          <p:pic>
            <p:nvPicPr>
              <p:cNvPr id="158" name="墨迹 157"/>
            </p:nvPicPr>
            <p:blipFill>
              <a:blip r:embed="rId299"/>
            </p:blipFill>
            <p:spPr>
              <a:xfrm>
                <a:off x="6483350" y="2663825"/>
                <a:ext cx="3175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0" p14:bwMode="auto">
            <p14:nvContentPartPr>
              <p14:cNvPr id="159" name="墨迹 158"/>
              <p14:cNvContentPartPr/>
              <p14:nvPr/>
            </p14:nvContentPartPr>
            <p14:xfrm>
              <a:off x="6480175" y="2803525"/>
              <a:ext cx="107950" cy="149225"/>
            </p14:xfrm>
          </p:contentPart>
        </mc:Choice>
        <mc:Fallback xmlns="">
          <p:pic>
            <p:nvPicPr>
              <p:cNvPr id="159" name="墨迹 158"/>
            </p:nvPicPr>
            <p:blipFill>
              <a:blip r:embed="rId301"/>
            </p:blipFill>
            <p:spPr>
              <a:xfrm>
                <a:off x="6480175" y="2803525"/>
                <a:ext cx="107950" cy="149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2" p14:bwMode="auto">
            <p14:nvContentPartPr>
              <p14:cNvPr id="160" name="墨迹 159"/>
              <p14:cNvContentPartPr/>
              <p14:nvPr/>
            </p14:nvContentPartPr>
            <p14:xfrm>
              <a:off x="6600825" y="2644775"/>
              <a:ext cx="127000" cy="441325"/>
            </p14:xfrm>
          </p:contentPart>
        </mc:Choice>
        <mc:Fallback xmlns="">
          <p:pic>
            <p:nvPicPr>
              <p:cNvPr id="160" name="墨迹 159"/>
            </p:nvPicPr>
            <p:blipFill>
              <a:blip r:embed="rId303"/>
            </p:blipFill>
            <p:spPr>
              <a:xfrm>
                <a:off x="6600825" y="2644775"/>
                <a:ext cx="127000" cy="441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4" p14:bwMode="auto">
            <p14:nvContentPartPr>
              <p14:cNvPr id="161" name="墨迹 160"/>
              <p14:cNvContentPartPr/>
              <p14:nvPr/>
            </p14:nvContentPartPr>
            <p14:xfrm>
              <a:off x="6791325" y="2508250"/>
              <a:ext cx="1851025" cy="323850"/>
            </p14:xfrm>
          </p:contentPart>
        </mc:Choice>
        <mc:Fallback xmlns="">
          <p:pic>
            <p:nvPicPr>
              <p:cNvPr id="161" name="墨迹 160"/>
            </p:nvPicPr>
            <p:blipFill>
              <a:blip r:embed="rId305"/>
            </p:blipFill>
            <p:spPr>
              <a:xfrm>
                <a:off x="6791325" y="2508250"/>
                <a:ext cx="1851025" cy="323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6" p14:bwMode="auto">
            <p14:nvContentPartPr>
              <p14:cNvPr id="162" name="墨迹 161"/>
              <p14:cNvContentPartPr/>
              <p14:nvPr/>
            </p14:nvContentPartPr>
            <p14:xfrm>
              <a:off x="9417050" y="3832225"/>
              <a:ext cx="92075" cy="203200"/>
            </p14:xfrm>
          </p:contentPart>
        </mc:Choice>
        <mc:Fallback xmlns="">
          <p:pic>
            <p:nvPicPr>
              <p:cNvPr id="162" name="墨迹 161"/>
            </p:nvPicPr>
            <p:blipFill>
              <a:blip r:embed="rId307"/>
            </p:blipFill>
            <p:spPr>
              <a:xfrm>
                <a:off x="9417050" y="3832225"/>
                <a:ext cx="92075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8" p14:bwMode="auto">
            <p14:nvContentPartPr>
              <p14:cNvPr id="163" name="墨迹 162"/>
              <p14:cNvContentPartPr/>
              <p14:nvPr/>
            </p14:nvContentPartPr>
            <p14:xfrm>
              <a:off x="9502775" y="3883025"/>
              <a:ext cx="123825" cy="149225"/>
            </p14:xfrm>
          </p:contentPart>
        </mc:Choice>
        <mc:Fallback xmlns="">
          <p:pic>
            <p:nvPicPr>
              <p:cNvPr id="163" name="墨迹 162"/>
            </p:nvPicPr>
            <p:blipFill>
              <a:blip r:embed="rId309"/>
            </p:blipFill>
            <p:spPr>
              <a:xfrm>
                <a:off x="9502775" y="3883025"/>
                <a:ext cx="123825" cy="149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0" p14:bwMode="auto">
            <p14:nvContentPartPr>
              <p14:cNvPr id="164" name="墨迹 163"/>
              <p14:cNvContentPartPr/>
              <p14:nvPr/>
            </p14:nvContentPartPr>
            <p14:xfrm>
              <a:off x="9699625" y="3902075"/>
              <a:ext cx="120650" cy="15875"/>
            </p14:xfrm>
          </p:contentPart>
        </mc:Choice>
        <mc:Fallback xmlns="">
          <p:pic>
            <p:nvPicPr>
              <p:cNvPr id="164" name="墨迹 163"/>
            </p:nvPicPr>
            <p:blipFill>
              <a:blip r:embed="rId311"/>
            </p:blipFill>
            <p:spPr>
              <a:xfrm>
                <a:off x="9699625" y="3902075"/>
                <a:ext cx="120650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2" p14:bwMode="auto">
            <p14:nvContentPartPr>
              <p14:cNvPr id="165" name="墨迹 164"/>
              <p14:cNvContentPartPr/>
              <p14:nvPr/>
            </p14:nvContentPartPr>
            <p14:xfrm>
              <a:off x="9747250" y="3860800"/>
              <a:ext cx="6350" cy="155575"/>
            </p14:xfrm>
          </p:contentPart>
        </mc:Choice>
        <mc:Fallback xmlns="">
          <p:pic>
            <p:nvPicPr>
              <p:cNvPr id="165" name="墨迹 164"/>
            </p:nvPicPr>
            <p:blipFill>
              <a:blip r:embed="rId313"/>
            </p:blipFill>
            <p:spPr>
              <a:xfrm>
                <a:off x="9747250" y="3860800"/>
                <a:ext cx="6350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4" p14:bwMode="auto">
            <p14:nvContentPartPr>
              <p14:cNvPr id="166" name="墨迹 165"/>
              <p14:cNvContentPartPr/>
              <p14:nvPr/>
            </p14:nvContentPartPr>
            <p14:xfrm>
              <a:off x="9842500" y="3825875"/>
              <a:ext cx="63500" cy="196850"/>
            </p14:xfrm>
          </p:contentPart>
        </mc:Choice>
        <mc:Fallback xmlns="">
          <p:pic>
            <p:nvPicPr>
              <p:cNvPr id="166" name="墨迹 165"/>
            </p:nvPicPr>
            <p:blipFill>
              <a:blip r:embed="rId315"/>
            </p:blipFill>
            <p:spPr>
              <a:xfrm>
                <a:off x="9842500" y="3825875"/>
                <a:ext cx="6350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6" p14:bwMode="auto">
            <p14:nvContentPartPr>
              <p14:cNvPr id="167" name="墨迹 166"/>
              <p14:cNvContentPartPr/>
              <p14:nvPr/>
            </p14:nvContentPartPr>
            <p14:xfrm>
              <a:off x="9852025" y="3822700"/>
              <a:ext cx="133350" cy="247650"/>
            </p14:xfrm>
          </p:contentPart>
        </mc:Choice>
        <mc:Fallback xmlns="">
          <p:pic>
            <p:nvPicPr>
              <p:cNvPr id="167" name="墨迹 166"/>
            </p:nvPicPr>
            <p:blipFill>
              <a:blip r:embed="rId317"/>
            </p:blipFill>
            <p:spPr>
              <a:xfrm>
                <a:off x="9852025" y="3822700"/>
                <a:ext cx="133350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8" p14:bwMode="auto">
            <p14:nvContentPartPr>
              <p14:cNvPr id="168" name="墨迹 167"/>
              <p14:cNvContentPartPr/>
              <p14:nvPr/>
            </p14:nvContentPartPr>
            <p14:xfrm>
              <a:off x="10061575" y="3810000"/>
              <a:ext cx="98425" cy="206375"/>
            </p14:xfrm>
          </p:contentPart>
        </mc:Choice>
        <mc:Fallback xmlns="">
          <p:pic>
            <p:nvPicPr>
              <p:cNvPr id="168" name="墨迹 167"/>
            </p:nvPicPr>
            <p:blipFill>
              <a:blip r:embed="rId319"/>
            </p:blipFill>
            <p:spPr>
              <a:xfrm>
                <a:off x="10061575" y="3810000"/>
                <a:ext cx="98425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0" p14:bwMode="auto">
            <p14:nvContentPartPr>
              <p14:cNvPr id="169" name="墨迹 168"/>
              <p14:cNvContentPartPr/>
              <p14:nvPr/>
            </p14:nvContentPartPr>
            <p14:xfrm>
              <a:off x="10071100" y="3822700"/>
              <a:ext cx="101600" cy="180975"/>
            </p14:xfrm>
          </p:contentPart>
        </mc:Choice>
        <mc:Fallback xmlns="">
          <p:pic>
            <p:nvPicPr>
              <p:cNvPr id="169" name="墨迹 168"/>
            </p:nvPicPr>
            <p:blipFill>
              <a:blip r:embed="rId321"/>
            </p:blipFill>
            <p:spPr>
              <a:xfrm>
                <a:off x="10071100" y="3822700"/>
                <a:ext cx="101600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2" p14:bwMode="auto">
            <p14:nvContentPartPr>
              <p14:cNvPr id="170" name="墨迹 169"/>
              <p14:cNvContentPartPr/>
              <p14:nvPr/>
            </p14:nvContentPartPr>
            <p14:xfrm>
              <a:off x="10017125" y="3879850"/>
              <a:ext cx="180975" cy="34925"/>
            </p14:xfrm>
          </p:contentPart>
        </mc:Choice>
        <mc:Fallback xmlns="">
          <p:pic>
            <p:nvPicPr>
              <p:cNvPr id="170" name="墨迹 169"/>
            </p:nvPicPr>
            <p:blipFill>
              <a:blip r:embed="rId323"/>
            </p:blipFill>
            <p:spPr>
              <a:xfrm>
                <a:off x="10017125" y="3879850"/>
                <a:ext cx="180975" cy="34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4" p14:bwMode="auto">
            <p14:nvContentPartPr>
              <p14:cNvPr id="171" name="墨迹 170"/>
              <p14:cNvContentPartPr/>
              <p14:nvPr/>
            </p14:nvContentPartPr>
            <p14:xfrm>
              <a:off x="10245725" y="3829050"/>
              <a:ext cx="149225" cy="180975"/>
            </p14:xfrm>
          </p:contentPart>
        </mc:Choice>
        <mc:Fallback xmlns="">
          <p:pic>
            <p:nvPicPr>
              <p:cNvPr id="171" name="墨迹 170"/>
            </p:nvPicPr>
            <p:blipFill>
              <a:blip r:embed="rId325"/>
            </p:blipFill>
            <p:spPr>
              <a:xfrm>
                <a:off x="10245725" y="3829050"/>
                <a:ext cx="149225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6" p14:bwMode="auto">
            <p14:nvContentPartPr>
              <p14:cNvPr id="172" name="墨迹 171"/>
              <p14:cNvContentPartPr/>
              <p14:nvPr/>
            </p14:nvContentPartPr>
            <p14:xfrm>
              <a:off x="2343150" y="3533775"/>
              <a:ext cx="2333625" cy="635000"/>
            </p14:xfrm>
          </p:contentPart>
        </mc:Choice>
        <mc:Fallback xmlns="">
          <p:pic>
            <p:nvPicPr>
              <p:cNvPr id="172" name="墨迹 171"/>
            </p:nvPicPr>
            <p:blipFill>
              <a:blip r:embed="rId327"/>
            </p:blipFill>
            <p:spPr>
              <a:xfrm>
                <a:off x="2343150" y="3533775"/>
                <a:ext cx="2333625" cy="635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8" p14:bwMode="auto">
            <p14:nvContentPartPr>
              <p14:cNvPr id="173" name="墨迹 172"/>
              <p14:cNvContentPartPr/>
              <p14:nvPr/>
            </p14:nvContentPartPr>
            <p14:xfrm>
              <a:off x="2082800" y="4333875"/>
              <a:ext cx="358775" cy="371475"/>
            </p14:xfrm>
          </p:contentPart>
        </mc:Choice>
        <mc:Fallback xmlns="">
          <p:pic>
            <p:nvPicPr>
              <p:cNvPr id="173" name="墨迹 172"/>
            </p:nvPicPr>
            <p:blipFill>
              <a:blip r:embed="rId329"/>
            </p:blipFill>
            <p:spPr>
              <a:xfrm>
                <a:off x="2082800" y="4333875"/>
                <a:ext cx="358775" cy="371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0" p14:bwMode="auto">
            <p14:nvContentPartPr>
              <p14:cNvPr id="174" name="墨迹 173"/>
              <p14:cNvContentPartPr/>
              <p14:nvPr/>
            </p14:nvContentPartPr>
            <p14:xfrm>
              <a:off x="2124075" y="4337050"/>
              <a:ext cx="209550" cy="504825"/>
            </p14:xfrm>
          </p:contentPart>
        </mc:Choice>
        <mc:Fallback xmlns="">
          <p:pic>
            <p:nvPicPr>
              <p:cNvPr id="174" name="墨迹 173"/>
            </p:nvPicPr>
            <p:blipFill>
              <a:blip r:embed="rId331"/>
            </p:blipFill>
            <p:spPr>
              <a:xfrm>
                <a:off x="2124075" y="4337050"/>
                <a:ext cx="209550" cy="504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2" p14:bwMode="auto">
            <p14:nvContentPartPr>
              <p14:cNvPr id="175" name="墨迹 174"/>
              <p14:cNvContentPartPr/>
              <p14:nvPr/>
            </p14:nvContentPartPr>
            <p14:xfrm>
              <a:off x="2727325" y="2520950"/>
              <a:ext cx="409575" cy="9525"/>
            </p14:xfrm>
          </p:contentPart>
        </mc:Choice>
        <mc:Fallback xmlns="">
          <p:pic>
            <p:nvPicPr>
              <p:cNvPr id="175" name="墨迹 174"/>
            </p:nvPicPr>
            <p:blipFill>
              <a:blip r:embed="rId333"/>
            </p:blipFill>
            <p:spPr>
              <a:xfrm>
                <a:off x="2727325" y="2520950"/>
                <a:ext cx="409575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4" p14:bwMode="auto">
            <p14:nvContentPartPr>
              <p14:cNvPr id="176" name="墨迹 175"/>
              <p14:cNvContentPartPr/>
              <p14:nvPr/>
            </p14:nvContentPartPr>
            <p14:xfrm>
              <a:off x="3127375" y="2441575"/>
              <a:ext cx="136525" cy="228600"/>
            </p14:xfrm>
          </p:contentPart>
        </mc:Choice>
        <mc:Fallback xmlns="">
          <p:pic>
            <p:nvPicPr>
              <p:cNvPr id="176" name="墨迹 175"/>
            </p:nvPicPr>
            <p:blipFill>
              <a:blip r:embed="rId335"/>
            </p:blipFill>
            <p:spPr>
              <a:xfrm>
                <a:off x="3127375" y="2441575"/>
                <a:ext cx="136525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6" p14:bwMode="auto">
            <p14:nvContentPartPr>
              <p14:cNvPr id="177" name="墨迹 176"/>
              <p14:cNvContentPartPr/>
              <p14:nvPr/>
            </p14:nvContentPartPr>
            <p14:xfrm>
              <a:off x="3286125" y="2517775"/>
              <a:ext cx="79375" cy="12700"/>
            </p14:xfrm>
          </p:contentPart>
        </mc:Choice>
        <mc:Fallback xmlns="">
          <p:pic>
            <p:nvPicPr>
              <p:cNvPr id="177" name="墨迹 176"/>
            </p:nvPicPr>
            <p:blipFill>
              <a:blip r:embed="rId337"/>
            </p:blipFill>
            <p:spPr>
              <a:xfrm>
                <a:off x="3286125" y="2517775"/>
                <a:ext cx="79375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8" p14:bwMode="auto">
            <p14:nvContentPartPr>
              <p14:cNvPr id="178" name="墨迹 177"/>
              <p14:cNvContentPartPr/>
              <p14:nvPr/>
            </p14:nvContentPartPr>
            <p14:xfrm>
              <a:off x="3333750" y="2444750"/>
              <a:ext cx="19050" cy="200025"/>
            </p14:xfrm>
          </p:contentPart>
        </mc:Choice>
        <mc:Fallback xmlns="">
          <p:pic>
            <p:nvPicPr>
              <p:cNvPr id="178" name="墨迹 177"/>
            </p:nvPicPr>
            <p:blipFill>
              <a:blip r:embed="rId339"/>
            </p:blipFill>
            <p:spPr>
              <a:xfrm>
                <a:off x="3333750" y="2444750"/>
                <a:ext cx="19050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0" p14:bwMode="auto">
            <p14:nvContentPartPr>
              <p14:cNvPr id="179" name="墨迹 178"/>
              <p14:cNvContentPartPr/>
              <p14:nvPr/>
            </p14:nvContentPartPr>
            <p14:xfrm>
              <a:off x="3422650" y="2295525"/>
              <a:ext cx="95250" cy="342900"/>
            </p14:xfrm>
          </p:contentPart>
        </mc:Choice>
        <mc:Fallback xmlns="">
          <p:pic>
            <p:nvPicPr>
              <p:cNvPr id="179" name="墨迹 178"/>
            </p:nvPicPr>
            <p:blipFill>
              <a:blip r:embed="rId341"/>
            </p:blipFill>
            <p:spPr>
              <a:xfrm>
                <a:off x="3422650" y="2295525"/>
                <a:ext cx="95250" cy="342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2" p14:bwMode="auto">
            <p14:nvContentPartPr>
              <p14:cNvPr id="180" name="墨迹 179"/>
              <p14:cNvContentPartPr/>
              <p14:nvPr/>
            </p14:nvContentPartPr>
            <p14:xfrm>
              <a:off x="3613150" y="2368550"/>
              <a:ext cx="79375" cy="177800"/>
            </p14:xfrm>
          </p:contentPart>
        </mc:Choice>
        <mc:Fallback xmlns="">
          <p:pic>
            <p:nvPicPr>
              <p:cNvPr id="180" name="墨迹 179"/>
            </p:nvPicPr>
            <p:blipFill>
              <a:blip r:embed="rId343"/>
            </p:blipFill>
            <p:spPr>
              <a:xfrm>
                <a:off x="3613150" y="2368550"/>
                <a:ext cx="79375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4" p14:bwMode="auto">
            <p14:nvContentPartPr>
              <p14:cNvPr id="181" name="墨迹 180"/>
              <p14:cNvContentPartPr/>
              <p14:nvPr/>
            </p14:nvContentPartPr>
            <p14:xfrm>
              <a:off x="3594100" y="2339975"/>
              <a:ext cx="104775" cy="263525"/>
            </p14:xfrm>
          </p:contentPart>
        </mc:Choice>
        <mc:Fallback xmlns="">
          <p:pic>
            <p:nvPicPr>
              <p:cNvPr id="181" name="墨迹 180"/>
            </p:nvPicPr>
            <p:blipFill>
              <a:blip r:embed="rId345"/>
            </p:blipFill>
            <p:spPr>
              <a:xfrm>
                <a:off x="3594100" y="2339975"/>
                <a:ext cx="104775" cy="263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6" p14:bwMode="auto">
            <p14:nvContentPartPr>
              <p14:cNvPr id="182" name="墨迹 181"/>
              <p14:cNvContentPartPr/>
              <p14:nvPr/>
            </p14:nvContentPartPr>
            <p14:xfrm>
              <a:off x="3578225" y="2432050"/>
              <a:ext cx="155575" cy="31750"/>
            </p14:xfrm>
          </p:contentPart>
        </mc:Choice>
        <mc:Fallback xmlns="">
          <p:pic>
            <p:nvPicPr>
              <p:cNvPr id="182" name="墨迹 181"/>
            </p:nvPicPr>
            <p:blipFill>
              <a:blip r:embed="rId347"/>
            </p:blipFill>
            <p:spPr>
              <a:xfrm>
                <a:off x="3578225" y="2432050"/>
                <a:ext cx="155575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8" p14:bwMode="auto">
            <p14:nvContentPartPr>
              <p14:cNvPr id="183" name="墨迹 182"/>
              <p14:cNvContentPartPr/>
              <p14:nvPr/>
            </p14:nvContentPartPr>
            <p14:xfrm>
              <a:off x="3752850" y="2346325"/>
              <a:ext cx="133350" cy="212725"/>
            </p14:xfrm>
          </p:contentPart>
        </mc:Choice>
        <mc:Fallback xmlns="">
          <p:pic>
            <p:nvPicPr>
              <p:cNvPr id="183" name="墨迹 182"/>
            </p:nvPicPr>
            <p:blipFill>
              <a:blip r:embed="rId349"/>
            </p:blipFill>
            <p:spPr>
              <a:xfrm>
                <a:off x="3752850" y="2346325"/>
                <a:ext cx="133350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0" p14:bwMode="auto">
            <p14:nvContentPartPr>
              <p14:cNvPr id="184" name="墨迹 183"/>
              <p14:cNvContentPartPr/>
              <p14:nvPr/>
            </p14:nvContentPartPr>
            <p14:xfrm>
              <a:off x="3898900" y="2254250"/>
              <a:ext cx="142875" cy="450850"/>
            </p14:xfrm>
          </p:contentPart>
        </mc:Choice>
        <mc:Fallback xmlns="">
          <p:pic>
            <p:nvPicPr>
              <p:cNvPr id="184" name="墨迹 183"/>
            </p:nvPicPr>
            <p:blipFill>
              <a:blip r:embed="rId351"/>
            </p:blipFill>
            <p:spPr>
              <a:xfrm>
                <a:off x="3898900" y="2254250"/>
                <a:ext cx="142875" cy="450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2" p14:bwMode="auto">
            <p14:nvContentPartPr>
              <p14:cNvPr id="185" name="墨迹 184"/>
              <p14:cNvContentPartPr/>
              <p14:nvPr/>
            </p14:nvContentPartPr>
            <p14:xfrm>
              <a:off x="3400425" y="2178050"/>
              <a:ext cx="133350" cy="635000"/>
            </p14:xfrm>
          </p:contentPart>
        </mc:Choice>
        <mc:Fallback xmlns="">
          <p:pic>
            <p:nvPicPr>
              <p:cNvPr id="185" name="墨迹 184"/>
            </p:nvPicPr>
            <p:blipFill>
              <a:blip r:embed="rId353"/>
            </p:blipFill>
            <p:spPr>
              <a:xfrm>
                <a:off x="3400425" y="2178050"/>
                <a:ext cx="133350" cy="635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4" p14:bwMode="auto">
            <p14:nvContentPartPr>
              <p14:cNvPr id="186" name="墨迹 185"/>
              <p14:cNvContentPartPr/>
              <p14:nvPr/>
            </p14:nvContentPartPr>
            <p14:xfrm>
              <a:off x="3692525" y="2574925"/>
              <a:ext cx="342900" cy="425450"/>
            </p14:xfrm>
          </p:contentPart>
        </mc:Choice>
        <mc:Fallback xmlns="">
          <p:pic>
            <p:nvPicPr>
              <p:cNvPr id="186" name="墨迹 185"/>
            </p:nvPicPr>
            <p:blipFill>
              <a:blip r:embed="rId355"/>
            </p:blipFill>
            <p:spPr>
              <a:xfrm>
                <a:off x="3692525" y="2574925"/>
                <a:ext cx="342900" cy="425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6" p14:bwMode="auto">
            <p14:nvContentPartPr>
              <p14:cNvPr id="187" name="墨迹 186"/>
              <p14:cNvContentPartPr/>
              <p14:nvPr/>
            </p14:nvContentPartPr>
            <p14:xfrm>
              <a:off x="2660650" y="1619250"/>
              <a:ext cx="320675" cy="85725"/>
            </p14:xfrm>
          </p:contentPart>
        </mc:Choice>
        <mc:Fallback xmlns="">
          <p:pic>
            <p:nvPicPr>
              <p:cNvPr id="187" name="墨迹 186"/>
            </p:nvPicPr>
            <p:blipFill>
              <a:blip r:embed="rId357"/>
            </p:blipFill>
            <p:spPr>
              <a:xfrm>
                <a:off x="2660650" y="1619250"/>
                <a:ext cx="320675" cy="85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8" p14:bwMode="auto">
            <p14:nvContentPartPr>
              <p14:cNvPr id="188" name="墨迹 187"/>
              <p14:cNvContentPartPr/>
              <p14:nvPr/>
            </p14:nvContentPartPr>
            <p14:xfrm>
              <a:off x="3111500" y="1565275"/>
              <a:ext cx="85725" cy="15875"/>
            </p14:xfrm>
          </p:contentPart>
        </mc:Choice>
        <mc:Fallback xmlns="">
          <p:pic>
            <p:nvPicPr>
              <p:cNvPr id="188" name="墨迹 187"/>
            </p:nvPicPr>
            <p:blipFill>
              <a:blip r:embed="rId359"/>
            </p:blipFill>
            <p:spPr>
              <a:xfrm>
                <a:off x="3111500" y="1565275"/>
                <a:ext cx="85725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0" p14:bwMode="auto">
            <p14:nvContentPartPr>
              <p14:cNvPr id="189" name="墨迹 188"/>
              <p14:cNvContentPartPr/>
              <p14:nvPr/>
            </p14:nvContentPartPr>
            <p14:xfrm>
              <a:off x="3155950" y="1476375"/>
              <a:ext cx="6350" cy="360"/>
            </p14:xfrm>
          </p:contentPart>
        </mc:Choice>
        <mc:Fallback xmlns="">
          <p:pic>
            <p:nvPicPr>
              <p:cNvPr id="189" name="墨迹 188"/>
            </p:nvPicPr>
            <p:blipFill>
              <a:blip r:embed="rId164"/>
            </p:blipFill>
            <p:spPr>
              <a:xfrm>
                <a:off x="3155950" y="14763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1" p14:bwMode="auto">
            <p14:nvContentPartPr>
              <p14:cNvPr id="190" name="墨迹 189"/>
              <p14:cNvContentPartPr/>
              <p14:nvPr/>
            </p14:nvContentPartPr>
            <p14:xfrm>
              <a:off x="3159125" y="1476375"/>
              <a:ext cx="25400" cy="206375"/>
            </p14:xfrm>
          </p:contentPart>
        </mc:Choice>
        <mc:Fallback xmlns="">
          <p:pic>
            <p:nvPicPr>
              <p:cNvPr id="190" name="墨迹 189"/>
            </p:nvPicPr>
            <p:blipFill>
              <a:blip r:embed="rId362"/>
            </p:blipFill>
            <p:spPr>
              <a:xfrm>
                <a:off x="3159125" y="1476375"/>
                <a:ext cx="25400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3" p14:bwMode="auto">
            <p14:nvContentPartPr>
              <p14:cNvPr id="191" name="墨迹 190"/>
              <p14:cNvContentPartPr/>
              <p14:nvPr/>
            </p14:nvContentPartPr>
            <p14:xfrm>
              <a:off x="3136900" y="1597025"/>
              <a:ext cx="85725" cy="6350"/>
            </p14:xfrm>
          </p:contentPart>
        </mc:Choice>
        <mc:Fallback xmlns="">
          <p:pic>
            <p:nvPicPr>
              <p:cNvPr id="191" name="墨迹 190"/>
            </p:nvPicPr>
            <p:blipFill>
              <a:blip r:embed="rId364"/>
            </p:blipFill>
            <p:spPr>
              <a:xfrm>
                <a:off x="3136900" y="1597025"/>
                <a:ext cx="85725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5" p14:bwMode="auto">
            <p14:nvContentPartPr>
              <p14:cNvPr id="192" name="墨迹 191"/>
              <p14:cNvContentPartPr/>
              <p14:nvPr/>
            </p14:nvContentPartPr>
            <p14:xfrm>
              <a:off x="3124200" y="1597025"/>
              <a:ext cx="142875" cy="12700"/>
            </p14:xfrm>
          </p:contentPart>
        </mc:Choice>
        <mc:Fallback xmlns="">
          <p:pic>
            <p:nvPicPr>
              <p:cNvPr id="192" name="墨迹 191"/>
            </p:nvPicPr>
            <p:blipFill>
              <a:blip r:embed="rId366"/>
            </p:blipFill>
            <p:spPr>
              <a:xfrm>
                <a:off x="3124200" y="1597025"/>
                <a:ext cx="142875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7" p14:bwMode="auto">
            <p14:nvContentPartPr>
              <p14:cNvPr id="193" name="墨迹 192"/>
              <p14:cNvContentPartPr/>
              <p14:nvPr/>
            </p14:nvContentPartPr>
            <p14:xfrm>
              <a:off x="3133725" y="1568450"/>
              <a:ext cx="114300" cy="22225"/>
            </p14:xfrm>
          </p:contentPart>
        </mc:Choice>
        <mc:Fallback xmlns="">
          <p:pic>
            <p:nvPicPr>
              <p:cNvPr id="193" name="墨迹 192"/>
            </p:nvPicPr>
            <p:blipFill>
              <a:blip r:embed="rId368"/>
            </p:blipFill>
            <p:spPr>
              <a:xfrm>
                <a:off x="3133725" y="1568450"/>
                <a:ext cx="114300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9" p14:bwMode="auto">
            <p14:nvContentPartPr>
              <p14:cNvPr id="194" name="墨迹 193"/>
              <p14:cNvContentPartPr/>
              <p14:nvPr/>
            </p14:nvContentPartPr>
            <p14:xfrm>
              <a:off x="3387725" y="1495425"/>
              <a:ext cx="130175" cy="158750"/>
            </p14:xfrm>
          </p:contentPart>
        </mc:Choice>
        <mc:Fallback xmlns="">
          <p:pic>
            <p:nvPicPr>
              <p:cNvPr id="194" name="墨迹 193"/>
            </p:nvPicPr>
            <p:blipFill>
              <a:blip r:embed="rId370"/>
            </p:blipFill>
            <p:spPr>
              <a:xfrm>
                <a:off x="3387725" y="1495425"/>
                <a:ext cx="130175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1" p14:bwMode="auto">
            <p14:nvContentPartPr>
              <p14:cNvPr id="195" name="墨迹 194"/>
              <p14:cNvContentPartPr/>
              <p14:nvPr/>
            </p14:nvContentPartPr>
            <p14:xfrm>
              <a:off x="3667125" y="1466850"/>
              <a:ext cx="76200" cy="146050"/>
            </p14:xfrm>
          </p:contentPart>
        </mc:Choice>
        <mc:Fallback xmlns="">
          <p:pic>
            <p:nvPicPr>
              <p:cNvPr id="195" name="墨迹 194"/>
            </p:nvPicPr>
            <p:blipFill>
              <a:blip r:embed="rId372"/>
            </p:blipFill>
            <p:spPr>
              <a:xfrm>
                <a:off x="3667125" y="1466850"/>
                <a:ext cx="7620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3" p14:bwMode="auto">
            <p14:nvContentPartPr>
              <p14:cNvPr id="196" name="墨迹 195"/>
              <p14:cNvContentPartPr/>
              <p14:nvPr/>
            </p14:nvContentPartPr>
            <p14:xfrm>
              <a:off x="3359150" y="1387475"/>
              <a:ext cx="247650" cy="263525"/>
            </p14:xfrm>
          </p:contentPart>
        </mc:Choice>
        <mc:Fallback xmlns="">
          <p:pic>
            <p:nvPicPr>
              <p:cNvPr id="196" name="墨迹 195"/>
            </p:nvPicPr>
            <p:blipFill>
              <a:blip r:embed="rId374"/>
            </p:blipFill>
            <p:spPr>
              <a:xfrm>
                <a:off x="3359150" y="1387475"/>
                <a:ext cx="247650" cy="263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5" p14:bwMode="auto">
            <p14:nvContentPartPr>
              <p14:cNvPr id="197" name="墨迹 196"/>
              <p14:cNvContentPartPr/>
              <p14:nvPr/>
            </p14:nvContentPartPr>
            <p14:xfrm>
              <a:off x="3384550" y="1517650"/>
              <a:ext cx="6350" cy="360"/>
            </p14:xfrm>
          </p:contentPart>
        </mc:Choice>
        <mc:Fallback xmlns="">
          <p:pic>
            <p:nvPicPr>
              <p:cNvPr id="197" name="墨迹 196"/>
            </p:nvPicPr>
            <p:blipFill>
              <a:blip r:embed="rId164"/>
            </p:blipFill>
            <p:spPr>
              <a:xfrm>
                <a:off x="3384550" y="15176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6" p14:bwMode="auto">
            <p14:nvContentPartPr>
              <p14:cNvPr id="198" name="墨迹 197"/>
              <p14:cNvContentPartPr/>
              <p14:nvPr/>
            </p14:nvContentPartPr>
            <p14:xfrm>
              <a:off x="3381375" y="1517650"/>
              <a:ext cx="190500" cy="146050"/>
            </p14:xfrm>
          </p:contentPart>
        </mc:Choice>
        <mc:Fallback xmlns="">
          <p:pic>
            <p:nvPicPr>
              <p:cNvPr id="198" name="墨迹 197"/>
            </p:nvPicPr>
            <p:blipFill>
              <a:blip r:embed="rId377"/>
            </p:blipFill>
            <p:spPr>
              <a:xfrm>
                <a:off x="3381375" y="1517650"/>
                <a:ext cx="19050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8" p14:bwMode="auto">
            <p14:nvContentPartPr>
              <p14:cNvPr id="199" name="墨迹 198"/>
              <p14:cNvContentPartPr/>
              <p14:nvPr/>
            </p14:nvContentPartPr>
            <p14:xfrm>
              <a:off x="3644900" y="1470025"/>
              <a:ext cx="92075" cy="158750"/>
            </p14:xfrm>
          </p:contentPart>
        </mc:Choice>
        <mc:Fallback xmlns="">
          <p:pic>
            <p:nvPicPr>
              <p:cNvPr id="199" name="墨迹 198"/>
            </p:nvPicPr>
            <p:blipFill>
              <a:blip r:embed="rId379"/>
            </p:blipFill>
            <p:spPr>
              <a:xfrm>
                <a:off x="3644900" y="1470025"/>
                <a:ext cx="92075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0" p14:bwMode="auto">
            <p14:nvContentPartPr>
              <p14:cNvPr id="200" name="墨迹 199"/>
              <p14:cNvContentPartPr/>
              <p14:nvPr/>
            </p14:nvContentPartPr>
            <p14:xfrm>
              <a:off x="3597275" y="1492250"/>
              <a:ext cx="225425" cy="9525"/>
            </p14:xfrm>
          </p:contentPart>
        </mc:Choice>
        <mc:Fallback xmlns="">
          <p:pic>
            <p:nvPicPr>
              <p:cNvPr id="200" name="墨迹 199"/>
            </p:nvPicPr>
            <p:blipFill>
              <a:blip r:embed="rId381"/>
            </p:blipFill>
            <p:spPr>
              <a:xfrm>
                <a:off x="3597275" y="1492250"/>
                <a:ext cx="225425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2" p14:bwMode="auto">
            <p14:nvContentPartPr>
              <p14:cNvPr id="201" name="墨迹 200"/>
              <p14:cNvContentPartPr/>
              <p14:nvPr/>
            </p14:nvContentPartPr>
            <p14:xfrm>
              <a:off x="8397875" y="1127125"/>
              <a:ext cx="219075" cy="53975"/>
            </p14:xfrm>
          </p:contentPart>
        </mc:Choice>
        <mc:Fallback xmlns="">
          <p:pic>
            <p:nvPicPr>
              <p:cNvPr id="201" name="墨迹 200"/>
            </p:nvPicPr>
            <p:blipFill>
              <a:blip r:embed="rId383"/>
            </p:blipFill>
            <p:spPr>
              <a:xfrm>
                <a:off x="8397875" y="1127125"/>
                <a:ext cx="219075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4" p14:bwMode="auto">
            <p14:nvContentPartPr>
              <p14:cNvPr id="202" name="墨迹 201"/>
              <p14:cNvContentPartPr/>
              <p14:nvPr/>
            </p14:nvContentPartPr>
            <p14:xfrm>
              <a:off x="8509000" y="1082675"/>
              <a:ext cx="9525" cy="158750"/>
            </p14:xfrm>
          </p:contentPart>
        </mc:Choice>
        <mc:Fallback xmlns="">
          <p:pic>
            <p:nvPicPr>
              <p:cNvPr id="202" name="墨迹 201"/>
            </p:nvPicPr>
            <p:blipFill>
              <a:blip r:embed="rId385"/>
            </p:blipFill>
            <p:spPr>
              <a:xfrm>
                <a:off x="8509000" y="1082675"/>
                <a:ext cx="9525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6" p14:bwMode="auto">
            <p14:nvContentPartPr>
              <p14:cNvPr id="203" name="墨迹 202"/>
              <p14:cNvContentPartPr/>
              <p14:nvPr/>
            </p14:nvContentPartPr>
            <p14:xfrm>
              <a:off x="8734425" y="1079500"/>
              <a:ext cx="130175" cy="139700"/>
            </p14:xfrm>
          </p:contentPart>
        </mc:Choice>
        <mc:Fallback xmlns="">
          <p:pic>
            <p:nvPicPr>
              <p:cNvPr id="203" name="墨迹 202"/>
            </p:nvPicPr>
            <p:blipFill>
              <a:blip r:embed="rId387"/>
            </p:blipFill>
            <p:spPr>
              <a:xfrm>
                <a:off x="8734425" y="1079500"/>
                <a:ext cx="130175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8" p14:bwMode="auto">
            <p14:nvContentPartPr>
              <p14:cNvPr id="204" name="墨迹 203"/>
              <p14:cNvContentPartPr/>
              <p14:nvPr/>
            </p14:nvContentPartPr>
            <p14:xfrm>
              <a:off x="8969375" y="1069975"/>
              <a:ext cx="155575" cy="155575"/>
            </p14:xfrm>
          </p:contentPart>
        </mc:Choice>
        <mc:Fallback xmlns="">
          <p:pic>
            <p:nvPicPr>
              <p:cNvPr id="204" name="墨迹 203"/>
            </p:nvPicPr>
            <p:blipFill>
              <a:blip r:embed="rId389"/>
            </p:blipFill>
            <p:spPr>
              <a:xfrm>
                <a:off x="8969375" y="1069975"/>
                <a:ext cx="155575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0" p14:bwMode="auto">
            <p14:nvContentPartPr>
              <p14:cNvPr id="205" name="墨迹 204"/>
              <p14:cNvContentPartPr/>
              <p14:nvPr/>
            </p14:nvContentPartPr>
            <p14:xfrm>
              <a:off x="8997950" y="1044575"/>
              <a:ext cx="123825" cy="152400"/>
            </p14:xfrm>
          </p:contentPart>
        </mc:Choice>
        <mc:Fallback xmlns="">
          <p:pic>
            <p:nvPicPr>
              <p:cNvPr id="205" name="墨迹 204"/>
            </p:nvPicPr>
            <p:blipFill>
              <a:blip r:embed="rId391"/>
            </p:blipFill>
            <p:spPr>
              <a:xfrm>
                <a:off x="8997950" y="1044575"/>
                <a:ext cx="123825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2" p14:bwMode="auto">
            <p14:nvContentPartPr>
              <p14:cNvPr id="206" name="墨迹 205"/>
              <p14:cNvContentPartPr/>
              <p14:nvPr/>
            </p14:nvContentPartPr>
            <p14:xfrm>
              <a:off x="8934450" y="1120775"/>
              <a:ext cx="234950" cy="6350"/>
            </p14:xfrm>
          </p:contentPart>
        </mc:Choice>
        <mc:Fallback xmlns="">
          <p:pic>
            <p:nvPicPr>
              <p:cNvPr id="206" name="墨迹 205"/>
            </p:nvPicPr>
            <p:blipFill>
              <a:blip r:embed="rId393"/>
            </p:blipFill>
            <p:spPr>
              <a:xfrm>
                <a:off x="8934450" y="1120775"/>
                <a:ext cx="2349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4" p14:bwMode="auto">
            <p14:nvContentPartPr>
              <p14:cNvPr id="207" name="墨迹 206"/>
              <p14:cNvContentPartPr/>
              <p14:nvPr/>
            </p14:nvContentPartPr>
            <p14:xfrm>
              <a:off x="9394825" y="955675"/>
              <a:ext cx="165100" cy="282575"/>
            </p14:xfrm>
          </p:contentPart>
        </mc:Choice>
        <mc:Fallback xmlns="">
          <p:pic>
            <p:nvPicPr>
              <p:cNvPr id="207" name="墨迹 206"/>
            </p:nvPicPr>
            <p:blipFill>
              <a:blip r:embed="rId395"/>
            </p:blipFill>
            <p:spPr>
              <a:xfrm>
                <a:off x="9394825" y="955675"/>
                <a:ext cx="165100" cy="282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6" p14:bwMode="auto">
            <p14:nvContentPartPr>
              <p14:cNvPr id="208" name="墨迹 207"/>
              <p14:cNvContentPartPr/>
              <p14:nvPr/>
            </p14:nvContentPartPr>
            <p14:xfrm>
              <a:off x="9239250" y="984250"/>
              <a:ext cx="330200" cy="317500"/>
            </p14:xfrm>
          </p:contentPart>
        </mc:Choice>
        <mc:Fallback xmlns="">
          <p:pic>
            <p:nvPicPr>
              <p:cNvPr id="208" name="墨迹 207"/>
            </p:nvPicPr>
            <p:blipFill>
              <a:blip r:embed="rId397"/>
            </p:blipFill>
            <p:spPr>
              <a:xfrm>
                <a:off x="9239250" y="984250"/>
                <a:ext cx="330200" cy="317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8" p14:bwMode="auto">
            <p14:nvContentPartPr>
              <p14:cNvPr id="209" name="墨迹 208"/>
              <p14:cNvContentPartPr/>
              <p14:nvPr/>
            </p14:nvContentPartPr>
            <p14:xfrm>
              <a:off x="3844925" y="1320800"/>
              <a:ext cx="425450" cy="511175"/>
            </p14:xfrm>
          </p:contentPart>
        </mc:Choice>
        <mc:Fallback xmlns="">
          <p:pic>
            <p:nvPicPr>
              <p:cNvPr id="209" name="墨迹 208"/>
            </p:nvPicPr>
            <p:blipFill>
              <a:blip r:embed="rId399"/>
            </p:blipFill>
            <p:spPr>
              <a:xfrm>
                <a:off x="3844925" y="1320800"/>
                <a:ext cx="425450" cy="511175"/>
              </a:xfrm>
              <a:prstGeom prst="rect"/>
            </p:spPr>
          </p:pic>
        </mc:Fallback>
      </mc:AlternateContent>
    </p:spTree>
    <p:custDataLst>
      <p:tags r:id="rId400"/>
    </p:custData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02-3 </a:t>
            </a:r>
            <a:r>
              <a:rPr lang="zh-CN" altLang="en-US"/>
              <a:t>运算符的优先级</a:t>
            </a:r>
            <a:r>
              <a:rPr lang="en-US" altLang="zh-CN">
                <a:sym typeface="+mn-ea"/>
              </a:rPr>
              <a:t> / Priorities of operators</a:t>
            </a:r>
            <a:br>
              <a:rPr lang="en-US" altLang="zh-CN">
                <a:sym typeface="+mn-ea"/>
              </a:rPr>
            </a:br>
            <a:r>
              <a:rPr lang="zh-CN" altLang="en-US" sz="2700">
                <a:sym typeface="+mn-ea"/>
              </a:rPr>
              <a:t>（</a:t>
            </a:r>
            <a:r>
              <a:rPr lang="en-US" altLang="zh-CN" sz="2700">
                <a:sym typeface="+mn-ea"/>
              </a:rPr>
              <a:t>2</a:t>
            </a:r>
            <a:r>
              <a:rPr lang="zh-CN" altLang="en-US" sz="2700">
                <a:sym typeface="+mn-ea"/>
              </a:rPr>
              <a:t>）语法分析与运算符优先级</a:t>
            </a:r>
            <a:r>
              <a:rPr lang="en-US" altLang="zh-CN" sz="2700">
                <a:sym typeface="+mn-ea"/>
              </a:rPr>
              <a:t>/Syntax analysis &amp; priorities</a:t>
            </a:r>
            <a:endParaRPr lang="en-US" altLang="zh-CN" sz="270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4331970"/>
            <a:ext cx="2525395" cy="1034415"/>
          </a:xfrm>
          <a:solidFill>
            <a:schemeClr val="accent3">
              <a:lumMod val="40000"/>
              <a:lumOff val="60000"/>
            </a:schemeClr>
          </a:solidFill>
        </p:spPr>
        <p:txBody>
          <a:bodyPr/>
          <a:p>
            <a:r>
              <a:rPr 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E+E | E*E | id</a:t>
            </a:r>
            <a:endParaRPr lang="en-US" altLang="zh-CN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id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’a’ | ‘b’ | ‘c’</a:t>
            </a:r>
            <a:endParaRPr lang="en-US" altLang="zh-CN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/>
        </p:nvSpPr>
        <p:spPr>
          <a:xfrm>
            <a:off x="3422015" y="1791970"/>
            <a:ext cx="8489950" cy="214122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lIns="90000" tIns="46800" rIns="90000" bIns="46800" rtlCol="0">
            <a:normAutofit fontScale="90000"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即使文法包含了优先级，也不代表语法分析器能够很好处理优先级。</a:t>
            </a:r>
            <a:endParaRPr lang="zh-CN" altLang="en-US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Although grammar is defined with priority constraints, this does not means that syntax analysis algorithm could deal with priorities of operators easily.</a:t>
            </a:r>
            <a:endParaRPr lang="en-US" altLang="zh-CN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相关内容见语法分析部分的内容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/ See syntax analysis parts of this course.</a:t>
            </a:r>
            <a:endParaRPr lang="en-US" altLang="zh-CN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内容占位符 2"/>
          <p:cNvSpPr>
            <a:spLocks noGrp="1"/>
          </p:cNvSpPr>
          <p:nvPr/>
        </p:nvSpPr>
        <p:spPr>
          <a:xfrm>
            <a:off x="608330" y="1791970"/>
            <a:ext cx="2525395" cy="2141220"/>
          </a:xfrm>
          <a:prstGeom prst="rect">
            <a:avLst/>
          </a:prstGeom>
          <a:solidFill>
            <a:schemeClr val="accent4"/>
          </a:solidFill>
        </p:spPr>
        <p:txBody>
          <a:bodyPr vert="horz" lIns="90000" tIns="46800" rIns="90000" bIns="46800" rtlCol="0">
            <a:normAutofit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E+T | T</a:t>
            </a:r>
            <a:endParaRPr lang="en-US" altLang="zh-CN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T*F | F</a:t>
            </a:r>
            <a:endParaRPr lang="en-US" altLang="zh-CN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F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id</a:t>
            </a:r>
            <a:endParaRPr lang="en-US" altLang="zh-CN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id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’a’ | ‘b’ | ‘c’</a:t>
            </a:r>
            <a:endParaRPr lang="en-US" altLang="zh-CN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8" name="内容占位符 2"/>
          <p:cNvSpPr>
            <a:spLocks noGrp="1"/>
          </p:cNvSpPr>
          <p:nvPr/>
        </p:nvSpPr>
        <p:spPr>
          <a:xfrm>
            <a:off x="3302635" y="4331970"/>
            <a:ext cx="8489950" cy="103441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lIns="90000" tIns="46800" rIns="90000" bIns="46800" rtlCol="0">
            <a:normAutofit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二义性文法也可以处理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优先级。</a:t>
            </a:r>
            <a:endParaRPr lang="zh-CN" altLang="en-US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Ambiguous grammar could deal with operators’ priorities too.</a:t>
            </a:r>
            <a:endParaRPr lang="en-US" altLang="zh-CN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9" name="墨迹 8"/>
              <p14:cNvContentPartPr/>
              <p14:nvPr/>
            </p14:nvContentPartPr>
            <p14:xfrm>
              <a:off x="2359025" y="1593850"/>
              <a:ext cx="117475" cy="358775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2"/>
            </p:blipFill>
            <p:spPr>
              <a:xfrm>
                <a:off x="2359025" y="1593850"/>
                <a:ext cx="117475" cy="358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10" name="墨迹 9"/>
              <p14:cNvContentPartPr/>
              <p14:nvPr/>
            </p14:nvContentPartPr>
            <p14:xfrm>
              <a:off x="2501900" y="1670050"/>
              <a:ext cx="127000" cy="92075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4"/>
            </p:blipFill>
            <p:spPr>
              <a:xfrm>
                <a:off x="2501900" y="1670050"/>
                <a:ext cx="127000" cy="92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11" name="墨迹 10"/>
              <p14:cNvContentPartPr/>
              <p14:nvPr/>
            </p14:nvContentPartPr>
            <p14:xfrm>
              <a:off x="2505075" y="1603375"/>
              <a:ext cx="165100" cy="282575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6"/>
            </p:blipFill>
            <p:spPr>
              <a:xfrm>
                <a:off x="2505075" y="1603375"/>
                <a:ext cx="165100" cy="282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12" name="墨迹 11"/>
              <p14:cNvContentPartPr/>
              <p14:nvPr/>
            </p14:nvContentPartPr>
            <p14:xfrm>
              <a:off x="2628900" y="1593850"/>
              <a:ext cx="6350" cy="36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8"/>
            </p:blipFill>
            <p:spPr>
              <a:xfrm>
                <a:off x="2628900" y="15938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13" name="墨迹 12"/>
              <p14:cNvContentPartPr/>
              <p14:nvPr/>
            </p14:nvContentPartPr>
            <p14:xfrm>
              <a:off x="2717800" y="1527175"/>
              <a:ext cx="260350" cy="285750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10"/>
            </p:blipFill>
            <p:spPr>
              <a:xfrm>
                <a:off x="2717800" y="1527175"/>
                <a:ext cx="260350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14" name="墨迹 13"/>
              <p14:cNvContentPartPr/>
              <p14:nvPr/>
            </p14:nvContentPartPr>
            <p14:xfrm>
              <a:off x="2949575" y="1485900"/>
              <a:ext cx="241300" cy="38735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12"/>
            </p:blipFill>
            <p:spPr>
              <a:xfrm>
                <a:off x="2949575" y="1485900"/>
                <a:ext cx="241300" cy="387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15" name="墨迹 14"/>
              <p14:cNvContentPartPr/>
              <p14:nvPr/>
            </p14:nvContentPartPr>
            <p14:xfrm>
              <a:off x="3048000" y="1660525"/>
              <a:ext cx="184150" cy="142875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14"/>
            </p:blipFill>
            <p:spPr>
              <a:xfrm>
                <a:off x="3048000" y="1660525"/>
                <a:ext cx="184150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6" name="墨迹 15"/>
              <p14:cNvContentPartPr/>
              <p14:nvPr/>
            </p14:nvContentPartPr>
            <p14:xfrm>
              <a:off x="3292475" y="1330325"/>
              <a:ext cx="238125" cy="43180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16"/>
            </p:blipFill>
            <p:spPr>
              <a:xfrm>
                <a:off x="3292475" y="1330325"/>
                <a:ext cx="238125" cy="431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7" name="墨迹 16"/>
              <p14:cNvContentPartPr/>
              <p14:nvPr/>
            </p14:nvContentPartPr>
            <p14:xfrm>
              <a:off x="2625725" y="1533525"/>
              <a:ext cx="6350" cy="36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8"/>
            </p:blipFill>
            <p:spPr>
              <a:xfrm>
                <a:off x="2625725" y="15335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" p14:bwMode="auto">
            <p14:nvContentPartPr>
              <p14:cNvPr id="18" name="墨迹 17"/>
              <p14:cNvContentPartPr/>
              <p14:nvPr/>
            </p14:nvContentPartPr>
            <p14:xfrm>
              <a:off x="2619375" y="1533525"/>
              <a:ext cx="47625" cy="8890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19"/>
            </p:blipFill>
            <p:spPr>
              <a:xfrm>
                <a:off x="2619375" y="1533525"/>
                <a:ext cx="47625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" p14:bwMode="auto">
            <p14:nvContentPartPr>
              <p14:cNvPr id="6" name="墨迹 5"/>
              <p14:cNvContentPartPr/>
              <p14:nvPr/>
            </p14:nvContentPartPr>
            <p14:xfrm>
              <a:off x="2286000" y="2206625"/>
              <a:ext cx="60325" cy="25400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21"/>
            </p:blipFill>
            <p:spPr>
              <a:xfrm>
                <a:off x="2286000" y="2206625"/>
                <a:ext cx="60325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" p14:bwMode="auto">
            <p14:nvContentPartPr>
              <p14:cNvPr id="19" name="墨迹 18"/>
              <p14:cNvContentPartPr/>
              <p14:nvPr/>
            </p14:nvContentPartPr>
            <p14:xfrm>
              <a:off x="2311400" y="2174875"/>
              <a:ext cx="149225" cy="17145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23"/>
            </p:blipFill>
            <p:spPr>
              <a:xfrm>
                <a:off x="2311400" y="2174875"/>
                <a:ext cx="149225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" p14:bwMode="auto">
            <p14:nvContentPartPr>
              <p14:cNvPr id="20" name="墨迹 19"/>
              <p14:cNvContentPartPr/>
              <p14:nvPr/>
            </p14:nvContentPartPr>
            <p14:xfrm>
              <a:off x="2489200" y="2216150"/>
              <a:ext cx="6350" cy="82550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25"/>
            </p:blipFill>
            <p:spPr>
              <a:xfrm>
                <a:off x="2489200" y="2216150"/>
                <a:ext cx="635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" p14:bwMode="auto">
            <p14:nvContentPartPr>
              <p14:cNvPr id="21" name="墨迹 20"/>
              <p14:cNvContentPartPr/>
              <p14:nvPr/>
            </p14:nvContentPartPr>
            <p14:xfrm>
              <a:off x="2489200" y="2124075"/>
              <a:ext cx="15875" cy="66675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27"/>
            </p:blipFill>
            <p:spPr>
              <a:xfrm>
                <a:off x="2489200" y="2124075"/>
                <a:ext cx="15875" cy="66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" p14:bwMode="auto">
            <p14:nvContentPartPr>
              <p14:cNvPr id="22" name="墨迹 21"/>
              <p14:cNvContentPartPr/>
              <p14:nvPr/>
            </p14:nvContentPartPr>
            <p14:xfrm>
              <a:off x="2533650" y="2165350"/>
              <a:ext cx="149225" cy="120650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29"/>
            </p:blipFill>
            <p:spPr>
              <a:xfrm>
                <a:off x="2533650" y="2165350"/>
                <a:ext cx="149225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" p14:bwMode="auto">
            <p14:nvContentPartPr>
              <p14:cNvPr id="23" name="墨迹 22"/>
              <p14:cNvContentPartPr/>
              <p14:nvPr/>
            </p14:nvContentPartPr>
            <p14:xfrm>
              <a:off x="2705100" y="2181225"/>
              <a:ext cx="28575" cy="82550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31"/>
            </p:blipFill>
            <p:spPr>
              <a:xfrm>
                <a:off x="2705100" y="2181225"/>
                <a:ext cx="28575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" p14:bwMode="auto">
            <p14:nvContentPartPr>
              <p14:cNvPr id="24" name="墨迹 23"/>
              <p14:cNvContentPartPr/>
              <p14:nvPr/>
            </p14:nvContentPartPr>
            <p14:xfrm>
              <a:off x="2673350" y="2079625"/>
              <a:ext cx="6350" cy="360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8"/>
            </p:blipFill>
            <p:spPr>
              <a:xfrm>
                <a:off x="2673350" y="20796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25" name="墨迹 24"/>
              <p14:cNvContentPartPr/>
              <p14:nvPr/>
            </p14:nvContentPartPr>
            <p14:xfrm>
              <a:off x="2676525" y="2079625"/>
              <a:ext cx="298450" cy="396875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34"/>
            </p:blipFill>
            <p:spPr>
              <a:xfrm>
                <a:off x="2676525" y="2079625"/>
                <a:ext cx="298450" cy="396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26" name="墨迹 25"/>
              <p14:cNvContentPartPr/>
              <p14:nvPr/>
            </p14:nvContentPartPr>
            <p14:xfrm>
              <a:off x="3016250" y="1825625"/>
              <a:ext cx="260350" cy="377825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36"/>
            </p:blipFill>
            <p:spPr>
              <a:xfrm>
                <a:off x="3016250" y="1825625"/>
                <a:ext cx="260350" cy="377825"/>
              </a:xfrm>
              <a:prstGeom prst="rect"/>
            </p:spPr>
          </p:pic>
        </mc:Fallback>
      </mc:AlternateContent>
    </p:spTree>
    <p:custDataLst>
      <p:tags r:id="rId37"/>
    </p:custData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02-4 </a:t>
            </a:r>
            <a:r>
              <a:rPr lang="zh-CN" altLang="en-US">
                <a:sym typeface="+mn-ea"/>
              </a:rPr>
              <a:t>左递归</a:t>
            </a:r>
            <a:r>
              <a:rPr lang="en-US" altLang="zh-CN">
                <a:sym typeface="+mn-ea"/>
              </a:rPr>
              <a:t>/Left-recursive grammar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龙书</a:t>
            </a:r>
            <a:r>
              <a:rPr lang="en-US" altLang="zh-CN"/>
              <a:t>“2.4.5</a:t>
            </a:r>
            <a:r>
              <a:rPr lang="zh-CN" altLang="en-US"/>
              <a:t>节</a:t>
            </a:r>
            <a:r>
              <a:rPr lang="en-US" altLang="zh-CN"/>
              <a:t>”</a:t>
            </a:r>
            <a:r>
              <a:rPr lang="zh-CN" altLang="en-US"/>
              <a:t>，</a:t>
            </a:r>
            <a:r>
              <a:rPr lang="en-US" altLang="zh-CN"/>
              <a:t>pp.42 / Dragon book: section 2.4.5</a:t>
            </a:r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Part 01-Chomsky</a:t>
            </a:r>
            <a:r>
              <a:rPr lang="zh-CN" altLang="en-US"/>
              <a:t>文法分类</a:t>
            </a:r>
            <a:r>
              <a:rPr lang="en-US" altLang="zh-CN"/>
              <a:t>/Chomsky Hierarchy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重要内容</a:t>
            </a:r>
            <a:r>
              <a:rPr lang="en-US" altLang="zh-CN"/>
              <a:t> / Important contents</a:t>
            </a:r>
            <a:r>
              <a:rPr lang="zh-CN" altLang="en-US"/>
              <a:t>：</a:t>
            </a:r>
            <a:endParaRPr lang="zh-CN" altLang="en-US"/>
          </a:p>
          <a:p>
            <a:pPr lvl="1"/>
            <a:r>
              <a:rPr lang="en-US" altLang="zh-CN"/>
              <a:t>4 types of grammars / 4</a:t>
            </a:r>
            <a:r>
              <a:rPr lang="zh-CN" altLang="en-US"/>
              <a:t>类</a:t>
            </a:r>
            <a:r>
              <a:rPr lang="zh-CN" altLang="en-US"/>
              <a:t>文法</a:t>
            </a:r>
            <a:endParaRPr lang="zh-CN" altLang="en-US"/>
          </a:p>
          <a:p>
            <a:pPr lvl="1"/>
            <a:r>
              <a:rPr lang="en-US" altLang="zh-CN"/>
              <a:t>4 types of automaton / 4</a:t>
            </a:r>
            <a:r>
              <a:rPr lang="zh-CN" altLang="en-US"/>
              <a:t>类</a:t>
            </a:r>
            <a:r>
              <a:rPr lang="zh-CN" altLang="en-US"/>
              <a:t>自动机</a:t>
            </a:r>
            <a:endParaRPr lang="zh-CN" altLang="en-US"/>
          </a:p>
          <a:p>
            <a:pPr lvl="1"/>
            <a:r>
              <a:rPr lang="en-US" altLang="zh-CN"/>
              <a:t>BNF&amp;/EBNF</a:t>
            </a:r>
            <a:r>
              <a:rPr lang="zh-CN" altLang="en-US"/>
              <a:t>表示与前后文无关文法</a:t>
            </a:r>
            <a:r>
              <a:rPr lang="en-US" altLang="zh-CN"/>
              <a:t> / BNF &amp; EBNF for Context free language (2 type grammar)</a:t>
            </a:r>
            <a:endParaRPr lang="zh-CN" altLang="en-US"/>
          </a:p>
          <a:p>
            <a:pPr lvl="1"/>
            <a:r>
              <a:rPr lang="zh-CN" altLang="en-US"/>
              <a:t>正规文法</a:t>
            </a:r>
            <a:r>
              <a:rPr lang="en-US" altLang="zh-CN"/>
              <a:t>&amp; </a:t>
            </a:r>
            <a:r>
              <a:rPr lang="zh-CN" altLang="en-US"/>
              <a:t>正规式</a:t>
            </a:r>
            <a:r>
              <a:rPr lang="en-US" altLang="zh-CN"/>
              <a:t> &amp;</a:t>
            </a:r>
            <a:r>
              <a:rPr lang="zh-CN" altLang="en-US"/>
              <a:t>有限自动机</a:t>
            </a:r>
            <a:r>
              <a:rPr lang="en-US" altLang="zh-CN"/>
              <a:t> &amp; </a:t>
            </a:r>
            <a:r>
              <a:rPr lang="zh-CN" altLang="en-US"/>
              <a:t>词法分析</a:t>
            </a:r>
            <a:endParaRPr lang="zh-CN" altLang="en-US"/>
          </a:p>
          <a:p>
            <a:pPr marL="457200" lvl="1" indent="0">
              <a:buNone/>
            </a:pPr>
            <a:r>
              <a:rPr lang="en-US" altLang="zh-CN"/>
              <a:t>   Regular Grammar &amp; </a:t>
            </a:r>
            <a:r>
              <a:rPr lang="en-US" altLang="zh-CN"/>
              <a:t>Regular Expression / Finite Automata / Lexical Analysis</a:t>
            </a:r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02-4 </a:t>
            </a:r>
            <a:r>
              <a:rPr lang="zh-CN" altLang="en-US"/>
              <a:t>左递归</a:t>
            </a:r>
            <a:r>
              <a:rPr lang="en-US" altLang="zh-CN"/>
              <a:t>/Left-recursive grammar</a:t>
            </a:r>
            <a:br>
              <a:rPr lang="en-US" altLang="zh-CN"/>
            </a:br>
            <a:r>
              <a:rPr lang="en-US" altLang="zh-CN" sz="2700">
                <a:sym typeface="+mn-ea"/>
              </a:rPr>
              <a:t>(1) </a:t>
            </a:r>
            <a:r>
              <a:rPr lang="zh-CN" altLang="en-US" sz="2700">
                <a:sym typeface="+mn-ea"/>
              </a:rPr>
              <a:t>什么是直接左递归文法</a:t>
            </a:r>
            <a:r>
              <a:rPr lang="en-US" altLang="zh-CN" sz="2700">
                <a:sym typeface="+mn-ea"/>
              </a:rPr>
              <a:t>/what is direct recursive grammar</a:t>
            </a:r>
            <a:endParaRPr lang="en-US" altLang="zh-CN" sz="270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5054600" cy="4759325"/>
          </a:xfrm>
        </p:spPr>
        <p:txBody>
          <a:bodyPr/>
          <a:p>
            <a:r>
              <a:rPr lang="zh-CN" altLang="en-US"/>
              <a:t>文法中的左递归（直接左递归）</a:t>
            </a:r>
            <a:endParaRPr lang="en-US" altLang="zh-CN"/>
          </a:p>
          <a:p>
            <a:r>
              <a:rPr lang="en-US" altLang="zh-CN"/>
              <a:t>Left recursion of grammar ( direct left recursion )</a:t>
            </a:r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6" name="内容占位符 2"/>
          <p:cNvSpPr>
            <a:spLocks noGrp="1"/>
          </p:cNvSpPr>
          <p:nvPr/>
        </p:nvSpPr>
        <p:spPr>
          <a:xfrm>
            <a:off x="1086485" y="2923540"/>
            <a:ext cx="2319655" cy="214122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54000">
                <a:schemeClr val="accent1">
                  <a:lumMod val="45000"/>
                  <a:lumOff val="55000"/>
                </a:schemeClr>
              </a:gs>
              <a:gs pos="44000">
                <a:srgbClr val="D7E5F9"/>
              </a:gs>
              <a:gs pos="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0"/>
          </a:gradFill>
        </p:spPr>
        <p:txBody>
          <a:bodyPr vert="horz" lIns="90000" tIns="46800" rIns="90000" bIns="46800" rtlCol="0">
            <a:normAutofit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E+T | T</a:t>
            </a:r>
            <a:endParaRPr lang="en-US" altLang="zh-CN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T*F | F</a:t>
            </a:r>
            <a:endParaRPr lang="en-US" altLang="zh-CN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F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id</a:t>
            </a:r>
            <a:endParaRPr lang="en-US" altLang="zh-CN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id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’a’ | ‘b’ | ‘c’</a:t>
            </a:r>
            <a:endParaRPr lang="en-US" altLang="zh-CN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10" name="墨迹 9"/>
              <p14:cNvContentPartPr/>
              <p14:nvPr/>
            </p14:nvContentPartPr>
            <p14:xfrm>
              <a:off x="1787525" y="2994025"/>
              <a:ext cx="241300" cy="33020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2"/>
            </p:blipFill>
            <p:spPr>
              <a:xfrm>
                <a:off x="1787525" y="2994025"/>
                <a:ext cx="241300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11" name="墨迹 10"/>
              <p14:cNvContentPartPr/>
              <p14:nvPr/>
            </p14:nvContentPartPr>
            <p14:xfrm>
              <a:off x="1330325" y="2965450"/>
              <a:ext cx="276225" cy="384175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4"/>
            </p:blipFill>
            <p:spPr>
              <a:xfrm>
                <a:off x="1330325" y="2965450"/>
                <a:ext cx="276225" cy="384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12" name="墨迹 11"/>
              <p14:cNvContentPartPr/>
              <p14:nvPr/>
            </p14:nvContentPartPr>
            <p14:xfrm>
              <a:off x="3517900" y="2794000"/>
              <a:ext cx="352425" cy="5080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6"/>
            </p:blipFill>
            <p:spPr>
              <a:xfrm>
                <a:off x="3517900" y="2794000"/>
                <a:ext cx="352425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13" name="墨迹 12"/>
              <p14:cNvContentPartPr/>
              <p14:nvPr/>
            </p14:nvContentPartPr>
            <p14:xfrm>
              <a:off x="3952875" y="2647950"/>
              <a:ext cx="6350" cy="360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8"/>
            </p:blipFill>
            <p:spPr>
              <a:xfrm>
                <a:off x="3952875" y="26479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14" name="墨迹 13"/>
              <p14:cNvContentPartPr/>
              <p14:nvPr/>
            </p14:nvContentPartPr>
            <p14:xfrm>
              <a:off x="3956050" y="2527300"/>
              <a:ext cx="247650" cy="396875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10"/>
            </p:blipFill>
            <p:spPr>
              <a:xfrm>
                <a:off x="3956050" y="2527300"/>
                <a:ext cx="247650" cy="396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15" name="墨迹 14"/>
              <p14:cNvContentPartPr/>
              <p14:nvPr/>
            </p14:nvContentPartPr>
            <p14:xfrm>
              <a:off x="4076700" y="2720975"/>
              <a:ext cx="15875" cy="257175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12"/>
            </p:blipFill>
            <p:spPr>
              <a:xfrm>
                <a:off x="4076700" y="2720975"/>
                <a:ext cx="15875" cy="257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16" name="墨迹 15"/>
              <p14:cNvContentPartPr/>
              <p14:nvPr/>
            </p14:nvContentPartPr>
            <p14:xfrm>
              <a:off x="4095750" y="2663825"/>
              <a:ext cx="139700" cy="288925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14"/>
            </p:blipFill>
            <p:spPr>
              <a:xfrm>
                <a:off x="4095750" y="2663825"/>
                <a:ext cx="139700" cy="288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7" name="墨迹 16"/>
              <p14:cNvContentPartPr/>
              <p14:nvPr/>
            </p14:nvContentPartPr>
            <p14:xfrm>
              <a:off x="4337050" y="2533650"/>
              <a:ext cx="149225" cy="92075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16"/>
            </p:blipFill>
            <p:spPr>
              <a:xfrm>
                <a:off x="4337050" y="2533650"/>
                <a:ext cx="149225" cy="92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8" name="墨迹 17"/>
              <p14:cNvContentPartPr/>
              <p14:nvPr/>
            </p14:nvContentPartPr>
            <p14:xfrm>
              <a:off x="4356100" y="2482850"/>
              <a:ext cx="38100" cy="428625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18"/>
            </p:blipFill>
            <p:spPr>
              <a:xfrm>
                <a:off x="4356100" y="2482850"/>
                <a:ext cx="38100" cy="428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9" name="墨迹 18"/>
              <p14:cNvContentPartPr/>
              <p14:nvPr/>
            </p14:nvContentPartPr>
            <p14:xfrm>
              <a:off x="4394200" y="2708275"/>
              <a:ext cx="171450" cy="13335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20"/>
            </p:blipFill>
            <p:spPr>
              <a:xfrm>
                <a:off x="4394200" y="2708275"/>
                <a:ext cx="17145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20" name="墨迹 19"/>
              <p14:cNvContentPartPr/>
              <p14:nvPr/>
            </p14:nvContentPartPr>
            <p14:xfrm>
              <a:off x="4619625" y="2463800"/>
              <a:ext cx="53975" cy="155575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22"/>
            </p:blipFill>
            <p:spPr>
              <a:xfrm>
                <a:off x="4619625" y="2463800"/>
                <a:ext cx="53975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21" name="墨迹 20"/>
              <p14:cNvContentPartPr/>
              <p14:nvPr/>
            </p14:nvContentPartPr>
            <p14:xfrm>
              <a:off x="4581525" y="2438400"/>
              <a:ext cx="209550" cy="396875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24"/>
            </p:blipFill>
            <p:spPr>
              <a:xfrm>
                <a:off x="4581525" y="2438400"/>
                <a:ext cx="209550" cy="396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22" name="墨迹 21"/>
              <p14:cNvContentPartPr/>
              <p14:nvPr/>
            </p14:nvContentPartPr>
            <p14:xfrm>
              <a:off x="4562475" y="2692400"/>
              <a:ext cx="234950" cy="193675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26"/>
            </p:blipFill>
            <p:spPr>
              <a:xfrm>
                <a:off x="4562475" y="2692400"/>
                <a:ext cx="234950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23" name="墨迹 22"/>
              <p14:cNvContentPartPr/>
              <p14:nvPr/>
            </p14:nvContentPartPr>
            <p14:xfrm>
              <a:off x="4876800" y="2606675"/>
              <a:ext cx="31750" cy="212725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28"/>
            </p:blipFill>
            <p:spPr>
              <a:xfrm>
                <a:off x="4876800" y="2606675"/>
                <a:ext cx="31750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24" name="墨迹 23"/>
              <p14:cNvContentPartPr/>
              <p14:nvPr/>
            </p14:nvContentPartPr>
            <p14:xfrm>
              <a:off x="4924425" y="2543175"/>
              <a:ext cx="34925" cy="349250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30"/>
            </p:blipFill>
            <p:spPr>
              <a:xfrm>
                <a:off x="4924425" y="2543175"/>
                <a:ext cx="34925" cy="349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25" name="墨迹 24"/>
              <p14:cNvContentPartPr/>
              <p14:nvPr/>
            </p14:nvContentPartPr>
            <p14:xfrm>
              <a:off x="5045075" y="2546350"/>
              <a:ext cx="101600" cy="273050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32"/>
            </p:blipFill>
            <p:spPr>
              <a:xfrm>
                <a:off x="5045075" y="2546350"/>
                <a:ext cx="101600" cy="273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26" name="墨迹 25"/>
              <p14:cNvContentPartPr/>
              <p14:nvPr/>
            </p14:nvContentPartPr>
            <p14:xfrm>
              <a:off x="3914775" y="3248025"/>
              <a:ext cx="47625" cy="295275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34"/>
            </p:blipFill>
            <p:spPr>
              <a:xfrm>
                <a:off x="3914775" y="3248025"/>
                <a:ext cx="47625" cy="295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27" name="墨迹 26"/>
              <p14:cNvContentPartPr/>
              <p14:nvPr/>
            </p14:nvContentPartPr>
            <p14:xfrm>
              <a:off x="3975100" y="3171825"/>
              <a:ext cx="241300" cy="266700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36"/>
            </p:blipFill>
            <p:spPr>
              <a:xfrm>
                <a:off x="3975100" y="3171825"/>
                <a:ext cx="241300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28" name="墨迹 27"/>
              <p14:cNvContentPartPr/>
              <p14:nvPr/>
            </p14:nvContentPartPr>
            <p14:xfrm>
              <a:off x="3971925" y="3238500"/>
              <a:ext cx="206375" cy="238125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38"/>
            </p:blipFill>
            <p:spPr>
              <a:xfrm>
                <a:off x="3971925" y="3238500"/>
                <a:ext cx="206375" cy="238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29" name="墨迹 28"/>
              <p14:cNvContentPartPr/>
              <p14:nvPr/>
            </p14:nvContentPartPr>
            <p14:xfrm>
              <a:off x="4298950" y="3184525"/>
              <a:ext cx="60325" cy="79375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40"/>
            </p:blipFill>
            <p:spPr>
              <a:xfrm>
                <a:off x="4298950" y="3184525"/>
                <a:ext cx="60325" cy="79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30" name="墨迹 29"/>
              <p14:cNvContentPartPr/>
              <p14:nvPr/>
            </p14:nvContentPartPr>
            <p14:xfrm>
              <a:off x="4289425" y="3121025"/>
              <a:ext cx="209550" cy="349250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42"/>
            </p:blipFill>
            <p:spPr>
              <a:xfrm>
                <a:off x="4289425" y="3121025"/>
                <a:ext cx="209550" cy="349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31" name="墨迹 30"/>
              <p14:cNvContentPartPr/>
              <p14:nvPr/>
            </p14:nvContentPartPr>
            <p14:xfrm>
              <a:off x="4397375" y="3327400"/>
              <a:ext cx="82550" cy="44450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44"/>
            </p:blipFill>
            <p:spPr>
              <a:xfrm>
                <a:off x="4397375" y="3327400"/>
                <a:ext cx="8255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32" name="墨迹 31"/>
              <p14:cNvContentPartPr/>
              <p14:nvPr/>
            </p14:nvContentPartPr>
            <p14:xfrm>
              <a:off x="4845050" y="3140075"/>
              <a:ext cx="193675" cy="330200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46"/>
            </p:blipFill>
            <p:spPr>
              <a:xfrm>
                <a:off x="4845050" y="3140075"/>
                <a:ext cx="193675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" p14:bwMode="auto">
            <p14:nvContentPartPr>
              <p14:cNvPr id="33" name="墨迹 32"/>
              <p14:cNvContentPartPr/>
              <p14:nvPr/>
            </p14:nvContentPartPr>
            <p14:xfrm>
              <a:off x="4826000" y="3152775"/>
              <a:ext cx="152400" cy="25400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48"/>
            </p:blipFill>
            <p:spPr>
              <a:xfrm>
                <a:off x="4826000" y="3152775"/>
                <a:ext cx="15240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34" name="墨迹 33"/>
              <p14:cNvContentPartPr/>
              <p14:nvPr/>
            </p14:nvContentPartPr>
            <p14:xfrm>
              <a:off x="4879975" y="3235325"/>
              <a:ext cx="174625" cy="69850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50"/>
            </p:blipFill>
            <p:spPr>
              <a:xfrm>
                <a:off x="4879975" y="3235325"/>
                <a:ext cx="174625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35" name="墨迹 34"/>
              <p14:cNvContentPartPr/>
              <p14:nvPr/>
            </p14:nvContentPartPr>
            <p14:xfrm>
              <a:off x="5168900" y="3155950"/>
              <a:ext cx="158750" cy="44450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52"/>
            </p:blipFill>
            <p:spPr>
              <a:xfrm>
                <a:off x="5168900" y="3155950"/>
                <a:ext cx="15875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" p14:bwMode="auto">
            <p14:nvContentPartPr>
              <p14:cNvPr id="36" name="墨迹 35"/>
              <p14:cNvContentPartPr/>
              <p14:nvPr/>
            </p14:nvContentPartPr>
            <p14:xfrm>
              <a:off x="5264150" y="3117850"/>
              <a:ext cx="136525" cy="222250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54"/>
            </p:blipFill>
            <p:spPr>
              <a:xfrm>
                <a:off x="5264150" y="3117850"/>
                <a:ext cx="136525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" p14:bwMode="auto">
            <p14:nvContentPartPr>
              <p14:cNvPr id="37" name="墨迹 36"/>
              <p14:cNvContentPartPr/>
              <p14:nvPr/>
            </p14:nvContentPartPr>
            <p14:xfrm>
              <a:off x="5464175" y="3041650"/>
              <a:ext cx="212725" cy="342900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56"/>
            </p:blipFill>
            <p:spPr>
              <a:xfrm>
                <a:off x="5464175" y="3041650"/>
                <a:ext cx="212725" cy="342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" p14:bwMode="auto">
            <p14:nvContentPartPr>
              <p14:cNvPr id="38" name="墨迹 37"/>
              <p14:cNvContentPartPr/>
              <p14:nvPr/>
            </p14:nvContentPartPr>
            <p14:xfrm>
              <a:off x="5543550" y="3038475"/>
              <a:ext cx="111125" cy="50800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58"/>
            </p:blipFill>
            <p:spPr>
              <a:xfrm>
                <a:off x="5543550" y="3038475"/>
                <a:ext cx="111125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" p14:bwMode="auto">
            <p14:nvContentPartPr>
              <p14:cNvPr id="39" name="墨迹 38"/>
              <p14:cNvContentPartPr/>
              <p14:nvPr/>
            </p14:nvContentPartPr>
            <p14:xfrm>
              <a:off x="5527675" y="3162300"/>
              <a:ext cx="174625" cy="25400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60"/>
            </p:blipFill>
            <p:spPr>
              <a:xfrm>
                <a:off x="5527675" y="3162300"/>
                <a:ext cx="174625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" p14:bwMode="auto">
            <p14:nvContentPartPr>
              <p14:cNvPr id="40" name="墨迹 39"/>
              <p14:cNvContentPartPr/>
              <p14:nvPr/>
            </p14:nvContentPartPr>
            <p14:xfrm>
              <a:off x="5772150" y="3159125"/>
              <a:ext cx="190500" cy="41275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62"/>
            </p:blipFill>
            <p:spPr>
              <a:xfrm>
                <a:off x="5772150" y="3159125"/>
                <a:ext cx="190500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" p14:bwMode="auto">
            <p14:nvContentPartPr>
              <p14:cNvPr id="41" name="墨迹 40"/>
              <p14:cNvContentPartPr/>
              <p14:nvPr/>
            </p14:nvContentPartPr>
            <p14:xfrm>
              <a:off x="5886450" y="3067050"/>
              <a:ext cx="19050" cy="254000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64"/>
            </p:blipFill>
            <p:spPr>
              <a:xfrm>
                <a:off x="5886450" y="3067050"/>
                <a:ext cx="19050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" p14:bwMode="auto">
            <p14:nvContentPartPr>
              <p14:cNvPr id="42" name="墨迹 41"/>
              <p14:cNvContentPartPr/>
              <p14:nvPr/>
            </p14:nvContentPartPr>
            <p14:xfrm>
              <a:off x="5978525" y="3022600"/>
              <a:ext cx="225425" cy="15875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66"/>
            </p:blipFill>
            <p:spPr>
              <a:xfrm>
                <a:off x="5978525" y="3022600"/>
                <a:ext cx="225425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" p14:bwMode="auto">
            <p14:nvContentPartPr>
              <p14:cNvPr id="43" name="墨迹 42"/>
              <p14:cNvContentPartPr/>
              <p14:nvPr/>
            </p14:nvContentPartPr>
            <p14:xfrm>
              <a:off x="6102350" y="3054350"/>
              <a:ext cx="38100" cy="282575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68"/>
            </p:blipFill>
            <p:spPr>
              <a:xfrm>
                <a:off x="6102350" y="3054350"/>
                <a:ext cx="38100" cy="282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" p14:bwMode="auto">
            <p14:nvContentPartPr>
              <p14:cNvPr id="44" name="墨迹 43"/>
              <p14:cNvContentPartPr/>
              <p14:nvPr/>
            </p14:nvContentPartPr>
            <p14:xfrm>
              <a:off x="5426075" y="2971800"/>
              <a:ext cx="368300" cy="536575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70"/>
            </p:blipFill>
            <p:spPr>
              <a:xfrm>
                <a:off x="5426075" y="2971800"/>
                <a:ext cx="368300" cy="536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" p14:bwMode="auto">
            <p14:nvContentPartPr>
              <p14:cNvPr id="45" name="墨迹 44"/>
              <p14:cNvContentPartPr/>
              <p14:nvPr/>
            </p14:nvContentPartPr>
            <p14:xfrm>
              <a:off x="4749800" y="3054350"/>
              <a:ext cx="422275" cy="612775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72"/>
            </p:blipFill>
            <p:spPr>
              <a:xfrm>
                <a:off x="4749800" y="3054350"/>
                <a:ext cx="422275" cy="612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" p14:bwMode="auto">
            <p14:nvContentPartPr>
              <p14:cNvPr id="46" name="墨迹 45"/>
              <p14:cNvContentPartPr/>
              <p14:nvPr/>
            </p14:nvContentPartPr>
            <p14:xfrm>
              <a:off x="6692900" y="3121025"/>
              <a:ext cx="390525" cy="34925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74"/>
            </p:blipFill>
            <p:spPr>
              <a:xfrm>
                <a:off x="6692900" y="3121025"/>
                <a:ext cx="390525" cy="34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" p14:bwMode="auto">
            <p14:nvContentPartPr>
              <p14:cNvPr id="47" name="墨迹 46"/>
              <p14:cNvContentPartPr/>
              <p14:nvPr/>
            </p14:nvContentPartPr>
            <p14:xfrm>
              <a:off x="7178675" y="2959100"/>
              <a:ext cx="260350" cy="349250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76"/>
            </p:blipFill>
            <p:spPr>
              <a:xfrm>
                <a:off x="7178675" y="2959100"/>
                <a:ext cx="260350" cy="349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" p14:bwMode="auto">
            <p14:nvContentPartPr>
              <p14:cNvPr id="48" name="墨迹 47"/>
              <p14:cNvContentPartPr/>
              <p14:nvPr/>
            </p14:nvContentPartPr>
            <p14:xfrm>
              <a:off x="7223125" y="2895600"/>
              <a:ext cx="139700" cy="60325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78"/>
            </p:blipFill>
            <p:spPr>
              <a:xfrm>
                <a:off x="7223125" y="2895600"/>
                <a:ext cx="139700" cy="60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" p14:bwMode="auto">
            <p14:nvContentPartPr>
              <p14:cNvPr id="49" name="墨迹 48"/>
              <p14:cNvContentPartPr/>
              <p14:nvPr/>
            </p14:nvContentPartPr>
            <p14:xfrm>
              <a:off x="7223125" y="2987675"/>
              <a:ext cx="177800" cy="53975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80"/>
            </p:blipFill>
            <p:spPr>
              <a:xfrm>
                <a:off x="7223125" y="2987675"/>
                <a:ext cx="177800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" p14:bwMode="auto">
            <p14:nvContentPartPr>
              <p14:cNvPr id="50" name="墨迹 49"/>
              <p14:cNvContentPartPr/>
              <p14:nvPr/>
            </p14:nvContentPartPr>
            <p14:xfrm>
              <a:off x="7486650" y="2774950"/>
              <a:ext cx="44450" cy="149225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82"/>
            </p:blipFill>
            <p:spPr>
              <a:xfrm>
                <a:off x="7486650" y="2774950"/>
                <a:ext cx="44450" cy="149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" p14:bwMode="auto">
            <p14:nvContentPartPr>
              <p14:cNvPr id="51" name="墨迹 50"/>
              <p14:cNvContentPartPr/>
              <p14:nvPr/>
            </p14:nvContentPartPr>
            <p14:xfrm>
              <a:off x="7515225" y="2746375"/>
              <a:ext cx="184150" cy="454025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84"/>
            </p:blipFill>
            <p:spPr>
              <a:xfrm>
                <a:off x="7515225" y="2746375"/>
                <a:ext cx="184150" cy="454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5" p14:bwMode="auto">
            <p14:nvContentPartPr>
              <p14:cNvPr id="52" name="墨迹 51"/>
              <p14:cNvContentPartPr/>
              <p14:nvPr/>
            </p14:nvContentPartPr>
            <p14:xfrm>
              <a:off x="7486650" y="3101975"/>
              <a:ext cx="212725" cy="107950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86"/>
            </p:blipFill>
            <p:spPr>
              <a:xfrm>
                <a:off x="7486650" y="3101975"/>
                <a:ext cx="212725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7" p14:bwMode="auto">
            <p14:nvContentPartPr>
              <p14:cNvPr id="53" name="墨迹 52"/>
              <p14:cNvContentPartPr/>
              <p14:nvPr/>
            </p14:nvContentPartPr>
            <p14:xfrm>
              <a:off x="7772400" y="2962275"/>
              <a:ext cx="9525" cy="193675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88"/>
            </p:blipFill>
            <p:spPr>
              <a:xfrm>
                <a:off x="7772400" y="2962275"/>
                <a:ext cx="9525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9" p14:bwMode="auto">
            <p14:nvContentPartPr>
              <p14:cNvPr id="54" name="墨迹 53"/>
              <p14:cNvContentPartPr/>
              <p14:nvPr/>
            </p14:nvContentPartPr>
            <p14:xfrm>
              <a:off x="7816850" y="2933700"/>
              <a:ext cx="38100" cy="352425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90"/>
            </p:blipFill>
            <p:spPr>
              <a:xfrm>
                <a:off x="7816850" y="2933700"/>
                <a:ext cx="38100" cy="352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1" p14:bwMode="auto">
            <p14:nvContentPartPr>
              <p14:cNvPr id="55" name="墨迹 54"/>
              <p14:cNvContentPartPr/>
              <p14:nvPr/>
            </p14:nvContentPartPr>
            <p14:xfrm>
              <a:off x="7931150" y="2994025"/>
              <a:ext cx="63500" cy="180975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92"/>
            </p:blipFill>
            <p:spPr>
              <a:xfrm>
                <a:off x="7931150" y="2994025"/>
                <a:ext cx="63500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3" p14:bwMode="auto">
            <p14:nvContentPartPr>
              <p14:cNvPr id="56" name="墨迹 55"/>
              <p14:cNvContentPartPr/>
              <p14:nvPr/>
            </p14:nvContentPartPr>
            <p14:xfrm>
              <a:off x="7997825" y="2803525"/>
              <a:ext cx="219075" cy="377825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94"/>
            </p:blipFill>
            <p:spPr>
              <a:xfrm>
                <a:off x="7997825" y="2803525"/>
                <a:ext cx="219075" cy="377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5" p14:bwMode="auto">
            <p14:nvContentPartPr>
              <p14:cNvPr id="57" name="墨迹 56"/>
              <p14:cNvContentPartPr/>
              <p14:nvPr/>
            </p14:nvContentPartPr>
            <p14:xfrm>
              <a:off x="8216900" y="2873375"/>
              <a:ext cx="320675" cy="295275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96"/>
            </p:blipFill>
            <p:spPr>
              <a:xfrm>
                <a:off x="8216900" y="2873375"/>
                <a:ext cx="320675" cy="295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7" p14:bwMode="auto">
            <p14:nvContentPartPr>
              <p14:cNvPr id="58" name="墨迹 57"/>
              <p14:cNvContentPartPr/>
              <p14:nvPr/>
            </p14:nvContentPartPr>
            <p14:xfrm>
              <a:off x="7169150" y="3502025"/>
              <a:ext cx="273050" cy="66675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98"/>
            </p:blipFill>
            <p:spPr>
              <a:xfrm>
                <a:off x="7169150" y="3502025"/>
                <a:ext cx="273050" cy="66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9" p14:bwMode="auto">
            <p14:nvContentPartPr>
              <p14:cNvPr id="59" name="墨迹 58"/>
              <p14:cNvContentPartPr/>
              <p14:nvPr/>
            </p14:nvContentPartPr>
            <p14:xfrm>
              <a:off x="7204075" y="3416300"/>
              <a:ext cx="92075" cy="498475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100"/>
            </p:blipFill>
            <p:spPr>
              <a:xfrm>
                <a:off x="7204075" y="3416300"/>
                <a:ext cx="92075" cy="498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1" p14:bwMode="auto">
            <p14:nvContentPartPr>
              <p14:cNvPr id="60" name="墨迹 59"/>
              <p14:cNvContentPartPr/>
              <p14:nvPr/>
            </p14:nvContentPartPr>
            <p14:xfrm>
              <a:off x="7312025" y="3613150"/>
              <a:ext cx="136525" cy="161925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102"/>
            </p:blipFill>
            <p:spPr>
              <a:xfrm>
                <a:off x="7312025" y="3613150"/>
                <a:ext cx="136525" cy="161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3" p14:bwMode="auto">
            <p14:nvContentPartPr>
              <p14:cNvPr id="61" name="墨迹 60"/>
              <p14:cNvContentPartPr/>
              <p14:nvPr/>
            </p14:nvContentPartPr>
            <p14:xfrm>
              <a:off x="7518400" y="3362325"/>
              <a:ext cx="50800" cy="117475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104"/>
            </p:blipFill>
            <p:spPr>
              <a:xfrm>
                <a:off x="7518400" y="3362325"/>
                <a:ext cx="50800" cy="117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5" p14:bwMode="auto">
            <p14:nvContentPartPr>
              <p14:cNvPr id="62" name="墨迹 61"/>
              <p14:cNvContentPartPr/>
              <p14:nvPr/>
            </p14:nvContentPartPr>
            <p14:xfrm>
              <a:off x="7480300" y="3429000"/>
              <a:ext cx="307975" cy="400050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106"/>
            </p:blipFill>
            <p:spPr>
              <a:xfrm>
                <a:off x="7480300" y="3429000"/>
                <a:ext cx="307975" cy="400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7" p14:bwMode="auto">
            <p14:nvContentPartPr>
              <p14:cNvPr id="63" name="墨迹 62"/>
              <p14:cNvContentPartPr/>
              <p14:nvPr/>
            </p14:nvContentPartPr>
            <p14:xfrm>
              <a:off x="7858125" y="3435350"/>
              <a:ext cx="257175" cy="269875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108"/>
            </p:blipFill>
            <p:spPr>
              <a:xfrm>
                <a:off x="7858125" y="3435350"/>
                <a:ext cx="257175" cy="269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9" p14:bwMode="auto">
            <p14:nvContentPartPr>
              <p14:cNvPr id="64" name="墨迹 63"/>
              <p14:cNvContentPartPr/>
              <p14:nvPr/>
            </p14:nvContentPartPr>
            <p14:xfrm>
              <a:off x="7940675" y="3346450"/>
              <a:ext cx="63500" cy="590550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110"/>
            </p:blipFill>
            <p:spPr>
              <a:xfrm>
                <a:off x="7940675" y="3346450"/>
                <a:ext cx="63500" cy="590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1" p14:bwMode="auto">
            <p14:nvContentPartPr>
              <p14:cNvPr id="65" name="墨迹 64"/>
              <p14:cNvContentPartPr/>
              <p14:nvPr/>
            </p14:nvContentPartPr>
            <p14:xfrm>
              <a:off x="8185150" y="3333750"/>
              <a:ext cx="107950" cy="180975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112"/>
            </p:blipFill>
            <p:spPr>
              <a:xfrm>
                <a:off x="8185150" y="3333750"/>
                <a:ext cx="107950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3" p14:bwMode="auto">
            <p14:nvContentPartPr>
              <p14:cNvPr id="66" name="墨迹 65"/>
              <p14:cNvContentPartPr/>
              <p14:nvPr/>
            </p14:nvContentPartPr>
            <p14:xfrm>
              <a:off x="8147050" y="3486150"/>
              <a:ext cx="196850" cy="66675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114"/>
            </p:blipFill>
            <p:spPr>
              <a:xfrm>
                <a:off x="8147050" y="3486150"/>
                <a:ext cx="196850" cy="66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5" p14:bwMode="auto">
            <p14:nvContentPartPr>
              <p14:cNvPr id="67" name="墨迹 66"/>
              <p14:cNvContentPartPr/>
              <p14:nvPr/>
            </p14:nvContentPartPr>
            <p14:xfrm>
              <a:off x="8185150" y="3533775"/>
              <a:ext cx="28575" cy="158750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116"/>
            </p:blipFill>
            <p:spPr>
              <a:xfrm>
                <a:off x="8185150" y="3533775"/>
                <a:ext cx="28575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7" p14:bwMode="auto">
            <p14:nvContentPartPr>
              <p14:cNvPr id="68" name="墨迹 67"/>
              <p14:cNvContentPartPr/>
              <p14:nvPr/>
            </p14:nvContentPartPr>
            <p14:xfrm>
              <a:off x="8143875" y="3521075"/>
              <a:ext cx="257175" cy="311150"/>
            </p14:xfrm>
          </p:contentPart>
        </mc:Choice>
        <mc:Fallback xmlns="">
          <p:pic>
            <p:nvPicPr>
              <p:cNvPr id="68" name="墨迹 67"/>
            </p:nvPicPr>
            <p:blipFill>
              <a:blip r:embed="rId118"/>
            </p:blipFill>
            <p:spPr>
              <a:xfrm>
                <a:off x="8143875" y="3521075"/>
                <a:ext cx="257175" cy="311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9" p14:bwMode="auto">
            <p14:nvContentPartPr>
              <p14:cNvPr id="69" name="墨迹 68"/>
              <p14:cNvContentPartPr/>
              <p14:nvPr/>
            </p14:nvContentPartPr>
            <p14:xfrm>
              <a:off x="8366125" y="3390900"/>
              <a:ext cx="209550" cy="107950"/>
            </p14:xfrm>
          </p:contentPart>
        </mc:Choice>
        <mc:Fallback xmlns="">
          <p:pic>
            <p:nvPicPr>
              <p:cNvPr id="69" name="墨迹 68"/>
            </p:nvPicPr>
            <p:blipFill>
              <a:blip r:embed="rId120"/>
            </p:blipFill>
            <p:spPr>
              <a:xfrm>
                <a:off x="8366125" y="3390900"/>
                <a:ext cx="20955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1" p14:bwMode="auto">
            <p14:nvContentPartPr>
              <p14:cNvPr id="70" name="墨迹 69"/>
              <p14:cNvContentPartPr/>
              <p14:nvPr/>
            </p14:nvContentPartPr>
            <p14:xfrm>
              <a:off x="8445500" y="3308350"/>
              <a:ext cx="31750" cy="479425"/>
            </p14:xfrm>
          </p:contentPart>
        </mc:Choice>
        <mc:Fallback xmlns="">
          <p:pic>
            <p:nvPicPr>
              <p:cNvPr id="70" name="墨迹 69"/>
            </p:nvPicPr>
            <p:blipFill>
              <a:blip r:embed="rId122"/>
            </p:blipFill>
            <p:spPr>
              <a:xfrm>
                <a:off x="8445500" y="3308350"/>
                <a:ext cx="31750" cy="479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3" p14:bwMode="auto">
            <p14:nvContentPartPr>
              <p14:cNvPr id="71" name="墨迹 70"/>
              <p14:cNvContentPartPr/>
              <p14:nvPr/>
            </p14:nvContentPartPr>
            <p14:xfrm>
              <a:off x="8458200" y="3530600"/>
              <a:ext cx="196850" cy="117475"/>
            </p14:xfrm>
          </p:contentPart>
        </mc:Choice>
        <mc:Fallback xmlns="">
          <p:pic>
            <p:nvPicPr>
              <p:cNvPr id="71" name="墨迹 70"/>
            </p:nvPicPr>
            <p:blipFill>
              <a:blip r:embed="rId124"/>
            </p:blipFill>
            <p:spPr>
              <a:xfrm>
                <a:off x="8458200" y="3530600"/>
                <a:ext cx="196850" cy="117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5" p14:bwMode="auto">
            <p14:nvContentPartPr>
              <p14:cNvPr id="72" name="墨迹 71"/>
              <p14:cNvContentPartPr/>
              <p14:nvPr/>
            </p14:nvContentPartPr>
            <p14:xfrm>
              <a:off x="8582025" y="3362325"/>
              <a:ext cx="117475" cy="469900"/>
            </p14:xfrm>
          </p:contentPart>
        </mc:Choice>
        <mc:Fallback xmlns="">
          <p:pic>
            <p:nvPicPr>
              <p:cNvPr id="72" name="墨迹 71"/>
            </p:nvPicPr>
            <p:blipFill>
              <a:blip r:embed="rId126"/>
            </p:blipFill>
            <p:spPr>
              <a:xfrm>
                <a:off x="8582025" y="3362325"/>
                <a:ext cx="117475" cy="469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7" p14:bwMode="auto">
            <p14:nvContentPartPr>
              <p14:cNvPr id="73" name="墨迹 72"/>
              <p14:cNvContentPartPr/>
              <p14:nvPr/>
            </p14:nvContentPartPr>
            <p14:xfrm>
              <a:off x="8693150" y="3413125"/>
              <a:ext cx="254000" cy="415925"/>
            </p14:xfrm>
          </p:contentPart>
        </mc:Choice>
        <mc:Fallback xmlns="">
          <p:pic>
            <p:nvPicPr>
              <p:cNvPr id="73" name="墨迹 72"/>
            </p:nvPicPr>
            <p:blipFill>
              <a:blip r:embed="rId128"/>
            </p:blipFill>
            <p:spPr>
              <a:xfrm>
                <a:off x="8693150" y="3413125"/>
                <a:ext cx="254000" cy="415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9" p14:bwMode="auto">
            <p14:nvContentPartPr>
              <p14:cNvPr id="74" name="墨迹 73"/>
              <p14:cNvContentPartPr/>
              <p14:nvPr/>
            </p14:nvContentPartPr>
            <p14:xfrm>
              <a:off x="8531225" y="2352675"/>
              <a:ext cx="603250" cy="530225"/>
            </p14:xfrm>
          </p:contentPart>
        </mc:Choice>
        <mc:Fallback xmlns="">
          <p:pic>
            <p:nvPicPr>
              <p:cNvPr id="74" name="墨迹 73"/>
            </p:nvPicPr>
            <p:blipFill>
              <a:blip r:embed="rId130"/>
            </p:blipFill>
            <p:spPr>
              <a:xfrm>
                <a:off x="8531225" y="2352675"/>
                <a:ext cx="603250" cy="530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1" p14:bwMode="auto">
            <p14:nvContentPartPr>
              <p14:cNvPr id="75" name="墨迹 74"/>
              <p14:cNvContentPartPr/>
              <p14:nvPr/>
            </p14:nvContentPartPr>
            <p14:xfrm>
              <a:off x="9483725" y="2174875"/>
              <a:ext cx="60325" cy="177800"/>
            </p14:xfrm>
          </p:contentPart>
        </mc:Choice>
        <mc:Fallback xmlns="">
          <p:pic>
            <p:nvPicPr>
              <p:cNvPr id="75" name="墨迹 74"/>
            </p:nvPicPr>
            <p:blipFill>
              <a:blip r:embed="rId132"/>
            </p:blipFill>
            <p:spPr>
              <a:xfrm>
                <a:off x="9483725" y="2174875"/>
                <a:ext cx="60325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3" p14:bwMode="auto">
            <p14:nvContentPartPr>
              <p14:cNvPr id="76" name="墨迹 75"/>
              <p14:cNvContentPartPr/>
              <p14:nvPr/>
            </p14:nvContentPartPr>
            <p14:xfrm>
              <a:off x="9413875" y="2187575"/>
              <a:ext cx="390525" cy="457200"/>
            </p14:xfrm>
          </p:contentPart>
        </mc:Choice>
        <mc:Fallback xmlns="">
          <p:pic>
            <p:nvPicPr>
              <p:cNvPr id="76" name="墨迹 75"/>
            </p:nvPicPr>
            <p:blipFill>
              <a:blip r:embed="rId134"/>
            </p:blipFill>
            <p:spPr>
              <a:xfrm>
                <a:off x="9413875" y="2187575"/>
                <a:ext cx="390525" cy="457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5" p14:bwMode="auto">
            <p14:nvContentPartPr>
              <p14:cNvPr id="77" name="墨迹 76"/>
              <p14:cNvContentPartPr/>
              <p14:nvPr/>
            </p14:nvContentPartPr>
            <p14:xfrm>
              <a:off x="9480550" y="2498725"/>
              <a:ext cx="298450" cy="219075"/>
            </p14:xfrm>
          </p:contentPart>
        </mc:Choice>
        <mc:Fallback xmlns="">
          <p:pic>
            <p:nvPicPr>
              <p:cNvPr id="77" name="墨迹 76"/>
            </p:nvPicPr>
            <p:blipFill>
              <a:blip r:embed="rId136"/>
            </p:blipFill>
            <p:spPr>
              <a:xfrm>
                <a:off x="9480550" y="2498725"/>
                <a:ext cx="298450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7" p14:bwMode="auto">
            <p14:nvContentPartPr>
              <p14:cNvPr id="78" name="墨迹 77"/>
              <p14:cNvContentPartPr/>
              <p14:nvPr/>
            </p14:nvContentPartPr>
            <p14:xfrm>
              <a:off x="9880600" y="2416175"/>
              <a:ext cx="34925" cy="180975"/>
            </p14:xfrm>
          </p:contentPart>
        </mc:Choice>
        <mc:Fallback xmlns="">
          <p:pic>
            <p:nvPicPr>
              <p:cNvPr id="78" name="墨迹 77"/>
            </p:nvPicPr>
            <p:blipFill>
              <a:blip r:embed="rId138"/>
            </p:blipFill>
            <p:spPr>
              <a:xfrm>
                <a:off x="9880600" y="2416175"/>
                <a:ext cx="34925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9" p14:bwMode="auto">
            <p14:nvContentPartPr>
              <p14:cNvPr id="79" name="墨迹 78"/>
              <p14:cNvContentPartPr/>
              <p14:nvPr/>
            </p14:nvContentPartPr>
            <p14:xfrm>
              <a:off x="9940925" y="2339975"/>
              <a:ext cx="50800" cy="314325"/>
            </p14:xfrm>
          </p:contentPart>
        </mc:Choice>
        <mc:Fallback xmlns="">
          <p:pic>
            <p:nvPicPr>
              <p:cNvPr id="79" name="墨迹 78"/>
            </p:nvPicPr>
            <p:blipFill>
              <a:blip r:embed="rId140"/>
            </p:blipFill>
            <p:spPr>
              <a:xfrm>
                <a:off x="9940925" y="2339975"/>
                <a:ext cx="50800" cy="314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1" p14:bwMode="auto">
            <p14:nvContentPartPr>
              <p14:cNvPr id="80" name="墨迹 79"/>
              <p14:cNvContentPartPr/>
              <p14:nvPr/>
            </p14:nvContentPartPr>
            <p14:xfrm>
              <a:off x="10048875" y="2378075"/>
              <a:ext cx="133350" cy="279400"/>
            </p14:xfrm>
          </p:contentPart>
        </mc:Choice>
        <mc:Fallback xmlns="">
          <p:pic>
            <p:nvPicPr>
              <p:cNvPr id="80" name="墨迹 79"/>
            </p:nvPicPr>
            <p:blipFill>
              <a:blip r:embed="rId142"/>
            </p:blipFill>
            <p:spPr>
              <a:xfrm>
                <a:off x="10048875" y="2378075"/>
                <a:ext cx="133350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3" p14:bwMode="auto">
            <p14:nvContentPartPr>
              <p14:cNvPr id="81" name="墨迹 80"/>
              <p14:cNvContentPartPr/>
              <p14:nvPr/>
            </p14:nvContentPartPr>
            <p14:xfrm>
              <a:off x="9109075" y="3403600"/>
              <a:ext cx="679450" cy="139700"/>
            </p14:xfrm>
          </p:contentPart>
        </mc:Choice>
        <mc:Fallback xmlns="">
          <p:pic>
            <p:nvPicPr>
              <p:cNvPr id="81" name="墨迹 80"/>
            </p:nvPicPr>
            <p:blipFill>
              <a:blip r:embed="rId144"/>
            </p:blipFill>
            <p:spPr>
              <a:xfrm>
                <a:off x="9109075" y="3403600"/>
                <a:ext cx="67945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5" p14:bwMode="auto">
            <p14:nvContentPartPr>
              <p14:cNvPr id="82" name="墨迹 81"/>
              <p14:cNvContentPartPr/>
              <p14:nvPr/>
            </p14:nvContentPartPr>
            <p14:xfrm>
              <a:off x="9737725" y="3206750"/>
              <a:ext cx="327025" cy="130175"/>
            </p14:xfrm>
          </p:contentPart>
        </mc:Choice>
        <mc:Fallback xmlns="">
          <p:pic>
            <p:nvPicPr>
              <p:cNvPr id="82" name="墨迹 81"/>
            </p:nvPicPr>
            <p:blipFill>
              <a:blip r:embed="rId146"/>
            </p:blipFill>
            <p:spPr>
              <a:xfrm>
                <a:off x="9737725" y="3206750"/>
                <a:ext cx="327025" cy="130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7" p14:bwMode="auto">
            <p14:nvContentPartPr>
              <p14:cNvPr id="83" name="墨迹 82"/>
              <p14:cNvContentPartPr/>
              <p14:nvPr/>
            </p14:nvContentPartPr>
            <p14:xfrm>
              <a:off x="9855200" y="3117850"/>
              <a:ext cx="60325" cy="625475"/>
            </p14:xfrm>
          </p:contentPart>
        </mc:Choice>
        <mc:Fallback xmlns="">
          <p:pic>
            <p:nvPicPr>
              <p:cNvPr id="83" name="墨迹 82"/>
            </p:nvPicPr>
            <p:blipFill>
              <a:blip r:embed="rId148"/>
            </p:blipFill>
            <p:spPr>
              <a:xfrm>
                <a:off x="9855200" y="3117850"/>
                <a:ext cx="60325" cy="625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9" p14:bwMode="auto">
            <p14:nvContentPartPr>
              <p14:cNvPr id="84" name="墨迹 83"/>
              <p14:cNvContentPartPr/>
              <p14:nvPr/>
            </p14:nvContentPartPr>
            <p14:xfrm>
              <a:off x="9912350" y="3384550"/>
              <a:ext cx="244475" cy="174625"/>
            </p14:xfrm>
          </p:contentPart>
        </mc:Choice>
        <mc:Fallback xmlns="">
          <p:pic>
            <p:nvPicPr>
              <p:cNvPr id="84" name="墨迹 83"/>
            </p:nvPicPr>
            <p:blipFill>
              <a:blip r:embed="rId150"/>
            </p:blipFill>
            <p:spPr>
              <a:xfrm>
                <a:off x="9912350" y="3384550"/>
                <a:ext cx="244475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1" p14:bwMode="auto">
            <p14:nvContentPartPr>
              <p14:cNvPr id="85" name="墨迹 84"/>
              <p14:cNvContentPartPr/>
              <p14:nvPr/>
            </p14:nvContentPartPr>
            <p14:xfrm>
              <a:off x="10198100" y="3114675"/>
              <a:ext cx="12700" cy="200025"/>
            </p14:xfrm>
          </p:contentPart>
        </mc:Choice>
        <mc:Fallback xmlns="">
          <p:pic>
            <p:nvPicPr>
              <p:cNvPr id="85" name="墨迹 84"/>
            </p:nvPicPr>
            <p:blipFill>
              <a:blip r:embed="rId152"/>
            </p:blipFill>
            <p:spPr>
              <a:xfrm>
                <a:off x="10198100" y="3114675"/>
                <a:ext cx="12700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3" p14:bwMode="auto">
            <p14:nvContentPartPr>
              <p14:cNvPr id="86" name="墨迹 85"/>
              <p14:cNvContentPartPr/>
              <p14:nvPr/>
            </p14:nvContentPartPr>
            <p14:xfrm>
              <a:off x="10175875" y="3146425"/>
              <a:ext cx="231775" cy="393700"/>
            </p14:xfrm>
          </p:contentPart>
        </mc:Choice>
        <mc:Fallback xmlns="">
          <p:pic>
            <p:nvPicPr>
              <p:cNvPr id="86" name="墨迹 85"/>
            </p:nvPicPr>
            <p:blipFill>
              <a:blip r:embed="rId154"/>
            </p:blipFill>
            <p:spPr>
              <a:xfrm>
                <a:off x="10175875" y="3146425"/>
                <a:ext cx="231775" cy="393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5" p14:bwMode="auto">
            <p14:nvContentPartPr>
              <p14:cNvPr id="87" name="墨迹 86"/>
              <p14:cNvContentPartPr/>
              <p14:nvPr/>
            </p14:nvContentPartPr>
            <p14:xfrm>
              <a:off x="10182225" y="3368675"/>
              <a:ext cx="50800" cy="149225"/>
            </p14:xfrm>
          </p:contentPart>
        </mc:Choice>
        <mc:Fallback xmlns="">
          <p:pic>
            <p:nvPicPr>
              <p:cNvPr id="87" name="墨迹 86"/>
            </p:nvPicPr>
            <p:blipFill>
              <a:blip r:embed="rId156"/>
            </p:blipFill>
            <p:spPr>
              <a:xfrm>
                <a:off x="10182225" y="3368675"/>
                <a:ext cx="50800" cy="149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7" p14:bwMode="auto">
            <p14:nvContentPartPr>
              <p14:cNvPr id="88" name="墨迹 87"/>
              <p14:cNvContentPartPr/>
              <p14:nvPr/>
            </p14:nvContentPartPr>
            <p14:xfrm>
              <a:off x="10118725" y="3368675"/>
              <a:ext cx="387350" cy="257175"/>
            </p14:xfrm>
          </p:contentPart>
        </mc:Choice>
        <mc:Fallback xmlns="">
          <p:pic>
            <p:nvPicPr>
              <p:cNvPr id="88" name="墨迹 87"/>
            </p:nvPicPr>
            <p:blipFill>
              <a:blip r:embed="rId158"/>
            </p:blipFill>
            <p:spPr>
              <a:xfrm>
                <a:off x="10118725" y="3368675"/>
                <a:ext cx="387350" cy="257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9" p14:bwMode="auto">
            <p14:nvContentPartPr>
              <p14:cNvPr id="89" name="墨迹 88"/>
              <p14:cNvContentPartPr/>
              <p14:nvPr/>
            </p14:nvContentPartPr>
            <p14:xfrm>
              <a:off x="10496550" y="3292475"/>
              <a:ext cx="82550" cy="371475"/>
            </p14:xfrm>
          </p:contentPart>
        </mc:Choice>
        <mc:Fallback xmlns="">
          <p:pic>
            <p:nvPicPr>
              <p:cNvPr id="89" name="墨迹 88"/>
            </p:nvPicPr>
            <p:blipFill>
              <a:blip r:embed="rId160"/>
            </p:blipFill>
            <p:spPr>
              <a:xfrm>
                <a:off x="10496550" y="3292475"/>
                <a:ext cx="82550" cy="371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1" p14:bwMode="auto">
            <p14:nvContentPartPr>
              <p14:cNvPr id="90" name="墨迹 89"/>
              <p14:cNvContentPartPr/>
              <p14:nvPr/>
            </p14:nvContentPartPr>
            <p14:xfrm>
              <a:off x="10582275" y="3302000"/>
              <a:ext cx="161925" cy="269875"/>
            </p14:xfrm>
          </p:contentPart>
        </mc:Choice>
        <mc:Fallback xmlns="">
          <p:pic>
            <p:nvPicPr>
              <p:cNvPr id="90" name="墨迹 89"/>
            </p:nvPicPr>
            <p:blipFill>
              <a:blip r:embed="rId162"/>
            </p:blipFill>
            <p:spPr>
              <a:xfrm>
                <a:off x="10582275" y="3302000"/>
                <a:ext cx="161925" cy="269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3" p14:bwMode="auto">
            <p14:nvContentPartPr>
              <p14:cNvPr id="91" name="墨迹 90"/>
              <p14:cNvContentPartPr/>
              <p14:nvPr/>
            </p14:nvContentPartPr>
            <p14:xfrm>
              <a:off x="7277100" y="4200525"/>
              <a:ext cx="307975" cy="19050"/>
            </p14:xfrm>
          </p:contentPart>
        </mc:Choice>
        <mc:Fallback xmlns="">
          <p:pic>
            <p:nvPicPr>
              <p:cNvPr id="91" name="墨迹 90"/>
            </p:nvPicPr>
            <p:blipFill>
              <a:blip r:embed="rId164"/>
            </p:blipFill>
            <p:spPr>
              <a:xfrm>
                <a:off x="7277100" y="4200525"/>
                <a:ext cx="307975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5" p14:bwMode="auto">
            <p14:nvContentPartPr>
              <p14:cNvPr id="92" name="墨迹 91"/>
              <p14:cNvContentPartPr/>
              <p14:nvPr/>
            </p14:nvContentPartPr>
            <p14:xfrm>
              <a:off x="7346950" y="4098925"/>
              <a:ext cx="69850" cy="431800"/>
            </p14:xfrm>
          </p:contentPart>
        </mc:Choice>
        <mc:Fallback xmlns="">
          <p:pic>
            <p:nvPicPr>
              <p:cNvPr id="92" name="墨迹 91"/>
            </p:nvPicPr>
            <p:blipFill>
              <a:blip r:embed="rId166"/>
            </p:blipFill>
            <p:spPr>
              <a:xfrm>
                <a:off x="7346950" y="4098925"/>
                <a:ext cx="69850" cy="431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7" p14:bwMode="auto">
            <p14:nvContentPartPr>
              <p14:cNvPr id="93" name="墨迹 92"/>
              <p14:cNvContentPartPr/>
              <p14:nvPr/>
            </p14:nvContentPartPr>
            <p14:xfrm>
              <a:off x="7299325" y="4337050"/>
              <a:ext cx="298450" cy="209550"/>
            </p14:xfrm>
          </p:contentPart>
        </mc:Choice>
        <mc:Fallback xmlns="">
          <p:pic>
            <p:nvPicPr>
              <p:cNvPr id="93" name="墨迹 92"/>
            </p:nvPicPr>
            <p:blipFill>
              <a:blip r:embed="rId168"/>
            </p:blipFill>
            <p:spPr>
              <a:xfrm>
                <a:off x="7299325" y="4337050"/>
                <a:ext cx="29845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9" p14:bwMode="auto">
            <p14:nvContentPartPr>
              <p14:cNvPr id="94" name="墨迹 93"/>
              <p14:cNvContentPartPr/>
              <p14:nvPr/>
            </p14:nvContentPartPr>
            <p14:xfrm>
              <a:off x="7562850" y="4219575"/>
              <a:ext cx="174625" cy="88900"/>
            </p14:xfrm>
          </p:contentPart>
        </mc:Choice>
        <mc:Fallback xmlns="">
          <p:pic>
            <p:nvPicPr>
              <p:cNvPr id="94" name="墨迹 93"/>
            </p:nvPicPr>
            <p:blipFill>
              <a:blip r:embed="rId170"/>
            </p:blipFill>
            <p:spPr>
              <a:xfrm>
                <a:off x="7562850" y="4219575"/>
                <a:ext cx="174625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1" p14:bwMode="auto">
            <p14:nvContentPartPr>
              <p14:cNvPr id="95" name="墨迹 94"/>
              <p14:cNvContentPartPr/>
              <p14:nvPr/>
            </p14:nvContentPartPr>
            <p14:xfrm>
              <a:off x="7556500" y="4200525"/>
              <a:ext cx="165100" cy="387350"/>
            </p14:xfrm>
          </p:contentPart>
        </mc:Choice>
        <mc:Fallback xmlns="">
          <p:pic>
            <p:nvPicPr>
              <p:cNvPr id="95" name="墨迹 94"/>
            </p:nvPicPr>
            <p:blipFill>
              <a:blip r:embed="rId172"/>
            </p:blipFill>
            <p:spPr>
              <a:xfrm>
                <a:off x="7556500" y="4200525"/>
                <a:ext cx="165100" cy="387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3" p14:bwMode="auto">
            <p14:nvContentPartPr>
              <p14:cNvPr id="96" name="墨迹 95"/>
              <p14:cNvContentPartPr/>
              <p14:nvPr/>
            </p14:nvContentPartPr>
            <p14:xfrm>
              <a:off x="7683500" y="4124325"/>
              <a:ext cx="146050" cy="215900"/>
            </p14:xfrm>
          </p:contentPart>
        </mc:Choice>
        <mc:Fallback xmlns="">
          <p:pic>
            <p:nvPicPr>
              <p:cNvPr id="96" name="墨迹 95"/>
            </p:nvPicPr>
            <p:blipFill>
              <a:blip r:embed="rId174"/>
            </p:blipFill>
            <p:spPr>
              <a:xfrm>
                <a:off x="7683500" y="4124325"/>
                <a:ext cx="146050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5" p14:bwMode="auto">
            <p14:nvContentPartPr>
              <p14:cNvPr id="97" name="墨迹 96"/>
              <p14:cNvContentPartPr/>
              <p14:nvPr/>
            </p14:nvContentPartPr>
            <p14:xfrm>
              <a:off x="7686675" y="4232275"/>
              <a:ext cx="225425" cy="317500"/>
            </p14:xfrm>
          </p:contentPart>
        </mc:Choice>
        <mc:Fallback xmlns="">
          <p:pic>
            <p:nvPicPr>
              <p:cNvPr id="97" name="墨迹 96"/>
            </p:nvPicPr>
            <p:blipFill>
              <a:blip r:embed="rId176"/>
            </p:blipFill>
            <p:spPr>
              <a:xfrm>
                <a:off x="7686675" y="4232275"/>
                <a:ext cx="225425" cy="317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7" p14:bwMode="auto">
            <p14:nvContentPartPr>
              <p14:cNvPr id="98" name="墨迹 97"/>
              <p14:cNvContentPartPr/>
              <p14:nvPr/>
            </p14:nvContentPartPr>
            <p14:xfrm>
              <a:off x="7708900" y="4349750"/>
              <a:ext cx="247650" cy="279400"/>
            </p14:xfrm>
          </p:contentPart>
        </mc:Choice>
        <mc:Fallback xmlns="">
          <p:pic>
            <p:nvPicPr>
              <p:cNvPr id="98" name="墨迹 97"/>
            </p:nvPicPr>
            <p:blipFill>
              <a:blip r:embed="rId178"/>
            </p:blipFill>
            <p:spPr>
              <a:xfrm>
                <a:off x="7708900" y="4349750"/>
                <a:ext cx="247650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9" p14:bwMode="auto">
            <p14:nvContentPartPr>
              <p14:cNvPr id="99" name="墨迹 98"/>
              <p14:cNvContentPartPr/>
              <p14:nvPr/>
            </p14:nvContentPartPr>
            <p14:xfrm>
              <a:off x="7245350" y="4086225"/>
              <a:ext cx="939800" cy="612775"/>
            </p14:xfrm>
          </p:contentPart>
        </mc:Choice>
        <mc:Fallback xmlns="">
          <p:pic>
            <p:nvPicPr>
              <p:cNvPr id="99" name="墨迹 98"/>
            </p:nvPicPr>
            <p:blipFill>
              <a:blip r:embed="rId180"/>
            </p:blipFill>
            <p:spPr>
              <a:xfrm>
                <a:off x="7245350" y="4086225"/>
                <a:ext cx="939800" cy="612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1" p14:bwMode="auto">
            <p14:nvContentPartPr>
              <p14:cNvPr id="100" name="墨迹 99"/>
              <p14:cNvContentPartPr/>
              <p14:nvPr/>
            </p14:nvContentPartPr>
            <p14:xfrm>
              <a:off x="5407025" y="3590925"/>
              <a:ext cx="733425" cy="53975"/>
            </p14:xfrm>
          </p:contentPart>
        </mc:Choice>
        <mc:Fallback xmlns="">
          <p:pic>
            <p:nvPicPr>
              <p:cNvPr id="100" name="墨迹 99"/>
            </p:nvPicPr>
            <p:blipFill>
              <a:blip r:embed="rId182"/>
            </p:blipFill>
            <p:spPr>
              <a:xfrm>
                <a:off x="5407025" y="3590925"/>
                <a:ext cx="733425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3" p14:bwMode="auto">
            <p14:nvContentPartPr>
              <p14:cNvPr id="101" name="墨迹 100"/>
              <p14:cNvContentPartPr/>
              <p14:nvPr/>
            </p14:nvContentPartPr>
            <p14:xfrm>
              <a:off x="5146675" y="4029075"/>
              <a:ext cx="260350" cy="15875"/>
            </p14:xfrm>
          </p:contentPart>
        </mc:Choice>
        <mc:Fallback xmlns="">
          <p:pic>
            <p:nvPicPr>
              <p:cNvPr id="101" name="墨迹 100"/>
            </p:nvPicPr>
            <p:blipFill>
              <a:blip r:embed="rId184"/>
            </p:blipFill>
            <p:spPr>
              <a:xfrm>
                <a:off x="5146675" y="4029075"/>
                <a:ext cx="260350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5" p14:bwMode="auto">
            <p14:nvContentPartPr>
              <p14:cNvPr id="102" name="墨迹 101"/>
              <p14:cNvContentPartPr/>
              <p14:nvPr/>
            </p14:nvContentPartPr>
            <p14:xfrm>
              <a:off x="5540375" y="3838575"/>
              <a:ext cx="95250" cy="174625"/>
            </p14:xfrm>
          </p:contentPart>
        </mc:Choice>
        <mc:Fallback xmlns="">
          <p:pic>
            <p:nvPicPr>
              <p:cNvPr id="102" name="墨迹 101"/>
            </p:nvPicPr>
            <p:blipFill>
              <a:blip r:embed="rId186"/>
            </p:blipFill>
            <p:spPr>
              <a:xfrm>
                <a:off x="5540375" y="3838575"/>
                <a:ext cx="95250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7" p14:bwMode="auto">
            <p14:nvContentPartPr>
              <p14:cNvPr id="103" name="墨迹 102"/>
              <p14:cNvContentPartPr/>
              <p14:nvPr/>
            </p14:nvContentPartPr>
            <p14:xfrm>
              <a:off x="5486400" y="3895725"/>
              <a:ext cx="161925" cy="469900"/>
            </p14:xfrm>
          </p:contentPart>
        </mc:Choice>
        <mc:Fallback xmlns="">
          <p:pic>
            <p:nvPicPr>
              <p:cNvPr id="103" name="墨迹 102"/>
            </p:nvPicPr>
            <p:blipFill>
              <a:blip r:embed="rId188"/>
            </p:blipFill>
            <p:spPr>
              <a:xfrm>
                <a:off x="5486400" y="3895725"/>
                <a:ext cx="161925" cy="469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9" p14:bwMode="auto">
            <p14:nvContentPartPr>
              <p14:cNvPr id="104" name="墨迹 103"/>
              <p14:cNvContentPartPr/>
              <p14:nvPr/>
            </p14:nvContentPartPr>
            <p14:xfrm>
              <a:off x="5680075" y="3921125"/>
              <a:ext cx="165100" cy="301625"/>
            </p14:xfrm>
          </p:contentPart>
        </mc:Choice>
        <mc:Fallback xmlns="">
          <p:pic>
            <p:nvPicPr>
              <p:cNvPr id="104" name="墨迹 103"/>
            </p:nvPicPr>
            <p:blipFill>
              <a:blip r:embed="rId190"/>
            </p:blipFill>
            <p:spPr>
              <a:xfrm>
                <a:off x="5680075" y="3921125"/>
                <a:ext cx="165100" cy="301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1" p14:bwMode="auto">
            <p14:nvContentPartPr>
              <p14:cNvPr id="105" name="墨迹 104"/>
              <p14:cNvContentPartPr/>
              <p14:nvPr/>
            </p14:nvContentPartPr>
            <p14:xfrm>
              <a:off x="5800725" y="3825875"/>
              <a:ext cx="85725" cy="390525"/>
            </p14:xfrm>
          </p:contentPart>
        </mc:Choice>
        <mc:Fallback xmlns="">
          <p:pic>
            <p:nvPicPr>
              <p:cNvPr id="105" name="墨迹 104"/>
            </p:nvPicPr>
            <p:blipFill>
              <a:blip r:embed="rId192"/>
            </p:blipFill>
            <p:spPr>
              <a:xfrm>
                <a:off x="5800725" y="3825875"/>
                <a:ext cx="85725" cy="390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3" p14:bwMode="auto">
            <p14:nvContentPartPr>
              <p14:cNvPr id="106" name="墨迹 105"/>
              <p14:cNvContentPartPr/>
              <p14:nvPr/>
            </p14:nvContentPartPr>
            <p14:xfrm>
              <a:off x="5905500" y="3841750"/>
              <a:ext cx="133350" cy="365125"/>
            </p14:xfrm>
          </p:contentPart>
        </mc:Choice>
        <mc:Fallback xmlns="">
          <p:pic>
            <p:nvPicPr>
              <p:cNvPr id="106" name="墨迹 105"/>
            </p:nvPicPr>
            <p:blipFill>
              <a:blip r:embed="rId194"/>
            </p:blipFill>
            <p:spPr>
              <a:xfrm>
                <a:off x="5905500" y="3841750"/>
                <a:ext cx="133350" cy="365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5" p14:bwMode="auto">
            <p14:nvContentPartPr>
              <p14:cNvPr id="107" name="墨迹 106"/>
              <p14:cNvContentPartPr/>
              <p14:nvPr/>
            </p14:nvContentPartPr>
            <p14:xfrm>
              <a:off x="6013450" y="3841750"/>
              <a:ext cx="101600" cy="434975"/>
            </p14:xfrm>
          </p:contentPart>
        </mc:Choice>
        <mc:Fallback xmlns="">
          <p:pic>
            <p:nvPicPr>
              <p:cNvPr id="107" name="墨迹 106"/>
            </p:nvPicPr>
            <p:blipFill>
              <a:blip r:embed="rId196"/>
            </p:blipFill>
            <p:spPr>
              <a:xfrm>
                <a:off x="6013450" y="3841750"/>
                <a:ext cx="101600" cy="434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7" p14:bwMode="auto">
            <p14:nvContentPartPr>
              <p14:cNvPr id="108" name="墨迹 107"/>
              <p14:cNvContentPartPr/>
              <p14:nvPr/>
            </p14:nvContentPartPr>
            <p14:xfrm>
              <a:off x="6143625" y="3921125"/>
              <a:ext cx="101600" cy="327025"/>
            </p14:xfrm>
          </p:contentPart>
        </mc:Choice>
        <mc:Fallback xmlns="">
          <p:pic>
            <p:nvPicPr>
              <p:cNvPr id="108" name="墨迹 107"/>
            </p:nvPicPr>
            <p:blipFill>
              <a:blip r:embed="rId198"/>
            </p:blipFill>
            <p:spPr>
              <a:xfrm>
                <a:off x="6143625" y="3921125"/>
                <a:ext cx="101600" cy="327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9" p14:bwMode="auto">
            <p14:nvContentPartPr>
              <p14:cNvPr id="109" name="墨迹 108"/>
              <p14:cNvContentPartPr/>
              <p14:nvPr/>
            </p14:nvContentPartPr>
            <p14:xfrm>
              <a:off x="6242050" y="3854450"/>
              <a:ext cx="215900" cy="146050"/>
            </p14:xfrm>
          </p:contentPart>
        </mc:Choice>
        <mc:Fallback xmlns="">
          <p:pic>
            <p:nvPicPr>
              <p:cNvPr id="109" name="墨迹 108"/>
            </p:nvPicPr>
            <p:blipFill>
              <a:blip r:embed="rId200"/>
            </p:blipFill>
            <p:spPr>
              <a:xfrm>
                <a:off x="6242050" y="3854450"/>
                <a:ext cx="21590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1" p14:bwMode="auto">
            <p14:nvContentPartPr>
              <p14:cNvPr id="110" name="墨迹 109"/>
              <p14:cNvContentPartPr/>
              <p14:nvPr/>
            </p14:nvContentPartPr>
            <p14:xfrm>
              <a:off x="6270625" y="3676650"/>
              <a:ext cx="149225" cy="574675"/>
            </p14:xfrm>
          </p:contentPart>
        </mc:Choice>
        <mc:Fallback xmlns="">
          <p:pic>
            <p:nvPicPr>
              <p:cNvPr id="110" name="墨迹 109"/>
            </p:nvPicPr>
            <p:blipFill>
              <a:blip r:embed="rId202"/>
            </p:blipFill>
            <p:spPr>
              <a:xfrm>
                <a:off x="6270625" y="3676650"/>
                <a:ext cx="149225" cy="574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3" p14:bwMode="auto">
            <p14:nvContentPartPr>
              <p14:cNvPr id="111" name="墨迹 110"/>
              <p14:cNvContentPartPr/>
              <p14:nvPr/>
            </p14:nvContentPartPr>
            <p14:xfrm>
              <a:off x="6442075" y="3695700"/>
              <a:ext cx="149225" cy="285750"/>
            </p14:xfrm>
          </p:contentPart>
        </mc:Choice>
        <mc:Fallback xmlns="">
          <p:pic>
            <p:nvPicPr>
              <p:cNvPr id="111" name="墨迹 110"/>
            </p:nvPicPr>
            <p:blipFill>
              <a:blip r:embed="rId204"/>
            </p:blipFill>
            <p:spPr>
              <a:xfrm>
                <a:off x="6442075" y="3695700"/>
                <a:ext cx="149225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5" p14:bwMode="auto">
            <p14:nvContentPartPr>
              <p14:cNvPr id="112" name="墨迹 111"/>
              <p14:cNvContentPartPr/>
              <p14:nvPr/>
            </p14:nvContentPartPr>
            <p14:xfrm>
              <a:off x="6527800" y="3676650"/>
              <a:ext cx="57150" cy="193675"/>
            </p14:xfrm>
          </p:contentPart>
        </mc:Choice>
        <mc:Fallback xmlns="">
          <p:pic>
            <p:nvPicPr>
              <p:cNvPr id="112" name="墨迹 111"/>
            </p:nvPicPr>
            <p:blipFill>
              <a:blip r:embed="rId206"/>
            </p:blipFill>
            <p:spPr>
              <a:xfrm>
                <a:off x="6527800" y="3676650"/>
                <a:ext cx="57150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7" p14:bwMode="auto">
            <p14:nvContentPartPr>
              <p14:cNvPr id="113" name="墨迹 112"/>
              <p14:cNvContentPartPr/>
              <p14:nvPr/>
            </p14:nvContentPartPr>
            <p14:xfrm>
              <a:off x="6416675" y="3676650"/>
              <a:ext cx="187325" cy="69850"/>
            </p14:xfrm>
          </p:contentPart>
        </mc:Choice>
        <mc:Fallback xmlns="">
          <p:pic>
            <p:nvPicPr>
              <p:cNvPr id="113" name="墨迹 112"/>
            </p:nvPicPr>
            <p:blipFill>
              <a:blip r:embed="rId208"/>
            </p:blipFill>
            <p:spPr>
              <a:xfrm>
                <a:off x="6416675" y="3676650"/>
                <a:ext cx="187325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9" p14:bwMode="auto">
            <p14:nvContentPartPr>
              <p14:cNvPr id="114" name="墨迹 113"/>
              <p14:cNvContentPartPr/>
              <p14:nvPr/>
            </p14:nvContentPartPr>
            <p14:xfrm>
              <a:off x="6477000" y="3587750"/>
              <a:ext cx="47625" cy="184150"/>
            </p14:xfrm>
          </p:contentPart>
        </mc:Choice>
        <mc:Fallback xmlns="">
          <p:pic>
            <p:nvPicPr>
              <p:cNvPr id="114" name="墨迹 113"/>
            </p:nvPicPr>
            <p:blipFill>
              <a:blip r:embed="rId210"/>
            </p:blipFill>
            <p:spPr>
              <a:xfrm>
                <a:off x="6477000" y="3587750"/>
                <a:ext cx="47625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1" p14:bwMode="auto">
            <p14:nvContentPartPr>
              <p14:cNvPr id="115" name="墨迹 114"/>
              <p14:cNvContentPartPr/>
              <p14:nvPr/>
            </p14:nvContentPartPr>
            <p14:xfrm>
              <a:off x="6499225" y="3914775"/>
              <a:ext cx="60325" cy="168275"/>
            </p14:xfrm>
          </p:contentPart>
        </mc:Choice>
        <mc:Fallback xmlns="">
          <p:pic>
            <p:nvPicPr>
              <p:cNvPr id="115" name="墨迹 114"/>
            </p:nvPicPr>
            <p:blipFill>
              <a:blip r:embed="rId212"/>
            </p:blipFill>
            <p:spPr>
              <a:xfrm>
                <a:off x="6499225" y="3914775"/>
                <a:ext cx="60325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3" p14:bwMode="auto">
            <p14:nvContentPartPr>
              <p14:cNvPr id="116" name="墨迹 115"/>
              <p14:cNvContentPartPr/>
              <p14:nvPr/>
            </p14:nvContentPartPr>
            <p14:xfrm>
              <a:off x="6604000" y="3787775"/>
              <a:ext cx="168275" cy="307975"/>
            </p14:xfrm>
          </p:contentPart>
        </mc:Choice>
        <mc:Fallback xmlns="">
          <p:pic>
            <p:nvPicPr>
              <p:cNvPr id="116" name="墨迹 115"/>
            </p:nvPicPr>
            <p:blipFill>
              <a:blip r:embed="rId214"/>
            </p:blipFill>
            <p:spPr>
              <a:xfrm>
                <a:off x="6604000" y="3787775"/>
                <a:ext cx="168275" cy="307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5" p14:bwMode="auto">
            <p14:nvContentPartPr>
              <p14:cNvPr id="117" name="墨迹 116"/>
              <p14:cNvContentPartPr/>
              <p14:nvPr/>
            </p14:nvContentPartPr>
            <p14:xfrm>
              <a:off x="6718300" y="3721100"/>
              <a:ext cx="203200" cy="415925"/>
            </p14:xfrm>
          </p:contentPart>
        </mc:Choice>
        <mc:Fallback xmlns="">
          <p:pic>
            <p:nvPicPr>
              <p:cNvPr id="117" name="墨迹 116"/>
            </p:nvPicPr>
            <p:blipFill>
              <a:blip r:embed="rId216"/>
            </p:blipFill>
            <p:spPr>
              <a:xfrm>
                <a:off x="6718300" y="3721100"/>
                <a:ext cx="203200" cy="415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7" p14:bwMode="auto">
            <p14:nvContentPartPr>
              <p14:cNvPr id="118" name="墨迹 117"/>
              <p14:cNvContentPartPr/>
              <p14:nvPr/>
            </p14:nvContentPartPr>
            <p14:xfrm>
              <a:off x="6816725" y="3641725"/>
              <a:ext cx="6350" cy="360"/>
            </p14:xfrm>
          </p:contentPart>
        </mc:Choice>
        <mc:Fallback xmlns="">
          <p:pic>
            <p:nvPicPr>
              <p:cNvPr id="118" name="墨迹 117"/>
            </p:nvPicPr>
            <p:blipFill>
              <a:blip r:embed="rId8"/>
            </p:blipFill>
            <p:spPr>
              <a:xfrm>
                <a:off x="6816725" y="36417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8" p14:bwMode="auto">
            <p14:nvContentPartPr>
              <p14:cNvPr id="119" name="墨迹 118"/>
              <p14:cNvContentPartPr/>
              <p14:nvPr/>
            </p14:nvContentPartPr>
            <p14:xfrm>
              <a:off x="6924675" y="3711575"/>
              <a:ext cx="142875" cy="523875"/>
            </p14:xfrm>
          </p:contentPart>
        </mc:Choice>
        <mc:Fallback xmlns="">
          <p:pic>
            <p:nvPicPr>
              <p:cNvPr id="119" name="墨迹 118"/>
            </p:nvPicPr>
            <p:blipFill>
              <a:blip r:embed="rId219"/>
            </p:blipFill>
            <p:spPr>
              <a:xfrm>
                <a:off x="6924675" y="3711575"/>
                <a:ext cx="142875" cy="523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0" p14:bwMode="auto">
            <p14:nvContentPartPr>
              <p14:cNvPr id="120" name="墨迹 119"/>
              <p14:cNvContentPartPr/>
              <p14:nvPr/>
            </p14:nvContentPartPr>
            <p14:xfrm>
              <a:off x="6851650" y="3670300"/>
              <a:ext cx="63500" cy="127000"/>
            </p14:xfrm>
          </p:contentPart>
        </mc:Choice>
        <mc:Fallback xmlns="">
          <p:pic>
            <p:nvPicPr>
              <p:cNvPr id="120" name="墨迹 119"/>
            </p:nvPicPr>
            <p:blipFill>
              <a:blip r:embed="rId221"/>
            </p:blipFill>
            <p:spPr>
              <a:xfrm>
                <a:off x="6851650" y="3670300"/>
                <a:ext cx="6350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2" p14:bwMode="auto">
            <p14:nvContentPartPr>
              <p14:cNvPr id="121" name="墨迹 120"/>
              <p14:cNvContentPartPr/>
              <p14:nvPr/>
            </p14:nvContentPartPr>
            <p14:xfrm>
              <a:off x="3654425" y="3343275"/>
              <a:ext cx="47625" cy="238125"/>
            </p14:xfrm>
          </p:contentPart>
        </mc:Choice>
        <mc:Fallback xmlns="">
          <p:pic>
            <p:nvPicPr>
              <p:cNvPr id="121" name="墨迹 120"/>
            </p:nvPicPr>
            <p:blipFill>
              <a:blip r:embed="rId223"/>
            </p:blipFill>
            <p:spPr>
              <a:xfrm>
                <a:off x="3654425" y="3343275"/>
                <a:ext cx="47625" cy="238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4" p14:bwMode="auto">
            <p14:nvContentPartPr>
              <p14:cNvPr id="122" name="墨迹 121"/>
              <p14:cNvContentPartPr/>
              <p14:nvPr/>
            </p14:nvContentPartPr>
            <p14:xfrm>
              <a:off x="3654425" y="3663950"/>
              <a:ext cx="196850" cy="1279525"/>
            </p14:xfrm>
          </p:contentPart>
        </mc:Choice>
        <mc:Fallback xmlns="">
          <p:pic>
            <p:nvPicPr>
              <p:cNvPr id="122" name="墨迹 121"/>
            </p:nvPicPr>
            <p:blipFill>
              <a:blip r:embed="rId225"/>
            </p:blipFill>
            <p:spPr>
              <a:xfrm>
                <a:off x="3654425" y="3663950"/>
                <a:ext cx="196850" cy="127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6" p14:bwMode="auto">
            <p14:nvContentPartPr>
              <p14:cNvPr id="123" name="墨迹 122"/>
              <p14:cNvContentPartPr/>
              <p14:nvPr/>
            </p14:nvContentPartPr>
            <p14:xfrm>
              <a:off x="3924300" y="4454525"/>
              <a:ext cx="231775" cy="444500"/>
            </p14:xfrm>
          </p:contentPart>
        </mc:Choice>
        <mc:Fallback xmlns="">
          <p:pic>
            <p:nvPicPr>
              <p:cNvPr id="123" name="墨迹 122"/>
            </p:nvPicPr>
            <p:blipFill>
              <a:blip r:embed="rId227"/>
            </p:blipFill>
            <p:spPr>
              <a:xfrm>
                <a:off x="3924300" y="4454525"/>
                <a:ext cx="231775" cy="444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8" p14:bwMode="auto">
            <p14:nvContentPartPr>
              <p14:cNvPr id="124" name="墨迹 123"/>
              <p14:cNvContentPartPr/>
              <p14:nvPr/>
            </p14:nvContentPartPr>
            <p14:xfrm>
              <a:off x="4229100" y="4657725"/>
              <a:ext cx="152400" cy="34925"/>
            </p14:xfrm>
          </p:contentPart>
        </mc:Choice>
        <mc:Fallback xmlns="">
          <p:pic>
            <p:nvPicPr>
              <p:cNvPr id="124" name="墨迹 123"/>
            </p:nvPicPr>
            <p:blipFill>
              <a:blip r:embed="rId229"/>
            </p:blipFill>
            <p:spPr>
              <a:xfrm>
                <a:off x="4229100" y="4657725"/>
                <a:ext cx="152400" cy="34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0" p14:bwMode="auto">
            <p14:nvContentPartPr>
              <p14:cNvPr id="125" name="墨迹 124"/>
              <p14:cNvContentPartPr/>
              <p14:nvPr/>
            </p14:nvContentPartPr>
            <p14:xfrm>
              <a:off x="4283075" y="4594225"/>
              <a:ext cx="158750" cy="225425"/>
            </p14:xfrm>
          </p:contentPart>
        </mc:Choice>
        <mc:Fallback xmlns="">
          <p:pic>
            <p:nvPicPr>
              <p:cNvPr id="125" name="墨迹 124"/>
            </p:nvPicPr>
            <p:blipFill>
              <a:blip r:embed="rId231"/>
            </p:blipFill>
            <p:spPr>
              <a:xfrm>
                <a:off x="4283075" y="4594225"/>
                <a:ext cx="158750" cy="225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2" p14:bwMode="auto">
            <p14:nvContentPartPr>
              <p14:cNvPr id="126" name="墨迹 125"/>
              <p14:cNvContentPartPr/>
              <p14:nvPr/>
            </p14:nvContentPartPr>
            <p14:xfrm>
              <a:off x="4460875" y="4591050"/>
              <a:ext cx="200025" cy="60325"/>
            </p14:xfrm>
          </p:contentPart>
        </mc:Choice>
        <mc:Fallback xmlns="">
          <p:pic>
            <p:nvPicPr>
              <p:cNvPr id="126" name="墨迹 125"/>
            </p:nvPicPr>
            <p:blipFill>
              <a:blip r:embed="rId233"/>
            </p:blipFill>
            <p:spPr>
              <a:xfrm>
                <a:off x="4460875" y="4591050"/>
                <a:ext cx="200025" cy="60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4" p14:bwMode="auto">
            <p14:nvContentPartPr>
              <p14:cNvPr id="127" name="墨迹 126"/>
              <p14:cNvContentPartPr/>
              <p14:nvPr/>
            </p14:nvContentPartPr>
            <p14:xfrm>
              <a:off x="4572000" y="4657725"/>
              <a:ext cx="47625" cy="231775"/>
            </p14:xfrm>
          </p:contentPart>
        </mc:Choice>
        <mc:Fallback xmlns="">
          <p:pic>
            <p:nvPicPr>
              <p:cNvPr id="127" name="墨迹 126"/>
            </p:nvPicPr>
            <p:blipFill>
              <a:blip r:embed="rId235"/>
            </p:blipFill>
            <p:spPr>
              <a:xfrm>
                <a:off x="4572000" y="4657725"/>
                <a:ext cx="47625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6" p14:bwMode="auto">
            <p14:nvContentPartPr>
              <p14:cNvPr id="128" name="墨迹 127"/>
              <p14:cNvContentPartPr/>
              <p14:nvPr/>
            </p14:nvContentPartPr>
            <p14:xfrm>
              <a:off x="4765675" y="4559300"/>
              <a:ext cx="120650" cy="292100"/>
            </p14:xfrm>
          </p:contentPart>
        </mc:Choice>
        <mc:Fallback xmlns="">
          <p:pic>
            <p:nvPicPr>
              <p:cNvPr id="128" name="墨迹 127"/>
            </p:nvPicPr>
            <p:blipFill>
              <a:blip r:embed="rId237"/>
            </p:blipFill>
            <p:spPr>
              <a:xfrm>
                <a:off x="4765675" y="4559300"/>
                <a:ext cx="120650" cy="292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8" p14:bwMode="auto">
            <p14:nvContentPartPr>
              <p14:cNvPr id="129" name="墨迹 128"/>
              <p14:cNvContentPartPr/>
              <p14:nvPr/>
            </p14:nvContentPartPr>
            <p14:xfrm>
              <a:off x="4733925" y="4575175"/>
              <a:ext cx="193675" cy="301625"/>
            </p14:xfrm>
          </p:contentPart>
        </mc:Choice>
        <mc:Fallback xmlns="">
          <p:pic>
            <p:nvPicPr>
              <p:cNvPr id="129" name="墨迹 128"/>
            </p:nvPicPr>
            <p:blipFill>
              <a:blip r:embed="rId239"/>
            </p:blipFill>
            <p:spPr>
              <a:xfrm>
                <a:off x="4733925" y="4575175"/>
                <a:ext cx="193675" cy="301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0" p14:bwMode="auto">
            <p14:nvContentPartPr>
              <p14:cNvPr id="130" name="墨迹 129"/>
              <p14:cNvContentPartPr/>
              <p14:nvPr/>
            </p14:nvContentPartPr>
            <p14:xfrm>
              <a:off x="4975225" y="4575175"/>
              <a:ext cx="47625" cy="336550"/>
            </p14:xfrm>
          </p:contentPart>
        </mc:Choice>
        <mc:Fallback xmlns="">
          <p:pic>
            <p:nvPicPr>
              <p:cNvPr id="130" name="墨迹 129"/>
            </p:nvPicPr>
            <p:blipFill>
              <a:blip r:embed="rId241"/>
            </p:blipFill>
            <p:spPr>
              <a:xfrm>
                <a:off x="4975225" y="4575175"/>
                <a:ext cx="47625" cy="336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2" p14:bwMode="auto">
            <p14:nvContentPartPr>
              <p14:cNvPr id="131" name="墨迹 130"/>
              <p14:cNvContentPartPr/>
              <p14:nvPr/>
            </p14:nvContentPartPr>
            <p14:xfrm>
              <a:off x="4956175" y="4559300"/>
              <a:ext cx="146050" cy="41275"/>
            </p14:xfrm>
          </p:contentPart>
        </mc:Choice>
        <mc:Fallback xmlns="">
          <p:pic>
            <p:nvPicPr>
              <p:cNvPr id="131" name="墨迹 130"/>
            </p:nvPicPr>
            <p:blipFill>
              <a:blip r:embed="rId243"/>
            </p:blipFill>
            <p:spPr>
              <a:xfrm>
                <a:off x="4956175" y="4559300"/>
                <a:ext cx="146050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4" p14:bwMode="auto">
            <p14:nvContentPartPr>
              <p14:cNvPr id="132" name="墨迹 131"/>
              <p14:cNvContentPartPr/>
              <p14:nvPr/>
            </p14:nvContentPartPr>
            <p14:xfrm>
              <a:off x="5019675" y="4695825"/>
              <a:ext cx="142875" cy="25400"/>
            </p14:xfrm>
          </p:contentPart>
        </mc:Choice>
        <mc:Fallback xmlns="">
          <p:pic>
            <p:nvPicPr>
              <p:cNvPr id="132" name="墨迹 131"/>
            </p:nvPicPr>
            <p:blipFill>
              <a:blip r:embed="rId245"/>
            </p:blipFill>
            <p:spPr>
              <a:xfrm>
                <a:off x="5019675" y="4695825"/>
                <a:ext cx="142875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6" p14:bwMode="auto">
            <p14:nvContentPartPr>
              <p14:cNvPr id="133" name="墨迹 132"/>
              <p14:cNvContentPartPr/>
              <p14:nvPr/>
            </p14:nvContentPartPr>
            <p14:xfrm>
              <a:off x="5295900" y="4870450"/>
              <a:ext cx="396875" cy="9525"/>
            </p14:xfrm>
          </p:contentPart>
        </mc:Choice>
        <mc:Fallback xmlns="">
          <p:pic>
            <p:nvPicPr>
              <p:cNvPr id="133" name="墨迹 132"/>
            </p:nvPicPr>
            <p:blipFill>
              <a:blip r:embed="rId247"/>
            </p:blipFill>
            <p:spPr>
              <a:xfrm>
                <a:off x="5295900" y="4870450"/>
                <a:ext cx="396875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8" p14:bwMode="auto">
            <p14:nvContentPartPr>
              <p14:cNvPr id="134" name="墨迹 133"/>
              <p14:cNvContentPartPr/>
              <p14:nvPr/>
            </p14:nvContentPartPr>
            <p14:xfrm>
              <a:off x="5857875" y="4708525"/>
              <a:ext cx="238125" cy="31750"/>
            </p14:xfrm>
          </p:contentPart>
        </mc:Choice>
        <mc:Fallback xmlns="">
          <p:pic>
            <p:nvPicPr>
              <p:cNvPr id="134" name="墨迹 133"/>
            </p:nvPicPr>
            <p:blipFill>
              <a:blip r:embed="rId249"/>
            </p:blipFill>
            <p:spPr>
              <a:xfrm>
                <a:off x="5857875" y="4708525"/>
                <a:ext cx="238125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0" p14:bwMode="auto">
            <p14:nvContentPartPr>
              <p14:cNvPr id="135" name="墨迹 134"/>
              <p14:cNvContentPartPr/>
              <p14:nvPr/>
            </p14:nvContentPartPr>
            <p14:xfrm>
              <a:off x="5946775" y="4756150"/>
              <a:ext cx="25400" cy="304800"/>
            </p14:xfrm>
          </p:contentPart>
        </mc:Choice>
        <mc:Fallback xmlns="">
          <p:pic>
            <p:nvPicPr>
              <p:cNvPr id="135" name="墨迹 134"/>
            </p:nvPicPr>
            <p:blipFill>
              <a:blip r:embed="rId251"/>
            </p:blipFill>
            <p:spPr>
              <a:xfrm>
                <a:off x="5946775" y="4756150"/>
                <a:ext cx="25400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2" p14:bwMode="auto">
            <p14:nvContentPartPr>
              <p14:cNvPr id="136" name="墨迹 135"/>
              <p14:cNvContentPartPr/>
              <p14:nvPr/>
            </p14:nvContentPartPr>
            <p14:xfrm>
              <a:off x="6076950" y="4749800"/>
              <a:ext cx="244475" cy="244475"/>
            </p14:xfrm>
          </p:contentPart>
        </mc:Choice>
        <mc:Fallback xmlns="">
          <p:pic>
            <p:nvPicPr>
              <p:cNvPr id="136" name="墨迹 135"/>
            </p:nvPicPr>
            <p:blipFill>
              <a:blip r:embed="rId253"/>
            </p:blipFill>
            <p:spPr>
              <a:xfrm>
                <a:off x="6076950" y="4749800"/>
                <a:ext cx="244475" cy="244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4" p14:bwMode="auto">
            <p14:nvContentPartPr>
              <p14:cNvPr id="137" name="墨迹 136"/>
              <p14:cNvContentPartPr/>
              <p14:nvPr/>
            </p14:nvContentPartPr>
            <p14:xfrm>
              <a:off x="6299200" y="4689475"/>
              <a:ext cx="288925" cy="381000"/>
            </p14:xfrm>
          </p:contentPart>
        </mc:Choice>
        <mc:Fallback xmlns="">
          <p:pic>
            <p:nvPicPr>
              <p:cNvPr id="137" name="墨迹 136"/>
            </p:nvPicPr>
            <p:blipFill>
              <a:blip r:embed="rId255"/>
            </p:blipFill>
            <p:spPr>
              <a:xfrm>
                <a:off x="6299200" y="4689475"/>
                <a:ext cx="288925" cy="381000"/>
              </a:xfrm>
              <a:prstGeom prst="rect"/>
            </p:spPr>
          </p:pic>
        </mc:Fallback>
      </mc:AlternateContent>
    </p:spTree>
    <p:custDataLst>
      <p:tags r:id="rId256"/>
    </p:custData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02-4 </a:t>
            </a:r>
            <a:r>
              <a:rPr lang="zh-CN" altLang="en-US"/>
              <a:t>左递归</a:t>
            </a:r>
            <a:r>
              <a:rPr lang="en-US" altLang="zh-CN"/>
              <a:t>/Left-recursive grammar</a:t>
            </a:r>
            <a:br>
              <a:rPr lang="en-US" altLang="zh-CN"/>
            </a:br>
            <a:r>
              <a:rPr lang="en-US" altLang="zh-CN" sz="2700">
                <a:sym typeface="+mn-ea"/>
              </a:rPr>
              <a:t>(2</a:t>
            </a:r>
            <a:r>
              <a:rPr lang="en-US" altLang="zh-CN" sz="2700">
                <a:highlight>
                  <a:srgbClr val="00FF00"/>
                </a:highlight>
                <a:sym typeface="+mn-ea"/>
              </a:rPr>
              <a:t>-1</a:t>
            </a:r>
            <a:r>
              <a:rPr lang="en-US" altLang="zh-CN" sz="2700">
                <a:sym typeface="+mn-ea"/>
              </a:rPr>
              <a:t>) </a:t>
            </a:r>
            <a:r>
              <a:rPr lang="zh-CN" altLang="en-US" sz="2700">
                <a:sym typeface="+mn-ea"/>
              </a:rPr>
              <a:t>改造直接左递归文法</a:t>
            </a:r>
            <a:r>
              <a:rPr lang="en-US" altLang="zh-CN" sz="2700">
                <a:sym typeface="+mn-ea"/>
              </a:rPr>
              <a:t>/modify direct recursive grammar</a:t>
            </a:r>
            <a:endParaRPr lang="en-US" altLang="zh-CN" sz="270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5054600" cy="4759325"/>
          </a:xfrm>
        </p:spPr>
        <p:txBody>
          <a:bodyPr/>
          <a:p>
            <a:r>
              <a:rPr lang="zh-CN" altLang="en-US"/>
              <a:t>文法中的左递归（直接左递归）</a:t>
            </a:r>
            <a:endParaRPr lang="en-US" altLang="zh-CN"/>
          </a:p>
          <a:p>
            <a:r>
              <a:rPr lang="en-US" altLang="zh-CN"/>
              <a:t>Left recursion of grammar ( direct left recursion )</a:t>
            </a:r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6" name="内容占位符 2"/>
          <p:cNvSpPr>
            <a:spLocks noGrp="1"/>
          </p:cNvSpPr>
          <p:nvPr/>
        </p:nvSpPr>
        <p:spPr>
          <a:xfrm>
            <a:off x="1086485" y="2923540"/>
            <a:ext cx="2319655" cy="214122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54000">
                <a:schemeClr val="accent1">
                  <a:lumMod val="45000"/>
                  <a:lumOff val="55000"/>
                </a:schemeClr>
              </a:gs>
              <a:gs pos="44000">
                <a:srgbClr val="D7E5F9"/>
              </a:gs>
              <a:gs pos="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0"/>
          </a:gradFill>
        </p:spPr>
        <p:txBody>
          <a:bodyPr vert="horz" lIns="90000" tIns="46800" rIns="90000" bIns="46800" rtlCol="0">
            <a:normAutofit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E+T | T</a:t>
            </a:r>
            <a:endParaRPr lang="en-US" altLang="zh-CN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T*F | F</a:t>
            </a:r>
            <a:endParaRPr lang="en-US" altLang="zh-CN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F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id</a:t>
            </a:r>
            <a:endParaRPr lang="en-US" altLang="zh-CN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id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’a’ | ‘b’ | ‘c’</a:t>
            </a:r>
            <a:endParaRPr lang="en-US" altLang="zh-CN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7" name="内容占位符 2"/>
          <p:cNvSpPr>
            <a:spLocks noGrp="1"/>
          </p:cNvSpPr>
          <p:nvPr/>
        </p:nvSpPr>
        <p:spPr>
          <a:xfrm>
            <a:off x="5951855" y="1555115"/>
            <a:ext cx="6028055" cy="4759325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消除直接左递归</a:t>
            </a:r>
            <a:r>
              <a:rPr lang="en-US" altLang="zh-CN"/>
              <a:t> / Eliminate direct left recursion</a:t>
            </a:r>
            <a:endParaRPr lang="en-US" altLang="zh-CN"/>
          </a:p>
          <a:p>
            <a:r>
              <a:rPr lang="zh-CN" altLang="en-US"/>
              <a:t>观察</a:t>
            </a:r>
            <a:r>
              <a:rPr lang="en-US" altLang="zh-CN"/>
              <a:t> &amp; </a:t>
            </a:r>
            <a:r>
              <a:rPr lang="zh-CN" altLang="en-US"/>
              <a:t>改造</a:t>
            </a:r>
            <a:r>
              <a:rPr lang="en-US" altLang="zh-CN"/>
              <a:t>/Observe &amp; modify</a:t>
            </a:r>
            <a:r>
              <a:rPr lang="zh-CN" altLang="en-US"/>
              <a:t>：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  <p:sp>
        <p:nvSpPr>
          <p:cNvPr id="9" name="内容占位符 2"/>
          <p:cNvSpPr>
            <a:spLocks noGrp="1"/>
          </p:cNvSpPr>
          <p:nvPr/>
        </p:nvSpPr>
        <p:spPr>
          <a:xfrm>
            <a:off x="6557645" y="2618105"/>
            <a:ext cx="4678045" cy="363156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54000">
                <a:schemeClr val="accent1">
                  <a:lumMod val="45000"/>
                  <a:lumOff val="55000"/>
                </a:schemeClr>
              </a:gs>
              <a:gs pos="44000">
                <a:srgbClr val="D7E5F9"/>
              </a:gs>
              <a:gs pos="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0"/>
          </a:gradFill>
        </p:spPr>
        <p:txBody>
          <a:bodyPr vert="horz" lIns="90000" tIns="46800" rIns="90000" bIns="46800" rtlCol="0">
            <a:normAutofit fontScale="90000"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E+T | T</a:t>
            </a:r>
            <a:endParaRPr lang="en-US" altLang="zh-CN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lvl="1">
              <a:buFont typeface="Wingdings" panose="05000000000000000000" charset="0"/>
              <a:buChar char="ü"/>
            </a:pP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(1)E=&gt;T</a:t>
            </a:r>
            <a:endParaRPr lang="en-US" altLang="zh-CN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lvl="1">
              <a:buFont typeface="Wingdings" panose="05000000000000000000" charset="0"/>
              <a:buChar char="ü"/>
            </a:pP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(2)E=&gt;E+T=&gt;T+T</a:t>
            </a:r>
            <a:endParaRPr lang="en-US" altLang="zh-CN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lvl="1">
              <a:buFont typeface="Wingdings" panose="05000000000000000000" charset="0"/>
              <a:buChar char="ü"/>
            </a:pP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(3)E=&gt;E+T=&gt;E+T+T=&gt;T+T+T</a:t>
            </a:r>
            <a:endParaRPr lang="en-US" altLang="zh-CN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FFF00"/>
                </a:highlight>
                <a:sym typeface="+mn-ea"/>
              </a:rPr>
              <a:t>E</a:t>
            </a:r>
            <a:r>
              <a:rPr lang="zh-CN" altLang="en-US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</a:t>
            </a: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 </a:t>
            </a: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00FFFF"/>
                </a:highligh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+</a:t>
            </a: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00FFFF"/>
                </a:highligh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T+T...+T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highlight>
                <a:srgbClr val="00FFFF"/>
              </a:highligh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zh-CN" altLang="en-US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00FFFF"/>
                </a:highligh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改造文法</a:t>
            </a: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00FFFF"/>
                </a:highligh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/modified grammar</a:t>
            </a:r>
            <a:r>
              <a:rPr lang="zh-CN" altLang="en-US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00FFFF"/>
                </a:highligh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：</a:t>
            </a:r>
            <a:endParaRPr lang="zh-CN" altLang="en-US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highlight>
                <a:srgbClr val="00FFFF"/>
              </a:highligh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E</a:t>
            </a:r>
            <a:r>
              <a:rPr lang="zh-CN" altLang="en-US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</a:t>
            </a: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</a:t>
            </a: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00FFFF"/>
                </a:highligh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E’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highlight>
                <a:srgbClr val="00FFFF"/>
              </a:highligh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00FFFF"/>
                </a:highligh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E’</a:t>
            </a:r>
            <a:r>
              <a:rPr lang="zh-CN" altLang="en-US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00FFFF"/>
                </a:highligh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</a:t>
            </a: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00FFFF"/>
                </a:highligh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+TE’ | </a:t>
            </a:r>
            <a:r>
              <a:rPr lang="en-US" altLang="zh-CN" sz="1800">
                <a:solidFill>
                  <a:schemeClr val="tx1"/>
                </a:solidFill>
                <a:highlight>
                  <a:srgbClr val="00FFFF"/>
                </a:highlight>
                <a:latin typeface="+mj-lt"/>
                <a:ea typeface="黑体" panose="02010609060101010101" pitchFamily="2" charset="-122"/>
                <a:cs typeface="+mj-lt"/>
                <a:sym typeface="+mn-ea"/>
              </a:rPr>
              <a:t>ℇ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highlight>
                <a:srgbClr val="00FFFF"/>
              </a:highlight>
              <a:latin typeface="Arial" panose="020B0604020202020204" pitchFamily="34" charset="0"/>
              <a:ea typeface="黑体" panose="02010609060101010101" pitchFamily="2" charset="-122"/>
              <a:cs typeface="Arial" panose="020B0604020202020204" pitchFamily="34" charset="0"/>
              <a:sym typeface="+mn-ea"/>
            </a:endParaRPr>
          </a:p>
          <a:p>
            <a:pPr marL="742950" lvl="2" indent="-285750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Font typeface="Wingdings" panose="05000000000000000000" charset="0"/>
              <a:buChar char="ü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C0C0C0"/>
                </a:highligh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E’=&gt;</a:t>
            </a:r>
            <a:r>
              <a:rPr lang="en-US" altLang="zh-CN" sz="1800">
                <a:solidFill>
                  <a:schemeClr val="tx1"/>
                </a:solidFill>
                <a:highlight>
                  <a:srgbClr val="C0C0C0"/>
                </a:highlight>
                <a:latin typeface="+mj-lt"/>
                <a:ea typeface="黑体" panose="02010609060101010101" pitchFamily="2" charset="-122"/>
                <a:cs typeface="+mj-lt"/>
                <a:sym typeface="+mn-ea"/>
              </a:rPr>
              <a:t>ℇ </a:t>
            </a: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C0C0C0"/>
                </a:highlight>
                <a:latin typeface="+mj-lt"/>
                <a:ea typeface="黑体" panose="02010609060101010101" pitchFamily="2" charset="-122"/>
                <a:cs typeface="+mj-lt"/>
                <a:sym typeface="+mn-ea"/>
              </a:rPr>
              <a:t>| +T | +T+T | +T+T...+T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highlight>
                <a:srgbClr val="C0C0C0"/>
              </a:highlight>
              <a:latin typeface="+mj-lt"/>
              <a:ea typeface="黑体" panose="02010609060101010101" pitchFamily="2" charset="-122"/>
              <a:cs typeface="+mj-lt"/>
              <a:sym typeface="+mn-ea"/>
            </a:endParaRPr>
          </a:p>
        </p:txBody>
      </p:sp>
      <p:sp>
        <p:nvSpPr>
          <p:cNvPr id="5" name="内容占位符 2"/>
          <p:cNvSpPr>
            <a:spLocks noGrp="1"/>
          </p:cNvSpPr>
          <p:nvPr/>
        </p:nvSpPr>
        <p:spPr>
          <a:xfrm>
            <a:off x="3660775" y="3723005"/>
            <a:ext cx="2505710" cy="267589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vert="horz" lIns="90000" tIns="46800" rIns="90000" bIns="46800" rtlCol="0">
            <a:normAutofit lnSpcReduction="20000"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E</a:t>
            </a:r>
            <a:r>
              <a:rPr lang="zh-CN" altLang="en-US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</a:t>
            </a: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TE’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E’</a:t>
            </a: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→+TE’ | ℇ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</a:t>
            </a: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→FT’ 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T’</a:t>
            </a: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→*FT’ | ℇ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F→id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id→’a’ | ‘b’ | ‘c’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8" name="左箭头 7"/>
          <p:cNvSpPr/>
          <p:nvPr/>
        </p:nvSpPr>
        <p:spPr>
          <a:xfrm>
            <a:off x="5786755" y="4711065"/>
            <a:ext cx="754380" cy="45275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135" name="墨迹 134"/>
              <p14:cNvContentPartPr/>
              <p14:nvPr/>
            </p14:nvContentPartPr>
            <p14:xfrm>
              <a:off x="1336675" y="3321050"/>
              <a:ext cx="1555750" cy="104775"/>
            </p14:xfrm>
          </p:contentPart>
        </mc:Choice>
        <mc:Fallback xmlns="">
          <p:pic>
            <p:nvPicPr>
              <p:cNvPr id="135" name="墨迹 134"/>
            </p:nvPicPr>
            <p:blipFill>
              <a:blip r:embed="rId2"/>
            </p:blipFill>
            <p:spPr>
              <a:xfrm>
                <a:off x="1336675" y="3321050"/>
                <a:ext cx="1555750" cy="104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136" name="墨迹 135"/>
              <p14:cNvContentPartPr/>
              <p14:nvPr/>
            </p14:nvContentPartPr>
            <p14:xfrm>
              <a:off x="1365250" y="3803650"/>
              <a:ext cx="1476375" cy="79375"/>
            </p14:xfrm>
          </p:contentPart>
        </mc:Choice>
        <mc:Fallback xmlns="">
          <p:pic>
            <p:nvPicPr>
              <p:cNvPr id="136" name="墨迹 135"/>
            </p:nvPicPr>
            <p:blipFill>
              <a:blip r:embed="rId4"/>
            </p:blipFill>
            <p:spPr>
              <a:xfrm>
                <a:off x="1365250" y="3803650"/>
                <a:ext cx="1476375" cy="79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137" name="墨迹 136"/>
              <p14:cNvContentPartPr/>
              <p14:nvPr/>
            </p14:nvContentPartPr>
            <p14:xfrm>
              <a:off x="1784350" y="3019425"/>
              <a:ext cx="215900" cy="311150"/>
            </p14:xfrm>
          </p:contentPart>
        </mc:Choice>
        <mc:Fallback xmlns="">
          <p:pic>
            <p:nvPicPr>
              <p:cNvPr id="137" name="墨迹 136"/>
            </p:nvPicPr>
            <p:blipFill>
              <a:blip r:embed="rId6"/>
            </p:blipFill>
            <p:spPr>
              <a:xfrm>
                <a:off x="1784350" y="3019425"/>
                <a:ext cx="215900" cy="311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138" name="墨迹 137"/>
              <p14:cNvContentPartPr/>
              <p14:nvPr/>
            </p14:nvContentPartPr>
            <p14:xfrm>
              <a:off x="1784350" y="3492500"/>
              <a:ext cx="180975" cy="311150"/>
            </p14:xfrm>
          </p:contentPart>
        </mc:Choice>
        <mc:Fallback xmlns="">
          <p:pic>
            <p:nvPicPr>
              <p:cNvPr id="138" name="墨迹 137"/>
            </p:nvPicPr>
            <p:blipFill>
              <a:blip r:embed="rId8"/>
            </p:blipFill>
            <p:spPr>
              <a:xfrm>
                <a:off x="1784350" y="3492500"/>
                <a:ext cx="180975" cy="311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139" name="墨迹 138"/>
              <p14:cNvContentPartPr/>
              <p14:nvPr/>
            </p14:nvContentPartPr>
            <p14:xfrm>
              <a:off x="9401175" y="1962150"/>
              <a:ext cx="2317750" cy="47625"/>
            </p14:xfrm>
          </p:contentPart>
        </mc:Choice>
        <mc:Fallback xmlns="">
          <p:pic>
            <p:nvPicPr>
              <p:cNvPr id="139" name="墨迹 138"/>
            </p:nvPicPr>
            <p:blipFill>
              <a:blip r:embed="rId10"/>
            </p:blipFill>
            <p:spPr>
              <a:xfrm>
                <a:off x="9401175" y="1962150"/>
                <a:ext cx="2317750" cy="47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140" name="墨迹 139"/>
              <p14:cNvContentPartPr/>
              <p14:nvPr/>
            </p14:nvContentPartPr>
            <p14:xfrm>
              <a:off x="2847975" y="2492375"/>
              <a:ext cx="3625850" cy="536575"/>
            </p14:xfrm>
          </p:contentPart>
        </mc:Choice>
        <mc:Fallback xmlns="">
          <p:pic>
            <p:nvPicPr>
              <p:cNvPr id="140" name="墨迹 139"/>
            </p:nvPicPr>
            <p:blipFill>
              <a:blip r:embed="rId12"/>
            </p:blipFill>
            <p:spPr>
              <a:xfrm>
                <a:off x="2847975" y="2492375"/>
                <a:ext cx="3625850" cy="536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141" name="墨迹 140"/>
              <p14:cNvContentPartPr/>
              <p14:nvPr/>
            </p14:nvContentPartPr>
            <p14:xfrm>
              <a:off x="6426200" y="2638425"/>
              <a:ext cx="6350" cy="360"/>
            </p14:xfrm>
          </p:contentPart>
        </mc:Choice>
        <mc:Fallback xmlns="">
          <p:pic>
            <p:nvPicPr>
              <p:cNvPr id="141" name="墨迹 140"/>
            </p:nvPicPr>
            <p:blipFill>
              <a:blip r:embed="rId14"/>
            </p:blipFill>
            <p:spPr>
              <a:xfrm>
                <a:off x="6426200" y="26384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42" name="墨迹 141"/>
              <p14:cNvContentPartPr/>
              <p14:nvPr/>
            </p14:nvContentPartPr>
            <p14:xfrm>
              <a:off x="6267450" y="2524125"/>
              <a:ext cx="219075" cy="244475"/>
            </p14:xfrm>
          </p:contentPart>
        </mc:Choice>
        <mc:Fallback xmlns="">
          <p:pic>
            <p:nvPicPr>
              <p:cNvPr id="142" name="墨迹 141"/>
            </p:nvPicPr>
            <p:blipFill>
              <a:blip r:embed="rId16"/>
            </p:blipFill>
            <p:spPr>
              <a:xfrm>
                <a:off x="6267450" y="2524125"/>
                <a:ext cx="219075" cy="244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43" name="墨迹 142"/>
              <p14:cNvContentPartPr/>
              <p14:nvPr/>
            </p14:nvContentPartPr>
            <p14:xfrm>
              <a:off x="8191500" y="2971800"/>
              <a:ext cx="320675" cy="307975"/>
            </p14:xfrm>
          </p:contentPart>
        </mc:Choice>
        <mc:Fallback xmlns="">
          <p:pic>
            <p:nvPicPr>
              <p:cNvPr id="143" name="墨迹 142"/>
            </p:nvPicPr>
            <p:blipFill>
              <a:blip r:embed="rId18"/>
            </p:blipFill>
            <p:spPr>
              <a:xfrm>
                <a:off x="8191500" y="2971800"/>
                <a:ext cx="320675" cy="307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44" name="墨迹 143"/>
              <p14:cNvContentPartPr/>
              <p14:nvPr/>
            </p14:nvContentPartPr>
            <p14:xfrm>
              <a:off x="7248525" y="2959100"/>
              <a:ext cx="869950" cy="34925"/>
            </p14:xfrm>
          </p:contentPart>
        </mc:Choice>
        <mc:Fallback xmlns="">
          <p:pic>
            <p:nvPicPr>
              <p:cNvPr id="144" name="墨迹 143"/>
            </p:nvPicPr>
            <p:blipFill>
              <a:blip r:embed="rId20"/>
            </p:blipFill>
            <p:spPr>
              <a:xfrm>
                <a:off x="7248525" y="2959100"/>
                <a:ext cx="869950" cy="34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145" name="墨迹 144"/>
              <p14:cNvContentPartPr/>
              <p14:nvPr/>
            </p14:nvContentPartPr>
            <p14:xfrm>
              <a:off x="9045575" y="2835275"/>
              <a:ext cx="219075" cy="22225"/>
            </p14:xfrm>
          </p:contentPart>
        </mc:Choice>
        <mc:Fallback xmlns="">
          <p:pic>
            <p:nvPicPr>
              <p:cNvPr id="145" name="墨迹 144"/>
            </p:nvPicPr>
            <p:blipFill>
              <a:blip r:embed="rId22"/>
            </p:blipFill>
            <p:spPr>
              <a:xfrm>
                <a:off x="9045575" y="2835275"/>
                <a:ext cx="219075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146" name="墨迹 145"/>
              <p14:cNvContentPartPr/>
              <p14:nvPr/>
            </p14:nvContentPartPr>
            <p14:xfrm>
              <a:off x="9175750" y="2851150"/>
              <a:ext cx="15875" cy="174625"/>
            </p14:xfrm>
          </p:contentPart>
        </mc:Choice>
        <mc:Fallback xmlns="">
          <p:pic>
            <p:nvPicPr>
              <p:cNvPr id="146" name="墨迹 145"/>
            </p:nvPicPr>
            <p:blipFill>
              <a:blip r:embed="rId24"/>
            </p:blipFill>
            <p:spPr>
              <a:xfrm>
                <a:off x="9175750" y="2851150"/>
                <a:ext cx="15875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147" name="墨迹 146"/>
              <p14:cNvContentPartPr/>
              <p14:nvPr/>
            </p14:nvContentPartPr>
            <p14:xfrm>
              <a:off x="9128125" y="3133725"/>
              <a:ext cx="177800" cy="15875"/>
            </p14:xfrm>
          </p:contentPart>
        </mc:Choice>
        <mc:Fallback xmlns="">
          <p:pic>
            <p:nvPicPr>
              <p:cNvPr id="147" name="墨迹 146"/>
            </p:nvPicPr>
            <p:blipFill>
              <a:blip r:embed="rId26"/>
            </p:blipFill>
            <p:spPr>
              <a:xfrm>
                <a:off x="9128125" y="3133725"/>
                <a:ext cx="177800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148" name="墨迹 147"/>
              <p14:cNvContentPartPr/>
              <p14:nvPr/>
            </p14:nvContentPartPr>
            <p14:xfrm>
              <a:off x="9207500" y="3162300"/>
              <a:ext cx="12700" cy="165100"/>
            </p14:xfrm>
          </p:contentPart>
        </mc:Choice>
        <mc:Fallback xmlns="">
          <p:pic>
            <p:nvPicPr>
              <p:cNvPr id="148" name="墨迹 147"/>
            </p:nvPicPr>
            <p:blipFill>
              <a:blip r:embed="rId28"/>
            </p:blipFill>
            <p:spPr>
              <a:xfrm>
                <a:off x="9207500" y="3162300"/>
                <a:ext cx="1270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149" name="墨迹 148"/>
              <p14:cNvContentPartPr/>
              <p14:nvPr/>
            </p14:nvContentPartPr>
            <p14:xfrm>
              <a:off x="9347200" y="3190875"/>
              <a:ext cx="136525" cy="15875"/>
            </p14:xfrm>
          </p:contentPart>
        </mc:Choice>
        <mc:Fallback xmlns="">
          <p:pic>
            <p:nvPicPr>
              <p:cNvPr id="149" name="墨迹 148"/>
            </p:nvPicPr>
            <p:blipFill>
              <a:blip r:embed="rId30"/>
            </p:blipFill>
            <p:spPr>
              <a:xfrm>
                <a:off x="9347200" y="3190875"/>
                <a:ext cx="136525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150" name="墨迹 149"/>
              <p14:cNvContentPartPr/>
              <p14:nvPr/>
            </p14:nvContentPartPr>
            <p14:xfrm>
              <a:off x="9407525" y="3162300"/>
              <a:ext cx="9525" cy="136525"/>
            </p14:xfrm>
          </p:contentPart>
        </mc:Choice>
        <mc:Fallback xmlns="">
          <p:pic>
            <p:nvPicPr>
              <p:cNvPr id="150" name="墨迹 149"/>
            </p:nvPicPr>
            <p:blipFill>
              <a:blip r:embed="rId32"/>
            </p:blipFill>
            <p:spPr>
              <a:xfrm>
                <a:off x="9407525" y="3162300"/>
                <a:ext cx="9525" cy="136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151" name="墨迹 150"/>
              <p14:cNvContentPartPr/>
              <p14:nvPr/>
            </p14:nvContentPartPr>
            <p14:xfrm>
              <a:off x="9505950" y="3143250"/>
              <a:ext cx="146050" cy="6350"/>
            </p14:xfrm>
          </p:contentPart>
        </mc:Choice>
        <mc:Fallback xmlns="">
          <p:pic>
            <p:nvPicPr>
              <p:cNvPr id="151" name="墨迹 150"/>
            </p:nvPicPr>
            <p:blipFill>
              <a:blip r:embed="rId34"/>
            </p:blipFill>
            <p:spPr>
              <a:xfrm>
                <a:off x="9505950" y="3143250"/>
                <a:ext cx="1460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152" name="墨迹 151"/>
              <p14:cNvContentPartPr/>
              <p14:nvPr/>
            </p14:nvContentPartPr>
            <p14:xfrm>
              <a:off x="9559925" y="3175000"/>
              <a:ext cx="34925" cy="184150"/>
            </p14:xfrm>
          </p:contentPart>
        </mc:Choice>
        <mc:Fallback xmlns="">
          <p:pic>
            <p:nvPicPr>
              <p:cNvPr id="152" name="墨迹 151"/>
            </p:nvPicPr>
            <p:blipFill>
              <a:blip r:embed="rId36"/>
            </p:blipFill>
            <p:spPr>
              <a:xfrm>
                <a:off x="9559925" y="3175000"/>
                <a:ext cx="34925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153" name="墨迹 152"/>
              <p14:cNvContentPartPr/>
              <p14:nvPr/>
            </p14:nvContentPartPr>
            <p14:xfrm>
              <a:off x="9147175" y="3498850"/>
              <a:ext cx="174625" cy="15875"/>
            </p14:xfrm>
          </p:contentPart>
        </mc:Choice>
        <mc:Fallback xmlns="">
          <p:pic>
            <p:nvPicPr>
              <p:cNvPr id="153" name="墨迹 152"/>
            </p:nvPicPr>
            <p:blipFill>
              <a:blip r:embed="rId38"/>
            </p:blipFill>
            <p:spPr>
              <a:xfrm>
                <a:off x="9147175" y="3498850"/>
                <a:ext cx="174625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154" name="墨迹 153"/>
              <p14:cNvContentPartPr/>
              <p14:nvPr/>
            </p14:nvContentPartPr>
            <p14:xfrm>
              <a:off x="9236075" y="3536950"/>
              <a:ext cx="15875" cy="127000"/>
            </p14:xfrm>
          </p:contentPart>
        </mc:Choice>
        <mc:Fallback xmlns="">
          <p:pic>
            <p:nvPicPr>
              <p:cNvPr id="154" name="墨迹 153"/>
            </p:nvPicPr>
            <p:blipFill>
              <a:blip r:embed="rId40"/>
            </p:blipFill>
            <p:spPr>
              <a:xfrm>
                <a:off x="9236075" y="3536950"/>
                <a:ext cx="15875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155" name="墨迹 154"/>
              <p14:cNvContentPartPr/>
              <p14:nvPr/>
            </p14:nvContentPartPr>
            <p14:xfrm>
              <a:off x="9366250" y="3514725"/>
              <a:ext cx="149225" cy="22225"/>
            </p14:xfrm>
          </p:contentPart>
        </mc:Choice>
        <mc:Fallback xmlns="">
          <p:pic>
            <p:nvPicPr>
              <p:cNvPr id="155" name="墨迹 154"/>
            </p:nvPicPr>
            <p:blipFill>
              <a:blip r:embed="rId42"/>
            </p:blipFill>
            <p:spPr>
              <a:xfrm>
                <a:off x="9366250" y="3514725"/>
                <a:ext cx="149225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156" name="墨迹 155"/>
              <p14:cNvContentPartPr/>
              <p14:nvPr/>
            </p14:nvContentPartPr>
            <p14:xfrm>
              <a:off x="9448800" y="3486150"/>
              <a:ext cx="41275" cy="161925"/>
            </p14:xfrm>
          </p:contentPart>
        </mc:Choice>
        <mc:Fallback xmlns="">
          <p:pic>
            <p:nvPicPr>
              <p:cNvPr id="156" name="墨迹 155"/>
            </p:nvPicPr>
            <p:blipFill>
              <a:blip r:embed="rId44"/>
            </p:blipFill>
            <p:spPr>
              <a:xfrm>
                <a:off x="9448800" y="3486150"/>
                <a:ext cx="41275" cy="161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157" name="墨迹 156"/>
              <p14:cNvContentPartPr/>
              <p14:nvPr/>
            </p14:nvContentPartPr>
            <p14:xfrm>
              <a:off x="9578975" y="3482975"/>
              <a:ext cx="123825" cy="9525"/>
            </p14:xfrm>
          </p:contentPart>
        </mc:Choice>
        <mc:Fallback xmlns="">
          <p:pic>
            <p:nvPicPr>
              <p:cNvPr id="157" name="墨迹 156"/>
            </p:nvPicPr>
            <p:blipFill>
              <a:blip r:embed="rId46"/>
            </p:blipFill>
            <p:spPr>
              <a:xfrm>
                <a:off x="9578975" y="3482975"/>
                <a:ext cx="123825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" p14:bwMode="auto">
            <p14:nvContentPartPr>
              <p14:cNvPr id="158" name="墨迹 157"/>
              <p14:cNvContentPartPr/>
              <p14:nvPr/>
            </p14:nvContentPartPr>
            <p14:xfrm>
              <a:off x="9642475" y="3498850"/>
              <a:ext cx="9525" cy="149225"/>
            </p14:xfrm>
          </p:contentPart>
        </mc:Choice>
        <mc:Fallback xmlns="">
          <p:pic>
            <p:nvPicPr>
              <p:cNvPr id="158" name="墨迹 157"/>
            </p:nvPicPr>
            <p:blipFill>
              <a:blip r:embed="rId48"/>
            </p:blipFill>
            <p:spPr>
              <a:xfrm>
                <a:off x="9642475" y="3498850"/>
                <a:ext cx="9525" cy="149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159" name="墨迹 158"/>
              <p14:cNvContentPartPr/>
              <p14:nvPr/>
            </p14:nvContentPartPr>
            <p14:xfrm>
              <a:off x="9839325" y="3495675"/>
              <a:ext cx="82550" cy="25400"/>
            </p14:xfrm>
          </p:contentPart>
        </mc:Choice>
        <mc:Fallback xmlns="">
          <p:pic>
            <p:nvPicPr>
              <p:cNvPr id="159" name="墨迹 158"/>
            </p:nvPicPr>
            <p:blipFill>
              <a:blip r:embed="rId50"/>
            </p:blipFill>
            <p:spPr>
              <a:xfrm>
                <a:off x="9839325" y="3495675"/>
                <a:ext cx="8255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160" name="墨迹 159"/>
              <p14:cNvContentPartPr/>
              <p14:nvPr/>
            </p14:nvContentPartPr>
            <p14:xfrm>
              <a:off x="9886950" y="3473450"/>
              <a:ext cx="12700" cy="130175"/>
            </p14:xfrm>
          </p:contentPart>
        </mc:Choice>
        <mc:Fallback xmlns="">
          <p:pic>
            <p:nvPicPr>
              <p:cNvPr id="160" name="墨迹 159"/>
            </p:nvPicPr>
            <p:blipFill>
              <a:blip r:embed="rId52"/>
            </p:blipFill>
            <p:spPr>
              <a:xfrm>
                <a:off x="9886950" y="3473450"/>
                <a:ext cx="12700" cy="130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" p14:bwMode="auto">
            <p14:nvContentPartPr>
              <p14:cNvPr id="161" name="墨迹 160"/>
              <p14:cNvContentPartPr/>
              <p14:nvPr/>
            </p14:nvContentPartPr>
            <p14:xfrm>
              <a:off x="9953625" y="3460750"/>
              <a:ext cx="193675" cy="6350"/>
            </p14:xfrm>
          </p:contentPart>
        </mc:Choice>
        <mc:Fallback xmlns="">
          <p:pic>
            <p:nvPicPr>
              <p:cNvPr id="161" name="墨迹 160"/>
            </p:nvPicPr>
            <p:blipFill>
              <a:blip r:embed="rId54"/>
            </p:blipFill>
            <p:spPr>
              <a:xfrm>
                <a:off x="9953625" y="3460750"/>
                <a:ext cx="193675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" p14:bwMode="auto">
            <p14:nvContentPartPr>
              <p14:cNvPr id="162" name="墨迹 161"/>
              <p14:cNvContentPartPr/>
              <p14:nvPr/>
            </p14:nvContentPartPr>
            <p14:xfrm>
              <a:off x="10039350" y="3486150"/>
              <a:ext cx="19050" cy="174625"/>
            </p14:xfrm>
          </p:contentPart>
        </mc:Choice>
        <mc:Fallback xmlns="">
          <p:pic>
            <p:nvPicPr>
              <p:cNvPr id="162" name="墨迹 161"/>
            </p:nvPicPr>
            <p:blipFill>
              <a:blip r:embed="rId56"/>
            </p:blipFill>
            <p:spPr>
              <a:xfrm>
                <a:off x="10039350" y="3486150"/>
                <a:ext cx="19050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" p14:bwMode="auto">
            <p14:nvContentPartPr>
              <p14:cNvPr id="163" name="墨迹 162"/>
              <p14:cNvContentPartPr/>
              <p14:nvPr/>
            </p14:nvContentPartPr>
            <p14:xfrm>
              <a:off x="7219950" y="4073525"/>
              <a:ext cx="212725" cy="346075"/>
            </p14:xfrm>
          </p:contentPart>
        </mc:Choice>
        <mc:Fallback xmlns="">
          <p:pic>
            <p:nvPicPr>
              <p:cNvPr id="163" name="墨迹 162"/>
            </p:nvPicPr>
            <p:blipFill>
              <a:blip r:embed="rId58"/>
            </p:blipFill>
            <p:spPr>
              <a:xfrm>
                <a:off x="7219950" y="4073525"/>
                <a:ext cx="212725" cy="346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" p14:bwMode="auto">
            <p14:nvContentPartPr>
              <p14:cNvPr id="164" name="墨迹 163"/>
              <p14:cNvContentPartPr/>
              <p14:nvPr/>
            </p14:nvContentPartPr>
            <p14:xfrm>
              <a:off x="7512050" y="4140200"/>
              <a:ext cx="288925" cy="282575"/>
            </p14:xfrm>
          </p:contentPart>
        </mc:Choice>
        <mc:Fallback xmlns="">
          <p:pic>
            <p:nvPicPr>
              <p:cNvPr id="164" name="墨迹 163"/>
            </p:nvPicPr>
            <p:blipFill>
              <a:blip r:embed="rId60"/>
            </p:blipFill>
            <p:spPr>
              <a:xfrm>
                <a:off x="7512050" y="4140200"/>
                <a:ext cx="288925" cy="282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" p14:bwMode="auto">
            <p14:nvContentPartPr>
              <p14:cNvPr id="165" name="墨迹 164"/>
              <p14:cNvContentPartPr/>
              <p14:nvPr/>
            </p14:nvContentPartPr>
            <p14:xfrm>
              <a:off x="7797800" y="4149725"/>
              <a:ext cx="282575" cy="234950"/>
            </p14:xfrm>
          </p:contentPart>
        </mc:Choice>
        <mc:Fallback xmlns="">
          <p:pic>
            <p:nvPicPr>
              <p:cNvPr id="165" name="墨迹 164"/>
            </p:nvPicPr>
            <p:blipFill>
              <a:blip r:embed="rId62"/>
            </p:blipFill>
            <p:spPr>
              <a:xfrm>
                <a:off x="7797800" y="4149725"/>
                <a:ext cx="282575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" p14:bwMode="auto">
            <p14:nvContentPartPr>
              <p14:cNvPr id="166" name="墨迹 165"/>
              <p14:cNvContentPartPr/>
              <p14:nvPr/>
            </p14:nvContentPartPr>
            <p14:xfrm>
              <a:off x="8286750" y="4162425"/>
              <a:ext cx="295275" cy="231775"/>
            </p14:xfrm>
          </p:contentPart>
        </mc:Choice>
        <mc:Fallback xmlns="">
          <p:pic>
            <p:nvPicPr>
              <p:cNvPr id="166" name="墨迹 165"/>
            </p:nvPicPr>
            <p:blipFill>
              <a:blip r:embed="rId64"/>
            </p:blipFill>
            <p:spPr>
              <a:xfrm>
                <a:off x="8286750" y="4162425"/>
                <a:ext cx="295275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" p14:bwMode="auto">
            <p14:nvContentPartPr>
              <p14:cNvPr id="167" name="墨迹 166"/>
              <p14:cNvContentPartPr/>
              <p14:nvPr/>
            </p14:nvContentPartPr>
            <p14:xfrm>
              <a:off x="7997825" y="4933950"/>
              <a:ext cx="6350" cy="360"/>
            </p14:xfrm>
          </p:contentPart>
        </mc:Choice>
        <mc:Fallback xmlns="">
          <p:pic>
            <p:nvPicPr>
              <p:cNvPr id="167" name="墨迹 166"/>
            </p:nvPicPr>
            <p:blipFill>
              <a:blip r:embed="rId14"/>
            </p:blipFill>
            <p:spPr>
              <a:xfrm>
                <a:off x="7997825" y="49339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" p14:bwMode="auto">
            <p14:nvContentPartPr>
              <p14:cNvPr id="168" name="墨迹 167"/>
              <p14:cNvContentPartPr/>
              <p14:nvPr/>
            </p14:nvContentPartPr>
            <p14:xfrm>
              <a:off x="7835900" y="4991100"/>
              <a:ext cx="203200" cy="260350"/>
            </p14:xfrm>
          </p:contentPart>
        </mc:Choice>
        <mc:Fallback xmlns="">
          <p:pic>
            <p:nvPicPr>
              <p:cNvPr id="168" name="墨迹 167"/>
            </p:nvPicPr>
            <p:blipFill>
              <a:blip r:embed="rId67"/>
            </p:blipFill>
            <p:spPr>
              <a:xfrm>
                <a:off x="7835900" y="4991100"/>
                <a:ext cx="203200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8" p14:bwMode="auto">
            <p14:nvContentPartPr>
              <p14:cNvPr id="169" name="墨迹 168"/>
              <p14:cNvContentPartPr/>
              <p14:nvPr/>
            </p14:nvContentPartPr>
            <p14:xfrm>
              <a:off x="7877175" y="5000625"/>
              <a:ext cx="98425" cy="38100"/>
            </p14:xfrm>
          </p:contentPart>
        </mc:Choice>
        <mc:Fallback xmlns="">
          <p:pic>
            <p:nvPicPr>
              <p:cNvPr id="169" name="墨迹 168"/>
            </p:nvPicPr>
            <p:blipFill>
              <a:blip r:embed="rId69"/>
            </p:blipFill>
            <p:spPr>
              <a:xfrm>
                <a:off x="7877175" y="5000625"/>
                <a:ext cx="98425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0" p14:bwMode="auto">
            <p14:nvContentPartPr>
              <p14:cNvPr id="170" name="墨迹 169"/>
              <p14:cNvContentPartPr/>
              <p14:nvPr/>
            </p14:nvContentPartPr>
            <p14:xfrm>
              <a:off x="7823200" y="5108575"/>
              <a:ext cx="165100" cy="6350"/>
            </p14:xfrm>
          </p:contentPart>
        </mc:Choice>
        <mc:Fallback xmlns="">
          <p:pic>
            <p:nvPicPr>
              <p:cNvPr id="170" name="墨迹 169"/>
            </p:nvPicPr>
            <p:blipFill>
              <a:blip r:embed="rId71"/>
            </p:blipFill>
            <p:spPr>
              <a:xfrm>
                <a:off x="7823200" y="5108575"/>
                <a:ext cx="16510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2" p14:bwMode="auto">
            <p14:nvContentPartPr>
              <p14:cNvPr id="171" name="墨迹 170"/>
              <p14:cNvContentPartPr/>
              <p14:nvPr/>
            </p14:nvContentPartPr>
            <p14:xfrm>
              <a:off x="8029575" y="4940300"/>
              <a:ext cx="53975" cy="136525"/>
            </p14:xfrm>
          </p:contentPart>
        </mc:Choice>
        <mc:Fallback xmlns="">
          <p:pic>
            <p:nvPicPr>
              <p:cNvPr id="171" name="墨迹 170"/>
            </p:nvPicPr>
            <p:blipFill>
              <a:blip r:embed="rId73"/>
            </p:blipFill>
            <p:spPr>
              <a:xfrm>
                <a:off x="8029575" y="4940300"/>
                <a:ext cx="53975" cy="136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4" p14:bwMode="auto">
            <p14:nvContentPartPr>
              <p14:cNvPr id="172" name="墨迹 171"/>
              <p14:cNvContentPartPr/>
              <p14:nvPr/>
            </p14:nvContentPartPr>
            <p14:xfrm>
              <a:off x="8118475" y="5146675"/>
              <a:ext cx="390525" cy="22225"/>
            </p14:xfrm>
          </p:contentPart>
        </mc:Choice>
        <mc:Fallback xmlns="">
          <p:pic>
            <p:nvPicPr>
              <p:cNvPr id="172" name="墨迹 171"/>
            </p:nvPicPr>
            <p:blipFill>
              <a:blip r:embed="rId75"/>
            </p:blipFill>
            <p:spPr>
              <a:xfrm>
                <a:off x="8118475" y="5146675"/>
                <a:ext cx="390525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6" p14:bwMode="auto">
            <p14:nvContentPartPr>
              <p14:cNvPr id="173" name="墨迹 172"/>
              <p14:cNvContentPartPr/>
              <p14:nvPr/>
            </p14:nvContentPartPr>
            <p14:xfrm>
              <a:off x="8559800" y="5026025"/>
              <a:ext cx="12700" cy="234950"/>
            </p14:xfrm>
          </p:contentPart>
        </mc:Choice>
        <mc:Fallback xmlns="">
          <p:pic>
            <p:nvPicPr>
              <p:cNvPr id="173" name="墨迹 172"/>
            </p:nvPicPr>
            <p:blipFill>
              <a:blip r:embed="rId77"/>
            </p:blipFill>
            <p:spPr>
              <a:xfrm>
                <a:off x="8559800" y="5026025"/>
                <a:ext cx="12700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8" p14:bwMode="auto">
            <p14:nvContentPartPr>
              <p14:cNvPr id="174" name="墨迹 173"/>
              <p14:cNvContentPartPr/>
              <p14:nvPr/>
            </p14:nvContentPartPr>
            <p14:xfrm>
              <a:off x="8543925" y="5022850"/>
              <a:ext cx="101600" cy="117475"/>
            </p14:xfrm>
          </p:contentPart>
        </mc:Choice>
        <mc:Fallback xmlns="">
          <p:pic>
            <p:nvPicPr>
              <p:cNvPr id="174" name="墨迹 173"/>
            </p:nvPicPr>
            <p:blipFill>
              <a:blip r:embed="rId79"/>
            </p:blipFill>
            <p:spPr>
              <a:xfrm>
                <a:off x="8543925" y="5022850"/>
                <a:ext cx="101600" cy="117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0" p14:bwMode="auto">
            <p14:nvContentPartPr>
              <p14:cNvPr id="175" name="墨迹 174"/>
              <p14:cNvContentPartPr/>
              <p14:nvPr/>
            </p14:nvContentPartPr>
            <p14:xfrm>
              <a:off x="8661400" y="5083175"/>
              <a:ext cx="98425" cy="123825"/>
            </p14:xfrm>
          </p:contentPart>
        </mc:Choice>
        <mc:Fallback xmlns="">
          <p:pic>
            <p:nvPicPr>
              <p:cNvPr id="175" name="墨迹 174"/>
            </p:nvPicPr>
            <p:blipFill>
              <a:blip r:embed="rId81"/>
            </p:blipFill>
            <p:spPr>
              <a:xfrm>
                <a:off x="8661400" y="5083175"/>
                <a:ext cx="98425" cy="123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2" p14:bwMode="auto">
            <p14:nvContentPartPr>
              <p14:cNvPr id="176" name="墨迹 175"/>
              <p14:cNvContentPartPr/>
              <p14:nvPr/>
            </p14:nvContentPartPr>
            <p14:xfrm>
              <a:off x="8715375" y="4937125"/>
              <a:ext cx="165100" cy="266700"/>
            </p14:xfrm>
          </p:contentPart>
        </mc:Choice>
        <mc:Fallback xmlns="">
          <p:pic>
            <p:nvPicPr>
              <p:cNvPr id="176" name="墨迹 175"/>
            </p:nvPicPr>
            <p:blipFill>
              <a:blip r:embed="rId83"/>
            </p:blipFill>
            <p:spPr>
              <a:xfrm>
                <a:off x="8715375" y="4937125"/>
                <a:ext cx="165100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4" p14:bwMode="auto">
            <p14:nvContentPartPr>
              <p14:cNvPr id="177" name="墨迹 176"/>
              <p14:cNvContentPartPr/>
              <p14:nvPr/>
            </p14:nvContentPartPr>
            <p14:xfrm>
              <a:off x="8836025" y="4959350"/>
              <a:ext cx="22225" cy="212725"/>
            </p14:xfrm>
          </p:contentPart>
        </mc:Choice>
        <mc:Fallback xmlns="">
          <p:pic>
            <p:nvPicPr>
              <p:cNvPr id="177" name="墨迹 176"/>
            </p:nvPicPr>
            <p:blipFill>
              <a:blip r:embed="rId85"/>
            </p:blipFill>
            <p:spPr>
              <a:xfrm>
                <a:off x="8836025" y="4959350"/>
                <a:ext cx="22225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6" p14:bwMode="auto">
            <p14:nvContentPartPr>
              <p14:cNvPr id="178" name="墨迹 177"/>
              <p14:cNvContentPartPr/>
              <p14:nvPr/>
            </p14:nvContentPartPr>
            <p14:xfrm>
              <a:off x="8855075" y="5032375"/>
              <a:ext cx="142875" cy="168275"/>
            </p14:xfrm>
          </p:contentPart>
        </mc:Choice>
        <mc:Fallback xmlns="">
          <p:pic>
            <p:nvPicPr>
              <p:cNvPr id="178" name="墨迹 177"/>
            </p:nvPicPr>
            <p:blipFill>
              <a:blip r:embed="rId87"/>
            </p:blipFill>
            <p:spPr>
              <a:xfrm>
                <a:off x="8855075" y="5032375"/>
                <a:ext cx="142875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8" p14:bwMode="auto">
            <p14:nvContentPartPr>
              <p14:cNvPr id="179" name="墨迹 178"/>
              <p14:cNvContentPartPr/>
              <p14:nvPr/>
            </p14:nvContentPartPr>
            <p14:xfrm>
              <a:off x="9039225" y="5048250"/>
              <a:ext cx="95250" cy="149225"/>
            </p14:xfrm>
          </p:contentPart>
        </mc:Choice>
        <mc:Fallback xmlns="">
          <p:pic>
            <p:nvPicPr>
              <p:cNvPr id="179" name="墨迹 178"/>
            </p:nvPicPr>
            <p:blipFill>
              <a:blip r:embed="rId89"/>
            </p:blipFill>
            <p:spPr>
              <a:xfrm>
                <a:off x="9039225" y="5048250"/>
                <a:ext cx="95250" cy="149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0" p14:bwMode="auto">
            <p14:nvContentPartPr>
              <p14:cNvPr id="180" name="墨迹 179"/>
              <p14:cNvContentPartPr/>
              <p14:nvPr/>
            </p14:nvContentPartPr>
            <p14:xfrm>
              <a:off x="9271000" y="5048250"/>
              <a:ext cx="38100" cy="41275"/>
            </p14:xfrm>
          </p:contentPart>
        </mc:Choice>
        <mc:Fallback xmlns="">
          <p:pic>
            <p:nvPicPr>
              <p:cNvPr id="180" name="墨迹 179"/>
            </p:nvPicPr>
            <p:blipFill>
              <a:blip r:embed="rId91"/>
            </p:blipFill>
            <p:spPr>
              <a:xfrm>
                <a:off x="9271000" y="5048250"/>
                <a:ext cx="38100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2" p14:bwMode="auto">
            <p14:nvContentPartPr>
              <p14:cNvPr id="181" name="墨迹 180"/>
              <p14:cNvContentPartPr/>
              <p14:nvPr/>
            </p14:nvContentPartPr>
            <p14:xfrm>
              <a:off x="9296400" y="5010150"/>
              <a:ext cx="317500" cy="63500"/>
            </p14:xfrm>
          </p:contentPart>
        </mc:Choice>
        <mc:Fallback xmlns="">
          <p:pic>
            <p:nvPicPr>
              <p:cNvPr id="181" name="墨迹 180"/>
            </p:nvPicPr>
            <p:blipFill>
              <a:blip r:embed="rId93"/>
            </p:blipFill>
            <p:spPr>
              <a:xfrm>
                <a:off x="9296400" y="5010150"/>
                <a:ext cx="31750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4" p14:bwMode="auto">
            <p14:nvContentPartPr>
              <p14:cNvPr id="182" name="墨迹 181"/>
              <p14:cNvContentPartPr/>
              <p14:nvPr/>
            </p14:nvContentPartPr>
            <p14:xfrm>
              <a:off x="9740900" y="4911725"/>
              <a:ext cx="114300" cy="266700"/>
            </p14:xfrm>
          </p:contentPart>
        </mc:Choice>
        <mc:Fallback xmlns="">
          <p:pic>
            <p:nvPicPr>
              <p:cNvPr id="182" name="墨迹 181"/>
            </p:nvPicPr>
            <p:blipFill>
              <a:blip r:embed="rId95"/>
            </p:blipFill>
            <p:spPr>
              <a:xfrm>
                <a:off x="9740900" y="4911725"/>
                <a:ext cx="114300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6" p14:bwMode="auto">
            <p14:nvContentPartPr>
              <p14:cNvPr id="183" name="墨迹 182"/>
              <p14:cNvContentPartPr/>
              <p14:nvPr/>
            </p14:nvContentPartPr>
            <p14:xfrm>
              <a:off x="9340850" y="5070475"/>
              <a:ext cx="184150" cy="190500"/>
            </p14:xfrm>
          </p:contentPart>
        </mc:Choice>
        <mc:Fallback xmlns="">
          <p:pic>
            <p:nvPicPr>
              <p:cNvPr id="183" name="墨迹 182"/>
            </p:nvPicPr>
            <p:blipFill>
              <a:blip r:embed="rId97"/>
            </p:blipFill>
            <p:spPr>
              <a:xfrm>
                <a:off x="9340850" y="5070475"/>
                <a:ext cx="18415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8" p14:bwMode="auto">
            <p14:nvContentPartPr>
              <p14:cNvPr id="184" name="墨迹 183"/>
              <p14:cNvContentPartPr/>
              <p14:nvPr/>
            </p14:nvContentPartPr>
            <p14:xfrm>
              <a:off x="9671050" y="5280025"/>
              <a:ext cx="120650" cy="12700"/>
            </p14:xfrm>
          </p:contentPart>
        </mc:Choice>
        <mc:Fallback xmlns="">
          <p:pic>
            <p:nvPicPr>
              <p:cNvPr id="184" name="墨迹 183"/>
            </p:nvPicPr>
            <p:blipFill>
              <a:blip r:embed="rId99"/>
            </p:blipFill>
            <p:spPr>
              <a:xfrm>
                <a:off x="9671050" y="5280025"/>
                <a:ext cx="1206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0" p14:bwMode="auto">
            <p14:nvContentPartPr>
              <p14:cNvPr id="185" name="墨迹 184"/>
              <p14:cNvContentPartPr/>
              <p14:nvPr/>
            </p14:nvContentPartPr>
            <p14:xfrm>
              <a:off x="9718675" y="5241925"/>
              <a:ext cx="19050" cy="165100"/>
            </p14:xfrm>
          </p:contentPart>
        </mc:Choice>
        <mc:Fallback xmlns="">
          <p:pic>
            <p:nvPicPr>
              <p:cNvPr id="185" name="墨迹 184"/>
            </p:nvPicPr>
            <p:blipFill>
              <a:blip r:embed="rId101"/>
            </p:blipFill>
            <p:spPr>
              <a:xfrm>
                <a:off x="9718675" y="5241925"/>
                <a:ext cx="1905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2" p14:bwMode="auto">
            <p14:nvContentPartPr>
              <p14:cNvPr id="186" name="墨迹 185"/>
              <p14:cNvContentPartPr/>
              <p14:nvPr/>
            </p14:nvContentPartPr>
            <p14:xfrm>
              <a:off x="9836150" y="5267325"/>
              <a:ext cx="114300" cy="12700"/>
            </p14:xfrm>
          </p:contentPart>
        </mc:Choice>
        <mc:Fallback xmlns="">
          <p:pic>
            <p:nvPicPr>
              <p:cNvPr id="186" name="墨迹 185"/>
            </p:nvPicPr>
            <p:blipFill>
              <a:blip r:embed="rId103"/>
            </p:blipFill>
            <p:spPr>
              <a:xfrm>
                <a:off x="9836150" y="5267325"/>
                <a:ext cx="1143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4" p14:bwMode="auto">
            <p14:nvContentPartPr>
              <p14:cNvPr id="187" name="墨迹 186"/>
              <p14:cNvContentPartPr/>
              <p14:nvPr/>
            </p14:nvContentPartPr>
            <p14:xfrm>
              <a:off x="9890125" y="5302250"/>
              <a:ext cx="19050" cy="136525"/>
            </p14:xfrm>
          </p:contentPart>
        </mc:Choice>
        <mc:Fallback xmlns="">
          <p:pic>
            <p:nvPicPr>
              <p:cNvPr id="187" name="墨迹 186"/>
            </p:nvPicPr>
            <p:blipFill>
              <a:blip r:embed="rId105"/>
            </p:blipFill>
            <p:spPr>
              <a:xfrm>
                <a:off x="9890125" y="5302250"/>
                <a:ext cx="19050" cy="136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6" p14:bwMode="auto">
            <p14:nvContentPartPr>
              <p14:cNvPr id="188" name="墨迹 187"/>
              <p14:cNvContentPartPr/>
              <p14:nvPr/>
            </p14:nvContentPartPr>
            <p14:xfrm>
              <a:off x="9315450" y="5067300"/>
              <a:ext cx="196850" cy="466725"/>
            </p14:xfrm>
          </p:contentPart>
        </mc:Choice>
        <mc:Fallback xmlns="">
          <p:pic>
            <p:nvPicPr>
              <p:cNvPr id="188" name="墨迹 187"/>
            </p:nvPicPr>
            <p:blipFill>
              <a:blip r:embed="rId107"/>
            </p:blipFill>
            <p:spPr>
              <a:xfrm>
                <a:off x="9315450" y="5067300"/>
                <a:ext cx="196850" cy="466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8" p14:bwMode="auto">
            <p14:nvContentPartPr>
              <p14:cNvPr id="189" name="墨迹 188"/>
              <p14:cNvContentPartPr/>
              <p14:nvPr/>
            </p14:nvContentPartPr>
            <p14:xfrm>
              <a:off x="9610725" y="5521325"/>
              <a:ext cx="111125" cy="22225"/>
            </p14:xfrm>
          </p:contentPart>
        </mc:Choice>
        <mc:Fallback xmlns="">
          <p:pic>
            <p:nvPicPr>
              <p:cNvPr id="189" name="墨迹 188"/>
            </p:nvPicPr>
            <p:blipFill>
              <a:blip r:embed="rId109"/>
            </p:blipFill>
            <p:spPr>
              <a:xfrm>
                <a:off x="9610725" y="5521325"/>
                <a:ext cx="111125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0" p14:bwMode="auto">
            <p14:nvContentPartPr>
              <p14:cNvPr id="190" name="墨迹 189"/>
              <p14:cNvContentPartPr/>
              <p14:nvPr/>
            </p14:nvContentPartPr>
            <p14:xfrm>
              <a:off x="9661525" y="5486400"/>
              <a:ext cx="28575" cy="171450"/>
            </p14:xfrm>
          </p:contentPart>
        </mc:Choice>
        <mc:Fallback xmlns="">
          <p:pic>
            <p:nvPicPr>
              <p:cNvPr id="190" name="墨迹 189"/>
            </p:nvPicPr>
            <p:blipFill>
              <a:blip r:embed="rId111"/>
            </p:blipFill>
            <p:spPr>
              <a:xfrm>
                <a:off x="9661525" y="5486400"/>
                <a:ext cx="28575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2" p14:bwMode="auto">
            <p14:nvContentPartPr>
              <p14:cNvPr id="191" name="墨迹 190"/>
              <p14:cNvContentPartPr/>
              <p14:nvPr/>
            </p14:nvContentPartPr>
            <p14:xfrm>
              <a:off x="9766300" y="5492750"/>
              <a:ext cx="127000" cy="15875"/>
            </p14:xfrm>
          </p:contentPart>
        </mc:Choice>
        <mc:Fallback xmlns="">
          <p:pic>
            <p:nvPicPr>
              <p:cNvPr id="191" name="墨迹 190"/>
            </p:nvPicPr>
            <p:blipFill>
              <a:blip r:embed="rId113"/>
            </p:blipFill>
            <p:spPr>
              <a:xfrm>
                <a:off x="9766300" y="5492750"/>
                <a:ext cx="127000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4" p14:bwMode="auto">
            <p14:nvContentPartPr>
              <p14:cNvPr id="192" name="墨迹 191"/>
              <p14:cNvContentPartPr/>
              <p14:nvPr/>
            </p14:nvContentPartPr>
            <p14:xfrm>
              <a:off x="9836150" y="5438775"/>
              <a:ext cx="6350" cy="241300"/>
            </p14:xfrm>
          </p:contentPart>
        </mc:Choice>
        <mc:Fallback xmlns="">
          <p:pic>
            <p:nvPicPr>
              <p:cNvPr id="192" name="墨迹 191"/>
            </p:nvPicPr>
            <p:blipFill>
              <a:blip r:embed="rId115"/>
            </p:blipFill>
            <p:spPr>
              <a:xfrm>
                <a:off x="9836150" y="5438775"/>
                <a:ext cx="6350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6" p14:bwMode="auto">
            <p14:nvContentPartPr>
              <p14:cNvPr id="193" name="墨迹 192"/>
              <p14:cNvContentPartPr/>
              <p14:nvPr/>
            </p14:nvContentPartPr>
            <p14:xfrm>
              <a:off x="9712325" y="5410200"/>
              <a:ext cx="212725" cy="34925"/>
            </p14:xfrm>
          </p:contentPart>
        </mc:Choice>
        <mc:Fallback xmlns="">
          <p:pic>
            <p:nvPicPr>
              <p:cNvPr id="193" name="墨迹 192"/>
            </p:nvPicPr>
            <p:blipFill>
              <a:blip r:embed="rId117"/>
            </p:blipFill>
            <p:spPr>
              <a:xfrm>
                <a:off x="9712325" y="5410200"/>
                <a:ext cx="212725" cy="34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8" p14:bwMode="auto">
            <p14:nvContentPartPr>
              <p14:cNvPr id="194" name="墨迹 193"/>
              <p14:cNvContentPartPr/>
              <p14:nvPr/>
            </p14:nvContentPartPr>
            <p14:xfrm>
              <a:off x="9725025" y="5422900"/>
              <a:ext cx="174625" cy="22225"/>
            </p14:xfrm>
          </p:contentPart>
        </mc:Choice>
        <mc:Fallback xmlns="">
          <p:pic>
            <p:nvPicPr>
              <p:cNvPr id="194" name="墨迹 193"/>
            </p:nvPicPr>
            <p:blipFill>
              <a:blip r:embed="rId119"/>
            </p:blipFill>
            <p:spPr>
              <a:xfrm>
                <a:off x="9725025" y="5422900"/>
                <a:ext cx="174625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0" p14:bwMode="auto">
            <p14:nvContentPartPr>
              <p14:cNvPr id="195" name="墨迹 194"/>
              <p14:cNvContentPartPr/>
              <p14:nvPr/>
            </p14:nvContentPartPr>
            <p14:xfrm>
              <a:off x="9969500" y="5511800"/>
              <a:ext cx="98425" cy="22225"/>
            </p14:xfrm>
          </p:contentPart>
        </mc:Choice>
        <mc:Fallback xmlns="">
          <p:pic>
            <p:nvPicPr>
              <p:cNvPr id="195" name="墨迹 194"/>
            </p:nvPicPr>
            <p:blipFill>
              <a:blip r:embed="rId121"/>
            </p:blipFill>
            <p:spPr>
              <a:xfrm>
                <a:off x="9969500" y="5511800"/>
                <a:ext cx="98425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2" p14:bwMode="auto">
            <p14:nvContentPartPr>
              <p14:cNvPr id="196" name="墨迹 195"/>
              <p14:cNvContentPartPr/>
              <p14:nvPr/>
            </p14:nvContentPartPr>
            <p14:xfrm>
              <a:off x="10023475" y="5429250"/>
              <a:ext cx="6350" cy="171450"/>
            </p14:xfrm>
          </p:contentPart>
        </mc:Choice>
        <mc:Fallback xmlns="">
          <p:pic>
            <p:nvPicPr>
              <p:cNvPr id="196" name="墨迹 195"/>
            </p:nvPicPr>
            <p:blipFill>
              <a:blip r:embed="rId123"/>
            </p:blipFill>
            <p:spPr>
              <a:xfrm>
                <a:off x="10023475" y="5429250"/>
                <a:ext cx="635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4" p14:bwMode="auto">
            <p14:nvContentPartPr>
              <p14:cNvPr id="197" name="墨迹 196"/>
              <p14:cNvContentPartPr/>
              <p14:nvPr/>
            </p14:nvContentPartPr>
            <p14:xfrm>
              <a:off x="10080625" y="5397500"/>
              <a:ext cx="139700" cy="3175"/>
            </p14:xfrm>
          </p:contentPart>
        </mc:Choice>
        <mc:Fallback xmlns="">
          <p:pic>
            <p:nvPicPr>
              <p:cNvPr id="197" name="墨迹 196"/>
            </p:nvPicPr>
            <p:blipFill>
              <a:blip r:embed="rId125"/>
            </p:blipFill>
            <p:spPr>
              <a:xfrm>
                <a:off x="10080625" y="5397500"/>
                <a:ext cx="139700" cy="3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6" p14:bwMode="auto">
            <p14:nvContentPartPr>
              <p14:cNvPr id="198" name="墨迹 197"/>
              <p14:cNvContentPartPr/>
              <p14:nvPr/>
            </p14:nvContentPartPr>
            <p14:xfrm>
              <a:off x="10179050" y="5441950"/>
              <a:ext cx="28575" cy="228600"/>
            </p14:xfrm>
          </p:contentPart>
        </mc:Choice>
        <mc:Fallback xmlns="">
          <p:pic>
            <p:nvPicPr>
              <p:cNvPr id="198" name="墨迹 197"/>
            </p:nvPicPr>
            <p:blipFill>
              <a:blip r:embed="rId127"/>
            </p:blipFill>
            <p:spPr>
              <a:xfrm>
                <a:off x="10179050" y="5441950"/>
                <a:ext cx="28575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8" p14:bwMode="auto">
            <p14:nvContentPartPr>
              <p14:cNvPr id="199" name="墨迹 198"/>
              <p14:cNvContentPartPr/>
              <p14:nvPr/>
            </p14:nvContentPartPr>
            <p14:xfrm>
              <a:off x="10017125" y="4826000"/>
              <a:ext cx="250825" cy="311150"/>
            </p14:xfrm>
          </p:contentPart>
        </mc:Choice>
        <mc:Fallback xmlns="">
          <p:pic>
            <p:nvPicPr>
              <p:cNvPr id="199" name="墨迹 198"/>
            </p:nvPicPr>
            <p:blipFill>
              <a:blip r:embed="rId129"/>
            </p:blipFill>
            <p:spPr>
              <a:xfrm>
                <a:off x="10017125" y="4826000"/>
                <a:ext cx="250825" cy="311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0" p14:bwMode="auto">
            <p14:nvContentPartPr>
              <p14:cNvPr id="200" name="墨迹 199"/>
              <p14:cNvContentPartPr/>
              <p14:nvPr/>
            </p14:nvContentPartPr>
            <p14:xfrm>
              <a:off x="8413750" y="5445125"/>
              <a:ext cx="123825" cy="273050"/>
            </p14:xfrm>
          </p:contentPart>
        </mc:Choice>
        <mc:Fallback xmlns="">
          <p:pic>
            <p:nvPicPr>
              <p:cNvPr id="200" name="墨迹 199"/>
            </p:nvPicPr>
            <p:blipFill>
              <a:blip r:embed="rId131"/>
            </p:blipFill>
            <p:spPr>
              <a:xfrm>
                <a:off x="8413750" y="5445125"/>
                <a:ext cx="123825" cy="273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2" p14:bwMode="auto">
            <p14:nvContentPartPr>
              <p14:cNvPr id="201" name="墨迹 200"/>
              <p14:cNvContentPartPr/>
              <p14:nvPr/>
            </p14:nvContentPartPr>
            <p14:xfrm>
              <a:off x="8401050" y="5445125"/>
              <a:ext cx="117475" cy="63500"/>
            </p14:xfrm>
          </p:contentPart>
        </mc:Choice>
        <mc:Fallback xmlns="">
          <p:pic>
            <p:nvPicPr>
              <p:cNvPr id="201" name="墨迹 200"/>
            </p:nvPicPr>
            <p:blipFill>
              <a:blip r:embed="rId133"/>
            </p:blipFill>
            <p:spPr>
              <a:xfrm>
                <a:off x="8401050" y="5445125"/>
                <a:ext cx="117475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4" p14:bwMode="auto">
            <p14:nvContentPartPr>
              <p14:cNvPr id="202" name="墨迹 201"/>
              <p14:cNvContentPartPr/>
              <p14:nvPr/>
            </p14:nvContentPartPr>
            <p14:xfrm>
              <a:off x="8445500" y="5524500"/>
              <a:ext cx="104775" cy="38100"/>
            </p14:xfrm>
          </p:contentPart>
        </mc:Choice>
        <mc:Fallback xmlns="">
          <p:pic>
            <p:nvPicPr>
              <p:cNvPr id="202" name="墨迹 201"/>
            </p:nvPicPr>
            <p:blipFill>
              <a:blip r:embed="rId135"/>
            </p:blipFill>
            <p:spPr>
              <a:xfrm>
                <a:off x="8445500" y="5524500"/>
                <a:ext cx="104775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6" p14:bwMode="auto">
            <p14:nvContentPartPr>
              <p14:cNvPr id="203" name="墨迹 202"/>
              <p14:cNvContentPartPr/>
              <p14:nvPr/>
            </p14:nvContentPartPr>
            <p14:xfrm>
              <a:off x="8553450" y="5387975"/>
              <a:ext cx="12700" cy="120650"/>
            </p14:xfrm>
          </p:contentPart>
        </mc:Choice>
        <mc:Fallback xmlns="">
          <p:pic>
            <p:nvPicPr>
              <p:cNvPr id="203" name="墨迹 202"/>
            </p:nvPicPr>
            <p:blipFill>
              <a:blip r:embed="rId137"/>
            </p:blipFill>
            <p:spPr>
              <a:xfrm>
                <a:off x="8553450" y="5387975"/>
                <a:ext cx="1270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8" p14:bwMode="auto">
            <p14:nvContentPartPr>
              <p14:cNvPr id="204" name="墨迹 203"/>
              <p14:cNvContentPartPr/>
              <p14:nvPr/>
            </p14:nvContentPartPr>
            <p14:xfrm>
              <a:off x="8588375" y="5553075"/>
              <a:ext cx="92075" cy="3175"/>
            </p14:xfrm>
          </p:contentPart>
        </mc:Choice>
        <mc:Fallback xmlns="">
          <p:pic>
            <p:nvPicPr>
              <p:cNvPr id="204" name="墨迹 203"/>
            </p:nvPicPr>
            <p:blipFill>
              <a:blip r:embed="rId139"/>
            </p:blipFill>
            <p:spPr>
              <a:xfrm>
                <a:off x="8588375" y="5553075"/>
                <a:ext cx="92075" cy="3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0" p14:bwMode="auto">
            <p14:nvContentPartPr>
              <p14:cNvPr id="205" name="墨迹 204"/>
              <p14:cNvContentPartPr/>
              <p14:nvPr/>
            </p14:nvContentPartPr>
            <p14:xfrm>
              <a:off x="8601075" y="5559425"/>
              <a:ext cx="101600" cy="60325"/>
            </p14:xfrm>
          </p:contentPart>
        </mc:Choice>
        <mc:Fallback xmlns="">
          <p:pic>
            <p:nvPicPr>
              <p:cNvPr id="205" name="墨迹 204"/>
            </p:nvPicPr>
            <p:blipFill>
              <a:blip r:embed="rId141"/>
            </p:blipFill>
            <p:spPr>
              <a:xfrm>
                <a:off x="8601075" y="5559425"/>
                <a:ext cx="101600" cy="60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2" p14:bwMode="auto">
            <p14:nvContentPartPr>
              <p14:cNvPr id="206" name="墨迹 205"/>
              <p14:cNvContentPartPr/>
              <p14:nvPr/>
            </p14:nvContentPartPr>
            <p14:xfrm>
              <a:off x="8642350" y="5454650"/>
              <a:ext cx="142875" cy="282575"/>
            </p14:xfrm>
          </p:contentPart>
        </mc:Choice>
        <mc:Fallback xmlns="">
          <p:pic>
            <p:nvPicPr>
              <p:cNvPr id="206" name="墨迹 205"/>
            </p:nvPicPr>
            <p:blipFill>
              <a:blip r:embed="rId143"/>
            </p:blipFill>
            <p:spPr>
              <a:xfrm>
                <a:off x="8642350" y="5454650"/>
                <a:ext cx="142875" cy="282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4" p14:bwMode="auto">
            <p14:nvContentPartPr>
              <p14:cNvPr id="207" name="墨迹 206"/>
              <p14:cNvContentPartPr/>
              <p14:nvPr/>
            </p14:nvContentPartPr>
            <p14:xfrm>
              <a:off x="8782050" y="5607050"/>
              <a:ext cx="114300" cy="60325"/>
            </p14:xfrm>
          </p:contentPart>
        </mc:Choice>
        <mc:Fallback xmlns="">
          <p:pic>
            <p:nvPicPr>
              <p:cNvPr id="207" name="墨迹 206"/>
            </p:nvPicPr>
            <p:blipFill>
              <a:blip r:embed="rId145"/>
            </p:blipFill>
            <p:spPr>
              <a:xfrm>
                <a:off x="8782050" y="5607050"/>
                <a:ext cx="114300" cy="60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6" p14:bwMode="auto">
            <p14:nvContentPartPr>
              <p14:cNvPr id="208" name="墨迹 207"/>
              <p14:cNvContentPartPr/>
              <p14:nvPr/>
            </p14:nvContentPartPr>
            <p14:xfrm>
              <a:off x="8829675" y="5553075"/>
              <a:ext cx="22225" cy="177800"/>
            </p14:xfrm>
          </p:contentPart>
        </mc:Choice>
        <mc:Fallback xmlns="">
          <p:pic>
            <p:nvPicPr>
              <p:cNvPr id="208" name="墨迹 207"/>
            </p:nvPicPr>
            <p:blipFill>
              <a:blip r:embed="rId147"/>
            </p:blipFill>
            <p:spPr>
              <a:xfrm>
                <a:off x="8829675" y="5553075"/>
                <a:ext cx="22225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8" p14:bwMode="auto">
            <p14:nvContentPartPr>
              <p14:cNvPr id="209" name="墨迹 208"/>
              <p14:cNvContentPartPr/>
              <p14:nvPr/>
            </p14:nvContentPartPr>
            <p14:xfrm>
              <a:off x="8877300" y="5502275"/>
              <a:ext cx="127000" cy="12700"/>
            </p14:xfrm>
          </p:contentPart>
        </mc:Choice>
        <mc:Fallback xmlns="">
          <p:pic>
            <p:nvPicPr>
              <p:cNvPr id="209" name="墨迹 208"/>
            </p:nvPicPr>
            <p:blipFill>
              <a:blip r:embed="rId149"/>
            </p:blipFill>
            <p:spPr>
              <a:xfrm>
                <a:off x="8877300" y="5502275"/>
                <a:ext cx="1270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0" p14:bwMode="auto">
            <p14:nvContentPartPr>
              <p14:cNvPr id="210" name="墨迹 209"/>
              <p14:cNvContentPartPr/>
              <p14:nvPr/>
            </p14:nvContentPartPr>
            <p14:xfrm>
              <a:off x="8963025" y="5553075"/>
              <a:ext cx="12700" cy="180975"/>
            </p14:xfrm>
          </p:contentPart>
        </mc:Choice>
        <mc:Fallback xmlns="">
          <p:pic>
            <p:nvPicPr>
              <p:cNvPr id="210" name="墨迹 209"/>
            </p:nvPicPr>
            <p:blipFill>
              <a:blip r:embed="rId151"/>
            </p:blipFill>
            <p:spPr>
              <a:xfrm>
                <a:off x="8963025" y="5553075"/>
                <a:ext cx="12700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2" p14:bwMode="auto">
            <p14:nvContentPartPr>
              <p14:cNvPr id="211" name="墨迹 210"/>
              <p14:cNvContentPartPr/>
              <p14:nvPr/>
            </p14:nvContentPartPr>
            <p14:xfrm>
              <a:off x="9032875" y="5556250"/>
              <a:ext cx="107950" cy="180975"/>
            </p14:xfrm>
          </p:contentPart>
        </mc:Choice>
        <mc:Fallback xmlns="">
          <p:pic>
            <p:nvPicPr>
              <p:cNvPr id="211" name="墨迹 210"/>
            </p:nvPicPr>
            <p:blipFill>
              <a:blip r:embed="rId153"/>
            </p:blipFill>
            <p:spPr>
              <a:xfrm>
                <a:off x="9032875" y="5556250"/>
                <a:ext cx="107950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4" p14:bwMode="auto">
            <p14:nvContentPartPr>
              <p14:cNvPr id="212" name="墨迹 211"/>
              <p14:cNvContentPartPr/>
              <p14:nvPr/>
            </p14:nvContentPartPr>
            <p14:xfrm>
              <a:off x="9036050" y="5540375"/>
              <a:ext cx="82550" cy="25400"/>
            </p14:xfrm>
          </p:contentPart>
        </mc:Choice>
        <mc:Fallback xmlns="">
          <p:pic>
            <p:nvPicPr>
              <p:cNvPr id="212" name="墨迹 211"/>
            </p:nvPicPr>
            <p:blipFill>
              <a:blip r:embed="rId155"/>
            </p:blipFill>
            <p:spPr>
              <a:xfrm>
                <a:off x="9036050" y="5540375"/>
                <a:ext cx="8255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6" p14:bwMode="auto">
            <p14:nvContentPartPr>
              <p14:cNvPr id="213" name="墨迹 212"/>
              <p14:cNvContentPartPr/>
              <p14:nvPr/>
            </p14:nvContentPartPr>
            <p14:xfrm>
              <a:off x="9045575" y="5591175"/>
              <a:ext cx="98425" cy="38100"/>
            </p14:xfrm>
          </p:contentPart>
        </mc:Choice>
        <mc:Fallback xmlns="">
          <p:pic>
            <p:nvPicPr>
              <p:cNvPr id="213" name="墨迹 212"/>
            </p:nvPicPr>
            <p:blipFill>
              <a:blip r:embed="rId157"/>
            </p:blipFill>
            <p:spPr>
              <a:xfrm>
                <a:off x="9045575" y="5591175"/>
                <a:ext cx="98425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8" p14:bwMode="auto">
            <p14:nvContentPartPr>
              <p14:cNvPr id="214" name="墨迹 213"/>
              <p14:cNvContentPartPr/>
              <p14:nvPr/>
            </p14:nvContentPartPr>
            <p14:xfrm>
              <a:off x="9150350" y="5448300"/>
              <a:ext cx="3175" cy="136525"/>
            </p14:xfrm>
          </p:contentPart>
        </mc:Choice>
        <mc:Fallback xmlns="">
          <p:pic>
            <p:nvPicPr>
              <p:cNvPr id="214" name="墨迹 213"/>
            </p:nvPicPr>
            <p:blipFill>
              <a:blip r:embed="rId159"/>
            </p:blipFill>
            <p:spPr>
              <a:xfrm>
                <a:off x="9150350" y="5448300"/>
                <a:ext cx="3175" cy="136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0" p14:bwMode="auto">
            <p14:nvContentPartPr>
              <p14:cNvPr id="215" name="墨迹 214"/>
              <p14:cNvContentPartPr/>
              <p14:nvPr/>
            </p14:nvContentPartPr>
            <p14:xfrm>
              <a:off x="9194800" y="5607050"/>
              <a:ext cx="53975" cy="31750"/>
            </p14:xfrm>
          </p:contentPart>
        </mc:Choice>
        <mc:Fallback xmlns="">
          <p:pic>
            <p:nvPicPr>
              <p:cNvPr id="215" name="墨迹 214"/>
            </p:nvPicPr>
            <p:blipFill>
              <a:blip r:embed="rId161"/>
            </p:blipFill>
            <p:spPr>
              <a:xfrm>
                <a:off x="9194800" y="5607050"/>
                <a:ext cx="53975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2" p14:bwMode="auto">
            <p14:nvContentPartPr>
              <p14:cNvPr id="216" name="墨迹 215"/>
              <p14:cNvContentPartPr/>
              <p14:nvPr/>
            </p14:nvContentPartPr>
            <p14:xfrm>
              <a:off x="9191625" y="5635625"/>
              <a:ext cx="85725" cy="60325"/>
            </p14:xfrm>
          </p:contentPart>
        </mc:Choice>
        <mc:Fallback xmlns="">
          <p:pic>
            <p:nvPicPr>
              <p:cNvPr id="216" name="墨迹 215"/>
            </p:nvPicPr>
            <p:blipFill>
              <a:blip r:embed="rId163"/>
            </p:blipFill>
            <p:spPr>
              <a:xfrm>
                <a:off x="9191625" y="5635625"/>
                <a:ext cx="85725" cy="60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4" p14:bwMode="auto">
            <p14:nvContentPartPr>
              <p14:cNvPr id="217" name="墨迹 216"/>
              <p14:cNvContentPartPr/>
              <p14:nvPr/>
            </p14:nvContentPartPr>
            <p14:xfrm>
              <a:off x="9217025" y="5565775"/>
              <a:ext cx="92075" cy="184150"/>
            </p14:xfrm>
          </p:contentPart>
        </mc:Choice>
        <mc:Fallback xmlns="">
          <p:pic>
            <p:nvPicPr>
              <p:cNvPr id="217" name="墨迹 216"/>
            </p:nvPicPr>
            <p:blipFill>
              <a:blip r:embed="rId165"/>
            </p:blipFill>
            <p:spPr>
              <a:xfrm>
                <a:off x="9217025" y="5565775"/>
                <a:ext cx="92075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6" p14:bwMode="auto">
            <p14:nvContentPartPr>
              <p14:cNvPr id="218" name="墨迹 217"/>
              <p14:cNvContentPartPr/>
              <p14:nvPr/>
            </p14:nvContentPartPr>
            <p14:xfrm>
              <a:off x="9315450" y="5673725"/>
              <a:ext cx="66675" cy="25400"/>
            </p14:xfrm>
          </p:contentPart>
        </mc:Choice>
        <mc:Fallback xmlns="">
          <p:pic>
            <p:nvPicPr>
              <p:cNvPr id="218" name="墨迹 217"/>
            </p:nvPicPr>
            <p:blipFill>
              <a:blip r:embed="rId167"/>
            </p:blipFill>
            <p:spPr>
              <a:xfrm>
                <a:off x="9315450" y="5673725"/>
                <a:ext cx="66675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8" p14:bwMode="auto">
            <p14:nvContentPartPr>
              <p14:cNvPr id="219" name="墨迹 218"/>
              <p14:cNvContentPartPr/>
              <p14:nvPr/>
            </p14:nvContentPartPr>
            <p14:xfrm>
              <a:off x="9356725" y="5603875"/>
              <a:ext cx="9525" cy="158750"/>
            </p14:xfrm>
          </p:contentPart>
        </mc:Choice>
        <mc:Fallback xmlns="">
          <p:pic>
            <p:nvPicPr>
              <p:cNvPr id="219" name="墨迹 218"/>
            </p:nvPicPr>
            <p:blipFill>
              <a:blip r:embed="rId169"/>
            </p:blipFill>
            <p:spPr>
              <a:xfrm>
                <a:off x="9356725" y="5603875"/>
                <a:ext cx="9525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0" p14:bwMode="auto">
            <p14:nvContentPartPr>
              <p14:cNvPr id="220" name="墨迹 219"/>
              <p14:cNvContentPartPr/>
              <p14:nvPr/>
            </p14:nvContentPartPr>
            <p14:xfrm>
              <a:off x="9372600" y="5591175"/>
              <a:ext cx="107950" cy="19050"/>
            </p14:xfrm>
          </p:contentPart>
        </mc:Choice>
        <mc:Fallback xmlns="">
          <p:pic>
            <p:nvPicPr>
              <p:cNvPr id="220" name="墨迹 219"/>
            </p:nvPicPr>
            <p:blipFill>
              <a:blip r:embed="rId171"/>
            </p:blipFill>
            <p:spPr>
              <a:xfrm>
                <a:off x="9372600" y="5591175"/>
                <a:ext cx="1079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2" p14:bwMode="auto">
            <p14:nvContentPartPr>
              <p14:cNvPr id="221" name="墨迹 220"/>
              <p14:cNvContentPartPr/>
              <p14:nvPr/>
            </p14:nvContentPartPr>
            <p14:xfrm>
              <a:off x="9436100" y="5616575"/>
              <a:ext cx="22225" cy="152400"/>
            </p14:xfrm>
          </p:contentPart>
        </mc:Choice>
        <mc:Fallback xmlns="">
          <p:pic>
            <p:nvPicPr>
              <p:cNvPr id="221" name="墨迹 220"/>
            </p:nvPicPr>
            <p:blipFill>
              <a:blip r:embed="rId173"/>
            </p:blipFill>
            <p:spPr>
              <a:xfrm>
                <a:off x="9436100" y="5616575"/>
                <a:ext cx="22225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4" p14:bwMode="auto">
            <p14:nvContentPartPr>
              <p14:cNvPr id="222" name="墨迹 221"/>
              <p14:cNvContentPartPr/>
              <p14:nvPr/>
            </p14:nvContentPartPr>
            <p14:xfrm>
              <a:off x="10680700" y="5772150"/>
              <a:ext cx="228600" cy="307975"/>
            </p14:xfrm>
          </p:contentPart>
        </mc:Choice>
        <mc:Fallback xmlns="">
          <p:pic>
            <p:nvPicPr>
              <p:cNvPr id="222" name="墨迹 221"/>
            </p:nvPicPr>
            <p:blipFill>
              <a:blip r:embed="rId175"/>
            </p:blipFill>
            <p:spPr>
              <a:xfrm>
                <a:off x="10680700" y="5772150"/>
                <a:ext cx="228600" cy="307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6" p14:bwMode="auto">
            <p14:nvContentPartPr>
              <p14:cNvPr id="223" name="墨迹 222"/>
              <p14:cNvContentPartPr/>
              <p14:nvPr/>
            </p14:nvContentPartPr>
            <p14:xfrm>
              <a:off x="8207375" y="2689225"/>
              <a:ext cx="269875" cy="349250"/>
            </p14:xfrm>
          </p:contentPart>
        </mc:Choice>
        <mc:Fallback xmlns="">
          <p:pic>
            <p:nvPicPr>
              <p:cNvPr id="223" name="墨迹 222"/>
            </p:nvPicPr>
            <p:blipFill>
              <a:blip r:embed="rId177"/>
            </p:blipFill>
            <p:spPr>
              <a:xfrm>
                <a:off x="8207375" y="2689225"/>
                <a:ext cx="269875" cy="349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8" p14:bwMode="auto">
            <p14:nvContentPartPr>
              <p14:cNvPr id="224" name="墨迹 223"/>
              <p14:cNvContentPartPr/>
              <p14:nvPr/>
            </p14:nvContentPartPr>
            <p14:xfrm>
              <a:off x="7035800" y="2644775"/>
              <a:ext cx="1238250" cy="390525"/>
            </p14:xfrm>
          </p:contentPart>
        </mc:Choice>
        <mc:Fallback xmlns="">
          <p:pic>
            <p:nvPicPr>
              <p:cNvPr id="224" name="墨迹 223"/>
            </p:nvPicPr>
            <p:blipFill>
              <a:blip r:embed="rId179"/>
            </p:blipFill>
            <p:spPr>
              <a:xfrm>
                <a:off x="7035800" y="2644775"/>
                <a:ext cx="1238250" cy="390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0" p14:bwMode="auto">
            <p14:nvContentPartPr>
              <p14:cNvPr id="225" name="墨迹 224"/>
              <p14:cNvContentPartPr/>
              <p14:nvPr/>
            </p14:nvContentPartPr>
            <p14:xfrm>
              <a:off x="3667125" y="3533775"/>
              <a:ext cx="2101850" cy="1000125"/>
            </p14:xfrm>
          </p:contentPart>
        </mc:Choice>
        <mc:Fallback xmlns="">
          <p:pic>
            <p:nvPicPr>
              <p:cNvPr id="225" name="墨迹 224"/>
            </p:nvPicPr>
            <p:blipFill>
              <a:blip r:embed="rId181"/>
            </p:blipFill>
            <p:spPr>
              <a:xfrm>
                <a:off x="3667125" y="3533775"/>
                <a:ext cx="2101850" cy="1000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2" p14:bwMode="auto">
            <p14:nvContentPartPr>
              <p14:cNvPr id="226" name="墨迹 225"/>
              <p14:cNvContentPartPr/>
              <p14:nvPr/>
            </p14:nvContentPartPr>
            <p14:xfrm>
              <a:off x="4838700" y="3705225"/>
              <a:ext cx="12700" cy="165100"/>
            </p14:xfrm>
          </p:contentPart>
        </mc:Choice>
        <mc:Fallback xmlns="">
          <p:pic>
            <p:nvPicPr>
              <p:cNvPr id="226" name="墨迹 225"/>
            </p:nvPicPr>
            <p:blipFill>
              <a:blip r:embed="rId183"/>
            </p:blipFill>
            <p:spPr>
              <a:xfrm>
                <a:off x="4838700" y="3705225"/>
                <a:ext cx="1270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4" p14:bwMode="auto">
            <p14:nvContentPartPr>
              <p14:cNvPr id="227" name="墨迹 226"/>
              <p14:cNvContentPartPr/>
              <p14:nvPr/>
            </p14:nvContentPartPr>
            <p14:xfrm>
              <a:off x="4972050" y="4032250"/>
              <a:ext cx="114300" cy="174625"/>
            </p14:xfrm>
          </p:contentPart>
        </mc:Choice>
        <mc:Fallback xmlns="">
          <p:pic>
            <p:nvPicPr>
              <p:cNvPr id="227" name="墨迹 226"/>
            </p:nvPicPr>
            <p:blipFill>
              <a:blip r:embed="rId185"/>
            </p:blipFill>
            <p:spPr>
              <a:xfrm>
                <a:off x="4972050" y="4032250"/>
                <a:ext cx="114300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6" p14:bwMode="auto">
            <p14:nvContentPartPr>
              <p14:cNvPr id="228" name="墨迹 227"/>
              <p14:cNvContentPartPr/>
              <p14:nvPr/>
            </p14:nvContentPartPr>
            <p14:xfrm>
              <a:off x="5438775" y="4162425"/>
              <a:ext cx="177800" cy="203200"/>
            </p14:xfrm>
          </p:contentPart>
        </mc:Choice>
        <mc:Fallback xmlns="">
          <p:pic>
            <p:nvPicPr>
              <p:cNvPr id="228" name="墨迹 227"/>
            </p:nvPicPr>
            <p:blipFill>
              <a:blip r:embed="rId187"/>
            </p:blipFill>
            <p:spPr>
              <a:xfrm>
                <a:off x="5438775" y="4162425"/>
                <a:ext cx="17780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8" p14:bwMode="auto">
            <p14:nvContentPartPr>
              <p14:cNvPr id="229" name="墨迹 228"/>
              <p14:cNvContentPartPr/>
              <p14:nvPr/>
            </p14:nvContentPartPr>
            <p14:xfrm>
              <a:off x="2771775" y="3117850"/>
              <a:ext cx="1320800" cy="403225"/>
            </p14:xfrm>
          </p:contentPart>
        </mc:Choice>
        <mc:Fallback xmlns="">
          <p:pic>
            <p:nvPicPr>
              <p:cNvPr id="229" name="墨迹 228"/>
            </p:nvPicPr>
            <p:blipFill>
              <a:blip r:embed="rId189"/>
            </p:blipFill>
            <p:spPr>
              <a:xfrm>
                <a:off x="2771775" y="3117850"/>
                <a:ext cx="1320800" cy="403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0" p14:bwMode="auto">
            <p14:nvContentPartPr>
              <p14:cNvPr id="230" name="墨迹 229"/>
              <p14:cNvContentPartPr/>
              <p14:nvPr/>
            </p14:nvContentPartPr>
            <p14:xfrm>
              <a:off x="1289050" y="2794000"/>
              <a:ext cx="1520825" cy="603250"/>
            </p14:xfrm>
          </p:contentPart>
        </mc:Choice>
        <mc:Fallback xmlns="">
          <p:pic>
            <p:nvPicPr>
              <p:cNvPr id="230" name="墨迹 229"/>
            </p:nvPicPr>
            <p:blipFill>
              <a:blip r:embed="rId191"/>
            </p:blipFill>
            <p:spPr>
              <a:xfrm>
                <a:off x="1289050" y="2794000"/>
                <a:ext cx="1520825" cy="603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2" p14:bwMode="auto">
            <p14:nvContentPartPr>
              <p14:cNvPr id="231" name="墨迹 230"/>
              <p14:cNvContentPartPr/>
              <p14:nvPr/>
            </p14:nvContentPartPr>
            <p14:xfrm>
              <a:off x="1285875" y="3451225"/>
              <a:ext cx="1508125" cy="409575"/>
            </p14:xfrm>
          </p:contentPart>
        </mc:Choice>
        <mc:Fallback xmlns="">
          <p:pic>
            <p:nvPicPr>
              <p:cNvPr id="231" name="墨迹 230"/>
            </p:nvPicPr>
            <p:blipFill>
              <a:blip r:embed="rId193"/>
            </p:blipFill>
            <p:spPr>
              <a:xfrm>
                <a:off x="1285875" y="3451225"/>
                <a:ext cx="1508125" cy="409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4" p14:bwMode="auto">
            <p14:nvContentPartPr>
              <p14:cNvPr id="232" name="墨迹 231"/>
              <p14:cNvContentPartPr/>
              <p14:nvPr/>
            </p14:nvContentPartPr>
            <p14:xfrm>
              <a:off x="2736850" y="3736975"/>
              <a:ext cx="885825" cy="1222375"/>
            </p14:xfrm>
          </p:contentPart>
        </mc:Choice>
        <mc:Fallback xmlns="">
          <p:pic>
            <p:nvPicPr>
              <p:cNvPr id="232" name="墨迹 231"/>
            </p:nvPicPr>
            <p:blipFill>
              <a:blip r:embed="rId195"/>
            </p:blipFill>
            <p:spPr>
              <a:xfrm>
                <a:off x="2736850" y="3736975"/>
                <a:ext cx="885825" cy="1222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6" p14:bwMode="auto">
            <p14:nvContentPartPr>
              <p14:cNvPr id="233" name="墨迹 232"/>
              <p14:cNvContentPartPr/>
              <p14:nvPr/>
            </p14:nvContentPartPr>
            <p14:xfrm>
              <a:off x="3527425" y="4562475"/>
              <a:ext cx="2066925" cy="866775"/>
            </p14:xfrm>
          </p:contentPart>
        </mc:Choice>
        <mc:Fallback xmlns="">
          <p:pic>
            <p:nvPicPr>
              <p:cNvPr id="233" name="墨迹 232"/>
            </p:nvPicPr>
            <p:blipFill>
              <a:blip r:embed="rId197"/>
            </p:blipFill>
            <p:spPr>
              <a:xfrm>
                <a:off x="3527425" y="4562475"/>
                <a:ext cx="2066925" cy="866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8" p14:bwMode="auto">
            <p14:nvContentPartPr>
              <p14:cNvPr id="234" name="墨迹 233"/>
              <p14:cNvContentPartPr/>
              <p14:nvPr/>
            </p14:nvContentPartPr>
            <p14:xfrm>
              <a:off x="3216275" y="5730875"/>
              <a:ext cx="568325" cy="47625"/>
            </p14:xfrm>
          </p:contentPart>
        </mc:Choice>
        <mc:Fallback xmlns="">
          <p:pic>
            <p:nvPicPr>
              <p:cNvPr id="234" name="墨迹 233"/>
            </p:nvPicPr>
            <p:blipFill>
              <a:blip r:embed="rId199"/>
            </p:blipFill>
            <p:spPr>
              <a:xfrm>
                <a:off x="3216275" y="5730875"/>
                <a:ext cx="568325" cy="47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0" p14:bwMode="auto">
            <p14:nvContentPartPr>
              <p14:cNvPr id="10" name="墨迹 9"/>
              <p14:cNvContentPartPr/>
              <p14:nvPr/>
            </p14:nvContentPartPr>
            <p14:xfrm>
              <a:off x="8474075" y="2635250"/>
              <a:ext cx="311150" cy="32385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201"/>
            </p:blipFill>
            <p:spPr>
              <a:xfrm>
                <a:off x="8474075" y="2635250"/>
                <a:ext cx="311150" cy="323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2" p14:bwMode="auto">
            <p14:nvContentPartPr>
              <p14:cNvPr id="11" name="墨迹 10"/>
              <p14:cNvContentPartPr/>
              <p14:nvPr/>
            </p14:nvContentPartPr>
            <p14:xfrm>
              <a:off x="7867650" y="2689225"/>
              <a:ext cx="187325" cy="24130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203"/>
            </p:blipFill>
            <p:spPr>
              <a:xfrm>
                <a:off x="7867650" y="2689225"/>
                <a:ext cx="187325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4" p14:bwMode="auto">
            <p14:nvContentPartPr>
              <p14:cNvPr id="12" name="墨迹 11"/>
              <p14:cNvContentPartPr/>
              <p14:nvPr/>
            </p14:nvContentPartPr>
            <p14:xfrm>
              <a:off x="7994650" y="5461000"/>
              <a:ext cx="206375" cy="28575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205"/>
            </p:blipFill>
            <p:spPr>
              <a:xfrm>
                <a:off x="7994650" y="5461000"/>
                <a:ext cx="206375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6" p14:bwMode="auto">
            <p14:nvContentPartPr>
              <p14:cNvPr id="13" name="墨迹 12"/>
              <p14:cNvContentPartPr/>
              <p14:nvPr/>
            </p14:nvContentPartPr>
            <p14:xfrm>
              <a:off x="2787650" y="3032125"/>
              <a:ext cx="6350" cy="360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14"/>
            </p:blipFill>
            <p:spPr>
              <a:xfrm>
                <a:off x="2787650" y="30321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7" p14:bwMode="auto">
            <p14:nvContentPartPr>
              <p14:cNvPr id="14" name="墨迹 13"/>
              <p14:cNvContentPartPr/>
              <p14:nvPr/>
            </p14:nvContentPartPr>
            <p14:xfrm>
              <a:off x="2787650" y="3032125"/>
              <a:ext cx="6350" cy="36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14"/>
            </p:blipFill>
            <p:spPr>
              <a:xfrm>
                <a:off x="2787650" y="30321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8" p14:bwMode="auto">
            <p14:nvContentPartPr>
              <p14:cNvPr id="15" name="墨迹 14"/>
              <p14:cNvContentPartPr/>
              <p14:nvPr/>
            </p14:nvContentPartPr>
            <p14:xfrm>
              <a:off x="2965450" y="3009900"/>
              <a:ext cx="1508125" cy="64770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09"/>
            </p:blipFill>
            <p:spPr>
              <a:xfrm>
                <a:off x="2965450" y="3009900"/>
                <a:ext cx="1508125" cy="647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0" p14:bwMode="auto">
            <p14:nvContentPartPr>
              <p14:cNvPr id="16" name="墨迹 15"/>
              <p14:cNvContentPartPr/>
              <p14:nvPr/>
            </p14:nvContentPartPr>
            <p14:xfrm>
              <a:off x="4578350" y="3200400"/>
              <a:ext cx="292100" cy="45085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11"/>
            </p:blipFill>
            <p:spPr>
              <a:xfrm>
                <a:off x="4578350" y="3200400"/>
                <a:ext cx="292100" cy="450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2" p14:bwMode="auto">
            <p14:nvContentPartPr>
              <p14:cNvPr id="17" name="墨迹 16"/>
              <p14:cNvContentPartPr/>
              <p14:nvPr/>
            </p14:nvContentPartPr>
            <p14:xfrm>
              <a:off x="5162550" y="4581525"/>
              <a:ext cx="444500" cy="441325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213"/>
            </p:blipFill>
            <p:spPr>
              <a:xfrm>
                <a:off x="5162550" y="4581525"/>
                <a:ext cx="444500" cy="441325"/>
              </a:xfrm>
              <a:prstGeom prst="rect"/>
            </p:spPr>
          </p:pic>
        </mc:Fallback>
      </mc:AlternateContent>
    </p:spTree>
    <p:custDataLst>
      <p:tags r:id="rId214"/>
    </p:custData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02-4 </a:t>
            </a:r>
            <a:r>
              <a:rPr lang="zh-CN" altLang="en-US"/>
              <a:t>左递归</a:t>
            </a:r>
            <a:r>
              <a:rPr lang="en-US" altLang="zh-CN"/>
              <a:t>/Left-recursive grammar</a:t>
            </a:r>
            <a:br>
              <a:rPr lang="en-US" altLang="zh-CN"/>
            </a:br>
            <a:r>
              <a:rPr lang="en-US" altLang="zh-CN" sz="2700">
                <a:sym typeface="+mn-ea"/>
              </a:rPr>
              <a:t>(2</a:t>
            </a:r>
            <a:r>
              <a:rPr lang="en-US" altLang="zh-CN" sz="2700">
                <a:highlight>
                  <a:srgbClr val="00FF00"/>
                </a:highlight>
                <a:sym typeface="+mn-ea"/>
              </a:rPr>
              <a:t>-2</a:t>
            </a:r>
            <a:r>
              <a:rPr lang="en-US" altLang="zh-CN" sz="2700">
                <a:sym typeface="+mn-ea"/>
              </a:rPr>
              <a:t>) </a:t>
            </a:r>
            <a:r>
              <a:rPr lang="zh-CN" altLang="en-US" sz="2700">
                <a:sym typeface="+mn-ea"/>
              </a:rPr>
              <a:t>改造直接左递归文法</a:t>
            </a:r>
            <a:r>
              <a:rPr lang="en-US" altLang="zh-CN" sz="2700">
                <a:sym typeface="+mn-ea"/>
              </a:rPr>
              <a:t>/modify direct recursive grammar</a:t>
            </a:r>
            <a:endParaRPr lang="en-US" altLang="zh-CN" sz="270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5054600" cy="4759325"/>
          </a:xfrm>
        </p:spPr>
        <p:txBody>
          <a:bodyPr/>
          <a:p>
            <a:r>
              <a:rPr lang="zh-CN" altLang="en-US"/>
              <a:t>文法中的左递归（直接左递归）</a:t>
            </a:r>
            <a:endParaRPr lang="en-US" altLang="zh-CN"/>
          </a:p>
          <a:p>
            <a:r>
              <a:rPr lang="en-US" altLang="zh-CN"/>
              <a:t>Left recursion of grammar ( direct left recursion )</a:t>
            </a:r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6" name="内容占位符 2"/>
          <p:cNvSpPr>
            <a:spLocks noGrp="1"/>
          </p:cNvSpPr>
          <p:nvPr/>
        </p:nvSpPr>
        <p:spPr>
          <a:xfrm>
            <a:off x="1086485" y="2923540"/>
            <a:ext cx="2319655" cy="214122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54000">
                <a:schemeClr val="accent1">
                  <a:lumMod val="45000"/>
                  <a:lumOff val="55000"/>
                </a:schemeClr>
              </a:gs>
              <a:gs pos="44000">
                <a:srgbClr val="D7E5F9"/>
              </a:gs>
              <a:gs pos="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0"/>
          </a:gradFill>
        </p:spPr>
        <p:txBody>
          <a:bodyPr vert="horz" lIns="90000" tIns="46800" rIns="90000" bIns="46800" rtlCol="0">
            <a:normAutofit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E+T | T</a:t>
            </a:r>
            <a:endParaRPr lang="en-US" altLang="zh-CN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T*F | F</a:t>
            </a:r>
            <a:endParaRPr lang="en-US" altLang="zh-CN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F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id</a:t>
            </a:r>
            <a:endParaRPr lang="en-US" altLang="zh-CN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id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’a’ | ‘b’ | ‘c’</a:t>
            </a:r>
            <a:endParaRPr lang="en-US" altLang="zh-CN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7" name="内容占位符 2"/>
          <p:cNvSpPr>
            <a:spLocks noGrp="1"/>
          </p:cNvSpPr>
          <p:nvPr/>
        </p:nvSpPr>
        <p:spPr>
          <a:xfrm>
            <a:off x="5951855" y="1555115"/>
            <a:ext cx="6028055" cy="4759325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消除直接左递归</a:t>
            </a:r>
            <a:r>
              <a:rPr lang="en-US" altLang="zh-CN"/>
              <a:t> / Eliminate direct left recursion</a:t>
            </a:r>
            <a:endParaRPr lang="en-US" altLang="zh-CN"/>
          </a:p>
          <a:p>
            <a:r>
              <a:rPr lang="zh-CN" altLang="en-US"/>
              <a:t>观察</a:t>
            </a:r>
            <a:r>
              <a:rPr lang="en-US" altLang="zh-CN"/>
              <a:t> &amp; </a:t>
            </a:r>
            <a:r>
              <a:rPr lang="zh-CN" altLang="en-US"/>
              <a:t>改造</a:t>
            </a:r>
            <a:r>
              <a:rPr lang="en-US" altLang="zh-CN"/>
              <a:t>/Observe &amp; modify</a:t>
            </a:r>
            <a:r>
              <a:rPr lang="zh-CN" altLang="en-US"/>
              <a:t>：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en-US" altLang="zh-CN"/>
          </a:p>
        </p:txBody>
      </p:sp>
      <p:sp>
        <p:nvSpPr>
          <p:cNvPr id="5" name="内容占位符 2"/>
          <p:cNvSpPr>
            <a:spLocks noGrp="1"/>
          </p:cNvSpPr>
          <p:nvPr/>
        </p:nvSpPr>
        <p:spPr>
          <a:xfrm>
            <a:off x="3660775" y="3723005"/>
            <a:ext cx="2505710" cy="267589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vert="horz" lIns="90000" tIns="46800" rIns="90000" bIns="46800" rtlCol="0">
            <a:normAutofit lnSpcReduction="20000"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E</a:t>
            </a:r>
            <a:r>
              <a:rPr lang="zh-CN" altLang="en-US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</a:t>
            </a: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TE’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E’→+TE’ | ℇ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T→FT’ 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T’→*FT’ | ℇ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F→id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id→’a’ | ‘b’ | ‘c’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10" name="内容占位符 2"/>
          <p:cNvSpPr>
            <a:spLocks noGrp="1"/>
          </p:cNvSpPr>
          <p:nvPr/>
        </p:nvSpPr>
        <p:spPr>
          <a:xfrm>
            <a:off x="7137400" y="2923540"/>
            <a:ext cx="4843145" cy="2675890"/>
          </a:xfrm>
          <a:prstGeom prst="rect">
            <a:avLst/>
          </a:prstGeom>
          <a:noFill/>
          <a:ln w="50800">
            <a:solidFill>
              <a:schemeClr val="accent1"/>
            </a:solidFill>
          </a:ln>
        </p:spPr>
        <p:txBody>
          <a:bodyPr vert="horz" lIns="90000" tIns="46800" rIns="90000" bIns="46800" rtlCol="0">
            <a:normAutofit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zh-CN" altLang="en-US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左结合特性是否被破坏</a:t>
            </a:r>
            <a:r>
              <a:rPr lang="zh-CN" altLang="en-US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了？</a:t>
            </a:r>
            <a:endParaRPr lang="zh-CN" altLang="en-US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Is the grammar still left-associative?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a+b+c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8" name="墨迹 7"/>
              <p14:cNvContentPartPr/>
              <p14:nvPr/>
            </p14:nvContentPartPr>
            <p14:xfrm>
              <a:off x="7226300" y="1285875"/>
              <a:ext cx="88900" cy="18415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2"/>
            </p:blipFill>
            <p:spPr>
              <a:xfrm>
                <a:off x="7226300" y="1285875"/>
                <a:ext cx="88900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9" name="墨迹 8"/>
              <p14:cNvContentPartPr/>
              <p14:nvPr/>
            </p14:nvContentPartPr>
            <p14:xfrm>
              <a:off x="7277100" y="1270000"/>
              <a:ext cx="171450" cy="136525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4"/>
            </p:blipFill>
            <p:spPr>
              <a:xfrm>
                <a:off x="7277100" y="1270000"/>
                <a:ext cx="171450" cy="136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11" name="墨迹 10"/>
              <p14:cNvContentPartPr/>
              <p14:nvPr/>
            </p14:nvContentPartPr>
            <p14:xfrm>
              <a:off x="7302500" y="1422400"/>
              <a:ext cx="285750" cy="257175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6"/>
            </p:blipFill>
            <p:spPr>
              <a:xfrm>
                <a:off x="7302500" y="1422400"/>
                <a:ext cx="285750" cy="257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12" name="墨迹 11"/>
              <p14:cNvContentPartPr/>
              <p14:nvPr/>
            </p14:nvContentPartPr>
            <p14:xfrm>
              <a:off x="7581900" y="1393825"/>
              <a:ext cx="146050" cy="225425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8"/>
            </p:blipFill>
            <p:spPr>
              <a:xfrm>
                <a:off x="7581900" y="1393825"/>
                <a:ext cx="146050" cy="225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13" name="墨迹 12"/>
              <p14:cNvContentPartPr/>
              <p14:nvPr/>
            </p14:nvContentPartPr>
            <p14:xfrm>
              <a:off x="1368425" y="2838450"/>
              <a:ext cx="292100" cy="517525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10"/>
            </p:blipFill>
            <p:spPr>
              <a:xfrm>
                <a:off x="1368425" y="2838450"/>
                <a:ext cx="292100" cy="517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14" name="墨迹 13"/>
              <p14:cNvContentPartPr/>
              <p14:nvPr/>
            </p14:nvContentPartPr>
            <p14:xfrm>
              <a:off x="1755775" y="2854325"/>
              <a:ext cx="228600" cy="504825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12"/>
            </p:blipFill>
            <p:spPr>
              <a:xfrm>
                <a:off x="1755775" y="2854325"/>
                <a:ext cx="228600" cy="504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15" name="墨迹 14"/>
              <p14:cNvContentPartPr/>
              <p14:nvPr/>
            </p14:nvContentPartPr>
            <p14:xfrm>
              <a:off x="9366250" y="1952625"/>
              <a:ext cx="2343150" cy="13335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14"/>
            </p:blipFill>
            <p:spPr>
              <a:xfrm>
                <a:off x="9366250" y="1952625"/>
                <a:ext cx="234315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6" name="墨迹 15"/>
              <p14:cNvContentPartPr/>
              <p14:nvPr/>
            </p14:nvContentPartPr>
            <p14:xfrm>
              <a:off x="1330325" y="3394075"/>
              <a:ext cx="254000" cy="46355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16"/>
            </p:blipFill>
            <p:spPr>
              <a:xfrm>
                <a:off x="1330325" y="3394075"/>
                <a:ext cx="254000" cy="463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7" name="墨迹 16"/>
              <p14:cNvContentPartPr/>
              <p14:nvPr/>
            </p14:nvContentPartPr>
            <p14:xfrm>
              <a:off x="1784350" y="3489325"/>
              <a:ext cx="231775" cy="34925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18"/>
            </p:blipFill>
            <p:spPr>
              <a:xfrm>
                <a:off x="1784350" y="3489325"/>
                <a:ext cx="231775" cy="349250"/>
              </a:xfrm>
              <a:prstGeom prst="rect"/>
            </p:spPr>
          </p:pic>
        </mc:Fallback>
      </mc:AlternateContent>
    </p:spTree>
    <p:custDataLst>
      <p:tags r:id="rId19"/>
    </p:custData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10" name="内容占位符 2"/>
          <p:cNvSpPr>
            <a:spLocks noGrp="1"/>
          </p:cNvSpPr>
          <p:nvPr/>
        </p:nvSpPr>
        <p:spPr>
          <a:xfrm>
            <a:off x="654050" y="418465"/>
            <a:ext cx="4843145" cy="2675890"/>
          </a:xfrm>
          <a:prstGeom prst="rect">
            <a:avLst/>
          </a:prstGeom>
          <a:noFill/>
          <a:ln w="50800">
            <a:solidFill>
              <a:schemeClr val="accent1"/>
            </a:solidFill>
          </a:ln>
        </p:spPr>
        <p:txBody>
          <a:bodyPr vert="horz" lIns="90000" tIns="46800" rIns="90000" bIns="46800" rtlCol="0">
            <a:normAutofit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zh-CN" altLang="en-US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左结合特性是否被破坏</a:t>
            </a:r>
            <a:r>
              <a:rPr lang="zh-CN" altLang="en-US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了？</a:t>
            </a:r>
            <a:endParaRPr lang="zh-CN" altLang="en-US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Is the grammar still left-associative?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a+b+c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lvl="2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(a+b)+c   or   a+(b+c)??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lvl="2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zh-CN" altLang="en-US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根据</a:t>
            </a: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parsing tree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6" name="内容占位符 2"/>
          <p:cNvSpPr>
            <a:spLocks noGrp="1"/>
          </p:cNvSpPr>
          <p:nvPr/>
        </p:nvSpPr>
        <p:spPr>
          <a:xfrm>
            <a:off x="1086485" y="2923540"/>
            <a:ext cx="2319655" cy="214122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54000">
                <a:schemeClr val="accent1">
                  <a:lumMod val="45000"/>
                  <a:lumOff val="55000"/>
                </a:schemeClr>
              </a:gs>
              <a:gs pos="44000">
                <a:srgbClr val="D7E5F9"/>
              </a:gs>
              <a:gs pos="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0"/>
          </a:gradFill>
        </p:spPr>
        <p:txBody>
          <a:bodyPr vert="horz" lIns="90000" tIns="46800" rIns="90000" bIns="46800" rtlCol="0">
            <a:normAutofit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E+T | T</a:t>
            </a:r>
            <a:endParaRPr lang="en-US" altLang="zh-CN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T*F | F</a:t>
            </a:r>
            <a:endParaRPr lang="en-US" altLang="zh-CN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F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id</a:t>
            </a:r>
            <a:endParaRPr lang="en-US" altLang="zh-CN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id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’a’ | ‘b’ | ‘c’</a:t>
            </a:r>
            <a:endParaRPr lang="en-US" altLang="zh-CN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22" name="墨迹 21"/>
              <p14:cNvContentPartPr/>
              <p14:nvPr/>
            </p14:nvContentPartPr>
            <p14:xfrm>
              <a:off x="6365875" y="739775"/>
              <a:ext cx="225425" cy="250825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2"/>
            </p:blipFill>
            <p:spPr>
              <a:xfrm>
                <a:off x="6365875" y="739775"/>
                <a:ext cx="225425" cy="250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23" name="墨迹 22"/>
              <p14:cNvContentPartPr/>
              <p14:nvPr/>
            </p14:nvContentPartPr>
            <p14:xfrm>
              <a:off x="6413500" y="666750"/>
              <a:ext cx="120650" cy="38100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4"/>
            </p:blipFill>
            <p:spPr>
              <a:xfrm>
                <a:off x="6413500" y="666750"/>
                <a:ext cx="12065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24" name="墨迹 23"/>
              <p14:cNvContentPartPr/>
              <p14:nvPr/>
            </p14:nvContentPartPr>
            <p14:xfrm>
              <a:off x="6400800" y="800100"/>
              <a:ext cx="165100" cy="6350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6"/>
            </p:blipFill>
            <p:spPr>
              <a:xfrm>
                <a:off x="6400800" y="800100"/>
                <a:ext cx="16510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25" name="墨迹 24"/>
              <p14:cNvContentPartPr/>
              <p14:nvPr/>
            </p14:nvContentPartPr>
            <p14:xfrm>
              <a:off x="6118225" y="1092200"/>
              <a:ext cx="285750" cy="323850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8"/>
            </p:blipFill>
            <p:spPr>
              <a:xfrm>
                <a:off x="6118225" y="1092200"/>
                <a:ext cx="285750" cy="323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26" name="墨迹 25"/>
              <p14:cNvContentPartPr/>
              <p14:nvPr/>
            </p14:nvContentPartPr>
            <p14:xfrm>
              <a:off x="6346825" y="1133475"/>
              <a:ext cx="488950" cy="193675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10"/>
            </p:blipFill>
            <p:spPr>
              <a:xfrm>
                <a:off x="6346825" y="1133475"/>
                <a:ext cx="488950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27" name="墨迹 26"/>
              <p14:cNvContentPartPr/>
              <p14:nvPr/>
            </p14:nvContentPartPr>
            <p14:xfrm>
              <a:off x="5924550" y="1444625"/>
              <a:ext cx="142875" cy="282575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12"/>
            </p:blipFill>
            <p:spPr>
              <a:xfrm>
                <a:off x="5924550" y="1444625"/>
                <a:ext cx="142875" cy="282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28" name="墨迹 27"/>
              <p14:cNvContentPartPr/>
              <p14:nvPr/>
            </p14:nvContentPartPr>
            <p14:xfrm>
              <a:off x="5911850" y="1450975"/>
              <a:ext cx="133350" cy="31750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14"/>
            </p:blipFill>
            <p:spPr>
              <a:xfrm>
                <a:off x="5911850" y="1450975"/>
                <a:ext cx="13335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29" name="墨迹 28"/>
              <p14:cNvContentPartPr/>
              <p14:nvPr/>
            </p14:nvContentPartPr>
            <p14:xfrm>
              <a:off x="5908675" y="1612900"/>
              <a:ext cx="152400" cy="6350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16"/>
            </p:blipFill>
            <p:spPr>
              <a:xfrm>
                <a:off x="5908675" y="1612900"/>
                <a:ext cx="15240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30" name="墨迹 29"/>
              <p14:cNvContentPartPr/>
              <p14:nvPr/>
            </p14:nvContentPartPr>
            <p14:xfrm>
              <a:off x="6334125" y="1590675"/>
              <a:ext cx="171450" cy="9525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18"/>
            </p:blipFill>
            <p:spPr>
              <a:xfrm>
                <a:off x="6334125" y="1590675"/>
                <a:ext cx="171450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31" name="墨迹 30"/>
              <p14:cNvContentPartPr/>
              <p14:nvPr/>
            </p14:nvContentPartPr>
            <p14:xfrm>
              <a:off x="6426200" y="1492250"/>
              <a:ext cx="34925" cy="244475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20"/>
            </p:blipFill>
            <p:spPr>
              <a:xfrm>
                <a:off x="6426200" y="1492250"/>
                <a:ext cx="34925" cy="244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32" name="墨迹 31"/>
              <p14:cNvContentPartPr/>
              <p14:nvPr/>
            </p14:nvContentPartPr>
            <p14:xfrm>
              <a:off x="6772275" y="1460500"/>
              <a:ext cx="206375" cy="12700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22"/>
            </p:blipFill>
            <p:spPr>
              <a:xfrm>
                <a:off x="6772275" y="1460500"/>
                <a:ext cx="206375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33" name="墨迹 32"/>
              <p14:cNvContentPartPr/>
              <p14:nvPr/>
            </p14:nvContentPartPr>
            <p14:xfrm>
              <a:off x="6899275" y="1492250"/>
              <a:ext cx="22225" cy="260350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24"/>
            </p:blipFill>
            <p:spPr>
              <a:xfrm>
                <a:off x="6899275" y="1492250"/>
                <a:ext cx="22225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34" name="墨迹 33"/>
              <p14:cNvContentPartPr/>
              <p14:nvPr/>
            </p14:nvContentPartPr>
            <p14:xfrm>
              <a:off x="5838825" y="1838325"/>
              <a:ext cx="161925" cy="292100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26"/>
            </p:blipFill>
            <p:spPr>
              <a:xfrm>
                <a:off x="5838825" y="1838325"/>
                <a:ext cx="161925" cy="292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35" name="墨迹 34"/>
              <p14:cNvContentPartPr/>
              <p14:nvPr/>
            </p14:nvContentPartPr>
            <p14:xfrm>
              <a:off x="5975350" y="1822450"/>
              <a:ext cx="266700" cy="292100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28"/>
            </p:blipFill>
            <p:spPr>
              <a:xfrm>
                <a:off x="5975350" y="1822450"/>
                <a:ext cx="266700" cy="292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36" name="墨迹 35"/>
              <p14:cNvContentPartPr/>
              <p14:nvPr/>
            </p14:nvContentPartPr>
            <p14:xfrm>
              <a:off x="5616575" y="2152650"/>
              <a:ext cx="114300" cy="228600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30"/>
            </p:blipFill>
            <p:spPr>
              <a:xfrm>
                <a:off x="5616575" y="2152650"/>
                <a:ext cx="114300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37" name="墨迹 36"/>
              <p14:cNvContentPartPr/>
              <p14:nvPr/>
            </p14:nvContentPartPr>
            <p14:xfrm>
              <a:off x="5616575" y="2168525"/>
              <a:ext cx="120650" cy="25400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32"/>
            </p:blipFill>
            <p:spPr>
              <a:xfrm>
                <a:off x="5616575" y="2168525"/>
                <a:ext cx="12065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38" name="墨迹 37"/>
              <p14:cNvContentPartPr/>
              <p14:nvPr/>
            </p14:nvContentPartPr>
            <p14:xfrm>
              <a:off x="5603875" y="2270125"/>
              <a:ext cx="165100" cy="38100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34"/>
            </p:blipFill>
            <p:spPr>
              <a:xfrm>
                <a:off x="5603875" y="2270125"/>
                <a:ext cx="16510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39" name="墨迹 38"/>
              <p14:cNvContentPartPr/>
              <p14:nvPr/>
            </p14:nvContentPartPr>
            <p14:xfrm>
              <a:off x="5978525" y="1993900"/>
              <a:ext cx="53975" cy="187325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36"/>
            </p:blipFill>
            <p:spPr>
              <a:xfrm>
                <a:off x="5978525" y="1993900"/>
                <a:ext cx="53975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40" name="墨迹 39"/>
              <p14:cNvContentPartPr/>
              <p14:nvPr/>
            </p14:nvContentPartPr>
            <p14:xfrm>
              <a:off x="5921375" y="2320925"/>
              <a:ext cx="120650" cy="360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38"/>
            </p:blipFill>
            <p:spPr>
              <a:xfrm>
                <a:off x="5921375" y="2320925"/>
                <a:ext cx="1206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41" name="墨迹 40"/>
              <p14:cNvContentPartPr/>
              <p14:nvPr/>
            </p14:nvContentPartPr>
            <p14:xfrm>
              <a:off x="5975350" y="2260600"/>
              <a:ext cx="60325" cy="209550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40"/>
            </p:blipFill>
            <p:spPr>
              <a:xfrm>
                <a:off x="5975350" y="2260600"/>
                <a:ext cx="60325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42" name="墨迹 41"/>
              <p14:cNvContentPartPr/>
              <p14:nvPr/>
            </p14:nvContentPartPr>
            <p14:xfrm>
              <a:off x="6184900" y="2206625"/>
              <a:ext cx="254000" cy="34925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42"/>
            </p:blipFill>
            <p:spPr>
              <a:xfrm>
                <a:off x="6184900" y="2206625"/>
                <a:ext cx="254000" cy="34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43" name="墨迹 42"/>
              <p14:cNvContentPartPr/>
              <p14:nvPr/>
            </p14:nvContentPartPr>
            <p14:xfrm>
              <a:off x="6337300" y="2219325"/>
              <a:ext cx="28575" cy="247650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44"/>
            </p:blipFill>
            <p:spPr>
              <a:xfrm>
                <a:off x="6337300" y="2219325"/>
                <a:ext cx="28575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44" name="墨迹 43"/>
              <p14:cNvContentPartPr/>
              <p14:nvPr/>
            </p14:nvContentPartPr>
            <p14:xfrm>
              <a:off x="5680075" y="2486025"/>
              <a:ext cx="9525" cy="285750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46"/>
            </p:blipFill>
            <p:spPr>
              <a:xfrm>
                <a:off x="5680075" y="2486025"/>
                <a:ext cx="9525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" p14:bwMode="auto">
            <p14:nvContentPartPr>
              <p14:cNvPr id="45" name="墨迹 44"/>
              <p14:cNvContentPartPr/>
              <p14:nvPr/>
            </p14:nvContentPartPr>
            <p14:xfrm>
              <a:off x="5616575" y="2844800"/>
              <a:ext cx="187325" cy="12700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48"/>
            </p:blipFill>
            <p:spPr>
              <a:xfrm>
                <a:off x="5616575" y="2844800"/>
                <a:ext cx="187325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46" name="墨迹 45"/>
              <p14:cNvContentPartPr/>
              <p14:nvPr/>
            </p14:nvContentPartPr>
            <p14:xfrm>
              <a:off x="5734050" y="2854325"/>
              <a:ext cx="12700" cy="212725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50"/>
            </p:blipFill>
            <p:spPr>
              <a:xfrm>
                <a:off x="5734050" y="2854325"/>
                <a:ext cx="12700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47" name="墨迹 46"/>
              <p14:cNvContentPartPr/>
              <p14:nvPr/>
            </p14:nvContentPartPr>
            <p14:xfrm>
              <a:off x="5702300" y="3162300"/>
              <a:ext cx="6350" cy="196850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52"/>
            </p:blipFill>
            <p:spPr>
              <a:xfrm>
                <a:off x="5702300" y="3162300"/>
                <a:ext cx="635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" p14:bwMode="auto">
            <p14:nvContentPartPr>
              <p14:cNvPr id="48" name="墨迹 47"/>
              <p14:cNvContentPartPr/>
              <p14:nvPr/>
            </p14:nvContentPartPr>
            <p14:xfrm>
              <a:off x="5610225" y="3432175"/>
              <a:ext cx="19050" cy="269875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54"/>
            </p:blipFill>
            <p:spPr>
              <a:xfrm>
                <a:off x="5610225" y="3432175"/>
                <a:ext cx="19050" cy="269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" p14:bwMode="auto">
            <p14:nvContentPartPr>
              <p14:cNvPr id="49" name="墨迹 48"/>
              <p14:cNvContentPartPr/>
              <p14:nvPr/>
            </p14:nvContentPartPr>
            <p14:xfrm>
              <a:off x="5588000" y="3371850"/>
              <a:ext cx="155575" cy="25400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56"/>
            </p:blipFill>
            <p:spPr>
              <a:xfrm>
                <a:off x="5588000" y="3371850"/>
                <a:ext cx="155575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" p14:bwMode="auto">
            <p14:nvContentPartPr>
              <p14:cNvPr id="50" name="墨迹 49"/>
              <p14:cNvContentPartPr/>
              <p14:nvPr/>
            </p14:nvContentPartPr>
            <p14:xfrm>
              <a:off x="5651500" y="3498850"/>
              <a:ext cx="101600" cy="9525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58"/>
            </p:blipFill>
            <p:spPr>
              <a:xfrm>
                <a:off x="5651500" y="3498850"/>
                <a:ext cx="101600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" p14:bwMode="auto">
            <p14:nvContentPartPr>
              <p14:cNvPr id="51" name="墨迹 50"/>
              <p14:cNvContentPartPr/>
              <p14:nvPr/>
            </p14:nvContentPartPr>
            <p14:xfrm>
              <a:off x="5676900" y="3762375"/>
              <a:ext cx="12700" cy="196850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60"/>
            </p:blipFill>
            <p:spPr>
              <a:xfrm>
                <a:off x="5676900" y="3762375"/>
                <a:ext cx="1270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" p14:bwMode="auto">
            <p14:nvContentPartPr>
              <p14:cNvPr id="52" name="墨迹 51"/>
              <p14:cNvContentPartPr/>
              <p14:nvPr/>
            </p14:nvContentPartPr>
            <p14:xfrm>
              <a:off x="5559425" y="4073525"/>
              <a:ext cx="22225" cy="244475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62"/>
            </p:blipFill>
            <p:spPr>
              <a:xfrm>
                <a:off x="5559425" y="4073525"/>
                <a:ext cx="22225" cy="244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" p14:bwMode="auto">
            <p14:nvContentPartPr>
              <p14:cNvPr id="53" name="墨迹 52"/>
              <p14:cNvContentPartPr/>
              <p14:nvPr/>
            </p14:nvContentPartPr>
            <p14:xfrm>
              <a:off x="5543550" y="4003675"/>
              <a:ext cx="50800" cy="76200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64"/>
            </p:blipFill>
            <p:spPr>
              <a:xfrm>
                <a:off x="5543550" y="4003675"/>
                <a:ext cx="5080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" p14:bwMode="auto">
            <p14:nvContentPartPr>
              <p14:cNvPr id="54" name="墨迹 53"/>
              <p14:cNvContentPartPr/>
              <p14:nvPr/>
            </p14:nvContentPartPr>
            <p14:xfrm>
              <a:off x="5632450" y="4016375"/>
              <a:ext cx="133350" cy="320675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66"/>
            </p:blipFill>
            <p:spPr>
              <a:xfrm>
                <a:off x="5632450" y="4016375"/>
                <a:ext cx="133350" cy="320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" p14:bwMode="auto">
            <p14:nvContentPartPr>
              <p14:cNvPr id="55" name="墨迹 54"/>
              <p14:cNvContentPartPr/>
              <p14:nvPr/>
            </p14:nvContentPartPr>
            <p14:xfrm>
              <a:off x="5664200" y="4384675"/>
              <a:ext cx="12700" cy="174625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68"/>
            </p:blipFill>
            <p:spPr>
              <a:xfrm>
                <a:off x="5664200" y="4384675"/>
                <a:ext cx="12700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" p14:bwMode="auto">
            <p14:nvContentPartPr>
              <p14:cNvPr id="56" name="墨迹 55"/>
              <p14:cNvContentPartPr/>
              <p14:nvPr/>
            </p14:nvContentPartPr>
            <p14:xfrm>
              <a:off x="5537200" y="4699000"/>
              <a:ext cx="180975" cy="206375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70"/>
            </p:blipFill>
            <p:spPr>
              <a:xfrm>
                <a:off x="5537200" y="4699000"/>
                <a:ext cx="180975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" p14:bwMode="auto">
            <p14:nvContentPartPr>
              <p14:cNvPr id="57" name="墨迹 56"/>
              <p14:cNvContentPartPr/>
              <p14:nvPr/>
            </p14:nvContentPartPr>
            <p14:xfrm>
              <a:off x="6394450" y="2616200"/>
              <a:ext cx="9525" cy="219075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72"/>
            </p:blipFill>
            <p:spPr>
              <a:xfrm>
                <a:off x="6394450" y="2616200"/>
                <a:ext cx="9525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" p14:bwMode="auto">
            <p14:nvContentPartPr>
              <p14:cNvPr id="58" name="墨迹 57"/>
              <p14:cNvContentPartPr/>
              <p14:nvPr/>
            </p14:nvContentPartPr>
            <p14:xfrm>
              <a:off x="6340475" y="2895600"/>
              <a:ext cx="12700" cy="260350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74"/>
            </p:blipFill>
            <p:spPr>
              <a:xfrm>
                <a:off x="6340475" y="2895600"/>
                <a:ext cx="12700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" p14:bwMode="auto">
            <p14:nvContentPartPr>
              <p14:cNvPr id="59" name="墨迹 58"/>
              <p14:cNvContentPartPr/>
              <p14:nvPr/>
            </p14:nvContentPartPr>
            <p14:xfrm>
              <a:off x="6327775" y="2889250"/>
              <a:ext cx="123825" cy="31750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76"/>
            </p:blipFill>
            <p:spPr>
              <a:xfrm>
                <a:off x="6327775" y="2889250"/>
                <a:ext cx="123825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" p14:bwMode="auto">
            <p14:nvContentPartPr>
              <p14:cNvPr id="60" name="墨迹 59"/>
              <p14:cNvContentPartPr/>
              <p14:nvPr/>
            </p14:nvContentPartPr>
            <p14:xfrm>
              <a:off x="6362700" y="3006725"/>
              <a:ext cx="6350" cy="360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78"/>
            </p:blipFill>
            <p:spPr>
              <a:xfrm>
                <a:off x="6362700" y="30067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" p14:bwMode="auto">
            <p14:nvContentPartPr>
              <p14:cNvPr id="61" name="墨迹 60"/>
              <p14:cNvContentPartPr/>
              <p14:nvPr/>
            </p14:nvContentPartPr>
            <p14:xfrm>
              <a:off x="6403975" y="3235325"/>
              <a:ext cx="6350" cy="228600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80"/>
            </p:blipFill>
            <p:spPr>
              <a:xfrm>
                <a:off x="6403975" y="3235325"/>
                <a:ext cx="6350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" p14:bwMode="auto">
            <p14:nvContentPartPr>
              <p14:cNvPr id="62" name="墨迹 61"/>
              <p14:cNvContentPartPr/>
              <p14:nvPr/>
            </p14:nvContentPartPr>
            <p14:xfrm>
              <a:off x="6327775" y="3565525"/>
              <a:ext cx="12700" cy="111125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82"/>
            </p:blipFill>
            <p:spPr>
              <a:xfrm>
                <a:off x="6327775" y="3565525"/>
                <a:ext cx="12700" cy="111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" p14:bwMode="auto">
            <p14:nvContentPartPr>
              <p14:cNvPr id="63" name="墨迹 62"/>
              <p14:cNvContentPartPr/>
              <p14:nvPr/>
            </p14:nvContentPartPr>
            <p14:xfrm>
              <a:off x="6296025" y="3432175"/>
              <a:ext cx="79375" cy="98425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84"/>
            </p:blipFill>
            <p:spPr>
              <a:xfrm>
                <a:off x="6296025" y="3432175"/>
                <a:ext cx="79375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5" p14:bwMode="auto">
            <p14:nvContentPartPr>
              <p14:cNvPr id="64" name="墨迹 63"/>
              <p14:cNvContentPartPr/>
              <p14:nvPr/>
            </p14:nvContentPartPr>
            <p14:xfrm>
              <a:off x="6432550" y="3375025"/>
              <a:ext cx="123825" cy="339725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86"/>
            </p:blipFill>
            <p:spPr>
              <a:xfrm>
                <a:off x="6432550" y="3375025"/>
                <a:ext cx="123825" cy="339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7" p14:bwMode="auto">
            <p14:nvContentPartPr>
              <p14:cNvPr id="65" name="墨迹 64"/>
              <p14:cNvContentPartPr/>
              <p14:nvPr/>
            </p14:nvContentPartPr>
            <p14:xfrm>
              <a:off x="6435725" y="3743325"/>
              <a:ext cx="9525" cy="209550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88"/>
            </p:blipFill>
            <p:spPr>
              <a:xfrm>
                <a:off x="6435725" y="3743325"/>
                <a:ext cx="9525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9" p14:bwMode="auto">
            <p14:nvContentPartPr>
              <p14:cNvPr id="66" name="墨迹 65"/>
              <p14:cNvContentPartPr/>
              <p14:nvPr/>
            </p14:nvContentPartPr>
            <p14:xfrm>
              <a:off x="6381750" y="4098925"/>
              <a:ext cx="69850" cy="292100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90"/>
            </p:blipFill>
            <p:spPr>
              <a:xfrm>
                <a:off x="6381750" y="4098925"/>
                <a:ext cx="69850" cy="292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1" p14:bwMode="auto">
            <p14:nvContentPartPr>
              <p14:cNvPr id="67" name="墨迹 66"/>
              <p14:cNvContentPartPr/>
              <p14:nvPr/>
            </p14:nvContentPartPr>
            <p14:xfrm>
              <a:off x="6994525" y="1914525"/>
              <a:ext cx="19050" cy="228600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92"/>
            </p:blipFill>
            <p:spPr>
              <a:xfrm>
                <a:off x="6994525" y="1914525"/>
                <a:ext cx="19050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3" p14:bwMode="auto">
            <p14:nvContentPartPr>
              <p14:cNvPr id="68" name="墨迹 67"/>
              <p14:cNvContentPartPr/>
              <p14:nvPr/>
            </p14:nvContentPartPr>
            <p14:xfrm>
              <a:off x="7026275" y="2216150"/>
              <a:ext cx="31750" cy="282575"/>
            </p14:xfrm>
          </p:contentPart>
        </mc:Choice>
        <mc:Fallback xmlns="">
          <p:pic>
            <p:nvPicPr>
              <p:cNvPr id="68" name="墨迹 67"/>
            </p:nvPicPr>
            <p:blipFill>
              <a:blip r:embed="rId94"/>
            </p:blipFill>
            <p:spPr>
              <a:xfrm>
                <a:off x="7026275" y="2216150"/>
                <a:ext cx="31750" cy="282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5" p14:bwMode="auto">
            <p14:nvContentPartPr>
              <p14:cNvPr id="69" name="墨迹 68"/>
              <p14:cNvContentPartPr/>
              <p14:nvPr/>
            </p14:nvContentPartPr>
            <p14:xfrm>
              <a:off x="7007225" y="2197100"/>
              <a:ext cx="130175" cy="44450"/>
            </p14:xfrm>
          </p:contentPart>
        </mc:Choice>
        <mc:Fallback xmlns="">
          <p:pic>
            <p:nvPicPr>
              <p:cNvPr id="69" name="墨迹 68"/>
            </p:nvPicPr>
            <p:blipFill>
              <a:blip r:embed="rId96"/>
            </p:blipFill>
            <p:spPr>
              <a:xfrm>
                <a:off x="7007225" y="2197100"/>
                <a:ext cx="130175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7" p14:bwMode="auto">
            <p14:nvContentPartPr>
              <p14:cNvPr id="70" name="墨迹 69"/>
              <p14:cNvContentPartPr/>
              <p14:nvPr/>
            </p14:nvContentPartPr>
            <p14:xfrm>
              <a:off x="7013575" y="2368550"/>
              <a:ext cx="6350" cy="360"/>
            </p14:xfrm>
          </p:contentPart>
        </mc:Choice>
        <mc:Fallback xmlns="">
          <p:pic>
            <p:nvPicPr>
              <p:cNvPr id="70" name="墨迹 69"/>
            </p:nvPicPr>
            <p:blipFill>
              <a:blip r:embed="rId78"/>
            </p:blipFill>
            <p:spPr>
              <a:xfrm>
                <a:off x="7013575" y="23685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8" p14:bwMode="auto">
            <p14:nvContentPartPr>
              <p14:cNvPr id="71" name="墨迹 70"/>
              <p14:cNvContentPartPr/>
              <p14:nvPr/>
            </p14:nvContentPartPr>
            <p14:xfrm>
              <a:off x="7127875" y="2651125"/>
              <a:ext cx="12700" cy="158750"/>
            </p14:xfrm>
          </p:contentPart>
        </mc:Choice>
        <mc:Fallback xmlns="">
          <p:pic>
            <p:nvPicPr>
              <p:cNvPr id="71" name="墨迹 70"/>
            </p:nvPicPr>
            <p:blipFill>
              <a:blip r:embed="rId99"/>
            </p:blipFill>
            <p:spPr>
              <a:xfrm>
                <a:off x="7127875" y="2651125"/>
                <a:ext cx="1270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0" p14:bwMode="auto">
            <p14:nvContentPartPr>
              <p14:cNvPr id="72" name="墨迹 71"/>
              <p14:cNvContentPartPr/>
              <p14:nvPr/>
            </p14:nvContentPartPr>
            <p14:xfrm>
              <a:off x="7102475" y="2981325"/>
              <a:ext cx="19050" cy="219075"/>
            </p14:xfrm>
          </p:contentPart>
        </mc:Choice>
        <mc:Fallback xmlns="">
          <p:pic>
            <p:nvPicPr>
              <p:cNvPr id="72" name="墨迹 71"/>
            </p:nvPicPr>
            <p:blipFill>
              <a:blip r:embed="rId101"/>
            </p:blipFill>
            <p:spPr>
              <a:xfrm>
                <a:off x="7102475" y="2981325"/>
                <a:ext cx="19050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2" p14:bwMode="auto">
            <p14:nvContentPartPr>
              <p14:cNvPr id="73" name="墨迹 72"/>
              <p14:cNvContentPartPr/>
              <p14:nvPr/>
            </p14:nvContentPartPr>
            <p14:xfrm>
              <a:off x="7080250" y="2968625"/>
              <a:ext cx="57150" cy="53975"/>
            </p14:xfrm>
          </p:contentPart>
        </mc:Choice>
        <mc:Fallback xmlns="">
          <p:pic>
            <p:nvPicPr>
              <p:cNvPr id="73" name="墨迹 72"/>
            </p:nvPicPr>
            <p:blipFill>
              <a:blip r:embed="rId103"/>
            </p:blipFill>
            <p:spPr>
              <a:xfrm>
                <a:off x="7080250" y="2968625"/>
                <a:ext cx="57150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4" p14:bwMode="auto">
            <p14:nvContentPartPr>
              <p14:cNvPr id="74" name="墨迹 73"/>
              <p14:cNvContentPartPr/>
              <p14:nvPr/>
            </p14:nvContentPartPr>
            <p14:xfrm>
              <a:off x="7159625" y="2905125"/>
              <a:ext cx="142875" cy="257175"/>
            </p14:xfrm>
          </p:contentPart>
        </mc:Choice>
        <mc:Fallback xmlns="">
          <p:pic>
            <p:nvPicPr>
              <p:cNvPr id="74" name="墨迹 73"/>
            </p:nvPicPr>
            <p:blipFill>
              <a:blip r:embed="rId105"/>
            </p:blipFill>
            <p:spPr>
              <a:xfrm>
                <a:off x="7159625" y="2905125"/>
                <a:ext cx="142875" cy="257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6" p14:bwMode="auto">
            <p14:nvContentPartPr>
              <p14:cNvPr id="75" name="墨迹 74"/>
              <p14:cNvContentPartPr/>
              <p14:nvPr/>
            </p14:nvContentPartPr>
            <p14:xfrm>
              <a:off x="7010400" y="2317750"/>
              <a:ext cx="174625" cy="19050"/>
            </p14:xfrm>
          </p:contentPart>
        </mc:Choice>
        <mc:Fallback xmlns="">
          <p:pic>
            <p:nvPicPr>
              <p:cNvPr id="75" name="墨迹 74"/>
            </p:nvPicPr>
            <p:blipFill>
              <a:blip r:embed="rId107"/>
            </p:blipFill>
            <p:spPr>
              <a:xfrm>
                <a:off x="7010400" y="2317750"/>
                <a:ext cx="174625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8" p14:bwMode="auto">
            <p14:nvContentPartPr>
              <p14:cNvPr id="76" name="墨迹 75"/>
              <p14:cNvContentPartPr/>
              <p14:nvPr/>
            </p14:nvContentPartPr>
            <p14:xfrm>
              <a:off x="6324600" y="3009900"/>
              <a:ext cx="273050" cy="28575"/>
            </p14:xfrm>
          </p:contentPart>
        </mc:Choice>
        <mc:Fallback xmlns="">
          <p:pic>
            <p:nvPicPr>
              <p:cNvPr id="76" name="墨迹 75"/>
            </p:nvPicPr>
            <p:blipFill>
              <a:blip r:embed="rId109"/>
            </p:blipFill>
            <p:spPr>
              <a:xfrm>
                <a:off x="6324600" y="3009900"/>
                <a:ext cx="273050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0" p14:bwMode="auto">
            <p14:nvContentPartPr>
              <p14:cNvPr id="77" name="墨迹 76"/>
              <p14:cNvContentPartPr/>
              <p14:nvPr/>
            </p14:nvContentPartPr>
            <p14:xfrm>
              <a:off x="7204075" y="3270250"/>
              <a:ext cx="9525" cy="266700"/>
            </p14:xfrm>
          </p:contentPart>
        </mc:Choice>
        <mc:Fallback xmlns="">
          <p:pic>
            <p:nvPicPr>
              <p:cNvPr id="77" name="墨迹 76"/>
            </p:nvPicPr>
            <p:blipFill>
              <a:blip r:embed="rId111"/>
            </p:blipFill>
            <p:spPr>
              <a:xfrm>
                <a:off x="7204075" y="3270250"/>
                <a:ext cx="9525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2" p14:bwMode="auto">
            <p14:nvContentPartPr>
              <p14:cNvPr id="78" name="墨迹 77"/>
              <p14:cNvContentPartPr/>
              <p14:nvPr/>
            </p14:nvContentPartPr>
            <p14:xfrm>
              <a:off x="7092950" y="3746500"/>
              <a:ext cx="203200" cy="279400"/>
            </p14:xfrm>
          </p:contentPart>
        </mc:Choice>
        <mc:Fallback xmlns="">
          <p:pic>
            <p:nvPicPr>
              <p:cNvPr id="78" name="墨迹 77"/>
            </p:nvPicPr>
            <p:blipFill>
              <a:blip r:embed="rId113"/>
            </p:blipFill>
            <p:spPr>
              <a:xfrm>
                <a:off x="7092950" y="3746500"/>
                <a:ext cx="203200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4" p14:bwMode="auto">
            <p14:nvContentPartPr>
              <p14:cNvPr id="79" name="墨迹 78"/>
              <p14:cNvContentPartPr/>
              <p14:nvPr/>
            </p14:nvContentPartPr>
            <p14:xfrm>
              <a:off x="8620125" y="1104900"/>
              <a:ext cx="161925" cy="19050"/>
            </p14:xfrm>
          </p:contentPart>
        </mc:Choice>
        <mc:Fallback xmlns="">
          <p:pic>
            <p:nvPicPr>
              <p:cNvPr id="79" name="墨迹 78"/>
            </p:nvPicPr>
            <p:blipFill>
              <a:blip r:embed="rId115"/>
            </p:blipFill>
            <p:spPr>
              <a:xfrm>
                <a:off x="8620125" y="1104900"/>
                <a:ext cx="161925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6" p14:bwMode="auto">
            <p14:nvContentPartPr>
              <p14:cNvPr id="80" name="墨迹 79"/>
              <p14:cNvContentPartPr/>
              <p14:nvPr/>
            </p14:nvContentPartPr>
            <p14:xfrm>
              <a:off x="8670925" y="1022350"/>
              <a:ext cx="22225" cy="263525"/>
            </p14:xfrm>
          </p:contentPart>
        </mc:Choice>
        <mc:Fallback xmlns="">
          <p:pic>
            <p:nvPicPr>
              <p:cNvPr id="80" name="墨迹 79"/>
            </p:nvPicPr>
            <p:blipFill>
              <a:blip r:embed="rId117"/>
            </p:blipFill>
            <p:spPr>
              <a:xfrm>
                <a:off x="8670925" y="1022350"/>
                <a:ext cx="22225" cy="263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8" p14:bwMode="auto">
            <p14:nvContentPartPr>
              <p14:cNvPr id="81" name="墨迹 80"/>
              <p14:cNvContentPartPr/>
              <p14:nvPr/>
            </p14:nvContentPartPr>
            <p14:xfrm>
              <a:off x="8350250" y="1301750"/>
              <a:ext cx="257175" cy="298450"/>
            </p14:xfrm>
          </p:contentPart>
        </mc:Choice>
        <mc:Fallback xmlns="">
          <p:pic>
            <p:nvPicPr>
              <p:cNvPr id="81" name="墨迹 80"/>
            </p:nvPicPr>
            <p:blipFill>
              <a:blip r:embed="rId119"/>
            </p:blipFill>
            <p:spPr>
              <a:xfrm>
                <a:off x="8350250" y="1301750"/>
                <a:ext cx="257175" cy="298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0" p14:bwMode="auto">
            <p14:nvContentPartPr>
              <p14:cNvPr id="82" name="墨迹 81"/>
              <p14:cNvContentPartPr/>
              <p14:nvPr/>
            </p14:nvContentPartPr>
            <p14:xfrm>
              <a:off x="8147050" y="1762125"/>
              <a:ext cx="139700" cy="12700"/>
            </p14:xfrm>
          </p:contentPart>
        </mc:Choice>
        <mc:Fallback xmlns="">
          <p:pic>
            <p:nvPicPr>
              <p:cNvPr id="82" name="墨迹 81"/>
            </p:nvPicPr>
            <p:blipFill>
              <a:blip r:embed="rId121"/>
            </p:blipFill>
            <p:spPr>
              <a:xfrm>
                <a:off x="8147050" y="1762125"/>
                <a:ext cx="1397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2" p14:bwMode="auto">
            <p14:nvContentPartPr>
              <p14:cNvPr id="83" name="墨迹 82"/>
              <p14:cNvContentPartPr/>
              <p14:nvPr/>
            </p14:nvContentPartPr>
            <p14:xfrm>
              <a:off x="8162925" y="1704975"/>
              <a:ext cx="34925" cy="273050"/>
            </p14:xfrm>
          </p:contentPart>
        </mc:Choice>
        <mc:Fallback xmlns="">
          <p:pic>
            <p:nvPicPr>
              <p:cNvPr id="83" name="墨迹 82"/>
            </p:nvPicPr>
            <p:blipFill>
              <a:blip r:embed="rId123"/>
            </p:blipFill>
            <p:spPr>
              <a:xfrm>
                <a:off x="8162925" y="1704975"/>
                <a:ext cx="34925" cy="273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4" p14:bwMode="auto">
            <p14:nvContentPartPr>
              <p14:cNvPr id="84" name="墨迹 83"/>
              <p14:cNvContentPartPr/>
              <p14:nvPr/>
            </p14:nvContentPartPr>
            <p14:xfrm>
              <a:off x="7959725" y="2085975"/>
              <a:ext cx="127000" cy="222250"/>
            </p14:xfrm>
          </p:contentPart>
        </mc:Choice>
        <mc:Fallback xmlns="">
          <p:pic>
            <p:nvPicPr>
              <p:cNvPr id="84" name="墨迹 83"/>
            </p:nvPicPr>
            <p:blipFill>
              <a:blip r:embed="rId125"/>
            </p:blipFill>
            <p:spPr>
              <a:xfrm>
                <a:off x="7959725" y="2085975"/>
                <a:ext cx="127000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6" p14:bwMode="auto">
            <p14:nvContentPartPr>
              <p14:cNvPr id="85" name="墨迹 84"/>
              <p14:cNvContentPartPr/>
              <p14:nvPr/>
            </p14:nvContentPartPr>
            <p14:xfrm>
              <a:off x="7804150" y="2441575"/>
              <a:ext cx="200025" cy="225425"/>
            </p14:xfrm>
          </p:contentPart>
        </mc:Choice>
        <mc:Fallback xmlns="">
          <p:pic>
            <p:nvPicPr>
              <p:cNvPr id="85" name="墨迹 84"/>
            </p:nvPicPr>
            <p:blipFill>
              <a:blip r:embed="rId127"/>
            </p:blipFill>
            <p:spPr>
              <a:xfrm>
                <a:off x="7804150" y="2441575"/>
                <a:ext cx="200025" cy="225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8" p14:bwMode="auto">
            <p14:nvContentPartPr>
              <p14:cNvPr id="86" name="墨迹 85"/>
              <p14:cNvContentPartPr/>
              <p14:nvPr/>
            </p14:nvContentPartPr>
            <p14:xfrm>
              <a:off x="8308975" y="2057400"/>
              <a:ext cx="69850" cy="295275"/>
            </p14:xfrm>
          </p:contentPart>
        </mc:Choice>
        <mc:Fallback xmlns="">
          <p:pic>
            <p:nvPicPr>
              <p:cNvPr id="86" name="墨迹 85"/>
            </p:nvPicPr>
            <p:blipFill>
              <a:blip r:embed="rId129"/>
            </p:blipFill>
            <p:spPr>
              <a:xfrm>
                <a:off x="8308975" y="2057400"/>
                <a:ext cx="69850" cy="295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0" p14:bwMode="auto">
            <p14:nvContentPartPr>
              <p14:cNvPr id="87" name="墨迹 86"/>
              <p14:cNvContentPartPr/>
              <p14:nvPr/>
            </p14:nvContentPartPr>
            <p14:xfrm>
              <a:off x="8315325" y="2451100"/>
              <a:ext cx="114300" cy="222250"/>
            </p14:xfrm>
          </p:contentPart>
        </mc:Choice>
        <mc:Fallback xmlns="">
          <p:pic>
            <p:nvPicPr>
              <p:cNvPr id="87" name="墨迹 86"/>
            </p:nvPicPr>
            <p:blipFill>
              <a:blip r:embed="rId131"/>
            </p:blipFill>
            <p:spPr>
              <a:xfrm>
                <a:off x="8315325" y="2451100"/>
                <a:ext cx="114300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2" p14:bwMode="auto">
            <p14:nvContentPartPr>
              <p14:cNvPr id="88" name="墨迹 87"/>
              <p14:cNvContentPartPr/>
              <p14:nvPr/>
            </p14:nvContentPartPr>
            <p14:xfrm>
              <a:off x="7483475" y="1260475"/>
              <a:ext cx="266700" cy="34925"/>
            </p14:xfrm>
          </p:contentPart>
        </mc:Choice>
        <mc:Fallback xmlns="">
          <p:pic>
            <p:nvPicPr>
              <p:cNvPr id="88" name="墨迹 87"/>
            </p:nvPicPr>
            <p:blipFill>
              <a:blip r:embed="rId133"/>
            </p:blipFill>
            <p:spPr>
              <a:xfrm>
                <a:off x="7483475" y="1260475"/>
                <a:ext cx="266700" cy="34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4" p14:bwMode="auto">
            <p14:nvContentPartPr>
              <p14:cNvPr id="89" name="墨迹 88"/>
              <p14:cNvContentPartPr/>
              <p14:nvPr/>
            </p14:nvContentPartPr>
            <p14:xfrm>
              <a:off x="7521575" y="1336675"/>
              <a:ext cx="263525" cy="25400"/>
            </p14:xfrm>
          </p:contentPart>
        </mc:Choice>
        <mc:Fallback xmlns="">
          <p:pic>
            <p:nvPicPr>
              <p:cNvPr id="89" name="墨迹 88"/>
            </p:nvPicPr>
            <p:blipFill>
              <a:blip r:embed="rId135"/>
            </p:blipFill>
            <p:spPr>
              <a:xfrm>
                <a:off x="7521575" y="1336675"/>
                <a:ext cx="263525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6" p14:bwMode="auto">
            <p14:nvContentPartPr>
              <p14:cNvPr id="90" name="墨迹 89"/>
              <p14:cNvContentPartPr/>
              <p14:nvPr/>
            </p14:nvContentPartPr>
            <p14:xfrm>
              <a:off x="7677150" y="1187450"/>
              <a:ext cx="266700" cy="269875"/>
            </p14:xfrm>
          </p:contentPart>
        </mc:Choice>
        <mc:Fallback xmlns="">
          <p:pic>
            <p:nvPicPr>
              <p:cNvPr id="90" name="墨迹 89"/>
            </p:nvPicPr>
            <p:blipFill>
              <a:blip r:embed="rId137"/>
            </p:blipFill>
            <p:spPr>
              <a:xfrm>
                <a:off x="7677150" y="1187450"/>
                <a:ext cx="266700" cy="269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8" p14:bwMode="auto">
            <p14:nvContentPartPr>
              <p14:cNvPr id="91" name="墨迹 90"/>
              <p14:cNvContentPartPr/>
              <p14:nvPr/>
            </p14:nvContentPartPr>
            <p14:xfrm>
              <a:off x="8839200" y="1384300"/>
              <a:ext cx="161925" cy="273050"/>
            </p14:xfrm>
          </p:contentPart>
        </mc:Choice>
        <mc:Fallback xmlns="">
          <p:pic>
            <p:nvPicPr>
              <p:cNvPr id="91" name="墨迹 90"/>
            </p:nvPicPr>
            <p:blipFill>
              <a:blip r:embed="rId139"/>
            </p:blipFill>
            <p:spPr>
              <a:xfrm>
                <a:off x="8839200" y="1384300"/>
                <a:ext cx="161925" cy="273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0" p14:bwMode="auto">
            <p14:nvContentPartPr>
              <p14:cNvPr id="92" name="墨迹 91"/>
              <p14:cNvContentPartPr/>
              <p14:nvPr/>
            </p14:nvContentPartPr>
            <p14:xfrm>
              <a:off x="9036050" y="1825625"/>
              <a:ext cx="158750" cy="206375"/>
            </p14:xfrm>
          </p:contentPart>
        </mc:Choice>
        <mc:Fallback xmlns="">
          <p:pic>
            <p:nvPicPr>
              <p:cNvPr id="92" name="墨迹 91"/>
            </p:nvPicPr>
            <p:blipFill>
              <a:blip r:embed="rId141"/>
            </p:blipFill>
            <p:spPr>
              <a:xfrm>
                <a:off x="9036050" y="1825625"/>
                <a:ext cx="158750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2" p14:bwMode="auto">
            <p14:nvContentPartPr>
              <p14:cNvPr id="93" name="墨迹 92"/>
              <p14:cNvContentPartPr/>
              <p14:nvPr/>
            </p14:nvContentPartPr>
            <p14:xfrm>
              <a:off x="8251825" y="3095625"/>
              <a:ext cx="196850" cy="114300"/>
            </p14:xfrm>
          </p:contentPart>
        </mc:Choice>
        <mc:Fallback xmlns="">
          <p:pic>
            <p:nvPicPr>
              <p:cNvPr id="93" name="墨迹 92"/>
            </p:nvPicPr>
            <p:blipFill>
              <a:blip r:embed="rId143"/>
            </p:blipFill>
            <p:spPr>
              <a:xfrm>
                <a:off x="8251825" y="3095625"/>
                <a:ext cx="19685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4" p14:bwMode="auto">
            <p14:nvContentPartPr>
              <p14:cNvPr id="94" name="墨迹 93"/>
              <p14:cNvContentPartPr/>
              <p14:nvPr/>
            </p14:nvContentPartPr>
            <p14:xfrm>
              <a:off x="8251825" y="3114675"/>
              <a:ext cx="193675" cy="361950"/>
            </p14:xfrm>
          </p:contentPart>
        </mc:Choice>
        <mc:Fallback xmlns="">
          <p:pic>
            <p:nvPicPr>
              <p:cNvPr id="94" name="墨迹 93"/>
            </p:nvPicPr>
            <p:blipFill>
              <a:blip r:embed="rId145"/>
            </p:blipFill>
            <p:spPr>
              <a:xfrm>
                <a:off x="8251825" y="3114675"/>
                <a:ext cx="193675" cy="361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6" p14:bwMode="auto">
            <p14:nvContentPartPr>
              <p14:cNvPr id="95" name="墨迹 94"/>
              <p14:cNvContentPartPr/>
              <p14:nvPr/>
            </p14:nvContentPartPr>
            <p14:xfrm>
              <a:off x="8423275" y="3146425"/>
              <a:ext cx="92075" cy="314325"/>
            </p14:xfrm>
          </p:contentPart>
        </mc:Choice>
        <mc:Fallback xmlns="">
          <p:pic>
            <p:nvPicPr>
              <p:cNvPr id="95" name="墨迹 94"/>
            </p:nvPicPr>
            <p:blipFill>
              <a:blip r:embed="rId147"/>
            </p:blipFill>
            <p:spPr>
              <a:xfrm>
                <a:off x="8423275" y="3146425"/>
                <a:ext cx="92075" cy="314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8" p14:bwMode="auto">
            <p14:nvContentPartPr>
              <p14:cNvPr id="96" name="墨迹 95"/>
              <p14:cNvContentPartPr/>
              <p14:nvPr/>
            </p14:nvContentPartPr>
            <p14:xfrm>
              <a:off x="8489950" y="3213100"/>
              <a:ext cx="152400" cy="82550"/>
            </p14:xfrm>
          </p:contentPart>
        </mc:Choice>
        <mc:Fallback xmlns="">
          <p:pic>
            <p:nvPicPr>
              <p:cNvPr id="96" name="墨迹 95"/>
            </p:nvPicPr>
            <p:blipFill>
              <a:blip r:embed="rId149"/>
            </p:blipFill>
            <p:spPr>
              <a:xfrm>
                <a:off x="8489950" y="3213100"/>
                <a:ext cx="15240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0" p14:bwMode="auto">
            <p14:nvContentPartPr>
              <p14:cNvPr id="97" name="墨迹 96"/>
              <p14:cNvContentPartPr/>
              <p14:nvPr/>
            </p14:nvContentPartPr>
            <p14:xfrm>
              <a:off x="8543925" y="3181350"/>
              <a:ext cx="127000" cy="288925"/>
            </p14:xfrm>
          </p:contentPart>
        </mc:Choice>
        <mc:Fallback xmlns="">
          <p:pic>
            <p:nvPicPr>
              <p:cNvPr id="97" name="墨迹 96"/>
            </p:nvPicPr>
            <p:blipFill>
              <a:blip r:embed="rId151"/>
            </p:blipFill>
            <p:spPr>
              <a:xfrm>
                <a:off x="8543925" y="3181350"/>
                <a:ext cx="127000" cy="288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2" p14:bwMode="auto">
            <p14:nvContentPartPr>
              <p14:cNvPr id="98" name="墨迹 97"/>
              <p14:cNvContentPartPr/>
              <p14:nvPr/>
            </p14:nvContentPartPr>
            <p14:xfrm>
              <a:off x="8648700" y="3155950"/>
              <a:ext cx="200025" cy="358775"/>
            </p14:xfrm>
          </p:contentPart>
        </mc:Choice>
        <mc:Fallback xmlns="">
          <p:pic>
            <p:nvPicPr>
              <p:cNvPr id="98" name="墨迹 97"/>
            </p:nvPicPr>
            <p:blipFill>
              <a:blip r:embed="rId153"/>
            </p:blipFill>
            <p:spPr>
              <a:xfrm>
                <a:off x="8648700" y="3155950"/>
                <a:ext cx="200025" cy="358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4" p14:bwMode="auto">
            <p14:nvContentPartPr>
              <p14:cNvPr id="99" name="墨迹 98"/>
              <p14:cNvContentPartPr/>
              <p14:nvPr/>
            </p14:nvContentPartPr>
            <p14:xfrm>
              <a:off x="8921750" y="3260725"/>
              <a:ext cx="123825" cy="215900"/>
            </p14:xfrm>
          </p:contentPart>
        </mc:Choice>
        <mc:Fallback xmlns="">
          <p:pic>
            <p:nvPicPr>
              <p:cNvPr id="99" name="墨迹 98"/>
            </p:nvPicPr>
            <p:blipFill>
              <a:blip r:embed="rId155"/>
            </p:blipFill>
            <p:spPr>
              <a:xfrm>
                <a:off x="8921750" y="3260725"/>
                <a:ext cx="123825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6" p14:bwMode="auto">
            <p14:nvContentPartPr>
              <p14:cNvPr id="100" name="墨迹 99"/>
              <p14:cNvContentPartPr/>
              <p14:nvPr/>
            </p14:nvContentPartPr>
            <p14:xfrm>
              <a:off x="9090025" y="3311525"/>
              <a:ext cx="155575" cy="19050"/>
            </p14:xfrm>
          </p:contentPart>
        </mc:Choice>
        <mc:Fallback xmlns="">
          <p:pic>
            <p:nvPicPr>
              <p:cNvPr id="100" name="墨迹 99"/>
            </p:nvPicPr>
            <p:blipFill>
              <a:blip r:embed="rId157"/>
            </p:blipFill>
            <p:spPr>
              <a:xfrm>
                <a:off x="9090025" y="3311525"/>
                <a:ext cx="155575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8" p14:bwMode="auto">
            <p14:nvContentPartPr>
              <p14:cNvPr id="101" name="墨迹 100"/>
              <p14:cNvContentPartPr/>
              <p14:nvPr/>
            </p14:nvContentPartPr>
            <p14:xfrm>
              <a:off x="9175750" y="3219450"/>
              <a:ext cx="19050" cy="234950"/>
            </p14:xfrm>
          </p:contentPart>
        </mc:Choice>
        <mc:Fallback xmlns="">
          <p:pic>
            <p:nvPicPr>
              <p:cNvPr id="101" name="墨迹 100"/>
            </p:nvPicPr>
            <p:blipFill>
              <a:blip r:embed="rId159"/>
            </p:blipFill>
            <p:spPr>
              <a:xfrm>
                <a:off x="9175750" y="3219450"/>
                <a:ext cx="19050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0" p14:bwMode="auto">
            <p14:nvContentPartPr>
              <p14:cNvPr id="102" name="墨迹 101"/>
              <p14:cNvContentPartPr/>
              <p14:nvPr/>
            </p14:nvContentPartPr>
            <p14:xfrm>
              <a:off x="9293225" y="3082925"/>
              <a:ext cx="95250" cy="361950"/>
            </p14:xfrm>
          </p:contentPart>
        </mc:Choice>
        <mc:Fallback xmlns="">
          <p:pic>
            <p:nvPicPr>
              <p:cNvPr id="102" name="墨迹 101"/>
            </p:nvPicPr>
            <p:blipFill>
              <a:blip r:embed="rId161"/>
            </p:blipFill>
            <p:spPr>
              <a:xfrm>
                <a:off x="9293225" y="3082925"/>
                <a:ext cx="95250" cy="361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2" p14:bwMode="auto">
            <p14:nvContentPartPr>
              <p14:cNvPr id="103" name="墨迹 102"/>
              <p14:cNvContentPartPr/>
              <p14:nvPr/>
            </p14:nvContentPartPr>
            <p14:xfrm>
              <a:off x="9490075" y="3232150"/>
              <a:ext cx="136525" cy="22225"/>
            </p14:xfrm>
          </p:contentPart>
        </mc:Choice>
        <mc:Fallback xmlns="">
          <p:pic>
            <p:nvPicPr>
              <p:cNvPr id="103" name="墨迹 102"/>
            </p:nvPicPr>
            <p:blipFill>
              <a:blip r:embed="rId163"/>
            </p:blipFill>
            <p:spPr>
              <a:xfrm>
                <a:off x="9490075" y="3232150"/>
                <a:ext cx="136525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4" p14:bwMode="auto">
            <p14:nvContentPartPr>
              <p14:cNvPr id="104" name="墨迹 103"/>
              <p14:cNvContentPartPr/>
              <p14:nvPr/>
            </p14:nvContentPartPr>
            <p14:xfrm>
              <a:off x="9537700" y="3305175"/>
              <a:ext cx="6350" cy="360"/>
            </p14:xfrm>
          </p:contentPart>
        </mc:Choice>
        <mc:Fallback xmlns="">
          <p:pic>
            <p:nvPicPr>
              <p:cNvPr id="104" name="墨迹 103"/>
            </p:nvPicPr>
            <p:blipFill>
              <a:blip r:embed="rId78"/>
            </p:blipFill>
            <p:spPr>
              <a:xfrm>
                <a:off x="9537700" y="33051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5" p14:bwMode="auto">
            <p14:nvContentPartPr>
              <p14:cNvPr id="105" name="墨迹 104"/>
              <p14:cNvContentPartPr/>
              <p14:nvPr/>
            </p14:nvContentPartPr>
            <p14:xfrm>
              <a:off x="9566275" y="3146425"/>
              <a:ext cx="177800" cy="206375"/>
            </p14:xfrm>
          </p:contentPart>
        </mc:Choice>
        <mc:Fallback xmlns="">
          <p:pic>
            <p:nvPicPr>
              <p:cNvPr id="105" name="墨迹 104"/>
            </p:nvPicPr>
            <p:blipFill>
              <a:blip r:embed="rId166"/>
            </p:blipFill>
            <p:spPr>
              <a:xfrm>
                <a:off x="9566275" y="3146425"/>
                <a:ext cx="177800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7" p14:bwMode="auto">
            <p14:nvContentPartPr>
              <p14:cNvPr id="106" name="墨迹 105"/>
              <p14:cNvContentPartPr/>
              <p14:nvPr/>
            </p14:nvContentPartPr>
            <p14:xfrm>
              <a:off x="9836150" y="2974975"/>
              <a:ext cx="228600" cy="355600"/>
            </p14:xfrm>
          </p:contentPart>
        </mc:Choice>
        <mc:Fallback xmlns="">
          <p:pic>
            <p:nvPicPr>
              <p:cNvPr id="106" name="墨迹 105"/>
            </p:nvPicPr>
            <p:blipFill>
              <a:blip r:embed="rId168"/>
            </p:blipFill>
            <p:spPr>
              <a:xfrm>
                <a:off x="9836150" y="2974975"/>
                <a:ext cx="228600" cy="355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9" p14:bwMode="auto">
            <p14:nvContentPartPr>
              <p14:cNvPr id="107" name="墨迹 106"/>
              <p14:cNvContentPartPr/>
              <p14:nvPr/>
            </p14:nvContentPartPr>
            <p14:xfrm>
              <a:off x="10102850" y="3200400"/>
              <a:ext cx="53975" cy="193675"/>
            </p14:xfrm>
          </p:contentPart>
        </mc:Choice>
        <mc:Fallback xmlns="">
          <p:pic>
            <p:nvPicPr>
              <p:cNvPr id="107" name="墨迹 106"/>
            </p:nvPicPr>
            <p:blipFill>
              <a:blip r:embed="rId170"/>
            </p:blipFill>
            <p:spPr>
              <a:xfrm>
                <a:off x="10102850" y="3200400"/>
                <a:ext cx="53975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1" p14:bwMode="auto">
            <p14:nvContentPartPr>
              <p14:cNvPr id="108" name="墨迹 107"/>
              <p14:cNvContentPartPr/>
              <p14:nvPr/>
            </p14:nvContentPartPr>
            <p14:xfrm>
              <a:off x="8283575" y="3708400"/>
              <a:ext cx="187325" cy="22225"/>
            </p14:xfrm>
          </p:contentPart>
        </mc:Choice>
        <mc:Fallback xmlns="">
          <p:pic>
            <p:nvPicPr>
              <p:cNvPr id="108" name="墨迹 107"/>
            </p:nvPicPr>
            <p:blipFill>
              <a:blip r:embed="rId172"/>
            </p:blipFill>
            <p:spPr>
              <a:xfrm>
                <a:off x="8283575" y="3708400"/>
                <a:ext cx="187325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3" p14:bwMode="auto">
            <p14:nvContentPartPr>
              <p14:cNvPr id="109" name="墨迹 108"/>
              <p14:cNvContentPartPr/>
              <p14:nvPr/>
            </p14:nvContentPartPr>
            <p14:xfrm>
              <a:off x="8315325" y="3860800"/>
              <a:ext cx="9525" cy="327025"/>
            </p14:xfrm>
          </p:contentPart>
        </mc:Choice>
        <mc:Fallback xmlns="">
          <p:pic>
            <p:nvPicPr>
              <p:cNvPr id="109" name="墨迹 108"/>
            </p:nvPicPr>
            <p:blipFill>
              <a:blip r:embed="rId174"/>
            </p:blipFill>
            <p:spPr>
              <a:xfrm>
                <a:off x="8315325" y="3860800"/>
                <a:ext cx="9525" cy="327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5" p14:bwMode="auto">
            <p14:nvContentPartPr>
              <p14:cNvPr id="110" name="墨迹 109"/>
              <p14:cNvContentPartPr/>
              <p14:nvPr/>
            </p14:nvContentPartPr>
            <p14:xfrm>
              <a:off x="8340725" y="3867150"/>
              <a:ext cx="127000" cy="311150"/>
            </p14:xfrm>
          </p:contentPart>
        </mc:Choice>
        <mc:Fallback xmlns="">
          <p:pic>
            <p:nvPicPr>
              <p:cNvPr id="110" name="墨迹 109"/>
            </p:nvPicPr>
            <p:blipFill>
              <a:blip r:embed="rId176"/>
            </p:blipFill>
            <p:spPr>
              <a:xfrm>
                <a:off x="8340725" y="3867150"/>
                <a:ext cx="127000" cy="311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7" p14:bwMode="auto">
            <p14:nvContentPartPr>
              <p14:cNvPr id="111" name="墨迹 110"/>
              <p14:cNvContentPartPr/>
              <p14:nvPr/>
            </p14:nvContentPartPr>
            <p14:xfrm>
              <a:off x="8267700" y="3889375"/>
              <a:ext cx="203200" cy="107950"/>
            </p14:xfrm>
          </p:contentPart>
        </mc:Choice>
        <mc:Fallback xmlns="">
          <p:pic>
            <p:nvPicPr>
              <p:cNvPr id="111" name="墨迹 110"/>
            </p:nvPicPr>
            <p:blipFill>
              <a:blip r:embed="rId178"/>
            </p:blipFill>
            <p:spPr>
              <a:xfrm>
                <a:off x="8267700" y="3889375"/>
                <a:ext cx="20320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9" p14:bwMode="auto">
            <p14:nvContentPartPr>
              <p14:cNvPr id="112" name="墨迹 111"/>
              <p14:cNvContentPartPr/>
              <p14:nvPr/>
            </p14:nvContentPartPr>
            <p14:xfrm>
              <a:off x="8337550" y="3829050"/>
              <a:ext cx="60325" cy="193675"/>
            </p14:xfrm>
          </p:contentPart>
        </mc:Choice>
        <mc:Fallback xmlns="">
          <p:pic>
            <p:nvPicPr>
              <p:cNvPr id="112" name="墨迹 111"/>
            </p:nvPicPr>
            <p:blipFill>
              <a:blip r:embed="rId180"/>
            </p:blipFill>
            <p:spPr>
              <a:xfrm>
                <a:off x="8337550" y="3829050"/>
                <a:ext cx="60325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1" p14:bwMode="auto">
            <p14:nvContentPartPr>
              <p14:cNvPr id="113" name="墨迹 112"/>
              <p14:cNvContentPartPr/>
              <p14:nvPr/>
            </p14:nvContentPartPr>
            <p14:xfrm>
              <a:off x="8232775" y="3997325"/>
              <a:ext cx="298450" cy="69850"/>
            </p14:xfrm>
          </p:contentPart>
        </mc:Choice>
        <mc:Fallback xmlns="">
          <p:pic>
            <p:nvPicPr>
              <p:cNvPr id="113" name="墨迹 112"/>
            </p:nvPicPr>
            <p:blipFill>
              <a:blip r:embed="rId182"/>
            </p:blipFill>
            <p:spPr>
              <a:xfrm>
                <a:off x="8232775" y="3997325"/>
                <a:ext cx="29845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3" p14:bwMode="auto">
            <p14:nvContentPartPr>
              <p14:cNvPr id="114" name="墨迹 113"/>
              <p14:cNvContentPartPr/>
              <p14:nvPr/>
            </p14:nvContentPartPr>
            <p14:xfrm>
              <a:off x="8543925" y="3727450"/>
              <a:ext cx="139700" cy="403225"/>
            </p14:xfrm>
          </p:contentPart>
        </mc:Choice>
        <mc:Fallback xmlns="">
          <p:pic>
            <p:nvPicPr>
              <p:cNvPr id="114" name="墨迹 113"/>
            </p:nvPicPr>
            <p:blipFill>
              <a:blip r:embed="rId184"/>
            </p:blipFill>
            <p:spPr>
              <a:xfrm>
                <a:off x="8543925" y="3727450"/>
                <a:ext cx="139700" cy="403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5" p14:bwMode="auto">
            <p14:nvContentPartPr>
              <p14:cNvPr id="115" name="墨迹 114"/>
              <p14:cNvContentPartPr/>
              <p14:nvPr/>
            </p14:nvContentPartPr>
            <p14:xfrm>
              <a:off x="8658225" y="3870325"/>
              <a:ext cx="123825" cy="34925"/>
            </p14:xfrm>
          </p:contentPart>
        </mc:Choice>
        <mc:Fallback xmlns="">
          <p:pic>
            <p:nvPicPr>
              <p:cNvPr id="115" name="墨迹 114"/>
            </p:nvPicPr>
            <p:blipFill>
              <a:blip r:embed="rId186"/>
            </p:blipFill>
            <p:spPr>
              <a:xfrm>
                <a:off x="8658225" y="3870325"/>
                <a:ext cx="123825" cy="34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7" p14:bwMode="auto">
            <p14:nvContentPartPr>
              <p14:cNvPr id="116" name="墨迹 115"/>
              <p14:cNvContentPartPr/>
              <p14:nvPr/>
            </p14:nvContentPartPr>
            <p14:xfrm>
              <a:off x="8674100" y="3838575"/>
              <a:ext cx="88900" cy="292100"/>
            </p14:xfrm>
          </p:contentPart>
        </mc:Choice>
        <mc:Fallback xmlns="">
          <p:pic>
            <p:nvPicPr>
              <p:cNvPr id="116" name="墨迹 115"/>
            </p:nvPicPr>
            <p:blipFill>
              <a:blip r:embed="rId188"/>
            </p:blipFill>
            <p:spPr>
              <a:xfrm>
                <a:off x="8674100" y="3838575"/>
                <a:ext cx="88900" cy="292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9" p14:bwMode="auto">
            <p14:nvContentPartPr>
              <p14:cNvPr id="117" name="墨迹 116"/>
              <p14:cNvContentPartPr/>
              <p14:nvPr/>
            </p14:nvContentPartPr>
            <p14:xfrm>
              <a:off x="8804275" y="3736975"/>
              <a:ext cx="101600" cy="295275"/>
            </p14:xfrm>
          </p:contentPart>
        </mc:Choice>
        <mc:Fallback xmlns="">
          <p:pic>
            <p:nvPicPr>
              <p:cNvPr id="117" name="墨迹 116"/>
            </p:nvPicPr>
            <p:blipFill>
              <a:blip r:embed="rId190"/>
            </p:blipFill>
            <p:spPr>
              <a:xfrm>
                <a:off x="8804275" y="3736975"/>
                <a:ext cx="101600" cy="295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1" p14:bwMode="auto">
            <p14:nvContentPartPr>
              <p14:cNvPr id="118" name="墨迹 117"/>
              <p14:cNvContentPartPr/>
              <p14:nvPr/>
            </p14:nvContentPartPr>
            <p14:xfrm>
              <a:off x="8801100" y="3952875"/>
              <a:ext cx="168275" cy="254000"/>
            </p14:xfrm>
          </p:contentPart>
        </mc:Choice>
        <mc:Fallback xmlns="">
          <p:pic>
            <p:nvPicPr>
              <p:cNvPr id="118" name="墨迹 117"/>
            </p:nvPicPr>
            <p:blipFill>
              <a:blip r:embed="rId192"/>
            </p:blipFill>
            <p:spPr>
              <a:xfrm>
                <a:off x="8801100" y="3952875"/>
                <a:ext cx="168275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3" p14:bwMode="auto">
            <p14:nvContentPartPr>
              <p14:cNvPr id="119" name="墨迹 118"/>
              <p14:cNvContentPartPr/>
              <p14:nvPr/>
            </p14:nvContentPartPr>
            <p14:xfrm>
              <a:off x="9051925" y="3743325"/>
              <a:ext cx="276225" cy="346075"/>
            </p14:xfrm>
          </p:contentPart>
        </mc:Choice>
        <mc:Fallback xmlns="">
          <p:pic>
            <p:nvPicPr>
              <p:cNvPr id="119" name="墨迹 118"/>
            </p:nvPicPr>
            <p:blipFill>
              <a:blip r:embed="rId194"/>
            </p:blipFill>
            <p:spPr>
              <a:xfrm>
                <a:off x="9051925" y="3743325"/>
                <a:ext cx="276225" cy="346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5" p14:bwMode="auto">
            <p14:nvContentPartPr>
              <p14:cNvPr id="120" name="墨迹 119"/>
              <p14:cNvContentPartPr/>
              <p14:nvPr/>
            </p14:nvContentPartPr>
            <p14:xfrm>
              <a:off x="9366250" y="3952875"/>
              <a:ext cx="12700" cy="120650"/>
            </p14:xfrm>
          </p:contentPart>
        </mc:Choice>
        <mc:Fallback xmlns="">
          <p:pic>
            <p:nvPicPr>
              <p:cNvPr id="120" name="墨迹 119"/>
            </p:nvPicPr>
            <p:blipFill>
              <a:blip r:embed="rId196"/>
            </p:blipFill>
            <p:spPr>
              <a:xfrm>
                <a:off x="9366250" y="3952875"/>
                <a:ext cx="1270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7" p14:bwMode="auto">
            <p14:nvContentPartPr>
              <p14:cNvPr id="121" name="墨迹 120"/>
              <p14:cNvContentPartPr/>
              <p14:nvPr/>
            </p14:nvContentPartPr>
            <p14:xfrm>
              <a:off x="9486900" y="3867150"/>
              <a:ext cx="161925" cy="12700"/>
            </p14:xfrm>
          </p:contentPart>
        </mc:Choice>
        <mc:Fallback xmlns="">
          <p:pic>
            <p:nvPicPr>
              <p:cNvPr id="121" name="墨迹 120"/>
            </p:nvPicPr>
            <p:blipFill>
              <a:blip r:embed="rId198"/>
            </p:blipFill>
            <p:spPr>
              <a:xfrm>
                <a:off x="9486900" y="3867150"/>
                <a:ext cx="161925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9" p14:bwMode="auto">
            <p14:nvContentPartPr>
              <p14:cNvPr id="122" name="墨迹 121"/>
              <p14:cNvContentPartPr/>
              <p14:nvPr/>
            </p14:nvContentPartPr>
            <p14:xfrm>
              <a:off x="9591675" y="3771900"/>
              <a:ext cx="19050" cy="273050"/>
            </p14:xfrm>
          </p:contentPart>
        </mc:Choice>
        <mc:Fallback xmlns="">
          <p:pic>
            <p:nvPicPr>
              <p:cNvPr id="122" name="墨迹 121"/>
            </p:nvPicPr>
            <p:blipFill>
              <a:blip r:embed="rId200"/>
            </p:blipFill>
            <p:spPr>
              <a:xfrm>
                <a:off x="9591675" y="3771900"/>
                <a:ext cx="19050" cy="273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1" p14:bwMode="auto">
            <p14:nvContentPartPr>
              <p14:cNvPr id="123" name="墨迹 122"/>
              <p14:cNvContentPartPr/>
              <p14:nvPr/>
            </p14:nvContentPartPr>
            <p14:xfrm>
              <a:off x="9737725" y="3844925"/>
              <a:ext cx="161925" cy="200025"/>
            </p14:xfrm>
          </p:contentPart>
        </mc:Choice>
        <mc:Fallback xmlns="">
          <p:pic>
            <p:nvPicPr>
              <p:cNvPr id="123" name="墨迹 122"/>
            </p:nvPicPr>
            <p:blipFill>
              <a:blip r:embed="rId202"/>
            </p:blipFill>
            <p:spPr>
              <a:xfrm>
                <a:off x="9737725" y="3844925"/>
                <a:ext cx="161925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3" p14:bwMode="auto">
            <p14:nvContentPartPr>
              <p14:cNvPr id="124" name="墨迹 123"/>
              <p14:cNvContentPartPr/>
              <p14:nvPr/>
            </p14:nvContentPartPr>
            <p14:xfrm>
              <a:off x="10026650" y="3860800"/>
              <a:ext cx="155575" cy="6350"/>
            </p14:xfrm>
          </p:contentPart>
        </mc:Choice>
        <mc:Fallback xmlns="">
          <p:pic>
            <p:nvPicPr>
              <p:cNvPr id="124" name="墨迹 123"/>
            </p:nvPicPr>
            <p:blipFill>
              <a:blip r:embed="rId204"/>
            </p:blipFill>
            <p:spPr>
              <a:xfrm>
                <a:off x="10026650" y="3860800"/>
                <a:ext cx="155575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5" p14:bwMode="auto">
            <p14:nvContentPartPr>
              <p14:cNvPr id="125" name="墨迹 124"/>
              <p14:cNvContentPartPr/>
              <p14:nvPr/>
            </p14:nvContentPartPr>
            <p14:xfrm>
              <a:off x="10169525" y="3752850"/>
              <a:ext cx="136525" cy="203200"/>
            </p14:xfrm>
          </p:contentPart>
        </mc:Choice>
        <mc:Fallback xmlns="">
          <p:pic>
            <p:nvPicPr>
              <p:cNvPr id="125" name="墨迹 124"/>
            </p:nvPicPr>
            <p:blipFill>
              <a:blip r:embed="rId206"/>
            </p:blipFill>
            <p:spPr>
              <a:xfrm>
                <a:off x="10169525" y="3752850"/>
                <a:ext cx="136525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7" p14:bwMode="auto">
            <p14:nvContentPartPr>
              <p14:cNvPr id="126" name="墨迹 125"/>
              <p14:cNvContentPartPr/>
              <p14:nvPr/>
            </p14:nvContentPartPr>
            <p14:xfrm>
              <a:off x="10356850" y="3625850"/>
              <a:ext cx="212725" cy="288925"/>
            </p14:xfrm>
          </p:contentPart>
        </mc:Choice>
        <mc:Fallback xmlns="">
          <p:pic>
            <p:nvPicPr>
              <p:cNvPr id="126" name="墨迹 125"/>
            </p:nvPicPr>
            <p:blipFill>
              <a:blip r:embed="rId208"/>
            </p:blipFill>
            <p:spPr>
              <a:xfrm>
                <a:off x="10356850" y="3625850"/>
                <a:ext cx="212725" cy="288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9" p14:bwMode="auto">
            <p14:nvContentPartPr>
              <p14:cNvPr id="127" name="墨迹 126"/>
              <p14:cNvContentPartPr/>
              <p14:nvPr/>
            </p14:nvContentPartPr>
            <p14:xfrm>
              <a:off x="10639425" y="3829050"/>
              <a:ext cx="190500" cy="136525"/>
            </p14:xfrm>
          </p:contentPart>
        </mc:Choice>
        <mc:Fallback xmlns="">
          <p:pic>
            <p:nvPicPr>
              <p:cNvPr id="127" name="墨迹 126"/>
            </p:nvPicPr>
            <p:blipFill>
              <a:blip r:embed="rId210"/>
            </p:blipFill>
            <p:spPr>
              <a:xfrm>
                <a:off x="10639425" y="3829050"/>
                <a:ext cx="190500" cy="136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1" p14:bwMode="auto">
            <p14:nvContentPartPr>
              <p14:cNvPr id="128" name="墨迹 127"/>
              <p14:cNvContentPartPr/>
              <p14:nvPr/>
            </p14:nvContentPartPr>
            <p14:xfrm>
              <a:off x="7826375" y="1473200"/>
              <a:ext cx="161925" cy="225425"/>
            </p14:xfrm>
          </p:contentPart>
        </mc:Choice>
        <mc:Fallback xmlns="">
          <p:pic>
            <p:nvPicPr>
              <p:cNvPr id="128" name="墨迹 127"/>
            </p:nvPicPr>
            <p:blipFill>
              <a:blip r:embed="rId212"/>
            </p:blipFill>
            <p:spPr>
              <a:xfrm>
                <a:off x="7826375" y="1473200"/>
                <a:ext cx="161925" cy="225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3" p14:bwMode="auto">
            <p14:nvContentPartPr>
              <p14:cNvPr id="129" name="墨迹 128"/>
              <p14:cNvContentPartPr/>
              <p14:nvPr/>
            </p14:nvContentPartPr>
            <p14:xfrm>
              <a:off x="8013700" y="1590675"/>
              <a:ext cx="6350" cy="98425"/>
            </p14:xfrm>
          </p:contentPart>
        </mc:Choice>
        <mc:Fallback xmlns="">
          <p:pic>
            <p:nvPicPr>
              <p:cNvPr id="129" name="墨迹 128"/>
            </p:nvPicPr>
            <p:blipFill>
              <a:blip r:embed="rId214"/>
            </p:blipFill>
            <p:spPr>
              <a:xfrm>
                <a:off x="8013700" y="1590675"/>
                <a:ext cx="6350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5" p14:bwMode="auto">
            <p14:nvContentPartPr>
              <p14:cNvPr id="130" name="墨迹 129"/>
              <p14:cNvContentPartPr/>
              <p14:nvPr/>
            </p14:nvContentPartPr>
            <p14:xfrm>
              <a:off x="8048625" y="1631950"/>
              <a:ext cx="260350" cy="327025"/>
            </p14:xfrm>
          </p:contentPart>
        </mc:Choice>
        <mc:Fallback xmlns="">
          <p:pic>
            <p:nvPicPr>
              <p:cNvPr id="130" name="墨迹 129"/>
            </p:nvPicPr>
            <p:blipFill>
              <a:blip r:embed="rId216"/>
            </p:blipFill>
            <p:spPr>
              <a:xfrm>
                <a:off x="8048625" y="1631950"/>
                <a:ext cx="260350" cy="327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7" p14:bwMode="auto">
            <p14:nvContentPartPr>
              <p14:cNvPr id="131" name="墨迹 130"/>
              <p14:cNvContentPartPr/>
              <p14:nvPr/>
            </p14:nvContentPartPr>
            <p14:xfrm>
              <a:off x="8502650" y="952500"/>
              <a:ext cx="349250" cy="352425"/>
            </p14:xfrm>
          </p:contentPart>
        </mc:Choice>
        <mc:Fallback xmlns="">
          <p:pic>
            <p:nvPicPr>
              <p:cNvPr id="131" name="墨迹 130"/>
            </p:nvPicPr>
            <p:blipFill>
              <a:blip r:embed="rId218"/>
            </p:blipFill>
            <p:spPr>
              <a:xfrm>
                <a:off x="8502650" y="952500"/>
                <a:ext cx="349250" cy="352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9" p14:bwMode="auto">
            <p14:nvContentPartPr>
              <p14:cNvPr id="132" name="墨迹 131"/>
              <p14:cNvContentPartPr/>
              <p14:nvPr/>
            </p14:nvContentPartPr>
            <p14:xfrm>
              <a:off x="8826500" y="825500"/>
              <a:ext cx="203200" cy="180975"/>
            </p14:xfrm>
          </p:contentPart>
        </mc:Choice>
        <mc:Fallback xmlns="">
          <p:pic>
            <p:nvPicPr>
              <p:cNvPr id="132" name="墨迹 131"/>
            </p:nvPicPr>
            <p:blipFill>
              <a:blip r:embed="rId220"/>
            </p:blipFill>
            <p:spPr>
              <a:xfrm>
                <a:off x="8826500" y="825500"/>
                <a:ext cx="203200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1" p14:bwMode="auto">
            <p14:nvContentPartPr>
              <p14:cNvPr id="133" name="墨迹 132"/>
              <p14:cNvContentPartPr/>
              <p14:nvPr/>
            </p14:nvContentPartPr>
            <p14:xfrm>
              <a:off x="9055100" y="942975"/>
              <a:ext cx="139700" cy="120650"/>
            </p14:xfrm>
          </p:contentPart>
        </mc:Choice>
        <mc:Fallback xmlns="">
          <p:pic>
            <p:nvPicPr>
              <p:cNvPr id="133" name="墨迹 132"/>
            </p:nvPicPr>
            <p:blipFill>
              <a:blip r:embed="rId222"/>
            </p:blipFill>
            <p:spPr>
              <a:xfrm>
                <a:off x="9055100" y="942975"/>
                <a:ext cx="13970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3" p14:bwMode="auto">
            <p14:nvContentPartPr>
              <p14:cNvPr id="2" name="墨迹 1"/>
              <p14:cNvContentPartPr/>
              <p14:nvPr/>
            </p14:nvContentPartPr>
            <p14:xfrm>
              <a:off x="876300" y="1403350"/>
              <a:ext cx="1038225" cy="469900"/>
            </p14:xfrm>
          </p:contentPart>
        </mc:Choice>
        <mc:Fallback xmlns="">
          <p:pic>
            <p:nvPicPr>
              <p:cNvPr id="2" name="墨迹 1"/>
            </p:nvPicPr>
            <p:blipFill>
              <a:blip r:embed="rId224"/>
            </p:blipFill>
            <p:spPr>
              <a:xfrm>
                <a:off x="876300" y="1403350"/>
                <a:ext cx="1038225" cy="469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5" p14:bwMode="auto">
            <p14:nvContentPartPr>
              <p14:cNvPr id="3" name="墨迹 2"/>
              <p14:cNvContentPartPr/>
              <p14:nvPr/>
            </p14:nvContentPartPr>
            <p14:xfrm>
              <a:off x="3467100" y="1254125"/>
              <a:ext cx="1698625" cy="69850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226"/>
            </p:blipFill>
            <p:spPr>
              <a:xfrm>
                <a:off x="3467100" y="1254125"/>
                <a:ext cx="1698625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7" p14:bwMode="auto">
            <p14:nvContentPartPr>
              <p14:cNvPr id="134" name="墨迹 133"/>
              <p14:cNvContentPartPr/>
              <p14:nvPr/>
            </p14:nvContentPartPr>
            <p14:xfrm>
              <a:off x="1866900" y="2241550"/>
              <a:ext cx="596900" cy="50800"/>
            </p14:xfrm>
          </p:contentPart>
        </mc:Choice>
        <mc:Fallback xmlns="">
          <p:pic>
            <p:nvPicPr>
              <p:cNvPr id="134" name="墨迹 133"/>
            </p:nvPicPr>
            <p:blipFill>
              <a:blip r:embed="rId228"/>
            </p:blipFill>
            <p:spPr>
              <a:xfrm>
                <a:off x="1866900" y="2241550"/>
                <a:ext cx="59690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9" p14:bwMode="auto">
            <p14:nvContentPartPr>
              <p14:cNvPr id="135" name="墨迹 134"/>
              <p14:cNvContentPartPr/>
              <p14:nvPr/>
            </p14:nvContentPartPr>
            <p14:xfrm>
              <a:off x="2511425" y="1958975"/>
              <a:ext cx="146050" cy="323850"/>
            </p14:xfrm>
          </p:contentPart>
        </mc:Choice>
        <mc:Fallback xmlns="">
          <p:pic>
            <p:nvPicPr>
              <p:cNvPr id="135" name="墨迹 134"/>
            </p:nvPicPr>
            <p:blipFill>
              <a:blip r:embed="rId230"/>
            </p:blipFill>
            <p:spPr>
              <a:xfrm>
                <a:off x="2511425" y="1958975"/>
                <a:ext cx="146050" cy="323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1" p14:bwMode="auto">
            <p14:nvContentPartPr>
              <p14:cNvPr id="136" name="墨迹 135"/>
              <p14:cNvContentPartPr/>
              <p14:nvPr/>
            </p14:nvContentPartPr>
            <p14:xfrm>
              <a:off x="10252075" y="2863850"/>
              <a:ext cx="520700" cy="409575"/>
            </p14:xfrm>
          </p:contentPart>
        </mc:Choice>
        <mc:Fallback xmlns="">
          <p:pic>
            <p:nvPicPr>
              <p:cNvPr id="136" name="墨迹 135"/>
            </p:nvPicPr>
            <p:blipFill>
              <a:blip r:embed="rId232"/>
            </p:blipFill>
            <p:spPr>
              <a:xfrm>
                <a:off x="10252075" y="2863850"/>
                <a:ext cx="520700" cy="409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3" p14:bwMode="auto">
            <p14:nvContentPartPr>
              <p14:cNvPr id="137" name="墨迹 136"/>
              <p14:cNvContentPartPr/>
              <p14:nvPr/>
            </p14:nvContentPartPr>
            <p14:xfrm>
              <a:off x="10706100" y="3749675"/>
              <a:ext cx="603250" cy="476250"/>
            </p14:xfrm>
          </p:contentPart>
        </mc:Choice>
        <mc:Fallback xmlns="">
          <p:pic>
            <p:nvPicPr>
              <p:cNvPr id="137" name="墨迹 136"/>
            </p:nvPicPr>
            <p:blipFill>
              <a:blip r:embed="rId234"/>
            </p:blipFill>
            <p:spPr>
              <a:xfrm>
                <a:off x="10706100" y="3749675"/>
                <a:ext cx="603250" cy="476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5" p14:bwMode="auto">
            <p14:nvContentPartPr>
              <p14:cNvPr id="138" name="墨迹 137"/>
              <p14:cNvContentPartPr/>
              <p14:nvPr/>
            </p14:nvContentPartPr>
            <p14:xfrm>
              <a:off x="9544050" y="4152900"/>
              <a:ext cx="558800" cy="34925"/>
            </p14:xfrm>
          </p:contentPart>
        </mc:Choice>
        <mc:Fallback xmlns="">
          <p:pic>
            <p:nvPicPr>
              <p:cNvPr id="138" name="墨迹 137"/>
            </p:nvPicPr>
            <p:blipFill>
              <a:blip r:embed="rId236"/>
            </p:blipFill>
            <p:spPr>
              <a:xfrm>
                <a:off x="9544050" y="4152900"/>
                <a:ext cx="558800" cy="34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7" p14:bwMode="auto">
            <p14:nvContentPartPr>
              <p14:cNvPr id="139" name="墨迹 138"/>
              <p14:cNvContentPartPr/>
              <p14:nvPr/>
            </p14:nvContentPartPr>
            <p14:xfrm>
              <a:off x="6848475" y="590550"/>
              <a:ext cx="63500" cy="346075"/>
            </p14:xfrm>
          </p:contentPart>
        </mc:Choice>
        <mc:Fallback xmlns="">
          <p:pic>
            <p:nvPicPr>
              <p:cNvPr id="139" name="墨迹 138"/>
            </p:nvPicPr>
            <p:blipFill>
              <a:blip r:embed="rId238"/>
            </p:blipFill>
            <p:spPr>
              <a:xfrm>
                <a:off x="6848475" y="590550"/>
                <a:ext cx="63500" cy="346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9" p14:bwMode="auto">
            <p14:nvContentPartPr>
              <p14:cNvPr id="140" name="墨迹 139"/>
              <p14:cNvContentPartPr/>
              <p14:nvPr/>
            </p14:nvContentPartPr>
            <p14:xfrm>
              <a:off x="6918325" y="571500"/>
              <a:ext cx="69850" cy="146050"/>
            </p14:xfrm>
          </p:contentPart>
        </mc:Choice>
        <mc:Fallback xmlns="">
          <p:pic>
            <p:nvPicPr>
              <p:cNvPr id="140" name="墨迹 139"/>
            </p:nvPicPr>
            <p:blipFill>
              <a:blip r:embed="rId240"/>
            </p:blipFill>
            <p:spPr>
              <a:xfrm>
                <a:off x="6918325" y="571500"/>
                <a:ext cx="6985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1" p14:bwMode="auto">
            <p14:nvContentPartPr>
              <p14:cNvPr id="141" name="墨迹 140"/>
              <p14:cNvContentPartPr/>
              <p14:nvPr/>
            </p14:nvContentPartPr>
            <p14:xfrm>
              <a:off x="6991350" y="615950"/>
              <a:ext cx="247650" cy="117475"/>
            </p14:xfrm>
          </p:contentPart>
        </mc:Choice>
        <mc:Fallback xmlns="">
          <p:pic>
            <p:nvPicPr>
              <p:cNvPr id="141" name="墨迹 140"/>
            </p:nvPicPr>
            <p:blipFill>
              <a:blip r:embed="rId242"/>
            </p:blipFill>
            <p:spPr>
              <a:xfrm>
                <a:off x="6991350" y="615950"/>
                <a:ext cx="247650" cy="117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3" p14:bwMode="auto">
            <p14:nvContentPartPr>
              <p14:cNvPr id="142" name="墨迹 141"/>
              <p14:cNvContentPartPr/>
              <p14:nvPr/>
            </p14:nvContentPartPr>
            <p14:xfrm>
              <a:off x="7270750" y="619125"/>
              <a:ext cx="95250" cy="133350"/>
            </p14:xfrm>
          </p:contentPart>
        </mc:Choice>
        <mc:Fallback xmlns="">
          <p:pic>
            <p:nvPicPr>
              <p:cNvPr id="142" name="墨迹 141"/>
            </p:nvPicPr>
            <p:blipFill>
              <a:blip r:embed="rId244"/>
            </p:blipFill>
            <p:spPr>
              <a:xfrm>
                <a:off x="7270750" y="619125"/>
                <a:ext cx="9525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5" p14:bwMode="auto">
            <p14:nvContentPartPr>
              <p14:cNvPr id="143" name="墨迹 142"/>
              <p14:cNvContentPartPr/>
              <p14:nvPr/>
            </p14:nvContentPartPr>
            <p14:xfrm>
              <a:off x="7366000" y="603250"/>
              <a:ext cx="50800" cy="133350"/>
            </p14:xfrm>
          </p:contentPart>
        </mc:Choice>
        <mc:Fallback xmlns="">
          <p:pic>
            <p:nvPicPr>
              <p:cNvPr id="143" name="墨迹 142"/>
            </p:nvPicPr>
            <p:blipFill>
              <a:blip r:embed="rId246"/>
            </p:blipFill>
            <p:spPr>
              <a:xfrm>
                <a:off x="7366000" y="603250"/>
                <a:ext cx="5080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7" p14:bwMode="auto">
            <p14:nvContentPartPr>
              <p14:cNvPr id="144" name="墨迹 143"/>
              <p14:cNvContentPartPr/>
              <p14:nvPr/>
            </p14:nvContentPartPr>
            <p14:xfrm>
              <a:off x="7439025" y="622300"/>
              <a:ext cx="212725" cy="254000"/>
            </p14:xfrm>
          </p:contentPart>
        </mc:Choice>
        <mc:Fallback xmlns="">
          <p:pic>
            <p:nvPicPr>
              <p:cNvPr id="144" name="墨迹 143"/>
            </p:nvPicPr>
            <p:blipFill>
              <a:blip r:embed="rId248"/>
            </p:blipFill>
            <p:spPr>
              <a:xfrm>
                <a:off x="7439025" y="622300"/>
                <a:ext cx="212725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9" p14:bwMode="auto">
            <p14:nvContentPartPr>
              <p14:cNvPr id="145" name="墨迹 144"/>
              <p14:cNvContentPartPr/>
              <p14:nvPr/>
            </p14:nvContentPartPr>
            <p14:xfrm>
              <a:off x="7921625" y="431800"/>
              <a:ext cx="6350" cy="360"/>
            </p14:xfrm>
          </p:contentPart>
        </mc:Choice>
        <mc:Fallback xmlns="">
          <p:pic>
            <p:nvPicPr>
              <p:cNvPr id="145" name="墨迹 144"/>
            </p:nvPicPr>
            <p:blipFill>
              <a:blip r:embed="rId250"/>
            </p:blipFill>
            <p:spPr>
              <a:xfrm>
                <a:off x="7921625" y="43180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1" p14:bwMode="auto">
            <p14:nvContentPartPr>
              <p14:cNvPr id="146" name="墨迹 145"/>
              <p14:cNvContentPartPr/>
              <p14:nvPr/>
            </p14:nvContentPartPr>
            <p14:xfrm>
              <a:off x="7813675" y="536575"/>
              <a:ext cx="222250" cy="95250"/>
            </p14:xfrm>
          </p:contentPart>
        </mc:Choice>
        <mc:Fallback xmlns="">
          <p:pic>
            <p:nvPicPr>
              <p:cNvPr id="146" name="墨迹 145"/>
            </p:nvPicPr>
            <p:blipFill>
              <a:blip r:embed="rId252"/>
            </p:blipFill>
            <p:spPr>
              <a:xfrm>
                <a:off x="7813675" y="536575"/>
                <a:ext cx="22225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3" p14:bwMode="auto">
            <p14:nvContentPartPr>
              <p14:cNvPr id="147" name="墨迹 146"/>
              <p14:cNvContentPartPr/>
              <p14:nvPr/>
            </p14:nvContentPartPr>
            <p14:xfrm>
              <a:off x="8042275" y="574675"/>
              <a:ext cx="6350" cy="360"/>
            </p14:xfrm>
          </p:contentPart>
        </mc:Choice>
        <mc:Fallback xmlns="">
          <p:pic>
            <p:nvPicPr>
              <p:cNvPr id="147" name="墨迹 146"/>
            </p:nvPicPr>
            <p:blipFill>
              <a:blip r:embed="rId250"/>
            </p:blipFill>
            <p:spPr>
              <a:xfrm>
                <a:off x="8042275" y="5746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4" p14:bwMode="auto">
            <p14:nvContentPartPr>
              <p14:cNvPr id="148" name="墨迹 147"/>
              <p14:cNvContentPartPr/>
              <p14:nvPr/>
            </p14:nvContentPartPr>
            <p14:xfrm>
              <a:off x="8045450" y="498475"/>
              <a:ext cx="288925" cy="130175"/>
            </p14:xfrm>
          </p:contentPart>
        </mc:Choice>
        <mc:Fallback xmlns="">
          <p:pic>
            <p:nvPicPr>
              <p:cNvPr id="148" name="墨迹 147"/>
            </p:nvPicPr>
            <p:blipFill>
              <a:blip r:embed="rId255"/>
            </p:blipFill>
            <p:spPr>
              <a:xfrm>
                <a:off x="8045450" y="498475"/>
                <a:ext cx="288925" cy="130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6" p14:bwMode="auto">
            <p14:nvContentPartPr>
              <p14:cNvPr id="149" name="墨迹 148"/>
              <p14:cNvContentPartPr/>
              <p14:nvPr/>
            </p14:nvContentPartPr>
            <p14:xfrm>
              <a:off x="7899400" y="428625"/>
              <a:ext cx="6350" cy="360"/>
            </p14:xfrm>
          </p:contentPart>
        </mc:Choice>
        <mc:Fallback xmlns="">
          <p:pic>
            <p:nvPicPr>
              <p:cNvPr id="149" name="墨迹 148"/>
            </p:nvPicPr>
            <p:blipFill>
              <a:blip r:embed="rId250"/>
            </p:blipFill>
            <p:spPr>
              <a:xfrm>
                <a:off x="7899400" y="4286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7" p14:bwMode="auto">
            <p14:nvContentPartPr>
              <p14:cNvPr id="150" name="墨迹 149"/>
              <p14:cNvContentPartPr/>
              <p14:nvPr/>
            </p14:nvContentPartPr>
            <p14:xfrm>
              <a:off x="7896225" y="603250"/>
              <a:ext cx="6350" cy="360"/>
            </p14:xfrm>
          </p:contentPart>
        </mc:Choice>
        <mc:Fallback xmlns="">
          <p:pic>
            <p:nvPicPr>
              <p:cNvPr id="150" name="墨迹 149"/>
            </p:nvPicPr>
            <p:blipFill>
              <a:blip r:embed="rId250"/>
            </p:blipFill>
            <p:spPr>
              <a:xfrm>
                <a:off x="7896225" y="6032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8" p14:bwMode="auto">
            <p14:nvContentPartPr>
              <p14:cNvPr id="151" name="墨迹 150"/>
              <p14:cNvContentPartPr/>
              <p14:nvPr/>
            </p14:nvContentPartPr>
            <p14:xfrm>
              <a:off x="7870825" y="438150"/>
              <a:ext cx="53975" cy="260350"/>
            </p14:xfrm>
          </p:contentPart>
        </mc:Choice>
        <mc:Fallback xmlns="">
          <p:pic>
            <p:nvPicPr>
              <p:cNvPr id="151" name="墨迹 150"/>
            </p:nvPicPr>
            <p:blipFill>
              <a:blip r:embed="rId259"/>
            </p:blipFill>
            <p:spPr>
              <a:xfrm>
                <a:off x="7870825" y="438150"/>
                <a:ext cx="53975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0" p14:bwMode="auto">
            <p14:nvContentPartPr>
              <p14:cNvPr id="152" name="墨迹 151"/>
              <p14:cNvContentPartPr/>
              <p14:nvPr/>
            </p14:nvContentPartPr>
            <p14:xfrm>
              <a:off x="9753600" y="1181100"/>
              <a:ext cx="139700" cy="444500"/>
            </p14:xfrm>
          </p:contentPart>
        </mc:Choice>
        <mc:Fallback xmlns="">
          <p:pic>
            <p:nvPicPr>
              <p:cNvPr id="152" name="墨迹 151"/>
            </p:nvPicPr>
            <p:blipFill>
              <a:blip r:embed="rId261"/>
            </p:blipFill>
            <p:spPr>
              <a:xfrm>
                <a:off x="9753600" y="1181100"/>
                <a:ext cx="139700" cy="444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2" p14:bwMode="auto">
            <p14:nvContentPartPr>
              <p14:cNvPr id="153" name="墨迹 152"/>
              <p14:cNvContentPartPr/>
              <p14:nvPr/>
            </p14:nvContentPartPr>
            <p14:xfrm>
              <a:off x="9839325" y="1247775"/>
              <a:ext cx="254000" cy="336550"/>
            </p14:xfrm>
          </p:contentPart>
        </mc:Choice>
        <mc:Fallback xmlns="">
          <p:pic>
            <p:nvPicPr>
              <p:cNvPr id="153" name="墨迹 152"/>
            </p:nvPicPr>
            <p:blipFill>
              <a:blip r:embed="rId263"/>
            </p:blipFill>
            <p:spPr>
              <a:xfrm>
                <a:off x="9839325" y="1247775"/>
                <a:ext cx="254000" cy="336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4" p14:bwMode="auto">
            <p14:nvContentPartPr>
              <p14:cNvPr id="154" name="墨迹 153"/>
              <p14:cNvContentPartPr/>
              <p14:nvPr/>
            </p14:nvContentPartPr>
            <p14:xfrm>
              <a:off x="10023475" y="1228725"/>
              <a:ext cx="133350" cy="333375"/>
            </p14:xfrm>
          </p:contentPart>
        </mc:Choice>
        <mc:Fallback xmlns="">
          <p:pic>
            <p:nvPicPr>
              <p:cNvPr id="154" name="墨迹 153"/>
            </p:nvPicPr>
            <p:blipFill>
              <a:blip r:embed="rId265"/>
            </p:blipFill>
            <p:spPr>
              <a:xfrm>
                <a:off x="10023475" y="1228725"/>
                <a:ext cx="133350" cy="333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6" p14:bwMode="auto">
            <p14:nvContentPartPr>
              <p14:cNvPr id="155" name="墨迹 154"/>
              <p14:cNvContentPartPr/>
              <p14:nvPr/>
            </p14:nvContentPartPr>
            <p14:xfrm>
              <a:off x="10204450" y="1241425"/>
              <a:ext cx="339725" cy="44450"/>
            </p14:xfrm>
          </p:contentPart>
        </mc:Choice>
        <mc:Fallback xmlns="">
          <p:pic>
            <p:nvPicPr>
              <p:cNvPr id="155" name="墨迹 154"/>
            </p:nvPicPr>
            <p:blipFill>
              <a:blip r:embed="rId267"/>
            </p:blipFill>
            <p:spPr>
              <a:xfrm>
                <a:off x="10204450" y="1241425"/>
                <a:ext cx="339725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8" p14:bwMode="auto">
            <p14:nvContentPartPr>
              <p14:cNvPr id="156" name="墨迹 155"/>
              <p14:cNvContentPartPr/>
              <p14:nvPr/>
            </p14:nvContentPartPr>
            <p14:xfrm>
              <a:off x="10347325" y="1308100"/>
              <a:ext cx="31750" cy="301625"/>
            </p14:xfrm>
          </p:contentPart>
        </mc:Choice>
        <mc:Fallback xmlns="">
          <p:pic>
            <p:nvPicPr>
              <p:cNvPr id="156" name="墨迹 155"/>
            </p:nvPicPr>
            <p:blipFill>
              <a:blip r:embed="rId269"/>
            </p:blipFill>
            <p:spPr>
              <a:xfrm>
                <a:off x="10347325" y="1308100"/>
                <a:ext cx="31750" cy="301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0" p14:bwMode="auto">
            <p14:nvContentPartPr>
              <p14:cNvPr id="157" name="墨迹 156"/>
              <p14:cNvContentPartPr/>
              <p14:nvPr/>
            </p14:nvContentPartPr>
            <p14:xfrm>
              <a:off x="9159875" y="2355850"/>
              <a:ext cx="155575" cy="393700"/>
            </p14:xfrm>
          </p:contentPart>
        </mc:Choice>
        <mc:Fallback xmlns="">
          <p:pic>
            <p:nvPicPr>
              <p:cNvPr id="157" name="墨迹 156"/>
            </p:nvPicPr>
            <p:blipFill>
              <a:blip r:embed="rId271"/>
            </p:blipFill>
            <p:spPr>
              <a:xfrm>
                <a:off x="9159875" y="2355850"/>
                <a:ext cx="155575" cy="393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2" p14:bwMode="auto">
            <p14:nvContentPartPr>
              <p14:cNvPr id="158" name="墨迹 157"/>
              <p14:cNvContentPartPr/>
              <p14:nvPr/>
            </p14:nvContentPartPr>
            <p14:xfrm>
              <a:off x="9178925" y="2555875"/>
              <a:ext cx="219075" cy="301625"/>
            </p14:xfrm>
          </p:contentPart>
        </mc:Choice>
        <mc:Fallback xmlns="">
          <p:pic>
            <p:nvPicPr>
              <p:cNvPr id="158" name="墨迹 157"/>
            </p:nvPicPr>
            <p:blipFill>
              <a:blip r:embed="rId273"/>
            </p:blipFill>
            <p:spPr>
              <a:xfrm>
                <a:off x="9178925" y="2555875"/>
                <a:ext cx="219075" cy="301625"/>
              </a:xfrm>
              <a:prstGeom prst="rect"/>
            </p:spPr>
          </p:pic>
        </mc:Fallback>
      </mc:AlternateContent>
    </p:spTree>
    <p:custDataLst>
      <p:tags r:id="rId274"/>
    </p:custData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5" name="内容占位符 2"/>
          <p:cNvSpPr>
            <a:spLocks noGrp="1"/>
          </p:cNvSpPr>
          <p:nvPr/>
        </p:nvSpPr>
        <p:spPr>
          <a:xfrm>
            <a:off x="654050" y="418465"/>
            <a:ext cx="4843145" cy="2675890"/>
          </a:xfrm>
          <a:prstGeom prst="rect">
            <a:avLst/>
          </a:prstGeom>
          <a:noFill/>
          <a:ln w="50800">
            <a:solidFill>
              <a:schemeClr val="accent1"/>
            </a:solidFill>
          </a:ln>
        </p:spPr>
        <p:txBody>
          <a:bodyPr vert="horz" lIns="90000" tIns="46800" rIns="90000" bIns="46800" rtlCol="0">
            <a:normAutofit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zh-CN" altLang="en-US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左结合特性是否被破坏</a:t>
            </a:r>
            <a:r>
              <a:rPr lang="zh-CN" altLang="en-US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了？</a:t>
            </a:r>
            <a:endParaRPr lang="zh-CN" altLang="en-US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Is the grammar still left-associative?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a+b+c //</a:t>
            </a:r>
            <a:r>
              <a:rPr lang="zh-CN" altLang="en-US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左结合</a:t>
            </a: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- left-associative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a+b*c+d </a:t>
            </a:r>
            <a:r>
              <a:rPr lang="en-US" altLang="zh-CN" sz="12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//</a:t>
            </a:r>
            <a:r>
              <a:rPr lang="zh-CN" altLang="en-US" sz="12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左结合</a:t>
            </a:r>
            <a:r>
              <a:rPr lang="en-US" altLang="zh-CN" sz="12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&amp;</a:t>
            </a:r>
            <a:r>
              <a:rPr lang="zh-CN" altLang="en-US" sz="12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优先级</a:t>
            </a:r>
            <a:r>
              <a:rPr lang="en-US" altLang="zh-CN" sz="12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- left-assoc&amp; priority</a:t>
            </a:r>
            <a:endParaRPr lang="en-US" altLang="zh-CN" sz="12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f(E,E,E) //</a:t>
            </a:r>
            <a:r>
              <a:rPr lang="zh-CN" altLang="en-US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右结合</a:t>
            </a: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- right-associative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6" name="内容占位符 2"/>
          <p:cNvSpPr>
            <a:spLocks noGrp="1"/>
          </p:cNvSpPr>
          <p:nvPr/>
        </p:nvSpPr>
        <p:spPr>
          <a:xfrm>
            <a:off x="904240" y="2923540"/>
            <a:ext cx="2505710" cy="267589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vert="horz" lIns="90000" tIns="46800" rIns="90000" bIns="46800" rtlCol="0">
            <a:normAutofit lnSpcReduction="20000"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E</a:t>
            </a:r>
            <a:r>
              <a:rPr lang="zh-CN" altLang="en-US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</a:t>
            </a: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TE’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E’→+TE’ | ℇ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T→FT’ 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T’→*FT’ | ℇ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F→id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id→’a’ | ‘b’ | ‘c’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7" name="内容占位符 2"/>
          <p:cNvSpPr>
            <a:spLocks noGrp="1"/>
          </p:cNvSpPr>
          <p:nvPr/>
        </p:nvSpPr>
        <p:spPr>
          <a:xfrm>
            <a:off x="6177915" y="449580"/>
            <a:ext cx="4843145" cy="2675890"/>
          </a:xfrm>
          <a:prstGeom prst="rect">
            <a:avLst/>
          </a:prstGeom>
          <a:noFill/>
          <a:ln w="50800">
            <a:solidFill>
              <a:schemeClr val="accent1"/>
            </a:solidFill>
          </a:ln>
        </p:spPr>
        <p:txBody>
          <a:bodyPr vert="horz" lIns="90000" tIns="46800" rIns="90000" bIns="46800" rtlCol="0">
            <a:normAutofit lnSpcReduction="10000"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algn="l" defTabSz="914400">
              <a:lnSpc>
                <a:spcPct val="100000"/>
              </a:lnSpc>
              <a:spcAft>
                <a:spcPts val="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E=&gt;TE’=&gt;FT’E’=&gt;idT’E’=&gt;’a’ T’E’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lvl="1" algn="l" defTabSz="914400">
              <a:lnSpc>
                <a:spcPct val="100000"/>
              </a:lnSpc>
              <a:spcAft>
                <a:spcPts val="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 =&gt;’a’ E’=&gt;’a’ +TE’=&gt;’a’ + FT’E’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lvl="1" algn="l" defTabSz="914400">
              <a:lnSpc>
                <a:spcPct val="100000"/>
              </a:lnSpc>
              <a:spcAft>
                <a:spcPts val="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 =&gt;’a’ + idT’E’=&gt;’a’ + ‘b’ T’ E’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lvl="1" algn="l" defTabSz="914400">
              <a:lnSpc>
                <a:spcPct val="100000"/>
              </a:lnSpc>
              <a:spcAft>
                <a:spcPts val="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 =&gt;’a’ + ‘b’  E’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lvl="1" algn="l" defTabSz="914400">
              <a:lnSpc>
                <a:spcPct val="100000"/>
              </a:lnSpc>
              <a:spcAft>
                <a:spcPts val="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 =&gt;’a’ + ‘b’ + TE’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lvl="1" algn="l" defTabSz="914400">
              <a:lnSpc>
                <a:spcPct val="100000"/>
              </a:lnSpc>
              <a:spcAft>
                <a:spcPts val="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 =&gt;’a’ + ‘b’ + FT’E’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lvl="1" algn="l" defTabSz="914400">
              <a:lnSpc>
                <a:spcPct val="100000"/>
              </a:lnSpc>
              <a:spcAft>
                <a:spcPts val="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 =&gt;’a’ + ‘b’ + idT’E’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lvl="1" algn="l" defTabSz="914400">
              <a:lnSpc>
                <a:spcPct val="100000"/>
              </a:lnSpc>
              <a:spcAft>
                <a:spcPts val="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 =&gt;’a’ + ‘b’ + ‘c’ T’E’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lvl="1" algn="l" defTabSz="914400">
              <a:lnSpc>
                <a:spcPct val="100000"/>
              </a:lnSpc>
              <a:spcAft>
                <a:spcPts val="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 =&gt;’a’ + ‘b’ + ‘c’ E’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lvl="1" algn="l" defTabSz="914400">
              <a:lnSpc>
                <a:spcPct val="100000"/>
              </a:lnSpc>
              <a:spcAft>
                <a:spcPts val="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 =&gt;’a’ + ‘b’ + ‘c’ 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8" name="墨迹 7"/>
              <p14:cNvContentPartPr/>
              <p14:nvPr/>
            </p14:nvContentPartPr>
            <p14:xfrm>
              <a:off x="4432300" y="3248025"/>
              <a:ext cx="215900" cy="371475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2"/>
            </p:blipFill>
            <p:spPr>
              <a:xfrm>
                <a:off x="4432300" y="3248025"/>
                <a:ext cx="215900" cy="371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9" name="墨迹 8"/>
              <p14:cNvContentPartPr/>
              <p14:nvPr/>
            </p14:nvContentPartPr>
            <p14:xfrm>
              <a:off x="4467225" y="3241675"/>
              <a:ext cx="168275" cy="5080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4"/>
            </p:blipFill>
            <p:spPr>
              <a:xfrm>
                <a:off x="4467225" y="3241675"/>
                <a:ext cx="168275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10" name="墨迹 9"/>
              <p14:cNvContentPartPr/>
              <p14:nvPr/>
            </p14:nvContentPartPr>
            <p14:xfrm>
              <a:off x="4460875" y="3454400"/>
              <a:ext cx="171450" cy="1270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6"/>
            </p:blipFill>
            <p:spPr>
              <a:xfrm>
                <a:off x="4460875" y="3454400"/>
                <a:ext cx="1714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11" name="墨迹 10"/>
              <p14:cNvContentPartPr/>
              <p14:nvPr/>
            </p14:nvContentPartPr>
            <p14:xfrm>
              <a:off x="4730750" y="3495675"/>
              <a:ext cx="114300" cy="36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8"/>
            </p:blipFill>
            <p:spPr>
              <a:xfrm>
                <a:off x="4730750" y="3495675"/>
                <a:ext cx="1143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12" name="墨迹 11"/>
              <p14:cNvContentPartPr/>
              <p14:nvPr/>
            </p14:nvContentPartPr>
            <p14:xfrm>
              <a:off x="4718050" y="3556000"/>
              <a:ext cx="149225" cy="15875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0"/>
            </p:blipFill>
            <p:spPr>
              <a:xfrm>
                <a:off x="4718050" y="3556000"/>
                <a:ext cx="149225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13" name="墨迹 12"/>
              <p14:cNvContentPartPr/>
              <p14:nvPr/>
            </p14:nvContentPartPr>
            <p14:xfrm>
              <a:off x="4819650" y="3384550"/>
              <a:ext cx="165100" cy="342900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12"/>
            </p:blipFill>
            <p:spPr>
              <a:xfrm>
                <a:off x="4819650" y="3384550"/>
                <a:ext cx="165100" cy="342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14" name="墨迹 13"/>
              <p14:cNvContentPartPr/>
              <p14:nvPr/>
            </p14:nvContentPartPr>
            <p14:xfrm>
              <a:off x="5092700" y="3327400"/>
              <a:ext cx="209550" cy="22225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14"/>
            </p:blipFill>
            <p:spPr>
              <a:xfrm>
                <a:off x="5092700" y="3327400"/>
                <a:ext cx="209550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5" name="墨迹 14"/>
              <p14:cNvContentPartPr/>
              <p14:nvPr/>
            </p14:nvContentPartPr>
            <p14:xfrm>
              <a:off x="5216525" y="3368675"/>
              <a:ext cx="3175" cy="28575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16"/>
            </p:blipFill>
            <p:spPr>
              <a:xfrm>
                <a:off x="5216525" y="3368675"/>
                <a:ext cx="3175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6" name="墨迹 15"/>
              <p14:cNvContentPartPr/>
              <p14:nvPr/>
            </p14:nvContentPartPr>
            <p14:xfrm>
              <a:off x="5362575" y="3302000"/>
              <a:ext cx="250825" cy="320675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18"/>
            </p:blipFill>
            <p:spPr>
              <a:xfrm>
                <a:off x="5362575" y="3302000"/>
                <a:ext cx="250825" cy="320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7" name="墨迹 16"/>
              <p14:cNvContentPartPr/>
              <p14:nvPr/>
            </p14:nvContentPartPr>
            <p14:xfrm>
              <a:off x="5400675" y="3308350"/>
              <a:ext cx="130175" cy="15875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20"/>
            </p:blipFill>
            <p:spPr>
              <a:xfrm>
                <a:off x="5400675" y="3308350"/>
                <a:ext cx="130175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18" name="墨迹 17"/>
              <p14:cNvContentPartPr/>
              <p14:nvPr/>
            </p14:nvContentPartPr>
            <p14:xfrm>
              <a:off x="5394325" y="3362325"/>
              <a:ext cx="161925" cy="9525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22"/>
            </p:blipFill>
            <p:spPr>
              <a:xfrm>
                <a:off x="5394325" y="3362325"/>
                <a:ext cx="161925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19" name="墨迹 18"/>
              <p14:cNvContentPartPr/>
              <p14:nvPr/>
            </p14:nvContentPartPr>
            <p14:xfrm>
              <a:off x="5607050" y="3114675"/>
              <a:ext cx="19050" cy="19685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24"/>
            </p:blipFill>
            <p:spPr>
              <a:xfrm>
                <a:off x="5607050" y="3114675"/>
                <a:ext cx="1905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20" name="墨迹 19"/>
              <p14:cNvContentPartPr/>
              <p14:nvPr/>
            </p14:nvContentPartPr>
            <p14:xfrm>
              <a:off x="4346575" y="4111625"/>
              <a:ext cx="184150" cy="260350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26"/>
            </p:blipFill>
            <p:spPr>
              <a:xfrm>
                <a:off x="4346575" y="4111625"/>
                <a:ext cx="184150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21" name="墨迹 20"/>
              <p14:cNvContentPartPr/>
              <p14:nvPr/>
            </p14:nvContentPartPr>
            <p14:xfrm>
              <a:off x="4584700" y="4181475"/>
              <a:ext cx="146050" cy="6350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28"/>
            </p:blipFill>
            <p:spPr>
              <a:xfrm>
                <a:off x="4584700" y="4181475"/>
                <a:ext cx="1460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22" name="墨迹 21"/>
              <p14:cNvContentPartPr/>
              <p14:nvPr/>
            </p14:nvContentPartPr>
            <p14:xfrm>
              <a:off x="4676775" y="4035425"/>
              <a:ext cx="38100" cy="339725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30"/>
            </p:blipFill>
            <p:spPr>
              <a:xfrm>
                <a:off x="4676775" y="4035425"/>
                <a:ext cx="38100" cy="339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23" name="墨迹 22"/>
              <p14:cNvContentPartPr/>
              <p14:nvPr/>
            </p14:nvContentPartPr>
            <p14:xfrm>
              <a:off x="4791075" y="4006850"/>
              <a:ext cx="101600" cy="330200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32"/>
            </p:blipFill>
            <p:spPr>
              <a:xfrm>
                <a:off x="4791075" y="4006850"/>
                <a:ext cx="101600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24" name="墨迹 23"/>
              <p14:cNvContentPartPr/>
              <p14:nvPr/>
            </p14:nvContentPartPr>
            <p14:xfrm>
              <a:off x="4924425" y="4184650"/>
              <a:ext cx="158750" cy="15875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34"/>
            </p:blipFill>
            <p:spPr>
              <a:xfrm>
                <a:off x="4924425" y="4184650"/>
                <a:ext cx="158750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25" name="墨迹 24"/>
              <p14:cNvContentPartPr/>
              <p14:nvPr/>
            </p14:nvContentPartPr>
            <p14:xfrm>
              <a:off x="5019675" y="4149725"/>
              <a:ext cx="25400" cy="190500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36"/>
            </p:blipFill>
            <p:spPr>
              <a:xfrm>
                <a:off x="5019675" y="4149725"/>
                <a:ext cx="2540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26" name="墨迹 25"/>
              <p14:cNvContentPartPr/>
              <p14:nvPr/>
            </p14:nvContentPartPr>
            <p14:xfrm>
              <a:off x="5099050" y="4156075"/>
              <a:ext cx="152400" cy="215900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38"/>
            </p:blipFill>
            <p:spPr>
              <a:xfrm>
                <a:off x="5099050" y="4156075"/>
                <a:ext cx="152400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27" name="墨迹 26"/>
              <p14:cNvContentPartPr/>
              <p14:nvPr/>
            </p14:nvContentPartPr>
            <p14:xfrm>
              <a:off x="4219575" y="3905250"/>
              <a:ext cx="352425" cy="584200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40"/>
            </p:blipFill>
            <p:spPr>
              <a:xfrm>
                <a:off x="4219575" y="3905250"/>
                <a:ext cx="352425" cy="584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28" name="墨迹 27"/>
              <p14:cNvContentPartPr/>
              <p14:nvPr/>
            </p14:nvContentPartPr>
            <p14:xfrm>
              <a:off x="4054475" y="4216400"/>
              <a:ext cx="82550" cy="133350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42"/>
            </p:blipFill>
            <p:spPr>
              <a:xfrm>
                <a:off x="4054475" y="4216400"/>
                <a:ext cx="8255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29" name="墨迹 28"/>
              <p14:cNvContentPartPr/>
              <p14:nvPr/>
            </p14:nvContentPartPr>
            <p14:xfrm>
              <a:off x="4238625" y="3419475"/>
              <a:ext cx="95250" cy="82550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44"/>
            </p:blipFill>
            <p:spPr>
              <a:xfrm>
                <a:off x="4238625" y="3419475"/>
                <a:ext cx="9525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30" name="墨迹 29"/>
              <p14:cNvContentPartPr/>
              <p14:nvPr/>
            </p14:nvContentPartPr>
            <p14:xfrm>
              <a:off x="5045075" y="3470275"/>
              <a:ext cx="79375" cy="92075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46"/>
            </p:blipFill>
            <p:spPr>
              <a:xfrm>
                <a:off x="5045075" y="3470275"/>
                <a:ext cx="79375" cy="92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" p14:bwMode="auto">
            <p14:nvContentPartPr>
              <p14:cNvPr id="31" name="墨迹 30"/>
              <p14:cNvContentPartPr/>
              <p14:nvPr/>
            </p14:nvContentPartPr>
            <p14:xfrm>
              <a:off x="1336675" y="5702300"/>
              <a:ext cx="92075" cy="314325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48"/>
            </p:blipFill>
            <p:spPr>
              <a:xfrm>
                <a:off x="1336675" y="5702300"/>
                <a:ext cx="92075" cy="314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32" name="墨迹 31"/>
              <p14:cNvContentPartPr/>
              <p14:nvPr/>
            </p14:nvContentPartPr>
            <p14:xfrm>
              <a:off x="1447800" y="5908675"/>
              <a:ext cx="111125" cy="111125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50"/>
            </p:blipFill>
            <p:spPr>
              <a:xfrm>
                <a:off x="1447800" y="5908675"/>
                <a:ext cx="111125" cy="111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33" name="墨迹 32"/>
              <p14:cNvContentPartPr/>
              <p14:nvPr/>
            </p14:nvContentPartPr>
            <p14:xfrm>
              <a:off x="1568450" y="5921375"/>
              <a:ext cx="69850" cy="6350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52"/>
            </p:blipFill>
            <p:spPr>
              <a:xfrm>
                <a:off x="1568450" y="5921375"/>
                <a:ext cx="698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" p14:bwMode="auto">
            <p14:nvContentPartPr>
              <p14:cNvPr id="34" name="墨迹 33"/>
              <p14:cNvContentPartPr/>
              <p14:nvPr/>
            </p14:nvContentPartPr>
            <p14:xfrm>
              <a:off x="1438275" y="5854700"/>
              <a:ext cx="107950" cy="149225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54"/>
            </p:blipFill>
            <p:spPr>
              <a:xfrm>
                <a:off x="1438275" y="5854700"/>
                <a:ext cx="107950" cy="149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" p14:bwMode="auto">
            <p14:nvContentPartPr>
              <p14:cNvPr id="35" name="墨迹 34"/>
              <p14:cNvContentPartPr/>
              <p14:nvPr/>
            </p14:nvContentPartPr>
            <p14:xfrm>
              <a:off x="1577975" y="5721350"/>
              <a:ext cx="15875" cy="384175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56"/>
            </p:blipFill>
            <p:spPr>
              <a:xfrm>
                <a:off x="1577975" y="5721350"/>
                <a:ext cx="15875" cy="384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" p14:bwMode="auto">
            <p14:nvContentPartPr>
              <p14:cNvPr id="36" name="墨迹 35"/>
              <p14:cNvContentPartPr/>
              <p14:nvPr/>
            </p14:nvContentPartPr>
            <p14:xfrm>
              <a:off x="1609725" y="5711825"/>
              <a:ext cx="130175" cy="301625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58"/>
            </p:blipFill>
            <p:spPr>
              <a:xfrm>
                <a:off x="1609725" y="5711825"/>
                <a:ext cx="130175" cy="301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" p14:bwMode="auto">
            <p14:nvContentPartPr>
              <p14:cNvPr id="37" name="墨迹 36"/>
              <p14:cNvContentPartPr/>
              <p14:nvPr/>
            </p14:nvContentPartPr>
            <p14:xfrm>
              <a:off x="1758950" y="5915025"/>
              <a:ext cx="47625" cy="3175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60"/>
            </p:blipFill>
            <p:spPr>
              <a:xfrm>
                <a:off x="1758950" y="5915025"/>
                <a:ext cx="47625" cy="3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" p14:bwMode="auto">
            <p14:nvContentPartPr>
              <p14:cNvPr id="38" name="墨迹 37"/>
              <p14:cNvContentPartPr/>
              <p14:nvPr/>
            </p14:nvContentPartPr>
            <p14:xfrm>
              <a:off x="1828800" y="5816600"/>
              <a:ext cx="336550" cy="174625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62"/>
            </p:blipFill>
            <p:spPr>
              <a:xfrm>
                <a:off x="1828800" y="5816600"/>
                <a:ext cx="336550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" p14:bwMode="auto">
            <p14:nvContentPartPr>
              <p14:cNvPr id="39" name="墨迹 38"/>
              <p14:cNvContentPartPr/>
              <p14:nvPr/>
            </p14:nvContentPartPr>
            <p14:xfrm>
              <a:off x="2168525" y="5645150"/>
              <a:ext cx="130175" cy="266700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64"/>
            </p:blipFill>
            <p:spPr>
              <a:xfrm>
                <a:off x="2168525" y="5645150"/>
                <a:ext cx="130175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" p14:bwMode="auto">
            <p14:nvContentPartPr>
              <p14:cNvPr id="40" name="墨迹 39"/>
              <p14:cNvContentPartPr/>
              <p14:nvPr/>
            </p14:nvContentPartPr>
            <p14:xfrm>
              <a:off x="2511425" y="5680075"/>
              <a:ext cx="282575" cy="247650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66"/>
            </p:blipFill>
            <p:spPr>
              <a:xfrm>
                <a:off x="2511425" y="5680075"/>
                <a:ext cx="282575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" p14:bwMode="auto">
            <p14:nvContentPartPr>
              <p14:cNvPr id="41" name="墨迹 40"/>
              <p14:cNvContentPartPr/>
              <p14:nvPr/>
            </p14:nvContentPartPr>
            <p14:xfrm>
              <a:off x="2854325" y="5816600"/>
              <a:ext cx="9525" cy="76200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68"/>
            </p:blipFill>
            <p:spPr>
              <a:xfrm>
                <a:off x="2854325" y="5816600"/>
                <a:ext cx="9525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" p14:bwMode="auto">
            <p14:nvContentPartPr>
              <p14:cNvPr id="42" name="墨迹 41"/>
              <p14:cNvContentPartPr/>
              <p14:nvPr/>
            </p14:nvContentPartPr>
            <p14:xfrm>
              <a:off x="2841625" y="5718175"/>
              <a:ext cx="60325" cy="28575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70"/>
            </p:blipFill>
            <p:spPr>
              <a:xfrm>
                <a:off x="2841625" y="5718175"/>
                <a:ext cx="60325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" p14:bwMode="auto">
            <p14:nvContentPartPr>
              <p14:cNvPr id="43" name="墨迹 42"/>
              <p14:cNvContentPartPr/>
              <p14:nvPr/>
            </p14:nvContentPartPr>
            <p14:xfrm>
              <a:off x="2917825" y="5730875"/>
              <a:ext cx="50800" cy="171450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72"/>
            </p:blipFill>
            <p:spPr>
              <a:xfrm>
                <a:off x="2917825" y="5730875"/>
                <a:ext cx="5080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" p14:bwMode="auto">
            <p14:nvContentPartPr>
              <p14:cNvPr id="44" name="墨迹 43"/>
              <p14:cNvContentPartPr/>
              <p14:nvPr/>
            </p14:nvContentPartPr>
            <p14:xfrm>
              <a:off x="3022600" y="5778500"/>
              <a:ext cx="111125" cy="127000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74"/>
            </p:blipFill>
            <p:spPr>
              <a:xfrm>
                <a:off x="3022600" y="5778500"/>
                <a:ext cx="111125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" p14:bwMode="auto">
            <p14:nvContentPartPr>
              <p14:cNvPr id="45" name="墨迹 44"/>
              <p14:cNvContentPartPr/>
              <p14:nvPr/>
            </p14:nvContentPartPr>
            <p14:xfrm>
              <a:off x="3111500" y="5591175"/>
              <a:ext cx="142875" cy="298450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76"/>
            </p:blipFill>
            <p:spPr>
              <a:xfrm>
                <a:off x="3111500" y="5591175"/>
                <a:ext cx="142875" cy="298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" p14:bwMode="auto">
            <p14:nvContentPartPr>
              <p14:cNvPr id="46" name="墨迹 45"/>
              <p14:cNvContentPartPr/>
              <p14:nvPr/>
            </p14:nvContentPartPr>
            <p14:xfrm>
              <a:off x="3219450" y="5686425"/>
              <a:ext cx="266700" cy="215900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78"/>
            </p:blipFill>
            <p:spPr>
              <a:xfrm>
                <a:off x="3219450" y="5686425"/>
                <a:ext cx="266700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" p14:bwMode="auto">
            <p14:nvContentPartPr>
              <p14:cNvPr id="47" name="墨迹 46"/>
              <p14:cNvContentPartPr/>
              <p14:nvPr/>
            </p14:nvContentPartPr>
            <p14:xfrm>
              <a:off x="3273425" y="5889625"/>
              <a:ext cx="714375" cy="101600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80"/>
            </p:blipFill>
            <p:spPr>
              <a:xfrm>
                <a:off x="3273425" y="5889625"/>
                <a:ext cx="714375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" p14:bwMode="auto">
            <p14:nvContentPartPr>
              <p14:cNvPr id="48" name="墨迹 47"/>
              <p14:cNvContentPartPr/>
              <p14:nvPr/>
            </p14:nvContentPartPr>
            <p14:xfrm>
              <a:off x="4095750" y="5803900"/>
              <a:ext cx="133350" cy="146050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82"/>
            </p:blipFill>
            <p:spPr>
              <a:xfrm>
                <a:off x="4095750" y="5803900"/>
                <a:ext cx="13335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" p14:bwMode="auto">
            <p14:nvContentPartPr>
              <p14:cNvPr id="49" name="墨迹 48"/>
              <p14:cNvContentPartPr/>
              <p14:nvPr/>
            </p14:nvContentPartPr>
            <p14:xfrm>
              <a:off x="4264025" y="5670550"/>
              <a:ext cx="279400" cy="276225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84"/>
            </p:blipFill>
            <p:spPr>
              <a:xfrm>
                <a:off x="4264025" y="5670550"/>
                <a:ext cx="279400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5" p14:bwMode="auto">
            <p14:nvContentPartPr>
              <p14:cNvPr id="50" name="墨迹 49"/>
              <p14:cNvContentPartPr/>
              <p14:nvPr/>
            </p14:nvContentPartPr>
            <p14:xfrm>
              <a:off x="4597400" y="5768975"/>
              <a:ext cx="82550" cy="127000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86"/>
            </p:blipFill>
            <p:spPr>
              <a:xfrm>
                <a:off x="4597400" y="5768975"/>
                <a:ext cx="8255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7" p14:bwMode="auto">
            <p14:nvContentPartPr>
              <p14:cNvPr id="51" name="墨迹 50"/>
              <p14:cNvContentPartPr/>
              <p14:nvPr/>
            </p14:nvContentPartPr>
            <p14:xfrm>
              <a:off x="4695825" y="5753100"/>
              <a:ext cx="85725" cy="171450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88"/>
            </p:blipFill>
            <p:spPr>
              <a:xfrm>
                <a:off x="4695825" y="5753100"/>
                <a:ext cx="85725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9" p14:bwMode="auto">
            <p14:nvContentPartPr>
              <p14:cNvPr id="52" name="墨迹 51"/>
              <p14:cNvContentPartPr/>
              <p14:nvPr/>
            </p14:nvContentPartPr>
            <p14:xfrm>
              <a:off x="4486275" y="5635625"/>
              <a:ext cx="44450" cy="79375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90"/>
            </p:blipFill>
            <p:spPr>
              <a:xfrm>
                <a:off x="4486275" y="5635625"/>
                <a:ext cx="44450" cy="79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1" p14:bwMode="auto">
            <p14:nvContentPartPr>
              <p14:cNvPr id="53" name="墨迹 52"/>
              <p14:cNvContentPartPr/>
              <p14:nvPr/>
            </p14:nvContentPartPr>
            <p14:xfrm>
              <a:off x="4905375" y="5578475"/>
              <a:ext cx="41275" cy="342900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92"/>
            </p:blipFill>
            <p:spPr>
              <a:xfrm>
                <a:off x="4905375" y="5578475"/>
                <a:ext cx="41275" cy="342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3" p14:bwMode="auto">
            <p14:nvContentPartPr>
              <p14:cNvPr id="54" name="墨迹 53"/>
              <p14:cNvContentPartPr/>
              <p14:nvPr/>
            </p14:nvContentPartPr>
            <p14:xfrm>
              <a:off x="4946650" y="6003925"/>
              <a:ext cx="6350" cy="360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94"/>
            </p:blipFill>
            <p:spPr>
              <a:xfrm>
                <a:off x="4946650" y="60039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5" p14:bwMode="auto">
            <p14:nvContentPartPr>
              <p14:cNvPr id="55" name="墨迹 54"/>
              <p14:cNvContentPartPr/>
              <p14:nvPr/>
            </p14:nvContentPartPr>
            <p14:xfrm>
              <a:off x="4175125" y="3562350"/>
              <a:ext cx="177800" cy="44450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96"/>
            </p:blipFill>
            <p:spPr>
              <a:xfrm>
                <a:off x="4175125" y="3562350"/>
                <a:ext cx="17780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7" p14:bwMode="auto">
            <p14:nvContentPartPr>
              <p14:cNvPr id="56" name="墨迹 55"/>
              <p14:cNvContentPartPr/>
              <p14:nvPr/>
            </p14:nvContentPartPr>
            <p14:xfrm>
              <a:off x="4165600" y="3644900"/>
              <a:ext cx="6350" cy="360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94"/>
            </p:blipFill>
            <p:spPr>
              <a:xfrm>
                <a:off x="4165600" y="364490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8" p14:bwMode="auto">
            <p14:nvContentPartPr>
              <p14:cNvPr id="57" name="墨迹 56"/>
              <p14:cNvContentPartPr/>
              <p14:nvPr/>
            </p14:nvContentPartPr>
            <p14:xfrm>
              <a:off x="4168775" y="3644900"/>
              <a:ext cx="177800" cy="28575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99"/>
            </p:blipFill>
            <p:spPr>
              <a:xfrm>
                <a:off x="4168775" y="3644900"/>
                <a:ext cx="177800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0" p14:bwMode="auto">
            <p14:nvContentPartPr>
              <p14:cNvPr id="58" name="墨迹 57"/>
              <p14:cNvContentPartPr/>
              <p14:nvPr/>
            </p14:nvContentPartPr>
            <p14:xfrm>
              <a:off x="3946525" y="4406900"/>
              <a:ext cx="171450" cy="6350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101"/>
            </p:blipFill>
            <p:spPr>
              <a:xfrm>
                <a:off x="3946525" y="4406900"/>
                <a:ext cx="1714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2" p14:bwMode="auto">
            <p14:nvContentPartPr>
              <p14:cNvPr id="59" name="墨迹 58"/>
              <p14:cNvContentPartPr/>
              <p14:nvPr/>
            </p14:nvContentPartPr>
            <p14:xfrm>
              <a:off x="3978275" y="4505325"/>
              <a:ext cx="203200" cy="44450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103"/>
            </p:blipFill>
            <p:spPr>
              <a:xfrm>
                <a:off x="3978275" y="4505325"/>
                <a:ext cx="20320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4" p14:bwMode="auto">
            <p14:nvContentPartPr>
              <p14:cNvPr id="60" name="墨迹 59"/>
              <p14:cNvContentPartPr/>
              <p14:nvPr/>
            </p14:nvContentPartPr>
            <p14:xfrm>
              <a:off x="9324975" y="1597025"/>
              <a:ext cx="184150" cy="307975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105"/>
            </p:blipFill>
            <p:spPr>
              <a:xfrm>
                <a:off x="9324975" y="1597025"/>
                <a:ext cx="184150" cy="307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6" p14:bwMode="auto">
            <p14:nvContentPartPr>
              <p14:cNvPr id="61" name="墨迹 60"/>
              <p14:cNvContentPartPr/>
              <p14:nvPr/>
            </p14:nvContentPartPr>
            <p14:xfrm>
              <a:off x="9350375" y="1558925"/>
              <a:ext cx="158750" cy="25400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107"/>
            </p:blipFill>
            <p:spPr>
              <a:xfrm>
                <a:off x="9350375" y="1558925"/>
                <a:ext cx="15875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8" p14:bwMode="auto">
            <p14:nvContentPartPr>
              <p14:cNvPr id="62" name="墨迹 61"/>
              <p14:cNvContentPartPr/>
              <p14:nvPr/>
            </p14:nvContentPartPr>
            <p14:xfrm>
              <a:off x="9363075" y="1717675"/>
              <a:ext cx="117475" cy="41275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109"/>
            </p:blipFill>
            <p:spPr>
              <a:xfrm>
                <a:off x="9363075" y="1717675"/>
                <a:ext cx="117475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0" p14:bwMode="auto">
            <p14:nvContentPartPr>
              <p14:cNvPr id="63" name="墨迹 62"/>
              <p14:cNvContentPartPr/>
              <p14:nvPr/>
            </p14:nvContentPartPr>
            <p14:xfrm>
              <a:off x="9642475" y="1809750"/>
              <a:ext cx="53975" cy="142875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111"/>
            </p:blipFill>
            <p:spPr>
              <a:xfrm>
                <a:off x="9642475" y="1809750"/>
                <a:ext cx="5397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2" p14:bwMode="auto">
            <p14:nvContentPartPr>
              <p14:cNvPr id="64" name="墨迹 63"/>
              <p14:cNvContentPartPr/>
              <p14:nvPr/>
            </p14:nvContentPartPr>
            <p14:xfrm>
              <a:off x="9912350" y="1679575"/>
              <a:ext cx="149225" cy="228600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113"/>
            </p:blipFill>
            <p:spPr>
              <a:xfrm>
                <a:off x="9912350" y="1679575"/>
                <a:ext cx="149225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4" p14:bwMode="auto">
            <p14:nvContentPartPr>
              <p14:cNvPr id="65" name="墨迹 64"/>
              <p14:cNvContentPartPr/>
              <p14:nvPr/>
            </p14:nvContentPartPr>
            <p14:xfrm>
              <a:off x="9175750" y="2095500"/>
              <a:ext cx="215900" cy="222250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115"/>
            </p:blipFill>
            <p:spPr>
              <a:xfrm>
                <a:off x="9175750" y="2095500"/>
                <a:ext cx="215900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6" p14:bwMode="auto">
            <p14:nvContentPartPr>
              <p14:cNvPr id="66" name="墨迹 65"/>
              <p14:cNvContentPartPr/>
              <p14:nvPr/>
            </p14:nvContentPartPr>
            <p14:xfrm>
              <a:off x="9248775" y="2127250"/>
              <a:ext cx="19050" cy="136525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117"/>
            </p:blipFill>
            <p:spPr>
              <a:xfrm>
                <a:off x="9248775" y="2127250"/>
                <a:ext cx="19050" cy="136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8" p14:bwMode="auto">
            <p14:nvContentPartPr>
              <p14:cNvPr id="67" name="墨迹 66"/>
              <p14:cNvContentPartPr/>
              <p14:nvPr/>
            </p14:nvContentPartPr>
            <p14:xfrm>
              <a:off x="9537700" y="2095500"/>
              <a:ext cx="127000" cy="180975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119"/>
            </p:blipFill>
            <p:spPr>
              <a:xfrm>
                <a:off x="9537700" y="2095500"/>
                <a:ext cx="127000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0" p14:bwMode="auto">
            <p14:nvContentPartPr>
              <p14:cNvPr id="68" name="墨迹 67"/>
              <p14:cNvContentPartPr/>
              <p14:nvPr/>
            </p14:nvContentPartPr>
            <p14:xfrm>
              <a:off x="9569450" y="2041525"/>
              <a:ext cx="142875" cy="41275"/>
            </p14:xfrm>
          </p:contentPart>
        </mc:Choice>
        <mc:Fallback xmlns="">
          <p:pic>
            <p:nvPicPr>
              <p:cNvPr id="68" name="墨迹 67"/>
            </p:nvPicPr>
            <p:blipFill>
              <a:blip r:embed="rId121"/>
            </p:blipFill>
            <p:spPr>
              <a:xfrm>
                <a:off x="9569450" y="2041525"/>
                <a:ext cx="142875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2" p14:bwMode="auto">
            <p14:nvContentPartPr>
              <p14:cNvPr id="69" name="墨迹 68"/>
              <p14:cNvContentPartPr/>
              <p14:nvPr/>
            </p14:nvContentPartPr>
            <p14:xfrm>
              <a:off x="9525000" y="2162175"/>
              <a:ext cx="168275" cy="15875"/>
            </p14:xfrm>
          </p:contentPart>
        </mc:Choice>
        <mc:Fallback xmlns="">
          <p:pic>
            <p:nvPicPr>
              <p:cNvPr id="69" name="墨迹 68"/>
            </p:nvPicPr>
            <p:blipFill>
              <a:blip r:embed="rId123"/>
            </p:blipFill>
            <p:spPr>
              <a:xfrm>
                <a:off x="9525000" y="2162175"/>
                <a:ext cx="168275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4" p14:bwMode="auto">
            <p14:nvContentPartPr>
              <p14:cNvPr id="70" name="墨迹 69"/>
              <p14:cNvContentPartPr/>
              <p14:nvPr/>
            </p14:nvContentPartPr>
            <p14:xfrm>
              <a:off x="9807575" y="2184400"/>
              <a:ext cx="133350" cy="28575"/>
            </p14:xfrm>
          </p:contentPart>
        </mc:Choice>
        <mc:Fallback xmlns="">
          <p:pic>
            <p:nvPicPr>
              <p:cNvPr id="70" name="墨迹 69"/>
            </p:nvPicPr>
            <p:blipFill>
              <a:blip r:embed="rId125"/>
            </p:blipFill>
            <p:spPr>
              <a:xfrm>
                <a:off x="9807575" y="2184400"/>
                <a:ext cx="133350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6" p14:bwMode="auto">
            <p14:nvContentPartPr>
              <p14:cNvPr id="71" name="墨迹 70"/>
              <p14:cNvContentPartPr/>
              <p14:nvPr/>
            </p14:nvContentPartPr>
            <p14:xfrm>
              <a:off x="9855200" y="2143125"/>
              <a:ext cx="158750" cy="171450"/>
            </p14:xfrm>
          </p:contentPart>
        </mc:Choice>
        <mc:Fallback xmlns="">
          <p:pic>
            <p:nvPicPr>
              <p:cNvPr id="71" name="墨迹 70"/>
            </p:nvPicPr>
            <p:blipFill>
              <a:blip r:embed="rId127"/>
            </p:blipFill>
            <p:spPr>
              <a:xfrm>
                <a:off x="9855200" y="2143125"/>
                <a:ext cx="15875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8" p14:bwMode="auto">
            <p14:nvContentPartPr>
              <p14:cNvPr id="72" name="墨迹 71"/>
              <p14:cNvContentPartPr/>
              <p14:nvPr/>
            </p14:nvContentPartPr>
            <p14:xfrm>
              <a:off x="10058400" y="2092325"/>
              <a:ext cx="146050" cy="12700"/>
            </p14:xfrm>
          </p:contentPart>
        </mc:Choice>
        <mc:Fallback xmlns="">
          <p:pic>
            <p:nvPicPr>
              <p:cNvPr id="72" name="墨迹 71"/>
            </p:nvPicPr>
            <p:blipFill>
              <a:blip r:embed="rId129"/>
            </p:blipFill>
            <p:spPr>
              <a:xfrm>
                <a:off x="10058400" y="2092325"/>
                <a:ext cx="1460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0" p14:bwMode="auto">
            <p14:nvContentPartPr>
              <p14:cNvPr id="73" name="墨迹 72"/>
              <p14:cNvContentPartPr/>
              <p14:nvPr/>
            </p14:nvContentPartPr>
            <p14:xfrm>
              <a:off x="10115550" y="2133600"/>
              <a:ext cx="19050" cy="184150"/>
            </p14:xfrm>
          </p:contentPart>
        </mc:Choice>
        <mc:Fallback xmlns="">
          <p:pic>
            <p:nvPicPr>
              <p:cNvPr id="73" name="墨迹 72"/>
            </p:nvPicPr>
            <p:blipFill>
              <a:blip r:embed="rId131"/>
            </p:blipFill>
            <p:spPr>
              <a:xfrm>
                <a:off x="10115550" y="2133600"/>
                <a:ext cx="19050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2" p14:bwMode="auto">
            <p14:nvContentPartPr>
              <p14:cNvPr id="74" name="墨迹 73"/>
              <p14:cNvContentPartPr/>
              <p14:nvPr/>
            </p14:nvContentPartPr>
            <p14:xfrm>
              <a:off x="10229850" y="2070100"/>
              <a:ext cx="136525" cy="231775"/>
            </p14:xfrm>
          </p:contentPart>
        </mc:Choice>
        <mc:Fallback xmlns="">
          <p:pic>
            <p:nvPicPr>
              <p:cNvPr id="74" name="墨迹 73"/>
            </p:nvPicPr>
            <p:blipFill>
              <a:blip r:embed="rId133"/>
            </p:blipFill>
            <p:spPr>
              <a:xfrm>
                <a:off x="10229850" y="2070100"/>
                <a:ext cx="136525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4" p14:bwMode="auto">
            <p14:nvContentPartPr>
              <p14:cNvPr id="75" name="墨迹 74"/>
              <p14:cNvContentPartPr/>
              <p14:nvPr/>
            </p14:nvContentPartPr>
            <p14:xfrm>
              <a:off x="10242550" y="2092325"/>
              <a:ext cx="127000" cy="22225"/>
            </p14:xfrm>
          </p:contentPart>
        </mc:Choice>
        <mc:Fallback xmlns="">
          <p:pic>
            <p:nvPicPr>
              <p:cNvPr id="75" name="墨迹 74"/>
            </p:nvPicPr>
            <p:blipFill>
              <a:blip r:embed="rId135"/>
            </p:blipFill>
            <p:spPr>
              <a:xfrm>
                <a:off x="10242550" y="2092325"/>
                <a:ext cx="127000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6" p14:bwMode="auto">
            <p14:nvContentPartPr>
              <p14:cNvPr id="76" name="墨迹 75"/>
              <p14:cNvContentPartPr/>
              <p14:nvPr/>
            </p14:nvContentPartPr>
            <p14:xfrm>
              <a:off x="10226675" y="2130425"/>
              <a:ext cx="142875" cy="41275"/>
            </p14:xfrm>
          </p:contentPart>
        </mc:Choice>
        <mc:Fallback xmlns="">
          <p:pic>
            <p:nvPicPr>
              <p:cNvPr id="76" name="墨迹 75"/>
            </p:nvPicPr>
            <p:blipFill>
              <a:blip r:embed="rId137"/>
            </p:blipFill>
            <p:spPr>
              <a:xfrm>
                <a:off x="10226675" y="2130425"/>
                <a:ext cx="142875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8" p14:bwMode="auto">
            <p14:nvContentPartPr>
              <p14:cNvPr id="77" name="墨迹 76"/>
              <p14:cNvContentPartPr/>
              <p14:nvPr/>
            </p14:nvContentPartPr>
            <p14:xfrm>
              <a:off x="10404475" y="1952625"/>
              <a:ext cx="73025" cy="174625"/>
            </p14:xfrm>
          </p:contentPart>
        </mc:Choice>
        <mc:Fallback xmlns="">
          <p:pic>
            <p:nvPicPr>
              <p:cNvPr id="77" name="墨迹 76"/>
            </p:nvPicPr>
            <p:blipFill>
              <a:blip r:embed="rId139"/>
            </p:blipFill>
            <p:spPr>
              <a:xfrm>
                <a:off x="10404475" y="1952625"/>
                <a:ext cx="73025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0" p14:bwMode="auto">
            <p14:nvContentPartPr>
              <p14:cNvPr id="78" name="墨迹 77"/>
              <p14:cNvContentPartPr/>
              <p14:nvPr/>
            </p14:nvContentPartPr>
            <p14:xfrm>
              <a:off x="9201150" y="2482850"/>
              <a:ext cx="196850" cy="200025"/>
            </p14:xfrm>
          </p:contentPart>
        </mc:Choice>
        <mc:Fallback xmlns="">
          <p:pic>
            <p:nvPicPr>
              <p:cNvPr id="78" name="墨迹 77"/>
            </p:nvPicPr>
            <p:blipFill>
              <a:blip r:embed="rId141"/>
            </p:blipFill>
            <p:spPr>
              <a:xfrm>
                <a:off x="9201150" y="2482850"/>
                <a:ext cx="196850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2" p14:bwMode="auto">
            <p14:nvContentPartPr>
              <p14:cNvPr id="79" name="墨迹 78"/>
              <p14:cNvContentPartPr/>
              <p14:nvPr/>
            </p14:nvContentPartPr>
            <p14:xfrm>
              <a:off x="9534525" y="2486025"/>
              <a:ext cx="222250" cy="171450"/>
            </p14:xfrm>
          </p:contentPart>
        </mc:Choice>
        <mc:Fallback xmlns="">
          <p:pic>
            <p:nvPicPr>
              <p:cNvPr id="79" name="墨迹 78"/>
            </p:nvPicPr>
            <p:blipFill>
              <a:blip r:embed="rId143"/>
            </p:blipFill>
            <p:spPr>
              <a:xfrm>
                <a:off x="9534525" y="2486025"/>
                <a:ext cx="22225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4" p14:bwMode="auto">
            <p14:nvContentPartPr>
              <p14:cNvPr id="80" name="墨迹 79"/>
              <p14:cNvContentPartPr/>
              <p14:nvPr/>
            </p14:nvContentPartPr>
            <p14:xfrm>
              <a:off x="9807575" y="2473325"/>
              <a:ext cx="95250" cy="180975"/>
            </p14:xfrm>
          </p:contentPart>
        </mc:Choice>
        <mc:Fallback xmlns="">
          <p:pic>
            <p:nvPicPr>
              <p:cNvPr id="80" name="墨迹 79"/>
            </p:nvPicPr>
            <p:blipFill>
              <a:blip r:embed="rId145"/>
            </p:blipFill>
            <p:spPr>
              <a:xfrm>
                <a:off x="9807575" y="2473325"/>
                <a:ext cx="95250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6" p14:bwMode="auto">
            <p14:nvContentPartPr>
              <p14:cNvPr id="81" name="墨迹 80"/>
              <p14:cNvContentPartPr/>
              <p14:nvPr/>
            </p14:nvContentPartPr>
            <p14:xfrm>
              <a:off x="9915525" y="2498725"/>
              <a:ext cx="260350" cy="142875"/>
            </p14:xfrm>
          </p:contentPart>
        </mc:Choice>
        <mc:Fallback xmlns="">
          <p:pic>
            <p:nvPicPr>
              <p:cNvPr id="81" name="墨迹 80"/>
            </p:nvPicPr>
            <p:blipFill>
              <a:blip r:embed="rId147"/>
            </p:blipFill>
            <p:spPr>
              <a:xfrm>
                <a:off x="9915525" y="2498725"/>
                <a:ext cx="260350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8" p14:bwMode="auto">
            <p14:nvContentPartPr>
              <p14:cNvPr id="82" name="墨迹 81"/>
              <p14:cNvContentPartPr/>
              <p14:nvPr/>
            </p14:nvContentPartPr>
            <p14:xfrm>
              <a:off x="10534650" y="1870075"/>
              <a:ext cx="342900" cy="390525"/>
            </p14:xfrm>
          </p:contentPart>
        </mc:Choice>
        <mc:Fallback xmlns="">
          <p:pic>
            <p:nvPicPr>
              <p:cNvPr id="82" name="墨迹 81"/>
            </p:nvPicPr>
            <p:blipFill>
              <a:blip r:embed="rId149"/>
            </p:blipFill>
            <p:spPr>
              <a:xfrm>
                <a:off x="10534650" y="1870075"/>
                <a:ext cx="342900" cy="390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0" p14:bwMode="auto">
            <p14:nvContentPartPr>
              <p14:cNvPr id="83" name="墨迹 82"/>
              <p14:cNvContentPartPr/>
              <p14:nvPr/>
            </p14:nvContentPartPr>
            <p14:xfrm>
              <a:off x="8978900" y="1422400"/>
              <a:ext cx="2054225" cy="1371600"/>
            </p14:xfrm>
          </p:contentPart>
        </mc:Choice>
        <mc:Fallback xmlns="">
          <p:pic>
            <p:nvPicPr>
              <p:cNvPr id="83" name="墨迹 82"/>
            </p:nvPicPr>
            <p:blipFill>
              <a:blip r:embed="rId151"/>
            </p:blipFill>
            <p:spPr>
              <a:xfrm>
                <a:off x="8978900" y="1422400"/>
                <a:ext cx="2054225" cy="137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2" p14:bwMode="auto">
            <p14:nvContentPartPr>
              <p14:cNvPr id="84" name="墨迹 83"/>
              <p14:cNvContentPartPr/>
              <p14:nvPr/>
            </p14:nvContentPartPr>
            <p14:xfrm>
              <a:off x="8791575" y="1279525"/>
              <a:ext cx="288925" cy="244475"/>
            </p14:xfrm>
          </p:contentPart>
        </mc:Choice>
        <mc:Fallback xmlns="">
          <p:pic>
            <p:nvPicPr>
              <p:cNvPr id="84" name="墨迹 83"/>
            </p:nvPicPr>
            <p:blipFill>
              <a:blip r:embed="rId153"/>
            </p:blipFill>
            <p:spPr>
              <a:xfrm>
                <a:off x="8791575" y="1279525"/>
                <a:ext cx="288925" cy="244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4" p14:bwMode="auto">
            <p14:nvContentPartPr>
              <p14:cNvPr id="85" name="墨迹 84"/>
              <p14:cNvContentPartPr/>
              <p14:nvPr/>
            </p14:nvContentPartPr>
            <p14:xfrm>
              <a:off x="8905875" y="1320800"/>
              <a:ext cx="57150" cy="161925"/>
            </p14:xfrm>
          </p:contentPart>
        </mc:Choice>
        <mc:Fallback xmlns="">
          <p:pic>
            <p:nvPicPr>
              <p:cNvPr id="85" name="墨迹 84"/>
            </p:nvPicPr>
            <p:blipFill>
              <a:blip r:embed="rId155"/>
            </p:blipFill>
            <p:spPr>
              <a:xfrm>
                <a:off x="8905875" y="1320800"/>
                <a:ext cx="57150" cy="161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6" p14:bwMode="auto">
            <p14:nvContentPartPr>
              <p14:cNvPr id="86" name="墨迹 85"/>
              <p14:cNvContentPartPr/>
              <p14:nvPr/>
            </p14:nvContentPartPr>
            <p14:xfrm>
              <a:off x="2514600" y="2981325"/>
              <a:ext cx="193675" cy="279400"/>
            </p14:xfrm>
          </p:contentPart>
        </mc:Choice>
        <mc:Fallback xmlns="">
          <p:pic>
            <p:nvPicPr>
              <p:cNvPr id="86" name="墨迹 85"/>
            </p:nvPicPr>
            <p:blipFill>
              <a:blip r:embed="rId157"/>
            </p:blipFill>
            <p:spPr>
              <a:xfrm>
                <a:off x="2514600" y="2981325"/>
                <a:ext cx="193675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8" p14:bwMode="auto">
            <p14:nvContentPartPr>
              <p14:cNvPr id="87" name="墨迹 86"/>
              <p14:cNvContentPartPr/>
              <p14:nvPr/>
            </p14:nvContentPartPr>
            <p14:xfrm>
              <a:off x="2816225" y="3057525"/>
              <a:ext cx="165100" cy="142875"/>
            </p14:xfrm>
          </p:contentPart>
        </mc:Choice>
        <mc:Fallback xmlns="">
          <p:pic>
            <p:nvPicPr>
              <p:cNvPr id="87" name="墨迹 86"/>
            </p:nvPicPr>
            <p:blipFill>
              <a:blip r:embed="rId159"/>
            </p:blipFill>
            <p:spPr>
              <a:xfrm>
                <a:off x="2816225" y="3057525"/>
                <a:ext cx="165100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0" p14:bwMode="auto">
            <p14:nvContentPartPr>
              <p14:cNvPr id="88" name="墨迹 87"/>
              <p14:cNvContentPartPr/>
              <p14:nvPr/>
            </p14:nvContentPartPr>
            <p14:xfrm>
              <a:off x="2847975" y="3009900"/>
              <a:ext cx="133350" cy="190500"/>
            </p14:xfrm>
          </p:contentPart>
        </mc:Choice>
        <mc:Fallback xmlns="">
          <p:pic>
            <p:nvPicPr>
              <p:cNvPr id="88" name="墨迹 87"/>
            </p:nvPicPr>
            <p:blipFill>
              <a:blip r:embed="rId161"/>
            </p:blipFill>
            <p:spPr>
              <a:xfrm>
                <a:off x="2847975" y="3009900"/>
                <a:ext cx="13335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2" p14:bwMode="auto">
            <p14:nvContentPartPr>
              <p14:cNvPr id="89" name="墨迹 88"/>
              <p14:cNvContentPartPr/>
              <p14:nvPr/>
            </p14:nvContentPartPr>
            <p14:xfrm>
              <a:off x="3006725" y="3009900"/>
              <a:ext cx="142875" cy="6350"/>
            </p14:xfrm>
          </p:contentPart>
        </mc:Choice>
        <mc:Fallback xmlns="">
          <p:pic>
            <p:nvPicPr>
              <p:cNvPr id="89" name="墨迹 88"/>
            </p:nvPicPr>
            <p:blipFill>
              <a:blip r:embed="rId163"/>
            </p:blipFill>
            <p:spPr>
              <a:xfrm>
                <a:off x="3006725" y="3009900"/>
                <a:ext cx="142875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4" p14:bwMode="auto">
            <p14:nvContentPartPr>
              <p14:cNvPr id="90" name="墨迹 89"/>
              <p14:cNvContentPartPr/>
              <p14:nvPr/>
            </p14:nvContentPartPr>
            <p14:xfrm>
              <a:off x="3089275" y="2949575"/>
              <a:ext cx="34925" cy="222250"/>
            </p14:xfrm>
          </p:contentPart>
        </mc:Choice>
        <mc:Fallback xmlns="">
          <p:pic>
            <p:nvPicPr>
              <p:cNvPr id="90" name="墨迹 89"/>
            </p:nvPicPr>
            <p:blipFill>
              <a:blip r:embed="rId165"/>
            </p:blipFill>
            <p:spPr>
              <a:xfrm>
                <a:off x="3089275" y="2949575"/>
                <a:ext cx="34925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6" p14:bwMode="auto">
            <p14:nvContentPartPr>
              <p14:cNvPr id="91" name="墨迹 90"/>
              <p14:cNvContentPartPr/>
              <p14:nvPr/>
            </p14:nvContentPartPr>
            <p14:xfrm>
              <a:off x="3187700" y="2835275"/>
              <a:ext cx="92075" cy="311150"/>
            </p14:xfrm>
          </p:contentPart>
        </mc:Choice>
        <mc:Fallback xmlns="">
          <p:pic>
            <p:nvPicPr>
              <p:cNvPr id="91" name="墨迹 90"/>
            </p:nvPicPr>
            <p:blipFill>
              <a:blip r:embed="rId167"/>
            </p:blipFill>
            <p:spPr>
              <a:xfrm>
                <a:off x="3187700" y="2835275"/>
                <a:ext cx="92075" cy="311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8" p14:bwMode="auto">
            <p14:nvContentPartPr>
              <p14:cNvPr id="92" name="墨迹 91"/>
              <p14:cNvContentPartPr/>
              <p14:nvPr/>
            </p14:nvContentPartPr>
            <p14:xfrm>
              <a:off x="3333750" y="2987675"/>
              <a:ext cx="63500" cy="12700"/>
            </p14:xfrm>
          </p:contentPart>
        </mc:Choice>
        <mc:Fallback xmlns="">
          <p:pic>
            <p:nvPicPr>
              <p:cNvPr id="92" name="墨迹 91"/>
            </p:nvPicPr>
            <p:blipFill>
              <a:blip r:embed="rId169"/>
            </p:blipFill>
            <p:spPr>
              <a:xfrm>
                <a:off x="3333750" y="2987675"/>
                <a:ext cx="635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0" p14:bwMode="auto">
            <p14:nvContentPartPr>
              <p14:cNvPr id="93" name="墨迹 92"/>
              <p14:cNvContentPartPr/>
              <p14:nvPr/>
            </p14:nvContentPartPr>
            <p14:xfrm>
              <a:off x="3365500" y="2901950"/>
              <a:ext cx="6350" cy="203200"/>
            </p14:xfrm>
          </p:contentPart>
        </mc:Choice>
        <mc:Fallback xmlns="">
          <p:pic>
            <p:nvPicPr>
              <p:cNvPr id="93" name="墨迹 92"/>
            </p:nvPicPr>
            <p:blipFill>
              <a:blip r:embed="rId171"/>
            </p:blipFill>
            <p:spPr>
              <a:xfrm>
                <a:off x="3365500" y="2901950"/>
                <a:ext cx="635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2" p14:bwMode="auto">
            <p14:nvContentPartPr>
              <p14:cNvPr id="94" name="墨迹 93"/>
              <p14:cNvContentPartPr/>
              <p14:nvPr/>
            </p14:nvContentPartPr>
            <p14:xfrm>
              <a:off x="3444875" y="2838450"/>
              <a:ext cx="152400" cy="203200"/>
            </p14:xfrm>
          </p:contentPart>
        </mc:Choice>
        <mc:Fallback xmlns="">
          <p:pic>
            <p:nvPicPr>
              <p:cNvPr id="94" name="墨迹 93"/>
            </p:nvPicPr>
            <p:blipFill>
              <a:blip r:embed="rId173"/>
            </p:blipFill>
            <p:spPr>
              <a:xfrm>
                <a:off x="3444875" y="2838450"/>
                <a:ext cx="15240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4" p14:bwMode="auto">
            <p14:nvContentPartPr>
              <p14:cNvPr id="95" name="墨迹 94"/>
              <p14:cNvContentPartPr/>
              <p14:nvPr/>
            </p14:nvContentPartPr>
            <p14:xfrm>
              <a:off x="3756025" y="2863850"/>
              <a:ext cx="168275" cy="47625"/>
            </p14:xfrm>
          </p:contentPart>
        </mc:Choice>
        <mc:Fallback xmlns="">
          <p:pic>
            <p:nvPicPr>
              <p:cNvPr id="95" name="墨迹 94"/>
            </p:nvPicPr>
            <p:blipFill>
              <a:blip r:embed="rId175"/>
            </p:blipFill>
            <p:spPr>
              <a:xfrm>
                <a:off x="3756025" y="2863850"/>
                <a:ext cx="168275" cy="47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6" p14:bwMode="auto">
            <p14:nvContentPartPr>
              <p14:cNvPr id="96" name="墨迹 95"/>
              <p14:cNvContentPartPr/>
              <p14:nvPr/>
            </p14:nvContentPartPr>
            <p14:xfrm>
              <a:off x="4070350" y="2730500"/>
              <a:ext cx="171450" cy="234950"/>
            </p14:xfrm>
          </p:contentPart>
        </mc:Choice>
        <mc:Fallback xmlns="">
          <p:pic>
            <p:nvPicPr>
              <p:cNvPr id="96" name="墨迹 95"/>
            </p:nvPicPr>
            <p:blipFill>
              <a:blip r:embed="rId177"/>
            </p:blipFill>
            <p:spPr>
              <a:xfrm>
                <a:off x="4070350" y="2730500"/>
                <a:ext cx="171450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8" p14:bwMode="auto">
            <p14:nvContentPartPr>
              <p14:cNvPr id="97" name="墨迹 96"/>
              <p14:cNvContentPartPr/>
              <p14:nvPr/>
            </p14:nvContentPartPr>
            <p14:xfrm>
              <a:off x="4108450" y="2717800"/>
              <a:ext cx="98425" cy="22225"/>
            </p14:xfrm>
          </p:contentPart>
        </mc:Choice>
        <mc:Fallback xmlns="">
          <p:pic>
            <p:nvPicPr>
              <p:cNvPr id="97" name="墨迹 96"/>
            </p:nvPicPr>
            <p:blipFill>
              <a:blip r:embed="rId179"/>
            </p:blipFill>
            <p:spPr>
              <a:xfrm>
                <a:off x="4108450" y="2717800"/>
                <a:ext cx="98425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0" p14:bwMode="auto">
            <p14:nvContentPartPr>
              <p14:cNvPr id="98" name="墨迹 97"/>
              <p14:cNvContentPartPr/>
              <p14:nvPr/>
            </p14:nvContentPartPr>
            <p14:xfrm>
              <a:off x="4102100" y="2816225"/>
              <a:ext cx="168275" cy="19050"/>
            </p14:xfrm>
          </p:contentPart>
        </mc:Choice>
        <mc:Fallback xmlns="">
          <p:pic>
            <p:nvPicPr>
              <p:cNvPr id="98" name="墨迹 97"/>
            </p:nvPicPr>
            <p:blipFill>
              <a:blip r:embed="rId181"/>
            </p:blipFill>
            <p:spPr>
              <a:xfrm>
                <a:off x="4102100" y="2816225"/>
                <a:ext cx="168275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2" p14:bwMode="auto">
            <p14:nvContentPartPr>
              <p14:cNvPr id="99" name="墨迹 98"/>
              <p14:cNvContentPartPr/>
              <p14:nvPr/>
            </p14:nvContentPartPr>
            <p14:xfrm>
              <a:off x="4349750" y="2813050"/>
              <a:ext cx="98425" cy="9525"/>
            </p14:xfrm>
          </p:contentPart>
        </mc:Choice>
        <mc:Fallback xmlns="">
          <p:pic>
            <p:nvPicPr>
              <p:cNvPr id="99" name="墨迹 98"/>
            </p:nvPicPr>
            <p:blipFill>
              <a:blip r:embed="rId183"/>
            </p:blipFill>
            <p:spPr>
              <a:xfrm>
                <a:off x="4349750" y="2813050"/>
                <a:ext cx="98425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4" p14:bwMode="auto">
            <p14:nvContentPartPr>
              <p14:cNvPr id="100" name="墨迹 99"/>
              <p14:cNvContentPartPr/>
              <p14:nvPr/>
            </p14:nvContentPartPr>
            <p14:xfrm>
              <a:off x="4346575" y="2851150"/>
              <a:ext cx="101600" cy="19050"/>
            </p14:xfrm>
          </p:contentPart>
        </mc:Choice>
        <mc:Fallback xmlns="">
          <p:pic>
            <p:nvPicPr>
              <p:cNvPr id="100" name="墨迹 99"/>
            </p:nvPicPr>
            <p:blipFill>
              <a:blip r:embed="rId185"/>
            </p:blipFill>
            <p:spPr>
              <a:xfrm>
                <a:off x="4346575" y="2851150"/>
                <a:ext cx="10160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6" p14:bwMode="auto">
            <p14:nvContentPartPr>
              <p14:cNvPr id="101" name="墨迹 100"/>
              <p14:cNvContentPartPr/>
              <p14:nvPr/>
            </p14:nvContentPartPr>
            <p14:xfrm>
              <a:off x="4403725" y="2720975"/>
              <a:ext cx="120650" cy="149225"/>
            </p14:xfrm>
          </p:contentPart>
        </mc:Choice>
        <mc:Fallback xmlns="">
          <p:pic>
            <p:nvPicPr>
              <p:cNvPr id="101" name="墨迹 100"/>
            </p:nvPicPr>
            <p:blipFill>
              <a:blip r:embed="rId187"/>
            </p:blipFill>
            <p:spPr>
              <a:xfrm>
                <a:off x="4403725" y="2720975"/>
                <a:ext cx="120650" cy="149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8" p14:bwMode="auto">
            <p14:nvContentPartPr>
              <p14:cNvPr id="102" name="墨迹 101"/>
              <p14:cNvContentPartPr/>
              <p14:nvPr/>
            </p14:nvContentPartPr>
            <p14:xfrm>
              <a:off x="4591050" y="2774950"/>
              <a:ext cx="238125" cy="180975"/>
            </p14:xfrm>
          </p:contentPart>
        </mc:Choice>
        <mc:Fallback xmlns="">
          <p:pic>
            <p:nvPicPr>
              <p:cNvPr id="102" name="墨迹 101"/>
            </p:nvPicPr>
            <p:blipFill>
              <a:blip r:embed="rId189"/>
            </p:blipFill>
            <p:spPr>
              <a:xfrm>
                <a:off x="4591050" y="2774950"/>
                <a:ext cx="238125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0" p14:bwMode="auto">
            <p14:nvContentPartPr>
              <p14:cNvPr id="103" name="墨迹 102"/>
              <p14:cNvContentPartPr/>
              <p14:nvPr/>
            </p14:nvContentPartPr>
            <p14:xfrm>
              <a:off x="4848225" y="2768600"/>
              <a:ext cx="88900" cy="184150"/>
            </p14:xfrm>
          </p:contentPart>
        </mc:Choice>
        <mc:Fallback xmlns="">
          <p:pic>
            <p:nvPicPr>
              <p:cNvPr id="103" name="墨迹 102"/>
            </p:nvPicPr>
            <p:blipFill>
              <a:blip r:embed="rId191"/>
            </p:blipFill>
            <p:spPr>
              <a:xfrm>
                <a:off x="4848225" y="2768600"/>
                <a:ext cx="88900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2" p14:bwMode="auto">
            <p14:nvContentPartPr>
              <p14:cNvPr id="104" name="墨迹 103"/>
              <p14:cNvContentPartPr/>
              <p14:nvPr/>
            </p14:nvContentPartPr>
            <p14:xfrm>
              <a:off x="4956175" y="2759075"/>
              <a:ext cx="263525" cy="180975"/>
            </p14:xfrm>
          </p:contentPart>
        </mc:Choice>
        <mc:Fallback xmlns="">
          <p:pic>
            <p:nvPicPr>
              <p:cNvPr id="104" name="墨迹 103"/>
            </p:nvPicPr>
            <p:blipFill>
              <a:blip r:embed="rId193"/>
            </p:blipFill>
            <p:spPr>
              <a:xfrm>
                <a:off x="4956175" y="2759075"/>
                <a:ext cx="263525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4" p14:bwMode="auto">
            <p14:nvContentPartPr>
              <p14:cNvPr id="105" name="墨迹 104"/>
              <p14:cNvContentPartPr/>
              <p14:nvPr/>
            </p14:nvContentPartPr>
            <p14:xfrm>
              <a:off x="4921250" y="2787650"/>
              <a:ext cx="107950" cy="152400"/>
            </p14:xfrm>
          </p:contentPart>
        </mc:Choice>
        <mc:Fallback xmlns="">
          <p:pic>
            <p:nvPicPr>
              <p:cNvPr id="105" name="墨迹 104"/>
            </p:nvPicPr>
            <p:blipFill>
              <a:blip r:embed="rId195"/>
            </p:blipFill>
            <p:spPr>
              <a:xfrm>
                <a:off x="4921250" y="2787650"/>
                <a:ext cx="10795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6" p14:bwMode="auto">
            <p14:nvContentPartPr>
              <p14:cNvPr id="106" name="墨迹 105"/>
              <p14:cNvContentPartPr/>
              <p14:nvPr/>
            </p14:nvContentPartPr>
            <p14:xfrm>
              <a:off x="4965700" y="1666875"/>
              <a:ext cx="136525" cy="130175"/>
            </p14:xfrm>
          </p:contentPart>
        </mc:Choice>
        <mc:Fallback xmlns="">
          <p:pic>
            <p:nvPicPr>
              <p:cNvPr id="106" name="墨迹 105"/>
            </p:nvPicPr>
            <p:blipFill>
              <a:blip r:embed="rId197"/>
            </p:blipFill>
            <p:spPr>
              <a:xfrm>
                <a:off x="4965700" y="1666875"/>
                <a:ext cx="136525" cy="130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8" p14:bwMode="auto">
            <p14:nvContentPartPr>
              <p14:cNvPr id="107" name="墨迹 106"/>
              <p14:cNvContentPartPr/>
              <p14:nvPr/>
            </p14:nvContentPartPr>
            <p14:xfrm>
              <a:off x="4968875" y="1619250"/>
              <a:ext cx="127000" cy="225425"/>
            </p14:xfrm>
          </p:contentPart>
        </mc:Choice>
        <mc:Fallback xmlns="">
          <p:pic>
            <p:nvPicPr>
              <p:cNvPr id="107" name="墨迹 106"/>
            </p:nvPicPr>
            <p:blipFill>
              <a:blip r:embed="rId199"/>
            </p:blipFill>
            <p:spPr>
              <a:xfrm>
                <a:off x="4968875" y="1619250"/>
                <a:ext cx="127000" cy="225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0" p14:bwMode="auto">
            <p14:nvContentPartPr>
              <p14:cNvPr id="108" name="墨迹 107"/>
              <p14:cNvContentPartPr/>
              <p14:nvPr/>
            </p14:nvContentPartPr>
            <p14:xfrm>
              <a:off x="5143500" y="1660525"/>
              <a:ext cx="98425" cy="9525"/>
            </p14:xfrm>
          </p:contentPart>
        </mc:Choice>
        <mc:Fallback xmlns="">
          <p:pic>
            <p:nvPicPr>
              <p:cNvPr id="108" name="墨迹 107"/>
            </p:nvPicPr>
            <p:blipFill>
              <a:blip r:embed="rId201"/>
            </p:blipFill>
            <p:spPr>
              <a:xfrm>
                <a:off x="5143500" y="1660525"/>
                <a:ext cx="98425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2" p14:bwMode="auto">
            <p14:nvContentPartPr>
              <p14:cNvPr id="109" name="墨迹 108"/>
              <p14:cNvContentPartPr/>
              <p14:nvPr/>
            </p14:nvContentPartPr>
            <p14:xfrm>
              <a:off x="5197475" y="1606550"/>
              <a:ext cx="12700" cy="174625"/>
            </p14:xfrm>
          </p:contentPart>
        </mc:Choice>
        <mc:Fallback xmlns="">
          <p:pic>
            <p:nvPicPr>
              <p:cNvPr id="109" name="墨迹 108"/>
            </p:nvPicPr>
            <p:blipFill>
              <a:blip r:embed="rId203"/>
            </p:blipFill>
            <p:spPr>
              <a:xfrm>
                <a:off x="5197475" y="1606550"/>
                <a:ext cx="12700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4" p14:bwMode="auto">
            <p14:nvContentPartPr>
              <p14:cNvPr id="110" name="墨迹 109"/>
              <p14:cNvContentPartPr/>
              <p14:nvPr/>
            </p14:nvContentPartPr>
            <p14:xfrm>
              <a:off x="5267325" y="1463675"/>
              <a:ext cx="76200" cy="279400"/>
            </p14:xfrm>
          </p:contentPart>
        </mc:Choice>
        <mc:Fallback xmlns="">
          <p:pic>
            <p:nvPicPr>
              <p:cNvPr id="110" name="墨迹 109"/>
            </p:nvPicPr>
            <p:blipFill>
              <a:blip r:embed="rId205"/>
            </p:blipFill>
            <p:spPr>
              <a:xfrm>
                <a:off x="5267325" y="1463675"/>
                <a:ext cx="76200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6" p14:bwMode="auto">
            <p14:nvContentPartPr>
              <p14:cNvPr id="111" name="墨迹 110"/>
              <p14:cNvContentPartPr/>
              <p14:nvPr/>
            </p14:nvContentPartPr>
            <p14:xfrm>
              <a:off x="5384800" y="1612900"/>
              <a:ext cx="95250" cy="19050"/>
            </p14:xfrm>
          </p:contentPart>
        </mc:Choice>
        <mc:Fallback xmlns="">
          <p:pic>
            <p:nvPicPr>
              <p:cNvPr id="111" name="墨迹 110"/>
            </p:nvPicPr>
            <p:blipFill>
              <a:blip r:embed="rId207"/>
            </p:blipFill>
            <p:spPr>
              <a:xfrm>
                <a:off x="5384800" y="1612900"/>
                <a:ext cx="952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8" p14:bwMode="auto">
            <p14:nvContentPartPr>
              <p14:cNvPr id="112" name="墨迹 111"/>
              <p14:cNvContentPartPr/>
              <p14:nvPr/>
            </p14:nvContentPartPr>
            <p14:xfrm>
              <a:off x="5429250" y="1530350"/>
              <a:ext cx="12700" cy="215900"/>
            </p14:xfrm>
          </p:contentPart>
        </mc:Choice>
        <mc:Fallback xmlns="">
          <p:pic>
            <p:nvPicPr>
              <p:cNvPr id="112" name="墨迹 111"/>
            </p:nvPicPr>
            <p:blipFill>
              <a:blip r:embed="rId209"/>
            </p:blipFill>
            <p:spPr>
              <a:xfrm>
                <a:off x="5429250" y="1530350"/>
                <a:ext cx="12700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0" p14:bwMode="auto">
            <p14:nvContentPartPr>
              <p14:cNvPr id="113" name="墨迹 112"/>
              <p14:cNvContentPartPr/>
              <p14:nvPr/>
            </p14:nvContentPartPr>
            <p14:xfrm>
              <a:off x="5543550" y="1562100"/>
              <a:ext cx="142875" cy="171450"/>
            </p14:xfrm>
          </p:contentPart>
        </mc:Choice>
        <mc:Fallback xmlns="">
          <p:pic>
            <p:nvPicPr>
              <p:cNvPr id="113" name="墨迹 112"/>
            </p:nvPicPr>
            <p:blipFill>
              <a:blip r:embed="rId211"/>
            </p:blipFill>
            <p:spPr>
              <a:xfrm>
                <a:off x="5543550" y="1562100"/>
                <a:ext cx="142875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2" p14:bwMode="auto">
            <p14:nvContentPartPr>
              <p14:cNvPr id="114" name="墨迹 113"/>
              <p14:cNvContentPartPr/>
              <p14:nvPr/>
            </p14:nvContentPartPr>
            <p14:xfrm>
              <a:off x="5127625" y="1933575"/>
              <a:ext cx="117475" cy="200025"/>
            </p14:xfrm>
          </p:contentPart>
        </mc:Choice>
        <mc:Fallback xmlns="">
          <p:pic>
            <p:nvPicPr>
              <p:cNvPr id="114" name="墨迹 113"/>
            </p:nvPicPr>
            <p:blipFill>
              <a:blip r:embed="rId213"/>
            </p:blipFill>
            <p:spPr>
              <a:xfrm>
                <a:off x="5127625" y="1933575"/>
                <a:ext cx="117475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4" p14:bwMode="auto">
            <p14:nvContentPartPr>
              <p14:cNvPr id="115" name="墨迹 114"/>
              <p14:cNvContentPartPr/>
              <p14:nvPr/>
            </p14:nvContentPartPr>
            <p14:xfrm>
              <a:off x="5149850" y="1927225"/>
              <a:ext cx="114300" cy="15875"/>
            </p14:xfrm>
          </p:contentPart>
        </mc:Choice>
        <mc:Fallback xmlns="">
          <p:pic>
            <p:nvPicPr>
              <p:cNvPr id="115" name="墨迹 114"/>
            </p:nvPicPr>
            <p:blipFill>
              <a:blip r:embed="rId215"/>
            </p:blipFill>
            <p:spPr>
              <a:xfrm>
                <a:off x="5149850" y="1927225"/>
                <a:ext cx="114300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6" p14:bwMode="auto">
            <p14:nvContentPartPr>
              <p14:cNvPr id="116" name="墨迹 115"/>
              <p14:cNvContentPartPr/>
              <p14:nvPr/>
            </p14:nvContentPartPr>
            <p14:xfrm>
              <a:off x="5146675" y="2003425"/>
              <a:ext cx="114300" cy="53975"/>
            </p14:xfrm>
          </p:contentPart>
        </mc:Choice>
        <mc:Fallback xmlns="">
          <p:pic>
            <p:nvPicPr>
              <p:cNvPr id="116" name="墨迹 115"/>
            </p:nvPicPr>
            <p:blipFill>
              <a:blip r:embed="rId217"/>
            </p:blipFill>
            <p:spPr>
              <a:xfrm>
                <a:off x="5146675" y="2003425"/>
                <a:ext cx="114300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8" p14:bwMode="auto">
            <p14:nvContentPartPr>
              <p14:cNvPr id="117" name="墨迹 116"/>
              <p14:cNvContentPartPr/>
              <p14:nvPr/>
            </p14:nvContentPartPr>
            <p14:xfrm>
              <a:off x="5305425" y="1965325"/>
              <a:ext cx="82550" cy="6350"/>
            </p14:xfrm>
          </p:contentPart>
        </mc:Choice>
        <mc:Fallback xmlns="">
          <p:pic>
            <p:nvPicPr>
              <p:cNvPr id="117" name="墨迹 116"/>
            </p:nvPicPr>
            <p:blipFill>
              <a:blip r:embed="rId219"/>
            </p:blipFill>
            <p:spPr>
              <a:xfrm>
                <a:off x="5305425" y="1965325"/>
                <a:ext cx="825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0" p14:bwMode="auto">
            <p14:nvContentPartPr>
              <p14:cNvPr id="118" name="墨迹 117"/>
              <p14:cNvContentPartPr/>
              <p14:nvPr/>
            </p14:nvContentPartPr>
            <p14:xfrm>
              <a:off x="5299075" y="1981200"/>
              <a:ext cx="111125" cy="15875"/>
            </p14:xfrm>
          </p:contentPart>
        </mc:Choice>
        <mc:Fallback xmlns="">
          <p:pic>
            <p:nvPicPr>
              <p:cNvPr id="118" name="墨迹 117"/>
            </p:nvPicPr>
            <p:blipFill>
              <a:blip r:embed="rId221"/>
            </p:blipFill>
            <p:spPr>
              <a:xfrm>
                <a:off x="5299075" y="1981200"/>
                <a:ext cx="111125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2" p14:bwMode="auto">
            <p14:nvContentPartPr>
              <p14:cNvPr id="119" name="墨迹 118"/>
              <p14:cNvContentPartPr/>
              <p14:nvPr/>
            </p14:nvContentPartPr>
            <p14:xfrm>
              <a:off x="5327650" y="1885950"/>
              <a:ext cx="104775" cy="231775"/>
            </p14:xfrm>
          </p:contentPart>
        </mc:Choice>
        <mc:Fallback xmlns="">
          <p:pic>
            <p:nvPicPr>
              <p:cNvPr id="119" name="墨迹 118"/>
            </p:nvPicPr>
            <p:blipFill>
              <a:blip r:embed="rId223"/>
            </p:blipFill>
            <p:spPr>
              <a:xfrm>
                <a:off x="5327650" y="1885950"/>
                <a:ext cx="104775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4" p14:bwMode="auto">
            <p14:nvContentPartPr>
              <p14:cNvPr id="120" name="墨迹 119"/>
              <p14:cNvContentPartPr/>
              <p14:nvPr/>
            </p14:nvContentPartPr>
            <p14:xfrm>
              <a:off x="5562600" y="1847850"/>
              <a:ext cx="76200" cy="123825"/>
            </p14:xfrm>
          </p:contentPart>
        </mc:Choice>
        <mc:Fallback xmlns="">
          <p:pic>
            <p:nvPicPr>
              <p:cNvPr id="120" name="墨迹 119"/>
            </p:nvPicPr>
            <p:blipFill>
              <a:blip r:embed="rId225"/>
            </p:blipFill>
            <p:spPr>
              <a:xfrm>
                <a:off x="5562600" y="1847850"/>
                <a:ext cx="76200" cy="123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6" p14:bwMode="auto">
            <p14:nvContentPartPr>
              <p14:cNvPr id="121" name="墨迹 120"/>
              <p14:cNvContentPartPr/>
              <p14:nvPr/>
            </p14:nvContentPartPr>
            <p14:xfrm>
              <a:off x="5695950" y="1797050"/>
              <a:ext cx="9525" cy="171450"/>
            </p14:xfrm>
          </p:contentPart>
        </mc:Choice>
        <mc:Fallback xmlns="">
          <p:pic>
            <p:nvPicPr>
              <p:cNvPr id="121" name="墨迹 120"/>
            </p:nvPicPr>
            <p:blipFill>
              <a:blip r:embed="rId227"/>
            </p:blipFill>
            <p:spPr>
              <a:xfrm>
                <a:off x="5695950" y="1797050"/>
                <a:ext cx="9525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8" p14:bwMode="auto">
            <p14:nvContentPartPr>
              <p14:cNvPr id="122" name="墨迹 121"/>
              <p14:cNvContentPartPr/>
              <p14:nvPr/>
            </p14:nvContentPartPr>
            <p14:xfrm>
              <a:off x="5699125" y="1676400"/>
              <a:ext cx="450850" cy="222250"/>
            </p14:xfrm>
          </p:contentPart>
        </mc:Choice>
        <mc:Fallback xmlns="">
          <p:pic>
            <p:nvPicPr>
              <p:cNvPr id="122" name="墨迹 121"/>
            </p:nvPicPr>
            <p:blipFill>
              <a:blip r:embed="rId229"/>
            </p:blipFill>
            <p:spPr>
              <a:xfrm>
                <a:off x="5699125" y="1676400"/>
                <a:ext cx="450850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0" p14:bwMode="auto">
            <p14:nvContentPartPr>
              <p14:cNvPr id="123" name="墨迹 122"/>
              <p14:cNvContentPartPr/>
              <p14:nvPr/>
            </p14:nvContentPartPr>
            <p14:xfrm>
              <a:off x="5749925" y="1895475"/>
              <a:ext cx="333375" cy="57150"/>
            </p14:xfrm>
          </p:contentPart>
        </mc:Choice>
        <mc:Fallback xmlns="">
          <p:pic>
            <p:nvPicPr>
              <p:cNvPr id="123" name="墨迹 122"/>
            </p:nvPicPr>
            <p:blipFill>
              <a:blip r:embed="rId231"/>
            </p:blipFill>
            <p:spPr>
              <a:xfrm>
                <a:off x="5749925" y="1895475"/>
                <a:ext cx="333375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2" p14:bwMode="auto">
            <p14:nvContentPartPr>
              <p14:cNvPr id="124" name="墨迹 123"/>
              <p14:cNvContentPartPr/>
              <p14:nvPr/>
            </p14:nvContentPartPr>
            <p14:xfrm>
              <a:off x="5546725" y="1958975"/>
              <a:ext cx="184150" cy="168275"/>
            </p14:xfrm>
          </p:contentPart>
        </mc:Choice>
        <mc:Fallback xmlns="">
          <p:pic>
            <p:nvPicPr>
              <p:cNvPr id="124" name="墨迹 123"/>
            </p:nvPicPr>
            <p:blipFill>
              <a:blip r:embed="rId233"/>
            </p:blipFill>
            <p:spPr>
              <a:xfrm>
                <a:off x="5546725" y="1958975"/>
                <a:ext cx="184150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4" p14:bwMode="auto">
            <p14:nvContentPartPr>
              <p14:cNvPr id="125" name="墨迹 124"/>
              <p14:cNvContentPartPr/>
              <p14:nvPr/>
            </p14:nvContentPartPr>
            <p14:xfrm>
              <a:off x="5403850" y="1905000"/>
              <a:ext cx="117475" cy="269875"/>
            </p14:xfrm>
          </p:contentPart>
        </mc:Choice>
        <mc:Fallback xmlns="">
          <p:pic>
            <p:nvPicPr>
              <p:cNvPr id="125" name="墨迹 124"/>
            </p:nvPicPr>
            <p:blipFill>
              <a:blip r:embed="rId235"/>
            </p:blipFill>
            <p:spPr>
              <a:xfrm>
                <a:off x="5403850" y="1905000"/>
                <a:ext cx="117475" cy="269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6" p14:bwMode="auto">
            <p14:nvContentPartPr>
              <p14:cNvPr id="126" name="墨迹 125"/>
              <p14:cNvContentPartPr/>
              <p14:nvPr/>
            </p14:nvContentPartPr>
            <p14:xfrm>
              <a:off x="5441950" y="2136775"/>
              <a:ext cx="101600" cy="454025"/>
            </p14:xfrm>
          </p:contentPart>
        </mc:Choice>
        <mc:Fallback xmlns="">
          <p:pic>
            <p:nvPicPr>
              <p:cNvPr id="126" name="墨迹 125"/>
            </p:nvPicPr>
            <p:blipFill>
              <a:blip r:embed="rId237"/>
            </p:blipFill>
            <p:spPr>
              <a:xfrm>
                <a:off x="5441950" y="2136775"/>
                <a:ext cx="101600" cy="454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8" p14:bwMode="auto">
            <p14:nvContentPartPr>
              <p14:cNvPr id="127" name="墨迹 126"/>
              <p14:cNvContentPartPr/>
              <p14:nvPr/>
            </p14:nvContentPartPr>
            <p14:xfrm>
              <a:off x="5600700" y="2178050"/>
              <a:ext cx="79375" cy="165100"/>
            </p14:xfrm>
          </p:contentPart>
        </mc:Choice>
        <mc:Fallback xmlns="">
          <p:pic>
            <p:nvPicPr>
              <p:cNvPr id="127" name="墨迹 126"/>
            </p:nvPicPr>
            <p:blipFill>
              <a:blip r:embed="rId239"/>
            </p:blipFill>
            <p:spPr>
              <a:xfrm>
                <a:off x="5600700" y="2178050"/>
                <a:ext cx="79375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0" p14:bwMode="auto">
            <p14:nvContentPartPr>
              <p14:cNvPr id="128" name="墨迹 127"/>
              <p14:cNvContentPartPr/>
              <p14:nvPr/>
            </p14:nvContentPartPr>
            <p14:xfrm>
              <a:off x="5724525" y="2178050"/>
              <a:ext cx="450850" cy="165100"/>
            </p14:xfrm>
          </p:contentPart>
        </mc:Choice>
        <mc:Fallback xmlns="">
          <p:pic>
            <p:nvPicPr>
              <p:cNvPr id="128" name="墨迹 127"/>
            </p:nvPicPr>
            <p:blipFill>
              <a:blip r:embed="rId241"/>
            </p:blipFill>
            <p:spPr>
              <a:xfrm>
                <a:off x="5724525" y="2178050"/>
                <a:ext cx="45085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2" p14:bwMode="auto">
            <p14:nvContentPartPr>
              <p14:cNvPr id="129" name="墨迹 128"/>
              <p14:cNvContentPartPr/>
              <p14:nvPr/>
            </p14:nvContentPartPr>
            <p14:xfrm>
              <a:off x="5759450" y="2105025"/>
              <a:ext cx="361950" cy="260350"/>
            </p14:xfrm>
          </p:contentPart>
        </mc:Choice>
        <mc:Fallback xmlns="">
          <p:pic>
            <p:nvPicPr>
              <p:cNvPr id="129" name="墨迹 128"/>
            </p:nvPicPr>
            <p:blipFill>
              <a:blip r:embed="rId243"/>
            </p:blipFill>
            <p:spPr>
              <a:xfrm>
                <a:off x="5759450" y="2105025"/>
                <a:ext cx="361950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4" p14:bwMode="auto">
            <p14:nvContentPartPr>
              <p14:cNvPr id="130" name="墨迹 129"/>
              <p14:cNvContentPartPr/>
              <p14:nvPr/>
            </p14:nvContentPartPr>
            <p14:xfrm>
              <a:off x="5591175" y="2498725"/>
              <a:ext cx="111125" cy="139700"/>
            </p14:xfrm>
          </p:contentPart>
        </mc:Choice>
        <mc:Fallback xmlns="">
          <p:pic>
            <p:nvPicPr>
              <p:cNvPr id="130" name="墨迹 129"/>
            </p:nvPicPr>
            <p:blipFill>
              <a:blip r:embed="rId245"/>
            </p:blipFill>
            <p:spPr>
              <a:xfrm>
                <a:off x="5591175" y="2498725"/>
                <a:ext cx="111125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6" p14:bwMode="auto">
            <p14:nvContentPartPr>
              <p14:cNvPr id="131" name="墨迹 130"/>
              <p14:cNvContentPartPr/>
              <p14:nvPr/>
            </p14:nvContentPartPr>
            <p14:xfrm>
              <a:off x="5740400" y="2476500"/>
              <a:ext cx="12700" cy="193675"/>
            </p14:xfrm>
          </p:contentPart>
        </mc:Choice>
        <mc:Fallback xmlns="">
          <p:pic>
            <p:nvPicPr>
              <p:cNvPr id="131" name="墨迹 130"/>
            </p:nvPicPr>
            <p:blipFill>
              <a:blip r:embed="rId247"/>
            </p:blipFill>
            <p:spPr>
              <a:xfrm>
                <a:off x="5740400" y="2476500"/>
                <a:ext cx="12700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8" p14:bwMode="auto">
            <p14:nvContentPartPr>
              <p14:cNvPr id="132" name="墨迹 131"/>
              <p14:cNvContentPartPr/>
              <p14:nvPr/>
            </p14:nvContentPartPr>
            <p14:xfrm>
              <a:off x="5740400" y="2384425"/>
              <a:ext cx="444500" cy="241300"/>
            </p14:xfrm>
          </p:contentPart>
        </mc:Choice>
        <mc:Fallback xmlns="">
          <p:pic>
            <p:nvPicPr>
              <p:cNvPr id="132" name="墨迹 131"/>
            </p:nvPicPr>
            <p:blipFill>
              <a:blip r:embed="rId249"/>
            </p:blipFill>
            <p:spPr>
              <a:xfrm>
                <a:off x="5740400" y="2384425"/>
                <a:ext cx="444500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0" p14:bwMode="auto">
            <p14:nvContentPartPr>
              <p14:cNvPr id="133" name="墨迹 132"/>
              <p14:cNvContentPartPr/>
              <p14:nvPr/>
            </p14:nvContentPartPr>
            <p14:xfrm>
              <a:off x="5759450" y="2568575"/>
              <a:ext cx="431800" cy="73025"/>
            </p14:xfrm>
          </p:contentPart>
        </mc:Choice>
        <mc:Fallback xmlns="">
          <p:pic>
            <p:nvPicPr>
              <p:cNvPr id="133" name="墨迹 132"/>
            </p:nvPicPr>
            <p:blipFill>
              <a:blip r:embed="rId251"/>
            </p:blipFill>
            <p:spPr>
              <a:xfrm>
                <a:off x="5759450" y="2568575"/>
                <a:ext cx="431800" cy="73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2" p14:bwMode="auto">
            <p14:nvContentPartPr>
              <p14:cNvPr id="134" name="墨迹 133"/>
              <p14:cNvContentPartPr/>
              <p14:nvPr/>
            </p14:nvContentPartPr>
            <p14:xfrm>
              <a:off x="5613400" y="2784475"/>
              <a:ext cx="127000" cy="107950"/>
            </p14:xfrm>
          </p:contentPart>
        </mc:Choice>
        <mc:Fallback xmlns="">
          <p:pic>
            <p:nvPicPr>
              <p:cNvPr id="134" name="墨迹 133"/>
            </p:nvPicPr>
            <p:blipFill>
              <a:blip r:embed="rId253"/>
            </p:blipFill>
            <p:spPr>
              <a:xfrm>
                <a:off x="5613400" y="2784475"/>
                <a:ext cx="12700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4" p14:bwMode="auto">
            <p14:nvContentPartPr>
              <p14:cNvPr id="135" name="墨迹 134"/>
              <p14:cNvContentPartPr/>
              <p14:nvPr/>
            </p14:nvContentPartPr>
            <p14:xfrm>
              <a:off x="5600700" y="2746375"/>
              <a:ext cx="117475" cy="209550"/>
            </p14:xfrm>
          </p:contentPart>
        </mc:Choice>
        <mc:Fallback xmlns="">
          <p:pic>
            <p:nvPicPr>
              <p:cNvPr id="135" name="墨迹 134"/>
            </p:nvPicPr>
            <p:blipFill>
              <a:blip r:embed="rId255"/>
            </p:blipFill>
            <p:spPr>
              <a:xfrm>
                <a:off x="5600700" y="2746375"/>
                <a:ext cx="117475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6" p14:bwMode="auto">
            <p14:nvContentPartPr>
              <p14:cNvPr id="136" name="墨迹 135"/>
              <p14:cNvContentPartPr/>
              <p14:nvPr/>
            </p14:nvContentPartPr>
            <p14:xfrm>
              <a:off x="5848350" y="2727325"/>
              <a:ext cx="12700" cy="225425"/>
            </p14:xfrm>
          </p:contentPart>
        </mc:Choice>
        <mc:Fallback xmlns="">
          <p:pic>
            <p:nvPicPr>
              <p:cNvPr id="136" name="墨迹 135"/>
            </p:nvPicPr>
            <p:blipFill>
              <a:blip r:embed="rId257"/>
            </p:blipFill>
            <p:spPr>
              <a:xfrm>
                <a:off x="5848350" y="2727325"/>
                <a:ext cx="12700" cy="225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8" p14:bwMode="auto">
            <p14:nvContentPartPr>
              <p14:cNvPr id="137" name="墨迹 136"/>
              <p14:cNvContentPartPr/>
              <p14:nvPr/>
            </p14:nvContentPartPr>
            <p14:xfrm>
              <a:off x="5835650" y="2647950"/>
              <a:ext cx="282575" cy="295275"/>
            </p14:xfrm>
          </p:contentPart>
        </mc:Choice>
        <mc:Fallback xmlns="">
          <p:pic>
            <p:nvPicPr>
              <p:cNvPr id="137" name="墨迹 136"/>
            </p:nvPicPr>
            <p:blipFill>
              <a:blip r:embed="rId259"/>
            </p:blipFill>
            <p:spPr>
              <a:xfrm>
                <a:off x="5835650" y="2647950"/>
                <a:ext cx="282575" cy="295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0" p14:bwMode="auto">
            <p14:nvContentPartPr>
              <p14:cNvPr id="138" name="墨迹 137"/>
              <p14:cNvContentPartPr/>
              <p14:nvPr/>
            </p14:nvContentPartPr>
            <p14:xfrm>
              <a:off x="5867400" y="2863850"/>
              <a:ext cx="219075" cy="79375"/>
            </p14:xfrm>
          </p:contentPart>
        </mc:Choice>
        <mc:Fallback xmlns="">
          <p:pic>
            <p:nvPicPr>
              <p:cNvPr id="138" name="墨迹 137"/>
            </p:nvPicPr>
            <p:blipFill>
              <a:blip r:embed="rId261"/>
            </p:blipFill>
            <p:spPr>
              <a:xfrm>
                <a:off x="5867400" y="2863850"/>
                <a:ext cx="219075" cy="79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2" p14:bwMode="auto">
            <p14:nvContentPartPr>
              <p14:cNvPr id="139" name="墨迹 138"/>
              <p14:cNvContentPartPr/>
              <p14:nvPr/>
            </p14:nvContentPartPr>
            <p14:xfrm>
              <a:off x="5537200" y="2670175"/>
              <a:ext cx="263525" cy="339725"/>
            </p14:xfrm>
          </p:contentPart>
        </mc:Choice>
        <mc:Fallback xmlns="">
          <p:pic>
            <p:nvPicPr>
              <p:cNvPr id="139" name="墨迹 138"/>
            </p:nvPicPr>
            <p:blipFill>
              <a:blip r:embed="rId263"/>
            </p:blipFill>
            <p:spPr>
              <a:xfrm>
                <a:off x="5537200" y="2670175"/>
                <a:ext cx="263525" cy="339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4" p14:bwMode="auto">
            <p14:nvContentPartPr>
              <p14:cNvPr id="140" name="墨迹 139"/>
              <p14:cNvContentPartPr/>
              <p14:nvPr/>
            </p14:nvContentPartPr>
            <p14:xfrm>
              <a:off x="5756275" y="2955925"/>
              <a:ext cx="155575" cy="180975"/>
            </p14:xfrm>
          </p:contentPart>
        </mc:Choice>
        <mc:Fallback xmlns="">
          <p:pic>
            <p:nvPicPr>
              <p:cNvPr id="140" name="墨迹 139"/>
            </p:nvPicPr>
            <p:blipFill>
              <a:blip r:embed="rId265"/>
            </p:blipFill>
            <p:spPr>
              <a:xfrm>
                <a:off x="5756275" y="2955925"/>
                <a:ext cx="155575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6" p14:bwMode="auto">
            <p14:nvContentPartPr>
              <p14:cNvPr id="141" name="墨迹 140"/>
              <p14:cNvContentPartPr/>
              <p14:nvPr/>
            </p14:nvContentPartPr>
            <p14:xfrm>
              <a:off x="5918200" y="3070225"/>
              <a:ext cx="152400" cy="136525"/>
            </p14:xfrm>
          </p:contentPart>
        </mc:Choice>
        <mc:Fallback xmlns="">
          <p:pic>
            <p:nvPicPr>
              <p:cNvPr id="141" name="墨迹 140"/>
            </p:nvPicPr>
            <p:blipFill>
              <a:blip r:embed="rId267"/>
            </p:blipFill>
            <p:spPr>
              <a:xfrm>
                <a:off x="5918200" y="3070225"/>
                <a:ext cx="152400" cy="136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8" p14:bwMode="auto">
            <p14:nvContentPartPr>
              <p14:cNvPr id="142" name="墨迹 141"/>
              <p14:cNvContentPartPr/>
              <p14:nvPr/>
            </p14:nvContentPartPr>
            <p14:xfrm>
              <a:off x="6086475" y="3117850"/>
              <a:ext cx="57150" cy="158750"/>
            </p14:xfrm>
          </p:contentPart>
        </mc:Choice>
        <mc:Fallback xmlns="">
          <p:pic>
            <p:nvPicPr>
              <p:cNvPr id="142" name="墨迹 141"/>
            </p:nvPicPr>
            <p:blipFill>
              <a:blip r:embed="rId269"/>
            </p:blipFill>
            <p:spPr>
              <a:xfrm>
                <a:off x="6086475" y="3117850"/>
                <a:ext cx="5715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0" p14:bwMode="auto">
            <p14:nvContentPartPr>
              <p14:cNvPr id="143" name="墨迹 142"/>
              <p14:cNvContentPartPr/>
              <p14:nvPr/>
            </p14:nvContentPartPr>
            <p14:xfrm>
              <a:off x="6156325" y="3168650"/>
              <a:ext cx="152400" cy="155575"/>
            </p14:xfrm>
          </p:contentPart>
        </mc:Choice>
        <mc:Fallback xmlns="">
          <p:pic>
            <p:nvPicPr>
              <p:cNvPr id="143" name="墨迹 142"/>
            </p:nvPicPr>
            <p:blipFill>
              <a:blip r:embed="rId271"/>
            </p:blipFill>
            <p:spPr>
              <a:xfrm>
                <a:off x="6156325" y="3168650"/>
                <a:ext cx="152400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2" p14:bwMode="auto">
            <p14:nvContentPartPr>
              <p14:cNvPr id="144" name="墨迹 143"/>
              <p14:cNvContentPartPr/>
              <p14:nvPr/>
            </p14:nvContentPartPr>
            <p14:xfrm>
              <a:off x="5797550" y="3486150"/>
              <a:ext cx="168275" cy="6350"/>
            </p14:xfrm>
          </p:contentPart>
        </mc:Choice>
        <mc:Fallback xmlns="">
          <p:pic>
            <p:nvPicPr>
              <p:cNvPr id="144" name="墨迹 143"/>
            </p:nvPicPr>
            <p:blipFill>
              <a:blip r:embed="rId273"/>
            </p:blipFill>
            <p:spPr>
              <a:xfrm>
                <a:off x="5797550" y="3486150"/>
                <a:ext cx="168275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4" p14:bwMode="auto">
            <p14:nvContentPartPr>
              <p14:cNvPr id="145" name="墨迹 144"/>
              <p14:cNvContentPartPr/>
              <p14:nvPr/>
            </p14:nvContentPartPr>
            <p14:xfrm>
              <a:off x="5788025" y="3587750"/>
              <a:ext cx="190500" cy="12700"/>
            </p14:xfrm>
          </p:contentPart>
        </mc:Choice>
        <mc:Fallback xmlns="">
          <p:pic>
            <p:nvPicPr>
              <p:cNvPr id="145" name="墨迹 144"/>
            </p:nvPicPr>
            <p:blipFill>
              <a:blip r:embed="rId275"/>
            </p:blipFill>
            <p:spPr>
              <a:xfrm>
                <a:off x="5788025" y="3587750"/>
                <a:ext cx="1905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6" p14:bwMode="auto">
            <p14:nvContentPartPr>
              <p14:cNvPr id="146" name="墨迹 145"/>
              <p14:cNvContentPartPr/>
              <p14:nvPr/>
            </p14:nvContentPartPr>
            <p14:xfrm>
              <a:off x="5921375" y="3371850"/>
              <a:ext cx="177800" cy="323850"/>
            </p14:xfrm>
          </p:contentPart>
        </mc:Choice>
        <mc:Fallback xmlns="">
          <p:pic>
            <p:nvPicPr>
              <p:cNvPr id="146" name="墨迹 145"/>
            </p:nvPicPr>
            <p:blipFill>
              <a:blip r:embed="rId277"/>
            </p:blipFill>
            <p:spPr>
              <a:xfrm>
                <a:off x="5921375" y="3371850"/>
                <a:ext cx="177800" cy="323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8" p14:bwMode="auto">
            <p14:nvContentPartPr>
              <p14:cNvPr id="147" name="墨迹 146"/>
              <p14:cNvContentPartPr/>
              <p14:nvPr/>
            </p14:nvContentPartPr>
            <p14:xfrm>
              <a:off x="4962525" y="3324225"/>
              <a:ext cx="79375" cy="244475"/>
            </p14:xfrm>
          </p:contentPart>
        </mc:Choice>
        <mc:Fallback xmlns="">
          <p:pic>
            <p:nvPicPr>
              <p:cNvPr id="147" name="墨迹 146"/>
            </p:nvPicPr>
            <p:blipFill>
              <a:blip r:embed="rId279"/>
            </p:blipFill>
            <p:spPr>
              <a:xfrm>
                <a:off x="4962525" y="3324225"/>
                <a:ext cx="79375" cy="244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0" p14:bwMode="auto">
            <p14:nvContentPartPr>
              <p14:cNvPr id="148" name="墨迹 147"/>
              <p14:cNvContentPartPr/>
              <p14:nvPr/>
            </p14:nvContentPartPr>
            <p14:xfrm>
              <a:off x="4962525" y="3578225"/>
              <a:ext cx="44450" cy="358775"/>
            </p14:xfrm>
          </p:contentPart>
        </mc:Choice>
        <mc:Fallback xmlns="">
          <p:pic>
            <p:nvPicPr>
              <p:cNvPr id="148" name="墨迹 147"/>
            </p:nvPicPr>
            <p:blipFill>
              <a:blip r:embed="rId281"/>
            </p:blipFill>
            <p:spPr>
              <a:xfrm>
                <a:off x="4962525" y="3578225"/>
                <a:ext cx="44450" cy="358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2" p14:bwMode="auto">
            <p14:nvContentPartPr>
              <p14:cNvPr id="149" name="墨迹 148"/>
              <p14:cNvContentPartPr/>
              <p14:nvPr/>
            </p14:nvContentPartPr>
            <p14:xfrm>
              <a:off x="5057775" y="3797300"/>
              <a:ext cx="190500" cy="190500"/>
            </p14:xfrm>
          </p:contentPart>
        </mc:Choice>
        <mc:Fallback xmlns="">
          <p:pic>
            <p:nvPicPr>
              <p:cNvPr id="149" name="墨迹 148"/>
            </p:nvPicPr>
            <p:blipFill>
              <a:blip r:embed="rId283"/>
            </p:blipFill>
            <p:spPr>
              <a:xfrm>
                <a:off x="5057775" y="3797300"/>
                <a:ext cx="19050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4" p14:bwMode="auto">
            <p14:nvContentPartPr>
              <p14:cNvPr id="150" name="墨迹 149"/>
              <p14:cNvContentPartPr/>
              <p14:nvPr/>
            </p14:nvContentPartPr>
            <p14:xfrm>
              <a:off x="5270500" y="3835400"/>
              <a:ext cx="101600" cy="161925"/>
            </p14:xfrm>
          </p:contentPart>
        </mc:Choice>
        <mc:Fallback xmlns="">
          <p:pic>
            <p:nvPicPr>
              <p:cNvPr id="150" name="墨迹 149"/>
            </p:nvPicPr>
            <p:blipFill>
              <a:blip r:embed="rId285"/>
            </p:blipFill>
            <p:spPr>
              <a:xfrm>
                <a:off x="5270500" y="3835400"/>
                <a:ext cx="101600" cy="161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6" p14:bwMode="auto">
            <p14:nvContentPartPr>
              <p14:cNvPr id="151" name="墨迹 150"/>
              <p14:cNvContentPartPr/>
              <p14:nvPr/>
            </p14:nvContentPartPr>
            <p14:xfrm>
              <a:off x="5384800" y="3819525"/>
              <a:ext cx="174625" cy="127000"/>
            </p14:xfrm>
          </p:contentPart>
        </mc:Choice>
        <mc:Fallback xmlns="">
          <p:pic>
            <p:nvPicPr>
              <p:cNvPr id="151" name="墨迹 150"/>
            </p:nvPicPr>
            <p:blipFill>
              <a:blip r:embed="rId287"/>
            </p:blipFill>
            <p:spPr>
              <a:xfrm>
                <a:off x="5384800" y="3819525"/>
                <a:ext cx="174625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8" p14:bwMode="auto">
            <p14:nvContentPartPr>
              <p14:cNvPr id="152" name="墨迹 151"/>
              <p14:cNvContentPartPr/>
              <p14:nvPr/>
            </p14:nvContentPartPr>
            <p14:xfrm>
              <a:off x="6248400" y="3333750"/>
              <a:ext cx="158750" cy="190500"/>
            </p14:xfrm>
          </p:contentPart>
        </mc:Choice>
        <mc:Fallback xmlns="">
          <p:pic>
            <p:nvPicPr>
              <p:cNvPr id="152" name="墨迹 151"/>
            </p:nvPicPr>
            <p:blipFill>
              <a:blip r:embed="rId289"/>
            </p:blipFill>
            <p:spPr>
              <a:xfrm>
                <a:off x="6248400" y="3333750"/>
                <a:ext cx="15875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0" p14:bwMode="auto">
            <p14:nvContentPartPr>
              <p14:cNvPr id="153" name="墨迹 152"/>
              <p14:cNvContentPartPr/>
              <p14:nvPr/>
            </p14:nvContentPartPr>
            <p14:xfrm>
              <a:off x="6267450" y="3533775"/>
              <a:ext cx="44450" cy="514350"/>
            </p14:xfrm>
          </p:contentPart>
        </mc:Choice>
        <mc:Fallback xmlns="">
          <p:pic>
            <p:nvPicPr>
              <p:cNvPr id="153" name="墨迹 152"/>
            </p:nvPicPr>
            <p:blipFill>
              <a:blip r:embed="rId291"/>
            </p:blipFill>
            <p:spPr>
              <a:xfrm>
                <a:off x="6267450" y="3533775"/>
                <a:ext cx="44450" cy="514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2" p14:bwMode="auto">
            <p14:nvContentPartPr>
              <p14:cNvPr id="154" name="墨迹 153"/>
              <p14:cNvContentPartPr/>
              <p14:nvPr/>
            </p14:nvContentPartPr>
            <p14:xfrm>
              <a:off x="6661150" y="3352800"/>
              <a:ext cx="25400" cy="238125"/>
            </p14:xfrm>
          </p:contentPart>
        </mc:Choice>
        <mc:Fallback xmlns="">
          <p:pic>
            <p:nvPicPr>
              <p:cNvPr id="154" name="墨迹 153"/>
            </p:nvPicPr>
            <p:blipFill>
              <a:blip r:embed="rId293"/>
            </p:blipFill>
            <p:spPr>
              <a:xfrm>
                <a:off x="6661150" y="3352800"/>
                <a:ext cx="25400" cy="238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4" p14:bwMode="auto">
            <p14:nvContentPartPr>
              <p14:cNvPr id="155" name="墨迹 154"/>
              <p14:cNvContentPartPr/>
              <p14:nvPr/>
            </p14:nvContentPartPr>
            <p14:xfrm>
              <a:off x="6645275" y="3333750"/>
              <a:ext cx="6350" cy="360"/>
            </p14:xfrm>
          </p:contentPart>
        </mc:Choice>
        <mc:Fallback xmlns="">
          <p:pic>
            <p:nvPicPr>
              <p:cNvPr id="155" name="墨迹 154"/>
            </p:nvPicPr>
            <p:blipFill>
              <a:blip r:embed="rId94"/>
            </p:blipFill>
            <p:spPr>
              <a:xfrm>
                <a:off x="6645275" y="33337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5" p14:bwMode="auto">
            <p14:nvContentPartPr>
              <p14:cNvPr id="156" name="墨迹 155"/>
              <p14:cNvContentPartPr/>
              <p14:nvPr/>
            </p14:nvContentPartPr>
            <p14:xfrm>
              <a:off x="6648450" y="3333750"/>
              <a:ext cx="107950" cy="15875"/>
            </p14:xfrm>
          </p:contentPart>
        </mc:Choice>
        <mc:Fallback xmlns="">
          <p:pic>
            <p:nvPicPr>
              <p:cNvPr id="156" name="墨迹 155"/>
            </p:nvPicPr>
            <p:blipFill>
              <a:blip r:embed="rId296"/>
            </p:blipFill>
            <p:spPr>
              <a:xfrm>
                <a:off x="6648450" y="3333750"/>
                <a:ext cx="107950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7" p14:bwMode="auto">
            <p14:nvContentPartPr>
              <p14:cNvPr id="157" name="墨迹 156"/>
              <p14:cNvContentPartPr/>
              <p14:nvPr/>
            </p14:nvContentPartPr>
            <p14:xfrm>
              <a:off x="6677025" y="3444875"/>
              <a:ext cx="127000" cy="22225"/>
            </p14:xfrm>
          </p:contentPart>
        </mc:Choice>
        <mc:Fallback xmlns="">
          <p:pic>
            <p:nvPicPr>
              <p:cNvPr id="157" name="墨迹 156"/>
            </p:nvPicPr>
            <p:blipFill>
              <a:blip r:embed="rId298"/>
            </p:blipFill>
            <p:spPr>
              <a:xfrm>
                <a:off x="6677025" y="3444875"/>
                <a:ext cx="127000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9" p14:bwMode="auto">
            <p14:nvContentPartPr>
              <p14:cNvPr id="158" name="墨迹 157"/>
              <p14:cNvContentPartPr/>
              <p14:nvPr/>
            </p14:nvContentPartPr>
            <p14:xfrm>
              <a:off x="6829425" y="3346450"/>
              <a:ext cx="161925" cy="298450"/>
            </p14:xfrm>
          </p:contentPart>
        </mc:Choice>
        <mc:Fallback xmlns="">
          <p:pic>
            <p:nvPicPr>
              <p:cNvPr id="158" name="墨迹 157"/>
            </p:nvPicPr>
            <p:blipFill>
              <a:blip r:embed="rId300"/>
            </p:blipFill>
            <p:spPr>
              <a:xfrm>
                <a:off x="6829425" y="3346450"/>
                <a:ext cx="161925" cy="298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1" p14:bwMode="auto">
            <p14:nvContentPartPr>
              <p14:cNvPr id="159" name="墨迹 158"/>
              <p14:cNvContentPartPr/>
              <p14:nvPr/>
            </p14:nvContentPartPr>
            <p14:xfrm>
              <a:off x="7010400" y="3244850"/>
              <a:ext cx="22225" cy="142875"/>
            </p14:xfrm>
          </p:contentPart>
        </mc:Choice>
        <mc:Fallback xmlns="">
          <p:pic>
            <p:nvPicPr>
              <p:cNvPr id="159" name="墨迹 158"/>
            </p:nvPicPr>
            <p:blipFill>
              <a:blip r:embed="rId302"/>
            </p:blipFill>
            <p:spPr>
              <a:xfrm>
                <a:off x="7010400" y="3244850"/>
                <a:ext cx="2222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3" p14:bwMode="auto">
            <p14:nvContentPartPr>
              <p14:cNvPr id="160" name="墨迹 159"/>
              <p14:cNvContentPartPr/>
              <p14:nvPr/>
            </p14:nvContentPartPr>
            <p14:xfrm>
              <a:off x="6613525" y="3857625"/>
              <a:ext cx="193675" cy="190500"/>
            </p14:xfrm>
          </p:contentPart>
        </mc:Choice>
        <mc:Fallback xmlns="">
          <p:pic>
            <p:nvPicPr>
              <p:cNvPr id="160" name="墨迹 159"/>
            </p:nvPicPr>
            <p:blipFill>
              <a:blip r:embed="rId304"/>
            </p:blipFill>
            <p:spPr>
              <a:xfrm>
                <a:off x="6613525" y="3857625"/>
                <a:ext cx="193675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5" p14:bwMode="auto">
            <p14:nvContentPartPr>
              <p14:cNvPr id="161" name="墨迹 160"/>
              <p14:cNvContentPartPr/>
              <p14:nvPr/>
            </p14:nvContentPartPr>
            <p14:xfrm>
              <a:off x="6845300" y="3889375"/>
              <a:ext cx="85725" cy="161925"/>
            </p14:xfrm>
          </p:contentPart>
        </mc:Choice>
        <mc:Fallback xmlns="">
          <p:pic>
            <p:nvPicPr>
              <p:cNvPr id="161" name="墨迹 160"/>
            </p:nvPicPr>
            <p:blipFill>
              <a:blip r:embed="rId306"/>
            </p:blipFill>
            <p:spPr>
              <a:xfrm>
                <a:off x="6845300" y="3889375"/>
                <a:ext cx="85725" cy="161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7" p14:bwMode="auto">
            <p14:nvContentPartPr>
              <p14:cNvPr id="162" name="墨迹 161"/>
              <p14:cNvContentPartPr/>
              <p14:nvPr/>
            </p14:nvContentPartPr>
            <p14:xfrm>
              <a:off x="6946900" y="3873500"/>
              <a:ext cx="168275" cy="180975"/>
            </p14:xfrm>
          </p:contentPart>
        </mc:Choice>
        <mc:Fallback xmlns="">
          <p:pic>
            <p:nvPicPr>
              <p:cNvPr id="162" name="墨迹 161"/>
            </p:nvPicPr>
            <p:blipFill>
              <a:blip r:embed="rId308"/>
            </p:blipFill>
            <p:spPr>
              <a:xfrm>
                <a:off x="6946900" y="3873500"/>
                <a:ext cx="168275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9" p14:bwMode="auto">
            <p14:nvContentPartPr>
              <p14:cNvPr id="163" name="墨迹 162"/>
              <p14:cNvContentPartPr/>
              <p14:nvPr/>
            </p14:nvContentPartPr>
            <p14:xfrm>
              <a:off x="6473825" y="3448050"/>
              <a:ext cx="76200" cy="85725"/>
            </p14:xfrm>
          </p:contentPart>
        </mc:Choice>
        <mc:Fallback xmlns="">
          <p:pic>
            <p:nvPicPr>
              <p:cNvPr id="163" name="墨迹 162"/>
            </p:nvPicPr>
            <p:blipFill>
              <a:blip r:embed="rId310"/>
            </p:blipFill>
            <p:spPr>
              <a:xfrm>
                <a:off x="6473825" y="3448050"/>
                <a:ext cx="76200" cy="85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1" p14:bwMode="auto">
            <p14:nvContentPartPr>
              <p14:cNvPr id="164" name="墨迹 163"/>
              <p14:cNvContentPartPr/>
              <p14:nvPr/>
            </p14:nvContentPartPr>
            <p14:xfrm>
              <a:off x="6407150" y="4346575"/>
              <a:ext cx="57150" cy="85725"/>
            </p14:xfrm>
          </p:contentPart>
        </mc:Choice>
        <mc:Fallback xmlns="">
          <p:pic>
            <p:nvPicPr>
              <p:cNvPr id="164" name="墨迹 163"/>
            </p:nvPicPr>
            <p:blipFill>
              <a:blip r:embed="rId312"/>
            </p:blipFill>
            <p:spPr>
              <a:xfrm>
                <a:off x="6407150" y="4346575"/>
                <a:ext cx="57150" cy="85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3" p14:bwMode="auto">
            <p14:nvContentPartPr>
              <p14:cNvPr id="165" name="墨迹 164"/>
              <p14:cNvContentPartPr/>
              <p14:nvPr/>
            </p14:nvContentPartPr>
            <p14:xfrm>
              <a:off x="6569075" y="4330700"/>
              <a:ext cx="168275" cy="225425"/>
            </p14:xfrm>
          </p:contentPart>
        </mc:Choice>
        <mc:Fallback xmlns="">
          <p:pic>
            <p:nvPicPr>
              <p:cNvPr id="165" name="墨迹 164"/>
            </p:nvPicPr>
            <p:blipFill>
              <a:blip r:embed="rId314"/>
            </p:blipFill>
            <p:spPr>
              <a:xfrm>
                <a:off x="6569075" y="4330700"/>
                <a:ext cx="168275" cy="225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5" p14:bwMode="auto">
            <p14:nvContentPartPr>
              <p14:cNvPr id="166" name="墨迹 165"/>
              <p14:cNvContentPartPr/>
              <p14:nvPr/>
            </p14:nvContentPartPr>
            <p14:xfrm>
              <a:off x="6889750" y="4384675"/>
              <a:ext cx="180975" cy="19050"/>
            </p14:xfrm>
          </p:contentPart>
        </mc:Choice>
        <mc:Fallback xmlns="">
          <p:pic>
            <p:nvPicPr>
              <p:cNvPr id="166" name="墨迹 165"/>
            </p:nvPicPr>
            <p:blipFill>
              <a:blip r:embed="rId316"/>
            </p:blipFill>
            <p:spPr>
              <a:xfrm>
                <a:off x="6889750" y="4384675"/>
                <a:ext cx="180975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7" p14:bwMode="auto">
            <p14:nvContentPartPr>
              <p14:cNvPr id="167" name="墨迹 166"/>
              <p14:cNvContentPartPr/>
              <p14:nvPr/>
            </p14:nvContentPartPr>
            <p14:xfrm>
              <a:off x="6978650" y="4302125"/>
              <a:ext cx="6350" cy="215900"/>
            </p14:xfrm>
          </p:contentPart>
        </mc:Choice>
        <mc:Fallback xmlns="">
          <p:pic>
            <p:nvPicPr>
              <p:cNvPr id="167" name="墨迹 166"/>
            </p:nvPicPr>
            <p:blipFill>
              <a:blip r:embed="rId318"/>
            </p:blipFill>
            <p:spPr>
              <a:xfrm>
                <a:off x="6978650" y="4302125"/>
                <a:ext cx="6350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9" p14:bwMode="auto">
            <p14:nvContentPartPr>
              <p14:cNvPr id="168" name="墨迹 167"/>
              <p14:cNvContentPartPr/>
              <p14:nvPr/>
            </p14:nvContentPartPr>
            <p14:xfrm>
              <a:off x="7146925" y="4203700"/>
              <a:ext cx="85725" cy="314325"/>
            </p14:xfrm>
          </p:contentPart>
        </mc:Choice>
        <mc:Fallback xmlns="">
          <p:pic>
            <p:nvPicPr>
              <p:cNvPr id="168" name="墨迹 167"/>
            </p:nvPicPr>
            <p:blipFill>
              <a:blip r:embed="rId320"/>
            </p:blipFill>
            <p:spPr>
              <a:xfrm>
                <a:off x="7146925" y="4203700"/>
                <a:ext cx="85725" cy="314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1" p14:bwMode="auto">
            <p14:nvContentPartPr>
              <p14:cNvPr id="169" name="墨迹 168"/>
              <p14:cNvContentPartPr/>
              <p14:nvPr/>
            </p14:nvContentPartPr>
            <p14:xfrm>
              <a:off x="7261225" y="4365625"/>
              <a:ext cx="123825" cy="25400"/>
            </p14:xfrm>
          </p:contentPart>
        </mc:Choice>
        <mc:Fallback xmlns="">
          <p:pic>
            <p:nvPicPr>
              <p:cNvPr id="169" name="墨迹 168"/>
            </p:nvPicPr>
            <p:blipFill>
              <a:blip r:embed="rId322"/>
            </p:blipFill>
            <p:spPr>
              <a:xfrm>
                <a:off x="7261225" y="4365625"/>
                <a:ext cx="123825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3" p14:bwMode="auto">
            <p14:nvContentPartPr>
              <p14:cNvPr id="170" name="墨迹 169"/>
              <p14:cNvContentPartPr/>
              <p14:nvPr/>
            </p14:nvContentPartPr>
            <p14:xfrm>
              <a:off x="7318375" y="4308475"/>
              <a:ext cx="19050" cy="203200"/>
            </p14:xfrm>
          </p:contentPart>
        </mc:Choice>
        <mc:Fallback xmlns="">
          <p:pic>
            <p:nvPicPr>
              <p:cNvPr id="170" name="墨迹 169"/>
            </p:nvPicPr>
            <p:blipFill>
              <a:blip r:embed="rId324"/>
            </p:blipFill>
            <p:spPr>
              <a:xfrm>
                <a:off x="7318375" y="4308475"/>
                <a:ext cx="1905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5" p14:bwMode="auto">
            <p14:nvContentPartPr>
              <p14:cNvPr id="171" name="墨迹 170"/>
              <p14:cNvContentPartPr/>
              <p14:nvPr/>
            </p14:nvContentPartPr>
            <p14:xfrm>
              <a:off x="7435850" y="4308475"/>
              <a:ext cx="171450" cy="203200"/>
            </p14:xfrm>
          </p:contentPart>
        </mc:Choice>
        <mc:Fallback xmlns="">
          <p:pic>
            <p:nvPicPr>
              <p:cNvPr id="171" name="墨迹 170"/>
            </p:nvPicPr>
            <p:blipFill>
              <a:blip r:embed="rId326"/>
            </p:blipFill>
            <p:spPr>
              <a:xfrm>
                <a:off x="7435850" y="4308475"/>
                <a:ext cx="17145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7" p14:bwMode="auto">
            <p14:nvContentPartPr>
              <p14:cNvPr id="172" name="墨迹 171"/>
              <p14:cNvContentPartPr/>
              <p14:nvPr/>
            </p14:nvContentPartPr>
            <p14:xfrm>
              <a:off x="6591300" y="3629025"/>
              <a:ext cx="473075" cy="22225"/>
            </p14:xfrm>
          </p:contentPart>
        </mc:Choice>
        <mc:Fallback xmlns="">
          <p:pic>
            <p:nvPicPr>
              <p:cNvPr id="172" name="墨迹 171"/>
            </p:nvPicPr>
            <p:blipFill>
              <a:blip r:embed="rId328"/>
            </p:blipFill>
            <p:spPr>
              <a:xfrm>
                <a:off x="6591300" y="3629025"/>
                <a:ext cx="473075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9" p14:bwMode="auto">
            <p14:nvContentPartPr>
              <p14:cNvPr id="173" name="墨迹 172"/>
              <p14:cNvContentPartPr/>
              <p14:nvPr/>
            </p14:nvContentPartPr>
            <p14:xfrm>
              <a:off x="6283325" y="4905375"/>
              <a:ext cx="123825" cy="155575"/>
            </p14:xfrm>
          </p:contentPart>
        </mc:Choice>
        <mc:Fallback xmlns="">
          <p:pic>
            <p:nvPicPr>
              <p:cNvPr id="173" name="墨迹 172"/>
            </p:nvPicPr>
            <p:blipFill>
              <a:blip r:embed="rId330"/>
            </p:blipFill>
            <p:spPr>
              <a:xfrm>
                <a:off x="6283325" y="4905375"/>
                <a:ext cx="123825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1" p14:bwMode="auto">
            <p14:nvContentPartPr>
              <p14:cNvPr id="174" name="墨迹 173"/>
              <p14:cNvContentPartPr/>
              <p14:nvPr/>
            </p14:nvContentPartPr>
            <p14:xfrm>
              <a:off x="6454775" y="4768850"/>
              <a:ext cx="98425" cy="371475"/>
            </p14:xfrm>
          </p:contentPart>
        </mc:Choice>
        <mc:Fallback xmlns="">
          <p:pic>
            <p:nvPicPr>
              <p:cNvPr id="174" name="墨迹 173"/>
            </p:nvPicPr>
            <p:blipFill>
              <a:blip r:embed="rId332"/>
            </p:blipFill>
            <p:spPr>
              <a:xfrm>
                <a:off x="6454775" y="4768850"/>
                <a:ext cx="98425" cy="371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3" p14:bwMode="auto">
            <p14:nvContentPartPr>
              <p14:cNvPr id="175" name="墨迹 174"/>
              <p14:cNvContentPartPr/>
              <p14:nvPr/>
            </p14:nvContentPartPr>
            <p14:xfrm>
              <a:off x="6575425" y="4940300"/>
              <a:ext cx="73025" cy="146050"/>
            </p14:xfrm>
          </p:contentPart>
        </mc:Choice>
        <mc:Fallback xmlns="">
          <p:pic>
            <p:nvPicPr>
              <p:cNvPr id="175" name="墨迹 174"/>
            </p:nvPicPr>
            <p:blipFill>
              <a:blip r:embed="rId334"/>
            </p:blipFill>
            <p:spPr>
              <a:xfrm>
                <a:off x="6575425" y="4940300"/>
                <a:ext cx="73025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5" p14:bwMode="auto">
            <p14:nvContentPartPr>
              <p14:cNvPr id="176" name="墨迹 175"/>
              <p14:cNvContentPartPr/>
              <p14:nvPr/>
            </p14:nvContentPartPr>
            <p14:xfrm>
              <a:off x="6661150" y="4854575"/>
              <a:ext cx="95250" cy="225425"/>
            </p14:xfrm>
          </p:contentPart>
        </mc:Choice>
        <mc:Fallback xmlns="">
          <p:pic>
            <p:nvPicPr>
              <p:cNvPr id="176" name="墨迹 175"/>
            </p:nvPicPr>
            <p:blipFill>
              <a:blip r:embed="rId336"/>
            </p:blipFill>
            <p:spPr>
              <a:xfrm>
                <a:off x="6661150" y="4854575"/>
                <a:ext cx="95250" cy="225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7" p14:bwMode="auto">
            <p14:nvContentPartPr>
              <p14:cNvPr id="177" name="墨迹 176"/>
              <p14:cNvContentPartPr/>
              <p14:nvPr/>
            </p14:nvContentPartPr>
            <p14:xfrm>
              <a:off x="6635750" y="4832350"/>
              <a:ext cx="361950" cy="222250"/>
            </p14:xfrm>
          </p:contentPart>
        </mc:Choice>
        <mc:Fallback xmlns="">
          <p:pic>
            <p:nvPicPr>
              <p:cNvPr id="177" name="墨迹 176"/>
            </p:nvPicPr>
            <p:blipFill>
              <a:blip r:embed="rId338"/>
            </p:blipFill>
            <p:spPr>
              <a:xfrm>
                <a:off x="6635750" y="4832350"/>
                <a:ext cx="361950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9" p14:bwMode="auto">
            <p14:nvContentPartPr>
              <p14:cNvPr id="178" name="墨迹 177"/>
              <p14:cNvContentPartPr/>
              <p14:nvPr/>
            </p14:nvContentPartPr>
            <p14:xfrm>
              <a:off x="7302500" y="4851400"/>
              <a:ext cx="31750" cy="273050"/>
            </p14:xfrm>
          </p:contentPart>
        </mc:Choice>
        <mc:Fallback xmlns="">
          <p:pic>
            <p:nvPicPr>
              <p:cNvPr id="178" name="墨迹 177"/>
            </p:nvPicPr>
            <p:blipFill>
              <a:blip r:embed="rId340"/>
            </p:blipFill>
            <p:spPr>
              <a:xfrm>
                <a:off x="7302500" y="4851400"/>
                <a:ext cx="31750" cy="273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1" p14:bwMode="auto">
            <p14:nvContentPartPr>
              <p14:cNvPr id="179" name="墨迹 178"/>
              <p14:cNvContentPartPr/>
              <p14:nvPr/>
            </p14:nvContentPartPr>
            <p14:xfrm>
              <a:off x="7292975" y="4838700"/>
              <a:ext cx="136525" cy="28575"/>
            </p14:xfrm>
          </p:contentPart>
        </mc:Choice>
        <mc:Fallback xmlns="">
          <p:pic>
            <p:nvPicPr>
              <p:cNvPr id="179" name="墨迹 178"/>
            </p:nvPicPr>
            <p:blipFill>
              <a:blip r:embed="rId342"/>
            </p:blipFill>
            <p:spPr>
              <a:xfrm>
                <a:off x="7292975" y="4838700"/>
                <a:ext cx="136525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3" p14:bwMode="auto">
            <p14:nvContentPartPr>
              <p14:cNvPr id="180" name="墨迹 179"/>
              <p14:cNvContentPartPr/>
              <p14:nvPr/>
            </p14:nvContentPartPr>
            <p14:xfrm>
              <a:off x="7331075" y="4911725"/>
              <a:ext cx="127000" cy="53975"/>
            </p14:xfrm>
          </p:contentPart>
        </mc:Choice>
        <mc:Fallback xmlns="">
          <p:pic>
            <p:nvPicPr>
              <p:cNvPr id="180" name="墨迹 179"/>
            </p:nvPicPr>
            <p:blipFill>
              <a:blip r:embed="rId344"/>
            </p:blipFill>
            <p:spPr>
              <a:xfrm>
                <a:off x="7331075" y="4911725"/>
                <a:ext cx="127000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5" p14:bwMode="auto">
            <p14:nvContentPartPr>
              <p14:cNvPr id="181" name="墨迹 180"/>
              <p14:cNvContentPartPr/>
              <p14:nvPr/>
            </p14:nvContentPartPr>
            <p14:xfrm>
              <a:off x="7489825" y="4838700"/>
              <a:ext cx="130175" cy="19050"/>
            </p14:xfrm>
          </p:contentPart>
        </mc:Choice>
        <mc:Fallback xmlns="">
          <p:pic>
            <p:nvPicPr>
              <p:cNvPr id="181" name="墨迹 180"/>
            </p:nvPicPr>
            <p:blipFill>
              <a:blip r:embed="rId346"/>
            </p:blipFill>
            <p:spPr>
              <a:xfrm>
                <a:off x="7489825" y="4838700"/>
                <a:ext cx="130175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7" p14:bwMode="auto">
            <p14:nvContentPartPr>
              <p14:cNvPr id="182" name="墨迹 181"/>
              <p14:cNvContentPartPr/>
              <p14:nvPr/>
            </p14:nvContentPartPr>
            <p14:xfrm>
              <a:off x="7531100" y="4892675"/>
              <a:ext cx="34925" cy="215900"/>
            </p14:xfrm>
          </p:contentPart>
        </mc:Choice>
        <mc:Fallback xmlns="">
          <p:pic>
            <p:nvPicPr>
              <p:cNvPr id="182" name="墨迹 181"/>
            </p:nvPicPr>
            <p:blipFill>
              <a:blip r:embed="rId348"/>
            </p:blipFill>
            <p:spPr>
              <a:xfrm>
                <a:off x="7531100" y="4892675"/>
                <a:ext cx="34925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9" p14:bwMode="auto">
            <p14:nvContentPartPr>
              <p14:cNvPr id="183" name="墨迹 182"/>
              <p14:cNvContentPartPr/>
              <p14:nvPr/>
            </p14:nvContentPartPr>
            <p14:xfrm>
              <a:off x="7673975" y="4705350"/>
              <a:ext cx="12700" cy="136525"/>
            </p14:xfrm>
          </p:contentPart>
        </mc:Choice>
        <mc:Fallback xmlns="">
          <p:pic>
            <p:nvPicPr>
              <p:cNvPr id="183" name="墨迹 182"/>
            </p:nvPicPr>
            <p:blipFill>
              <a:blip r:embed="rId350"/>
            </p:blipFill>
            <p:spPr>
              <a:xfrm>
                <a:off x="7673975" y="4705350"/>
                <a:ext cx="12700" cy="136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1" p14:bwMode="auto">
            <p14:nvContentPartPr>
              <p14:cNvPr id="184" name="墨迹 183"/>
              <p14:cNvContentPartPr/>
              <p14:nvPr/>
            </p14:nvContentPartPr>
            <p14:xfrm>
              <a:off x="7816850" y="4895850"/>
              <a:ext cx="117475" cy="3175"/>
            </p14:xfrm>
          </p:contentPart>
        </mc:Choice>
        <mc:Fallback xmlns="">
          <p:pic>
            <p:nvPicPr>
              <p:cNvPr id="184" name="墨迹 183"/>
            </p:nvPicPr>
            <p:blipFill>
              <a:blip r:embed="rId352"/>
            </p:blipFill>
            <p:spPr>
              <a:xfrm>
                <a:off x="7816850" y="4895850"/>
                <a:ext cx="117475" cy="3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3" p14:bwMode="auto">
            <p14:nvContentPartPr>
              <p14:cNvPr id="185" name="墨迹 184"/>
              <p14:cNvContentPartPr/>
              <p14:nvPr/>
            </p14:nvContentPartPr>
            <p14:xfrm>
              <a:off x="7829550" y="4933950"/>
              <a:ext cx="114300" cy="19050"/>
            </p14:xfrm>
          </p:contentPart>
        </mc:Choice>
        <mc:Fallback xmlns="">
          <p:pic>
            <p:nvPicPr>
              <p:cNvPr id="185" name="墨迹 184"/>
            </p:nvPicPr>
            <p:blipFill>
              <a:blip r:embed="rId354"/>
            </p:blipFill>
            <p:spPr>
              <a:xfrm>
                <a:off x="7829550" y="4933950"/>
                <a:ext cx="11430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5" p14:bwMode="auto">
            <p14:nvContentPartPr>
              <p14:cNvPr id="186" name="墨迹 185"/>
              <p14:cNvContentPartPr/>
              <p14:nvPr/>
            </p14:nvContentPartPr>
            <p14:xfrm>
              <a:off x="7877175" y="4803775"/>
              <a:ext cx="117475" cy="209550"/>
            </p14:xfrm>
          </p:contentPart>
        </mc:Choice>
        <mc:Fallback xmlns="">
          <p:pic>
            <p:nvPicPr>
              <p:cNvPr id="186" name="墨迹 185"/>
            </p:nvPicPr>
            <p:blipFill>
              <a:blip r:embed="rId356"/>
            </p:blipFill>
            <p:spPr>
              <a:xfrm>
                <a:off x="7877175" y="4803775"/>
                <a:ext cx="117475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7" p14:bwMode="auto">
            <p14:nvContentPartPr>
              <p14:cNvPr id="187" name="墨迹 186"/>
              <p14:cNvContentPartPr/>
              <p14:nvPr/>
            </p14:nvContentPartPr>
            <p14:xfrm>
              <a:off x="8134350" y="4838700"/>
              <a:ext cx="73025" cy="168275"/>
            </p14:xfrm>
          </p:contentPart>
        </mc:Choice>
        <mc:Fallback xmlns="">
          <p:pic>
            <p:nvPicPr>
              <p:cNvPr id="187" name="墨迹 186"/>
            </p:nvPicPr>
            <p:blipFill>
              <a:blip r:embed="rId358"/>
            </p:blipFill>
            <p:spPr>
              <a:xfrm>
                <a:off x="8134350" y="4838700"/>
                <a:ext cx="73025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9" p14:bwMode="auto">
            <p14:nvContentPartPr>
              <p14:cNvPr id="188" name="墨迹 187"/>
              <p14:cNvContentPartPr/>
              <p14:nvPr/>
            </p14:nvContentPartPr>
            <p14:xfrm>
              <a:off x="8201025" y="4730750"/>
              <a:ext cx="149225" cy="263525"/>
            </p14:xfrm>
          </p:contentPart>
        </mc:Choice>
        <mc:Fallback xmlns="">
          <p:pic>
            <p:nvPicPr>
              <p:cNvPr id="188" name="墨迹 187"/>
            </p:nvPicPr>
            <p:blipFill>
              <a:blip r:embed="rId360"/>
            </p:blipFill>
            <p:spPr>
              <a:xfrm>
                <a:off x="8201025" y="4730750"/>
                <a:ext cx="149225" cy="263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1" p14:bwMode="auto">
            <p14:nvContentPartPr>
              <p14:cNvPr id="189" name="墨迹 188"/>
              <p14:cNvContentPartPr/>
              <p14:nvPr/>
            </p14:nvContentPartPr>
            <p14:xfrm>
              <a:off x="8378825" y="4886325"/>
              <a:ext cx="22225" cy="92075"/>
            </p14:xfrm>
          </p:contentPart>
        </mc:Choice>
        <mc:Fallback xmlns="">
          <p:pic>
            <p:nvPicPr>
              <p:cNvPr id="189" name="墨迹 188"/>
            </p:nvPicPr>
            <p:blipFill>
              <a:blip r:embed="rId362"/>
            </p:blipFill>
            <p:spPr>
              <a:xfrm>
                <a:off x="8378825" y="4886325"/>
                <a:ext cx="22225" cy="92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3" p14:bwMode="auto">
            <p14:nvContentPartPr>
              <p14:cNvPr id="190" name="墨迹 189"/>
              <p14:cNvContentPartPr/>
              <p14:nvPr/>
            </p14:nvContentPartPr>
            <p14:xfrm>
              <a:off x="8369300" y="4803775"/>
              <a:ext cx="257175" cy="333375"/>
            </p14:xfrm>
          </p:contentPart>
        </mc:Choice>
        <mc:Fallback xmlns="">
          <p:pic>
            <p:nvPicPr>
              <p:cNvPr id="190" name="墨迹 189"/>
            </p:nvPicPr>
            <p:blipFill>
              <a:blip r:embed="rId364"/>
            </p:blipFill>
            <p:spPr>
              <a:xfrm>
                <a:off x="8369300" y="4803775"/>
                <a:ext cx="257175" cy="333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5" p14:bwMode="auto">
            <p14:nvContentPartPr>
              <p14:cNvPr id="191" name="墨迹 190"/>
              <p14:cNvContentPartPr/>
              <p14:nvPr/>
            </p14:nvContentPartPr>
            <p14:xfrm>
              <a:off x="8851900" y="4806950"/>
              <a:ext cx="111125" cy="196850"/>
            </p14:xfrm>
          </p:contentPart>
        </mc:Choice>
        <mc:Fallback xmlns="">
          <p:pic>
            <p:nvPicPr>
              <p:cNvPr id="191" name="墨迹 190"/>
            </p:nvPicPr>
            <p:blipFill>
              <a:blip r:embed="rId366"/>
            </p:blipFill>
            <p:spPr>
              <a:xfrm>
                <a:off x="8851900" y="4806950"/>
                <a:ext cx="111125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7" p14:bwMode="auto">
            <p14:nvContentPartPr>
              <p14:cNvPr id="192" name="墨迹 191"/>
              <p14:cNvContentPartPr/>
              <p14:nvPr/>
            </p14:nvContentPartPr>
            <p14:xfrm>
              <a:off x="8950325" y="4749800"/>
              <a:ext cx="323850" cy="228600"/>
            </p14:xfrm>
          </p:contentPart>
        </mc:Choice>
        <mc:Fallback xmlns="">
          <p:pic>
            <p:nvPicPr>
              <p:cNvPr id="192" name="墨迹 191"/>
            </p:nvPicPr>
            <p:blipFill>
              <a:blip r:embed="rId368"/>
            </p:blipFill>
            <p:spPr>
              <a:xfrm>
                <a:off x="8950325" y="4749800"/>
                <a:ext cx="323850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9" p14:bwMode="auto">
            <p14:nvContentPartPr>
              <p14:cNvPr id="193" name="墨迹 192"/>
              <p14:cNvContentPartPr/>
              <p14:nvPr/>
            </p14:nvContentPartPr>
            <p14:xfrm>
              <a:off x="9223375" y="4689475"/>
              <a:ext cx="298450" cy="346075"/>
            </p14:xfrm>
          </p:contentPart>
        </mc:Choice>
        <mc:Fallback xmlns="">
          <p:pic>
            <p:nvPicPr>
              <p:cNvPr id="193" name="墨迹 192"/>
            </p:nvPicPr>
            <p:blipFill>
              <a:blip r:embed="rId370"/>
            </p:blipFill>
            <p:spPr>
              <a:xfrm>
                <a:off x="9223375" y="4689475"/>
                <a:ext cx="298450" cy="346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1" p14:bwMode="auto">
            <p14:nvContentPartPr>
              <p14:cNvPr id="194" name="墨迹 193"/>
              <p14:cNvContentPartPr/>
              <p14:nvPr/>
            </p14:nvContentPartPr>
            <p14:xfrm>
              <a:off x="9731375" y="4857750"/>
              <a:ext cx="114300" cy="76200"/>
            </p14:xfrm>
          </p:contentPart>
        </mc:Choice>
        <mc:Fallback xmlns="">
          <p:pic>
            <p:nvPicPr>
              <p:cNvPr id="194" name="墨迹 193"/>
            </p:nvPicPr>
            <p:blipFill>
              <a:blip r:embed="rId372"/>
            </p:blipFill>
            <p:spPr>
              <a:xfrm>
                <a:off x="9731375" y="4857750"/>
                <a:ext cx="11430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3" p14:bwMode="auto">
            <p14:nvContentPartPr>
              <p14:cNvPr id="195" name="墨迹 194"/>
              <p14:cNvContentPartPr/>
              <p14:nvPr/>
            </p14:nvContentPartPr>
            <p14:xfrm>
              <a:off x="9906000" y="4873625"/>
              <a:ext cx="3175" cy="101600"/>
            </p14:xfrm>
          </p:contentPart>
        </mc:Choice>
        <mc:Fallback xmlns="">
          <p:pic>
            <p:nvPicPr>
              <p:cNvPr id="195" name="墨迹 194"/>
            </p:nvPicPr>
            <p:blipFill>
              <a:blip r:embed="rId374"/>
            </p:blipFill>
            <p:spPr>
              <a:xfrm>
                <a:off x="9906000" y="4873625"/>
                <a:ext cx="3175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5" p14:bwMode="auto">
            <p14:nvContentPartPr>
              <p14:cNvPr id="196" name="墨迹 195"/>
              <p14:cNvContentPartPr/>
              <p14:nvPr/>
            </p14:nvContentPartPr>
            <p14:xfrm>
              <a:off x="9886950" y="4737100"/>
              <a:ext cx="95250" cy="53975"/>
            </p14:xfrm>
          </p:contentPart>
        </mc:Choice>
        <mc:Fallback xmlns="">
          <p:pic>
            <p:nvPicPr>
              <p:cNvPr id="196" name="墨迹 195"/>
            </p:nvPicPr>
            <p:blipFill>
              <a:blip r:embed="rId376"/>
            </p:blipFill>
            <p:spPr>
              <a:xfrm>
                <a:off x="9886950" y="4737100"/>
                <a:ext cx="95250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7" p14:bwMode="auto">
            <p14:nvContentPartPr>
              <p14:cNvPr id="197" name="墨迹 196"/>
              <p14:cNvContentPartPr/>
              <p14:nvPr/>
            </p14:nvContentPartPr>
            <p14:xfrm>
              <a:off x="9915525" y="4740275"/>
              <a:ext cx="276225" cy="254000"/>
            </p14:xfrm>
          </p:contentPart>
        </mc:Choice>
        <mc:Fallback xmlns="">
          <p:pic>
            <p:nvPicPr>
              <p:cNvPr id="197" name="墨迹 196"/>
            </p:nvPicPr>
            <p:blipFill>
              <a:blip r:embed="rId378"/>
            </p:blipFill>
            <p:spPr>
              <a:xfrm>
                <a:off x="9915525" y="4740275"/>
                <a:ext cx="276225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9" p14:bwMode="auto">
            <p14:nvContentPartPr>
              <p14:cNvPr id="198" name="墨迹 197"/>
              <p14:cNvContentPartPr/>
              <p14:nvPr/>
            </p14:nvContentPartPr>
            <p14:xfrm>
              <a:off x="10360025" y="4810125"/>
              <a:ext cx="168275" cy="152400"/>
            </p14:xfrm>
          </p:contentPart>
        </mc:Choice>
        <mc:Fallback xmlns="">
          <p:pic>
            <p:nvPicPr>
              <p:cNvPr id="198" name="墨迹 197"/>
            </p:nvPicPr>
            <p:blipFill>
              <a:blip r:embed="rId380"/>
            </p:blipFill>
            <p:spPr>
              <a:xfrm>
                <a:off x="10360025" y="4810125"/>
                <a:ext cx="168275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1" p14:bwMode="auto">
            <p14:nvContentPartPr>
              <p14:cNvPr id="199" name="墨迹 198"/>
              <p14:cNvContentPartPr/>
              <p14:nvPr/>
            </p14:nvContentPartPr>
            <p14:xfrm>
              <a:off x="10375900" y="5054600"/>
              <a:ext cx="209550" cy="25400"/>
            </p14:xfrm>
          </p:contentPart>
        </mc:Choice>
        <mc:Fallback xmlns="">
          <p:pic>
            <p:nvPicPr>
              <p:cNvPr id="199" name="墨迹 198"/>
            </p:nvPicPr>
            <p:blipFill>
              <a:blip r:embed="rId382"/>
            </p:blipFill>
            <p:spPr>
              <a:xfrm>
                <a:off x="10375900" y="5054600"/>
                <a:ext cx="20955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3" p14:bwMode="auto">
            <p14:nvContentPartPr>
              <p14:cNvPr id="200" name="墨迹 199"/>
              <p14:cNvContentPartPr/>
              <p14:nvPr/>
            </p14:nvContentPartPr>
            <p14:xfrm>
              <a:off x="10375900" y="5083175"/>
              <a:ext cx="174625" cy="85725"/>
            </p14:xfrm>
          </p:contentPart>
        </mc:Choice>
        <mc:Fallback xmlns="">
          <p:pic>
            <p:nvPicPr>
              <p:cNvPr id="200" name="墨迹 199"/>
            </p:nvPicPr>
            <p:blipFill>
              <a:blip r:embed="rId384"/>
            </p:blipFill>
            <p:spPr>
              <a:xfrm>
                <a:off x="10375900" y="5083175"/>
                <a:ext cx="174625" cy="85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5" p14:bwMode="auto">
            <p14:nvContentPartPr>
              <p14:cNvPr id="201" name="墨迹 200"/>
              <p14:cNvContentPartPr/>
              <p14:nvPr/>
            </p14:nvContentPartPr>
            <p14:xfrm>
              <a:off x="6470650" y="4232275"/>
              <a:ext cx="352425" cy="428625"/>
            </p14:xfrm>
          </p:contentPart>
        </mc:Choice>
        <mc:Fallback xmlns="">
          <p:pic>
            <p:nvPicPr>
              <p:cNvPr id="201" name="墨迹 200"/>
            </p:nvPicPr>
            <p:blipFill>
              <a:blip r:embed="rId386"/>
            </p:blipFill>
            <p:spPr>
              <a:xfrm>
                <a:off x="6470650" y="4232275"/>
                <a:ext cx="352425" cy="428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7" p14:bwMode="auto">
            <p14:nvContentPartPr>
              <p14:cNvPr id="202" name="墨迹 201"/>
              <p14:cNvContentPartPr/>
              <p14:nvPr/>
            </p14:nvContentPartPr>
            <p14:xfrm>
              <a:off x="7277100" y="3441700"/>
              <a:ext cx="174625" cy="15875"/>
            </p14:xfrm>
          </p:contentPart>
        </mc:Choice>
        <mc:Fallback xmlns="">
          <p:pic>
            <p:nvPicPr>
              <p:cNvPr id="202" name="墨迹 201"/>
            </p:nvPicPr>
            <p:blipFill>
              <a:blip r:embed="rId388"/>
            </p:blipFill>
            <p:spPr>
              <a:xfrm>
                <a:off x="7277100" y="3441700"/>
                <a:ext cx="174625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9" p14:bwMode="auto">
            <p14:nvContentPartPr>
              <p14:cNvPr id="203" name="墨迹 202"/>
              <p14:cNvContentPartPr/>
              <p14:nvPr/>
            </p14:nvContentPartPr>
            <p14:xfrm>
              <a:off x="7280275" y="3495675"/>
              <a:ext cx="174625" cy="25400"/>
            </p14:xfrm>
          </p:contentPart>
        </mc:Choice>
        <mc:Fallback xmlns="">
          <p:pic>
            <p:nvPicPr>
              <p:cNvPr id="203" name="墨迹 202"/>
            </p:nvPicPr>
            <p:blipFill>
              <a:blip r:embed="rId390"/>
            </p:blipFill>
            <p:spPr>
              <a:xfrm>
                <a:off x="7280275" y="3495675"/>
                <a:ext cx="174625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1" p14:bwMode="auto">
            <p14:nvContentPartPr>
              <p14:cNvPr id="204" name="墨迹 203"/>
              <p14:cNvContentPartPr/>
              <p14:nvPr/>
            </p14:nvContentPartPr>
            <p14:xfrm>
              <a:off x="7388225" y="3352800"/>
              <a:ext cx="136525" cy="244475"/>
            </p14:xfrm>
          </p:contentPart>
        </mc:Choice>
        <mc:Fallback xmlns="">
          <p:pic>
            <p:nvPicPr>
              <p:cNvPr id="204" name="墨迹 203"/>
            </p:nvPicPr>
            <p:blipFill>
              <a:blip r:embed="rId392"/>
            </p:blipFill>
            <p:spPr>
              <a:xfrm>
                <a:off x="7388225" y="3352800"/>
                <a:ext cx="136525" cy="244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3" p14:bwMode="auto">
            <p14:nvContentPartPr>
              <p14:cNvPr id="205" name="墨迹 204"/>
              <p14:cNvContentPartPr/>
              <p14:nvPr/>
            </p14:nvContentPartPr>
            <p14:xfrm>
              <a:off x="7143750" y="3825875"/>
              <a:ext cx="127000" cy="196850"/>
            </p14:xfrm>
          </p:contentPart>
        </mc:Choice>
        <mc:Fallback xmlns="">
          <p:pic>
            <p:nvPicPr>
              <p:cNvPr id="205" name="墨迹 204"/>
            </p:nvPicPr>
            <p:blipFill>
              <a:blip r:embed="rId394"/>
            </p:blipFill>
            <p:spPr>
              <a:xfrm>
                <a:off x="7143750" y="3825875"/>
                <a:ext cx="12700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5" p14:bwMode="auto">
            <p14:nvContentPartPr>
              <p14:cNvPr id="206" name="墨迹 205"/>
              <p14:cNvContentPartPr/>
              <p14:nvPr/>
            </p14:nvContentPartPr>
            <p14:xfrm>
              <a:off x="7105650" y="3813175"/>
              <a:ext cx="165100" cy="292100"/>
            </p14:xfrm>
          </p:contentPart>
        </mc:Choice>
        <mc:Fallback xmlns="">
          <p:pic>
            <p:nvPicPr>
              <p:cNvPr id="206" name="墨迹 205"/>
            </p:nvPicPr>
            <p:blipFill>
              <a:blip r:embed="rId396"/>
            </p:blipFill>
            <p:spPr>
              <a:xfrm>
                <a:off x="7105650" y="3813175"/>
                <a:ext cx="165100" cy="292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7" p14:bwMode="auto">
            <p14:nvContentPartPr>
              <p14:cNvPr id="207" name="墨迹 206"/>
              <p14:cNvContentPartPr/>
              <p14:nvPr/>
            </p14:nvContentPartPr>
            <p14:xfrm>
              <a:off x="5578475" y="3727450"/>
              <a:ext cx="155575" cy="212725"/>
            </p14:xfrm>
          </p:contentPart>
        </mc:Choice>
        <mc:Fallback xmlns="">
          <p:pic>
            <p:nvPicPr>
              <p:cNvPr id="207" name="墨迹 206"/>
            </p:nvPicPr>
            <p:blipFill>
              <a:blip r:embed="rId398"/>
            </p:blipFill>
            <p:spPr>
              <a:xfrm>
                <a:off x="5578475" y="3727450"/>
                <a:ext cx="155575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9" p14:bwMode="auto">
            <p14:nvContentPartPr>
              <p14:cNvPr id="208" name="墨迹 207"/>
              <p14:cNvContentPartPr/>
              <p14:nvPr/>
            </p14:nvContentPartPr>
            <p14:xfrm>
              <a:off x="5578475" y="3702050"/>
              <a:ext cx="130175" cy="330200"/>
            </p14:xfrm>
          </p:contentPart>
        </mc:Choice>
        <mc:Fallback xmlns="">
          <p:pic>
            <p:nvPicPr>
              <p:cNvPr id="208" name="墨迹 207"/>
            </p:nvPicPr>
            <p:blipFill>
              <a:blip r:embed="rId400"/>
            </p:blipFill>
            <p:spPr>
              <a:xfrm>
                <a:off x="5578475" y="3702050"/>
                <a:ext cx="130175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1" p14:bwMode="auto">
            <p14:nvContentPartPr>
              <p14:cNvPr id="209" name="墨迹 208"/>
              <p14:cNvContentPartPr/>
              <p14:nvPr/>
            </p14:nvContentPartPr>
            <p14:xfrm>
              <a:off x="7772400" y="3248025"/>
              <a:ext cx="88900" cy="203200"/>
            </p14:xfrm>
          </p:contentPart>
        </mc:Choice>
        <mc:Fallback xmlns="">
          <p:pic>
            <p:nvPicPr>
              <p:cNvPr id="209" name="墨迹 208"/>
            </p:nvPicPr>
            <p:blipFill>
              <a:blip r:embed="rId402"/>
            </p:blipFill>
            <p:spPr>
              <a:xfrm>
                <a:off x="7772400" y="3248025"/>
                <a:ext cx="8890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3" p14:bwMode="auto">
            <p14:nvContentPartPr>
              <p14:cNvPr id="210" name="墨迹 209"/>
              <p14:cNvContentPartPr/>
              <p14:nvPr/>
            </p14:nvContentPartPr>
            <p14:xfrm>
              <a:off x="7756525" y="3502025"/>
              <a:ext cx="44450" cy="415925"/>
            </p14:xfrm>
          </p:contentPart>
        </mc:Choice>
        <mc:Fallback xmlns="">
          <p:pic>
            <p:nvPicPr>
              <p:cNvPr id="210" name="墨迹 209"/>
            </p:nvPicPr>
            <p:blipFill>
              <a:blip r:embed="rId404"/>
            </p:blipFill>
            <p:spPr>
              <a:xfrm>
                <a:off x="7756525" y="3502025"/>
                <a:ext cx="44450" cy="415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5" p14:bwMode="auto">
            <p14:nvContentPartPr>
              <p14:cNvPr id="211" name="墨迹 210"/>
              <p14:cNvContentPartPr/>
              <p14:nvPr/>
            </p14:nvContentPartPr>
            <p14:xfrm>
              <a:off x="8026400" y="3381375"/>
              <a:ext cx="9525" cy="136525"/>
            </p14:xfrm>
          </p:contentPart>
        </mc:Choice>
        <mc:Fallback xmlns="">
          <p:pic>
            <p:nvPicPr>
              <p:cNvPr id="211" name="墨迹 210"/>
            </p:nvPicPr>
            <p:blipFill>
              <a:blip r:embed="rId406"/>
            </p:blipFill>
            <p:spPr>
              <a:xfrm>
                <a:off x="8026400" y="3381375"/>
                <a:ext cx="9525" cy="136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7" p14:bwMode="auto">
            <p14:nvContentPartPr>
              <p14:cNvPr id="212" name="墨迹 211"/>
              <p14:cNvContentPartPr/>
              <p14:nvPr/>
            </p14:nvContentPartPr>
            <p14:xfrm>
              <a:off x="8020050" y="3298825"/>
              <a:ext cx="73025" cy="60325"/>
            </p14:xfrm>
          </p:contentPart>
        </mc:Choice>
        <mc:Fallback xmlns="">
          <p:pic>
            <p:nvPicPr>
              <p:cNvPr id="212" name="墨迹 211"/>
            </p:nvPicPr>
            <p:blipFill>
              <a:blip r:embed="rId408"/>
            </p:blipFill>
            <p:spPr>
              <a:xfrm>
                <a:off x="8020050" y="3298825"/>
                <a:ext cx="73025" cy="60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9" p14:bwMode="auto">
            <p14:nvContentPartPr>
              <p14:cNvPr id="213" name="墨迹 212"/>
              <p14:cNvContentPartPr/>
              <p14:nvPr/>
            </p14:nvContentPartPr>
            <p14:xfrm>
              <a:off x="8175625" y="3413125"/>
              <a:ext cx="6350" cy="360"/>
            </p14:xfrm>
          </p:contentPart>
        </mc:Choice>
        <mc:Fallback xmlns="">
          <p:pic>
            <p:nvPicPr>
              <p:cNvPr id="213" name="墨迹 212"/>
            </p:nvPicPr>
            <p:blipFill>
              <a:blip r:embed="rId94"/>
            </p:blipFill>
            <p:spPr>
              <a:xfrm>
                <a:off x="8175625" y="34131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0" p14:bwMode="auto">
            <p14:nvContentPartPr>
              <p14:cNvPr id="214" name="墨迹 213"/>
              <p14:cNvContentPartPr/>
              <p14:nvPr/>
            </p14:nvContentPartPr>
            <p14:xfrm>
              <a:off x="8131175" y="3292475"/>
              <a:ext cx="127000" cy="234950"/>
            </p14:xfrm>
          </p:contentPart>
        </mc:Choice>
        <mc:Fallback xmlns="">
          <p:pic>
            <p:nvPicPr>
              <p:cNvPr id="214" name="墨迹 213"/>
            </p:nvPicPr>
            <p:blipFill>
              <a:blip r:embed="rId411"/>
            </p:blipFill>
            <p:spPr>
              <a:xfrm>
                <a:off x="8131175" y="3292475"/>
                <a:ext cx="127000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2" p14:bwMode="auto">
            <p14:nvContentPartPr>
              <p14:cNvPr id="215" name="墨迹 214"/>
              <p14:cNvContentPartPr/>
              <p14:nvPr/>
            </p14:nvContentPartPr>
            <p14:xfrm>
              <a:off x="8337550" y="3333750"/>
              <a:ext cx="6350" cy="360"/>
            </p14:xfrm>
          </p:contentPart>
        </mc:Choice>
        <mc:Fallback xmlns="">
          <p:pic>
            <p:nvPicPr>
              <p:cNvPr id="215" name="墨迹 214"/>
            </p:nvPicPr>
            <p:blipFill>
              <a:blip r:embed="rId94"/>
            </p:blipFill>
            <p:spPr>
              <a:xfrm>
                <a:off x="8337550" y="33337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3" p14:bwMode="auto">
            <p14:nvContentPartPr>
              <p14:cNvPr id="216" name="墨迹 215"/>
              <p14:cNvContentPartPr/>
              <p14:nvPr/>
            </p14:nvContentPartPr>
            <p14:xfrm>
              <a:off x="8340725" y="3330575"/>
              <a:ext cx="177800" cy="12700"/>
            </p14:xfrm>
          </p:contentPart>
        </mc:Choice>
        <mc:Fallback xmlns="">
          <p:pic>
            <p:nvPicPr>
              <p:cNvPr id="216" name="墨迹 215"/>
            </p:nvPicPr>
            <p:blipFill>
              <a:blip r:embed="rId414"/>
            </p:blipFill>
            <p:spPr>
              <a:xfrm>
                <a:off x="8340725" y="3330575"/>
                <a:ext cx="1778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5" p14:bwMode="auto">
            <p14:nvContentPartPr>
              <p14:cNvPr id="217" name="墨迹 216"/>
              <p14:cNvContentPartPr/>
              <p14:nvPr/>
            </p14:nvContentPartPr>
            <p14:xfrm>
              <a:off x="7051675" y="3349625"/>
              <a:ext cx="117475" cy="209550"/>
            </p14:xfrm>
          </p:contentPart>
        </mc:Choice>
        <mc:Fallback xmlns="">
          <p:pic>
            <p:nvPicPr>
              <p:cNvPr id="217" name="墨迹 216"/>
            </p:nvPicPr>
            <p:blipFill>
              <a:blip r:embed="rId416"/>
            </p:blipFill>
            <p:spPr>
              <a:xfrm>
                <a:off x="7051675" y="3349625"/>
                <a:ext cx="117475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7" p14:bwMode="auto">
            <p14:nvContentPartPr>
              <p14:cNvPr id="218" name="墨迹 217"/>
              <p14:cNvContentPartPr/>
              <p14:nvPr/>
            </p14:nvContentPartPr>
            <p14:xfrm>
              <a:off x="7083425" y="3352800"/>
              <a:ext cx="82550" cy="6350"/>
            </p14:xfrm>
          </p:contentPart>
        </mc:Choice>
        <mc:Fallback xmlns="">
          <p:pic>
            <p:nvPicPr>
              <p:cNvPr id="218" name="墨迹 217"/>
            </p:nvPicPr>
            <p:blipFill>
              <a:blip r:embed="rId418"/>
            </p:blipFill>
            <p:spPr>
              <a:xfrm>
                <a:off x="7083425" y="3352800"/>
                <a:ext cx="825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9" p14:bwMode="auto">
            <p14:nvContentPartPr>
              <p14:cNvPr id="219" name="墨迹 218"/>
              <p14:cNvContentPartPr/>
              <p14:nvPr/>
            </p14:nvContentPartPr>
            <p14:xfrm>
              <a:off x="7080250" y="3406775"/>
              <a:ext cx="82550" cy="63500"/>
            </p14:xfrm>
          </p:contentPart>
        </mc:Choice>
        <mc:Fallback xmlns="">
          <p:pic>
            <p:nvPicPr>
              <p:cNvPr id="219" name="墨迹 218"/>
            </p:nvPicPr>
            <p:blipFill>
              <a:blip r:embed="rId420"/>
            </p:blipFill>
            <p:spPr>
              <a:xfrm>
                <a:off x="7080250" y="3406775"/>
                <a:ext cx="8255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1" p14:bwMode="auto">
            <p14:nvContentPartPr>
              <p14:cNvPr id="220" name="墨迹 219"/>
              <p14:cNvContentPartPr/>
              <p14:nvPr/>
            </p14:nvContentPartPr>
            <p14:xfrm>
              <a:off x="7185025" y="3232150"/>
              <a:ext cx="9525" cy="130175"/>
            </p14:xfrm>
          </p:contentPart>
        </mc:Choice>
        <mc:Fallback xmlns="">
          <p:pic>
            <p:nvPicPr>
              <p:cNvPr id="220" name="墨迹 219"/>
            </p:nvPicPr>
            <p:blipFill>
              <a:blip r:embed="rId422"/>
            </p:blipFill>
            <p:spPr>
              <a:xfrm>
                <a:off x="7185025" y="3232150"/>
                <a:ext cx="9525" cy="130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3" p14:bwMode="auto">
            <p14:nvContentPartPr>
              <p14:cNvPr id="221" name="墨迹 220"/>
              <p14:cNvContentPartPr/>
              <p14:nvPr/>
            </p14:nvContentPartPr>
            <p14:xfrm>
              <a:off x="7661275" y="4914900"/>
              <a:ext cx="123825" cy="142875"/>
            </p14:xfrm>
          </p:contentPart>
        </mc:Choice>
        <mc:Fallback xmlns="">
          <p:pic>
            <p:nvPicPr>
              <p:cNvPr id="221" name="墨迹 220"/>
            </p:nvPicPr>
            <p:blipFill>
              <a:blip r:embed="rId424"/>
            </p:blipFill>
            <p:spPr>
              <a:xfrm>
                <a:off x="7661275" y="4914900"/>
                <a:ext cx="12382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5" p14:bwMode="auto">
            <p14:nvContentPartPr>
              <p14:cNvPr id="222" name="墨迹 221"/>
              <p14:cNvContentPartPr/>
              <p14:nvPr/>
            </p14:nvContentPartPr>
            <p14:xfrm>
              <a:off x="7677150" y="4867275"/>
              <a:ext cx="120650" cy="9525"/>
            </p14:xfrm>
          </p:contentPart>
        </mc:Choice>
        <mc:Fallback xmlns="">
          <p:pic>
            <p:nvPicPr>
              <p:cNvPr id="222" name="墨迹 221"/>
            </p:nvPicPr>
            <p:blipFill>
              <a:blip r:embed="rId426"/>
            </p:blipFill>
            <p:spPr>
              <a:xfrm>
                <a:off x="7677150" y="4867275"/>
                <a:ext cx="120650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7" p14:bwMode="auto">
            <p14:nvContentPartPr>
              <p14:cNvPr id="223" name="墨迹 222"/>
              <p14:cNvContentPartPr/>
              <p14:nvPr/>
            </p14:nvContentPartPr>
            <p14:xfrm>
              <a:off x="7689850" y="4914900"/>
              <a:ext cx="104775" cy="50800"/>
            </p14:xfrm>
          </p:contentPart>
        </mc:Choice>
        <mc:Fallback xmlns="">
          <p:pic>
            <p:nvPicPr>
              <p:cNvPr id="223" name="墨迹 222"/>
            </p:nvPicPr>
            <p:blipFill>
              <a:blip r:embed="rId428"/>
            </p:blipFill>
            <p:spPr>
              <a:xfrm>
                <a:off x="7689850" y="4914900"/>
                <a:ext cx="104775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9" p14:bwMode="auto">
            <p14:nvContentPartPr>
              <p14:cNvPr id="224" name="墨迹 223"/>
              <p14:cNvContentPartPr/>
              <p14:nvPr/>
            </p14:nvContentPartPr>
            <p14:xfrm>
              <a:off x="7813675" y="4721225"/>
              <a:ext cx="9525" cy="114300"/>
            </p14:xfrm>
          </p:contentPart>
        </mc:Choice>
        <mc:Fallback xmlns="">
          <p:pic>
            <p:nvPicPr>
              <p:cNvPr id="224" name="墨迹 223"/>
            </p:nvPicPr>
            <p:blipFill>
              <a:blip r:embed="rId430"/>
            </p:blipFill>
            <p:spPr>
              <a:xfrm>
                <a:off x="7813675" y="4721225"/>
                <a:ext cx="9525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1" p14:bwMode="auto">
            <p14:nvContentPartPr>
              <p14:cNvPr id="225" name="墨迹 224"/>
              <p14:cNvContentPartPr/>
              <p14:nvPr/>
            </p14:nvContentPartPr>
            <p14:xfrm>
              <a:off x="8426450" y="3346450"/>
              <a:ext cx="15875" cy="209550"/>
            </p14:xfrm>
          </p:contentPart>
        </mc:Choice>
        <mc:Fallback xmlns="">
          <p:pic>
            <p:nvPicPr>
              <p:cNvPr id="225" name="墨迹 224"/>
            </p:nvPicPr>
            <p:blipFill>
              <a:blip r:embed="rId432"/>
            </p:blipFill>
            <p:spPr>
              <a:xfrm>
                <a:off x="8426450" y="3346450"/>
                <a:ext cx="15875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3" p14:bwMode="auto">
            <p14:nvContentPartPr>
              <p14:cNvPr id="226" name="墨迹 225"/>
              <p14:cNvContentPartPr/>
              <p14:nvPr/>
            </p14:nvContentPartPr>
            <p14:xfrm>
              <a:off x="8531225" y="3241675"/>
              <a:ext cx="38100" cy="120650"/>
            </p14:xfrm>
          </p:contentPart>
        </mc:Choice>
        <mc:Fallback xmlns="">
          <p:pic>
            <p:nvPicPr>
              <p:cNvPr id="226" name="墨迹 225"/>
            </p:nvPicPr>
            <p:blipFill>
              <a:blip r:embed="rId434"/>
            </p:blipFill>
            <p:spPr>
              <a:xfrm>
                <a:off x="8531225" y="3241675"/>
                <a:ext cx="3810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5" p14:bwMode="auto">
            <p14:nvContentPartPr>
              <p14:cNvPr id="227" name="墨迹 226"/>
              <p14:cNvContentPartPr/>
              <p14:nvPr/>
            </p14:nvContentPartPr>
            <p14:xfrm>
              <a:off x="8553450" y="3365500"/>
              <a:ext cx="123825" cy="206375"/>
            </p14:xfrm>
          </p:contentPart>
        </mc:Choice>
        <mc:Fallback xmlns="">
          <p:pic>
            <p:nvPicPr>
              <p:cNvPr id="227" name="墨迹 226"/>
            </p:nvPicPr>
            <p:blipFill>
              <a:blip r:embed="rId436"/>
            </p:blipFill>
            <p:spPr>
              <a:xfrm>
                <a:off x="8553450" y="3365500"/>
                <a:ext cx="123825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7" p14:bwMode="auto">
            <p14:nvContentPartPr>
              <p14:cNvPr id="228" name="墨迹 227"/>
              <p14:cNvContentPartPr/>
              <p14:nvPr/>
            </p14:nvContentPartPr>
            <p14:xfrm>
              <a:off x="8607425" y="3359150"/>
              <a:ext cx="95250" cy="15875"/>
            </p14:xfrm>
          </p:contentPart>
        </mc:Choice>
        <mc:Fallback xmlns="">
          <p:pic>
            <p:nvPicPr>
              <p:cNvPr id="228" name="墨迹 227"/>
            </p:nvPicPr>
            <p:blipFill>
              <a:blip r:embed="rId438"/>
            </p:blipFill>
            <p:spPr>
              <a:xfrm>
                <a:off x="8607425" y="3359150"/>
                <a:ext cx="95250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9" p14:bwMode="auto">
            <p14:nvContentPartPr>
              <p14:cNvPr id="229" name="墨迹 228"/>
              <p14:cNvContentPartPr/>
              <p14:nvPr/>
            </p14:nvContentPartPr>
            <p14:xfrm>
              <a:off x="8607425" y="3425825"/>
              <a:ext cx="120650" cy="41275"/>
            </p14:xfrm>
          </p:contentPart>
        </mc:Choice>
        <mc:Fallback xmlns="">
          <p:pic>
            <p:nvPicPr>
              <p:cNvPr id="229" name="墨迹 228"/>
            </p:nvPicPr>
            <p:blipFill>
              <a:blip r:embed="rId440"/>
            </p:blipFill>
            <p:spPr>
              <a:xfrm>
                <a:off x="8607425" y="3425825"/>
                <a:ext cx="120650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1" p14:bwMode="auto">
            <p14:nvContentPartPr>
              <p14:cNvPr id="230" name="墨迹 229"/>
              <p14:cNvContentPartPr/>
              <p14:nvPr/>
            </p14:nvContentPartPr>
            <p14:xfrm>
              <a:off x="8775700" y="3200400"/>
              <a:ext cx="47625" cy="158750"/>
            </p14:xfrm>
          </p:contentPart>
        </mc:Choice>
        <mc:Fallback xmlns="">
          <p:pic>
            <p:nvPicPr>
              <p:cNvPr id="230" name="墨迹 229"/>
            </p:nvPicPr>
            <p:blipFill>
              <a:blip r:embed="rId442"/>
            </p:blipFill>
            <p:spPr>
              <a:xfrm>
                <a:off x="8775700" y="3200400"/>
                <a:ext cx="47625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3" p14:bwMode="auto">
            <p14:nvContentPartPr>
              <p14:cNvPr id="231" name="墨迹 230"/>
              <p14:cNvContentPartPr/>
              <p14:nvPr/>
            </p14:nvContentPartPr>
            <p14:xfrm>
              <a:off x="8083550" y="3743325"/>
              <a:ext cx="203200" cy="174625"/>
            </p14:xfrm>
          </p:contentPart>
        </mc:Choice>
        <mc:Fallback xmlns="">
          <p:pic>
            <p:nvPicPr>
              <p:cNvPr id="231" name="墨迹 230"/>
            </p:nvPicPr>
            <p:blipFill>
              <a:blip r:embed="rId444"/>
            </p:blipFill>
            <p:spPr>
              <a:xfrm>
                <a:off x="8083550" y="3743325"/>
                <a:ext cx="203200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5" p14:bwMode="auto">
            <p14:nvContentPartPr>
              <p14:cNvPr id="232" name="墨迹 231"/>
              <p14:cNvContentPartPr/>
              <p14:nvPr/>
            </p14:nvContentPartPr>
            <p14:xfrm>
              <a:off x="8296275" y="3784600"/>
              <a:ext cx="50800" cy="120650"/>
            </p14:xfrm>
          </p:contentPart>
        </mc:Choice>
        <mc:Fallback xmlns="">
          <p:pic>
            <p:nvPicPr>
              <p:cNvPr id="232" name="墨迹 231"/>
            </p:nvPicPr>
            <p:blipFill>
              <a:blip r:embed="rId446"/>
            </p:blipFill>
            <p:spPr>
              <a:xfrm>
                <a:off x="8296275" y="3784600"/>
                <a:ext cx="5080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7" p14:bwMode="auto">
            <p14:nvContentPartPr>
              <p14:cNvPr id="233" name="墨迹 232"/>
              <p14:cNvContentPartPr/>
              <p14:nvPr/>
            </p14:nvContentPartPr>
            <p14:xfrm>
              <a:off x="8350250" y="3797300"/>
              <a:ext cx="133350" cy="98425"/>
            </p14:xfrm>
          </p:contentPart>
        </mc:Choice>
        <mc:Fallback xmlns="">
          <p:pic>
            <p:nvPicPr>
              <p:cNvPr id="233" name="墨迹 232"/>
            </p:nvPicPr>
            <p:blipFill>
              <a:blip r:embed="rId448"/>
            </p:blipFill>
            <p:spPr>
              <a:xfrm>
                <a:off x="8350250" y="3797300"/>
                <a:ext cx="133350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9" p14:bwMode="auto">
            <p14:nvContentPartPr>
              <p14:cNvPr id="234" name="墨迹 233"/>
              <p14:cNvContentPartPr/>
              <p14:nvPr/>
            </p14:nvContentPartPr>
            <p14:xfrm>
              <a:off x="8528050" y="3902075"/>
              <a:ext cx="6350" cy="360"/>
            </p14:xfrm>
          </p:contentPart>
        </mc:Choice>
        <mc:Fallback xmlns="">
          <p:pic>
            <p:nvPicPr>
              <p:cNvPr id="234" name="墨迹 233"/>
            </p:nvPicPr>
            <p:blipFill>
              <a:blip r:embed="rId94"/>
            </p:blipFill>
            <p:spPr>
              <a:xfrm>
                <a:off x="8528050" y="39020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0" p14:bwMode="auto">
            <p14:nvContentPartPr>
              <p14:cNvPr id="235" name="墨迹 234"/>
              <p14:cNvContentPartPr/>
              <p14:nvPr/>
            </p14:nvContentPartPr>
            <p14:xfrm>
              <a:off x="8089900" y="4333875"/>
              <a:ext cx="133350" cy="142875"/>
            </p14:xfrm>
          </p:contentPart>
        </mc:Choice>
        <mc:Fallback xmlns="">
          <p:pic>
            <p:nvPicPr>
              <p:cNvPr id="235" name="墨迹 234"/>
            </p:nvPicPr>
            <p:blipFill>
              <a:blip r:embed="rId451"/>
            </p:blipFill>
            <p:spPr>
              <a:xfrm>
                <a:off x="8089900" y="4333875"/>
                <a:ext cx="133350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2" p14:bwMode="auto">
            <p14:nvContentPartPr>
              <p14:cNvPr id="236" name="墨迹 235"/>
              <p14:cNvContentPartPr/>
              <p14:nvPr/>
            </p14:nvContentPartPr>
            <p14:xfrm>
              <a:off x="8235950" y="4365625"/>
              <a:ext cx="123825" cy="19050"/>
            </p14:xfrm>
          </p:contentPart>
        </mc:Choice>
        <mc:Fallback xmlns="">
          <p:pic>
            <p:nvPicPr>
              <p:cNvPr id="236" name="墨迹 235"/>
            </p:nvPicPr>
            <p:blipFill>
              <a:blip r:embed="rId453"/>
            </p:blipFill>
            <p:spPr>
              <a:xfrm>
                <a:off x="8235950" y="4365625"/>
                <a:ext cx="123825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4" p14:bwMode="auto">
            <p14:nvContentPartPr>
              <p14:cNvPr id="237" name="墨迹 236"/>
              <p14:cNvContentPartPr/>
              <p14:nvPr/>
            </p14:nvContentPartPr>
            <p14:xfrm>
              <a:off x="8318500" y="4292600"/>
              <a:ext cx="3175" cy="190500"/>
            </p14:xfrm>
          </p:contentPart>
        </mc:Choice>
        <mc:Fallback xmlns="">
          <p:pic>
            <p:nvPicPr>
              <p:cNvPr id="237" name="墨迹 236"/>
            </p:nvPicPr>
            <p:blipFill>
              <a:blip r:embed="rId455"/>
            </p:blipFill>
            <p:spPr>
              <a:xfrm>
                <a:off x="8318500" y="4292600"/>
                <a:ext cx="3175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6" p14:bwMode="auto">
            <p14:nvContentPartPr>
              <p14:cNvPr id="238" name="墨迹 237"/>
              <p14:cNvContentPartPr/>
              <p14:nvPr/>
            </p14:nvContentPartPr>
            <p14:xfrm>
              <a:off x="8404225" y="4232275"/>
              <a:ext cx="73025" cy="260350"/>
            </p14:xfrm>
          </p:contentPart>
        </mc:Choice>
        <mc:Fallback xmlns="">
          <p:pic>
            <p:nvPicPr>
              <p:cNvPr id="238" name="墨迹 237"/>
            </p:nvPicPr>
            <p:blipFill>
              <a:blip r:embed="rId457"/>
            </p:blipFill>
            <p:spPr>
              <a:xfrm>
                <a:off x="8404225" y="4232275"/>
                <a:ext cx="73025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8" p14:bwMode="auto">
            <p14:nvContentPartPr>
              <p14:cNvPr id="239" name="墨迹 238"/>
              <p14:cNvContentPartPr/>
              <p14:nvPr/>
            </p14:nvContentPartPr>
            <p14:xfrm>
              <a:off x="8496300" y="4384675"/>
              <a:ext cx="111125" cy="3175"/>
            </p14:xfrm>
          </p:contentPart>
        </mc:Choice>
        <mc:Fallback xmlns="">
          <p:pic>
            <p:nvPicPr>
              <p:cNvPr id="239" name="墨迹 238"/>
            </p:nvPicPr>
            <p:blipFill>
              <a:blip r:embed="rId459"/>
            </p:blipFill>
            <p:spPr>
              <a:xfrm>
                <a:off x="8496300" y="4384675"/>
                <a:ext cx="111125" cy="3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0" p14:bwMode="auto">
            <p14:nvContentPartPr>
              <p14:cNvPr id="240" name="墨迹 239"/>
              <p14:cNvContentPartPr/>
              <p14:nvPr/>
            </p14:nvContentPartPr>
            <p14:xfrm>
              <a:off x="8547100" y="4333875"/>
              <a:ext cx="25400" cy="174625"/>
            </p14:xfrm>
          </p:contentPart>
        </mc:Choice>
        <mc:Fallback xmlns="">
          <p:pic>
            <p:nvPicPr>
              <p:cNvPr id="240" name="墨迹 239"/>
            </p:nvPicPr>
            <p:blipFill>
              <a:blip r:embed="rId461"/>
            </p:blipFill>
            <p:spPr>
              <a:xfrm>
                <a:off x="8547100" y="4333875"/>
                <a:ext cx="25400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2" p14:bwMode="auto">
            <p14:nvContentPartPr>
              <p14:cNvPr id="241" name="墨迹 240"/>
              <p14:cNvContentPartPr/>
              <p14:nvPr/>
            </p14:nvContentPartPr>
            <p14:xfrm>
              <a:off x="8658225" y="4359275"/>
              <a:ext cx="130175" cy="139700"/>
            </p14:xfrm>
          </p:contentPart>
        </mc:Choice>
        <mc:Fallback xmlns="">
          <p:pic>
            <p:nvPicPr>
              <p:cNvPr id="241" name="墨迹 240"/>
            </p:nvPicPr>
            <p:blipFill>
              <a:blip r:embed="rId463"/>
            </p:blipFill>
            <p:spPr>
              <a:xfrm>
                <a:off x="8658225" y="4359275"/>
                <a:ext cx="130175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4" p14:bwMode="auto">
            <p14:nvContentPartPr>
              <p14:cNvPr id="242" name="墨迹 241"/>
              <p14:cNvContentPartPr/>
              <p14:nvPr/>
            </p14:nvContentPartPr>
            <p14:xfrm>
              <a:off x="7940675" y="4362450"/>
              <a:ext cx="69850" cy="76200"/>
            </p14:xfrm>
          </p:contentPart>
        </mc:Choice>
        <mc:Fallback xmlns="">
          <p:pic>
            <p:nvPicPr>
              <p:cNvPr id="242" name="墨迹 241"/>
            </p:nvPicPr>
            <p:blipFill>
              <a:blip r:embed="rId465"/>
            </p:blipFill>
            <p:spPr>
              <a:xfrm>
                <a:off x="7940675" y="4362450"/>
                <a:ext cx="6985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6" p14:bwMode="auto">
            <p14:nvContentPartPr>
              <p14:cNvPr id="243" name="墨迹 242"/>
              <p14:cNvContentPartPr/>
              <p14:nvPr/>
            </p14:nvContentPartPr>
            <p14:xfrm>
              <a:off x="7912100" y="3422650"/>
              <a:ext cx="44450" cy="73025"/>
            </p14:xfrm>
          </p:contentPart>
        </mc:Choice>
        <mc:Fallback xmlns="">
          <p:pic>
            <p:nvPicPr>
              <p:cNvPr id="243" name="墨迹 242"/>
            </p:nvPicPr>
            <p:blipFill>
              <a:blip r:embed="rId467"/>
            </p:blipFill>
            <p:spPr>
              <a:xfrm>
                <a:off x="7912100" y="3422650"/>
                <a:ext cx="44450" cy="73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8" p14:bwMode="auto">
            <p14:nvContentPartPr>
              <p14:cNvPr id="244" name="墨迹 243"/>
              <p14:cNvContentPartPr/>
              <p14:nvPr/>
            </p14:nvContentPartPr>
            <p14:xfrm>
              <a:off x="8020050" y="3559175"/>
              <a:ext cx="304800" cy="38100"/>
            </p14:xfrm>
          </p:contentPart>
        </mc:Choice>
        <mc:Fallback xmlns="">
          <p:pic>
            <p:nvPicPr>
              <p:cNvPr id="244" name="墨迹 243"/>
            </p:nvPicPr>
            <p:blipFill>
              <a:blip r:embed="rId469"/>
            </p:blipFill>
            <p:spPr>
              <a:xfrm>
                <a:off x="8020050" y="3559175"/>
                <a:ext cx="30480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0" p14:bwMode="auto">
            <p14:nvContentPartPr>
              <p14:cNvPr id="245" name="墨迹 244"/>
              <p14:cNvContentPartPr/>
              <p14:nvPr/>
            </p14:nvContentPartPr>
            <p14:xfrm>
              <a:off x="8963025" y="3365500"/>
              <a:ext cx="193675" cy="19050"/>
            </p14:xfrm>
          </p:contentPart>
        </mc:Choice>
        <mc:Fallback xmlns="">
          <p:pic>
            <p:nvPicPr>
              <p:cNvPr id="245" name="墨迹 244"/>
            </p:nvPicPr>
            <p:blipFill>
              <a:blip r:embed="rId471"/>
            </p:blipFill>
            <p:spPr>
              <a:xfrm>
                <a:off x="8963025" y="3365500"/>
                <a:ext cx="193675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2" p14:bwMode="auto">
            <p14:nvContentPartPr>
              <p14:cNvPr id="246" name="墨迹 245"/>
              <p14:cNvContentPartPr/>
              <p14:nvPr/>
            </p14:nvContentPartPr>
            <p14:xfrm>
              <a:off x="8966200" y="3460750"/>
              <a:ext cx="6350" cy="360"/>
            </p14:xfrm>
          </p:contentPart>
        </mc:Choice>
        <mc:Fallback xmlns="">
          <p:pic>
            <p:nvPicPr>
              <p:cNvPr id="246" name="墨迹 245"/>
            </p:nvPicPr>
            <p:blipFill>
              <a:blip r:embed="rId94"/>
            </p:blipFill>
            <p:spPr>
              <a:xfrm>
                <a:off x="8966200" y="34607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3" p14:bwMode="auto">
            <p14:nvContentPartPr>
              <p14:cNvPr id="247" name="墨迹 246"/>
              <p14:cNvContentPartPr/>
              <p14:nvPr/>
            </p14:nvContentPartPr>
            <p14:xfrm>
              <a:off x="8966200" y="3448050"/>
              <a:ext cx="193675" cy="38100"/>
            </p14:xfrm>
          </p:contentPart>
        </mc:Choice>
        <mc:Fallback xmlns="">
          <p:pic>
            <p:nvPicPr>
              <p:cNvPr id="247" name="墨迹 246"/>
            </p:nvPicPr>
            <p:blipFill>
              <a:blip r:embed="rId474"/>
            </p:blipFill>
            <p:spPr>
              <a:xfrm>
                <a:off x="8966200" y="3448050"/>
                <a:ext cx="193675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5" p14:bwMode="auto">
            <p14:nvContentPartPr>
              <p14:cNvPr id="248" name="墨迹 247"/>
              <p14:cNvContentPartPr/>
              <p14:nvPr/>
            </p14:nvContentPartPr>
            <p14:xfrm>
              <a:off x="9061450" y="3276600"/>
              <a:ext cx="200025" cy="323850"/>
            </p14:xfrm>
          </p:contentPart>
        </mc:Choice>
        <mc:Fallback xmlns="">
          <p:pic>
            <p:nvPicPr>
              <p:cNvPr id="248" name="墨迹 247"/>
            </p:nvPicPr>
            <p:blipFill>
              <a:blip r:embed="rId476"/>
            </p:blipFill>
            <p:spPr>
              <a:xfrm>
                <a:off x="9061450" y="3276600"/>
                <a:ext cx="200025" cy="323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7" p14:bwMode="auto">
            <p14:nvContentPartPr>
              <p14:cNvPr id="249" name="墨迹 248"/>
              <p14:cNvContentPartPr/>
              <p14:nvPr/>
            </p14:nvContentPartPr>
            <p14:xfrm>
              <a:off x="9309100" y="3225800"/>
              <a:ext cx="69850" cy="273050"/>
            </p14:xfrm>
          </p:contentPart>
        </mc:Choice>
        <mc:Fallback xmlns="">
          <p:pic>
            <p:nvPicPr>
              <p:cNvPr id="249" name="墨迹 248"/>
            </p:nvPicPr>
            <p:blipFill>
              <a:blip r:embed="rId478"/>
            </p:blipFill>
            <p:spPr>
              <a:xfrm>
                <a:off x="9309100" y="3225800"/>
                <a:ext cx="69850" cy="273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9" p14:bwMode="auto">
            <p14:nvContentPartPr>
              <p14:cNvPr id="250" name="墨迹 249"/>
              <p14:cNvContentPartPr/>
              <p14:nvPr/>
            </p14:nvContentPartPr>
            <p14:xfrm>
              <a:off x="9264650" y="3492500"/>
              <a:ext cx="57150" cy="669925"/>
            </p14:xfrm>
          </p:contentPart>
        </mc:Choice>
        <mc:Fallback xmlns="">
          <p:pic>
            <p:nvPicPr>
              <p:cNvPr id="250" name="墨迹 249"/>
            </p:nvPicPr>
            <p:blipFill>
              <a:blip r:embed="rId480"/>
            </p:blipFill>
            <p:spPr>
              <a:xfrm>
                <a:off x="9264650" y="3492500"/>
                <a:ext cx="57150" cy="669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1" p14:bwMode="auto">
            <p14:nvContentPartPr>
              <p14:cNvPr id="251" name="墨迹 250"/>
              <p14:cNvContentPartPr/>
              <p14:nvPr/>
            </p14:nvContentPartPr>
            <p14:xfrm>
              <a:off x="9496425" y="3279775"/>
              <a:ext cx="98425" cy="168275"/>
            </p14:xfrm>
          </p:contentPart>
        </mc:Choice>
        <mc:Fallback xmlns="">
          <p:pic>
            <p:nvPicPr>
              <p:cNvPr id="251" name="墨迹 250"/>
            </p:nvPicPr>
            <p:blipFill>
              <a:blip r:embed="rId482"/>
            </p:blipFill>
            <p:spPr>
              <a:xfrm>
                <a:off x="9496425" y="3279775"/>
                <a:ext cx="98425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3" p14:bwMode="auto">
            <p14:nvContentPartPr>
              <p14:cNvPr id="252" name="墨迹 251"/>
              <p14:cNvContentPartPr/>
              <p14:nvPr/>
            </p14:nvContentPartPr>
            <p14:xfrm>
              <a:off x="9677400" y="3248025"/>
              <a:ext cx="95250" cy="25400"/>
            </p14:xfrm>
          </p:contentPart>
        </mc:Choice>
        <mc:Fallback xmlns="">
          <p:pic>
            <p:nvPicPr>
              <p:cNvPr id="252" name="墨迹 251"/>
            </p:nvPicPr>
            <p:blipFill>
              <a:blip r:embed="rId484"/>
            </p:blipFill>
            <p:spPr>
              <a:xfrm>
                <a:off x="9677400" y="3248025"/>
                <a:ext cx="9525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5" p14:bwMode="auto">
            <p14:nvContentPartPr>
              <p14:cNvPr id="253" name="墨迹 252"/>
              <p14:cNvContentPartPr/>
              <p14:nvPr/>
            </p14:nvContentPartPr>
            <p14:xfrm>
              <a:off x="9712325" y="3276600"/>
              <a:ext cx="15875" cy="196850"/>
            </p14:xfrm>
          </p:contentPart>
        </mc:Choice>
        <mc:Fallback xmlns="">
          <p:pic>
            <p:nvPicPr>
              <p:cNvPr id="253" name="墨迹 252"/>
            </p:nvPicPr>
            <p:blipFill>
              <a:blip r:embed="rId486"/>
            </p:blipFill>
            <p:spPr>
              <a:xfrm>
                <a:off x="9712325" y="3276600"/>
                <a:ext cx="15875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7" p14:bwMode="auto">
            <p14:nvContentPartPr>
              <p14:cNvPr id="254" name="墨迹 253"/>
              <p14:cNvContentPartPr/>
              <p14:nvPr/>
            </p14:nvContentPartPr>
            <p14:xfrm>
              <a:off x="9820275" y="3162300"/>
              <a:ext cx="60325" cy="155575"/>
            </p14:xfrm>
          </p:contentPart>
        </mc:Choice>
        <mc:Fallback xmlns="">
          <p:pic>
            <p:nvPicPr>
              <p:cNvPr id="254" name="墨迹 253"/>
            </p:nvPicPr>
            <p:blipFill>
              <a:blip r:embed="rId488"/>
            </p:blipFill>
            <p:spPr>
              <a:xfrm>
                <a:off x="9820275" y="3162300"/>
                <a:ext cx="60325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9" p14:bwMode="auto">
            <p14:nvContentPartPr>
              <p14:cNvPr id="255" name="墨迹 254"/>
              <p14:cNvContentPartPr/>
              <p14:nvPr/>
            </p14:nvContentPartPr>
            <p14:xfrm>
              <a:off x="9880600" y="3279775"/>
              <a:ext cx="123825" cy="180975"/>
            </p14:xfrm>
          </p:contentPart>
        </mc:Choice>
        <mc:Fallback xmlns="">
          <p:pic>
            <p:nvPicPr>
              <p:cNvPr id="255" name="墨迹 254"/>
            </p:nvPicPr>
            <p:blipFill>
              <a:blip r:embed="rId490"/>
            </p:blipFill>
            <p:spPr>
              <a:xfrm>
                <a:off x="9880600" y="3279775"/>
                <a:ext cx="123825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1" p14:bwMode="auto">
            <p14:nvContentPartPr>
              <p14:cNvPr id="256" name="墨迹 255"/>
              <p14:cNvContentPartPr/>
              <p14:nvPr/>
            </p14:nvContentPartPr>
            <p14:xfrm>
              <a:off x="9906000" y="3282950"/>
              <a:ext cx="88900" cy="15875"/>
            </p14:xfrm>
          </p:contentPart>
        </mc:Choice>
        <mc:Fallback xmlns="">
          <p:pic>
            <p:nvPicPr>
              <p:cNvPr id="256" name="墨迹 255"/>
            </p:nvPicPr>
            <p:blipFill>
              <a:blip r:embed="rId492"/>
            </p:blipFill>
            <p:spPr>
              <a:xfrm>
                <a:off x="9906000" y="3282950"/>
                <a:ext cx="88900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3" p14:bwMode="auto">
            <p14:nvContentPartPr>
              <p14:cNvPr id="257" name="墨迹 256"/>
              <p14:cNvContentPartPr/>
              <p14:nvPr/>
            </p14:nvContentPartPr>
            <p14:xfrm>
              <a:off x="9893300" y="3321050"/>
              <a:ext cx="139700" cy="38100"/>
            </p14:xfrm>
          </p:contentPart>
        </mc:Choice>
        <mc:Fallback xmlns="">
          <p:pic>
            <p:nvPicPr>
              <p:cNvPr id="257" name="墨迹 256"/>
            </p:nvPicPr>
            <p:blipFill>
              <a:blip r:embed="rId494"/>
            </p:blipFill>
            <p:spPr>
              <a:xfrm>
                <a:off x="9893300" y="3321050"/>
                <a:ext cx="13970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5" p14:bwMode="auto">
            <p14:nvContentPartPr>
              <p14:cNvPr id="258" name="墨迹 257"/>
              <p14:cNvContentPartPr/>
              <p14:nvPr/>
            </p14:nvContentPartPr>
            <p14:xfrm>
              <a:off x="10039350" y="3184525"/>
              <a:ext cx="31750" cy="104775"/>
            </p14:xfrm>
          </p:contentPart>
        </mc:Choice>
        <mc:Fallback xmlns="">
          <p:pic>
            <p:nvPicPr>
              <p:cNvPr id="258" name="墨迹 257"/>
            </p:nvPicPr>
            <p:blipFill>
              <a:blip r:embed="rId496"/>
            </p:blipFill>
            <p:spPr>
              <a:xfrm>
                <a:off x="10039350" y="3184525"/>
                <a:ext cx="31750" cy="104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7" p14:bwMode="auto">
            <p14:nvContentPartPr>
              <p14:cNvPr id="259" name="墨迹 258"/>
              <p14:cNvContentPartPr/>
              <p14:nvPr/>
            </p14:nvContentPartPr>
            <p14:xfrm>
              <a:off x="9556750" y="3562350"/>
              <a:ext cx="82550" cy="174625"/>
            </p14:xfrm>
          </p:contentPart>
        </mc:Choice>
        <mc:Fallback xmlns="">
          <p:pic>
            <p:nvPicPr>
              <p:cNvPr id="259" name="墨迹 258"/>
            </p:nvPicPr>
            <p:blipFill>
              <a:blip r:embed="rId498"/>
            </p:blipFill>
            <p:spPr>
              <a:xfrm>
                <a:off x="9556750" y="3562350"/>
                <a:ext cx="82550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9" p14:bwMode="auto">
            <p14:nvContentPartPr>
              <p14:cNvPr id="260" name="墨迹 259"/>
              <p14:cNvContentPartPr/>
              <p14:nvPr/>
            </p14:nvContentPartPr>
            <p14:xfrm>
              <a:off x="9671050" y="3606800"/>
              <a:ext cx="98425" cy="9525"/>
            </p14:xfrm>
          </p:contentPart>
        </mc:Choice>
        <mc:Fallback xmlns="">
          <p:pic>
            <p:nvPicPr>
              <p:cNvPr id="260" name="墨迹 259"/>
            </p:nvPicPr>
            <p:blipFill>
              <a:blip r:embed="rId500"/>
            </p:blipFill>
            <p:spPr>
              <a:xfrm>
                <a:off x="9671050" y="3606800"/>
                <a:ext cx="98425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1" p14:bwMode="auto">
            <p14:nvContentPartPr>
              <p14:cNvPr id="261" name="墨迹 260"/>
              <p14:cNvContentPartPr/>
              <p14:nvPr/>
            </p14:nvContentPartPr>
            <p14:xfrm>
              <a:off x="9699625" y="3629025"/>
              <a:ext cx="19050" cy="155575"/>
            </p14:xfrm>
          </p:contentPart>
        </mc:Choice>
        <mc:Fallback xmlns="">
          <p:pic>
            <p:nvPicPr>
              <p:cNvPr id="261" name="墨迹 260"/>
            </p:nvPicPr>
            <p:blipFill>
              <a:blip r:embed="rId502"/>
            </p:blipFill>
            <p:spPr>
              <a:xfrm>
                <a:off x="9699625" y="3629025"/>
                <a:ext cx="19050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3" p14:bwMode="auto">
            <p14:nvContentPartPr>
              <p14:cNvPr id="262" name="墨迹 261"/>
              <p14:cNvContentPartPr/>
              <p14:nvPr/>
            </p14:nvContentPartPr>
            <p14:xfrm>
              <a:off x="9820275" y="3521075"/>
              <a:ext cx="15875" cy="85725"/>
            </p14:xfrm>
          </p:contentPart>
        </mc:Choice>
        <mc:Fallback xmlns="">
          <p:pic>
            <p:nvPicPr>
              <p:cNvPr id="262" name="墨迹 261"/>
            </p:nvPicPr>
            <p:blipFill>
              <a:blip r:embed="rId504"/>
            </p:blipFill>
            <p:spPr>
              <a:xfrm>
                <a:off x="9820275" y="3521075"/>
                <a:ext cx="15875" cy="85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5" p14:bwMode="auto">
            <p14:nvContentPartPr>
              <p14:cNvPr id="263" name="墨迹 262"/>
              <p14:cNvContentPartPr/>
              <p14:nvPr/>
            </p14:nvContentPartPr>
            <p14:xfrm>
              <a:off x="9864725" y="3581400"/>
              <a:ext cx="130175" cy="165100"/>
            </p14:xfrm>
          </p:contentPart>
        </mc:Choice>
        <mc:Fallback xmlns="">
          <p:pic>
            <p:nvPicPr>
              <p:cNvPr id="263" name="墨迹 262"/>
            </p:nvPicPr>
            <p:blipFill>
              <a:blip r:embed="rId506"/>
            </p:blipFill>
            <p:spPr>
              <a:xfrm>
                <a:off x="9864725" y="3581400"/>
                <a:ext cx="130175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7" p14:bwMode="auto">
            <p14:nvContentPartPr>
              <p14:cNvPr id="264" name="墨迹 263"/>
              <p14:cNvContentPartPr/>
              <p14:nvPr/>
            </p14:nvContentPartPr>
            <p14:xfrm>
              <a:off x="9893300" y="3594100"/>
              <a:ext cx="79375" cy="25400"/>
            </p14:xfrm>
          </p:contentPart>
        </mc:Choice>
        <mc:Fallback xmlns="">
          <p:pic>
            <p:nvPicPr>
              <p:cNvPr id="264" name="墨迹 263"/>
            </p:nvPicPr>
            <p:blipFill>
              <a:blip r:embed="rId508"/>
            </p:blipFill>
            <p:spPr>
              <a:xfrm>
                <a:off x="9893300" y="3594100"/>
                <a:ext cx="79375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9" p14:bwMode="auto">
            <p14:nvContentPartPr>
              <p14:cNvPr id="265" name="墨迹 264"/>
              <p14:cNvContentPartPr/>
              <p14:nvPr/>
            </p14:nvContentPartPr>
            <p14:xfrm>
              <a:off x="9880600" y="3613150"/>
              <a:ext cx="136525" cy="60325"/>
            </p14:xfrm>
          </p:contentPart>
        </mc:Choice>
        <mc:Fallback xmlns="">
          <p:pic>
            <p:nvPicPr>
              <p:cNvPr id="265" name="墨迹 264"/>
            </p:nvPicPr>
            <p:blipFill>
              <a:blip r:embed="rId510"/>
            </p:blipFill>
            <p:spPr>
              <a:xfrm>
                <a:off x="9880600" y="3613150"/>
                <a:ext cx="136525" cy="60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1" p14:bwMode="auto">
            <p14:nvContentPartPr>
              <p14:cNvPr id="266" name="墨迹 265"/>
              <p14:cNvContentPartPr/>
              <p14:nvPr/>
            </p14:nvContentPartPr>
            <p14:xfrm>
              <a:off x="10010775" y="3508375"/>
              <a:ext cx="41275" cy="114300"/>
            </p14:xfrm>
          </p:contentPart>
        </mc:Choice>
        <mc:Fallback xmlns="">
          <p:pic>
            <p:nvPicPr>
              <p:cNvPr id="266" name="墨迹 265"/>
            </p:nvPicPr>
            <p:blipFill>
              <a:blip r:embed="rId512"/>
            </p:blipFill>
            <p:spPr>
              <a:xfrm>
                <a:off x="10010775" y="3508375"/>
                <a:ext cx="41275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3" p14:bwMode="auto">
            <p14:nvContentPartPr>
              <p14:cNvPr id="267" name="墨迹 266"/>
              <p14:cNvContentPartPr/>
              <p14:nvPr/>
            </p14:nvContentPartPr>
            <p14:xfrm>
              <a:off x="9544050" y="3933825"/>
              <a:ext cx="111125" cy="92075"/>
            </p14:xfrm>
          </p:contentPart>
        </mc:Choice>
        <mc:Fallback xmlns="">
          <p:pic>
            <p:nvPicPr>
              <p:cNvPr id="267" name="墨迹 266"/>
            </p:nvPicPr>
            <p:blipFill>
              <a:blip r:embed="rId514"/>
            </p:blipFill>
            <p:spPr>
              <a:xfrm>
                <a:off x="9544050" y="3933825"/>
                <a:ext cx="111125" cy="92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5" p14:bwMode="auto">
            <p14:nvContentPartPr>
              <p14:cNvPr id="268" name="墨迹 267"/>
              <p14:cNvContentPartPr/>
              <p14:nvPr/>
            </p14:nvContentPartPr>
            <p14:xfrm>
              <a:off x="9696450" y="3876675"/>
              <a:ext cx="85725" cy="3175"/>
            </p14:xfrm>
          </p:contentPart>
        </mc:Choice>
        <mc:Fallback xmlns="">
          <p:pic>
            <p:nvPicPr>
              <p:cNvPr id="268" name="墨迹 267"/>
            </p:nvPicPr>
            <p:blipFill>
              <a:blip r:embed="rId516"/>
            </p:blipFill>
            <p:spPr>
              <a:xfrm>
                <a:off x="9696450" y="3876675"/>
                <a:ext cx="85725" cy="3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7" p14:bwMode="auto">
            <p14:nvContentPartPr>
              <p14:cNvPr id="269" name="墨迹 268"/>
              <p14:cNvContentPartPr/>
              <p14:nvPr/>
            </p14:nvContentPartPr>
            <p14:xfrm>
              <a:off x="9712325" y="3883025"/>
              <a:ext cx="28575" cy="206375"/>
            </p14:xfrm>
          </p:contentPart>
        </mc:Choice>
        <mc:Fallback xmlns="">
          <p:pic>
            <p:nvPicPr>
              <p:cNvPr id="269" name="墨迹 268"/>
            </p:nvPicPr>
            <p:blipFill>
              <a:blip r:embed="rId518"/>
            </p:blipFill>
            <p:spPr>
              <a:xfrm>
                <a:off x="9712325" y="3883025"/>
                <a:ext cx="28575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9" p14:bwMode="auto">
            <p14:nvContentPartPr>
              <p14:cNvPr id="270" name="墨迹 269"/>
              <p14:cNvContentPartPr/>
              <p14:nvPr/>
            </p14:nvContentPartPr>
            <p14:xfrm>
              <a:off x="9817100" y="3822700"/>
              <a:ext cx="34925" cy="104775"/>
            </p14:xfrm>
          </p:contentPart>
        </mc:Choice>
        <mc:Fallback xmlns="">
          <p:pic>
            <p:nvPicPr>
              <p:cNvPr id="270" name="墨迹 269"/>
            </p:nvPicPr>
            <p:blipFill>
              <a:blip r:embed="rId520"/>
            </p:blipFill>
            <p:spPr>
              <a:xfrm>
                <a:off x="9817100" y="3822700"/>
                <a:ext cx="34925" cy="104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1" p14:bwMode="auto">
            <p14:nvContentPartPr>
              <p14:cNvPr id="271" name="墨迹 270"/>
              <p14:cNvContentPartPr/>
              <p14:nvPr/>
            </p14:nvContentPartPr>
            <p14:xfrm>
              <a:off x="9883775" y="3895725"/>
              <a:ext cx="139700" cy="155575"/>
            </p14:xfrm>
          </p:contentPart>
        </mc:Choice>
        <mc:Fallback xmlns="">
          <p:pic>
            <p:nvPicPr>
              <p:cNvPr id="271" name="墨迹 270"/>
            </p:nvPicPr>
            <p:blipFill>
              <a:blip r:embed="rId522"/>
            </p:blipFill>
            <p:spPr>
              <a:xfrm>
                <a:off x="9883775" y="3895725"/>
                <a:ext cx="139700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3" p14:bwMode="auto">
            <p14:nvContentPartPr>
              <p14:cNvPr id="272" name="墨迹 271"/>
              <p14:cNvContentPartPr/>
              <p14:nvPr/>
            </p14:nvContentPartPr>
            <p14:xfrm>
              <a:off x="9921875" y="3892550"/>
              <a:ext cx="92075" cy="12700"/>
            </p14:xfrm>
          </p:contentPart>
        </mc:Choice>
        <mc:Fallback xmlns="">
          <p:pic>
            <p:nvPicPr>
              <p:cNvPr id="272" name="墨迹 271"/>
            </p:nvPicPr>
            <p:blipFill>
              <a:blip r:embed="rId524"/>
            </p:blipFill>
            <p:spPr>
              <a:xfrm>
                <a:off x="9921875" y="3892550"/>
                <a:ext cx="92075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5" p14:bwMode="auto">
            <p14:nvContentPartPr>
              <p14:cNvPr id="273" name="墨迹 272"/>
              <p14:cNvContentPartPr/>
              <p14:nvPr/>
            </p14:nvContentPartPr>
            <p14:xfrm>
              <a:off x="9896475" y="3965575"/>
              <a:ext cx="107950" cy="28575"/>
            </p14:xfrm>
          </p:contentPart>
        </mc:Choice>
        <mc:Fallback xmlns="">
          <p:pic>
            <p:nvPicPr>
              <p:cNvPr id="273" name="墨迹 272"/>
            </p:nvPicPr>
            <p:blipFill>
              <a:blip r:embed="rId526"/>
            </p:blipFill>
            <p:spPr>
              <a:xfrm>
                <a:off x="9896475" y="3965575"/>
                <a:ext cx="107950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7" p14:bwMode="auto">
            <p14:nvContentPartPr>
              <p14:cNvPr id="274" name="墨迹 273"/>
              <p14:cNvContentPartPr/>
              <p14:nvPr/>
            </p14:nvContentPartPr>
            <p14:xfrm>
              <a:off x="10026650" y="3822700"/>
              <a:ext cx="34925" cy="101600"/>
            </p14:xfrm>
          </p:contentPart>
        </mc:Choice>
        <mc:Fallback xmlns="">
          <p:pic>
            <p:nvPicPr>
              <p:cNvPr id="274" name="墨迹 273"/>
            </p:nvPicPr>
            <p:blipFill>
              <a:blip r:embed="rId528"/>
            </p:blipFill>
            <p:spPr>
              <a:xfrm>
                <a:off x="10026650" y="3822700"/>
                <a:ext cx="34925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9" p14:bwMode="auto">
            <p14:nvContentPartPr>
              <p14:cNvPr id="275" name="墨迹 274"/>
              <p14:cNvContentPartPr/>
              <p14:nvPr/>
            </p14:nvContentPartPr>
            <p14:xfrm>
              <a:off x="9566275" y="4152900"/>
              <a:ext cx="174625" cy="130175"/>
            </p14:xfrm>
          </p:contentPart>
        </mc:Choice>
        <mc:Fallback xmlns="">
          <p:pic>
            <p:nvPicPr>
              <p:cNvPr id="275" name="墨迹 274"/>
            </p:nvPicPr>
            <p:blipFill>
              <a:blip r:embed="rId530"/>
            </p:blipFill>
            <p:spPr>
              <a:xfrm>
                <a:off x="9566275" y="4152900"/>
                <a:ext cx="174625" cy="130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1" p14:bwMode="auto">
            <p14:nvContentPartPr>
              <p14:cNvPr id="276" name="墨迹 275"/>
              <p14:cNvContentPartPr/>
              <p14:nvPr/>
            </p14:nvContentPartPr>
            <p14:xfrm>
              <a:off x="9769475" y="4156075"/>
              <a:ext cx="104775" cy="95250"/>
            </p14:xfrm>
          </p:contentPart>
        </mc:Choice>
        <mc:Fallback xmlns="">
          <p:pic>
            <p:nvPicPr>
              <p:cNvPr id="276" name="墨迹 275"/>
            </p:nvPicPr>
            <p:blipFill>
              <a:blip r:embed="rId532"/>
            </p:blipFill>
            <p:spPr>
              <a:xfrm>
                <a:off x="9769475" y="4156075"/>
                <a:ext cx="104775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3" p14:bwMode="auto">
            <p14:nvContentPartPr>
              <p14:cNvPr id="277" name="墨迹 276"/>
              <p14:cNvContentPartPr/>
              <p14:nvPr/>
            </p14:nvContentPartPr>
            <p14:xfrm>
              <a:off x="9864725" y="4168775"/>
              <a:ext cx="168275" cy="101600"/>
            </p14:xfrm>
          </p:contentPart>
        </mc:Choice>
        <mc:Fallback xmlns="">
          <p:pic>
            <p:nvPicPr>
              <p:cNvPr id="277" name="墨迹 276"/>
            </p:nvPicPr>
            <p:blipFill>
              <a:blip r:embed="rId534"/>
            </p:blipFill>
            <p:spPr>
              <a:xfrm>
                <a:off x="9864725" y="4168775"/>
                <a:ext cx="168275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5" p14:bwMode="auto">
            <p14:nvContentPartPr>
              <p14:cNvPr id="278" name="墨迹 277"/>
              <p14:cNvContentPartPr/>
              <p14:nvPr/>
            </p14:nvContentPartPr>
            <p14:xfrm>
              <a:off x="9451975" y="4521200"/>
              <a:ext cx="139700" cy="104775"/>
            </p14:xfrm>
          </p:contentPart>
        </mc:Choice>
        <mc:Fallback xmlns="">
          <p:pic>
            <p:nvPicPr>
              <p:cNvPr id="278" name="墨迹 277"/>
            </p:nvPicPr>
            <p:blipFill>
              <a:blip r:embed="rId536"/>
            </p:blipFill>
            <p:spPr>
              <a:xfrm>
                <a:off x="9451975" y="4521200"/>
                <a:ext cx="139700" cy="104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7" p14:bwMode="auto">
            <p14:nvContentPartPr>
              <p14:cNvPr id="279" name="墨迹 278"/>
              <p14:cNvContentPartPr/>
              <p14:nvPr/>
            </p14:nvContentPartPr>
            <p14:xfrm>
              <a:off x="9623425" y="4495800"/>
              <a:ext cx="114300" cy="9525"/>
            </p14:xfrm>
          </p:contentPart>
        </mc:Choice>
        <mc:Fallback xmlns="">
          <p:pic>
            <p:nvPicPr>
              <p:cNvPr id="279" name="墨迹 278"/>
            </p:nvPicPr>
            <p:blipFill>
              <a:blip r:embed="rId538"/>
            </p:blipFill>
            <p:spPr>
              <a:xfrm>
                <a:off x="9623425" y="4495800"/>
                <a:ext cx="114300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9" p14:bwMode="auto">
            <p14:nvContentPartPr>
              <p14:cNvPr id="280" name="墨迹 279"/>
              <p14:cNvContentPartPr/>
              <p14:nvPr/>
            </p14:nvContentPartPr>
            <p14:xfrm>
              <a:off x="9683750" y="4391025"/>
              <a:ext cx="3175" cy="177800"/>
            </p14:xfrm>
          </p:contentPart>
        </mc:Choice>
        <mc:Fallback xmlns="">
          <p:pic>
            <p:nvPicPr>
              <p:cNvPr id="280" name="墨迹 279"/>
            </p:nvPicPr>
            <p:blipFill>
              <a:blip r:embed="rId540"/>
            </p:blipFill>
            <p:spPr>
              <a:xfrm>
                <a:off x="9683750" y="4391025"/>
                <a:ext cx="3175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1" p14:bwMode="auto">
            <p14:nvContentPartPr>
              <p14:cNvPr id="281" name="墨迹 280"/>
              <p14:cNvContentPartPr/>
              <p14:nvPr/>
            </p14:nvContentPartPr>
            <p14:xfrm>
              <a:off x="9753600" y="4352925"/>
              <a:ext cx="95250" cy="215900"/>
            </p14:xfrm>
          </p:contentPart>
        </mc:Choice>
        <mc:Fallback xmlns="">
          <p:pic>
            <p:nvPicPr>
              <p:cNvPr id="281" name="墨迹 280"/>
            </p:nvPicPr>
            <p:blipFill>
              <a:blip r:embed="rId542"/>
            </p:blipFill>
            <p:spPr>
              <a:xfrm>
                <a:off x="9753600" y="4352925"/>
                <a:ext cx="95250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3" p14:bwMode="auto">
            <p14:nvContentPartPr>
              <p14:cNvPr id="282" name="墨迹 281"/>
              <p14:cNvContentPartPr/>
              <p14:nvPr/>
            </p14:nvContentPartPr>
            <p14:xfrm>
              <a:off x="9852025" y="4505325"/>
              <a:ext cx="120650" cy="3175"/>
            </p14:xfrm>
          </p:contentPart>
        </mc:Choice>
        <mc:Fallback xmlns="">
          <p:pic>
            <p:nvPicPr>
              <p:cNvPr id="282" name="墨迹 281"/>
            </p:nvPicPr>
            <p:blipFill>
              <a:blip r:embed="rId544"/>
            </p:blipFill>
            <p:spPr>
              <a:xfrm>
                <a:off x="9852025" y="4505325"/>
                <a:ext cx="120650" cy="3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5" p14:bwMode="auto">
            <p14:nvContentPartPr>
              <p14:cNvPr id="283" name="墨迹 282"/>
              <p14:cNvContentPartPr/>
              <p14:nvPr/>
            </p14:nvContentPartPr>
            <p14:xfrm>
              <a:off x="9912350" y="4410075"/>
              <a:ext cx="6350" cy="187325"/>
            </p14:xfrm>
          </p:contentPart>
        </mc:Choice>
        <mc:Fallback xmlns="">
          <p:pic>
            <p:nvPicPr>
              <p:cNvPr id="283" name="墨迹 282"/>
            </p:nvPicPr>
            <p:blipFill>
              <a:blip r:embed="rId546"/>
            </p:blipFill>
            <p:spPr>
              <a:xfrm>
                <a:off x="9912350" y="4410075"/>
                <a:ext cx="6350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7" p14:bwMode="auto">
            <p14:nvContentPartPr>
              <p14:cNvPr id="284" name="墨迹 283"/>
              <p14:cNvContentPartPr/>
              <p14:nvPr/>
            </p14:nvContentPartPr>
            <p14:xfrm>
              <a:off x="9988550" y="4441825"/>
              <a:ext cx="123825" cy="171450"/>
            </p14:xfrm>
          </p:contentPart>
        </mc:Choice>
        <mc:Fallback xmlns="">
          <p:pic>
            <p:nvPicPr>
              <p:cNvPr id="284" name="墨迹 283"/>
            </p:nvPicPr>
            <p:blipFill>
              <a:blip r:embed="rId548"/>
            </p:blipFill>
            <p:spPr>
              <a:xfrm>
                <a:off x="9988550" y="4441825"/>
                <a:ext cx="123825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9" p14:bwMode="auto">
            <p14:nvContentPartPr>
              <p14:cNvPr id="285" name="墨迹 284"/>
              <p14:cNvContentPartPr/>
              <p14:nvPr/>
            </p14:nvContentPartPr>
            <p14:xfrm>
              <a:off x="9394825" y="3340100"/>
              <a:ext cx="47625" cy="57150"/>
            </p14:xfrm>
          </p:contentPart>
        </mc:Choice>
        <mc:Fallback xmlns="">
          <p:pic>
            <p:nvPicPr>
              <p:cNvPr id="285" name="墨迹 284"/>
            </p:nvPicPr>
            <p:blipFill>
              <a:blip r:embed="rId550"/>
            </p:blipFill>
            <p:spPr>
              <a:xfrm>
                <a:off x="9394825" y="3340100"/>
                <a:ext cx="47625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1" p14:bwMode="auto">
            <p14:nvContentPartPr>
              <p14:cNvPr id="286" name="墨迹 285"/>
              <p14:cNvContentPartPr/>
              <p14:nvPr/>
            </p14:nvContentPartPr>
            <p14:xfrm>
              <a:off x="9337675" y="4511675"/>
              <a:ext cx="57150" cy="63500"/>
            </p14:xfrm>
          </p:contentPart>
        </mc:Choice>
        <mc:Fallback xmlns="">
          <p:pic>
            <p:nvPicPr>
              <p:cNvPr id="286" name="墨迹 285"/>
            </p:nvPicPr>
            <p:blipFill>
              <a:blip r:embed="rId552"/>
            </p:blipFill>
            <p:spPr>
              <a:xfrm>
                <a:off x="9337675" y="4511675"/>
                <a:ext cx="5715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3" p14:bwMode="auto">
            <p14:nvContentPartPr>
              <p14:cNvPr id="287" name="墨迹 286"/>
              <p14:cNvContentPartPr/>
              <p14:nvPr/>
            </p14:nvContentPartPr>
            <p14:xfrm>
              <a:off x="9404350" y="3663950"/>
              <a:ext cx="57150" cy="38100"/>
            </p14:xfrm>
          </p:contentPart>
        </mc:Choice>
        <mc:Fallback xmlns="">
          <p:pic>
            <p:nvPicPr>
              <p:cNvPr id="287" name="墨迹 286"/>
            </p:nvPicPr>
            <p:blipFill>
              <a:blip r:embed="rId554"/>
            </p:blipFill>
            <p:spPr>
              <a:xfrm>
                <a:off x="9404350" y="3663950"/>
                <a:ext cx="5715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5" p14:bwMode="auto">
            <p14:nvContentPartPr>
              <p14:cNvPr id="288" name="墨迹 287"/>
              <p14:cNvContentPartPr/>
              <p14:nvPr/>
            </p14:nvContentPartPr>
            <p14:xfrm>
              <a:off x="9385300" y="3943350"/>
              <a:ext cx="76200" cy="73025"/>
            </p14:xfrm>
          </p:contentPart>
        </mc:Choice>
        <mc:Fallback xmlns="">
          <p:pic>
            <p:nvPicPr>
              <p:cNvPr id="288" name="墨迹 287"/>
            </p:nvPicPr>
            <p:blipFill>
              <a:blip r:embed="rId556"/>
            </p:blipFill>
            <p:spPr>
              <a:xfrm>
                <a:off x="9385300" y="3943350"/>
                <a:ext cx="76200" cy="73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7" p14:bwMode="auto">
            <p14:nvContentPartPr>
              <p14:cNvPr id="289" name="墨迹 288"/>
              <p14:cNvContentPartPr/>
              <p14:nvPr/>
            </p14:nvContentPartPr>
            <p14:xfrm>
              <a:off x="9496425" y="3562350"/>
              <a:ext cx="190500" cy="174625"/>
            </p14:xfrm>
          </p:contentPart>
        </mc:Choice>
        <mc:Fallback xmlns="">
          <p:pic>
            <p:nvPicPr>
              <p:cNvPr id="289" name="墨迹 288"/>
            </p:nvPicPr>
            <p:blipFill>
              <a:blip r:embed="rId558"/>
            </p:blipFill>
            <p:spPr>
              <a:xfrm>
                <a:off x="9496425" y="3562350"/>
                <a:ext cx="190500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9" p14:bwMode="auto">
            <p14:nvContentPartPr>
              <p14:cNvPr id="290" name="墨迹 289"/>
              <p14:cNvContentPartPr/>
              <p14:nvPr/>
            </p14:nvContentPartPr>
            <p14:xfrm>
              <a:off x="9512300" y="3886200"/>
              <a:ext cx="136525" cy="184150"/>
            </p14:xfrm>
          </p:contentPart>
        </mc:Choice>
        <mc:Fallback xmlns="">
          <p:pic>
            <p:nvPicPr>
              <p:cNvPr id="290" name="墨迹 289"/>
            </p:nvPicPr>
            <p:blipFill>
              <a:blip r:embed="rId560"/>
            </p:blipFill>
            <p:spPr>
              <a:xfrm>
                <a:off x="9512300" y="3886200"/>
                <a:ext cx="136525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1" p14:bwMode="auto">
            <p14:nvContentPartPr>
              <p14:cNvPr id="291" name="墨迹 290"/>
              <p14:cNvContentPartPr/>
              <p14:nvPr/>
            </p14:nvContentPartPr>
            <p14:xfrm>
              <a:off x="10096500" y="3168650"/>
              <a:ext cx="193675" cy="298450"/>
            </p14:xfrm>
          </p:contentPart>
        </mc:Choice>
        <mc:Fallback xmlns="">
          <p:pic>
            <p:nvPicPr>
              <p:cNvPr id="291" name="墨迹 290"/>
            </p:nvPicPr>
            <p:blipFill>
              <a:blip r:embed="rId562"/>
            </p:blipFill>
            <p:spPr>
              <a:xfrm>
                <a:off x="10096500" y="3168650"/>
                <a:ext cx="193675" cy="298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3" p14:bwMode="auto">
            <p14:nvContentPartPr>
              <p14:cNvPr id="292" name="墨迹 291"/>
              <p14:cNvContentPartPr/>
              <p14:nvPr/>
            </p14:nvContentPartPr>
            <p14:xfrm>
              <a:off x="9480550" y="3187700"/>
              <a:ext cx="123825" cy="323850"/>
            </p14:xfrm>
          </p:contentPart>
        </mc:Choice>
        <mc:Fallback xmlns="">
          <p:pic>
            <p:nvPicPr>
              <p:cNvPr id="292" name="墨迹 291"/>
            </p:nvPicPr>
            <p:blipFill>
              <a:blip r:embed="rId564"/>
            </p:blipFill>
            <p:spPr>
              <a:xfrm>
                <a:off x="9480550" y="3187700"/>
                <a:ext cx="123825" cy="323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5" p14:bwMode="auto">
            <p14:nvContentPartPr>
              <p14:cNvPr id="293" name="墨迹 292"/>
              <p14:cNvContentPartPr/>
              <p14:nvPr/>
            </p14:nvContentPartPr>
            <p14:xfrm>
              <a:off x="9369425" y="4371975"/>
              <a:ext cx="203200" cy="314325"/>
            </p14:xfrm>
          </p:contentPart>
        </mc:Choice>
        <mc:Fallback xmlns="">
          <p:pic>
            <p:nvPicPr>
              <p:cNvPr id="293" name="墨迹 292"/>
            </p:nvPicPr>
            <p:blipFill>
              <a:blip r:embed="rId566"/>
            </p:blipFill>
            <p:spPr>
              <a:xfrm>
                <a:off x="9369425" y="4371975"/>
                <a:ext cx="203200" cy="314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7" p14:bwMode="auto">
            <p14:nvContentPartPr>
              <p14:cNvPr id="294" name="墨迹 293"/>
              <p14:cNvContentPartPr/>
              <p14:nvPr/>
            </p14:nvContentPartPr>
            <p14:xfrm>
              <a:off x="6035675" y="4600575"/>
              <a:ext cx="450850" cy="933450"/>
            </p14:xfrm>
          </p:contentPart>
        </mc:Choice>
        <mc:Fallback xmlns="">
          <p:pic>
            <p:nvPicPr>
              <p:cNvPr id="294" name="墨迹 293"/>
            </p:nvPicPr>
            <p:blipFill>
              <a:blip r:embed="rId568"/>
            </p:blipFill>
            <p:spPr>
              <a:xfrm>
                <a:off x="6035675" y="4600575"/>
                <a:ext cx="450850" cy="933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9" p14:bwMode="auto">
            <p14:nvContentPartPr>
              <p14:cNvPr id="295" name="墨迹 294"/>
              <p14:cNvContentPartPr/>
              <p14:nvPr/>
            </p14:nvContentPartPr>
            <p14:xfrm>
              <a:off x="6070600" y="5695950"/>
              <a:ext cx="161925" cy="139700"/>
            </p14:xfrm>
          </p:contentPart>
        </mc:Choice>
        <mc:Fallback xmlns="">
          <p:pic>
            <p:nvPicPr>
              <p:cNvPr id="295" name="墨迹 294"/>
            </p:nvPicPr>
            <p:blipFill>
              <a:blip r:embed="rId570"/>
            </p:blipFill>
            <p:spPr>
              <a:xfrm>
                <a:off x="6070600" y="5695950"/>
                <a:ext cx="161925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1" p14:bwMode="auto">
            <p14:nvContentPartPr>
              <p14:cNvPr id="296" name="墨迹 295"/>
              <p14:cNvContentPartPr/>
              <p14:nvPr/>
            </p14:nvContentPartPr>
            <p14:xfrm>
              <a:off x="6432550" y="5737225"/>
              <a:ext cx="12700" cy="57150"/>
            </p14:xfrm>
          </p:contentPart>
        </mc:Choice>
        <mc:Fallback xmlns="">
          <p:pic>
            <p:nvPicPr>
              <p:cNvPr id="296" name="墨迹 295"/>
            </p:nvPicPr>
            <p:blipFill>
              <a:blip r:embed="rId572"/>
            </p:blipFill>
            <p:spPr>
              <a:xfrm>
                <a:off x="6432550" y="5737225"/>
                <a:ext cx="1270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3" p14:bwMode="auto">
            <p14:nvContentPartPr>
              <p14:cNvPr id="297" name="墨迹 296"/>
              <p14:cNvContentPartPr/>
              <p14:nvPr/>
            </p14:nvContentPartPr>
            <p14:xfrm>
              <a:off x="6432550" y="5562600"/>
              <a:ext cx="184150" cy="247650"/>
            </p14:xfrm>
          </p:contentPart>
        </mc:Choice>
        <mc:Fallback xmlns="">
          <p:pic>
            <p:nvPicPr>
              <p:cNvPr id="297" name="墨迹 296"/>
            </p:nvPicPr>
            <p:blipFill>
              <a:blip r:embed="rId574"/>
            </p:blipFill>
            <p:spPr>
              <a:xfrm>
                <a:off x="6432550" y="5562600"/>
                <a:ext cx="184150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5" p14:bwMode="auto">
            <p14:nvContentPartPr>
              <p14:cNvPr id="298" name="墨迹 297"/>
              <p14:cNvContentPartPr/>
              <p14:nvPr/>
            </p14:nvContentPartPr>
            <p14:xfrm>
              <a:off x="6845300" y="5518150"/>
              <a:ext cx="171450" cy="254000"/>
            </p14:xfrm>
          </p:contentPart>
        </mc:Choice>
        <mc:Fallback xmlns="">
          <p:pic>
            <p:nvPicPr>
              <p:cNvPr id="298" name="墨迹 297"/>
            </p:nvPicPr>
            <p:blipFill>
              <a:blip r:embed="rId576"/>
            </p:blipFill>
            <p:spPr>
              <a:xfrm>
                <a:off x="6845300" y="5518150"/>
                <a:ext cx="171450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7" p14:bwMode="auto">
            <p14:nvContentPartPr>
              <p14:cNvPr id="299" name="墨迹 298"/>
              <p14:cNvContentPartPr/>
              <p14:nvPr/>
            </p14:nvContentPartPr>
            <p14:xfrm>
              <a:off x="7029450" y="5495925"/>
              <a:ext cx="234950" cy="266700"/>
            </p14:xfrm>
          </p:contentPart>
        </mc:Choice>
        <mc:Fallback xmlns="">
          <p:pic>
            <p:nvPicPr>
              <p:cNvPr id="299" name="墨迹 298"/>
            </p:nvPicPr>
            <p:blipFill>
              <a:blip r:embed="rId578"/>
            </p:blipFill>
            <p:spPr>
              <a:xfrm>
                <a:off x="7029450" y="5495925"/>
                <a:ext cx="234950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9" p14:bwMode="auto">
            <p14:nvContentPartPr>
              <p14:cNvPr id="300" name="墨迹 299"/>
              <p14:cNvContentPartPr/>
              <p14:nvPr/>
            </p14:nvContentPartPr>
            <p14:xfrm>
              <a:off x="7477125" y="5543550"/>
              <a:ext cx="171450" cy="63500"/>
            </p14:xfrm>
          </p:contentPart>
        </mc:Choice>
        <mc:Fallback xmlns="">
          <p:pic>
            <p:nvPicPr>
              <p:cNvPr id="300" name="墨迹 299"/>
            </p:nvPicPr>
            <p:blipFill>
              <a:blip r:embed="rId580"/>
            </p:blipFill>
            <p:spPr>
              <a:xfrm>
                <a:off x="7477125" y="5543550"/>
                <a:ext cx="17145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1" p14:bwMode="auto">
            <p14:nvContentPartPr>
              <p14:cNvPr id="301" name="墨迹 300"/>
              <p14:cNvContentPartPr/>
              <p14:nvPr/>
            </p14:nvContentPartPr>
            <p14:xfrm>
              <a:off x="7575550" y="5438775"/>
              <a:ext cx="53975" cy="358775"/>
            </p14:xfrm>
          </p:contentPart>
        </mc:Choice>
        <mc:Fallback xmlns="">
          <p:pic>
            <p:nvPicPr>
              <p:cNvPr id="301" name="墨迹 300"/>
            </p:nvPicPr>
            <p:blipFill>
              <a:blip r:embed="rId582"/>
            </p:blipFill>
            <p:spPr>
              <a:xfrm>
                <a:off x="7575550" y="5438775"/>
                <a:ext cx="53975" cy="358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3" p14:bwMode="auto">
            <p14:nvContentPartPr>
              <p14:cNvPr id="302" name="墨迹 301"/>
              <p14:cNvContentPartPr/>
              <p14:nvPr/>
            </p14:nvContentPartPr>
            <p14:xfrm>
              <a:off x="7677150" y="5613400"/>
              <a:ext cx="50800" cy="123825"/>
            </p14:xfrm>
          </p:contentPart>
        </mc:Choice>
        <mc:Fallback xmlns="">
          <p:pic>
            <p:nvPicPr>
              <p:cNvPr id="302" name="墨迹 301"/>
            </p:nvPicPr>
            <p:blipFill>
              <a:blip r:embed="rId584"/>
            </p:blipFill>
            <p:spPr>
              <a:xfrm>
                <a:off x="7677150" y="5613400"/>
                <a:ext cx="50800" cy="123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5" p14:bwMode="auto">
            <p14:nvContentPartPr>
              <p14:cNvPr id="303" name="墨迹 302"/>
              <p14:cNvContentPartPr/>
              <p14:nvPr/>
            </p14:nvContentPartPr>
            <p14:xfrm>
              <a:off x="7667625" y="5534025"/>
              <a:ext cx="168275" cy="168275"/>
            </p14:xfrm>
          </p:contentPart>
        </mc:Choice>
        <mc:Fallback xmlns="">
          <p:pic>
            <p:nvPicPr>
              <p:cNvPr id="303" name="墨迹 302"/>
            </p:nvPicPr>
            <p:blipFill>
              <a:blip r:embed="rId586"/>
            </p:blipFill>
            <p:spPr>
              <a:xfrm>
                <a:off x="7667625" y="5534025"/>
                <a:ext cx="168275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7" p14:bwMode="auto">
            <p14:nvContentPartPr>
              <p14:cNvPr id="304" name="墨迹 303"/>
              <p14:cNvContentPartPr/>
              <p14:nvPr/>
            </p14:nvContentPartPr>
            <p14:xfrm>
              <a:off x="7835900" y="5505450"/>
              <a:ext cx="73025" cy="215900"/>
            </p14:xfrm>
          </p:contentPart>
        </mc:Choice>
        <mc:Fallback xmlns="">
          <p:pic>
            <p:nvPicPr>
              <p:cNvPr id="304" name="墨迹 303"/>
            </p:nvPicPr>
            <p:blipFill>
              <a:blip r:embed="rId588"/>
            </p:blipFill>
            <p:spPr>
              <a:xfrm>
                <a:off x="7835900" y="5505450"/>
                <a:ext cx="73025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9" p14:bwMode="auto">
            <p14:nvContentPartPr>
              <p14:cNvPr id="305" name="墨迹 304"/>
              <p14:cNvContentPartPr/>
              <p14:nvPr/>
            </p14:nvContentPartPr>
            <p14:xfrm>
              <a:off x="7927975" y="5457825"/>
              <a:ext cx="117475" cy="212725"/>
            </p14:xfrm>
          </p:contentPart>
        </mc:Choice>
        <mc:Fallback xmlns="">
          <p:pic>
            <p:nvPicPr>
              <p:cNvPr id="305" name="墨迹 304"/>
            </p:nvPicPr>
            <p:blipFill>
              <a:blip r:embed="rId590"/>
            </p:blipFill>
            <p:spPr>
              <a:xfrm>
                <a:off x="7927975" y="5457825"/>
                <a:ext cx="117475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1" p14:bwMode="auto">
            <p14:nvContentPartPr>
              <p14:cNvPr id="306" name="墨迹 305"/>
              <p14:cNvContentPartPr/>
              <p14:nvPr/>
            </p14:nvContentPartPr>
            <p14:xfrm>
              <a:off x="8318500" y="5527675"/>
              <a:ext cx="22225" cy="136525"/>
            </p14:xfrm>
          </p:contentPart>
        </mc:Choice>
        <mc:Fallback xmlns="">
          <p:pic>
            <p:nvPicPr>
              <p:cNvPr id="306" name="墨迹 305"/>
            </p:nvPicPr>
            <p:blipFill>
              <a:blip r:embed="rId592"/>
            </p:blipFill>
            <p:spPr>
              <a:xfrm>
                <a:off x="8318500" y="5527675"/>
                <a:ext cx="22225" cy="136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3" p14:bwMode="auto">
            <p14:nvContentPartPr>
              <p14:cNvPr id="307" name="墨迹 306"/>
              <p14:cNvContentPartPr/>
              <p14:nvPr/>
            </p14:nvContentPartPr>
            <p14:xfrm>
              <a:off x="8385175" y="5559425"/>
              <a:ext cx="34925" cy="107950"/>
            </p14:xfrm>
          </p:contentPart>
        </mc:Choice>
        <mc:Fallback xmlns="">
          <p:pic>
            <p:nvPicPr>
              <p:cNvPr id="307" name="墨迹 306"/>
            </p:nvPicPr>
            <p:blipFill>
              <a:blip r:embed="rId594"/>
            </p:blipFill>
            <p:spPr>
              <a:xfrm>
                <a:off x="8385175" y="5559425"/>
                <a:ext cx="34925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5" p14:bwMode="auto">
            <p14:nvContentPartPr>
              <p14:cNvPr id="308" name="墨迹 307"/>
              <p14:cNvContentPartPr/>
              <p14:nvPr/>
            </p14:nvContentPartPr>
            <p14:xfrm>
              <a:off x="8375650" y="5480050"/>
              <a:ext cx="250825" cy="146050"/>
            </p14:xfrm>
          </p:contentPart>
        </mc:Choice>
        <mc:Fallback xmlns="">
          <p:pic>
            <p:nvPicPr>
              <p:cNvPr id="308" name="墨迹 307"/>
            </p:nvPicPr>
            <p:blipFill>
              <a:blip r:embed="rId596"/>
            </p:blipFill>
            <p:spPr>
              <a:xfrm>
                <a:off x="8375650" y="5480050"/>
                <a:ext cx="250825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7" p14:bwMode="auto">
            <p14:nvContentPartPr>
              <p14:cNvPr id="309" name="墨迹 308"/>
              <p14:cNvContentPartPr/>
              <p14:nvPr/>
            </p14:nvContentPartPr>
            <p14:xfrm>
              <a:off x="8359775" y="5426075"/>
              <a:ext cx="101600" cy="482600"/>
            </p14:xfrm>
          </p:contentPart>
        </mc:Choice>
        <mc:Fallback xmlns="">
          <p:pic>
            <p:nvPicPr>
              <p:cNvPr id="309" name="墨迹 308"/>
            </p:nvPicPr>
            <p:blipFill>
              <a:blip r:embed="rId598"/>
            </p:blipFill>
            <p:spPr>
              <a:xfrm>
                <a:off x="8359775" y="5426075"/>
                <a:ext cx="101600" cy="482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9" p14:bwMode="auto">
            <p14:nvContentPartPr>
              <p14:cNvPr id="310" name="墨迹 309"/>
              <p14:cNvContentPartPr/>
              <p14:nvPr/>
            </p14:nvContentPartPr>
            <p14:xfrm>
              <a:off x="8664575" y="5318125"/>
              <a:ext cx="47625" cy="285750"/>
            </p14:xfrm>
          </p:contentPart>
        </mc:Choice>
        <mc:Fallback xmlns="">
          <p:pic>
            <p:nvPicPr>
              <p:cNvPr id="310" name="墨迹 309"/>
            </p:nvPicPr>
            <p:blipFill>
              <a:blip r:embed="rId600"/>
            </p:blipFill>
            <p:spPr>
              <a:xfrm>
                <a:off x="8664575" y="5318125"/>
                <a:ext cx="47625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1" p14:bwMode="auto">
            <p14:nvContentPartPr>
              <p14:cNvPr id="311" name="墨迹 310"/>
              <p14:cNvContentPartPr/>
              <p14:nvPr/>
            </p14:nvContentPartPr>
            <p14:xfrm>
              <a:off x="8775700" y="5473700"/>
              <a:ext cx="79375" cy="130175"/>
            </p14:xfrm>
          </p:contentPart>
        </mc:Choice>
        <mc:Fallback xmlns="">
          <p:pic>
            <p:nvPicPr>
              <p:cNvPr id="311" name="墨迹 310"/>
            </p:nvPicPr>
            <p:blipFill>
              <a:blip r:embed="rId602"/>
            </p:blipFill>
            <p:spPr>
              <a:xfrm>
                <a:off x="8775700" y="5473700"/>
                <a:ext cx="79375" cy="130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3" p14:bwMode="auto">
            <p14:nvContentPartPr>
              <p14:cNvPr id="312" name="墨迹 311"/>
              <p14:cNvContentPartPr/>
              <p14:nvPr/>
            </p14:nvContentPartPr>
            <p14:xfrm>
              <a:off x="8893175" y="5321300"/>
              <a:ext cx="47625" cy="361950"/>
            </p14:xfrm>
          </p:contentPart>
        </mc:Choice>
        <mc:Fallback xmlns="">
          <p:pic>
            <p:nvPicPr>
              <p:cNvPr id="312" name="墨迹 311"/>
            </p:nvPicPr>
            <p:blipFill>
              <a:blip r:embed="rId604"/>
            </p:blipFill>
            <p:spPr>
              <a:xfrm>
                <a:off x="8893175" y="5321300"/>
                <a:ext cx="47625" cy="361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5" p14:bwMode="auto">
            <p14:nvContentPartPr>
              <p14:cNvPr id="313" name="墨迹 312"/>
              <p14:cNvContentPartPr/>
              <p14:nvPr/>
            </p14:nvContentPartPr>
            <p14:xfrm>
              <a:off x="9210675" y="5441950"/>
              <a:ext cx="247650" cy="146050"/>
            </p14:xfrm>
          </p:contentPart>
        </mc:Choice>
        <mc:Fallback xmlns="">
          <p:pic>
            <p:nvPicPr>
              <p:cNvPr id="313" name="墨迹 312"/>
            </p:nvPicPr>
            <p:blipFill>
              <a:blip r:embed="rId606"/>
            </p:blipFill>
            <p:spPr>
              <a:xfrm>
                <a:off x="9210675" y="5441950"/>
                <a:ext cx="24765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7" p14:bwMode="auto">
            <p14:nvContentPartPr>
              <p14:cNvPr id="314" name="墨迹 313"/>
              <p14:cNvContentPartPr/>
              <p14:nvPr/>
            </p14:nvContentPartPr>
            <p14:xfrm>
              <a:off x="9378950" y="5346700"/>
              <a:ext cx="34925" cy="520700"/>
            </p14:xfrm>
          </p:contentPart>
        </mc:Choice>
        <mc:Fallback xmlns="">
          <p:pic>
            <p:nvPicPr>
              <p:cNvPr id="314" name="墨迹 313"/>
            </p:nvPicPr>
            <p:blipFill>
              <a:blip r:embed="rId608"/>
            </p:blipFill>
            <p:spPr>
              <a:xfrm>
                <a:off x="9378950" y="5346700"/>
                <a:ext cx="34925" cy="520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9" p14:bwMode="auto">
            <p14:nvContentPartPr>
              <p14:cNvPr id="315" name="墨迹 314"/>
              <p14:cNvContentPartPr/>
              <p14:nvPr/>
            </p14:nvContentPartPr>
            <p14:xfrm>
              <a:off x="9690100" y="5416550"/>
              <a:ext cx="60325" cy="146050"/>
            </p14:xfrm>
          </p:contentPart>
        </mc:Choice>
        <mc:Fallback xmlns="">
          <p:pic>
            <p:nvPicPr>
              <p:cNvPr id="315" name="墨迹 314"/>
            </p:nvPicPr>
            <p:blipFill>
              <a:blip r:embed="rId610"/>
            </p:blipFill>
            <p:spPr>
              <a:xfrm>
                <a:off x="9690100" y="5416550"/>
                <a:ext cx="60325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1" p14:bwMode="auto">
            <p14:nvContentPartPr>
              <p14:cNvPr id="316" name="墨迹 315"/>
              <p14:cNvContentPartPr/>
              <p14:nvPr/>
            </p14:nvContentPartPr>
            <p14:xfrm>
              <a:off x="9807575" y="5318125"/>
              <a:ext cx="190500" cy="234950"/>
            </p14:xfrm>
          </p:contentPart>
        </mc:Choice>
        <mc:Fallback xmlns="">
          <p:pic>
            <p:nvPicPr>
              <p:cNvPr id="316" name="墨迹 315"/>
            </p:nvPicPr>
            <p:blipFill>
              <a:blip r:embed="rId612"/>
            </p:blipFill>
            <p:spPr>
              <a:xfrm>
                <a:off x="9807575" y="5318125"/>
                <a:ext cx="190500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3" p14:bwMode="auto">
            <p14:nvContentPartPr>
              <p14:cNvPr id="317" name="墨迹 316"/>
              <p14:cNvContentPartPr/>
              <p14:nvPr/>
            </p14:nvContentPartPr>
            <p14:xfrm>
              <a:off x="10023475" y="5495925"/>
              <a:ext cx="6350" cy="360"/>
            </p14:xfrm>
          </p:contentPart>
        </mc:Choice>
        <mc:Fallback xmlns="">
          <p:pic>
            <p:nvPicPr>
              <p:cNvPr id="317" name="墨迹 316"/>
            </p:nvPicPr>
            <p:blipFill>
              <a:blip r:embed="rId614"/>
            </p:blipFill>
            <p:spPr>
              <a:xfrm>
                <a:off x="10023475" y="54959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5" p14:bwMode="auto">
            <p14:nvContentPartPr>
              <p14:cNvPr id="318" name="墨迹 317"/>
              <p14:cNvContentPartPr/>
              <p14:nvPr/>
            </p14:nvContentPartPr>
            <p14:xfrm>
              <a:off x="10010775" y="5394325"/>
              <a:ext cx="219075" cy="342900"/>
            </p14:xfrm>
          </p:contentPart>
        </mc:Choice>
        <mc:Fallback xmlns="">
          <p:pic>
            <p:nvPicPr>
              <p:cNvPr id="318" name="墨迹 317"/>
            </p:nvPicPr>
            <p:blipFill>
              <a:blip r:embed="rId616"/>
            </p:blipFill>
            <p:spPr>
              <a:xfrm>
                <a:off x="10010775" y="5394325"/>
                <a:ext cx="219075" cy="342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7" p14:bwMode="auto">
            <p14:nvContentPartPr>
              <p14:cNvPr id="319" name="墨迹 318"/>
              <p14:cNvContentPartPr/>
              <p14:nvPr/>
            </p14:nvContentPartPr>
            <p14:xfrm>
              <a:off x="10242550" y="5327650"/>
              <a:ext cx="133350" cy="247650"/>
            </p14:xfrm>
          </p:contentPart>
        </mc:Choice>
        <mc:Fallback xmlns="">
          <p:pic>
            <p:nvPicPr>
              <p:cNvPr id="319" name="墨迹 318"/>
            </p:nvPicPr>
            <p:blipFill>
              <a:blip r:embed="rId618"/>
            </p:blipFill>
            <p:spPr>
              <a:xfrm>
                <a:off x="10242550" y="5327650"/>
                <a:ext cx="133350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9" p14:bwMode="auto">
            <p14:nvContentPartPr>
              <p14:cNvPr id="320" name="墨迹 319"/>
              <p14:cNvContentPartPr/>
              <p14:nvPr/>
            </p14:nvContentPartPr>
            <p14:xfrm>
              <a:off x="10509250" y="5387975"/>
              <a:ext cx="203200" cy="9525"/>
            </p14:xfrm>
          </p:contentPart>
        </mc:Choice>
        <mc:Fallback xmlns="">
          <p:pic>
            <p:nvPicPr>
              <p:cNvPr id="320" name="墨迹 319"/>
            </p:nvPicPr>
            <p:blipFill>
              <a:blip r:embed="rId620"/>
            </p:blipFill>
            <p:spPr>
              <a:xfrm>
                <a:off x="10509250" y="5387975"/>
                <a:ext cx="203200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1" p14:bwMode="auto">
            <p14:nvContentPartPr>
              <p14:cNvPr id="321" name="墨迹 320"/>
              <p14:cNvContentPartPr/>
              <p14:nvPr/>
            </p14:nvContentPartPr>
            <p14:xfrm>
              <a:off x="10515600" y="5270500"/>
              <a:ext cx="120650" cy="250825"/>
            </p14:xfrm>
          </p:contentPart>
        </mc:Choice>
        <mc:Fallback xmlns="">
          <p:pic>
            <p:nvPicPr>
              <p:cNvPr id="321" name="墨迹 320"/>
            </p:nvPicPr>
            <p:blipFill>
              <a:blip r:embed="rId622"/>
            </p:blipFill>
            <p:spPr>
              <a:xfrm>
                <a:off x="10515600" y="5270500"/>
                <a:ext cx="120650" cy="250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3" p14:bwMode="auto">
            <p14:nvContentPartPr>
              <p14:cNvPr id="322" name="墨迹 321"/>
              <p14:cNvContentPartPr/>
              <p14:nvPr/>
            </p14:nvContentPartPr>
            <p14:xfrm>
              <a:off x="10588625" y="5429250"/>
              <a:ext cx="104775" cy="9525"/>
            </p14:xfrm>
          </p:contentPart>
        </mc:Choice>
        <mc:Fallback xmlns="">
          <p:pic>
            <p:nvPicPr>
              <p:cNvPr id="322" name="墨迹 321"/>
            </p:nvPicPr>
            <p:blipFill>
              <a:blip r:embed="rId624"/>
            </p:blipFill>
            <p:spPr>
              <a:xfrm>
                <a:off x="10588625" y="5429250"/>
                <a:ext cx="104775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5" p14:bwMode="auto">
            <p14:nvContentPartPr>
              <p14:cNvPr id="323" name="墨迹 322"/>
              <p14:cNvContentPartPr/>
              <p14:nvPr/>
            </p14:nvContentPartPr>
            <p14:xfrm>
              <a:off x="10842625" y="5238750"/>
              <a:ext cx="111125" cy="9525"/>
            </p14:xfrm>
          </p:contentPart>
        </mc:Choice>
        <mc:Fallback xmlns="">
          <p:pic>
            <p:nvPicPr>
              <p:cNvPr id="323" name="墨迹 322"/>
            </p:nvPicPr>
            <p:blipFill>
              <a:blip r:embed="rId626"/>
            </p:blipFill>
            <p:spPr>
              <a:xfrm>
                <a:off x="10842625" y="5238750"/>
                <a:ext cx="111125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7" p14:bwMode="auto">
            <p14:nvContentPartPr>
              <p14:cNvPr id="324" name="墨迹 323"/>
              <p14:cNvContentPartPr/>
              <p14:nvPr/>
            </p14:nvContentPartPr>
            <p14:xfrm>
              <a:off x="10880725" y="5251450"/>
              <a:ext cx="19050" cy="327025"/>
            </p14:xfrm>
          </p:contentPart>
        </mc:Choice>
        <mc:Fallback xmlns="">
          <p:pic>
            <p:nvPicPr>
              <p:cNvPr id="324" name="墨迹 323"/>
            </p:nvPicPr>
            <p:blipFill>
              <a:blip r:embed="rId628"/>
            </p:blipFill>
            <p:spPr>
              <a:xfrm>
                <a:off x="10880725" y="5251450"/>
                <a:ext cx="19050" cy="327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9" p14:bwMode="auto">
            <p14:nvContentPartPr>
              <p14:cNvPr id="325" name="墨迹 324"/>
              <p14:cNvContentPartPr/>
              <p14:nvPr/>
            </p14:nvContentPartPr>
            <p14:xfrm>
              <a:off x="10887075" y="5362575"/>
              <a:ext cx="107950" cy="9525"/>
            </p14:xfrm>
          </p:contentPart>
        </mc:Choice>
        <mc:Fallback xmlns="">
          <p:pic>
            <p:nvPicPr>
              <p:cNvPr id="325" name="墨迹 324"/>
            </p:nvPicPr>
            <p:blipFill>
              <a:blip r:embed="rId630"/>
            </p:blipFill>
            <p:spPr>
              <a:xfrm>
                <a:off x="10887075" y="5362575"/>
                <a:ext cx="107950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1" p14:bwMode="auto">
            <p14:nvContentPartPr>
              <p14:cNvPr id="326" name="墨迹 325"/>
              <p14:cNvContentPartPr/>
              <p14:nvPr/>
            </p14:nvContentPartPr>
            <p14:xfrm>
              <a:off x="11023600" y="5267325"/>
              <a:ext cx="95250" cy="6350"/>
            </p14:xfrm>
          </p:contentPart>
        </mc:Choice>
        <mc:Fallback xmlns="">
          <p:pic>
            <p:nvPicPr>
              <p:cNvPr id="326" name="墨迹 325"/>
            </p:nvPicPr>
            <p:blipFill>
              <a:blip r:embed="rId632"/>
            </p:blipFill>
            <p:spPr>
              <a:xfrm>
                <a:off x="11023600" y="5267325"/>
                <a:ext cx="952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3" p14:bwMode="auto">
            <p14:nvContentPartPr>
              <p14:cNvPr id="327" name="墨迹 326"/>
              <p14:cNvContentPartPr/>
              <p14:nvPr/>
            </p14:nvContentPartPr>
            <p14:xfrm>
              <a:off x="11071225" y="5286375"/>
              <a:ext cx="12700" cy="184150"/>
            </p14:xfrm>
          </p:contentPart>
        </mc:Choice>
        <mc:Fallback xmlns="">
          <p:pic>
            <p:nvPicPr>
              <p:cNvPr id="327" name="墨迹 326"/>
            </p:nvPicPr>
            <p:blipFill>
              <a:blip r:embed="rId634"/>
            </p:blipFill>
            <p:spPr>
              <a:xfrm>
                <a:off x="11071225" y="5286375"/>
                <a:ext cx="12700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5" p14:bwMode="auto">
            <p14:nvContentPartPr>
              <p14:cNvPr id="328" name="墨迹 327"/>
              <p14:cNvContentPartPr/>
              <p14:nvPr/>
            </p14:nvContentPartPr>
            <p14:xfrm>
              <a:off x="11169650" y="5092700"/>
              <a:ext cx="28575" cy="149225"/>
            </p14:xfrm>
          </p:contentPart>
        </mc:Choice>
        <mc:Fallback xmlns="">
          <p:pic>
            <p:nvPicPr>
              <p:cNvPr id="328" name="墨迹 327"/>
            </p:nvPicPr>
            <p:blipFill>
              <a:blip r:embed="rId636"/>
            </p:blipFill>
            <p:spPr>
              <a:xfrm>
                <a:off x="11169650" y="5092700"/>
                <a:ext cx="28575" cy="149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7" p14:bwMode="auto">
            <p14:nvContentPartPr>
              <p14:cNvPr id="329" name="墨迹 328"/>
              <p14:cNvContentPartPr/>
              <p14:nvPr/>
            </p14:nvContentPartPr>
            <p14:xfrm>
              <a:off x="11236325" y="5229225"/>
              <a:ext cx="152400" cy="254000"/>
            </p14:xfrm>
          </p:contentPart>
        </mc:Choice>
        <mc:Fallback xmlns="">
          <p:pic>
            <p:nvPicPr>
              <p:cNvPr id="329" name="墨迹 328"/>
            </p:nvPicPr>
            <p:blipFill>
              <a:blip r:embed="rId638"/>
            </p:blipFill>
            <p:spPr>
              <a:xfrm>
                <a:off x="11236325" y="5229225"/>
                <a:ext cx="152400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9" p14:bwMode="auto">
            <p14:nvContentPartPr>
              <p14:cNvPr id="330" name="墨迹 329"/>
              <p14:cNvContentPartPr/>
              <p14:nvPr/>
            </p14:nvContentPartPr>
            <p14:xfrm>
              <a:off x="11268075" y="5248275"/>
              <a:ext cx="117475" cy="25400"/>
            </p14:xfrm>
          </p:contentPart>
        </mc:Choice>
        <mc:Fallback xmlns="">
          <p:pic>
            <p:nvPicPr>
              <p:cNvPr id="330" name="墨迹 329"/>
            </p:nvPicPr>
            <p:blipFill>
              <a:blip r:embed="rId640"/>
            </p:blipFill>
            <p:spPr>
              <a:xfrm>
                <a:off x="11268075" y="5248275"/>
                <a:ext cx="117475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1" p14:bwMode="auto">
            <p14:nvContentPartPr>
              <p14:cNvPr id="331" name="墨迹 330"/>
              <p14:cNvContentPartPr/>
              <p14:nvPr/>
            </p14:nvContentPartPr>
            <p14:xfrm>
              <a:off x="11252200" y="5241925"/>
              <a:ext cx="158750" cy="136525"/>
            </p14:xfrm>
          </p:contentPart>
        </mc:Choice>
        <mc:Fallback xmlns="">
          <p:pic>
            <p:nvPicPr>
              <p:cNvPr id="331" name="墨迹 330"/>
            </p:nvPicPr>
            <p:blipFill>
              <a:blip r:embed="rId642"/>
            </p:blipFill>
            <p:spPr>
              <a:xfrm>
                <a:off x="11252200" y="5241925"/>
                <a:ext cx="158750" cy="136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3" p14:bwMode="auto">
            <p14:nvContentPartPr>
              <p14:cNvPr id="332" name="墨迹 331"/>
              <p14:cNvContentPartPr/>
              <p14:nvPr/>
            </p14:nvContentPartPr>
            <p14:xfrm>
              <a:off x="11395075" y="5038725"/>
              <a:ext cx="38100" cy="215900"/>
            </p14:xfrm>
          </p:contentPart>
        </mc:Choice>
        <mc:Fallback xmlns="">
          <p:pic>
            <p:nvPicPr>
              <p:cNvPr id="332" name="墨迹 331"/>
            </p:nvPicPr>
            <p:blipFill>
              <a:blip r:embed="rId644"/>
            </p:blipFill>
            <p:spPr>
              <a:xfrm>
                <a:off x="11395075" y="5038725"/>
                <a:ext cx="38100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5" p14:bwMode="auto">
            <p14:nvContentPartPr>
              <p14:cNvPr id="333" name="墨迹 332"/>
              <p14:cNvContentPartPr/>
              <p14:nvPr/>
            </p14:nvContentPartPr>
            <p14:xfrm>
              <a:off x="10883900" y="5730875"/>
              <a:ext cx="133350" cy="136525"/>
            </p14:xfrm>
          </p:contentPart>
        </mc:Choice>
        <mc:Fallback xmlns="">
          <p:pic>
            <p:nvPicPr>
              <p:cNvPr id="333" name="墨迹 332"/>
            </p:nvPicPr>
            <p:blipFill>
              <a:blip r:embed="rId646"/>
            </p:blipFill>
            <p:spPr>
              <a:xfrm>
                <a:off x="10883900" y="5730875"/>
                <a:ext cx="133350" cy="136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7" p14:bwMode="auto">
            <p14:nvContentPartPr>
              <p14:cNvPr id="334" name="墨迹 333"/>
              <p14:cNvContentPartPr/>
              <p14:nvPr/>
            </p14:nvContentPartPr>
            <p14:xfrm>
              <a:off x="11090275" y="5743575"/>
              <a:ext cx="95250" cy="15875"/>
            </p14:xfrm>
          </p:contentPart>
        </mc:Choice>
        <mc:Fallback xmlns="">
          <p:pic>
            <p:nvPicPr>
              <p:cNvPr id="334" name="墨迹 333"/>
            </p:nvPicPr>
            <p:blipFill>
              <a:blip r:embed="rId648"/>
            </p:blipFill>
            <p:spPr>
              <a:xfrm>
                <a:off x="11090275" y="5743575"/>
                <a:ext cx="95250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9" p14:bwMode="auto">
            <p14:nvContentPartPr>
              <p14:cNvPr id="335" name="墨迹 334"/>
              <p14:cNvContentPartPr/>
              <p14:nvPr/>
            </p14:nvContentPartPr>
            <p14:xfrm>
              <a:off x="11236325" y="5715000"/>
              <a:ext cx="361950" cy="15875"/>
            </p14:xfrm>
          </p:contentPart>
        </mc:Choice>
        <mc:Fallback xmlns="">
          <p:pic>
            <p:nvPicPr>
              <p:cNvPr id="335" name="墨迹 334"/>
            </p:nvPicPr>
            <p:blipFill>
              <a:blip r:embed="rId650"/>
            </p:blipFill>
            <p:spPr>
              <a:xfrm>
                <a:off x="11236325" y="5715000"/>
                <a:ext cx="361950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1" p14:bwMode="auto">
            <p14:nvContentPartPr>
              <p14:cNvPr id="336" name="墨迹 335"/>
              <p14:cNvContentPartPr/>
              <p14:nvPr/>
            </p14:nvContentPartPr>
            <p14:xfrm>
              <a:off x="6826250" y="6048375"/>
              <a:ext cx="200025" cy="254000"/>
            </p14:xfrm>
          </p:contentPart>
        </mc:Choice>
        <mc:Fallback xmlns="">
          <p:pic>
            <p:nvPicPr>
              <p:cNvPr id="336" name="墨迹 335"/>
            </p:nvPicPr>
            <p:blipFill>
              <a:blip r:embed="rId652"/>
            </p:blipFill>
            <p:spPr>
              <a:xfrm>
                <a:off x="6826250" y="6048375"/>
                <a:ext cx="200025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3" p14:bwMode="auto">
            <p14:nvContentPartPr>
              <p14:cNvPr id="337" name="墨迹 336"/>
              <p14:cNvContentPartPr/>
              <p14:nvPr/>
            </p14:nvContentPartPr>
            <p14:xfrm>
              <a:off x="7013575" y="6073775"/>
              <a:ext cx="85725" cy="228600"/>
            </p14:xfrm>
          </p:contentPart>
        </mc:Choice>
        <mc:Fallback xmlns="">
          <p:pic>
            <p:nvPicPr>
              <p:cNvPr id="337" name="墨迹 336"/>
            </p:nvPicPr>
            <p:blipFill>
              <a:blip r:embed="rId654"/>
            </p:blipFill>
            <p:spPr>
              <a:xfrm>
                <a:off x="7013575" y="6073775"/>
                <a:ext cx="85725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5" p14:bwMode="auto">
            <p14:nvContentPartPr>
              <p14:cNvPr id="338" name="墨迹 337"/>
              <p14:cNvContentPartPr/>
              <p14:nvPr/>
            </p14:nvContentPartPr>
            <p14:xfrm>
              <a:off x="7115175" y="6086475"/>
              <a:ext cx="85725" cy="184150"/>
            </p14:xfrm>
          </p:contentPart>
        </mc:Choice>
        <mc:Fallback xmlns="">
          <p:pic>
            <p:nvPicPr>
              <p:cNvPr id="338" name="墨迹 337"/>
            </p:nvPicPr>
            <p:blipFill>
              <a:blip r:embed="rId656"/>
            </p:blipFill>
            <p:spPr>
              <a:xfrm>
                <a:off x="7115175" y="6086475"/>
                <a:ext cx="85725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7" p14:bwMode="auto">
            <p14:nvContentPartPr>
              <p14:cNvPr id="339" name="墨迹 338"/>
              <p14:cNvContentPartPr/>
              <p14:nvPr/>
            </p14:nvContentPartPr>
            <p14:xfrm>
              <a:off x="7207250" y="6099175"/>
              <a:ext cx="38100" cy="139700"/>
            </p14:xfrm>
          </p:contentPart>
        </mc:Choice>
        <mc:Fallback xmlns="">
          <p:pic>
            <p:nvPicPr>
              <p:cNvPr id="339" name="墨迹 338"/>
            </p:nvPicPr>
            <p:blipFill>
              <a:blip r:embed="rId658"/>
            </p:blipFill>
            <p:spPr>
              <a:xfrm>
                <a:off x="7207250" y="6099175"/>
                <a:ext cx="3810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9" p14:bwMode="auto">
            <p14:nvContentPartPr>
              <p14:cNvPr id="340" name="墨迹 339"/>
              <p14:cNvContentPartPr/>
              <p14:nvPr/>
            </p14:nvContentPartPr>
            <p14:xfrm>
              <a:off x="7248525" y="6061075"/>
              <a:ext cx="73025" cy="292100"/>
            </p14:xfrm>
          </p:contentPart>
        </mc:Choice>
        <mc:Fallback xmlns="">
          <p:pic>
            <p:nvPicPr>
              <p:cNvPr id="340" name="墨迹 339"/>
            </p:nvPicPr>
            <p:blipFill>
              <a:blip r:embed="rId660"/>
            </p:blipFill>
            <p:spPr>
              <a:xfrm>
                <a:off x="7248525" y="6061075"/>
                <a:ext cx="73025" cy="292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1" p14:bwMode="auto">
            <p14:nvContentPartPr>
              <p14:cNvPr id="341" name="墨迹 340"/>
              <p14:cNvContentPartPr/>
              <p14:nvPr/>
            </p14:nvContentPartPr>
            <p14:xfrm>
              <a:off x="7439025" y="6121400"/>
              <a:ext cx="234950" cy="12700"/>
            </p14:xfrm>
          </p:contentPart>
        </mc:Choice>
        <mc:Fallback xmlns="">
          <p:pic>
            <p:nvPicPr>
              <p:cNvPr id="341" name="墨迹 340"/>
            </p:nvPicPr>
            <p:blipFill>
              <a:blip r:embed="rId662"/>
            </p:blipFill>
            <p:spPr>
              <a:xfrm>
                <a:off x="7439025" y="6121400"/>
                <a:ext cx="2349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3" p14:bwMode="auto">
            <p14:nvContentPartPr>
              <p14:cNvPr id="342" name="墨迹 341"/>
              <p14:cNvContentPartPr/>
              <p14:nvPr/>
            </p14:nvContentPartPr>
            <p14:xfrm>
              <a:off x="7810500" y="6054725"/>
              <a:ext cx="15875" cy="187325"/>
            </p14:xfrm>
          </p:contentPart>
        </mc:Choice>
        <mc:Fallback xmlns="">
          <p:pic>
            <p:nvPicPr>
              <p:cNvPr id="342" name="墨迹 341"/>
            </p:nvPicPr>
            <p:blipFill>
              <a:blip r:embed="rId664"/>
            </p:blipFill>
            <p:spPr>
              <a:xfrm>
                <a:off x="7810500" y="6054725"/>
                <a:ext cx="15875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5" p14:bwMode="auto">
            <p14:nvContentPartPr>
              <p14:cNvPr id="343" name="墨迹 342"/>
              <p14:cNvContentPartPr/>
              <p14:nvPr/>
            </p14:nvContentPartPr>
            <p14:xfrm>
              <a:off x="7759700" y="6118225"/>
              <a:ext cx="123825" cy="41275"/>
            </p14:xfrm>
          </p:contentPart>
        </mc:Choice>
        <mc:Fallback xmlns="">
          <p:pic>
            <p:nvPicPr>
              <p:cNvPr id="343" name="墨迹 342"/>
            </p:nvPicPr>
            <p:blipFill>
              <a:blip r:embed="rId666"/>
            </p:blipFill>
            <p:spPr>
              <a:xfrm>
                <a:off x="7759700" y="6118225"/>
                <a:ext cx="123825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7" p14:bwMode="auto">
            <p14:nvContentPartPr>
              <p14:cNvPr id="344" name="墨迹 343"/>
              <p14:cNvContentPartPr/>
              <p14:nvPr/>
            </p14:nvContentPartPr>
            <p14:xfrm>
              <a:off x="7788275" y="5949950"/>
              <a:ext cx="107950" cy="387350"/>
            </p14:xfrm>
          </p:contentPart>
        </mc:Choice>
        <mc:Fallback xmlns="">
          <p:pic>
            <p:nvPicPr>
              <p:cNvPr id="344" name="墨迹 343"/>
            </p:nvPicPr>
            <p:blipFill>
              <a:blip r:embed="rId668"/>
            </p:blipFill>
            <p:spPr>
              <a:xfrm>
                <a:off x="7788275" y="5949950"/>
                <a:ext cx="107950" cy="387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9" p14:bwMode="auto">
            <p14:nvContentPartPr>
              <p14:cNvPr id="345" name="墨迹 344"/>
              <p14:cNvContentPartPr/>
              <p14:nvPr/>
            </p14:nvContentPartPr>
            <p14:xfrm>
              <a:off x="7924800" y="6175375"/>
              <a:ext cx="6350" cy="82550"/>
            </p14:xfrm>
          </p:contentPart>
        </mc:Choice>
        <mc:Fallback xmlns="">
          <p:pic>
            <p:nvPicPr>
              <p:cNvPr id="345" name="墨迹 344"/>
            </p:nvPicPr>
            <p:blipFill>
              <a:blip r:embed="rId670"/>
            </p:blipFill>
            <p:spPr>
              <a:xfrm>
                <a:off x="7924800" y="6175375"/>
                <a:ext cx="635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1" p14:bwMode="auto">
            <p14:nvContentPartPr>
              <p14:cNvPr id="346" name="墨迹 345"/>
              <p14:cNvContentPartPr/>
              <p14:nvPr/>
            </p14:nvContentPartPr>
            <p14:xfrm>
              <a:off x="7918450" y="6067425"/>
              <a:ext cx="168275" cy="212725"/>
            </p14:xfrm>
          </p:contentPart>
        </mc:Choice>
        <mc:Fallback xmlns="">
          <p:pic>
            <p:nvPicPr>
              <p:cNvPr id="346" name="墨迹 345"/>
            </p:nvPicPr>
            <p:blipFill>
              <a:blip r:embed="rId672"/>
            </p:blipFill>
            <p:spPr>
              <a:xfrm>
                <a:off x="7918450" y="6067425"/>
                <a:ext cx="168275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3" p14:bwMode="auto">
            <p14:nvContentPartPr>
              <p14:cNvPr id="347" name="墨迹 346"/>
              <p14:cNvContentPartPr/>
              <p14:nvPr/>
            </p14:nvContentPartPr>
            <p14:xfrm>
              <a:off x="8118475" y="6076950"/>
              <a:ext cx="57150" cy="228600"/>
            </p14:xfrm>
          </p:contentPart>
        </mc:Choice>
        <mc:Fallback xmlns="">
          <p:pic>
            <p:nvPicPr>
              <p:cNvPr id="347" name="墨迹 346"/>
            </p:nvPicPr>
            <p:blipFill>
              <a:blip r:embed="rId674"/>
            </p:blipFill>
            <p:spPr>
              <a:xfrm>
                <a:off x="8118475" y="6076950"/>
                <a:ext cx="57150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5" p14:bwMode="auto">
            <p14:nvContentPartPr>
              <p14:cNvPr id="348" name="墨迹 347"/>
              <p14:cNvContentPartPr/>
              <p14:nvPr/>
            </p14:nvContentPartPr>
            <p14:xfrm>
              <a:off x="8204200" y="5981700"/>
              <a:ext cx="136525" cy="282575"/>
            </p14:xfrm>
          </p:contentPart>
        </mc:Choice>
        <mc:Fallback xmlns="">
          <p:pic>
            <p:nvPicPr>
              <p:cNvPr id="348" name="墨迹 347"/>
            </p:nvPicPr>
            <p:blipFill>
              <a:blip r:embed="rId676"/>
            </p:blipFill>
            <p:spPr>
              <a:xfrm>
                <a:off x="8204200" y="5981700"/>
                <a:ext cx="136525" cy="282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7" p14:bwMode="auto">
            <p14:nvContentPartPr>
              <p14:cNvPr id="349" name="墨迹 348"/>
              <p14:cNvContentPartPr/>
              <p14:nvPr/>
            </p14:nvContentPartPr>
            <p14:xfrm>
              <a:off x="8445500" y="6134100"/>
              <a:ext cx="69850" cy="28575"/>
            </p14:xfrm>
          </p:contentPart>
        </mc:Choice>
        <mc:Fallback xmlns="">
          <p:pic>
            <p:nvPicPr>
              <p:cNvPr id="349" name="墨迹 348"/>
            </p:nvPicPr>
            <p:blipFill>
              <a:blip r:embed="rId678"/>
            </p:blipFill>
            <p:spPr>
              <a:xfrm>
                <a:off x="8445500" y="6134100"/>
                <a:ext cx="69850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9" p14:bwMode="auto">
            <p14:nvContentPartPr>
              <p14:cNvPr id="350" name="墨迹 349"/>
              <p14:cNvContentPartPr/>
              <p14:nvPr/>
            </p14:nvContentPartPr>
            <p14:xfrm>
              <a:off x="8562975" y="6061075"/>
              <a:ext cx="82550" cy="190500"/>
            </p14:xfrm>
          </p:contentPart>
        </mc:Choice>
        <mc:Fallback xmlns="">
          <p:pic>
            <p:nvPicPr>
              <p:cNvPr id="350" name="墨迹 349"/>
            </p:nvPicPr>
            <p:blipFill>
              <a:blip r:embed="rId680"/>
            </p:blipFill>
            <p:spPr>
              <a:xfrm>
                <a:off x="8562975" y="6061075"/>
                <a:ext cx="8255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81" p14:bwMode="auto">
            <p14:nvContentPartPr>
              <p14:cNvPr id="351" name="墨迹 350"/>
              <p14:cNvContentPartPr/>
              <p14:nvPr/>
            </p14:nvContentPartPr>
            <p14:xfrm>
              <a:off x="8693150" y="6105525"/>
              <a:ext cx="123825" cy="149225"/>
            </p14:xfrm>
          </p:contentPart>
        </mc:Choice>
        <mc:Fallback xmlns="">
          <p:pic>
            <p:nvPicPr>
              <p:cNvPr id="351" name="墨迹 350"/>
            </p:nvPicPr>
            <p:blipFill>
              <a:blip r:embed="rId682"/>
            </p:blipFill>
            <p:spPr>
              <a:xfrm>
                <a:off x="8693150" y="6105525"/>
                <a:ext cx="123825" cy="149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83" p14:bwMode="auto">
            <p14:nvContentPartPr>
              <p14:cNvPr id="352" name="墨迹 351"/>
              <p14:cNvContentPartPr/>
              <p14:nvPr/>
            </p14:nvContentPartPr>
            <p14:xfrm>
              <a:off x="8801100" y="5921375"/>
              <a:ext cx="139700" cy="279400"/>
            </p14:xfrm>
          </p:contentPart>
        </mc:Choice>
        <mc:Fallback xmlns="">
          <p:pic>
            <p:nvPicPr>
              <p:cNvPr id="352" name="墨迹 351"/>
            </p:nvPicPr>
            <p:blipFill>
              <a:blip r:embed="rId684"/>
            </p:blipFill>
            <p:spPr>
              <a:xfrm>
                <a:off x="8801100" y="5921375"/>
                <a:ext cx="139700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85" p14:bwMode="auto">
            <p14:nvContentPartPr>
              <p14:cNvPr id="353" name="墨迹 352"/>
              <p14:cNvContentPartPr/>
              <p14:nvPr/>
            </p14:nvContentPartPr>
            <p14:xfrm>
              <a:off x="7832725" y="6296025"/>
              <a:ext cx="1104900" cy="111125"/>
            </p14:xfrm>
          </p:contentPart>
        </mc:Choice>
        <mc:Fallback xmlns="">
          <p:pic>
            <p:nvPicPr>
              <p:cNvPr id="353" name="墨迹 352"/>
            </p:nvPicPr>
            <p:blipFill>
              <a:blip r:embed="rId686"/>
            </p:blipFill>
            <p:spPr>
              <a:xfrm>
                <a:off x="7832725" y="6296025"/>
                <a:ext cx="1104900" cy="111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87" p14:bwMode="auto">
            <p14:nvContentPartPr>
              <p14:cNvPr id="354" name="墨迹 353"/>
              <p14:cNvContentPartPr/>
              <p14:nvPr/>
            </p14:nvContentPartPr>
            <p14:xfrm>
              <a:off x="9217025" y="6070600"/>
              <a:ext cx="412750" cy="174625"/>
            </p14:xfrm>
          </p:contentPart>
        </mc:Choice>
        <mc:Fallback xmlns="">
          <p:pic>
            <p:nvPicPr>
              <p:cNvPr id="354" name="墨迹 353"/>
            </p:nvPicPr>
            <p:blipFill>
              <a:blip r:embed="rId688"/>
            </p:blipFill>
            <p:spPr>
              <a:xfrm>
                <a:off x="9217025" y="6070600"/>
                <a:ext cx="412750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89" p14:bwMode="auto">
            <p14:nvContentPartPr>
              <p14:cNvPr id="355" name="墨迹 354"/>
              <p14:cNvContentPartPr/>
              <p14:nvPr/>
            </p14:nvContentPartPr>
            <p14:xfrm>
              <a:off x="9683750" y="6099175"/>
              <a:ext cx="98425" cy="111125"/>
            </p14:xfrm>
          </p:contentPart>
        </mc:Choice>
        <mc:Fallback xmlns="">
          <p:pic>
            <p:nvPicPr>
              <p:cNvPr id="355" name="墨迹 354"/>
            </p:nvPicPr>
            <p:blipFill>
              <a:blip r:embed="rId690"/>
            </p:blipFill>
            <p:spPr>
              <a:xfrm>
                <a:off x="9683750" y="6099175"/>
                <a:ext cx="98425" cy="111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1" p14:bwMode="auto">
            <p14:nvContentPartPr>
              <p14:cNvPr id="356" name="墨迹 355"/>
              <p14:cNvContentPartPr/>
              <p14:nvPr/>
            </p14:nvContentPartPr>
            <p14:xfrm>
              <a:off x="9785350" y="6076950"/>
              <a:ext cx="209550" cy="285750"/>
            </p14:xfrm>
          </p:contentPart>
        </mc:Choice>
        <mc:Fallback xmlns="">
          <p:pic>
            <p:nvPicPr>
              <p:cNvPr id="356" name="墨迹 355"/>
            </p:nvPicPr>
            <p:blipFill>
              <a:blip r:embed="rId692"/>
            </p:blipFill>
            <p:spPr>
              <a:xfrm>
                <a:off x="9785350" y="6076950"/>
                <a:ext cx="209550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3" p14:bwMode="auto">
            <p14:nvContentPartPr>
              <p14:cNvPr id="357" name="墨迹 356"/>
              <p14:cNvContentPartPr/>
              <p14:nvPr/>
            </p14:nvContentPartPr>
            <p14:xfrm>
              <a:off x="9956800" y="6083300"/>
              <a:ext cx="95250" cy="82550"/>
            </p14:xfrm>
          </p:contentPart>
        </mc:Choice>
        <mc:Fallback xmlns="">
          <p:pic>
            <p:nvPicPr>
              <p:cNvPr id="357" name="墨迹 356"/>
            </p:nvPicPr>
            <p:blipFill>
              <a:blip r:embed="rId694"/>
            </p:blipFill>
            <p:spPr>
              <a:xfrm>
                <a:off x="9956800" y="6083300"/>
                <a:ext cx="9525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5" p14:bwMode="auto">
            <p14:nvContentPartPr>
              <p14:cNvPr id="358" name="墨迹 357"/>
              <p14:cNvContentPartPr/>
              <p14:nvPr/>
            </p14:nvContentPartPr>
            <p14:xfrm>
              <a:off x="10036175" y="5927725"/>
              <a:ext cx="161925" cy="219075"/>
            </p14:xfrm>
          </p:contentPart>
        </mc:Choice>
        <mc:Fallback xmlns="">
          <p:pic>
            <p:nvPicPr>
              <p:cNvPr id="358" name="墨迹 357"/>
            </p:nvPicPr>
            <p:blipFill>
              <a:blip r:embed="rId696"/>
            </p:blipFill>
            <p:spPr>
              <a:xfrm>
                <a:off x="10036175" y="5927725"/>
                <a:ext cx="161925" cy="219075"/>
              </a:xfrm>
              <a:prstGeom prst="rect"/>
            </p:spPr>
          </p:pic>
        </mc:Fallback>
      </mc:AlternateContent>
    </p:spTree>
    <p:custDataLst>
      <p:tags r:id="rId697"/>
    </p:custData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5" name="内容占位符 2"/>
          <p:cNvSpPr>
            <a:spLocks noGrp="1"/>
          </p:cNvSpPr>
          <p:nvPr/>
        </p:nvSpPr>
        <p:spPr>
          <a:xfrm>
            <a:off x="654050" y="418465"/>
            <a:ext cx="4843145" cy="2675890"/>
          </a:xfrm>
          <a:prstGeom prst="rect">
            <a:avLst/>
          </a:prstGeom>
          <a:noFill/>
          <a:ln w="50800">
            <a:solidFill>
              <a:schemeClr val="accent1"/>
            </a:solidFill>
          </a:ln>
        </p:spPr>
        <p:txBody>
          <a:bodyPr vert="horz" lIns="90000" tIns="46800" rIns="90000" bIns="46800" rtlCol="0">
            <a:normAutofit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zh-CN" altLang="en-US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左结合特性是否被破坏</a:t>
            </a:r>
            <a:r>
              <a:rPr lang="zh-CN" altLang="en-US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了？</a:t>
            </a:r>
            <a:endParaRPr lang="zh-CN" altLang="en-US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Is the grammar still left-associative?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a+b+c //</a:t>
            </a:r>
            <a:r>
              <a:rPr lang="zh-CN" altLang="en-US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左结合</a:t>
            </a: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- left-associative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a+b*c+d </a:t>
            </a:r>
            <a:r>
              <a:rPr lang="en-US" altLang="zh-CN" sz="12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//</a:t>
            </a:r>
            <a:r>
              <a:rPr lang="zh-CN" altLang="en-US" sz="12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左结合</a:t>
            </a:r>
            <a:r>
              <a:rPr lang="en-US" altLang="zh-CN" sz="12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&amp;</a:t>
            </a:r>
            <a:r>
              <a:rPr lang="zh-CN" altLang="en-US" sz="12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优先级</a:t>
            </a:r>
            <a:r>
              <a:rPr lang="en-US" altLang="zh-CN" sz="12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- left-assoc&amp; priority</a:t>
            </a:r>
            <a:endParaRPr lang="en-US" altLang="zh-CN" sz="12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f(E,E,E) //</a:t>
            </a:r>
            <a:r>
              <a:rPr lang="zh-CN" altLang="en-US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右结合</a:t>
            </a: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- right-associative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6" name="内容占位符 2"/>
          <p:cNvSpPr>
            <a:spLocks noGrp="1"/>
          </p:cNvSpPr>
          <p:nvPr/>
        </p:nvSpPr>
        <p:spPr>
          <a:xfrm>
            <a:off x="904240" y="2923540"/>
            <a:ext cx="2505710" cy="267589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vert="horz" lIns="90000" tIns="46800" rIns="90000" bIns="46800" rtlCol="0">
            <a:normAutofit lnSpcReduction="20000"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E</a:t>
            </a:r>
            <a:r>
              <a:rPr lang="zh-CN" altLang="en-US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</a:t>
            </a: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TE’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E’→+TE’ | ℇ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T→FT’ 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T’→*FT’ | ℇ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F→id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id→’a’ | ‘b’ | ‘c’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7" name="内容占位符 2"/>
          <p:cNvSpPr>
            <a:spLocks noGrp="1"/>
          </p:cNvSpPr>
          <p:nvPr/>
        </p:nvSpPr>
        <p:spPr>
          <a:xfrm>
            <a:off x="6177915" y="449580"/>
            <a:ext cx="4843145" cy="2675890"/>
          </a:xfrm>
          <a:prstGeom prst="rect">
            <a:avLst/>
          </a:prstGeom>
          <a:noFill/>
          <a:ln w="50800">
            <a:solidFill>
              <a:schemeClr val="accent1"/>
            </a:solidFill>
          </a:ln>
        </p:spPr>
        <p:txBody>
          <a:bodyPr vert="horz" lIns="90000" tIns="46800" rIns="90000" bIns="46800" rtlCol="0">
            <a:normAutofit lnSpcReduction="10000"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algn="l" defTabSz="914400">
              <a:lnSpc>
                <a:spcPct val="100000"/>
              </a:lnSpc>
              <a:spcAft>
                <a:spcPts val="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E=&gt;TE’=&gt;FT’E’=&gt;idT’E’=&gt;’a’ T’E’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lvl="1" algn="l" defTabSz="914400">
              <a:lnSpc>
                <a:spcPct val="100000"/>
              </a:lnSpc>
              <a:spcAft>
                <a:spcPts val="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 =&gt;’a’ E’=&gt;’a’ +TE’=&gt;’a’ + FT’E’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lvl="1" algn="l" defTabSz="914400">
              <a:lnSpc>
                <a:spcPct val="100000"/>
              </a:lnSpc>
              <a:spcAft>
                <a:spcPts val="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 =&gt;’a’ + idT’E’=&gt;’a’ + ‘b’ T’ E’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lvl="1" algn="l" defTabSz="914400">
              <a:lnSpc>
                <a:spcPct val="100000"/>
              </a:lnSpc>
              <a:spcAft>
                <a:spcPts val="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 =&gt;’a’ + ‘b’  E’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lvl="1" algn="l" defTabSz="914400">
              <a:lnSpc>
                <a:spcPct val="100000"/>
              </a:lnSpc>
              <a:spcAft>
                <a:spcPts val="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 =&gt;’a’ + ‘b’ + TE’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lvl="1" algn="l" defTabSz="914400">
              <a:lnSpc>
                <a:spcPct val="100000"/>
              </a:lnSpc>
              <a:spcAft>
                <a:spcPts val="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 =&gt;’a’ + ‘b’ + FT’E’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lvl="1" algn="l" defTabSz="914400">
              <a:lnSpc>
                <a:spcPct val="100000"/>
              </a:lnSpc>
              <a:spcAft>
                <a:spcPts val="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 =&gt;’a’ + ‘b’ + idT’E’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lvl="1" algn="l" defTabSz="914400">
              <a:lnSpc>
                <a:spcPct val="100000"/>
              </a:lnSpc>
              <a:spcAft>
                <a:spcPts val="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 =&gt;’a’ + ‘b’ + ‘c’ T’E’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lvl="1" algn="l" defTabSz="914400">
              <a:lnSpc>
                <a:spcPct val="100000"/>
              </a:lnSpc>
              <a:spcAft>
                <a:spcPts val="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 =&gt;’a’ + ‘b’ + ‘c’ E’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lvl="1" algn="l" defTabSz="914400">
              <a:lnSpc>
                <a:spcPct val="100000"/>
              </a:lnSpc>
              <a:spcAft>
                <a:spcPts val="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 =&gt;’a’ + ‘b’ + ‘c’ 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8" name="墨迹 7"/>
              <p14:cNvContentPartPr/>
              <p14:nvPr/>
            </p14:nvContentPartPr>
            <p14:xfrm>
              <a:off x="4432300" y="3248025"/>
              <a:ext cx="215900" cy="371475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2"/>
            </p:blipFill>
            <p:spPr>
              <a:xfrm>
                <a:off x="4432300" y="3248025"/>
                <a:ext cx="215900" cy="371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9" name="墨迹 8"/>
              <p14:cNvContentPartPr/>
              <p14:nvPr/>
            </p14:nvContentPartPr>
            <p14:xfrm>
              <a:off x="4467225" y="3241675"/>
              <a:ext cx="168275" cy="5080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4"/>
            </p:blipFill>
            <p:spPr>
              <a:xfrm>
                <a:off x="4467225" y="3241675"/>
                <a:ext cx="168275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10" name="墨迹 9"/>
              <p14:cNvContentPartPr/>
              <p14:nvPr/>
            </p14:nvContentPartPr>
            <p14:xfrm>
              <a:off x="4460875" y="3454400"/>
              <a:ext cx="171450" cy="1270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6"/>
            </p:blipFill>
            <p:spPr>
              <a:xfrm>
                <a:off x="4460875" y="3454400"/>
                <a:ext cx="1714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11" name="墨迹 10"/>
              <p14:cNvContentPartPr/>
              <p14:nvPr/>
            </p14:nvContentPartPr>
            <p14:xfrm>
              <a:off x="4730750" y="3495675"/>
              <a:ext cx="114300" cy="36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8"/>
            </p:blipFill>
            <p:spPr>
              <a:xfrm>
                <a:off x="4730750" y="3495675"/>
                <a:ext cx="1143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12" name="墨迹 11"/>
              <p14:cNvContentPartPr/>
              <p14:nvPr/>
            </p14:nvContentPartPr>
            <p14:xfrm>
              <a:off x="4718050" y="3556000"/>
              <a:ext cx="149225" cy="15875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0"/>
            </p:blipFill>
            <p:spPr>
              <a:xfrm>
                <a:off x="4718050" y="3556000"/>
                <a:ext cx="149225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13" name="墨迹 12"/>
              <p14:cNvContentPartPr/>
              <p14:nvPr/>
            </p14:nvContentPartPr>
            <p14:xfrm>
              <a:off x="4819650" y="3384550"/>
              <a:ext cx="165100" cy="342900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12"/>
            </p:blipFill>
            <p:spPr>
              <a:xfrm>
                <a:off x="4819650" y="3384550"/>
                <a:ext cx="165100" cy="342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14" name="墨迹 13"/>
              <p14:cNvContentPartPr/>
              <p14:nvPr/>
            </p14:nvContentPartPr>
            <p14:xfrm>
              <a:off x="5092700" y="3327400"/>
              <a:ext cx="209550" cy="22225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14"/>
            </p:blipFill>
            <p:spPr>
              <a:xfrm>
                <a:off x="5092700" y="3327400"/>
                <a:ext cx="209550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5" name="墨迹 14"/>
              <p14:cNvContentPartPr/>
              <p14:nvPr/>
            </p14:nvContentPartPr>
            <p14:xfrm>
              <a:off x="5216525" y="3368675"/>
              <a:ext cx="3175" cy="28575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16"/>
            </p:blipFill>
            <p:spPr>
              <a:xfrm>
                <a:off x="5216525" y="3368675"/>
                <a:ext cx="3175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6" name="墨迹 15"/>
              <p14:cNvContentPartPr/>
              <p14:nvPr/>
            </p14:nvContentPartPr>
            <p14:xfrm>
              <a:off x="5362575" y="3302000"/>
              <a:ext cx="250825" cy="320675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18"/>
            </p:blipFill>
            <p:spPr>
              <a:xfrm>
                <a:off x="5362575" y="3302000"/>
                <a:ext cx="250825" cy="320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7" name="墨迹 16"/>
              <p14:cNvContentPartPr/>
              <p14:nvPr/>
            </p14:nvContentPartPr>
            <p14:xfrm>
              <a:off x="5400675" y="3308350"/>
              <a:ext cx="130175" cy="15875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20"/>
            </p:blipFill>
            <p:spPr>
              <a:xfrm>
                <a:off x="5400675" y="3308350"/>
                <a:ext cx="130175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18" name="墨迹 17"/>
              <p14:cNvContentPartPr/>
              <p14:nvPr/>
            </p14:nvContentPartPr>
            <p14:xfrm>
              <a:off x="5394325" y="3362325"/>
              <a:ext cx="161925" cy="9525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22"/>
            </p:blipFill>
            <p:spPr>
              <a:xfrm>
                <a:off x="5394325" y="3362325"/>
                <a:ext cx="161925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19" name="墨迹 18"/>
              <p14:cNvContentPartPr/>
              <p14:nvPr/>
            </p14:nvContentPartPr>
            <p14:xfrm>
              <a:off x="5607050" y="3114675"/>
              <a:ext cx="19050" cy="19685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24"/>
            </p:blipFill>
            <p:spPr>
              <a:xfrm>
                <a:off x="5607050" y="3114675"/>
                <a:ext cx="1905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20" name="墨迹 19"/>
              <p14:cNvContentPartPr/>
              <p14:nvPr/>
            </p14:nvContentPartPr>
            <p14:xfrm>
              <a:off x="4346575" y="4111625"/>
              <a:ext cx="184150" cy="260350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26"/>
            </p:blipFill>
            <p:spPr>
              <a:xfrm>
                <a:off x="4346575" y="4111625"/>
                <a:ext cx="184150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21" name="墨迹 20"/>
              <p14:cNvContentPartPr/>
              <p14:nvPr/>
            </p14:nvContentPartPr>
            <p14:xfrm>
              <a:off x="4584700" y="4181475"/>
              <a:ext cx="146050" cy="6350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28"/>
            </p:blipFill>
            <p:spPr>
              <a:xfrm>
                <a:off x="4584700" y="4181475"/>
                <a:ext cx="1460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22" name="墨迹 21"/>
              <p14:cNvContentPartPr/>
              <p14:nvPr/>
            </p14:nvContentPartPr>
            <p14:xfrm>
              <a:off x="4676775" y="4035425"/>
              <a:ext cx="38100" cy="339725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30"/>
            </p:blipFill>
            <p:spPr>
              <a:xfrm>
                <a:off x="4676775" y="4035425"/>
                <a:ext cx="38100" cy="339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23" name="墨迹 22"/>
              <p14:cNvContentPartPr/>
              <p14:nvPr/>
            </p14:nvContentPartPr>
            <p14:xfrm>
              <a:off x="4791075" y="4006850"/>
              <a:ext cx="101600" cy="330200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32"/>
            </p:blipFill>
            <p:spPr>
              <a:xfrm>
                <a:off x="4791075" y="4006850"/>
                <a:ext cx="101600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24" name="墨迹 23"/>
              <p14:cNvContentPartPr/>
              <p14:nvPr/>
            </p14:nvContentPartPr>
            <p14:xfrm>
              <a:off x="4924425" y="4184650"/>
              <a:ext cx="158750" cy="15875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34"/>
            </p:blipFill>
            <p:spPr>
              <a:xfrm>
                <a:off x="4924425" y="4184650"/>
                <a:ext cx="158750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25" name="墨迹 24"/>
              <p14:cNvContentPartPr/>
              <p14:nvPr/>
            </p14:nvContentPartPr>
            <p14:xfrm>
              <a:off x="5019675" y="4149725"/>
              <a:ext cx="25400" cy="190500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36"/>
            </p:blipFill>
            <p:spPr>
              <a:xfrm>
                <a:off x="5019675" y="4149725"/>
                <a:ext cx="2540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26" name="墨迹 25"/>
              <p14:cNvContentPartPr/>
              <p14:nvPr/>
            </p14:nvContentPartPr>
            <p14:xfrm>
              <a:off x="5099050" y="4156075"/>
              <a:ext cx="152400" cy="215900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38"/>
            </p:blipFill>
            <p:spPr>
              <a:xfrm>
                <a:off x="5099050" y="4156075"/>
                <a:ext cx="152400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27" name="墨迹 26"/>
              <p14:cNvContentPartPr/>
              <p14:nvPr/>
            </p14:nvContentPartPr>
            <p14:xfrm>
              <a:off x="4219575" y="3905250"/>
              <a:ext cx="352425" cy="584200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40"/>
            </p:blipFill>
            <p:spPr>
              <a:xfrm>
                <a:off x="4219575" y="3905250"/>
                <a:ext cx="352425" cy="584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28" name="墨迹 27"/>
              <p14:cNvContentPartPr/>
              <p14:nvPr/>
            </p14:nvContentPartPr>
            <p14:xfrm>
              <a:off x="4054475" y="4216400"/>
              <a:ext cx="82550" cy="133350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42"/>
            </p:blipFill>
            <p:spPr>
              <a:xfrm>
                <a:off x="4054475" y="4216400"/>
                <a:ext cx="8255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29" name="墨迹 28"/>
              <p14:cNvContentPartPr/>
              <p14:nvPr/>
            </p14:nvContentPartPr>
            <p14:xfrm>
              <a:off x="4238625" y="3419475"/>
              <a:ext cx="95250" cy="82550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44"/>
            </p:blipFill>
            <p:spPr>
              <a:xfrm>
                <a:off x="4238625" y="3419475"/>
                <a:ext cx="9525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30" name="墨迹 29"/>
              <p14:cNvContentPartPr/>
              <p14:nvPr/>
            </p14:nvContentPartPr>
            <p14:xfrm>
              <a:off x="5045075" y="3470275"/>
              <a:ext cx="79375" cy="92075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46"/>
            </p:blipFill>
            <p:spPr>
              <a:xfrm>
                <a:off x="5045075" y="3470275"/>
                <a:ext cx="79375" cy="92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" p14:bwMode="auto">
            <p14:nvContentPartPr>
              <p14:cNvPr id="2" name="墨迹 1"/>
              <p14:cNvContentPartPr/>
              <p14:nvPr/>
            </p14:nvContentPartPr>
            <p14:xfrm>
              <a:off x="5689600" y="3438525"/>
              <a:ext cx="203200" cy="22225"/>
            </p14:xfrm>
          </p:contentPart>
        </mc:Choice>
        <mc:Fallback xmlns="">
          <p:pic>
            <p:nvPicPr>
              <p:cNvPr id="2" name="墨迹 1"/>
            </p:nvPicPr>
            <p:blipFill>
              <a:blip r:embed="rId48"/>
            </p:blipFill>
            <p:spPr>
              <a:xfrm>
                <a:off x="5689600" y="3438525"/>
                <a:ext cx="203200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3" name="墨迹 2"/>
              <p14:cNvContentPartPr/>
              <p14:nvPr/>
            </p14:nvContentPartPr>
            <p14:xfrm>
              <a:off x="5711825" y="3498850"/>
              <a:ext cx="190500" cy="25400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50"/>
            </p:blipFill>
            <p:spPr>
              <a:xfrm>
                <a:off x="5711825" y="3498850"/>
                <a:ext cx="19050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31" name="墨迹 30"/>
              <p14:cNvContentPartPr/>
              <p14:nvPr/>
            </p14:nvContentPartPr>
            <p14:xfrm>
              <a:off x="5822950" y="3365500"/>
              <a:ext cx="139700" cy="231775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52"/>
            </p:blipFill>
            <p:spPr>
              <a:xfrm>
                <a:off x="5822950" y="3365500"/>
                <a:ext cx="139700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" p14:bwMode="auto">
            <p14:nvContentPartPr>
              <p14:cNvPr id="32" name="墨迹 31"/>
              <p14:cNvContentPartPr/>
              <p14:nvPr/>
            </p14:nvContentPartPr>
            <p14:xfrm>
              <a:off x="6064250" y="3457575"/>
              <a:ext cx="6350" cy="360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54"/>
            </p:blipFill>
            <p:spPr>
              <a:xfrm>
                <a:off x="6064250" y="34575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" p14:bwMode="auto">
            <p14:nvContentPartPr>
              <p14:cNvPr id="33" name="墨迹 32"/>
              <p14:cNvContentPartPr/>
              <p14:nvPr/>
            </p14:nvContentPartPr>
            <p14:xfrm>
              <a:off x="6067425" y="3451225"/>
              <a:ext cx="127000" cy="34925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56"/>
            </p:blipFill>
            <p:spPr>
              <a:xfrm>
                <a:off x="6067425" y="3451225"/>
                <a:ext cx="127000" cy="34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" p14:bwMode="auto">
            <p14:nvContentPartPr>
              <p14:cNvPr id="34" name="墨迹 33"/>
              <p14:cNvContentPartPr/>
              <p14:nvPr/>
            </p14:nvContentPartPr>
            <p14:xfrm>
              <a:off x="6219825" y="3403600"/>
              <a:ext cx="101600" cy="76200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58"/>
            </p:blipFill>
            <p:spPr>
              <a:xfrm>
                <a:off x="6219825" y="3403600"/>
                <a:ext cx="10160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" p14:bwMode="auto">
            <p14:nvContentPartPr>
              <p14:cNvPr id="35" name="墨迹 34"/>
              <p14:cNvContentPartPr/>
              <p14:nvPr/>
            </p14:nvContentPartPr>
            <p14:xfrm>
              <a:off x="6423025" y="3394075"/>
              <a:ext cx="117475" cy="19050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60"/>
            </p:blipFill>
            <p:spPr>
              <a:xfrm>
                <a:off x="6423025" y="3394075"/>
                <a:ext cx="117475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" p14:bwMode="auto">
            <p14:nvContentPartPr>
              <p14:cNvPr id="36" name="墨迹 35"/>
              <p14:cNvContentPartPr/>
              <p14:nvPr/>
            </p14:nvContentPartPr>
            <p14:xfrm>
              <a:off x="6419850" y="3463925"/>
              <a:ext cx="139700" cy="25400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62"/>
            </p:blipFill>
            <p:spPr>
              <a:xfrm>
                <a:off x="6419850" y="3463925"/>
                <a:ext cx="13970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" p14:bwMode="auto">
            <p14:nvContentPartPr>
              <p14:cNvPr id="37" name="墨迹 36"/>
              <p14:cNvContentPartPr/>
              <p14:nvPr/>
            </p14:nvContentPartPr>
            <p14:xfrm>
              <a:off x="6492875" y="3305175"/>
              <a:ext cx="149225" cy="317500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64"/>
            </p:blipFill>
            <p:spPr>
              <a:xfrm>
                <a:off x="6492875" y="3305175"/>
                <a:ext cx="149225" cy="317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" p14:bwMode="auto">
            <p14:nvContentPartPr>
              <p14:cNvPr id="38" name="墨迹 37"/>
              <p14:cNvContentPartPr/>
              <p14:nvPr/>
            </p14:nvContentPartPr>
            <p14:xfrm>
              <a:off x="6759575" y="3381375"/>
              <a:ext cx="161925" cy="250825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66"/>
            </p:blipFill>
            <p:spPr>
              <a:xfrm>
                <a:off x="6759575" y="3381375"/>
                <a:ext cx="161925" cy="250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" p14:bwMode="auto">
            <p14:nvContentPartPr>
              <p14:cNvPr id="39" name="墨迹 38"/>
              <p14:cNvContentPartPr/>
              <p14:nvPr/>
            </p14:nvContentPartPr>
            <p14:xfrm>
              <a:off x="7026275" y="3333750"/>
              <a:ext cx="101600" cy="22225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68"/>
            </p:blipFill>
            <p:spPr>
              <a:xfrm>
                <a:off x="7026275" y="3333750"/>
                <a:ext cx="101600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" p14:bwMode="auto">
            <p14:nvContentPartPr>
              <p14:cNvPr id="40" name="墨迹 39"/>
              <p14:cNvContentPartPr/>
              <p14:nvPr/>
            </p14:nvContentPartPr>
            <p14:xfrm>
              <a:off x="7042150" y="3375025"/>
              <a:ext cx="38100" cy="323850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70"/>
            </p:blipFill>
            <p:spPr>
              <a:xfrm>
                <a:off x="7042150" y="3375025"/>
                <a:ext cx="38100" cy="323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" p14:bwMode="auto">
            <p14:nvContentPartPr>
              <p14:cNvPr id="41" name="墨迹 40"/>
              <p14:cNvContentPartPr/>
              <p14:nvPr/>
            </p14:nvContentPartPr>
            <p14:xfrm>
              <a:off x="7207250" y="3232150"/>
              <a:ext cx="25400" cy="111125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72"/>
            </p:blipFill>
            <p:spPr>
              <a:xfrm>
                <a:off x="7207250" y="3232150"/>
                <a:ext cx="25400" cy="111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" p14:bwMode="auto">
            <p14:nvContentPartPr>
              <p14:cNvPr id="42" name="墨迹 41"/>
              <p14:cNvContentPartPr/>
              <p14:nvPr/>
            </p14:nvContentPartPr>
            <p14:xfrm>
              <a:off x="7248525" y="3394075"/>
              <a:ext cx="111125" cy="228600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74"/>
            </p:blipFill>
            <p:spPr>
              <a:xfrm>
                <a:off x="7248525" y="3394075"/>
                <a:ext cx="111125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" p14:bwMode="auto">
            <p14:nvContentPartPr>
              <p14:cNvPr id="43" name="墨迹 42"/>
              <p14:cNvContentPartPr/>
              <p14:nvPr/>
            </p14:nvContentPartPr>
            <p14:xfrm>
              <a:off x="7242175" y="3359150"/>
              <a:ext cx="6350" cy="360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54"/>
            </p:blipFill>
            <p:spPr>
              <a:xfrm>
                <a:off x="7242175" y="33591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6" p14:bwMode="auto">
            <p14:nvContentPartPr>
              <p14:cNvPr id="44" name="墨迹 43"/>
              <p14:cNvContentPartPr/>
              <p14:nvPr/>
            </p14:nvContentPartPr>
            <p14:xfrm>
              <a:off x="7245350" y="3355975"/>
              <a:ext cx="123825" cy="12700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77"/>
            </p:blipFill>
            <p:spPr>
              <a:xfrm>
                <a:off x="7245350" y="3355975"/>
                <a:ext cx="123825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8" p14:bwMode="auto">
            <p14:nvContentPartPr>
              <p14:cNvPr id="45" name="墨迹 44"/>
              <p14:cNvContentPartPr/>
              <p14:nvPr/>
            </p14:nvContentPartPr>
            <p14:xfrm>
              <a:off x="7251700" y="3476625"/>
              <a:ext cx="142875" cy="19050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79"/>
            </p:blipFill>
            <p:spPr>
              <a:xfrm>
                <a:off x="7251700" y="3476625"/>
                <a:ext cx="142875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0" p14:bwMode="auto">
            <p14:nvContentPartPr>
              <p14:cNvPr id="46" name="墨迹 45"/>
              <p14:cNvContentPartPr/>
              <p14:nvPr/>
            </p14:nvContentPartPr>
            <p14:xfrm>
              <a:off x="7439025" y="3213100"/>
              <a:ext cx="19050" cy="152400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81"/>
            </p:blipFill>
            <p:spPr>
              <a:xfrm>
                <a:off x="7439025" y="3213100"/>
                <a:ext cx="1905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2" p14:bwMode="auto">
            <p14:nvContentPartPr>
              <p14:cNvPr id="47" name="墨迹 46"/>
              <p14:cNvContentPartPr/>
              <p14:nvPr/>
            </p14:nvContentPartPr>
            <p14:xfrm>
              <a:off x="6750050" y="4086225"/>
              <a:ext cx="117475" cy="193675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83"/>
            </p:blipFill>
            <p:spPr>
              <a:xfrm>
                <a:off x="6750050" y="4086225"/>
                <a:ext cx="117475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4" p14:bwMode="auto">
            <p14:nvContentPartPr>
              <p14:cNvPr id="48" name="墨迹 47"/>
              <p14:cNvContentPartPr/>
              <p14:nvPr/>
            </p14:nvContentPartPr>
            <p14:xfrm>
              <a:off x="6991350" y="4165600"/>
              <a:ext cx="117475" cy="9525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85"/>
            </p:blipFill>
            <p:spPr>
              <a:xfrm>
                <a:off x="6991350" y="4165600"/>
                <a:ext cx="117475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6" p14:bwMode="auto">
            <p14:nvContentPartPr>
              <p14:cNvPr id="49" name="墨迹 48"/>
              <p14:cNvContentPartPr/>
              <p14:nvPr/>
            </p14:nvContentPartPr>
            <p14:xfrm>
              <a:off x="7064375" y="4076700"/>
              <a:ext cx="28575" cy="161925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87"/>
            </p:blipFill>
            <p:spPr>
              <a:xfrm>
                <a:off x="7064375" y="4076700"/>
                <a:ext cx="28575" cy="161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8" p14:bwMode="auto">
            <p14:nvContentPartPr>
              <p14:cNvPr id="50" name="墨迹 49"/>
              <p14:cNvContentPartPr/>
              <p14:nvPr/>
            </p14:nvContentPartPr>
            <p14:xfrm>
              <a:off x="7156450" y="4022725"/>
              <a:ext cx="104775" cy="250825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89"/>
            </p:blipFill>
            <p:spPr>
              <a:xfrm>
                <a:off x="7156450" y="4022725"/>
                <a:ext cx="104775" cy="250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0" p14:bwMode="auto">
            <p14:nvContentPartPr>
              <p14:cNvPr id="51" name="墨迹 50"/>
              <p14:cNvContentPartPr/>
              <p14:nvPr/>
            </p14:nvContentPartPr>
            <p14:xfrm>
              <a:off x="7299325" y="4152900"/>
              <a:ext cx="142875" cy="38100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91"/>
            </p:blipFill>
            <p:spPr>
              <a:xfrm>
                <a:off x="7299325" y="4152900"/>
                <a:ext cx="142875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2" p14:bwMode="auto">
            <p14:nvContentPartPr>
              <p14:cNvPr id="52" name="墨迹 51"/>
              <p14:cNvContentPartPr/>
              <p14:nvPr/>
            </p14:nvContentPartPr>
            <p14:xfrm>
              <a:off x="7385050" y="4086225"/>
              <a:ext cx="34925" cy="206375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93"/>
            </p:blipFill>
            <p:spPr>
              <a:xfrm>
                <a:off x="7385050" y="4086225"/>
                <a:ext cx="34925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4" p14:bwMode="auto">
            <p14:nvContentPartPr>
              <p14:cNvPr id="53" name="墨迹 52"/>
              <p14:cNvContentPartPr/>
              <p14:nvPr/>
            </p14:nvContentPartPr>
            <p14:xfrm>
              <a:off x="7531100" y="4086225"/>
              <a:ext cx="123825" cy="155575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95"/>
            </p:blipFill>
            <p:spPr>
              <a:xfrm>
                <a:off x="7531100" y="4086225"/>
                <a:ext cx="123825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6" p14:bwMode="auto">
            <p14:nvContentPartPr>
              <p14:cNvPr id="54" name="墨迹 53"/>
              <p14:cNvContentPartPr/>
              <p14:nvPr/>
            </p14:nvContentPartPr>
            <p14:xfrm>
              <a:off x="6940550" y="3486150"/>
              <a:ext cx="53975" cy="57150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97"/>
            </p:blipFill>
            <p:spPr>
              <a:xfrm>
                <a:off x="6940550" y="3486150"/>
                <a:ext cx="53975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8" p14:bwMode="auto">
            <p14:nvContentPartPr>
              <p14:cNvPr id="55" name="墨迹 54"/>
              <p14:cNvContentPartPr/>
              <p14:nvPr/>
            </p14:nvContentPartPr>
            <p14:xfrm>
              <a:off x="6927850" y="4162425"/>
              <a:ext cx="41275" cy="47625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99"/>
            </p:blipFill>
            <p:spPr>
              <a:xfrm>
                <a:off x="6927850" y="4162425"/>
                <a:ext cx="41275" cy="47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0" p14:bwMode="auto">
            <p14:nvContentPartPr>
              <p14:cNvPr id="56" name="墨迹 55"/>
              <p14:cNvContentPartPr/>
              <p14:nvPr/>
            </p14:nvContentPartPr>
            <p14:xfrm>
              <a:off x="7026275" y="4305300"/>
              <a:ext cx="711200" cy="28575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101"/>
            </p:blipFill>
            <p:spPr>
              <a:xfrm>
                <a:off x="7026275" y="4305300"/>
                <a:ext cx="711200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2" p14:bwMode="auto">
            <p14:nvContentPartPr>
              <p14:cNvPr id="57" name="墨迹 56"/>
              <p14:cNvContentPartPr/>
              <p14:nvPr/>
            </p14:nvContentPartPr>
            <p14:xfrm>
              <a:off x="7023100" y="3698875"/>
              <a:ext cx="6350" cy="360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103"/>
            </p:blipFill>
            <p:spPr>
              <a:xfrm>
                <a:off x="7023100" y="36988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4" p14:bwMode="auto">
            <p14:nvContentPartPr>
              <p14:cNvPr id="58" name="墨迹 57"/>
              <p14:cNvContentPartPr/>
              <p14:nvPr/>
            </p14:nvContentPartPr>
            <p14:xfrm>
              <a:off x="7023100" y="3698875"/>
              <a:ext cx="6350" cy="360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103"/>
            </p:blipFill>
            <p:spPr>
              <a:xfrm>
                <a:off x="7023100" y="36988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5" p14:bwMode="auto">
            <p14:nvContentPartPr>
              <p14:cNvPr id="59" name="墨迹 58"/>
              <p14:cNvContentPartPr/>
              <p14:nvPr/>
            </p14:nvContentPartPr>
            <p14:xfrm>
              <a:off x="7023100" y="3673475"/>
              <a:ext cx="447675" cy="28575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106"/>
            </p:blipFill>
            <p:spPr>
              <a:xfrm>
                <a:off x="7023100" y="3673475"/>
                <a:ext cx="447675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7" p14:bwMode="auto">
            <p14:nvContentPartPr>
              <p14:cNvPr id="60" name="墨迹 59"/>
              <p14:cNvContentPartPr/>
              <p14:nvPr/>
            </p14:nvContentPartPr>
            <p14:xfrm>
              <a:off x="7721600" y="3448050"/>
              <a:ext cx="114300" cy="25400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108"/>
            </p:blipFill>
            <p:spPr>
              <a:xfrm>
                <a:off x="7721600" y="3448050"/>
                <a:ext cx="11430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9" p14:bwMode="auto">
            <p14:nvContentPartPr>
              <p14:cNvPr id="61" name="墨迹 60"/>
              <p14:cNvContentPartPr/>
              <p14:nvPr/>
            </p14:nvContentPartPr>
            <p14:xfrm>
              <a:off x="7715250" y="3486150"/>
              <a:ext cx="146050" cy="41275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110"/>
            </p:blipFill>
            <p:spPr>
              <a:xfrm>
                <a:off x="7715250" y="3486150"/>
                <a:ext cx="146050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1" p14:bwMode="auto">
            <p14:nvContentPartPr>
              <p14:cNvPr id="62" name="墨迹 61"/>
              <p14:cNvContentPartPr/>
              <p14:nvPr/>
            </p14:nvContentPartPr>
            <p14:xfrm>
              <a:off x="7823200" y="3390900"/>
              <a:ext cx="104775" cy="215900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112"/>
            </p:blipFill>
            <p:spPr>
              <a:xfrm>
                <a:off x="7823200" y="3390900"/>
                <a:ext cx="104775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3" p14:bwMode="auto">
            <p14:nvContentPartPr>
              <p14:cNvPr id="63" name="墨迹 62"/>
              <p14:cNvContentPartPr/>
              <p14:nvPr/>
            </p14:nvContentPartPr>
            <p14:xfrm>
              <a:off x="7972425" y="3305175"/>
              <a:ext cx="104775" cy="206375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114"/>
            </p:blipFill>
            <p:spPr>
              <a:xfrm>
                <a:off x="7972425" y="3305175"/>
                <a:ext cx="104775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5" p14:bwMode="auto">
            <p14:nvContentPartPr>
              <p14:cNvPr id="64" name="墨迹 63"/>
              <p14:cNvContentPartPr/>
              <p14:nvPr/>
            </p14:nvContentPartPr>
            <p14:xfrm>
              <a:off x="7981950" y="3530600"/>
              <a:ext cx="76200" cy="584200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116"/>
            </p:blipFill>
            <p:spPr>
              <a:xfrm>
                <a:off x="7981950" y="3530600"/>
                <a:ext cx="76200" cy="584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7" p14:bwMode="auto">
            <p14:nvContentPartPr>
              <p14:cNvPr id="65" name="墨迹 64"/>
              <p14:cNvContentPartPr/>
              <p14:nvPr/>
            </p14:nvContentPartPr>
            <p14:xfrm>
              <a:off x="8350250" y="3286125"/>
              <a:ext cx="6350" cy="360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54"/>
            </p:blipFill>
            <p:spPr>
              <a:xfrm>
                <a:off x="8350250" y="32861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8" p14:bwMode="auto">
            <p14:nvContentPartPr>
              <p14:cNvPr id="66" name="墨迹 65"/>
              <p14:cNvContentPartPr/>
              <p14:nvPr/>
            </p14:nvContentPartPr>
            <p14:xfrm>
              <a:off x="8248650" y="3267075"/>
              <a:ext cx="120650" cy="222250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119"/>
            </p:blipFill>
            <p:spPr>
              <a:xfrm>
                <a:off x="8248650" y="3267075"/>
                <a:ext cx="120650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0" p14:bwMode="auto">
            <p14:nvContentPartPr>
              <p14:cNvPr id="67" name="墨迹 66"/>
              <p14:cNvContentPartPr/>
              <p14:nvPr/>
            </p14:nvContentPartPr>
            <p14:xfrm>
              <a:off x="8509000" y="3292475"/>
              <a:ext cx="117475" cy="190500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121"/>
            </p:blipFill>
            <p:spPr>
              <a:xfrm>
                <a:off x="8509000" y="3292475"/>
                <a:ext cx="117475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2" p14:bwMode="auto">
            <p14:nvContentPartPr>
              <p14:cNvPr id="68" name="墨迹 67"/>
              <p14:cNvContentPartPr/>
              <p14:nvPr/>
            </p14:nvContentPartPr>
            <p14:xfrm>
              <a:off x="8512175" y="3298825"/>
              <a:ext cx="114300" cy="200025"/>
            </p14:xfrm>
          </p:contentPart>
        </mc:Choice>
        <mc:Fallback xmlns="">
          <p:pic>
            <p:nvPicPr>
              <p:cNvPr id="68" name="墨迹 67"/>
            </p:nvPicPr>
            <p:blipFill>
              <a:blip r:embed="rId123"/>
            </p:blipFill>
            <p:spPr>
              <a:xfrm>
                <a:off x="8512175" y="3298825"/>
                <a:ext cx="114300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4" p14:bwMode="auto">
            <p14:nvContentPartPr>
              <p14:cNvPr id="69" name="墨迹 68"/>
              <p14:cNvContentPartPr/>
              <p14:nvPr/>
            </p14:nvContentPartPr>
            <p14:xfrm>
              <a:off x="8480425" y="3340100"/>
              <a:ext cx="187325" cy="50800"/>
            </p14:xfrm>
          </p:contentPart>
        </mc:Choice>
        <mc:Fallback xmlns="">
          <p:pic>
            <p:nvPicPr>
              <p:cNvPr id="69" name="墨迹 68"/>
            </p:nvPicPr>
            <p:blipFill>
              <a:blip r:embed="rId125"/>
            </p:blipFill>
            <p:spPr>
              <a:xfrm>
                <a:off x="8480425" y="3340100"/>
                <a:ext cx="187325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6" p14:bwMode="auto">
            <p14:nvContentPartPr>
              <p14:cNvPr id="70" name="墨迹 69"/>
              <p14:cNvContentPartPr/>
              <p14:nvPr/>
            </p14:nvContentPartPr>
            <p14:xfrm>
              <a:off x="8689975" y="3333750"/>
              <a:ext cx="6350" cy="360"/>
            </p14:xfrm>
          </p:contentPart>
        </mc:Choice>
        <mc:Fallback xmlns="">
          <p:pic>
            <p:nvPicPr>
              <p:cNvPr id="70" name="墨迹 69"/>
            </p:nvPicPr>
            <p:blipFill>
              <a:blip r:embed="rId54"/>
            </p:blipFill>
            <p:spPr>
              <a:xfrm>
                <a:off x="8689975" y="33337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7" p14:bwMode="auto">
            <p14:nvContentPartPr>
              <p14:cNvPr id="71" name="墨迹 70"/>
              <p14:cNvContentPartPr/>
              <p14:nvPr/>
            </p14:nvContentPartPr>
            <p14:xfrm>
              <a:off x="8693150" y="3254375"/>
              <a:ext cx="19050" cy="282575"/>
            </p14:xfrm>
          </p:contentPart>
        </mc:Choice>
        <mc:Fallback xmlns="">
          <p:pic>
            <p:nvPicPr>
              <p:cNvPr id="71" name="墨迹 70"/>
            </p:nvPicPr>
            <p:blipFill>
              <a:blip r:embed="rId128"/>
            </p:blipFill>
            <p:spPr>
              <a:xfrm>
                <a:off x="8693150" y="3254375"/>
                <a:ext cx="19050" cy="282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9" p14:bwMode="auto">
            <p14:nvContentPartPr>
              <p14:cNvPr id="72" name="墨迹 71"/>
              <p14:cNvContentPartPr/>
              <p14:nvPr/>
            </p14:nvContentPartPr>
            <p14:xfrm>
              <a:off x="8693150" y="3244850"/>
              <a:ext cx="114300" cy="6350"/>
            </p14:xfrm>
          </p:contentPart>
        </mc:Choice>
        <mc:Fallback xmlns="">
          <p:pic>
            <p:nvPicPr>
              <p:cNvPr id="72" name="墨迹 71"/>
            </p:nvPicPr>
            <p:blipFill>
              <a:blip r:embed="rId130"/>
            </p:blipFill>
            <p:spPr>
              <a:xfrm>
                <a:off x="8693150" y="3244850"/>
                <a:ext cx="11430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1" p14:bwMode="auto">
            <p14:nvContentPartPr>
              <p14:cNvPr id="73" name="墨迹 72"/>
              <p14:cNvContentPartPr/>
              <p14:nvPr/>
            </p14:nvContentPartPr>
            <p14:xfrm>
              <a:off x="8740775" y="3375025"/>
              <a:ext cx="111125" cy="28575"/>
            </p14:xfrm>
          </p:contentPart>
        </mc:Choice>
        <mc:Fallback xmlns="">
          <p:pic>
            <p:nvPicPr>
              <p:cNvPr id="73" name="墨迹 72"/>
            </p:nvPicPr>
            <p:blipFill>
              <a:blip r:embed="rId132"/>
            </p:blipFill>
            <p:spPr>
              <a:xfrm>
                <a:off x="8740775" y="3375025"/>
                <a:ext cx="111125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3" p14:bwMode="auto">
            <p14:nvContentPartPr>
              <p14:cNvPr id="74" name="墨迹 73"/>
              <p14:cNvContentPartPr/>
              <p14:nvPr/>
            </p14:nvContentPartPr>
            <p14:xfrm>
              <a:off x="8883650" y="3254375"/>
              <a:ext cx="120650" cy="34925"/>
            </p14:xfrm>
          </p:contentPart>
        </mc:Choice>
        <mc:Fallback xmlns="">
          <p:pic>
            <p:nvPicPr>
              <p:cNvPr id="74" name="墨迹 73"/>
            </p:nvPicPr>
            <p:blipFill>
              <a:blip r:embed="rId134"/>
            </p:blipFill>
            <p:spPr>
              <a:xfrm>
                <a:off x="8883650" y="3254375"/>
                <a:ext cx="120650" cy="34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5" p14:bwMode="auto">
            <p14:nvContentPartPr>
              <p14:cNvPr id="75" name="墨迹 74"/>
              <p14:cNvContentPartPr/>
              <p14:nvPr/>
            </p14:nvContentPartPr>
            <p14:xfrm>
              <a:off x="8969375" y="3286125"/>
              <a:ext cx="9525" cy="238125"/>
            </p14:xfrm>
          </p:contentPart>
        </mc:Choice>
        <mc:Fallback xmlns="">
          <p:pic>
            <p:nvPicPr>
              <p:cNvPr id="75" name="墨迹 74"/>
            </p:nvPicPr>
            <p:blipFill>
              <a:blip r:embed="rId136"/>
            </p:blipFill>
            <p:spPr>
              <a:xfrm>
                <a:off x="8969375" y="3286125"/>
                <a:ext cx="9525" cy="238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7" p14:bwMode="auto">
            <p14:nvContentPartPr>
              <p14:cNvPr id="76" name="墨迹 75"/>
              <p14:cNvContentPartPr/>
              <p14:nvPr/>
            </p14:nvContentPartPr>
            <p14:xfrm>
              <a:off x="9083675" y="3175000"/>
              <a:ext cx="25400" cy="95250"/>
            </p14:xfrm>
          </p:contentPart>
        </mc:Choice>
        <mc:Fallback xmlns="">
          <p:pic>
            <p:nvPicPr>
              <p:cNvPr id="76" name="墨迹 75"/>
            </p:nvPicPr>
            <p:blipFill>
              <a:blip r:embed="rId138"/>
            </p:blipFill>
            <p:spPr>
              <a:xfrm>
                <a:off x="9083675" y="3175000"/>
                <a:ext cx="2540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9" p14:bwMode="auto">
            <p14:nvContentPartPr>
              <p14:cNvPr id="77" name="墨迹 76"/>
              <p14:cNvContentPartPr/>
              <p14:nvPr/>
            </p14:nvContentPartPr>
            <p14:xfrm>
              <a:off x="8251825" y="3714750"/>
              <a:ext cx="133350" cy="174625"/>
            </p14:xfrm>
          </p:contentPart>
        </mc:Choice>
        <mc:Fallback xmlns="">
          <p:pic>
            <p:nvPicPr>
              <p:cNvPr id="77" name="墨迹 76"/>
            </p:nvPicPr>
            <p:blipFill>
              <a:blip r:embed="rId140"/>
            </p:blipFill>
            <p:spPr>
              <a:xfrm>
                <a:off x="8251825" y="3714750"/>
                <a:ext cx="133350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1" p14:bwMode="auto">
            <p14:nvContentPartPr>
              <p14:cNvPr id="78" name="墨迹 77"/>
              <p14:cNvContentPartPr/>
              <p14:nvPr/>
            </p14:nvContentPartPr>
            <p14:xfrm>
              <a:off x="8499475" y="3705225"/>
              <a:ext cx="111125" cy="203200"/>
            </p14:xfrm>
          </p:contentPart>
        </mc:Choice>
        <mc:Fallback xmlns="">
          <p:pic>
            <p:nvPicPr>
              <p:cNvPr id="78" name="墨迹 77"/>
            </p:nvPicPr>
            <p:blipFill>
              <a:blip r:embed="rId142"/>
            </p:blipFill>
            <p:spPr>
              <a:xfrm>
                <a:off x="8499475" y="3705225"/>
                <a:ext cx="111125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3" p14:bwMode="auto">
            <p14:nvContentPartPr>
              <p14:cNvPr id="88" name="墨迹 87"/>
              <p14:cNvContentPartPr/>
              <p14:nvPr/>
            </p14:nvContentPartPr>
            <p14:xfrm>
              <a:off x="9191625" y="3244850"/>
              <a:ext cx="146050" cy="250825"/>
            </p14:xfrm>
          </p:contentPart>
        </mc:Choice>
        <mc:Fallback xmlns="">
          <p:pic>
            <p:nvPicPr>
              <p:cNvPr id="88" name="墨迹 87"/>
            </p:nvPicPr>
            <p:blipFill>
              <a:blip r:embed="rId144"/>
            </p:blipFill>
            <p:spPr>
              <a:xfrm>
                <a:off x="9191625" y="3244850"/>
                <a:ext cx="146050" cy="250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5" p14:bwMode="auto">
            <p14:nvContentPartPr>
              <p14:cNvPr id="89" name="墨迹 88"/>
              <p14:cNvContentPartPr/>
              <p14:nvPr/>
            </p14:nvContentPartPr>
            <p14:xfrm>
              <a:off x="9197975" y="3305175"/>
              <a:ext cx="127000" cy="6350"/>
            </p14:xfrm>
          </p:contentPart>
        </mc:Choice>
        <mc:Fallback xmlns="">
          <p:pic>
            <p:nvPicPr>
              <p:cNvPr id="89" name="墨迹 88"/>
            </p:nvPicPr>
            <p:blipFill>
              <a:blip r:embed="rId146"/>
            </p:blipFill>
            <p:spPr>
              <a:xfrm>
                <a:off x="9197975" y="3305175"/>
                <a:ext cx="12700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7" p14:bwMode="auto">
            <p14:nvContentPartPr>
              <p14:cNvPr id="90" name="墨迹 89"/>
              <p14:cNvContentPartPr/>
              <p14:nvPr/>
            </p14:nvContentPartPr>
            <p14:xfrm>
              <a:off x="9226550" y="3365500"/>
              <a:ext cx="95250" cy="28575"/>
            </p14:xfrm>
          </p:contentPart>
        </mc:Choice>
        <mc:Fallback xmlns="">
          <p:pic>
            <p:nvPicPr>
              <p:cNvPr id="90" name="墨迹 89"/>
            </p:nvPicPr>
            <p:blipFill>
              <a:blip r:embed="rId148"/>
            </p:blipFill>
            <p:spPr>
              <a:xfrm>
                <a:off x="9226550" y="3365500"/>
                <a:ext cx="95250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9" p14:bwMode="auto">
            <p14:nvContentPartPr>
              <p14:cNvPr id="91" name="墨迹 90"/>
              <p14:cNvContentPartPr/>
              <p14:nvPr/>
            </p14:nvContentPartPr>
            <p14:xfrm>
              <a:off x="9328150" y="3206750"/>
              <a:ext cx="28575" cy="95250"/>
            </p14:xfrm>
          </p:contentPart>
        </mc:Choice>
        <mc:Fallback xmlns="">
          <p:pic>
            <p:nvPicPr>
              <p:cNvPr id="91" name="墨迹 90"/>
            </p:nvPicPr>
            <p:blipFill>
              <a:blip r:embed="rId150"/>
            </p:blipFill>
            <p:spPr>
              <a:xfrm>
                <a:off x="9328150" y="3206750"/>
                <a:ext cx="28575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1" p14:bwMode="auto">
            <p14:nvContentPartPr>
              <p14:cNvPr id="97" name="墨迹 96"/>
              <p14:cNvContentPartPr/>
              <p14:nvPr/>
            </p14:nvContentPartPr>
            <p14:xfrm>
              <a:off x="8645525" y="3705225"/>
              <a:ext cx="149225" cy="295275"/>
            </p14:xfrm>
          </p:contentPart>
        </mc:Choice>
        <mc:Fallback xmlns="">
          <p:pic>
            <p:nvPicPr>
              <p:cNvPr id="97" name="墨迹 96"/>
            </p:nvPicPr>
            <p:blipFill>
              <a:blip r:embed="rId152"/>
            </p:blipFill>
            <p:spPr>
              <a:xfrm>
                <a:off x="8645525" y="3705225"/>
                <a:ext cx="149225" cy="295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3" p14:bwMode="auto">
            <p14:nvContentPartPr>
              <p14:cNvPr id="98" name="墨迹 97"/>
              <p14:cNvContentPartPr/>
              <p14:nvPr/>
            </p14:nvContentPartPr>
            <p14:xfrm>
              <a:off x="8648700" y="3695700"/>
              <a:ext cx="95250" cy="3175"/>
            </p14:xfrm>
          </p:contentPart>
        </mc:Choice>
        <mc:Fallback xmlns="">
          <p:pic>
            <p:nvPicPr>
              <p:cNvPr id="98" name="墨迹 97"/>
            </p:nvPicPr>
            <p:blipFill>
              <a:blip r:embed="rId154"/>
            </p:blipFill>
            <p:spPr>
              <a:xfrm>
                <a:off x="8648700" y="3695700"/>
                <a:ext cx="95250" cy="3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5" p14:bwMode="auto">
            <p14:nvContentPartPr>
              <p14:cNvPr id="99" name="墨迹 98"/>
              <p14:cNvContentPartPr/>
              <p14:nvPr/>
            </p14:nvContentPartPr>
            <p14:xfrm>
              <a:off x="8658225" y="3810000"/>
              <a:ext cx="95250" cy="12700"/>
            </p14:xfrm>
          </p:contentPart>
        </mc:Choice>
        <mc:Fallback xmlns="">
          <p:pic>
            <p:nvPicPr>
              <p:cNvPr id="99" name="墨迹 98"/>
            </p:nvPicPr>
            <p:blipFill>
              <a:blip r:embed="rId156"/>
            </p:blipFill>
            <p:spPr>
              <a:xfrm>
                <a:off x="8658225" y="3810000"/>
                <a:ext cx="952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7" p14:bwMode="auto">
            <p14:nvContentPartPr>
              <p14:cNvPr id="100" name="墨迹 99"/>
              <p14:cNvContentPartPr/>
              <p14:nvPr/>
            </p14:nvContentPartPr>
            <p14:xfrm>
              <a:off x="8829675" y="3616325"/>
              <a:ext cx="22225" cy="111125"/>
            </p14:xfrm>
          </p:contentPart>
        </mc:Choice>
        <mc:Fallback xmlns="">
          <p:pic>
            <p:nvPicPr>
              <p:cNvPr id="100" name="墨迹 99"/>
            </p:nvPicPr>
            <p:blipFill>
              <a:blip r:embed="rId158"/>
            </p:blipFill>
            <p:spPr>
              <a:xfrm>
                <a:off x="8829675" y="3616325"/>
                <a:ext cx="22225" cy="111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9" p14:bwMode="auto">
            <p14:nvContentPartPr>
              <p14:cNvPr id="101" name="墨迹 100"/>
              <p14:cNvContentPartPr/>
              <p14:nvPr/>
            </p14:nvContentPartPr>
            <p14:xfrm>
              <a:off x="8972550" y="3775075"/>
              <a:ext cx="85725" cy="9525"/>
            </p14:xfrm>
          </p:contentPart>
        </mc:Choice>
        <mc:Fallback xmlns="">
          <p:pic>
            <p:nvPicPr>
              <p:cNvPr id="101" name="墨迹 100"/>
            </p:nvPicPr>
            <p:blipFill>
              <a:blip r:embed="rId160"/>
            </p:blipFill>
            <p:spPr>
              <a:xfrm>
                <a:off x="8972550" y="3775075"/>
                <a:ext cx="85725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1" p14:bwMode="auto">
            <p14:nvContentPartPr>
              <p14:cNvPr id="102" name="墨迹 101"/>
              <p14:cNvContentPartPr/>
              <p14:nvPr/>
            </p14:nvContentPartPr>
            <p14:xfrm>
              <a:off x="8975725" y="3838575"/>
              <a:ext cx="130175" cy="12700"/>
            </p14:xfrm>
          </p:contentPart>
        </mc:Choice>
        <mc:Fallback xmlns="">
          <p:pic>
            <p:nvPicPr>
              <p:cNvPr id="102" name="墨迹 101"/>
            </p:nvPicPr>
            <p:blipFill>
              <a:blip r:embed="rId162"/>
            </p:blipFill>
            <p:spPr>
              <a:xfrm>
                <a:off x="8975725" y="3838575"/>
                <a:ext cx="130175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3" p14:bwMode="auto">
            <p14:nvContentPartPr>
              <p14:cNvPr id="103" name="墨迹 102"/>
              <p14:cNvContentPartPr/>
              <p14:nvPr/>
            </p14:nvContentPartPr>
            <p14:xfrm>
              <a:off x="9115425" y="3695700"/>
              <a:ext cx="222250" cy="206375"/>
            </p14:xfrm>
          </p:contentPart>
        </mc:Choice>
        <mc:Fallback xmlns="">
          <p:pic>
            <p:nvPicPr>
              <p:cNvPr id="103" name="墨迹 102"/>
            </p:nvPicPr>
            <p:blipFill>
              <a:blip r:embed="rId164"/>
            </p:blipFill>
            <p:spPr>
              <a:xfrm>
                <a:off x="9115425" y="3695700"/>
                <a:ext cx="222250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5" p14:bwMode="auto">
            <p14:nvContentPartPr>
              <p14:cNvPr id="104" name="墨迹 103"/>
              <p14:cNvContentPartPr/>
              <p14:nvPr/>
            </p14:nvContentPartPr>
            <p14:xfrm>
              <a:off x="9471025" y="3657600"/>
              <a:ext cx="136525" cy="260350"/>
            </p14:xfrm>
          </p:contentPart>
        </mc:Choice>
        <mc:Fallback xmlns="">
          <p:pic>
            <p:nvPicPr>
              <p:cNvPr id="104" name="墨迹 103"/>
            </p:nvPicPr>
            <p:blipFill>
              <a:blip r:embed="rId166"/>
            </p:blipFill>
            <p:spPr>
              <a:xfrm>
                <a:off x="9471025" y="3657600"/>
                <a:ext cx="136525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7" p14:bwMode="auto">
            <p14:nvContentPartPr>
              <p14:cNvPr id="105" name="墨迹 104"/>
              <p14:cNvContentPartPr/>
              <p14:nvPr/>
            </p14:nvContentPartPr>
            <p14:xfrm>
              <a:off x="9486900" y="3708400"/>
              <a:ext cx="82550" cy="360"/>
            </p14:xfrm>
          </p:contentPart>
        </mc:Choice>
        <mc:Fallback xmlns="">
          <p:pic>
            <p:nvPicPr>
              <p:cNvPr id="105" name="墨迹 104"/>
            </p:nvPicPr>
            <p:blipFill>
              <a:blip r:embed="rId168"/>
            </p:blipFill>
            <p:spPr>
              <a:xfrm>
                <a:off x="9486900" y="3708400"/>
                <a:ext cx="825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9" p14:bwMode="auto">
            <p14:nvContentPartPr>
              <p14:cNvPr id="106" name="墨迹 105"/>
              <p14:cNvContentPartPr/>
              <p14:nvPr/>
            </p14:nvContentPartPr>
            <p14:xfrm>
              <a:off x="9480550" y="3829050"/>
              <a:ext cx="88900" cy="15875"/>
            </p14:xfrm>
          </p:contentPart>
        </mc:Choice>
        <mc:Fallback xmlns="">
          <p:pic>
            <p:nvPicPr>
              <p:cNvPr id="106" name="墨迹 105"/>
            </p:nvPicPr>
            <p:blipFill>
              <a:blip r:embed="rId170"/>
            </p:blipFill>
            <p:spPr>
              <a:xfrm>
                <a:off x="9480550" y="3829050"/>
                <a:ext cx="88900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1" p14:bwMode="auto">
            <p14:nvContentPartPr>
              <p14:cNvPr id="107" name="墨迹 106"/>
              <p14:cNvContentPartPr/>
              <p14:nvPr/>
            </p14:nvContentPartPr>
            <p14:xfrm>
              <a:off x="9661525" y="3575050"/>
              <a:ext cx="22225" cy="158750"/>
            </p14:xfrm>
          </p:contentPart>
        </mc:Choice>
        <mc:Fallback xmlns="">
          <p:pic>
            <p:nvPicPr>
              <p:cNvPr id="107" name="墨迹 106"/>
            </p:nvPicPr>
            <p:blipFill>
              <a:blip r:embed="rId172"/>
            </p:blipFill>
            <p:spPr>
              <a:xfrm>
                <a:off x="9661525" y="3575050"/>
                <a:ext cx="22225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3" p14:bwMode="auto">
            <p14:nvContentPartPr>
              <p14:cNvPr id="108" name="墨迹 107"/>
              <p14:cNvContentPartPr/>
              <p14:nvPr/>
            </p14:nvContentPartPr>
            <p14:xfrm>
              <a:off x="8302625" y="4038600"/>
              <a:ext cx="184150" cy="193675"/>
            </p14:xfrm>
          </p:contentPart>
        </mc:Choice>
        <mc:Fallback xmlns="">
          <p:pic>
            <p:nvPicPr>
              <p:cNvPr id="108" name="墨迹 107"/>
            </p:nvPicPr>
            <p:blipFill>
              <a:blip r:embed="rId174"/>
            </p:blipFill>
            <p:spPr>
              <a:xfrm>
                <a:off x="8302625" y="4038600"/>
                <a:ext cx="184150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5" p14:bwMode="auto">
            <p14:nvContentPartPr>
              <p14:cNvPr id="109" name="墨迹 108"/>
              <p14:cNvContentPartPr/>
              <p14:nvPr/>
            </p14:nvContentPartPr>
            <p14:xfrm>
              <a:off x="8524875" y="4073525"/>
              <a:ext cx="117475" cy="171450"/>
            </p14:xfrm>
          </p:contentPart>
        </mc:Choice>
        <mc:Fallback xmlns="">
          <p:pic>
            <p:nvPicPr>
              <p:cNvPr id="109" name="墨迹 108"/>
            </p:nvPicPr>
            <p:blipFill>
              <a:blip r:embed="rId176"/>
            </p:blipFill>
            <p:spPr>
              <a:xfrm>
                <a:off x="8524875" y="4073525"/>
                <a:ext cx="117475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7" p14:bwMode="auto">
            <p14:nvContentPartPr>
              <p14:cNvPr id="110" name="墨迹 109"/>
              <p14:cNvContentPartPr/>
              <p14:nvPr/>
            </p14:nvContentPartPr>
            <p14:xfrm>
              <a:off x="8651875" y="4111625"/>
              <a:ext cx="247650" cy="146050"/>
            </p14:xfrm>
          </p:contentPart>
        </mc:Choice>
        <mc:Fallback xmlns="">
          <p:pic>
            <p:nvPicPr>
              <p:cNvPr id="110" name="墨迹 109"/>
            </p:nvPicPr>
            <p:blipFill>
              <a:blip r:embed="rId178"/>
            </p:blipFill>
            <p:spPr>
              <a:xfrm>
                <a:off x="8651875" y="4111625"/>
                <a:ext cx="24765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9" p14:bwMode="auto">
            <p14:nvContentPartPr>
              <p14:cNvPr id="111" name="墨迹 110"/>
              <p14:cNvContentPartPr/>
              <p14:nvPr/>
            </p14:nvContentPartPr>
            <p14:xfrm>
              <a:off x="8207375" y="4498975"/>
              <a:ext cx="155575" cy="196850"/>
            </p14:xfrm>
          </p:contentPart>
        </mc:Choice>
        <mc:Fallback xmlns="">
          <p:pic>
            <p:nvPicPr>
              <p:cNvPr id="111" name="墨迹 110"/>
            </p:nvPicPr>
            <p:blipFill>
              <a:blip r:embed="rId180"/>
            </p:blipFill>
            <p:spPr>
              <a:xfrm>
                <a:off x="8207375" y="4498975"/>
                <a:ext cx="155575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1" p14:bwMode="auto">
            <p14:nvContentPartPr>
              <p14:cNvPr id="112" name="墨迹 111"/>
              <p14:cNvContentPartPr/>
              <p14:nvPr/>
            </p14:nvContentPartPr>
            <p14:xfrm>
              <a:off x="8616950" y="4552950"/>
              <a:ext cx="63500" cy="360"/>
            </p14:xfrm>
          </p:contentPart>
        </mc:Choice>
        <mc:Fallback xmlns="">
          <p:pic>
            <p:nvPicPr>
              <p:cNvPr id="112" name="墨迹 111"/>
            </p:nvPicPr>
            <p:blipFill>
              <a:blip r:embed="rId182"/>
            </p:blipFill>
            <p:spPr>
              <a:xfrm>
                <a:off x="8616950" y="4552950"/>
                <a:ext cx="635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3" p14:bwMode="auto">
            <p14:nvContentPartPr>
              <p14:cNvPr id="113" name="墨迹 112"/>
              <p14:cNvContentPartPr/>
              <p14:nvPr/>
            </p14:nvContentPartPr>
            <p14:xfrm>
              <a:off x="8651875" y="4498975"/>
              <a:ext cx="25400" cy="149225"/>
            </p14:xfrm>
          </p:contentPart>
        </mc:Choice>
        <mc:Fallback xmlns="">
          <p:pic>
            <p:nvPicPr>
              <p:cNvPr id="113" name="墨迹 112"/>
            </p:nvPicPr>
            <p:blipFill>
              <a:blip r:embed="rId184"/>
            </p:blipFill>
            <p:spPr>
              <a:xfrm>
                <a:off x="8651875" y="4498975"/>
                <a:ext cx="25400" cy="149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5" p14:bwMode="auto">
            <p14:nvContentPartPr>
              <p14:cNvPr id="114" name="墨迹 113"/>
              <p14:cNvContentPartPr/>
              <p14:nvPr/>
            </p14:nvContentPartPr>
            <p14:xfrm>
              <a:off x="8785225" y="4422775"/>
              <a:ext cx="76200" cy="241300"/>
            </p14:xfrm>
          </p:contentPart>
        </mc:Choice>
        <mc:Fallback xmlns="">
          <p:pic>
            <p:nvPicPr>
              <p:cNvPr id="114" name="墨迹 113"/>
            </p:nvPicPr>
            <p:blipFill>
              <a:blip r:embed="rId186"/>
            </p:blipFill>
            <p:spPr>
              <a:xfrm>
                <a:off x="8785225" y="4422775"/>
                <a:ext cx="76200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7" p14:bwMode="auto">
            <p14:nvContentPartPr>
              <p14:cNvPr id="115" name="墨迹 114"/>
              <p14:cNvContentPartPr/>
              <p14:nvPr/>
            </p14:nvContentPartPr>
            <p14:xfrm>
              <a:off x="8969375" y="4552950"/>
              <a:ext cx="130175" cy="3175"/>
            </p14:xfrm>
          </p:contentPart>
        </mc:Choice>
        <mc:Fallback xmlns="">
          <p:pic>
            <p:nvPicPr>
              <p:cNvPr id="115" name="墨迹 114"/>
            </p:nvPicPr>
            <p:blipFill>
              <a:blip r:embed="rId188"/>
            </p:blipFill>
            <p:spPr>
              <a:xfrm>
                <a:off x="8969375" y="4552950"/>
                <a:ext cx="130175" cy="3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9" p14:bwMode="auto">
            <p14:nvContentPartPr>
              <p14:cNvPr id="116" name="墨迹 115"/>
              <p14:cNvContentPartPr/>
              <p14:nvPr/>
            </p14:nvContentPartPr>
            <p14:xfrm>
              <a:off x="9032875" y="4502150"/>
              <a:ext cx="38100" cy="196850"/>
            </p14:xfrm>
          </p:contentPart>
        </mc:Choice>
        <mc:Fallback xmlns="">
          <p:pic>
            <p:nvPicPr>
              <p:cNvPr id="116" name="墨迹 115"/>
            </p:nvPicPr>
            <p:blipFill>
              <a:blip r:embed="rId190"/>
            </p:blipFill>
            <p:spPr>
              <a:xfrm>
                <a:off x="9032875" y="4502150"/>
                <a:ext cx="3810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1" p14:bwMode="auto">
            <p14:nvContentPartPr>
              <p14:cNvPr id="117" name="墨迹 116"/>
              <p14:cNvContentPartPr/>
              <p14:nvPr/>
            </p14:nvContentPartPr>
            <p14:xfrm>
              <a:off x="9166225" y="4514850"/>
              <a:ext cx="136525" cy="161925"/>
            </p14:xfrm>
          </p:contentPart>
        </mc:Choice>
        <mc:Fallback xmlns="">
          <p:pic>
            <p:nvPicPr>
              <p:cNvPr id="117" name="墨迹 116"/>
            </p:nvPicPr>
            <p:blipFill>
              <a:blip r:embed="rId192"/>
            </p:blipFill>
            <p:spPr>
              <a:xfrm>
                <a:off x="9166225" y="4514850"/>
                <a:ext cx="136525" cy="161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3" p14:bwMode="auto">
            <p14:nvContentPartPr>
              <p14:cNvPr id="118" name="墨迹 117"/>
              <p14:cNvContentPartPr/>
              <p14:nvPr/>
            </p14:nvContentPartPr>
            <p14:xfrm>
              <a:off x="8470900" y="4543425"/>
              <a:ext cx="63500" cy="88900"/>
            </p14:xfrm>
          </p:contentPart>
        </mc:Choice>
        <mc:Fallback xmlns="">
          <p:pic>
            <p:nvPicPr>
              <p:cNvPr id="118" name="墨迹 117"/>
            </p:nvPicPr>
            <p:blipFill>
              <a:blip r:embed="rId194"/>
            </p:blipFill>
            <p:spPr>
              <a:xfrm>
                <a:off x="8470900" y="4543425"/>
                <a:ext cx="6350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5" p14:bwMode="auto">
            <p14:nvContentPartPr>
              <p14:cNvPr id="119" name="墨迹 118"/>
              <p14:cNvContentPartPr/>
              <p14:nvPr/>
            </p14:nvContentPartPr>
            <p14:xfrm>
              <a:off x="8620125" y="4686300"/>
              <a:ext cx="98425" cy="15875"/>
            </p14:xfrm>
          </p:contentPart>
        </mc:Choice>
        <mc:Fallback xmlns="">
          <p:pic>
            <p:nvPicPr>
              <p:cNvPr id="119" name="墨迹 118"/>
            </p:nvPicPr>
            <p:blipFill>
              <a:blip r:embed="rId196"/>
            </p:blipFill>
            <p:spPr>
              <a:xfrm>
                <a:off x="8620125" y="4686300"/>
                <a:ext cx="98425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7" p14:bwMode="auto">
            <p14:nvContentPartPr>
              <p14:cNvPr id="120" name="墨迹 119"/>
              <p14:cNvContentPartPr/>
              <p14:nvPr/>
            </p14:nvContentPartPr>
            <p14:xfrm>
              <a:off x="8582025" y="4457700"/>
              <a:ext cx="130175" cy="250825"/>
            </p14:xfrm>
          </p:contentPart>
        </mc:Choice>
        <mc:Fallback xmlns="">
          <p:pic>
            <p:nvPicPr>
              <p:cNvPr id="120" name="墨迹 119"/>
            </p:nvPicPr>
            <p:blipFill>
              <a:blip r:embed="rId198"/>
            </p:blipFill>
            <p:spPr>
              <a:xfrm>
                <a:off x="8582025" y="4457700"/>
                <a:ext cx="130175" cy="250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9" p14:bwMode="auto">
            <p14:nvContentPartPr>
              <p14:cNvPr id="121" name="墨迹 120"/>
              <p14:cNvContentPartPr/>
              <p14:nvPr/>
            </p14:nvContentPartPr>
            <p14:xfrm>
              <a:off x="8372475" y="3371850"/>
              <a:ext cx="63500" cy="60325"/>
            </p14:xfrm>
          </p:contentPart>
        </mc:Choice>
        <mc:Fallback xmlns="">
          <p:pic>
            <p:nvPicPr>
              <p:cNvPr id="121" name="墨迹 120"/>
            </p:nvPicPr>
            <p:blipFill>
              <a:blip r:embed="rId200"/>
            </p:blipFill>
            <p:spPr>
              <a:xfrm>
                <a:off x="8372475" y="3371850"/>
                <a:ext cx="63500" cy="60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1" p14:bwMode="auto">
            <p14:nvContentPartPr>
              <p14:cNvPr id="122" name="墨迹 121"/>
              <p14:cNvContentPartPr/>
              <p14:nvPr/>
            </p14:nvContentPartPr>
            <p14:xfrm>
              <a:off x="8404225" y="3800475"/>
              <a:ext cx="47625" cy="57150"/>
            </p14:xfrm>
          </p:contentPart>
        </mc:Choice>
        <mc:Fallback xmlns="">
          <p:pic>
            <p:nvPicPr>
              <p:cNvPr id="122" name="墨迹 121"/>
            </p:nvPicPr>
            <p:blipFill>
              <a:blip r:embed="rId202"/>
            </p:blipFill>
            <p:spPr>
              <a:xfrm>
                <a:off x="8404225" y="3800475"/>
                <a:ext cx="47625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3" p14:bwMode="auto">
            <p14:nvContentPartPr>
              <p14:cNvPr id="123" name="墨迹 122"/>
              <p14:cNvContentPartPr/>
              <p14:nvPr/>
            </p14:nvContentPartPr>
            <p14:xfrm>
              <a:off x="9366250" y="3778250"/>
              <a:ext cx="6350" cy="360"/>
            </p14:xfrm>
          </p:contentPart>
        </mc:Choice>
        <mc:Fallback xmlns="">
          <p:pic>
            <p:nvPicPr>
              <p:cNvPr id="123" name="墨迹 122"/>
            </p:nvPicPr>
            <p:blipFill>
              <a:blip r:embed="rId103"/>
            </p:blipFill>
            <p:spPr>
              <a:xfrm>
                <a:off x="9366250" y="37782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4" p14:bwMode="auto">
            <p14:nvContentPartPr>
              <p14:cNvPr id="124" name="墨迹 123"/>
              <p14:cNvContentPartPr/>
              <p14:nvPr/>
            </p14:nvContentPartPr>
            <p14:xfrm>
              <a:off x="9321800" y="3762375"/>
              <a:ext cx="60325" cy="101600"/>
            </p14:xfrm>
          </p:contentPart>
        </mc:Choice>
        <mc:Fallback xmlns="">
          <p:pic>
            <p:nvPicPr>
              <p:cNvPr id="124" name="墨迹 123"/>
            </p:nvPicPr>
            <p:blipFill>
              <a:blip r:embed="rId205"/>
            </p:blipFill>
            <p:spPr>
              <a:xfrm>
                <a:off x="9321800" y="3762375"/>
                <a:ext cx="60325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6" p14:bwMode="auto">
            <p14:nvContentPartPr>
              <p14:cNvPr id="125" name="墨迹 124"/>
              <p14:cNvContentPartPr/>
              <p14:nvPr/>
            </p14:nvContentPartPr>
            <p14:xfrm>
              <a:off x="6946900" y="701675"/>
              <a:ext cx="615950" cy="288925"/>
            </p14:xfrm>
          </p:contentPart>
        </mc:Choice>
        <mc:Fallback xmlns="">
          <p:pic>
            <p:nvPicPr>
              <p:cNvPr id="125" name="墨迹 124"/>
            </p:nvPicPr>
            <p:blipFill>
              <a:blip r:embed="rId207"/>
            </p:blipFill>
            <p:spPr>
              <a:xfrm>
                <a:off x="6946900" y="701675"/>
                <a:ext cx="615950" cy="288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8" p14:bwMode="auto">
            <p14:nvContentPartPr>
              <p14:cNvPr id="126" name="墨迹 125"/>
              <p14:cNvContentPartPr/>
              <p14:nvPr/>
            </p14:nvContentPartPr>
            <p14:xfrm>
              <a:off x="8108950" y="3101975"/>
              <a:ext cx="177800" cy="184150"/>
            </p14:xfrm>
          </p:contentPart>
        </mc:Choice>
        <mc:Fallback xmlns="">
          <p:pic>
            <p:nvPicPr>
              <p:cNvPr id="126" name="墨迹 125"/>
            </p:nvPicPr>
            <p:blipFill>
              <a:blip r:embed="rId209"/>
            </p:blipFill>
            <p:spPr>
              <a:xfrm>
                <a:off x="8108950" y="3101975"/>
                <a:ext cx="177800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0" p14:bwMode="auto">
            <p14:nvContentPartPr>
              <p14:cNvPr id="127" name="墨迹 126"/>
              <p14:cNvContentPartPr/>
              <p14:nvPr/>
            </p14:nvContentPartPr>
            <p14:xfrm>
              <a:off x="8166100" y="3127375"/>
              <a:ext cx="15875" cy="174625"/>
            </p14:xfrm>
          </p:contentPart>
        </mc:Choice>
        <mc:Fallback xmlns="">
          <p:pic>
            <p:nvPicPr>
              <p:cNvPr id="127" name="墨迹 126"/>
            </p:nvPicPr>
            <p:blipFill>
              <a:blip r:embed="rId211"/>
            </p:blipFill>
            <p:spPr>
              <a:xfrm>
                <a:off x="8166100" y="3127375"/>
                <a:ext cx="15875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2" p14:bwMode="auto">
            <p14:nvContentPartPr>
              <p14:cNvPr id="128" name="墨迹 127"/>
              <p14:cNvContentPartPr/>
              <p14:nvPr/>
            </p14:nvContentPartPr>
            <p14:xfrm>
              <a:off x="8099425" y="3686175"/>
              <a:ext cx="85725" cy="104775"/>
            </p14:xfrm>
          </p:contentPart>
        </mc:Choice>
        <mc:Fallback xmlns="">
          <p:pic>
            <p:nvPicPr>
              <p:cNvPr id="128" name="墨迹 127"/>
            </p:nvPicPr>
            <p:blipFill>
              <a:blip r:embed="rId213"/>
            </p:blipFill>
            <p:spPr>
              <a:xfrm>
                <a:off x="8099425" y="3686175"/>
                <a:ext cx="85725" cy="104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4" p14:bwMode="auto">
            <p14:nvContentPartPr>
              <p14:cNvPr id="129" name="墨迹 128"/>
              <p14:cNvContentPartPr/>
              <p14:nvPr/>
            </p14:nvContentPartPr>
            <p14:xfrm>
              <a:off x="8140700" y="3622675"/>
              <a:ext cx="6350" cy="360"/>
            </p14:xfrm>
          </p:contentPart>
        </mc:Choice>
        <mc:Fallback xmlns="">
          <p:pic>
            <p:nvPicPr>
              <p:cNvPr id="129" name="墨迹 128"/>
            </p:nvPicPr>
            <p:blipFill>
              <a:blip r:embed="rId103"/>
            </p:blipFill>
            <p:spPr>
              <a:xfrm>
                <a:off x="8140700" y="36226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5" p14:bwMode="auto">
            <p14:nvContentPartPr>
              <p14:cNvPr id="130" name="墨迹 129"/>
              <p14:cNvContentPartPr/>
              <p14:nvPr/>
            </p14:nvContentPartPr>
            <p14:xfrm>
              <a:off x="8042275" y="3619500"/>
              <a:ext cx="171450" cy="228600"/>
            </p14:xfrm>
          </p:contentPart>
        </mc:Choice>
        <mc:Fallback xmlns="">
          <p:pic>
            <p:nvPicPr>
              <p:cNvPr id="130" name="墨迹 129"/>
            </p:nvPicPr>
            <p:blipFill>
              <a:blip r:embed="rId216"/>
            </p:blipFill>
            <p:spPr>
              <a:xfrm>
                <a:off x="8042275" y="3619500"/>
                <a:ext cx="171450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7" p14:bwMode="auto">
            <p14:nvContentPartPr>
              <p14:cNvPr id="131" name="墨迹 130"/>
              <p14:cNvContentPartPr/>
              <p14:nvPr/>
            </p14:nvContentPartPr>
            <p14:xfrm>
              <a:off x="8102600" y="4000500"/>
              <a:ext cx="149225" cy="209550"/>
            </p14:xfrm>
          </p:contentPart>
        </mc:Choice>
        <mc:Fallback xmlns="">
          <p:pic>
            <p:nvPicPr>
              <p:cNvPr id="131" name="墨迹 130"/>
            </p:nvPicPr>
            <p:blipFill>
              <a:blip r:embed="rId218"/>
            </p:blipFill>
            <p:spPr>
              <a:xfrm>
                <a:off x="8102600" y="4000500"/>
                <a:ext cx="149225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9" p14:bwMode="auto">
            <p14:nvContentPartPr>
              <p14:cNvPr id="132" name="墨迹 131"/>
              <p14:cNvContentPartPr/>
              <p14:nvPr/>
            </p14:nvContentPartPr>
            <p14:xfrm>
              <a:off x="9610725" y="3168650"/>
              <a:ext cx="130175" cy="177800"/>
            </p14:xfrm>
          </p:contentPart>
        </mc:Choice>
        <mc:Fallback xmlns="">
          <p:pic>
            <p:nvPicPr>
              <p:cNvPr id="132" name="墨迹 131"/>
            </p:nvPicPr>
            <p:blipFill>
              <a:blip r:embed="rId220"/>
            </p:blipFill>
            <p:spPr>
              <a:xfrm>
                <a:off x="9610725" y="3168650"/>
                <a:ext cx="130175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1" p14:bwMode="auto">
            <p14:nvContentPartPr>
              <p14:cNvPr id="133" name="墨迹 132"/>
              <p14:cNvContentPartPr/>
              <p14:nvPr/>
            </p14:nvContentPartPr>
            <p14:xfrm>
              <a:off x="9547225" y="3168650"/>
              <a:ext cx="184150" cy="209550"/>
            </p14:xfrm>
          </p:contentPart>
        </mc:Choice>
        <mc:Fallback xmlns="">
          <p:pic>
            <p:nvPicPr>
              <p:cNvPr id="133" name="墨迹 132"/>
            </p:nvPicPr>
            <p:blipFill>
              <a:blip r:embed="rId222"/>
            </p:blipFill>
            <p:spPr>
              <a:xfrm>
                <a:off x="9547225" y="3168650"/>
                <a:ext cx="18415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3" p14:bwMode="auto">
            <p14:nvContentPartPr>
              <p14:cNvPr id="134" name="墨迹 133"/>
              <p14:cNvContentPartPr/>
              <p14:nvPr/>
            </p14:nvContentPartPr>
            <p14:xfrm>
              <a:off x="9963150" y="3228975"/>
              <a:ext cx="107950" cy="123825"/>
            </p14:xfrm>
          </p:contentPart>
        </mc:Choice>
        <mc:Fallback xmlns="">
          <p:pic>
            <p:nvPicPr>
              <p:cNvPr id="134" name="墨迹 133"/>
            </p:nvPicPr>
            <p:blipFill>
              <a:blip r:embed="rId224"/>
            </p:blipFill>
            <p:spPr>
              <a:xfrm>
                <a:off x="9963150" y="3228975"/>
                <a:ext cx="107950" cy="123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5" p14:bwMode="auto">
            <p14:nvContentPartPr>
              <p14:cNvPr id="135" name="墨迹 134"/>
              <p14:cNvContentPartPr/>
              <p14:nvPr/>
            </p14:nvContentPartPr>
            <p14:xfrm>
              <a:off x="10118725" y="3184525"/>
              <a:ext cx="92075" cy="142875"/>
            </p14:xfrm>
          </p:contentPart>
        </mc:Choice>
        <mc:Fallback xmlns="">
          <p:pic>
            <p:nvPicPr>
              <p:cNvPr id="135" name="墨迹 134"/>
            </p:nvPicPr>
            <p:blipFill>
              <a:blip r:embed="rId226"/>
            </p:blipFill>
            <p:spPr>
              <a:xfrm>
                <a:off x="10118725" y="3184525"/>
                <a:ext cx="9207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7" p14:bwMode="auto">
            <p14:nvContentPartPr>
              <p14:cNvPr id="136" name="墨迹 135"/>
              <p14:cNvContentPartPr/>
              <p14:nvPr/>
            </p14:nvContentPartPr>
            <p14:xfrm>
              <a:off x="10134600" y="3187700"/>
              <a:ext cx="92075" cy="155575"/>
            </p14:xfrm>
          </p:contentPart>
        </mc:Choice>
        <mc:Fallback xmlns="">
          <p:pic>
            <p:nvPicPr>
              <p:cNvPr id="136" name="墨迹 135"/>
            </p:nvPicPr>
            <p:blipFill>
              <a:blip r:embed="rId228"/>
            </p:blipFill>
            <p:spPr>
              <a:xfrm>
                <a:off x="10134600" y="3187700"/>
                <a:ext cx="92075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9" p14:bwMode="auto">
            <p14:nvContentPartPr>
              <p14:cNvPr id="137" name="墨迹 136"/>
              <p14:cNvContentPartPr/>
              <p14:nvPr/>
            </p14:nvContentPartPr>
            <p14:xfrm>
              <a:off x="10099675" y="3235325"/>
              <a:ext cx="111125" cy="22225"/>
            </p14:xfrm>
          </p:contentPart>
        </mc:Choice>
        <mc:Fallback xmlns="">
          <p:pic>
            <p:nvPicPr>
              <p:cNvPr id="137" name="墨迹 136"/>
            </p:nvPicPr>
            <p:blipFill>
              <a:blip r:embed="rId230"/>
            </p:blipFill>
            <p:spPr>
              <a:xfrm>
                <a:off x="10099675" y="3235325"/>
                <a:ext cx="111125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1" p14:bwMode="auto">
            <p14:nvContentPartPr>
              <p14:cNvPr id="138" name="墨迹 137"/>
              <p14:cNvContentPartPr/>
              <p14:nvPr/>
            </p14:nvContentPartPr>
            <p14:xfrm>
              <a:off x="10334625" y="3152775"/>
              <a:ext cx="6350" cy="203200"/>
            </p14:xfrm>
          </p:contentPart>
        </mc:Choice>
        <mc:Fallback xmlns="">
          <p:pic>
            <p:nvPicPr>
              <p:cNvPr id="138" name="墨迹 137"/>
            </p:nvPicPr>
            <p:blipFill>
              <a:blip r:embed="rId232"/>
            </p:blipFill>
            <p:spPr>
              <a:xfrm>
                <a:off x="10334625" y="3152775"/>
                <a:ext cx="635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3" p14:bwMode="auto">
            <p14:nvContentPartPr>
              <p14:cNvPr id="139" name="墨迹 138"/>
              <p14:cNvContentPartPr/>
              <p14:nvPr/>
            </p14:nvContentPartPr>
            <p14:xfrm>
              <a:off x="10334625" y="3171825"/>
              <a:ext cx="63500" cy="6350"/>
            </p14:xfrm>
          </p:contentPart>
        </mc:Choice>
        <mc:Fallback xmlns="">
          <p:pic>
            <p:nvPicPr>
              <p:cNvPr id="139" name="墨迹 138"/>
            </p:nvPicPr>
            <p:blipFill>
              <a:blip r:embed="rId234"/>
            </p:blipFill>
            <p:spPr>
              <a:xfrm>
                <a:off x="10334625" y="3171825"/>
                <a:ext cx="6350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5" p14:bwMode="auto">
            <p14:nvContentPartPr>
              <p14:cNvPr id="140" name="墨迹 139"/>
              <p14:cNvContentPartPr/>
              <p14:nvPr/>
            </p14:nvContentPartPr>
            <p14:xfrm>
              <a:off x="10334625" y="3260725"/>
              <a:ext cx="6350" cy="360"/>
            </p14:xfrm>
          </p:contentPart>
        </mc:Choice>
        <mc:Fallback xmlns="">
          <p:pic>
            <p:nvPicPr>
              <p:cNvPr id="140" name="墨迹 139"/>
            </p:nvPicPr>
            <p:blipFill>
              <a:blip r:embed="rId103"/>
            </p:blipFill>
            <p:spPr>
              <a:xfrm>
                <a:off x="10334625" y="32607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6" p14:bwMode="auto">
            <p14:nvContentPartPr>
              <p14:cNvPr id="141" name="墨迹 140"/>
              <p14:cNvContentPartPr/>
              <p14:nvPr/>
            </p14:nvContentPartPr>
            <p14:xfrm>
              <a:off x="10448925" y="3194050"/>
              <a:ext cx="92075" cy="149225"/>
            </p14:xfrm>
          </p:contentPart>
        </mc:Choice>
        <mc:Fallback xmlns="">
          <p:pic>
            <p:nvPicPr>
              <p:cNvPr id="141" name="墨迹 140"/>
            </p:nvPicPr>
            <p:blipFill>
              <a:blip r:embed="rId237"/>
            </p:blipFill>
            <p:spPr>
              <a:xfrm>
                <a:off x="10448925" y="3194050"/>
                <a:ext cx="92075" cy="149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8" p14:bwMode="auto">
            <p14:nvContentPartPr>
              <p14:cNvPr id="142" name="墨迹 141"/>
              <p14:cNvContentPartPr/>
              <p14:nvPr/>
            </p14:nvContentPartPr>
            <p14:xfrm>
              <a:off x="10353675" y="3267075"/>
              <a:ext cx="60325" cy="28575"/>
            </p14:xfrm>
          </p:contentPart>
        </mc:Choice>
        <mc:Fallback xmlns="">
          <p:pic>
            <p:nvPicPr>
              <p:cNvPr id="142" name="墨迹 141"/>
            </p:nvPicPr>
            <p:blipFill>
              <a:blip r:embed="rId239"/>
            </p:blipFill>
            <p:spPr>
              <a:xfrm>
                <a:off x="10353675" y="3267075"/>
                <a:ext cx="60325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0" p14:bwMode="auto">
            <p14:nvContentPartPr>
              <p14:cNvPr id="143" name="墨迹 142"/>
              <p14:cNvContentPartPr/>
              <p14:nvPr/>
            </p14:nvContentPartPr>
            <p14:xfrm>
              <a:off x="10579100" y="3152775"/>
              <a:ext cx="25400" cy="101600"/>
            </p14:xfrm>
          </p:contentPart>
        </mc:Choice>
        <mc:Fallback xmlns="">
          <p:pic>
            <p:nvPicPr>
              <p:cNvPr id="143" name="墨迹 142"/>
            </p:nvPicPr>
            <p:blipFill>
              <a:blip r:embed="rId241"/>
            </p:blipFill>
            <p:spPr>
              <a:xfrm>
                <a:off x="10579100" y="3152775"/>
                <a:ext cx="2540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2" p14:bwMode="auto">
            <p14:nvContentPartPr>
              <p14:cNvPr id="144" name="墨迹 143"/>
              <p14:cNvContentPartPr/>
              <p14:nvPr/>
            </p14:nvContentPartPr>
            <p14:xfrm>
              <a:off x="10623550" y="3187700"/>
              <a:ext cx="98425" cy="180975"/>
            </p14:xfrm>
          </p:contentPart>
        </mc:Choice>
        <mc:Fallback xmlns="">
          <p:pic>
            <p:nvPicPr>
              <p:cNvPr id="144" name="墨迹 143"/>
            </p:nvPicPr>
            <p:blipFill>
              <a:blip r:embed="rId243"/>
            </p:blipFill>
            <p:spPr>
              <a:xfrm>
                <a:off x="10623550" y="3187700"/>
                <a:ext cx="98425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4" p14:bwMode="auto">
            <p14:nvContentPartPr>
              <p14:cNvPr id="145" name="墨迹 144"/>
              <p14:cNvContentPartPr/>
              <p14:nvPr/>
            </p14:nvContentPartPr>
            <p14:xfrm>
              <a:off x="10661650" y="3197225"/>
              <a:ext cx="6350" cy="360"/>
            </p14:xfrm>
          </p:contentPart>
        </mc:Choice>
        <mc:Fallback xmlns="">
          <p:pic>
            <p:nvPicPr>
              <p:cNvPr id="145" name="墨迹 144"/>
            </p:nvPicPr>
            <p:blipFill>
              <a:blip r:embed="rId103"/>
            </p:blipFill>
            <p:spPr>
              <a:xfrm>
                <a:off x="10661650" y="31972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5" p14:bwMode="auto">
            <p14:nvContentPartPr>
              <p14:cNvPr id="146" name="墨迹 145"/>
              <p14:cNvContentPartPr/>
              <p14:nvPr/>
            </p14:nvContentPartPr>
            <p14:xfrm>
              <a:off x="10661650" y="3197225"/>
              <a:ext cx="73025" cy="25400"/>
            </p14:xfrm>
          </p:contentPart>
        </mc:Choice>
        <mc:Fallback xmlns="">
          <p:pic>
            <p:nvPicPr>
              <p:cNvPr id="146" name="墨迹 145"/>
            </p:nvPicPr>
            <p:blipFill>
              <a:blip r:embed="rId246"/>
            </p:blipFill>
            <p:spPr>
              <a:xfrm>
                <a:off x="10661650" y="3197225"/>
                <a:ext cx="73025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7" p14:bwMode="auto">
            <p14:nvContentPartPr>
              <p14:cNvPr id="147" name="墨迹 146"/>
              <p14:cNvContentPartPr/>
              <p14:nvPr/>
            </p14:nvContentPartPr>
            <p14:xfrm>
              <a:off x="10652125" y="3235325"/>
              <a:ext cx="98425" cy="63500"/>
            </p14:xfrm>
          </p:contentPart>
        </mc:Choice>
        <mc:Fallback xmlns="">
          <p:pic>
            <p:nvPicPr>
              <p:cNvPr id="147" name="墨迹 146"/>
            </p:nvPicPr>
            <p:blipFill>
              <a:blip r:embed="rId248"/>
            </p:blipFill>
            <p:spPr>
              <a:xfrm>
                <a:off x="10652125" y="3235325"/>
                <a:ext cx="98425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9" p14:bwMode="auto">
            <p14:nvContentPartPr>
              <p14:cNvPr id="148" name="墨迹 147"/>
              <p14:cNvContentPartPr/>
              <p14:nvPr/>
            </p14:nvContentPartPr>
            <p14:xfrm>
              <a:off x="10804525" y="3117850"/>
              <a:ext cx="6350" cy="360"/>
            </p14:xfrm>
          </p:contentPart>
        </mc:Choice>
        <mc:Fallback xmlns="">
          <p:pic>
            <p:nvPicPr>
              <p:cNvPr id="148" name="墨迹 147"/>
            </p:nvPicPr>
            <p:blipFill>
              <a:blip r:embed="rId103"/>
            </p:blipFill>
            <p:spPr>
              <a:xfrm>
                <a:off x="10804525" y="31178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0" p14:bwMode="auto">
            <p14:nvContentPartPr>
              <p14:cNvPr id="149" name="墨迹 148"/>
              <p14:cNvContentPartPr/>
              <p14:nvPr/>
            </p14:nvContentPartPr>
            <p14:xfrm>
              <a:off x="10775950" y="3155950"/>
              <a:ext cx="41275" cy="73025"/>
            </p14:xfrm>
          </p:contentPart>
        </mc:Choice>
        <mc:Fallback xmlns="">
          <p:pic>
            <p:nvPicPr>
              <p:cNvPr id="149" name="墨迹 148"/>
            </p:nvPicPr>
            <p:blipFill>
              <a:blip r:embed="rId251"/>
            </p:blipFill>
            <p:spPr>
              <a:xfrm>
                <a:off x="10775950" y="3155950"/>
                <a:ext cx="41275" cy="73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2" p14:bwMode="auto">
            <p14:nvContentPartPr>
              <p14:cNvPr id="150" name="墨迹 149"/>
              <p14:cNvContentPartPr/>
              <p14:nvPr/>
            </p14:nvContentPartPr>
            <p14:xfrm>
              <a:off x="10017125" y="3489325"/>
              <a:ext cx="152400" cy="95250"/>
            </p14:xfrm>
          </p:contentPart>
        </mc:Choice>
        <mc:Fallback xmlns="">
          <p:pic>
            <p:nvPicPr>
              <p:cNvPr id="150" name="墨迹 149"/>
            </p:nvPicPr>
            <p:blipFill>
              <a:blip r:embed="rId253"/>
            </p:blipFill>
            <p:spPr>
              <a:xfrm>
                <a:off x="10017125" y="3489325"/>
                <a:ext cx="15240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4" p14:bwMode="auto">
            <p14:nvContentPartPr>
              <p14:cNvPr id="151" name="墨迹 150"/>
              <p14:cNvContentPartPr/>
              <p14:nvPr/>
            </p14:nvContentPartPr>
            <p14:xfrm>
              <a:off x="10185400" y="3492500"/>
              <a:ext cx="120650" cy="6350"/>
            </p14:xfrm>
          </p:contentPart>
        </mc:Choice>
        <mc:Fallback xmlns="">
          <p:pic>
            <p:nvPicPr>
              <p:cNvPr id="151" name="墨迹 150"/>
            </p:nvPicPr>
            <p:blipFill>
              <a:blip r:embed="rId255"/>
            </p:blipFill>
            <p:spPr>
              <a:xfrm>
                <a:off x="10185400" y="3492500"/>
                <a:ext cx="1206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6" p14:bwMode="auto">
            <p14:nvContentPartPr>
              <p14:cNvPr id="152" name="墨迹 151"/>
              <p14:cNvContentPartPr/>
              <p14:nvPr/>
            </p14:nvContentPartPr>
            <p14:xfrm>
              <a:off x="10236200" y="3438525"/>
              <a:ext cx="3175" cy="136525"/>
            </p14:xfrm>
          </p:contentPart>
        </mc:Choice>
        <mc:Fallback xmlns="">
          <p:pic>
            <p:nvPicPr>
              <p:cNvPr id="152" name="墨迹 151"/>
            </p:nvPicPr>
            <p:blipFill>
              <a:blip r:embed="rId257"/>
            </p:blipFill>
            <p:spPr>
              <a:xfrm>
                <a:off x="10236200" y="3438525"/>
                <a:ext cx="3175" cy="136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8" p14:bwMode="auto">
            <p14:nvContentPartPr>
              <p14:cNvPr id="153" name="墨迹 152"/>
              <p14:cNvContentPartPr/>
              <p14:nvPr/>
            </p14:nvContentPartPr>
            <p14:xfrm>
              <a:off x="10071100" y="3136900"/>
              <a:ext cx="279400" cy="495300"/>
            </p14:xfrm>
          </p:contentPart>
        </mc:Choice>
        <mc:Fallback xmlns="">
          <p:pic>
            <p:nvPicPr>
              <p:cNvPr id="153" name="墨迹 152"/>
            </p:nvPicPr>
            <p:blipFill>
              <a:blip r:embed="rId259"/>
            </p:blipFill>
            <p:spPr>
              <a:xfrm>
                <a:off x="10071100" y="3136900"/>
                <a:ext cx="279400" cy="495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0" p14:bwMode="auto">
            <p14:nvContentPartPr>
              <p14:cNvPr id="154" name="墨迹 153"/>
              <p14:cNvContentPartPr/>
              <p14:nvPr/>
            </p14:nvContentPartPr>
            <p14:xfrm>
              <a:off x="10369550" y="3524250"/>
              <a:ext cx="6350" cy="360"/>
            </p14:xfrm>
          </p:contentPart>
        </mc:Choice>
        <mc:Fallback xmlns="">
          <p:pic>
            <p:nvPicPr>
              <p:cNvPr id="154" name="墨迹 153"/>
            </p:nvPicPr>
            <p:blipFill>
              <a:blip r:embed="rId103"/>
            </p:blipFill>
            <p:spPr>
              <a:xfrm>
                <a:off x="10369550" y="35242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1" p14:bwMode="auto">
            <p14:nvContentPartPr>
              <p14:cNvPr id="155" name="墨迹 154"/>
              <p14:cNvContentPartPr/>
              <p14:nvPr/>
            </p14:nvContentPartPr>
            <p14:xfrm>
              <a:off x="10372725" y="3524250"/>
              <a:ext cx="130175" cy="161925"/>
            </p14:xfrm>
          </p:contentPart>
        </mc:Choice>
        <mc:Fallback xmlns="">
          <p:pic>
            <p:nvPicPr>
              <p:cNvPr id="155" name="墨迹 154"/>
            </p:nvPicPr>
            <p:blipFill>
              <a:blip r:embed="rId262"/>
            </p:blipFill>
            <p:spPr>
              <a:xfrm>
                <a:off x="10372725" y="3524250"/>
                <a:ext cx="130175" cy="161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3" p14:bwMode="auto">
            <p14:nvContentPartPr>
              <p14:cNvPr id="156" name="墨迹 155"/>
              <p14:cNvContentPartPr/>
              <p14:nvPr/>
            </p14:nvContentPartPr>
            <p14:xfrm>
              <a:off x="10331450" y="3508375"/>
              <a:ext cx="152400" cy="219075"/>
            </p14:xfrm>
          </p:contentPart>
        </mc:Choice>
        <mc:Fallback xmlns="">
          <p:pic>
            <p:nvPicPr>
              <p:cNvPr id="156" name="墨迹 155"/>
            </p:nvPicPr>
            <p:blipFill>
              <a:blip r:embed="rId264"/>
            </p:blipFill>
            <p:spPr>
              <a:xfrm>
                <a:off x="10331450" y="3508375"/>
                <a:ext cx="152400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5" p14:bwMode="auto">
            <p14:nvContentPartPr>
              <p14:cNvPr id="157" name="墨迹 156"/>
              <p14:cNvContentPartPr/>
              <p14:nvPr/>
            </p14:nvContentPartPr>
            <p14:xfrm>
              <a:off x="9020175" y="3968750"/>
              <a:ext cx="831850" cy="63500"/>
            </p14:xfrm>
          </p:contentPart>
        </mc:Choice>
        <mc:Fallback xmlns="">
          <p:pic>
            <p:nvPicPr>
              <p:cNvPr id="157" name="墨迹 156"/>
            </p:nvPicPr>
            <p:blipFill>
              <a:blip r:embed="rId266"/>
            </p:blipFill>
            <p:spPr>
              <a:xfrm>
                <a:off x="9020175" y="3968750"/>
                <a:ext cx="83185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7" p14:bwMode="auto">
            <p14:nvContentPartPr>
              <p14:cNvPr id="158" name="墨迹 157"/>
              <p14:cNvContentPartPr/>
              <p14:nvPr/>
            </p14:nvContentPartPr>
            <p14:xfrm>
              <a:off x="8680450" y="3889375"/>
              <a:ext cx="828675" cy="520700"/>
            </p14:xfrm>
          </p:contentPart>
        </mc:Choice>
        <mc:Fallback xmlns="">
          <p:pic>
            <p:nvPicPr>
              <p:cNvPr id="158" name="墨迹 157"/>
            </p:nvPicPr>
            <p:blipFill>
              <a:blip r:embed="rId268"/>
            </p:blipFill>
            <p:spPr>
              <a:xfrm>
                <a:off x="8680450" y="3889375"/>
                <a:ext cx="828675" cy="520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9" p14:bwMode="auto">
            <p14:nvContentPartPr>
              <p14:cNvPr id="159" name="墨迹 158"/>
              <p14:cNvContentPartPr/>
              <p14:nvPr/>
            </p14:nvContentPartPr>
            <p14:xfrm>
              <a:off x="9391650" y="4362450"/>
              <a:ext cx="3175" cy="53975"/>
            </p14:xfrm>
          </p:contentPart>
        </mc:Choice>
        <mc:Fallback xmlns="">
          <p:pic>
            <p:nvPicPr>
              <p:cNvPr id="159" name="墨迹 158"/>
            </p:nvPicPr>
            <p:blipFill>
              <a:blip r:embed="rId270"/>
            </p:blipFill>
            <p:spPr>
              <a:xfrm>
                <a:off x="9391650" y="4362450"/>
                <a:ext cx="3175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1" p14:bwMode="auto">
            <p14:nvContentPartPr>
              <p14:cNvPr id="160" name="墨迹 159"/>
              <p14:cNvContentPartPr/>
              <p14:nvPr/>
            </p14:nvContentPartPr>
            <p14:xfrm>
              <a:off x="9375775" y="4222750"/>
              <a:ext cx="34925" cy="82550"/>
            </p14:xfrm>
          </p:contentPart>
        </mc:Choice>
        <mc:Fallback xmlns="">
          <p:pic>
            <p:nvPicPr>
              <p:cNvPr id="160" name="墨迹 159"/>
            </p:nvPicPr>
            <p:blipFill>
              <a:blip r:embed="rId272"/>
            </p:blipFill>
            <p:spPr>
              <a:xfrm>
                <a:off x="9375775" y="4222750"/>
                <a:ext cx="34925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3" p14:bwMode="auto">
            <p14:nvContentPartPr>
              <p14:cNvPr id="161" name="墨迹 160"/>
              <p14:cNvContentPartPr/>
              <p14:nvPr/>
            </p14:nvContentPartPr>
            <p14:xfrm>
              <a:off x="9442450" y="4321175"/>
              <a:ext cx="101600" cy="12700"/>
            </p14:xfrm>
          </p:contentPart>
        </mc:Choice>
        <mc:Fallback xmlns="">
          <p:pic>
            <p:nvPicPr>
              <p:cNvPr id="161" name="墨迹 160"/>
            </p:nvPicPr>
            <p:blipFill>
              <a:blip r:embed="rId274"/>
            </p:blipFill>
            <p:spPr>
              <a:xfrm>
                <a:off x="9442450" y="4321175"/>
                <a:ext cx="1016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5" p14:bwMode="auto">
            <p14:nvContentPartPr>
              <p14:cNvPr id="162" name="墨迹 161"/>
              <p14:cNvContentPartPr/>
              <p14:nvPr/>
            </p14:nvContentPartPr>
            <p14:xfrm>
              <a:off x="9480550" y="4213225"/>
              <a:ext cx="60325" cy="320675"/>
            </p14:xfrm>
          </p:contentPart>
        </mc:Choice>
        <mc:Fallback xmlns="">
          <p:pic>
            <p:nvPicPr>
              <p:cNvPr id="162" name="墨迹 161"/>
            </p:nvPicPr>
            <p:blipFill>
              <a:blip r:embed="rId276"/>
            </p:blipFill>
            <p:spPr>
              <a:xfrm>
                <a:off x="9480550" y="4213225"/>
                <a:ext cx="60325" cy="320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7" p14:bwMode="auto">
            <p14:nvContentPartPr>
              <p14:cNvPr id="163" name="墨迹 162"/>
              <p14:cNvContentPartPr/>
              <p14:nvPr/>
            </p14:nvContentPartPr>
            <p14:xfrm>
              <a:off x="9709150" y="4337050"/>
              <a:ext cx="120650" cy="3175"/>
            </p14:xfrm>
          </p:contentPart>
        </mc:Choice>
        <mc:Fallback xmlns="">
          <p:pic>
            <p:nvPicPr>
              <p:cNvPr id="163" name="墨迹 162"/>
            </p:nvPicPr>
            <p:blipFill>
              <a:blip r:embed="rId278"/>
            </p:blipFill>
            <p:spPr>
              <a:xfrm>
                <a:off x="9709150" y="4337050"/>
                <a:ext cx="120650" cy="3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9" p14:bwMode="auto">
            <p14:nvContentPartPr>
              <p14:cNvPr id="164" name="墨迹 163"/>
              <p14:cNvContentPartPr/>
              <p14:nvPr/>
            </p14:nvContentPartPr>
            <p14:xfrm>
              <a:off x="9753600" y="4264025"/>
              <a:ext cx="9525" cy="127000"/>
            </p14:xfrm>
          </p:contentPart>
        </mc:Choice>
        <mc:Fallback xmlns="">
          <p:pic>
            <p:nvPicPr>
              <p:cNvPr id="164" name="墨迹 163"/>
            </p:nvPicPr>
            <p:blipFill>
              <a:blip r:embed="rId280"/>
            </p:blipFill>
            <p:spPr>
              <a:xfrm>
                <a:off x="9753600" y="4264025"/>
                <a:ext cx="9525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1" p14:bwMode="auto">
            <p14:nvContentPartPr>
              <p14:cNvPr id="165" name="墨迹 164"/>
              <p14:cNvContentPartPr/>
              <p14:nvPr/>
            </p14:nvContentPartPr>
            <p14:xfrm>
              <a:off x="9648825" y="4187825"/>
              <a:ext cx="28575" cy="63500"/>
            </p14:xfrm>
          </p:contentPart>
        </mc:Choice>
        <mc:Fallback xmlns="">
          <p:pic>
            <p:nvPicPr>
              <p:cNvPr id="165" name="墨迹 164"/>
            </p:nvPicPr>
            <p:blipFill>
              <a:blip r:embed="rId282"/>
            </p:blipFill>
            <p:spPr>
              <a:xfrm>
                <a:off x="9648825" y="4187825"/>
                <a:ext cx="28575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3" p14:bwMode="auto">
            <p14:nvContentPartPr>
              <p14:cNvPr id="166" name="墨迹 165"/>
              <p14:cNvContentPartPr/>
              <p14:nvPr/>
            </p14:nvContentPartPr>
            <p14:xfrm>
              <a:off x="9858375" y="4156075"/>
              <a:ext cx="12700" cy="60325"/>
            </p14:xfrm>
          </p:contentPart>
        </mc:Choice>
        <mc:Fallback xmlns="">
          <p:pic>
            <p:nvPicPr>
              <p:cNvPr id="166" name="墨迹 165"/>
            </p:nvPicPr>
            <p:blipFill>
              <a:blip r:embed="rId284"/>
            </p:blipFill>
            <p:spPr>
              <a:xfrm>
                <a:off x="9858375" y="4156075"/>
                <a:ext cx="12700" cy="60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5" p14:bwMode="auto">
            <p14:nvContentPartPr>
              <p14:cNvPr id="167" name="墨迹 166"/>
              <p14:cNvContentPartPr/>
              <p14:nvPr/>
            </p14:nvContentPartPr>
            <p14:xfrm>
              <a:off x="9972675" y="4295775"/>
              <a:ext cx="101600" cy="92075"/>
            </p14:xfrm>
          </p:contentPart>
        </mc:Choice>
        <mc:Fallback xmlns="">
          <p:pic>
            <p:nvPicPr>
              <p:cNvPr id="167" name="墨迹 166"/>
            </p:nvPicPr>
            <p:blipFill>
              <a:blip r:embed="rId286"/>
            </p:blipFill>
            <p:spPr>
              <a:xfrm>
                <a:off x="9972675" y="4295775"/>
                <a:ext cx="101600" cy="92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7" p14:bwMode="auto">
            <p14:nvContentPartPr>
              <p14:cNvPr id="168" name="墨迹 167"/>
              <p14:cNvContentPartPr/>
              <p14:nvPr/>
            </p14:nvContentPartPr>
            <p14:xfrm>
              <a:off x="10052050" y="4311650"/>
              <a:ext cx="241300" cy="101600"/>
            </p14:xfrm>
          </p:contentPart>
        </mc:Choice>
        <mc:Fallback xmlns="">
          <p:pic>
            <p:nvPicPr>
              <p:cNvPr id="168" name="墨迹 167"/>
            </p:nvPicPr>
            <p:blipFill>
              <a:blip r:embed="rId288"/>
            </p:blipFill>
            <p:spPr>
              <a:xfrm>
                <a:off x="10052050" y="4311650"/>
                <a:ext cx="24130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9" p14:bwMode="auto">
            <p14:nvContentPartPr>
              <p14:cNvPr id="169" name="墨迹 168"/>
              <p14:cNvContentPartPr/>
              <p14:nvPr/>
            </p14:nvContentPartPr>
            <p14:xfrm>
              <a:off x="10429875" y="4292600"/>
              <a:ext cx="158750" cy="101600"/>
            </p14:xfrm>
          </p:contentPart>
        </mc:Choice>
        <mc:Fallback xmlns="">
          <p:pic>
            <p:nvPicPr>
              <p:cNvPr id="169" name="墨迹 168"/>
            </p:nvPicPr>
            <p:blipFill>
              <a:blip r:embed="rId290"/>
            </p:blipFill>
            <p:spPr>
              <a:xfrm>
                <a:off x="10429875" y="4292600"/>
                <a:ext cx="15875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1" p14:bwMode="auto">
            <p14:nvContentPartPr>
              <p14:cNvPr id="170" name="墨迹 169"/>
              <p14:cNvContentPartPr/>
              <p14:nvPr/>
            </p14:nvContentPartPr>
            <p14:xfrm>
              <a:off x="10598150" y="4305300"/>
              <a:ext cx="57150" cy="76200"/>
            </p14:xfrm>
          </p:contentPart>
        </mc:Choice>
        <mc:Fallback xmlns="">
          <p:pic>
            <p:nvPicPr>
              <p:cNvPr id="170" name="墨迹 169"/>
            </p:nvPicPr>
            <p:blipFill>
              <a:blip r:embed="rId292"/>
            </p:blipFill>
            <p:spPr>
              <a:xfrm>
                <a:off x="10598150" y="4305300"/>
                <a:ext cx="5715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3" p14:bwMode="auto">
            <p14:nvContentPartPr>
              <p14:cNvPr id="171" name="墨迹 170"/>
              <p14:cNvContentPartPr/>
              <p14:nvPr/>
            </p14:nvContentPartPr>
            <p14:xfrm>
              <a:off x="10699750" y="4305300"/>
              <a:ext cx="180975" cy="98425"/>
            </p14:xfrm>
          </p:contentPart>
        </mc:Choice>
        <mc:Fallback xmlns="">
          <p:pic>
            <p:nvPicPr>
              <p:cNvPr id="171" name="墨迹 170"/>
            </p:nvPicPr>
            <p:blipFill>
              <a:blip r:embed="rId294"/>
            </p:blipFill>
            <p:spPr>
              <a:xfrm>
                <a:off x="10699750" y="4305300"/>
                <a:ext cx="180975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5" p14:bwMode="auto">
            <p14:nvContentPartPr>
              <p14:cNvPr id="172" name="墨迹 171"/>
              <p14:cNvContentPartPr/>
              <p14:nvPr/>
            </p14:nvContentPartPr>
            <p14:xfrm>
              <a:off x="9725025" y="4645025"/>
              <a:ext cx="6350" cy="360"/>
            </p14:xfrm>
          </p:contentPart>
        </mc:Choice>
        <mc:Fallback xmlns="">
          <p:pic>
            <p:nvPicPr>
              <p:cNvPr id="172" name="墨迹 171"/>
            </p:nvPicPr>
            <p:blipFill>
              <a:blip r:embed="rId103"/>
            </p:blipFill>
            <p:spPr>
              <a:xfrm>
                <a:off x="9725025" y="46450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6" p14:bwMode="auto">
            <p14:nvContentPartPr>
              <p14:cNvPr id="173" name="墨迹 172"/>
              <p14:cNvContentPartPr/>
              <p14:nvPr/>
            </p14:nvContentPartPr>
            <p14:xfrm>
              <a:off x="9661525" y="4645025"/>
              <a:ext cx="127000" cy="95250"/>
            </p14:xfrm>
          </p:contentPart>
        </mc:Choice>
        <mc:Fallback xmlns="">
          <p:pic>
            <p:nvPicPr>
              <p:cNvPr id="173" name="墨迹 172"/>
            </p:nvPicPr>
            <p:blipFill>
              <a:blip r:embed="rId297"/>
            </p:blipFill>
            <p:spPr>
              <a:xfrm>
                <a:off x="9661525" y="4645025"/>
                <a:ext cx="12700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8" p14:bwMode="auto">
            <p14:nvContentPartPr>
              <p14:cNvPr id="174" name="墨迹 173"/>
              <p14:cNvContentPartPr/>
              <p14:nvPr/>
            </p14:nvContentPartPr>
            <p14:xfrm>
              <a:off x="9782175" y="4546600"/>
              <a:ext cx="136525" cy="193675"/>
            </p14:xfrm>
          </p:contentPart>
        </mc:Choice>
        <mc:Fallback xmlns="">
          <p:pic>
            <p:nvPicPr>
              <p:cNvPr id="174" name="墨迹 173"/>
            </p:nvPicPr>
            <p:blipFill>
              <a:blip r:embed="rId299"/>
            </p:blipFill>
            <p:spPr>
              <a:xfrm>
                <a:off x="9782175" y="4546600"/>
                <a:ext cx="136525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0" p14:bwMode="auto">
            <p14:nvContentPartPr>
              <p14:cNvPr id="175" name="墨迹 174"/>
              <p14:cNvContentPartPr/>
              <p14:nvPr/>
            </p14:nvContentPartPr>
            <p14:xfrm>
              <a:off x="9931400" y="4543425"/>
              <a:ext cx="73025" cy="196850"/>
            </p14:xfrm>
          </p:contentPart>
        </mc:Choice>
        <mc:Fallback xmlns="">
          <p:pic>
            <p:nvPicPr>
              <p:cNvPr id="175" name="墨迹 174"/>
            </p:nvPicPr>
            <p:blipFill>
              <a:blip r:embed="rId301"/>
            </p:blipFill>
            <p:spPr>
              <a:xfrm>
                <a:off x="9931400" y="4543425"/>
                <a:ext cx="73025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2" p14:bwMode="auto">
            <p14:nvContentPartPr>
              <p14:cNvPr id="176" name="墨迹 175"/>
              <p14:cNvContentPartPr/>
              <p14:nvPr/>
            </p14:nvContentPartPr>
            <p14:xfrm>
              <a:off x="9950450" y="4527550"/>
              <a:ext cx="149225" cy="244475"/>
            </p14:xfrm>
          </p:contentPart>
        </mc:Choice>
        <mc:Fallback xmlns="">
          <p:pic>
            <p:nvPicPr>
              <p:cNvPr id="176" name="墨迹 175"/>
            </p:nvPicPr>
            <p:blipFill>
              <a:blip r:embed="rId303"/>
            </p:blipFill>
            <p:spPr>
              <a:xfrm>
                <a:off x="9950450" y="4527550"/>
                <a:ext cx="149225" cy="244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4" p14:bwMode="auto">
            <p14:nvContentPartPr>
              <p14:cNvPr id="177" name="墨迹 176"/>
              <p14:cNvContentPartPr/>
              <p14:nvPr/>
            </p14:nvContentPartPr>
            <p14:xfrm>
              <a:off x="10067925" y="4660900"/>
              <a:ext cx="120650" cy="76200"/>
            </p14:xfrm>
          </p:contentPart>
        </mc:Choice>
        <mc:Fallback xmlns="">
          <p:pic>
            <p:nvPicPr>
              <p:cNvPr id="177" name="墨迹 176"/>
            </p:nvPicPr>
            <p:blipFill>
              <a:blip r:embed="rId305"/>
            </p:blipFill>
            <p:spPr>
              <a:xfrm>
                <a:off x="10067925" y="4660900"/>
                <a:ext cx="12065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6" p14:bwMode="auto">
            <p14:nvContentPartPr>
              <p14:cNvPr id="178" name="墨迹 177"/>
              <p14:cNvContentPartPr/>
              <p14:nvPr/>
            </p14:nvContentPartPr>
            <p14:xfrm>
              <a:off x="9896475" y="4699000"/>
              <a:ext cx="6350" cy="360"/>
            </p14:xfrm>
          </p:contentPart>
        </mc:Choice>
        <mc:Fallback xmlns="">
          <p:pic>
            <p:nvPicPr>
              <p:cNvPr id="178" name="墨迹 177"/>
            </p:nvPicPr>
            <p:blipFill>
              <a:blip r:embed="rId103"/>
            </p:blipFill>
            <p:spPr>
              <a:xfrm>
                <a:off x="9896475" y="469900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7" p14:bwMode="auto">
            <p14:nvContentPartPr>
              <p14:cNvPr id="179" name="墨迹 178"/>
              <p14:cNvContentPartPr/>
              <p14:nvPr/>
            </p14:nvContentPartPr>
            <p14:xfrm>
              <a:off x="9867900" y="4699000"/>
              <a:ext cx="168275" cy="41275"/>
            </p14:xfrm>
          </p:contentPart>
        </mc:Choice>
        <mc:Fallback xmlns="">
          <p:pic>
            <p:nvPicPr>
              <p:cNvPr id="179" name="墨迹 178"/>
            </p:nvPicPr>
            <p:blipFill>
              <a:blip r:embed="rId308"/>
            </p:blipFill>
            <p:spPr>
              <a:xfrm>
                <a:off x="9867900" y="4699000"/>
                <a:ext cx="168275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9" p14:bwMode="auto">
            <p14:nvContentPartPr>
              <p14:cNvPr id="180" name="墨迹 179"/>
              <p14:cNvContentPartPr/>
              <p14:nvPr/>
            </p14:nvContentPartPr>
            <p14:xfrm>
              <a:off x="10242550" y="4654550"/>
              <a:ext cx="168275" cy="79375"/>
            </p14:xfrm>
          </p:contentPart>
        </mc:Choice>
        <mc:Fallback xmlns="">
          <p:pic>
            <p:nvPicPr>
              <p:cNvPr id="180" name="墨迹 179"/>
            </p:nvPicPr>
            <p:blipFill>
              <a:blip r:embed="rId310"/>
            </p:blipFill>
            <p:spPr>
              <a:xfrm>
                <a:off x="10242550" y="4654550"/>
                <a:ext cx="168275" cy="79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1" p14:bwMode="auto">
            <p14:nvContentPartPr>
              <p14:cNvPr id="181" name="墨迹 180"/>
              <p14:cNvContentPartPr/>
              <p14:nvPr/>
            </p14:nvContentPartPr>
            <p14:xfrm>
              <a:off x="10429875" y="4610100"/>
              <a:ext cx="101600" cy="149225"/>
            </p14:xfrm>
          </p:contentPart>
        </mc:Choice>
        <mc:Fallback xmlns="">
          <p:pic>
            <p:nvPicPr>
              <p:cNvPr id="181" name="墨迹 180"/>
            </p:nvPicPr>
            <p:blipFill>
              <a:blip r:embed="rId312"/>
            </p:blipFill>
            <p:spPr>
              <a:xfrm>
                <a:off x="10429875" y="4610100"/>
                <a:ext cx="101600" cy="149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3" p14:bwMode="auto">
            <p14:nvContentPartPr>
              <p14:cNvPr id="182" name="墨迹 181"/>
              <p14:cNvContentPartPr/>
              <p14:nvPr/>
            </p14:nvContentPartPr>
            <p14:xfrm>
              <a:off x="10674350" y="4568825"/>
              <a:ext cx="66675" cy="152400"/>
            </p14:xfrm>
          </p:contentPart>
        </mc:Choice>
        <mc:Fallback xmlns="">
          <p:pic>
            <p:nvPicPr>
              <p:cNvPr id="182" name="墨迹 181"/>
            </p:nvPicPr>
            <p:blipFill>
              <a:blip r:embed="rId314"/>
            </p:blipFill>
            <p:spPr>
              <a:xfrm>
                <a:off x="10674350" y="4568825"/>
                <a:ext cx="66675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5" p14:bwMode="auto">
            <p14:nvContentPartPr>
              <p14:cNvPr id="183" name="墨迹 182"/>
              <p14:cNvContentPartPr/>
              <p14:nvPr/>
            </p14:nvContentPartPr>
            <p14:xfrm>
              <a:off x="10747375" y="4518025"/>
              <a:ext cx="117475" cy="171450"/>
            </p14:xfrm>
          </p:contentPart>
        </mc:Choice>
        <mc:Fallback xmlns="">
          <p:pic>
            <p:nvPicPr>
              <p:cNvPr id="183" name="墨迹 182"/>
            </p:nvPicPr>
            <p:blipFill>
              <a:blip r:embed="rId316"/>
            </p:blipFill>
            <p:spPr>
              <a:xfrm>
                <a:off x="10747375" y="4518025"/>
                <a:ext cx="117475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7" p14:bwMode="auto">
            <p14:nvContentPartPr>
              <p14:cNvPr id="184" name="墨迹 183"/>
              <p14:cNvContentPartPr/>
              <p14:nvPr/>
            </p14:nvContentPartPr>
            <p14:xfrm>
              <a:off x="10709275" y="4549775"/>
              <a:ext cx="209550" cy="127000"/>
            </p14:xfrm>
          </p:contentPart>
        </mc:Choice>
        <mc:Fallback xmlns="">
          <p:pic>
            <p:nvPicPr>
              <p:cNvPr id="184" name="墨迹 183"/>
            </p:nvPicPr>
            <p:blipFill>
              <a:blip r:embed="rId318"/>
            </p:blipFill>
            <p:spPr>
              <a:xfrm>
                <a:off x="10709275" y="4549775"/>
                <a:ext cx="20955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9" p14:bwMode="auto">
            <p14:nvContentPartPr>
              <p14:cNvPr id="185" name="墨迹 184"/>
              <p14:cNvContentPartPr/>
              <p14:nvPr/>
            </p14:nvContentPartPr>
            <p14:xfrm>
              <a:off x="10931525" y="4565650"/>
              <a:ext cx="3175" cy="127000"/>
            </p14:xfrm>
          </p:contentPart>
        </mc:Choice>
        <mc:Fallback xmlns="">
          <p:pic>
            <p:nvPicPr>
              <p:cNvPr id="185" name="墨迹 184"/>
            </p:nvPicPr>
            <p:blipFill>
              <a:blip r:embed="rId320"/>
            </p:blipFill>
            <p:spPr>
              <a:xfrm>
                <a:off x="10931525" y="4565650"/>
                <a:ext cx="3175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1" p14:bwMode="auto">
            <p14:nvContentPartPr>
              <p14:cNvPr id="186" name="墨迹 185"/>
              <p14:cNvContentPartPr/>
              <p14:nvPr/>
            </p14:nvContentPartPr>
            <p14:xfrm>
              <a:off x="10934700" y="4533900"/>
              <a:ext cx="244475" cy="222250"/>
            </p14:xfrm>
          </p:contentPart>
        </mc:Choice>
        <mc:Fallback xmlns="">
          <p:pic>
            <p:nvPicPr>
              <p:cNvPr id="186" name="墨迹 185"/>
            </p:nvPicPr>
            <p:blipFill>
              <a:blip r:embed="rId322"/>
            </p:blipFill>
            <p:spPr>
              <a:xfrm>
                <a:off x="10934700" y="4533900"/>
                <a:ext cx="244475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3" p14:bwMode="auto">
            <p14:nvContentPartPr>
              <p14:cNvPr id="187" name="墨迹 186"/>
              <p14:cNvContentPartPr/>
              <p14:nvPr/>
            </p14:nvContentPartPr>
            <p14:xfrm>
              <a:off x="11217275" y="4486275"/>
              <a:ext cx="73025" cy="184150"/>
            </p14:xfrm>
          </p:contentPart>
        </mc:Choice>
        <mc:Fallback xmlns="">
          <p:pic>
            <p:nvPicPr>
              <p:cNvPr id="187" name="墨迹 186"/>
            </p:nvPicPr>
            <p:blipFill>
              <a:blip r:embed="rId324"/>
            </p:blipFill>
            <p:spPr>
              <a:xfrm>
                <a:off x="11217275" y="4486275"/>
                <a:ext cx="73025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5" p14:bwMode="auto">
            <p14:nvContentPartPr>
              <p14:cNvPr id="188" name="墨迹 187"/>
              <p14:cNvContentPartPr/>
              <p14:nvPr/>
            </p14:nvContentPartPr>
            <p14:xfrm>
              <a:off x="9547225" y="4975225"/>
              <a:ext cx="130175" cy="234950"/>
            </p14:xfrm>
          </p:contentPart>
        </mc:Choice>
        <mc:Fallback xmlns="">
          <p:pic>
            <p:nvPicPr>
              <p:cNvPr id="188" name="墨迹 187"/>
            </p:nvPicPr>
            <p:blipFill>
              <a:blip r:embed="rId326"/>
            </p:blipFill>
            <p:spPr>
              <a:xfrm>
                <a:off x="9547225" y="4975225"/>
                <a:ext cx="130175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7" p14:bwMode="auto">
            <p14:nvContentPartPr>
              <p14:cNvPr id="189" name="墨迹 188"/>
              <p14:cNvContentPartPr/>
              <p14:nvPr/>
            </p14:nvContentPartPr>
            <p14:xfrm>
              <a:off x="9702800" y="4965700"/>
              <a:ext cx="209550" cy="146050"/>
            </p14:xfrm>
          </p:contentPart>
        </mc:Choice>
        <mc:Fallback xmlns="">
          <p:pic>
            <p:nvPicPr>
              <p:cNvPr id="189" name="墨迹 188"/>
            </p:nvPicPr>
            <p:blipFill>
              <a:blip r:embed="rId328"/>
            </p:blipFill>
            <p:spPr>
              <a:xfrm>
                <a:off x="9702800" y="4965700"/>
                <a:ext cx="20955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9" p14:bwMode="auto">
            <p14:nvContentPartPr>
              <p14:cNvPr id="190" name="墨迹 189"/>
              <p14:cNvContentPartPr/>
              <p14:nvPr/>
            </p14:nvContentPartPr>
            <p14:xfrm>
              <a:off x="9940925" y="4953000"/>
              <a:ext cx="193675" cy="146050"/>
            </p14:xfrm>
          </p:contentPart>
        </mc:Choice>
        <mc:Fallback xmlns="">
          <p:pic>
            <p:nvPicPr>
              <p:cNvPr id="190" name="墨迹 189"/>
            </p:nvPicPr>
            <p:blipFill>
              <a:blip r:embed="rId330"/>
            </p:blipFill>
            <p:spPr>
              <a:xfrm>
                <a:off x="9940925" y="4953000"/>
                <a:ext cx="193675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1" p14:bwMode="auto">
            <p14:nvContentPartPr>
              <p14:cNvPr id="191" name="墨迹 190"/>
              <p14:cNvContentPartPr/>
              <p14:nvPr/>
            </p14:nvContentPartPr>
            <p14:xfrm>
              <a:off x="10131425" y="4946650"/>
              <a:ext cx="139700" cy="171450"/>
            </p14:xfrm>
          </p:contentPart>
        </mc:Choice>
        <mc:Fallback xmlns="">
          <p:pic>
            <p:nvPicPr>
              <p:cNvPr id="191" name="墨迹 190"/>
            </p:nvPicPr>
            <p:blipFill>
              <a:blip r:embed="rId332"/>
            </p:blipFill>
            <p:spPr>
              <a:xfrm>
                <a:off x="10131425" y="4946650"/>
                <a:ext cx="13970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3" p14:bwMode="auto">
            <p14:nvContentPartPr>
              <p14:cNvPr id="192" name="墨迹 191"/>
              <p14:cNvContentPartPr/>
              <p14:nvPr/>
            </p14:nvContentPartPr>
            <p14:xfrm>
              <a:off x="10220325" y="4876800"/>
              <a:ext cx="301625" cy="285750"/>
            </p14:xfrm>
          </p:contentPart>
        </mc:Choice>
        <mc:Fallback xmlns="">
          <p:pic>
            <p:nvPicPr>
              <p:cNvPr id="192" name="墨迹 191"/>
            </p:nvPicPr>
            <p:blipFill>
              <a:blip r:embed="rId334"/>
            </p:blipFill>
            <p:spPr>
              <a:xfrm>
                <a:off x="10220325" y="4876800"/>
                <a:ext cx="301625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5" p14:bwMode="auto">
            <p14:nvContentPartPr>
              <p14:cNvPr id="193" name="墨迹 192"/>
              <p14:cNvContentPartPr/>
              <p14:nvPr/>
            </p14:nvContentPartPr>
            <p14:xfrm>
              <a:off x="10658475" y="4937125"/>
              <a:ext cx="165100" cy="44450"/>
            </p14:xfrm>
          </p:contentPart>
        </mc:Choice>
        <mc:Fallback xmlns="">
          <p:pic>
            <p:nvPicPr>
              <p:cNvPr id="193" name="墨迹 192"/>
            </p:nvPicPr>
            <p:blipFill>
              <a:blip r:embed="rId336"/>
            </p:blipFill>
            <p:spPr>
              <a:xfrm>
                <a:off x="10658475" y="4937125"/>
                <a:ext cx="16510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7" p14:bwMode="auto">
            <p14:nvContentPartPr>
              <p14:cNvPr id="194" name="墨迹 193"/>
              <p14:cNvContentPartPr/>
              <p14:nvPr/>
            </p14:nvContentPartPr>
            <p14:xfrm>
              <a:off x="10712450" y="4829175"/>
              <a:ext cx="41275" cy="273050"/>
            </p14:xfrm>
          </p:contentPart>
        </mc:Choice>
        <mc:Fallback xmlns="">
          <p:pic>
            <p:nvPicPr>
              <p:cNvPr id="194" name="墨迹 193"/>
            </p:nvPicPr>
            <p:blipFill>
              <a:blip r:embed="rId338"/>
            </p:blipFill>
            <p:spPr>
              <a:xfrm>
                <a:off x="10712450" y="4829175"/>
                <a:ext cx="41275" cy="273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9" p14:bwMode="auto">
            <p14:nvContentPartPr>
              <p14:cNvPr id="195" name="墨迹 194"/>
              <p14:cNvContentPartPr/>
              <p14:nvPr/>
            </p14:nvContentPartPr>
            <p14:xfrm>
              <a:off x="10798175" y="4914900"/>
              <a:ext cx="152400" cy="130175"/>
            </p14:xfrm>
          </p:contentPart>
        </mc:Choice>
        <mc:Fallback xmlns="">
          <p:pic>
            <p:nvPicPr>
              <p:cNvPr id="195" name="墨迹 194"/>
            </p:nvPicPr>
            <p:blipFill>
              <a:blip r:embed="rId340"/>
            </p:blipFill>
            <p:spPr>
              <a:xfrm>
                <a:off x="10798175" y="4914900"/>
                <a:ext cx="152400" cy="130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1" p14:bwMode="auto">
            <p14:nvContentPartPr>
              <p14:cNvPr id="196" name="墨迹 195"/>
              <p14:cNvContentPartPr/>
              <p14:nvPr/>
            </p14:nvContentPartPr>
            <p14:xfrm>
              <a:off x="10826750" y="4883150"/>
              <a:ext cx="92075" cy="200025"/>
            </p14:xfrm>
          </p:contentPart>
        </mc:Choice>
        <mc:Fallback xmlns="">
          <p:pic>
            <p:nvPicPr>
              <p:cNvPr id="196" name="墨迹 195"/>
            </p:nvPicPr>
            <p:blipFill>
              <a:blip r:embed="rId342"/>
            </p:blipFill>
            <p:spPr>
              <a:xfrm>
                <a:off x="10826750" y="4883150"/>
                <a:ext cx="92075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3" p14:bwMode="auto">
            <p14:nvContentPartPr>
              <p14:cNvPr id="197" name="墨迹 196"/>
              <p14:cNvContentPartPr/>
              <p14:nvPr/>
            </p14:nvContentPartPr>
            <p14:xfrm>
              <a:off x="10922000" y="4899025"/>
              <a:ext cx="276225" cy="142875"/>
            </p14:xfrm>
          </p:contentPart>
        </mc:Choice>
        <mc:Fallback xmlns="">
          <p:pic>
            <p:nvPicPr>
              <p:cNvPr id="197" name="墨迹 196"/>
            </p:nvPicPr>
            <p:blipFill>
              <a:blip r:embed="rId344"/>
            </p:blipFill>
            <p:spPr>
              <a:xfrm>
                <a:off x="10922000" y="4899025"/>
                <a:ext cx="27622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5" p14:bwMode="auto">
            <p14:nvContentPartPr>
              <p14:cNvPr id="198" name="墨迹 197"/>
              <p14:cNvContentPartPr/>
              <p14:nvPr/>
            </p14:nvContentPartPr>
            <p14:xfrm>
              <a:off x="11258550" y="4854575"/>
              <a:ext cx="111125" cy="184150"/>
            </p14:xfrm>
          </p:contentPart>
        </mc:Choice>
        <mc:Fallback xmlns="">
          <p:pic>
            <p:nvPicPr>
              <p:cNvPr id="198" name="墨迹 197"/>
            </p:nvPicPr>
            <p:blipFill>
              <a:blip r:embed="rId346"/>
            </p:blipFill>
            <p:spPr>
              <a:xfrm>
                <a:off x="11258550" y="4854575"/>
                <a:ext cx="111125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7" p14:bwMode="auto">
            <p14:nvContentPartPr>
              <p14:cNvPr id="199" name="墨迹 198"/>
              <p14:cNvContentPartPr/>
              <p14:nvPr/>
            </p14:nvContentPartPr>
            <p14:xfrm>
              <a:off x="11226800" y="4854575"/>
              <a:ext cx="120650" cy="22225"/>
            </p14:xfrm>
          </p:contentPart>
        </mc:Choice>
        <mc:Fallback xmlns="">
          <p:pic>
            <p:nvPicPr>
              <p:cNvPr id="199" name="墨迹 198"/>
            </p:nvPicPr>
            <p:blipFill>
              <a:blip r:embed="rId348"/>
            </p:blipFill>
            <p:spPr>
              <a:xfrm>
                <a:off x="11226800" y="4854575"/>
                <a:ext cx="120650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9" p14:bwMode="auto">
            <p14:nvContentPartPr>
              <p14:cNvPr id="200" name="墨迹 199"/>
              <p14:cNvContentPartPr/>
              <p14:nvPr/>
            </p14:nvContentPartPr>
            <p14:xfrm>
              <a:off x="11239500" y="4889500"/>
              <a:ext cx="123825" cy="44450"/>
            </p14:xfrm>
          </p:contentPart>
        </mc:Choice>
        <mc:Fallback xmlns="">
          <p:pic>
            <p:nvPicPr>
              <p:cNvPr id="200" name="墨迹 199"/>
            </p:nvPicPr>
            <p:blipFill>
              <a:blip r:embed="rId350"/>
            </p:blipFill>
            <p:spPr>
              <a:xfrm>
                <a:off x="11239500" y="4889500"/>
                <a:ext cx="123825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1" p14:bwMode="auto">
            <p14:nvContentPartPr>
              <p14:cNvPr id="201" name="墨迹 200"/>
              <p14:cNvContentPartPr/>
              <p14:nvPr/>
            </p14:nvContentPartPr>
            <p14:xfrm>
              <a:off x="11407775" y="4737100"/>
              <a:ext cx="22225" cy="155575"/>
            </p14:xfrm>
          </p:contentPart>
        </mc:Choice>
        <mc:Fallback xmlns="">
          <p:pic>
            <p:nvPicPr>
              <p:cNvPr id="201" name="墨迹 200"/>
            </p:nvPicPr>
            <p:blipFill>
              <a:blip r:embed="rId352"/>
            </p:blipFill>
            <p:spPr>
              <a:xfrm>
                <a:off x="11407775" y="4737100"/>
                <a:ext cx="22225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3" p14:bwMode="auto">
            <p14:nvContentPartPr>
              <p14:cNvPr id="202" name="墨迹 201"/>
              <p14:cNvContentPartPr/>
              <p14:nvPr/>
            </p14:nvContentPartPr>
            <p14:xfrm>
              <a:off x="9664700" y="5337175"/>
              <a:ext cx="168275" cy="34925"/>
            </p14:xfrm>
          </p:contentPart>
        </mc:Choice>
        <mc:Fallback xmlns="">
          <p:pic>
            <p:nvPicPr>
              <p:cNvPr id="202" name="墨迹 201"/>
            </p:nvPicPr>
            <p:blipFill>
              <a:blip r:embed="rId354"/>
            </p:blipFill>
            <p:spPr>
              <a:xfrm>
                <a:off x="9664700" y="5337175"/>
                <a:ext cx="168275" cy="34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5" p14:bwMode="auto">
            <p14:nvContentPartPr>
              <p14:cNvPr id="203" name="墨迹 202"/>
              <p14:cNvContentPartPr/>
              <p14:nvPr/>
            </p14:nvContentPartPr>
            <p14:xfrm>
              <a:off x="9680575" y="5372100"/>
              <a:ext cx="158750" cy="28575"/>
            </p14:xfrm>
          </p:contentPart>
        </mc:Choice>
        <mc:Fallback xmlns="">
          <p:pic>
            <p:nvPicPr>
              <p:cNvPr id="203" name="墨迹 202"/>
            </p:nvPicPr>
            <p:blipFill>
              <a:blip r:embed="rId356"/>
            </p:blipFill>
            <p:spPr>
              <a:xfrm>
                <a:off x="9680575" y="5372100"/>
                <a:ext cx="158750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7" p14:bwMode="auto">
            <p14:nvContentPartPr>
              <p14:cNvPr id="204" name="墨迹 203"/>
              <p14:cNvContentPartPr/>
              <p14:nvPr/>
            </p14:nvContentPartPr>
            <p14:xfrm>
              <a:off x="9804400" y="5238750"/>
              <a:ext cx="117475" cy="228600"/>
            </p14:xfrm>
          </p:contentPart>
        </mc:Choice>
        <mc:Fallback xmlns="">
          <p:pic>
            <p:nvPicPr>
              <p:cNvPr id="204" name="墨迹 203"/>
            </p:nvPicPr>
            <p:blipFill>
              <a:blip r:embed="rId358"/>
            </p:blipFill>
            <p:spPr>
              <a:xfrm>
                <a:off x="9804400" y="5238750"/>
                <a:ext cx="117475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9" p14:bwMode="auto">
            <p14:nvContentPartPr>
              <p14:cNvPr id="205" name="墨迹 204"/>
              <p14:cNvContentPartPr/>
              <p14:nvPr/>
            </p14:nvContentPartPr>
            <p14:xfrm>
              <a:off x="10017125" y="5362575"/>
              <a:ext cx="111125" cy="117475"/>
            </p14:xfrm>
          </p:contentPart>
        </mc:Choice>
        <mc:Fallback xmlns="">
          <p:pic>
            <p:nvPicPr>
              <p:cNvPr id="205" name="墨迹 204"/>
            </p:nvPicPr>
            <p:blipFill>
              <a:blip r:embed="rId360"/>
            </p:blipFill>
            <p:spPr>
              <a:xfrm>
                <a:off x="10017125" y="5362575"/>
                <a:ext cx="111125" cy="117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1" p14:bwMode="auto">
            <p14:nvContentPartPr>
              <p14:cNvPr id="206" name="墨迹 205"/>
              <p14:cNvContentPartPr/>
              <p14:nvPr/>
            </p14:nvContentPartPr>
            <p14:xfrm>
              <a:off x="10179050" y="5381625"/>
              <a:ext cx="3175" cy="101600"/>
            </p14:xfrm>
          </p:contentPart>
        </mc:Choice>
        <mc:Fallback xmlns="">
          <p:pic>
            <p:nvPicPr>
              <p:cNvPr id="206" name="墨迹 205"/>
            </p:nvPicPr>
            <p:blipFill>
              <a:blip r:embed="rId362"/>
            </p:blipFill>
            <p:spPr>
              <a:xfrm>
                <a:off x="10179050" y="5381625"/>
                <a:ext cx="3175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3" p14:bwMode="auto">
            <p14:nvContentPartPr>
              <p14:cNvPr id="207" name="墨迹 206"/>
              <p14:cNvContentPartPr/>
              <p14:nvPr/>
            </p14:nvContentPartPr>
            <p14:xfrm>
              <a:off x="10179050" y="5251450"/>
              <a:ext cx="28575" cy="98425"/>
            </p14:xfrm>
          </p:contentPart>
        </mc:Choice>
        <mc:Fallback xmlns="">
          <p:pic>
            <p:nvPicPr>
              <p:cNvPr id="207" name="墨迹 206"/>
            </p:nvPicPr>
            <p:blipFill>
              <a:blip r:embed="rId364"/>
            </p:blipFill>
            <p:spPr>
              <a:xfrm>
                <a:off x="10179050" y="5251450"/>
                <a:ext cx="28575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5" p14:bwMode="auto">
            <p14:nvContentPartPr>
              <p14:cNvPr id="208" name="墨迹 207"/>
              <p14:cNvContentPartPr/>
              <p14:nvPr/>
            </p14:nvContentPartPr>
            <p14:xfrm>
              <a:off x="10267950" y="5286375"/>
              <a:ext cx="76200" cy="155575"/>
            </p14:xfrm>
          </p:contentPart>
        </mc:Choice>
        <mc:Fallback xmlns="">
          <p:pic>
            <p:nvPicPr>
              <p:cNvPr id="208" name="墨迹 207"/>
            </p:nvPicPr>
            <p:blipFill>
              <a:blip r:embed="rId366"/>
            </p:blipFill>
            <p:spPr>
              <a:xfrm>
                <a:off x="10267950" y="5286375"/>
                <a:ext cx="76200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7" p14:bwMode="auto">
            <p14:nvContentPartPr>
              <p14:cNvPr id="209" name="墨迹 208"/>
              <p14:cNvContentPartPr/>
              <p14:nvPr/>
            </p14:nvContentPartPr>
            <p14:xfrm>
              <a:off x="10201275" y="5343525"/>
              <a:ext cx="146050" cy="38100"/>
            </p14:xfrm>
          </p:contentPart>
        </mc:Choice>
        <mc:Fallback xmlns="">
          <p:pic>
            <p:nvPicPr>
              <p:cNvPr id="209" name="墨迹 208"/>
            </p:nvPicPr>
            <p:blipFill>
              <a:blip r:embed="rId368"/>
            </p:blipFill>
            <p:spPr>
              <a:xfrm>
                <a:off x="10201275" y="5343525"/>
                <a:ext cx="14605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9" p14:bwMode="auto">
            <p14:nvContentPartPr>
              <p14:cNvPr id="210" name="墨迹 209"/>
              <p14:cNvContentPartPr/>
              <p14:nvPr/>
            </p14:nvContentPartPr>
            <p14:xfrm>
              <a:off x="10356850" y="5200650"/>
              <a:ext cx="85725" cy="288925"/>
            </p14:xfrm>
          </p:contentPart>
        </mc:Choice>
        <mc:Fallback xmlns="">
          <p:pic>
            <p:nvPicPr>
              <p:cNvPr id="210" name="墨迹 209"/>
            </p:nvPicPr>
            <p:blipFill>
              <a:blip r:embed="rId370"/>
            </p:blipFill>
            <p:spPr>
              <a:xfrm>
                <a:off x="10356850" y="5200650"/>
                <a:ext cx="85725" cy="288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1" p14:bwMode="auto">
            <p14:nvContentPartPr>
              <p14:cNvPr id="211" name="墨迹 210"/>
              <p14:cNvContentPartPr/>
              <p14:nvPr/>
            </p14:nvContentPartPr>
            <p14:xfrm>
              <a:off x="10737850" y="5219700"/>
              <a:ext cx="149225" cy="76200"/>
            </p14:xfrm>
          </p:contentPart>
        </mc:Choice>
        <mc:Fallback xmlns="">
          <p:pic>
            <p:nvPicPr>
              <p:cNvPr id="211" name="墨迹 210"/>
            </p:nvPicPr>
            <p:blipFill>
              <a:blip r:embed="rId372"/>
            </p:blipFill>
            <p:spPr>
              <a:xfrm>
                <a:off x="10737850" y="5219700"/>
                <a:ext cx="149225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3" p14:bwMode="auto">
            <p14:nvContentPartPr>
              <p14:cNvPr id="212" name="墨迹 211"/>
              <p14:cNvContentPartPr/>
              <p14:nvPr/>
            </p14:nvContentPartPr>
            <p14:xfrm>
              <a:off x="10795000" y="5200650"/>
              <a:ext cx="9525" cy="193675"/>
            </p14:xfrm>
          </p:contentPart>
        </mc:Choice>
        <mc:Fallback xmlns="">
          <p:pic>
            <p:nvPicPr>
              <p:cNvPr id="212" name="墨迹 211"/>
            </p:nvPicPr>
            <p:blipFill>
              <a:blip r:embed="rId374"/>
            </p:blipFill>
            <p:spPr>
              <a:xfrm>
                <a:off x="10795000" y="5200650"/>
                <a:ext cx="9525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5" p14:bwMode="auto">
            <p14:nvContentPartPr>
              <p14:cNvPr id="213" name="墨迹 212"/>
              <p14:cNvContentPartPr/>
              <p14:nvPr/>
            </p14:nvContentPartPr>
            <p14:xfrm>
              <a:off x="11058525" y="5286375"/>
              <a:ext cx="73025" cy="107950"/>
            </p14:xfrm>
          </p:contentPart>
        </mc:Choice>
        <mc:Fallback xmlns="">
          <p:pic>
            <p:nvPicPr>
              <p:cNvPr id="213" name="墨迹 212"/>
            </p:nvPicPr>
            <p:blipFill>
              <a:blip r:embed="rId376"/>
            </p:blipFill>
            <p:spPr>
              <a:xfrm>
                <a:off x="11058525" y="5286375"/>
                <a:ext cx="73025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7" p14:bwMode="auto">
            <p14:nvContentPartPr>
              <p14:cNvPr id="214" name="墨迹 213"/>
              <p14:cNvContentPartPr/>
              <p14:nvPr/>
            </p14:nvContentPartPr>
            <p14:xfrm>
              <a:off x="11141075" y="5140325"/>
              <a:ext cx="123825" cy="228600"/>
            </p14:xfrm>
          </p:contentPart>
        </mc:Choice>
        <mc:Fallback xmlns="">
          <p:pic>
            <p:nvPicPr>
              <p:cNvPr id="214" name="墨迹 213"/>
            </p:nvPicPr>
            <p:blipFill>
              <a:blip r:embed="rId378"/>
            </p:blipFill>
            <p:spPr>
              <a:xfrm>
                <a:off x="11141075" y="5140325"/>
                <a:ext cx="123825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9" p14:bwMode="auto">
            <p14:nvContentPartPr>
              <p14:cNvPr id="215" name="墨迹 214"/>
              <p14:cNvContentPartPr/>
              <p14:nvPr/>
            </p14:nvContentPartPr>
            <p14:xfrm>
              <a:off x="11404600" y="5140325"/>
              <a:ext cx="66675" cy="219075"/>
            </p14:xfrm>
          </p:contentPart>
        </mc:Choice>
        <mc:Fallback xmlns="">
          <p:pic>
            <p:nvPicPr>
              <p:cNvPr id="215" name="墨迹 214"/>
            </p:nvPicPr>
            <p:blipFill>
              <a:blip r:embed="rId380"/>
            </p:blipFill>
            <p:spPr>
              <a:xfrm>
                <a:off x="11404600" y="5140325"/>
                <a:ext cx="66675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1" p14:bwMode="auto">
            <p14:nvContentPartPr>
              <p14:cNvPr id="216" name="墨迹 215"/>
              <p14:cNvContentPartPr/>
              <p14:nvPr/>
            </p14:nvContentPartPr>
            <p14:xfrm>
              <a:off x="11490325" y="5226050"/>
              <a:ext cx="111125" cy="212725"/>
            </p14:xfrm>
          </p:contentPart>
        </mc:Choice>
        <mc:Fallback xmlns="">
          <p:pic>
            <p:nvPicPr>
              <p:cNvPr id="216" name="墨迹 215"/>
            </p:nvPicPr>
            <p:blipFill>
              <a:blip r:embed="rId382"/>
            </p:blipFill>
            <p:spPr>
              <a:xfrm>
                <a:off x="11490325" y="5226050"/>
                <a:ext cx="111125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3" p14:bwMode="auto">
            <p14:nvContentPartPr>
              <p14:cNvPr id="217" name="墨迹 216"/>
              <p14:cNvContentPartPr/>
              <p14:nvPr/>
            </p14:nvContentPartPr>
            <p14:xfrm>
              <a:off x="11588750" y="5207000"/>
              <a:ext cx="203200" cy="244475"/>
            </p14:xfrm>
          </p:contentPart>
        </mc:Choice>
        <mc:Fallback xmlns="">
          <p:pic>
            <p:nvPicPr>
              <p:cNvPr id="217" name="墨迹 216"/>
            </p:nvPicPr>
            <p:blipFill>
              <a:blip r:embed="rId384"/>
            </p:blipFill>
            <p:spPr>
              <a:xfrm>
                <a:off x="11588750" y="5207000"/>
                <a:ext cx="203200" cy="244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5" p14:bwMode="auto">
            <p14:nvContentPartPr>
              <p14:cNvPr id="218" name="墨迹 217"/>
              <p14:cNvContentPartPr/>
              <p14:nvPr/>
            </p14:nvContentPartPr>
            <p14:xfrm>
              <a:off x="1689100" y="3403600"/>
              <a:ext cx="200025" cy="298450"/>
            </p14:xfrm>
          </p:contentPart>
        </mc:Choice>
        <mc:Fallback xmlns="">
          <p:pic>
            <p:nvPicPr>
              <p:cNvPr id="218" name="墨迹 217"/>
            </p:nvPicPr>
            <p:blipFill>
              <a:blip r:embed="rId386"/>
            </p:blipFill>
            <p:spPr>
              <a:xfrm>
                <a:off x="1689100" y="3403600"/>
                <a:ext cx="200025" cy="298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7" p14:bwMode="auto">
            <p14:nvContentPartPr>
              <p14:cNvPr id="219" name="墨迹 218"/>
              <p14:cNvContentPartPr/>
              <p14:nvPr/>
            </p14:nvContentPartPr>
            <p14:xfrm>
              <a:off x="9864725" y="3762375"/>
              <a:ext cx="215900" cy="180975"/>
            </p14:xfrm>
          </p:contentPart>
        </mc:Choice>
        <mc:Fallback xmlns="">
          <p:pic>
            <p:nvPicPr>
              <p:cNvPr id="219" name="墨迹 218"/>
            </p:nvPicPr>
            <p:blipFill>
              <a:blip r:embed="rId388"/>
            </p:blipFill>
            <p:spPr>
              <a:xfrm>
                <a:off x="9864725" y="3762375"/>
                <a:ext cx="215900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9" p14:bwMode="auto">
            <p14:nvContentPartPr>
              <p14:cNvPr id="220" name="墨迹 219"/>
              <p14:cNvContentPartPr/>
              <p14:nvPr/>
            </p14:nvContentPartPr>
            <p14:xfrm>
              <a:off x="10175875" y="3867150"/>
              <a:ext cx="152400" cy="6350"/>
            </p14:xfrm>
          </p:contentPart>
        </mc:Choice>
        <mc:Fallback xmlns="">
          <p:pic>
            <p:nvPicPr>
              <p:cNvPr id="220" name="墨迹 219"/>
            </p:nvPicPr>
            <p:blipFill>
              <a:blip r:embed="rId390"/>
            </p:blipFill>
            <p:spPr>
              <a:xfrm>
                <a:off x="10175875" y="3867150"/>
                <a:ext cx="15240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1" p14:bwMode="auto">
            <p14:nvContentPartPr>
              <p14:cNvPr id="221" name="墨迹 220"/>
              <p14:cNvContentPartPr/>
              <p14:nvPr/>
            </p14:nvContentPartPr>
            <p14:xfrm>
              <a:off x="10201275" y="3873500"/>
              <a:ext cx="34925" cy="234950"/>
            </p14:xfrm>
          </p:contentPart>
        </mc:Choice>
        <mc:Fallback xmlns="">
          <p:pic>
            <p:nvPicPr>
              <p:cNvPr id="221" name="墨迹 220"/>
            </p:nvPicPr>
            <p:blipFill>
              <a:blip r:embed="rId392"/>
            </p:blipFill>
            <p:spPr>
              <a:xfrm>
                <a:off x="10201275" y="3873500"/>
                <a:ext cx="34925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3" p14:bwMode="auto">
            <p14:nvContentPartPr>
              <p14:cNvPr id="222" name="墨迹 221"/>
              <p14:cNvContentPartPr/>
              <p14:nvPr/>
            </p14:nvContentPartPr>
            <p14:xfrm>
              <a:off x="10309225" y="3746500"/>
              <a:ext cx="69850" cy="149225"/>
            </p14:xfrm>
          </p:contentPart>
        </mc:Choice>
        <mc:Fallback xmlns="">
          <p:pic>
            <p:nvPicPr>
              <p:cNvPr id="222" name="墨迹 221"/>
            </p:nvPicPr>
            <p:blipFill>
              <a:blip r:embed="rId394"/>
            </p:blipFill>
            <p:spPr>
              <a:xfrm>
                <a:off x="10309225" y="3746500"/>
                <a:ext cx="69850" cy="149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5" p14:bwMode="auto">
            <p14:nvContentPartPr>
              <p14:cNvPr id="223" name="墨迹 222"/>
              <p14:cNvContentPartPr/>
              <p14:nvPr/>
            </p14:nvContentPartPr>
            <p14:xfrm>
              <a:off x="10375900" y="3937000"/>
              <a:ext cx="127000" cy="25400"/>
            </p14:xfrm>
          </p:contentPart>
        </mc:Choice>
        <mc:Fallback xmlns="">
          <p:pic>
            <p:nvPicPr>
              <p:cNvPr id="223" name="墨迹 222"/>
            </p:nvPicPr>
            <p:blipFill>
              <a:blip r:embed="rId396"/>
            </p:blipFill>
            <p:spPr>
              <a:xfrm>
                <a:off x="10375900" y="3937000"/>
                <a:ext cx="12700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7" p14:bwMode="auto">
            <p14:nvContentPartPr>
              <p14:cNvPr id="224" name="墨迹 223"/>
              <p14:cNvContentPartPr/>
              <p14:nvPr/>
            </p14:nvContentPartPr>
            <p14:xfrm>
              <a:off x="10420350" y="3873500"/>
              <a:ext cx="12700" cy="155575"/>
            </p14:xfrm>
          </p:contentPart>
        </mc:Choice>
        <mc:Fallback xmlns="">
          <p:pic>
            <p:nvPicPr>
              <p:cNvPr id="224" name="墨迹 223"/>
            </p:nvPicPr>
            <p:blipFill>
              <a:blip r:embed="rId398"/>
            </p:blipFill>
            <p:spPr>
              <a:xfrm>
                <a:off x="10420350" y="3873500"/>
                <a:ext cx="12700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9" p14:bwMode="auto">
            <p14:nvContentPartPr>
              <p14:cNvPr id="225" name="墨迹 224"/>
              <p14:cNvContentPartPr/>
              <p14:nvPr/>
            </p14:nvContentPartPr>
            <p14:xfrm>
              <a:off x="10048875" y="4060825"/>
              <a:ext cx="501650" cy="76200"/>
            </p14:xfrm>
          </p:contentPart>
        </mc:Choice>
        <mc:Fallback xmlns="">
          <p:pic>
            <p:nvPicPr>
              <p:cNvPr id="225" name="墨迹 224"/>
            </p:nvPicPr>
            <p:blipFill>
              <a:blip r:embed="rId400"/>
            </p:blipFill>
            <p:spPr>
              <a:xfrm>
                <a:off x="10048875" y="4060825"/>
                <a:ext cx="50165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1" p14:bwMode="auto">
            <p14:nvContentPartPr>
              <p14:cNvPr id="226" name="墨迹 225"/>
              <p14:cNvContentPartPr/>
              <p14:nvPr/>
            </p14:nvContentPartPr>
            <p14:xfrm>
              <a:off x="10029825" y="3714750"/>
              <a:ext cx="533400" cy="349250"/>
            </p14:xfrm>
          </p:contentPart>
        </mc:Choice>
        <mc:Fallback xmlns="">
          <p:pic>
            <p:nvPicPr>
              <p:cNvPr id="226" name="墨迹 225"/>
            </p:nvPicPr>
            <p:blipFill>
              <a:blip r:embed="rId402"/>
            </p:blipFill>
            <p:spPr>
              <a:xfrm>
                <a:off x="10029825" y="3714750"/>
                <a:ext cx="533400" cy="349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3" p14:bwMode="auto">
            <p14:nvContentPartPr>
              <p14:cNvPr id="227" name="墨迹 226"/>
              <p14:cNvContentPartPr/>
              <p14:nvPr/>
            </p14:nvContentPartPr>
            <p14:xfrm>
              <a:off x="10601325" y="3667125"/>
              <a:ext cx="247650" cy="361950"/>
            </p14:xfrm>
          </p:contentPart>
        </mc:Choice>
        <mc:Fallback xmlns="">
          <p:pic>
            <p:nvPicPr>
              <p:cNvPr id="227" name="墨迹 226"/>
            </p:nvPicPr>
            <p:blipFill>
              <a:blip r:embed="rId404"/>
            </p:blipFill>
            <p:spPr>
              <a:xfrm>
                <a:off x="10601325" y="3667125"/>
                <a:ext cx="247650" cy="361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5" p14:bwMode="auto">
            <p14:nvContentPartPr>
              <p14:cNvPr id="228" name="墨迹 227"/>
              <p14:cNvContentPartPr/>
              <p14:nvPr/>
            </p14:nvContentPartPr>
            <p14:xfrm>
              <a:off x="10922000" y="3717925"/>
              <a:ext cx="139700" cy="15875"/>
            </p14:xfrm>
          </p:contentPart>
        </mc:Choice>
        <mc:Fallback xmlns="">
          <p:pic>
            <p:nvPicPr>
              <p:cNvPr id="228" name="墨迹 227"/>
            </p:nvPicPr>
            <p:blipFill>
              <a:blip r:embed="rId406"/>
            </p:blipFill>
            <p:spPr>
              <a:xfrm>
                <a:off x="10922000" y="3717925"/>
                <a:ext cx="139700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7" p14:bwMode="auto">
            <p14:nvContentPartPr>
              <p14:cNvPr id="229" name="墨迹 228"/>
              <p14:cNvContentPartPr/>
              <p14:nvPr/>
            </p14:nvContentPartPr>
            <p14:xfrm>
              <a:off x="10963275" y="3667125"/>
              <a:ext cx="22225" cy="206375"/>
            </p14:xfrm>
          </p:contentPart>
        </mc:Choice>
        <mc:Fallback xmlns="">
          <p:pic>
            <p:nvPicPr>
              <p:cNvPr id="229" name="墨迹 228"/>
            </p:nvPicPr>
            <p:blipFill>
              <a:blip r:embed="rId408"/>
            </p:blipFill>
            <p:spPr>
              <a:xfrm>
                <a:off x="10963275" y="3667125"/>
                <a:ext cx="22225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9" p14:bwMode="auto">
            <p14:nvContentPartPr>
              <p14:cNvPr id="230" name="墨迹 229"/>
              <p14:cNvContentPartPr/>
              <p14:nvPr/>
            </p14:nvContentPartPr>
            <p14:xfrm>
              <a:off x="10893425" y="3632200"/>
              <a:ext cx="6350" cy="360"/>
            </p14:xfrm>
          </p:contentPart>
        </mc:Choice>
        <mc:Fallback xmlns="">
          <p:pic>
            <p:nvPicPr>
              <p:cNvPr id="230" name="墨迹 229"/>
            </p:nvPicPr>
            <p:blipFill>
              <a:blip r:embed="rId103"/>
            </p:blipFill>
            <p:spPr>
              <a:xfrm>
                <a:off x="10893425" y="363220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0" p14:bwMode="auto">
            <p14:nvContentPartPr>
              <p14:cNvPr id="231" name="墨迹 230"/>
              <p14:cNvContentPartPr/>
              <p14:nvPr/>
            </p14:nvContentPartPr>
            <p14:xfrm>
              <a:off x="10890250" y="3632200"/>
              <a:ext cx="6350" cy="53975"/>
            </p14:xfrm>
          </p:contentPart>
        </mc:Choice>
        <mc:Fallback xmlns="">
          <p:pic>
            <p:nvPicPr>
              <p:cNvPr id="231" name="墨迹 230"/>
            </p:nvPicPr>
            <p:blipFill>
              <a:blip r:embed="rId411"/>
            </p:blipFill>
            <p:spPr>
              <a:xfrm>
                <a:off x="10890250" y="3632200"/>
                <a:ext cx="6350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2" p14:bwMode="auto">
            <p14:nvContentPartPr>
              <p14:cNvPr id="232" name="墨迹 231"/>
              <p14:cNvContentPartPr/>
              <p14:nvPr/>
            </p14:nvContentPartPr>
            <p14:xfrm>
              <a:off x="11036300" y="3571875"/>
              <a:ext cx="12700" cy="92075"/>
            </p14:xfrm>
          </p:contentPart>
        </mc:Choice>
        <mc:Fallback xmlns="">
          <p:pic>
            <p:nvPicPr>
              <p:cNvPr id="232" name="墨迹 231"/>
            </p:nvPicPr>
            <p:blipFill>
              <a:blip r:embed="rId413"/>
            </p:blipFill>
            <p:spPr>
              <a:xfrm>
                <a:off x="11036300" y="3571875"/>
                <a:ext cx="12700" cy="92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4" p14:bwMode="auto">
            <p14:nvContentPartPr>
              <p14:cNvPr id="233" name="墨迹 232"/>
              <p14:cNvContentPartPr/>
              <p14:nvPr/>
            </p14:nvContentPartPr>
            <p14:xfrm>
              <a:off x="11172825" y="3679825"/>
              <a:ext cx="98425" cy="9525"/>
            </p14:xfrm>
          </p:contentPart>
        </mc:Choice>
        <mc:Fallback xmlns="">
          <p:pic>
            <p:nvPicPr>
              <p:cNvPr id="233" name="墨迹 232"/>
            </p:nvPicPr>
            <p:blipFill>
              <a:blip r:embed="rId415"/>
            </p:blipFill>
            <p:spPr>
              <a:xfrm>
                <a:off x="11172825" y="3679825"/>
                <a:ext cx="98425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6" p14:bwMode="auto">
            <p14:nvContentPartPr>
              <p14:cNvPr id="234" name="墨迹 233"/>
              <p14:cNvContentPartPr/>
              <p14:nvPr/>
            </p14:nvContentPartPr>
            <p14:xfrm>
              <a:off x="11204575" y="3549650"/>
              <a:ext cx="44450" cy="314325"/>
            </p14:xfrm>
          </p:contentPart>
        </mc:Choice>
        <mc:Fallback xmlns="">
          <p:pic>
            <p:nvPicPr>
              <p:cNvPr id="234" name="墨迹 233"/>
            </p:nvPicPr>
            <p:blipFill>
              <a:blip r:embed="rId417"/>
            </p:blipFill>
            <p:spPr>
              <a:xfrm>
                <a:off x="11204575" y="3549650"/>
                <a:ext cx="44450" cy="314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8" p14:bwMode="auto">
            <p14:nvContentPartPr>
              <p14:cNvPr id="235" name="墨迹 234"/>
              <p14:cNvContentPartPr/>
              <p14:nvPr/>
            </p14:nvContentPartPr>
            <p14:xfrm>
              <a:off x="11280775" y="3543300"/>
              <a:ext cx="92075" cy="276225"/>
            </p14:xfrm>
          </p:contentPart>
        </mc:Choice>
        <mc:Fallback xmlns="">
          <p:pic>
            <p:nvPicPr>
              <p:cNvPr id="235" name="墨迹 234"/>
            </p:nvPicPr>
            <p:blipFill>
              <a:blip r:embed="rId419"/>
            </p:blipFill>
            <p:spPr>
              <a:xfrm>
                <a:off x="11280775" y="3543300"/>
                <a:ext cx="92075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0" p14:bwMode="auto">
            <p14:nvContentPartPr>
              <p14:cNvPr id="236" name="墨迹 235"/>
              <p14:cNvContentPartPr/>
              <p14:nvPr/>
            </p14:nvContentPartPr>
            <p14:xfrm>
              <a:off x="11398250" y="3502025"/>
              <a:ext cx="38100" cy="311150"/>
            </p14:xfrm>
          </p:contentPart>
        </mc:Choice>
        <mc:Fallback xmlns="">
          <p:pic>
            <p:nvPicPr>
              <p:cNvPr id="236" name="墨迹 235"/>
            </p:nvPicPr>
            <p:blipFill>
              <a:blip r:embed="rId421"/>
            </p:blipFill>
            <p:spPr>
              <a:xfrm>
                <a:off x="11398250" y="3502025"/>
                <a:ext cx="38100" cy="311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2" p14:bwMode="auto">
            <p14:nvContentPartPr>
              <p14:cNvPr id="237" name="墨迹 236"/>
              <p14:cNvContentPartPr/>
              <p14:nvPr/>
            </p14:nvContentPartPr>
            <p14:xfrm>
              <a:off x="11452225" y="3486150"/>
              <a:ext cx="47625" cy="349250"/>
            </p14:xfrm>
          </p:contentPart>
        </mc:Choice>
        <mc:Fallback xmlns="">
          <p:pic>
            <p:nvPicPr>
              <p:cNvPr id="237" name="墨迹 236"/>
            </p:nvPicPr>
            <p:blipFill>
              <a:blip r:embed="rId423"/>
            </p:blipFill>
            <p:spPr>
              <a:xfrm>
                <a:off x="11452225" y="3486150"/>
                <a:ext cx="47625" cy="349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4" p14:bwMode="auto">
            <p14:nvContentPartPr>
              <p14:cNvPr id="238" name="墨迹 237"/>
              <p14:cNvContentPartPr/>
              <p14:nvPr/>
            </p14:nvContentPartPr>
            <p14:xfrm>
              <a:off x="11522075" y="3629025"/>
              <a:ext cx="250825" cy="136525"/>
            </p14:xfrm>
          </p:contentPart>
        </mc:Choice>
        <mc:Fallback xmlns="">
          <p:pic>
            <p:nvPicPr>
              <p:cNvPr id="238" name="墨迹 237"/>
            </p:nvPicPr>
            <p:blipFill>
              <a:blip r:embed="rId425"/>
            </p:blipFill>
            <p:spPr>
              <a:xfrm>
                <a:off x="11522075" y="3629025"/>
                <a:ext cx="250825" cy="136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6" p14:bwMode="auto">
            <p14:nvContentPartPr>
              <p14:cNvPr id="239" name="墨迹 238"/>
              <p14:cNvContentPartPr/>
              <p14:nvPr/>
            </p14:nvContentPartPr>
            <p14:xfrm>
              <a:off x="11274425" y="4025900"/>
              <a:ext cx="177800" cy="19050"/>
            </p14:xfrm>
          </p:contentPart>
        </mc:Choice>
        <mc:Fallback xmlns="">
          <p:pic>
            <p:nvPicPr>
              <p:cNvPr id="239" name="墨迹 238"/>
            </p:nvPicPr>
            <p:blipFill>
              <a:blip r:embed="rId427"/>
            </p:blipFill>
            <p:spPr>
              <a:xfrm>
                <a:off x="11274425" y="4025900"/>
                <a:ext cx="17780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8" p14:bwMode="auto">
            <p14:nvContentPartPr>
              <p14:cNvPr id="240" name="墨迹 239"/>
              <p14:cNvContentPartPr/>
              <p14:nvPr/>
            </p14:nvContentPartPr>
            <p14:xfrm>
              <a:off x="11366500" y="4057650"/>
              <a:ext cx="34925" cy="165100"/>
            </p14:xfrm>
          </p:contentPart>
        </mc:Choice>
        <mc:Fallback xmlns="">
          <p:pic>
            <p:nvPicPr>
              <p:cNvPr id="240" name="墨迹 239"/>
            </p:nvPicPr>
            <p:blipFill>
              <a:blip r:embed="rId429"/>
            </p:blipFill>
            <p:spPr>
              <a:xfrm>
                <a:off x="11366500" y="4057650"/>
                <a:ext cx="34925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0" p14:bwMode="auto">
            <p14:nvContentPartPr>
              <p14:cNvPr id="241" name="墨迹 240"/>
              <p14:cNvContentPartPr/>
              <p14:nvPr/>
            </p14:nvContentPartPr>
            <p14:xfrm>
              <a:off x="11518900" y="3867150"/>
              <a:ext cx="19050" cy="136525"/>
            </p14:xfrm>
          </p:contentPart>
        </mc:Choice>
        <mc:Fallback xmlns="">
          <p:pic>
            <p:nvPicPr>
              <p:cNvPr id="241" name="墨迹 240"/>
            </p:nvPicPr>
            <p:blipFill>
              <a:blip r:embed="rId431"/>
            </p:blipFill>
            <p:spPr>
              <a:xfrm>
                <a:off x="11518900" y="3867150"/>
                <a:ext cx="19050" cy="136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2" p14:bwMode="auto">
            <p14:nvContentPartPr>
              <p14:cNvPr id="242" name="墨迹 241"/>
              <p14:cNvContentPartPr/>
              <p14:nvPr/>
            </p14:nvContentPartPr>
            <p14:xfrm>
              <a:off x="7804150" y="3619500"/>
              <a:ext cx="225425" cy="168275"/>
            </p14:xfrm>
          </p:contentPart>
        </mc:Choice>
        <mc:Fallback xmlns="">
          <p:pic>
            <p:nvPicPr>
              <p:cNvPr id="242" name="墨迹 241"/>
            </p:nvPicPr>
            <p:blipFill>
              <a:blip r:embed="rId433"/>
            </p:blipFill>
            <p:spPr>
              <a:xfrm>
                <a:off x="7804150" y="3619500"/>
                <a:ext cx="225425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4" p14:bwMode="auto">
            <p14:nvContentPartPr>
              <p14:cNvPr id="243" name="墨迹 242"/>
              <p14:cNvContentPartPr/>
              <p14:nvPr/>
            </p14:nvContentPartPr>
            <p14:xfrm>
              <a:off x="6985000" y="5022850"/>
              <a:ext cx="6350" cy="360"/>
            </p14:xfrm>
          </p:contentPart>
        </mc:Choice>
        <mc:Fallback xmlns="">
          <p:pic>
            <p:nvPicPr>
              <p:cNvPr id="243" name="墨迹 242"/>
            </p:nvPicPr>
            <p:blipFill>
              <a:blip r:embed="rId103"/>
            </p:blipFill>
            <p:spPr>
              <a:xfrm>
                <a:off x="6985000" y="50228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5" p14:bwMode="auto">
            <p14:nvContentPartPr>
              <p14:cNvPr id="244" name="墨迹 243"/>
              <p14:cNvContentPartPr/>
              <p14:nvPr/>
            </p14:nvContentPartPr>
            <p14:xfrm>
              <a:off x="6978650" y="5022850"/>
              <a:ext cx="9525" cy="360"/>
            </p14:xfrm>
          </p:contentPart>
        </mc:Choice>
        <mc:Fallback xmlns="">
          <p:pic>
            <p:nvPicPr>
              <p:cNvPr id="244" name="墨迹 243"/>
            </p:nvPicPr>
            <p:blipFill>
              <a:blip r:embed="rId436"/>
            </p:blipFill>
            <p:spPr>
              <a:xfrm>
                <a:off x="6978650" y="5022850"/>
                <a:ext cx="9525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7" p14:bwMode="auto">
            <p14:nvContentPartPr>
              <p14:cNvPr id="245" name="墨迹 244"/>
              <p14:cNvContentPartPr/>
              <p14:nvPr/>
            </p14:nvContentPartPr>
            <p14:xfrm>
              <a:off x="7099300" y="4518025"/>
              <a:ext cx="561975" cy="708025"/>
            </p14:xfrm>
          </p:contentPart>
        </mc:Choice>
        <mc:Fallback xmlns="">
          <p:pic>
            <p:nvPicPr>
              <p:cNvPr id="245" name="墨迹 244"/>
            </p:nvPicPr>
            <p:blipFill>
              <a:blip r:embed="rId438"/>
            </p:blipFill>
            <p:spPr>
              <a:xfrm>
                <a:off x="7099300" y="4518025"/>
                <a:ext cx="561975" cy="708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9" p14:bwMode="auto">
            <p14:nvContentPartPr>
              <p14:cNvPr id="246" name="墨迹 245"/>
              <p14:cNvContentPartPr/>
              <p14:nvPr/>
            </p14:nvContentPartPr>
            <p14:xfrm>
              <a:off x="6651625" y="5238750"/>
              <a:ext cx="288925" cy="292100"/>
            </p14:xfrm>
          </p:contentPart>
        </mc:Choice>
        <mc:Fallback xmlns="">
          <p:pic>
            <p:nvPicPr>
              <p:cNvPr id="246" name="墨迹 245"/>
            </p:nvPicPr>
            <p:blipFill>
              <a:blip r:embed="rId440"/>
            </p:blipFill>
            <p:spPr>
              <a:xfrm>
                <a:off x="6651625" y="5238750"/>
                <a:ext cx="288925" cy="292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1" p14:bwMode="auto">
            <p14:nvContentPartPr>
              <p14:cNvPr id="247" name="墨迹 246"/>
              <p14:cNvContentPartPr/>
              <p14:nvPr/>
            </p14:nvContentPartPr>
            <p14:xfrm>
              <a:off x="6007100" y="5667375"/>
              <a:ext cx="133350" cy="285750"/>
            </p14:xfrm>
          </p:contentPart>
        </mc:Choice>
        <mc:Fallback xmlns="">
          <p:pic>
            <p:nvPicPr>
              <p:cNvPr id="247" name="墨迹 246"/>
            </p:nvPicPr>
            <p:blipFill>
              <a:blip r:embed="rId442"/>
            </p:blipFill>
            <p:spPr>
              <a:xfrm>
                <a:off x="6007100" y="5667375"/>
                <a:ext cx="133350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3" p14:bwMode="auto">
            <p14:nvContentPartPr>
              <p14:cNvPr id="248" name="墨迹 247"/>
              <p14:cNvContentPartPr/>
              <p14:nvPr/>
            </p14:nvContentPartPr>
            <p14:xfrm>
              <a:off x="6213475" y="5619750"/>
              <a:ext cx="193675" cy="66675"/>
            </p14:xfrm>
          </p:contentPart>
        </mc:Choice>
        <mc:Fallback xmlns="">
          <p:pic>
            <p:nvPicPr>
              <p:cNvPr id="248" name="墨迹 247"/>
            </p:nvPicPr>
            <p:blipFill>
              <a:blip r:embed="rId444"/>
            </p:blipFill>
            <p:spPr>
              <a:xfrm>
                <a:off x="6213475" y="5619750"/>
                <a:ext cx="193675" cy="66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5" p14:bwMode="auto">
            <p14:nvContentPartPr>
              <p14:cNvPr id="249" name="墨迹 248"/>
              <p14:cNvContentPartPr/>
              <p14:nvPr/>
            </p14:nvContentPartPr>
            <p14:xfrm>
              <a:off x="6289675" y="5702300"/>
              <a:ext cx="25400" cy="292100"/>
            </p14:xfrm>
          </p:contentPart>
        </mc:Choice>
        <mc:Fallback xmlns="">
          <p:pic>
            <p:nvPicPr>
              <p:cNvPr id="249" name="墨迹 248"/>
            </p:nvPicPr>
            <p:blipFill>
              <a:blip r:embed="rId446"/>
            </p:blipFill>
            <p:spPr>
              <a:xfrm>
                <a:off x="6289675" y="5702300"/>
                <a:ext cx="25400" cy="292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7" p14:bwMode="auto">
            <p14:nvContentPartPr>
              <p14:cNvPr id="250" name="墨迹 249"/>
              <p14:cNvContentPartPr/>
              <p14:nvPr/>
            </p14:nvContentPartPr>
            <p14:xfrm>
              <a:off x="6448425" y="5410200"/>
              <a:ext cx="15875" cy="165100"/>
            </p14:xfrm>
          </p:contentPart>
        </mc:Choice>
        <mc:Fallback xmlns="">
          <p:pic>
            <p:nvPicPr>
              <p:cNvPr id="250" name="墨迹 249"/>
            </p:nvPicPr>
            <p:blipFill>
              <a:blip r:embed="rId448"/>
            </p:blipFill>
            <p:spPr>
              <a:xfrm>
                <a:off x="6448425" y="5410200"/>
                <a:ext cx="15875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9" p14:bwMode="auto">
            <p14:nvContentPartPr>
              <p14:cNvPr id="251" name="墨迹 250"/>
              <p14:cNvContentPartPr/>
              <p14:nvPr/>
            </p14:nvContentPartPr>
            <p14:xfrm>
              <a:off x="6477000" y="5657850"/>
              <a:ext cx="136525" cy="269875"/>
            </p14:xfrm>
          </p:contentPart>
        </mc:Choice>
        <mc:Fallback xmlns="">
          <p:pic>
            <p:nvPicPr>
              <p:cNvPr id="251" name="墨迹 250"/>
            </p:nvPicPr>
            <p:blipFill>
              <a:blip r:embed="rId450"/>
            </p:blipFill>
            <p:spPr>
              <a:xfrm>
                <a:off x="6477000" y="5657850"/>
                <a:ext cx="136525" cy="269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1" p14:bwMode="auto">
            <p14:nvContentPartPr>
              <p14:cNvPr id="252" name="墨迹 251"/>
              <p14:cNvContentPartPr/>
              <p14:nvPr/>
            </p14:nvContentPartPr>
            <p14:xfrm>
              <a:off x="6511925" y="5680075"/>
              <a:ext cx="95250" cy="25400"/>
            </p14:xfrm>
          </p:contentPart>
        </mc:Choice>
        <mc:Fallback xmlns="">
          <p:pic>
            <p:nvPicPr>
              <p:cNvPr id="252" name="墨迹 251"/>
            </p:nvPicPr>
            <p:blipFill>
              <a:blip r:embed="rId452"/>
            </p:blipFill>
            <p:spPr>
              <a:xfrm>
                <a:off x="6511925" y="5680075"/>
                <a:ext cx="9525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3" p14:bwMode="auto">
            <p14:nvContentPartPr>
              <p14:cNvPr id="253" name="墨迹 252"/>
              <p14:cNvContentPartPr/>
              <p14:nvPr/>
            </p14:nvContentPartPr>
            <p14:xfrm>
              <a:off x="6518275" y="5791200"/>
              <a:ext cx="6350" cy="360"/>
            </p14:xfrm>
          </p:contentPart>
        </mc:Choice>
        <mc:Fallback xmlns="">
          <p:pic>
            <p:nvPicPr>
              <p:cNvPr id="253" name="墨迹 252"/>
            </p:nvPicPr>
            <p:blipFill>
              <a:blip r:embed="rId103"/>
            </p:blipFill>
            <p:spPr>
              <a:xfrm>
                <a:off x="6518275" y="579120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4" p14:bwMode="auto">
            <p14:nvContentPartPr>
              <p14:cNvPr id="254" name="墨迹 253"/>
              <p14:cNvContentPartPr/>
              <p14:nvPr/>
            </p14:nvContentPartPr>
            <p14:xfrm>
              <a:off x="6607175" y="5546725"/>
              <a:ext cx="15875" cy="180975"/>
            </p14:xfrm>
          </p:contentPart>
        </mc:Choice>
        <mc:Fallback xmlns="">
          <p:pic>
            <p:nvPicPr>
              <p:cNvPr id="254" name="墨迹 253"/>
            </p:nvPicPr>
            <p:blipFill>
              <a:blip r:embed="rId455"/>
            </p:blipFill>
            <p:spPr>
              <a:xfrm>
                <a:off x="6607175" y="5546725"/>
                <a:ext cx="15875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6" p14:bwMode="auto">
            <p14:nvContentPartPr>
              <p14:cNvPr id="255" name="墨迹 254"/>
              <p14:cNvContentPartPr/>
              <p14:nvPr/>
            </p14:nvContentPartPr>
            <p14:xfrm>
              <a:off x="6461125" y="5791200"/>
              <a:ext cx="161925" cy="28575"/>
            </p14:xfrm>
          </p:contentPart>
        </mc:Choice>
        <mc:Fallback xmlns="">
          <p:pic>
            <p:nvPicPr>
              <p:cNvPr id="255" name="墨迹 254"/>
            </p:nvPicPr>
            <p:blipFill>
              <a:blip r:embed="rId457"/>
            </p:blipFill>
            <p:spPr>
              <a:xfrm>
                <a:off x="6461125" y="5791200"/>
                <a:ext cx="161925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8" p14:bwMode="auto">
            <p14:nvContentPartPr>
              <p14:cNvPr id="256" name="墨迹 255"/>
              <p14:cNvContentPartPr/>
              <p14:nvPr/>
            </p14:nvContentPartPr>
            <p14:xfrm>
              <a:off x="6210300" y="5772150"/>
              <a:ext cx="73025" cy="123825"/>
            </p14:xfrm>
          </p:contentPart>
        </mc:Choice>
        <mc:Fallback xmlns="">
          <p:pic>
            <p:nvPicPr>
              <p:cNvPr id="256" name="墨迹 255"/>
            </p:nvPicPr>
            <p:blipFill>
              <a:blip r:embed="rId459"/>
            </p:blipFill>
            <p:spPr>
              <a:xfrm>
                <a:off x="6210300" y="5772150"/>
                <a:ext cx="73025" cy="123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0" p14:bwMode="auto">
            <p14:nvContentPartPr>
              <p14:cNvPr id="257" name="墨迹 256"/>
              <p14:cNvContentPartPr/>
              <p14:nvPr/>
            </p14:nvContentPartPr>
            <p14:xfrm>
              <a:off x="6794500" y="5730875"/>
              <a:ext cx="133350" cy="12700"/>
            </p14:xfrm>
          </p:contentPart>
        </mc:Choice>
        <mc:Fallback xmlns="">
          <p:pic>
            <p:nvPicPr>
              <p:cNvPr id="257" name="墨迹 256"/>
            </p:nvPicPr>
            <p:blipFill>
              <a:blip r:embed="rId461"/>
            </p:blipFill>
            <p:spPr>
              <a:xfrm>
                <a:off x="6794500" y="5730875"/>
                <a:ext cx="1333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2" p14:bwMode="auto">
            <p14:nvContentPartPr>
              <p14:cNvPr id="258" name="墨迹 257"/>
              <p14:cNvContentPartPr/>
              <p14:nvPr/>
            </p14:nvContentPartPr>
            <p14:xfrm>
              <a:off x="6784975" y="5794375"/>
              <a:ext cx="149225" cy="19050"/>
            </p14:xfrm>
          </p:contentPart>
        </mc:Choice>
        <mc:Fallback xmlns="">
          <p:pic>
            <p:nvPicPr>
              <p:cNvPr id="258" name="墨迹 257"/>
            </p:nvPicPr>
            <p:blipFill>
              <a:blip r:embed="rId463"/>
            </p:blipFill>
            <p:spPr>
              <a:xfrm>
                <a:off x="6784975" y="5794375"/>
                <a:ext cx="149225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4" p14:bwMode="auto">
            <p14:nvContentPartPr>
              <p14:cNvPr id="259" name="墨迹 258"/>
              <p14:cNvContentPartPr/>
              <p14:nvPr/>
            </p14:nvContentPartPr>
            <p14:xfrm>
              <a:off x="6835775" y="5683250"/>
              <a:ext cx="184150" cy="219075"/>
            </p14:xfrm>
          </p:contentPart>
        </mc:Choice>
        <mc:Fallback xmlns="">
          <p:pic>
            <p:nvPicPr>
              <p:cNvPr id="259" name="墨迹 258"/>
            </p:nvPicPr>
            <p:blipFill>
              <a:blip r:embed="rId465"/>
            </p:blipFill>
            <p:spPr>
              <a:xfrm>
                <a:off x="6835775" y="5683250"/>
                <a:ext cx="184150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6" p14:bwMode="auto">
            <p14:nvContentPartPr>
              <p14:cNvPr id="260" name="墨迹 259"/>
              <p14:cNvContentPartPr/>
              <p14:nvPr/>
            </p14:nvContentPartPr>
            <p14:xfrm>
              <a:off x="7150100" y="5692775"/>
              <a:ext cx="149225" cy="231775"/>
            </p14:xfrm>
          </p:contentPart>
        </mc:Choice>
        <mc:Fallback xmlns="">
          <p:pic>
            <p:nvPicPr>
              <p:cNvPr id="260" name="墨迹 259"/>
            </p:nvPicPr>
            <p:blipFill>
              <a:blip r:embed="rId467"/>
            </p:blipFill>
            <p:spPr>
              <a:xfrm>
                <a:off x="7150100" y="5692775"/>
                <a:ext cx="149225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8" p14:bwMode="auto">
            <p14:nvContentPartPr>
              <p14:cNvPr id="261" name="墨迹 260"/>
              <p14:cNvContentPartPr/>
              <p14:nvPr/>
            </p14:nvContentPartPr>
            <p14:xfrm>
              <a:off x="7423150" y="5686425"/>
              <a:ext cx="88900" cy="244475"/>
            </p14:xfrm>
          </p:contentPart>
        </mc:Choice>
        <mc:Fallback xmlns="">
          <p:pic>
            <p:nvPicPr>
              <p:cNvPr id="261" name="墨迹 260"/>
            </p:nvPicPr>
            <p:blipFill>
              <a:blip r:embed="rId469"/>
            </p:blipFill>
            <p:spPr>
              <a:xfrm>
                <a:off x="7423150" y="5686425"/>
                <a:ext cx="88900" cy="244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0" p14:bwMode="auto">
            <p14:nvContentPartPr>
              <p14:cNvPr id="262" name="墨迹 261"/>
              <p14:cNvContentPartPr/>
              <p14:nvPr/>
            </p14:nvContentPartPr>
            <p14:xfrm>
              <a:off x="7705725" y="5562600"/>
              <a:ext cx="196850" cy="339725"/>
            </p14:xfrm>
          </p:contentPart>
        </mc:Choice>
        <mc:Fallback xmlns="">
          <p:pic>
            <p:nvPicPr>
              <p:cNvPr id="262" name="墨迹 261"/>
            </p:nvPicPr>
            <p:blipFill>
              <a:blip r:embed="rId471"/>
            </p:blipFill>
            <p:spPr>
              <a:xfrm>
                <a:off x="7705725" y="5562600"/>
                <a:ext cx="196850" cy="339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2" p14:bwMode="auto">
            <p14:nvContentPartPr>
              <p14:cNvPr id="263" name="墨迹 262"/>
              <p14:cNvContentPartPr/>
              <p14:nvPr/>
            </p14:nvContentPartPr>
            <p14:xfrm>
              <a:off x="7753350" y="5610225"/>
              <a:ext cx="107950" cy="34925"/>
            </p14:xfrm>
          </p:contentPart>
        </mc:Choice>
        <mc:Fallback xmlns="">
          <p:pic>
            <p:nvPicPr>
              <p:cNvPr id="263" name="墨迹 262"/>
            </p:nvPicPr>
            <p:blipFill>
              <a:blip r:embed="rId473"/>
            </p:blipFill>
            <p:spPr>
              <a:xfrm>
                <a:off x="7753350" y="5610225"/>
                <a:ext cx="107950" cy="34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4" p14:bwMode="auto">
            <p14:nvContentPartPr>
              <p14:cNvPr id="264" name="墨迹 263"/>
              <p14:cNvContentPartPr/>
              <p14:nvPr/>
            </p14:nvContentPartPr>
            <p14:xfrm>
              <a:off x="7766050" y="5667375"/>
              <a:ext cx="101600" cy="76200"/>
            </p14:xfrm>
          </p:contentPart>
        </mc:Choice>
        <mc:Fallback xmlns="">
          <p:pic>
            <p:nvPicPr>
              <p:cNvPr id="264" name="墨迹 263"/>
            </p:nvPicPr>
            <p:blipFill>
              <a:blip r:embed="rId475"/>
            </p:blipFill>
            <p:spPr>
              <a:xfrm>
                <a:off x="7766050" y="5667375"/>
                <a:ext cx="10160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6" p14:bwMode="auto">
            <p14:nvContentPartPr>
              <p14:cNvPr id="265" name="墨迹 264"/>
              <p14:cNvContentPartPr/>
              <p14:nvPr/>
            </p14:nvContentPartPr>
            <p14:xfrm>
              <a:off x="7864475" y="5378450"/>
              <a:ext cx="60325" cy="209550"/>
            </p14:xfrm>
          </p:contentPart>
        </mc:Choice>
        <mc:Fallback xmlns="">
          <p:pic>
            <p:nvPicPr>
              <p:cNvPr id="265" name="墨迹 264"/>
            </p:nvPicPr>
            <p:blipFill>
              <a:blip r:embed="rId477"/>
            </p:blipFill>
            <p:spPr>
              <a:xfrm>
                <a:off x="7864475" y="5378450"/>
                <a:ext cx="60325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8" p14:bwMode="auto">
            <p14:nvContentPartPr>
              <p14:cNvPr id="266" name="墨迹 265"/>
              <p14:cNvContentPartPr/>
              <p14:nvPr/>
            </p14:nvContentPartPr>
            <p14:xfrm>
              <a:off x="6270625" y="6169025"/>
              <a:ext cx="142875" cy="34925"/>
            </p14:xfrm>
          </p:contentPart>
        </mc:Choice>
        <mc:Fallback xmlns="">
          <p:pic>
            <p:nvPicPr>
              <p:cNvPr id="266" name="墨迹 265"/>
            </p:nvPicPr>
            <p:blipFill>
              <a:blip r:embed="rId479"/>
            </p:blipFill>
            <p:spPr>
              <a:xfrm>
                <a:off x="6270625" y="6169025"/>
                <a:ext cx="142875" cy="34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0" p14:bwMode="auto">
            <p14:nvContentPartPr>
              <p14:cNvPr id="267" name="墨迹 266"/>
              <p14:cNvContentPartPr/>
              <p14:nvPr/>
            </p14:nvContentPartPr>
            <p14:xfrm>
              <a:off x="6343650" y="6105525"/>
              <a:ext cx="19050" cy="177800"/>
            </p14:xfrm>
          </p:contentPart>
        </mc:Choice>
        <mc:Fallback xmlns="">
          <p:pic>
            <p:nvPicPr>
              <p:cNvPr id="267" name="墨迹 266"/>
            </p:nvPicPr>
            <p:blipFill>
              <a:blip r:embed="rId481"/>
            </p:blipFill>
            <p:spPr>
              <a:xfrm>
                <a:off x="6343650" y="6105525"/>
                <a:ext cx="1905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2" p14:bwMode="auto">
            <p14:nvContentPartPr>
              <p14:cNvPr id="268" name="墨迹 267"/>
              <p14:cNvContentPartPr/>
              <p14:nvPr/>
            </p14:nvContentPartPr>
            <p14:xfrm>
              <a:off x="6492875" y="6096000"/>
              <a:ext cx="88900" cy="231775"/>
            </p14:xfrm>
          </p:contentPart>
        </mc:Choice>
        <mc:Fallback xmlns="">
          <p:pic>
            <p:nvPicPr>
              <p:cNvPr id="268" name="墨迹 267"/>
            </p:nvPicPr>
            <p:blipFill>
              <a:blip r:embed="rId483"/>
            </p:blipFill>
            <p:spPr>
              <a:xfrm>
                <a:off x="6492875" y="6096000"/>
                <a:ext cx="88900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4" p14:bwMode="auto">
            <p14:nvContentPartPr>
              <p14:cNvPr id="269" name="墨迹 268"/>
              <p14:cNvContentPartPr/>
              <p14:nvPr/>
            </p14:nvContentPartPr>
            <p14:xfrm>
              <a:off x="6616700" y="6191250"/>
              <a:ext cx="117475" cy="19050"/>
            </p14:xfrm>
          </p:contentPart>
        </mc:Choice>
        <mc:Fallback xmlns="">
          <p:pic>
            <p:nvPicPr>
              <p:cNvPr id="269" name="墨迹 268"/>
            </p:nvPicPr>
            <p:blipFill>
              <a:blip r:embed="rId485"/>
            </p:blipFill>
            <p:spPr>
              <a:xfrm>
                <a:off x="6616700" y="6191250"/>
                <a:ext cx="117475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6" p14:bwMode="auto">
            <p14:nvContentPartPr>
              <p14:cNvPr id="270" name="墨迹 269"/>
              <p14:cNvContentPartPr/>
              <p14:nvPr/>
            </p14:nvContentPartPr>
            <p14:xfrm>
              <a:off x="6673850" y="6115050"/>
              <a:ext cx="44450" cy="206375"/>
            </p14:xfrm>
          </p:contentPart>
        </mc:Choice>
        <mc:Fallback xmlns="">
          <p:pic>
            <p:nvPicPr>
              <p:cNvPr id="270" name="墨迹 269"/>
            </p:nvPicPr>
            <p:blipFill>
              <a:blip r:embed="rId487"/>
            </p:blipFill>
            <p:spPr>
              <a:xfrm>
                <a:off x="6673850" y="6115050"/>
                <a:ext cx="44450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8" p14:bwMode="auto">
            <p14:nvContentPartPr>
              <p14:cNvPr id="271" name="墨迹 270"/>
              <p14:cNvContentPartPr/>
              <p14:nvPr/>
            </p14:nvContentPartPr>
            <p14:xfrm>
              <a:off x="6781800" y="6124575"/>
              <a:ext cx="133350" cy="155575"/>
            </p14:xfrm>
          </p:contentPart>
        </mc:Choice>
        <mc:Fallback xmlns="">
          <p:pic>
            <p:nvPicPr>
              <p:cNvPr id="271" name="墨迹 270"/>
            </p:nvPicPr>
            <p:blipFill>
              <a:blip r:embed="rId489"/>
            </p:blipFill>
            <p:spPr>
              <a:xfrm>
                <a:off x="6781800" y="6124575"/>
                <a:ext cx="133350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0" p14:bwMode="auto">
            <p14:nvContentPartPr>
              <p14:cNvPr id="272" name="墨迹 271"/>
              <p14:cNvContentPartPr/>
              <p14:nvPr/>
            </p14:nvContentPartPr>
            <p14:xfrm>
              <a:off x="6242050" y="6048375"/>
              <a:ext cx="219075" cy="257175"/>
            </p14:xfrm>
          </p:contentPart>
        </mc:Choice>
        <mc:Fallback xmlns="">
          <p:pic>
            <p:nvPicPr>
              <p:cNvPr id="272" name="墨迹 271"/>
            </p:nvPicPr>
            <p:blipFill>
              <a:blip r:embed="rId491"/>
            </p:blipFill>
            <p:spPr>
              <a:xfrm>
                <a:off x="6242050" y="6048375"/>
                <a:ext cx="219075" cy="257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2" p14:bwMode="auto">
            <p14:nvContentPartPr>
              <p14:cNvPr id="273" name="墨迹 272"/>
              <p14:cNvContentPartPr/>
              <p14:nvPr/>
            </p14:nvContentPartPr>
            <p14:xfrm>
              <a:off x="6245225" y="5927725"/>
              <a:ext cx="450850" cy="31750"/>
            </p14:xfrm>
          </p:contentPart>
        </mc:Choice>
        <mc:Fallback xmlns="">
          <p:pic>
            <p:nvPicPr>
              <p:cNvPr id="273" name="墨迹 272"/>
            </p:nvPicPr>
            <p:blipFill>
              <a:blip r:embed="rId493"/>
            </p:blipFill>
            <p:spPr>
              <a:xfrm>
                <a:off x="6245225" y="5927725"/>
                <a:ext cx="45085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4" p14:bwMode="auto">
            <p14:nvContentPartPr>
              <p14:cNvPr id="274" name="墨迹 273"/>
              <p14:cNvContentPartPr/>
              <p14:nvPr/>
            </p14:nvContentPartPr>
            <p14:xfrm>
              <a:off x="7099300" y="6286500"/>
              <a:ext cx="234950" cy="53975"/>
            </p14:xfrm>
          </p:contentPart>
        </mc:Choice>
        <mc:Fallback xmlns="">
          <p:pic>
            <p:nvPicPr>
              <p:cNvPr id="274" name="墨迹 273"/>
            </p:nvPicPr>
            <p:blipFill>
              <a:blip r:embed="rId495"/>
            </p:blipFill>
            <p:spPr>
              <a:xfrm>
                <a:off x="7099300" y="6286500"/>
                <a:ext cx="234950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6" p14:bwMode="auto">
            <p14:nvContentPartPr>
              <p14:cNvPr id="275" name="墨迹 274"/>
              <p14:cNvContentPartPr/>
              <p14:nvPr/>
            </p14:nvContentPartPr>
            <p14:xfrm>
              <a:off x="7562850" y="6273800"/>
              <a:ext cx="123825" cy="9525"/>
            </p14:xfrm>
          </p:contentPart>
        </mc:Choice>
        <mc:Fallback xmlns="">
          <p:pic>
            <p:nvPicPr>
              <p:cNvPr id="275" name="墨迹 274"/>
            </p:nvPicPr>
            <p:blipFill>
              <a:blip r:embed="rId497"/>
            </p:blipFill>
            <p:spPr>
              <a:xfrm>
                <a:off x="7562850" y="6273800"/>
                <a:ext cx="123825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8" p14:bwMode="auto">
            <p14:nvContentPartPr>
              <p14:cNvPr id="276" name="墨迹 275"/>
              <p14:cNvContentPartPr/>
              <p14:nvPr/>
            </p14:nvContentPartPr>
            <p14:xfrm>
              <a:off x="7616825" y="6191250"/>
              <a:ext cx="19050" cy="215900"/>
            </p14:xfrm>
          </p:contentPart>
        </mc:Choice>
        <mc:Fallback xmlns="">
          <p:pic>
            <p:nvPicPr>
              <p:cNvPr id="276" name="墨迹 275"/>
            </p:nvPicPr>
            <p:blipFill>
              <a:blip r:embed="rId499"/>
            </p:blipFill>
            <p:spPr>
              <a:xfrm>
                <a:off x="7616825" y="6191250"/>
                <a:ext cx="19050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0" p14:bwMode="auto">
            <p14:nvContentPartPr>
              <p14:cNvPr id="277" name="墨迹 276"/>
              <p14:cNvContentPartPr/>
              <p14:nvPr/>
            </p14:nvContentPartPr>
            <p14:xfrm>
              <a:off x="7823200" y="6203950"/>
              <a:ext cx="136525" cy="146050"/>
            </p14:xfrm>
          </p:contentPart>
        </mc:Choice>
        <mc:Fallback xmlns="">
          <p:pic>
            <p:nvPicPr>
              <p:cNvPr id="277" name="墨迹 276"/>
            </p:nvPicPr>
            <p:blipFill>
              <a:blip r:embed="rId501"/>
            </p:blipFill>
            <p:spPr>
              <a:xfrm>
                <a:off x="7823200" y="6203950"/>
                <a:ext cx="136525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2" p14:bwMode="auto">
            <p14:nvContentPartPr>
              <p14:cNvPr id="278" name="墨迹 277"/>
              <p14:cNvContentPartPr/>
              <p14:nvPr/>
            </p14:nvContentPartPr>
            <p14:xfrm>
              <a:off x="7883525" y="6242050"/>
              <a:ext cx="101600" cy="22225"/>
            </p14:xfrm>
          </p:contentPart>
        </mc:Choice>
        <mc:Fallback xmlns="">
          <p:pic>
            <p:nvPicPr>
              <p:cNvPr id="278" name="墨迹 277"/>
            </p:nvPicPr>
            <p:blipFill>
              <a:blip r:embed="rId503"/>
            </p:blipFill>
            <p:spPr>
              <a:xfrm>
                <a:off x="7883525" y="6242050"/>
                <a:ext cx="101600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4" p14:bwMode="auto">
            <p14:nvContentPartPr>
              <p14:cNvPr id="279" name="墨迹 278"/>
              <p14:cNvContentPartPr/>
              <p14:nvPr/>
            </p14:nvContentPartPr>
            <p14:xfrm>
              <a:off x="8124825" y="6080125"/>
              <a:ext cx="34925" cy="307975"/>
            </p14:xfrm>
          </p:contentPart>
        </mc:Choice>
        <mc:Fallback xmlns="">
          <p:pic>
            <p:nvPicPr>
              <p:cNvPr id="279" name="墨迹 278"/>
            </p:nvPicPr>
            <p:blipFill>
              <a:blip r:embed="rId505"/>
            </p:blipFill>
            <p:spPr>
              <a:xfrm>
                <a:off x="8124825" y="6080125"/>
                <a:ext cx="34925" cy="307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6" p14:bwMode="auto">
            <p14:nvContentPartPr>
              <p14:cNvPr id="280" name="墨迹 279"/>
              <p14:cNvContentPartPr/>
              <p14:nvPr/>
            </p14:nvContentPartPr>
            <p14:xfrm>
              <a:off x="8121650" y="6070600"/>
              <a:ext cx="63500" cy="38100"/>
            </p14:xfrm>
          </p:contentPart>
        </mc:Choice>
        <mc:Fallback xmlns="">
          <p:pic>
            <p:nvPicPr>
              <p:cNvPr id="280" name="墨迹 279"/>
            </p:nvPicPr>
            <p:blipFill>
              <a:blip r:embed="rId507"/>
            </p:blipFill>
            <p:spPr>
              <a:xfrm>
                <a:off x="8121650" y="6070600"/>
                <a:ext cx="6350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8" p14:bwMode="auto">
            <p14:nvContentPartPr>
              <p14:cNvPr id="281" name="墨迹 280"/>
              <p14:cNvContentPartPr/>
              <p14:nvPr/>
            </p14:nvContentPartPr>
            <p14:xfrm>
              <a:off x="8137525" y="6207125"/>
              <a:ext cx="6350" cy="360"/>
            </p14:xfrm>
          </p:contentPart>
        </mc:Choice>
        <mc:Fallback xmlns="">
          <p:pic>
            <p:nvPicPr>
              <p:cNvPr id="281" name="墨迹 280"/>
            </p:nvPicPr>
            <p:blipFill>
              <a:blip r:embed="rId103"/>
            </p:blipFill>
            <p:spPr>
              <a:xfrm>
                <a:off x="8137525" y="62071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9" p14:bwMode="auto">
            <p14:nvContentPartPr>
              <p14:cNvPr id="282" name="墨迹 281"/>
              <p14:cNvContentPartPr/>
              <p14:nvPr/>
            </p14:nvContentPartPr>
            <p14:xfrm>
              <a:off x="8270875" y="6245225"/>
              <a:ext cx="22225" cy="111125"/>
            </p14:xfrm>
          </p:contentPart>
        </mc:Choice>
        <mc:Fallback xmlns="">
          <p:pic>
            <p:nvPicPr>
              <p:cNvPr id="282" name="墨迹 281"/>
            </p:nvPicPr>
            <p:blipFill>
              <a:blip r:embed="rId510"/>
            </p:blipFill>
            <p:spPr>
              <a:xfrm>
                <a:off x="8270875" y="6245225"/>
                <a:ext cx="22225" cy="111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1" p14:bwMode="auto">
            <p14:nvContentPartPr>
              <p14:cNvPr id="283" name="墨迹 282"/>
              <p14:cNvContentPartPr/>
              <p14:nvPr/>
            </p14:nvContentPartPr>
            <p14:xfrm>
              <a:off x="8261350" y="6169025"/>
              <a:ext cx="142875" cy="244475"/>
            </p14:xfrm>
          </p:contentPart>
        </mc:Choice>
        <mc:Fallback xmlns="">
          <p:pic>
            <p:nvPicPr>
              <p:cNvPr id="283" name="墨迹 282"/>
            </p:nvPicPr>
            <p:blipFill>
              <a:blip r:embed="rId512"/>
            </p:blipFill>
            <p:spPr>
              <a:xfrm>
                <a:off x="8261350" y="6169025"/>
                <a:ext cx="142875" cy="244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3" p14:bwMode="auto">
            <p14:nvContentPartPr>
              <p14:cNvPr id="284" name="墨迹 283"/>
              <p14:cNvContentPartPr/>
              <p14:nvPr/>
            </p14:nvContentPartPr>
            <p14:xfrm>
              <a:off x="8445500" y="6162675"/>
              <a:ext cx="34925" cy="177800"/>
            </p14:xfrm>
          </p:contentPart>
        </mc:Choice>
        <mc:Fallback xmlns="">
          <p:pic>
            <p:nvPicPr>
              <p:cNvPr id="284" name="墨迹 283"/>
            </p:nvPicPr>
            <p:blipFill>
              <a:blip r:embed="rId514"/>
            </p:blipFill>
            <p:spPr>
              <a:xfrm>
                <a:off x="8445500" y="6162675"/>
                <a:ext cx="34925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5" p14:bwMode="auto">
            <p14:nvContentPartPr>
              <p14:cNvPr id="285" name="墨迹 284"/>
              <p14:cNvContentPartPr/>
              <p14:nvPr/>
            </p14:nvContentPartPr>
            <p14:xfrm>
              <a:off x="8521700" y="6121400"/>
              <a:ext cx="95250" cy="206375"/>
            </p14:xfrm>
          </p:contentPart>
        </mc:Choice>
        <mc:Fallback xmlns="">
          <p:pic>
            <p:nvPicPr>
              <p:cNvPr id="285" name="墨迹 284"/>
            </p:nvPicPr>
            <p:blipFill>
              <a:blip r:embed="rId516"/>
            </p:blipFill>
            <p:spPr>
              <a:xfrm>
                <a:off x="8521700" y="6121400"/>
                <a:ext cx="95250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7" p14:bwMode="auto">
            <p14:nvContentPartPr>
              <p14:cNvPr id="286" name="墨迹 285"/>
              <p14:cNvContentPartPr/>
              <p14:nvPr/>
            </p14:nvContentPartPr>
            <p14:xfrm>
              <a:off x="8156575" y="6143625"/>
              <a:ext cx="139700" cy="41275"/>
            </p14:xfrm>
          </p:contentPart>
        </mc:Choice>
        <mc:Fallback xmlns="">
          <p:pic>
            <p:nvPicPr>
              <p:cNvPr id="286" name="墨迹 285"/>
            </p:nvPicPr>
            <p:blipFill>
              <a:blip r:embed="rId518"/>
            </p:blipFill>
            <p:spPr>
              <a:xfrm>
                <a:off x="8156575" y="6143625"/>
                <a:ext cx="139700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9" p14:bwMode="auto">
            <p14:nvContentPartPr>
              <p14:cNvPr id="287" name="墨迹 286"/>
              <p14:cNvContentPartPr/>
              <p14:nvPr/>
            </p14:nvContentPartPr>
            <p14:xfrm>
              <a:off x="8670925" y="6076950"/>
              <a:ext cx="111125" cy="304800"/>
            </p14:xfrm>
          </p:contentPart>
        </mc:Choice>
        <mc:Fallback xmlns="">
          <p:pic>
            <p:nvPicPr>
              <p:cNvPr id="287" name="墨迹 286"/>
            </p:nvPicPr>
            <p:blipFill>
              <a:blip r:embed="rId520"/>
            </p:blipFill>
            <p:spPr>
              <a:xfrm>
                <a:off x="8670925" y="6076950"/>
                <a:ext cx="111125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1" p14:bwMode="auto">
            <p14:nvContentPartPr>
              <p14:cNvPr id="288" name="墨迹 287"/>
              <p14:cNvContentPartPr/>
              <p14:nvPr/>
            </p14:nvContentPartPr>
            <p14:xfrm>
              <a:off x="8743950" y="6162675"/>
              <a:ext cx="123825" cy="66675"/>
            </p14:xfrm>
          </p:contentPart>
        </mc:Choice>
        <mc:Fallback xmlns="">
          <p:pic>
            <p:nvPicPr>
              <p:cNvPr id="288" name="墨迹 287"/>
            </p:nvPicPr>
            <p:blipFill>
              <a:blip r:embed="rId522"/>
            </p:blipFill>
            <p:spPr>
              <a:xfrm>
                <a:off x="8743950" y="6162675"/>
                <a:ext cx="123825" cy="66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3" p14:bwMode="auto">
            <p14:nvContentPartPr>
              <p14:cNvPr id="289" name="墨迹 288"/>
              <p14:cNvContentPartPr/>
              <p14:nvPr/>
            </p14:nvContentPartPr>
            <p14:xfrm>
              <a:off x="8829675" y="6238875"/>
              <a:ext cx="19050" cy="146050"/>
            </p14:xfrm>
          </p:contentPart>
        </mc:Choice>
        <mc:Fallback xmlns="">
          <p:pic>
            <p:nvPicPr>
              <p:cNvPr id="289" name="墨迹 288"/>
            </p:nvPicPr>
            <p:blipFill>
              <a:blip r:embed="rId524"/>
            </p:blipFill>
            <p:spPr>
              <a:xfrm>
                <a:off x="8829675" y="6238875"/>
                <a:ext cx="1905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5" p14:bwMode="auto">
            <p14:nvContentPartPr>
              <p14:cNvPr id="290" name="墨迹 289"/>
              <p14:cNvContentPartPr/>
              <p14:nvPr/>
            </p14:nvContentPartPr>
            <p14:xfrm>
              <a:off x="8874125" y="6022975"/>
              <a:ext cx="3175" cy="101600"/>
            </p14:xfrm>
          </p:contentPart>
        </mc:Choice>
        <mc:Fallback xmlns="">
          <p:pic>
            <p:nvPicPr>
              <p:cNvPr id="290" name="墨迹 289"/>
            </p:nvPicPr>
            <p:blipFill>
              <a:blip r:embed="rId526"/>
            </p:blipFill>
            <p:spPr>
              <a:xfrm>
                <a:off x="8874125" y="6022975"/>
                <a:ext cx="3175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7" p14:bwMode="auto">
            <p14:nvContentPartPr>
              <p14:cNvPr id="291" name="墨迹 290"/>
              <p14:cNvContentPartPr/>
              <p14:nvPr/>
            </p14:nvContentPartPr>
            <p14:xfrm>
              <a:off x="8959850" y="6143625"/>
              <a:ext cx="117475" cy="212725"/>
            </p14:xfrm>
          </p:contentPart>
        </mc:Choice>
        <mc:Fallback xmlns="">
          <p:pic>
            <p:nvPicPr>
              <p:cNvPr id="291" name="墨迹 290"/>
            </p:nvPicPr>
            <p:blipFill>
              <a:blip r:embed="rId528"/>
            </p:blipFill>
            <p:spPr>
              <a:xfrm>
                <a:off x="8959850" y="6143625"/>
                <a:ext cx="117475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9" p14:bwMode="auto">
            <p14:nvContentPartPr>
              <p14:cNvPr id="292" name="墨迹 291"/>
              <p14:cNvContentPartPr/>
              <p14:nvPr/>
            </p14:nvContentPartPr>
            <p14:xfrm>
              <a:off x="8959850" y="6162675"/>
              <a:ext cx="73025" cy="34925"/>
            </p14:xfrm>
          </p:contentPart>
        </mc:Choice>
        <mc:Fallback xmlns="">
          <p:pic>
            <p:nvPicPr>
              <p:cNvPr id="292" name="墨迹 291"/>
            </p:nvPicPr>
            <p:blipFill>
              <a:blip r:embed="rId530"/>
            </p:blipFill>
            <p:spPr>
              <a:xfrm>
                <a:off x="8959850" y="6162675"/>
                <a:ext cx="73025" cy="34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1" p14:bwMode="auto">
            <p14:nvContentPartPr>
              <p14:cNvPr id="293" name="墨迹 292"/>
              <p14:cNvContentPartPr/>
              <p14:nvPr/>
            </p14:nvContentPartPr>
            <p14:xfrm>
              <a:off x="8959850" y="6248400"/>
              <a:ext cx="6350" cy="360"/>
            </p14:xfrm>
          </p:contentPart>
        </mc:Choice>
        <mc:Fallback xmlns="">
          <p:pic>
            <p:nvPicPr>
              <p:cNvPr id="293" name="墨迹 292"/>
            </p:nvPicPr>
            <p:blipFill>
              <a:blip r:embed="rId103"/>
            </p:blipFill>
            <p:spPr>
              <a:xfrm>
                <a:off x="8959850" y="624840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2" p14:bwMode="auto">
            <p14:nvContentPartPr>
              <p14:cNvPr id="294" name="墨迹 293"/>
              <p14:cNvContentPartPr/>
              <p14:nvPr/>
            </p14:nvContentPartPr>
            <p14:xfrm>
              <a:off x="9064625" y="6038850"/>
              <a:ext cx="3175" cy="98425"/>
            </p14:xfrm>
          </p:contentPart>
        </mc:Choice>
        <mc:Fallback xmlns="">
          <p:pic>
            <p:nvPicPr>
              <p:cNvPr id="294" name="墨迹 293"/>
            </p:nvPicPr>
            <p:blipFill>
              <a:blip r:embed="rId533"/>
            </p:blipFill>
            <p:spPr>
              <a:xfrm>
                <a:off x="9064625" y="6038850"/>
                <a:ext cx="3175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4" p14:bwMode="auto">
            <p14:nvContentPartPr>
              <p14:cNvPr id="295" name="墨迹 294"/>
              <p14:cNvContentPartPr/>
              <p14:nvPr/>
            </p14:nvContentPartPr>
            <p14:xfrm>
              <a:off x="8972550" y="6242050"/>
              <a:ext cx="73025" cy="25400"/>
            </p14:xfrm>
          </p:contentPart>
        </mc:Choice>
        <mc:Fallback xmlns="">
          <p:pic>
            <p:nvPicPr>
              <p:cNvPr id="295" name="墨迹 294"/>
            </p:nvPicPr>
            <p:blipFill>
              <a:blip r:embed="rId535"/>
            </p:blipFill>
            <p:spPr>
              <a:xfrm>
                <a:off x="8972550" y="6242050"/>
                <a:ext cx="73025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6" p14:bwMode="auto">
            <p14:nvContentPartPr>
              <p14:cNvPr id="296" name="墨迹 295"/>
              <p14:cNvContentPartPr/>
              <p14:nvPr/>
            </p14:nvContentPartPr>
            <p14:xfrm>
              <a:off x="9105900" y="6029325"/>
              <a:ext cx="98425" cy="358775"/>
            </p14:xfrm>
          </p:contentPart>
        </mc:Choice>
        <mc:Fallback xmlns="">
          <p:pic>
            <p:nvPicPr>
              <p:cNvPr id="296" name="墨迹 295"/>
            </p:nvPicPr>
            <p:blipFill>
              <a:blip r:embed="rId537"/>
            </p:blipFill>
            <p:spPr>
              <a:xfrm>
                <a:off x="9105900" y="6029325"/>
                <a:ext cx="98425" cy="358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8" p14:bwMode="auto">
            <p14:nvContentPartPr>
              <p14:cNvPr id="297" name="墨迹 296"/>
              <p14:cNvContentPartPr/>
              <p14:nvPr/>
            </p14:nvContentPartPr>
            <p14:xfrm>
              <a:off x="9340850" y="6086475"/>
              <a:ext cx="234950" cy="31750"/>
            </p14:xfrm>
          </p:contentPart>
        </mc:Choice>
        <mc:Fallback xmlns="">
          <p:pic>
            <p:nvPicPr>
              <p:cNvPr id="297" name="墨迹 296"/>
            </p:nvPicPr>
            <p:blipFill>
              <a:blip r:embed="rId539"/>
            </p:blipFill>
            <p:spPr>
              <a:xfrm>
                <a:off x="9340850" y="6086475"/>
                <a:ext cx="23495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0" p14:bwMode="auto">
            <p14:nvContentPartPr>
              <p14:cNvPr id="298" name="墨迹 297"/>
              <p14:cNvContentPartPr/>
              <p14:nvPr/>
            </p14:nvContentPartPr>
            <p14:xfrm>
              <a:off x="9725025" y="5946775"/>
              <a:ext cx="149225" cy="9525"/>
            </p14:xfrm>
          </p:contentPart>
        </mc:Choice>
        <mc:Fallback xmlns="">
          <p:pic>
            <p:nvPicPr>
              <p:cNvPr id="298" name="墨迹 297"/>
            </p:nvPicPr>
            <p:blipFill>
              <a:blip r:embed="rId541"/>
            </p:blipFill>
            <p:spPr>
              <a:xfrm>
                <a:off x="9725025" y="5946775"/>
                <a:ext cx="149225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2" p14:bwMode="auto">
            <p14:nvContentPartPr>
              <p14:cNvPr id="299" name="墨迹 298"/>
              <p14:cNvContentPartPr/>
              <p14:nvPr/>
            </p14:nvContentPartPr>
            <p14:xfrm>
              <a:off x="9810750" y="6022975"/>
              <a:ext cx="25400" cy="219075"/>
            </p14:xfrm>
          </p:contentPart>
        </mc:Choice>
        <mc:Fallback xmlns="">
          <p:pic>
            <p:nvPicPr>
              <p:cNvPr id="299" name="墨迹 298"/>
            </p:nvPicPr>
            <p:blipFill>
              <a:blip r:embed="rId543"/>
            </p:blipFill>
            <p:spPr>
              <a:xfrm>
                <a:off x="9810750" y="6022975"/>
                <a:ext cx="25400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4" p14:bwMode="auto">
            <p14:nvContentPartPr>
              <p14:cNvPr id="300" name="墨迹 299"/>
              <p14:cNvContentPartPr/>
              <p14:nvPr/>
            </p14:nvContentPartPr>
            <p14:xfrm>
              <a:off x="9886950" y="5816600"/>
              <a:ext cx="9525" cy="117475"/>
            </p14:xfrm>
          </p:contentPart>
        </mc:Choice>
        <mc:Fallback xmlns="">
          <p:pic>
            <p:nvPicPr>
              <p:cNvPr id="300" name="墨迹 299"/>
            </p:nvPicPr>
            <p:blipFill>
              <a:blip r:embed="rId545"/>
            </p:blipFill>
            <p:spPr>
              <a:xfrm>
                <a:off x="9886950" y="5816600"/>
                <a:ext cx="9525" cy="117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6" p14:bwMode="auto">
            <p14:nvContentPartPr>
              <p14:cNvPr id="301" name="墨迹 300"/>
              <p14:cNvContentPartPr/>
              <p14:nvPr/>
            </p14:nvContentPartPr>
            <p14:xfrm>
              <a:off x="9921875" y="6000750"/>
              <a:ext cx="111125" cy="31750"/>
            </p14:xfrm>
          </p:contentPart>
        </mc:Choice>
        <mc:Fallback xmlns="">
          <p:pic>
            <p:nvPicPr>
              <p:cNvPr id="301" name="墨迹 300"/>
            </p:nvPicPr>
            <p:blipFill>
              <a:blip r:embed="rId547"/>
            </p:blipFill>
            <p:spPr>
              <a:xfrm>
                <a:off x="9921875" y="6000750"/>
                <a:ext cx="111125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8" p14:bwMode="auto">
            <p14:nvContentPartPr>
              <p14:cNvPr id="302" name="墨迹 301"/>
              <p14:cNvContentPartPr/>
              <p14:nvPr/>
            </p14:nvContentPartPr>
            <p14:xfrm>
              <a:off x="9909175" y="6067425"/>
              <a:ext cx="114300" cy="9525"/>
            </p14:xfrm>
          </p:contentPart>
        </mc:Choice>
        <mc:Fallback xmlns="">
          <p:pic>
            <p:nvPicPr>
              <p:cNvPr id="302" name="墨迹 301"/>
            </p:nvPicPr>
            <p:blipFill>
              <a:blip r:embed="rId549"/>
            </p:blipFill>
            <p:spPr>
              <a:xfrm>
                <a:off x="9909175" y="6067425"/>
                <a:ext cx="114300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0" p14:bwMode="auto">
            <p14:nvContentPartPr>
              <p14:cNvPr id="303" name="墨迹 302"/>
              <p14:cNvContentPartPr/>
              <p14:nvPr/>
            </p14:nvContentPartPr>
            <p14:xfrm>
              <a:off x="9975850" y="5921375"/>
              <a:ext cx="95250" cy="212725"/>
            </p14:xfrm>
          </p:contentPart>
        </mc:Choice>
        <mc:Fallback xmlns="">
          <p:pic>
            <p:nvPicPr>
              <p:cNvPr id="303" name="墨迹 302"/>
            </p:nvPicPr>
            <p:blipFill>
              <a:blip r:embed="rId551"/>
            </p:blipFill>
            <p:spPr>
              <a:xfrm>
                <a:off x="9975850" y="5921375"/>
                <a:ext cx="95250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2" p14:bwMode="auto">
            <p14:nvContentPartPr>
              <p14:cNvPr id="304" name="墨迹 303"/>
              <p14:cNvContentPartPr/>
              <p14:nvPr/>
            </p14:nvContentPartPr>
            <p14:xfrm>
              <a:off x="10166350" y="6035675"/>
              <a:ext cx="317500" cy="50800"/>
            </p14:xfrm>
          </p:contentPart>
        </mc:Choice>
        <mc:Fallback xmlns="">
          <p:pic>
            <p:nvPicPr>
              <p:cNvPr id="304" name="墨迹 303"/>
            </p:nvPicPr>
            <p:blipFill>
              <a:blip r:embed="rId553"/>
            </p:blipFill>
            <p:spPr>
              <a:xfrm>
                <a:off x="10166350" y="6035675"/>
                <a:ext cx="31750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4" p14:bwMode="auto">
            <p14:nvContentPartPr>
              <p14:cNvPr id="305" name="墨迹 304"/>
              <p14:cNvContentPartPr/>
              <p14:nvPr/>
            </p14:nvContentPartPr>
            <p14:xfrm>
              <a:off x="10521950" y="5972175"/>
              <a:ext cx="177800" cy="53975"/>
            </p14:xfrm>
          </p:contentPart>
        </mc:Choice>
        <mc:Fallback xmlns="">
          <p:pic>
            <p:nvPicPr>
              <p:cNvPr id="305" name="墨迹 304"/>
            </p:nvPicPr>
            <p:blipFill>
              <a:blip r:embed="rId555"/>
            </p:blipFill>
            <p:spPr>
              <a:xfrm>
                <a:off x="10521950" y="5972175"/>
                <a:ext cx="177800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6" p14:bwMode="auto">
            <p14:nvContentPartPr>
              <p14:cNvPr id="306" name="墨迹 305"/>
              <p14:cNvContentPartPr/>
              <p14:nvPr/>
            </p14:nvContentPartPr>
            <p14:xfrm>
              <a:off x="9709150" y="6308725"/>
              <a:ext cx="238125" cy="85725"/>
            </p14:xfrm>
          </p:contentPart>
        </mc:Choice>
        <mc:Fallback xmlns="">
          <p:pic>
            <p:nvPicPr>
              <p:cNvPr id="306" name="墨迹 305"/>
            </p:nvPicPr>
            <p:blipFill>
              <a:blip r:embed="rId557"/>
            </p:blipFill>
            <p:spPr>
              <a:xfrm>
                <a:off x="9709150" y="6308725"/>
                <a:ext cx="238125" cy="85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8" p14:bwMode="auto">
            <p14:nvContentPartPr>
              <p14:cNvPr id="307" name="墨迹 306"/>
              <p14:cNvContentPartPr/>
              <p14:nvPr/>
            </p14:nvContentPartPr>
            <p14:xfrm>
              <a:off x="9855200" y="6413500"/>
              <a:ext cx="12700" cy="114300"/>
            </p14:xfrm>
          </p:contentPart>
        </mc:Choice>
        <mc:Fallback xmlns="">
          <p:pic>
            <p:nvPicPr>
              <p:cNvPr id="307" name="墨迹 306"/>
            </p:nvPicPr>
            <p:blipFill>
              <a:blip r:embed="rId559"/>
            </p:blipFill>
            <p:spPr>
              <a:xfrm>
                <a:off x="9855200" y="6413500"/>
                <a:ext cx="1270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0" p14:bwMode="auto">
            <p14:nvContentPartPr>
              <p14:cNvPr id="308" name="墨迹 307"/>
              <p14:cNvContentPartPr/>
              <p14:nvPr/>
            </p14:nvContentPartPr>
            <p14:xfrm>
              <a:off x="10004425" y="6178550"/>
              <a:ext cx="38100" cy="111125"/>
            </p14:xfrm>
          </p:contentPart>
        </mc:Choice>
        <mc:Fallback xmlns="">
          <p:pic>
            <p:nvPicPr>
              <p:cNvPr id="308" name="墨迹 307"/>
            </p:nvPicPr>
            <p:blipFill>
              <a:blip r:embed="rId561"/>
            </p:blipFill>
            <p:spPr>
              <a:xfrm>
                <a:off x="10004425" y="6178550"/>
                <a:ext cx="38100" cy="111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2" p14:bwMode="auto">
            <p14:nvContentPartPr>
              <p14:cNvPr id="309" name="墨迹 308"/>
              <p14:cNvContentPartPr/>
              <p14:nvPr/>
            </p14:nvContentPartPr>
            <p14:xfrm>
              <a:off x="10055225" y="6289675"/>
              <a:ext cx="127000" cy="53975"/>
            </p14:xfrm>
          </p:contentPart>
        </mc:Choice>
        <mc:Fallback xmlns="">
          <p:pic>
            <p:nvPicPr>
              <p:cNvPr id="309" name="墨迹 308"/>
            </p:nvPicPr>
            <p:blipFill>
              <a:blip r:embed="rId563"/>
            </p:blipFill>
            <p:spPr>
              <a:xfrm>
                <a:off x="10055225" y="6289675"/>
                <a:ext cx="127000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4" p14:bwMode="auto">
            <p14:nvContentPartPr>
              <p14:cNvPr id="310" name="墨迹 309"/>
              <p14:cNvContentPartPr/>
              <p14:nvPr/>
            </p14:nvContentPartPr>
            <p14:xfrm>
              <a:off x="10067925" y="6296025"/>
              <a:ext cx="130175" cy="95250"/>
            </p14:xfrm>
          </p:contentPart>
        </mc:Choice>
        <mc:Fallback xmlns="">
          <p:pic>
            <p:nvPicPr>
              <p:cNvPr id="310" name="墨迹 309"/>
            </p:nvPicPr>
            <p:blipFill>
              <a:blip r:embed="rId565"/>
            </p:blipFill>
            <p:spPr>
              <a:xfrm>
                <a:off x="10067925" y="6296025"/>
                <a:ext cx="130175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6" p14:bwMode="auto">
            <p14:nvContentPartPr>
              <p14:cNvPr id="311" name="墨迹 310"/>
              <p14:cNvContentPartPr/>
              <p14:nvPr/>
            </p14:nvContentPartPr>
            <p14:xfrm>
              <a:off x="10102850" y="6242050"/>
              <a:ext cx="123825" cy="187325"/>
            </p14:xfrm>
          </p:contentPart>
        </mc:Choice>
        <mc:Fallback xmlns="">
          <p:pic>
            <p:nvPicPr>
              <p:cNvPr id="311" name="墨迹 310"/>
            </p:nvPicPr>
            <p:blipFill>
              <a:blip r:embed="rId567"/>
            </p:blipFill>
            <p:spPr>
              <a:xfrm>
                <a:off x="10102850" y="6242050"/>
                <a:ext cx="123825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8" p14:bwMode="auto">
            <p14:nvContentPartPr>
              <p14:cNvPr id="312" name="墨迹 311"/>
              <p14:cNvContentPartPr/>
              <p14:nvPr/>
            </p14:nvContentPartPr>
            <p14:xfrm>
              <a:off x="10302875" y="6134100"/>
              <a:ext cx="139700" cy="269875"/>
            </p14:xfrm>
          </p:contentPart>
        </mc:Choice>
        <mc:Fallback xmlns="">
          <p:pic>
            <p:nvPicPr>
              <p:cNvPr id="312" name="墨迹 311"/>
            </p:nvPicPr>
            <p:blipFill>
              <a:blip r:embed="rId569"/>
            </p:blipFill>
            <p:spPr>
              <a:xfrm>
                <a:off x="10302875" y="6134100"/>
                <a:ext cx="139700" cy="269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0" p14:bwMode="auto">
            <p14:nvContentPartPr>
              <p14:cNvPr id="313" name="墨迹 312"/>
              <p14:cNvContentPartPr/>
              <p14:nvPr/>
            </p14:nvContentPartPr>
            <p14:xfrm>
              <a:off x="10614025" y="6162675"/>
              <a:ext cx="288925" cy="53975"/>
            </p14:xfrm>
          </p:contentPart>
        </mc:Choice>
        <mc:Fallback xmlns="">
          <p:pic>
            <p:nvPicPr>
              <p:cNvPr id="313" name="墨迹 312"/>
            </p:nvPicPr>
            <p:blipFill>
              <a:blip r:embed="rId571"/>
            </p:blipFill>
            <p:spPr>
              <a:xfrm>
                <a:off x="10614025" y="6162675"/>
                <a:ext cx="288925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2" p14:bwMode="auto">
            <p14:nvContentPartPr>
              <p14:cNvPr id="314" name="墨迹 313"/>
              <p14:cNvContentPartPr/>
              <p14:nvPr/>
            </p14:nvContentPartPr>
            <p14:xfrm>
              <a:off x="11134725" y="6108700"/>
              <a:ext cx="149225" cy="50800"/>
            </p14:xfrm>
          </p:contentPart>
        </mc:Choice>
        <mc:Fallback xmlns="">
          <p:pic>
            <p:nvPicPr>
              <p:cNvPr id="314" name="墨迹 313"/>
            </p:nvPicPr>
            <p:blipFill>
              <a:blip r:embed="rId573"/>
            </p:blipFill>
            <p:spPr>
              <a:xfrm>
                <a:off x="11134725" y="6108700"/>
                <a:ext cx="149225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4" p14:bwMode="auto">
            <p14:nvContentPartPr>
              <p14:cNvPr id="315" name="墨迹 314"/>
              <p14:cNvContentPartPr/>
              <p14:nvPr/>
            </p14:nvContentPartPr>
            <p14:xfrm>
              <a:off x="11195050" y="6070600"/>
              <a:ext cx="22225" cy="196850"/>
            </p14:xfrm>
          </p:contentPart>
        </mc:Choice>
        <mc:Fallback xmlns="">
          <p:pic>
            <p:nvPicPr>
              <p:cNvPr id="315" name="墨迹 314"/>
            </p:nvPicPr>
            <p:blipFill>
              <a:blip r:embed="rId575"/>
            </p:blipFill>
            <p:spPr>
              <a:xfrm>
                <a:off x="11195050" y="6070600"/>
                <a:ext cx="22225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6" p14:bwMode="auto">
            <p14:nvContentPartPr>
              <p14:cNvPr id="316" name="墨迹 315"/>
              <p14:cNvContentPartPr/>
              <p14:nvPr/>
            </p14:nvContentPartPr>
            <p14:xfrm>
              <a:off x="10874375" y="5949950"/>
              <a:ext cx="149225" cy="22225"/>
            </p14:xfrm>
          </p:contentPart>
        </mc:Choice>
        <mc:Fallback xmlns="">
          <p:pic>
            <p:nvPicPr>
              <p:cNvPr id="316" name="墨迹 315"/>
            </p:nvPicPr>
            <p:blipFill>
              <a:blip r:embed="rId577"/>
            </p:blipFill>
            <p:spPr>
              <a:xfrm>
                <a:off x="10874375" y="5949950"/>
                <a:ext cx="149225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8" p14:bwMode="auto">
            <p14:nvContentPartPr>
              <p14:cNvPr id="317" name="墨迹 316"/>
              <p14:cNvContentPartPr/>
              <p14:nvPr/>
            </p14:nvContentPartPr>
            <p14:xfrm>
              <a:off x="10960100" y="6013450"/>
              <a:ext cx="19050" cy="228600"/>
            </p14:xfrm>
          </p:contentPart>
        </mc:Choice>
        <mc:Fallback xmlns="">
          <p:pic>
            <p:nvPicPr>
              <p:cNvPr id="317" name="墨迹 316"/>
            </p:nvPicPr>
            <p:blipFill>
              <a:blip r:embed="rId579"/>
            </p:blipFill>
            <p:spPr>
              <a:xfrm>
                <a:off x="10960100" y="6013450"/>
                <a:ext cx="19050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0" p14:bwMode="auto">
            <p14:nvContentPartPr>
              <p14:cNvPr id="318" name="墨迹 317"/>
              <p14:cNvContentPartPr/>
              <p14:nvPr/>
            </p14:nvContentPartPr>
            <p14:xfrm>
              <a:off x="11036300" y="5775325"/>
              <a:ext cx="34925" cy="171450"/>
            </p14:xfrm>
          </p:contentPart>
        </mc:Choice>
        <mc:Fallback xmlns="">
          <p:pic>
            <p:nvPicPr>
              <p:cNvPr id="318" name="墨迹 317"/>
            </p:nvPicPr>
            <p:blipFill>
              <a:blip r:embed="rId581"/>
            </p:blipFill>
            <p:spPr>
              <a:xfrm>
                <a:off x="11036300" y="5775325"/>
                <a:ext cx="34925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2" p14:bwMode="auto">
            <p14:nvContentPartPr>
              <p14:cNvPr id="319" name="墨迹 318"/>
              <p14:cNvContentPartPr/>
              <p14:nvPr/>
            </p14:nvContentPartPr>
            <p14:xfrm>
              <a:off x="8102600" y="5476875"/>
              <a:ext cx="215900" cy="146050"/>
            </p14:xfrm>
          </p:contentPart>
        </mc:Choice>
        <mc:Fallback xmlns="">
          <p:pic>
            <p:nvPicPr>
              <p:cNvPr id="319" name="墨迹 318"/>
            </p:nvPicPr>
            <p:blipFill>
              <a:blip r:embed="rId583"/>
            </p:blipFill>
            <p:spPr>
              <a:xfrm>
                <a:off x="8102600" y="5476875"/>
                <a:ext cx="21590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4" p14:bwMode="auto">
            <p14:nvContentPartPr>
              <p14:cNvPr id="320" name="墨迹 319"/>
              <p14:cNvContentPartPr/>
              <p14:nvPr/>
            </p14:nvContentPartPr>
            <p14:xfrm>
              <a:off x="8432800" y="5321300"/>
              <a:ext cx="22225" cy="282575"/>
            </p14:xfrm>
          </p:contentPart>
        </mc:Choice>
        <mc:Fallback xmlns="">
          <p:pic>
            <p:nvPicPr>
              <p:cNvPr id="320" name="墨迹 319"/>
            </p:nvPicPr>
            <p:blipFill>
              <a:blip r:embed="rId585"/>
            </p:blipFill>
            <p:spPr>
              <a:xfrm>
                <a:off x="8432800" y="5321300"/>
                <a:ext cx="22225" cy="282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6" p14:bwMode="auto">
            <p14:nvContentPartPr>
              <p14:cNvPr id="321" name="墨迹 320"/>
              <p14:cNvContentPartPr/>
              <p14:nvPr/>
            </p14:nvContentPartPr>
            <p14:xfrm>
              <a:off x="8451850" y="5546725"/>
              <a:ext cx="88900" cy="34925"/>
            </p14:xfrm>
          </p:contentPart>
        </mc:Choice>
        <mc:Fallback xmlns="">
          <p:pic>
            <p:nvPicPr>
              <p:cNvPr id="321" name="墨迹 320"/>
            </p:nvPicPr>
            <p:blipFill>
              <a:blip r:embed="rId587"/>
            </p:blipFill>
            <p:spPr>
              <a:xfrm>
                <a:off x="8451850" y="5546725"/>
                <a:ext cx="88900" cy="34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8" p14:bwMode="auto">
            <p14:nvContentPartPr>
              <p14:cNvPr id="322" name="墨迹 321"/>
              <p14:cNvContentPartPr/>
              <p14:nvPr/>
            </p14:nvContentPartPr>
            <p14:xfrm>
              <a:off x="8521700" y="5356225"/>
              <a:ext cx="127000" cy="244475"/>
            </p14:xfrm>
          </p:contentPart>
        </mc:Choice>
        <mc:Fallback xmlns="">
          <p:pic>
            <p:nvPicPr>
              <p:cNvPr id="322" name="墨迹 321"/>
            </p:nvPicPr>
            <p:blipFill>
              <a:blip r:embed="rId589"/>
            </p:blipFill>
            <p:spPr>
              <a:xfrm>
                <a:off x="8521700" y="5356225"/>
                <a:ext cx="127000" cy="244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0" p14:bwMode="auto">
            <p14:nvContentPartPr>
              <p14:cNvPr id="323" name="墨迹 322"/>
              <p14:cNvContentPartPr/>
              <p14:nvPr/>
            </p14:nvContentPartPr>
            <p14:xfrm>
              <a:off x="8645525" y="5524500"/>
              <a:ext cx="47625" cy="114300"/>
            </p14:xfrm>
          </p:contentPart>
        </mc:Choice>
        <mc:Fallback xmlns="">
          <p:pic>
            <p:nvPicPr>
              <p:cNvPr id="323" name="墨迹 322"/>
            </p:nvPicPr>
            <p:blipFill>
              <a:blip r:embed="rId591"/>
            </p:blipFill>
            <p:spPr>
              <a:xfrm>
                <a:off x="8645525" y="5524500"/>
                <a:ext cx="47625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2" p14:bwMode="auto">
            <p14:nvContentPartPr>
              <p14:cNvPr id="324" name="墨迹 323"/>
              <p14:cNvContentPartPr/>
              <p14:nvPr/>
            </p14:nvContentPartPr>
            <p14:xfrm>
              <a:off x="8721725" y="5514975"/>
              <a:ext cx="22225" cy="101600"/>
            </p14:xfrm>
          </p:contentPart>
        </mc:Choice>
        <mc:Fallback xmlns="">
          <p:pic>
            <p:nvPicPr>
              <p:cNvPr id="324" name="墨迹 323"/>
            </p:nvPicPr>
            <p:blipFill>
              <a:blip r:embed="rId593"/>
            </p:blipFill>
            <p:spPr>
              <a:xfrm>
                <a:off x="8721725" y="5514975"/>
                <a:ext cx="22225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4" p14:bwMode="auto">
            <p14:nvContentPartPr>
              <p14:cNvPr id="325" name="墨迹 324"/>
              <p14:cNvContentPartPr/>
              <p14:nvPr/>
            </p14:nvContentPartPr>
            <p14:xfrm>
              <a:off x="8778875" y="5438775"/>
              <a:ext cx="41275" cy="279400"/>
            </p14:xfrm>
          </p:contentPart>
        </mc:Choice>
        <mc:Fallback xmlns="">
          <p:pic>
            <p:nvPicPr>
              <p:cNvPr id="325" name="墨迹 324"/>
            </p:nvPicPr>
            <p:blipFill>
              <a:blip r:embed="rId595"/>
            </p:blipFill>
            <p:spPr>
              <a:xfrm>
                <a:off x="8778875" y="5438775"/>
                <a:ext cx="41275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6" p14:bwMode="auto">
            <p14:nvContentPartPr>
              <p14:cNvPr id="326" name="墨迹 325"/>
              <p14:cNvContentPartPr/>
              <p14:nvPr/>
            </p14:nvContentPartPr>
            <p14:xfrm>
              <a:off x="8855075" y="5575300"/>
              <a:ext cx="114300" cy="9525"/>
            </p14:xfrm>
          </p:contentPart>
        </mc:Choice>
        <mc:Fallback xmlns="">
          <p:pic>
            <p:nvPicPr>
              <p:cNvPr id="326" name="墨迹 325"/>
            </p:nvPicPr>
            <p:blipFill>
              <a:blip r:embed="rId597"/>
            </p:blipFill>
            <p:spPr>
              <a:xfrm>
                <a:off x="8855075" y="5575300"/>
                <a:ext cx="114300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8" p14:bwMode="auto">
            <p14:nvContentPartPr>
              <p14:cNvPr id="327" name="墨迹 326"/>
              <p14:cNvContentPartPr/>
              <p14:nvPr/>
            </p14:nvContentPartPr>
            <p14:xfrm>
              <a:off x="8988425" y="5540375"/>
              <a:ext cx="142875" cy="19050"/>
            </p14:xfrm>
          </p:contentPart>
        </mc:Choice>
        <mc:Fallback xmlns="">
          <p:pic>
            <p:nvPicPr>
              <p:cNvPr id="327" name="墨迹 326"/>
            </p:nvPicPr>
            <p:blipFill>
              <a:blip r:embed="rId599"/>
            </p:blipFill>
            <p:spPr>
              <a:xfrm>
                <a:off x="8988425" y="5540375"/>
                <a:ext cx="142875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0" p14:bwMode="auto">
            <p14:nvContentPartPr>
              <p14:cNvPr id="328" name="墨迹 327"/>
              <p14:cNvContentPartPr/>
              <p14:nvPr/>
            </p14:nvContentPartPr>
            <p14:xfrm>
              <a:off x="9055100" y="5407025"/>
              <a:ext cx="19050" cy="320675"/>
            </p14:xfrm>
          </p:contentPart>
        </mc:Choice>
        <mc:Fallback xmlns="">
          <p:pic>
            <p:nvPicPr>
              <p:cNvPr id="328" name="墨迹 327"/>
            </p:nvPicPr>
            <p:blipFill>
              <a:blip r:embed="rId601"/>
            </p:blipFill>
            <p:spPr>
              <a:xfrm>
                <a:off x="9055100" y="5407025"/>
                <a:ext cx="19050" cy="320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2" p14:bwMode="auto">
            <p14:nvContentPartPr>
              <p14:cNvPr id="329" name="墨迹 328"/>
              <p14:cNvContentPartPr/>
              <p14:nvPr/>
            </p14:nvContentPartPr>
            <p14:xfrm>
              <a:off x="9156700" y="5562600"/>
              <a:ext cx="22225" cy="76200"/>
            </p14:xfrm>
          </p:contentPart>
        </mc:Choice>
        <mc:Fallback xmlns="">
          <p:pic>
            <p:nvPicPr>
              <p:cNvPr id="329" name="墨迹 328"/>
            </p:nvPicPr>
            <p:blipFill>
              <a:blip r:embed="rId603"/>
            </p:blipFill>
            <p:spPr>
              <a:xfrm>
                <a:off x="9156700" y="5562600"/>
                <a:ext cx="22225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4" p14:bwMode="auto">
            <p14:nvContentPartPr>
              <p14:cNvPr id="330" name="墨迹 329"/>
              <p14:cNvContentPartPr/>
              <p14:nvPr/>
            </p14:nvContentPartPr>
            <p14:xfrm>
              <a:off x="9207500" y="5470525"/>
              <a:ext cx="28575" cy="171450"/>
            </p14:xfrm>
          </p:contentPart>
        </mc:Choice>
        <mc:Fallback xmlns="">
          <p:pic>
            <p:nvPicPr>
              <p:cNvPr id="330" name="墨迹 329"/>
            </p:nvPicPr>
            <p:blipFill>
              <a:blip r:embed="rId605"/>
            </p:blipFill>
            <p:spPr>
              <a:xfrm>
                <a:off x="9207500" y="5470525"/>
                <a:ext cx="28575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6" p14:bwMode="auto">
            <p14:nvContentPartPr>
              <p14:cNvPr id="331" name="墨迹 330"/>
              <p14:cNvContentPartPr/>
              <p14:nvPr/>
            </p14:nvContentPartPr>
            <p14:xfrm>
              <a:off x="9271000" y="5489575"/>
              <a:ext cx="25400" cy="193675"/>
            </p14:xfrm>
          </p:contentPart>
        </mc:Choice>
        <mc:Fallback xmlns="">
          <p:pic>
            <p:nvPicPr>
              <p:cNvPr id="331" name="墨迹 330"/>
            </p:nvPicPr>
            <p:blipFill>
              <a:blip r:embed="rId607"/>
            </p:blipFill>
            <p:spPr>
              <a:xfrm>
                <a:off x="9271000" y="5489575"/>
                <a:ext cx="25400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8" p14:bwMode="auto">
            <p14:nvContentPartPr>
              <p14:cNvPr id="332" name="墨迹 331"/>
              <p14:cNvContentPartPr/>
              <p14:nvPr/>
            </p14:nvContentPartPr>
            <p14:xfrm>
              <a:off x="9344025" y="5530850"/>
              <a:ext cx="177800" cy="136525"/>
            </p14:xfrm>
          </p:contentPart>
        </mc:Choice>
        <mc:Fallback xmlns="">
          <p:pic>
            <p:nvPicPr>
              <p:cNvPr id="332" name="墨迹 331"/>
            </p:nvPicPr>
            <p:blipFill>
              <a:blip r:embed="rId609"/>
            </p:blipFill>
            <p:spPr>
              <a:xfrm>
                <a:off x="9344025" y="5530850"/>
                <a:ext cx="177800" cy="136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0" p14:bwMode="auto">
            <p14:nvContentPartPr>
              <p14:cNvPr id="333" name="墨迹 332"/>
              <p14:cNvContentPartPr/>
              <p14:nvPr/>
            </p14:nvContentPartPr>
            <p14:xfrm>
              <a:off x="9553575" y="5594350"/>
              <a:ext cx="6350" cy="360"/>
            </p14:xfrm>
          </p:contentPart>
        </mc:Choice>
        <mc:Fallback xmlns="">
          <p:pic>
            <p:nvPicPr>
              <p:cNvPr id="333" name="墨迹 332"/>
            </p:nvPicPr>
            <p:blipFill>
              <a:blip r:embed="rId103"/>
            </p:blipFill>
            <p:spPr>
              <a:xfrm>
                <a:off x="9553575" y="55943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1" p14:bwMode="auto">
            <p14:nvContentPartPr>
              <p14:cNvPr id="334" name="墨迹 333"/>
              <p14:cNvContentPartPr/>
              <p14:nvPr/>
            </p14:nvContentPartPr>
            <p14:xfrm>
              <a:off x="9613900" y="5537200"/>
              <a:ext cx="63500" cy="180975"/>
            </p14:xfrm>
          </p:contentPart>
        </mc:Choice>
        <mc:Fallback xmlns="">
          <p:pic>
            <p:nvPicPr>
              <p:cNvPr id="334" name="墨迹 333"/>
            </p:nvPicPr>
            <p:blipFill>
              <a:blip r:embed="rId612"/>
            </p:blipFill>
            <p:spPr>
              <a:xfrm>
                <a:off x="9613900" y="5537200"/>
                <a:ext cx="63500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3" p14:bwMode="auto">
            <p14:nvContentPartPr>
              <p14:cNvPr id="335" name="墨迹 334"/>
              <p14:cNvContentPartPr/>
              <p14:nvPr/>
            </p14:nvContentPartPr>
            <p14:xfrm>
              <a:off x="9705975" y="5616575"/>
              <a:ext cx="47625" cy="85725"/>
            </p14:xfrm>
          </p:contentPart>
        </mc:Choice>
        <mc:Fallback xmlns="">
          <p:pic>
            <p:nvPicPr>
              <p:cNvPr id="335" name="墨迹 334"/>
            </p:nvPicPr>
            <p:blipFill>
              <a:blip r:embed="rId614"/>
            </p:blipFill>
            <p:spPr>
              <a:xfrm>
                <a:off x="9705975" y="5616575"/>
                <a:ext cx="47625" cy="85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5" p14:bwMode="auto">
            <p14:nvContentPartPr>
              <p14:cNvPr id="336" name="墨迹 335"/>
              <p14:cNvContentPartPr/>
              <p14:nvPr/>
            </p14:nvContentPartPr>
            <p14:xfrm>
              <a:off x="9798050" y="5441950"/>
              <a:ext cx="127000" cy="244475"/>
            </p14:xfrm>
          </p:contentPart>
        </mc:Choice>
        <mc:Fallback xmlns="">
          <p:pic>
            <p:nvPicPr>
              <p:cNvPr id="336" name="墨迹 335"/>
            </p:nvPicPr>
            <p:blipFill>
              <a:blip r:embed="rId616"/>
            </p:blipFill>
            <p:spPr>
              <a:xfrm>
                <a:off x="9798050" y="5441950"/>
                <a:ext cx="127000" cy="244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7" p14:bwMode="auto">
            <p14:nvContentPartPr>
              <p14:cNvPr id="337" name="墨迹 336"/>
              <p14:cNvContentPartPr/>
              <p14:nvPr/>
            </p14:nvContentPartPr>
            <p14:xfrm>
              <a:off x="9718675" y="5568950"/>
              <a:ext cx="57150" cy="60325"/>
            </p14:xfrm>
          </p:contentPart>
        </mc:Choice>
        <mc:Fallback xmlns="">
          <p:pic>
            <p:nvPicPr>
              <p:cNvPr id="337" name="墨迹 336"/>
            </p:nvPicPr>
            <p:blipFill>
              <a:blip r:embed="rId618"/>
            </p:blipFill>
            <p:spPr>
              <a:xfrm>
                <a:off x="9718675" y="5568950"/>
                <a:ext cx="57150" cy="60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9" p14:bwMode="auto">
            <p14:nvContentPartPr>
              <p14:cNvPr id="338" name="墨迹 337"/>
              <p14:cNvContentPartPr/>
              <p14:nvPr/>
            </p14:nvContentPartPr>
            <p14:xfrm>
              <a:off x="8093075" y="6327775"/>
              <a:ext cx="933450" cy="79375"/>
            </p14:xfrm>
          </p:contentPart>
        </mc:Choice>
        <mc:Fallback xmlns="">
          <p:pic>
            <p:nvPicPr>
              <p:cNvPr id="338" name="墨迹 337"/>
            </p:nvPicPr>
            <p:blipFill>
              <a:blip r:embed="rId620"/>
            </p:blipFill>
            <p:spPr>
              <a:xfrm>
                <a:off x="8093075" y="6327775"/>
                <a:ext cx="933450" cy="79375"/>
              </a:xfrm>
              <a:prstGeom prst="rect"/>
            </p:spPr>
          </p:pic>
        </mc:Fallback>
      </mc:AlternateContent>
    </p:spTree>
    <p:custDataLst>
      <p:tags r:id="rId621"/>
    </p:custData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5" name="内容占位符 2"/>
          <p:cNvSpPr>
            <a:spLocks noGrp="1"/>
          </p:cNvSpPr>
          <p:nvPr/>
        </p:nvSpPr>
        <p:spPr>
          <a:xfrm>
            <a:off x="654050" y="418465"/>
            <a:ext cx="4843145" cy="2675890"/>
          </a:xfrm>
          <a:prstGeom prst="rect">
            <a:avLst/>
          </a:prstGeom>
          <a:noFill/>
          <a:ln w="50800">
            <a:solidFill>
              <a:schemeClr val="accent1"/>
            </a:solidFill>
          </a:ln>
        </p:spPr>
        <p:txBody>
          <a:bodyPr vert="horz" lIns="90000" tIns="46800" rIns="90000" bIns="46800" rtlCol="0">
            <a:normAutofit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zh-CN" altLang="en-US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左结合特性是否被破坏</a:t>
            </a:r>
            <a:r>
              <a:rPr lang="zh-CN" altLang="en-US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了？</a:t>
            </a:r>
            <a:endParaRPr lang="zh-CN" altLang="en-US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Is the grammar still left-associative?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a+b+c //</a:t>
            </a:r>
            <a:r>
              <a:rPr lang="zh-CN" altLang="en-US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左结合</a:t>
            </a: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- left-associative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a+b*c+d </a:t>
            </a:r>
            <a:r>
              <a:rPr lang="en-US" altLang="zh-CN" sz="12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//</a:t>
            </a:r>
            <a:r>
              <a:rPr lang="zh-CN" altLang="en-US" sz="12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左结合</a:t>
            </a:r>
            <a:r>
              <a:rPr lang="en-US" altLang="zh-CN" sz="12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&amp;</a:t>
            </a:r>
            <a:r>
              <a:rPr lang="zh-CN" altLang="en-US" sz="12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优先级</a:t>
            </a:r>
            <a:r>
              <a:rPr lang="en-US" altLang="zh-CN" sz="12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- left-assoc&amp; priority</a:t>
            </a:r>
            <a:endParaRPr lang="en-US" altLang="zh-CN" sz="12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f(E,E,E) //</a:t>
            </a:r>
            <a:r>
              <a:rPr lang="zh-CN" altLang="en-US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右结合</a:t>
            </a: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- right-associative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6" name="内容占位符 2"/>
          <p:cNvSpPr>
            <a:spLocks noGrp="1"/>
          </p:cNvSpPr>
          <p:nvPr/>
        </p:nvSpPr>
        <p:spPr>
          <a:xfrm>
            <a:off x="904240" y="2923540"/>
            <a:ext cx="2505710" cy="267589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vert="horz" lIns="90000" tIns="46800" rIns="90000" bIns="46800" rtlCol="0">
            <a:normAutofit lnSpcReduction="20000"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E</a:t>
            </a:r>
            <a:r>
              <a:rPr lang="zh-CN" altLang="en-US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</a:t>
            </a: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TE’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E’→+TE’ | ℇ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T→FT’ 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T’→*FT’ | ℇ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F→id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id→’a’ | ‘b’ | ‘c’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7" name="内容占位符 2"/>
          <p:cNvSpPr>
            <a:spLocks noGrp="1"/>
          </p:cNvSpPr>
          <p:nvPr/>
        </p:nvSpPr>
        <p:spPr>
          <a:xfrm>
            <a:off x="6177915" y="449580"/>
            <a:ext cx="4843145" cy="2675890"/>
          </a:xfrm>
          <a:prstGeom prst="rect">
            <a:avLst/>
          </a:prstGeom>
          <a:noFill/>
          <a:ln w="50800">
            <a:solidFill>
              <a:schemeClr val="accent1"/>
            </a:solidFill>
          </a:ln>
        </p:spPr>
        <p:txBody>
          <a:bodyPr vert="horz" lIns="90000" tIns="46800" rIns="90000" bIns="46800" rtlCol="0">
            <a:normAutofit lnSpcReduction="10000"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algn="l" defTabSz="914400">
              <a:lnSpc>
                <a:spcPct val="100000"/>
              </a:lnSpc>
              <a:spcAft>
                <a:spcPts val="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E=&gt;TE’=&gt;FT’E’=&gt;idT’E’=&gt;’a’ T’E’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lvl="1" algn="l" defTabSz="914400">
              <a:lnSpc>
                <a:spcPct val="100000"/>
              </a:lnSpc>
              <a:spcAft>
                <a:spcPts val="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 =&gt;’a’ E’=&gt;’a’ +TE’=&gt;’a’ + FT’E’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lvl="1" algn="l" defTabSz="914400">
              <a:lnSpc>
                <a:spcPct val="100000"/>
              </a:lnSpc>
              <a:spcAft>
                <a:spcPts val="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 =&gt;’a’ + idT’E’=&gt;’a’ + ‘b’ T’ E’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lvl="1" algn="l" defTabSz="914400">
              <a:lnSpc>
                <a:spcPct val="100000"/>
              </a:lnSpc>
              <a:spcAft>
                <a:spcPts val="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 =&gt;’a’ + ‘b’  E’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lvl="1" algn="l" defTabSz="914400">
              <a:lnSpc>
                <a:spcPct val="100000"/>
              </a:lnSpc>
              <a:spcAft>
                <a:spcPts val="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 =&gt;’a’ + ‘b’ + TE’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lvl="1" algn="l" defTabSz="914400">
              <a:lnSpc>
                <a:spcPct val="100000"/>
              </a:lnSpc>
              <a:spcAft>
                <a:spcPts val="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 =&gt;’a’ + ‘b’ + FT’E’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lvl="1" algn="l" defTabSz="914400">
              <a:lnSpc>
                <a:spcPct val="100000"/>
              </a:lnSpc>
              <a:spcAft>
                <a:spcPts val="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 =&gt;’a’ + ‘b’ + idT’E’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lvl="1" algn="l" defTabSz="914400">
              <a:lnSpc>
                <a:spcPct val="100000"/>
              </a:lnSpc>
              <a:spcAft>
                <a:spcPts val="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 =&gt;’a’ + ‘b’ + ‘c’ T’E’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lvl="1" algn="l" defTabSz="914400">
              <a:lnSpc>
                <a:spcPct val="100000"/>
              </a:lnSpc>
              <a:spcAft>
                <a:spcPts val="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 =&gt;’a’ + ‘b’ + ‘c’ E’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lvl="1" algn="l" defTabSz="914400">
              <a:lnSpc>
                <a:spcPct val="100000"/>
              </a:lnSpc>
              <a:spcAft>
                <a:spcPts val="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 =&gt;’a’ + ‘b’ + ‘c’ 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8" name="墨迹 7"/>
              <p14:cNvContentPartPr/>
              <p14:nvPr/>
            </p14:nvContentPartPr>
            <p14:xfrm>
              <a:off x="4432300" y="3248025"/>
              <a:ext cx="215900" cy="371475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2"/>
            </p:blipFill>
            <p:spPr>
              <a:xfrm>
                <a:off x="4432300" y="3248025"/>
                <a:ext cx="215900" cy="371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9" name="墨迹 8"/>
              <p14:cNvContentPartPr/>
              <p14:nvPr/>
            </p14:nvContentPartPr>
            <p14:xfrm>
              <a:off x="4467225" y="3241675"/>
              <a:ext cx="168275" cy="5080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4"/>
            </p:blipFill>
            <p:spPr>
              <a:xfrm>
                <a:off x="4467225" y="3241675"/>
                <a:ext cx="168275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10" name="墨迹 9"/>
              <p14:cNvContentPartPr/>
              <p14:nvPr/>
            </p14:nvContentPartPr>
            <p14:xfrm>
              <a:off x="4460875" y="3454400"/>
              <a:ext cx="171450" cy="1270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6"/>
            </p:blipFill>
            <p:spPr>
              <a:xfrm>
                <a:off x="4460875" y="3454400"/>
                <a:ext cx="1714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11" name="墨迹 10"/>
              <p14:cNvContentPartPr/>
              <p14:nvPr/>
            </p14:nvContentPartPr>
            <p14:xfrm>
              <a:off x="4730750" y="3495675"/>
              <a:ext cx="114300" cy="36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8"/>
            </p:blipFill>
            <p:spPr>
              <a:xfrm>
                <a:off x="4730750" y="3495675"/>
                <a:ext cx="1143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12" name="墨迹 11"/>
              <p14:cNvContentPartPr/>
              <p14:nvPr/>
            </p14:nvContentPartPr>
            <p14:xfrm>
              <a:off x="4718050" y="3556000"/>
              <a:ext cx="149225" cy="15875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0"/>
            </p:blipFill>
            <p:spPr>
              <a:xfrm>
                <a:off x="4718050" y="3556000"/>
                <a:ext cx="149225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13" name="墨迹 12"/>
              <p14:cNvContentPartPr/>
              <p14:nvPr/>
            </p14:nvContentPartPr>
            <p14:xfrm>
              <a:off x="4819650" y="3384550"/>
              <a:ext cx="165100" cy="342900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12"/>
            </p:blipFill>
            <p:spPr>
              <a:xfrm>
                <a:off x="4819650" y="3384550"/>
                <a:ext cx="165100" cy="342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14" name="墨迹 13"/>
              <p14:cNvContentPartPr/>
              <p14:nvPr/>
            </p14:nvContentPartPr>
            <p14:xfrm>
              <a:off x="5092700" y="3327400"/>
              <a:ext cx="209550" cy="22225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14"/>
            </p:blipFill>
            <p:spPr>
              <a:xfrm>
                <a:off x="5092700" y="3327400"/>
                <a:ext cx="209550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5" name="墨迹 14"/>
              <p14:cNvContentPartPr/>
              <p14:nvPr/>
            </p14:nvContentPartPr>
            <p14:xfrm>
              <a:off x="5216525" y="3368675"/>
              <a:ext cx="3175" cy="28575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16"/>
            </p:blipFill>
            <p:spPr>
              <a:xfrm>
                <a:off x="5216525" y="3368675"/>
                <a:ext cx="3175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6" name="墨迹 15"/>
              <p14:cNvContentPartPr/>
              <p14:nvPr/>
            </p14:nvContentPartPr>
            <p14:xfrm>
              <a:off x="5362575" y="3302000"/>
              <a:ext cx="250825" cy="320675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18"/>
            </p:blipFill>
            <p:spPr>
              <a:xfrm>
                <a:off x="5362575" y="3302000"/>
                <a:ext cx="250825" cy="320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7" name="墨迹 16"/>
              <p14:cNvContentPartPr/>
              <p14:nvPr/>
            </p14:nvContentPartPr>
            <p14:xfrm>
              <a:off x="5400675" y="3308350"/>
              <a:ext cx="130175" cy="15875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20"/>
            </p:blipFill>
            <p:spPr>
              <a:xfrm>
                <a:off x="5400675" y="3308350"/>
                <a:ext cx="130175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18" name="墨迹 17"/>
              <p14:cNvContentPartPr/>
              <p14:nvPr/>
            </p14:nvContentPartPr>
            <p14:xfrm>
              <a:off x="5394325" y="3362325"/>
              <a:ext cx="161925" cy="9525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22"/>
            </p:blipFill>
            <p:spPr>
              <a:xfrm>
                <a:off x="5394325" y="3362325"/>
                <a:ext cx="161925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19" name="墨迹 18"/>
              <p14:cNvContentPartPr/>
              <p14:nvPr/>
            </p14:nvContentPartPr>
            <p14:xfrm>
              <a:off x="5607050" y="3114675"/>
              <a:ext cx="19050" cy="19685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24"/>
            </p:blipFill>
            <p:spPr>
              <a:xfrm>
                <a:off x="5607050" y="3114675"/>
                <a:ext cx="1905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20" name="墨迹 19"/>
              <p14:cNvContentPartPr/>
              <p14:nvPr/>
            </p14:nvContentPartPr>
            <p14:xfrm>
              <a:off x="4346575" y="4111625"/>
              <a:ext cx="184150" cy="260350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26"/>
            </p:blipFill>
            <p:spPr>
              <a:xfrm>
                <a:off x="4346575" y="4111625"/>
                <a:ext cx="184150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21" name="墨迹 20"/>
              <p14:cNvContentPartPr/>
              <p14:nvPr/>
            </p14:nvContentPartPr>
            <p14:xfrm>
              <a:off x="4584700" y="4181475"/>
              <a:ext cx="146050" cy="6350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28"/>
            </p:blipFill>
            <p:spPr>
              <a:xfrm>
                <a:off x="4584700" y="4181475"/>
                <a:ext cx="1460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22" name="墨迹 21"/>
              <p14:cNvContentPartPr/>
              <p14:nvPr/>
            </p14:nvContentPartPr>
            <p14:xfrm>
              <a:off x="4676775" y="4035425"/>
              <a:ext cx="38100" cy="339725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30"/>
            </p:blipFill>
            <p:spPr>
              <a:xfrm>
                <a:off x="4676775" y="4035425"/>
                <a:ext cx="38100" cy="339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23" name="墨迹 22"/>
              <p14:cNvContentPartPr/>
              <p14:nvPr/>
            </p14:nvContentPartPr>
            <p14:xfrm>
              <a:off x="4791075" y="4006850"/>
              <a:ext cx="101600" cy="330200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32"/>
            </p:blipFill>
            <p:spPr>
              <a:xfrm>
                <a:off x="4791075" y="4006850"/>
                <a:ext cx="101600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24" name="墨迹 23"/>
              <p14:cNvContentPartPr/>
              <p14:nvPr/>
            </p14:nvContentPartPr>
            <p14:xfrm>
              <a:off x="4924425" y="4184650"/>
              <a:ext cx="158750" cy="15875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34"/>
            </p:blipFill>
            <p:spPr>
              <a:xfrm>
                <a:off x="4924425" y="4184650"/>
                <a:ext cx="158750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25" name="墨迹 24"/>
              <p14:cNvContentPartPr/>
              <p14:nvPr/>
            </p14:nvContentPartPr>
            <p14:xfrm>
              <a:off x="5019675" y="4149725"/>
              <a:ext cx="25400" cy="190500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36"/>
            </p:blipFill>
            <p:spPr>
              <a:xfrm>
                <a:off x="5019675" y="4149725"/>
                <a:ext cx="2540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26" name="墨迹 25"/>
              <p14:cNvContentPartPr/>
              <p14:nvPr/>
            </p14:nvContentPartPr>
            <p14:xfrm>
              <a:off x="5099050" y="4156075"/>
              <a:ext cx="152400" cy="215900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38"/>
            </p:blipFill>
            <p:spPr>
              <a:xfrm>
                <a:off x="5099050" y="4156075"/>
                <a:ext cx="152400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27" name="墨迹 26"/>
              <p14:cNvContentPartPr/>
              <p14:nvPr/>
            </p14:nvContentPartPr>
            <p14:xfrm>
              <a:off x="4219575" y="3905250"/>
              <a:ext cx="352425" cy="584200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40"/>
            </p:blipFill>
            <p:spPr>
              <a:xfrm>
                <a:off x="4219575" y="3905250"/>
                <a:ext cx="352425" cy="584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28" name="墨迹 27"/>
              <p14:cNvContentPartPr/>
              <p14:nvPr/>
            </p14:nvContentPartPr>
            <p14:xfrm>
              <a:off x="4054475" y="4216400"/>
              <a:ext cx="82550" cy="133350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42"/>
            </p:blipFill>
            <p:spPr>
              <a:xfrm>
                <a:off x="4054475" y="4216400"/>
                <a:ext cx="8255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29" name="墨迹 28"/>
              <p14:cNvContentPartPr/>
              <p14:nvPr/>
            </p14:nvContentPartPr>
            <p14:xfrm>
              <a:off x="4238625" y="3419475"/>
              <a:ext cx="95250" cy="82550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44"/>
            </p:blipFill>
            <p:spPr>
              <a:xfrm>
                <a:off x="4238625" y="3419475"/>
                <a:ext cx="9525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30" name="墨迹 29"/>
              <p14:cNvContentPartPr/>
              <p14:nvPr/>
            </p14:nvContentPartPr>
            <p14:xfrm>
              <a:off x="5045075" y="3470275"/>
              <a:ext cx="79375" cy="92075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46"/>
            </p:blipFill>
            <p:spPr>
              <a:xfrm>
                <a:off x="5045075" y="3470275"/>
                <a:ext cx="79375" cy="92075"/>
              </a:xfrm>
              <a:prstGeom prst="rect"/>
            </p:spPr>
          </p:pic>
        </mc:Fallback>
      </mc:AlternateContent>
    </p:spTree>
    <p:custDataLst>
      <p:tags r:id="rId47"/>
    </p:custData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5" name="内容占位符 2"/>
          <p:cNvSpPr>
            <a:spLocks noGrp="1"/>
          </p:cNvSpPr>
          <p:nvPr/>
        </p:nvSpPr>
        <p:spPr>
          <a:xfrm>
            <a:off x="654050" y="418465"/>
            <a:ext cx="4843145" cy="2675890"/>
          </a:xfrm>
          <a:prstGeom prst="rect">
            <a:avLst/>
          </a:prstGeom>
          <a:noFill/>
          <a:ln w="50800">
            <a:solidFill>
              <a:schemeClr val="accent1"/>
            </a:solidFill>
          </a:ln>
        </p:spPr>
        <p:txBody>
          <a:bodyPr vert="horz" lIns="90000" tIns="46800" rIns="90000" bIns="46800" rtlCol="0">
            <a:normAutofit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zh-CN" altLang="en-US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左结合特性是否被破坏</a:t>
            </a:r>
            <a:r>
              <a:rPr lang="zh-CN" altLang="en-US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了？</a:t>
            </a:r>
            <a:endParaRPr lang="zh-CN" altLang="en-US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Is the grammar still left-associative?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a+b+c //</a:t>
            </a:r>
            <a:r>
              <a:rPr lang="zh-CN" altLang="en-US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左结合</a:t>
            </a: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- left-associative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a+b*c+d </a:t>
            </a:r>
            <a:r>
              <a:rPr lang="en-US" altLang="zh-CN" sz="12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//</a:t>
            </a:r>
            <a:r>
              <a:rPr lang="zh-CN" altLang="en-US" sz="12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左结合</a:t>
            </a:r>
            <a:r>
              <a:rPr lang="en-US" altLang="zh-CN" sz="12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&amp;</a:t>
            </a:r>
            <a:r>
              <a:rPr lang="zh-CN" altLang="en-US" sz="12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优先级</a:t>
            </a:r>
            <a:r>
              <a:rPr lang="en-US" altLang="zh-CN" sz="12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- left-assoc&amp; priority</a:t>
            </a:r>
            <a:endParaRPr lang="en-US" altLang="zh-CN" sz="12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f(E,E,E) //</a:t>
            </a:r>
            <a:r>
              <a:rPr lang="zh-CN" altLang="en-US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右结合</a:t>
            </a: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- right-associative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6" name="内容占位符 2"/>
          <p:cNvSpPr>
            <a:spLocks noGrp="1"/>
          </p:cNvSpPr>
          <p:nvPr/>
        </p:nvSpPr>
        <p:spPr>
          <a:xfrm>
            <a:off x="904240" y="2923540"/>
            <a:ext cx="2505710" cy="267589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vert="horz" lIns="90000" tIns="46800" rIns="90000" bIns="46800" rtlCol="0">
            <a:normAutofit lnSpcReduction="20000"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E</a:t>
            </a:r>
            <a:r>
              <a:rPr lang="zh-CN" altLang="en-US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</a:t>
            </a: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TE’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E’→+TE’ | ℇ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T→FT’ 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T’→*FT’ | ℇ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F→id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id→’a’ | ‘b’ | ‘c’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7" name="内容占位符 2"/>
          <p:cNvSpPr>
            <a:spLocks noGrp="1"/>
          </p:cNvSpPr>
          <p:nvPr/>
        </p:nvSpPr>
        <p:spPr>
          <a:xfrm>
            <a:off x="6177915" y="449580"/>
            <a:ext cx="4843145" cy="2675890"/>
          </a:xfrm>
          <a:prstGeom prst="rect">
            <a:avLst/>
          </a:prstGeom>
          <a:noFill/>
          <a:ln w="50800">
            <a:solidFill>
              <a:schemeClr val="accent1"/>
            </a:solidFill>
          </a:ln>
        </p:spPr>
        <p:txBody>
          <a:bodyPr vert="horz" lIns="90000" tIns="46800" rIns="90000" bIns="46800" rtlCol="0">
            <a:normAutofit lnSpcReduction="10000"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algn="l" defTabSz="914400">
              <a:lnSpc>
                <a:spcPct val="100000"/>
              </a:lnSpc>
              <a:spcAft>
                <a:spcPts val="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E=&gt;TE’=&gt;FT’E’=&gt;idT’E’=&gt;’a’ T’E’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lvl="1" algn="l" defTabSz="914400">
              <a:lnSpc>
                <a:spcPct val="100000"/>
              </a:lnSpc>
              <a:spcAft>
                <a:spcPts val="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 =&gt;’a’ E’=&gt;’a’ +TE’=&gt;’a’ + FT’E’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lvl="1" algn="l" defTabSz="914400">
              <a:lnSpc>
                <a:spcPct val="100000"/>
              </a:lnSpc>
              <a:spcAft>
                <a:spcPts val="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 =&gt;’a’ + idT’E’=&gt;’a’ + ‘b’ T’ E’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lvl="1" algn="l" defTabSz="914400">
              <a:lnSpc>
                <a:spcPct val="100000"/>
              </a:lnSpc>
              <a:spcAft>
                <a:spcPts val="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 =&gt;’a’ + ‘b’  E’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lvl="1" algn="l" defTabSz="914400">
              <a:lnSpc>
                <a:spcPct val="100000"/>
              </a:lnSpc>
              <a:spcAft>
                <a:spcPts val="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 =&gt;’a’ + ‘b’ + TE’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lvl="1" algn="l" defTabSz="914400">
              <a:lnSpc>
                <a:spcPct val="100000"/>
              </a:lnSpc>
              <a:spcAft>
                <a:spcPts val="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 =&gt;’a’ + ‘b’ + FT’E’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lvl="1" algn="l" defTabSz="914400">
              <a:lnSpc>
                <a:spcPct val="100000"/>
              </a:lnSpc>
              <a:spcAft>
                <a:spcPts val="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 =&gt;’a’ + ‘b’ + idT’E’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lvl="1" algn="l" defTabSz="914400">
              <a:lnSpc>
                <a:spcPct val="100000"/>
              </a:lnSpc>
              <a:spcAft>
                <a:spcPts val="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 =&gt;’a’ + ‘b’ + ‘c’ T’E’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lvl="1" algn="l" defTabSz="914400">
              <a:lnSpc>
                <a:spcPct val="100000"/>
              </a:lnSpc>
              <a:spcAft>
                <a:spcPts val="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 =&gt;’a’ + ‘b’ + ‘c’ E’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lvl="1" algn="l" defTabSz="914400">
              <a:lnSpc>
                <a:spcPct val="100000"/>
              </a:lnSpc>
              <a:spcAft>
                <a:spcPts val="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 =&gt;’a’ + ‘b’ + ‘c’ 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8" name="墨迹 7"/>
              <p14:cNvContentPartPr/>
              <p14:nvPr/>
            </p14:nvContentPartPr>
            <p14:xfrm>
              <a:off x="4432300" y="3248025"/>
              <a:ext cx="215900" cy="371475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2"/>
            </p:blipFill>
            <p:spPr>
              <a:xfrm>
                <a:off x="4432300" y="3248025"/>
                <a:ext cx="215900" cy="371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9" name="墨迹 8"/>
              <p14:cNvContentPartPr/>
              <p14:nvPr/>
            </p14:nvContentPartPr>
            <p14:xfrm>
              <a:off x="4467225" y="3241675"/>
              <a:ext cx="168275" cy="5080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4"/>
            </p:blipFill>
            <p:spPr>
              <a:xfrm>
                <a:off x="4467225" y="3241675"/>
                <a:ext cx="168275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10" name="墨迹 9"/>
              <p14:cNvContentPartPr/>
              <p14:nvPr/>
            </p14:nvContentPartPr>
            <p14:xfrm>
              <a:off x="4460875" y="3454400"/>
              <a:ext cx="171450" cy="1270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6"/>
            </p:blipFill>
            <p:spPr>
              <a:xfrm>
                <a:off x="4460875" y="3454400"/>
                <a:ext cx="1714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11" name="墨迹 10"/>
              <p14:cNvContentPartPr/>
              <p14:nvPr/>
            </p14:nvContentPartPr>
            <p14:xfrm>
              <a:off x="4730750" y="3495675"/>
              <a:ext cx="114300" cy="36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8"/>
            </p:blipFill>
            <p:spPr>
              <a:xfrm>
                <a:off x="4730750" y="3495675"/>
                <a:ext cx="1143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12" name="墨迹 11"/>
              <p14:cNvContentPartPr/>
              <p14:nvPr/>
            </p14:nvContentPartPr>
            <p14:xfrm>
              <a:off x="4718050" y="3556000"/>
              <a:ext cx="149225" cy="15875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0"/>
            </p:blipFill>
            <p:spPr>
              <a:xfrm>
                <a:off x="4718050" y="3556000"/>
                <a:ext cx="149225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13" name="墨迹 12"/>
              <p14:cNvContentPartPr/>
              <p14:nvPr/>
            </p14:nvContentPartPr>
            <p14:xfrm>
              <a:off x="4819650" y="3384550"/>
              <a:ext cx="165100" cy="342900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12"/>
            </p:blipFill>
            <p:spPr>
              <a:xfrm>
                <a:off x="4819650" y="3384550"/>
                <a:ext cx="165100" cy="342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14" name="墨迹 13"/>
              <p14:cNvContentPartPr/>
              <p14:nvPr/>
            </p14:nvContentPartPr>
            <p14:xfrm>
              <a:off x="5092700" y="3327400"/>
              <a:ext cx="209550" cy="22225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14"/>
            </p:blipFill>
            <p:spPr>
              <a:xfrm>
                <a:off x="5092700" y="3327400"/>
                <a:ext cx="209550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5" name="墨迹 14"/>
              <p14:cNvContentPartPr/>
              <p14:nvPr/>
            </p14:nvContentPartPr>
            <p14:xfrm>
              <a:off x="5216525" y="3368675"/>
              <a:ext cx="3175" cy="28575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16"/>
            </p:blipFill>
            <p:spPr>
              <a:xfrm>
                <a:off x="5216525" y="3368675"/>
                <a:ext cx="3175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6" name="墨迹 15"/>
              <p14:cNvContentPartPr/>
              <p14:nvPr/>
            </p14:nvContentPartPr>
            <p14:xfrm>
              <a:off x="5362575" y="3302000"/>
              <a:ext cx="250825" cy="320675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18"/>
            </p:blipFill>
            <p:spPr>
              <a:xfrm>
                <a:off x="5362575" y="3302000"/>
                <a:ext cx="250825" cy="320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7" name="墨迹 16"/>
              <p14:cNvContentPartPr/>
              <p14:nvPr/>
            </p14:nvContentPartPr>
            <p14:xfrm>
              <a:off x="5400675" y="3308350"/>
              <a:ext cx="130175" cy="15875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20"/>
            </p:blipFill>
            <p:spPr>
              <a:xfrm>
                <a:off x="5400675" y="3308350"/>
                <a:ext cx="130175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18" name="墨迹 17"/>
              <p14:cNvContentPartPr/>
              <p14:nvPr/>
            </p14:nvContentPartPr>
            <p14:xfrm>
              <a:off x="5394325" y="3362325"/>
              <a:ext cx="161925" cy="9525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22"/>
            </p:blipFill>
            <p:spPr>
              <a:xfrm>
                <a:off x="5394325" y="3362325"/>
                <a:ext cx="161925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19" name="墨迹 18"/>
              <p14:cNvContentPartPr/>
              <p14:nvPr/>
            </p14:nvContentPartPr>
            <p14:xfrm>
              <a:off x="5607050" y="3114675"/>
              <a:ext cx="19050" cy="19685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24"/>
            </p:blipFill>
            <p:spPr>
              <a:xfrm>
                <a:off x="5607050" y="3114675"/>
                <a:ext cx="1905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20" name="墨迹 19"/>
              <p14:cNvContentPartPr/>
              <p14:nvPr/>
            </p14:nvContentPartPr>
            <p14:xfrm>
              <a:off x="4346575" y="4111625"/>
              <a:ext cx="184150" cy="260350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26"/>
            </p:blipFill>
            <p:spPr>
              <a:xfrm>
                <a:off x="4346575" y="4111625"/>
                <a:ext cx="184150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21" name="墨迹 20"/>
              <p14:cNvContentPartPr/>
              <p14:nvPr/>
            </p14:nvContentPartPr>
            <p14:xfrm>
              <a:off x="4584700" y="4181475"/>
              <a:ext cx="146050" cy="6350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28"/>
            </p:blipFill>
            <p:spPr>
              <a:xfrm>
                <a:off x="4584700" y="4181475"/>
                <a:ext cx="1460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22" name="墨迹 21"/>
              <p14:cNvContentPartPr/>
              <p14:nvPr/>
            </p14:nvContentPartPr>
            <p14:xfrm>
              <a:off x="4676775" y="4035425"/>
              <a:ext cx="38100" cy="339725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30"/>
            </p:blipFill>
            <p:spPr>
              <a:xfrm>
                <a:off x="4676775" y="4035425"/>
                <a:ext cx="38100" cy="339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23" name="墨迹 22"/>
              <p14:cNvContentPartPr/>
              <p14:nvPr/>
            </p14:nvContentPartPr>
            <p14:xfrm>
              <a:off x="4791075" y="4006850"/>
              <a:ext cx="101600" cy="330200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32"/>
            </p:blipFill>
            <p:spPr>
              <a:xfrm>
                <a:off x="4791075" y="4006850"/>
                <a:ext cx="101600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24" name="墨迹 23"/>
              <p14:cNvContentPartPr/>
              <p14:nvPr/>
            </p14:nvContentPartPr>
            <p14:xfrm>
              <a:off x="4924425" y="4184650"/>
              <a:ext cx="158750" cy="15875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34"/>
            </p:blipFill>
            <p:spPr>
              <a:xfrm>
                <a:off x="4924425" y="4184650"/>
                <a:ext cx="158750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25" name="墨迹 24"/>
              <p14:cNvContentPartPr/>
              <p14:nvPr/>
            </p14:nvContentPartPr>
            <p14:xfrm>
              <a:off x="5019675" y="4149725"/>
              <a:ext cx="25400" cy="190500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36"/>
            </p:blipFill>
            <p:spPr>
              <a:xfrm>
                <a:off x="5019675" y="4149725"/>
                <a:ext cx="2540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26" name="墨迹 25"/>
              <p14:cNvContentPartPr/>
              <p14:nvPr/>
            </p14:nvContentPartPr>
            <p14:xfrm>
              <a:off x="5099050" y="4156075"/>
              <a:ext cx="152400" cy="215900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38"/>
            </p:blipFill>
            <p:spPr>
              <a:xfrm>
                <a:off x="5099050" y="4156075"/>
                <a:ext cx="152400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27" name="墨迹 26"/>
              <p14:cNvContentPartPr/>
              <p14:nvPr/>
            </p14:nvContentPartPr>
            <p14:xfrm>
              <a:off x="4219575" y="3905250"/>
              <a:ext cx="352425" cy="584200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40"/>
            </p:blipFill>
            <p:spPr>
              <a:xfrm>
                <a:off x="4219575" y="3905250"/>
                <a:ext cx="352425" cy="584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28" name="墨迹 27"/>
              <p14:cNvContentPartPr/>
              <p14:nvPr/>
            </p14:nvContentPartPr>
            <p14:xfrm>
              <a:off x="4054475" y="4216400"/>
              <a:ext cx="82550" cy="133350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42"/>
            </p:blipFill>
            <p:spPr>
              <a:xfrm>
                <a:off x="4054475" y="4216400"/>
                <a:ext cx="8255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29" name="墨迹 28"/>
              <p14:cNvContentPartPr/>
              <p14:nvPr/>
            </p14:nvContentPartPr>
            <p14:xfrm>
              <a:off x="4238625" y="3419475"/>
              <a:ext cx="95250" cy="82550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44"/>
            </p:blipFill>
            <p:spPr>
              <a:xfrm>
                <a:off x="4238625" y="3419475"/>
                <a:ext cx="9525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30" name="墨迹 29"/>
              <p14:cNvContentPartPr/>
              <p14:nvPr/>
            </p14:nvContentPartPr>
            <p14:xfrm>
              <a:off x="5045075" y="3470275"/>
              <a:ext cx="79375" cy="92075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46"/>
            </p:blipFill>
            <p:spPr>
              <a:xfrm>
                <a:off x="5045075" y="3470275"/>
                <a:ext cx="79375" cy="92075"/>
              </a:xfrm>
              <a:prstGeom prst="rect"/>
            </p:spPr>
          </p:pic>
        </mc:Fallback>
      </mc:AlternateContent>
    </p:spTree>
    <p:custDataLst>
      <p:tags r:id="rId47"/>
    </p:custData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6" name="内容占位符 2"/>
          <p:cNvSpPr>
            <a:spLocks noGrp="1"/>
          </p:cNvSpPr>
          <p:nvPr/>
        </p:nvSpPr>
        <p:spPr>
          <a:xfrm>
            <a:off x="874395" y="151765"/>
            <a:ext cx="2505710" cy="267589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vert="horz" lIns="90000" tIns="46800" rIns="90000" bIns="46800" rtlCol="0">
            <a:normAutofit lnSpcReduction="20000"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E</a:t>
            </a:r>
            <a:r>
              <a:rPr lang="zh-CN" altLang="en-US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</a:t>
            </a: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TE’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E’→+TE’ | ℇ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T→FT’ 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T’→*FT’ | ℇ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F→id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id→’a’ | ‘b’ | ‘c’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8" name="内容占位符 2"/>
          <p:cNvSpPr>
            <a:spLocks noGrp="1"/>
          </p:cNvSpPr>
          <p:nvPr/>
        </p:nvSpPr>
        <p:spPr>
          <a:xfrm>
            <a:off x="899795" y="141605"/>
            <a:ext cx="2505710" cy="267589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vert="horz" lIns="90000" tIns="46800" rIns="90000" bIns="46800" rtlCol="0">
            <a:normAutofit lnSpcReduction="20000"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E</a:t>
            </a:r>
            <a:r>
              <a:rPr lang="zh-CN" altLang="en-US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</a:t>
            </a: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TE’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E’→+TE’ | ℇ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T→FT’ 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T’→*FT’ | ℇ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F→id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id→’a’ | ‘b’ | ‘c’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12" name="墨迹 11"/>
              <p14:cNvContentPartPr/>
              <p14:nvPr/>
            </p14:nvContentPartPr>
            <p14:xfrm>
              <a:off x="1457325" y="2921000"/>
              <a:ext cx="238125" cy="257175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2"/>
            </p:blipFill>
            <p:spPr>
              <a:xfrm>
                <a:off x="1457325" y="2921000"/>
                <a:ext cx="238125" cy="257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13" name="墨迹 12"/>
              <p14:cNvContentPartPr/>
              <p14:nvPr/>
            </p14:nvContentPartPr>
            <p14:xfrm>
              <a:off x="1504950" y="2911475"/>
              <a:ext cx="158750" cy="63500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4"/>
            </p:blipFill>
            <p:spPr>
              <a:xfrm>
                <a:off x="1504950" y="2911475"/>
                <a:ext cx="15875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14" name="墨迹 13"/>
              <p14:cNvContentPartPr/>
              <p14:nvPr/>
            </p14:nvContentPartPr>
            <p14:xfrm>
              <a:off x="1514475" y="3028950"/>
              <a:ext cx="139700" cy="635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6"/>
            </p:blipFill>
            <p:spPr>
              <a:xfrm>
                <a:off x="1514475" y="3028950"/>
                <a:ext cx="13970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15" name="墨迹 14"/>
              <p14:cNvContentPartPr/>
              <p14:nvPr/>
            </p14:nvContentPartPr>
            <p14:xfrm>
              <a:off x="1257300" y="3228975"/>
              <a:ext cx="234950" cy="403225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8"/>
            </p:blipFill>
            <p:spPr>
              <a:xfrm>
                <a:off x="1257300" y="3228975"/>
                <a:ext cx="234950" cy="403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16" name="墨迹 15"/>
              <p14:cNvContentPartPr/>
              <p14:nvPr/>
            </p14:nvContentPartPr>
            <p14:xfrm>
              <a:off x="1587500" y="3228975"/>
              <a:ext cx="365125" cy="22860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10"/>
            </p:blipFill>
            <p:spPr>
              <a:xfrm>
                <a:off x="1587500" y="3228975"/>
                <a:ext cx="365125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17" name="墨迹 16"/>
              <p14:cNvContentPartPr/>
              <p14:nvPr/>
            </p14:nvContentPartPr>
            <p14:xfrm>
              <a:off x="996950" y="3667125"/>
              <a:ext cx="206375" cy="22225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12"/>
            </p:blipFill>
            <p:spPr>
              <a:xfrm>
                <a:off x="996950" y="3667125"/>
                <a:ext cx="206375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18" name="墨迹 17"/>
              <p14:cNvContentPartPr/>
              <p14:nvPr/>
            </p14:nvContentPartPr>
            <p14:xfrm>
              <a:off x="1031875" y="3654425"/>
              <a:ext cx="117475" cy="1270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14"/>
            </p:blipFill>
            <p:spPr>
              <a:xfrm>
                <a:off x="1031875" y="3654425"/>
                <a:ext cx="117475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9" name="墨迹 18"/>
              <p14:cNvContentPartPr/>
              <p14:nvPr/>
            </p14:nvContentPartPr>
            <p14:xfrm>
              <a:off x="1073150" y="3702050"/>
              <a:ext cx="180975" cy="66675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16"/>
            </p:blipFill>
            <p:spPr>
              <a:xfrm>
                <a:off x="1073150" y="3702050"/>
                <a:ext cx="180975" cy="66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20" name="墨迹 19"/>
              <p14:cNvContentPartPr/>
              <p14:nvPr/>
            </p14:nvContentPartPr>
            <p14:xfrm>
              <a:off x="1514475" y="3654425"/>
              <a:ext cx="155575" cy="22225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18"/>
            </p:blipFill>
            <p:spPr>
              <a:xfrm>
                <a:off x="1514475" y="3654425"/>
                <a:ext cx="155575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21" name="墨迹 20"/>
              <p14:cNvContentPartPr/>
              <p14:nvPr/>
            </p14:nvContentPartPr>
            <p14:xfrm>
              <a:off x="1612900" y="3552825"/>
              <a:ext cx="19050" cy="228600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20"/>
            </p:blipFill>
            <p:spPr>
              <a:xfrm>
                <a:off x="1612900" y="3552825"/>
                <a:ext cx="19050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22" name="墨迹 21"/>
              <p14:cNvContentPartPr/>
              <p14:nvPr/>
            </p14:nvContentPartPr>
            <p14:xfrm>
              <a:off x="1536700" y="3216275"/>
              <a:ext cx="57150" cy="209550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22"/>
            </p:blipFill>
            <p:spPr>
              <a:xfrm>
                <a:off x="1536700" y="3216275"/>
                <a:ext cx="5715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23" name="墨迹 22"/>
              <p14:cNvContentPartPr/>
              <p14:nvPr/>
            </p14:nvContentPartPr>
            <p14:xfrm>
              <a:off x="1924050" y="3546475"/>
              <a:ext cx="206375" cy="6350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24"/>
            </p:blipFill>
            <p:spPr>
              <a:xfrm>
                <a:off x="1924050" y="3546475"/>
                <a:ext cx="206375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24" name="墨迹 23"/>
              <p14:cNvContentPartPr/>
              <p14:nvPr/>
            </p14:nvContentPartPr>
            <p14:xfrm>
              <a:off x="2044700" y="3543300"/>
              <a:ext cx="31750" cy="288925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26"/>
            </p:blipFill>
            <p:spPr>
              <a:xfrm>
                <a:off x="2044700" y="3543300"/>
                <a:ext cx="31750" cy="288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25" name="墨迹 24"/>
              <p14:cNvContentPartPr/>
              <p14:nvPr/>
            </p14:nvContentPartPr>
            <p14:xfrm>
              <a:off x="974725" y="3971925"/>
              <a:ext cx="133350" cy="355600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28"/>
            </p:blipFill>
            <p:spPr>
              <a:xfrm>
                <a:off x="974725" y="3971925"/>
                <a:ext cx="133350" cy="355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26" name="墨迹 25"/>
              <p14:cNvContentPartPr/>
              <p14:nvPr/>
            </p14:nvContentPartPr>
            <p14:xfrm>
              <a:off x="676275" y="4425950"/>
              <a:ext cx="171450" cy="295275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30"/>
            </p:blipFill>
            <p:spPr>
              <a:xfrm>
                <a:off x="676275" y="4425950"/>
                <a:ext cx="171450" cy="295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27" name="墨迹 26"/>
              <p14:cNvContentPartPr/>
              <p14:nvPr/>
            </p14:nvContentPartPr>
            <p14:xfrm>
              <a:off x="708025" y="4391025"/>
              <a:ext cx="104775" cy="92075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32"/>
            </p:blipFill>
            <p:spPr>
              <a:xfrm>
                <a:off x="708025" y="4391025"/>
                <a:ext cx="104775" cy="92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28" name="墨迹 27"/>
              <p14:cNvContentPartPr/>
              <p14:nvPr/>
            </p14:nvContentPartPr>
            <p14:xfrm>
              <a:off x="752475" y="4498975"/>
              <a:ext cx="212725" cy="57150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34"/>
            </p:blipFill>
            <p:spPr>
              <a:xfrm>
                <a:off x="752475" y="4498975"/>
                <a:ext cx="212725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29" name="墨迹 28"/>
              <p14:cNvContentPartPr/>
              <p14:nvPr/>
            </p14:nvContentPartPr>
            <p14:xfrm>
              <a:off x="1209675" y="3933825"/>
              <a:ext cx="260350" cy="288925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36"/>
            </p:blipFill>
            <p:spPr>
              <a:xfrm>
                <a:off x="1209675" y="3933825"/>
                <a:ext cx="260350" cy="288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30" name="墨迹 29"/>
              <p14:cNvContentPartPr/>
              <p14:nvPr/>
            </p14:nvContentPartPr>
            <p14:xfrm>
              <a:off x="1479550" y="4324350"/>
              <a:ext cx="215900" cy="38100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38"/>
            </p:blipFill>
            <p:spPr>
              <a:xfrm>
                <a:off x="1479550" y="4324350"/>
                <a:ext cx="21590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31" name="墨迹 30"/>
              <p14:cNvContentPartPr/>
              <p14:nvPr/>
            </p14:nvContentPartPr>
            <p14:xfrm>
              <a:off x="1628775" y="4352925"/>
              <a:ext cx="41275" cy="203200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40"/>
            </p:blipFill>
            <p:spPr>
              <a:xfrm>
                <a:off x="1628775" y="4352925"/>
                <a:ext cx="41275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32" name="墨迹 31"/>
              <p14:cNvContentPartPr/>
              <p14:nvPr/>
            </p14:nvContentPartPr>
            <p14:xfrm>
              <a:off x="1146175" y="4416425"/>
              <a:ext cx="184150" cy="69850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42"/>
            </p:blipFill>
            <p:spPr>
              <a:xfrm>
                <a:off x="1146175" y="4416425"/>
                <a:ext cx="18415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33" name="墨迹 32"/>
              <p14:cNvContentPartPr/>
              <p14:nvPr/>
            </p14:nvContentPartPr>
            <p14:xfrm>
              <a:off x="1238250" y="4368800"/>
              <a:ext cx="53975" cy="209550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44"/>
            </p:blipFill>
            <p:spPr>
              <a:xfrm>
                <a:off x="1238250" y="4368800"/>
                <a:ext cx="53975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34" name="墨迹 33"/>
              <p14:cNvContentPartPr/>
              <p14:nvPr/>
            </p14:nvContentPartPr>
            <p14:xfrm>
              <a:off x="1149350" y="4000500"/>
              <a:ext cx="73025" cy="203200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46"/>
            </p:blipFill>
            <p:spPr>
              <a:xfrm>
                <a:off x="1149350" y="4000500"/>
                <a:ext cx="73025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" p14:bwMode="auto">
            <p14:nvContentPartPr>
              <p14:cNvPr id="35" name="墨迹 34"/>
              <p14:cNvContentPartPr/>
              <p14:nvPr/>
            </p14:nvContentPartPr>
            <p14:xfrm>
              <a:off x="784225" y="4765675"/>
              <a:ext cx="31750" cy="180975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48"/>
            </p:blipFill>
            <p:spPr>
              <a:xfrm>
                <a:off x="784225" y="4765675"/>
                <a:ext cx="31750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36" name="墨迹 35"/>
              <p14:cNvContentPartPr/>
              <p14:nvPr/>
            </p14:nvContentPartPr>
            <p14:xfrm>
              <a:off x="733425" y="4978400"/>
              <a:ext cx="165100" cy="60325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50"/>
            </p:blipFill>
            <p:spPr>
              <a:xfrm>
                <a:off x="733425" y="4978400"/>
                <a:ext cx="165100" cy="60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37" name="墨迹 36"/>
              <p14:cNvContentPartPr/>
              <p14:nvPr/>
            </p14:nvContentPartPr>
            <p14:xfrm>
              <a:off x="841375" y="5054600"/>
              <a:ext cx="44450" cy="152400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52"/>
            </p:blipFill>
            <p:spPr>
              <a:xfrm>
                <a:off x="841375" y="5054600"/>
                <a:ext cx="4445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" p14:bwMode="auto">
            <p14:nvContentPartPr>
              <p14:cNvPr id="38" name="墨迹 37"/>
              <p14:cNvContentPartPr/>
              <p14:nvPr/>
            </p14:nvContentPartPr>
            <p14:xfrm>
              <a:off x="847725" y="5276850"/>
              <a:ext cx="50800" cy="203200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54"/>
            </p:blipFill>
            <p:spPr>
              <a:xfrm>
                <a:off x="847725" y="5276850"/>
                <a:ext cx="5080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" p14:bwMode="auto">
            <p14:nvContentPartPr>
              <p14:cNvPr id="39" name="墨迹 38"/>
              <p14:cNvContentPartPr/>
              <p14:nvPr/>
            </p14:nvContentPartPr>
            <p14:xfrm>
              <a:off x="835025" y="5245100"/>
              <a:ext cx="85725" cy="28575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56"/>
            </p:blipFill>
            <p:spPr>
              <a:xfrm>
                <a:off x="835025" y="5245100"/>
                <a:ext cx="85725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" p14:bwMode="auto">
            <p14:nvContentPartPr>
              <p14:cNvPr id="40" name="墨迹 39"/>
              <p14:cNvContentPartPr/>
              <p14:nvPr/>
            </p14:nvContentPartPr>
            <p14:xfrm>
              <a:off x="876300" y="5346700"/>
              <a:ext cx="79375" cy="25400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58"/>
            </p:blipFill>
            <p:spPr>
              <a:xfrm>
                <a:off x="876300" y="5346700"/>
                <a:ext cx="79375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" p14:bwMode="auto">
            <p14:nvContentPartPr>
              <p14:cNvPr id="41" name="墨迹 40"/>
              <p14:cNvContentPartPr/>
              <p14:nvPr/>
            </p14:nvContentPartPr>
            <p14:xfrm>
              <a:off x="806450" y="5133975"/>
              <a:ext cx="22225" cy="123825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60"/>
            </p:blipFill>
            <p:spPr>
              <a:xfrm>
                <a:off x="806450" y="5133975"/>
                <a:ext cx="22225" cy="123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" p14:bwMode="auto">
            <p14:nvContentPartPr>
              <p14:cNvPr id="42" name="墨迹 41"/>
              <p14:cNvContentPartPr/>
              <p14:nvPr/>
            </p14:nvContentPartPr>
            <p14:xfrm>
              <a:off x="933450" y="5470525"/>
              <a:ext cx="34925" cy="247650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62"/>
            </p:blipFill>
            <p:spPr>
              <a:xfrm>
                <a:off x="933450" y="5470525"/>
                <a:ext cx="34925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" p14:bwMode="auto">
            <p14:nvContentPartPr>
              <p14:cNvPr id="43" name="墨迹 42"/>
              <p14:cNvContentPartPr/>
              <p14:nvPr/>
            </p14:nvContentPartPr>
            <p14:xfrm>
              <a:off x="904875" y="5749925"/>
              <a:ext cx="180975" cy="174625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64"/>
            </p:blipFill>
            <p:spPr>
              <a:xfrm>
                <a:off x="904875" y="5749925"/>
                <a:ext cx="180975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" p14:bwMode="auto">
            <p14:nvContentPartPr>
              <p14:cNvPr id="44" name="墨迹 43"/>
              <p14:cNvContentPartPr/>
              <p14:nvPr/>
            </p14:nvContentPartPr>
            <p14:xfrm>
              <a:off x="1565275" y="4616450"/>
              <a:ext cx="38100" cy="161925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66"/>
            </p:blipFill>
            <p:spPr>
              <a:xfrm>
                <a:off x="1565275" y="4616450"/>
                <a:ext cx="38100" cy="161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" p14:bwMode="auto">
            <p14:nvContentPartPr>
              <p14:cNvPr id="45" name="墨迹 44"/>
              <p14:cNvContentPartPr/>
              <p14:nvPr/>
            </p14:nvContentPartPr>
            <p14:xfrm>
              <a:off x="1568450" y="4883150"/>
              <a:ext cx="47625" cy="209550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68"/>
            </p:blipFill>
            <p:spPr>
              <a:xfrm>
                <a:off x="1568450" y="4883150"/>
                <a:ext cx="47625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" p14:bwMode="auto">
            <p14:nvContentPartPr>
              <p14:cNvPr id="46" name="墨迹 45"/>
              <p14:cNvContentPartPr/>
              <p14:nvPr/>
            </p14:nvContentPartPr>
            <p14:xfrm>
              <a:off x="1565275" y="4845050"/>
              <a:ext cx="92075" cy="41275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70"/>
            </p:blipFill>
            <p:spPr>
              <a:xfrm>
                <a:off x="1565275" y="4845050"/>
                <a:ext cx="92075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" p14:bwMode="auto">
            <p14:nvContentPartPr>
              <p14:cNvPr id="47" name="墨迹 46"/>
              <p14:cNvContentPartPr/>
              <p14:nvPr/>
            </p14:nvContentPartPr>
            <p14:xfrm>
              <a:off x="1622425" y="4914900"/>
              <a:ext cx="95250" cy="15875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72"/>
            </p:blipFill>
            <p:spPr>
              <a:xfrm>
                <a:off x="1622425" y="4914900"/>
                <a:ext cx="95250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" p14:bwMode="auto">
            <p14:nvContentPartPr>
              <p14:cNvPr id="48" name="墨迹 47"/>
              <p14:cNvContentPartPr/>
              <p14:nvPr/>
            </p14:nvContentPartPr>
            <p14:xfrm>
              <a:off x="1704975" y="5143500"/>
              <a:ext cx="34925" cy="155575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74"/>
            </p:blipFill>
            <p:spPr>
              <a:xfrm>
                <a:off x="1704975" y="5143500"/>
                <a:ext cx="34925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" p14:bwMode="auto">
            <p14:nvContentPartPr>
              <p14:cNvPr id="49" name="墨迹 48"/>
              <p14:cNvContentPartPr/>
              <p14:nvPr/>
            </p14:nvContentPartPr>
            <p14:xfrm>
              <a:off x="1724025" y="5448300"/>
              <a:ext cx="76200" cy="120650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76"/>
            </p:blipFill>
            <p:spPr>
              <a:xfrm>
                <a:off x="1724025" y="5448300"/>
                <a:ext cx="7620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" p14:bwMode="auto">
            <p14:nvContentPartPr>
              <p14:cNvPr id="50" name="墨迹 49"/>
              <p14:cNvContentPartPr/>
              <p14:nvPr/>
            </p14:nvContentPartPr>
            <p14:xfrm>
              <a:off x="1644650" y="5368925"/>
              <a:ext cx="158750" cy="234950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78"/>
            </p:blipFill>
            <p:spPr>
              <a:xfrm>
                <a:off x="1644650" y="5368925"/>
                <a:ext cx="158750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" p14:bwMode="auto">
            <p14:nvContentPartPr>
              <p14:cNvPr id="51" name="墨迹 50"/>
              <p14:cNvContentPartPr/>
              <p14:nvPr/>
            </p14:nvContentPartPr>
            <p14:xfrm>
              <a:off x="2092325" y="3949700"/>
              <a:ext cx="60325" cy="234950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80"/>
            </p:blipFill>
            <p:spPr>
              <a:xfrm>
                <a:off x="2092325" y="3949700"/>
                <a:ext cx="60325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" p14:bwMode="auto">
            <p14:nvContentPartPr>
              <p14:cNvPr id="52" name="墨迹 51"/>
              <p14:cNvContentPartPr/>
              <p14:nvPr/>
            </p14:nvContentPartPr>
            <p14:xfrm>
              <a:off x="2120900" y="4321175"/>
              <a:ext cx="60325" cy="234950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82"/>
            </p:blipFill>
            <p:spPr>
              <a:xfrm>
                <a:off x="2120900" y="4321175"/>
                <a:ext cx="60325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" p14:bwMode="auto">
            <p14:nvContentPartPr>
              <p14:cNvPr id="53" name="墨迹 52"/>
              <p14:cNvContentPartPr/>
              <p14:nvPr/>
            </p14:nvContentPartPr>
            <p14:xfrm>
              <a:off x="2120900" y="4305300"/>
              <a:ext cx="104775" cy="34925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84"/>
            </p:blipFill>
            <p:spPr>
              <a:xfrm>
                <a:off x="2120900" y="4305300"/>
                <a:ext cx="104775" cy="34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5" p14:bwMode="auto">
            <p14:nvContentPartPr>
              <p14:cNvPr id="54" name="墨迹 53"/>
              <p14:cNvContentPartPr/>
              <p14:nvPr/>
            </p14:nvContentPartPr>
            <p14:xfrm>
              <a:off x="2178050" y="4410075"/>
              <a:ext cx="111125" cy="28575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86"/>
            </p:blipFill>
            <p:spPr>
              <a:xfrm>
                <a:off x="2178050" y="4410075"/>
                <a:ext cx="111125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7" p14:bwMode="auto">
            <p14:nvContentPartPr>
              <p14:cNvPr id="55" name="墨迹 54"/>
              <p14:cNvContentPartPr/>
              <p14:nvPr/>
            </p14:nvContentPartPr>
            <p14:xfrm>
              <a:off x="2295525" y="4657725"/>
              <a:ext cx="34925" cy="196850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88"/>
            </p:blipFill>
            <p:spPr>
              <a:xfrm>
                <a:off x="2295525" y="4657725"/>
                <a:ext cx="34925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9" p14:bwMode="auto">
            <p14:nvContentPartPr>
              <p14:cNvPr id="56" name="墨迹 55"/>
              <p14:cNvContentPartPr/>
              <p14:nvPr/>
            </p14:nvContentPartPr>
            <p14:xfrm>
              <a:off x="2333625" y="5035550"/>
              <a:ext cx="136525" cy="219075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90"/>
            </p:blipFill>
            <p:spPr>
              <a:xfrm>
                <a:off x="2333625" y="5035550"/>
                <a:ext cx="136525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1" p14:bwMode="auto">
            <p14:nvContentPartPr>
              <p14:cNvPr id="57" name="墨迹 56"/>
              <p14:cNvContentPartPr/>
              <p14:nvPr/>
            </p14:nvContentPartPr>
            <p14:xfrm>
              <a:off x="1104900" y="4318000"/>
              <a:ext cx="295275" cy="292100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92"/>
            </p:blipFill>
            <p:spPr>
              <a:xfrm>
                <a:off x="1104900" y="4318000"/>
                <a:ext cx="295275" cy="292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3" p14:bwMode="auto">
            <p14:nvContentPartPr>
              <p14:cNvPr id="58" name="墨迹 57"/>
              <p14:cNvContentPartPr/>
              <p14:nvPr/>
            </p14:nvContentPartPr>
            <p14:xfrm>
              <a:off x="1066800" y="4676775"/>
              <a:ext cx="155575" cy="190500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94"/>
            </p:blipFill>
            <p:spPr>
              <a:xfrm>
                <a:off x="1066800" y="4676775"/>
                <a:ext cx="155575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5" p14:bwMode="auto">
            <p14:nvContentPartPr>
              <p14:cNvPr id="59" name="墨迹 58"/>
              <p14:cNvContentPartPr/>
              <p14:nvPr/>
            </p14:nvContentPartPr>
            <p14:xfrm>
              <a:off x="1143000" y="4670425"/>
              <a:ext cx="60325" cy="168275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96"/>
            </p:blipFill>
            <p:spPr>
              <a:xfrm>
                <a:off x="1143000" y="4670425"/>
                <a:ext cx="60325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7" p14:bwMode="auto">
            <p14:nvContentPartPr>
              <p14:cNvPr id="60" name="墨迹 59"/>
              <p14:cNvContentPartPr/>
              <p14:nvPr/>
            </p14:nvContentPartPr>
            <p14:xfrm>
              <a:off x="1450975" y="3517900"/>
              <a:ext cx="333375" cy="317500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98"/>
            </p:blipFill>
            <p:spPr>
              <a:xfrm>
                <a:off x="1450975" y="3517900"/>
                <a:ext cx="333375" cy="317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9" p14:bwMode="auto">
            <p14:nvContentPartPr>
              <p14:cNvPr id="61" name="墨迹 60"/>
              <p14:cNvContentPartPr/>
              <p14:nvPr/>
            </p14:nvContentPartPr>
            <p14:xfrm>
              <a:off x="1647825" y="3832225"/>
              <a:ext cx="219075" cy="250825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100"/>
            </p:blipFill>
            <p:spPr>
              <a:xfrm>
                <a:off x="1647825" y="3832225"/>
                <a:ext cx="219075" cy="250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1" p14:bwMode="auto">
            <p14:nvContentPartPr>
              <p14:cNvPr id="62" name="墨迹 61"/>
              <p14:cNvContentPartPr/>
              <p14:nvPr/>
            </p14:nvContentPartPr>
            <p14:xfrm>
              <a:off x="5842000" y="1597025"/>
              <a:ext cx="1489075" cy="2593975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102"/>
            </p:blipFill>
            <p:spPr>
              <a:xfrm>
                <a:off x="5842000" y="1597025"/>
                <a:ext cx="1489075" cy="259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3" p14:bwMode="auto">
            <p14:nvContentPartPr>
              <p14:cNvPr id="63" name="墨迹 62"/>
              <p14:cNvContentPartPr/>
              <p14:nvPr/>
            </p14:nvContentPartPr>
            <p14:xfrm>
              <a:off x="5838825" y="1412875"/>
              <a:ext cx="250825" cy="238125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104"/>
            </p:blipFill>
            <p:spPr>
              <a:xfrm>
                <a:off x="5838825" y="1412875"/>
                <a:ext cx="250825" cy="238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5" p14:bwMode="auto">
            <p14:nvContentPartPr>
              <p14:cNvPr id="64" name="墨迹 63"/>
              <p14:cNvContentPartPr/>
              <p14:nvPr/>
            </p14:nvContentPartPr>
            <p14:xfrm>
              <a:off x="5876925" y="1495425"/>
              <a:ext cx="101600" cy="12700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106"/>
            </p:blipFill>
            <p:spPr>
              <a:xfrm>
                <a:off x="5876925" y="1495425"/>
                <a:ext cx="1016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7" p14:bwMode="auto">
            <p14:nvContentPartPr>
              <p14:cNvPr id="65" name="墨迹 64"/>
              <p14:cNvContentPartPr/>
              <p14:nvPr/>
            </p14:nvContentPartPr>
            <p14:xfrm>
              <a:off x="5934075" y="1454150"/>
              <a:ext cx="9525" cy="161925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108"/>
            </p:blipFill>
            <p:spPr>
              <a:xfrm>
                <a:off x="5934075" y="1454150"/>
                <a:ext cx="9525" cy="161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9" p14:bwMode="auto">
            <p14:nvContentPartPr>
              <p14:cNvPr id="66" name="墨迹 65"/>
              <p14:cNvContentPartPr/>
              <p14:nvPr/>
            </p14:nvContentPartPr>
            <p14:xfrm>
              <a:off x="6127750" y="1409700"/>
              <a:ext cx="31750" cy="174625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110"/>
            </p:blipFill>
            <p:spPr>
              <a:xfrm>
                <a:off x="6127750" y="1409700"/>
                <a:ext cx="31750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1" p14:bwMode="auto">
            <p14:nvContentPartPr>
              <p14:cNvPr id="67" name="墨迹 66"/>
              <p14:cNvContentPartPr/>
              <p14:nvPr/>
            </p14:nvContentPartPr>
            <p14:xfrm>
              <a:off x="4505325" y="4051300"/>
              <a:ext cx="463550" cy="444500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112"/>
            </p:blipFill>
            <p:spPr>
              <a:xfrm>
                <a:off x="4505325" y="4051300"/>
                <a:ext cx="463550" cy="444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3" p14:bwMode="auto">
            <p14:nvContentPartPr>
              <p14:cNvPr id="68" name="墨迹 67"/>
              <p14:cNvContentPartPr/>
              <p14:nvPr/>
            </p14:nvContentPartPr>
            <p14:xfrm>
              <a:off x="4594225" y="4206875"/>
              <a:ext cx="193675" cy="9525"/>
            </p14:xfrm>
          </p:contentPart>
        </mc:Choice>
        <mc:Fallback xmlns="">
          <p:pic>
            <p:nvPicPr>
              <p:cNvPr id="68" name="墨迹 67"/>
            </p:nvPicPr>
            <p:blipFill>
              <a:blip r:embed="rId114"/>
            </p:blipFill>
            <p:spPr>
              <a:xfrm>
                <a:off x="4594225" y="4206875"/>
                <a:ext cx="193675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5" p14:bwMode="auto">
            <p14:nvContentPartPr>
              <p14:cNvPr id="69" name="墨迹 68"/>
              <p14:cNvContentPartPr/>
              <p14:nvPr/>
            </p14:nvContentPartPr>
            <p14:xfrm>
              <a:off x="4711700" y="4168775"/>
              <a:ext cx="15875" cy="250825"/>
            </p14:xfrm>
          </p:contentPart>
        </mc:Choice>
        <mc:Fallback xmlns="">
          <p:pic>
            <p:nvPicPr>
              <p:cNvPr id="69" name="墨迹 68"/>
            </p:nvPicPr>
            <p:blipFill>
              <a:blip r:embed="rId116"/>
            </p:blipFill>
            <p:spPr>
              <a:xfrm>
                <a:off x="4711700" y="4168775"/>
                <a:ext cx="15875" cy="250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7" p14:bwMode="auto">
            <p14:nvContentPartPr>
              <p14:cNvPr id="70" name="墨迹 69"/>
              <p14:cNvContentPartPr/>
              <p14:nvPr/>
            </p14:nvContentPartPr>
            <p14:xfrm>
              <a:off x="4422775" y="4578350"/>
              <a:ext cx="73025" cy="92075"/>
            </p14:xfrm>
          </p:contentPart>
        </mc:Choice>
        <mc:Fallback xmlns="">
          <p:pic>
            <p:nvPicPr>
              <p:cNvPr id="70" name="墨迹 69"/>
            </p:nvPicPr>
            <p:blipFill>
              <a:blip r:embed="rId118"/>
            </p:blipFill>
            <p:spPr>
              <a:xfrm>
                <a:off x="4422775" y="4578350"/>
                <a:ext cx="73025" cy="92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9" p14:bwMode="auto">
            <p14:nvContentPartPr>
              <p14:cNvPr id="71" name="墨迹 70"/>
              <p14:cNvContentPartPr/>
              <p14:nvPr/>
            </p14:nvContentPartPr>
            <p14:xfrm>
              <a:off x="4432300" y="4730750"/>
              <a:ext cx="57150" cy="244475"/>
            </p14:xfrm>
          </p:contentPart>
        </mc:Choice>
        <mc:Fallback xmlns="">
          <p:pic>
            <p:nvPicPr>
              <p:cNvPr id="71" name="墨迹 70"/>
            </p:nvPicPr>
            <p:blipFill>
              <a:blip r:embed="rId120"/>
            </p:blipFill>
            <p:spPr>
              <a:xfrm>
                <a:off x="4432300" y="4730750"/>
                <a:ext cx="57150" cy="244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1" p14:bwMode="auto">
            <p14:nvContentPartPr>
              <p14:cNvPr id="72" name="墨迹 71"/>
              <p14:cNvContentPartPr/>
              <p14:nvPr/>
            </p14:nvContentPartPr>
            <p14:xfrm>
              <a:off x="4508500" y="4587875"/>
              <a:ext cx="136525" cy="177800"/>
            </p14:xfrm>
          </p:contentPart>
        </mc:Choice>
        <mc:Fallback xmlns="">
          <p:pic>
            <p:nvPicPr>
              <p:cNvPr id="72" name="墨迹 71"/>
            </p:nvPicPr>
            <p:blipFill>
              <a:blip r:embed="rId122"/>
            </p:blipFill>
            <p:spPr>
              <a:xfrm>
                <a:off x="4508500" y="4587875"/>
                <a:ext cx="136525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3" p14:bwMode="auto">
            <p14:nvContentPartPr>
              <p14:cNvPr id="73" name="墨迹 72"/>
              <p14:cNvContentPartPr/>
              <p14:nvPr/>
            </p14:nvContentPartPr>
            <p14:xfrm>
              <a:off x="4518025" y="4794250"/>
              <a:ext cx="174625" cy="174625"/>
            </p14:xfrm>
          </p:contentPart>
        </mc:Choice>
        <mc:Fallback xmlns="">
          <p:pic>
            <p:nvPicPr>
              <p:cNvPr id="73" name="墨迹 72"/>
            </p:nvPicPr>
            <p:blipFill>
              <a:blip r:embed="rId124"/>
            </p:blipFill>
            <p:spPr>
              <a:xfrm>
                <a:off x="4518025" y="4794250"/>
                <a:ext cx="174625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5" p14:bwMode="auto">
            <p14:nvContentPartPr>
              <p14:cNvPr id="74" name="墨迹 73"/>
              <p14:cNvContentPartPr/>
              <p14:nvPr/>
            </p14:nvContentPartPr>
            <p14:xfrm>
              <a:off x="4711700" y="4654550"/>
              <a:ext cx="174625" cy="38100"/>
            </p14:xfrm>
          </p:contentPart>
        </mc:Choice>
        <mc:Fallback xmlns="">
          <p:pic>
            <p:nvPicPr>
              <p:cNvPr id="74" name="墨迹 73"/>
            </p:nvPicPr>
            <p:blipFill>
              <a:blip r:embed="rId126"/>
            </p:blipFill>
            <p:spPr>
              <a:xfrm>
                <a:off x="4711700" y="4654550"/>
                <a:ext cx="174625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7" p14:bwMode="auto">
            <p14:nvContentPartPr>
              <p14:cNvPr id="75" name="墨迹 74"/>
              <p14:cNvContentPartPr/>
              <p14:nvPr/>
            </p14:nvContentPartPr>
            <p14:xfrm>
              <a:off x="4746625" y="4559300"/>
              <a:ext cx="38100" cy="355600"/>
            </p14:xfrm>
          </p:contentPart>
        </mc:Choice>
        <mc:Fallback xmlns="">
          <p:pic>
            <p:nvPicPr>
              <p:cNvPr id="75" name="墨迹 74"/>
            </p:nvPicPr>
            <p:blipFill>
              <a:blip r:embed="rId128"/>
            </p:blipFill>
            <p:spPr>
              <a:xfrm>
                <a:off x="4746625" y="4559300"/>
                <a:ext cx="38100" cy="355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9" p14:bwMode="auto">
            <p14:nvContentPartPr>
              <p14:cNvPr id="76" name="墨迹 75"/>
              <p14:cNvContentPartPr/>
              <p14:nvPr/>
            </p14:nvContentPartPr>
            <p14:xfrm>
              <a:off x="4759325" y="4743450"/>
              <a:ext cx="155575" cy="123825"/>
            </p14:xfrm>
          </p:contentPart>
        </mc:Choice>
        <mc:Fallback xmlns="">
          <p:pic>
            <p:nvPicPr>
              <p:cNvPr id="76" name="墨迹 75"/>
            </p:nvPicPr>
            <p:blipFill>
              <a:blip r:embed="rId130"/>
            </p:blipFill>
            <p:spPr>
              <a:xfrm>
                <a:off x="4759325" y="4743450"/>
                <a:ext cx="155575" cy="123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1" p14:bwMode="auto">
            <p14:nvContentPartPr>
              <p14:cNvPr id="77" name="墨迹 76"/>
              <p14:cNvContentPartPr/>
              <p14:nvPr/>
            </p14:nvContentPartPr>
            <p14:xfrm>
              <a:off x="4984750" y="4518025"/>
              <a:ext cx="130175" cy="387350"/>
            </p14:xfrm>
          </p:contentPart>
        </mc:Choice>
        <mc:Fallback xmlns="">
          <p:pic>
            <p:nvPicPr>
              <p:cNvPr id="77" name="墨迹 76"/>
            </p:nvPicPr>
            <p:blipFill>
              <a:blip r:embed="rId132"/>
            </p:blipFill>
            <p:spPr>
              <a:xfrm>
                <a:off x="4984750" y="4518025"/>
                <a:ext cx="130175" cy="387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3" p14:bwMode="auto">
            <p14:nvContentPartPr>
              <p14:cNvPr id="78" name="墨迹 77"/>
              <p14:cNvContentPartPr/>
              <p14:nvPr/>
            </p14:nvContentPartPr>
            <p14:xfrm>
              <a:off x="5099050" y="4425950"/>
              <a:ext cx="149225" cy="428625"/>
            </p14:xfrm>
          </p:contentPart>
        </mc:Choice>
        <mc:Fallback xmlns="">
          <p:pic>
            <p:nvPicPr>
              <p:cNvPr id="78" name="墨迹 77"/>
            </p:nvPicPr>
            <p:blipFill>
              <a:blip r:embed="rId134"/>
            </p:blipFill>
            <p:spPr>
              <a:xfrm>
                <a:off x="5099050" y="4425950"/>
                <a:ext cx="149225" cy="428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5" p14:bwMode="auto">
            <p14:nvContentPartPr>
              <p14:cNvPr id="79" name="墨迹 78"/>
              <p14:cNvContentPartPr/>
              <p14:nvPr/>
            </p14:nvContentPartPr>
            <p14:xfrm>
              <a:off x="5216525" y="4679950"/>
              <a:ext cx="127000" cy="212725"/>
            </p14:xfrm>
          </p:contentPart>
        </mc:Choice>
        <mc:Fallback xmlns="">
          <p:pic>
            <p:nvPicPr>
              <p:cNvPr id="79" name="墨迹 78"/>
            </p:nvPicPr>
            <p:blipFill>
              <a:blip r:embed="rId136"/>
            </p:blipFill>
            <p:spPr>
              <a:xfrm>
                <a:off x="5216525" y="4679950"/>
                <a:ext cx="127000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7" p14:bwMode="auto">
            <p14:nvContentPartPr>
              <p14:cNvPr id="80" name="墨迹 79"/>
              <p14:cNvContentPartPr/>
              <p14:nvPr/>
            </p14:nvContentPartPr>
            <p14:xfrm>
              <a:off x="5375275" y="4533900"/>
              <a:ext cx="146050" cy="323850"/>
            </p14:xfrm>
          </p:contentPart>
        </mc:Choice>
        <mc:Fallback xmlns="">
          <p:pic>
            <p:nvPicPr>
              <p:cNvPr id="80" name="墨迹 79"/>
            </p:nvPicPr>
            <p:blipFill>
              <a:blip r:embed="rId138"/>
            </p:blipFill>
            <p:spPr>
              <a:xfrm>
                <a:off x="5375275" y="4533900"/>
                <a:ext cx="146050" cy="323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9" p14:bwMode="auto">
            <p14:nvContentPartPr>
              <p14:cNvPr id="81" name="墨迹 80"/>
              <p14:cNvContentPartPr/>
              <p14:nvPr/>
            </p14:nvContentPartPr>
            <p14:xfrm>
              <a:off x="4508500" y="1130300"/>
              <a:ext cx="609600" cy="514350"/>
            </p14:xfrm>
          </p:contentPart>
        </mc:Choice>
        <mc:Fallback xmlns="">
          <p:pic>
            <p:nvPicPr>
              <p:cNvPr id="81" name="墨迹 80"/>
            </p:nvPicPr>
            <p:blipFill>
              <a:blip r:embed="rId140"/>
            </p:blipFill>
            <p:spPr>
              <a:xfrm>
                <a:off x="4508500" y="1130300"/>
                <a:ext cx="609600" cy="514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1" p14:bwMode="auto">
            <p14:nvContentPartPr>
              <p14:cNvPr id="82" name="墨迹 81"/>
              <p14:cNvContentPartPr/>
              <p14:nvPr/>
            </p14:nvContentPartPr>
            <p14:xfrm>
              <a:off x="6296025" y="4460875"/>
              <a:ext cx="301625" cy="387350"/>
            </p14:xfrm>
          </p:contentPart>
        </mc:Choice>
        <mc:Fallback xmlns="">
          <p:pic>
            <p:nvPicPr>
              <p:cNvPr id="82" name="墨迹 81"/>
            </p:nvPicPr>
            <p:blipFill>
              <a:blip r:embed="rId142"/>
            </p:blipFill>
            <p:spPr>
              <a:xfrm>
                <a:off x="6296025" y="4460875"/>
                <a:ext cx="301625" cy="387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3" p14:bwMode="auto">
            <p14:nvContentPartPr>
              <p14:cNvPr id="83" name="墨迹 82"/>
              <p14:cNvContentPartPr/>
              <p14:nvPr/>
            </p14:nvContentPartPr>
            <p14:xfrm>
              <a:off x="6365875" y="4597400"/>
              <a:ext cx="171450" cy="38100"/>
            </p14:xfrm>
          </p:contentPart>
        </mc:Choice>
        <mc:Fallback xmlns="">
          <p:pic>
            <p:nvPicPr>
              <p:cNvPr id="83" name="墨迹 82"/>
            </p:nvPicPr>
            <p:blipFill>
              <a:blip r:embed="rId144"/>
            </p:blipFill>
            <p:spPr>
              <a:xfrm>
                <a:off x="6365875" y="4597400"/>
                <a:ext cx="17145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5" p14:bwMode="auto">
            <p14:nvContentPartPr>
              <p14:cNvPr id="84" name="墨迹 83"/>
              <p14:cNvContentPartPr/>
              <p14:nvPr/>
            </p14:nvContentPartPr>
            <p14:xfrm>
              <a:off x="6438900" y="4552950"/>
              <a:ext cx="12700" cy="215900"/>
            </p14:xfrm>
          </p:contentPart>
        </mc:Choice>
        <mc:Fallback xmlns="">
          <p:pic>
            <p:nvPicPr>
              <p:cNvPr id="84" name="墨迹 83"/>
            </p:nvPicPr>
            <p:blipFill>
              <a:blip r:embed="rId146"/>
            </p:blipFill>
            <p:spPr>
              <a:xfrm>
                <a:off x="6438900" y="4552950"/>
                <a:ext cx="12700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7" p14:bwMode="auto">
            <p14:nvContentPartPr>
              <p14:cNvPr id="85" name="墨迹 84"/>
              <p14:cNvContentPartPr/>
              <p14:nvPr/>
            </p14:nvContentPartPr>
            <p14:xfrm>
              <a:off x="6727825" y="4533900"/>
              <a:ext cx="260350" cy="19050"/>
            </p14:xfrm>
          </p:contentPart>
        </mc:Choice>
        <mc:Fallback xmlns="">
          <p:pic>
            <p:nvPicPr>
              <p:cNvPr id="85" name="墨迹 84"/>
            </p:nvPicPr>
            <p:blipFill>
              <a:blip r:embed="rId148"/>
            </p:blipFill>
            <p:spPr>
              <a:xfrm>
                <a:off x="6727825" y="4533900"/>
                <a:ext cx="2603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9" p14:bwMode="auto">
            <p14:nvContentPartPr>
              <p14:cNvPr id="86" name="墨迹 85"/>
              <p14:cNvContentPartPr/>
              <p14:nvPr/>
            </p14:nvContentPartPr>
            <p14:xfrm>
              <a:off x="6788150" y="4387850"/>
              <a:ext cx="82550" cy="482600"/>
            </p14:xfrm>
          </p:contentPart>
        </mc:Choice>
        <mc:Fallback xmlns="">
          <p:pic>
            <p:nvPicPr>
              <p:cNvPr id="86" name="墨迹 85"/>
            </p:nvPicPr>
            <p:blipFill>
              <a:blip r:embed="rId150"/>
            </p:blipFill>
            <p:spPr>
              <a:xfrm>
                <a:off x="6788150" y="4387850"/>
                <a:ext cx="82550" cy="482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1" p14:bwMode="auto">
            <p14:nvContentPartPr>
              <p14:cNvPr id="87" name="墨迹 86"/>
              <p14:cNvContentPartPr/>
              <p14:nvPr/>
            </p14:nvContentPartPr>
            <p14:xfrm>
              <a:off x="6835775" y="4676775"/>
              <a:ext cx="234950" cy="171450"/>
            </p14:xfrm>
          </p:contentPart>
        </mc:Choice>
        <mc:Fallback xmlns="">
          <p:pic>
            <p:nvPicPr>
              <p:cNvPr id="87" name="墨迹 86"/>
            </p:nvPicPr>
            <p:blipFill>
              <a:blip r:embed="rId152"/>
            </p:blipFill>
            <p:spPr>
              <a:xfrm>
                <a:off x="6835775" y="4676775"/>
                <a:ext cx="23495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3" p14:bwMode="auto">
            <p14:nvContentPartPr>
              <p14:cNvPr id="88" name="墨迹 87"/>
              <p14:cNvContentPartPr/>
              <p14:nvPr/>
            </p14:nvContentPartPr>
            <p14:xfrm>
              <a:off x="7077075" y="4391025"/>
              <a:ext cx="69850" cy="498475"/>
            </p14:xfrm>
          </p:contentPart>
        </mc:Choice>
        <mc:Fallback xmlns="">
          <p:pic>
            <p:nvPicPr>
              <p:cNvPr id="88" name="墨迹 87"/>
            </p:nvPicPr>
            <p:blipFill>
              <a:blip r:embed="rId154"/>
            </p:blipFill>
            <p:spPr>
              <a:xfrm>
                <a:off x="7077075" y="4391025"/>
                <a:ext cx="69850" cy="498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5" p14:bwMode="auto">
            <p14:nvContentPartPr>
              <p14:cNvPr id="89" name="墨迹 88"/>
              <p14:cNvContentPartPr/>
              <p14:nvPr/>
            </p14:nvContentPartPr>
            <p14:xfrm>
              <a:off x="7150100" y="4441825"/>
              <a:ext cx="187325" cy="409575"/>
            </p14:xfrm>
          </p:contentPart>
        </mc:Choice>
        <mc:Fallback xmlns="">
          <p:pic>
            <p:nvPicPr>
              <p:cNvPr id="89" name="墨迹 88"/>
            </p:nvPicPr>
            <p:blipFill>
              <a:blip r:embed="rId156"/>
            </p:blipFill>
            <p:spPr>
              <a:xfrm>
                <a:off x="7150100" y="4441825"/>
                <a:ext cx="187325" cy="409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7" p14:bwMode="auto">
            <p14:nvContentPartPr>
              <p14:cNvPr id="90" name="墨迹 89"/>
              <p14:cNvContentPartPr/>
              <p14:nvPr/>
            </p14:nvContentPartPr>
            <p14:xfrm>
              <a:off x="7324725" y="4362450"/>
              <a:ext cx="200025" cy="447675"/>
            </p14:xfrm>
          </p:contentPart>
        </mc:Choice>
        <mc:Fallback xmlns="">
          <p:pic>
            <p:nvPicPr>
              <p:cNvPr id="90" name="墨迹 89"/>
            </p:nvPicPr>
            <p:blipFill>
              <a:blip r:embed="rId158"/>
            </p:blipFill>
            <p:spPr>
              <a:xfrm>
                <a:off x="7324725" y="4362450"/>
                <a:ext cx="200025" cy="447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9" p14:bwMode="auto">
            <p14:nvContentPartPr>
              <p14:cNvPr id="91" name="墨迹 90"/>
              <p14:cNvContentPartPr/>
              <p14:nvPr/>
            </p14:nvContentPartPr>
            <p14:xfrm>
              <a:off x="6359525" y="5219700"/>
              <a:ext cx="276225" cy="422275"/>
            </p14:xfrm>
          </p:contentPart>
        </mc:Choice>
        <mc:Fallback xmlns="">
          <p:pic>
            <p:nvPicPr>
              <p:cNvPr id="91" name="墨迹 90"/>
            </p:nvPicPr>
            <p:blipFill>
              <a:blip r:embed="rId160"/>
            </p:blipFill>
            <p:spPr>
              <a:xfrm>
                <a:off x="6359525" y="5219700"/>
                <a:ext cx="276225" cy="422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1" p14:bwMode="auto">
            <p14:nvContentPartPr>
              <p14:cNvPr id="92" name="墨迹 91"/>
              <p14:cNvContentPartPr/>
              <p14:nvPr/>
            </p14:nvContentPartPr>
            <p14:xfrm>
              <a:off x="6432550" y="5292725"/>
              <a:ext cx="142875" cy="222250"/>
            </p14:xfrm>
          </p:contentPart>
        </mc:Choice>
        <mc:Fallback xmlns="">
          <p:pic>
            <p:nvPicPr>
              <p:cNvPr id="92" name="墨迹 91"/>
            </p:nvPicPr>
            <p:blipFill>
              <a:blip r:embed="rId162"/>
            </p:blipFill>
            <p:spPr>
              <a:xfrm>
                <a:off x="6432550" y="5292725"/>
                <a:ext cx="142875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3" p14:bwMode="auto">
            <p14:nvContentPartPr>
              <p14:cNvPr id="93" name="墨迹 92"/>
              <p14:cNvContentPartPr/>
              <p14:nvPr/>
            </p14:nvContentPartPr>
            <p14:xfrm>
              <a:off x="6438900" y="5254625"/>
              <a:ext cx="127000" cy="276225"/>
            </p14:xfrm>
          </p:contentPart>
        </mc:Choice>
        <mc:Fallback xmlns="">
          <p:pic>
            <p:nvPicPr>
              <p:cNvPr id="93" name="墨迹 92"/>
            </p:nvPicPr>
            <p:blipFill>
              <a:blip r:embed="rId164"/>
            </p:blipFill>
            <p:spPr>
              <a:xfrm>
                <a:off x="6438900" y="5254625"/>
                <a:ext cx="127000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5" p14:bwMode="auto">
            <p14:nvContentPartPr>
              <p14:cNvPr id="94" name="墨迹 93"/>
              <p14:cNvContentPartPr/>
              <p14:nvPr/>
            </p14:nvContentPartPr>
            <p14:xfrm>
              <a:off x="6419850" y="5318125"/>
              <a:ext cx="190500" cy="63500"/>
            </p14:xfrm>
          </p:contentPart>
        </mc:Choice>
        <mc:Fallback xmlns="">
          <p:pic>
            <p:nvPicPr>
              <p:cNvPr id="94" name="墨迹 93"/>
            </p:nvPicPr>
            <p:blipFill>
              <a:blip r:embed="rId166"/>
            </p:blipFill>
            <p:spPr>
              <a:xfrm>
                <a:off x="6419850" y="5318125"/>
                <a:ext cx="19050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7" p14:bwMode="auto">
            <p14:nvContentPartPr>
              <p14:cNvPr id="95" name="墨迹 94"/>
              <p14:cNvContentPartPr/>
              <p14:nvPr/>
            </p14:nvContentPartPr>
            <p14:xfrm>
              <a:off x="5873750" y="5245100"/>
              <a:ext cx="250825" cy="320675"/>
            </p14:xfrm>
          </p:contentPart>
        </mc:Choice>
        <mc:Fallback xmlns="">
          <p:pic>
            <p:nvPicPr>
              <p:cNvPr id="95" name="墨迹 94"/>
            </p:nvPicPr>
            <p:blipFill>
              <a:blip r:embed="rId168"/>
            </p:blipFill>
            <p:spPr>
              <a:xfrm>
                <a:off x="5873750" y="5245100"/>
                <a:ext cx="250825" cy="320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9" p14:bwMode="auto">
            <p14:nvContentPartPr>
              <p14:cNvPr id="96" name="墨迹 95"/>
              <p14:cNvContentPartPr/>
              <p14:nvPr/>
            </p14:nvContentPartPr>
            <p14:xfrm>
              <a:off x="5915025" y="5356225"/>
              <a:ext cx="152400" cy="22225"/>
            </p14:xfrm>
          </p:contentPart>
        </mc:Choice>
        <mc:Fallback xmlns="">
          <p:pic>
            <p:nvPicPr>
              <p:cNvPr id="96" name="墨迹 95"/>
            </p:nvPicPr>
            <p:blipFill>
              <a:blip r:embed="rId170"/>
            </p:blipFill>
            <p:spPr>
              <a:xfrm>
                <a:off x="5915025" y="5356225"/>
                <a:ext cx="152400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1" p14:bwMode="auto">
            <p14:nvContentPartPr>
              <p14:cNvPr id="97" name="墨迹 96"/>
              <p14:cNvContentPartPr/>
              <p14:nvPr/>
            </p14:nvContentPartPr>
            <p14:xfrm>
              <a:off x="5997575" y="5260975"/>
              <a:ext cx="41275" cy="257175"/>
            </p14:xfrm>
          </p:contentPart>
        </mc:Choice>
        <mc:Fallback xmlns="">
          <p:pic>
            <p:nvPicPr>
              <p:cNvPr id="97" name="墨迹 96"/>
            </p:nvPicPr>
            <p:blipFill>
              <a:blip r:embed="rId172"/>
            </p:blipFill>
            <p:spPr>
              <a:xfrm>
                <a:off x="5997575" y="5260975"/>
                <a:ext cx="41275" cy="257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3" p14:bwMode="auto">
            <p14:nvContentPartPr>
              <p14:cNvPr id="98" name="墨迹 97"/>
              <p14:cNvContentPartPr/>
              <p14:nvPr/>
            </p14:nvContentPartPr>
            <p14:xfrm>
              <a:off x="6807200" y="5203825"/>
              <a:ext cx="282575" cy="349250"/>
            </p14:xfrm>
          </p:contentPart>
        </mc:Choice>
        <mc:Fallback xmlns="">
          <p:pic>
            <p:nvPicPr>
              <p:cNvPr id="98" name="墨迹 97"/>
            </p:nvPicPr>
            <p:blipFill>
              <a:blip r:embed="rId174"/>
            </p:blipFill>
            <p:spPr>
              <a:xfrm>
                <a:off x="6807200" y="5203825"/>
                <a:ext cx="282575" cy="349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5" p14:bwMode="auto">
            <p14:nvContentPartPr>
              <p14:cNvPr id="99" name="墨迹 98"/>
              <p14:cNvContentPartPr/>
              <p14:nvPr/>
            </p14:nvContentPartPr>
            <p14:xfrm>
              <a:off x="6969125" y="5232400"/>
              <a:ext cx="174625" cy="327025"/>
            </p14:xfrm>
          </p:contentPart>
        </mc:Choice>
        <mc:Fallback xmlns="">
          <p:pic>
            <p:nvPicPr>
              <p:cNvPr id="99" name="墨迹 98"/>
            </p:nvPicPr>
            <p:blipFill>
              <a:blip r:embed="rId176"/>
            </p:blipFill>
            <p:spPr>
              <a:xfrm>
                <a:off x="6969125" y="5232400"/>
                <a:ext cx="174625" cy="327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7" p14:bwMode="auto">
            <p14:nvContentPartPr>
              <p14:cNvPr id="100" name="墨迹 99"/>
              <p14:cNvContentPartPr/>
              <p14:nvPr/>
            </p14:nvContentPartPr>
            <p14:xfrm>
              <a:off x="7077075" y="5207000"/>
              <a:ext cx="53975" cy="47625"/>
            </p14:xfrm>
          </p:contentPart>
        </mc:Choice>
        <mc:Fallback xmlns="">
          <p:pic>
            <p:nvPicPr>
              <p:cNvPr id="100" name="墨迹 99"/>
            </p:nvPicPr>
            <p:blipFill>
              <a:blip r:embed="rId178"/>
            </p:blipFill>
            <p:spPr>
              <a:xfrm>
                <a:off x="7077075" y="5207000"/>
                <a:ext cx="53975" cy="47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9" p14:bwMode="auto">
            <p14:nvContentPartPr>
              <p14:cNvPr id="101" name="墨迹 100"/>
              <p14:cNvContentPartPr/>
              <p14:nvPr/>
            </p14:nvContentPartPr>
            <p14:xfrm>
              <a:off x="7140575" y="5156200"/>
              <a:ext cx="152400" cy="149225"/>
            </p14:xfrm>
          </p:contentPart>
        </mc:Choice>
        <mc:Fallback xmlns="">
          <p:pic>
            <p:nvPicPr>
              <p:cNvPr id="101" name="墨迹 100"/>
            </p:nvPicPr>
            <p:blipFill>
              <a:blip r:embed="rId180"/>
            </p:blipFill>
            <p:spPr>
              <a:xfrm>
                <a:off x="7140575" y="5156200"/>
                <a:ext cx="152400" cy="149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1" p14:bwMode="auto">
            <p14:nvContentPartPr>
              <p14:cNvPr id="102" name="墨迹 101"/>
              <p14:cNvContentPartPr/>
              <p14:nvPr/>
            </p14:nvContentPartPr>
            <p14:xfrm>
              <a:off x="7165975" y="5184775"/>
              <a:ext cx="196850" cy="381000"/>
            </p14:xfrm>
          </p:contentPart>
        </mc:Choice>
        <mc:Fallback xmlns="">
          <p:pic>
            <p:nvPicPr>
              <p:cNvPr id="102" name="墨迹 101"/>
            </p:nvPicPr>
            <p:blipFill>
              <a:blip r:embed="rId182"/>
            </p:blipFill>
            <p:spPr>
              <a:xfrm>
                <a:off x="7165975" y="5184775"/>
                <a:ext cx="196850" cy="381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3" p14:bwMode="auto">
            <p14:nvContentPartPr>
              <p14:cNvPr id="103" name="墨迹 102"/>
              <p14:cNvContentPartPr/>
              <p14:nvPr/>
            </p14:nvContentPartPr>
            <p14:xfrm>
              <a:off x="7318375" y="5232400"/>
              <a:ext cx="111125" cy="441325"/>
            </p14:xfrm>
          </p:contentPart>
        </mc:Choice>
        <mc:Fallback xmlns="">
          <p:pic>
            <p:nvPicPr>
              <p:cNvPr id="103" name="墨迹 102"/>
            </p:nvPicPr>
            <p:blipFill>
              <a:blip r:embed="rId184"/>
            </p:blipFill>
            <p:spPr>
              <a:xfrm>
                <a:off x="7318375" y="5232400"/>
                <a:ext cx="111125" cy="441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5" p14:bwMode="auto">
            <p14:nvContentPartPr>
              <p14:cNvPr id="104" name="墨迹 103"/>
              <p14:cNvContentPartPr/>
              <p14:nvPr/>
            </p14:nvContentPartPr>
            <p14:xfrm>
              <a:off x="7429500" y="5248275"/>
              <a:ext cx="165100" cy="330200"/>
            </p14:xfrm>
          </p:contentPart>
        </mc:Choice>
        <mc:Fallback xmlns="">
          <p:pic>
            <p:nvPicPr>
              <p:cNvPr id="104" name="墨迹 103"/>
            </p:nvPicPr>
            <p:blipFill>
              <a:blip r:embed="rId186"/>
            </p:blipFill>
            <p:spPr>
              <a:xfrm>
                <a:off x="7429500" y="5248275"/>
                <a:ext cx="165100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7" p14:bwMode="auto">
            <p14:nvContentPartPr>
              <p14:cNvPr id="105" name="墨迹 104"/>
              <p14:cNvContentPartPr/>
              <p14:nvPr/>
            </p14:nvContentPartPr>
            <p14:xfrm>
              <a:off x="7429500" y="5441950"/>
              <a:ext cx="31750" cy="171450"/>
            </p14:xfrm>
          </p:contentPart>
        </mc:Choice>
        <mc:Fallback xmlns="">
          <p:pic>
            <p:nvPicPr>
              <p:cNvPr id="105" name="墨迹 104"/>
            </p:nvPicPr>
            <p:blipFill>
              <a:blip r:embed="rId188"/>
            </p:blipFill>
            <p:spPr>
              <a:xfrm>
                <a:off x="7429500" y="5441950"/>
                <a:ext cx="3175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9" p14:bwMode="auto">
            <p14:nvContentPartPr>
              <p14:cNvPr id="106" name="墨迹 105"/>
              <p14:cNvContentPartPr/>
              <p14:nvPr/>
            </p14:nvContentPartPr>
            <p14:xfrm>
              <a:off x="7508875" y="5397500"/>
              <a:ext cx="180975" cy="142875"/>
            </p14:xfrm>
          </p:contentPart>
        </mc:Choice>
        <mc:Fallback xmlns="">
          <p:pic>
            <p:nvPicPr>
              <p:cNvPr id="106" name="墨迹 105"/>
            </p:nvPicPr>
            <p:blipFill>
              <a:blip r:embed="rId190"/>
            </p:blipFill>
            <p:spPr>
              <a:xfrm>
                <a:off x="7508875" y="5397500"/>
                <a:ext cx="18097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1" p14:bwMode="auto">
            <p14:nvContentPartPr>
              <p14:cNvPr id="107" name="墨迹 106"/>
              <p14:cNvContentPartPr/>
              <p14:nvPr/>
            </p14:nvContentPartPr>
            <p14:xfrm>
              <a:off x="6035675" y="4826000"/>
              <a:ext cx="1555750" cy="82550"/>
            </p14:xfrm>
          </p:contentPart>
        </mc:Choice>
        <mc:Fallback xmlns="">
          <p:pic>
            <p:nvPicPr>
              <p:cNvPr id="107" name="墨迹 106"/>
            </p:nvPicPr>
            <p:blipFill>
              <a:blip r:embed="rId192"/>
            </p:blipFill>
            <p:spPr>
              <a:xfrm>
                <a:off x="6035675" y="4826000"/>
                <a:ext cx="155575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3" p14:bwMode="auto">
            <p14:nvContentPartPr>
              <p14:cNvPr id="108" name="墨迹 107"/>
              <p14:cNvContentPartPr/>
              <p14:nvPr/>
            </p14:nvContentPartPr>
            <p14:xfrm>
              <a:off x="5762625" y="5673725"/>
              <a:ext cx="2066925" cy="177800"/>
            </p14:xfrm>
          </p:contentPart>
        </mc:Choice>
        <mc:Fallback xmlns="">
          <p:pic>
            <p:nvPicPr>
              <p:cNvPr id="108" name="墨迹 107"/>
            </p:nvPicPr>
            <p:blipFill>
              <a:blip r:embed="rId194"/>
            </p:blipFill>
            <p:spPr>
              <a:xfrm>
                <a:off x="5762625" y="5673725"/>
                <a:ext cx="2066925" cy="177800"/>
              </a:xfrm>
              <a:prstGeom prst="rect"/>
            </p:spPr>
          </p:pic>
        </mc:Fallback>
      </mc:AlternateContent>
      <p:graphicFrame>
        <p:nvGraphicFramePr>
          <p:cNvPr id="5" name="对象 4"/>
          <p:cNvGraphicFramePr/>
          <p:nvPr/>
        </p:nvGraphicFramePr>
        <p:xfrm>
          <a:off x="4128770" y="760095"/>
          <a:ext cx="6877685" cy="36499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" name="" r:id="rId195" imgW="5056505" imgH="2395855" progId="Visio.Drawing.15">
                  <p:embed/>
                </p:oleObj>
              </mc:Choice>
              <mc:Fallback>
                <p:oleObj name="" r:id="rId195" imgW="5056505" imgH="2395855" progId="Visio.Drawing.15">
                  <p:embed/>
                  <p:pic>
                    <p:nvPicPr>
                      <p:cNvPr id="0" name="图片 6"/>
                      <p:cNvPicPr/>
                      <p:nvPr/>
                    </p:nvPicPr>
                    <p:blipFill>
                      <a:blip r:embed="rId196"/>
                      <a:stretch>
                        <a:fillRect/>
                      </a:stretch>
                    </p:blipFill>
                    <p:spPr>
                      <a:xfrm>
                        <a:off x="4128770" y="760095"/>
                        <a:ext cx="6877685" cy="36499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r:id="rId197" p14:bwMode="auto">
            <p14:nvContentPartPr>
              <p14:cNvPr id="2" name="墨迹 1"/>
              <p14:cNvContentPartPr/>
              <p14:nvPr/>
            </p14:nvContentPartPr>
            <p14:xfrm>
              <a:off x="1743075" y="3028950"/>
              <a:ext cx="34925" cy="206375"/>
            </p14:xfrm>
          </p:contentPart>
        </mc:Choice>
        <mc:Fallback xmlns="">
          <p:pic>
            <p:nvPicPr>
              <p:cNvPr id="2" name="墨迹 1"/>
            </p:nvPicPr>
            <p:blipFill>
              <a:blip r:embed="rId198"/>
            </p:blipFill>
            <p:spPr>
              <a:xfrm>
                <a:off x="1743075" y="3028950"/>
                <a:ext cx="34925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9" p14:bwMode="auto">
            <p14:nvContentPartPr>
              <p14:cNvPr id="3" name="墨迹 2"/>
              <p14:cNvContentPartPr/>
              <p14:nvPr/>
            </p14:nvContentPartPr>
            <p14:xfrm>
              <a:off x="2454275" y="3000375"/>
              <a:ext cx="311150" cy="203200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200"/>
            </p:blipFill>
            <p:spPr>
              <a:xfrm>
                <a:off x="2454275" y="3000375"/>
                <a:ext cx="31115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1" p14:bwMode="auto">
            <p14:nvContentPartPr>
              <p14:cNvPr id="9" name="墨迹 8"/>
              <p14:cNvContentPartPr/>
              <p14:nvPr/>
            </p14:nvContentPartPr>
            <p14:xfrm>
              <a:off x="2543175" y="3028950"/>
              <a:ext cx="133350" cy="8255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202"/>
            </p:blipFill>
            <p:spPr>
              <a:xfrm>
                <a:off x="2543175" y="3028950"/>
                <a:ext cx="13335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3" p14:bwMode="auto">
            <p14:nvContentPartPr>
              <p14:cNvPr id="10" name="墨迹 9"/>
              <p14:cNvContentPartPr/>
              <p14:nvPr/>
            </p14:nvContentPartPr>
            <p14:xfrm>
              <a:off x="2625725" y="2981325"/>
              <a:ext cx="6350" cy="225425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204"/>
            </p:blipFill>
            <p:spPr>
              <a:xfrm>
                <a:off x="2625725" y="2981325"/>
                <a:ext cx="6350" cy="225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5" p14:bwMode="auto">
            <p14:nvContentPartPr>
              <p14:cNvPr id="11" name="墨迹 10"/>
              <p14:cNvContentPartPr/>
              <p14:nvPr/>
            </p14:nvContentPartPr>
            <p14:xfrm>
              <a:off x="2492375" y="3289300"/>
              <a:ext cx="92075" cy="22860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206"/>
            </p:blipFill>
            <p:spPr>
              <a:xfrm>
                <a:off x="2492375" y="3289300"/>
                <a:ext cx="92075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7" p14:bwMode="auto">
            <p14:nvContentPartPr>
              <p14:cNvPr id="109" name="墨迹 108"/>
              <p14:cNvContentPartPr/>
              <p14:nvPr/>
            </p14:nvContentPartPr>
            <p14:xfrm>
              <a:off x="2717800" y="3244850"/>
              <a:ext cx="190500" cy="98425"/>
            </p14:xfrm>
          </p:contentPart>
        </mc:Choice>
        <mc:Fallback xmlns="">
          <p:pic>
            <p:nvPicPr>
              <p:cNvPr id="109" name="墨迹 108"/>
            </p:nvPicPr>
            <p:blipFill>
              <a:blip r:embed="rId208"/>
            </p:blipFill>
            <p:spPr>
              <a:xfrm>
                <a:off x="2717800" y="3244850"/>
                <a:ext cx="190500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9" p14:bwMode="auto">
            <p14:nvContentPartPr>
              <p14:cNvPr id="110" name="墨迹 109"/>
              <p14:cNvContentPartPr/>
              <p14:nvPr/>
            </p14:nvContentPartPr>
            <p14:xfrm>
              <a:off x="3025775" y="3463925"/>
              <a:ext cx="146050" cy="85725"/>
            </p14:xfrm>
          </p:contentPart>
        </mc:Choice>
        <mc:Fallback xmlns="">
          <p:pic>
            <p:nvPicPr>
              <p:cNvPr id="110" name="墨迹 109"/>
            </p:nvPicPr>
            <p:blipFill>
              <a:blip r:embed="rId210"/>
            </p:blipFill>
            <p:spPr>
              <a:xfrm>
                <a:off x="3025775" y="3463925"/>
                <a:ext cx="146050" cy="85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1" p14:bwMode="auto">
            <p14:nvContentPartPr>
              <p14:cNvPr id="111" name="墨迹 110"/>
              <p14:cNvContentPartPr/>
              <p14:nvPr/>
            </p14:nvContentPartPr>
            <p14:xfrm>
              <a:off x="2444750" y="3552825"/>
              <a:ext cx="234950" cy="260350"/>
            </p14:xfrm>
          </p:contentPart>
        </mc:Choice>
        <mc:Fallback xmlns="">
          <p:pic>
            <p:nvPicPr>
              <p:cNvPr id="111" name="墨迹 110"/>
            </p:nvPicPr>
            <p:blipFill>
              <a:blip r:embed="rId212"/>
            </p:blipFill>
            <p:spPr>
              <a:xfrm>
                <a:off x="2444750" y="3552825"/>
                <a:ext cx="234950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3" p14:bwMode="auto">
            <p14:nvContentPartPr>
              <p14:cNvPr id="112" name="墨迹 111"/>
              <p14:cNvContentPartPr/>
              <p14:nvPr/>
            </p14:nvContentPartPr>
            <p14:xfrm>
              <a:off x="2479675" y="3654425"/>
              <a:ext cx="127000" cy="19050"/>
            </p14:xfrm>
          </p:contentPart>
        </mc:Choice>
        <mc:Fallback xmlns="">
          <p:pic>
            <p:nvPicPr>
              <p:cNvPr id="112" name="墨迹 111"/>
            </p:nvPicPr>
            <p:blipFill>
              <a:blip r:embed="rId214"/>
            </p:blipFill>
            <p:spPr>
              <a:xfrm>
                <a:off x="2479675" y="3654425"/>
                <a:ext cx="12700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5" p14:bwMode="auto">
            <p14:nvContentPartPr>
              <p14:cNvPr id="113" name="墨迹 112"/>
              <p14:cNvContentPartPr/>
              <p14:nvPr/>
            </p14:nvContentPartPr>
            <p14:xfrm>
              <a:off x="2517775" y="3571875"/>
              <a:ext cx="47625" cy="215900"/>
            </p14:xfrm>
          </p:contentPart>
        </mc:Choice>
        <mc:Fallback xmlns="">
          <p:pic>
            <p:nvPicPr>
              <p:cNvPr id="113" name="墨迹 112"/>
            </p:nvPicPr>
            <p:blipFill>
              <a:blip r:embed="rId216"/>
            </p:blipFill>
            <p:spPr>
              <a:xfrm>
                <a:off x="2517775" y="3571875"/>
                <a:ext cx="47625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7" p14:bwMode="auto">
            <p14:nvContentPartPr>
              <p14:cNvPr id="114" name="墨迹 113"/>
              <p14:cNvContentPartPr/>
              <p14:nvPr/>
            </p14:nvContentPartPr>
            <p14:xfrm>
              <a:off x="2501900" y="3905250"/>
              <a:ext cx="22225" cy="203200"/>
            </p14:xfrm>
          </p:contentPart>
        </mc:Choice>
        <mc:Fallback xmlns="">
          <p:pic>
            <p:nvPicPr>
              <p:cNvPr id="114" name="墨迹 113"/>
            </p:nvPicPr>
            <p:blipFill>
              <a:blip r:embed="rId218"/>
            </p:blipFill>
            <p:spPr>
              <a:xfrm>
                <a:off x="2501900" y="3905250"/>
                <a:ext cx="22225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9" p14:bwMode="auto">
            <p14:nvContentPartPr>
              <p14:cNvPr id="115" name="墨迹 114"/>
              <p14:cNvContentPartPr/>
              <p14:nvPr/>
            </p14:nvContentPartPr>
            <p14:xfrm>
              <a:off x="2486025" y="4178300"/>
              <a:ext cx="133350" cy="152400"/>
            </p14:xfrm>
          </p:contentPart>
        </mc:Choice>
        <mc:Fallback xmlns="">
          <p:pic>
            <p:nvPicPr>
              <p:cNvPr id="115" name="墨迹 114"/>
            </p:nvPicPr>
            <p:blipFill>
              <a:blip r:embed="rId220"/>
            </p:blipFill>
            <p:spPr>
              <a:xfrm>
                <a:off x="2486025" y="4178300"/>
                <a:ext cx="13335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1" p14:bwMode="auto">
            <p14:nvContentPartPr>
              <p14:cNvPr id="116" name="墨迹 115"/>
              <p14:cNvContentPartPr/>
              <p14:nvPr/>
            </p14:nvContentPartPr>
            <p14:xfrm>
              <a:off x="2670175" y="3892550"/>
              <a:ext cx="69850" cy="219075"/>
            </p14:xfrm>
          </p:contentPart>
        </mc:Choice>
        <mc:Fallback xmlns="">
          <p:pic>
            <p:nvPicPr>
              <p:cNvPr id="116" name="墨迹 115"/>
            </p:nvPicPr>
            <p:blipFill>
              <a:blip r:embed="rId222"/>
            </p:blipFill>
            <p:spPr>
              <a:xfrm>
                <a:off x="2670175" y="3892550"/>
                <a:ext cx="69850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3" p14:bwMode="auto">
            <p14:nvContentPartPr>
              <p14:cNvPr id="117" name="墨迹 116"/>
              <p14:cNvContentPartPr/>
              <p14:nvPr/>
            </p14:nvContentPartPr>
            <p14:xfrm>
              <a:off x="2743200" y="4159250"/>
              <a:ext cx="92075" cy="180975"/>
            </p14:xfrm>
          </p:contentPart>
        </mc:Choice>
        <mc:Fallback xmlns="">
          <p:pic>
            <p:nvPicPr>
              <p:cNvPr id="117" name="墨迹 116"/>
            </p:nvPicPr>
            <p:blipFill>
              <a:blip r:embed="rId224"/>
            </p:blipFill>
            <p:spPr>
              <a:xfrm>
                <a:off x="2743200" y="4159250"/>
                <a:ext cx="92075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5" p14:bwMode="auto">
            <p14:nvContentPartPr>
              <p14:cNvPr id="118" name="墨迹 117"/>
              <p14:cNvContentPartPr/>
              <p14:nvPr/>
            </p14:nvContentPartPr>
            <p14:xfrm>
              <a:off x="2727325" y="4530725"/>
              <a:ext cx="25400" cy="333375"/>
            </p14:xfrm>
          </p:contentPart>
        </mc:Choice>
        <mc:Fallback xmlns="">
          <p:pic>
            <p:nvPicPr>
              <p:cNvPr id="118" name="墨迹 117"/>
            </p:nvPicPr>
            <p:blipFill>
              <a:blip r:embed="rId226"/>
            </p:blipFill>
            <p:spPr>
              <a:xfrm>
                <a:off x="2727325" y="4530725"/>
                <a:ext cx="25400" cy="333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7" p14:bwMode="auto">
            <p14:nvContentPartPr>
              <p14:cNvPr id="119" name="墨迹 118"/>
              <p14:cNvContentPartPr/>
              <p14:nvPr/>
            </p14:nvContentPartPr>
            <p14:xfrm>
              <a:off x="2717800" y="4578350"/>
              <a:ext cx="111125" cy="133350"/>
            </p14:xfrm>
          </p:contentPart>
        </mc:Choice>
        <mc:Fallback xmlns="">
          <p:pic>
            <p:nvPicPr>
              <p:cNvPr id="119" name="墨迹 118"/>
            </p:nvPicPr>
            <p:blipFill>
              <a:blip r:embed="rId228"/>
            </p:blipFill>
            <p:spPr>
              <a:xfrm>
                <a:off x="2717800" y="4578350"/>
                <a:ext cx="111125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9" p14:bwMode="auto">
            <p14:nvContentPartPr>
              <p14:cNvPr id="120" name="墨迹 119"/>
              <p14:cNvContentPartPr/>
              <p14:nvPr/>
            </p14:nvContentPartPr>
            <p14:xfrm>
              <a:off x="2711450" y="4511675"/>
              <a:ext cx="250825" cy="212725"/>
            </p14:xfrm>
          </p:contentPart>
        </mc:Choice>
        <mc:Fallback xmlns="">
          <p:pic>
            <p:nvPicPr>
              <p:cNvPr id="120" name="墨迹 119"/>
            </p:nvPicPr>
            <p:blipFill>
              <a:blip r:embed="rId230"/>
            </p:blipFill>
            <p:spPr>
              <a:xfrm>
                <a:off x="2711450" y="4511675"/>
                <a:ext cx="250825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1" p14:bwMode="auto">
            <p14:nvContentPartPr>
              <p14:cNvPr id="121" name="墨迹 120"/>
              <p14:cNvContentPartPr/>
              <p14:nvPr/>
            </p14:nvContentPartPr>
            <p14:xfrm>
              <a:off x="2962275" y="4425950"/>
              <a:ext cx="69850" cy="44450"/>
            </p14:xfrm>
          </p:contentPart>
        </mc:Choice>
        <mc:Fallback xmlns="">
          <p:pic>
            <p:nvPicPr>
              <p:cNvPr id="121" name="墨迹 120"/>
            </p:nvPicPr>
            <p:blipFill>
              <a:blip r:embed="rId232"/>
            </p:blipFill>
            <p:spPr>
              <a:xfrm>
                <a:off x="2962275" y="4425950"/>
                <a:ext cx="6985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3" p14:bwMode="auto">
            <p14:nvContentPartPr>
              <p14:cNvPr id="122" name="墨迹 121"/>
              <p14:cNvContentPartPr/>
              <p14:nvPr/>
            </p14:nvContentPartPr>
            <p14:xfrm>
              <a:off x="3025775" y="4486275"/>
              <a:ext cx="95250" cy="266700"/>
            </p14:xfrm>
          </p:contentPart>
        </mc:Choice>
        <mc:Fallback xmlns="">
          <p:pic>
            <p:nvPicPr>
              <p:cNvPr id="122" name="墨迹 121"/>
            </p:nvPicPr>
            <p:blipFill>
              <a:blip r:embed="rId234"/>
            </p:blipFill>
            <p:spPr>
              <a:xfrm>
                <a:off x="3025775" y="4486275"/>
                <a:ext cx="95250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5" p14:bwMode="auto">
            <p14:nvContentPartPr>
              <p14:cNvPr id="123" name="墨迹 122"/>
              <p14:cNvContentPartPr/>
              <p14:nvPr/>
            </p14:nvContentPartPr>
            <p14:xfrm>
              <a:off x="6384925" y="1660525"/>
              <a:ext cx="209550" cy="285750"/>
            </p14:xfrm>
          </p:contentPart>
        </mc:Choice>
        <mc:Fallback xmlns="">
          <p:pic>
            <p:nvPicPr>
              <p:cNvPr id="123" name="墨迹 122"/>
            </p:nvPicPr>
            <p:blipFill>
              <a:blip r:embed="rId236"/>
            </p:blipFill>
            <p:spPr>
              <a:xfrm>
                <a:off x="6384925" y="1660525"/>
                <a:ext cx="209550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7" p14:bwMode="auto">
            <p14:nvContentPartPr>
              <p14:cNvPr id="124" name="墨迹 123"/>
              <p14:cNvContentPartPr/>
              <p14:nvPr/>
            </p14:nvContentPartPr>
            <p14:xfrm>
              <a:off x="4171950" y="5124450"/>
              <a:ext cx="85725" cy="187325"/>
            </p14:xfrm>
          </p:contentPart>
        </mc:Choice>
        <mc:Fallback xmlns="">
          <p:pic>
            <p:nvPicPr>
              <p:cNvPr id="124" name="墨迹 123"/>
            </p:nvPicPr>
            <p:blipFill>
              <a:blip r:embed="rId238"/>
            </p:blipFill>
            <p:spPr>
              <a:xfrm>
                <a:off x="4171950" y="5124450"/>
                <a:ext cx="85725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9" p14:bwMode="auto">
            <p14:nvContentPartPr>
              <p14:cNvPr id="125" name="墨迹 124"/>
              <p14:cNvContentPartPr/>
              <p14:nvPr/>
            </p14:nvContentPartPr>
            <p14:xfrm>
              <a:off x="4318000" y="5165725"/>
              <a:ext cx="69850" cy="127000"/>
            </p14:xfrm>
          </p:contentPart>
        </mc:Choice>
        <mc:Fallback xmlns="">
          <p:pic>
            <p:nvPicPr>
              <p:cNvPr id="125" name="墨迹 124"/>
            </p:nvPicPr>
            <p:blipFill>
              <a:blip r:embed="rId240"/>
            </p:blipFill>
            <p:spPr>
              <a:xfrm>
                <a:off x="4318000" y="5165725"/>
                <a:ext cx="6985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1" p14:bwMode="auto">
            <p14:nvContentPartPr>
              <p14:cNvPr id="126" name="墨迹 125"/>
              <p14:cNvContentPartPr/>
              <p14:nvPr/>
            </p14:nvContentPartPr>
            <p14:xfrm>
              <a:off x="4460875" y="5203825"/>
              <a:ext cx="66675" cy="9525"/>
            </p14:xfrm>
          </p:contentPart>
        </mc:Choice>
        <mc:Fallback xmlns="">
          <p:pic>
            <p:nvPicPr>
              <p:cNvPr id="126" name="墨迹 125"/>
            </p:nvPicPr>
            <p:blipFill>
              <a:blip r:embed="rId242"/>
            </p:blipFill>
            <p:spPr>
              <a:xfrm>
                <a:off x="4460875" y="5203825"/>
                <a:ext cx="66675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3" p14:bwMode="auto">
            <p14:nvContentPartPr>
              <p14:cNvPr id="127" name="墨迹 126"/>
              <p14:cNvContentPartPr/>
              <p14:nvPr/>
            </p14:nvContentPartPr>
            <p14:xfrm>
              <a:off x="4581525" y="5080000"/>
              <a:ext cx="44450" cy="222250"/>
            </p14:xfrm>
          </p:contentPart>
        </mc:Choice>
        <mc:Fallback xmlns="">
          <p:pic>
            <p:nvPicPr>
              <p:cNvPr id="127" name="墨迹 126"/>
            </p:nvPicPr>
            <p:blipFill>
              <a:blip r:embed="rId244"/>
            </p:blipFill>
            <p:spPr>
              <a:xfrm>
                <a:off x="4581525" y="5080000"/>
                <a:ext cx="44450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5" p14:bwMode="auto">
            <p14:nvContentPartPr>
              <p14:cNvPr id="128" name="墨迹 127"/>
              <p14:cNvContentPartPr/>
              <p14:nvPr/>
            </p14:nvContentPartPr>
            <p14:xfrm>
              <a:off x="4654550" y="5111750"/>
              <a:ext cx="95250" cy="174625"/>
            </p14:xfrm>
          </p:contentPart>
        </mc:Choice>
        <mc:Fallback xmlns="">
          <p:pic>
            <p:nvPicPr>
              <p:cNvPr id="128" name="墨迹 127"/>
            </p:nvPicPr>
            <p:blipFill>
              <a:blip r:embed="rId246"/>
            </p:blipFill>
            <p:spPr>
              <a:xfrm>
                <a:off x="4654550" y="5111750"/>
                <a:ext cx="95250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7" p14:bwMode="auto">
            <p14:nvContentPartPr>
              <p14:cNvPr id="129" name="墨迹 128"/>
              <p14:cNvContentPartPr/>
              <p14:nvPr/>
            </p14:nvContentPartPr>
            <p14:xfrm>
              <a:off x="4749800" y="5143500"/>
              <a:ext cx="123825" cy="66675"/>
            </p14:xfrm>
          </p:contentPart>
        </mc:Choice>
        <mc:Fallback xmlns="">
          <p:pic>
            <p:nvPicPr>
              <p:cNvPr id="129" name="墨迹 128"/>
            </p:nvPicPr>
            <p:blipFill>
              <a:blip r:embed="rId248"/>
            </p:blipFill>
            <p:spPr>
              <a:xfrm>
                <a:off x="4749800" y="5143500"/>
                <a:ext cx="123825" cy="66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9" p14:bwMode="auto">
            <p14:nvContentPartPr>
              <p14:cNvPr id="130" name="墨迹 129"/>
              <p14:cNvContentPartPr/>
              <p14:nvPr/>
            </p14:nvContentPartPr>
            <p14:xfrm>
              <a:off x="4794250" y="5067300"/>
              <a:ext cx="38100" cy="327025"/>
            </p14:xfrm>
          </p:contentPart>
        </mc:Choice>
        <mc:Fallback xmlns="">
          <p:pic>
            <p:nvPicPr>
              <p:cNvPr id="130" name="墨迹 129"/>
            </p:nvPicPr>
            <p:blipFill>
              <a:blip r:embed="rId250"/>
            </p:blipFill>
            <p:spPr>
              <a:xfrm>
                <a:off x="4794250" y="5067300"/>
                <a:ext cx="38100" cy="327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1" p14:bwMode="auto">
            <p14:nvContentPartPr>
              <p14:cNvPr id="131" name="墨迹 130"/>
              <p14:cNvContentPartPr/>
              <p14:nvPr/>
            </p14:nvContentPartPr>
            <p14:xfrm>
              <a:off x="4892675" y="5013325"/>
              <a:ext cx="114300" cy="250825"/>
            </p14:xfrm>
          </p:contentPart>
        </mc:Choice>
        <mc:Fallback xmlns="">
          <p:pic>
            <p:nvPicPr>
              <p:cNvPr id="131" name="墨迹 130"/>
            </p:nvPicPr>
            <p:blipFill>
              <a:blip r:embed="rId252"/>
            </p:blipFill>
            <p:spPr>
              <a:xfrm>
                <a:off x="4892675" y="5013325"/>
                <a:ext cx="114300" cy="250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3" p14:bwMode="auto">
            <p14:nvContentPartPr>
              <p14:cNvPr id="132" name="墨迹 131"/>
              <p14:cNvContentPartPr/>
              <p14:nvPr/>
            </p14:nvContentPartPr>
            <p14:xfrm>
              <a:off x="5032375" y="5203825"/>
              <a:ext cx="63500" cy="3175"/>
            </p14:xfrm>
          </p:contentPart>
        </mc:Choice>
        <mc:Fallback xmlns="">
          <p:pic>
            <p:nvPicPr>
              <p:cNvPr id="132" name="墨迹 131"/>
            </p:nvPicPr>
            <p:blipFill>
              <a:blip r:embed="rId254"/>
            </p:blipFill>
            <p:spPr>
              <a:xfrm>
                <a:off x="5032375" y="5203825"/>
                <a:ext cx="63500" cy="3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5" p14:bwMode="auto">
            <p14:nvContentPartPr>
              <p14:cNvPr id="133" name="墨迹 132"/>
              <p14:cNvContentPartPr/>
              <p14:nvPr/>
            </p14:nvContentPartPr>
            <p14:xfrm>
              <a:off x="5124450" y="5076825"/>
              <a:ext cx="82550" cy="165100"/>
            </p14:xfrm>
          </p:contentPart>
        </mc:Choice>
        <mc:Fallback xmlns="">
          <p:pic>
            <p:nvPicPr>
              <p:cNvPr id="133" name="墨迹 132"/>
            </p:nvPicPr>
            <p:blipFill>
              <a:blip r:embed="rId256"/>
            </p:blipFill>
            <p:spPr>
              <a:xfrm>
                <a:off x="5124450" y="5076825"/>
                <a:ext cx="8255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7" p14:bwMode="auto">
            <p14:nvContentPartPr>
              <p14:cNvPr id="134" name="墨迹 133"/>
              <p14:cNvContentPartPr/>
              <p14:nvPr/>
            </p14:nvContentPartPr>
            <p14:xfrm>
              <a:off x="5248275" y="4924425"/>
              <a:ext cx="174625" cy="298450"/>
            </p14:xfrm>
          </p:contentPart>
        </mc:Choice>
        <mc:Fallback xmlns="">
          <p:pic>
            <p:nvPicPr>
              <p:cNvPr id="134" name="墨迹 133"/>
            </p:nvPicPr>
            <p:blipFill>
              <a:blip r:embed="rId258"/>
            </p:blipFill>
            <p:spPr>
              <a:xfrm>
                <a:off x="5248275" y="4924425"/>
                <a:ext cx="174625" cy="298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9" p14:bwMode="auto">
            <p14:nvContentPartPr>
              <p14:cNvPr id="135" name="墨迹 134"/>
              <p14:cNvContentPartPr/>
              <p14:nvPr/>
            </p14:nvContentPartPr>
            <p14:xfrm>
              <a:off x="5432425" y="5022850"/>
              <a:ext cx="114300" cy="196850"/>
            </p14:xfrm>
          </p:contentPart>
        </mc:Choice>
        <mc:Fallback xmlns="">
          <p:pic>
            <p:nvPicPr>
              <p:cNvPr id="135" name="墨迹 134"/>
            </p:nvPicPr>
            <p:blipFill>
              <a:blip r:embed="rId260"/>
            </p:blipFill>
            <p:spPr>
              <a:xfrm>
                <a:off x="5432425" y="5022850"/>
                <a:ext cx="11430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1" p14:bwMode="auto">
            <p14:nvContentPartPr>
              <p14:cNvPr id="136" name="墨迹 135"/>
              <p14:cNvContentPartPr/>
              <p14:nvPr/>
            </p14:nvContentPartPr>
            <p14:xfrm>
              <a:off x="3829050" y="247650"/>
              <a:ext cx="215900" cy="184150"/>
            </p14:xfrm>
          </p:contentPart>
        </mc:Choice>
        <mc:Fallback xmlns="">
          <p:pic>
            <p:nvPicPr>
              <p:cNvPr id="136" name="墨迹 135"/>
            </p:nvPicPr>
            <p:blipFill>
              <a:blip r:embed="rId262"/>
            </p:blipFill>
            <p:spPr>
              <a:xfrm>
                <a:off x="3829050" y="247650"/>
                <a:ext cx="215900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3" p14:bwMode="auto">
            <p14:nvContentPartPr>
              <p14:cNvPr id="137" name="墨迹 136"/>
              <p14:cNvContentPartPr/>
              <p14:nvPr/>
            </p14:nvContentPartPr>
            <p14:xfrm>
              <a:off x="4092575" y="282575"/>
              <a:ext cx="200025" cy="28575"/>
            </p14:xfrm>
          </p:contentPart>
        </mc:Choice>
        <mc:Fallback xmlns="">
          <p:pic>
            <p:nvPicPr>
              <p:cNvPr id="137" name="墨迹 136"/>
            </p:nvPicPr>
            <p:blipFill>
              <a:blip r:embed="rId264"/>
            </p:blipFill>
            <p:spPr>
              <a:xfrm>
                <a:off x="4092575" y="282575"/>
                <a:ext cx="200025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5" p14:bwMode="auto">
            <p14:nvContentPartPr>
              <p14:cNvPr id="138" name="墨迹 137"/>
              <p14:cNvContentPartPr/>
              <p14:nvPr/>
            </p14:nvContentPartPr>
            <p14:xfrm>
              <a:off x="4235450" y="219075"/>
              <a:ext cx="360" cy="196850"/>
            </p14:xfrm>
          </p:contentPart>
        </mc:Choice>
        <mc:Fallback xmlns="">
          <p:pic>
            <p:nvPicPr>
              <p:cNvPr id="138" name="墨迹 137"/>
            </p:nvPicPr>
            <p:blipFill>
              <a:blip r:embed="rId266"/>
            </p:blipFill>
            <p:spPr>
              <a:xfrm>
                <a:off x="4235450" y="219075"/>
                <a:ext cx="36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7" p14:bwMode="auto">
            <p14:nvContentPartPr>
              <p14:cNvPr id="139" name="墨迹 138"/>
              <p14:cNvContentPartPr/>
              <p14:nvPr/>
            </p14:nvContentPartPr>
            <p14:xfrm>
              <a:off x="4368800" y="165100"/>
              <a:ext cx="82550" cy="273050"/>
            </p14:xfrm>
          </p:contentPart>
        </mc:Choice>
        <mc:Fallback xmlns="">
          <p:pic>
            <p:nvPicPr>
              <p:cNvPr id="139" name="墨迹 138"/>
            </p:nvPicPr>
            <p:blipFill>
              <a:blip r:embed="rId268"/>
            </p:blipFill>
            <p:spPr>
              <a:xfrm>
                <a:off x="4368800" y="165100"/>
                <a:ext cx="82550" cy="273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9" p14:bwMode="auto">
            <p14:nvContentPartPr>
              <p14:cNvPr id="140" name="墨迹 139"/>
              <p14:cNvContentPartPr/>
              <p14:nvPr/>
            </p14:nvContentPartPr>
            <p14:xfrm>
              <a:off x="4492625" y="295275"/>
              <a:ext cx="6350" cy="360"/>
            </p14:xfrm>
          </p:contentPart>
        </mc:Choice>
        <mc:Fallback xmlns="">
          <p:pic>
            <p:nvPicPr>
              <p:cNvPr id="140" name="墨迹 139"/>
            </p:nvPicPr>
            <p:blipFill>
              <a:blip r:embed="rId270"/>
            </p:blipFill>
            <p:spPr>
              <a:xfrm>
                <a:off x="4492625" y="2952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1" p14:bwMode="auto">
            <p14:nvContentPartPr>
              <p14:cNvPr id="141" name="墨迹 140"/>
              <p14:cNvContentPartPr/>
              <p14:nvPr/>
            </p14:nvContentPartPr>
            <p14:xfrm>
              <a:off x="4495800" y="279400"/>
              <a:ext cx="149225" cy="25400"/>
            </p14:xfrm>
          </p:contentPart>
        </mc:Choice>
        <mc:Fallback xmlns="">
          <p:pic>
            <p:nvPicPr>
              <p:cNvPr id="141" name="墨迹 140"/>
            </p:nvPicPr>
            <p:blipFill>
              <a:blip r:embed="rId272"/>
            </p:blipFill>
            <p:spPr>
              <a:xfrm>
                <a:off x="4495800" y="279400"/>
                <a:ext cx="149225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3" p14:bwMode="auto">
            <p14:nvContentPartPr>
              <p14:cNvPr id="142" name="墨迹 141"/>
              <p14:cNvContentPartPr/>
              <p14:nvPr/>
            </p14:nvContentPartPr>
            <p14:xfrm>
              <a:off x="4578350" y="203200"/>
              <a:ext cx="6350" cy="222250"/>
            </p14:xfrm>
          </p:contentPart>
        </mc:Choice>
        <mc:Fallback xmlns="">
          <p:pic>
            <p:nvPicPr>
              <p:cNvPr id="142" name="墨迹 141"/>
            </p:nvPicPr>
            <p:blipFill>
              <a:blip r:embed="rId274"/>
            </p:blipFill>
            <p:spPr>
              <a:xfrm>
                <a:off x="4578350" y="203200"/>
                <a:ext cx="6350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5" p14:bwMode="auto">
            <p14:nvContentPartPr>
              <p14:cNvPr id="143" name="墨迹 142"/>
              <p14:cNvContentPartPr/>
              <p14:nvPr/>
            </p14:nvContentPartPr>
            <p14:xfrm>
              <a:off x="4835525" y="209550"/>
              <a:ext cx="6350" cy="360"/>
            </p14:xfrm>
          </p:contentPart>
        </mc:Choice>
        <mc:Fallback xmlns="">
          <p:pic>
            <p:nvPicPr>
              <p:cNvPr id="143" name="墨迹 142"/>
            </p:nvPicPr>
            <p:blipFill>
              <a:blip r:embed="rId270"/>
            </p:blipFill>
            <p:spPr>
              <a:xfrm>
                <a:off x="4835525" y="2095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6" p14:bwMode="auto">
            <p14:nvContentPartPr>
              <p14:cNvPr id="144" name="墨迹 143"/>
              <p14:cNvContentPartPr/>
              <p14:nvPr/>
            </p14:nvContentPartPr>
            <p14:xfrm>
              <a:off x="4727575" y="209550"/>
              <a:ext cx="142875" cy="203200"/>
            </p14:xfrm>
          </p:contentPart>
        </mc:Choice>
        <mc:Fallback xmlns="">
          <p:pic>
            <p:nvPicPr>
              <p:cNvPr id="144" name="墨迹 143"/>
            </p:nvPicPr>
            <p:blipFill>
              <a:blip r:embed="rId277"/>
            </p:blipFill>
            <p:spPr>
              <a:xfrm>
                <a:off x="4727575" y="209550"/>
                <a:ext cx="142875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8" p14:bwMode="auto">
            <p14:nvContentPartPr>
              <p14:cNvPr id="145" name="墨迹 144"/>
              <p14:cNvContentPartPr/>
              <p14:nvPr/>
            </p14:nvContentPartPr>
            <p14:xfrm>
              <a:off x="4356100" y="136525"/>
              <a:ext cx="22225" cy="346075"/>
            </p14:xfrm>
          </p:contentPart>
        </mc:Choice>
        <mc:Fallback xmlns="">
          <p:pic>
            <p:nvPicPr>
              <p:cNvPr id="145" name="墨迹 144"/>
            </p:nvPicPr>
            <p:blipFill>
              <a:blip r:embed="rId279"/>
            </p:blipFill>
            <p:spPr>
              <a:xfrm>
                <a:off x="4356100" y="136525"/>
                <a:ext cx="22225" cy="346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0" p14:bwMode="auto">
            <p14:nvContentPartPr>
              <p14:cNvPr id="146" name="墨迹 145"/>
              <p14:cNvContentPartPr/>
              <p14:nvPr/>
            </p14:nvContentPartPr>
            <p14:xfrm>
              <a:off x="4670425" y="2028825"/>
              <a:ext cx="1327150" cy="962025"/>
            </p14:xfrm>
          </p:contentPart>
        </mc:Choice>
        <mc:Fallback xmlns="">
          <p:pic>
            <p:nvPicPr>
              <p:cNvPr id="146" name="墨迹 145"/>
            </p:nvPicPr>
            <p:blipFill>
              <a:blip r:embed="rId281"/>
            </p:blipFill>
            <p:spPr>
              <a:xfrm>
                <a:off x="4670425" y="2028825"/>
                <a:ext cx="1327150" cy="962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2" p14:bwMode="auto">
            <p14:nvContentPartPr>
              <p14:cNvPr id="147" name="墨迹 146"/>
              <p14:cNvContentPartPr/>
              <p14:nvPr/>
            </p14:nvContentPartPr>
            <p14:xfrm>
              <a:off x="4645025" y="2803525"/>
              <a:ext cx="219075" cy="276225"/>
            </p14:xfrm>
          </p:contentPart>
        </mc:Choice>
        <mc:Fallback xmlns="">
          <p:pic>
            <p:nvPicPr>
              <p:cNvPr id="147" name="墨迹 146"/>
            </p:nvPicPr>
            <p:blipFill>
              <a:blip r:embed="rId283"/>
            </p:blipFill>
            <p:spPr>
              <a:xfrm>
                <a:off x="4645025" y="2803525"/>
                <a:ext cx="219075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4" p14:bwMode="auto">
            <p14:nvContentPartPr>
              <p14:cNvPr id="148" name="墨迹 147"/>
              <p14:cNvContentPartPr/>
              <p14:nvPr/>
            </p14:nvContentPartPr>
            <p14:xfrm>
              <a:off x="6127750" y="708025"/>
              <a:ext cx="25400" cy="212725"/>
            </p14:xfrm>
          </p:contentPart>
        </mc:Choice>
        <mc:Fallback xmlns="">
          <p:pic>
            <p:nvPicPr>
              <p:cNvPr id="148" name="墨迹 147"/>
            </p:nvPicPr>
            <p:blipFill>
              <a:blip r:embed="rId285"/>
            </p:blipFill>
            <p:spPr>
              <a:xfrm>
                <a:off x="6127750" y="708025"/>
                <a:ext cx="25400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6" p14:bwMode="auto">
            <p14:nvContentPartPr>
              <p14:cNvPr id="149" name="墨迹 148"/>
              <p14:cNvContentPartPr/>
              <p14:nvPr/>
            </p14:nvContentPartPr>
            <p14:xfrm>
              <a:off x="6118225" y="673100"/>
              <a:ext cx="6350" cy="360"/>
            </p14:xfrm>
          </p:contentPart>
        </mc:Choice>
        <mc:Fallback xmlns="">
          <p:pic>
            <p:nvPicPr>
              <p:cNvPr id="149" name="墨迹 148"/>
            </p:nvPicPr>
            <p:blipFill>
              <a:blip r:embed="rId270"/>
            </p:blipFill>
            <p:spPr>
              <a:xfrm>
                <a:off x="6118225" y="67310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7" p14:bwMode="auto">
            <p14:nvContentPartPr>
              <p14:cNvPr id="150" name="墨迹 149"/>
              <p14:cNvContentPartPr/>
              <p14:nvPr/>
            </p14:nvContentPartPr>
            <p14:xfrm>
              <a:off x="6121400" y="673100"/>
              <a:ext cx="85725" cy="117475"/>
            </p14:xfrm>
          </p:contentPart>
        </mc:Choice>
        <mc:Fallback xmlns="">
          <p:pic>
            <p:nvPicPr>
              <p:cNvPr id="150" name="墨迹 149"/>
            </p:nvPicPr>
            <p:blipFill>
              <a:blip r:embed="rId288"/>
            </p:blipFill>
            <p:spPr>
              <a:xfrm>
                <a:off x="6121400" y="673100"/>
                <a:ext cx="85725" cy="117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9" p14:bwMode="auto">
            <p14:nvContentPartPr>
              <p14:cNvPr id="151" name="墨迹 150"/>
              <p14:cNvContentPartPr/>
              <p14:nvPr/>
            </p14:nvContentPartPr>
            <p14:xfrm>
              <a:off x="6229350" y="796925"/>
              <a:ext cx="6350" cy="360"/>
            </p14:xfrm>
          </p:contentPart>
        </mc:Choice>
        <mc:Fallback xmlns="">
          <p:pic>
            <p:nvPicPr>
              <p:cNvPr id="151" name="墨迹 150"/>
            </p:nvPicPr>
            <p:blipFill>
              <a:blip r:embed="rId270"/>
            </p:blipFill>
            <p:spPr>
              <a:xfrm>
                <a:off x="6229350" y="7969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0" p14:bwMode="auto">
            <p14:nvContentPartPr>
              <p14:cNvPr id="152" name="墨迹 151"/>
              <p14:cNvContentPartPr/>
              <p14:nvPr/>
            </p14:nvContentPartPr>
            <p14:xfrm>
              <a:off x="6184900" y="793750"/>
              <a:ext cx="222250" cy="152400"/>
            </p14:xfrm>
          </p:contentPart>
        </mc:Choice>
        <mc:Fallback xmlns="">
          <p:pic>
            <p:nvPicPr>
              <p:cNvPr id="152" name="墨迹 151"/>
            </p:nvPicPr>
            <p:blipFill>
              <a:blip r:embed="rId291"/>
            </p:blipFill>
            <p:spPr>
              <a:xfrm>
                <a:off x="6184900" y="793750"/>
                <a:ext cx="22225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2" p14:bwMode="auto">
            <p14:nvContentPartPr>
              <p14:cNvPr id="153" name="墨迹 152"/>
              <p14:cNvContentPartPr/>
              <p14:nvPr/>
            </p14:nvContentPartPr>
            <p14:xfrm>
              <a:off x="6403975" y="857250"/>
              <a:ext cx="6350" cy="360"/>
            </p14:xfrm>
          </p:contentPart>
        </mc:Choice>
        <mc:Fallback xmlns="">
          <p:pic>
            <p:nvPicPr>
              <p:cNvPr id="153" name="墨迹 152"/>
            </p:nvPicPr>
            <p:blipFill>
              <a:blip r:embed="rId270"/>
            </p:blipFill>
            <p:spPr>
              <a:xfrm>
                <a:off x="6403975" y="8572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3" p14:bwMode="auto">
            <p14:nvContentPartPr>
              <p14:cNvPr id="154" name="墨迹 153"/>
              <p14:cNvContentPartPr/>
              <p14:nvPr/>
            </p14:nvContentPartPr>
            <p14:xfrm>
              <a:off x="6372225" y="733425"/>
              <a:ext cx="263525" cy="228600"/>
            </p14:xfrm>
          </p:contentPart>
        </mc:Choice>
        <mc:Fallback xmlns="">
          <p:pic>
            <p:nvPicPr>
              <p:cNvPr id="154" name="墨迹 153"/>
            </p:nvPicPr>
            <p:blipFill>
              <a:blip r:embed="rId294"/>
            </p:blipFill>
            <p:spPr>
              <a:xfrm>
                <a:off x="6372225" y="733425"/>
                <a:ext cx="263525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5" p14:bwMode="auto">
            <p14:nvContentPartPr>
              <p14:cNvPr id="155" name="墨迹 154"/>
              <p14:cNvContentPartPr/>
              <p14:nvPr/>
            </p14:nvContentPartPr>
            <p14:xfrm>
              <a:off x="6734175" y="866775"/>
              <a:ext cx="6350" cy="360"/>
            </p14:xfrm>
          </p:contentPart>
        </mc:Choice>
        <mc:Fallback xmlns="">
          <p:pic>
            <p:nvPicPr>
              <p:cNvPr id="155" name="墨迹 154"/>
            </p:nvPicPr>
            <p:blipFill>
              <a:blip r:embed="rId270"/>
            </p:blipFill>
            <p:spPr>
              <a:xfrm>
                <a:off x="6734175" y="8667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6" p14:bwMode="auto">
            <p14:nvContentPartPr>
              <p14:cNvPr id="156" name="墨迹 155"/>
              <p14:cNvContentPartPr/>
              <p14:nvPr/>
            </p14:nvContentPartPr>
            <p14:xfrm>
              <a:off x="6737350" y="679450"/>
              <a:ext cx="454025" cy="257175"/>
            </p14:xfrm>
          </p:contentPart>
        </mc:Choice>
        <mc:Fallback xmlns="">
          <p:pic>
            <p:nvPicPr>
              <p:cNvPr id="156" name="墨迹 155"/>
            </p:nvPicPr>
            <p:blipFill>
              <a:blip r:embed="rId297"/>
            </p:blipFill>
            <p:spPr>
              <a:xfrm>
                <a:off x="6737350" y="679450"/>
                <a:ext cx="454025" cy="257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8" p14:bwMode="auto">
            <p14:nvContentPartPr>
              <p14:cNvPr id="157" name="墨迹 156"/>
              <p14:cNvContentPartPr/>
              <p14:nvPr/>
            </p14:nvContentPartPr>
            <p14:xfrm>
              <a:off x="7934325" y="2235200"/>
              <a:ext cx="612775" cy="558800"/>
            </p14:xfrm>
          </p:contentPart>
        </mc:Choice>
        <mc:Fallback xmlns="">
          <p:pic>
            <p:nvPicPr>
              <p:cNvPr id="157" name="墨迹 156"/>
            </p:nvPicPr>
            <p:blipFill>
              <a:blip r:embed="rId299"/>
            </p:blipFill>
            <p:spPr>
              <a:xfrm>
                <a:off x="7934325" y="2235200"/>
                <a:ext cx="612775" cy="558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0" p14:bwMode="auto">
            <p14:nvContentPartPr>
              <p14:cNvPr id="158" name="墨迹 157"/>
              <p14:cNvContentPartPr/>
              <p14:nvPr/>
            </p14:nvContentPartPr>
            <p14:xfrm>
              <a:off x="7645400" y="4587875"/>
              <a:ext cx="352425" cy="44450"/>
            </p14:xfrm>
          </p:contentPart>
        </mc:Choice>
        <mc:Fallback xmlns="">
          <p:pic>
            <p:nvPicPr>
              <p:cNvPr id="158" name="墨迹 157"/>
            </p:nvPicPr>
            <p:blipFill>
              <a:blip r:embed="rId301"/>
            </p:blipFill>
            <p:spPr>
              <a:xfrm>
                <a:off x="7645400" y="4587875"/>
                <a:ext cx="352425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2" p14:bwMode="auto">
            <p14:nvContentPartPr>
              <p14:cNvPr id="159" name="墨迹 158"/>
              <p14:cNvContentPartPr/>
              <p14:nvPr/>
            </p14:nvContentPartPr>
            <p14:xfrm>
              <a:off x="8105775" y="4514850"/>
              <a:ext cx="41275" cy="180975"/>
            </p14:xfrm>
          </p:contentPart>
        </mc:Choice>
        <mc:Fallback xmlns="">
          <p:pic>
            <p:nvPicPr>
              <p:cNvPr id="159" name="墨迹 158"/>
            </p:nvPicPr>
            <p:blipFill>
              <a:blip r:embed="rId303"/>
            </p:blipFill>
            <p:spPr>
              <a:xfrm>
                <a:off x="8105775" y="4514850"/>
                <a:ext cx="41275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4" p14:bwMode="auto">
            <p14:nvContentPartPr>
              <p14:cNvPr id="160" name="墨迹 159"/>
              <p14:cNvContentPartPr/>
              <p14:nvPr/>
            </p14:nvContentPartPr>
            <p14:xfrm>
              <a:off x="8159750" y="4527550"/>
              <a:ext cx="6350" cy="360"/>
            </p14:xfrm>
          </p:contentPart>
        </mc:Choice>
        <mc:Fallback xmlns="">
          <p:pic>
            <p:nvPicPr>
              <p:cNvPr id="160" name="墨迹 159"/>
            </p:nvPicPr>
            <p:blipFill>
              <a:blip r:embed="rId270"/>
            </p:blipFill>
            <p:spPr>
              <a:xfrm>
                <a:off x="8159750" y="45275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5" p14:bwMode="auto">
            <p14:nvContentPartPr>
              <p14:cNvPr id="161" name="墨迹 160"/>
              <p14:cNvContentPartPr/>
              <p14:nvPr/>
            </p14:nvContentPartPr>
            <p14:xfrm>
              <a:off x="8070850" y="4495800"/>
              <a:ext cx="228600" cy="254000"/>
            </p14:xfrm>
          </p:contentPart>
        </mc:Choice>
        <mc:Fallback xmlns="">
          <p:pic>
            <p:nvPicPr>
              <p:cNvPr id="161" name="墨迹 160"/>
            </p:nvPicPr>
            <p:blipFill>
              <a:blip r:embed="rId306"/>
            </p:blipFill>
            <p:spPr>
              <a:xfrm>
                <a:off x="8070850" y="4495800"/>
                <a:ext cx="228600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7" p14:bwMode="auto">
            <p14:nvContentPartPr>
              <p14:cNvPr id="162" name="墨迹 161"/>
              <p14:cNvContentPartPr/>
              <p14:nvPr/>
            </p14:nvContentPartPr>
            <p14:xfrm>
              <a:off x="8337550" y="4524375"/>
              <a:ext cx="98425" cy="187325"/>
            </p14:xfrm>
          </p:contentPart>
        </mc:Choice>
        <mc:Fallback xmlns="">
          <p:pic>
            <p:nvPicPr>
              <p:cNvPr id="162" name="墨迹 161"/>
            </p:nvPicPr>
            <p:blipFill>
              <a:blip r:embed="rId308"/>
            </p:blipFill>
            <p:spPr>
              <a:xfrm>
                <a:off x="8337550" y="4524375"/>
                <a:ext cx="98425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9" p14:bwMode="auto">
            <p14:nvContentPartPr>
              <p14:cNvPr id="163" name="墨迹 162"/>
              <p14:cNvContentPartPr/>
              <p14:nvPr/>
            </p14:nvContentPartPr>
            <p14:xfrm>
              <a:off x="8464550" y="4470400"/>
              <a:ext cx="292100" cy="215900"/>
            </p14:xfrm>
          </p:contentPart>
        </mc:Choice>
        <mc:Fallback xmlns="">
          <p:pic>
            <p:nvPicPr>
              <p:cNvPr id="163" name="墨迹 162"/>
            </p:nvPicPr>
            <p:blipFill>
              <a:blip r:embed="rId310"/>
            </p:blipFill>
            <p:spPr>
              <a:xfrm>
                <a:off x="8464550" y="4470400"/>
                <a:ext cx="292100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1" p14:bwMode="auto">
            <p14:nvContentPartPr>
              <p14:cNvPr id="164" name="墨迹 163"/>
              <p14:cNvContentPartPr/>
              <p14:nvPr/>
            </p14:nvContentPartPr>
            <p14:xfrm>
              <a:off x="8705850" y="4540250"/>
              <a:ext cx="152400" cy="168275"/>
            </p14:xfrm>
          </p:contentPart>
        </mc:Choice>
        <mc:Fallback xmlns="">
          <p:pic>
            <p:nvPicPr>
              <p:cNvPr id="164" name="墨迹 163"/>
            </p:nvPicPr>
            <p:blipFill>
              <a:blip r:embed="rId312"/>
            </p:blipFill>
            <p:spPr>
              <a:xfrm>
                <a:off x="8705850" y="4540250"/>
                <a:ext cx="152400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3" p14:bwMode="auto">
            <p14:nvContentPartPr>
              <p14:cNvPr id="165" name="墨迹 164"/>
              <p14:cNvContentPartPr/>
              <p14:nvPr/>
            </p14:nvContentPartPr>
            <p14:xfrm>
              <a:off x="9137650" y="4518025"/>
              <a:ext cx="165100" cy="9525"/>
            </p14:xfrm>
          </p:contentPart>
        </mc:Choice>
        <mc:Fallback xmlns="">
          <p:pic>
            <p:nvPicPr>
              <p:cNvPr id="165" name="墨迹 164"/>
            </p:nvPicPr>
            <p:blipFill>
              <a:blip r:embed="rId314"/>
            </p:blipFill>
            <p:spPr>
              <a:xfrm>
                <a:off x="9137650" y="4518025"/>
                <a:ext cx="165100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5" p14:bwMode="auto">
            <p14:nvContentPartPr>
              <p14:cNvPr id="166" name="墨迹 165"/>
              <p14:cNvContentPartPr/>
              <p14:nvPr/>
            </p14:nvContentPartPr>
            <p14:xfrm>
              <a:off x="9210675" y="4394200"/>
              <a:ext cx="12700" cy="276225"/>
            </p14:xfrm>
          </p:contentPart>
        </mc:Choice>
        <mc:Fallback xmlns="">
          <p:pic>
            <p:nvPicPr>
              <p:cNvPr id="166" name="墨迹 165"/>
            </p:nvPicPr>
            <p:blipFill>
              <a:blip r:embed="rId316"/>
            </p:blipFill>
            <p:spPr>
              <a:xfrm>
                <a:off x="9210675" y="4394200"/>
                <a:ext cx="12700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7" p14:bwMode="auto">
            <p14:nvContentPartPr>
              <p14:cNvPr id="167" name="墨迹 166"/>
              <p14:cNvContentPartPr/>
              <p14:nvPr/>
            </p14:nvContentPartPr>
            <p14:xfrm>
              <a:off x="9594850" y="4473575"/>
              <a:ext cx="19050" cy="146050"/>
            </p14:xfrm>
          </p:contentPart>
        </mc:Choice>
        <mc:Fallback xmlns="">
          <p:pic>
            <p:nvPicPr>
              <p:cNvPr id="167" name="墨迹 166"/>
            </p:nvPicPr>
            <p:blipFill>
              <a:blip r:embed="rId318"/>
            </p:blipFill>
            <p:spPr>
              <a:xfrm>
                <a:off x="9594850" y="4473575"/>
                <a:ext cx="1905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9" p14:bwMode="auto">
            <p14:nvContentPartPr>
              <p14:cNvPr id="168" name="墨迹 167"/>
              <p14:cNvContentPartPr/>
              <p14:nvPr/>
            </p14:nvContentPartPr>
            <p14:xfrm>
              <a:off x="9632950" y="4381500"/>
              <a:ext cx="98425" cy="254000"/>
            </p14:xfrm>
          </p:contentPart>
        </mc:Choice>
        <mc:Fallback xmlns="">
          <p:pic>
            <p:nvPicPr>
              <p:cNvPr id="168" name="墨迹 167"/>
            </p:nvPicPr>
            <p:blipFill>
              <a:blip r:embed="rId320"/>
            </p:blipFill>
            <p:spPr>
              <a:xfrm>
                <a:off x="9632950" y="4381500"/>
                <a:ext cx="98425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1" p14:bwMode="auto">
            <p14:nvContentPartPr>
              <p14:cNvPr id="169" name="墨迹 168"/>
              <p14:cNvContentPartPr/>
              <p14:nvPr/>
            </p14:nvContentPartPr>
            <p14:xfrm>
              <a:off x="9963150" y="4378325"/>
              <a:ext cx="88900" cy="266700"/>
            </p14:xfrm>
          </p:contentPart>
        </mc:Choice>
        <mc:Fallback xmlns="">
          <p:pic>
            <p:nvPicPr>
              <p:cNvPr id="169" name="墨迹 168"/>
            </p:nvPicPr>
            <p:blipFill>
              <a:blip r:embed="rId322"/>
            </p:blipFill>
            <p:spPr>
              <a:xfrm>
                <a:off x="9963150" y="4378325"/>
                <a:ext cx="88900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3" p14:bwMode="auto">
            <p14:nvContentPartPr>
              <p14:cNvPr id="170" name="墨迹 169"/>
              <p14:cNvContentPartPr/>
              <p14:nvPr/>
            </p14:nvContentPartPr>
            <p14:xfrm>
              <a:off x="10074275" y="4314825"/>
              <a:ext cx="158750" cy="311150"/>
            </p14:xfrm>
          </p:contentPart>
        </mc:Choice>
        <mc:Fallback xmlns="">
          <p:pic>
            <p:nvPicPr>
              <p:cNvPr id="170" name="墨迹 169"/>
            </p:nvPicPr>
            <p:blipFill>
              <a:blip r:embed="rId324"/>
            </p:blipFill>
            <p:spPr>
              <a:xfrm>
                <a:off x="10074275" y="4314825"/>
                <a:ext cx="158750" cy="311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5" p14:bwMode="auto">
            <p14:nvContentPartPr>
              <p14:cNvPr id="171" name="墨迹 170"/>
              <p14:cNvContentPartPr/>
              <p14:nvPr/>
            </p14:nvContentPartPr>
            <p14:xfrm>
              <a:off x="10245725" y="4346575"/>
              <a:ext cx="41275" cy="41275"/>
            </p14:xfrm>
          </p:contentPart>
        </mc:Choice>
        <mc:Fallback xmlns="">
          <p:pic>
            <p:nvPicPr>
              <p:cNvPr id="171" name="墨迹 170"/>
            </p:nvPicPr>
            <p:blipFill>
              <a:blip r:embed="rId326"/>
            </p:blipFill>
            <p:spPr>
              <a:xfrm>
                <a:off x="10245725" y="4346575"/>
                <a:ext cx="41275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7" p14:bwMode="auto">
            <p14:nvContentPartPr>
              <p14:cNvPr id="172" name="墨迹 171"/>
              <p14:cNvContentPartPr/>
              <p14:nvPr/>
            </p14:nvContentPartPr>
            <p14:xfrm>
              <a:off x="10290175" y="4241800"/>
              <a:ext cx="95250" cy="355600"/>
            </p14:xfrm>
          </p:contentPart>
        </mc:Choice>
        <mc:Fallback xmlns="">
          <p:pic>
            <p:nvPicPr>
              <p:cNvPr id="172" name="墨迹 171"/>
            </p:nvPicPr>
            <p:blipFill>
              <a:blip r:embed="rId328"/>
            </p:blipFill>
            <p:spPr>
              <a:xfrm>
                <a:off x="10290175" y="4241800"/>
                <a:ext cx="95250" cy="355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9" p14:bwMode="auto">
            <p14:nvContentPartPr>
              <p14:cNvPr id="173" name="墨迹 172"/>
              <p14:cNvContentPartPr/>
              <p14:nvPr/>
            </p14:nvContentPartPr>
            <p14:xfrm>
              <a:off x="10398125" y="4337050"/>
              <a:ext cx="19050" cy="257175"/>
            </p14:xfrm>
          </p:contentPart>
        </mc:Choice>
        <mc:Fallback xmlns="">
          <p:pic>
            <p:nvPicPr>
              <p:cNvPr id="173" name="墨迹 172"/>
            </p:nvPicPr>
            <p:blipFill>
              <a:blip r:embed="rId330"/>
            </p:blipFill>
            <p:spPr>
              <a:xfrm>
                <a:off x="10398125" y="4337050"/>
                <a:ext cx="19050" cy="257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1" p14:bwMode="auto">
            <p14:nvContentPartPr>
              <p14:cNvPr id="174" name="墨迹 173"/>
              <p14:cNvContentPartPr/>
              <p14:nvPr/>
            </p14:nvContentPartPr>
            <p14:xfrm>
              <a:off x="10642600" y="4229100"/>
              <a:ext cx="95250" cy="314325"/>
            </p14:xfrm>
          </p:contentPart>
        </mc:Choice>
        <mc:Fallback xmlns="">
          <p:pic>
            <p:nvPicPr>
              <p:cNvPr id="174" name="墨迹 173"/>
            </p:nvPicPr>
            <p:blipFill>
              <a:blip r:embed="rId332"/>
            </p:blipFill>
            <p:spPr>
              <a:xfrm>
                <a:off x="10642600" y="4229100"/>
                <a:ext cx="95250" cy="314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3" p14:bwMode="auto">
            <p14:nvContentPartPr>
              <p14:cNvPr id="175" name="墨迹 174"/>
              <p14:cNvContentPartPr/>
              <p14:nvPr/>
            </p14:nvContentPartPr>
            <p14:xfrm>
              <a:off x="10702925" y="4356100"/>
              <a:ext cx="92075" cy="196850"/>
            </p14:xfrm>
          </p:contentPart>
        </mc:Choice>
        <mc:Fallback xmlns="">
          <p:pic>
            <p:nvPicPr>
              <p:cNvPr id="175" name="墨迹 174"/>
            </p:nvPicPr>
            <p:blipFill>
              <a:blip r:embed="rId334"/>
            </p:blipFill>
            <p:spPr>
              <a:xfrm>
                <a:off x="10702925" y="4356100"/>
                <a:ext cx="92075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5" p14:bwMode="auto">
            <p14:nvContentPartPr>
              <p14:cNvPr id="176" name="墨迹 175"/>
              <p14:cNvContentPartPr/>
              <p14:nvPr/>
            </p14:nvContentPartPr>
            <p14:xfrm>
              <a:off x="10807700" y="4394200"/>
              <a:ext cx="107950" cy="34925"/>
            </p14:xfrm>
          </p:contentPart>
        </mc:Choice>
        <mc:Fallback xmlns="">
          <p:pic>
            <p:nvPicPr>
              <p:cNvPr id="176" name="墨迹 175"/>
            </p:nvPicPr>
            <p:blipFill>
              <a:blip r:embed="rId336"/>
            </p:blipFill>
            <p:spPr>
              <a:xfrm>
                <a:off x="10807700" y="4394200"/>
                <a:ext cx="107950" cy="34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7" p14:bwMode="auto">
            <p14:nvContentPartPr>
              <p14:cNvPr id="177" name="墨迹 176"/>
              <p14:cNvContentPartPr/>
              <p14:nvPr/>
            </p14:nvContentPartPr>
            <p14:xfrm>
              <a:off x="10721975" y="4283075"/>
              <a:ext cx="161925" cy="495300"/>
            </p14:xfrm>
          </p:contentPart>
        </mc:Choice>
        <mc:Fallback xmlns="">
          <p:pic>
            <p:nvPicPr>
              <p:cNvPr id="177" name="墨迹 176"/>
            </p:nvPicPr>
            <p:blipFill>
              <a:blip r:embed="rId338"/>
            </p:blipFill>
            <p:spPr>
              <a:xfrm>
                <a:off x="10721975" y="4283075"/>
                <a:ext cx="161925" cy="495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9" p14:bwMode="auto">
            <p14:nvContentPartPr>
              <p14:cNvPr id="178" name="墨迹 177"/>
              <p14:cNvContentPartPr/>
              <p14:nvPr/>
            </p14:nvContentPartPr>
            <p14:xfrm>
              <a:off x="10896600" y="4425950"/>
              <a:ext cx="130175" cy="60325"/>
            </p14:xfrm>
          </p:contentPart>
        </mc:Choice>
        <mc:Fallback xmlns="">
          <p:pic>
            <p:nvPicPr>
              <p:cNvPr id="178" name="墨迹 177"/>
            </p:nvPicPr>
            <p:blipFill>
              <a:blip r:embed="rId340"/>
            </p:blipFill>
            <p:spPr>
              <a:xfrm>
                <a:off x="10896600" y="4425950"/>
                <a:ext cx="130175" cy="60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1" p14:bwMode="auto">
            <p14:nvContentPartPr>
              <p14:cNvPr id="179" name="墨迹 178"/>
              <p14:cNvContentPartPr/>
              <p14:nvPr/>
            </p14:nvContentPartPr>
            <p14:xfrm>
              <a:off x="10925175" y="4359275"/>
              <a:ext cx="107950" cy="215900"/>
            </p14:xfrm>
          </p:contentPart>
        </mc:Choice>
        <mc:Fallback xmlns="">
          <p:pic>
            <p:nvPicPr>
              <p:cNvPr id="179" name="墨迹 178"/>
            </p:nvPicPr>
            <p:blipFill>
              <a:blip r:embed="rId342"/>
            </p:blipFill>
            <p:spPr>
              <a:xfrm>
                <a:off x="10925175" y="4359275"/>
                <a:ext cx="107950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3" p14:bwMode="auto">
            <p14:nvContentPartPr>
              <p14:cNvPr id="180" name="墨迹 179"/>
              <p14:cNvContentPartPr/>
              <p14:nvPr/>
            </p14:nvContentPartPr>
            <p14:xfrm>
              <a:off x="11049000" y="4467225"/>
              <a:ext cx="69850" cy="12700"/>
            </p14:xfrm>
          </p:contentPart>
        </mc:Choice>
        <mc:Fallback xmlns="">
          <p:pic>
            <p:nvPicPr>
              <p:cNvPr id="180" name="墨迹 179"/>
            </p:nvPicPr>
            <p:blipFill>
              <a:blip r:embed="rId344"/>
            </p:blipFill>
            <p:spPr>
              <a:xfrm>
                <a:off x="11049000" y="4467225"/>
                <a:ext cx="698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5" p14:bwMode="auto">
            <p14:nvContentPartPr>
              <p14:cNvPr id="181" name="墨迹 180"/>
              <p14:cNvContentPartPr/>
              <p14:nvPr/>
            </p14:nvContentPartPr>
            <p14:xfrm>
              <a:off x="11083925" y="4324350"/>
              <a:ext cx="104775" cy="365125"/>
            </p14:xfrm>
          </p:contentPart>
        </mc:Choice>
        <mc:Fallback xmlns="">
          <p:pic>
            <p:nvPicPr>
              <p:cNvPr id="181" name="墨迹 180"/>
            </p:nvPicPr>
            <p:blipFill>
              <a:blip r:embed="rId346"/>
            </p:blipFill>
            <p:spPr>
              <a:xfrm>
                <a:off x="11083925" y="4324350"/>
                <a:ext cx="104775" cy="365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7" p14:bwMode="auto">
            <p14:nvContentPartPr>
              <p14:cNvPr id="182" name="墨迹 181"/>
              <p14:cNvContentPartPr/>
              <p14:nvPr/>
            </p14:nvContentPartPr>
            <p14:xfrm>
              <a:off x="11179175" y="4337050"/>
              <a:ext cx="12700" cy="257175"/>
            </p14:xfrm>
          </p:contentPart>
        </mc:Choice>
        <mc:Fallback xmlns="">
          <p:pic>
            <p:nvPicPr>
              <p:cNvPr id="182" name="墨迹 181"/>
            </p:nvPicPr>
            <p:blipFill>
              <a:blip r:embed="rId348"/>
            </p:blipFill>
            <p:spPr>
              <a:xfrm>
                <a:off x="11179175" y="4337050"/>
                <a:ext cx="12700" cy="257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9" p14:bwMode="auto">
            <p14:nvContentPartPr>
              <p14:cNvPr id="183" name="墨迹 182"/>
              <p14:cNvContentPartPr/>
              <p14:nvPr/>
            </p14:nvContentPartPr>
            <p14:xfrm>
              <a:off x="11109325" y="4416425"/>
              <a:ext cx="139700" cy="82550"/>
            </p14:xfrm>
          </p:contentPart>
        </mc:Choice>
        <mc:Fallback xmlns="">
          <p:pic>
            <p:nvPicPr>
              <p:cNvPr id="183" name="墨迹 182"/>
            </p:nvPicPr>
            <p:blipFill>
              <a:blip r:embed="rId350"/>
            </p:blipFill>
            <p:spPr>
              <a:xfrm>
                <a:off x="11109325" y="4416425"/>
                <a:ext cx="13970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1" p14:bwMode="auto">
            <p14:nvContentPartPr>
              <p14:cNvPr id="184" name="墨迹 183"/>
              <p14:cNvContentPartPr/>
              <p14:nvPr/>
            </p14:nvContentPartPr>
            <p14:xfrm>
              <a:off x="11214100" y="4362450"/>
              <a:ext cx="69850" cy="193675"/>
            </p14:xfrm>
          </p:contentPart>
        </mc:Choice>
        <mc:Fallback xmlns="">
          <p:pic>
            <p:nvPicPr>
              <p:cNvPr id="184" name="墨迹 183"/>
            </p:nvPicPr>
            <p:blipFill>
              <a:blip r:embed="rId352"/>
            </p:blipFill>
            <p:spPr>
              <a:xfrm>
                <a:off x="11214100" y="4362450"/>
                <a:ext cx="69850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3" p14:bwMode="auto">
            <p14:nvContentPartPr>
              <p14:cNvPr id="185" name="墨迹 184"/>
              <p14:cNvContentPartPr/>
              <p14:nvPr/>
            </p14:nvContentPartPr>
            <p14:xfrm>
              <a:off x="11290300" y="4397375"/>
              <a:ext cx="53975" cy="155575"/>
            </p14:xfrm>
          </p:contentPart>
        </mc:Choice>
        <mc:Fallback xmlns="">
          <p:pic>
            <p:nvPicPr>
              <p:cNvPr id="185" name="墨迹 184"/>
            </p:nvPicPr>
            <p:blipFill>
              <a:blip r:embed="rId354"/>
            </p:blipFill>
            <p:spPr>
              <a:xfrm>
                <a:off x="11290300" y="4397375"/>
                <a:ext cx="53975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5" p14:bwMode="auto">
            <p14:nvContentPartPr>
              <p14:cNvPr id="186" name="墨迹 185"/>
              <p14:cNvContentPartPr/>
              <p14:nvPr/>
            </p14:nvContentPartPr>
            <p14:xfrm>
              <a:off x="11363325" y="4416425"/>
              <a:ext cx="114300" cy="130175"/>
            </p14:xfrm>
          </p:contentPart>
        </mc:Choice>
        <mc:Fallback xmlns="">
          <p:pic>
            <p:nvPicPr>
              <p:cNvPr id="186" name="墨迹 185"/>
            </p:nvPicPr>
            <p:blipFill>
              <a:blip r:embed="rId356"/>
            </p:blipFill>
            <p:spPr>
              <a:xfrm>
                <a:off x="11363325" y="4416425"/>
                <a:ext cx="114300" cy="130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7" p14:bwMode="auto">
            <p14:nvContentPartPr>
              <p14:cNvPr id="187" name="墨迹 186"/>
              <p14:cNvContentPartPr/>
              <p14:nvPr/>
            </p14:nvContentPartPr>
            <p14:xfrm>
              <a:off x="11496675" y="4445000"/>
              <a:ext cx="50800" cy="101600"/>
            </p14:xfrm>
          </p:contentPart>
        </mc:Choice>
        <mc:Fallback xmlns="">
          <p:pic>
            <p:nvPicPr>
              <p:cNvPr id="187" name="墨迹 186"/>
            </p:nvPicPr>
            <p:blipFill>
              <a:blip r:embed="rId358"/>
            </p:blipFill>
            <p:spPr>
              <a:xfrm>
                <a:off x="11496675" y="4445000"/>
                <a:ext cx="5080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9" p14:bwMode="auto">
            <p14:nvContentPartPr>
              <p14:cNvPr id="188" name="墨迹 187"/>
              <p14:cNvContentPartPr/>
              <p14:nvPr/>
            </p14:nvContentPartPr>
            <p14:xfrm>
              <a:off x="11557000" y="4318000"/>
              <a:ext cx="12700" cy="104775"/>
            </p14:xfrm>
          </p:contentPart>
        </mc:Choice>
        <mc:Fallback xmlns="">
          <p:pic>
            <p:nvPicPr>
              <p:cNvPr id="188" name="墨迹 187"/>
            </p:nvPicPr>
            <p:blipFill>
              <a:blip r:embed="rId360"/>
            </p:blipFill>
            <p:spPr>
              <a:xfrm>
                <a:off x="11557000" y="4318000"/>
                <a:ext cx="12700" cy="104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1" p14:bwMode="auto">
            <p14:nvContentPartPr>
              <p14:cNvPr id="189" name="墨迹 188"/>
              <p14:cNvContentPartPr/>
              <p14:nvPr/>
            </p14:nvContentPartPr>
            <p14:xfrm>
              <a:off x="11582400" y="4391025"/>
              <a:ext cx="142875" cy="155575"/>
            </p14:xfrm>
          </p:contentPart>
        </mc:Choice>
        <mc:Fallback xmlns="">
          <p:pic>
            <p:nvPicPr>
              <p:cNvPr id="189" name="墨迹 188"/>
            </p:nvPicPr>
            <p:blipFill>
              <a:blip r:embed="rId362"/>
            </p:blipFill>
            <p:spPr>
              <a:xfrm>
                <a:off x="11582400" y="4391025"/>
                <a:ext cx="142875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3" p14:bwMode="auto">
            <p14:nvContentPartPr>
              <p14:cNvPr id="190" name="墨迹 189"/>
              <p14:cNvContentPartPr/>
              <p14:nvPr/>
            </p14:nvContentPartPr>
            <p14:xfrm>
              <a:off x="11649075" y="4318000"/>
              <a:ext cx="92075" cy="238125"/>
            </p14:xfrm>
          </p:contentPart>
        </mc:Choice>
        <mc:Fallback xmlns="">
          <p:pic>
            <p:nvPicPr>
              <p:cNvPr id="190" name="墨迹 189"/>
            </p:nvPicPr>
            <p:blipFill>
              <a:blip r:embed="rId364"/>
            </p:blipFill>
            <p:spPr>
              <a:xfrm>
                <a:off x="11649075" y="4318000"/>
                <a:ext cx="92075" cy="238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5" p14:bwMode="auto">
            <p14:nvContentPartPr>
              <p14:cNvPr id="191" name="墨迹 190"/>
              <p14:cNvContentPartPr/>
              <p14:nvPr/>
            </p14:nvContentPartPr>
            <p14:xfrm>
              <a:off x="11766550" y="4365625"/>
              <a:ext cx="6350" cy="360"/>
            </p14:xfrm>
          </p:contentPart>
        </mc:Choice>
        <mc:Fallback xmlns="">
          <p:pic>
            <p:nvPicPr>
              <p:cNvPr id="191" name="墨迹 190"/>
            </p:nvPicPr>
            <p:blipFill>
              <a:blip r:embed="rId270"/>
            </p:blipFill>
            <p:spPr>
              <a:xfrm>
                <a:off x="11766550" y="43656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6" p14:bwMode="auto">
            <p14:nvContentPartPr>
              <p14:cNvPr id="192" name="墨迹 191"/>
              <p14:cNvContentPartPr/>
              <p14:nvPr/>
            </p14:nvContentPartPr>
            <p14:xfrm>
              <a:off x="11760200" y="4365625"/>
              <a:ext cx="34925" cy="177800"/>
            </p14:xfrm>
          </p:contentPart>
        </mc:Choice>
        <mc:Fallback xmlns="">
          <p:pic>
            <p:nvPicPr>
              <p:cNvPr id="192" name="墨迹 191"/>
            </p:nvPicPr>
            <p:blipFill>
              <a:blip r:embed="rId367"/>
            </p:blipFill>
            <p:spPr>
              <a:xfrm>
                <a:off x="11760200" y="4365625"/>
                <a:ext cx="34925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8" p14:bwMode="auto">
            <p14:nvContentPartPr>
              <p14:cNvPr id="193" name="墨迹 192"/>
              <p14:cNvContentPartPr/>
              <p14:nvPr/>
            </p14:nvContentPartPr>
            <p14:xfrm>
              <a:off x="11769725" y="4530725"/>
              <a:ext cx="73025" cy="139700"/>
            </p14:xfrm>
          </p:contentPart>
        </mc:Choice>
        <mc:Fallback xmlns="">
          <p:pic>
            <p:nvPicPr>
              <p:cNvPr id="193" name="墨迹 192"/>
            </p:nvPicPr>
            <p:blipFill>
              <a:blip r:embed="rId369"/>
            </p:blipFill>
            <p:spPr>
              <a:xfrm>
                <a:off x="11769725" y="4530725"/>
                <a:ext cx="73025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0" p14:bwMode="auto">
            <p14:nvContentPartPr>
              <p14:cNvPr id="194" name="墨迹 193"/>
              <p14:cNvContentPartPr/>
              <p14:nvPr/>
            </p14:nvContentPartPr>
            <p14:xfrm>
              <a:off x="7759700" y="5295900"/>
              <a:ext cx="231775" cy="41275"/>
            </p14:xfrm>
          </p:contentPart>
        </mc:Choice>
        <mc:Fallback xmlns="">
          <p:pic>
            <p:nvPicPr>
              <p:cNvPr id="194" name="墨迹 193"/>
            </p:nvPicPr>
            <p:blipFill>
              <a:blip r:embed="rId371"/>
            </p:blipFill>
            <p:spPr>
              <a:xfrm>
                <a:off x="7759700" y="5295900"/>
                <a:ext cx="231775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2" p14:bwMode="auto">
            <p14:nvContentPartPr>
              <p14:cNvPr id="195" name="墨迹 194"/>
              <p14:cNvContentPartPr/>
              <p14:nvPr/>
            </p14:nvContentPartPr>
            <p14:xfrm>
              <a:off x="8058150" y="5241925"/>
              <a:ext cx="19050" cy="346075"/>
            </p14:xfrm>
          </p:contentPart>
        </mc:Choice>
        <mc:Fallback xmlns="">
          <p:pic>
            <p:nvPicPr>
              <p:cNvPr id="195" name="墨迹 194"/>
            </p:nvPicPr>
            <p:blipFill>
              <a:blip r:embed="rId373"/>
            </p:blipFill>
            <p:spPr>
              <a:xfrm>
                <a:off x="8058150" y="5241925"/>
                <a:ext cx="19050" cy="346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4" p14:bwMode="auto">
            <p14:nvContentPartPr>
              <p14:cNvPr id="196" name="墨迹 195"/>
              <p14:cNvContentPartPr/>
              <p14:nvPr/>
            </p14:nvContentPartPr>
            <p14:xfrm>
              <a:off x="8080375" y="5184775"/>
              <a:ext cx="219075" cy="187325"/>
            </p14:xfrm>
          </p:contentPart>
        </mc:Choice>
        <mc:Fallback xmlns="">
          <p:pic>
            <p:nvPicPr>
              <p:cNvPr id="196" name="墨迹 195"/>
            </p:nvPicPr>
            <p:blipFill>
              <a:blip r:embed="rId375"/>
            </p:blipFill>
            <p:spPr>
              <a:xfrm>
                <a:off x="8080375" y="5184775"/>
                <a:ext cx="219075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6" p14:bwMode="auto">
            <p14:nvContentPartPr>
              <p14:cNvPr id="197" name="墨迹 196"/>
              <p14:cNvContentPartPr/>
              <p14:nvPr/>
            </p14:nvContentPartPr>
            <p14:xfrm>
              <a:off x="8315325" y="5213350"/>
              <a:ext cx="3175" cy="158750"/>
            </p14:xfrm>
          </p:contentPart>
        </mc:Choice>
        <mc:Fallback xmlns="">
          <p:pic>
            <p:nvPicPr>
              <p:cNvPr id="197" name="墨迹 196"/>
            </p:nvPicPr>
            <p:blipFill>
              <a:blip r:embed="rId377"/>
            </p:blipFill>
            <p:spPr>
              <a:xfrm>
                <a:off x="8315325" y="5213350"/>
                <a:ext cx="3175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8" p14:bwMode="auto">
            <p14:nvContentPartPr>
              <p14:cNvPr id="198" name="墨迹 197"/>
              <p14:cNvContentPartPr/>
              <p14:nvPr/>
            </p14:nvContentPartPr>
            <p14:xfrm>
              <a:off x="8315325" y="5073650"/>
              <a:ext cx="34925" cy="130175"/>
            </p14:xfrm>
          </p:contentPart>
        </mc:Choice>
        <mc:Fallback xmlns="">
          <p:pic>
            <p:nvPicPr>
              <p:cNvPr id="198" name="墨迹 197"/>
            </p:nvPicPr>
            <p:blipFill>
              <a:blip r:embed="rId379"/>
            </p:blipFill>
            <p:spPr>
              <a:xfrm>
                <a:off x="8315325" y="5073650"/>
                <a:ext cx="34925" cy="130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0" p14:bwMode="auto">
            <p14:nvContentPartPr>
              <p14:cNvPr id="199" name="墨迹 198"/>
              <p14:cNvContentPartPr/>
              <p14:nvPr/>
            </p14:nvContentPartPr>
            <p14:xfrm>
              <a:off x="8372475" y="5194300"/>
              <a:ext cx="177800" cy="184150"/>
            </p14:xfrm>
          </p:contentPart>
        </mc:Choice>
        <mc:Fallback xmlns="">
          <p:pic>
            <p:nvPicPr>
              <p:cNvPr id="199" name="墨迹 198"/>
            </p:nvPicPr>
            <p:blipFill>
              <a:blip r:embed="rId381"/>
            </p:blipFill>
            <p:spPr>
              <a:xfrm>
                <a:off x="8372475" y="5194300"/>
                <a:ext cx="177800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2" p14:bwMode="auto">
            <p14:nvContentPartPr>
              <p14:cNvPr id="200" name="墨迹 199"/>
              <p14:cNvContentPartPr/>
              <p14:nvPr/>
            </p14:nvContentPartPr>
            <p14:xfrm>
              <a:off x="8556625" y="5248275"/>
              <a:ext cx="34925" cy="104775"/>
            </p14:xfrm>
          </p:contentPart>
        </mc:Choice>
        <mc:Fallback xmlns="">
          <p:pic>
            <p:nvPicPr>
              <p:cNvPr id="200" name="墨迹 199"/>
            </p:nvPicPr>
            <p:blipFill>
              <a:blip r:embed="rId383"/>
            </p:blipFill>
            <p:spPr>
              <a:xfrm>
                <a:off x="8556625" y="5248275"/>
                <a:ext cx="34925" cy="104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4" p14:bwMode="auto">
            <p14:nvContentPartPr>
              <p14:cNvPr id="201" name="墨迹 200"/>
              <p14:cNvContentPartPr/>
              <p14:nvPr/>
            </p14:nvContentPartPr>
            <p14:xfrm>
              <a:off x="8550275" y="5102225"/>
              <a:ext cx="95250" cy="82550"/>
            </p14:xfrm>
          </p:contentPart>
        </mc:Choice>
        <mc:Fallback xmlns="">
          <p:pic>
            <p:nvPicPr>
              <p:cNvPr id="201" name="墨迹 200"/>
            </p:nvPicPr>
            <p:blipFill>
              <a:blip r:embed="rId385"/>
            </p:blipFill>
            <p:spPr>
              <a:xfrm>
                <a:off x="8550275" y="5102225"/>
                <a:ext cx="9525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6" p14:bwMode="auto">
            <p14:nvContentPartPr>
              <p14:cNvPr id="202" name="墨迹 201"/>
              <p14:cNvContentPartPr/>
              <p14:nvPr/>
            </p14:nvContentPartPr>
            <p14:xfrm>
              <a:off x="8655050" y="5083175"/>
              <a:ext cx="174625" cy="412750"/>
            </p14:xfrm>
          </p:contentPart>
        </mc:Choice>
        <mc:Fallback xmlns="">
          <p:pic>
            <p:nvPicPr>
              <p:cNvPr id="202" name="墨迹 201"/>
            </p:nvPicPr>
            <p:blipFill>
              <a:blip r:embed="rId387"/>
            </p:blipFill>
            <p:spPr>
              <a:xfrm>
                <a:off x="8655050" y="5083175"/>
                <a:ext cx="174625" cy="412750"/>
              </a:xfrm>
              <a:prstGeom prst="rect"/>
            </p:spPr>
          </p:pic>
        </mc:Fallback>
      </mc:AlternateContent>
    </p:spTree>
    <p:custDataLst>
      <p:tags r:id="rId388"/>
    </p:custData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6" name="内容占位符 2"/>
          <p:cNvSpPr>
            <a:spLocks noGrp="1"/>
          </p:cNvSpPr>
          <p:nvPr/>
        </p:nvSpPr>
        <p:spPr>
          <a:xfrm>
            <a:off x="874395" y="151765"/>
            <a:ext cx="2505710" cy="267589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vert="horz" lIns="90000" tIns="46800" rIns="90000" bIns="46800" rtlCol="0">
            <a:normAutofit lnSpcReduction="20000"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E</a:t>
            </a:r>
            <a:r>
              <a:rPr lang="zh-CN" altLang="en-US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</a:t>
            </a: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TE’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E’→+TE’ | ℇ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T→FT’ 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T’→*FT’ | ℇ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F→id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id→’a’ | ‘b’ | ‘c’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8" name="内容占位符 2"/>
          <p:cNvSpPr>
            <a:spLocks noGrp="1"/>
          </p:cNvSpPr>
          <p:nvPr/>
        </p:nvSpPr>
        <p:spPr>
          <a:xfrm>
            <a:off x="899795" y="141605"/>
            <a:ext cx="2505710" cy="267589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vert="horz" lIns="90000" tIns="46800" rIns="90000" bIns="46800" rtlCol="0">
            <a:normAutofit lnSpcReduction="20000"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E</a:t>
            </a:r>
            <a:r>
              <a:rPr lang="zh-CN" altLang="en-US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</a:t>
            </a: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TE’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E’→+TE’ | ℇ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T→FT’ 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T’→*FT’ | ℇ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F→id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id→’a’ | ‘b’ | ‘c’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12" name="墨迹 11"/>
              <p14:cNvContentPartPr/>
              <p14:nvPr/>
            </p14:nvContentPartPr>
            <p14:xfrm>
              <a:off x="1457325" y="2921000"/>
              <a:ext cx="238125" cy="257175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2"/>
            </p:blipFill>
            <p:spPr>
              <a:xfrm>
                <a:off x="1457325" y="2921000"/>
                <a:ext cx="238125" cy="257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13" name="墨迹 12"/>
              <p14:cNvContentPartPr/>
              <p14:nvPr/>
            </p14:nvContentPartPr>
            <p14:xfrm>
              <a:off x="1504950" y="2911475"/>
              <a:ext cx="158750" cy="63500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4"/>
            </p:blipFill>
            <p:spPr>
              <a:xfrm>
                <a:off x="1504950" y="2911475"/>
                <a:ext cx="15875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14" name="墨迹 13"/>
              <p14:cNvContentPartPr/>
              <p14:nvPr/>
            </p14:nvContentPartPr>
            <p14:xfrm>
              <a:off x="1514475" y="3028950"/>
              <a:ext cx="139700" cy="635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6"/>
            </p:blipFill>
            <p:spPr>
              <a:xfrm>
                <a:off x="1514475" y="3028950"/>
                <a:ext cx="13970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15" name="墨迹 14"/>
              <p14:cNvContentPartPr/>
              <p14:nvPr/>
            </p14:nvContentPartPr>
            <p14:xfrm>
              <a:off x="1257300" y="3228975"/>
              <a:ext cx="234950" cy="403225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8"/>
            </p:blipFill>
            <p:spPr>
              <a:xfrm>
                <a:off x="1257300" y="3228975"/>
                <a:ext cx="234950" cy="403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16" name="墨迹 15"/>
              <p14:cNvContentPartPr/>
              <p14:nvPr/>
            </p14:nvContentPartPr>
            <p14:xfrm>
              <a:off x="1587500" y="3228975"/>
              <a:ext cx="365125" cy="22860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10"/>
            </p:blipFill>
            <p:spPr>
              <a:xfrm>
                <a:off x="1587500" y="3228975"/>
                <a:ext cx="365125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17" name="墨迹 16"/>
              <p14:cNvContentPartPr/>
              <p14:nvPr/>
            </p14:nvContentPartPr>
            <p14:xfrm>
              <a:off x="996950" y="3667125"/>
              <a:ext cx="206375" cy="22225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12"/>
            </p:blipFill>
            <p:spPr>
              <a:xfrm>
                <a:off x="996950" y="3667125"/>
                <a:ext cx="206375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18" name="墨迹 17"/>
              <p14:cNvContentPartPr/>
              <p14:nvPr/>
            </p14:nvContentPartPr>
            <p14:xfrm>
              <a:off x="1031875" y="3654425"/>
              <a:ext cx="117475" cy="1270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14"/>
            </p:blipFill>
            <p:spPr>
              <a:xfrm>
                <a:off x="1031875" y="3654425"/>
                <a:ext cx="117475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9" name="墨迹 18"/>
              <p14:cNvContentPartPr/>
              <p14:nvPr/>
            </p14:nvContentPartPr>
            <p14:xfrm>
              <a:off x="1073150" y="3702050"/>
              <a:ext cx="180975" cy="66675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16"/>
            </p:blipFill>
            <p:spPr>
              <a:xfrm>
                <a:off x="1073150" y="3702050"/>
                <a:ext cx="180975" cy="66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20" name="墨迹 19"/>
              <p14:cNvContentPartPr/>
              <p14:nvPr/>
            </p14:nvContentPartPr>
            <p14:xfrm>
              <a:off x="1514475" y="3654425"/>
              <a:ext cx="155575" cy="22225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18"/>
            </p:blipFill>
            <p:spPr>
              <a:xfrm>
                <a:off x="1514475" y="3654425"/>
                <a:ext cx="155575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21" name="墨迹 20"/>
              <p14:cNvContentPartPr/>
              <p14:nvPr/>
            </p14:nvContentPartPr>
            <p14:xfrm>
              <a:off x="1612900" y="3552825"/>
              <a:ext cx="19050" cy="228600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20"/>
            </p:blipFill>
            <p:spPr>
              <a:xfrm>
                <a:off x="1612900" y="3552825"/>
                <a:ext cx="19050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22" name="墨迹 21"/>
              <p14:cNvContentPartPr/>
              <p14:nvPr/>
            </p14:nvContentPartPr>
            <p14:xfrm>
              <a:off x="1536700" y="3216275"/>
              <a:ext cx="57150" cy="209550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22"/>
            </p:blipFill>
            <p:spPr>
              <a:xfrm>
                <a:off x="1536700" y="3216275"/>
                <a:ext cx="5715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23" name="墨迹 22"/>
              <p14:cNvContentPartPr/>
              <p14:nvPr/>
            </p14:nvContentPartPr>
            <p14:xfrm>
              <a:off x="1924050" y="3546475"/>
              <a:ext cx="206375" cy="6350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24"/>
            </p:blipFill>
            <p:spPr>
              <a:xfrm>
                <a:off x="1924050" y="3546475"/>
                <a:ext cx="206375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24" name="墨迹 23"/>
              <p14:cNvContentPartPr/>
              <p14:nvPr/>
            </p14:nvContentPartPr>
            <p14:xfrm>
              <a:off x="2044700" y="3543300"/>
              <a:ext cx="31750" cy="288925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26"/>
            </p:blipFill>
            <p:spPr>
              <a:xfrm>
                <a:off x="2044700" y="3543300"/>
                <a:ext cx="31750" cy="288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25" name="墨迹 24"/>
              <p14:cNvContentPartPr/>
              <p14:nvPr/>
            </p14:nvContentPartPr>
            <p14:xfrm>
              <a:off x="974725" y="3971925"/>
              <a:ext cx="133350" cy="355600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28"/>
            </p:blipFill>
            <p:spPr>
              <a:xfrm>
                <a:off x="974725" y="3971925"/>
                <a:ext cx="133350" cy="355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26" name="墨迹 25"/>
              <p14:cNvContentPartPr/>
              <p14:nvPr/>
            </p14:nvContentPartPr>
            <p14:xfrm>
              <a:off x="676275" y="4425950"/>
              <a:ext cx="171450" cy="295275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30"/>
            </p:blipFill>
            <p:spPr>
              <a:xfrm>
                <a:off x="676275" y="4425950"/>
                <a:ext cx="171450" cy="295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27" name="墨迹 26"/>
              <p14:cNvContentPartPr/>
              <p14:nvPr/>
            </p14:nvContentPartPr>
            <p14:xfrm>
              <a:off x="708025" y="4391025"/>
              <a:ext cx="104775" cy="92075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32"/>
            </p:blipFill>
            <p:spPr>
              <a:xfrm>
                <a:off x="708025" y="4391025"/>
                <a:ext cx="104775" cy="92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28" name="墨迹 27"/>
              <p14:cNvContentPartPr/>
              <p14:nvPr/>
            </p14:nvContentPartPr>
            <p14:xfrm>
              <a:off x="752475" y="4498975"/>
              <a:ext cx="212725" cy="57150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34"/>
            </p:blipFill>
            <p:spPr>
              <a:xfrm>
                <a:off x="752475" y="4498975"/>
                <a:ext cx="212725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29" name="墨迹 28"/>
              <p14:cNvContentPartPr/>
              <p14:nvPr/>
            </p14:nvContentPartPr>
            <p14:xfrm>
              <a:off x="1209675" y="3933825"/>
              <a:ext cx="260350" cy="288925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36"/>
            </p:blipFill>
            <p:spPr>
              <a:xfrm>
                <a:off x="1209675" y="3933825"/>
                <a:ext cx="260350" cy="288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30" name="墨迹 29"/>
              <p14:cNvContentPartPr/>
              <p14:nvPr/>
            </p14:nvContentPartPr>
            <p14:xfrm>
              <a:off x="1479550" y="4324350"/>
              <a:ext cx="215900" cy="38100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38"/>
            </p:blipFill>
            <p:spPr>
              <a:xfrm>
                <a:off x="1479550" y="4324350"/>
                <a:ext cx="21590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31" name="墨迹 30"/>
              <p14:cNvContentPartPr/>
              <p14:nvPr/>
            </p14:nvContentPartPr>
            <p14:xfrm>
              <a:off x="1628775" y="4352925"/>
              <a:ext cx="41275" cy="203200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40"/>
            </p:blipFill>
            <p:spPr>
              <a:xfrm>
                <a:off x="1628775" y="4352925"/>
                <a:ext cx="41275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32" name="墨迹 31"/>
              <p14:cNvContentPartPr/>
              <p14:nvPr/>
            </p14:nvContentPartPr>
            <p14:xfrm>
              <a:off x="1146175" y="4416425"/>
              <a:ext cx="184150" cy="69850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42"/>
            </p:blipFill>
            <p:spPr>
              <a:xfrm>
                <a:off x="1146175" y="4416425"/>
                <a:ext cx="18415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33" name="墨迹 32"/>
              <p14:cNvContentPartPr/>
              <p14:nvPr/>
            </p14:nvContentPartPr>
            <p14:xfrm>
              <a:off x="1238250" y="4368800"/>
              <a:ext cx="53975" cy="209550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44"/>
            </p:blipFill>
            <p:spPr>
              <a:xfrm>
                <a:off x="1238250" y="4368800"/>
                <a:ext cx="53975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34" name="墨迹 33"/>
              <p14:cNvContentPartPr/>
              <p14:nvPr/>
            </p14:nvContentPartPr>
            <p14:xfrm>
              <a:off x="1149350" y="4000500"/>
              <a:ext cx="73025" cy="203200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46"/>
            </p:blipFill>
            <p:spPr>
              <a:xfrm>
                <a:off x="1149350" y="4000500"/>
                <a:ext cx="73025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" p14:bwMode="auto">
            <p14:nvContentPartPr>
              <p14:cNvPr id="35" name="墨迹 34"/>
              <p14:cNvContentPartPr/>
              <p14:nvPr/>
            </p14:nvContentPartPr>
            <p14:xfrm>
              <a:off x="784225" y="4765675"/>
              <a:ext cx="31750" cy="180975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48"/>
            </p:blipFill>
            <p:spPr>
              <a:xfrm>
                <a:off x="784225" y="4765675"/>
                <a:ext cx="31750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36" name="墨迹 35"/>
              <p14:cNvContentPartPr/>
              <p14:nvPr/>
            </p14:nvContentPartPr>
            <p14:xfrm>
              <a:off x="733425" y="4978400"/>
              <a:ext cx="165100" cy="60325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50"/>
            </p:blipFill>
            <p:spPr>
              <a:xfrm>
                <a:off x="733425" y="4978400"/>
                <a:ext cx="165100" cy="60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37" name="墨迹 36"/>
              <p14:cNvContentPartPr/>
              <p14:nvPr/>
            </p14:nvContentPartPr>
            <p14:xfrm>
              <a:off x="841375" y="5054600"/>
              <a:ext cx="44450" cy="152400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52"/>
            </p:blipFill>
            <p:spPr>
              <a:xfrm>
                <a:off x="841375" y="5054600"/>
                <a:ext cx="4445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" p14:bwMode="auto">
            <p14:nvContentPartPr>
              <p14:cNvPr id="38" name="墨迹 37"/>
              <p14:cNvContentPartPr/>
              <p14:nvPr/>
            </p14:nvContentPartPr>
            <p14:xfrm>
              <a:off x="847725" y="5276850"/>
              <a:ext cx="50800" cy="203200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54"/>
            </p:blipFill>
            <p:spPr>
              <a:xfrm>
                <a:off x="847725" y="5276850"/>
                <a:ext cx="5080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" p14:bwMode="auto">
            <p14:nvContentPartPr>
              <p14:cNvPr id="39" name="墨迹 38"/>
              <p14:cNvContentPartPr/>
              <p14:nvPr/>
            </p14:nvContentPartPr>
            <p14:xfrm>
              <a:off x="835025" y="5245100"/>
              <a:ext cx="85725" cy="28575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56"/>
            </p:blipFill>
            <p:spPr>
              <a:xfrm>
                <a:off x="835025" y="5245100"/>
                <a:ext cx="85725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" p14:bwMode="auto">
            <p14:nvContentPartPr>
              <p14:cNvPr id="40" name="墨迹 39"/>
              <p14:cNvContentPartPr/>
              <p14:nvPr/>
            </p14:nvContentPartPr>
            <p14:xfrm>
              <a:off x="876300" y="5346700"/>
              <a:ext cx="79375" cy="25400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58"/>
            </p:blipFill>
            <p:spPr>
              <a:xfrm>
                <a:off x="876300" y="5346700"/>
                <a:ext cx="79375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" p14:bwMode="auto">
            <p14:nvContentPartPr>
              <p14:cNvPr id="41" name="墨迹 40"/>
              <p14:cNvContentPartPr/>
              <p14:nvPr/>
            </p14:nvContentPartPr>
            <p14:xfrm>
              <a:off x="806450" y="5133975"/>
              <a:ext cx="22225" cy="123825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60"/>
            </p:blipFill>
            <p:spPr>
              <a:xfrm>
                <a:off x="806450" y="5133975"/>
                <a:ext cx="22225" cy="123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" p14:bwMode="auto">
            <p14:nvContentPartPr>
              <p14:cNvPr id="42" name="墨迹 41"/>
              <p14:cNvContentPartPr/>
              <p14:nvPr/>
            </p14:nvContentPartPr>
            <p14:xfrm>
              <a:off x="933450" y="5470525"/>
              <a:ext cx="34925" cy="247650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62"/>
            </p:blipFill>
            <p:spPr>
              <a:xfrm>
                <a:off x="933450" y="5470525"/>
                <a:ext cx="34925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" p14:bwMode="auto">
            <p14:nvContentPartPr>
              <p14:cNvPr id="43" name="墨迹 42"/>
              <p14:cNvContentPartPr/>
              <p14:nvPr/>
            </p14:nvContentPartPr>
            <p14:xfrm>
              <a:off x="904875" y="5749925"/>
              <a:ext cx="180975" cy="174625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64"/>
            </p:blipFill>
            <p:spPr>
              <a:xfrm>
                <a:off x="904875" y="5749925"/>
                <a:ext cx="180975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" p14:bwMode="auto">
            <p14:nvContentPartPr>
              <p14:cNvPr id="44" name="墨迹 43"/>
              <p14:cNvContentPartPr/>
              <p14:nvPr/>
            </p14:nvContentPartPr>
            <p14:xfrm>
              <a:off x="1565275" y="4616450"/>
              <a:ext cx="38100" cy="161925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66"/>
            </p:blipFill>
            <p:spPr>
              <a:xfrm>
                <a:off x="1565275" y="4616450"/>
                <a:ext cx="38100" cy="161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" p14:bwMode="auto">
            <p14:nvContentPartPr>
              <p14:cNvPr id="45" name="墨迹 44"/>
              <p14:cNvContentPartPr/>
              <p14:nvPr/>
            </p14:nvContentPartPr>
            <p14:xfrm>
              <a:off x="1568450" y="4883150"/>
              <a:ext cx="47625" cy="209550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68"/>
            </p:blipFill>
            <p:spPr>
              <a:xfrm>
                <a:off x="1568450" y="4883150"/>
                <a:ext cx="47625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" p14:bwMode="auto">
            <p14:nvContentPartPr>
              <p14:cNvPr id="46" name="墨迹 45"/>
              <p14:cNvContentPartPr/>
              <p14:nvPr/>
            </p14:nvContentPartPr>
            <p14:xfrm>
              <a:off x="1565275" y="4845050"/>
              <a:ext cx="92075" cy="41275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70"/>
            </p:blipFill>
            <p:spPr>
              <a:xfrm>
                <a:off x="1565275" y="4845050"/>
                <a:ext cx="92075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" p14:bwMode="auto">
            <p14:nvContentPartPr>
              <p14:cNvPr id="47" name="墨迹 46"/>
              <p14:cNvContentPartPr/>
              <p14:nvPr/>
            </p14:nvContentPartPr>
            <p14:xfrm>
              <a:off x="1622425" y="4914900"/>
              <a:ext cx="95250" cy="15875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72"/>
            </p:blipFill>
            <p:spPr>
              <a:xfrm>
                <a:off x="1622425" y="4914900"/>
                <a:ext cx="95250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" p14:bwMode="auto">
            <p14:nvContentPartPr>
              <p14:cNvPr id="48" name="墨迹 47"/>
              <p14:cNvContentPartPr/>
              <p14:nvPr/>
            </p14:nvContentPartPr>
            <p14:xfrm>
              <a:off x="1704975" y="5143500"/>
              <a:ext cx="34925" cy="155575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74"/>
            </p:blipFill>
            <p:spPr>
              <a:xfrm>
                <a:off x="1704975" y="5143500"/>
                <a:ext cx="34925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" p14:bwMode="auto">
            <p14:nvContentPartPr>
              <p14:cNvPr id="49" name="墨迹 48"/>
              <p14:cNvContentPartPr/>
              <p14:nvPr/>
            </p14:nvContentPartPr>
            <p14:xfrm>
              <a:off x="1724025" y="5448300"/>
              <a:ext cx="76200" cy="120650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76"/>
            </p:blipFill>
            <p:spPr>
              <a:xfrm>
                <a:off x="1724025" y="5448300"/>
                <a:ext cx="7620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" p14:bwMode="auto">
            <p14:nvContentPartPr>
              <p14:cNvPr id="50" name="墨迹 49"/>
              <p14:cNvContentPartPr/>
              <p14:nvPr/>
            </p14:nvContentPartPr>
            <p14:xfrm>
              <a:off x="1644650" y="5368925"/>
              <a:ext cx="158750" cy="234950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78"/>
            </p:blipFill>
            <p:spPr>
              <a:xfrm>
                <a:off x="1644650" y="5368925"/>
                <a:ext cx="158750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" p14:bwMode="auto">
            <p14:nvContentPartPr>
              <p14:cNvPr id="51" name="墨迹 50"/>
              <p14:cNvContentPartPr/>
              <p14:nvPr/>
            </p14:nvContentPartPr>
            <p14:xfrm>
              <a:off x="2092325" y="3949700"/>
              <a:ext cx="60325" cy="234950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80"/>
            </p:blipFill>
            <p:spPr>
              <a:xfrm>
                <a:off x="2092325" y="3949700"/>
                <a:ext cx="60325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" p14:bwMode="auto">
            <p14:nvContentPartPr>
              <p14:cNvPr id="52" name="墨迹 51"/>
              <p14:cNvContentPartPr/>
              <p14:nvPr/>
            </p14:nvContentPartPr>
            <p14:xfrm>
              <a:off x="2120900" y="4321175"/>
              <a:ext cx="60325" cy="234950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82"/>
            </p:blipFill>
            <p:spPr>
              <a:xfrm>
                <a:off x="2120900" y="4321175"/>
                <a:ext cx="60325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" p14:bwMode="auto">
            <p14:nvContentPartPr>
              <p14:cNvPr id="53" name="墨迹 52"/>
              <p14:cNvContentPartPr/>
              <p14:nvPr/>
            </p14:nvContentPartPr>
            <p14:xfrm>
              <a:off x="2120900" y="4305300"/>
              <a:ext cx="104775" cy="34925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84"/>
            </p:blipFill>
            <p:spPr>
              <a:xfrm>
                <a:off x="2120900" y="4305300"/>
                <a:ext cx="104775" cy="34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5" p14:bwMode="auto">
            <p14:nvContentPartPr>
              <p14:cNvPr id="54" name="墨迹 53"/>
              <p14:cNvContentPartPr/>
              <p14:nvPr/>
            </p14:nvContentPartPr>
            <p14:xfrm>
              <a:off x="2178050" y="4410075"/>
              <a:ext cx="111125" cy="28575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86"/>
            </p:blipFill>
            <p:spPr>
              <a:xfrm>
                <a:off x="2178050" y="4410075"/>
                <a:ext cx="111125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7" p14:bwMode="auto">
            <p14:nvContentPartPr>
              <p14:cNvPr id="55" name="墨迹 54"/>
              <p14:cNvContentPartPr/>
              <p14:nvPr/>
            </p14:nvContentPartPr>
            <p14:xfrm>
              <a:off x="2295525" y="4657725"/>
              <a:ext cx="34925" cy="196850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88"/>
            </p:blipFill>
            <p:spPr>
              <a:xfrm>
                <a:off x="2295525" y="4657725"/>
                <a:ext cx="34925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9" p14:bwMode="auto">
            <p14:nvContentPartPr>
              <p14:cNvPr id="56" name="墨迹 55"/>
              <p14:cNvContentPartPr/>
              <p14:nvPr/>
            </p14:nvContentPartPr>
            <p14:xfrm>
              <a:off x="2333625" y="5035550"/>
              <a:ext cx="136525" cy="219075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90"/>
            </p:blipFill>
            <p:spPr>
              <a:xfrm>
                <a:off x="2333625" y="5035550"/>
                <a:ext cx="136525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1" p14:bwMode="auto">
            <p14:nvContentPartPr>
              <p14:cNvPr id="57" name="墨迹 56"/>
              <p14:cNvContentPartPr/>
              <p14:nvPr/>
            </p14:nvContentPartPr>
            <p14:xfrm>
              <a:off x="1104900" y="4318000"/>
              <a:ext cx="295275" cy="292100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92"/>
            </p:blipFill>
            <p:spPr>
              <a:xfrm>
                <a:off x="1104900" y="4318000"/>
                <a:ext cx="295275" cy="292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3" p14:bwMode="auto">
            <p14:nvContentPartPr>
              <p14:cNvPr id="58" name="墨迹 57"/>
              <p14:cNvContentPartPr/>
              <p14:nvPr/>
            </p14:nvContentPartPr>
            <p14:xfrm>
              <a:off x="1066800" y="4676775"/>
              <a:ext cx="155575" cy="190500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94"/>
            </p:blipFill>
            <p:spPr>
              <a:xfrm>
                <a:off x="1066800" y="4676775"/>
                <a:ext cx="155575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5" p14:bwMode="auto">
            <p14:nvContentPartPr>
              <p14:cNvPr id="59" name="墨迹 58"/>
              <p14:cNvContentPartPr/>
              <p14:nvPr/>
            </p14:nvContentPartPr>
            <p14:xfrm>
              <a:off x="1143000" y="4670425"/>
              <a:ext cx="60325" cy="168275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96"/>
            </p:blipFill>
            <p:spPr>
              <a:xfrm>
                <a:off x="1143000" y="4670425"/>
                <a:ext cx="60325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7" p14:bwMode="auto">
            <p14:nvContentPartPr>
              <p14:cNvPr id="60" name="墨迹 59"/>
              <p14:cNvContentPartPr/>
              <p14:nvPr/>
            </p14:nvContentPartPr>
            <p14:xfrm>
              <a:off x="1450975" y="3517900"/>
              <a:ext cx="333375" cy="317500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98"/>
            </p:blipFill>
            <p:spPr>
              <a:xfrm>
                <a:off x="1450975" y="3517900"/>
                <a:ext cx="333375" cy="317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9" p14:bwMode="auto">
            <p14:nvContentPartPr>
              <p14:cNvPr id="61" name="墨迹 60"/>
              <p14:cNvContentPartPr/>
              <p14:nvPr/>
            </p14:nvContentPartPr>
            <p14:xfrm>
              <a:off x="1647825" y="3832225"/>
              <a:ext cx="219075" cy="250825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100"/>
            </p:blipFill>
            <p:spPr>
              <a:xfrm>
                <a:off x="1647825" y="3832225"/>
                <a:ext cx="219075" cy="250825"/>
              </a:xfrm>
              <a:prstGeom prst="rect"/>
            </p:spPr>
          </p:pic>
        </mc:Fallback>
      </mc:AlternateContent>
      <p:graphicFrame>
        <p:nvGraphicFramePr>
          <p:cNvPr id="5" name="对象 4"/>
          <p:cNvGraphicFramePr/>
          <p:nvPr/>
        </p:nvGraphicFramePr>
        <p:xfrm>
          <a:off x="4128770" y="760095"/>
          <a:ext cx="6877685" cy="36499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" name="" r:id="rId101" imgW="5056505" imgH="2395855" progId="Visio.Drawing.15">
                  <p:embed/>
                </p:oleObj>
              </mc:Choice>
              <mc:Fallback>
                <p:oleObj name="" r:id="rId101" imgW="5056505" imgH="2395855" progId="Visio.Drawing.15">
                  <p:embed/>
                  <p:pic>
                    <p:nvPicPr>
                      <p:cNvPr id="0" name="图片 6"/>
                      <p:cNvPicPr/>
                      <p:nvPr/>
                    </p:nvPicPr>
                    <p:blipFill>
                      <a:blip r:embed="rId102"/>
                      <a:stretch>
                        <a:fillRect/>
                      </a:stretch>
                    </p:blipFill>
                    <p:spPr>
                      <a:xfrm>
                        <a:off x="4128770" y="760095"/>
                        <a:ext cx="6877685" cy="36499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r:id="rId103" p14:bwMode="auto">
            <p14:nvContentPartPr>
              <p14:cNvPr id="2" name="墨迹 1"/>
              <p14:cNvContentPartPr/>
              <p14:nvPr/>
            </p14:nvContentPartPr>
            <p14:xfrm>
              <a:off x="1743075" y="3028950"/>
              <a:ext cx="34925" cy="206375"/>
            </p14:xfrm>
          </p:contentPart>
        </mc:Choice>
        <mc:Fallback xmlns="">
          <p:pic>
            <p:nvPicPr>
              <p:cNvPr id="2" name="墨迹 1"/>
            </p:nvPicPr>
            <p:blipFill>
              <a:blip r:embed="rId104"/>
            </p:blipFill>
            <p:spPr>
              <a:xfrm>
                <a:off x="1743075" y="3028950"/>
                <a:ext cx="34925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5" p14:bwMode="auto">
            <p14:nvContentPartPr>
              <p14:cNvPr id="3" name="墨迹 2"/>
              <p14:cNvContentPartPr/>
              <p14:nvPr/>
            </p14:nvContentPartPr>
            <p14:xfrm>
              <a:off x="2454275" y="3000375"/>
              <a:ext cx="311150" cy="203200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106"/>
            </p:blipFill>
            <p:spPr>
              <a:xfrm>
                <a:off x="2454275" y="3000375"/>
                <a:ext cx="31115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7" p14:bwMode="auto">
            <p14:nvContentPartPr>
              <p14:cNvPr id="9" name="墨迹 8"/>
              <p14:cNvContentPartPr/>
              <p14:nvPr/>
            </p14:nvContentPartPr>
            <p14:xfrm>
              <a:off x="2543175" y="3028950"/>
              <a:ext cx="133350" cy="8255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08"/>
            </p:blipFill>
            <p:spPr>
              <a:xfrm>
                <a:off x="2543175" y="3028950"/>
                <a:ext cx="13335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9" p14:bwMode="auto">
            <p14:nvContentPartPr>
              <p14:cNvPr id="10" name="墨迹 9"/>
              <p14:cNvContentPartPr/>
              <p14:nvPr/>
            </p14:nvContentPartPr>
            <p14:xfrm>
              <a:off x="2625725" y="2981325"/>
              <a:ext cx="6350" cy="225425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10"/>
            </p:blipFill>
            <p:spPr>
              <a:xfrm>
                <a:off x="2625725" y="2981325"/>
                <a:ext cx="6350" cy="225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1" p14:bwMode="auto">
            <p14:nvContentPartPr>
              <p14:cNvPr id="11" name="墨迹 10"/>
              <p14:cNvContentPartPr/>
              <p14:nvPr/>
            </p14:nvContentPartPr>
            <p14:xfrm>
              <a:off x="2492375" y="3289300"/>
              <a:ext cx="92075" cy="22860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12"/>
            </p:blipFill>
            <p:spPr>
              <a:xfrm>
                <a:off x="2492375" y="3289300"/>
                <a:ext cx="92075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3" p14:bwMode="auto">
            <p14:nvContentPartPr>
              <p14:cNvPr id="109" name="墨迹 108"/>
              <p14:cNvContentPartPr/>
              <p14:nvPr/>
            </p14:nvContentPartPr>
            <p14:xfrm>
              <a:off x="2717800" y="3244850"/>
              <a:ext cx="190500" cy="98425"/>
            </p14:xfrm>
          </p:contentPart>
        </mc:Choice>
        <mc:Fallback xmlns="">
          <p:pic>
            <p:nvPicPr>
              <p:cNvPr id="109" name="墨迹 108"/>
            </p:nvPicPr>
            <p:blipFill>
              <a:blip r:embed="rId114"/>
            </p:blipFill>
            <p:spPr>
              <a:xfrm>
                <a:off x="2717800" y="3244850"/>
                <a:ext cx="190500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5" p14:bwMode="auto">
            <p14:nvContentPartPr>
              <p14:cNvPr id="110" name="墨迹 109"/>
              <p14:cNvContentPartPr/>
              <p14:nvPr/>
            </p14:nvContentPartPr>
            <p14:xfrm>
              <a:off x="3025775" y="3463925"/>
              <a:ext cx="146050" cy="85725"/>
            </p14:xfrm>
          </p:contentPart>
        </mc:Choice>
        <mc:Fallback xmlns="">
          <p:pic>
            <p:nvPicPr>
              <p:cNvPr id="110" name="墨迹 109"/>
            </p:nvPicPr>
            <p:blipFill>
              <a:blip r:embed="rId116"/>
            </p:blipFill>
            <p:spPr>
              <a:xfrm>
                <a:off x="3025775" y="3463925"/>
                <a:ext cx="146050" cy="85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7" p14:bwMode="auto">
            <p14:nvContentPartPr>
              <p14:cNvPr id="111" name="墨迹 110"/>
              <p14:cNvContentPartPr/>
              <p14:nvPr/>
            </p14:nvContentPartPr>
            <p14:xfrm>
              <a:off x="2444750" y="3552825"/>
              <a:ext cx="234950" cy="260350"/>
            </p14:xfrm>
          </p:contentPart>
        </mc:Choice>
        <mc:Fallback xmlns="">
          <p:pic>
            <p:nvPicPr>
              <p:cNvPr id="111" name="墨迹 110"/>
            </p:nvPicPr>
            <p:blipFill>
              <a:blip r:embed="rId118"/>
            </p:blipFill>
            <p:spPr>
              <a:xfrm>
                <a:off x="2444750" y="3552825"/>
                <a:ext cx="234950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9" p14:bwMode="auto">
            <p14:nvContentPartPr>
              <p14:cNvPr id="112" name="墨迹 111"/>
              <p14:cNvContentPartPr/>
              <p14:nvPr/>
            </p14:nvContentPartPr>
            <p14:xfrm>
              <a:off x="2479675" y="3654425"/>
              <a:ext cx="127000" cy="19050"/>
            </p14:xfrm>
          </p:contentPart>
        </mc:Choice>
        <mc:Fallback xmlns="">
          <p:pic>
            <p:nvPicPr>
              <p:cNvPr id="112" name="墨迹 111"/>
            </p:nvPicPr>
            <p:blipFill>
              <a:blip r:embed="rId120"/>
            </p:blipFill>
            <p:spPr>
              <a:xfrm>
                <a:off x="2479675" y="3654425"/>
                <a:ext cx="12700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1" p14:bwMode="auto">
            <p14:nvContentPartPr>
              <p14:cNvPr id="113" name="墨迹 112"/>
              <p14:cNvContentPartPr/>
              <p14:nvPr/>
            </p14:nvContentPartPr>
            <p14:xfrm>
              <a:off x="2517775" y="3571875"/>
              <a:ext cx="47625" cy="215900"/>
            </p14:xfrm>
          </p:contentPart>
        </mc:Choice>
        <mc:Fallback xmlns="">
          <p:pic>
            <p:nvPicPr>
              <p:cNvPr id="113" name="墨迹 112"/>
            </p:nvPicPr>
            <p:blipFill>
              <a:blip r:embed="rId122"/>
            </p:blipFill>
            <p:spPr>
              <a:xfrm>
                <a:off x="2517775" y="3571875"/>
                <a:ext cx="47625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3" p14:bwMode="auto">
            <p14:nvContentPartPr>
              <p14:cNvPr id="114" name="墨迹 113"/>
              <p14:cNvContentPartPr/>
              <p14:nvPr/>
            </p14:nvContentPartPr>
            <p14:xfrm>
              <a:off x="2501900" y="3905250"/>
              <a:ext cx="22225" cy="203200"/>
            </p14:xfrm>
          </p:contentPart>
        </mc:Choice>
        <mc:Fallback xmlns="">
          <p:pic>
            <p:nvPicPr>
              <p:cNvPr id="114" name="墨迹 113"/>
            </p:nvPicPr>
            <p:blipFill>
              <a:blip r:embed="rId124"/>
            </p:blipFill>
            <p:spPr>
              <a:xfrm>
                <a:off x="2501900" y="3905250"/>
                <a:ext cx="22225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5" p14:bwMode="auto">
            <p14:nvContentPartPr>
              <p14:cNvPr id="115" name="墨迹 114"/>
              <p14:cNvContentPartPr/>
              <p14:nvPr/>
            </p14:nvContentPartPr>
            <p14:xfrm>
              <a:off x="2486025" y="4178300"/>
              <a:ext cx="133350" cy="152400"/>
            </p14:xfrm>
          </p:contentPart>
        </mc:Choice>
        <mc:Fallback xmlns="">
          <p:pic>
            <p:nvPicPr>
              <p:cNvPr id="115" name="墨迹 114"/>
            </p:nvPicPr>
            <p:blipFill>
              <a:blip r:embed="rId126"/>
            </p:blipFill>
            <p:spPr>
              <a:xfrm>
                <a:off x="2486025" y="4178300"/>
                <a:ext cx="13335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7" p14:bwMode="auto">
            <p14:nvContentPartPr>
              <p14:cNvPr id="116" name="墨迹 115"/>
              <p14:cNvContentPartPr/>
              <p14:nvPr/>
            </p14:nvContentPartPr>
            <p14:xfrm>
              <a:off x="2670175" y="3892550"/>
              <a:ext cx="69850" cy="219075"/>
            </p14:xfrm>
          </p:contentPart>
        </mc:Choice>
        <mc:Fallback xmlns="">
          <p:pic>
            <p:nvPicPr>
              <p:cNvPr id="116" name="墨迹 115"/>
            </p:nvPicPr>
            <p:blipFill>
              <a:blip r:embed="rId128"/>
            </p:blipFill>
            <p:spPr>
              <a:xfrm>
                <a:off x="2670175" y="3892550"/>
                <a:ext cx="69850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9" p14:bwMode="auto">
            <p14:nvContentPartPr>
              <p14:cNvPr id="117" name="墨迹 116"/>
              <p14:cNvContentPartPr/>
              <p14:nvPr/>
            </p14:nvContentPartPr>
            <p14:xfrm>
              <a:off x="2743200" y="4159250"/>
              <a:ext cx="92075" cy="180975"/>
            </p14:xfrm>
          </p:contentPart>
        </mc:Choice>
        <mc:Fallback xmlns="">
          <p:pic>
            <p:nvPicPr>
              <p:cNvPr id="117" name="墨迹 116"/>
            </p:nvPicPr>
            <p:blipFill>
              <a:blip r:embed="rId130"/>
            </p:blipFill>
            <p:spPr>
              <a:xfrm>
                <a:off x="2743200" y="4159250"/>
                <a:ext cx="92075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1" p14:bwMode="auto">
            <p14:nvContentPartPr>
              <p14:cNvPr id="118" name="墨迹 117"/>
              <p14:cNvContentPartPr/>
              <p14:nvPr/>
            </p14:nvContentPartPr>
            <p14:xfrm>
              <a:off x="2727325" y="4530725"/>
              <a:ext cx="25400" cy="333375"/>
            </p14:xfrm>
          </p:contentPart>
        </mc:Choice>
        <mc:Fallback xmlns="">
          <p:pic>
            <p:nvPicPr>
              <p:cNvPr id="118" name="墨迹 117"/>
            </p:nvPicPr>
            <p:blipFill>
              <a:blip r:embed="rId132"/>
            </p:blipFill>
            <p:spPr>
              <a:xfrm>
                <a:off x="2727325" y="4530725"/>
                <a:ext cx="25400" cy="333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3" p14:bwMode="auto">
            <p14:nvContentPartPr>
              <p14:cNvPr id="119" name="墨迹 118"/>
              <p14:cNvContentPartPr/>
              <p14:nvPr/>
            </p14:nvContentPartPr>
            <p14:xfrm>
              <a:off x="2717800" y="4578350"/>
              <a:ext cx="111125" cy="133350"/>
            </p14:xfrm>
          </p:contentPart>
        </mc:Choice>
        <mc:Fallback xmlns="">
          <p:pic>
            <p:nvPicPr>
              <p:cNvPr id="119" name="墨迹 118"/>
            </p:nvPicPr>
            <p:blipFill>
              <a:blip r:embed="rId134"/>
            </p:blipFill>
            <p:spPr>
              <a:xfrm>
                <a:off x="2717800" y="4578350"/>
                <a:ext cx="111125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5" p14:bwMode="auto">
            <p14:nvContentPartPr>
              <p14:cNvPr id="120" name="墨迹 119"/>
              <p14:cNvContentPartPr/>
              <p14:nvPr/>
            </p14:nvContentPartPr>
            <p14:xfrm>
              <a:off x="2711450" y="4511675"/>
              <a:ext cx="250825" cy="212725"/>
            </p14:xfrm>
          </p:contentPart>
        </mc:Choice>
        <mc:Fallback xmlns="">
          <p:pic>
            <p:nvPicPr>
              <p:cNvPr id="120" name="墨迹 119"/>
            </p:nvPicPr>
            <p:blipFill>
              <a:blip r:embed="rId136"/>
            </p:blipFill>
            <p:spPr>
              <a:xfrm>
                <a:off x="2711450" y="4511675"/>
                <a:ext cx="250825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7" p14:bwMode="auto">
            <p14:nvContentPartPr>
              <p14:cNvPr id="121" name="墨迹 120"/>
              <p14:cNvContentPartPr/>
              <p14:nvPr/>
            </p14:nvContentPartPr>
            <p14:xfrm>
              <a:off x="2962275" y="4425950"/>
              <a:ext cx="69850" cy="44450"/>
            </p14:xfrm>
          </p:contentPart>
        </mc:Choice>
        <mc:Fallback xmlns="">
          <p:pic>
            <p:nvPicPr>
              <p:cNvPr id="121" name="墨迹 120"/>
            </p:nvPicPr>
            <p:blipFill>
              <a:blip r:embed="rId138"/>
            </p:blipFill>
            <p:spPr>
              <a:xfrm>
                <a:off x="2962275" y="4425950"/>
                <a:ext cx="6985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9" p14:bwMode="auto">
            <p14:nvContentPartPr>
              <p14:cNvPr id="122" name="墨迹 121"/>
              <p14:cNvContentPartPr/>
              <p14:nvPr/>
            </p14:nvContentPartPr>
            <p14:xfrm>
              <a:off x="3025775" y="4486275"/>
              <a:ext cx="95250" cy="266700"/>
            </p14:xfrm>
          </p:contentPart>
        </mc:Choice>
        <mc:Fallback xmlns="">
          <p:pic>
            <p:nvPicPr>
              <p:cNvPr id="122" name="墨迹 121"/>
            </p:nvPicPr>
            <p:blipFill>
              <a:blip r:embed="rId140"/>
            </p:blipFill>
            <p:spPr>
              <a:xfrm>
                <a:off x="3025775" y="4486275"/>
                <a:ext cx="95250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1" p14:bwMode="auto">
            <p14:nvContentPartPr>
              <p14:cNvPr id="136" name="墨迹 135"/>
              <p14:cNvContentPartPr/>
              <p14:nvPr/>
            </p14:nvContentPartPr>
            <p14:xfrm>
              <a:off x="3829050" y="247650"/>
              <a:ext cx="215900" cy="184150"/>
            </p14:xfrm>
          </p:contentPart>
        </mc:Choice>
        <mc:Fallback xmlns="">
          <p:pic>
            <p:nvPicPr>
              <p:cNvPr id="136" name="墨迹 135"/>
            </p:nvPicPr>
            <p:blipFill>
              <a:blip r:embed="rId142"/>
            </p:blipFill>
            <p:spPr>
              <a:xfrm>
                <a:off x="3829050" y="247650"/>
                <a:ext cx="215900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3" p14:bwMode="auto">
            <p14:nvContentPartPr>
              <p14:cNvPr id="137" name="墨迹 136"/>
              <p14:cNvContentPartPr/>
              <p14:nvPr/>
            </p14:nvContentPartPr>
            <p14:xfrm>
              <a:off x="4092575" y="282575"/>
              <a:ext cx="200025" cy="28575"/>
            </p14:xfrm>
          </p:contentPart>
        </mc:Choice>
        <mc:Fallback xmlns="">
          <p:pic>
            <p:nvPicPr>
              <p:cNvPr id="137" name="墨迹 136"/>
            </p:nvPicPr>
            <p:blipFill>
              <a:blip r:embed="rId144"/>
            </p:blipFill>
            <p:spPr>
              <a:xfrm>
                <a:off x="4092575" y="282575"/>
                <a:ext cx="200025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5" p14:bwMode="auto">
            <p14:nvContentPartPr>
              <p14:cNvPr id="138" name="墨迹 137"/>
              <p14:cNvContentPartPr/>
              <p14:nvPr/>
            </p14:nvContentPartPr>
            <p14:xfrm>
              <a:off x="4235450" y="219075"/>
              <a:ext cx="360" cy="196850"/>
            </p14:xfrm>
          </p:contentPart>
        </mc:Choice>
        <mc:Fallback xmlns="">
          <p:pic>
            <p:nvPicPr>
              <p:cNvPr id="138" name="墨迹 137"/>
            </p:nvPicPr>
            <p:blipFill>
              <a:blip r:embed="rId146"/>
            </p:blipFill>
            <p:spPr>
              <a:xfrm>
                <a:off x="4235450" y="219075"/>
                <a:ext cx="36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7" p14:bwMode="auto">
            <p14:nvContentPartPr>
              <p14:cNvPr id="139" name="墨迹 138"/>
              <p14:cNvContentPartPr/>
              <p14:nvPr/>
            </p14:nvContentPartPr>
            <p14:xfrm>
              <a:off x="4368800" y="165100"/>
              <a:ext cx="82550" cy="273050"/>
            </p14:xfrm>
          </p:contentPart>
        </mc:Choice>
        <mc:Fallback xmlns="">
          <p:pic>
            <p:nvPicPr>
              <p:cNvPr id="139" name="墨迹 138"/>
            </p:nvPicPr>
            <p:blipFill>
              <a:blip r:embed="rId148"/>
            </p:blipFill>
            <p:spPr>
              <a:xfrm>
                <a:off x="4368800" y="165100"/>
                <a:ext cx="82550" cy="273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9" p14:bwMode="auto">
            <p14:nvContentPartPr>
              <p14:cNvPr id="140" name="墨迹 139"/>
              <p14:cNvContentPartPr/>
              <p14:nvPr/>
            </p14:nvContentPartPr>
            <p14:xfrm>
              <a:off x="4492625" y="295275"/>
              <a:ext cx="6350" cy="360"/>
            </p14:xfrm>
          </p:contentPart>
        </mc:Choice>
        <mc:Fallback xmlns="">
          <p:pic>
            <p:nvPicPr>
              <p:cNvPr id="140" name="墨迹 139"/>
            </p:nvPicPr>
            <p:blipFill>
              <a:blip r:embed="rId150"/>
            </p:blipFill>
            <p:spPr>
              <a:xfrm>
                <a:off x="4492625" y="2952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1" p14:bwMode="auto">
            <p14:nvContentPartPr>
              <p14:cNvPr id="141" name="墨迹 140"/>
              <p14:cNvContentPartPr/>
              <p14:nvPr/>
            </p14:nvContentPartPr>
            <p14:xfrm>
              <a:off x="4495800" y="279400"/>
              <a:ext cx="149225" cy="25400"/>
            </p14:xfrm>
          </p:contentPart>
        </mc:Choice>
        <mc:Fallback xmlns="">
          <p:pic>
            <p:nvPicPr>
              <p:cNvPr id="141" name="墨迹 140"/>
            </p:nvPicPr>
            <p:blipFill>
              <a:blip r:embed="rId152"/>
            </p:blipFill>
            <p:spPr>
              <a:xfrm>
                <a:off x="4495800" y="279400"/>
                <a:ext cx="149225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3" p14:bwMode="auto">
            <p14:nvContentPartPr>
              <p14:cNvPr id="142" name="墨迹 141"/>
              <p14:cNvContentPartPr/>
              <p14:nvPr/>
            </p14:nvContentPartPr>
            <p14:xfrm>
              <a:off x="4578350" y="203200"/>
              <a:ext cx="6350" cy="222250"/>
            </p14:xfrm>
          </p:contentPart>
        </mc:Choice>
        <mc:Fallback xmlns="">
          <p:pic>
            <p:nvPicPr>
              <p:cNvPr id="142" name="墨迹 141"/>
            </p:nvPicPr>
            <p:blipFill>
              <a:blip r:embed="rId154"/>
            </p:blipFill>
            <p:spPr>
              <a:xfrm>
                <a:off x="4578350" y="203200"/>
                <a:ext cx="6350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5" p14:bwMode="auto">
            <p14:nvContentPartPr>
              <p14:cNvPr id="143" name="墨迹 142"/>
              <p14:cNvContentPartPr/>
              <p14:nvPr/>
            </p14:nvContentPartPr>
            <p14:xfrm>
              <a:off x="4835525" y="209550"/>
              <a:ext cx="6350" cy="360"/>
            </p14:xfrm>
          </p:contentPart>
        </mc:Choice>
        <mc:Fallback xmlns="">
          <p:pic>
            <p:nvPicPr>
              <p:cNvPr id="143" name="墨迹 142"/>
            </p:nvPicPr>
            <p:blipFill>
              <a:blip r:embed="rId150"/>
            </p:blipFill>
            <p:spPr>
              <a:xfrm>
                <a:off x="4835525" y="2095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6" p14:bwMode="auto">
            <p14:nvContentPartPr>
              <p14:cNvPr id="144" name="墨迹 143"/>
              <p14:cNvContentPartPr/>
              <p14:nvPr/>
            </p14:nvContentPartPr>
            <p14:xfrm>
              <a:off x="4727575" y="209550"/>
              <a:ext cx="142875" cy="203200"/>
            </p14:xfrm>
          </p:contentPart>
        </mc:Choice>
        <mc:Fallback xmlns="">
          <p:pic>
            <p:nvPicPr>
              <p:cNvPr id="144" name="墨迹 143"/>
            </p:nvPicPr>
            <p:blipFill>
              <a:blip r:embed="rId157"/>
            </p:blipFill>
            <p:spPr>
              <a:xfrm>
                <a:off x="4727575" y="209550"/>
                <a:ext cx="142875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8" p14:bwMode="auto">
            <p14:nvContentPartPr>
              <p14:cNvPr id="145" name="墨迹 144"/>
              <p14:cNvContentPartPr/>
              <p14:nvPr/>
            </p14:nvContentPartPr>
            <p14:xfrm>
              <a:off x="4356100" y="136525"/>
              <a:ext cx="22225" cy="346075"/>
            </p14:xfrm>
          </p:contentPart>
        </mc:Choice>
        <mc:Fallback xmlns="">
          <p:pic>
            <p:nvPicPr>
              <p:cNvPr id="145" name="墨迹 144"/>
            </p:nvPicPr>
            <p:blipFill>
              <a:blip r:embed="rId159"/>
            </p:blipFill>
            <p:spPr>
              <a:xfrm>
                <a:off x="4356100" y="136525"/>
                <a:ext cx="22225" cy="346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0" p14:bwMode="auto">
            <p14:nvContentPartPr>
              <p14:cNvPr id="203" name="墨迹 202"/>
              <p14:cNvContentPartPr/>
              <p14:nvPr/>
            </p14:nvContentPartPr>
            <p14:xfrm>
              <a:off x="6057900" y="596900"/>
              <a:ext cx="85725" cy="177800"/>
            </p14:xfrm>
          </p:contentPart>
        </mc:Choice>
        <mc:Fallback xmlns="">
          <p:pic>
            <p:nvPicPr>
              <p:cNvPr id="203" name="墨迹 202"/>
            </p:nvPicPr>
            <p:blipFill>
              <a:blip r:embed="rId161"/>
            </p:blipFill>
            <p:spPr>
              <a:xfrm>
                <a:off x="6057900" y="596900"/>
                <a:ext cx="85725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2" p14:bwMode="auto">
            <p14:nvContentPartPr>
              <p14:cNvPr id="204" name="墨迹 203"/>
              <p14:cNvContentPartPr/>
              <p14:nvPr/>
            </p14:nvContentPartPr>
            <p14:xfrm>
              <a:off x="6169025" y="641350"/>
              <a:ext cx="6350" cy="360"/>
            </p14:xfrm>
          </p:contentPart>
        </mc:Choice>
        <mc:Fallback xmlns="">
          <p:pic>
            <p:nvPicPr>
              <p:cNvPr id="204" name="墨迹 203"/>
            </p:nvPicPr>
            <p:blipFill>
              <a:blip r:embed="rId163"/>
            </p:blipFill>
            <p:spPr>
              <a:xfrm>
                <a:off x="6169025" y="6413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4" p14:bwMode="auto">
            <p14:nvContentPartPr>
              <p14:cNvPr id="205" name="墨迹 204"/>
              <p14:cNvContentPartPr/>
              <p14:nvPr/>
            </p14:nvContentPartPr>
            <p14:xfrm>
              <a:off x="6146800" y="615950"/>
              <a:ext cx="317500" cy="133350"/>
            </p14:xfrm>
          </p:contentPart>
        </mc:Choice>
        <mc:Fallback xmlns="">
          <p:pic>
            <p:nvPicPr>
              <p:cNvPr id="205" name="墨迹 204"/>
            </p:nvPicPr>
            <p:blipFill>
              <a:blip r:embed="rId165"/>
            </p:blipFill>
            <p:spPr>
              <a:xfrm>
                <a:off x="6146800" y="615950"/>
                <a:ext cx="31750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6" p14:bwMode="auto">
            <p14:nvContentPartPr>
              <p14:cNvPr id="206" name="墨迹 205"/>
              <p14:cNvContentPartPr/>
              <p14:nvPr/>
            </p14:nvContentPartPr>
            <p14:xfrm>
              <a:off x="6416675" y="581025"/>
              <a:ext cx="47625" cy="165100"/>
            </p14:xfrm>
          </p:contentPart>
        </mc:Choice>
        <mc:Fallback xmlns="">
          <p:pic>
            <p:nvPicPr>
              <p:cNvPr id="206" name="墨迹 205"/>
            </p:nvPicPr>
            <p:blipFill>
              <a:blip r:embed="rId167"/>
            </p:blipFill>
            <p:spPr>
              <a:xfrm>
                <a:off x="6416675" y="581025"/>
                <a:ext cx="47625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8" p14:bwMode="auto">
            <p14:nvContentPartPr>
              <p14:cNvPr id="207" name="墨迹 206"/>
              <p14:cNvContentPartPr/>
              <p14:nvPr/>
            </p14:nvContentPartPr>
            <p14:xfrm>
              <a:off x="4086225" y="987425"/>
              <a:ext cx="1320800" cy="1828800"/>
            </p14:xfrm>
          </p:contentPart>
        </mc:Choice>
        <mc:Fallback xmlns="">
          <p:pic>
            <p:nvPicPr>
              <p:cNvPr id="207" name="墨迹 206"/>
            </p:nvPicPr>
            <p:blipFill>
              <a:blip r:embed="rId169"/>
            </p:blipFill>
            <p:spPr>
              <a:xfrm>
                <a:off x="4086225" y="987425"/>
                <a:ext cx="1320800" cy="1828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0" p14:bwMode="auto">
            <p14:nvContentPartPr>
              <p14:cNvPr id="208" name="墨迹 207"/>
              <p14:cNvContentPartPr/>
              <p14:nvPr/>
            </p14:nvContentPartPr>
            <p14:xfrm>
              <a:off x="4022725" y="2682875"/>
              <a:ext cx="6350" cy="360"/>
            </p14:xfrm>
          </p:contentPart>
        </mc:Choice>
        <mc:Fallback xmlns="">
          <p:pic>
            <p:nvPicPr>
              <p:cNvPr id="208" name="墨迹 207"/>
            </p:nvPicPr>
            <p:blipFill>
              <a:blip r:embed="rId163"/>
            </p:blipFill>
            <p:spPr>
              <a:xfrm>
                <a:off x="4022725" y="26828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1" p14:bwMode="auto">
            <p14:nvContentPartPr>
              <p14:cNvPr id="209" name="墨迹 208"/>
              <p14:cNvContentPartPr/>
              <p14:nvPr/>
            </p14:nvContentPartPr>
            <p14:xfrm>
              <a:off x="4025900" y="2682875"/>
              <a:ext cx="146050" cy="196850"/>
            </p14:xfrm>
          </p:contentPart>
        </mc:Choice>
        <mc:Fallback xmlns="">
          <p:pic>
            <p:nvPicPr>
              <p:cNvPr id="209" name="墨迹 208"/>
            </p:nvPicPr>
            <p:blipFill>
              <a:blip r:embed="rId172"/>
            </p:blipFill>
            <p:spPr>
              <a:xfrm>
                <a:off x="4025900" y="2682875"/>
                <a:ext cx="14605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3" p14:bwMode="auto">
            <p14:nvContentPartPr>
              <p14:cNvPr id="210" name="墨迹 209"/>
              <p14:cNvContentPartPr/>
              <p14:nvPr/>
            </p14:nvContentPartPr>
            <p14:xfrm>
              <a:off x="4321175" y="3473450"/>
              <a:ext cx="152400" cy="104775"/>
            </p14:xfrm>
          </p:contentPart>
        </mc:Choice>
        <mc:Fallback xmlns="">
          <p:pic>
            <p:nvPicPr>
              <p:cNvPr id="210" name="墨迹 209"/>
            </p:nvPicPr>
            <p:blipFill>
              <a:blip r:embed="rId174"/>
            </p:blipFill>
            <p:spPr>
              <a:xfrm>
                <a:off x="4321175" y="3473450"/>
                <a:ext cx="152400" cy="104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5" p14:bwMode="auto">
            <p14:nvContentPartPr>
              <p14:cNvPr id="211" name="墨迹 210"/>
              <p14:cNvContentPartPr/>
              <p14:nvPr/>
            </p14:nvContentPartPr>
            <p14:xfrm>
              <a:off x="4238625" y="3416300"/>
              <a:ext cx="279400" cy="247650"/>
            </p14:xfrm>
          </p:contentPart>
        </mc:Choice>
        <mc:Fallback xmlns="">
          <p:pic>
            <p:nvPicPr>
              <p:cNvPr id="211" name="墨迹 210"/>
            </p:nvPicPr>
            <p:blipFill>
              <a:blip r:embed="rId176"/>
            </p:blipFill>
            <p:spPr>
              <a:xfrm>
                <a:off x="4238625" y="3416300"/>
                <a:ext cx="279400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7" p14:bwMode="auto">
            <p14:nvContentPartPr>
              <p14:cNvPr id="212" name="墨迹 211"/>
              <p14:cNvContentPartPr/>
              <p14:nvPr/>
            </p14:nvContentPartPr>
            <p14:xfrm>
              <a:off x="4543425" y="2660650"/>
              <a:ext cx="368300" cy="374650"/>
            </p14:xfrm>
          </p:contentPart>
        </mc:Choice>
        <mc:Fallback xmlns="">
          <p:pic>
            <p:nvPicPr>
              <p:cNvPr id="212" name="墨迹 211"/>
            </p:nvPicPr>
            <p:blipFill>
              <a:blip r:embed="rId178"/>
            </p:blipFill>
            <p:spPr>
              <a:xfrm>
                <a:off x="4543425" y="2660650"/>
                <a:ext cx="368300" cy="374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9" p14:bwMode="auto">
            <p14:nvContentPartPr>
              <p14:cNvPr id="213" name="墨迹 212"/>
              <p14:cNvContentPartPr/>
              <p14:nvPr/>
            </p14:nvContentPartPr>
            <p14:xfrm>
              <a:off x="4892675" y="2955925"/>
              <a:ext cx="25400" cy="304800"/>
            </p14:xfrm>
          </p:contentPart>
        </mc:Choice>
        <mc:Fallback xmlns="">
          <p:pic>
            <p:nvPicPr>
              <p:cNvPr id="213" name="墨迹 212"/>
            </p:nvPicPr>
            <p:blipFill>
              <a:blip r:embed="rId180"/>
            </p:blipFill>
            <p:spPr>
              <a:xfrm>
                <a:off x="4892675" y="2955925"/>
                <a:ext cx="25400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1" p14:bwMode="auto">
            <p14:nvContentPartPr>
              <p14:cNvPr id="214" name="墨迹 213"/>
              <p14:cNvContentPartPr/>
              <p14:nvPr/>
            </p14:nvContentPartPr>
            <p14:xfrm>
              <a:off x="4921250" y="2927350"/>
              <a:ext cx="346075" cy="533400"/>
            </p14:xfrm>
          </p:contentPart>
        </mc:Choice>
        <mc:Fallback xmlns="">
          <p:pic>
            <p:nvPicPr>
              <p:cNvPr id="214" name="墨迹 213"/>
            </p:nvPicPr>
            <p:blipFill>
              <a:blip r:embed="rId182"/>
            </p:blipFill>
            <p:spPr>
              <a:xfrm>
                <a:off x="4921250" y="2927350"/>
                <a:ext cx="346075" cy="533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3" p14:bwMode="auto">
            <p14:nvContentPartPr>
              <p14:cNvPr id="215" name="墨迹 214"/>
              <p14:cNvContentPartPr/>
              <p14:nvPr/>
            </p14:nvContentPartPr>
            <p14:xfrm>
              <a:off x="4892675" y="3302000"/>
              <a:ext cx="282575" cy="19050"/>
            </p14:xfrm>
          </p:contentPart>
        </mc:Choice>
        <mc:Fallback xmlns="">
          <p:pic>
            <p:nvPicPr>
              <p:cNvPr id="215" name="墨迹 214"/>
            </p:nvPicPr>
            <p:blipFill>
              <a:blip r:embed="rId184"/>
            </p:blipFill>
            <p:spPr>
              <a:xfrm>
                <a:off x="4892675" y="3302000"/>
                <a:ext cx="282575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5" p14:bwMode="auto">
            <p14:nvContentPartPr>
              <p14:cNvPr id="216" name="墨迹 215"/>
              <p14:cNvContentPartPr/>
              <p14:nvPr/>
            </p14:nvContentPartPr>
            <p14:xfrm>
              <a:off x="4940300" y="3048000"/>
              <a:ext cx="73025" cy="228600"/>
            </p14:xfrm>
          </p:contentPart>
        </mc:Choice>
        <mc:Fallback xmlns="">
          <p:pic>
            <p:nvPicPr>
              <p:cNvPr id="216" name="墨迹 215"/>
            </p:nvPicPr>
            <p:blipFill>
              <a:blip r:embed="rId186"/>
            </p:blipFill>
            <p:spPr>
              <a:xfrm>
                <a:off x="4940300" y="3048000"/>
                <a:ext cx="73025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7" p14:bwMode="auto">
            <p14:nvContentPartPr>
              <p14:cNvPr id="217" name="墨迹 216"/>
              <p14:cNvContentPartPr/>
              <p14:nvPr/>
            </p14:nvContentPartPr>
            <p14:xfrm>
              <a:off x="4984750" y="3060700"/>
              <a:ext cx="57150" cy="142875"/>
            </p14:xfrm>
          </p:contentPart>
        </mc:Choice>
        <mc:Fallback xmlns="">
          <p:pic>
            <p:nvPicPr>
              <p:cNvPr id="217" name="墨迹 216"/>
            </p:nvPicPr>
            <p:blipFill>
              <a:blip r:embed="rId188"/>
            </p:blipFill>
            <p:spPr>
              <a:xfrm>
                <a:off x="4984750" y="3060700"/>
                <a:ext cx="57150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9" p14:bwMode="auto">
            <p14:nvContentPartPr>
              <p14:cNvPr id="218" name="墨迹 217"/>
              <p14:cNvContentPartPr/>
              <p14:nvPr/>
            </p14:nvContentPartPr>
            <p14:xfrm>
              <a:off x="4975225" y="3143250"/>
              <a:ext cx="98425" cy="6350"/>
            </p14:xfrm>
          </p:contentPart>
        </mc:Choice>
        <mc:Fallback xmlns="">
          <p:pic>
            <p:nvPicPr>
              <p:cNvPr id="218" name="墨迹 217"/>
            </p:nvPicPr>
            <p:blipFill>
              <a:blip r:embed="rId190"/>
            </p:blipFill>
            <p:spPr>
              <a:xfrm>
                <a:off x="4975225" y="3143250"/>
                <a:ext cx="98425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1" p14:bwMode="auto">
            <p14:nvContentPartPr>
              <p14:cNvPr id="219" name="墨迹 218"/>
              <p14:cNvContentPartPr/>
              <p14:nvPr/>
            </p14:nvContentPartPr>
            <p14:xfrm>
              <a:off x="5080000" y="3136900"/>
              <a:ext cx="38100" cy="50800"/>
            </p14:xfrm>
          </p:contentPart>
        </mc:Choice>
        <mc:Fallback xmlns="">
          <p:pic>
            <p:nvPicPr>
              <p:cNvPr id="219" name="墨迹 218"/>
            </p:nvPicPr>
            <p:blipFill>
              <a:blip r:embed="rId192"/>
            </p:blipFill>
            <p:spPr>
              <a:xfrm>
                <a:off x="5080000" y="3136900"/>
                <a:ext cx="3810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3" p14:bwMode="auto">
            <p14:nvContentPartPr>
              <p14:cNvPr id="220" name="墨迹 219"/>
              <p14:cNvContentPartPr/>
              <p14:nvPr/>
            </p14:nvContentPartPr>
            <p14:xfrm>
              <a:off x="5108575" y="3019425"/>
              <a:ext cx="104775" cy="196850"/>
            </p14:xfrm>
          </p:contentPart>
        </mc:Choice>
        <mc:Fallback xmlns="">
          <p:pic>
            <p:nvPicPr>
              <p:cNvPr id="220" name="墨迹 219"/>
            </p:nvPicPr>
            <p:blipFill>
              <a:blip r:embed="rId194"/>
            </p:blipFill>
            <p:spPr>
              <a:xfrm>
                <a:off x="5108575" y="3019425"/>
                <a:ext cx="104775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5" p14:bwMode="auto">
            <p14:nvContentPartPr>
              <p14:cNvPr id="221" name="墨迹 220"/>
              <p14:cNvContentPartPr/>
              <p14:nvPr/>
            </p14:nvContentPartPr>
            <p14:xfrm>
              <a:off x="4987925" y="3292475"/>
              <a:ext cx="6350" cy="360"/>
            </p14:xfrm>
          </p:contentPart>
        </mc:Choice>
        <mc:Fallback xmlns="">
          <p:pic>
            <p:nvPicPr>
              <p:cNvPr id="221" name="墨迹 220"/>
            </p:nvPicPr>
            <p:blipFill>
              <a:blip r:embed="rId163"/>
            </p:blipFill>
            <p:spPr>
              <a:xfrm>
                <a:off x="4987925" y="32924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6" p14:bwMode="auto">
            <p14:nvContentPartPr>
              <p14:cNvPr id="222" name="墨迹 221"/>
              <p14:cNvContentPartPr/>
              <p14:nvPr/>
            </p14:nvContentPartPr>
            <p14:xfrm>
              <a:off x="4648200" y="3292475"/>
              <a:ext cx="352425" cy="292100"/>
            </p14:xfrm>
          </p:contentPart>
        </mc:Choice>
        <mc:Fallback xmlns="">
          <p:pic>
            <p:nvPicPr>
              <p:cNvPr id="222" name="墨迹 221"/>
            </p:nvPicPr>
            <p:blipFill>
              <a:blip r:embed="rId197"/>
            </p:blipFill>
            <p:spPr>
              <a:xfrm>
                <a:off x="4648200" y="3292475"/>
                <a:ext cx="352425" cy="292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8" p14:bwMode="auto">
            <p14:nvContentPartPr>
              <p14:cNvPr id="223" name="墨迹 222"/>
              <p14:cNvContentPartPr/>
              <p14:nvPr/>
            </p14:nvContentPartPr>
            <p14:xfrm>
              <a:off x="4600575" y="3473450"/>
              <a:ext cx="123825" cy="187325"/>
            </p14:xfrm>
          </p:contentPart>
        </mc:Choice>
        <mc:Fallback xmlns="">
          <p:pic>
            <p:nvPicPr>
              <p:cNvPr id="223" name="墨迹 222"/>
            </p:nvPicPr>
            <p:blipFill>
              <a:blip r:embed="rId199"/>
            </p:blipFill>
            <p:spPr>
              <a:xfrm>
                <a:off x="4600575" y="3473450"/>
                <a:ext cx="123825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0" p14:bwMode="auto">
            <p14:nvContentPartPr>
              <p14:cNvPr id="224" name="墨迹 223"/>
              <p14:cNvContentPartPr/>
              <p14:nvPr/>
            </p14:nvContentPartPr>
            <p14:xfrm>
              <a:off x="4657725" y="2466975"/>
              <a:ext cx="6350" cy="360"/>
            </p14:xfrm>
          </p:contentPart>
        </mc:Choice>
        <mc:Fallback xmlns="">
          <p:pic>
            <p:nvPicPr>
              <p:cNvPr id="224" name="墨迹 223"/>
            </p:nvPicPr>
            <p:blipFill>
              <a:blip r:embed="rId163"/>
            </p:blipFill>
            <p:spPr>
              <a:xfrm>
                <a:off x="4657725" y="24669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1" p14:bwMode="auto">
            <p14:nvContentPartPr>
              <p14:cNvPr id="225" name="墨迹 224"/>
              <p14:cNvContentPartPr/>
              <p14:nvPr/>
            </p14:nvContentPartPr>
            <p14:xfrm>
              <a:off x="4683125" y="2451100"/>
              <a:ext cx="12700" cy="152400"/>
            </p14:xfrm>
          </p:contentPart>
        </mc:Choice>
        <mc:Fallback xmlns="">
          <p:pic>
            <p:nvPicPr>
              <p:cNvPr id="225" name="墨迹 224"/>
            </p:nvPicPr>
            <p:blipFill>
              <a:blip r:embed="rId202"/>
            </p:blipFill>
            <p:spPr>
              <a:xfrm>
                <a:off x="4683125" y="2451100"/>
                <a:ext cx="1270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3" p14:bwMode="auto">
            <p14:nvContentPartPr>
              <p14:cNvPr id="226" name="墨迹 225"/>
              <p14:cNvContentPartPr/>
              <p14:nvPr/>
            </p14:nvContentPartPr>
            <p14:xfrm>
              <a:off x="4695825" y="2352675"/>
              <a:ext cx="38100" cy="114300"/>
            </p14:xfrm>
          </p:contentPart>
        </mc:Choice>
        <mc:Fallback xmlns="">
          <p:pic>
            <p:nvPicPr>
              <p:cNvPr id="226" name="墨迹 225"/>
            </p:nvPicPr>
            <p:blipFill>
              <a:blip r:embed="rId204"/>
            </p:blipFill>
            <p:spPr>
              <a:xfrm>
                <a:off x="4695825" y="2352675"/>
                <a:ext cx="3810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5" p14:bwMode="auto">
            <p14:nvContentPartPr>
              <p14:cNvPr id="227" name="墨迹 226"/>
              <p14:cNvContentPartPr/>
              <p14:nvPr/>
            </p14:nvContentPartPr>
            <p14:xfrm>
              <a:off x="4714875" y="2336800"/>
              <a:ext cx="101600" cy="234950"/>
            </p14:xfrm>
          </p:contentPart>
        </mc:Choice>
        <mc:Fallback xmlns="">
          <p:pic>
            <p:nvPicPr>
              <p:cNvPr id="227" name="墨迹 226"/>
            </p:nvPicPr>
            <p:blipFill>
              <a:blip r:embed="rId206"/>
            </p:blipFill>
            <p:spPr>
              <a:xfrm>
                <a:off x="4714875" y="2336800"/>
                <a:ext cx="101600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7" p14:bwMode="auto">
            <p14:nvContentPartPr>
              <p14:cNvPr id="228" name="墨迹 227"/>
              <p14:cNvContentPartPr/>
              <p14:nvPr/>
            </p14:nvContentPartPr>
            <p14:xfrm>
              <a:off x="4857750" y="2486025"/>
              <a:ext cx="6350" cy="360"/>
            </p14:xfrm>
          </p:contentPart>
        </mc:Choice>
        <mc:Fallback xmlns="">
          <p:pic>
            <p:nvPicPr>
              <p:cNvPr id="228" name="墨迹 227"/>
            </p:nvPicPr>
            <p:blipFill>
              <a:blip r:embed="rId150"/>
            </p:blipFill>
            <p:spPr>
              <a:xfrm>
                <a:off x="4857750" y="24860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8" p14:bwMode="auto">
            <p14:nvContentPartPr>
              <p14:cNvPr id="229" name="墨迹 228"/>
              <p14:cNvContentPartPr/>
              <p14:nvPr/>
            </p14:nvContentPartPr>
            <p14:xfrm>
              <a:off x="4892675" y="2435225"/>
              <a:ext cx="76200" cy="155575"/>
            </p14:xfrm>
          </p:contentPart>
        </mc:Choice>
        <mc:Fallback xmlns="">
          <p:pic>
            <p:nvPicPr>
              <p:cNvPr id="229" name="墨迹 228"/>
            </p:nvPicPr>
            <p:blipFill>
              <a:blip r:embed="rId209"/>
            </p:blipFill>
            <p:spPr>
              <a:xfrm>
                <a:off x="4892675" y="2435225"/>
                <a:ext cx="76200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0" p14:bwMode="auto">
            <p14:nvContentPartPr>
              <p14:cNvPr id="230" name="墨迹 229"/>
              <p14:cNvContentPartPr/>
              <p14:nvPr/>
            </p14:nvContentPartPr>
            <p14:xfrm>
              <a:off x="4841875" y="2460625"/>
              <a:ext cx="19050" cy="63500"/>
            </p14:xfrm>
          </p:contentPart>
        </mc:Choice>
        <mc:Fallback xmlns="">
          <p:pic>
            <p:nvPicPr>
              <p:cNvPr id="230" name="墨迹 229"/>
            </p:nvPicPr>
            <p:blipFill>
              <a:blip r:embed="rId211"/>
            </p:blipFill>
            <p:spPr>
              <a:xfrm>
                <a:off x="4841875" y="2460625"/>
                <a:ext cx="1905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2" p14:bwMode="auto">
            <p14:nvContentPartPr>
              <p14:cNvPr id="231" name="墨迹 230"/>
              <p14:cNvContentPartPr/>
              <p14:nvPr/>
            </p14:nvContentPartPr>
            <p14:xfrm>
              <a:off x="4737100" y="2679700"/>
              <a:ext cx="114300" cy="9525"/>
            </p14:xfrm>
          </p:contentPart>
        </mc:Choice>
        <mc:Fallback xmlns="">
          <p:pic>
            <p:nvPicPr>
              <p:cNvPr id="231" name="墨迹 230"/>
            </p:nvPicPr>
            <p:blipFill>
              <a:blip r:embed="rId213"/>
            </p:blipFill>
            <p:spPr>
              <a:xfrm>
                <a:off x="4737100" y="2679700"/>
                <a:ext cx="114300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4" p14:bwMode="auto">
            <p14:nvContentPartPr>
              <p14:cNvPr id="232" name="墨迹 231"/>
              <p14:cNvContentPartPr/>
              <p14:nvPr/>
            </p14:nvContentPartPr>
            <p14:xfrm>
              <a:off x="4730750" y="2749550"/>
              <a:ext cx="139700" cy="28575"/>
            </p14:xfrm>
          </p:contentPart>
        </mc:Choice>
        <mc:Fallback xmlns="">
          <p:pic>
            <p:nvPicPr>
              <p:cNvPr id="232" name="墨迹 231"/>
            </p:nvPicPr>
            <p:blipFill>
              <a:blip r:embed="rId215"/>
            </p:blipFill>
            <p:spPr>
              <a:xfrm>
                <a:off x="4730750" y="2749550"/>
                <a:ext cx="139700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6" p14:bwMode="auto">
            <p14:nvContentPartPr>
              <p14:cNvPr id="233" name="墨迹 232"/>
              <p14:cNvContentPartPr/>
              <p14:nvPr/>
            </p14:nvContentPartPr>
            <p14:xfrm>
              <a:off x="4886325" y="2651125"/>
              <a:ext cx="73025" cy="120650"/>
            </p14:xfrm>
          </p:contentPart>
        </mc:Choice>
        <mc:Fallback xmlns="">
          <p:pic>
            <p:nvPicPr>
              <p:cNvPr id="233" name="墨迹 232"/>
            </p:nvPicPr>
            <p:blipFill>
              <a:blip r:embed="rId217"/>
            </p:blipFill>
            <p:spPr>
              <a:xfrm>
                <a:off x="4886325" y="2651125"/>
                <a:ext cx="73025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8" p14:bwMode="auto">
            <p14:nvContentPartPr>
              <p14:cNvPr id="234" name="墨迹 233"/>
              <p14:cNvContentPartPr/>
              <p14:nvPr/>
            </p14:nvContentPartPr>
            <p14:xfrm>
              <a:off x="4841875" y="2609850"/>
              <a:ext cx="168275" cy="247650"/>
            </p14:xfrm>
          </p:contentPart>
        </mc:Choice>
        <mc:Fallback xmlns="">
          <p:pic>
            <p:nvPicPr>
              <p:cNvPr id="234" name="墨迹 233"/>
            </p:nvPicPr>
            <p:blipFill>
              <a:blip r:embed="rId219"/>
            </p:blipFill>
            <p:spPr>
              <a:xfrm>
                <a:off x="4841875" y="2609850"/>
                <a:ext cx="168275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0" p14:bwMode="auto">
            <p14:nvContentPartPr>
              <p14:cNvPr id="235" name="墨迹 234"/>
              <p14:cNvContentPartPr/>
              <p14:nvPr/>
            </p14:nvContentPartPr>
            <p14:xfrm>
              <a:off x="4692650" y="1816100"/>
              <a:ext cx="12700" cy="225425"/>
            </p14:xfrm>
          </p:contentPart>
        </mc:Choice>
        <mc:Fallback xmlns="">
          <p:pic>
            <p:nvPicPr>
              <p:cNvPr id="235" name="墨迹 234"/>
            </p:nvPicPr>
            <p:blipFill>
              <a:blip r:embed="rId221"/>
            </p:blipFill>
            <p:spPr>
              <a:xfrm>
                <a:off x="4692650" y="1816100"/>
                <a:ext cx="12700" cy="225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2" p14:bwMode="auto">
            <p14:nvContentPartPr>
              <p14:cNvPr id="236" name="墨迹 235"/>
              <p14:cNvContentPartPr/>
              <p14:nvPr/>
            </p14:nvContentPartPr>
            <p14:xfrm>
              <a:off x="4686300" y="1806575"/>
              <a:ext cx="66675" cy="6350"/>
            </p14:xfrm>
          </p:contentPart>
        </mc:Choice>
        <mc:Fallback xmlns="">
          <p:pic>
            <p:nvPicPr>
              <p:cNvPr id="236" name="墨迹 235"/>
            </p:nvPicPr>
            <p:blipFill>
              <a:blip r:embed="rId223"/>
            </p:blipFill>
            <p:spPr>
              <a:xfrm>
                <a:off x="4686300" y="1806575"/>
                <a:ext cx="66675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4" p14:bwMode="auto">
            <p14:nvContentPartPr>
              <p14:cNvPr id="237" name="墨迹 236"/>
              <p14:cNvContentPartPr/>
              <p14:nvPr/>
            </p14:nvContentPartPr>
            <p14:xfrm>
              <a:off x="4676775" y="1924050"/>
              <a:ext cx="79375" cy="15875"/>
            </p14:xfrm>
          </p:contentPart>
        </mc:Choice>
        <mc:Fallback xmlns="">
          <p:pic>
            <p:nvPicPr>
              <p:cNvPr id="237" name="墨迹 236"/>
            </p:nvPicPr>
            <p:blipFill>
              <a:blip r:embed="rId225"/>
            </p:blipFill>
            <p:spPr>
              <a:xfrm>
                <a:off x="4676775" y="1924050"/>
                <a:ext cx="79375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6" p14:bwMode="auto">
            <p14:nvContentPartPr>
              <p14:cNvPr id="238" name="墨迹 237"/>
              <p14:cNvContentPartPr/>
              <p14:nvPr/>
            </p14:nvContentPartPr>
            <p14:xfrm>
              <a:off x="4743450" y="1974850"/>
              <a:ext cx="6350" cy="360"/>
            </p14:xfrm>
          </p:contentPart>
        </mc:Choice>
        <mc:Fallback xmlns="">
          <p:pic>
            <p:nvPicPr>
              <p:cNvPr id="238" name="墨迹 237"/>
            </p:nvPicPr>
            <p:blipFill>
              <a:blip r:embed="rId150"/>
            </p:blipFill>
            <p:spPr>
              <a:xfrm>
                <a:off x="4743450" y="19748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7" p14:bwMode="auto">
            <p14:nvContentPartPr>
              <p14:cNvPr id="239" name="墨迹 238"/>
              <p14:cNvContentPartPr/>
              <p14:nvPr/>
            </p14:nvContentPartPr>
            <p14:xfrm>
              <a:off x="4797425" y="1946275"/>
              <a:ext cx="63500" cy="73025"/>
            </p14:xfrm>
          </p:contentPart>
        </mc:Choice>
        <mc:Fallback xmlns="">
          <p:pic>
            <p:nvPicPr>
              <p:cNvPr id="239" name="墨迹 238"/>
            </p:nvPicPr>
            <p:blipFill>
              <a:blip r:embed="rId228"/>
            </p:blipFill>
            <p:spPr>
              <a:xfrm>
                <a:off x="4797425" y="1946275"/>
                <a:ext cx="63500" cy="73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9" p14:bwMode="auto">
            <p14:nvContentPartPr>
              <p14:cNvPr id="240" name="墨迹 239"/>
              <p14:cNvContentPartPr/>
              <p14:nvPr/>
            </p14:nvContentPartPr>
            <p14:xfrm>
              <a:off x="4746625" y="1971675"/>
              <a:ext cx="6350" cy="360"/>
            </p14:xfrm>
          </p:contentPart>
        </mc:Choice>
        <mc:Fallback xmlns="">
          <p:pic>
            <p:nvPicPr>
              <p:cNvPr id="240" name="墨迹 239"/>
            </p:nvPicPr>
            <p:blipFill>
              <a:blip r:embed="rId150"/>
            </p:blipFill>
            <p:spPr>
              <a:xfrm>
                <a:off x="4746625" y="19716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0" p14:bwMode="auto">
            <p14:nvContentPartPr>
              <p14:cNvPr id="241" name="墨迹 240"/>
              <p14:cNvContentPartPr/>
              <p14:nvPr/>
            </p14:nvContentPartPr>
            <p14:xfrm>
              <a:off x="4737100" y="1968500"/>
              <a:ext cx="6350" cy="360"/>
            </p14:xfrm>
          </p:contentPart>
        </mc:Choice>
        <mc:Fallback xmlns="">
          <p:pic>
            <p:nvPicPr>
              <p:cNvPr id="241" name="墨迹 240"/>
            </p:nvPicPr>
            <p:blipFill>
              <a:blip r:embed="rId150"/>
            </p:blipFill>
            <p:spPr>
              <a:xfrm>
                <a:off x="4737100" y="196850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1" p14:bwMode="auto">
            <p14:nvContentPartPr>
              <p14:cNvPr id="242" name="墨迹 241"/>
              <p14:cNvContentPartPr/>
              <p14:nvPr/>
            </p14:nvContentPartPr>
            <p14:xfrm>
              <a:off x="4737100" y="2101850"/>
              <a:ext cx="44450" cy="22225"/>
            </p14:xfrm>
          </p:contentPart>
        </mc:Choice>
        <mc:Fallback xmlns="">
          <p:pic>
            <p:nvPicPr>
              <p:cNvPr id="242" name="墨迹 241"/>
            </p:nvPicPr>
            <p:blipFill>
              <a:blip r:embed="rId232"/>
            </p:blipFill>
            <p:spPr>
              <a:xfrm>
                <a:off x="4737100" y="2101850"/>
                <a:ext cx="44450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3" p14:bwMode="auto">
            <p14:nvContentPartPr>
              <p14:cNvPr id="243" name="墨迹 242"/>
              <p14:cNvContentPartPr/>
              <p14:nvPr/>
            </p14:nvContentPartPr>
            <p14:xfrm>
              <a:off x="4705350" y="2152650"/>
              <a:ext cx="117475" cy="12700"/>
            </p14:xfrm>
          </p:contentPart>
        </mc:Choice>
        <mc:Fallback xmlns="">
          <p:pic>
            <p:nvPicPr>
              <p:cNvPr id="243" name="墨迹 242"/>
            </p:nvPicPr>
            <p:blipFill>
              <a:blip r:embed="rId234"/>
            </p:blipFill>
            <p:spPr>
              <a:xfrm>
                <a:off x="4705350" y="2152650"/>
                <a:ext cx="117475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5" p14:bwMode="auto">
            <p14:nvContentPartPr>
              <p14:cNvPr id="244" name="墨迹 243"/>
              <p14:cNvContentPartPr/>
              <p14:nvPr/>
            </p14:nvContentPartPr>
            <p14:xfrm>
              <a:off x="4800600" y="2066925"/>
              <a:ext cx="117475" cy="184150"/>
            </p14:xfrm>
          </p:contentPart>
        </mc:Choice>
        <mc:Fallback xmlns="">
          <p:pic>
            <p:nvPicPr>
              <p:cNvPr id="244" name="墨迹 243"/>
            </p:nvPicPr>
            <p:blipFill>
              <a:blip r:embed="rId236"/>
            </p:blipFill>
            <p:spPr>
              <a:xfrm>
                <a:off x="4800600" y="2066925"/>
                <a:ext cx="117475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7" p14:bwMode="auto">
            <p14:nvContentPartPr>
              <p14:cNvPr id="245" name="墨迹 244"/>
              <p14:cNvContentPartPr/>
              <p14:nvPr/>
            </p14:nvContentPartPr>
            <p14:xfrm>
              <a:off x="5508625" y="1609725"/>
              <a:ext cx="60325" cy="133350"/>
            </p14:xfrm>
          </p:contentPart>
        </mc:Choice>
        <mc:Fallback xmlns="">
          <p:pic>
            <p:nvPicPr>
              <p:cNvPr id="245" name="墨迹 244"/>
            </p:nvPicPr>
            <p:blipFill>
              <a:blip r:embed="rId238"/>
            </p:blipFill>
            <p:spPr>
              <a:xfrm>
                <a:off x="5508625" y="1609725"/>
                <a:ext cx="60325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9" p14:bwMode="auto">
            <p14:nvContentPartPr>
              <p14:cNvPr id="246" name="墨迹 245"/>
              <p14:cNvContentPartPr/>
              <p14:nvPr/>
            </p14:nvContentPartPr>
            <p14:xfrm>
              <a:off x="5076825" y="1320800"/>
              <a:ext cx="127000" cy="12700"/>
            </p14:xfrm>
          </p:contentPart>
        </mc:Choice>
        <mc:Fallback xmlns="">
          <p:pic>
            <p:nvPicPr>
              <p:cNvPr id="246" name="墨迹 245"/>
            </p:nvPicPr>
            <p:blipFill>
              <a:blip r:embed="rId240"/>
            </p:blipFill>
            <p:spPr>
              <a:xfrm>
                <a:off x="5076825" y="1320800"/>
                <a:ext cx="1270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1" p14:bwMode="auto">
            <p14:nvContentPartPr>
              <p14:cNvPr id="247" name="墨迹 246"/>
              <p14:cNvContentPartPr/>
              <p14:nvPr/>
            </p14:nvContentPartPr>
            <p14:xfrm>
              <a:off x="5127625" y="1343025"/>
              <a:ext cx="12700" cy="127000"/>
            </p14:xfrm>
          </p:contentPart>
        </mc:Choice>
        <mc:Fallback xmlns="">
          <p:pic>
            <p:nvPicPr>
              <p:cNvPr id="247" name="墨迹 246"/>
            </p:nvPicPr>
            <p:blipFill>
              <a:blip r:embed="rId242"/>
            </p:blipFill>
            <p:spPr>
              <a:xfrm>
                <a:off x="5127625" y="1343025"/>
                <a:ext cx="1270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3" p14:bwMode="auto">
            <p14:nvContentPartPr>
              <p14:cNvPr id="248" name="墨迹 247"/>
              <p14:cNvContentPartPr/>
              <p14:nvPr/>
            </p14:nvContentPartPr>
            <p14:xfrm>
              <a:off x="5197475" y="1403350"/>
              <a:ext cx="6350" cy="360"/>
            </p14:xfrm>
          </p:contentPart>
        </mc:Choice>
        <mc:Fallback xmlns="">
          <p:pic>
            <p:nvPicPr>
              <p:cNvPr id="248" name="墨迹 247"/>
            </p:nvPicPr>
            <p:blipFill>
              <a:blip r:embed="rId150"/>
            </p:blipFill>
            <p:spPr>
              <a:xfrm>
                <a:off x="5197475" y="14033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4" p14:bwMode="auto">
            <p14:nvContentPartPr>
              <p14:cNvPr id="249" name="墨迹 248"/>
              <p14:cNvContentPartPr/>
              <p14:nvPr/>
            </p14:nvContentPartPr>
            <p14:xfrm>
              <a:off x="5238750" y="1384300"/>
              <a:ext cx="66675" cy="79375"/>
            </p14:xfrm>
          </p:contentPart>
        </mc:Choice>
        <mc:Fallback xmlns="">
          <p:pic>
            <p:nvPicPr>
              <p:cNvPr id="249" name="墨迹 248"/>
            </p:nvPicPr>
            <p:blipFill>
              <a:blip r:embed="rId245"/>
            </p:blipFill>
            <p:spPr>
              <a:xfrm>
                <a:off x="5238750" y="1384300"/>
                <a:ext cx="66675" cy="79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6" p14:bwMode="auto">
            <p14:nvContentPartPr>
              <p14:cNvPr id="250" name="墨迹 249"/>
              <p14:cNvContentPartPr/>
              <p14:nvPr/>
            </p14:nvContentPartPr>
            <p14:xfrm>
              <a:off x="5184775" y="1412875"/>
              <a:ext cx="6350" cy="360"/>
            </p14:xfrm>
          </p:contentPart>
        </mc:Choice>
        <mc:Fallback xmlns="">
          <p:pic>
            <p:nvPicPr>
              <p:cNvPr id="250" name="墨迹 249"/>
            </p:nvPicPr>
            <p:blipFill>
              <a:blip r:embed="rId150"/>
            </p:blipFill>
            <p:spPr>
              <a:xfrm>
                <a:off x="5184775" y="14128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7" p14:bwMode="auto">
            <p14:nvContentPartPr>
              <p14:cNvPr id="251" name="墨迹 250"/>
              <p14:cNvContentPartPr/>
              <p14:nvPr/>
            </p14:nvContentPartPr>
            <p14:xfrm>
              <a:off x="5349875" y="1374775"/>
              <a:ext cx="50800" cy="19050"/>
            </p14:xfrm>
          </p:contentPart>
        </mc:Choice>
        <mc:Fallback xmlns="">
          <p:pic>
            <p:nvPicPr>
              <p:cNvPr id="251" name="墨迹 250"/>
            </p:nvPicPr>
            <p:blipFill>
              <a:blip r:embed="rId248"/>
            </p:blipFill>
            <p:spPr>
              <a:xfrm>
                <a:off x="5349875" y="1374775"/>
                <a:ext cx="5080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9" p14:bwMode="auto">
            <p14:nvContentPartPr>
              <p14:cNvPr id="252" name="墨迹 251"/>
              <p14:cNvContentPartPr/>
              <p14:nvPr/>
            </p14:nvContentPartPr>
            <p14:xfrm>
              <a:off x="5337175" y="1419225"/>
              <a:ext cx="104775" cy="6350"/>
            </p14:xfrm>
          </p:contentPart>
        </mc:Choice>
        <mc:Fallback xmlns="">
          <p:pic>
            <p:nvPicPr>
              <p:cNvPr id="252" name="墨迹 251"/>
            </p:nvPicPr>
            <p:blipFill>
              <a:blip r:embed="rId250"/>
            </p:blipFill>
            <p:spPr>
              <a:xfrm>
                <a:off x="5337175" y="1419225"/>
                <a:ext cx="104775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1" p14:bwMode="auto">
            <p14:nvContentPartPr>
              <p14:cNvPr id="253" name="墨迹 252"/>
              <p14:cNvContentPartPr/>
              <p14:nvPr/>
            </p14:nvContentPartPr>
            <p14:xfrm>
              <a:off x="5435600" y="1301750"/>
              <a:ext cx="142875" cy="177800"/>
            </p14:xfrm>
          </p:contentPart>
        </mc:Choice>
        <mc:Fallback xmlns="">
          <p:pic>
            <p:nvPicPr>
              <p:cNvPr id="253" name="墨迹 252"/>
            </p:nvPicPr>
            <p:blipFill>
              <a:blip r:embed="rId252"/>
            </p:blipFill>
            <p:spPr>
              <a:xfrm>
                <a:off x="5435600" y="1301750"/>
                <a:ext cx="142875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3" p14:bwMode="auto">
            <p14:nvContentPartPr>
              <p14:cNvPr id="254" name="墨迹 253"/>
              <p14:cNvContentPartPr/>
              <p14:nvPr/>
            </p14:nvContentPartPr>
            <p14:xfrm>
              <a:off x="5826125" y="1149350"/>
              <a:ext cx="1069975" cy="180975"/>
            </p14:xfrm>
          </p:contentPart>
        </mc:Choice>
        <mc:Fallback xmlns="">
          <p:pic>
            <p:nvPicPr>
              <p:cNvPr id="254" name="墨迹 253"/>
            </p:nvPicPr>
            <p:blipFill>
              <a:blip r:embed="rId254"/>
            </p:blipFill>
            <p:spPr>
              <a:xfrm>
                <a:off x="5826125" y="1149350"/>
                <a:ext cx="1069975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5" p14:bwMode="auto">
            <p14:nvContentPartPr>
              <p14:cNvPr id="255" name="墨迹 254"/>
              <p14:cNvContentPartPr/>
              <p14:nvPr/>
            </p14:nvContentPartPr>
            <p14:xfrm>
              <a:off x="6759575" y="1254125"/>
              <a:ext cx="174625" cy="152400"/>
            </p14:xfrm>
          </p:contentPart>
        </mc:Choice>
        <mc:Fallback xmlns="">
          <p:pic>
            <p:nvPicPr>
              <p:cNvPr id="255" name="墨迹 254"/>
            </p:nvPicPr>
            <p:blipFill>
              <a:blip r:embed="rId256"/>
            </p:blipFill>
            <p:spPr>
              <a:xfrm>
                <a:off x="6759575" y="1254125"/>
                <a:ext cx="174625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7" p14:bwMode="auto">
            <p14:nvContentPartPr>
              <p14:cNvPr id="256" name="墨迹 255"/>
              <p14:cNvContentPartPr/>
              <p14:nvPr/>
            </p14:nvContentPartPr>
            <p14:xfrm>
              <a:off x="7359650" y="1276350"/>
              <a:ext cx="139700" cy="203200"/>
            </p14:xfrm>
          </p:contentPart>
        </mc:Choice>
        <mc:Fallback xmlns="">
          <p:pic>
            <p:nvPicPr>
              <p:cNvPr id="256" name="墨迹 255"/>
            </p:nvPicPr>
            <p:blipFill>
              <a:blip r:embed="rId258"/>
            </p:blipFill>
            <p:spPr>
              <a:xfrm>
                <a:off x="7359650" y="1276350"/>
                <a:ext cx="13970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9" p14:bwMode="auto">
            <p14:nvContentPartPr>
              <p14:cNvPr id="257" name="墨迹 256"/>
              <p14:cNvContentPartPr/>
              <p14:nvPr/>
            </p14:nvContentPartPr>
            <p14:xfrm>
              <a:off x="6651625" y="3009900"/>
              <a:ext cx="47625" cy="50800"/>
            </p14:xfrm>
          </p:contentPart>
        </mc:Choice>
        <mc:Fallback xmlns="">
          <p:pic>
            <p:nvPicPr>
              <p:cNvPr id="257" name="墨迹 256"/>
            </p:nvPicPr>
            <p:blipFill>
              <a:blip r:embed="rId260"/>
            </p:blipFill>
            <p:spPr>
              <a:xfrm>
                <a:off x="6651625" y="3009900"/>
                <a:ext cx="47625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1" p14:bwMode="auto">
            <p14:nvContentPartPr>
              <p14:cNvPr id="258" name="墨迹 257"/>
              <p14:cNvContentPartPr/>
              <p14:nvPr/>
            </p14:nvContentPartPr>
            <p14:xfrm>
              <a:off x="6740525" y="2978150"/>
              <a:ext cx="69850" cy="142875"/>
            </p14:xfrm>
          </p:contentPart>
        </mc:Choice>
        <mc:Fallback xmlns="">
          <p:pic>
            <p:nvPicPr>
              <p:cNvPr id="258" name="墨迹 257"/>
            </p:nvPicPr>
            <p:blipFill>
              <a:blip r:embed="rId262"/>
            </p:blipFill>
            <p:spPr>
              <a:xfrm>
                <a:off x="6740525" y="2978150"/>
                <a:ext cx="69850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3" p14:bwMode="auto">
            <p14:nvContentPartPr>
              <p14:cNvPr id="259" name="墨迹 258"/>
              <p14:cNvContentPartPr/>
              <p14:nvPr/>
            </p14:nvContentPartPr>
            <p14:xfrm>
              <a:off x="6645275" y="3016250"/>
              <a:ext cx="6350" cy="360"/>
            </p14:xfrm>
          </p:contentPart>
        </mc:Choice>
        <mc:Fallback xmlns="">
          <p:pic>
            <p:nvPicPr>
              <p:cNvPr id="259" name="墨迹 258"/>
            </p:nvPicPr>
            <p:blipFill>
              <a:blip r:embed="rId150"/>
            </p:blipFill>
            <p:spPr>
              <a:xfrm>
                <a:off x="6645275" y="30162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4" p14:bwMode="auto">
            <p14:nvContentPartPr>
              <p14:cNvPr id="260" name="墨迹 259"/>
              <p14:cNvContentPartPr/>
              <p14:nvPr/>
            </p14:nvContentPartPr>
            <p14:xfrm>
              <a:off x="6530975" y="3165475"/>
              <a:ext cx="266700" cy="320675"/>
            </p14:xfrm>
          </p:contentPart>
        </mc:Choice>
        <mc:Fallback xmlns="">
          <p:pic>
            <p:nvPicPr>
              <p:cNvPr id="260" name="墨迹 259"/>
            </p:nvPicPr>
            <p:blipFill>
              <a:blip r:embed="rId265"/>
            </p:blipFill>
            <p:spPr>
              <a:xfrm>
                <a:off x="6530975" y="3165475"/>
                <a:ext cx="266700" cy="320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6" p14:bwMode="auto">
            <p14:nvContentPartPr>
              <p14:cNvPr id="261" name="墨迹 260"/>
              <p14:cNvContentPartPr/>
              <p14:nvPr/>
            </p14:nvContentPartPr>
            <p14:xfrm>
              <a:off x="6794500" y="3489325"/>
              <a:ext cx="9525" cy="228600"/>
            </p14:xfrm>
          </p:contentPart>
        </mc:Choice>
        <mc:Fallback xmlns="">
          <p:pic>
            <p:nvPicPr>
              <p:cNvPr id="261" name="墨迹 260"/>
            </p:nvPicPr>
            <p:blipFill>
              <a:blip r:embed="rId267"/>
            </p:blipFill>
            <p:spPr>
              <a:xfrm>
                <a:off x="6794500" y="3489325"/>
                <a:ext cx="9525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8" p14:bwMode="auto">
            <p14:nvContentPartPr>
              <p14:cNvPr id="262" name="墨迹 261"/>
              <p14:cNvContentPartPr/>
              <p14:nvPr/>
            </p14:nvContentPartPr>
            <p14:xfrm>
              <a:off x="6797675" y="3438525"/>
              <a:ext cx="323850" cy="412750"/>
            </p14:xfrm>
          </p:contentPart>
        </mc:Choice>
        <mc:Fallback xmlns="">
          <p:pic>
            <p:nvPicPr>
              <p:cNvPr id="262" name="墨迹 261"/>
            </p:nvPicPr>
            <p:blipFill>
              <a:blip r:embed="rId269"/>
            </p:blipFill>
            <p:spPr>
              <a:xfrm>
                <a:off x="6797675" y="3438525"/>
                <a:ext cx="323850" cy="412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0" p14:bwMode="auto">
            <p14:nvContentPartPr>
              <p14:cNvPr id="263" name="墨迹 262"/>
              <p14:cNvContentPartPr/>
              <p14:nvPr/>
            </p14:nvContentPartPr>
            <p14:xfrm>
              <a:off x="6788150" y="3705225"/>
              <a:ext cx="203200" cy="19050"/>
            </p14:xfrm>
          </p:contentPart>
        </mc:Choice>
        <mc:Fallback xmlns="">
          <p:pic>
            <p:nvPicPr>
              <p:cNvPr id="263" name="墨迹 262"/>
            </p:nvPicPr>
            <p:blipFill>
              <a:blip r:embed="rId271"/>
            </p:blipFill>
            <p:spPr>
              <a:xfrm>
                <a:off x="6788150" y="3705225"/>
                <a:ext cx="20320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2" p14:bwMode="auto">
            <p14:nvContentPartPr>
              <p14:cNvPr id="264" name="墨迹 263"/>
              <p14:cNvContentPartPr/>
              <p14:nvPr/>
            </p14:nvContentPartPr>
            <p14:xfrm>
              <a:off x="6845300" y="3533775"/>
              <a:ext cx="73025" cy="165100"/>
            </p14:xfrm>
          </p:contentPart>
        </mc:Choice>
        <mc:Fallback xmlns="">
          <p:pic>
            <p:nvPicPr>
              <p:cNvPr id="264" name="墨迹 263"/>
            </p:nvPicPr>
            <p:blipFill>
              <a:blip r:embed="rId273"/>
            </p:blipFill>
            <p:spPr>
              <a:xfrm>
                <a:off x="6845300" y="3533775"/>
                <a:ext cx="73025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4" p14:bwMode="auto">
            <p14:nvContentPartPr>
              <p14:cNvPr id="265" name="墨迹 264"/>
              <p14:cNvContentPartPr/>
              <p14:nvPr/>
            </p14:nvContentPartPr>
            <p14:xfrm>
              <a:off x="6921500" y="3479800"/>
              <a:ext cx="31750" cy="215900"/>
            </p14:xfrm>
          </p:contentPart>
        </mc:Choice>
        <mc:Fallback xmlns="">
          <p:pic>
            <p:nvPicPr>
              <p:cNvPr id="265" name="墨迹 264"/>
            </p:nvPicPr>
            <p:blipFill>
              <a:blip r:embed="rId275"/>
            </p:blipFill>
            <p:spPr>
              <a:xfrm>
                <a:off x="6921500" y="3479800"/>
                <a:ext cx="31750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6" p14:bwMode="auto">
            <p14:nvContentPartPr>
              <p14:cNvPr id="266" name="墨迹 265"/>
              <p14:cNvContentPartPr/>
              <p14:nvPr/>
            </p14:nvContentPartPr>
            <p14:xfrm>
              <a:off x="6880225" y="3578225"/>
              <a:ext cx="152400" cy="85725"/>
            </p14:xfrm>
          </p:contentPart>
        </mc:Choice>
        <mc:Fallback xmlns="">
          <p:pic>
            <p:nvPicPr>
              <p:cNvPr id="266" name="墨迹 265"/>
            </p:nvPicPr>
            <p:blipFill>
              <a:blip r:embed="rId277"/>
            </p:blipFill>
            <p:spPr>
              <a:xfrm>
                <a:off x="6880225" y="3578225"/>
                <a:ext cx="152400" cy="85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8" p14:bwMode="auto">
            <p14:nvContentPartPr>
              <p14:cNvPr id="267" name="墨迹 266"/>
              <p14:cNvContentPartPr/>
              <p14:nvPr/>
            </p14:nvContentPartPr>
            <p14:xfrm>
              <a:off x="7013575" y="3470275"/>
              <a:ext cx="127000" cy="215900"/>
            </p14:xfrm>
          </p:contentPart>
        </mc:Choice>
        <mc:Fallback xmlns="">
          <p:pic>
            <p:nvPicPr>
              <p:cNvPr id="267" name="墨迹 266"/>
            </p:nvPicPr>
            <p:blipFill>
              <a:blip r:embed="rId279"/>
            </p:blipFill>
            <p:spPr>
              <a:xfrm>
                <a:off x="7013575" y="3470275"/>
                <a:ext cx="127000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0" p14:bwMode="auto">
            <p14:nvContentPartPr>
              <p14:cNvPr id="268" name="墨迹 267"/>
              <p14:cNvContentPartPr/>
              <p14:nvPr/>
            </p14:nvContentPartPr>
            <p14:xfrm>
              <a:off x="6604000" y="3914775"/>
              <a:ext cx="79375" cy="276225"/>
            </p14:xfrm>
          </p:contentPart>
        </mc:Choice>
        <mc:Fallback xmlns="">
          <p:pic>
            <p:nvPicPr>
              <p:cNvPr id="268" name="墨迹 267"/>
            </p:nvPicPr>
            <p:blipFill>
              <a:blip r:embed="rId281"/>
            </p:blipFill>
            <p:spPr>
              <a:xfrm>
                <a:off x="6604000" y="3914775"/>
                <a:ext cx="79375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2" p14:bwMode="auto">
            <p14:nvContentPartPr>
              <p14:cNvPr id="269" name="墨迹 268"/>
              <p14:cNvContentPartPr/>
              <p14:nvPr/>
            </p14:nvContentPartPr>
            <p14:xfrm>
              <a:off x="6518275" y="3781425"/>
              <a:ext cx="273050" cy="536575"/>
            </p14:xfrm>
          </p:contentPart>
        </mc:Choice>
        <mc:Fallback xmlns="">
          <p:pic>
            <p:nvPicPr>
              <p:cNvPr id="269" name="墨迹 268"/>
            </p:nvPicPr>
            <p:blipFill>
              <a:blip r:embed="rId283"/>
            </p:blipFill>
            <p:spPr>
              <a:xfrm>
                <a:off x="6518275" y="3781425"/>
                <a:ext cx="273050" cy="536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4" p14:bwMode="auto">
            <p14:nvContentPartPr>
              <p14:cNvPr id="270" name="墨迹 269"/>
              <p14:cNvContentPartPr/>
              <p14:nvPr/>
            </p14:nvContentPartPr>
            <p14:xfrm>
              <a:off x="4330700" y="3473450"/>
              <a:ext cx="127000" cy="104775"/>
            </p14:xfrm>
          </p:contentPart>
        </mc:Choice>
        <mc:Fallback xmlns="">
          <p:pic>
            <p:nvPicPr>
              <p:cNvPr id="270" name="墨迹 269"/>
            </p:nvPicPr>
            <p:blipFill>
              <a:blip r:embed="rId285"/>
            </p:blipFill>
            <p:spPr>
              <a:xfrm>
                <a:off x="4330700" y="3473450"/>
                <a:ext cx="127000" cy="104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6" p14:bwMode="auto">
            <p14:nvContentPartPr>
              <p14:cNvPr id="271" name="墨迹 270"/>
              <p14:cNvContentPartPr/>
              <p14:nvPr/>
            </p14:nvContentPartPr>
            <p14:xfrm>
              <a:off x="4187825" y="3397250"/>
              <a:ext cx="301625" cy="295275"/>
            </p14:xfrm>
          </p:contentPart>
        </mc:Choice>
        <mc:Fallback xmlns="">
          <p:pic>
            <p:nvPicPr>
              <p:cNvPr id="271" name="墨迹 270"/>
            </p:nvPicPr>
            <p:blipFill>
              <a:blip r:embed="rId287"/>
            </p:blipFill>
            <p:spPr>
              <a:xfrm>
                <a:off x="4187825" y="3397250"/>
                <a:ext cx="301625" cy="295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8" p14:bwMode="auto">
            <p14:nvContentPartPr>
              <p14:cNvPr id="272" name="墨迹 271"/>
              <p14:cNvContentPartPr/>
              <p14:nvPr/>
            </p14:nvContentPartPr>
            <p14:xfrm>
              <a:off x="6826250" y="3016250"/>
              <a:ext cx="76200" cy="3175"/>
            </p14:xfrm>
          </p:contentPart>
        </mc:Choice>
        <mc:Fallback xmlns="">
          <p:pic>
            <p:nvPicPr>
              <p:cNvPr id="272" name="墨迹 271"/>
            </p:nvPicPr>
            <p:blipFill>
              <a:blip r:embed="rId289"/>
            </p:blipFill>
            <p:spPr>
              <a:xfrm>
                <a:off x="6826250" y="3016250"/>
                <a:ext cx="76200" cy="3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0" p14:bwMode="auto">
            <p14:nvContentPartPr>
              <p14:cNvPr id="273" name="墨迹 272"/>
              <p14:cNvContentPartPr/>
              <p14:nvPr/>
            </p14:nvContentPartPr>
            <p14:xfrm>
              <a:off x="6835775" y="3089275"/>
              <a:ext cx="92075" cy="9525"/>
            </p14:xfrm>
          </p:contentPart>
        </mc:Choice>
        <mc:Fallback xmlns="">
          <p:pic>
            <p:nvPicPr>
              <p:cNvPr id="273" name="墨迹 272"/>
            </p:nvPicPr>
            <p:blipFill>
              <a:blip r:embed="rId291"/>
            </p:blipFill>
            <p:spPr>
              <a:xfrm>
                <a:off x="6835775" y="3089275"/>
                <a:ext cx="92075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2" p14:bwMode="auto">
            <p14:nvContentPartPr>
              <p14:cNvPr id="274" name="墨迹 273"/>
              <p14:cNvContentPartPr/>
              <p14:nvPr/>
            </p14:nvContentPartPr>
            <p14:xfrm>
              <a:off x="6931025" y="3016250"/>
              <a:ext cx="92075" cy="101600"/>
            </p14:xfrm>
          </p:contentPart>
        </mc:Choice>
        <mc:Fallback xmlns="">
          <p:pic>
            <p:nvPicPr>
              <p:cNvPr id="274" name="墨迹 273"/>
            </p:nvPicPr>
            <p:blipFill>
              <a:blip r:embed="rId293"/>
            </p:blipFill>
            <p:spPr>
              <a:xfrm>
                <a:off x="6931025" y="3016250"/>
                <a:ext cx="92075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4" p14:bwMode="auto">
            <p14:nvContentPartPr>
              <p14:cNvPr id="275" name="墨迹 274"/>
              <p14:cNvContentPartPr/>
              <p14:nvPr/>
            </p14:nvContentPartPr>
            <p14:xfrm>
              <a:off x="6943725" y="2879725"/>
              <a:ext cx="79375" cy="241300"/>
            </p14:xfrm>
          </p:contentPart>
        </mc:Choice>
        <mc:Fallback xmlns="">
          <p:pic>
            <p:nvPicPr>
              <p:cNvPr id="275" name="墨迹 274"/>
            </p:nvPicPr>
            <p:blipFill>
              <a:blip r:embed="rId295"/>
            </p:blipFill>
            <p:spPr>
              <a:xfrm>
                <a:off x="6943725" y="2879725"/>
                <a:ext cx="79375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6" p14:bwMode="auto">
            <p14:nvContentPartPr>
              <p14:cNvPr id="276" name="墨迹 275"/>
              <p14:cNvContentPartPr/>
              <p14:nvPr/>
            </p14:nvContentPartPr>
            <p14:xfrm>
              <a:off x="6892925" y="2832100"/>
              <a:ext cx="168275" cy="349250"/>
            </p14:xfrm>
          </p:contentPart>
        </mc:Choice>
        <mc:Fallback xmlns="">
          <p:pic>
            <p:nvPicPr>
              <p:cNvPr id="276" name="墨迹 275"/>
            </p:nvPicPr>
            <p:blipFill>
              <a:blip r:embed="rId297"/>
            </p:blipFill>
            <p:spPr>
              <a:xfrm>
                <a:off x="6892925" y="2832100"/>
                <a:ext cx="168275" cy="349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8" p14:bwMode="auto">
            <p14:nvContentPartPr>
              <p14:cNvPr id="277" name="墨迹 276"/>
              <p14:cNvContentPartPr/>
              <p14:nvPr/>
            </p14:nvContentPartPr>
            <p14:xfrm>
              <a:off x="6635750" y="2432050"/>
              <a:ext cx="6350" cy="360"/>
            </p14:xfrm>
          </p:contentPart>
        </mc:Choice>
        <mc:Fallback xmlns="">
          <p:pic>
            <p:nvPicPr>
              <p:cNvPr id="277" name="墨迹 276"/>
            </p:nvPicPr>
            <p:blipFill>
              <a:blip r:embed="rId150"/>
            </p:blipFill>
            <p:spPr>
              <a:xfrm>
                <a:off x="6635750" y="24320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9" p14:bwMode="auto">
            <p14:nvContentPartPr>
              <p14:cNvPr id="278" name="墨迹 277"/>
              <p14:cNvContentPartPr/>
              <p14:nvPr/>
            </p14:nvContentPartPr>
            <p14:xfrm>
              <a:off x="6670675" y="2400300"/>
              <a:ext cx="73025" cy="142875"/>
            </p14:xfrm>
          </p:contentPart>
        </mc:Choice>
        <mc:Fallback xmlns="">
          <p:pic>
            <p:nvPicPr>
              <p:cNvPr id="278" name="墨迹 277"/>
            </p:nvPicPr>
            <p:blipFill>
              <a:blip r:embed="rId300"/>
            </p:blipFill>
            <p:spPr>
              <a:xfrm>
                <a:off x="6670675" y="2400300"/>
                <a:ext cx="7302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1" p14:bwMode="auto">
            <p14:nvContentPartPr>
              <p14:cNvPr id="279" name="墨迹 278"/>
              <p14:cNvContentPartPr/>
              <p14:nvPr/>
            </p14:nvContentPartPr>
            <p14:xfrm>
              <a:off x="6756400" y="2447925"/>
              <a:ext cx="50800" cy="3175"/>
            </p14:xfrm>
          </p:contentPart>
        </mc:Choice>
        <mc:Fallback xmlns="">
          <p:pic>
            <p:nvPicPr>
              <p:cNvPr id="279" name="墨迹 278"/>
            </p:nvPicPr>
            <p:blipFill>
              <a:blip r:embed="rId302"/>
            </p:blipFill>
            <p:spPr>
              <a:xfrm>
                <a:off x="6756400" y="2447925"/>
                <a:ext cx="50800" cy="3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3" p14:bwMode="auto">
            <p14:nvContentPartPr>
              <p14:cNvPr id="280" name="墨迹 279"/>
              <p14:cNvContentPartPr/>
              <p14:nvPr/>
            </p14:nvContentPartPr>
            <p14:xfrm>
              <a:off x="6775450" y="2479675"/>
              <a:ext cx="63500" cy="3175"/>
            </p14:xfrm>
          </p:contentPart>
        </mc:Choice>
        <mc:Fallback xmlns="">
          <p:pic>
            <p:nvPicPr>
              <p:cNvPr id="280" name="墨迹 279"/>
            </p:nvPicPr>
            <p:blipFill>
              <a:blip r:embed="rId304"/>
            </p:blipFill>
            <p:spPr>
              <a:xfrm>
                <a:off x="6775450" y="2479675"/>
                <a:ext cx="63500" cy="3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5" p14:bwMode="auto">
            <p14:nvContentPartPr>
              <p14:cNvPr id="281" name="墨迹 280"/>
              <p14:cNvContentPartPr/>
              <p14:nvPr/>
            </p14:nvContentPartPr>
            <p14:xfrm>
              <a:off x="6854825" y="2428875"/>
              <a:ext cx="79375" cy="76200"/>
            </p14:xfrm>
          </p:contentPart>
        </mc:Choice>
        <mc:Fallback xmlns="">
          <p:pic>
            <p:nvPicPr>
              <p:cNvPr id="281" name="墨迹 280"/>
            </p:nvPicPr>
            <p:blipFill>
              <a:blip r:embed="rId306"/>
            </p:blipFill>
            <p:spPr>
              <a:xfrm>
                <a:off x="6854825" y="2428875"/>
                <a:ext cx="79375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7" p14:bwMode="auto">
            <p14:nvContentPartPr>
              <p14:cNvPr id="282" name="墨迹 281"/>
              <p14:cNvContentPartPr/>
              <p14:nvPr/>
            </p14:nvContentPartPr>
            <p14:xfrm>
              <a:off x="6861175" y="2305050"/>
              <a:ext cx="73025" cy="225425"/>
            </p14:xfrm>
          </p:contentPart>
        </mc:Choice>
        <mc:Fallback xmlns="">
          <p:pic>
            <p:nvPicPr>
              <p:cNvPr id="282" name="墨迹 281"/>
            </p:nvPicPr>
            <p:blipFill>
              <a:blip r:embed="rId308"/>
            </p:blipFill>
            <p:spPr>
              <a:xfrm>
                <a:off x="6861175" y="2305050"/>
                <a:ext cx="73025" cy="225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9" p14:bwMode="auto">
            <p14:nvContentPartPr>
              <p14:cNvPr id="283" name="墨迹 282"/>
              <p14:cNvContentPartPr/>
              <p14:nvPr/>
            </p14:nvContentPartPr>
            <p14:xfrm>
              <a:off x="6816725" y="2289175"/>
              <a:ext cx="139700" cy="298450"/>
            </p14:xfrm>
          </p:contentPart>
        </mc:Choice>
        <mc:Fallback xmlns="">
          <p:pic>
            <p:nvPicPr>
              <p:cNvPr id="283" name="墨迹 282"/>
            </p:nvPicPr>
            <p:blipFill>
              <a:blip r:embed="rId310"/>
            </p:blipFill>
            <p:spPr>
              <a:xfrm>
                <a:off x="6816725" y="2289175"/>
                <a:ext cx="139700" cy="298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1" p14:bwMode="auto">
            <p14:nvContentPartPr>
              <p14:cNvPr id="284" name="墨迹 283"/>
              <p14:cNvContentPartPr/>
              <p14:nvPr/>
            </p14:nvContentPartPr>
            <p14:xfrm>
              <a:off x="7604125" y="2270125"/>
              <a:ext cx="107950" cy="174625"/>
            </p14:xfrm>
          </p:contentPart>
        </mc:Choice>
        <mc:Fallback xmlns="">
          <p:pic>
            <p:nvPicPr>
              <p:cNvPr id="284" name="墨迹 283"/>
            </p:nvPicPr>
            <p:blipFill>
              <a:blip r:embed="rId312"/>
            </p:blipFill>
            <p:spPr>
              <a:xfrm>
                <a:off x="7604125" y="2270125"/>
                <a:ext cx="107950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3" p14:bwMode="auto">
            <p14:nvContentPartPr>
              <p14:cNvPr id="285" name="墨迹 284"/>
              <p14:cNvContentPartPr/>
              <p14:nvPr/>
            </p14:nvContentPartPr>
            <p14:xfrm>
              <a:off x="7258050" y="1908175"/>
              <a:ext cx="6350" cy="360"/>
            </p14:xfrm>
          </p:contentPart>
        </mc:Choice>
        <mc:Fallback xmlns="">
          <p:pic>
            <p:nvPicPr>
              <p:cNvPr id="285" name="墨迹 284"/>
            </p:nvPicPr>
            <p:blipFill>
              <a:blip r:embed="rId150"/>
            </p:blipFill>
            <p:spPr>
              <a:xfrm>
                <a:off x="7258050" y="19081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4" p14:bwMode="auto">
            <p14:nvContentPartPr>
              <p14:cNvPr id="286" name="墨迹 285"/>
              <p14:cNvContentPartPr/>
              <p14:nvPr/>
            </p14:nvContentPartPr>
            <p14:xfrm>
              <a:off x="7308850" y="1876425"/>
              <a:ext cx="107950" cy="136525"/>
            </p14:xfrm>
          </p:contentPart>
        </mc:Choice>
        <mc:Fallback xmlns="">
          <p:pic>
            <p:nvPicPr>
              <p:cNvPr id="286" name="墨迹 285"/>
            </p:nvPicPr>
            <p:blipFill>
              <a:blip r:embed="rId315"/>
            </p:blipFill>
            <p:spPr>
              <a:xfrm>
                <a:off x="7308850" y="1876425"/>
                <a:ext cx="107950" cy="136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6" p14:bwMode="auto">
            <p14:nvContentPartPr>
              <p14:cNvPr id="287" name="墨迹 286"/>
              <p14:cNvContentPartPr/>
              <p14:nvPr/>
            </p14:nvContentPartPr>
            <p14:xfrm>
              <a:off x="7273925" y="1927225"/>
              <a:ext cx="6350" cy="360"/>
            </p14:xfrm>
          </p:contentPart>
        </mc:Choice>
        <mc:Fallback xmlns="">
          <p:pic>
            <p:nvPicPr>
              <p:cNvPr id="287" name="墨迹 286"/>
            </p:nvPicPr>
            <p:blipFill>
              <a:blip r:embed="rId150"/>
            </p:blipFill>
            <p:spPr>
              <a:xfrm>
                <a:off x="7273925" y="19272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7" p14:bwMode="auto">
            <p14:nvContentPartPr>
              <p14:cNvPr id="288" name="墨迹 287"/>
              <p14:cNvContentPartPr/>
              <p14:nvPr/>
            </p14:nvContentPartPr>
            <p14:xfrm>
              <a:off x="7454900" y="1901825"/>
              <a:ext cx="50800" cy="360"/>
            </p14:xfrm>
          </p:contentPart>
        </mc:Choice>
        <mc:Fallback xmlns="">
          <p:pic>
            <p:nvPicPr>
              <p:cNvPr id="288" name="墨迹 287"/>
            </p:nvPicPr>
            <p:blipFill>
              <a:blip r:embed="rId318"/>
            </p:blipFill>
            <p:spPr>
              <a:xfrm>
                <a:off x="7454900" y="1901825"/>
                <a:ext cx="508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9" p14:bwMode="auto">
            <p14:nvContentPartPr>
              <p14:cNvPr id="289" name="墨迹 288"/>
              <p14:cNvContentPartPr/>
              <p14:nvPr/>
            </p14:nvContentPartPr>
            <p14:xfrm>
              <a:off x="7458075" y="1955800"/>
              <a:ext cx="60325" cy="9525"/>
            </p14:xfrm>
          </p:contentPart>
        </mc:Choice>
        <mc:Fallback xmlns="">
          <p:pic>
            <p:nvPicPr>
              <p:cNvPr id="289" name="墨迹 288"/>
            </p:nvPicPr>
            <p:blipFill>
              <a:blip r:embed="rId320"/>
            </p:blipFill>
            <p:spPr>
              <a:xfrm>
                <a:off x="7458075" y="1955800"/>
                <a:ext cx="60325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1" p14:bwMode="auto">
            <p14:nvContentPartPr>
              <p14:cNvPr id="290" name="墨迹 289"/>
              <p14:cNvContentPartPr/>
              <p14:nvPr/>
            </p14:nvContentPartPr>
            <p14:xfrm>
              <a:off x="7213600" y="1917700"/>
              <a:ext cx="50800" cy="50800"/>
            </p14:xfrm>
          </p:contentPart>
        </mc:Choice>
        <mc:Fallback xmlns="">
          <p:pic>
            <p:nvPicPr>
              <p:cNvPr id="290" name="墨迹 289"/>
            </p:nvPicPr>
            <p:blipFill>
              <a:blip r:embed="rId322"/>
            </p:blipFill>
            <p:spPr>
              <a:xfrm>
                <a:off x="7213600" y="1917700"/>
                <a:ext cx="5080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3" p14:bwMode="auto">
            <p14:nvContentPartPr>
              <p14:cNvPr id="291" name="墨迹 290"/>
              <p14:cNvContentPartPr/>
              <p14:nvPr/>
            </p14:nvContentPartPr>
            <p14:xfrm>
              <a:off x="7572375" y="1781175"/>
              <a:ext cx="92075" cy="301625"/>
            </p14:xfrm>
          </p:contentPart>
        </mc:Choice>
        <mc:Fallback xmlns="">
          <p:pic>
            <p:nvPicPr>
              <p:cNvPr id="291" name="墨迹 290"/>
            </p:nvPicPr>
            <p:blipFill>
              <a:blip r:embed="rId324"/>
            </p:blipFill>
            <p:spPr>
              <a:xfrm>
                <a:off x="7572375" y="1781175"/>
                <a:ext cx="92075" cy="301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5" p14:bwMode="auto">
            <p14:nvContentPartPr>
              <p14:cNvPr id="292" name="墨迹 291"/>
              <p14:cNvContentPartPr/>
              <p14:nvPr/>
            </p14:nvContentPartPr>
            <p14:xfrm>
              <a:off x="7518400" y="1746250"/>
              <a:ext cx="212725" cy="358775"/>
            </p14:xfrm>
          </p:contentPart>
        </mc:Choice>
        <mc:Fallback xmlns="">
          <p:pic>
            <p:nvPicPr>
              <p:cNvPr id="292" name="墨迹 291"/>
            </p:nvPicPr>
            <p:blipFill>
              <a:blip r:embed="rId326"/>
            </p:blipFill>
            <p:spPr>
              <a:xfrm>
                <a:off x="7518400" y="1746250"/>
                <a:ext cx="212725" cy="358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7" p14:bwMode="auto">
            <p14:nvContentPartPr>
              <p14:cNvPr id="293" name="墨迹 292"/>
              <p14:cNvContentPartPr/>
              <p14:nvPr/>
            </p14:nvContentPartPr>
            <p14:xfrm>
              <a:off x="8816975" y="171450"/>
              <a:ext cx="161925" cy="168275"/>
            </p14:xfrm>
          </p:contentPart>
        </mc:Choice>
        <mc:Fallback xmlns="">
          <p:pic>
            <p:nvPicPr>
              <p:cNvPr id="293" name="墨迹 292"/>
            </p:nvPicPr>
            <p:blipFill>
              <a:blip r:embed="rId328"/>
            </p:blipFill>
            <p:spPr>
              <a:xfrm>
                <a:off x="8816975" y="171450"/>
                <a:ext cx="161925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9" p14:bwMode="auto">
            <p14:nvContentPartPr>
              <p14:cNvPr id="294" name="墨迹 293"/>
              <p14:cNvContentPartPr/>
              <p14:nvPr/>
            </p14:nvContentPartPr>
            <p14:xfrm>
              <a:off x="9042400" y="206375"/>
              <a:ext cx="177800" cy="28575"/>
            </p14:xfrm>
          </p:contentPart>
        </mc:Choice>
        <mc:Fallback xmlns="">
          <p:pic>
            <p:nvPicPr>
              <p:cNvPr id="294" name="墨迹 293"/>
            </p:nvPicPr>
            <p:blipFill>
              <a:blip r:embed="rId330"/>
            </p:blipFill>
            <p:spPr>
              <a:xfrm>
                <a:off x="9042400" y="206375"/>
                <a:ext cx="177800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1" p14:bwMode="auto">
            <p14:nvContentPartPr>
              <p14:cNvPr id="295" name="墨迹 294"/>
              <p14:cNvContentPartPr/>
              <p14:nvPr/>
            </p14:nvContentPartPr>
            <p14:xfrm>
              <a:off x="9134475" y="158750"/>
              <a:ext cx="22225" cy="165100"/>
            </p14:xfrm>
          </p:contentPart>
        </mc:Choice>
        <mc:Fallback xmlns="">
          <p:pic>
            <p:nvPicPr>
              <p:cNvPr id="295" name="墨迹 294"/>
            </p:nvPicPr>
            <p:blipFill>
              <a:blip r:embed="rId332"/>
            </p:blipFill>
            <p:spPr>
              <a:xfrm>
                <a:off x="9134475" y="158750"/>
                <a:ext cx="22225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3" p14:bwMode="auto">
            <p14:nvContentPartPr>
              <p14:cNvPr id="296" name="墨迹 295"/>
              <p14:cNvContentPartPr/>
              <p14:nvPr/>
            </p14:nvContentPartPr>
            <p14:xfrm>
              <a:off x="9251950" y="107950"/>
              <a:ext cx="117475" cy="193675"/>
            </p14:xfrm>
          </p:contentPart>
        </mc:Choice>
        <mc:Fallback xmlns="">
          <p:pic>
            <p:nvPicPr>
              <p:cNvPr id="296" name="墨迹 295"/>
            </p:nvPicPr>
            <p:blipFill>
              <a:blip r:embed="rId334"/>
            </p:blipFill>
            <p:spPr>
              <a:xfrm>
                <a:off x="9251950" y="107950"/>
                <a:ext cx="117475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5" p14:bwMode="auto">
            <p14:nvContentPartPr>
              <p14:cNvPr id="297" name="墨迹 296"/>
              <p14:cNvContentPartPr/>
              <p14:nvPr/>
            </p14:nvContentPartPr>
            <p14:xfrm>
              <a:off x="9442450" y="136525"/>
              <a:ext cx="104775" cy="149225"/>
            </p14:xfrm>
          </p:contentPart>
        </mc:Choice>
        <mc:Fallback xmlns="">
          <p:pic>
            <p:nvPicPr>
              <p:cNvPr id="297" name="墨迹 296"/>
            </p:nvPicPr>
            <p:blipFill>
              <a:blip r:embed="rId336"/>
            </p:blipFill>
            <p:spPr>
              <a:xfrm>
                <a:off x="9442450" y="136525"/>
                <a:ext cx="104775" cy="149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7" p14:bwMode="auto">
            <p14:nvContentPartPr>
              <p14:cNvPr id="298" name="墨迹 297"/>
              <p14:cNvContentPartPr/>
              <p14:nvPr/>
            </p14:nvContentPartPr>
            <p14:xfrm>
              <a:off x="9559925" y="107950"/>
              <a:ext cx="6350" cy="360"/>
            </p14:xfrm>
          </p:contentPart>
        </mc:Choice>
        <mc:Fallback xmlns="">
          <p:pic>
            <p:nvPicPr>
              <p:cNvPr id="298" name="墨迹 297"/>
            </p:nvPicPr>
            <p:blipFill>
              <a:blip r:embed="rId150"/>
            </p:blipFill>
            <p:spPr>
              <a:xfrm>
                <a:off x="9559925" y="1079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8" p14:bwMode="auto">
            <p14:nvContentPartPr>
              <p14:cNvPr id="299" name="墨迹 298"/>
              <p14:cNvContentPartPr/>
              <p14:nvPr/>
            </p14:nvContentPartPr>
            <p14:xfrm>
              <a:off x="9417050" y="190500"/>
              <a:ext cx="203200" cy="19050"/>
            </p14:xfrm>
          </p:contentPart>
        </mc:Choice>
        <mc:Fallback xmlns="">
          <p:pic>
            <p:nvPicPr>
              <p:cNvPr id="299" name="墨迹 298"/>
            </p:nvPicPr>
            <p:blipFill>
              <a:blip r:embed="rId339"/>
            </p:blipFill>
            <p:spPr>
              <a:xfrm>
                <a:off x="9417050" y="190500"/>
                <a:ext cx="20320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0" p14:bwMode="auto">
            <p14:nvContentPartPr>
              <p14:cNvPr id="300" name="墨迹 299"/>
              <p14:cNvContentPartPr/>
              <p14:nvPr/>
            </p14:nvContentPartPr>
            <p14:xfrm>
              <a:off x="9772650" y="117475"/>
              <a:ext cx="6350" cy="360"/>
            </p14:xfrm>
          </p:contentPart>
        </mc:Choice>
        <mc:Fallback xmlns="">
          <p:pic>
            <p:nvPicPr>
              <p:cNvPr id="300" name="墨迹 299"/>
            </p:nvPicPr>
            <p:blipFill>
              <a:blip r:embed="rId150"/>
            </p:blipFill>
            <p:spPr>
              <a:xfrm>
                <a:off x="9772650" y="1174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1" p14:bwMode="auto">
            <p14:nvContentPartPr>
              <p14:cNvPr id="301" name="墨迹 300"/>
              <p14:cNvContentPartPr/>
              <p14:nvPr/>
            </p14:nvContentPartPr>
            <p14:xfrm>
              <a:off x="9645650" y="117475"/>
              <a:ext cx="130175" cy="168275"/>
            </p14:xfrm>
          </p:contentPart>
        </mc:Choice>
        <mc:Fallback xmlns="">
          <p:pic>
            <p:nvPicPr>
              <p:cNvPr id="301" name="墨迹 300"/>
            </p:nvPicPr>
            <p:blipFill>
              <a:blip r:embed="rId342"/>
            </p:blipFill>
            <p:spPr>
              <a:xfrm>
                <a:off x="9645650" y="117475"/>
                <a:ext cx="130175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3" p14:bwMode="auto">
            <p14:nvContentPartPr>
              <p14:cNvPr id="302" name="墨迹 301"/>
              <p14:cNvContentPartPr/>
              <p14:nvPr/>
            </p14:nvContentPartPr>
            <p14:xfrm>
              <a:off x="9575800" y="98425"/>
              <a:ext cx="6350" cy="360"/>
            </p14:xfrm>
          </p:contentPart>
        </mc:Choice>
        <mc:Fallback xmlns="">
          <p:pic>
            <p:nvPicPr>
              <p:cNvPr id="302" name="墨迹 301"/>
            </p:nvPicPr>
            <p:blipFill>
              <a:blip r:embed="rId150"/>
            </p:blipFill>
            <p:spPr>
              <a:xfrm>
                <a:off x="9575800" y="984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4" p14:bwMode="auto">
            <p14:nvContentPartPr>
              <p14:cNvPr id="303" name="墨迹 302"/>
              <p14:cNvContentPartPr/>
              <p14:nvPr/>
            </p14:nvContentPartPr>
            <p14:xfrm>
              <a:off x="9442450" y="98425"/>
              <a:ext cx="136525" cy="228600"/>
            </p14:xfrm>
          </p:contentPart>
        </mc:Choice>
        <mc:Fallback xmlns="">
          <p:pic>
            <p:nvPicPr>
              <p:cNvPr id="303" name="墨迹 302"/>
            </p:nvPicPr>
            <p:blipFill>
              <a:blip r:embed="rId345"/>
            </p:blipFill>
            <p:spPr>
              <a:xfrm>
                <a:off x="9442450" y="98425"/>
                <a:ext cx="136525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6" p14:bwMode="auto">
            <p14:nvContentPartPr>
              <p14:cNvPr id="304" name="墨迹 303"/>
              <p14:cNvContentPartPr/>
              <p14:nvPr/>
            </p14:nvContentPartPr>
            <p14:xfrm>
              <a:off x="8899525" y="377825"/>
              <a:ext cx="1050925" cy="57150"/>
            </p14:xfrm>
          </p:contentPart>
        </mc:Choice>
        <mc:Fallback xmlns="">
          <p:pic>
            <p:nvPicPr>
              <p:cNvPr id="304" name="墨迹 303"/>
            </p:nvPicPr>
            <p:blipFill>
              <a:blip r:embed="rId347"/>
            </p:blipFill>
            <p:spPr>
              <a:xfrm>
                <a:off x="8899525" y="377825"/>
                <a:ext cx="1050925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8" p14:bwMode="auto">
            <p14:nvContentPartPr>
              <p14:cNvPr id="305" name="墨迹 304"/>
              <p14:cNvContentPartPr/>
              <p14:nvPr/>
            </p14:nvContentPartPr>
            <p14:xfrm>
              <a:off x="7185025" y="1568450"/>
              <a:ext cx="927100" cy="234950"/>
            </p14:xfrm>
          </p:contentPart>
        </mc:Choice>
        <mc:Fallback xmlns="">
          <p:pic>
            <p:nvPicPr>
              <p:cNvPr id="305" name="墨迹 304"/>
            </p:nvPicPr>
            <p:blipFill>
              <a:blip r:embed="rId349"/>
            </p:blipFill>
            <p:spPr>
              <a:xfrm>
                <a:off x="7185025" y="1568450"/>
                <a:ext cx="927100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0" p14:bwMode="auto">
            <p14:nvContentPartPr>
              <p14:cNvPr id="306" name="墨迹 305"/>
              <p14:cNvContentPartPr/>
              <p14:nvPr/>
            </p14:nvContentPartPr>
            <p14:xfrm>
              <a:off x="8099425" y="1724025"/>
              <a:ext cx="28575" cy="282575"/>
            </p14:xfrm>
          </p:contentPart>
        </mc:Choice>
        <mc:Fallback xmlns="">
          <p:pic>
            <p:nvPicPr>
              <p:cNvPr id="306" name="墨迹 305"/>
            </p:nvPicPr>
            <p:blipFill>
              <a:blip r:embed="rId351"/>
            </p:blipFill>
            <p:spPr>
              <a:xfrm>
                <a:off x="8099425" y="1724025"/>
                <a:ext cx="28575" cy="282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2" p14:bwMode="auto">
            <p14:nvContentPartPr>
              <p14:cNvPr id="307" name="墨迹 306"/>
              <p14:cNvContentPartPr/>
              <p14:nvPr/>
            </p14:nvContentPartPr>
            <p14:xfrm>
              <a:off x="8140700" y="1743075"/>
              <a:ext cx="298450" cy="269875"/>
            </p14:xfrm>
          </p:contentPart>
        </mc:Choice>
        <mc:Fallback xmlns="">
          <p:pic>
            <p:nvPicPr>
              <p:cNvPr id="307" name="墨迹 306"/>
            </p:nvPicPr>
            <p:blipFill>
              <a:blip r:embed="rId353"/>
            </p:blipFill>
            <p:spPr>
              <a:xfrm>
                <a:off x="8140700" y="1743075"/>
                <a:ext cx="298450" cy="269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4" p14:bwMode="auto">
            <p14:nvContentPartPr>
              <p14:cNvPr id="308" name="墨迹 307"/>
              <p14:cNvContentPartPr/>
              <p14:nvPr/>
            </p14:nvContentPartPr>
            <p14:xfrm>
              <a:off x="8124825" y="1962150"/>
              <a:ext cx="212725" cy="19050"/>
            </p14:xfrm>
          </p:contentPart>
        </mc:Choice>
        <mc:Fallback xmlns="">
          <p:pic>
            <p:nvPicPr>
              <p:cNvPr id="308" name="墨迹 307"/>
            </p:nvPicPr>
            <p:blipFill>
              <a:blip r:embed="rId355"/>
            </p:blipFill>
            <p:spPr>
              <a:xfrm>
                <a:off x="8124825" y="1962150"/>
                <a:ext cx="212725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6" p14:bwMode="auto">
            <p14:nvContentPartPr>
              <p14:cNvPr id="309" name="墨迹 308"/>
              <p14:cNvContentPartPr/>
              <p14:nvPr/>
            </p14:nvContentPartPr>
            <p14:xfrm>
              <a:off x="8131175" y="1768475"/>
              <a:ext cx="76200" cy="193675"/>
            </p14:xfrm>
          </p:contentPart>
        </mc:Choice>
        <mc:Fallback xmlns="">
          <p:pic>
            <p:nvPicPr>
              <p:cNvPr id="309" name="墨迹 308"/>
            </p:nvPicPr>
            <p:blipFill>
              <a:blip r:embed="rId357"/>
            </p:blipFill>
            <p:spPr>
              <a:xfrm>
                <a:off x="8131175" y="1768475"/>
                <a:ext cx="76200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8" p14:bwMode="auto">
            <p14:nvContentPartPr>
              <p14:cNvPr id="310" name="墨迹 309"/>
              <p14:cNvContentPartPr/>
              <p14:nvPr/>
            </p14:nvContentPartPr>
            <p14:xfrm>
              <a:off x="8201025" y="1762125"/>
              <a:ext cx="38100" cy="165100"/>
            </p14:xfrm>
          </p:contentPart>
        </mc:Choice>
        <mc:Fallback xmlns="">
          <p:pic>
            <p:nvPicPr>
              <p:cNvPr id="310" name="墨迹 309"/>
            </p:nvPicPr>
            <p:blipFill>
              <a:blip r:embed="rId359"/>
            </p:blipFill>
            <p:spPr>
              <a:xfrm>
                <a:off x="8201025" y="1762125"/>
                <a:ext cx="3810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0" p14:bwMode="auto">
            <p14:nvContentPartPr>
              <p14:cNvPr id="311" name="墨迹 310"/>
              <p14:cNvContentPartPr/>
              <p14:nvPr/>
            </p14:nvContentPartPr>
            <p14:xfrm>
              <a:off x="8178800" y="1841500"/>
              <a:ext cx="107950" cy="22225"/>
            </p14:xfrm>
          </p:contentPart>
        </mc:Choice>
        <mc:Fallback xmlns="">
          <p:pic>
            <p:nvPicPr>
              <p:cNvPr id="311" name="墨迹 310"/>
            </p:nvPicPr>
            <p:blipFill>
              <a:blip r:embed="rId361"/>
            </p:blipFill>
            <p:spPr>
              <a:xfrm>
                <a:off x="8178800" y="1841500"/>
                <a:ext cx="107950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2" p14:bwMode="auto">
            <p14:nvContentPartPr>
              <p14:cNvPr id="312" name="墨迹 311"/>
              <p14:cNvContentPartPr/>
              <p14:nvPr/>
            </p14:nvContentPartPr>
            <p14:xfrm>
              <a:off x="8296275" y="1831975"/>
              <a:ext cx="28575" cy="82550"/>
            </p14:xfrm>
          </p:contentPart>
        </mc:Choice>
        <mc:Fallback xmlns="">
          <p:pic>
            <p:nvPicPr>
              <p:cNvPr id="312" name="墨迹 311"/>
            </p:nvPicPr>
            <p:blipFill>
              <a:blip r:embed="rId363"/>
            </p:blipFill>
            <p:spPr>
              <a:xfrm>
                <a:off x="8296275" y="1831975"/>
                <a:ext cx="28575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4" p14:bwMode="auto">
            <p14:nvContentPartPr>
              <p14:cNvPr id="313" name="墨迹 312"/>
              <p14:cNvContentPartPr/>
              <p14:nvPr/>
            </p14:nvContentPartPr>
            <p14:xfrm>
              <a:off x="8350250" y="1768475"/>
              <a:ext cx="79375" cy="158750"/>
            </p14:xfrm>
          </p:contentPart>
        </mc:Choice>
        <mc:Fallback xmlns="">
          <p:pic>
            <p:nvPicPr>
              <p:cNvPr id="313" name="墨迹 312"/>
            </p:nvPicPr>
            <p:blipFill>
              <a:blip r:embed="rId365"/>
            </p:blipFill>
            <p:spPr>
              <a:xfrm>
                <a:off x="8350250" y="1768475"/>
                <a:ext cx="79375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6" p14:bwMode="auto">
            <p14:nvContentPartPr>
              <p14:cNvPr id="314" name="墨迹 313"/>
              <p14:cNvContentPartPr/>
              <p14:nvPr/>
            </p14:nvContentPartPr>
            <p14:xfrm>
              <a:off x="8448675" y="1771650"/>
              <a:ext cx="158750" cy="219075"/>
            </p14:xfrm>
          </p:contentPart>
        </mc:Choice>
        <mc:Fallback xmlns="">
          <p:pic>
            <p:nvPicPr>
              <p:cNvPr id="314" name="墨迹 313"/>
            </p:nvPicPr>
            <p:blipFill>
              <a:blip r:embed="rId367"/>
            </p:blipFill>
            <p:spPr>
              <a:xfrm>
                <a:off x="8448675" y="1771650"/>
                <a:ext cx="158750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8" p14:bwMode="auto">
            <p14:nvContentPartPr>
              <p14:cNvPr id="315" name="墨迹 314"/>
              <p14:cNvContentPartPr/>
              <p14:nvPr/>
            </p14:nvContentPartPr>
            <p14:xfrm>
              <a:off x="5273675" y="3136900"/>
              <a:ext cx="31750" cy="111125"/>
            </p14:xfrm>
          </p:contentPart>
        </mc:Choice>
        <mc:Fallback xmlns="">
          <p:pic>
            <p:nvPicPr>
              <p:cNvPr id="315" name="墨迹 314"/>
            </p:nvPicPr>
            <p:blipFill>
              <a:blip r:embed="rId369"/>
            </p:blipFill>
            <p:spPr>
              <a:xfrm>
                <a:off x="5273675" y="3136900"/>
                <a:ext cx="31750" cy="111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0" p14:bwMode="auto">
            <p14:nvContentPartPr>
              <p14:cNvPr id="316" name="墨迹 315"/>
              <p14:cNvContentPartPr/>
              <p14:nvPr/>
            </p14:nvContentPartPr>
            <p14:xfrm>
              <a:off x="7153275" y="3562350"/>
              <a:ext cx="174625" cy="168275"/>
            </p14:xfrm>
          </p:contentPart>
        </mc:Choice>
        <mc:Fallback xmlns="">
          <p:pic>
            <p:nvPicPr>
              <p:cNvPr id="316" name="墨迹 315"/>
            </p:nvPicPr>
            <p:blipFill>
              <a:blip r:embed="rId371"/>
            </p:blipFill>
            <p:spPr>
              <a:xfrm>
                <a:off x="7153275" y="3562350"/>
                <a:ext cx="174625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2" p14:bwMode="auto">
            <p14:nvContentPartPr>
              <p14:cNvPr id="317" name="墨迹 316"/>
              <p14:cNvContentPartPr/>
              <p14:nvPr/>
            </p14:nvContentPartPr>
            <p14:xfrm>
              <a:off x="4530725" y="4705350"/>
              <a:ext cx="6350" cy="320675"/>
            </p14:xfrm>
          </p:contentPart>
        </mc:Choice>
        <mc:Fallback xmlns="">
          <p:pic>
            <p:nvPicPr>
              <p:cNvPr id="317" name="墨迹 316"/>
            </p:nvPicPr>
            <p:blipFill>
              <a:blip r:embed="rId373"/>
            </p:blipFill>
            <p:spPr>
              <a:xfrm>
                <a:off x="4530725" y="4705350"/>
                <a:ext cx="6350" cy="320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4" p14:bwMode="auto">
            <p14:nvContentPartPr>
              <p14:cNvPr id="318" name="墨迹 317"/>
              <p14:cNvContentPartPr/>
              <p14:nvPr/>
            </p14:nvContentPartPr>
            <p14:xfrm>
              <a:off x="4521200" y="4565650"/>
              <a:ext cx="542925" cy="476250"/>
            </p14:xfrm>
          </p:contentPart>
        </mc:Choice>
        <mc:Fallback xmlns="">
          <p:pic>
            <p:nvPicPr>
              <p:cNvPr id="318" name="墨迹 317"/>
            </p:nvPicPr>
            <p:blipFill>
              <a:blip r:embed="rId375"/>
            </p:blipFill>
            <p:spPr>
              <a:xfrm>
                <a:off x="4521200" y="4565650"/>
                <a:ext cx="542925" cy="476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6" p14:bwMode="auto">
            <p14:nvContentPartPr>
              <p14:cNvPr id="319" name="墨迹 318"/>
              <p14:cNvContentPartPr/>
              <p14:nvPr/>
            </p14:nvContentPartPr>
            <p14:xfrm>
              <a:off x="4540250" y="4902200"/>
              <a:ext cx="466725" cy="98425"/>
            </p14:xfrm>
          </p:contentPart>
        </mc:Choice>
        <mc:Fallback xmlns="">
          <p:pic>
            <p:nvPicPr>
              <p:cNvPr id="319" name="墨迹 318"/>
            </p:nvPicPr>
            <p:blipFill>
              <a:blip r:embed="rId377"/>
            </p:blipFill>
            <p:spPr>
              <a:xfrm>
                <a:off x="4540250" y="4902200"/>
                <a:ext cx="466725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8" p14:bwMode="auto">
            <p14:nvContentPartPr>
              <p14:cNvPr id="320" name="墨迹 319"/>
              <p14:cNvContentPartPr/>
              <p14:nvPr/>
            </p14:nvContentPartPr>
            <p14:xfrm>
              <a:off x="4657725" y="4724400"/>
              <a:ext cx="117475" cy="171450"/>
            </p14:xfrm>
          </p:contentPart>
        </mc:Choice>
        <mc:Fallback xmlns="">
          <p:pic>
            <p:nvPicPr>
              <p:cNvPr id="320" name="墨迹 319"/>
            </p:nvPicPr>
            <p:blipFill>
              <a:blip r:embed="rId379"/>
            </p:blipFill>
            <p:spPr>
              <a:xfrm>
                <a:off x="4657725" y="4724400"/>
                <a:ext cx="117475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0" p14:bwMode="auto">
            <p14:nvContentPartPr>
              <p14:cNvPr id="321" name="墨迹 320"/>
              <p14:cNvContentPartPr/>
              <p14:nvPr/>
            </p14:nvContentPartPr>
            <p14:xfrm>
              <a:off x="4670425" y="4635500"/>
              <a:ext cx="139700" cy="47625"/>
            </p14:xfrm>
          </p:contentPart>
        </mc:Choice>
        <mc:Fallback xmlns="">
          <p:pic>
            <p:nvPicPr>
              <p:cNvPr id="321" name="墨迹 320"/>
            </p:nvPicPr>
            <p:blipFill>
              <a:blip r:embed="rId381"/>
            </p:blipFill>
            <p:spPr>
              <a:xfrm>
                <a:off x="4670425" y="4635500"/>
                <a:ext cx="139700" cy="47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2" p14:bwMode="auto">
            <p14:nvContentPartPr>
              <p14:cNvPr id="322" name="墨迹 321"/>
              <p14:cNvContentPartPr/>
              <p14:nvPr/>
            </p14:nvContentPartPr>
            <p14:xfrm>
              <a:off x="4679950" y="4718050"/>
              <a:ext cx="120650" cy="25400"/>
            </p14:xfrm>
          </p:contentPart>
        </mc:Choice>
        <mc:Fallback xmlns="">
          <p:pic>
            <p:nvPicPr>
              <p:cNvPr id="322" name="墨迹 321"/>
            </p:nvPicPr>
            <p:blipFill>
              <a:blip r:embed="rId383"/>
            </p:blipFill>
            <p:spPr>
              <a:xfrm>
                <a:off x="4679950" y="4718050"/>
                <a:ext cx="12065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4" p14:bwMode="auto">
            <p14:nvContentPartPr>
              <p14:cNvPr id="323" name="墨迹 322"/>
              <p14:cNvContentPartPr/>
              <p14:nvPr/>
            </p14:nvContentPartPr>
            <p14:xfrm>
              <a:off x="4864100" y="4727575"/>
              <a:ext cx="12700" cy="142875"/>
            </p14:xfrm>
          </p:contentPart>
        </mc:Choice>
        <mc:Fallback xmlns="">
          <p:pic>
            <p:nvPicPr>
              <p:cNvPr id="323" name="墨迹 322"/>
            </p:nvPicPr>
            <p:blipFill>
              <a:blip r:embed="rId385"/>
            </p:blipFill>
            <p:spPr>
              <a:xfrm>
                <a:off x="4864100" y="4727575"/>
                <a:ext cx="12700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6" p14:bwMode="auto">
            <p14:nvContentPartPr>
              <p14:cNvPr id="324" name="墨迹 323"/>
              <p14:cNvContentPartPr/>
              <p14:nvPr/>
            </p14:nvContentPartPr>
            <p14:xfrm>
              <a:off x="4867275" y="5003800"/>
              <a:ext cx="234950" cy="400050"/>
            </p14:xfrm>
          </p:contentPart>
        </mc:Choice>
        <mc:Fallback xmlns="">
          <p:pic>
            <p:nvPicPr>
              <p:cNvPr id="324" name="墨迹 323"/>
            </p:nvPicPr>
            <p:blipFill>
              <a:blip r:embed="rId387"/>
            </p:blipFill>
            <p:spPr>
              <a:xfrm>
                <a:off x="4867275" y="5003800"/>
                <a:ext cx="234950" cy="400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8" p14:bwMode="auto">
            <p14:nvContentPartPr>
              <p14:cNvPr id="325" name="墨迹 324"/>
              <p14:cNvContentPartPr/>
              <p14:nvPr/>
            </p14:nvContentPartPr>
            <p14:xfrm>
              <a:off x="5197475" y="5359400"/>
              <a:ext cx="38100" cy="339725"/>
            </p14:xfrm>
          </p:contentPart>
        </mc:Choice>
        <mc:Fallback xmlns="">
          <p:pic>
            <p:nvPicPr>
              <p:cNvPr id="325" name="墨迹 324"/>
            </p:nvPicPr>
            <p:blipFill>
              <a:blip r:embed="rId389"/>
            </p:blipFill>
            <p:spPr>
              <a:xfrm>
                <a:off x="5197475" y="5359400"/>
                <a:ext cx="38100" cy="339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0" p14:bwMode="auto">
            <p14:nvContentPartPr>
              <p14:cNvPr id="326" name="墨迹 325"/>
              <p14:cNvContentPartPr/>
              <p14:nvPr/>
            </p14:nvContentPartPr>
            <p14:xfrm>
              <a:off x="5232400" y="5305425"/>
              <a:ext cx="76200" cy="374650"/>
            </p14:xfrm>
          </p:contentPart>
        </mc:Choice>
        <mc:Fallback xmlns="">
          <p:pic>
            <p:nvPicPr>
              <p:cNvPr id="326" name="墨迹 325"/>
            </p:nvPicPr>
            <p:blipFill>
              <a:blip r:embed="rId391"/>
            </p:blipFill>
            <p:spPr>
              <a:xfrm>
                <a:off x="5232400" y="5305425"/>
                <a:ext cx="76200" cy="374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2" p14:bwMode="auto">
            <p14:nvContentPartPr>
              <p14:cNvPr id="327" name="墨迹 326"/>
              <p14:cNvContentPartPr/>
              <p14:nvPr/>
            </p14:nvContentPartPr>
            <p14:xfrm>
              <a:off x="5197475" y="5549900"/>
              <a:ext cx="136525" cy="31750"/>
            </p14:xfrm>
          </p:contentPart>
        </mc:Choice>
        <mc:Fallback xmlns="">
          <p:pic>
            <p:nvPicPr>
              <p:cNvPr id="327" name="墨迹 326"/>
            </p:nvPicPr>
            <p:blipFill>
              <a:blip r:embed="rId393"/>
            </p:blipFill>
            <p:spPr>
              <a:xfrm>
                <a:off x="5197475" y="5549900"/>
                <a:ext cx="136525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4" p14:bwMode="auto">
            <p14:nvContentPartPr>
              <p14:cNvPr id="328" name="墨迹 327"/>
              <p14:cNvContentPartPr/>
              <p14:nvPr/>
            </p14:nvContentPartPr>
            <p14:xfrm>
              <a:off x="5311775" y="5546725"/>
              <a:ext cx="107950" cy="155575"/>
            </p14:xfrm>
          </p:contentPart>
        </mc:Choice>
        <mc:Fallback xmlns="">
          <p:pic>
            <p:nvPicPr>
              <p:cNvPr id="328" name="墨迹 327"/>
            </p:nvPicPr>
            <p:blipFill>
              <a:blip r:embed="rId395"/>
            </p:blipFill>
            <p:spPr>
              <a:xfrm>
                <a:off x="5311775" y="5546725"/>
                <a:ext cx="107950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6" p14:bwMode="auto">
            <p14:nvContentPartPr>
              <p14:cNvPr id="329" name="墨迹 328"/>
              <p14:cNvContentPartPr/>
              <p14:nvPr/>
            </p14:nvContentPartPr>
            <p14:xfrm>
              <a:off x="5416550" y="5451475"/>
              <a:ext cx="165100" cy="279400"/>
            </p14:xfrm>
          </p:contentPart>
        </mc:Choice>
        <mc:Fallback xmlns="">
          <p:pic>
            <p:nvPicPr>
              <p:cNvPr id="329" name="墨迹 328"/>
            </p:nvPicPr>
            <p:blipFill>
              <a:blip r:embed="rId397"/>
            </p:blipFill>
            <p:spPr>
              <a:xfrm>
                <a:off x="5416550" y="5451475"/>
                <a:ext cx="165100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8" p14:bwMode="auto">
            <p14:nvContentPartPr>
              <p14:cNvPr id="330" name="墨迹 329"/>
              <p14:cNvContentPartPr/>
              <p14:nvPr/>
            </p14:nvContentPartPr>
            <p14:xfrm>
              <a:off x="5527675" y="5470525"/>
              <a:ext cx="63500" cy="98425"/>
            </p14:xfrm>
          </p:contentPart>
        </mc:Choice>
        <mc:Fallback xmlns="">
          <p:pic>
            <p:nvPicPr>
              <p:cNvPr id="330" name="墨迹 329"/>
            </p:nvPicPr>
            <p:blipFill>
              <a:blip r:embed="rId399"/>
            </p:blipFill>
            <p:spPr>
              <a:xfrm>
                <a:off x="5527675" y="5470525"/>
                <a:ext cx="63500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0" p14:bwMode="auto">
            <p14:nvContentPartPr>
              <p14:cNvPr id="331" name="墨迹 330"/>
              <p14:cNvContentPartPr/>
              <p14:nvPr/>
            </p14:nvContentPartPr>
            <p14:xfrm>
              <a:off x="5626100" y="5454650"/>
              <a:ext cx="161925" cy="244475"/>
            </p14:xfrm>
          </p:contentPart>
        </mc:Choice>
        <mc:Fallback xmlns="">
          <p:pic>
            <p:nvPicPr>
              <p:cNvPr id="331" name="墨迹 330"/>
            </p:nvPicPr>
            <p:blipFill>
              <a:blip r:embed="rId401"/>
            </p:blipFill>
            <p:spPr>
              <a:xfrm>
                <a:off x="5626100" y="5454650"/>
                <a:ext cx="161925" cy="244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2" p14:bwMode="auto">
            <p14:nvContentPartPr>
              <p14:cNvPr id="332" name="墨迹 331"/>
              <p14:cNvContentPartPr/>
              <p14:nvPr/>
            </p14:nvContentPartPr>
            <p14:xfrm>
              <a:off x="5813425" y="5549900"/>
              <a:ext cx="142875" cy="161925"/>
            </p14:xfrm>
          </p:contentPart>
        </mc:Choice>
        <mc:Fallback xmlns="">
          <p:pic>
            <p:nvPicPr>
              <p:cNvPr id="332" name="墨迹 331"/>
            </p:nvPicPr>
            <p:blipFill>
              <a:blip r:embed="rId403"/>
            </p:blipFill>
            <p:spPr>
              <a:xfrm>
                <a:off x="5813425" y="5549900"/>
                <a:ext cx="142875" cy="161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4" p14:bwMode="auto">
            <p14:nvContentPartPr>
              <p14:cNvPr id="333" name="墨迹 332"/>
              <p14:cNvContentPartPr/>
              <p14:nvPr/>
            </p14:nvContentPartPr>
            <p14:xfrm>
              <a:off x="5842000" y="5483225"/>
              <a:ext cx="66675" cy="98425"/>
            </p14:xfrm>
          </p:contentPart>
        </mc:Choice>
        <mc:Fallback xmlns="">
          <p:pic>
            <p:nvPicPr>
              <p:cNvPr id="333" name="墨迹 332"/>
            </p:nvPicPr>
            <p:blipFill>
              <a:blip r:embed="rId405"/>
            </p:blipFill>
            <p:spPr>
              <a:xfrm>
                <a:off x="5842000" y="5483225"/>
                <a:ext cx="66675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6" p14:bwMode="auto">
            <p14:nvContentPartPr>
              <p14:cNvPr id="334" name="墨迹 333"/>
              <p14:cNvContentPartPr/>
              <p14:nvPr/>
            </p14:nvContentPartPr>
            <p14:xfrm>
              <a:off x="4276725" y="5013325"/>
              <a:ext cx="282575" cy="339725"/>
            </p14:xfrm>
          </p:contentPart>
        </mc:Choice>
        <mc:Fallback xmlns="">
          <p:pic>
            <p:nvPicPr>
              <p:cNvPr id="334" name="墨迹 333"/>
            </p:nvPicPr>
            <p:blipFill>
              <a:blip r:embed="rId407"/>
            </p:blipFill>
            <p:spPr>
              <a:xfrm>
                <a:off x="4276725" y="5013325"/>
                <a:ext cx="282575" cy="339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8" p14:bwMode="auto">
            <p14:nvContentPartPr>
              <p14:cNvPr id="335" name="墨迹 334"/>
              <p14:cNvContentPartPr/>
              <p14:nvPr/>
            </p14:nvContentPartPr>
            <p14:xfrm>
              <a:off x="4022725" y="5346700"/>
              <a:ext cx="206375" cy="238125"/>
            </p14:xfrm>
          </p:contentPart>
        </mc:Choice>
        <mc:Fallback xmlns="">
          <p:pic>
            <p:nvPicPr>
              <p:cNvPr id="335" name="墨迹 334"/>
            </p:nvPicPr>
            <p:blipFill>
              <a:blip r:embed="rId409"/>
            </p:blipFill>
            <p:spPr>
              <a:xfrm>
                <a:off x="4022725" y="5346700"/>
                <a:ext cx="206375" cy="238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0" p14:bwMode="auto">
            <p14:nvContentPartPr>
              <p14:cNvPr id="336" name="墨迹 335"/>
              <p14:cNvContentPartPr/>
              <p14:nvPr/>
            </p14:nvContentPartPr>
            <p14:xfrm>
              <a:off x="4041775" y="5422900"/>
              <a:ext cx="139700" cy="34925"/>
            </p14:xfrm>
          </p:contentPart>
        </mc:Choice>
        <mc:Fallback xmlns="">
          <p:pic>
            <p:nvPicPr>
              <p:cNvPr id="336" name="墨迹 335"/>
            </p:nvPicPr>
            <p:blipFill>
              <a:blip r:embed="rId411"/>
            </p:blipFill>
            <p:spPr>
              <a:xfrm>
                <a:off x="4041775" y="5422900"/>
                <a:ext cx="139700" cy="34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2" p14:bwMode="auto">
            <p14:nvContentPartPr>
              <p14:cNvPr id="337" name="墨迹 336"/>
              <p14:cNvContentPartPr/>
              <p14:nvPr/>
            </p14:nvContentPartPr>
            <p14:xfrm>
              <a:off x="4127500" y="5375275"/>
              <a:ext cx="53975" cy="184150"/>
            </p14:xfrm>
          </p:contentPart>
        </mc:Choice>
        <mc:Fallback xmlns="">
          <p:pic>
            <p:nvPicPr>
              <p:cNvPr id="337" name="墨迹 336"/>
            </p:nvPicPr>
            <p:blipFill>
              <a:blip r:embed="rId413"/>
            </p:blipFill>
            <p:spPr>
              <a:xfrm>
                <a:off x="4127500" y="5375275"/>
                <a:ext cx="53975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4" p14:bwMode="auto">
            <p14:nvContentPartPr>
              <p14:cNvPr id="338" name="墨迹 337"/>
              <p14:cNvContentPartPr/>
              <p14:nvPr/>
            </p14:nvContentPartPr>
            <p14:xfrm>
              <a:off x="4683125" y="4927600"/>
              <a:ext cx="22225" cy="400050"/>
            </p14:xfrm>
          </p:contentPart>
        </mc:Choice>
        <mc:Fallback xmlns="">
          <p:pic>
            <p:nvPicPr>
              <p:cNvPr id="338" name="墨迹 337"/>
            </p:nvPicPr>
            <p:blipFill>
              <a:blip r:embed="rId415"/>
            </p:blipFill>
            <p:spPr>
              <a:xfrm>
                <a:off x="4683125" y="4927600"/>
                <a:ext cx="22225" cy="400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6" p14:bwMode="auto">
            <p14:nvContentPartPr>
              <p14:cNvPr id="339" name="墨迹 338"/>
              <p14:cNvContentPartPr/>
              <p14:nvPr/>
            </p14:nvContentPartPr>
            <p14:xfrm>
              <a:off x="4562475" y="5330825"/>
              <a:ext cx="149225" cy="25400"/>
            </p14:xfrm>
          </p:contentPart>
        </mc:Choice>
        <mc:Fallback xmlns="">
          <p:pic>
            <p:nvPicPr>
              <p:cNvPr id="339" name="墨迹 338"/>
            </p:nvPicPr>
            <p:blipFill>
              <a:blip r:embed="rId417"/>
            </p:blipFill>
            <p:spPr>
              <a:xfrm>
                <a:off x="4562475" y="5330825"/>
                <a:ext cx="149225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8" p14:bwMode="auto">
            <p14:nvContentPartPr>
              <p14:cNvPr id="340" name="墨迹 339"/>
              <p14:cNvContentPartPr/>
              <p14:nvPr/>
            </p14:nvContentPartPr>
            <p14:xfrm>
              <a:off x="4638675" y="5353050"/>
              <a:ext cx="19050" cy="139700"/>
            </p14:xfrm>
          </p:contentPart>
        </mc:Choice>
        <mc:Fallback xmlns="">
          <p:pic>
            <p:nvPicPr>
              <p:cNvPr id="340" name="墨迹 339"/>
            </p:nvPicPr>
            <p:blipFill>
              <a:blip r:embed="rId419"/>
            </p:blipFill>
            <p:spPr>
              <a:xfrm>
                <a:off x="4638675" y="5353050"/>
                <a:ext cx="1905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0" p14:bwMode="auto">
            <p14:nvContentPartPr>
              <p14:cNvPr id="341" name="墨迹 340"/>
              <p14:cNvContentPartPr/>
              <p14:nvPr/>
            </p14:nvContentPartPr>
            <p14:xfrm>
              <a:off x="4727575" y="5438775"/>
              <a:ext cx="28575" cy="69850"/>
            </p14:xfrm>
          </p:contentPart>
        </mc:Choice>
        <mc:Fallback xmlns="">
          <p:pic>
            <p:nvPicPr>
              <p:cNvPr id="341" name="墨迹 340"/>
            </p:nvPicPr>
            <p:blipFill>
              <a:blip r:embed="rId421"/>
            </p:blipFill>
            <p:spPr>
              <a:xfrm>
                <a:off x="4727575" y="5438775"/>
                <a:ext cx="28575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2" p14:bwMode="auto">
            <p14:nvContentPartPr>
              <p14:cNvPr id="342" name="墨迹 341"/>
              <p14:cNvContentPartPr/>
              <p14:nvPr/>
            </p14:nvContentPartPr>
            <p14:xfrm>
              <a:off x="4800600" y="5413375"/>
              <a:ext cx="76200" cy="117475"/>
            </p14:xfrm>
          </p:contentPart>
        </mc:Choice>
        <mc:Fallback xmlns="">
          <p:pic>
            <p:nvPicPr>
              <p:cNvPr id="342" name="墨迹 341"/>
            </p:nvPicPr>
            <p:blipFill>
              <a:blip r:embed="rId423"/>
            </p:blipFill>
            <p:spPr>
              <a:xfrm>
                <a:off x="4800600" y="5413375"/>
                <a:ext cx="76200" cy="117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4" p14:bwMode="auto">
            <p14:nvContentPartPr>
              <p14:cNvPr id="343" name="墨迹 342"/>
              <p14:cNvContentPartPr/>
              <p14:nvPr/>
            </p14:nvContentPartPr>
            <p14:xfrm>
              <a:off x="4737100" y="5448300"/>
              <a:ext cx="19050" cy="69850"/>
            </p14:xfrm>
          </p:contentPart>
        </mc:Choice>
        <mc:Fallback xmlns="">
          <p:pic>
            <p:nvPicPr>
              <p:cNvPr id="343" name="墨迹 342"/>
            </p:nvPicPr>
            <p:blipFill>
              <a:blip r:embed="rId425"/>
            </p:blipFill>
            <p:spPr>
              <a:xfrm>
                <a:off x="4737100" y="5448300"/>
                <a:ext cx="1905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6" p14:bwMode="auto">
            <p14:nvContentPartPr>
              <p14:cNvPr id="344" name="墨迹 343"/>
              <p14:cNvContentPartPr/>
              <p14:nvPr/>
            </p14:nvContentPartPr>
            <p14:xfrm>
              <a:off x="4756150" y="5578475"/>
              <a:ext cx="28575" cy="260350"/>
            </p14:xfrm>
          </p:contentPart>
        </mc:Choice>
        <mc:Fallback xmlns="">
          <p:pic>
            <p:nvPicPr>
              <p:cNvPr id="344" name="墨迹 343"/>
            </p:nvPicPr>
            <p:blipFill>
              <a:blip r:embed="rId427"/>
            </p:blipFill>
            <p:spPr>
              <a:xfrm>
                <a:off x="4756150" y="5578475"/>
                <a:ext cx="28575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8" p14:bwMode="auto">
            <p14:nvContentPartPr>
              <p14:cNvPr id="345" name="墨迹 344"/>
              <p14:cNvContentPartPr/>
              <p14:nvPr/>
            </p14:nvContentPartPr>
            <p14:xfrm>
              <a:off x="4667250" y="5883275"/>
              <a:ext cx="66675" cy="247650"/>
            </p14:xfrm>
          </p:contentPart>
        </mc:Choice>
        <mc:Fallback xmlns="">
          <p:pic>
            <p:nvPicPr>
              <p:cNvPr id="345" name="墨迹 344"/>
            </p:nvPicPr>
            <p:blipFill>
              <a:blip r:embed="rId429"/>
            </p:blipFill>
            <p:spPr>
              <a:xfrm>
                <a:off x="4667250" y="5883275"/>
                <a:ext cx="66675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0" p14:bwMode="auto">
            <p14:nvContentPartPr>
              <p14:cNvPr id="346" name="墨迹 345"/>
              <p14:cNvContentPartPr/>
              <p14:nvPr/>
            </p14:nvContentPartPr>
            <p14:xfrm>
              <a:off x="4581525" y="5819775"/>
              <a:ext cx="212725" cy="419100"/>
            </p14:xfrm>
          </p:contentPart>
        </mc:Choice>
        <mc:Fallback xmlns="">
          <p:pic>
            <p:nvPicPr>
              <p:cNvPr id="346" name="墨迹 345"/>
            </p:nvPicPr>
            <p:blipFill>
              <a:blip r:embed="rId431"/>
            </p:blipFill>
            <p:spPr>
              <a:xfrm>
                <a:off x="4581525" y="5819775"/>
                <a:ext cx="212725" cy="419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2" p14:bwMode="auto">
            <p14:nvContentPartPr>
              <p14:cNvPr id="347" name="墨迹 346"/>
              <p14:cNvContentPartPr/>
              <p14:nvPr/>
            </p14:nvContentPartPr>
            <p14:xfrm>
              <a:off x="4219575" y="4241800"/>
              <a:ext cx="330200" cy="390525"/>
            </p14:xfrm>
          </p:contentPart>
        </mc:Choice>
        <mc:Fallback xmlns="">
          <p:pic>
            <p:nvPicPr>
              <p:cNvPr id="347" name="墨迹 346"/>
            </p:nvPicPr>
            <p:blipFill>
              <a:blip r:embed="rId433"/>
            </p:blipFill>
            <p:spPr>
              <a:xfrm>
                <a:off x="4219575" y="4241800"/>
                <a:ext cx="330200" cy="390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4" p14:bwMode="auto">
            <p14:nvContentPartPr>
              <p14:cNvPr id="348" name="墨迹 347"/>
              <p14:cNvContentPartPr/>
              <p14:nvPr/>
            </p14:nvContentPartPr>
            <p14:xfrm>
              <a:off x="4346575" y="4067175"/>
              <a:ext cx="19050" cy="231775"/>
            </p14:xfrm>
          </p:contentPart>
        </mc:Choice>
        <mc:Fallback xmlns="">
          <p:pic>
            <p:nvPicPr>
              <p:cNvPr id="348" name="墨迹 347"/>
            </p:nvPicPr>
            <p:blipFill>
              <a:blip r:embed="rId435"/>
            </p:blipFill>
            <p:spPr>
              <a:xfrm>
                <a:off x="4346575" y="4067175"/>
                <a:ext cx="19050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6" p14:bwMode="auto">
            <p14:nvContentPartPr>
              <p14:cNvPr id="349" name="墨迹 348"/>
              <p14:cNvContentPartPr/>
              <p14:nvPr/>
            </p14:nvContentPartPr>
            <p14:xfrm>
              <a:off x="4337050" y="4041775"/>
              <a:ext cx="66675" cy="142875"/>
            </p14:xfrm>
          </p:contentPart>
        </mc:Choice>
        <mc:Fallback xmlns="">
          <p:pic>
            <p:nvPicPr>
              <p:cNvPr id="349" name="墨迹 348"/>
            </p:nvPicPr>
            <p:blipFill>
              <a:blip r:embed="rId437"/>
            </p:blipFill>
            <p:spPr>
              <a:xfrm>
                <a:off x="4337050" y="4041775"/>
                <a:ext cx="6667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8" p14:bwMode="auto">
            <p14:nvContentPartPr>
              <p14:cNvPr id="350" name="墨迹 349"/>
              <p14:cNvContentPartPr/>
              <p14:nvPr/>
            </p14:nvContentPartPr>
            <p14:xfrm>
              <a:off x="4394200" y="4159250"/>
              <a:ext cx="171450" cy="152400"/>
            </p14:xfrm>
          </p:contentPart>
        </mc:Choice>
        <mc:Fallback xmlns="">
          <p:pic>
            <p:nvPicPr>
              <p:cNvPr id="350" name="墨迹 349"/>
            </p:nvPicPr>
            <p:blipFill>
              <a:blip r:embed="rId439"/>
            </p:blipFill>
            <p:spPr>
              <a:xfrm>
                <a:off x="4394200" y="4159250"/>
                <a:ext cx="17145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0" p14:bwMode="auto">
            <p14:nvContentPartPr>
              <p14:cNvPr id="351" name="墨迹 350"/>
              <p14:cNvContentPartPr/>
              <p14:nvPr/>
            </p14:nvContentPartPr>
            <p14:xfrm>
              <a:off x="4559300" y="4127500"/>
              <a:ext cx="161925" cy="146050"/>
            </p14:xfrm>
          </p:contentPart>
        </mc:Choice>
        <mc:Fallback xmlns="">
          <p:pic>
            <p:nvPicPr>
              <p:cNvPr id="351" name="墨迹 350"/>
            </p:nvPicPr>
            <p:blipFill>
              <a:blip r:embed="rId441"/>
            </p:blipFill>
            <p:spPr>
              <a:xfrm>
                <a:off x="4559300" y="4127500"/>
                <a:ext cx="161925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2" p14:bwMode="auto">
            <p14:nvContentPartPr>
              <p14:cNvPr id="352" name="墨迹 351"/>
              <p14:cNvContentPartPr/>
              <p14:nvPr/>
            </p14:nvContentPartPr>
            <p14:xfrm>
              <a:off x="4746625" y="4175125"/>
              <a:ext cx="6350" cy="360"/>
            </p14:xfrm>
          </p:contentPart>
        </mc:Choice>
        <mc:Fallback xmlns="">
          <p:pic>
            <p:nvPicPr>
              <p:cNvPr id="352" name="墨迹 351"/>
            </p:nvPicPr>
            <p:blipFill>
              <a:blip r:embed="rId150"/>
            </p:blipFill>
            <p:spPr>
              <a:xfrm>
                <a:off x="4746625" y="41751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3" p14:bwMode="auto">
            <p14:nvContentPartPr>
              <p14:cNvPr id="353" name="墨迹 352"/>
              <p14:cNvContentPartPr/>
              <p14:nvPr/>
            </p14:nvContentPartPr>
            <p14:xfrm>
              <a:off x="4721225" y="4016375"/>
              <a:ext cx="127000" cy="257175"/>
            </p14:xfrm>
          </p:contentPart>
        </mc:Choice>
        <mc:Fallback xmlns="">
          <p:pic>
            <p:nvPicPr>
              <p:cNvPr id="353" name="墨迹 352"/>
            </p:nvPicPr>
            <p:blipFill>
              <a:blip r:embed="rId444"/>
            </p:blipFill>
            <p:spPr>
              <a:xfrm>
                <a:off x="4721225" y="4016375"/>
                <a:ext cx="127000" cy="257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5" p14:bwMode="auto">
            <p14:nvContentPartPr>
              <p14:cNvPr id="354" name="墨迹 353"/>
              <p14:cNvContentPartPr/>
              <p14:nvPr/>
            </p14:nvContentPartPr>
            <p14:xfrm>
              <a:off x="4886325" y="4178300"/>
              <a:ext cx="25400" cy="28575"/>
            </p14:xfrm>
          </p:contentPart>
        </mc:Choice>
        <mc:Fallback xmlns="">
          <p:pic>
            <p:nvPicPr>
              <p:cNvPr id="354" name="墨迹 353"/>
            </p:nvPicPr>
            <p:blipFill>
              <a:blip r:embed="rId446"/>
            </p:blipFill>
            <p:spPr>
              <a:xfrm>
                <a:off x="4886325" y="4178300"/>
                <a:ext cx="25400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7" p14:bwMode="auto">
            <p14:nvContentPartPr>
              <p14:cNvPr id="355" name="墨迹 354"/>
              <p14:cNvContentPartPr/>
              <p14:nvPr/>
            </p14:nvContentPartPr>
            <p14:xfrm>
              <a:off x="5010150" y="4108450"/>
              <a:ext cx="79375" cy="149225"/>
            </p14:xfrm>
          </p:contentPart>
        </mc:Choice>
        <mc:Fallback xmlns="">
          <p:pic>
            <p:nvPicPr>
              <p:cNvPr id="355" name="墨迹 354"/>
            </p:nvPicPr>
            <p:blipFill>
              <a:blip r:embed="rId448"/>
            </p:blipFill>
            <p:spPr>
              <a:xfrm>
                <a:off x="5010150" y="4108450"/>
                <a:ext cx="79375" cy="149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9" p14:bwMode="auto">
            <p14:nvContentPartPr>
              <p14:cNvPr id="356" name="墨迹 355"/>
              <p14:cNvContentPartPr/>
              <p14:nvPr/>
            </p14:nvContentPartPr>
            <p14:xfrm>
              <a:off x="6197600" y="806450"/>
              <a:ext cx="15875" cy="282575"/>
            </p14:xfrm>
          </p:contentPart>
        </mc:Choice>
        <mc:Fallback xmlns="">
          <p:pic>
            <p:nvPicPr>
              <p:cNvPr id="356" name="墨迹 355"/>
            </p:nvPicPr>
            <p:blipFill>
              <a:blip r:embed="rId450"/>
            </p:blipFill>
            <p:spPr>
              <a:xfrm>
                <a:off x="6197600" y="806450"/>
                <a:ext cx="15875" cy="282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1" p14:bwMode="auto">
            <p14:nvContentPartPr>
              <p14:cNvPr id="357" name="墨迹 356"/>
              <p14:cNvContentPartPr/>
              <p14:nvPr/>
            </p14:nvContentPartPr>
            <p14:xfrm>
              <a:off x="6210300" y="981075"/>
              <a:ext cx="133350" cy="76200"/>
            </p14:xfrm>
          </p:contentPart>
        </mc:Choice>
        <mc:Fallback xmlns="">
          <p:pic>
            <p:nvPicPr>
              <p:cNvPr id="357" name="墨迹 356"/>
            </p:nvPicPr>
            <p:blipFill>
              <a:blip r:embed="rId452"/>
            </p:blipFill>
            <p:spPr>
              <a:xfrm>
                <a:off x="6210300" y="981075"/>
                <a:ext cx="13335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3" p14:bwMode="auto">
            <p14:nvContentPartPr>
              <p14:cNvPr id="358" name="墨迹 357"/>
              <p14:cNvContentPartPr/>
              <p14:nvPr/>
            </p14:nvContentPartPr>
            <p14:xfrm>
              <a:off x="6219825" y="838200"/>
              <a:ext cx="104775" cy="53975"/>
            </p14:xfrm>
          </p:contentPart>
        </mc:Choice>
        <mc:Fallback xmlns="">
          <p:pic>
            <p:nvPicPr>
              <p:cNvPr id="358" name="墨迹 357"/>
            </p:nvPicPr>
            <p:blipFill>
              <a:blip r:embed="rId454"/>
            </p:blipFill>
            <p:spPr>
              <a:xfrm>
                <a:off x="6219825" y="838200"/>
                <a:ext cx="104775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5" p14:bwMode="auto">
            <p14:nvContentPartPr>
              <p14:cNvPr id="359" name="墨迹 358"/>
              <p14:cNvContentPartPr/>
              <p14:nvPr/>
            </p14:nvContentPartPr>
            <p14:xfrm>
              <a:off x="6226175" y="942975"/>
              <a:ext cx="101600" cy="6350"/>
            </p14:xfrm>
          </p:contentPart>
        </mc:Choice>
        <mc:Fallback xmlns="">
          <p:pic>
            <p:nvPicPr>
              <p:cNvPr id="359" name="墨迹 358"/>
            </p:nvPicPr>
            <p:blipFill>
              <a:blip r:embed="rId456"/>
            </p:blipFill>
            <p:spPr>
              <a:xfrm>
                <a:off x="6226175" y="942975"/>
                <a:ext cx="10160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7" p14:bwMode="auto">
            <p14:nvContentPartPr>
              <p14:cNvPr id="360" name="墨迹 359"/>
              <p14:cNvContentPartPr/>
              <p14:nvPr/>
            </p14:nvContentPartPr>
            <p14:xfrm>
              <a:off x="6375400" y="977900"/>
              <a:ext cx="28575" cy="73025"/>
            </p14:xfrm>
          </p:contentPart>
        </mc:Choice>
        <mc:Fallback xmlns="">
          <p:pic>
            <p:nvPicPr>
              <p:cNvPr id="360" name="墨迹 359"/>
            </p:nvPicPr>
            <p:blipFill>
              <a:blip r:embed="rId458"/>
            </p:blipFill>
            <p:spPr>
              <a:xfrm>
                <a:off x="6375400" y="977900"/>
                <a:ext cx="28575" cy="73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9" p14:bwMode="auto">
            <p14:nvContentPartPr>
              <p14:cNvPr id="361" name="墨迹 360"/>
              <p14:cNvContentPartPr/>
              <p14:nvPr/>
            </p14:nvContentPartPr>
            <p14:xfrm>
              <a:off x="6470650" y="838200"/>
              <a:ext cx="63500" cy="174625"/>
            </p14:xfrm>
          </p:contentPart>
        </mc:Choice>
        <mc:Fallback xmlns="">
          <p:pic>
            <p:nvPicPr>
              <p:cNvPr id="361" name="墨迹 360"/>
            </p:nvPicPr>
            <p:blipFill>
              <a:blip r:embed="rId460"/>
            </p:blipFill>
            <p:spPr>
              <a:xfrm>
                <a:off x="6470650" y="838200"/>
                <a:ext cx="63500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1" p14:bwMode="auto">
            <p14:nvContentPartPr>
              <p14:cNvPr id="362" name="墨迹 361"/>
              <p14:cNvContentPartPr/>
              <p14:nvPr/>
            </p14:nvContentPartPr>
            <p14:xfrm>
              <a:off x="6562725" y="930275"/>
              <a:ext cx="50800" cy="69850"/>
            </p14:xfrm>
          </p:contentPart>
        </mc:Choice>
        <mc:Fallback xmlns="">
          <p:pic>
            <p:nvPicPr>
              <p:cNvPr id="362" name="墨迹 361"/>
            </p:nvPicPr>
            <p:blipFill>
              <a:blip r:embed="rId462"/>
            </p:blipFill>
            <p:spPr>
              <a:xfrm>
                <a:off x="6562725" y="930275"/>
                <a:ext cx="5080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3" p14:bwMode="auto">
            <p14:nvContentPartPr>
              <p14:cNvPr id="363" name="墨迹 362"/>
              <p14:cNvContentPartPr/>
              <p14:nvPr/>
            </p14:nvContentPartPr>
            <p14:xfrm>
              <a:off x="6629400" y="914400"/>
              <a:ext cx="95250" cy="22225"/>
            </p14:xfrm>
          </p:contentPart>
        </mc:Choice>
        <mc:Fallback xmlns="">
          <p:pic>
            <p:nvPicPr>
              <p:cNvPr id="363" name="墨迹 362"/>
            </p:nvPicPr>
            <p:blipFill>
              <a:blip r:embed="rId464"/>
            </p:blipFill>
            <p:spPr>
              <a:xfrm>
                <a:off x="6629400" y="914400"/>
                <a:ext cx="95250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5" p14:bwMode="auto">
            <p14:nvContentPartPr>
              <p14:cNvPr id="364" name="墨迹 363"/>
              <p14:cNvContentPartPr/>
              <p14:nvPr/>
            </p14:nvContentPartPr>
            <p14:xfrm>
              <a:off x="6610350" y="882650"/>
              <a:ext cx="85725" cy="222250"/>
            </p14:xfrm>
          </p:contentPart>
        </mc:Choice>
        <mc:Fallback xmlns="">
          <p:pic>
            <p:nvPicPr>
              <p:cNvPr id="364" name="墨迹 363"/>
            </p:nvPicPr>
            <p:blipFill>
              <a:blip r:embed="rId466"/>
            </p:blipFill>
            <p:spPr>
              <a:xfrm>
                <a:off x="6610350" y="882650"/>
                <a:ext cx="85725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7" p14:bwMode="auto">
            <p14:nvContentPartPr>
              <p14:cNvPr id="365" name="墨迹 364"/>
              <p14:cNvContentPartPr/>
              <p14:nvPr/>
            </p14:nvContentPartPr>
            <p14:xfrm>
              <a:off x="6772275" y="866775"/>
              <a:ext cx="73025" cy="101600"/>
            </p14:xfrm>
          </p:contentPart>
        </mc:Choice>
        <mc:Fallback xmlns="">
          <p:pic>
            <p:nvPicPr>
              <p:cNvPr id="365" name="墨迹 364"/>
            </p:nvPicPr>
            <p:blipFill>
              <a:blip r:embed="rId468"/>
            </p:blipFill>
            <p:spPr>
              <a:xfrm>
                <a:off x="6772275" y="866775"/>
                <a:ext cx="73025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9" p14:bwMode="auto">
            <p14:nvContentPartPr>
              <p14:cNvPr id="366" name="墨迹 365"/>
              <p14:cNvContentPartPr/>
              <p14:nvPr/>
            </p14:nvContentPartPr>
            <p14:xfrm>
              <a:off x="6750050" y="876300"/>
              <a:ext cx="155575" cy="28575"/>
            </p14:xfrm>
          </p:contentPart>
        </mc:Choice>
        <mc:Fallback xmlns="">
          <p:pic>
            <p:nvPicPr>
              <p:cNvPr id="366" name="墨迹 365"/>
            </p:nvPicPr>
            <p:blipFill>
              <a:blip r:embed="rId470"/>
            </p:blipFill>
            <p:spPr>
              <a:xfrm>
                <a:off x="6750050" y="876300"/>
                <a:ext cx="155575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1" p14:bwMode="auto">
            <p14:nvContentPartPr>
              <p14:cNvPr id="367" name="墨迹 366"/>
              <p14:cNvContentPartPr/>
              <p14:nvPr/>
            </p14:nvContentPartPr>
            <p14:xfrm>
              <a:off x="6972300" y="841375"/>
              <a:ext cx="107950" cy="25400"/>
            </p14:xfrm>
          </p:contentPart>
        </mc:Choice>
        <mc:Fallback xmlns="">
          <p:pic>
            <p:nvPicPr>
              <p:cNvPr id="367" name="墨迹 366"/>
            </p:nvPicPr>
            <p:blipFill>
              <a:blip r:embed="rId472"/>
            </p:blipFill>
            <p:spPr>
              <a:xfrm>
                <a:off x="6972300" y="841375"/>
                <a:ext cx="10795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3" p14:bwMode="auto">
            <p14:nvContentPartPr>
              <p14:cNvPr id="368" name="墨迹 367"/>
              <p14:cNvContentPartPr/>
              <p14:nvPr/>
            </p14:nvContentPartPr>
            <p14:xfrm>
              <a:off x="6978650" y="908050"/>
              <a:ext cx="120650" cy="9525"/>
            </p14:xfrm>
          </p:contentPart>
        </mc:Choice>
        <mc:Fallback xmlns="">
          <p:pic>
            <p:nvPicPr>
              <p:cNvPr id="368" name="墨迹 367"/>
            </p:nvPicPr>
            <p:blipFill>
              <a:blip r:embed="rId474"/>
            </p:blipFill>
            <p:spPr>
              <a:xfrm>
                <a:off x="6978650" y="908050"/>
                <a:ext cx="120650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5" p14:bwMode="auto">
            <p14:nvContentPartPr>
              <p14:cNvPr id="369" name="墨迹 368"/>
              <p14:cNvContentPartPr/>
              <p14:nvPr/>
            </p14:nvContentPartPr>
            <p14:xfrm>
              <a:off x="7121525" y="708025"/>
              <a:ext cx="161925" cy="19050"/>
            </p14:xfrm>
          </p:contentPart>
        </mc:Choice>
        <mc:Fallback xmlns="">
          <p:pic>
            <p:nvPicPr>
              <p:cNvPr id="369" name="墨迹 368"/>
            </p:nvPicPr>
            <p:blipFill>
              <a:blip r:embed="rId476"/>
            </p:blipFill>
            <p:spPr>
              <a:xfrm>
                <a:off x="7121525" y="708025"/>
                <a:ext cx="161925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7" p14:bwMode="auto">
            <p14:nvContentPartPr>
              <p14:cNvPr id="370" name="墨迹 369"/>
              <p14:cNvContentPartPr/>
              <p14:nvPr/>
            </p14:nvContentPartPr>
            <p14:xfrm>
              <a:off x="7185025" y="755650"/>
              <a:ext cx="25400" cy="206375"/>
            </p14:xfrm>
          </p:contentPart>
        </mc:Choice>
        <mc:Fallback xmlns="">
          <p:pic>
            <p:nvPicPr>
              <p:cNvPr id="370" name="墨迹 369"/>
            </p:nvPicPr>
            <p:blipFill>
              <a:blip r:embed="rId478"/>
            </p:blipFill>
            <p:spPr>
              <a:xfrm>
                <a:off x="7185025" y="755650"/>
                <a:ext cx="25400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9" p14:bwMode="auto">
            <p14:nvContentPartPr>
              <p14:cNvPr id="371" name="墨迹 370"/>
              <p14:cNvContentPartPr/>
              <p14:nvPr/>
            </p14:nvContentPartPr>
            <p14:xfrm>
              <a:off x="7289800" y="841375"/>
              <a:ext cx="22225" cy="44450"/>
            </p14:xfrm>
          </p:contentPart>
        </mc:Choice>
        <mc:Fallback xmlns="">
          <p:pic>
            <p:nvPicPr>
              <p:cNvPr id="371" name="墨迹 370"/>
            </p:nvPicPr>
            <p:blipFill>
              <a:blip r:embed="rId480"/>
            </p:blipFill>
            <p:spPr>
              <a:xfrm>
                <a:off x="7289800" y="841375"/>
                <a:ext cx="22225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1" p14:bwMode="auto">
            <p14:nvContentPartPr>
              <p14:cNvPr id="372" name="墨迹 371"/>
              <p14:cNvContentPartPr/>
              <p14:nvPr/>
            </p14:nvContentPartPr>
            <p14:xfrm>
              <a:off x="7346950" y="809625"/>
              <a:ext cx="92075" cy="101600"/>
            </p14:xfrm>
          </p:contentPart>
        </mc:Choice>
        <mc:Fallback xmlns="">
          <p:pic>
            <p:nvPicPr>
              <p:cNvPr id="372" name="墨迹 371"/>
            </p:nvPicPr>
            <p:blipFill>
              <a:blip r:embed="rId482"/>
            </p:blipFill>
            <p:spPr>
              <a:xfrm>
                <a:off x="7346950" y="809625"/>
                <a:ext cx="92075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3" p14:bwMode="auto">
            <p14:nvContentPartPr>
              <p14:cNvPr id="373" name="墨迹 372"/>
              <p14:cNvContentPartPr/>
              <p14:nvPr/>
            </p14:nvContentPartPr>
            <p14:xfrm>
              <a:off x="7512050" y="755650"/>
              <a:ext cx="85725" cy="3175"/>
            </p14:xfrm>
          </p:contentPart>
        </mc:Choice>
        <mc:Fallback xmlns="">
          <p:pic>
            <p:nvPicPr>
              <p:cNvPr id="373" name="墨迹 372"/>
            </p:nvPicPr>
            <p:blipFill>
              <a:blip r:embed="rId484"/>
            </p:blipFill>
            <p:spPr>
              <a:xfrm>
                <a:off x="7512050" y="755650"/>
                <a:ext cx="85725" cy="3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5" p14:bwMode="auto">
            <p14:nvContentPartPr>
              <p14:cNvPr id="374" name="墨迹 373"/>
              <p14:cNvContentPartPr/>
              <p14:nvPr/>
            </p14:nvContentPartPr>
            <p14:xfrm>
              <a:off x="7508875" y="803275"/>
              <a:ext cx="107950" cy="12700"/>
            </p14:xfrm>
          </p:contentPart>
        </mc:Choice>
        <mc:Fallback xmlns="">
          <p:pic>
            <p:nvPicPr>
              <p:cNvPr id="374" name="墨迹 373"/>
            </p:nvPicPr>
            <p:blipFill>
              <a:blip r:embed="rId486"/>
            </p:blipFill>
            <p:spPr>
              <a:xfrm>
                <a:off x="7508875" y="803275"/>
                <a:ext cx="1079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7" p14:bwMode="auto">
            <p14:nvContentPartPr>
              <p14:cNvPr id="375" name="墨迹 374"/>
              <p14:cNvContentPartPr/>
              <p14:nvPr/>
            </p14:nvContentPartPr>
            <p14:xfrm>
              <a:off x="7613650" y="635000"/>
              <a:ext cx="222250" cy="269875"/>
            </p14:xfrm>
          </p:contentPart>
        </mc:Choice>
        <mc:Fallback xmlns="">
          <p:pic>
            <p:nvPicPr>
              <p:cNvPr id="375" name="墨迹 374"/>
            </p:nvPicPr>
            <p:blipFill>
              <a:blip r:embed="rId488"/>
            </p:blipFill>
            <p:spPr>
              <a:xfrm>
                <a:off x="7613650" y="635000"/>
                <a:ext cx="222250" cy="269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9" p14:bwMode="auto">
            <p14:nvContentPartPr>
              <p14:cNvPr id="376" name="墨迹 375"/>
              <p14:cNvContentPartPr/>
              <p14:nvPr/>
            </p14:nvContentPartPr>
            <p14:xfrm>
              <a:off x="5022850" y="3933825"/>
              <a:ext cx="76200" cy="314325"/>
            </p14:xfrm>
          </p:contentPart>
        </mc:Choice>
        <mc:Fallback xmlns="">
          <p:pic>
            <p:nvPicPr>
              <p:cNvPr id="376" name="墨迹 375"/>
            </p:nvPicPr>
            <p:blipFill>
              <a:blip r:embed="rId490"/>
            </p:blipFill>
            <p:spPr>
              <a:xfrm>
                <a:off x="5022850" y="3933825"/>
                <a:ext cx="76200" cy="314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1" p14:bwMode="auto">
            <p14:nvContentPartPr>
              <p14:cNvPr id="377" name="墨迹 376"/>
              <p14:cNvContentPartPr/>
              <p14:nvPr/>
            </p14:nvContentPartPr>
            <p14:xfrm>
              <a:off x="5089525" y="4057650"/>
              <a:ext cx="117475" cy="177800"/>
            </p14:xfrm>
          </p:contentPart>
        </mc:Choice>
        <mc:Fallback xmlns="">
          <p:pic>
            <p:nvPicPr>
              <p:cNvPr id="377" name="墨迹 376"/>
            </p:nvPicPr>
            <p:blipFill>
              <a:blip r:embed="rId492"/>
            </p:blipFill>
            <p:spPr>
              <a:xfrm>
                <a:off x="5089525" y="4057650"/>
                <a:ext cx="117475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3" p14:bwMode="auto">
            <p14:nvContentPartPr>
              <p14:cNvPr id="378" name="墨迹 377"/>
              <p14:cNvContentPartPr/>
              <p14:nvPr/>
            </p14:nvContentPartPr>
            <p14:xfrm>
              <a:off x="5191125" y="4105275"/>
              <a:ext cx="82550" cy="31750"/>
            </p14:xfrm>
          </p:contentPart>
        </mc:Choice>
        <mc:Fallback xmlns="">
          <p:pic>
            <p:nvPicPr>
              <p:cNvPr id="378" name="墨迹 377"/>
            </p:nvPicPr>
            <p:blipFill>
              <a:blip r:embed="rId494"/>
            </p:blipFill>
            <p:spPr>
              <a:xfrm>
                <a:off x="5191125" y="4105275"/>
                <a:ext cx="8255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5" p14:bwMode="auto">
            <p14:nvContentPartPr>
              <p14:cNvPr id="379" name="墨迹 378"/>
              <p14:cNvContentPartPr/>
              <p14:nvPr/>
            </p14:nvContentPartPr>
            <p14:xfrm>
              <a:off x="5222875" y="3997325"/>
              <a:ext cx="38100" cy="327025"/>
            </p14:xfrm>
          </p:contentPart>
        </mc:Choice>
        <mc:Fallback xmlns="">
          <p:pic>
            <p:nvPicPr>
              <p:cNvPr id="379" name="墨迹 378"/>
            </p:nvPicPr>
            <p:blipFill>
              <a:blip r:embed="rId496"/>
            </p:blipFill>
            <p:spPr>
              <a:xfrm>
                <a:off x="5222875" y="3997325"/>
                <a:ext cx="38100" cy="327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7" p14:bwMode="auto">
            <p14:nvContentPartPr>
              <p14:cNvPr id="380" name="墨迹 379"/>
              <p14:cNvContentPartPr/>
              <p14:nvPr/>
            </p14:nvContentPartPr>
            <p14:xfrm>
              <a:off x="5264150" y="3990975"/>
              <a:ext cx="139700" cy="200025"/>
            </p14:xfrm>
          </p:contentPart>
        </mc:Choice>
        <mc:Fallback xmlns="">
          <p:pic>
            <p:nvPicPr>
              <p:cNvPr id="380" name="墨迹 379"/>
            </p:nvPicPr>
            <p:blipFill>
              <a:blip r:embed="rId498"/>
            </p:blipFill>
            <p:spPr>
              <a:xfrm>
                <a:off x="5264150" y="3990975"/>
                <a:ext cx="139700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9" p14:bwMode="auto">
            <p14:nvContentPartPr>
              <p14:cNvPr id="381" name="墨迹 380"/>
              <p14:cNvContentPartPr/>
              <p14:nvPr/>
            </p14:nvContentPartPr>
            <p14:xfrm>
              <a:off x="3987800" y="3968750"/>
              <a:ext cx="25400" cy="88900"/>
            </p14:xfrm>
          </p:contentPart>
        </mc:Choice>
        <mc:Fallback xmlns="">
          <p:pic>
            <p:nvPicPr>
              <p:cNvPr id="381" name="墨迹 380"/>
            </p:nvPicPr>
            <p:blipFill>
              <a:blip r:embed="rId500"/>
            </p:blipFill>
            <p:spPr>
              <a:xfrm>
                <a:off x="3987800" y="3968750"/>
                <a:ext cx="2540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1" p14:bwMode="auto">
            <p14:nvContentPartPr>
              <p14:cNvPr id="382" name="墨迹 381"/>
              <p14:cNvContentPartPr/>
              <p14:nvPr/>
            </p14:nvContentPartPr>
            <p14:xfrm>
              <a:off x="3984625" y="3848100"/>
              <a:ext cx="47625" cy="69850"/>
            </p14:xfrm>
          </p:contentPart>
        </mc:Choice>
        <mc:Fallback xmlns="">
          <p:pic>
            <p:nvPicPr>
              <p:cNvPr id="382" name="墨迹 381"/>
            </p:nvPicPr>
            <p:blipFill>
              <a:blip r:embed="rId502"/>
            </p:blipFill>
            <p:spPr>
              <a:xfrm>
                <a:off x="3984625" y="3848100"/>
                <a:ext cx="47625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3" p14:bwMode="auto">
            <p14:nvContentPartPr>
              <p14:cNvPr id="383" name="墨迹 382"/>
              <p14:cNvContentPartPr/>
              <p14:nvPr/>
            </p14:nvContentPartPr>
            <p14:xfrm>
              <a:off x="4029075" y="3924300"/>
              <a:ext cx="107950" cy="12700"/>
            </p14:xfrm>
          </p:contentPart>
        </mc:Choice>
        <mc:Fallback xmlns="">
          <p:pic>
            <p:nvPicPr>
              <p:cNvPr id="383" name="墨迹 382"/>
            </p:nvPicPr>
            <p:blipFill>
              <a:blip r:embed="rId504"/>
            </p:blipFill>
            <p:spPr>
              <a:xfrm>
                <a:off x="4029075" y="3924300"/>
                <a:ext cx="1079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5" p14:bwMode="auto">
            <p14:nvContentPartPr>
              <p14:cNvPr id="384" name="墨迹 383"/>
              <p14:cNvContentPartPr/>
              <p14:nvPr/>
            </p14:nvContentPartPr>
            <p14:xfrm>
              <a:off x="4073525" y="3829050"/>
              <a:ext cx="22225" cy="263525"/>
            </p14:xfrm>
          </p:contentPart>
        </mc:Choice>
        <mc:Fallback xmlns="">
          <p:pic>
            <p:nvPicPr>
              <p:cNvPr id="384" name="墨迹 383"/>
            </p:nvPicPr>
            <p:blipFill>
              <a:blip r:embed="rId506"/>
            </p:blipFill>
            <p:spPr>
              <a:xfrm>
                <a:off x="4073525" y="3829050"/>
                <a:ext cx="22225" cy="263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7" p14:bwMode="auto">
            <p14:nvContentPartPr>
              <p14:cNvPr id="385" name="墨迹 384"/>
              <p14:cNvContentPartPr/>
              <p14:nvPr/>
            </p14:nvContentPartPr>
            <p14:xfrm>
              <a:off x="4219575" y="3806825"/>
              <a:ext cx="15875" cy="206375"/>
            </p14:xfrm>
          </p:contentPart>
        </mc:Choice>
        <mc:Fallback xmlns="">
          <p:pic>
            <p:nvPicPr>
              <p:cNvPr id="385" name="墨迹 384"/>
            </p:nvPicPr>
            <p:blipFill>
              <a:blip r:embed="rId508"/>
            </p:blipFill>
            <p:spPr>
              <a:xfrm>
                <a:off x="4219575" y="3806825"/>
                <a:ext cx="15875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9" p14:bwMode="auto">
            <p14:nvContentPartPr>
              <p14:cNvPr id="386" name="墨迹 385"/>
              <p14:cNvContentPartPr/>
              <p14:nvPr/>
            </p14:nvContentPartPr>
            <p14:xfrm>
              <a:off x="4206875" y="3806825"/>
              <a:ext cx="76200" cy="104775"/>
            </p14:xfrm>
          </p:contentPart>
        </mc:Choice>
        <mc:Fallback xmlns="">
          <p:pic>
            <p:nvPicPr>
              <p:cNvPr id="386" name="墨迹 385"/>
            </p:nvPicPr>
            <p:blipFill>
              <a:blip r:embed="rId510"/>
            </p:blipFill>
            <p:spPr>
              <a:xfrm>
                <a:off x="4206875" y="3806825"/>
                <a:ext cx="76200" cy="104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1" p14:bwMode="auto">
            <p14:nvContentPartPr>
              <p14:cNvPr id="387" name="墨迹 386"/>
              <p14:cNvContentPartPr/>
              <p14:nvPr/>
            </p14:nvContentPartPr>
            <p14:xfrm>
              <a:off x="4295775" y="3810000"/>
              <a:ext cx="171450" cy="136525"/>
            </p14:xfrm>
          </p:contentPart>
        </mc:Choice>
        <mc:Fallback xmlns="">
          <p:pic>
            <p:nvPicPr>
              <p:cNvPr id="387" name="墨迹 386"/>
            </p:nvPicPr>
            <p:blipFill>
              <a:blip r:embed="rId512"/>
            </p:blipFill>
            <p:spPr>
              <a:xfrm>
                <a:off x="4295775" y="3810000"/>
                <a:ext cx="171450" cy="136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3" p14:bwMode="auto">
            <p14:nvContentPartPr>
              <p14:cNvPr id="388" name="墨迹 387"/>
              <p14:cNvContentPartPr/>
              <p14:nvPr/>
            </p14:nvContentPartPr>
            <p14:xfrm>
              <a:off x="4483100" y="3794125"/>
              <a:ext cx="149225" cy="117475"/>
            </p14:xfrm>
          </p:contentPart>
        </mc:Choice>
        <mc:Fallback xmlns="">
          <p:pic>
            <p:nvPicPr>
              <p:cNvPr id="388" name="墨迹 387"/>
            </p:nvPicPr>
            <p:blipFill>
              <a:blip r:embed="rId514"/>
            </p:blipFill>
            <p:spPr>
              <a:xfrm>
                <a:off x="4483100" y="3794125"/>
                <a:ext cx="149225" cy="117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5" p14:bwMode="auto">
            <p14:nvContentPartPr>
              <p14:cNvPr id="389" name="墨迹 388"/>
              <p14:cNvContentPartPr/>
              <p14:nvPr/>
            </p14:nvContentPartPr>
            <p14:xfrm>
              <a:off x="4578350" y="3695700"/>
              <a:ext cx="114300" cy="171450"/>
            </p14:xfrm>
          </p:contentPart>
        </mc:Choice>
        <mc:Fallback xmlns="">
          <p:pic>
            <p:nvPicPr>
              <p:cNvPr id="389" name="墨迹 388"/>
            </p:nvPicPr>
            <p:blipFill>
              <a:blip r:embed="rId516"/>
            </p:blipFill>
            <p:spPr>
              <a:xfrm>
                <a:off x="4578350" y="3695700"/>
                <a:ext cx="11430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7" p14:bwMode="auto">
            <p14:nvContentPartPr>
              <p14:cNvPr id="390" name="墨迹 389"/>
              <p14:cNvContentPartPr/>
              <p14:nvPr/>
            </p14:nvContentPartPr>
            <p14:xfrm>
              <a:off x="4819650" y="3736975"/>
              <a:ext cx="25400" cy="114300"/>
            </p14:xfrm>
          </p:contentPart>
        </mc:Choice>
        <mc:Fallback xmlns="">
          <p:pic>
            <p:nvPicPr>
              <p:cNvPr id="390" name="墨迹 389"/>
            </p:nvPicPr>
            <p:blipFill>
              <a:blip r:embed="rId518"/>
            </p:blipFill>
            <p:spPr>
              <a:xfrm>
                <a:off x="4819650" y="3736975"/>
                <a:ext cx="2540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9" p14:bwMode="auto">
            <p14:nvContentPartPr>
              <p14:cNvPr id="391" name="墨迹 390"/>
              <p14:cNvContentPartPr/>
              <p14:nvPr/>
            </p14:nvContentPartPr>
            <p14:xfrm>
              <a:off x="4813300" y="3676650"/>
              <a:ext cx="114300" cy="168275"/>
            </p14:xfrm>
          </p:contentPart>
        </mc:Choice>
        <mc:Fallback xmlns="">
          <p:pic>
            <p:nvPicPr>
              <p:cNvPr id="391" name="墨迹 390"/>
            </p:nvPicPr>
            <p:blipFill>
              <a:blip r:embed="rId520"/>
            </p:blipFill>
            <p:spPr>
              <a:xfrm>
                <a:off x="4813300" y="3676650"/>
                <a:ext cx="114300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1" p14:bwMode="auto">
            <p14:nvContentPartPr>
              <p14:cNvPr id="392" name="墨迹 391"/>
              <p14:cNvContentPartPr/>
              <p14:nvPr/>
            </p14:nvContentPartPr>
            <p14:xfrm>
              <a:off x="5057775" y="3632200"/>
              <a:ext cx="69850" cy="187325"/>
            </p14:xfrm>
          </p:contentPart>
        </mc:Choice>
        <mc:Fallback xmlns="">
          <p:pic>
            <p:nvPicPr>
              <p:cNvPr id="392" name="墨迹 391"/>
            </p:nvPicPr>
            <p:blipFill>
              <a:blip r:embed="rId522"/>
            </p:blipFill>
            <p:spPr>
              <a:xfrm>
                <a:off x="5057775" y="3632200"/>
                <a:ext cx="69850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3" p14:bwMode="auto">
            <p14:nvContentPartPr>
              <p14:cNvPr id="393" name="墨迹 392"/>
              <p14:cNvContentPartPr/>
              <p14:nvPr/>
            </p14:nvContentPartPr>
            <p14:xfrm>
              <a:off x="5045075" y="3587750"/>
              <a:ext cx="85725" cy="44450"/>
            </p14:xfrm>
          </p:contentPart>
        </mc:Choice>
        <mc:Fallback xmlns="">
          <p:pic>
            <p:nvPicPr>
              <p:cNvPr id="393" name="墨迹 392"/>
            </p:nvPicPr>
            <p:blipFill>
              <a:blip r:embed="rId524"/>
            </p:blipFill>
            <p:spPr>
              <a:xfrm>
                <a:off x="5045075" y="3587750"/>
                <a:ext cx="85725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5" p14:bwMode="auto">
            <p14:nvContentPartPr>
              <p14:cNvPr id="394" name="墨迹 393"/>
              <p14:cNvContentPartPr/>
              <p14:nvPr/>
            </p14:nvContentPartPr>
            <p14:xfrm>
              <a:off x="5048250" y="3689350"/>
              <a:ext cx="111125" cy="31750"/>
            </p14:xfrm>
          </p:contentPart>
        </mc:Choice>
        <mc:Fallback xmlns="">
          <p:pic>
            <p:nvPicPr>
              <p:cNvPr id="394" name="墨迹 393"/>
            </p:nvPicPr>
            <p:blipFill>
              <a:blip r:embed="rId526"/>
            </p:blipFill>
            <p:spPr>
              <a:xfrm>
                <a:off x="5048250" y="3689350"/>
                <a:ext cx="111125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7" p14:bwMode="auto">
            <p14:nvContentPartPr>
              <p14:cNvPr id="395" name="墨迹 394"/>
              <p14:cNvContentPartPr/>
              <p14:nvPr/>
            </p14:nvContentPartPr>
            <p14:xfrm>
              <a:off x="4238625" y="3844925"/>
              <a:ext cx="914400" cy="174625"/>
            </p14:xfrm>
          </p:contentPart>
        </mc:Choice>
        <mc:Fallback xmlns="">
          <p:pic>
            <p:nvPicPr>
              <p:cNvPr id="395" name="墨迹 394"/>
            </p:nvPicPr>
            <p:blipFill>
              <a:blip r:embed="rId528"/>
            </p:blipFill>
            <p:spPr>
              <a:xfrm>
                <a:off x="4238625" y="3844925"/>
                <a:ext cx="914400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9" p14:bwMode="auto">
            <p14:nvContentPartPr>
              <p14:cNvPr id="396" name="墨迹 395"/>
              <p14:cNvContentPartPr/>
              <p14:nvPr/>
            </p14:nvContentPartPr>
            <p14:xfrm>
              <a:off x="5483225" y="4006850"/>
              <a:ext cx="111125" cy="22225"/>
            </p14:xfrm>
          </p:contentPart>
        </mc:Choice>
        <mc:Fallback xmlns="">
          <p:pic>
            <p:nvPicPr>
              <p:cNvPr id="396" name="墨迹 395"/>
            </p:nvPicPr>
            <p:blipFill>
              <a:blip r:embed="rId530"/>
            </p:blipFill>
            <p:spPr>
              <a:xfrm>
                <a:off x="5483225" y="4006850"/>
                <a:ext cx="111125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1" p14:bwMode="auto">
            <p14:nvContentPartPr>
              <p14:cNvPr id="397" name="墨迹 396"/>
              <p14:cNvContentPartPr/>
              <p14:nvPr/>
            </p14:nvContentPartPr>
            <p14:xfrm>
              <a:off x="5537200" y="4067175"/>
              <a:ext cx="73025" cy="6350"/>
            </p14:xfrm>
          </p:contentPart>
        </mc:Choice>
        <mc:Fallback xmlns="">
          <p:pic>
            <p:nvPicPr>
              <p:cNvPr id="397" name="墨迹 396"/>
            </p:nvPicPr>
            <p:blipFill>
              <a:blip r:embed="rId532"/>
            </p:blipFill>
            <p:spPr>
              <a:xfrm>
                <a:off x="5537200" y="4067175"/>
                <a:ext cx="73025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3" p14:bwMode="auto">
            <p14:nvContentPartPr>
              <p14:cNvPr id="398" name="墨迹 397"/>
              <p14:cNvContentPartPr/>
              <p14:nvPr/>
            </p14:nvContentPartPr>
            <p14:xfrm>
              <a:off x="5721350" y="3984625"/>
              <a:ext cx="149225" cy="117475"/>
            </p14:xfrm>
          </p:contentPart>
        </mc:Choice>
        <mc:Fallback xmlns="">
          <p:pic>
            <p:nvPicPr>
              <p:cNvPr id="398" name="墨迹 397"/>
            </p:nvPicPr>
            <p:blipFill>
              <a:blip r:embed="rId534"/>
            </p:blipFill>
            <p:spPr>
              <a:xfrm>
                <a:off x="5721350" y="3984625"/>
                <a:ext cx="149225" cy="117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5" p14:bwMode="auto">
            <p14:nvContentPartPr>
              <p14:cNvPr id="399" name="墨迹 398"/>
              <p14:cNvContentPartPr/>
              <p14:nvPr/>
            </p14:nvContentPartPr>
            <p14:xfrm>
              <a:off x="5651500" y="3867150"/>
              <a:ext cx="288925" cy="327025"/>
            </p14:xfrm>
          </p:contentPart>
        </mc:Choice>
        <mc:Fallback xmlns="">
          <p:pic>
            <p:nvPicPr>
              <p:cNvPr id="399" name="墨迹 398"/>
            </p:nvPicPr>
            <p:blipFill>
              <a:blip r:embed="rId536"/>
            </p:blipFill>
            <p:spPr>
              <a:xfrm>
                <a:off x="5651500" y="3867150"/>
                <a:ext cx="288925" cy="327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7" p14:bwMode="auto">
            <p14:nvContentPartPr>
              <p14:cNvPr id="400" name="墨迹 399"/>
              <p14:cNvContentPartPr/>
              <p14:nvPr/>
            </p14:nvContentPartPr>
            <p14:xfrm>
              <a:off x="4959350" y="4908550"/>
              <a:ext cx="1143000" cy="279400"/>
            </p14:xfrm>
          </p:contentPart>
        </mc:Choice>
        <mc:Fallback xmlns="">
          <p:pic>
            <p:nvPicPr>
              <p:cNvPr id="400" name="墨迹 399"/>
            </p:nvPicPr>
            <p:blipFill>
              <a:blip r:embed="rId538"/>
            </p:blipFill>
            <p:spPr>
              <a:xfrm>
                <a:off x="4959350" y="4908550"/>
                <a:ext cx="1143000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9" p14:bwMode="auto">
            <p14:nvContentPartPr>
              <p14:cNvPr id="401" name="墨迹 400"/>
              <p14:cNvContentPartPr/>
              <p14:nvPr/>
            </p14:nvContentPartPr>
            <p14:xfrm>
              <a:off x="6048375" y="5057775"/>
              <a:ext cx="95250" cy="196850"/>
            </p14:xfrm>
          </p:contentPart>
        </mc:Choice>
        <mc:Fallback xmlns="">
          <p:pic>
            <p:nvPicPr>
              <p:cNvPr id="401" name="墨迹 400"/>
            </p:nvPicPr>
            <p:blipFill>
              <a:blip r:embed="rId540"/>
            </p:blipFill>
            <p:spPr>
              <a:xfrm>
                <a:off x="6048375" y="5057775"/>
                <a:ext cx="9525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1" p14:bwMode="auto">
            <p14:nvContentPartPr>
              <p14:cNvPr id="402" name="墨迹 401"/>
              <p14:cNvContentPartPr/>
              <p14:nvPr/>
            </p14:nvContentPartPr>
            <p14:xfrm>
              <a:off x="6270625" y="5172075"/>
              <a:ext cx="38100" cy="193675"/>
            </p14:xfrm>
          </p:contentPart>
        </mc:Choice>
        <mc:Fallback xmlns="">
          <p:pic>
            <p:nvPicPr>
              <p:cNvPr id="402" name="墨迹 401"/>
            </p:nvPicPr>
            <p:blipFill>
              <a:blip r:embed="rId542"/>
            </p:blipFill>
            <p:spPr>
              <a:xfrm>
                <a:off x="6270625" y="5172075"/>
                <a:ext cx="38100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3" p14:bwMode="auto">
            <p14:nvContentPartPr>
              <p14:cNvPr id="403" name="墨迹 402"/>
              <p14:cNvContentPartPr/>
              <p14:nvPr/>
            </p14:nvContentPartPr>
            <p14:xfrm>
              <a:off x="6270625" y="5080000"/>
              <a:ext cx="266700" cy="238125"/>
            </p14:xfrm>
          </p:contentPart>
        </mc:Choice>
        <mc:Fallback xmlns="">
          <p:pic>
            <p:nvPicPr>
              <p:cNvPr id="403" name="墨迹 402"/>
            </p:nvPicPr>
            <p:blipFill>
              <a:blip r:embed="rId544"/>
            </p:blipFill>
            <p:spPr>
              <a:xfrm>
                <a:off x="6270625" y="5080000"/>
                <a:ext cx="266700" cy="238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5" p14:bwMode="auto">
            <p14:nvContentPartPr>
              <p14:cNvPr id="404" name="墨迹 403"/>
              <p14:cNvContentPartPr/>
              <p14:nvPr/>
            </p14:nvContentPartPr>
            <p14:xfrm>
              <a:off x="6327775" y="5264150"/>
              <a:ext cx="225425" cy="69850"/>
            </p14:xfrm>
          </p:contentPart>
        </mc:Choice>
        <mc:Fallback xmlns="">
          <p:pic>
            <p:nvPicPr>
              <p:cNvPr id="404" name="墨迹 403"/>
            </p:nvPicPr>
            <p:blipFill>
              <a:blip r:embed="rId546"/>
            </p:blipFill>
            <p:spPr>
              <a:xfrm>
                <a:off x="6327775" y="5264150"/>
                <a:ext cx="225425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7" p14:bwMode="auto">
            <p14:nvContentPartPr>
              <p14:cNvPr id="405" name="墨迹 404"/>
              <p14:cNvContentPartPr/>
              <p14:nvPr/>
            </p14:nvContentPartPr>
            <p14:xfrm>
              <a:off x="6343650" y="5159375"/>
              <a:ext cx="88900" cy="127000"/>
            </p14:xfrm>
          </p:contentPart>
        </mc:Choice>
        <mc:Fallback xmlns="">
          <p:pic>
            <p:nvPicPr>
              <p:cNvPr id="405" name="墨迹 404"/>
            </p:nvPicPr>
            <p:blipFill>
              <a:blip r:embed="rId548"/>
            </p:blipFill>
            <p:spPr>
              <a:xfrm>
                <a:off x="6343650" y="5159375"/>
                <a:ext cx="8890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9" p14:bwMode="auto">
            <p14:nvContentPartPr>
              <p14:cNvPr id="406" name="墨迹 405"/>
              <p14:cNvContentPartPr/>
              <p14:nvPr/>
            </p14:nvContentPartPr>
            <p14:xfrm>
              <a:off x="6321425" y="5124450"/>
              <a:ext cx="101600" cy="60325"/>
            </p14:xfrm>
          </p:contentPart>
        </mc:Choice>
        <mc:Fallback xmlns="">
          <p:pic>
            <p:nvPicPr>
              <p:cNvPr id="406" name="墨迹 405"/>
            </p:nvPicPr>
            <p:blipFill>
              <a:blip r:embed="rId550"/>
            </p:blipFill>
            <p:spPr>
              <a:xfrm>
                <a:off x="6321425" y="5124450"/>
                <a:ext cx="101600" cy="60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1" p14:bwMode="auto">
            <p14:nvContentPartPr>
              <p14:cNvPr id="407" name="墨迹 406"/>
              <p14:cNvContentPartPr/>
              <p14:nvPr/>
            </p14:nvContentPartPr>
            <p14:xfrm>
              <a:off x="6365875" y="5197475"/>
              <a:ext cx="79375" cy="6350"/>
            </p14:xfrm>
          </p:contentPart>
        </mc:Choice>
        <mc:Fallback xmlns="">
          <p:pic>
            <p:nvPicPr>
              <p:cNvPr id="407" name="墨迹 406"/>
            </p:nvPicPr>
            <p:blipFill>
              <a:blip r:embed="rId552"/>
            </p:blipFill>
            <p:spPr>
              <a:xfrm>
                <a:off x="6365875" y="5197475"/>
                <a:ext cx="79375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3" p14:bwMode="auto">
            <p14:nvContentPartPr>
              <p14:cNvPr id="408" name="墨迹 407"/>
              <p14:cNvContentPartPr/>
              <p14:nvPr/>
            </p14:nvContentPartPr>
            <p14:xfrm>
              <a:off x="6505575" y="4845050"/>
              <a:ext cx="63500" cy="241300"/>
            </p14:xfrm>
          </p:contentPart>
        </mc:Choice>
        <mc:Fallback xmlns="">
          <p:pic>
            <p:nvPicPr>
              <p:cNvPr id="408" name="墨迹 407"/>
            </p:nvPicPr>
            <p:blipFill>
              <a:blip r:embed="rId554"/>
            </p:blipFill>
            <p:spPr>
              <a:xfrm>
                <a:off x="6505575" y="4845050"/>
                <a:ext cx="63500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5" p14:bwMode="auto">
            <p14:nvContentPartPr>
              <p14:cNvPr id="409" name="墨迹 408"/>
              <p14:cNvContentPartPr/>
              <p14:nvPr/>
            </p14:nvContentPartPr>
            <p14:xfrm>
              <a:off x="6311900" y="5362575"/>
              <a:ext cx="88900" cy="174625"/>
            </p14:xfrm>
          </p:contentPart>
        </mc:Choice>
        <mc:Fallback xmlns="">
          <p:pic>
            <p:nvPicPr>
              <p:cNvPr id="409" name="墨迹 408"/>
            </p:nvPicPr>
            <p:blipFill>
              <a:blip r:embed="rId556"/>
            </p:blipFill>
            <p:spPr>
              <a:xfrm>
                <a:off x="6311900" y="5362575"/>
                <a:ext cx="88900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7" p14:bwMode="auto">
            <p14:nvContentPartPr>
              <p14:cNvPr id="410" name="墨迹 409"/>
              <p14:cNvContentPartPr/>
              <p14:nvPr/>
            </p14:nvContentPartPr>
            <p14:xfrm>
              <a:off x="6137275" y="5581650"/>
              <a:ext cx="63500" cy="184150"/>
            </p14:xfrm>
          </p:contentPart>
        </mc:Choice>
        <mc:Fallback xmlns="">
          <p:pic>
            <p:nvPicPr>
              <p:cNvPr id="410" name="墨迹 409"/>
            </p:nvPicPr>
            <p:blipFill>
              <a:blip r:embed="rId558"/>
            </p:blipFill>
            <p:spPr>
              <a:xfrm>
                <a:off x="6137275" y="5581650"/>
                <a:ext cx="63500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9" p14:bwMode="auto">
            <p14:nvContentPartPr>
              <p14:cNvPr id="411" name="墨迹 410"/>
              <p14:cNvContentPartPr/>
              <p14:nvPr/>
            </p14:nvContentPartPr>
            <p14:xfrm>
              <a:off x="6159500" y="5546725"/>
              <a:ext cx="212725" cy="215900"/>
            </p14:xfrm>
          </p:contentPart>
        </mc:Choice>
        <mc:Fallback xmlns="">
          <p:pic>
            <p:nvPicPr>
              <p:cNvPr id="411" name="墨迹 410"/>
            </p:nvPicPr>
            <p:blipFill>
              <a:blip r:embed="rId560"/>
            </p:blipFill>
            <p:spPr>
              <a:xfrm>
                <a:off x="6159500" y="5546725"/>
                <a:ext cx="212725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1" p14:bwMode="auto">
            <p14:nvContentPartPr>
              <p14:cNvPr id="412" name="墨迹 411"/>
              <p14:cNvContentPartPr/>
              <p14:nvPr/>
            </p14:nvContentPartPr>
            <p14:xfrm>
              <a:off x="6172200" y="5724525"/>
              <a:ext cx="136525" cy="6350"/>
            </p14:xfrm>
          </p:contentPart>
        </mc:Choice>
        <mc:Fallback xmlns="">
          <p:pic>
            <p:nvPicPr>
              <p:cNvPr id="412" name="墨迹 411"/>
            </p:nvPicPr>
            <p:blipFill>
              <a:blip r:embed="rId562"/>
            </p:blipFill>
            <p:spPr>
              <a:xfrm>
                <a:off x="6172200" y="5724525"/>
                <a:ext cx="136525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3" p14:bwMode="auto">
            <p14:nvContentPartPr>
              <p14:cNvPr id="413" name="墨迹 412"/>
              <p14:cNvContentPartPr/>
              <p14:nvPr/>
            </p14:nvContentPartPr>
            <p14:xfrm>
              <a:off x="6219825" y="5610225"/>
              <a:ext cx="79375" cy="9525"/>
            </p14:xfrm>
          </p:contentPart>
        </mc:Choice>
        <mc:Fallback xmlns="">
          <p:pic>
            <p:nvPicPr>
              <p:cNvPr id="413" name="墨迹 412"/>
            </p:nvPicPr>
            <p:blipFill>
              <a:blip r:embed="rId564"/>
            </p:blipFill>
            <p:spPr>
              <a:xfrm>
                <a:off x="6219825" y="5610225"/>
                <a:ext cx="79375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5" p14:bwMode="auto">
            <p14:nvContentPartPr>
              <p14:cNvPr id="414" name="墨迹 413"/>
              <p14:cNvContentPartPr/>
              <p14:nvPr/>
            </p14:nvContentPartPr>
            <p14:xfrm>
              <a:off x="6251575" y="5584825"/>
              <a:ext cx="34925" cy="142875"/>
            </p14:xfrm>
          </p:contentPart>
        </mc:Choice>
        <mc:Fallback xmlns="">
          <p:pic>
            <p:nvPicPr>
              <p:cNvPr id="414" name="墨迹 413"/>
            </p:nvPicPr>
            <p:blipFill>
              <a:blip r:embed="rId566"/>
            </p:blipFill>
            <p:spPr>
              <a:xfrm>
                <a:off x="6251575" y="5584825"/>
                <a:ext cx="3492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7" p14:bwMode="auto">
            <p14:nvContentPartPr>
              <p14:cNvPr id="415" name="墨迹 414"/>
              <p14:cNvContentPartPr/>
              <p14:nvPr/>
            </p14:nvContentPartPr>
            <p14:xfrm>
              <a:off x="5365750" y="5216525"/>
              <a:ext cx="590550" cy="133350"/>
            </p14:xfrm>
          </p:contentPart>
        </mc:Choice>
        <mc:Fallback xmlns="">
          <p:pic>
            <p:nvPicPr>
              <p:cNvPr id="415" name="墨迹 414"/>
            </p:nvPicPr>
            <p:blipFill>
              <a:blip r:embed="rId568"/>
            </p:blipFill>
            <p:spPr>
              <a:xfrm>
                <a:off x="5365750" y="5216525"/>
                <a:ext cx="59055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9" p14:bwMode="auto">
            <p14:nvContentPartPr>
              <p14:cNvPr id="416" name="墨迹 415"/>
              <p14:cNvContentPartPr/>
              <p14:nvPr/>
            </p14:nvContentPartPr>
            <p14:xfrm>
              <a:off x="5861050" y="5200650"/>
              <a:ext cx="107950" cy="177800"/>
            </p14:xfrm>
          </p:contentPart>
        </mc:Choice>
        <mc:Fallback xmlns="">
          <p:pic>
            <p:nvPicPr>
              <p:cNvPr id="416" name="墨迹 415"/>
            </p:nvPicPr>
            <p:blipFill>
              <a:blip r:embed="rId570"/>
            </p:blipFill>
            <p:spPr>
              <a:xfrm>
                <a:off x="5861050" y="5200650"/>
                <a:ext cx="10795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1" p14:bwMode="auto">
            <p14:nvContentPartPr>
              <p14:cNvPr id="417" name="墨迹 416"/>
              <p14:cNvContentPartPr/>
              <p14:nvPr/>
            </p14:nvContentPartPr>
            <p14:xfrm>
              <a:off x="5283200" y="5051425"/>
              <a:ext cx="149225" cy="203200"/>
            </p14:xfrm>
          </p:contentPart>
        </mc:Choice>
        <mc:Fallback xmlns="">
          <p:pic>
            <p:nvPicPr>
              <p:cNvPr id="417" name="墨迹 416"/>
            </p:nvPicPr>
            <p:blipFill>
              <a:blip r:embed="rId572"/>
            </p:blipFill>
            <p:spPr>
              <a:xfrm>
                <a:off x="5283200" y="5051425"/>
                <a:ext cx="149225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3" p14:bwMode="auto">
            <p14:nvContentPartPr>
              <p14:cNvPr id="418" name="墨迹 417"/>
              <p14:cNvContentPartPr/>
              <p14:nvPr/>
            </p14:nvContentPartPr>
            <p14:xfrm>
              <a:off x="5448300" y="5127625"/>
              <a:ext cx="104775" cy="98425"/>
            </p14:xfrm>
          </p:contentPart>
        </mc:Choice>
        <mc:Fallback xmlns="">
          <p:pic>
            <p:nvPicPr>
              <p:cNvPr id="418" name="墨迹 417"/>
            </p:nvPicPr>
            <p:blipFill>
              <a:blip r:embed="rId574"/>
            </p:blipFill>
            <p:spPr>
              <a:xfrm>
                <a:off x="5448300" y="5127625"/>
                <a:ext cx="104775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5" p14:bwMode="auto">
            <p14:nvContentPartPr>
              <p14:cNvPr id="419" name="墨迹 418"/>
              <p14:cNvContentPartPr/>
              <p14:nvPr/>
            </p14:nvContentPartPr>
            <p14:xfrm>
              <a:off x="5514975" y="5064125"/>
              <a:ext cx="66675" cy="136525"/>
            </p14:xfrm>
          </p:contentPart>
        </mc:Choice>
        <mc:Fallback xmlns="">
          <p:pic>
            <p:nvPicPr>
              <p:cNvPr id="419" name="墨迹 418"/>
            </p:nvPicPr>
            <p:blipFill>
              <a:blip r:embed="rId576"/>
            </p:blipFill>
            <p:spPr>
              <a:xfrm>
                <a:off x="5514975" y="5064125"/>
                <a:ext cx="66675" cy="136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7" p14:bwMode="auto">
            <p14:nvContentPartPr>
              <p14:cNvPr id="420" name="墨迹 419"/>
              <p14:cNvContentPartPr/>
              <p14:nvPr/>
            </p14:nvContentPartPr>
            <p14:xfrm>
              <a:off x="5562600" y="4994275"/>
              <a:ext cx="107950" cy="215900"/>
            </p14:xfrm>
          </p:contentPart>
        </mc:Choice>
        <mc:Fallback xmlns="">
          <p:pic>
            <p:nvPicPr>
              <p:cNvPr id="420" name="墨迹 419"/>
            </p:nvPicPr>
            <p:blipFill>
              <a:blip r:embed="rId578"/>
            </p:blipFill>
            <p:spPr>
              <a:xfrm>
                <a:off x="5562600" y="4994275"/>
                <a:ext cx="107950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9" p14:bwMode="auto">
            <p14:nvContentPartPr>
              <p14:cNvPr id="421" name="墨迹 420"/>
              <p14:cNvContentPartPr/>
              <p14:nvPr/>
            </p14:nvContentPartPr>
            <p14:xfrm>
              <a:off x="5680075" y="4953000"/>
              <a:ext cx="168275" cy="244475"/>
            </p14:xfrm>
          </p:contentPart>
        </mc:Choice>
        <mc:Fallback xmlns="">
          <p:pic>
            <p:nvPicPr>
              <p:cNvPr id="421" name="墨迹 420"/>
            </p:nvPicPr>
            <p:blipFill>
              <a:blip r:embed="rId580"/>
            </p:blipFill>
            <p:spPr>
              <a:xfrm>
                <a:off x="5680075" y="4953000"/>
                <a:ext cx="168275" cy="244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1" p14:bwMode="auto">
            <p14:nvContentPartPr>
              <p14:cNvPr id="422" name="墨迹 421"/>
              <p14:cNvContentPartPr/>
              <p14:nvPr/>
            </p14:nvContentPartPr>
            <p14:xfrm>
              <a:off x="5902325" y="4978400"/>
              <a:ext cx="25400" cy="31750"/>
            </p14:xfrm>
          </p:contentPart>
        </mc:Choice>
        <mc:Fallback xmlns="">
          <p:pic>
            <p:nvPicPr>
              <p:cNvPr id="422" name="墨迹 421"/>
            </p:nvPicPr>
            <p:blipFill>
              <a:blip r:embed="rId582"/>
            </p:blipFill>
            <p:spPr>
              <a:xfrm>
                <a:off x="5902325" y="4978400"/>
                <a:ext cx="2540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3" p14:bwMode="auto">
            <p14:nvContentPartPr>
              <p14:cNvPr id="423" name="墨迹 422"/>
              <p14:cNvContentPartPr/>
              <p14:nvPr/>
            </p14:nvContentPartPr>
            <p14:xfrm>
              <a:off x="5959475" y="4756150"/>
              <a:ext cx="66675" cy="257175"/>
            </p14:xfrm>
          </p:contentPart>
        </mc:Choice>
        <mc:Fallback xmlns="">
          <p:pic>
            <p:nvPicPr>
              <p:cNvPr id="423" name="墨迹 422"/>
            </p:nvPicPr>
            <p:blipFill>
              <a:blip r:embed="rId584"/>
            </p:blipFill>
            <p:spPr>
              <a:xfrm>
                <a:off x="5959475" y="4756150"/>
                <a:ext cx="66675" cy="257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5" p14:bwMode="auto">
            <p14:nvContentPartPr>
              <p14:cNvPr id="424" name="墨迹 423"/>
              <p14:cNvContentPartPr/>
              <p14:nvPr/>
            </p14:nvContentPartPr>
            <p14:xfrm>
              <a:off x="6026150" y="4851400"/>
              <a:ext cx="92075" cy="149225"/>
            </p14:xfrm>
          </p:contentPart>
        </mc:Choice>
        <mc:Fallback xmlns="">
          <p:pic>
            <p:nvPicPr>
              <p:cNvPr id="424" name="墨迹 423"/>
            </p:nvPicPr>
            <p:blipFill>
              <a:blip r:embed="rId586"/>
            </p:blipFill>
            <p:spPr>
              <a:xfrm>
                <a:off x="6026150" y="4851400"/>
                <a:ext cx="92075" cy="149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7" p14:bwMode="auto">
            <p14:nvContentPartPr>
              <p14:cNvPr id="425" name="墨迹 424"/>
              <p14:cNvContentPartPr/>
              <p14:nvPr/>
            </p14:nvContentPartPr>
            <p14:xfrm>
              <a:off x="6111875" y="4775200"/>
              <a:ext cx="98425" cy="95250"/>
            </p14:xfrm>
          </p:contentPart>
        </mc:Choice>
        <mc:Fallback xmlns="">
          <p:pic>
            <p:nvPicPr>
              <p:cNvPr id="425" name="墨迹 424"/>
            </p:nvPicPr>
            <p:blipFill>
              <a:blip r:embed="rId588"/>
            </p:blipFill>
            <p:spPr>
              <a:xfrm>
                <a:off x="6111875" y="4775200"/>
                <a:ext cx="98425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9" p14:bwMode="auto">
            <p14:nvContentPartPr>
              <p14:cNvPr id="426" name="墨迹 425"/>
              <p14:cNvContentPartPr/>
              <p14:nvPr/>
            </p14:nvContentPartPr>
            <p14:xfrm>
              <a:off x="6111875" y="4695825"/>
              <a:ext cx="104775" cy="327025"/>
            </p14:xfrm>
          </p:contentPart>
        </mc:Choice>
        <mc:Fallback xmlns="">
          <p:pic>
            <p:nvPicPr>
              <p:cNvPr id="426" name="墨迹 425"/>
            </p:nvPicPr>
            <p:blipFill>
              <a:blip r:embed="rId590"/>
            </p:blipFill>
            <p:spPr>
              <a:xfrm>
                <a:off x="6111875" y="4695825"/>
                <a:ext cx="104775" cy="327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1" p14:bwMode="auto">
            <p14:nvContentPartPr>
              <p14:cNvPr id="427" name="墨迹 426"/>
              <p14:cNvContentPartPr/>
              <p14:nvPr/>
            </p14:nvContentPartPr>
            <p14:xfrm>
              <a:off x="6035675" y="4838700"/>
              <a:ext cx="41275" cy="60325"/>
            </p14:xfrm>
          </p:contentPart>
        </mc:Choice>
        <mc:Fallback xmlns="">
          <p:pic>
            <p:nvPicPr>
              <p:cNvPr id="427" name="墨迹 426"/>
            </p:nvPicPr>
            <p:blipFill>
              <a:blip r:embed="rId592"/>
            </p:blipFill>
            <p:spPr>
              <a:xfrm>
                <a:off x="6035675" y="4838700"/>
                <a:ext cx="41275" cy="60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3" p14:bwMode="auto">
            <p14:nvContentPartPr>
              <p14:cNvPr id="428" name="墨迹 427"/>
              <p14:cNvContentPartPr/>
              <p14:nvPr/>
            </p14:nvContentPartPr>
            <p14:xfrm>
              <a:off x="6226175" y="4676775"/>
              <a:ext cx="85725" cy="222250"/>
            </p14:xfrm>
          </p:contentPart>
        </mc:Choice>
        <mc:Fallback xmlns="">
          <p:pic>
            <p:nvPicPr>
              <p:cNvPr id="428" name="墨迹 427"/>
            </p:nvPicPr>
            <p:blipFill>
              <a:blip r:embed="rId594"/>
            </p:blipFill>
            <p:spPr>
              <a:xfrm>
                <a:off x="6226175" y="4676775"/>
                <a:ext cx="85725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5" p14:bwMode="auto">
            <p14:nvContentPartPr>
              <p14:cNvPr id="429" name="墨迹 428"/>
              <p14:cNvContentPartPr/>
              <p14:nvPr/>
            </p14:nvContentPartPr>
            <p14:xfrm>
              <a:off x="6388100" y="4695825"/>
              <a:ext cx="6350" cy="360"/>
            </p14:xfrm>
          </p:contentPart>
        </mc:Choice>
        <mc:Fallback xmlns="">
          <p:pic>
            <p:nvPicPr>
              <p:cNvPr id="429" name="墨迹 428"/>
            </p:nvPicPr>
            <p:blipFill>
              <a:blip r:embed="rId150"/>
            </p:blipFill>
            <p:spPr>
              <a:xfrm>
                <a:off x="6388100" y="46958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6" p14:bwMode="auto">
            <p14:nvContentPartPr>
              <p14:cNvPr id="430" name="墨迹 429"/>
              <p14:cNvContentPartPr/>
              <p14:nvPr/>
            </p14:nvContentPartPr>
            <p14:xfrm>
              <a:off x="6391275" y="4670425"/>
              <a:ext cx="63500" cy="25400"/>
            </p14:xfrm>
          </p:contentPart>
        </mc:Choice>
        <mc:Fallback xmlns="">
          <p:pic>
            <p:nvPicPr>
              <p:cNvPr id="430" name="墨迹 429"/>
            </p:nvPicPr>
            <p:blipFill>
              <a:blip r:embed="rId597"/>
            </p:blipFill>
            <p:spPr>
              <a:xfrm>
                <a:off x="6391275" y="4670425"/>
                <a:ext cx="6350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8" p14:bwMode="auto">
            <p14:nvContentPartPr>
              <p14:cNvPr id="431" name="墨迹 430"/>
              <p14:cNvContentPartPr/>
              <p14:nvPr/>
            </p14:nvContentPartPr>
            <p14:xfrm>
              <a:off x="6384925" y="4724400"/>
              <a:ext cx="82550" cy="25400"/>
            </p14:xfrm>
          </p:contentPart>
        </mc:Choice>
        <mc:Fallback xmlns="">
          <p:pic>
            <p:nvPicPr>
              <p:cNvPr id="431" name="墨迹 430"/>
            </p:nvPicPr>
            <p:blipFill>
              <a:blip r:embed="rId599"/>
            </p:blipFill>
            <p:spPr>
              <a:xfrm>
                <a:off x="6384925" y="4724400"/>
                <a:ext cx="8255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0" p14:bwMode="auto">
            <p14:nvContentPartPr>
              <p14:cNvPr id="432" name="墨迹 431"/>
              <p14:cNvContentPartPr/>
              <p14:nvPr/>
            </p14:nvContentPartPr>
            <p14:xfrm>
              <a:off x="6565900" y="4632325"/>
              <a:ext cx="50800" cy="9525"/>
            </p14:xfrm>
          </p:contentPart>
        </mc:Choice>
        <mc:Fallback xmlns="">
          <p:pic>
            <p:nvPicPr>
              <p:cNvPr id="432" name="墨迹 431"/>
            </p:nvPicPr>
            <p:blipFill>
              <a:blip r:embed="rId601"/>
            </p:blipFill>
            <p:spPr>
              <a:xfrm>
                <a:off x="6565900" y="4632325"/>
                <a:ext cx="50800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2" p14:bwMode="auto">
            <p14:nvContentPartPr>
              <p14:cNvPr id="433" name="墨迹 432"/>
              <p14:cNvContentPartPr/>
              <p14:nvPr/>
            </p14:nvContentPartPr>
            <p14:xfrm>
              <a:off x="6556375" y="4699000"/>
              <a:ext cx="76200" cy="19050"/>
            </p14:xfrm>
          </p:contentPart>
        </mc:Choice>
        <mc:Fallback xmlns="">
          <p:pic>
            <p:nvPicPr>
              <p:cNvPr id="433" name="墨迹 432"/>
            </p:nvPicPr>
            <p:blipFill>
              <a:blip r:embed="rId603"/>
            </p:blipFill>
            <p:spPr>
              <a:xfrm>
                <a:off x="6556375" y="4699000"/>
                <a:ext cx="7620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4" p14:bwMode="auto">
            <p14:nvContentPartPr>
              <p14:cNvPr id="434" name="墨迹 433"/>
              <p14:cNvContentPartPr/>
              <p14:nvPr/>
            </p14:nvContentPartPr>
            <p14:xfrm>
              <a:off x="6756400" y="4552950"/>
              <a:ext cx="98425" cy="34925"/>
            </p14:xfrm>
          </p:contentPart>
        </mc:Choice>
        <mc:Fallback xmlns="">
          <p:pic>
            <p:nvPicPr>
              <p:cNvPr id="434" name="墨迹 433"/>
            </p:nvPicPr>
            <p:blipFill>
              <a:blip r:embed="rId605"/>
            </p:blipFill>
            <p:spPr>
              <a:xfrm>
                <a:off x="6756400" y="4552950"/>
                <a:ext cx="98425" cy="34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6" p14:bwMode="auto">
            <p14:nvContentPartPr>
              <p14:cNvPr id="435" name="墨迹 434"/>
              <p14:cNvContentPartPr/>
              <p14:nvPr/>
            </p14:nvContentPartPr>
            <p14:xfrm>
              <a:off x="6794500" y="4511675"/>
              <a:ext cx="31750" cy="180975"/>
            </p14:xfrm>
          </p:contentPart>
        </mc:Choice>
        <mc:Fallback xmlns="">
          <p:pic>
            <p:nvPicPr>
              <p:cNvPr id="435" name="墨迹 434"/>
            </p:nvPicPr>
            <p:blipFill>
              <a:blip r:embed="rId607"/>
            </p:blipFill>
            <p:spPr>
              <a:xfrm>
                <a:off x="6794500" y="4511675"/>
                <a:ext cx="31750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8" p14:bwMode="auto">
            <p14:nvContentPartPr>
              <p14:cNvPr id="436" name="墨迹 435"/>
              <p14:cNvContentPartPr/>
              <p14:nvPr/>
            </p14:nvContentPartPr>
            <p14:xfrm>
              <a:off x="6686550" y="4416425"/>
              <a:ext cx="234950" cy="323850"/>
            </p14:xfrm>
          </p:contentPart>
        </mc:Choice>
        <mc:Fallback xmlns="">
          <p:pic>
            <p:nvPicPr>
              <p:cNvPr id="436" name="墨迹 435"/>
            </p:nvPicPr>
            <p:blipFill>
              <a:blip r:embed="rId609"/>
            </p:blipFill>
            <p:spPr>
              <a:xfrm>
                <a:off x="6686550" y="4416425"/>
                <a:ext cx="234950" cy="323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0" p14:bwMode="auto">
            <p14:nvContentPartPr>
              <p14:cNvPr id="437" name="墨迹 436"/>
              <p14:cNvContentPartPr/>
              <p14:nvPr/>
            </p14:nvContentPartPr>
            <p14:xfrm>
              <a:off x="6864350" y="4927600"/>
              <a:ext cx="631825" cy="114300"/>
            </p14:xfrm>
          </p:contentPart>
        </mc:Choice>
        <mc:Fallback xmlns="">
          <p:pic>
            <p:nvPicPr>
              <p:cNvPr id="437" name="墨迹 436"/>
            </p:nvPicPr>
            <p:blipFill>
              <a:blip r:embed="rId611"/>
            </p:blipFill>
            <p:spPr>
              <a:xfrm>
                <a:off x="6864350" y="4927600"/>
                <a:ext cx="631825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2" p14:bwMode="auto">
            <p14:nvContentPartPr>
              <p14:cNvPr id="438" name="墨迹 437"/>
              <p14:cNvContentPartPr/>
              <p14:nvPr/>
            </p14:nvContentPartPr>
            <p14:xfrm>
              <a:off x="7385050" y="4810125"/>
              <a:ext cx="228600" cy="238125"/>
            </p14:xfrm>
          </p:contentPart>
        </mc:Choice>
        <mc:Fallback xmlns="">
          <p:pic>
            <p:nvPicPr>
              <p:cNvPr id="438" name="墨迹 437"/>
            </p:nvPicPr>
            <p:blipFill>
              <a:blip r:embed="rId613"/>
            </p:blipFill>
            <p:spPr>
              <a:xfrm>
                <a:off x="7385050" y="4810125"/>
                <a:ext cx="228600" cy="238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4" p14:bwMode="auto">
            <p14:nvContentPartPr>
              <p14:cNvPr id="439" name="墨迹 438"/>
              <p14:cNvContentPartPr/>
              <p14:nvPr/>
            </p14:nvContentPartPr>
            <p14:xfrm>
              <a:off x="7978775" y="4397375"/>
              <a:ext cx="117475" cy="482600"/>
            </p14:xfrm>
          </p:contentPart>
        </mc:Choice>
        <mc:Fallback xmlns="">
          <p:pic>
            <p:nvPicPr>
              <p:cNvPr id="439" name="墨迹 438"/>
            </p:nvPicPr>
            <p:blipFill>
              <a:blip r:embed="rId615"/>
            </p:blipFill>
            <p:spPr>
              <a:xfrm>
                <a:off x="7978775" y="4397375"/>
                <a:ext cx="117475" cy="482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6" p14:bwMode="auto">
            <p14:nvContentPartPr>
              <p14:cNvPr id="440" name="墨迹 439"/>
              <p14:cNvContentPartPr/>
              <p14:nvPr/>
            </p14:nvContentPartPr>
            <p14:xfrm>
              <a:off x="8070850" y="4410075"/>
              <a:ext cx="88900" cy="371475"/>
            </p14:xfrm>
          </p:contentPart>
        </mc:Choice>
        <mc:Fallback xmlns="">
          <p:pic>
            <p:nvPicPr>
              <p:cNvPr id="440" name="墨迹 439"/>
            </p:nvPicPr>
            <p:blipFill>
              <a:blip r:embed="rId617"/>
            </p:blipFill>
            <p:spPr>
              <a:xfrm>
                <a:off x="8070850" y="4410075"/>
                <a:ext cx="88900" cy="371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8" p14:bwMode="auto">
            <p14:nvContentPartPr>
              <p14:cNvPr id="441" name="墨迹 440"/>
              <p14:cNvContentPartPr/>
              <p14:nvPr/>
            </p14:nvContentPartPr>
            <p14:xfrm>
              <a:off x="8016875" y="4591050"/>
              <a:ext cx="168275" cy="101600"/>
            </p14:xfrm>
          </p:contentPart>
        </mc:Choice>
        <mc:Fallback xmlns="">
          <p:pic>
            <p:nvPicPr>
              <p:cNvPr id="441" name="墨迹 440"/>
            </p:nvPicPr>
            <p:blipFill>
              <a:blip r:embed="rId619"/>
            </p:blipFill>
            <p:spPr>
              <a:xfrm>
                <a:off x="8016875" y="4591050"/>
                <a:ext cx="168275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0" p14:bwMode="auto">
            <p14:nvContentPartPr>
              <p14:cNvPr id="442" name="墨迹 441"/>
              <p14:cNvContentPartPr/>
              <p14:nvPr/>
            </p14:nvContentPartPr>
            <p14:xfrm>
              <a:off x="8248650" y="4492625"/>
              <a:ext cx="301625" cy="222250"/>
            </p14:xfrm>
          </p:contentPart>
        </mc:Choice>
        <mc:Fallback xmlns="">
          <p:pic>
            <p:nvPicPr>
              <p:cNvPr id="442" name="墨迹 441"/>
            </p:nvPicPr>
            <p:blipFill>
              <a:blip r:embed="rId621"/>
            </p:blipFill>
            <p:spPr>
              <a:xfrm>
                <a:off x="8248650" y="4492625"/>
                <a:ext cx="301625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2" p14:bwMode="auto">
            <p14:nvContentPartPr>
              <p14:cNvPr id="443" name="墨迹 442"/>
              <p14:cNvContentPartPr/>
              <p14:nvPr/>
            </p14:nvContentPartPr>
            <p14:xfrm>
              <a:off x="8524875" y="4432300"/>
              <a:ext cx="349250" cy="231775"/>
            </p14:xfrm>
          </p:contentPart>
        </mc:Choice>
        <mc:Fallback xmlns="">
          <p:pic>
            <p:nvPicPr>
              <p:cNvPr id="443" name="墨迹 442"/>
            </p:nvPicPr>
            <p:blipFill>
              <a:blip r:embed="rId623"/>
            </p:blipFill>
            <p:spPr>
              <a:xfrm>
                <a:off x="8524875" y="4432300"/>
                <a:ext cx="349250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4" p14:bwMode="auto">
            <p14:nvContentPartPr>
              <p14:cNvPr id="444" name="墨迹 443"/>
              <p14:cNvContentPartPr/>
              <p14:nvPr/>
            </p14:nvContentPartPr>
            <p14:xfrm>
              <a:off x="8915400" y="4381500"/>
              <a:ext cx="215900" cy="288925"/>
            </p14:xfrm>
          </p:contentPart>
        </mc:Choice>
        <mc:Fallback xmlns="">
          <p:pic>
            <p:nvPicPr>
              <p:cNvPr id="444" name="墨迹 443"/>
            </p:nvPicPr>
            <p:blipFill>
              <a:blip r:embed="rId625"/>
            </p:blipFill>
            <p:spPr>
              <a:xfrm>
                <a:off x="8915400" y="4381500"/>
                <a:ext cx="215900" cy="288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6" p14:bwMode="auto">
            <p14:nvContentPartPr>
              <p14:cNvPr id="445" name="墨迹 444"/>
              <p14:cNvContentPartPr/>
              <p14:nvPr/>
            </p14:nvContentPartPr>
            <p14:xfrm>
              <a:off x="8404225" y="5111750"/>
              <a:ext cx="231775" cy="66675"/>
            </p14:xfrm>
          </p:contentPart>
        </mc:Choice>
        <mc:Fallback xmlns="">
          <p:pic>
            <p:nvPicPr>
              <p:cNvPr id="445" name="墨迹 444"/>
            </p:nvPicPr>
            <p:blipFill>
              <a:blip r:embed="rId627"/>
            </p:blipFill>
            <p:spPr>
              <a:xfrm>
                <a:off x="8404225" y="5111750"/>
                <a:ext cx="231775" cy="66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8" p14:bwMode="auto">
            <p14:nvContentPartPr>
              <p14:cNvPr id="446" name="墨迹 445"/>
              <p14:cNvContentPartPr/>
              <p14:nvPr/>
            </p14:nvContentPartPr>
            <p14:xfrm>
              <a:off x="8553450" y="4991100"/>
              <a:ext cx="19050" cy="282575"/>
            </p14:xfrm>
          </p:contentPart>
        </mc:Choice>
        <mc:Fallback xmlns="">
          <p:pic>
            <p:nvPicPr>
              <p:cNvPr id="446" name="墨迹 445"/>
            </p:nvPicPr>
            <p:blipFill>
              <a:blip r:embed="rId629"/>
            </p:blipFill>
            <p:spPr>
              <a:xfrm>
                <a:off x="8553450" y="4991100"/>
                <a:ext cx="19050" cy="282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0" p14:bwMode="auto">
            <p14:nvContentPartPr>
              <p14:cNvPr id="447" name="墨迹 446"/>
              <p14:cNvContentPartPr/>
              <p14:nvPr/>
            </p14:nvContentPartPr>
            <p14:xfrm>
              <a:off x="7781925" y="5365750"/>
              <a:ext cx="533400" cy="12700"/>
            </p14:xfrm>
          </p:contentPart>
        </mc:Choice>
        <mc:Fallback xmlns="">
          <p:pic>
            <p:nvPicPr>
              <p:cNvPr id="447" name="墨迹 446"/>
            </p:nvPicPr>
            <p:blipFill>
              <a:blip r:embed="rId631"/>
            </p:blipFill>
            <p:spPr>
              <a:xfrm>
                <a:off x="7781925" y="5365750"/>
                <a:ext cx="5334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2" p14:bwMode="auto">
            <p14:nvContentPartPr>
              <p14:cNvPr id="448" name="墨迹 447"/>
              <p14:cNvContentPartPr/>
              <p14:nvPr/>
            </p14:nvContentPartPr>
            <p14:xfrm>
              <a:off x="7731125" y="5022850"/>
              <a:ext cx="63500" cy="254000"/>
            </p14:xfrm>
          </p:contentPart>
        </mc:Choice>
        <mc:Fallback xmlns="">
          <p:pic>
            <p:nvPicPr>
              <p:cNvPr id="448" name="墨迹 447"/>
            </p:nvPicPr>
            <p:blipFill>
              <a:blip r:embed="rId633"/>
            </p:blipFill>
            <p:spPr>
              <a:xfrm>
                <a:off x="7731125" y="5022850"/>
                <a:ext cx="63500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4" p14:bwMode="auto">
            <p14:nvContentPartPr>
              <p14:cNvPr id="449" name="墨迹 448"/>
              <p14:cNvContentPartPr/>
              <p14:nvPr/>
            </p14:nvContentPartPr>
            <p14:xfrm>
              <a:off x="7753350" y="5019675"/>
              <a:ext cx="85725" cy="133350"/>
            </p14:xfrm>
          </p:contentPart>
        </mc:Choice>
        <mc:Fallback xmlns="">
          <p:pic>
            <p:nvPicPr>
              <p:cNvPr id="449" name="墨迹 448"/>
            </p:nvPicPr>
            <p:blipFill>
              <a:blip r:embed="rId635"/>
            </p:blipFill>
            <p:spPr>
              <a:xfrm>
                <a:off x="7753350" y="5019675"/>
                <a:ext cx="85725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6" p14:bwMode="auto">
            <p14:nvContentPartPr>
              <p14:cNvPr id="450" name="墨迹 449"/>
              <p14:cNvContentPartPr/>
              <p14:nvPr/>
            </p14:nvContentPartPr>
            <p14:xfrm>
              <a:off x="7842250" y="5064125"/>
              <a:ext cx="279400" cy="184150"/>
            </p14:xfrm>
          </p:contentPart>
        </mc:Choice>
        <mc:Fallback xmlns="">
          <p:pic>
            <p:nvPicPr>
              <p:cNvPr id="450" name="墨迹 449"/>
            </p:nvPicPr>
            <p:blipFill>
              <a:blip r:embed="rId637"/>
            </p:blipFill>
            <p:spPr>
              <a:xfrm>
                <a:off x="7842250" y="5064125"/>
                <a:ext cx="279400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8" p14:bwMode="auto">
            <p14:nvContentPartPr>
              <p14:cNvPr id="451" name="墨迹 450"/>
              <p14:cNvContentPartPr/>
              <p14:nvPr/>
            </p14:nvContentPartPr>
            <p14:xfrm>
              <a:off x="8128000" y="5073650"/>
              <a:ext cx="206375" cy="206375"/>
            </p14:xfrm>
          </p:contentPart>
        </mc:Choice>
        <mc:Fallback xmlns="">
          <p:pic>
            <p:nvPicPr>
              <p:cNvPr id="451" name="墨迹 450"/>
            </p:nvPicPr>
            <p:blipFill>
              <a:blip r:embed="rId639"/>
            </p:blipFill>
            <p:spPr>
              <a:xfrm>
                <a:off x="8128000" y="5073650"/>
                <a:ext cx="206375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0" p14:bwMode="auto">
            <p14:nvContentPartPr>
              <p14:cNvPr id="452" name="墨迹 451"/>
              <p14:cNvContentPartPr/>
              <p14:nvPr/>
            </p14:nvContentPartPr>
            <p14:xfrm>
              <a:off x="8334375" y="4949825"/>
              <a:ext cx="85725" cy="269875"/>
            </p14:xfrm>
          </p:contentPart>
        </mc:Choice>
        <mc:Fallback xmlns="">
          <p:pic>
            <p:nvPicPr>
              <p:cNvPr id="452" name="墨迹 451"/>
            </p:nvPicPr>
            <p:blipFill>
              <a:blip r:embed="rId641"/>
            </p:blipFill>
            <p:spPr>
              <a:xfrm>
                <a:off x="8334375" y="4949825"/>
                <a:ext cx="85725" cy="269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2" p14:bwMode="auto">
            <p14:nvContentPartPr>
              <p14:cNvPr id="453" name="墨迹 452"/>
              <p14:cNvContentPartPr/>
              <p14:nvPr/>
            </p14:nvContentPartPr>
            <p14:xfrm>
              <a:off x="8312150" y="5003800"/>
              <a:ext cx="149225" cy="60325"/>
            </p14:xfrm>
          </p:contentPart>
        </mc:Choice>
        <mc:Fallback xmlns="">
          <p:pic>
            <p:nvPicPr>
              <p:cNvPr id="453" name="墨迹 452"/>
            </p:nvPicPr>
            <p:blipFill>
              <a:blip r:embed="rId643"/>
            </p:blipFill>
            <p:spPr>
              <a:xfrm>
                <a:off x="8312150" y="5003800"/>
                <a:ext cx="149225" cy="60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4" p14:bwMode="auto">
            <p14:nvContentPartPr>
              <p14:cNvPr id="454" name="墨迹 453"/>
              <p14:cNvContentPartPr/>
              <p14:nvPr/>
            </p14:nvContentPartPr>
            <p14:xfrm>
              <a:off x="7896225" y="5483225"/>
              <a:ext cx="244475" cy="276225"/>
            </p14:xfrm>
          </p:contentPart>
        </mc:Choice>
        <mc:Fallback xmlns="">
          <p:pic>
            <p:nvPicPr>
              <p:cNvPr id="454" name="墨迹 453"/>
            </p:nvPicPr>
            <p:blipFill>
              <a:blip r:embed="rId645"/>
            </p:blipFill>
            <p:spPr>
              <a:xfrm>
                <a:off x="7896225" y="5483225"/>
                <a:ext cx="244475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6" p14:bwMode="auto">
            <p14:nvContentPartPr>
              <p14:cNvPr id="455" name="墨迹 454"/>
              <p14:cNvContentPartPr/>
              <p14:nvPr/>
            </p14:nvContentPartPr>
            <p14:xfrm>
              <a:off x="8455025" y="4965700"/>
              <a:ext cx="273050" cy="387350"/>
            </p14:xfrm>
          </p:contentPart>
        </mc:Choice>
        <mc:Fallback xmlns="">
          <p:pic>
            <p:nvPicPr>
              <p:cNvPr id="455" name="墨迹 454"/>
            </p:nvPicPr>
            <p:blipFill>
              <a:blip r:embed="rId647"/>
            </p:blipFill>
            <p:spPr>
              <a:xfrm>
                <a:off x="8455025" y="4965700"/>
                <a:ext cx="273050" cy="387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8" p14:bwMode="auto">
            <p14:nvContentPartPr>
              <p14:cNvPr id="456" name="墨迹 455"/>
              <p14:cNvContentPartPr/>
              <p14:nvPr/>
            </p14:nvContentPartPr>
            <p14:xfrm>
              <a:off x="8616950" y="5391150"/>
              <a:ext cx="6350" cy="276225"/>
            </p14:xfrm>
          </p:contentPart>
        </mc:Choice>
        <mc:Fallback xmlns="">
          <p:pic>
            <p:nvPicPr>
              <p:cNvPr id="456" name="墨迹 455"/>
            </p:nvPicPr>
            <p:blipFill>
              <a:blip r:embed="rId649"/>
            </p:blipFill>
            <p:spPr>
              <a:xfrm>
                <a:off x="8616950" y="5391150"/>
                <a:ext cx="6350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0" p14:bwMode="auto">
            <p14:nvContentPartPr>
              <p14:cNvPr id="457" name="墨迹 456"/>
              <p14:cNvContentPartPr/>
              <p14:nvPr/>
            </p14:nvContentPartPr>
            <p14:xfrm>
              <a:off x="8515350" y="5715000"/>
              <a:ext cx="193675" cy="241300"/>
            </p14:xfrm>
          </p:contentPart>
        </mc:Choice>
        <mc:Fallback xmlns="">
          <p:pic>
            <p:nvPicPr>
              <p:cNvPr id="457" name="墨迹 456"/>
            </p:nvPicPr>
            <p:blipFill>
              <a:blip r:embed="rId651"/>
            </p:blipFill>
            <p:spPr>
              <a:xfrm>
                <a:off x="8515350" y="5715000"/>
                <a:ext cx="193675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2" p14:bwMode="auto">
            <p14:nvContentPartPr>
              <p14:cNvPr id="458" name="墨迹 457"/>
              <p14:cNvContentPartPr/>
              <p14:nvPr/>
            </p14:nvContentPartPr>
            <p14:xfrm>
              <a:off x="8832850" y="5264150"/>
              <a:ext cx="368300" cy="41275"/>
            </p14:xfrm>
          </p:contentPart>
        </mc:Choice>
        <mc:Fallback xmlns="">
          <p:pic>
            <p:nvPicPr>
              <p:cNvPr id="458" name="墨迹 457"/>
            </p:nvPicPr>
            <p:blipFill>
              <a:blip r:embed="rId653"/>
            </p:blipFill>
            <p:spPr>
              <a:xfrm>
                <a:off x="8832850" y="5264150"/>
                <a:ext cx="368300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4" p14:bwMode="auto">
            <p14:nvContentPartPr>
              <p14:cNvPr id="459" name="墨迹 458"/>
              <p14:cNvContentPartPr/>
              <p14:nvPr/>
            </p14:nvContentPartPr>
            <p14:xfrm>
              <a:off x="8810625" y="4956175"/>
              <a:ext cx="215900" cy="15875"/>
            </p14:xfrm>
          </p:contentPart>
        </mc:Choice>
        <mc:Fallback xmlns="">
          <p:pic>
            <p:nvPicPr>
              <p:cNvPr id="459" name="墨迹 458"/>
            </p:nvPicPr>
            <p:blipFill>
              <a:blip r:embed="rId655"/>
            </p:blipFill>
            <p:spPr>
              <a:xfrm>
                <a:off x="8810625" y="4956175"/>
                <a:ext cx="215900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6" p14:bwMode="auto">
            <p14:nvContentPartPr>
              <p14:cNvPr id="460" name="墨迹 459"/>
              <p14:cNvContentPartPr/>
              <p14:nvPr/>
            </p14:nvContentPartPr>
            <p14:xfrm>
              <a:off x="8934450" y="4997450"/>
              <a:ext cx="28575" cy="234950"/>
            </p14:xfrm>
          </p:contentPart>
        </mc:Choice>
        <mc:Fallback xmlns="">
          <p:pic>
            <p:nvPicPr>
              <p:cNvPr id="460" name="墨迹 459"/>
            </p:nvPicPr>
            <p:blipFill>
              <a:blip r:embed="rId657"/>
            </p:blipFill>
            <p:spPr>
              <a:xfrm>
                <a:off x="8934450" y="4997450"/>
                <a:ext cx="28575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8" p14:bwMode="auto">
            <p14:nvContentPartPr>
              <p14:cNvPr id="461" name="墨迹 460"/>
              <p14:cNvContentPartPr/>
              <p14:nvPr/>
            </p14:nvContentPartPr>
            <p14:xfrm>
              <a:off x="8991600" y="5365750"/>
              <a:ext cx="76200" cy="263525"/>
            </p14:xfrm>
          </p:contentPart>
        </mc:Choice>
        <mc:Fallback xmlns="">
          <p:pic>
            <p:nvPicPr>
              <p:cNvPr id="461" name="墨迹 460"/>
            </p:nvPicPr>
            <p:blipFill>
              <a:blip r:embed="rId659"/>
            </p:blipFill>
            <p:spPr>
              <a:xfrm>
                <a:off x="8991600" y="5365750"/>
                <a:ext cx="76200" cy="263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0" p14:bwMode="auto">
            <p14:nvContentPartPr>
              <p14:cNvPr id="462" name="墨迹 461"/>
              <p14:cNvContentPartPr/>
              <p14:nvPr/>
            </p14:nvContentPartPr>
            <p14:xfrm>
              <a:off x="8924925" y="5362575"/>
              <a:ext cx="219075" cy="346075"/>
            </p14:xfrm>
          </p:contentPart>
        </mc:Choice>
        <mc:Fallback xmlns="">
          <p:pic>
            <p:nvPicPr>
              <p:cNvPr id="462" name="墨迹 461"/>
            </p:nvPicPr>
            <p:blipFill>
              <a:blip r:embed="rId661"/>
            </p:blipFill>
            <p:spPr>
              <a:xfrm>
                <a:off x="8924925" y="5362575"/>
                <a:ext cx="219075" cy="346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2" p14:bwMode="auto">
            <p14:nvContentPartPr>
              <p14:cNvPr id="463" name="墨迹 462"/>
              <p14:cNvContentPartPr/>
              <p14:nvPr/>
            </p14:nvContentPartPr>
            <p14:xfrm>
              <a:off x="9353550" y="4775200"/>
              <a:ext cx="31750" cy="463550"/>
            </p14:xfrm>
          </p:contentPart>
        </mc:Choice>
        <mc:Fallback xmlns="">
          <p:pic>
            <p:nvPicPr>
              <p:cNvPr id="463" name="墨迹 462"/>
            </p:nvPicPr>
            <p:blipFill>
              <a:blip r:embed="rId663"/>
            </p:blipFill>
            <p:spPr>
              <a:xfrm>
                <a:off x="9353550" y="4775200"/>
                <a:ext cx="31750" cy="463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4" p14:bwMode="auto">
            <p14:nvContentPartPr>
              <p14:cNvPr id="464" name="墨迹 463"/>
              <p14:cNvContentPartPr/>
              <p14:nvPr/>
            </p14:nvContentPartPr>
            <p14:xfrm>
              <a:off x="9369425" y="4822825"/>
              <a:ext cx="174625" cy="377825"/>
            </p14:xfrm>
          </p:contentPart>
        </mc:Choice>
        <mc:Fallback xmlns="">
          <p:pic>
            <p:nvPicPr>
              <p:cNvPr id="464" name="墨迹 463"/>
            </p:nvPicPr>
            <p:blipFill>
              <a:blip r:embed="rId665"/>
            </p:blipFill>
            <p:spPr>
              <a:xfrm>
                <a:off x="9369425" y="4822825"/>
                <a:ext cx="174625" cy="377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6" p14:bwMode="auto">
            <p14:nvContentPartPr>
              <p14:cNvPr id="465" name="墨迹 464"/>
              <p14:cNvContentPartPr/>
              <p14:nvPr/>
            </p14:nvContentPartPr>
            <p14:xfrm>
              <a:off x="9528175" y="5006975"/>
              <a:ext cx="85725" cy="146050"/>
            </p14:xfrm>
          </p:contentPart>
        </mc:Choice>
        <mc:Fallback xmlns="">
          <p:pic>
            <p:nvPicPr>
              <p:cNvPr id="465" name="墨迹 464"/>
            </p:nvPicPr>
            <p:blipFill>
              <a:blip r:embed="rId667"/>
            </p:blipFill>
            <p:spPr>
              <a:xfrm>
                <a:off x="9528175" y="5006975"/>
                <a:ext cx="85725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8" p14:bwMode="auto">
            <p14:nvContentPartPr>
              <p14:cNvPr id="466" name="墨迹 465"/>
              <p14:cNvContentPartPr/>
              <p14:nvPr/>
            </p14:nvContentPartPr>
            <p14:xfrm>
              <a:off x="9540875" y="4892675"/>
              <a:ext cx="142875" cy="266700"/>
            </p14:xfrm>
          </p:contentPart>
        </mc:Choice>
        <mc:Fallback xmlns="">
          <p:pic>
            <p:nvPicPr>
              <p:cNvPr id="466" name="墨迹 465"/>
            </p:nvPicPr>
            <p:blipFill>
              <a:blip r:embed="rId669"/>
            </p:blipFill>
            <p:spPr>
              <a:xfrm>
                <a:off x="9540875" y="4892675"/>
                <a:ext cx="142875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0" p14:bwMode="auto">
            <p14:nvContentPartPr>
              <p14:cNvPr id="467" name="墨迹 466"/>
              <p14:cNvContentPartPr/>
              <p14:nvPr/>
            </p14:nvContentPartPr>
            <p14:xfrm>
              <a:off x="9182100" y="4689475"/>
              <a:ext cx="619125" cy="682625"/>
            </p14:xfrm>
          </p:contentPart>
        </mc:Choice>
        <mc:Fallback xmlns="">
          <p:pic>
            <p:nvPicPr>
              <p:cNvPr id="467" name="墨迹 466"/>
            </p:nvPicPr>
            <p:blipFill>
              <a:blip r:embed="rId671"/>
            </p:blipFill>
            <p:spPr>
              <a:xfrm>
                <a:off x="9182100" y="4689475"/>
                <a:ext cx="619125" cy="682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2" p14:bwMode="auto">
            <p14:nvContentPartPr>
              <p14:cNvPr id="468" name="墨迹 467"/>
              <p14:cNvContentPartPr/>
              <p14:nvPr/>
            </p14:nvContentPartPr>
            <p14:xfrm>
              <a:off x="10007600" y="4924425"/>
              <a:ext cx="209550" cy="41275"/>
            </p14:xfrm>
          </p:contentPart>
        </mc:Choice>
        <mc:Fallback xmlns="">
          <p:pic>
            <p:nvPicPr>
              <p:cNvPr id="468" name="墨迹 467"/>
            </p:nvPicPr>
            <p:blipFill>
              <a:blip r:embed="rId673"/>
            </p:blipFill>
            <p:spPr>
              <a:xfrm>
                <a:off x="10007600" y="4924425"/>
                <a:ext cx="209550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4" p14:bwMode="auto">
            <p14:nvContentPartPr>
              <p14:cNvPr id="469" name="墨迹 468"/>
              <p14:cNvContentPartPr/>
              <p14:nvPr/>
            </p14:nvContentPartPr>
            <p14:xfrm>
              <a:off x="10090150" y="4841875"/>
              <a:ext cx="34925" cy="225425"/>
            </p14:xfrm>
          </p:contentPart>
        </mc:Choice>
        <mc:Fallback xmlns="">
          <p:pic>
            <p:nvPicPr>
              <p:cNvPr id="469" name="墨迹 468"/>
            </p:nvPicPr>
            <p:blipFill>
              <a:blip r:embed="rId675"/>
            </p:blipFill>
            <p:spPr>
              <a:xfrm>
                <a:off x="10090150" y="4841875"/>
                <a:ext cx="34925" cy="225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6" p14:bwMode="auto">
            <p14:nvContentPartPr>
              <p14:cNvPr id="470" name="墨迹 469"/>
              <p14:cNvContentPartPr/>
              <p14:nvPr/>
            </p14:nvContentPartPr>
            <p14:xfrm>
              <a:off x="9896475" y="4759325"/>
              <a:ext cx="422275" cy="438150"/>
            </p14:xfrm>
          </p:contentPart>
        </mc:Choice>
        <mc:Fallback xmlns="">
          <p:pic>
            <p:nvPicPr>
              <p:cNvPr id="470" name="墨迹 469"/>
            </p:nvPicPr>
            <p:blipFill>
              <a:blip r:embed="rId677"/>
            </p:blipFill>
            <p:spPr>
              <a:xfrm>
                <a:off x="9896475" y="4759325"/>
                <a:ext cx="422275" cy="438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8" p14:bwMode="auto">
            <p14:nvContentPartPr>
              <p14:cNvPr id="471" name="墨迹 470"/>
              <p14:cNvContentPartPr/>
              <p14:nvPr/>
            </p14:nvContentPartPr>
            <p14:xfrm>
              <a:off x="10086975" y="5280025"/>
              <a:ext cx="6350" cy="238125"/>
            </p14:xfrm>
          </p:contentPart>
        </mc:Choice>
        <mc:Fallback xmlns="">
          <p:pic>
            <p:nvPicPr>
              <p:cNvPr id="471" name="墨迹 470"/>
            </p:nvPicPr>
            <p:blipFill>
              <a:blip r:embed="rId679"/>
            </p:blipFill>
            <p:spPr>
              <a:xfrm>
                <a:off x="10086975" y="5280025"/>
                <a:ext cx="6350" cy="238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80" p14:bwMode="auto">
            <p14:nvContentPartPr>
              <p14:cNvPr id="472" name="墨迹 471"/>
              <p14:cNvContentPartPr/>
              <p14:nvPr/>
            </p14:nvContentPartPr>
            <p14:xfrm>
              <a:off x="10017125" y="5562600"/>
              <a:ext cx="215900" cy="266700"/>
            </p14:xfrm>
          </p:contentPart>
        </mc:Choice>
        <mc:Fallback xmlns="">
          <p:pic>
            <p:nvPicPr>
              <p:cNvPr id="472" name="墨迹 471"/>
            </p:nvPicPr>
            <p:blipFill>
              <a:blip r:embed="rId681"/>
            </p:blipFill>
            <p:spPr>
              <a:xfrm>
                <a:off x="10017125" y="5562600"/>
                <a:ext cx="215900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82" p14:bwMode="auto">
            <p14:nvContentPartPr>
              <p14:cNvPr id="473" name="墨迹 472"/>
              <p14:cNvContentPartPr/>
              <p14:nvPr/>
            </p14:nvContentPartPr>
            <p14:xfrm>
              <a:off x="9556750" y="4200525"/>
              <a:ext cx="298450" cy="301625"/>
            </p14:xfrm>
          </p:contentPart>
        </mc:Choice>
        <mc:Fallback xmlns="">
          <p:pic>
            <p:nvPicPr>
              <p:cNvPr id="473" name="墨迹 472"/>
            </p:nvPicPr>
            <p:blipFill>
              <a:blip r:embed="rId683"/>
            </p:blipFill>
            <p:spPr>
              <a:xfrm>
                <a:off x="9556750" y="4200525"/>
                <a:ext cx="298450" cy="301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84" p14:bwMode="auto">
            <p14:nvContentPartPr>
              <p14:cNvPr id="474" name="墨迹 473"/>
              <p14:cNvContentPartPr/>
              <p14:nvPr/>
            </p14:nvContentPartPr>
            <p14:xfrm>
              <a:off x="9591675" y="4318000"/>
              <a:ext cx="298450" cy="307975"/>
            </p14:xfrm>
          </p:contentPart>
        </mc:Choice>
        <mc:Fallback xmlns="">
          <p:pic>
            <p:nvPicPr>
              <p:cNvPr id="474" name="墨迹 473"/>
            </p:nvPicPr>
            <p:blipFill>
              <a:blip r:embed="rId685"/>
            </p:blipFill>
            <p:spPr>
              <a:xfrm>
                <a:off x="9591675" y="4318000"/>
                <a:ext cx="298450" cy="307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86" p14:bwMode="auto">
            <p14:nvContentPartPr>
              <p14:cNvPr id="475" name="墨迹 474"/>
              <p14:cNvContentPartPr/>
              <p14:nvPr/>
            </p14:nvContentPartPr>
            <p14:xfrm>
              <a:off x="9718675" y="4102100"/>
              <a:ext cx="273050" cy="263525"/>
            </p14:xfrm>
          </p:contentPart>
        </mc:Choice>
        <mc:Fallback xmlns="">
          <p:pic>
            <p:nvPicPr>
              <p:cNvPr id="475" name="墨迹 474"/>
            </p:nvPicPr>
            <p:blipFill>
              <a:blip r:embed="rId687"/>
            </p:blipFill>
            <p:spPr>
              <a:xfrm>
                <a:off x="9718675" y="4102100"/>
                <a:ext cx="273050" cy="263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88" p14:bwMode="auto">
            <p14:nvContentPartPr>
              <p14:cNvPr id="476" name="墨迹 475"/>
              <p14:cNvContentPartPr/>
              <p14:nvPr/>
            </p14:nvContentPartPr>
            <p14:xfrm>
              <a:off x="10156825" y="4152900"/>
              <a:ext cx="127000" cy="158750"/>
            </p14:xfrm>
          </p:contentPart>
        </mc:Choice>
        <mc:Fallback xmlns="">
          <p:pic>
            <p:nvPicPr>
              <p:cNvPr id="476" name="墨迹 475"/>
            </p:nvPicPr>
            <p:blipFill>
              <a:blip r:embed="rId689"/>
            </p:blipFill>
            <p:spPr>
              <a:xfrm>
                <a:off x="10156825" y="4152900"/>
                <a:ext cx="12700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0" p14:bwMode="auto">
            <p14:nvContentPartPr>
              <p14:cNvPr id="477" name="墨迹 476"/>
              <p14:cNvContentPartPr/>
              <p14:nvPr/>
            </p14:nvContentPartPr>
            <p14:xfrm>
              <a:off x="10083800" y="4089400"/>
              <a:ext cx="209550" cy="288925"/>
            </p14:xfrm>
          </p:contentPart>
        </mc:Choice>
        <mc:Fallback xmlns="">
          <p:pic>
            <p:nvPicPr>
              <p:cNvPr id="477" name="墨迹 476"/>
            </p:nvPicPr>
            <p:blipFill>
              <a:blip r:embed="rId691"/>
            </p:blipFill>
            <p:spPr>
              <a:xfrm>
                <a:off x="10083800" y="4089400"/>
                <a:ext cx="209550" cy="288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2" p14:bwMode="auto">
            <p14:nvContentPartPr>
              <p14:cNvPr id="478" name="墨迹 477"/>
              <p14:cNvContentPartPr/>
              <p14:nvPr/>
            </p14:nvContentPartPr>
            <p14:xfrm>
              <a:off x="10207625" y="3743325"/>
              <a:ext cx="212725" cy="301625"/>
            </p14:xfrm>
          </p:contentPart>
        </mc:Choice>
        <mc:Fallback xmlns="">
          <p:pic>
            <p:nvPicPr>
              <p:cNvPr id="478" name="墨迹 477"/>
            </p:nvPicPr>
            <p:blipFill>
              <a:blip r:embed="rId693"/>
            </p:blipFill>
            <p:spPr>
              <a:xfrm>
                <a:off x="10207625" y="3743325"/>
                <a:ext cx="212725" cy="301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4" p14:bwMode="auto">
            <p14:nvContentPartPr>
              <p14:cNvPr id="479" name="墨迹 478"/>
              <p14:cNvContentPartPr/>
              <p14:nvPr/>
            </p14:nvContentPartPr>
            <p14:xfrm>
              <a:off x="10147300" y="4175125"/>
              <a:ext cx="149225" cy="168275"/>
            </p14:xfrm>
          </p:contentPart>
        </mc:Choice>
        <mc:Fallback xmlns="">
          <p:pic>
            <p:nvPicPr>
              <p:cNvPr id="479" name="墨迹 478"/>
            </p:nvPicPr>
            <p:blipFill>
              <a:blip r:embed="rId695"/>
            </p:blipFill>
            <p:spPr>
              <a:xfrm>
                <a:off x="10147300" y="4175125"/>
                <a:ext cx="149225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6" p14:bwMode="auto">
            <p14:nvContentPartPr>
              <p14:cNvPr id="480" name="墨迹 479"/>
              <p14:cNvContentPartPr/>
              <p14:nvPr/>
            </p14:nvContentPartPr>
            <p14:xfrm>
              <a:off x="10077450" y="4060825"/>
              <a:ext cx="266700" cy="311150"/>
            </p14:xfrm>
          </p:contentPart>
        </mc:Choice>
        <mc:Fallback xmlns="">
          <p:pic>
            <p:nvPicPr>
              <p:cNvPr id="480" name="墨迹 479"/>
            </p:nvPicPr>
            <p:blipFill>
              <a:blip r:embed="rId697"/>
            </p:blipFill>
            <p:spPr>
              <a:xfrm>
                <a:off x="10077450" y="4060825"/>
                <a:ext cx="266700" cy="311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8" p14:bwMode="auto">
            <p14:nvContentPartPr>
              <p14:cNvPr id="481" name="墨迹 480"/>
              <p14:cNvContentPartPr/>
              <p14:nvPr/>
            </p14:nvContentPartPr>
            <p14:xfrm>
              <a:off x="10433050" y="3533775"/>
              <a:ext cx="196850" cy="44450"/>
            </p14:xfrm>
          </p:contentPart>
        </mc:Choice>
        <mc:Fallback xmlns="">
          <p:pic>
            <p:nvPicPr>
              <p:cNvPr id="481" name="墨迹 480"/>
            </p:nvPicPr>
            <p:blipFill>
              <a:blip r:embed="rId699"/>
            </p:blipFill>
            <p:spPr>
              <a:xfrm>
                <a:off x="10433050" y="3533775"/>
                <a:ext cx="19685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00" p14:bwMode="auto">
            <p14:nvContentPartPr>
              <p14:cNvPr id="482" name="墨迹 481"/>
              <p14:cNvContentPartPr/>
              <p14:nvPr/>
            </p14:nvContentPartPr>
            <p14:xfrm>
              <a:off x="10521950" y="3514725"/>
              <a:ext cx="22225" cy="174625"/>
            </p14:xfrm>
          </p:contentPart>
        </mc:Choice>
        <mc:Fallback xmlns="">
          <p:pic>
            <p:nvPicPr>
              <p:cNvPr id="482" name="墨迹 481"/>
            </p:nvPicPr>
            <p:blipFill>
              <a:blip r:embed="rId701"/>
            </p:blipFill>
            <p:spPr>
              <a:xfrm>
                <a:off x="10521950" y="3514725"/>
                <a:ext cx="22225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02" p14:bwMode="auto">
            <p14:nvContentPartPr>
              <p14:cNvPr id="483" name="墨迹 482"/>
              <p14:cNvContentPartPr/>
              <p14:nvPr/>
            </p14:nvContentPartPr>
            <p14:xfrm>
              <a:off x="10394950" y="3394075"/>
              <a:ext cx="279400" cy="295275"/>
            </p14:xfrm>
          </p:contentPart>
        </mc:Choice>
        <mc:Fallback xmlns="">
          <p:pic>
            <p:nvPicPr>
              <p:cNvPr id="483" name="墨迹 482"/>
            </p:nvPicPr>
            <p:blipFill>
              <a:blip r:embed="rId703"/>
            </p:blipFill>
            <p:spPr>
              <a:xfrm>
                <a:off x="10394950" y="3394075"/>
                <a:ext cx="279400" cy="295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04" p14:bwMode="auto">
            <p14:nvContentPartPr>
              <p14:cNvPr id="484" name="墨迹 483"/>
              <p14:cNvContentPartPr/>
              <p14:nvPr/>
            </p14:nvContentPartPr>
            <p14:xfrm>
              <a:off x="10607675" y="3708400"/>
              <a:ext cx="155575" cy="222250"/>
            </p14:xfrm>
          </p:contentPart>
        </mc:Choice>
        <mc:Fallback xmlns="">
          <p:pic>
            <p:nvPicPr>
              <p:cNvPr id="484" name="墨迹 483"/>
            </p:nvPicPr>
            <p:blipFill>
              <a:blip r:embed="rId705"/>
            </p:blipFill>
            <p:spPr>
              <a:xfrm>
                <a:off x="10607675" y="3708400"/>
                <a:ext cx="155575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06" p14:bwMode="auto">
            <p14:nvContentPartPr>
              <p14:cNvPr id="485" name="墨迹 484"/>
              <p14:cNvContentPartPr/>
              <p14:nvPr/>
            </p14:nvContentPartPr>
            <p14:xfrm>
              <a:off x="10775950" y="4089400"/>
              <a:ext cx="98425" cy="193675"/>
            </p14:xfrm>
          </p:contentPart>
        </mc:Choice>
        <mc:Fallback xmlns="">
          <p:pic>
            <p:nvPicPr>
              <p:cNvPr id="485" name="墨迹 484"/>
            </p:nvPicPr>
            <p:blipFill>
              <a:blip r:embed="rId707"/>
            </p:blipFill>
            <p:spPr>
              <a:xfrm>
                <a:off x="10775950" y="4089400"/>
                <a:ext cx="98425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08" p14:bwMode="auto">
            <p14:nvContentPartPr>
              <p14:cNvPr id="486" name="墨迹 485"/>
              <p14:cNvContentPartPr/>
              <p14:nvPr/>
            </p14:nvContentPartPr>
            <p14:xfrm>
              <a:off x="10661650" y="4013200"/>
              <a:ext cx="279400" cy="355600"/>
            </p14:xfrm>
          </p:contentPart>
        </mc:Choice>
        <mc:Fallback xmlns="">
          <p:pic>
            <p:nvPicPr>
              <p:cNvPr id="486" name="墨迹 485"/>
            </p:nvPicPr>
            <p:blipFill>
              <a:blip r:embed="rId709"/>
            </p:blipFill>
            <p:spPr>
              <a:xfrm>
                <a:off x="10661650" y="4013200"/>
                <a:ext cx="279400" cy="355600"/>
              </a:xfrm>
              <a:prstGeom prst="rect"/>
            </p:spPr>
          </p:pic>
        </mc:Fallback>
      </mc:AlternateContent>
    </p:spTree>
    <p:custDataLst>
      <p:tags r:id="rId710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/>
              <a:t>第一部分：形式语言简介</a:t>
            </a:r>
            <a:br>
              <a:rPr lang="en-US" altLang="zh-CN"/>
            </a:br>
            <a:r>
              <a:rPr lang="en-US" altLang="zh-CN"/>
              <a:t>Part 01 :  Intro to Formal Language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>
              <a:lnSpc>
                <a:spcPct val="90000"/>
              </a:lnSpc>
            </a:pPr>
            <a:r>
              <a:rPr lang="zh-CN" altLang="en-US" b="1" dirty="0">
                <a:latin typeface="黑体" panose="02010609060101010101" pitchFamily="2" charset="-122"/>
                <a:ea typeface="黑体" panose="02010609060101010101" pitchFamily="2" charset="-122"/>
                <a:sym typeface="+mn-ea"/>
              </a:rPr>
              <a:t>https://athena.ecs.csus.edu/~gordonvs/135/resources/ChomskyPresentation.pdf</a:t>
            </a:r>
            <a:endParaRPr lang="zh-CN" altLang="en-US" b="1" dirty="0">
              <a:latin typeface="黑体" panose="02010609060101010101" pitchFamily="2" charset="-122"/>
              <a:ea typeface="黑体" panose="02010609060101010101" pitchFamily="2" charset="-122"/>
              <a:sym typeface="+mn-ea"/>
            </a:endParaRPr>
          </a:p>
          <a:p>
            <a:pPr>
              <a:lnSpc>
                <a:spcPct val="90000"/>
              </a:lnSpc>
            </a:pPr>
            <a:endParaRPr lang="zh-CN" altLang="en-US" b="1" dirty="0">
              <a:latin typeface="黑体" panose="02010609060101010101" pitchFamily="2" charset="-122"/>
              <a:ea typeface="黑体" panose="02010609060101010101" pitchFamily="2" charset="-122"/>
              <a:sym typeface="+mn-ea"/>
            </a:endParaRPr>
          </a:p>
          <a:p>
            <a:pPr>
              <a:lnSpc>
                <a:spcPct val="90000"/>
              </a:lnSpc>
            </a:pP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33070" y="1925320"/>
            <a:ext cx="6273165" cy="423037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5935" y="3116580"/>
            <a:ext cx="5152390" cy="224599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6" name="内容占位符 2"/>
          <p:cNvSpPr>
            <a:spLocks noGrp="1"/>
          </p:cNvSpPr>
          <p:nvPr/>
        </p:nvSpPr>
        <p:spPr>
          <a:xfrm>
            <a:off x="874395" y="151765"/>
            <a:ext cx="2505710" cy="267589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vert="horz" lIns="90000" tIns="46800" rIns="90000" bIns="46800" rtlCol="0">
            <a:normAutofit lnSpcReduction="20000"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E</a:t>
            </a:r>
            <a:r>
              <a:rPr lang="zh-CN" altLang="en-US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</a:t>
            </a: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TE’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E’→+TE’ | ℇ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T→FT’ 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T’→*FT’ | ℇ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F→id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id→’a’ | ‘b’ | ‘c’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8" name="内容占位符 2"/>
          <p:cNvSpPr>
            <a:spLocks noGrp="1"/>
          </p:cNvSpPr>
          <p:nvPr/>
        </p:nvSpPr>
        <p:spPr>
          <a:xfrm>
            <a:off x="899795" y="141605"/>
            <a:ext cx="2505710" cy="267589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vert="horz" lIns="90000" tIns="46800" rIns="90000" bIns="46800" rtlCol="0">
            <a:normAutofit lnSpcReduction="20000"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E</a:t>
            </a:r>
            <a:r>
              <a:rPr lang="zh-CN" altLang="en-US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</a:t>
            </a: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TE’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E’→+TE’ | ℇ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T→FT’ 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T’→*FT’ | ℇ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F→id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id→’a’ | ‘b’ | ‘c’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12" name="墨迹 11"/>
              <p14:cNvContentPartPr/>
              <p14:nvPr/>
            </p14:nvContentPartPr>
            <p14:xfrm>
              <a:off x="1457325" y="2921000"/>
              <a:ext cx="238125" cy="257175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2"/>
            </p:blipFill>
            <p:spPr>
              <a:xfrm>
                <a:off x="1457325" y="2921000"/>
                <a:ext cx="238125" cy="257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13" name="墨迹 12"/>
              <p14:cNvContentPartPr/>
              <p14:nvPr/>
            </p14:nvContentPartPr>
            <p14:xfrm>
              <a:off x="1504950" y="2911475"/>
              <a:ext cx="158750" cy="63500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4"/>
            </p:blipFill>
            <p:spPr>
              <a:xfrm>
                <a:off x="1504950" y="2911475"/>
                <a:ext cx="15875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14" name="墨迹 13"/>
              <p14:cNvContentPartPr/>
              <p14:nvPr/>
            </p14:nvContentPartPr>
            <p14:xfrm>
              <a:off x="1514475" y="3028950"/>
              <a:ext cx="139700" cy="635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6"/>
            </p:blipFill>
            <p:spPr>
              <a:xfrm>
                <a:off x="1514475" y="3028950"/>
                <a:ext cx="13970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15" name="墨迹 14"/>
              <p14:cNvContentPartPr/>
              <p14:nvPr/>
            </p14:nvContentPartPr>
            <p14:xfrm>
              <a:off x="1257300" y="3228975"/>
              <a:ext cx="234950" cy="403225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8"/>
            </p:blipFill>
            <p:spPr>
              <a:xfrm>
                <a:off x="1257300" y="3228975"/>
                <a:ext cx="234950" cy="403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16" name="墨迹 15"/>
              <p14:cNvContentPartPr/>
              <p14:nvPr/>
            </p14:nvContentPartPr>
            <p14:xfrm>
              <a:off x="1587500" y="3228975"/>
              <a:ext cx="365125" cy="22860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10"/>
            </p:blipFill>
            <p:spPr>
              <a:xfrm>
                <a:off x="1587500" y="3228975"/>
                <a:ext cx="365125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17" name="墨迹 16"/>
              <p14:cNvContentPartPr/>
              <p14:nvPr/>
            </p14:nvContentPartPr>
            <p14:xfrm>
              <a:off x="996950" y="3667125"/>
              <a:ext cx="206375" cy="22225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12"/>
            </p:blipFill>
            <p:spPr>
              <a:xfrm>
                <a:off x="996950" y="3667125"/>
                <a:ext cx="206375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18" name="墨迹 17"/>
              <p14:cNvContentPartPr/>
              <p14:nvPr/>
            </p14:nvContentPartPr>
            <p14:xfrm>
              <a:off x="1031875" y="3654425"/>
              <a:ext cx="117475" cy="1270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14"/>
            </p:blipFill>
            <p:spPr>
              <a:xfrm>
                <a:off x="1031875" y="3654425"/>
                <a:ext cx="117475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9" name="墨迹 18"/>
              <p14:cNvContentPartPr/>
              <p14:nvPr/>
            </p14:nvContentPartPr>
            <p14:xfrm>
              <a:off x="1073150" y="3702050"/>
              <a:ext cx="180975" cy="66675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16"/>
            </p:blipFill>
            <p:spPr>
              <a:xfrm>
                <a:off x="1073150" y="3702050"/>
                <a:ext cx="180975" cy="66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20" name="墨迹 19"/>
              <p14:cNvContentPartPr/>
              <p14:nvPr/>
            </p14:nvContentPartPr>
            <p14:xfrm>
              <a:off x="1514475" y="3654425"/>
              <a:ext cx="155575" cy="22225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18"/>
            </p:blipFill>
            <p:spPr>
              <a:xfrm>
                <a:off x="1514475" y="3654425"/>
                <a:ext cx="155575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21" name="墨迹 20"/>
              <p14:cNvContentPartPr/>
              <p14:nvPr/>
            </p14:nvContentPartPr>
            <p14:xfrm>
              <a:off x="1612900" y="3552825"/>
              <a:ext cx="19050" cy="228600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20"/>
            </p:blipFill>
            <p:spPr>
              <a:xfrm>
                <a:off x="1612900" y="3552825"/>
                <a:ext cx="19050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22" name="墨迹 21"/>
              <p14:cNvContentPartPr/>
              <p14:nvPr/>
            </p14:nvContentPartPr>
            <p14:xfrm>
              <a:off x="1536700" y="3216275"/>
              <a:ext cx="57150" cy="209550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22"/>
            </p:blipFill>
            <p:spPr>
              <a:xfrm>
                <a:off x="1536700" y="3216275"/>
                <a:ext cx="5715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23" name="墨迹 22"/>
              <p14:cNvContentPartPr/>
              <p14:nvPr/>
            </p14:nvContentPartPr>
            <p14:xfrm>
              <a:off x="1924050" y="3546475"/>
              <a:ext cx="206375" cy="6350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24"/>
            </p:blipFill>
            <p:spPr>
              <a:xfrm>
                <a:off x="1924050" y="3546475"/>
                <a:ext cx="206375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24" name="墨迹 23"/>
              <p14:cNvContentPartPr/>
              <p14:nvPr/>
            </p14:nvContentPartPr>
            <p14:xfrm>
              <a:off x="2044700" y="3543300"/>
              <a:ext cx="31750" cy="288925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26"/>
            </p:blipFill>
            <p:spPr>
              <a:xfrm>
                <a:off x="2044700" y="3543300"/>
                <a:ext cx="31750" cy="288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25" name="墨迹 24"/>
              <p14:cNvContentPartPr/>
              <p14:nvPr/>
            </p14:nvContentPartPr>
            <p14:xfrm>
              <a:off x="974725" y="3971925"/>
              <a:ext cx="133350" cy="355600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28"/>
            </p:blipFill>
            <p:spPr>
              <a:xfrm>
                <a:off x="974725" y="3971925"/>
                <a:ext cx="133350" cy="355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26" name="墨迹 25"/>
              <p14:cNvContentPartPr/>
              <p14:nvPr/>
            </p14:nvContentPartPr>
            <p14:xfrm>
              <a:off x="676275" y="4425950"/>
              <a:ext cx="171450" cy="295275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30"/>
            </p:blipFill>
            <p:spPr>
              <a:xfrm>
                <a:off x="676275" y="4425950"/>
                <a:ext cx="171450" cy="295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27" name="墨迹 26"/>
              <p14:cNvContentPartPr/>
              <p14:nvPr/>
            </p14:nvContentPartPr>
            <p14:xfrm>
              <a:off x="708025" y="4391025"/>
              <a:ext cx="104775" cy="92075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32"/>
            </p:blipFill>
            <p:spPr>
              <a:xfrm>
                <a:off x="708025" y="4391025"/>
                <a:ext cx="104775" cy="92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28" name="墨迹 27"/>
              <p14:cNvContentPartPr/>
              <p14:nvPr/>
            </p14:nvContentPartPr>
            <p14:xfrm>
              <a:off x="752475" y="4498975"/>
              <a:ext cx="212725" cy="57150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34"/>
            </p:blipFill>
            <p:spPr>
              <a:xfrm>
                <a:off x="752475" y="4498975"/>
                <a:ext cx="212725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29" name="墨迹 28"/>
              <p14:cNvContentPartPr/>
              <p14:nvPr/>
            </p14:nvContentPartPr>
            <p14:xfrm>
              <a:off x="1209675" y="3933825"/>
              <a:ext cx="260350" cy="288925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36"/>
            </p:blipFill>
            <p:spPr>
              <a:xfrm>
                <a:off x="1209675" y="3933825"/>
                <a:ext cx="260350" cy="288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30" name="墨迹 29"/>
              <p14:cNvContentPartPr/>
              <p14:nvPr/>
            </p14:nvContentPartPr>
            <p14:xfrm>
              <a:off x="1479550" y="4324350"/>
              <a:ext cx="215900" cy="38100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38"/>
            </p:blipFill>
            <p:spPr>
              <a:xfrm>
                <a:off x="1479550" y="4324350"/>
                <a:ext cx="21590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31" name="墨迹 30"/>
              <p14:cNvContentPartPr/>
              <p14:nvPr/>
            </p14:nvContentPartPr>
            <p14:xfrm>
              <a:off x="1628775" y="4352925"/>
              <a:ext cx="41275" cy="203200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40"/>
            </p:blipFill>
            <p:spPr>
              <a:xfrm>
                <a:off x="1628775" y="4352925"/>
                <a:ext cx="41275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32" name="墨迹 31"/>
              <p14:cNvContentPartPr/>
              <p14:nvPr/>
            </p14:nvContentPartPr>
            <p14:xfrm>
              <a:off x="1146175" y="4416425"/>
              <a:ext cx="184150" cy="69850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42"/>
            </p:blipFill>
            <p:spPr>
              <a:xfrm>
                <a:off x="1146175" y="4416425"/>
                <a:ext cx="18415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33" name="墨迹 32"/>
              <p14:cNvContentPartPr/>
              <p14:nvPr/>
            </p14:nvContentPartPr>
            <p14:xfrm>
              <a:off x="1238250" y="4368800"/>
              <a:ext cx="53975" cy="209550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44"/>
            </p:blipFill>
            <p:spPr>
              <a:xfrm>
                <a:off x="1238250" y="4368800"/>
                <a:ext cx="53975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34" name="墨迹 33"/>
              <p14:cNvContentPartPr/>
              <p14:nvPr/>
            </p14:nvContentPartPr>
            <p14:xfrm>
              <a:off x="1149350" y="4000500"/>
              <a:ext cx="73025" cy="203200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46"/>
            </p:blipFill>
            <p:spPr>
              <a:xfrm>
                <a:off x="1149350" y="4000500"/>
                <a:ext cx="73025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" p14:bwMode="auto">
            <p14:nvContentPartPr>
              <p14:cNvPr id="35" name="墨迹 34"/>
              <p14:cNvContentPartPr/>
              <p14:nvPr/>
            </p14:nvContentPartPr>
            <p14:xfrm>
              <a:off x="784225" y="4765675"/>
              <a:ext cx="31750" cy="180975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48"/>
            </p:blipFill>
            <p:spPr>
              <a:xfrm>
                <a:off x="784225" y="4765675"/>
                <a:ext cx="31750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36" name="墨迹 35"/>
              <p14:cNvContentPartPr/>
              <p14:nvPr/>
            </p14:nvContentPartPr>
            <p14:xfrm>
              <a:off x="733425" y="4978400"/>
              <a:ext cx="165100" cy="60325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50"/>
            </p:blipFill>
            <p:spPr>
              <a:xfrm>
                <a:off x="733425" y="4978400"/>
                <a:ext cx="165100" cy="60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37" name="墨迹 36"/>
              <p14:cNvContentPartPr/>
              <p14:nvPr/>
            </p14:nvContentPartPr>
            <p14:xfrm>
              <a:off x="841375" y="5054600"/>
              <a:ext cx="44450" cy="152400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52"/>
            </p:blipFill>
            <p:spPr>
              <a:xfrm>
                <a:off x="841375" y="5054600"/>
                <a:ext cx="4445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" p14:bwMode="auto">
            <p14:nvContentPartPr>
              <p14:cNvPr id="38" name="墨迹 37"/>
              <p14:cNvContentPartPr/>
              <p14:nvPr/>
            </p14:nvContentPartPr>
            <p14:xfrm>
              <a:off x="847725" y="5276850"/>
              <a:ext cx="50800" cy="203200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54"/>
            </p:blipFill>
            <p:spPr>
              <a:xfrm>
                <a:off x="847725" y="5276850"/>
                <a:ext cx="5080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" p14:bwMode="auto">
            <p14:nvContentPartPr>
              <p14:cNvPr id="39" name="墨迹 38"/>
              <p14:cNvContentPartPr/>
              <p14:nvPr/>
            </p14:nvContentPartPr>
            <p14:xfrm>
              <a:off x="835025" y="5245100"/>
              <a:ext cx="85725" cy="28575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56"/>
            </p:blipFill>
            <p:spPr>
              <a:xfrm>
                <a:off x="835025" y="5245100"/>
                <a:ext cx="85725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" p14:bwMode="auto">
            <p14:nvContentPartPr>
              <p14:cNvPr id="40" name="墨迹 39"/>
              <p14:cNvContentPartPr/>
              <p14:nvPr/>
            </p14:nvContentPartPr>
            <p14:xfrm>
              <a:off x="876300" y="5346700"/>
              <a:ext cx="79375" cy="25400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58"/>
            </p:blipFill>
            <p:spPr>
              <a:xfrm>
                <a:off x="876300" y="5346700"/>
                <a:ext cx="79375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" p14:bwMode="auto">
            <p14:nvContentPartPr>
              <p14:cNvPr id="41" name="墨迹 40"/>
              <p14:cNvContentPartPr/>
              <p14:nvPr/>
            </p14:nvContentPartPr>
            <p14:xfrm>
              <a:off x="806450" y="5133975"/>
              <a:ext cx="22225" cy="123825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60"/>
            </p:blipFill>
            <p:spPr>
              <a:xfrm>
                <a:off x="806450" y="5133975"/>
                <a:ext cx="22225" cy="123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" p14:bwMode="auto">
            <p14:nvContentPartPr>
              <p14:cNvPr id="42" name="墨迹 41"/>
              <p14:cNvContentPartPr/>
              <p14:nvPr/>
            </p14:nvContentPartPr>
            <p14:xfrm>
              <a:off x="933450" y="5470525"/>
              <a:ext cx="34925" cy="247650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62"/>
            </p:blipFill>
            <p:spPr>
              <a:xfrm>
                <a:off x="933450" y="5470525"/>
                <a:ext cx="34925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" p14:bwMode="auto">
            <p14:nvContentPartPr>
              <p14:cNvPr id="43" name="墨迹 42"/>
              <p14:cNvContentPartPr/>
              <p14:nvPr/>
            </p14:nvContentPartPr>
            <p14:xfrm>
              <a:off x="904875" y="5749925"/>
              <a:ext cx="180975" cy="174625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64"/>
            </p:blipFill>
            <p:spPr>
              <a:xfrm>
                <a:off x="904875" y="5749925"/>
                <a:ext cx="180975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" p14:bwMode="auto">
            <p14:nvContentPartPr>
              <p14:cNvPr id="44" name="墨迹 43"/>
              <p14:cNvContentPartPr/>
              <p14:nvPr/>
            </p14:nvContentPartPr>
            <p14:xfrm>
              <a:off x="1565275" y="4616450"/>
              <a:ext cx="38100" cy="161925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66"/>
            </p:blipFill>
            <p:spPr>
              <a:xfrm>
                <a:off x="1565275" y="4616450"/>
                <a:ext cx="38100" cy="161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" p14:bwMode="auto">
            <p14:nvContentPartPr>
              <p14:cNvPr id="45" name="墨迹 44"/>
              <p14:cNvContentPartPr/>
              <p14:nvPr/>
            </p14:nvContentPartPr>
            <p14:xfrm>
              <a:off x="1568450" y="4883150"/>
              <a:ext cx="47625" cy="209550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68"/>
            </p:blipFill>
            <p:spPr>
              <a:xfrm>
                <a:off x="1568450" y="4883150"/>
                <a:ext cx="47625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" p14:bwMode="auto">
            <p14:nvContentPartPr>
              <p14:cNvPr id="46" name="墨迹 45"/>
              <p14:cNvContentPartPr/>
              <p14:nvPr/>
            </p14:nvContentPartPr>
            <p14:xfrm>
              <a:off x="1565275" y="4845050"/>
              <a:ext cx="92075" cy="41275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70"/>
            </p:blipFill>
            <p:spPr>
              <a:xfrm>
                <a:off x="1565275" y="4845050"/>
                <a:ext cx="92075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" p14:bwMode="auto">
            <p14:nvContentPartPr>
              <p14:cNvPr id="47" name="墨迹 46"/>
              <p14:cNvContentPartPr/>
              <p14:nvPr/>
            </p14:nvContentPartPr>
            <p14:xfrm>
              <a:off x="1622425" y="4914900"/>
              <a:ext cx="95250" cy="15875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72"/>
            </p:blipFill>
            <p:spPr>
              <a:xfrm>
                <a:off x="1622425" y="4914900"/>
                <a:ext cx="95250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" p14:bwMode="auto">
            <p14:nvContentPartPr>
              <p14:cNvPr id="48" name="墨迹 47"/>
              <p14:cNvContentPartPr/>
              <p14:nvPr/>
            </p14:nvContentPartPr>
            <p14:xfrm>
              <a:off x="1704975" y="5143500"/>
              <a:ext cx="34925" cy="155575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74"/>
            </p:blipFill>
            <p:spPr>
              <a:xfrm>
                <a:off x="1704975" y="5143500"/>
                <a:ext cx="34925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" p14:bwMode="auto">
            <p14:nvContentPartPr>
              <p14:cNvPr id="49" name="墨迹 48"/>
              <p14:cNvContentPartPr/>
              <p14:nvPr/>
            </p14:nvContentPartPr>
            <p14:xfrm>
              <a:off x="1724025" y="5448300"/>
              <a:ext cx="76200" cy="120650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76"/>
            </p:blipFill>
            <p:spPr>
              <a:xfrm>
                <a:off x="1724025" y="5448300"/>
                <a:ext cx="7620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" p14:bwMode="auto">
            <p14:nvContentPartPr>
              <p14:cNvPr id="50" name="墨迹 49"/>
              <p14:cNvContentPartPr/>
              <p14:nvPr/>
            </p14:nvContentPartPr>
            <p14:xfrm>
              <a:off x="1644650" y="5368925"/>
              <a:ext cx="158750" cy="234950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78"/>
            </p:blipFill>
            <p:spPr>
              <a:xfrm>
                <a:off x="1644650" y="5368925"/>
                <a:ext cx="158750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" p14:bwMode="auto">
            <p14:nvContentPartPr>
              <p14:cNvPr id="51" name="墨迹 50"/>
              <p14:cNvContentPartPr/>
              <p14:nvPr/>
            </p14:nvContentPartPr>
            <p14:xfrm>
              <a:off x="2092325" y="3949700"/>
              <a:ext cx="60325" cy="234950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80"/>
            </p:blipFill>
            <p:spPr>
              <a:xfrm>
                <a:off x="2092325" y="3949700"/>
                <a:ext cx="60325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" p14:bwMode="auto">
            <p14:nvContentPartPr>
              <p14:cNvPr id="52" name="墨迹 51"/>
              <p14:cNvContentPartPr/>
              <p14:nvPr/>
            </p14:nvContentPartPr>
            <p14:xfrm>
              <a:off x="2120900" y="4321175"/>
              <a:ext cx="60325" cy="234950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82"/>
            </p:blipFill>
            <p:spPr>
              <a:xfrm>
                <a:off x="2120900" y="4321175"/>
                <a:ext cx="60325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" p14:bwMode="auto">
            <p14:nvContentPartPr>
              <p14:cNvPr id="53" name="墨迹 52"/>
              <p14:cNvContentPartPr/>
              <p14:nvPr/>
            </p14:nvContentPartPr>
            <p14:xfrm>
              <a:off x="2120900" y="4305300"/>
              <a:ext cx="104775" cy="34925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84"/>
            </p:blipFill>
            <p:spPr>
              <a:xfrm>
                <a:off x="2120900" y="4305300"/>
                <a:ext cx="104775" cy="34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5" p14:bwMode="auto">
            <p14:nvContentPartPr>
              <p14:cNvPr id="54" name="墨迹 53"/>
              <p14:cNvContentPartPr/>
              <p14:nvPr/>
            </p14:nvContentPartPr>
            <p14:xfrm>
              <a:off x="2178050" y="4410075"/>
              <a:ext cx="111125" cy="28575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86"/>
            </p:blipFill>
            <p:spPr>
              <a:xfrm>
                <a:off x="2178050" y="4410075"/>
                <a:ext cx="111125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7" p14:bwMode="auto">
            <p14:nvContentPartPr>
              <p14:cNvPr id="55" name="墨迹 54"/>
              <p14:cNvContentPartPr/>
              <p14:nvPr/>
            </p14:nvContentPartPr>
            <p14:xfrm>
              <a:off x="2295525" y="4657725"/>
              <a:ext cx="34925" cy="196850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88"/>
            </p:blipFill>
            <p:spPr>
              <a:xfrm>
                <a:off x="2295525" y="4657725"/>
                <a:ext cx="34925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9" p14:bwMode="auto">
            <p14:nvContentPartPr>
              <p14:cNvPr id="56" name="墨迹 55"/>
              <p14:cNvContentPartPr/>
              <p14:nvPr/>
            </p14:nvContentPartPr>
            <p14:xfrm>
              <a:off x="2333625" y="5035550"/>
              <a:ext cx="136525" cy="219075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90"/>
            </p:blipFill>
            <p:spPr>
              <a:xfrm>
                <a:off x="2333625" y="5035550"/>
                <a:ext cx="136525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1" p14:bwMode="auto">
            <p14:nvContentPartPr>
              <p14:cNvPr id="57" name="墨迹 56"/>
              <p14:cNvContentPartPr/>
              <p14:nvPr/>
            </p14:nvContentPartPr>
            <p14:xfrm>
              <a:off x="1104900" y="4318000"/>
              <a:ext cx="295275" cy="292100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92"/>
            </p:blipFill>
            <p:spPr>
              <a:xfrm>
                <a:off x="1104900" y="4318000"/>
                <a:ext cx="295275" cy="292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3" p14:bwMode="auto">
            <p14:nvContentPartPr>
              <p14:cNvPr id="58" name="墨迹 57"/>
              <p14:cNvContentPartPr/>
              <p14:nvPr/>
            </p14:nvContentPartPr>
            <p14:xfrm>
              <a:off x="1066800" y="4676775"/>
              <a:ext cx="155575" cy="190500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94"/>
            </p:blipFill>
            <p:spPr>
              <a:xfrm>
                <a:off x="1066800" y="4676775"/>
                <a:ext cx="155575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5" p14:bwMode="auto">
            <p14:nvContentPartPr>
              <p14:cNvPr id="59" name="墨迹 58"/>
              <p14:cNvContentPartPr/>
              <p14:nvPr/>
            </p14:nvContentPartPr>
            <p14:xfrm>
              <a:off x="1143000" y="4670425"/>
              <a:ext cx="60325" cy="168275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96"/>
            </p:blipFill>
            <p:spPr>
              <a:xfrm>
                <a:off x="1143000" y="4670425"/>
                <a:ext cx="60325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7" p14:bwMode="auto">
            <p14:nvContentPartPr>
              <p14:cNvPr id="60" name="墨迹 59"/>
              <p14:cNvContentPartPr/>
              <p14:nvPr/>
            </p14:nvContentPartPr>
            <p14:xfrm>
              <a:off x="1450975" y="3517900"/>
              <a:ext cx="333375" cy="317500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98"/>
            </p:blipFill>
            <p:spPr>
              <a:xfrm>
                <a:off x="1450975" y="3517900"/>
                <a:ext cx="333375" cy="317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9" p14:bwMode="auto">
            <p14:nvContentPartPr>
              <p14:cNvPr id="61" name="墨迹 60"/>
              <p14:cNvContentPartPr/>
              <p14:nvPr/>
            </p14:nvContentPartPr>
            <p14:xfrm>
              <a:off x="1647825" y="3832225"/>
              <a:ext cx="219075" cy="250825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100"/>
            </p:blipFill>
            <p:spPr>
              <a:xfrm>
                <a:off x="1647825" y="3832225"/>
                <a:ext cx="219075" cy="250825"/>
              </a:xfrm>
              <a:prstGeom prst="rect"/>
            </p:spPr>
          </p:pic>
        </mc:Fallback>
      </mc:AlternateContent>
      <p:graphicFrame>
        <p:nvGraphicFramePr>
          <p:cNvPr id="5" name="对象 4"/>
          <p:cNvGraphicFramePr/>
          <p:nvPr/>
        </p:nvGraphicFramePr>
        <p:xfrm>
          <a:off x="4128770" y="760095"/>
          <a:ext cx="6877685" cy="36499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" name="" r:id="rId101" imgW="5056505" imgH="2395855" progId="Visio.Drawing.15">
                  <p:embed/>
                </p:oleObj>
              </mc:Choice>
              <mc:Fallback>
                <p:oleObj name="" r:id="rId101" imgW="5056505" imgH="2395855" progId="Visio.Drawing.15">
                  <p:embed/>
                  <p:pic>
                    <p:nvPicPr>
                      <p:cNvPr id="0" name="图片 6"/>
                      <p:cNvPicPr/>
                      <p:nvPr/>
                    </p:nvPicPr>
                    <p:blipFill>
                      <a:blip r:embed="rId102"/>
                      <a:stretch>
                        <a:fillRect/>
                      </a:stretch>
                    </p:blipFill>
                    <p:spPr>
                      <a:xfrm>
                        <a:off x="4128770" y="760095"/>
                        <a:ext cx="6877685" cy="36499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r:id="rId103" p14:bwMode="auto">
            <p14:nvContentPartPr>
              <p14:cNvPr id="2" name="墨迹 1"/>
              <p14:cNvContentPartPr/>
              <p14:nvPr/>
            </p14:nvContentPartPr>
            <p14:xfrm>
              <a:off x="1743075" y="3028950"/>
              <a:ext cx="34925" cy="206375"/>
            </p14:xfrm>
          </p:contentPart>
        </mc:Choice>
        <mc:Fallback xmlns="">
          <p:pic>
            <p:nvPicPr>
              <p:cNvPr id="2" name="墨迹 1"/>
            </p:nvPicPr>
            <p:blipFill>
              <a:blip r:embed="rId104"/>
            </p:blipFill>
            <p:spPr>
              <a:xfrm>
                <a:off x="1743075" y="3028950"/>
                <a:ext cx="34925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5" p14:bwMode="auto">
            <p14:nvContentPartPr>
              <p14:cNvPr id="3" name="墨迹 2"/>
              <p14:cNvContentPartPr/>
              <p14:nvPr/>
            </p14:nvContentPartPr>
            <p14:xfrm>
              <a:off x="2454275" y="3000375"/>
              <a:ext cx="311150" cy="203200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106"/>
            </p:blipFill>
            <p:spPr>
              <a:xfrm>
                <a:off x="2454275" y="3000375"/>
                <a:ext cx="31115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7" p14:bwMode="auto">
            <p14:nvContentPartPr>
              <p14:cNvPr id="9" name="墨迹 8"/>
              <p14:cNvContentPartPr/>
              <p14:nvPr/>
            </p14:nvContentPartPr>
            <p14:xfrm>
              <a:off x="2543175" y="3028950"/>
              <a:ext cx="133350" cy="8255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08"/>
            </p:blipFill>
            <p:spPr>
              <a:xfrm>
                <a:off x="2543175" y="3028950"/>
                <a:ext cx="13335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9" p14:bwMode="auto">
            <p14:nvContentPartPr>
              <p14:cNvPr id="10" name="墨迹 9"/>
              <p14:cNvContentPartPr/>
              <p14:nvPr/>
            </p14:nvContentPartPr>
            <p14:xfrm>
              <a:off x="2625725" y="2981325"/>
              <a:ext cx="6350" cy="225425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10"/>
            </p:blipFill>
            <p:spPr>
              <a:xfrm>
                <a:off x="2625725" y="2981325"/>
                <a:ext cx="6350" cy="225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1" p14:bwMode="auto">
            <p14:nvContentPartPr>
              <p14:cNvPr id="11" name="墨迹 10"/>
              <p14:cNvContentPartPr/>
              <p14:nvPr/>
            </p14:nvContentPartPr>
            <p14:xfrm>
              <a:off x="2492375" y="3289300"/>
              <a:ext cx="92075" cy="22860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12"/>
            </p:blipFill>
            <p:spPr>
              <a:xfrm>
                <a:off x="2492375" y="3289300"/>
                <a:ext cx="92075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3" p14:bwMode="auto">
            <p14:nvContentPartPr>
              <p14:cNvPr id="109" name="墨迹 108"/>
              <p14:cNvContentPartPr/>
              <p14:nvPr/>
            </p14:nvContentPartPr>
            <p14:xfrm>
              <a:off x="2717800" y="3244850"/>
              <a:ext cx="190500" cy="98425"/>
            </p14:xfrm>
          </p:contentPart>
        </mc:Choice>
        <mc:Fallback xmlns="">
          <p:pic>
            <p:nvPicPr>
              <p:cNvPr id="109" name="墨迹 108"/>
            </p:nvPicPr>
            <p:blipFill>
              <a:blip r:embed="rId114"/>
            </p:blipFill>
            <p:spPr>
              <a:xfrm>
                <a:off x="2717800" y="3244850"/>
                <a:ext cx="190500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5" p14:bwMode="auto">
            <p14:nvContentPartPr>
              <p14:cNvPr id="110" name="墨迹 109"/>
              <p14:cNvContentPartPr/>
              <p14:nvPr/>
            </p14:nvContentPartPr>
            <p14:xfrm>
              <a:off x="3025775" y="3463925"/>
              <a:ext cx="146050" cy="85725"/>
            </p14:xfrm>
          </p:contentPart>
        </mc:Choice>
        <mc:Fallback xmlns="">
          <p:pic>
            <p:nvPicPr>
              <p:cNvPr id="110" name="墨迹 109"/>
            </p:nvPicPr>
            <p:blipFill>
              <a:blip r:embed="rId116"/>
            </p:blipFill>
            <p:spPr>
              <a:xfrm>
                <a:off x="3025775" y="3463925"/>
                <a:ext cx="146050" cy="85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7" p14:bwMode="auto">
            <p14:nvContentPartPr>
              <p14:cNvPr id="111" name="墨迹 110"/>
              <p14:cNvContentPartPr/>
              <p14:nvPr/>
            </p14:nvContentPartPr>
            <p14:xfrm>
              <a:off x="2444750" y="3552825"/>
              <a:ext cx="234950" cy="260350"/>
            </p14:xfrm>
          </p:contentPart>
        </mc:Choice>
        <mc:Fallback xmlns="">
          <p:pic>
            <p:nvPicPr>
              <p:cNvPr id="111" name="墨迹 110"/>
            </p:nvPicPr>
            <p:blipFill>
              <a:blip r:embed="rId118"/>
            </p:blipFill>
            <p:spPr>
              <a:xfrm>
                <a:off x="2444750" y="3552825"/>
                <a:ext cx="234950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9" p14:bwMode="auto">
            <p14:nvContentPartPr>
              <p14:cNvPr id="112" name="墨迹 111"/>
              <p14:cNvContentPartPr/>
              <p14:nvPr/>
            </p14:nvContentPartPr>
            <p14:xfrm>
              <a:off x="2479675" y="3654425"/>
              <a:ext cx="127000" cy="19050"/>
            </p14:xfrm>
          </p:contentPart>
        </mc:Choice>
        <mc:Fallback xmlns="">
          <p:pic>
            <p:nvPicPr>
              <p:cNvPr id="112" name="墨迹 111"/>
            </p:nvPicPr>
            <p:blipFill>
              <a:blip r:embed="rId120"/>
            </p:blipFill>
            <p:spPr>
              <a:xfrm>
                <a:off x="2479675" y="3654425"/>
                <a:ext cx="12700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1" p14:bwMode="auto">
            <p14:nvContentPartPr>
              <p14:cNvPr id="113" name="墨迹 112"/>
              <p14:cNvContentPartPr/>
              <p14:nvPr/>
            </p14:nvContentPartPr>
            <p14:xfrm>
              <a:off x="2517775" y="3571875"/>
              <a:ext cx="47625" cy="215900"/>
            </p14:xfrm>
          </p:contentPart>
        </mc:Choice>
        <mc:Fallback xmlns="">
          <p:pic>
            <p:nvPicPr>
              <p:cNvPr id="113" name="墨迹 112"/>
            </p:nvPicPr>
            <p:blipFill>
              <a:blip r:embed="rId122"/>
            </p:blipFill>
            <p:spPr>
              <a:xfrm>
                <a:off x="2517775" y="3571875"/>
                <a:ext cx="47625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3" p14:bwMode="auto">
            <p14:nvContentPartPr>
              <p14:cNvPr id="114" name="墨迹 113"/>
              <p14:cNvContentPartPr/>
              <p14:nvPr/>
            </p14:nvContentPartPr>
            <p14:xfrm>
              <a:off x="2501900" y="3905250"/>
              <a:ext cx="22225" cy="203200"/>
            </p14:xfrm>
          </p:contentPart>
        </mc:Choice>
        <mc:Fallback xmlns="">
          <p:pic>
            <p:nvPicPr>
              <p:cNvPr id="114" name="墨迹 113"/>
            </p:nvPicPr>
            <p:blipFill>
              <a:blip r:embed="rId124"/>
            </p:blipFill>
            <p:spPr>
              <a:xfrm>
                <a:off x="2501900" y="3905250"/>
                <a:ext cx="22225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5" p14:bwMode="auto">
            <p14:nvContentPartPr>
              <p14:cNvPr id="115" name="墨迹 114"/>
              <p14:cNvContentPartPr/>
              <p14:nvPr/>
            </p14:nvContentPartPr>
            <p14:xfrm>
              <a:off x="2486025" y="4178300"/>
              <a:ext cx="133350" cy="152400"/>
            </p14:xfrm>
          </p:contentPart>
        </mc:Choice>
        <mc:Fallback xmlns="">
          <p:pic>
            <p:nvPicPr>
              <p:cNvPr id="115" name="墨迹 114"/>
            </p:nvPicPr>
            <p:blipFill>
              <a:blip r:embed="rId126"/>
            </p:blipFill>
            <p:spPr>
              <a:xfrm>
                <a:off x="2486025" y="4178300"/>
                <a:ext cx="13335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7" p14:bwMode="auto">
            <p14:nvContentPartPr>
              <p14:cNvPr id="116" name="墨迹 115"/>
              <p14:cNvContentPartPr/>
              <p14:nvPr/>
            </p14:nvContentPartPr>
            <p14:xfrm>
              <a:off x="2670175" y="3892550"/>
              <a:ext cx="69850" cy="219075"/>
            </p14:xfrm>
          </p:contentPart>
        </mc:Choice>
        <mc:Fallback xmlns="">
          <p:pic>
            <p:nvPicPr>
              <p:cNvPr id="116" name="墨迹 115"/>
            </p:nvPicPr>
            <p:blipFill>
              <a:blip r:embed="rId128"/>
            </p:blipFill>
            <p:spPr>
              <a:xfrm>
                <a:off x="2670175" y="3892550"/>
                <a:ext cx="69850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9" p14:bwMode="auto">
            <p14:nvContentPartPr>
              <p14:cNvPr id="117" name="墨迹 116"/>
              <p14:cNvContentPartPr/>
              <p14:nvPr/>
            </p14:nvContentPartPr>
            <p14:xfrm>
              <a:off x="2743200" y="4159250"/>
              <a:ext cx="92075" cy="180975"/>
            </p14:xfrm>
          </p:contentPart>
        </mc:Choice>
        <mc:Fallback xmlns="">
          <p:pic>
            <p:nvPicPr>
              <p:cNvPr id="117" name="墨迹 116"/>
            </p:nvPicPr>
            <p:blipFill>
              <a:blip r:embed="rId130"/>
            </p:blipFill>
            <p:spPr>
              <a:xfrm>
                <a:off x="2743200" y="4159250"/>
                <a:ext cx="92075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1" p14:bwMode="auto">
            <p14:nvContentPartPr>
              <p14:cNvPr id="118" name="墨迹 117"/>
              <p14:cNvContentPartPr/>
              <p14:nvPr/>
            </p14:nvContentPartPr>
            <p14:xfrm>
              <a:off x="2727325" y="4530725"/>
              <a:ext cx="25400" cy="333375"/>
            </p14:xfrm>
          </p:contentPart>
        </mc:Choice>
        <mc:Fallback xmlns="">
          <p:pic>
            <p:nvPicPr>
              <p:cNvPr id="118" name="墨迹 117"/>
            </p:nvPicPr>
            <p:blipFill>
              <a:blip r:embed="rId132"/>
            </p:blipFill>
            <p:spPr>
              <a:xfrm>
                <a:off x="2727325" y="4530725"/>
                <a:ext cx="25400" cy="333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3" p14:bwMode="auto">
            <p14:nvContentPartPr>
              <p14:cNvPr id="119" name="墨迹 118"/>
              <p14:cNvContentPartPr/>
              <p14:nvPr/>
            </p14:nvContentPartPr>
            <p14:xfrm>
              <a:off x="2717800" y="4578350"/>
              <a:ext cx="111125" cy="133350"/>
            </p14:xfrm>
          </p:contentPart>
        </mc:Choice>
        <mc:Fallback xmlns="">
          <p:pic>
            <p:nvPicPr>
              <p:cNvPr id="119" name="墨迹 118"/>
            </p:nvPicPr>
            <p:blipFill>
              <a:blip r:embed="rId134"/>
            </p:blipFill>
            <p:spPr>
              <a:xfrm>
                <a:off x="2717800" y="4578350"/>
                <a:ext cx="111125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5" p14:bwMode="auto">
            <p14:nvContentPartPr>
              <p14:cNvPr id="120" name="墨迹 119"/>
              <p14:cNvContentPartPr/>
              <p14:nvPr/>
            </p14:nvContentPartPr>
            <p14:xfrm>
              <a:off x="2711450" y="4511675"/>
              <a:ext cx="250825" cy="212725"/>
            </p14:xfrm>
          </p:contentPart>
        </mc:Choice>
        <mc:Fallback xmlns="">
          <p:pic>
            <p:nvPicPr>
              <p:cNvPr id="120" name="墨迹 119"/>
            </p:nvPicPr>
            <p:blipFill>
              <a:blip r:embed="rId136"/>
            </p:blipFill>
            <p:spPr>
              <a:xfrm>
                <a:off x="2711450" y="4511675"/>
                <a:ext cx="250825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7" p14:bwMode="auto">
            <p14:nvContentPartPr>
              <p14:cNvPr id="121" name="墨迹 120"/>
              <p14:cNvContentPartPr/>
              <p14:nvPr/>
            </p14:nvContentPartPr>
            <p14:xfrm>
              <a:off x="2962275" y="4425950"/>
              <a:ext cx="69850" cy="44450"/>
            </p14:xfrm>
          </p:contentPart>
        </mc:Choice>
        <mc:Fallback xmlns="">
          <p:pic>
            <p:nvPicPr>
              <p:cNvPr id="121" name="墨迹 120"/>
            </p:nvPicPr>
            <p:blipFill>
              <a:blip r:embed="rId138"/>
            </p:blipFill>
            <p:spPr>
              <a:xfrm>
                <a:off x="2962275" y="4425950"/>
                <a:ext cx="6985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9" p14:bwMode="auto">
            <p14:nvContentPartPr>
              <p14:cNvPr id="122" name="墨迹 121"/>
              <p14:cNvContentPartPr/>
              <p14:nvPr/>
            </p14:nvContentPartPr>
            <p14:xfrm>
              <a:off x="3025775" y="4486275"/>
              <a:ext cx="95250" cy="266700"/>
            </p14:xfrm>
          </p:contentPart>
        </mc:Choice>
        <mc:Fallback xmlns="">
          <p:pic>
            <p:nvPicPr>
              <p:cNvPr id="122" name="墨迹 121"/>
            </p:nvPicPr>
            <p:blipFill>
              <a:blip r:embed="rId140"/>
            </p:blipFill>
            <p:spPr>
              <a:xfrm>
                <a:off x="3025775" y="4486275"/>
                <a:ext cx="95250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1" p14:bwMode="auto">
            <p14:nvContentPartPr>
              <p14:cNvPr id="136" name="墨迹 135"/>
              <p14:cNvContentPartPr/>
              <p14:nvPr/>
            </p14:nvContentPartPr>
            <p14:xfrm>
              <a:off x="3829050" y="247650"/>
              <a:ext cx="215900" cy="184150"/>
            </p14:xfrm>
          </p:contentPart>
        </mc:Choice>
        <mc:Fallback xmlns="">
          <p:pic>
            <p:nvPicPr>
              <p:cNvPr id="136" name="墨迹 135"/>
            </p:nvPicPr>
            <p:blipFill>
              <a:blip r:embed="rId142"/>
            </p:blipFill>
            <p:spPr>
              <a:xfrm>
                <a:off x="3829050" y="247650"/>
                <a:ext cx="215900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3" p14:bwMode="auto">
            <p14:nvContentPartPr>
              <p14:cNvPr id="137" name="墨迹 136"/>
              <p14:cNvContentPartPr/>
              <p14:nvPr/>
            </p14:nvContentPartPr>
            <p14:xfrm>
              <a:off x="4092575" y="282575"/>
              <a:ext cx="200025" cy="28575"/>
            </p14:xfrm>
          </p:contentPart>
        </mc:Choice>
        <mc:Fallback xmlns="">
          <p:pic>
            <p:nvPicPr>
              <p:cNvPr id="137" name="墨迹 136"/>
            </p:nvPicPr>
            <p:blipFill>
              <a:blip r:embed="rId144"/>
            </p:blipFill>
            <p:spPr>
              <a:xfrm>
                <a:off x="4092575" y="282575"/>
                <a:ext cx="200025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5" p14:bwMode="auto">
            <p14:nvContentPartPr>
              <p14:cNvPr id="138" name="墨迹 137"/>
              <p14:cNvContentPartPr/>
              <p14:nvPr/>
            </p14:nvContentPartPr>
            <p14:xfrm>
              <a:off x="4235450" y="219075"/>
              <a:ext cx="360" cy="196850"/>
            </p14:xfrm>
          </p:contentPart>
        </mc:Choice>
        <mc:Fallback xmlns="">
          <p:pic>
            <p:nvPicPr>
              <p:cNvPr id="138" name="墨迹 137"/>
            </p:nvPicPr>
            <p:blipFill>
              <a:blip r:embed="rId146"/>
            </p:blipFill>
            <p:spPr>
              <a:xfrm>
                <a:off x="4235450" y="219075"/>
                <a:ext cx="36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7" p14:bwMode="auto">
            <p14:nvContentPartPr>
              <p14:cNvPr id="139" name="墨迹 138"/>
              <p14:cNvContentPartPr/>
              <p14:nvPr/>
            </p14:nvContentPartPr>
            <p14:xfrm>
              <a:off x="4368800" y="165100"/>
              <a:ext cx="82550" cy="273050"/>
            </p14:xfrm>
          </p:contentPart>
        </mc:Choice>
        <mc:Fallback xmlns="">
          <p:pic>
            <p:nvPicPr>
              <p:cNvPr id="139" name="墨迹 138"/>
            </p:nvPicPr>
            <p:blipFill>
              <a:blip r:embed="rId148"/>
            </p:blipFill>
            <p:spPr>
              <a:xfrm>
                <a:off x="4368800" y="165100"/>
                <a:ext cx="82550" cy="273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9" p14:bwMode="auto">
            <p14:nvContentPartPr>
              <p14:cNvPr id="140" name="墨迹 139"/>
              <p14:cNvContentPartPr/>
              <p14:nvPr/>
            </p14:nvContentPartPr>
            <p14:xfrm>
              <a:off x="4492625" y="295275"/>
              <a:ext cx="6350" cy="360"/>
            </p14:xfrm>
          </p:contentPart>
        </mc:Choice>
        <mc:Fallback xmlns="">
          <p:pic>
            <p:nvPicPr>
              <p:cNvPr id="140" name="墨迹 139"/>
            </p:nvPicPr>
            <p:blipFill>
              <a:blip r:embed="rId150"/>
            </p:blipFill>
            <p:spPr>
              <a:xfrm>
                <a:off x="4492625" y="2952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1" p14:bwMode="auto">
            <p14:nvContentPartPr>
              <p14:cNvPr id="141" name="墨迹 140"/>
              <p14:cNvContentPartPr/>
              <p14:nvPr/>
            </p14:nvContentPartPr>
            <p14:xfrm>
              <a:off x="4495800" y="279400"/>
              <a:ext cx="149225" cy="25400"/>
            </p14:xfrm>
          </p:contentPart>
        </mc:Choice>
        <mc:Fallback xmlns="">
          <p:pic>
            <p:nvPicPr>
              <p:cNvPr id="141" name="墨迹 140"/>
            </p:nvPicPr>
            <p:blipFill>
              <a:blip r:embed="rId152"/>
            </p:blipFill>
            <p:spPr>
              <a:xfrm>
                <a:off x="4495800" y="279400"/>
                <a:ext cx="149225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3" p14:bwMode="auto">
            <p14:nvContentPartPr>
              <p14:cNvPr id="142" name="墨迹 141"/>
              <p14:cNvContentPartPr/>
              <p14:nvPr/>
            </p14:nvContentPartPr>
            <p14:xfrm>
              <a:off x="4578350" y="203200"/>
              <a:ext cx="6350" cy="222250"/>
            </p14:xfrm>
          </p:contentPart>
        </mc:Choice>
        <mc:Fallback xmlns="">
          <p:pic>
            <p:nvPicPr>
              <p:cNvPr id="142" name="墨迹 141"/>
            </p:nvPicPr>
            <p:blipFill>
              <a:blip r:embed="rId154"/>
            </p:blipFill>
            <p:spPr>
              <a:xfrm>
                <a:off x="4578350" y="203200"/>
                <a:ext cx="6350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5" p14:bwMode="auto">
            <p14:nvContentPartPr>
              <p14:cNvPr id="143" name="墨迹 142"/>
              <p14:cNvContentPartPr/>
              <p14:nvPr/>
            </p14:nvContentPartPr>
            <p14:xfrm>
              <a:off x="4835525" y="209550"/>
              <a:ext cx="6350" cy="360"/>
            </p14:xfrm>
          </p:contentPart>
        </mc:Choice>
        <mc:Fallback xmlns="">
          <p:pic>
            <p:nvPicPr>
              <p:cNvPr id="143" name="墨迹 142"/>
            </p:nvPicPr>
            <p:blipFill>
              <a:blip r:embed="rId150"/>
            </p:blipFill>
            <p:spPr>
              <a:xfrm>
                <a:off x="4835525" y="2095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6" p14:bwMode="auto">
            <p14:nvContentPartPr>
              <p14:cNvPr id="144" name="墨迹 143"/>
              <p14:cNvContentPartPr/>
              <p14:nvPr/>
            </p14:nvContentPartPr>
            <p14:xfrm>
              <a:off x="4727575" y="209550"/>
              <a:ext cx="142875" cy="203200"/>
            </p14:xfrm>
          </p:contentPart>
        </mc:Choice>
        <mc:Fallback xmlns="">
          <p:pic>
            <p:nvPicPr>
              <p:cNvPr id="144" name="墨迹 143"/>
            </p:nvPicPr>
            <p:blipFill>
              <a:blip r:embed="rId157"/>
            </p:blipFill>
            <p:spPr>
              <a:xfrm>
                <a:off x="4727575" y="209550"/>
                <a:ext cx="142875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8" p14:bwMode="auto">
            <p14:nvContentPartPr>
              <p14:cNvPr id="145" name="墨迹 144"/>
              <p14:cNvContentPartPr/>
              <p14:nvPr/>
            </p14:nvContentPartPr>
            <p14:xfrm>
              <a:off x="4356100" y="136525"/>
              <a:ext cx="22225" cy="346075"/>
            </p14:xfrm>
          </p:contentPart>
        </mc:Choice>
        <mc:Fallback xmlns="">
          <p:pic>
            <p:nvPicPr>
              <p:cNvPr id="145" name="墨迹 144"/>
            </p:nvPicPr>
            <p:blipFill>
              <a:blip r:embed="rId159"/>
            </p:blipFill>
            <p:spPr>
              <a:xfrm>
                <a:off x="4356100" y="136525"/>
                <a:ext cx="22225" cy="346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0" p14:bwMode="auto">
            <p14:nvContentPartPr>
              <p14:cNvPr id="62" name="墨迹 61"/>
              <p14:cNvContentPartPr/>
              <p14:nvPr/>
            </p14:nvContentPartPr>
            <p14:xfrm>
              <a:off x="7213600" y="1577975"/>
              <a:ext cx="254000" cy="238125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161"/>
            </p:blipFill>
            <p:spPr>
              <a:xfrm>
                <a:off x="7213600" y="1577975"/>
                <a:ext cx="254000" cy="238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2" p14:bwMode="auto">
            <p14:nvContentPartPr>
              <p14:cNvPr id="63" name="墨迹 62"/>
              <p14:cNvContentPartPr/>
              <p14:nvPr/>
            </p14:nvContentPartPr>
            <p14:xfrm>
              <a:off x="7508875" y="1666875"/>
              <a:ext cx="142875" cy="269875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163"/>
            </p:blipFill>
            <p:spPr>
              <a:xfrm>
                <a:off x="7508875" y="1666875"/>
                <a:ext cx="142875" cy="269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4" p14:bwMode="auto">
            <p14:nvContentPartPr>
              <p14:cNvPr id="64" name="墨迹 63"/>
              <p14:cNvContentPartPr/>
              <p14:nvPr/>
            </p14:nvContentPartPr>
            <p14:xfrm>
              <a:off x="7550150" y="1711325"/>
              <a:ext cx="107950" cy="25400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165"/>
            </p:blipFill>
            <p:spPr>
              <a:xfrm>
                <a:off x="7550150" y="1711325"/>
                <a:ext cx="10795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6" p14:bwMode="auto">
            <p14:nvContentPartPr>
              <p14:cNvPr id="65" name="墨迹 64"/>
              <p14:cNvContentPartPr/>
              <p14:nvPr/>
            </p14:nvContentPartPr>
            <p14:xfrm>
              <a:off x="7540625" y="1787525"/>
              <a:ext cx="107950" cy="12700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167"/>
            </p:blipFill>
            <p:spPr>
              <a:xfrm>
                <a:off x="7540625" y="1787525"/>
                <a:ext cx="1079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8" p14:bwMode="auto">
            <p14:nvContentPartPr>
              <p14:cNvPr id="66" name="墨迹 65"/>
              <p14:cNvContentPartPr/>
              <p14:nvPr/>
            </p14:nvContentPartPr>
            <p14:xfrm>
              <a:off x="7689850" y="1603375"/>
              <a:ext cx="50800" cy="155575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169"/>
            </p:blipFill>
            <p:spPr>
              <a:xfrm>
                <a:off x="7689850" y="1603375"/>
                <a:ext cx="50800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0" p14:bwMode="auto">
            <p14:nvContentPartPr>
              <p14:cNvPr id="67" name="墨迹 66"/>
              <p14:cNvContentPartPr/>
              <p14:nvPr/>
            </p14:nvContentPartPr>
            <p14:xfrm>
              <a:off x="7756525" y="1812925"/>
              <a:ext cx="22225" cy="85725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171"/>
            </p:blipFill>
            <p:spPr>
              <a:xfrm>
                <a:off x="7756525" y="1812925"/>
                <a:ext cx="22225" cy="85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2" p14:bwMode="auto">
            <p14:nvContentPartPr>
              <p14:cNvPr id="68" name="墨迹 67"/>
              <p14:cNvContentPartPr/>
              <p14:nvPr/>
            </p14:nvContentPartPr>
            <p14:xfrm>
              <a:off x="7750175" y="1816100"/>
              <a:ext cx="44450" cy="66675"/>
            </p14:xfrm>
          </p:contentPart>
        </mc:Choice>
        <mc:Fallback xmlns="">
          <p:pic>
            <p:nvPicPr>
              <p:cNvPr id="68" name="墨迹 67"/>
            </p:nvPicPr>
            <p:blipFill>
              <a:blip r:embed="rId173"/>
            </p:blipFill>
            <p:spPr>
              <a:xfrm>
                <a:off x="7750175" y="1816100"/>
                <a:ext cx="44450" cy="66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4" p14:bwMode="auto">
            <p14:nvContentPartPr>
              <p14:cNvPr id="69" name="墨迹 68"/>
              <p14:cNvContentPartPr/>
              <p14:nvPr/>
            </p14:nvContentPartPr>
            <p14:xfrm>
              <a:off x="7845425" y="1714500"/>
              <a:ext cx="60325" cy="171450"/>
            </p14:xfrm>
          </p:contentPart>
        </mc:Choice>
        <mc:Fallback xmlns="">
          <p:pic>
            <p:nvPicPr>
              <p:cNvPr id="69" name="墨迹 68"/>
            </p:nvPicPr>
            <p:blipFill>
              <a:blip r:embed="rId175"/>
            </p:blipFill>
            <p:spPr>
              <a:xfrm>
                <a:off x="7845425" y="1714500"/>
                <a:ext cx="60325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6" p14:bwMode="auto">
            <p14:nvContentPartPr>
              <p14:cNvPr id="70" name="墨迹 69"/>
              <p14:cNvContentPartPr/>
              <p14:nvPr/>
            </p14:nvContentPartPr>
            <p14:xfrm>
              <a:off x="7908925" y="1778000"/>
              <a:ext cx="76200" cy="117475"/>
            </p14:xfrm>
          </p:contentPart>
        </mc:Choice>
        <mc:Fallback xmlns="">
          <p:pic>
            <p:nvPicPr>
              <p:cNvPr id="70" name="墨迹 69"/>
            </p:nvPicPr>
            <p:blipFill>
              <a:blip r:embed="rId177"/>
            </p:blipFill>
            <p:spPr>
              <a:xfrm>
                <a:off x="7908925" y="1778000"/>
                <a:ext cx="76200" cy="117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8" p14:bwMode="auto">
            <p14:nvContentPartPr>
              <p14:cNvPr id="71" name="墨迹 70"/>
              <p14:cNvContentPartPr/>
              <p14:nvPr/>
            </p14:nvContentPartPr>
            <p14:xfrm>
              <a:off x="8007350" y="1774825"/>
              <a:ext cx="98425" cy="6350"/>
            </p14:xfrm>
          </p:contentPart>
        </mc:Choice>
        <mc:Fallback xmlns="">
          <p:pic>
            <p:nvPicPr>
              <p:cNvPr id="71" name="墨迹 70"/>
            </p:nvPicPr>
            <p:blipFill>
              <a:blip r:embed="rId179"/>
            </p:blipFill>
            <p:spPr>
              <a:xfrm>
                <a:off x="8007350" y="1774825"/>
                <a:ext cx="98425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0" p14:bwMode="auto">
            <p14:nvContentPartPr>
              <p14:cNvPr id="72" name="墨迹 71"/>
              <p14:cNvContentPartPr/>
              <p14:nvPr/>
            </p14:nvContentPartPr>
            <p14:xfrm>
              <a:off x="7972425" y="1701800"/>
              <a:ext cx="133350" cy="254000"/>
            </p14:xfrm>
          </p:contentPart>
        </mc:Choice>
        <mc:Fallback xmlns="">
          <p:pic>
            <p:nvPicPr>
              <p:cNvPr id="72" name="墨迹 71"/>
            </p:nvPicPr>
            <p:blipFill>
              <a:blip r:embed="rId181"/>
            </p:blipFill>
            <p:spPr>
              <a:xfrm>
                <a:off x="7972425" y="1701800"/>
                <a:ext cx="133350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2" p14:bwMode="auto">
            <p14:nvContentPartPr>
              <p14:cNvPr id="73" name="墨迹 72"/>
              <p14:cNvContentPartPr/>
              <p14:nvPr/>
            </p14:nvContentPartPr>
            <p14:xfrm>
              <a:off x="7924800" y="1752600"/>
              <a:ext cx="76200" cy="85725"/>
            </p14:xfrm>
          </p:contentPart>
        </mc:Choice>
        <mc:Fallback xmlns="">
          <p:pic>
            <p:nvPicPr>
              <p:cNvPr id="73" name="墨迹 72"/>
            </p:nvPicPr>
            <p:blipFill>
              <a:blip r:embed="rId183"/>
            </p:blipFill>
            <p:spPr>
              <a:xfrm>
                <a:off x="7924800" y="1752600"/>
                <a:ext cx="76200" cy="85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4" p14:bwMode="auto">
            <p14:nvContentPartPr>
              <p14:cNvPr id="74" name="墨迹 73"/>
              <p14:cNvContentPartPr/>
              <p14:nvPr/>
            </p14:nvContentPartPr>
            <p14:xfrm>
              <a:off x="8140700" y="1660525"/>
              <a:ext cx="139700" cy="187325"/>
            </p14:xfrm>
          </p:contentPart>
        </mc:Choice>
        <mc:Fallback xmlns="">
          <p:pic>
            <p:nvPicPr>
              <p:cNvPr id="74" name="墨迹 73"/>
            </p:nvPicPr>
            <p:blipFill>
              <a:blip r:embed="rId185"/>
            </p:blipFill>
            <p:spPr>
              <a:xfrm>
                <a:off x="8140700" y="1660525"/>
                <a:ext cx="139700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6" p14:bwMode="auto">
            <p14:nvContentPartPr>
              <p14:cNvPr id="75" name="墨迹 74"/>
              <p14:cNvContentPartPr/>
              <p14:nvPr/>
            </p14:nvContentPartPr>
            <p14:xfrm>
              <a:off x="7594600" y="2073275"/>
              <a:ext cx="82550" cy="9525"/>
            </p14:xfrm>
          </p:contentPart>
        </mc:Choice>
        <mc:Fallback xmlns="">
          <p:pic>
            <p:nvPicPr>
              <p:cNvPr id="75" name="墨迹 74"/>
            </p:nvPicPr>
            <p:blipFill>
              <a:blip r:embed="rId187"/>
            </p:blipFill>
            <p:spPr>
              <a:xfrm>
                <a:off x="7594600" y="2073275"/>
                <a:ext cx="82550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8" p14:bwMode="auto">
            <p14:nvContentPartPr>
              <p14:cNvPr id="76" name="墨迹 75"/>
              <p14:cNvContentPartPr/>
              <p14:nvPr/>
            </p14:nvContentPartPr>
            <p14:xfrm>
              <a:off x="7604125" y="2124075"/>
              <a:ext cx="107950" cy="6350"/>
            </p14:xfrm>
          </p:contentPart>
        </mc:Choice>
        <mc:Fallback xmlns="">
          <p:pic>
            <p:nvPicPr>
              <p:cNvPr id="76" name="墨迹 75"/>
            </p:nvPicPr>
            <p:blipFill>
              <a:blip r:embed="rId189"/>
            </p:blipFill>
            <p:spPr>
              <a:xfrm>
                <a:off x="7604125" y="2124075"/>
                <a:ext cx="1079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0" p14:bwMode="auto">
            <p14:nvContentPartPr>
              <p14:cNvPr id="77" name="墨迹 76"/>
              <p14:cNvContentPartPr/>
              <p14:nvPr/>
            </p14:nvContentPartPr>
            <p14:xfrm>
              <a:off x="7778750" y="1971675"/>
              <a:ext cx="219075" cy="314325"/>
            </p14:xfrm>
          </p:contentPart>
        </mc:Choice>
        <mc:Fallback xmlns="">
          <p:pic>
            <p:nvPicPr>
              <p:cNvPr id="77" name="墨迹 76"/>
            </p:nvPicPr>
            <p:blipFill>
              <a:blip r:embed="rId191"/>
            </p:blipFill>
            <p:spPr>
              <a:xfrm>
                <a:off x="7778750" y="1971675"/>
                <a:ext cx="219075" cy="314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2" p14:bwMode="auto">
            <p14:nvContentPartPr>
              <p14:cNvPr id="78" name="墨迹 77"/>
              <p14:cNvContentPartPr/>
              <p14:nvPr/>
            </p14:nvContentPartPr>
            <p14:xfrm>
              <a:off x="7807325" y="2114550"/>
              <a:ext cx="127000" cy="19050"/>
            </p14:xfrm>
          </p:contentPart>
        </mc:Choice>
        <mc:Fallback xmlns="">
          <p:pic>
            <p:nvPicPr>
              <p:cNvPr id="78" name="墨迹 77"/>
            </p:nvPicPr>
            <p:blipFill>
              <a:blip r:embed="rId193"/>
            </p:blipFill>
            <p:spPr>
              <a:xfrm>
                <a:off x="7807325" y="2114550"/>
                <a:ext cx="12700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4" p14:bwMode="auto">
            <p14:nvContentPartPr>
              <p14:cNvPr id="79" name="墨迹 78"/>
              <p14:cNvContentPartPr/>
              <p14:nvPr/>
            </p14:nvContentPartPr>
            <p14:xfrm>
              <a:off x="7877175" y="2054225"/>
              <a:ext cx="9525" cy="146050"/>
            </p14:xfrm>
          </p:contentPart>
        </mc:Choice>
        <mc:Fallback xmlns="">
          <p:pic>
            <p:nvPicPr>
              <p:cNvPr id="79" name="墨迹 78"/>
            </p:nvPicPr>
            <p:blipFill>
              <a:blip r:embed="rId195"/>
            </p:blipFill>
            <p:spPr>
              <a:xfrm>
                <a:off x="7877175" y="2054225"/>
                <a:ext cx="9525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6" p14:bwMode="auto">
            <p14:nvContentPartPr>
              <p14:cNvPr id="80" name="墨迹 79"/>
              <p14:cNvContentPartPr/>
              <p14:nvPr/>
            </p14:nvContentPartPr>
            <p14:xfrm>
              <a:off x="8010525" y="2114550"/>
              <a:ext cx="31750" cy="127000"/>
            </p14:xfrm>
          </p:contentPart>
        </mc:Choice>
        <mc:Fallback xmlns="">
          <p:pic>
            <p:nvPicPr>
              <p:cNvPr id="80" name="墨迹 79"/>
            </p:nvPicPr>
            <p:blipFill>
              <a:blip r:embed="rId197"/>
            </p:blipFill>
            <p:spPr>
              <a:xfrm>
                <a:off x="8010525" y="2114550"/>
                <a:ext cx="3175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8" p14:bwMode="auto">
            <p14:nvContentPartPr>
              <p14:cNvPr id="81" name="墨迹 80"/>
              <p14:cNvContentPartPr/>
              <p14:nvPr/>
            </p14:nvContentPartPr>
            <p14:xfrm>
              <a:off x="6867525" y="2457450"/>
              <a:ext cx="962025" cy="1965325"/>
            </p14:xfrm>
          </p:contentPart>
        </mc:Choice>
        <mc:Fallback xmlns="">
          <p:pic>
            <p:nvPicPr>
              <p:cNvPr id="81" name="墨迹 80"/>
            </p:nvPicPr>
            <p:blipFill>
              <a:blip r:embed="rId199"/>
            </p:blipFill>
            <p:spPr>
              <a:xfrm>
                <a:off x="6867525" y="2457450"/>
                <a:ext cx="962025" cy="1965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0" p14:bwMode="auto">
            <p14:nvContentPartPr>
              <p14:cNvPr id="82" name="墨迹 81"/>
              <p14:cNvContentPartPr/>
              <p14:nvPr/>
            </p14:nvContentPartPr>
            <p14:xfrm>
              <a:off x="6181725" y="4175125"/>
              <a:ext cx="180975" cy="615950"/>
            </p14:xfrm>
          </p:contentPart>
        </mc:Choice>
        <mc:Fallback xmlns="">
          <p:pic>
            <p:nvPicPr>
              <p:cNvPr id="82" name="墨迹 81"/>
            </p:nvPicPr>
            <p:blipFill>
              <a:blip r:embed="rId201"/>
            </p:blipFill>
            <p:spPr>
              <a:xfrm>
                <a:off x="6181725" y="4175125"/>
                <a:ext cx="180975" cy="615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2" p14:bwMode="auto">
            <p14:nvContentPartPr>
              <p14:cNvPr id="83" name="墨迹 82"/>
              <p14:cNvContentPartPr/>
              <p14:nvPr/>
            </p14:nvContentPartPr>
            <p14:xfrm>
              <a:off x="6315075" y="4187825"/>
              <a:ext cx="76200" cy="466725"/>
            </p14:xfrm>
          </p:contentPart>
        </mc:Choice>
        <mc:Fallback xmlns="">
          <p:pic>
            <p:nvPicPr>
              <p:cNvPr id="83" name="墨迹 82"/>
            </p:nvPicPr>
            <p:blipFill>
              <a:blip r:embed="rId203"/>
            </p:blipFill>
            <p:spPr>
              <a:xfrm>
                <a:off x="6315075" y="4187825"/>
                <a:ext cx="76200" cy="466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4" p14:bwMode="auto">
            <p14:nvContentPartPr>
              <p14:cNvPr id="84" name="墨迹 83"/>
              <p14:cNvContentPartPr/>
              <p14:nvPr/>
            </p14:nvContentPartPr>
            <p14:xfrm>
              <a:off x="6273800" y="4397375"/>
              <a:ext cx="152400" cy="53975"/>
            </p14:xfrm>
          </p:contentPart>
        </mc:Choice>
        <mc:Fallback xmlns="">
          <p:pic>
            <p:nvPicPr>
              <p:cNvPr id="84" name="墨迹 83"/>
            </p:nvPicPr>
            <p:blipFill>
              <a:blip r:embed="rId205"/>
            </p:blipFill>
            <p:spPr>
              <a:xfrm>
                <a:off x="6273800" y="4397375"/>
                <a:ext cx="152400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6" p14:bwMode="auto">
            <p14:nvContentPartPr>
              <p14:cNvPr id="85" name="墨迹 84"/>
              <p14:cNvContentPartPr/>
              <p14:nvPr/>
            </p14:nvContentPartPr>
            <p14:xfrm>
              <a:off x="6416675" y="4441825"/>
              <a:ext cx="142875" cy="123825"/>
            </p14:xfrm>
          </p:contentPart>
        </mc:Choice>
        <mc:Fallback xmlns="">
          <p:pic>
            <p:nvPicPr>
              <p:cNvPr id="85" name="墨迹 84"/>
            </p:nvPicPr>
            <p:blipFill>
              <a:blip r:embed="rId207"/>
            </p:blipFill>
            <p:spPr>
              <a:xfrm>
                <a:off x="6416675" y="4441825"/>
                <a:ext cx="142875" cy="123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8" p14:bwMode="auto">
            <p14:nvContentPartPr>
              <p14:cNvPr id="86" name="墨迹 85"/>
              <p14:cNvContentPartPr/>
              <p14:nvPr/>
            </p14:nvContentPartPr>
            <p14:xfrm>
              <a:off x="6550025" y="4187825"/>
              <a:ext cx="473075" cy="371475"/>
            </p14:xfrm>
          </p:contentPart>
        </mc:Choice>
        <mc:Fallback xmlns="">
          <p:pic>
            <p:nvPicPr>
              <p:cNvPr id="86" name="墨迹 85"/>
            </p:nvPicPr>
            <p:blipFill>
              <a:blip r:embed="rId209"/>
            </p:blipFill>
            <p:spPr>
              <a:xfrm>
                <a:off x="6550025" y="4187825"/>
                <a:ext cx="473075" cy="371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0" p14:bwMode="auto">
            <p14:nvContentPartPr>
              <p14:cNvPr id="87" name="墨迹 86"/>
              <p14:cNvContentPartPr/>
              <p14:nvPr/>
            </p14:nvContentPartPr>
            <p14:xfrm>
              <a:off x="7092950" y="4216400"/>
              <a:ext cx="180975" cy="260350"/>
            </p14:xfrm>
          </p:contentPart>
        </mc:Choice>
        <mc:Fallback xmlns="">
          <p:pic>
            <p:nvPicPr>
              <p:cNvPr id="87" name="墨迹 86"/>
            </p:nvPicPr>
            <p:blipFill>
              <a:blip r:embed="rId211"/>
            </p:blipFill>
            <p:spPr>
              <a:xfrm>
                <a:off x="7092950" y="4216400"/>
                <a:ext cx="180975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2" p14:bwMode="auto">
            <p14:nvContentPartPr>
              <p14:cNvPr id="88" name="墨迹 87"/>
              <p14:cNvContentPartPr/>
              <p14:nvPr/>
            </p14:nvContentPartPr>
            <p14:xfrm>
              <a:off x="6578600" y="4908550"/>
              <a:ext cx="301625" cy="339725"/>
            </p14:xfrm>
          </p:contentPart>
        </mc:Choice>
        <mc:Fallback xmlns="">
          <p:pic>
            <p:nvPicPr>
              <p:cNvPr id="88" name="墨迹 87"/>
            </p:nvPicPr>
            <p:blipFill>
              <a:blip r:embed="rId213"/>
            </p:blipFill>
            <p:spPr>
              <a:xfrm>
                <a:off x="6578600" y="4908550"/>
                <a:ext cx="301625" cy="339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4" p14:bwMode="auto">
            <p14:nvContentPartPr>
              <p14:cNvPr id="89" name="墨迹 88"/>
              <p14:cNvContentPartPr/>
              <p14:nvPr/>
            </p14:nvContentPartPr>
            <p14:xfrm>
              <a:off x="6642100" y="5010150"/>
              <a:ext cx="158750" cy="47625"/>
            </p14:xfrm>
          </p:contentPart>
        </mc:Choice>
        <mc:Fallback xmlns="">
          <p:pic>
            <p:nvPicPr>
              <p:cNvPr id="89" name="墨迹 88"/>
            </p:nvPicPr>
            <p:blipFill>
              <a:blip r:embed="rId215"/>
            </p:blipFill>
            <p:spPr>
              <a:xfrm>
                <a:off x="6642100" y="5010150"/>
                <a:ext cx="158750" cy="47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6" p14:bwMode="auto">
            <p14:nvContentPartPr>
              <p14:cNvPr id="90" name="墨迹 89"/>
              <p14:cNvContentPartPr/>
              <p14:nvPr/>
            </p14:nvContentPartPr>
            <p14:xfrm>
              <a:off x="6715125" y="4914900"/>
              <a:ext cx="41275" cy="238125"/>
            </p14:xfrm>
          </p:contentPart>
        </mc:Choice>
        <mc:Fallback xmlns="">
          <p:pic>
            <p:nvPicPr>
              <p:cNvPr id="90" name="墨迹 89"/>
            </p:nvPicPr>
            <p:blipFill>
              <a:blip r:embed="rId217"/>
            </p:blipFill>
            <p:spPr>
              <a:xfrm>
                <a:off x="6715125" y="4914900"/>
                <a:ext cx="41275" cy="238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8" p14:bwMode="auto">
            <p14:nvContentPartPr>
              <p14:cNvPr id="91" name="墨迹 90"/>
              <p14:cNvContentPartPr/>
              <p14:nvPr/>
            </p14:nvContentPartPr>
            <p14:xfrm>
              <a:off x="6934200" y="5086350"/>
              <a:ext cx="25400" cy="193675"/>
            </p14:xfrm>
          </p:contentPart>
        </mc:Choice>
        <mc:Fallback xmlns="">
          <p:pic>
            <p:nvPicPr>
              <p:cNvPr id="91" name="墨迹 90"/>
            </p:nvPicPr>
            <p:blipFill>
              <a:blip r:embed="rId219"/>
            </p:blipFill>
            <p:spPr>
              <a:xfrm>
                <a:off x="6934200" y="5086350"/>
                <a:ext cx="25400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0" p14:bwMode="auto">
            <p14:nvContentPartPr>
              <p14:cNvPr id="92" name="墨迹 91"/>
              <p14:cNvContentPartPr/>
              <p14:nvPr/>
            </p14:nvContentPartPr>
            <p14:xfrm>
              <a:off x="6391275" y="5245100"/>
              <a:ext cx="196850" cy="374650"/>
            </p14:xfrm>
          </p:contentPart>
        </mc:Choice>
        <mc:Fallback xmlns="">
          <p:pic>
            <p:nvPicPr>
              <p:cNvPr id="92" name="墨迹 91"/>
            </p:nvPicPr>
            <p:blipFill>
              <a:blip r:embed="rId221"/>
            </p:blipFill>
            <p:spPr>
              <a:xfrm>
                <a:off x="6391275" y="5245100"/>
                <a:ext cx="196850" cy="374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2" p14:bwMode="auto">
            <p14:nvContentPartPr>
              <p14:cNvPr id="93" name="墨迹 92"/>
              <p14:cNvContentPartPr/>
              <p14:nvPr/>
            </p14:nvContentPartPr>
            <p14:xfrm>
              <a:off x="6124575" y="5654675"/>
              <a:ext cx="203200" cy="203200"/>
            </p14:xfrm>
          </p:contentPart>
        </mc:Choice>
        <mc:Fallback xmlns="">
          <p:pic>
            <p:nvPicPr>
              <p:cNvPr id="93" name="墨迹 92"/>
            </p:nvPicPr>
            <p:blipFill>
              <a:blip r:embed="rId223"/>
            </p:blipFill>
            <p:spPr>
              <a:xfrm>
                <a:off x="6124575" y="5654675"/>
                <a:ext cx="20320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4" p14:bwMode="auto">
            <p14:nvContentPartPr>
              <p14:cNvPr id="94" name="墨迹 93"/>
              <p14:cNvContentPartPr/>
              <p14:nvPr/>
            </p14:nvContentPartPr>
            <p14:xfrm>
              <a:off x="6051550" y="5565775"/>
              <a:ext cx="317500" cy="387350"/>
            </p14:xfrm>
          </p:contentPart>
        </mc:Choice>
        <mc:Fallback xmlns="">
          <p:pic>
            <p:nvPicPr>
              <p:cNvPr id="94" name="墨迹 93"/>
            </p:nvPicPr>
            <p:blipFill>
              <a:blip r:embed="rId225"/>
            </p:blipFill>
            <p:spPr>
              <a:xfrm>
                <a:off x="6051550" y="5565775"/>
                <a:ext cx="317500" cy="387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6" p14:bwMode="auto">
            <p14:nvContentPartPr>
              <p14:cNvPr id="95" name="墨迹 94"/>
              <p14:cNvContentPartPr/>
              <p14:nvPr/>
            </p14:nvContentPartPr>
            <p14:xfrm>
              <a:off x="5530850" y="5251450"/>
              <a:ext cx="92075" cy="231775"/>
            </p14:xfrm>
          </p:contentPart>
        </mc:Choice>
        <mc:Fallback xmlns="">
          <p:pic>
            <p:nvPicPr>
              <p:cNvPr id="95" name="墨迹 94"/>
            </p:nvPicPr>
            <p:blipFill>
              <a:blip r:embed="rId227"/>
            </p:blipFill>
            <p:spPr>
              <a:xfrm>
                <a:off x="5530850" y="5251450"/>
                <a:ext cx="92075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8" p14:bwMode="auto">
            <p14:nvContentPartPr>
              <p14:cNvPr id="96" name="墨迹 95"/>
              <p14:cNvContentPartPr/>
              <p14:nvPr/>
            </p14:nvContentPartPr>
            <p14:xfrm>
              <a:off x="5518150" y="5219700"/>
              <a:ext cx="95250" cy="47625"/>
            </p14:xfrm>
          </p:contentPart>
        </mc:Choice>
        <mc:Fallback xmlns="">
          <p:pic>
            <p:nvPicPr>
              <p:cNvPr id="96" name="墨迹 95"/>
            </p:nvPicPr>
            <p:blipFill>
              <a:blip r:embed="rId229"/>
            </p:blipFill>
            <p:spPr>
              <a:xfrm>
                <a:off x="5518150" y="5219700"/>
                <a:ext cx="95250" cy="47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0" p14:bwMode="auto">
            <p14:nvContentPartPr>
              <p14:cNvPr id="97" name="墨迹 96"/>
              <p14:cNvContentPartPr/>
              <p14:nvPr/>
            </p14:nvContentPartPr>
            <p14:xfrm>
              <a:off x="5527675" y="5241925"/>
              <a:ext cx="95250" cy="104775"/>
            </p14:xfrm>
          </p:contentPart>
        </mc:Choice>
        <mc:Fallback xmlns="">
          <p:pic>
            <p:nvPicPr>
              <p:cNvPr id="97" name="墨迹 96"/>
            </p:nvPicPr>
            <p:blipFill>
              <a:blip r:embed="rId231"/>
            </p:blipFill>
            <p:spPr>
              <a:xfrm>
                <a:off x="5527675" y="5241925"/>
                <a:ext cx="95250" cy="104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2" p14:bwMode="auto">
            <p14:nvContentPartPr>
              <p14:cNvPr id="98" name="墨迹 97"/>
              <p14:cNvContentPartPr/>
              <p14:nvPr/>
            </p14:nvContentPartPr>
            <p14:xfrm>
              <a:off x="5613400" y="5029200"/>
              <a:ext cx="28575" cy="190500"/>
            </p14:xfrm>
          </p:contentPart>
        </mc:Choice>
        <mc:Fallback xmlns="">
          <p:pic>
            <p:nvPicPr>
              <p:cNvPr id="98" name="墨迹 97"/>
            </p:nvPicPr>
            <p:blipFill>
              <a:blip r:embed="rId233"/>
            </p:blipFill>
            <p:spPr>
              <a:xfrm>
                <a:off x="5613400" y="5029200"/>
                <a:ext cx="28575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4" p14:bwMode="auto">
            <p14:nvContentPartPr>
              <p14:cNvPr id="99" name="墨迹 98"/>
              <p14:cNvContentPartPr/>
              <p14:nvPr/>
            </p14:nvContentPartPr>
            <p14:xfrm>
              <a:off x="5667375" y="5327650"/>
              <a:ext cx="25400" cy="92075"/>
            </p14:xfrm>
          </p:contentPart>
        </mc:Choice>
        <mc:Fallback xmlns="">
          <p:pic>
            <p:nvPicPr>
              <p:cNvPr id="99" name="墨迹 98"/>
            </p:nvPicPr>
            <p:blipFill>
              <a:blip r:embed="rId235"/>
            </p:blipFill>
            <p:spPr>
              <a:xfrm>
                <a:off x="5667375" y="5327650"/>
                <a:ext cx="25400" cy="92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6" p14:bwMode="auto">
            <p14:nvContentPartPr>
              <p14:cNvPr id="100" name="墨迹 99"/>
              <p14:cNvContentPartPr/>
              <p14:nvPr/>
            </p14:nvContentPartPr>
            <p14:xfrm>
              <a:off x="5730875" y="5165725"/>
              <a:ext cx="31750" cy="396875"/>
            </p14:xfrm>
          </p:contentPart>
        </mc:Choice>
        <mc:Fallback xmlns="">
          <p:pic>
            <p:nvPicPr>
              <p:cNvPr id="100" name="墨迹 99"/>
            </p:nvPicPr>
            <p:blipFill>
              <a:blip r:embed="rId237"/>
            </p:blipFill>
            <p:spPr>
              <a:xfrm>
                <a:off x="5730875" y="5165725"/>
                <a:ext cx="31750" cy="396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8" p14:bwMode="auto">
            <p14:nvContentPartPr>
              <p14:cNvPr id="101" name="墨迹 100"/>
              <p14:cNvContentPartPr/>
              <p14:nvPr/>
            </p14:nvContentPartPr>
            <p14:xfrm>
              <a:off x="5721350" y="5197475"/>
              <a:ext cx="57150" cy="177800"/>
            </p14:xfrm>
          </p:contentPart>
        </mc:Choice>
        <mc:Fallback xmlns="">
          <p:pic>
            <p:nvPicPr>
              <p:cNvPr id="101" name="墨迹 100"/>
            </p:nvPicPr>
            <p:blipFill>
              <a:blip r:embed="rId239"/>
            </p:blipFill>
            <p:spPr>
              <a:xfrm>
                <a:off x="5721350" y="5197475"/>
                <a:ext cx="5715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0" p14:bwMode="auto">
            <p14:nvContentPartPr>
              <p14:cNvPr id="102" name="墨迹 101"/>
              <p14:cNvContentPartPr/>
              <p14:nvPr/>
            </p14:nvContentPartPr>
            <p14:xfrm>
              <a:off x="5778500" y="5238750"/>
              <a:ext cx="165100" cy="174625"/>
            </p14:xfrm>
          </p:contentPart>
        </mc:Choice>
        <mc:Fallback xmlns="">
          <p:pic>
            <p:nvPicPr>
              <p:cNvPr id="102" name="墨迹 101"/>
            </p:nvPicPr>
            <p:blipFill>
              <a:blip r:embed="rId241"/>
            </p:blipFill>
            <p:spPr>
              <a:xfrm>
                <a:off x="5778500" y="5238750"/>
                <a:ext cx="165100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2" p14:bwMode="auto">
            <p14:nvContentPartPr>
              <p14:cNvPr id="103" name="墨迹 102"/>
              <p14:cNvContentPartPr/>
              <p14:nvPr/>
            </p14:nvContentPartPr>
            <p14:xfrm>
              <a:off x="5934075" y="5241925"/>
              <a:ext cx="161925" cy="180975"/>
            </p14:xfrm>
          </p:contentPart>
        </mc:Choice>
        <mc:Fallback xmlns="">
          <p:pic>
            <p:nvPicPr>
              <p:cNvPr id="103" name="墨迹 102"/>
            </p:nvPicPr>
            <p:blipFill>
              <a:blip r:embed="rId243"/>
            </p:blipFill>
            <p:spPr>
              <a:xfrm>
                <a:off x="5934075" y="5241925"/>
                <a:ext cx="161925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4" p14:bwMode="auto">
            <p14:nvContentPartPr>
              <p14:cNvPr id="104" name="墨迹 103"/>
              <p14:cNvContentPartPr/>
              <p14:nvPr/>
            </p14:nvContentPartPr>
            <p14:xfrm>
              <a:off x="6016625" y="5035550"/>
              <a:ext cx="133350" cy="244475"/>
            </p14:xfrm>
          </p:contentPart>
        </mc:Choice>
        <mc:Fallback xmlns="">
          <p:pic>
            <p:nvPicPr>
              <p:cNvPr id="104" name="墨迹 103"/>
            </p:nvPicPr>
            <p:blipFill>
              <a:blip r:embed="rId245"/>
            </p:blipFill>
            <p:spPr>
              <a:xfrm>
                <a:off x="6016625" y="5035550"/>
                <a:ext cx="133350" cy="244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6" p14:bwMode="auto">
            <p14:nvContentPartPr>
              <p14:cNvPr id="105" name="墨迹 104"/>
              <p14:cNvContentPartPr/>
              <p14:nvPr/>
            </p14:nvContentPartPr>
            <p14:xfrm>
              <a:off x="5680075" y="5584825"/>
              <a:ext cx="53975" cy="123825"/>
            </p14:xfrm>
          </p:contentPart>
        </mc:Choice>
        <mc:Fallback xmlns="">
          <p:pic>
            <p:nvPicPr>
              <p:cNvPr id="105" name="墨迹 104"/>
            </p:nvPicPr>
            <p:blipFill>
              <a:blip r:embed="rId247"/>
            </p:blipFill>
            <p:spPr>
              <a:xfrm>
                <a:off x="5680075" y="5584825"/>
                <a:ext cx="53975" cy="123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8" p14:bwMode="auto">
            <p14:nvContentPartPr>
              <p14:cNvPr id="106" name="墨迹 105"/>
              <p14:cNvContentPartPr/>
              <p14:nvPr/>
            </p14:nvContentPartPr>
            <p14:xfrm>
              <a:off x="5686425" y="5518150"/>
              <a:ext cx="76200" cy="222250"/>
            </p14:xfrm>
          </p:contentPart>
        </mc:Choice>
        <mc:Fallback xmlns="">
          <p:pic>
            <p:nvPicPr>
              <p:cNvPr id="106" name="墨迹 105"/>
            </p:nvPicPr>
            <p:blipFill>
              <a:blip r:embed="rId249"/>
            </p:blipFill>
            <p:spPr>
              <a:xfrm>
                <a:off x="5686425" y="5518150"/>
                <a:ext cx="76200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0" p14:bwMode="auto">
            <p14:nvContentPartPr>
              <p14:cNvPr id="107" name="墨迹 106"/>
              <p14:cNvContentPartPr/>
              <p14:nvPr/>
            </p14:nvContentPartPr>
            <p14:xfrm>
              <a:off x="5768975" y="5537200"/>
              <a:ext cx="98425" cy="184150"/>
            </p14:xfrm>
          </p:contentPart>
        </mc:Choice>
        <mc:Fallback xmlns="">
          <p:pic>
            <p:nvPicPr>
              <p:cNvPr id="107" name="墨迹 106"/>
            </p:nvPicPr>
            <p:blipFill>
              <a:blip r:embed="rId251"/>
            </p:blipFill>
            <p:spPr>
              <a:xfrm>
                <a:off x="5768975" y="5537200"/>
                <a:ext cx="98425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2" p14:bwMode="auto">
            <p14:nvContentPartPr>
              <p14:cNvPr id="108" name="墨迹 107"/>
              <p14:cNvContentPartPr/>
              <p14:nvPr/>
            </p14:nvContentPartPr>
            <p14:xfrm>
              <a:off x="5845175" y="5451475"/>
              <a:ext cx="85725" cy="273050"/>
            </p14:xfrm>
          </p:contentPart>
        </mc:Choice>
        <mc:Fallback xmlns="">
          <p:pic>
            <p:nvPicPr>
              <p:cNvPr id="108" name="墨迹 107"/>
            </p:nvPicPr>
            <p:blipFill>
              <a:blip r:embed="rId253"/>
            </p:blipFill>
            <p:spPr>
              <a:xfrm>
                <a:off x="5845175" y="5451475"/>
                <a:ext cx="85725" cy="273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4" p14:bwMode="auto">
            <p14:nvContentPartPr>
              <p14:cNvPr id="123" name="墨迹 122"/>
              <p14:cNvContentPartPr/>
              <p14:nvPr/>
            </p14:nvContentPartPr>
            <p14:xfrm>
              <a:off x="5930900" y="5473700"/>
              <a:ext cx="76200" cy="69850"/>
            </p14:xfrm>
          </p:contentPart>
        </mc:Choice>
        <mc:Fallback xmlns="">
          <p:pic>
            <p:nvPicPr>
              <p:cNvPr id="123" name="墨迹 122"/>
            </p:nvPicPr>
            <p:blipFill>
              <a:blip r:embed="rId255"/>
            </p:blipFill>
            <p:spPr>
              <a:xfrm>
                <a:off x="5930900" y="5473700"/>
                <a:ext cx="7620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6" p14:bwMode="auto">
            <p14:nvContentPartPr>
              <p14:cNvPr id="124" name="墨迹 123"/>
              <p14:cNvContentPartPr/>
              <p14:nvPr/>
            </p14:nvContentPartPr>
            <p14:xfrm>
              <a:off x="5949950" y="5429250"/>
              <a:ext cx="79375" cy="177800"/>
            </p14:xfrm>
          </p:contentPart>
        </mc:Choice>
        <mc:Fallback xmlns="">
          <p:pic>
            <p:nvPicPr>
              <p:cNvPr id="124" name="墨迹 123"/>
            </p:nvPicPr>
            <p:blipFill>
              <a:blip r:embed="rId257"/>
            </p:blipFill>
            <p:spPr>
              <a:xfrm>
                <a:off x="5949950" y="5429250"/>
                <a:ext cx="79375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8" p14:bwMode="auto">
            <p14:nvContentPartPr>
              <p14:cNvPr id="125" name="墨迹 124"/>
              <p14:cNvContentPartPr/>
              <p14:nvPr/>
            </p14:nvContentPartPr>
            <p14:xfrm>
              <a:off x="7286625" y="939800"/>
              <a:ext cx="127000" cy="228600"/>
            </p14:xfrm>
          </p:contentPart>
        </mc:Choice>
        <mc:Fallback xmlns="">
          <p:pic>
            <p:nvPicPr>
              <p:cNvPr id="125" name="墨迹 124"/>
            </p:nvPicPr>
            <p:blipFill>
              <a:blip r:embed="rId259"/>
            </p:blipFill>
            <p:spPr>
              <a:xfrm>
                <a:off x="7286625" y="939800"/>
                <a:ext cx="127000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0" p14:bwMode="auto">
            <p14:nvContentPartPr>
              <p14:cNvPr id="126" name="墨迹 125"/>
              <p14:cNvContentPartPr/>
              <p14:nvPr/>
            </p14:nvContentPartPr>
            <p14:xfrm>
              <a:off x="7318375" y="936625"/>
              <a:ext cx="130175" cy="15875"/>
            </p14:xfrm>
          </p:contentPart>
        </mc:Choice>
        <mc:Fallback xmlns="">
          <p:pic>
            <p:nvPicPr>
              <p:cNvPr id="126" name="墨迹 125"/>
            </p:nvPicPr>
            <p:blipFill>
              <a:blip r:embed="rId261"/>
            </p:blipFill>
            <p:spPr>
              <a:xfrm>
                <a:off x="7318375" y="936625"/>
                <a:ext cx="130175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2" p14:bwMode="auto">
            <p14:nvContentPartPr>
              <p14:cNvPr id="127" name="墨迹 126"/>
              <p14:cNvContentPartPr/>
              <p14:nvPr/>
            </p14:nvContentPartPr>
            <p14:xfrm>
              <a:off x="7321550" y="955675"/>
              <a:ext cx="133350" cy="60325"/>
            </p14:xfrm>
          </p:contentPart>
        </mc:Choice>
        <mc:Fallback xmlns="">
          <p:pic>
            <p:nvPicPr>
              <p:cNvPr id="127" name="墨迹 126"/>
            </p:nvPicPr>
            <p:blipFill>
              <a:blip r:embed="rId263"/>
            </p:blipFill>
            <p:spPr>
              <a:xfrm>
                <a:off x="7321550" y="955675"/>
                <a:ext cx="133350" cy="60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4" p14:bwMode="auto">
            <p14:nvContentPartPr>
              <p14:cNvPr id="128" name="墨迹 127"/>
              <p14:cNvContentPartPr/>
              <p14:nvPr/>
            </p14:nvContentPartPr>
            <p14:xfrm>
              <a:off x="7473950" y="765175"/>
              <a:ext cx="12700" cy="149225"/>
            </p14:xfrm>
          </p:contentPart>
        </mc:Choice>
        <mc:Fallback xmlns="">
          <p:pic>
            <p:nvPicPr>
              <p:cNvPr id="128" name="墨迹 127"/>
            </p:nvPicPr>
            <p:blipFill>
              <a:blip r:embed="rId265"/>
            </p:blipFill>
            <p:spPr>
              <a:xfrm>
                <a:off x="7473950" y="765175"/>
                <a:ext cx="12700" cy="149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6" p14:bwMode="auto">
            <p14:nvContentPartPr>
              <p14:cNvPr id="129" name="墨迹 128"/>
              <p14:cNvContentPartPr/>
              <p14:nvPr/>
            </p14:nvContentPartPr>
            <p14:xfrm>
              <a:off x="7505700" y="1019175"/>
              <a:ext cx="6350" cy="360"/>
            </p14:xfrm>
          </p:contentPart>
        </mc:Choice>
        <mc:Fallback xmlns="">
          <p:pic>
            <p:nvPicPr>
              <p:cNvPr id="129" name="墨迹 128"/>
            </p:nvPicPr>
            <p:blipFill>
              <a:blip r:embed="rId150"/>
            </p:blipFill>
            <p:spPr>
              <a:xfrm>
                <a:off x="7505700" y="10191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7" p14:bwMode="auto">
            <p14:nvContentPartPr>
              <p14:cNvPr id="130" name="墨迹 129"/>
              <p14:cNvContentPartPr/>
              <p14:nvPr/>
            </p14:nvContentPartPr>
            <p14:xfrm>
              <a:off x="7553325" y="930275"/>
              <a:ext cx="50800" cy="260350"/>
            </p14:xfrm>
          </p:contentPart>
        </mc:Choice>
        <mc:Fallback xmlns="">
          <p:pic>
            <p:nvPicPr>
              <p:cNvPr id="130" name="墨迹 129"/>
            </p:nvPicPr>
            <p:blipFill>
              <a:blip r:embed="rId268"/>
            </p:blipFill>
            <p:spPr>
              <a:xfrm>
                <a:off x="7553325" y="930275"/>
                <a:ext cx="50800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9" p14:bwMode="auto">
            <p14:nvContentPartPr>
              <p14:cNvPr id="131" name="墨迹 130"/>
              <p14:cNvContentPartPr/>
              <p14:nvPr/>
            </p14:nvContentPartPr>
            <p14:xfrm>
              <a:off x="7578725" y="936625"/>
              <a:ext cx="85725" cy="98425"/>
            </p14:xfrm>
          </p:contentPart>
        </mc:Choice>
        <mc:Fallback xmlns="">
          <p:pic>
            <p:nvPicPr>
              <p:cNvPr id="131" name="墨迹 130"/>
            </p:nvPicPr>
            <p:blipFill>
              <a:blip r:embed="rId270"/>
            </p:blipFill>
            <p:spPr>
              <a:xfrm>
                <a:off x="7578725" y="936625"/>
                <a:ext cx="85725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1" p14:bwMode="auto">
            <p14:nvContentPartPr>
              <p14:cNvPr id="132" name="墨迹 131"/>
              <p14:cNvContentPartPr/>
              <p14:nvPr/>
            </p14:nvContentPartPr>
            <p14:xfrm>
              <a:off x="7648575" y="927100"/>
              <a:ext cx="215900" cy="177800"/>
            </p14:xfrm>
          </p:contentPart>
        </mc:Choice>
        <mc:Fallback xmlns="">
          <p:pic>
            <p:nvPicPr>
              <p:cNvPr id="132" name="墨迹 131"/>
            </p:nvPicPr>
            <p:blipFill>
              <a:blip r:embed="rId272"/>
            </p:blipFill>
            <p:spPr>
              <a:xfrm>
                <a:off x="7648575" y="927100"/>
                <a:ext cx="21590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3" p14:bwMode="auto">
            <p14:nvContentPartPr>
              <p14:cNvPr id="133" name="墨迹 132"/>
              <p14:cNvContentPartPr/>
              <p14:nvPr/>
            </p14:nvContentPartPr>
            <p14:xfrm>
              <a:off x="7854950" y="962025"/>
              <a:ext cx="225425" cy="136525"/>
            </p14:xfrm>
          </p:contentPart>
        </mc:Choice>
        <mc:Fallback xmlns="">
          <p:pic>
            <p:nvPicPr>
              <p:cNvPr id="133" name="墨迹 132"/>
            </p:nvPicPr>
            <p:blipFill>
              <a:blip r:embed="rId274"/>
            </p:blipFill>
            <p:spPr>
              <a:xfrm>
                <a:off x="7854950" y="962025"/>
                <a:ext cx="225425" cy="136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5" p14:bwMode="auto">
            <p14:nvContentPartPr>
              <p14:cNvPr id="134" name="墨迹 133"/>
              <p14:cNvContentPartPr/>
              <p14:nvPr/>
            </p14:nvContentPartPr>
            <p14:xfrm>
              <a:off x="8004175" y="911225"/>
              <a:ext cx="111125" cy="165100"/>
            </p14:xfrm>
          </p:contentPart>
        </mc:Choice>
        <mc:Fallback xmlns="">
          <p:pic>
            <p:nvPicPr>
              <p:cNvPr id="134" name="墨迹 133"/>
            </p:nvPicPr>
            <p:blipFill>
              <a:blip r:embed="rId276"/>
            </p:blipFill>
            <p:spPr>
              <a:xfrm>
                <a:off x="8004175" y="911225"/>
                <a:ext cx="111125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7" p14:bwMode="auto">
            <p14:nvContentPartPr>
              <p14:cNvPr id="135" name="墨迹 134"/>
              <p14:cNvContentPartPr/>
              <p14:nvPr/>
            </p14:nvContentPartPr>
            <p14:xfrm>
              <a:off x="8162925" y="974725"/>
              <a:ext cx="6350" cy="360"/>
            </p14:xfrm>
          </p:contentPart>
        </mc:Choice>
        <mc:Fallback xmlns="">
          <p:pic>
            <p:nvPicPr>
              <p:cNvPr id="135" name="墨迹 134"/>
            </p:nvPicPr>
            <p:blipFill>
              <a:blip r:embed="rId150"/>
            </p:blipFill>
            <p:spPr>
              <a:xfrm>
                <a:off x="8162925" y="9747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8" p14:bwMode="auto">
            <p14:nvContentPartPr>
              <p14:cNvPr id="146" name="墨迹 145"/>
              <p14:cNvContentPartPr/>
              <p14:nvPr/>
            </p14:nvContentPartPr>
            <p14:xfrm>
              <a:off x="8264525" y="787400"/>
              <a:ext cx="60325" cy="285750"/>
            </p14:xfrm>
          </p:contentPart>
        </mc:Choice>
        <mc:Fallback xmlns="">
          <p:pic>
            <p:nvPicPr>
              <p:cNvPr id="146" name="墨迹 145"/>
            </p:nvPicPr>
            <p:blipFill>
              <a:blip r:embed="rId279"/>
            </p:blipFill>
            <p:spPr>
              <a:xfrm>
                <a:off x="8264525" y="787400"/>
                <a:ext cx="60325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0" p14:bwMode="auto">
            <p14:nvContentPartPr>
              <p14:cNvPr id="147" name="墨迹 146"/>
              <p14:cNvContentPartPr/>
              <p14:nvPr/>
            </p14:nvContentPartPr>
            <p14:xfrm>
              <a:off x="8334375" y="936625"/>
              <a:ext cx="104775" cy="82550"/>
            </p14:xfrm>
          </p:contentPart>
        </mc:Choice>
        <mc:Fallback xmlns="">
          <p:pic>
            <p:nvPicPr>
              <p:cNvPr id="147" name="墨迹 146"/>
            </p:nvPicPr>
            <p:blipFill>
              <a:blip r:embed="rId281"/>
            </p:blipFill>
            <p:spPr>
              <a:xfrm>
                <a:off x="8334375" y="936625"/>
                <a:ext cx="104775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2" p14:bwMode="auto">
            <p14:nvContentPartPr>
              <p14:cNvPr id="148" name="墨迹 147"/>
              <p14:cNvContentPartPr/>
              <p14:nvPr/>
            </p14:nvContentPartPr>
            <p14:xfrm>
              <a:off x="8467725" y="930275"/>
              <a:ext cx="73025" cy="19050"/>
            </p14:xfrm>
          </p:contentPart>
        </mc:Choice>
        <mc:Fallback xmlns="">
          <p:pic>
            <p:nvPicPr>
              <p:cNvPr id="148" name="墨迹 147"/>
            </p:nvPicPr>
            <p:blipFill>
              <a:blip r:embed="rId283"/>
            </p:blipFill>
            <p:spPr>
              <a:xfrm>
                <a:off x="8467725" y="930275"/>
                <a:ext cx="73025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4" p14:bwMode="auto">
            <p14:nvContentPartPr>
              <p14:cNvPr id="149" name="墨迹 148"/>
              <p14:cNvContentPartPr/>
              <p14:nvPr/>
            </p14:nvContentPartPr>
            <p14:xfrm>
              <a:off x="8413750" y="882650"/>
              <a:ext cx="104775" cy="225425"/>
            </p14:xfrm>
          </p:contentPart>
        </mc:Choice>
        <mc:Fallback xmlns="">
          <p:pic>
            <p:nvPicPr>
              <p:cNvPr id="149" name="墨迹 148"/>
            </p:nvPicPr>
            <p:blipFill>
              <a:blip r:embed="rId285"/>
            </p:blipFill>
            <p:spPr>
              <a:xfrm>
                <a:off x="8413750" y="882650"/>
                <a:ext cx="104775" cy="225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6" p14:bwMode="auto">
            <p14:nvContentPartPr>
              <p14:cNvPr id="150" name="墨迹 149"/>
              <p14:cNvContentPartPr/>
              <p14:nvPr/>
            </p14:nvContentPartPr>
            <p14:xfrm>
              <a:off x="8340725" y="885825"/>
              <a:ext cx="88900" cy="53975"/>
            </p14:xfrm>
          </p:contentPart>
        </mc:Choice>
        <mc:Fallback xmlns="">
          <p:pic>
            <p:nvPicPr>
              <p:cNvPr id="150" name="墨迹 149"/>
            </p:nvPicPr>
            <p:blipFill>
              <a:blip r:embed="rId287"/>
            </p:blipFill>
            <p:spPr>
              <a:xfrm>
                <a:off x="8340725" y="885825"/>
                <a:ext cx="88900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8" p14:bwMode="auto">
            <p14:nvContentPartPr>
              <p14:cNvPr id="151" name="墨迹 150"/>
              <p14:cNvContentPartPr/>
              <p14:nvPr/>
            </p14:nvContentPartPr>
            <p14:xfrm>
              <a:off x="8550275" y="803275"/>
              <a:ext cx="152400" cy="241300"/>
            </p14:xfrm>
          </p:contentPart>
        </mc:Choice>
        <mc:Fallback xmlns="">
          <p:pic>
            <p:nvPicPr>
              <p:cNvPr id="151" name="墨迹 150"/>
            </p:nvPicPr>
            <p:blipFill>
              <a:blip r:embed="rId289"/>
            </p:blipFill>
            <p:spPr>
              <a:xfrm>
                <a:off x="8550275" y="803275"/>
                <a:ext cx="152400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0" p14:bwMode="auto">
            <p14:nvContentPartPr>
              <p14:cNvPr id="152" name="墨迹 151"/>
              <p14:cNvContentPartPr/>
              <p14:nvPr/>
            </p14:nvContentPartPr>
            <p14:xfrm>
              <a:off x="6140450" y="800100"/>
              <a:ext cx="1041400" cy="171450"/>
            </p14:xfrm>
          </p:contentPart>
        </mc:Choice>
        <mc:Fallback xmlns="">
          <p:pic>
            <p:nvPicPr>
              <p:cNvPr id="152" name="墨迹 151"/>
            </p:nvPicPr>
            <p:blipFill>
              <a:blip r:embed="rId291"/>
            </p:blipFill>
            <p:spPr>
              <a:xfrm>
                <a:off x="6140450" y="800100"/>
                <a:ext cx="104140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2" p14:bwMode="auto">
            <p14:nvContentPartPr>
              <p14:cNvPr id="153" name="墨迹 152"/>
              <p14:cNvContentPartPr/>
              <p14:nvPr/>
            </p14:nvContentPartPr>
            <p14:xfrm>
              <a:off x="6130925" y="771525"/>
              <a:ext cx="152400" cy="41275"/>
            </p14:xfrm>
          </p:contentPart>
        </mc:Choice>
        <mc:Fallback xmlns="">
          <p:pic>
            <p:nvPicPr>
              <p:cNvPr id="153" name="墨迹 152"/>
            </p:nvPicPr>
            <p:blipFill>
              <a:blip r:embed="rId293"/>
            </p:blipFill>
            <p:spPr>
              <a:xfrm>
                <a:off x="6130925" y="771525"/>
                <a:ext cx="152400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4" p14:bwMode="auto">
            <p14:nvContentPartPr>
              <p14:cNvPr id="154" name="墨迹 153"/>
              <p14:cNvContentPartPr/>
              <p14:nvPr/>
            </p14:nvContentPartPr>
            <p14:xfrm>
              <a:off x="6254750" y="469900"/>
              <a:ext cx="6350" cy="263525"/>
            </p14:xfrm>
          </p:contentPart>
        </mc:Choice>
        <mc:Fallback xmlns="">
          <p:pic>
            <p:nvPicPr>
              <p:cNvPr id="154" name="墨迹 153"/>
            </p:nvPicPr>
            <p:blipFill>
              <a:blip r:embed="rId295"/>
            </p:blipFill>
            <p:spPr>
              <a:xfrm>
                <a:off x="6254750" y="469900"/>
                <a:ext cx="6350" cy="263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6" p14:bwMode="auto">
            <p14:nvContentPartPr>
              <p14:cNvPr id="155" name="墨迹 154"/>
              <p14:cNvContentPartPr/>
              <p14:nvPr/>
            </p14:nvContentPartPr>
            <p14:xfrm>
              <a:off x="6261100" y="463550"/>
              <a:ext cx="92075" cy="107950"/>
            </p14:xfrm>
          </p:contentPart>
        </mc:Choice>
        <mc:Fallback xmlns="">
          <p:pic>
            <p:nvPicPr>
              <p:cNvPr id="155" name="墨迹 154"/>
            </p:nvPicPr>
            <p:blipFill>
              <a:blip r:embed="rId297"/>
            </p:blipFill>
            <p:spPr>
              <a:xfrm>
                <a:off x="6261100" y="463550"/>
                <a:ext cx="92075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8" p14:bwMode="auto">
            <p14:nvContentPartPr>
              <p14:cNvPr id="156" name="墨迹 155"/>
              <p14:cNvContentPartPr/>
              <p14:nvPr/>
            </p14:nvContentPartPr>
            <p14:xfrm>
              <a:off x="6343650" y="523875"/>
              <a:ext cx="225425" cy="85725"/>
            </p14:xfrm>
          </p:contentPart>
        </mc:Choice>
        <mc:Fallback xmlns="">
          <p:pic>
            <p:nvPicPr>
              <p:cNvPr id="156" name="墨迹 155"/>
            </p:nvPicPr>
            <p:blipFill>
              <a:blip r:embed="rId299"/>
            </p:blipFill>
            <p:spPr>
              <a:xfrm>
                <a:off x="6343650" y="523875"/>
                <a:ext cx="225425" cy="85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0" p14:bwMode="auto">
            <p14:nvContentPartPr>
              <p14:cNvPr id="157" name="墨迹 156"/>
              <p14:cNvContentPartPr/>
              <p14:nvPr/>
            </p14:nvContentPartPr>
            <p14:xfrm>
              <a:off x="6584950" y="508000"/>
              <a:ext cx="209550" cy="114300"/>
            </p14:xfrm>
          </p:contentPart>
        </mc:Choice>
        <mc:Fallback xmlns="">
          <p:pic>
            <p:nvPicPr>
              <p:cNvPr id="157" name="墨迹 156"/>
            </p:nvPicPr>
            <p:blipFill>
              <a:blip r:embed="rId301"/>
            </p:blipFill>
            <p:spPr>
              <a:xfrm>
                <a:off x="6584950" y="508000"/>
                <a:ext cx="20955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2" p14:bwMode="auto">
            <p14:nvContentPartPr>
              <p14:cNvPr id="158" name="墨迹 157"/>
              <p14:cNvContentPartPr/>
              <p14:nvPr/>
            </p14:nvContentPartPr>
            <p14:xfrm>
              <a:off x="6772275" y="396875"/>
              <a:ext cx="155575" cy="212725"/>
            </p14:xfrm>
          </p:contentPart>
        </mc:Choice>
        <mc:Fallback xmlns="">
          <p:pic>
            <p:nvPicPr>
              <p:cNvPr id="158" name="墨迹 157"/>
            </p:nvPicPr>
            <p:blipFill>
              <a:blip r:embed="rId303"/>
            </p:blipFill>
            <p:spPr>
              <a:xfrm>
                <a:off x="6772275" y="396875"/>
                <a:ext cx="155575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4" p14:bwMode="auto">
            <p14:nvContentPartPr>
              <p14:cNvPr id="159" name="墨迹 158"/>
              <p14:cNvContentPartPr/>
              <p14:nvPr/>
            </p14:nvContentPartPr>
            <p14:xfrm>
              <a:off x="5194300" y="568325"/>
              <a:ext cx="993775" cy="454025"/>
            </p14:xfrm>
          </p:contentPart>
        </mc:Choice>
        <mc:Fallback xmlns="">
          <p:pic>
            <p:nvPicPr>
              <p:cNvPr id="159" name="墨迹 158"/>
            </p:nvPicPr>
            <p:blipFill>
              <a:blip r:embed="rId305"/>
            </p:blipFill>
            <p:spPr>
              <a:xfrm>
                <a:off x="5194300" y="568325"/>
                <a:ext cx="993775" cy="454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6" p14:bwMode="auto">
            <p14:nvContentPartPr>
              <p14:cNvPr id="160" name="墨迹 159"/>
              <p14:cNvContentPartPr/>
              <p14:nvPr/>
            </p14:nvContentPartPr>
            <p14:xfrm>
              <a:off x="5086350" y="933450"/>
              <a:ext cx="193675" cy="158750"/>
            </p14:xfrm>
          </p:contentPart>
        </mc:Choice>
        <mc:Fallback xmlns="">
          <p:pic>
            <p:nvPicPr>
              <p:cNvPr id="160" name="墨迹 159"/>
            </p:nvPicPr>
            <p:blipFill>
              <a:blip r:embed="rId307"/>
            </p:blipFill>
            <p:spPr>
              <a:xfrm>
                <a:off x="5086350" y="933450"/>
                <a:ext cx="193675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8" p14:bwMode="auto">
            <p14:nvContentPartPr>
              <p14:cNvPr id="161" name="墨迹 160"/>
              <p14:cNvContentPartPr/>
              <p14:nvPr/>
            </p14:nvContentPartPr>
            <p14:xfrm>
              <a:off x="5334000" y="454025"/>
              <a:ext cx="76200" cy="228600"/>
            </p14:xfrm>
          </p:contentPart>
        </mc:Choice>
        <mc:Fallback xmlns="">
          <p:pic>
            <p:nvPicPr>
              <p:cNvPr id="161" name="墨迹 160"/>
            </p:nvPicPr>
            <p:blipFill>
              <a:blip r:embed="rId309"/>
            </p:blipFill>
            <p:spPr>
              <a:xfrm>
                <a:off x="5334000" y="454025"/>
                <a:ext cx="76200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0" p14:bwMode="auto">
            <p14:nvContentPartPr>
              <p14:cNvPr id="162" name="墨迹 161"/>
              <p14:cNvContentPartPr/>
              <p14:nvPr/>
            </p14:nvContentPartPr>
            <p14:xfrm>
              <a:off x="5432425" y="504825"/>
              <a:ext cx="101600" cy="117475"/>
            </p14:xfrm>
          </p:contentPart>
        </mc:Choice>
        <mc:Fallback xmlns="">
          <p:pic>
            <p:nvPicPr>
              <p:cNvPr id="162" name="墨迹 161"/>
            </p:nvPicPr>
            <p:blipFill>
              <a:blip r:embed="rId311"/>
            </p:blipFill>
            <p:spPr>
              <a:xfrm>
                <a:off x="5432425" y="504825"/>
                <a:ext cx="101600" cy="117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2" p14:bwMode="auto">
            <p14:nvContentPartPr>
              <p14:cNvPr id="163" name="墨迹 162"/>
              <p14:cNvContentPartPr/>
              <p14:nvPr/>
            </p14:nvContentPartPr>
            <p14:xfrm>
              <a:off x="5553075" y="441325"/>
              <a:ext cx="111125" cy="88900"/>
            </p14:xfrm>
          </p:contentPart>
        </mc:Choice>
        <mc:Fallback xmlns="">
          <p:pic>
            <p:nvPicPr>
              <p:cNvPr id="163" name="墨迹 162"/>
            </p:nvPicPr>
            <p:blipFill>
              <a:blip r:embed="rId313"/>
            </p:blipFill>
            <p:spPr>
              <a:xfrm>
                <a:off x="5553075" y="441325"/>
                <a:ext cx="111125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4" p14:bwMode="auto">
            <p14:nvContentPartPr>
              <p14:cNvPr id="164" name="墨迹 163"/>
              <p14:cNvContentPartPr/>
              <p14:nvPr/>
            </p14:nvContentPartPr>
            <p14:xfrm>
              <a:off x="5575300" y="409575"/>
              <a:ext cx="60325" cy="222250"/>
            </p14:xfrm>
          </p:contentPart>
        </mc:Choice>
        <mc:Fallback xmlns="">
          <p:pic>
            <p:nvPicPr>
              <p:cNvPr id="164" name="墨迹 163"/>
            </p:nvPicPr>
            <p:blipFill>
              <a:blip r:embed="rId315"/>
            </p:blipFill>
            <p:spPr>
              <a:xfrm>
                <a:off x="5575300" y="409575"/>
                <a:ext cx="60325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6" p14:bwMode="auto">
            <p14:nvContentPartPr>
              <p14:cNvPr id="165" name="墨迹 164"/>
              <p14:cNvContentPartPr/>
              <p14:nvPr/>
            </p14:nvContentPartPr>
            <p14:xfrm>
              <a:off x="3851275" y="1041400"/>
              <a:ext cx="1149350" cy="2501900"/>
            </p14:xfrm>
          </p:contentPart>
        </mc:Choice>
        <mc:Fallback xmlns="">
          <p:pic>
            <p:nvPicPr>
              <p:cNvPr id="165" name="墨迹 164"/>
            </p:nvPicPr>
            <p:blipFill>
              <a:blip r:embed="rId317"/>
            </p:blipFill>
            <p:spPr>
              <a:xfrm>
                <a:off x="3851275" y="1041400"/>
                <a:ext cx="1149350" cy="2501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8" p14:bwMode="auto">
            <p14:nvContentPartPr>
              <p14:cNvPr id="166" name="墨迹 165"/>
              <p14:cNvContentPartPr/>
              <p14:nvPr/>
            </p14:nvContentPartPr>
            <p14:xfrm>
              <a:off x="4191000" y="3508375"/>
              <a:ext cx="152400" cy="158750"/>
            </p14:xfrm>
          </p:contentPart>
        </mc:Choice>
        <mc:Fallback xmlns="">
          <p:pic>
            <p:nvPicPr>
              <p:cNvPr id="166" name="墨迹 165"/>
            </p:nvPicPr>
            <p:blipFill>
              <a:blip r:embed="rId319"/>
            </p:blipFill>
            <p:spPr>
              <a:xfrm>
                <a:off x="4191000" y="3508375"/>
                <a:ext cx="15240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0" p14:bwMode="auto">
            <p14:nvContentPartPr>
              <p14:cNvPr id="167" name="墨迹 166"/>
              <p14:cNvContentPartPr/>
              <p14:nvPr/>
            </p14:nvContentPartPr>
            <p14:xfrm>
              <a:off x="4143375" y="3470275"/>
              <a:ext cx="231775" cy="323850"/>
            </p14:xfrm>
          </p:contentPart>
        </mc:Choice>
        <mc:Fallback xmlns="">
          <p:pic>
            <p:nvPicPr>
              <p:cNvPr id="167" name="墨迹 166"/>
            </p:nvPicPr>
            <p:blipFill>
              <a:blip r:embed="rId321"/>
            </p:blipFill>
            <p:spPr>
              <a:xfrm>
                <a:off x="4143375" y="3470275"/>
                <a:ext cx="231775" cy="323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2" p14:bwMode="auto">
            <p14:nvContentPartPr>
              <p14:cNvPr id="168" name="墨迹 167"/>
              <p14:cNvContentPartPr/>
              <p14:nvPr/>
            </p14:nvContentPartPr>
            <p14:xfrm>
              <a:off x="8855075" y="860425"/>
              <a:ext cx="98425" cy="25400"/>
            </p14:xfrm>
          </p:contentPart>
        </mc:Choice>
        <mc:Fallback xmlns="">
          <p:pic>
            <p:nvPicPr>
              <p:cNvPr id="168" name="墨迹 167"/>
            </p:nvPicPr>
            <p:blipFill>
              <a:blip r:embed="rId323"/>
            </p:blipFill>
            <p:spPr>
              <a:xfrm>
                <a:off x="8855075" y="860425"/>
                <a:ext cx="98425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4" p14:bwMode="auto">
            <p14:nvContentPartPr>
              <p14:cNvPr id="169" name="墨迹 168"/>
              <p14:cNvContentPartPr/>
              <p14:nvPr/>
            </p14:nvContentPartPr>
            <p14:xfrm>
              <a:off x="8870950" y="908050"/>
              <a:ext cx="114300" cy="19050"/>
            </p14:xfrm>
          </p:contentPart>
        </mc:Choice>
        <mc:Fallback xmlns="">
          <p:pic>
            <p:nvPicPr>
              <p:cNvPr id="169" name="墨迹 168"/>
            </p:nvPicPr>
            <p:blipFill>
              <a:blip r:embed="rId325"/>
            </p:blipFill>
            <p:spPr>
              <a:xfrm>
                <a:off x="8870950" y="908050"/>
                <a:ext cx="11430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6" p14:bwMode="auto">
            <p14:nvContentPartPr>
              <p14:cNvPr id="170" name="墨迹 169"/>
              <p14:cNvContentPartPr/>
              <p14:nvPr/>
            </p14:nvContentPartPr>
            <p14:xfrm>
              <a:off x="8991600" y="768350"/>
              <a:ext cx="222250" cy="257175"/>
            </p14:xfrm>
          </p:contentPart>
        </mc:Choice>
        <mc:Fallback xmlns="">
          <p:pic>
            <p:nvPicPr>
              <p:cNvPr id="170" name="墨迹 169"/>
            </p:nvPicPr>
            <p:blipFill>
              <a:blip r:embed="rId327"/>
            </p:blipFill>
            <p:spPr>
              <a:xfrm>
                <a:off x="8991600" y="768350"/>
                <a:ext cx="222250" cy="257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8" p14:bwMode="auto">
            <p14:nvContentPartPr>
              <p14:cNvPr id="171" name="墨迹 170"/>
              <p14:cNvContentPartPr/>
              <p14:nvPr/>
            </p14:nvContentPartPr>
            <p14:xfrm>
              <a:off x="9344025" y="2479675"/>
              <a:ext cx="6350" cy="15875"/>
            </p14:xfrm>
          </p:contentPart>
        </mc:Choice>
        <mc:Fallback xmlns="">
          <p:pic>
            <p:nvPicPr>
              <p:cNvPr id="171" name="墨迹 170"/>
            </p:nvPicPr>
            <p:blipFill>
              <a:blip r:embed="rId329"/>
            </p:blipFill>
            <p:spPr>
              <a:xfrm>
                <a:off x="9344025" y="2479675"/>
                <a:ext cx="6350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0" p14:bwMode="auto">
            <p14:nvContentPartPr>
              <p14:cNvPr id="172" name="墨迹 171"/>
              <p14:cNvContentPartPr/>
              <p14:nvPr/>
            </p14:nvContentPartPr>
            <p14:xfrm>
              <a:off x="9394825" y="2432050"/>
              <a:ext cx="120650" cy="177800"/>
            </p14:xfrm>
          </p:contentPart>
        </mc:Choice>
        <mc:Fallback xmlns="">
          <p:pic>
            <p:nvPicPr>
              <p:cNvPr id="172" name="墨迹 171"/>
            </p:nvPicPr>
            <p:blipFill>
              <a:blip r:embed="rId331"/>
            </p:blipFill>
            <p:spPr>
              <a:xfrm>
                <a:off x="9394825" y="2432050"/>
                <a:ext cx="12065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2" p14:bwMode="auto">
            <p14:nvContentPartPr>
              <p14:cNvPr id="173" name="墨迹 172"/>
              <p14:cNvContentPartPr/>
              <p14:nvPr/>
            </p14:nvContentPartPr>
            <p14:xfrm>
              <a:off x="6832600" y="5353050"/>
              <a:ext cx="212725" cy="371475"/>
            </p14:xfrm>
          </p:contentPart>
        </mc:Choice>
        <mc:Fallback xmlns="">
          <p:pic>
            <p:nvPicPr>
              <p:cNvPr id="173" name="墨迹 172"/>
            </p:nvPicPr>
            <p:blipFill>
              <a:blip r:embed="rId333"/>
            </p:blipFill>
            <p:spPr>
              <a:xfrm>
                <a:off x="6832600" y="5353050"/>
                <a:ext cx="212725" cy="371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4" p14:bwMode="auto">
            <p14:nvContentPartPr>
              <p14:cNvPr id="174" name="墨迹 173"/>
              <p14:cNvContentPartPr/>
              <p14:nvPr/>
            </p14:nvContentPartPr>
            <p14:xfrm>
              <a:off x="7108825" y="5689600"/>
              <a:ext cx="66675" cy="257175"/>
            </p14:xfrm>
          </p:contentPart>
        </mc:Choice>
        <mc:Fallback xmlns="">
          <p:pic>
            <p:nvPicPr>
              <p:cNvPr id="174" name="墨迹 173"/>
            </p:nvPicPr>
            <p:blipFill>
              <a:blip r:embed="rId335"/>
            </p:blipFill>
            <p:spPr>
              <a:xfrm>
                <a:off x="7108825" y="5689600"/>
                <a:ext cx="66675" cy="257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6" p14:bwMode="auto">
            <p14:nvContentPartPr>
              <p14:cNvPr id="175" name="墨迹 174"/>
              <p14:cNvContentPartPr/>
              <p14:nvPr/>
            </p14:nvContentPartPr>
            <p14:xfrm>
              <a:off x="7042150" y="5594350"/>
              <a:ext cx="215900" cy="412750"/>
            </p14:xfrm>
          </p:contentPart>
        </mc:Choice>
        <mc:Fallback xmlns="">
          <p:pic>
            <p:nvPicPr>
              <p:cNvPr id="175" name="墨迹 174"/>
            </p:nvPicPr>
            <p:blipFill>
              <a:blip r:embed="rId337"/>
            </p:blipFill>
            <p:spPr>
              <a:xfrm>
                <a:off x="7042150" y="5594350"/>
                <a:ext cx="215900" cy="412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8" p14:bwMode="auto">
            <p14:nvContentPartPr>
              <p14:cNvPr id="176" name="墨迹 175"/>
              <p14:cNvContentPartPr/>
              <p14:nvPr/>
            </p14:nvContentPartPr>
            <p14:xfrm>
              <a:off x="7242175" y="6038850"/>
              <a:ext cx="171450" cy="53975"/>
            </p14:xfrm>
          </p:contentPart>
        </mc:Choice>
        <mc:Fallback xmlns="">
          <p:pic>
            <p:nvPicPr>
              <p:cNvPr id="176" name="墨迹 175"/>
            </p:nvPicPr>
            <p:blipFill>
              <a:blip r:embed="rId339"/>
            </p:blipFill>
            <p:spPr>
              <a:xfrm>
                <a:off x="7242175" y="6038850"/>
                <a:ext cx="171450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0" p14:bwMode="auto">
            <p14:nvContentPartPr>
              <p14:cNvPr id="177" name="墨迹 176"/>
              <p14:cNvContentPartPr/>
              <p14:nvPr/>
            </p14:nvContentPartPr>
            <p14:xfrm>
              <a:off x="7315200" y="6042025"/>
              <a:ext cx="41275" cy="225425"/>
            </p14:xfrm>
          </p:contentPart>
        </mc:Choice>
        <mc:Fallback xmlns="">
          <p:pic>
            <p:nvPicPr>
              <p:cNvPr id="177" name="墨迹 176"/>
            </p:nvPicPr>
            <p:blipFill>
              <a:blip r:embed="rId341"/>
            </p:blipFill>
            <p:spPr>
              <a:xfrm>
                <a:off x="7315200" y="6042025"/>
                <a:ext cx="41275" cy="225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2" p14:bwMode="auto">
            <p14:nvContentPartPr>
              <p14:cNvPr id="178" name="墨迹 177"/>
              <p14:cNvContentPartPr/>
              <p14:nvPr/>
            </p14:nvContentPartPr>
            <p14:xfrm>
              <a:off x="7435850" y="6121400"/>
              <a:ext cx="25400" cy="79375"/>
            </p14:xfrm>
          </p:contentPart>
        </mc:Choice>
        <mc:Fallback xmlns="">
          <p:pic>
            <p:nvPicPr>
              <p:cNvPr id="178" name="墨迹 177"/>
            </p:nvPicPr>
            <p:blipFill>
              <a:blip r:embed="rId343"/>
            </p:blipFill>
            <p:spPr>
              <a:xfrm>
                <a:off x="7435850" y="6121400"/>
                <a:ext cx="25400" cy="79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4" p14:bwMode="auto">
            <p14:nvContentPartPr>
              <p14:cNvPr id="179" name="墨迹 178"/>
              <p14:cNvContentPartPr/>
              <p14:nvPr/>
            </p14:nvContentPartPr>
            <p14:xfrm>
              <a:off x="7512050" y="6089650"/>
              <a:ext cx="98425" cy="165100"/>
            </p14:xfrm>
          </p:contentPart>
        </mc:Choice>
        <mc:Fallback xmlns="">
          <p:pic>
            <p:nvPicPr>
              <p:cNvPr id="179" name="墨迹 178"/>
            </p:nvPicPr>
            <p:blipFill>
              <a:blip r:embed="rId345"/>
            </p:blipFill>
            <p:spPr>
              <a:xfrm>
                <a:off x="7512050" y="6089650"/>
                <a:ext cx="98425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6" p14:bwMode="auto">
            <p14:nvContentPartPr>
              <p14:cNvPr id="180" name="墨迹 179"/>
              <p14:cNvContentPartPr/>
              <p14:nvPr/>
            </p14:nvContentPartPr>
            <p14:xfrm>
              <a:off x="8810625" y="1657350"/>
              <a:ext cx="622300" cy="454025"/>
            </p14:xfrm>
          </p:contentPart>
        </mc:Choice>
        <mc:Fallback xmlns="">
          <p:pic>
            <p:nvPicPr>
              <p:cNvPr id="180" name="墨迹 179"/>
            </p:nvPicPr>
            <p:blipFill>
              <a:blip r:embed="rId347"/>
            </p:blipFill>
            <p:spPr>
              <a:xfrm>
                <a:off x="8810625" y="1657350"/>
                <a:ext cx="622300" cy="454025"/>
              </a:xfrm>
              <a:prstGeom prst="rect"/>
            </p:spPr>
          </p:pic>
        </mc:Fallback>
      </mc:AlternateContent>
    </p:spTree>
    <p:custDataLst>
      <p:tags r:id="rId348"/>
    </p:custData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6" name="内容占位符 2"/>
          <p:cNvSpPr>
            <a:spLocks noGrp="1"/>
          </p:cNvSpPr>
          <p:nvPr/>
        </p:nvSpPr>
        <p:spPr>
          <a:xfrm>
            <a:off x="874395" y="151765"/>
            <a:ext cx="2505710" cy="267589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vert="horz" lIns="90000" tIns="46800" rIns="90000" bIns="46800" rtlCol="0">
            <a:normAutofit lnSpcReduction="20000"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E</a:t>
            </a:r>
            <a:r>
              <a:rPr lang="zh-CN" altLang="en-US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</a:t>
            </a: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TE’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E’→+TE’ | ℇ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T→FT’ 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T’→*FT’ | ℇ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F→id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id→’a’ | ‘b’ | ‘c’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8" name="内容占位符 2"/>
          <p:cNvSpPr>
            <a:spLocks noGrp="1"/>
          </p:cNvSpPr>
          <p:nvPr/>
        </p:nvSpPr>
        <p:spPr>
          <a:xfrm>
            <a:off x="899795" y="141605"/>
            <a:ext cx="2505710" cy="267589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vert="horz" lIns="90000" tIns="46800" rIns="90000" bIns="46800" rtlCol="0">
            <a:normAutofit lnSpcReduction="20000"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E</a:t>
            </a:r>
            <a:r>
              <a:rPr lang="zh-CN" altLang="en-US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</a:t>
            </a: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TE’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E’→+TE’ | ℇ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T→FT’ 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T’→*FT’ | ℇ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F→id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id→’a’ | ‘b’ | ‘c’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5" name="墨迹 4"/>
              <p14:cNvContentPartPr/>
              <p14:nvPr/>
            </p14:nvContentPartPr>
            <p14:xfrm>
              <a:off x="3727450" y="234950"/>
              <a:ext cx="149225" cy="158750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2"/>
            </p:blipFill>
            <p:spPr>
              <a:xfrm>
                <a:off x="3727450" y="234950"/>
                <a:ext cx="149225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7" name="墨迹 6"/>
              <p14:cNvContentPartPr/>
              <p14:nvPr/>
            </p14:nvContentPartPr>
            <p14:xfrm>
              <a:off x="3743325" y="269875"/>
              <a:ext cx="215900" cy="314325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4"/>
            </p:blipFill>
            <p:spPr>
              <a:xfrm>
                <a:off x="3743325" y="269875"/>
                <a:ext cx="215900" cy="314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9" name="墨迹 8"/>
              <p14:cNvContentPartPr/>
              <p14:nvPr/>
            </p14:nvContentPartPr>
            <p14:xfrm>
              <a:off x="3924300" y="279400"/>
              <a:ext cx="168275" cy="92075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6"/>
            </p:blipFill>
            <p:spPr>
              <a:xfrm>
                <a:off x="3924300" y="279400"/>
                <a:ext cx="168275" cy="92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10" name="墨迹 9"/>
              <p14:cNvContentPartPr/>
              <p14:nvPr/>
            </p14:nvContentPartPr>
            <p14:xfrm>
              <a:off x="3978275" y="225425"/>
              <a:ext cx="82550" cy="301625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8"/>
            </p:blipFill>
            <p:spPr>
              <a:xfrm>
                <a:off x="3978275" y="225425"/>
                <a:ext cx="82550" cy="301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11" name="墨迹 10"/>
              <p14:cNvContentPartPr/>
              <p14:nvPr/>
            </p14:nvContentPartPr>
            <p14:xfrm>
              <a:off x="4000500" y="346075"/>
              <a:ext cx="101600" cy="257175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0"/>
            </p:blipFill>
            <p:spPr>
              <a:xfrm>
                <a:off x="4000500" y="346075"/>
                <a:ext cx="101600" cy="257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12" name="墨迹 11"/>
              <p14:cNvContentPartPr/>
              <p14:nvPr/>
            </p14:nvContentPartPr>
            <p14:xfrm>
              <a:off x="4038600" y="415925"/>
              <a:ext cx="69850" cy="5715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2"/>
            </p:blipFill>
            <p:spPr>
              <a:xfrm>
                <a:off x="4038600" y="415925"/>
                <a:ext cx="6985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13" name="墨迹 12"/>
              <p14:cNvContentPartPr/>
              <p14:nvPr/>
            </p14:nvContentPartPr>
            <p14:xfrm>
              <a:off x="4032250" y="517525"/>
              <a:ext cx="79375" cy="15875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14"/>
            </p:blipFill>
            <p:spPr>
              <a:xfrm>
                <a:off x="4032250" y="517525"/>
                <a:ext cx="79375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4" name="墨迹 13"/>
              <p14:cNvContentPartPr/>
              <p14:nvPr/>
            </p14:nvContentPartPr>
            <p14:xfrm>
              <a:off x="3257550" y="346075"/>
              <a:ext cx="3175" cy="60325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16"/>
            </p:blipFill>
            <p:spPr>
              <a:xfrm>
                <a:off x="3257550" y="346075"/>
                <a:ext cx="3175" cy="60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5" name="墨迹 14"/>
              <p14:cNvContentPartPr/>
              <p14:nvPr/>
            </p14:nvContentPartPr>
            <p14:xfrm>
              <a:off x="3200400" y="444500"/>
              <a:ext cx="92075" cy="136525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18"/>
            </p:blipFill>
            <p:spPr>
              <a:xfrm>
                <a:off x="3200400" y="444500"/>
                <a:ext cx="92075" cy="136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6" name="墨迹 15"/>
              <p14:cNvContentPartPr/>
              <p14:nvPr/>
            </p14:nvContentPartPr>
            <p14:xfrm>
              <a:off x="3333750" y="346075"/>
              <a:ext cx="69850" cy="111125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0"/>
            </p:blipFill>
            <p:spPr>
              <a:xfrm>
                <a:off x="3333750" y="346075"/>
                <a:ext cx="69850" cy="111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17" name="墨迹 16"/>
              <p14:cNvContentPartPr/>
              <p14:nvPr/>
            </p14:nvContentPartPr>
            <p14:xfrm>
              <a:off x="3324225" y="434975"/>
              <a:ext cx="174625" cy="13335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22"/>
            </p:blipFill>
            <p:spPr>
              <a:xfrm>
                <a:off x="3324225" y="434975"/>
                <a:ext cx="174625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18" name="墨迹 17"/>
              <p14:cNvContentPartPr/>
              <p14:nvPr/>
            </p14:nvContentPartPr>
            <p14:xfrm>
              <a:off x="3521075" y="396875"/>
              <a:ext cx="6350" cy="36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24"/>
            </p:blipFill>
            <p:spPr>
              <a:xfrm>
                <a:off x="3521075" y="3968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19" name="墨迹 18"/>
              <p14:cNvContentPartPr/>
              <p14:nvPr/>
            </p14:nvContentPartPr>
            <p14:xfrm>
              <a:off x="3524250" y="396875"/>
              <a:ext cx="41275" cy="15240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26"/>
            </p:blipFill>
            <p:spPr>
              <a:xfrm>
                <a:off x="3524250" y="396875"/>
                <a:ext cx="41275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20" name="墨迹 19"/>
              <p14:cNvContentPartPr/>
              <p14:nvPr/>
            </p14:nvContentPartPr>
            <p14:xfrm>
              <a:off x="4162425" y="279400"/>
              <a:ext cx="120650" cy="273050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28"/>
            </p:blipFill>
            <p:spPr>
              <a:xfrm>
                <a:off x="4162425" y="279400"/>
                <a:ext cx="120650" cy="273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21" name="墨迹 20"/>
              <p14:cNvContentPartPr/>
              <p14:nvPr/>
            </p14:nvContentPartPr>
            <p14:xfrm>
              <a:off x="3527425" y="393700"/>
              <a:ext cx="60325" cy="50800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30"/>
            </p:blipFill>
            <p:spPr>
              <a:xfrm>
                <a:off x="3527425" y="393700"/>
                <a:ext cx="60325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22" name="墨迹 21"/>
              <p14:cNvContentPartPr/>
              <p14:nvPr/>
            </p14:nvContentPartPr>
            <p14:xfrm>
              <a:off x="3540125" y="488950"/>
              <a:ext cx="60325" cy="79375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32"/>
            </p:blipFill>
            <p:spPr>
              <a:xfrm>
                <a:off x="3540125" y="488950"/>
                <a:ext cx="60325" cy="79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23" name="墨迹 22"/>
              <p14:cNvContentPartPr/>
              <p14:nvPr/>
            </p14:nvContentPartPr>
            <p14:xfrm>
              <a:off x="4381500" y="234950"/>
              <a:ext cx="127000" cy="381000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34"/>
            </p:blipFill>
            <p:spPr>
              <a:xfrm>
                <a:off x="4381500" y="234950"/>
                <a:ext cx="127000" cy="381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24" name="墨迹 23"/>
              <p14:cNvContentPartPr/>
              <p14:nvPr/>
            </p14:nvContentPartPr>
            <p14:xfrm>
              <a:off x="4533900" y="260350"/>
              <a:ext cx="295275" cy="304800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36"/>
            </p:blipFill>
            <p:spPr>
              <a:xfrm>
                <a:off x="4533900" y="260350"/>
                <a:ext cx="295275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25" name="墨迹 24"/>
              <p14:cNvContentPartPr/>
              <p14:nvPr/>
            </p14:nvContentPartPr>
            <p14:xfrm>
              <a:off x="4791075" y="384175"/>
              <a:ext cx="15875" cy="158750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38"/>
            </p:blipFill>
            <p:spPr>
              <a:xfrm>
                <a:off x="4791075" y="384175"/>
                <a:ext cx="15875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26" name="墨迹 25"/>
              <p14:cNvContentPartPr/>
              <p14:nvPr/>
            </p14:nvContentPartPr>
            <p14:xfrm>
              <a:off x="4832350" y="311150"/>
              <a:ext cx="184150" cy="250825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40"/>
            </p:blipFill>
            <p:spPr>
              <a:xfrm>
                <a:off x="4832350" y="311150"/>
                <a:ext cx="184150" cy="250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27" name="墨迹 26"/>
              <p14:cNvContentPartPr/>
              <p14:nvPr/>
            </p14:nvContentPartPr>
            <p14:xfrm>
              <a:off x="4991100" y="266700"/>
              <a:ext cx="136525" cy="292100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42"/>
            </p:blipFill>
            <p:spPr>
              <a:xfrm>
                <a:off x="4991100" y="266700"/>
                <a:ext cx="136525" cy="292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28" name="墨迹 27"/>
              <p14:cNvContentPartPr/>
              <p14:nvPr/>
            </p14:nvContentPartPr>
            <p14:xfrm>
              <a:off x="5165725" y="400050"/>
              <a:ext cx="60325" cy="127000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44"/>
            </p:blipFill>
            <p:spPr>
              <a:xfrm>
                <a:off x="5165725" y="400050"/>
                <a:ext cx="60325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29" name="墨迹 28"/>
              <p14:cNvContentPartPr/>
              <p14:nvPr/>
            </p14:nvContentPartPr>
            <p14:xfrm>
              <a:off x="3629025" y="638175"/>
              <a:ext cx="104775" cy="63500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46"/>
            </p:blipFill>
            <p:spPr>
              <a:xfrm>
                <a:off x="3629025" y="638175"/>
                <a:ext cx="104775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" p14:bwMode="auto">
            <p14:nvContentPartPr>
              <p14:cNvPr id="30" name="墨迹 29"/>
              <p14:cNvContentPartPr/>
              <p14:nvPr/>
            </p14:nvContentPartPr>
            <p14:xfrm>
              <a:off x="3632200" y="669925"/>
              <a:ext cx="50800" cy="339725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48"/>
            </p:blipFill>
            <p:spPr>
              <a:xfrm>
                <a:off x="3632200" y="669925"/>
                <a:ext cx="50800" cy="339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31" name="墨迹 30"/>
              <p14:cNvContentPartPr/>
              <p14:nvPr/>
            </p14:nvContentPartPr>
            <p14:xfrm>
              <a:off x="3673475" y="746125"/>
              <a:ext cx="63500" cy="206375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50"/>
            </p:blipFill>
            <p:spPr>
              <a:xfrm>
                <a:off x="3673475" y="746125"/>
                <a:ext cx="63500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32" name="墨迹 31"/>
              <p14:cNvContentPartPr/>
              <p14:nvPr/>
            </p14:nvContentPartPr>
            <p14:xfrm>
              <a:off x="3651250" y="787400"/>
              <a:ext cx="88900" cy="111125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52"/>
            </p:blipFill>
            <p:spPr>
              <a:xfrm>
                <a:off x="3651250" y="787400"/>
                <a:ext cx="88900" cy="111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" p14:bwMode="auto">
            <p14:nvContentPartPr>
              <p14:cNvPr id="33" name="墨迹 32"/>
              <p14:cNvContentPartPr/>
              <p14:nvPr/>
            </p14:nvContentPartPr>
            <p14:xfrm>
              <a:off x="3552825" y="717550"/>
              <a:ext cx="174625" cy="247650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54"/>
            </p:blipFill>
            <p:spPr>
              <a:xfrm>
                <a:off x="3552825" y="717550"/>
                <a:ext cx="174625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" p14:bwMode="auto">
            <p14:nvContentPartPr>
              <p14:cNvPr id="34" name="墨迹 33"/>
              <p14:cNvContentPartPr/>
              <p14:nvPr/>
            </p14:nvContentPartPr>
            <p14:xfrm>
              <a:off x="3797300" y="714375"/>
              <a:ext cx="136525" cy="85725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56"/>
            </p:blipFill>
            <p:spPr>
              <a:xfrm>
                <a:off x="3797300" y="714375"/>
                <a:ext cx="136525" cy="85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" p14:bwMode="auto">
            <p14:nvContentPartPr>
              <p14:cNvPr id="35" name="墨迹 34"/>
              <p14:cNvContentPartPr/>
              <p14:nvPr/>
            </p14:nvContentPartPr>
            <p14:xfrm>
              <a:off x="3825875" y="631825"/>
              <a:ext cx="76200" cy="327025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58"/>
            </p:blipFill>
            <p:spPr>
              <a:xfrm>
                <a:off x="3825875" y="631825"/>
                <a:ext cx="76200" cy="327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" p14:bwMode="auto">
            <p14:nvContentPartPr>
              <p14:cNvPr id="36" name="墨迹 35"/>
              <p14:cNvContentPartPr/>
              <p14:nvPr/>
            </p14:nvContentPartPr>
            <p14:xfrm>
              <a:off x="3952875" y="695325"/>
              <a:ext cx="114300" cy="15875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60"/>
            </p:blipFill>
            <p:spPr>
              <a:xfrm>
                <a:off x="3952875" y="695325"/>
                <a:ext cx="114300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" p14:bwMode="auto">
            <p14:nvContentPartPr>
              <p14:cNvPr id="37" name="墨迹 36"/>
              <p14:cNvContentPartPr/>
              <p14:nvPr/>
            </p14:nvContentPartPr>
            <p14:xfrm>
              <a:off x="3997325" y="644525"/>
              <a:ext cx="9525" cy="133350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62"/>
            </p:blipFill>
            <p:spPr>
              <a:xfrm>
                <a:off x="3997325" y="644525"/>
                <a:ext cx="9525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" p14:bwMode="auto">
            <p14:nvContentPartPr>
              <p14:cNvPr id="38" name="墨迹 37"/>
              <p14:cNvContentPartPr/>
              <p14:nvPr/>
            </p14:nvContentPartPr>
            <p14:xfrm>
              <a:off x="4000500" y="650875"/>
              <a:ext cx="41275" cy="142875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64"/>
            </p:blipFill>
            <p:spPr>
              <a:xfrm>
                <a:off x="4000500" y="650875"/>
                <a:ext cx="4127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" p14:bwMode="auto">
            <p14:nvContentPartPr>
              <p14:cNvPr id="39" name="墨迹 38"/>
              <p14:cNvContentPartPr/>
              <p14:nvPr/>
            </p14:nvContentPartPr>
            <p14:xfrm>
              <a:off x="3940175" y="800100"/>
              <a:ext cx="6350" cy="158750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66"/>
            </p:blipFill>
            <p:spPr>
              <a:xfrm>
                <a:off x="3940175" y="800100"/>
                <a:ext cx="635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" p14:bwMode="auto">
            <p14:nvContentPartPr>
              <p14:cNvPr id="40" name="墨迹 39"/>
              <p14:cNvContentPartPr/>
              <p14:nvPr/>
            </p14:nvContentPartPr>
            <p14:xfrm>
              <a:off x="3949700" y="800100"/>
              <a:ext cx="111125" cy="152400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68"/>
            </p:blipFill>
            <p:spPr>
              <a:xfrm>
                <a:off x="3949700" y="800100"/>
                <a:ext cx="111125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" p14:bwMode="auto">
            <p14:nvContentPartPr>
              <p14:cNvPr id="41" name="墨迹 40"/>
              <p14:cNvContentPartPr/>
              <p14:nvPr/>
            </p14:nvContentPartPr>
            <p14:xfrm>
              <a:off x="3952875" y="809625"/>
              <a:ext cx="69850" cy="114300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70"/>
            </p:blipFill>
            <p:spPr>
              <a:xfrm>
                <a:off x="3952875" y="809625"/>
                <a:ext cx="6985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" p14:bwMode="auto">
            <p14:nvContentPartPr>
              <p14:cNvPr id="42" name="墨迹 41"/>
              <p14:cNvContentPartPr/>
              <p14:nvPr/>
            </p14:nvContentPartPr>
            <p14:xfrm>
              <a:off x="3990975" y="790575"/>
              <a:ext cx="47625" cy="171450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72"/>
            </p:blipFill>
            <p:spPr>
              <a:xfrm>
                <a:off x="3990975" y="790575"/>
                <a:ext cx="47625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" p14:bwMode="auto">
            <p14:nvContentPartPr>
              <p14:cNvPr id="43" name="墨迹 42"/>
              <p14:cNvContentPartPr/>
              <p14:nvPr/>
            </p14:nvContentPartPr>
            <p14:xfrm>
              <a:off x="4137025" y="723900"/>
              <a:ext cx="111125" cy="66675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74"/>
            </p:blipFill>
            <p:spPr>
              <a:xfrm>
                <a:off x="4137025" y="723900"/>
                <a:ext cx="111125" cy="66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" p14:bwMode="auto">
            <p14:nvContentPartPr>
              <p14:cNvPr id="44" name="墨迹 43"/>
              <p14:cNvContentPartPr/>
              <p14:nvPr/>
            </p14:nvContentPartPr>
            <p14:xfrm>
              <a:off x="4168775" y="701675"/>
              <a:ext cx="44450" cy="222250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76"/>
            </p:blipFill>
            <p:spPr>
              <a:xfrm>
                <a:off x="4168775" y="701675"/>
                <a:ext cx="44450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" p14:bwMode="auto">
            <p14:nvContentPartPr>
              <p14:cNvPr id="45" name="墨迹 44"/>
              <p14:cNvContentPartPr/>
              <p14:nvPr/>
            </p14:nvContentPartPr>
            <p14:xfrm>
              <a:off x="4194175" y="787400"/>
              <a:ext cx="95250" cy="50800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78"/>
            </p:blipFill>
            <p:spPr>
              <a:xfrm>
                <a:off x="4194175" y="787400"/>
                <a:ext cx="9525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" p14:bwMode="auto">
            <p14:nvContentPartPr>
              <p14:cNvPr id="46" name="墨迹 45"/>
              <p14:cNvContentPartPr/>
              <p14:nvPr/>
            </p14:nvContentPartPr>
            <p14:xfrm>
              <a:off x="4286250" y="736600"/>
              <a:ext cx="25400" cy="50800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80"/>
            </p:blipFill>
            <p:spPr>
              <a:xfrm>
                <a:off x="4286250" y="736600"/>
                <a:ext cx="2540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" p14:bwMode="auto">
            <p14:nvContentPartPr>
              <p14:cNvPr id="47" name="墨迹 46"/>
              <p14:cNvContentPartPr/>
              <p14:nvPr/>
            </p14:nvContentPartPr>
            <p14:xfrm>
              <a:off x="4137025" y="806450"/>
              <a:ext cx="228600" cy="149225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82"/>
            </p:blipFill>
            <p:spPr>
              <a:xfrm>
                <a:off x="4137025" y="806450"/>
                <a:ext cx="228600" cy="149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" p14:bwMode="auto">
            <p14:nvContentPartPr>
              <p14:cNvPr id="48" name="墨迹 47"/>
              <p14:cNvContentPartPr/>
              <p14:nvPr/>
            </p14:nvContentPartPr>
            <p14:xfrm>
              <a:off x="8051800" y="444500"/>
              <a:ext cx="215900" cy="9525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84"/>
            </p:blipFill>
            <p:spPr>
              <a:xfrm>
                <a:off x="8051800" y="444500"/>
                <a:ext cx="215900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5" p14:bwMode="auto">
            <p14:nvContentPartPr>
              <p14:cNvPr id="49" name="墨迹 48"/>
              <p14:cNvContentPartPr/>
              <p14:nvPr/>
            </p14:nvContentPartPr>
            <p14:xfrm>
              <a:off x="8118475" y="425450"/>
              <a:ext cx="15875" cy="139700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86"/>
            </p:blipFill>
            <p:spPr>
              <a:xfrm>
                <a:off x="8118475" y="425450"/>
                <a:ext cx="15875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7" p14:bwMode="auto">
            <p14:nvContentPartPr>
              <p14:cNvPr id="50" name="墨迹 49"/>
              <p14:cNvContentPartPr/>
              <p14:nvPr/>
            </p14:nvContentPartPr>
            <p14:xfrm>
              <a:off x="7893050" y="561975"/>
              <a:ext cx="177800" cy="222250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88"/>
            </p:blipFill>
            <p:spPr>
              <a:xfrm>
                <a:off x="7893050" y="561975"/>
                <a:ext cx="177800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9" p14:bwMode="auto">
            <p14:nvContentPartPr>
              <p14:cNvPr id="51" name="墨迹 50"/>
              <p14:cNvContentPartPr/>
              <p14:nvPr/>
            </p14:nvContentPartPr>
            <p14:xfrm>
              <a:off x="7696200" y="917575"/>
              <a:ext cx="155575" cy="168275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90"/>
            </p:blipFill>
            <p:spPr>
              <a:xfrm>
                <a:off x="7696200" y="917575"/>
                <a:ext cx="155575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1" p14:bwMode="auto">
            <p14:nvContentPartPr>
              <p14:cNvPr id="52" name="墨迹 51"/>
              <p14:cNvContentPartPr/>
              <p14:nvPr/>
            </p14:nvContentPartPr>
            <p14:xfrm>
              <a:off x="8185150" y="708025"/>
              <a:ext cx="111125" cy="174625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92"/>
            </p:blipFill>
            <p:spPr>
              <a:xfrm>
                <a:off x="8185150" y="708025"/>
                <a:ext cx="111125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3" p14:bwMode="auto">
            <p14:nvContentPartPr>
              <p14:cNvPr id="57" name="墨迹 56"/>
              <p14:cNvContentPartPr/>
              <p14:nvPr/>
            </p14:nvContentPartPr>
            <p14:xfrm>
              <a:off x="8216900" y="968375"/>
              <a:ext cx="139700" cy="215900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94"/>
            </p:blipFill>
            <p:spPr>
              <a:xfrm>
                <a:off x="8216900" y="968375"/>
                <a:ext cx="139700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5" p14:bwMode="auto">
            <p14:nvContentPartPr>
              <p14:cNvPr id="58" name="墨迹 57"/>
              <p14:cNvContentPartPr/>
              <p14:nvPr/>
            </p14:nvContentPartPr>
            <p14:xfrm>
              <a:off x="8340725" y="285750"/>
              <a:ext cx="146050" cy="130175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96"/>
            </p:blipFill>
            <p:spPr>
              <a:xfrm>
                <a:off x="8340725" y="285750"/>
                <a:ext cx="146050" cy="130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7" p14:bwMode="auto">
            <p14:nvContentPartPr>
              <p14:cNvPr id="59" name="墨迹 58"/>
              <p14:cNvContentPartPr/>
              <p14:nvPr/>
            </p14:nvContentPartPr>
            <p14:xfrm>
              <a:off x="8636000" y="225425"/>
              <a:ext cx="152400" cy="9525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98"/>
            </p:blipFill>
            <p:spPr>
              <a:xfrm>
                <a:off x="8636000" y="225425"/>
                <a:ext cx="152400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9" p14:bwMode="auto">
            <p14:nvContentPartPr>
              <p14:cNvPr id="60" name="墨迹 59"/>
              <p14:cNvContentPartPr/>
              <p14:nvPr/>
            </p14:nvContentPartPr>
            <p14:xfrm>
              <a:off x="8696325" y="187325"/>
              <a:ext cx="12700" cy="120650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100"/>
            </p:blipFill>
            <p:spPr>
              <a:xfrm>
                <a:off x="8696325" y="187325"/>
                <a:ext cx="1270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1" p14:bwMode="auto">
            <p14:nvContentPartPr>
              <p14:cNvPr id="61" name="墨迹 60"/>
              <p14:cNvContentPartPr/>
              <p14:nvPr/>
            </p14:nvContentPartPr>
            <p14:xfrm>
              <a:off x="8804275" y="346075"/>
              <a:ext cx="69850" cy="161925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102"/>
            </p:blipFill>
            <p:spPr>
              <a:xfrm>
                <a:off x="8804275" y="346075"/>
                <a:ext cx="69850" cy="161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3" p14:bwMode="auto">
            <p14:nvContentPartPr>
              <p14:cNvPr id="62" name="墨迹 61"/>
              <p14:cNvContentPartPr/>
              <p14:nvPr/>
            </p14:nvContentPartPr>
            <p14:xfrm>
              <a:off x="8839200" y="628650"/>
              <a:ext cx="146050" cy="209550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104"/>
            </p:blipFill>
            <p:spPr>
              <a:xfrm>
                <a:off x="8839200" y="628650"/>
                <a:ext cx="14605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5" p14:bwMode="auto">
            <p14:nvContentPartPr>
              <p14:cNvPr id="63" name="墨迹 62"/>
              <p14:cNvContentPartPr/>
              <p14:nvPr/>
            </p14:nvContentPartPr>
            <p14:xfrm>
              <a:off x="4010025" y="647700"/>
              <a:ext cx="1533525" cy="2517775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106"/>
            </p:blipFill>
            <p:spPr>
              <a:xfrm>
                <a:off x="4010025" y="647700"/>
                <a:ext cx="1533525" cy="2517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7" p14:bwMode="auto">
            <p14:nvContentPartPr>
              <p14:cNvPr id="64" name="墨迹 63"/>
              <p14:cNvContentPartPr/>
              <p14:nvPr/>
            </p14:nvContentPartPr>
            <p14:xfrm>
              <a:off x="3971925" y="3013075"/>
              <a:ext cx="177800" cy="171450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108"/>
            </p:blipFill>
            <p:spPr>
              <a:xfrm>
                <a:off x="3971925" y="3013075"/>
                <a:ext cx="17780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9" p14:bwMode="auto">
            <p14:nvContentPartPr>
              <p14:cNvPr id="65" name="墨迹 64"/>
              <p14:cNvContentPartPr/>
              <p14:nvPr/>
            </p14:nvContentPartPr>
            <p14:xfrm>
              <a:off x="4241800" y="3527425"/>
              <a:ext cx="352425" cy="371475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110"/>
            </p:blipFill>
            <p:spPr>
              <a:xfrm>
                <a:off x="4241800" y="3527425"/>
                <a:ext cx="352425" cy="371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1" p14:bwMode="auto">
            <p14:nvContentPartPr>
              <p14:cNvPr id="66" name="墨迹 65"/>
              <p14:cNvContentPartPr/>
              <p14:nvPr/>
            </p14:nvContentPartPr>
            <p14:xfrm>
              <a:off x="4349750" y="3559175"/>
              <a:ext cx="171450" cy="250825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112"/>
            </p:blipFill>
            <p:spPr>
              <a:xfrm>
                <a:off x="4349750" y="3559175"/>
                <a:ext cx="171450" cy="250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3" p14:bwMode="auto">
            <p14:nvContentPartPr>
              <p14:cNvPr id="67" name="墨迹 66"/>
              <p14:cNvContentPartPr/>
              <p14:nvPr/>
            </p14:nvContentPartPr>
            <p14:xfrm>
              <a:off x="4356100" y="3565525"/>
              <a:ext cx="161925" cy="171450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114"/>
            </p:blipFill>
            <p:spPr>
              <a:xfrm>
                <a:off x="4356100" y="3565525"/>
                <a:ext cx="161925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5" p14:bwMode="auto">
            <p14:nvContentPartPr>
              <p14:cNvPr id="68" name="墨迹 67"/>
              <p14:cNvContentPartPr/>
              <p14:nvPr/>
            </p14:nvContentPartPr>
            <p14:xfrm>
              <a:off x="4610100" y="2628900"/>
              <a:ext cx="6350" cy="360"/>
            </p14:xfrm>
          </p:contentPart>
        </mc:Choice>
        <mc:Fallback xmlns="">
          <p:pic>
            <p:nvPicPr>
              <p:cNvPr id="68" name="墨迹 67"/>
            </p:nvPicPr>
            <p:blipFill>
              <a:blip r:embed="rId24"/>
            </p:blipFill>
            <p:spPr>
              <a:xfrm>
                <a:off x="4610100" y="262890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6" p14:bwMode="auto">
            <p14:nvContentPartPr>
              <p14:cNvPr id="69" name="墨迹 68"/>
              <p14:cNvContentPartPr/>
              <p14:nvPr/>
            </p14:nvContentPartPr>
            <p14:xfrm>
              <a:off x="4673600" y="2568575"/>
              <a:ext cx="63500" cy="120650"/>
            </p14:xfrm>
          </p:contentPart>
        </mc:Choice>
        <mc:Fallback xmlns="">
          <p:pic>
            <p:nvPicPr>
              <p:cNvPr id="69" name="墨迹 68"/>
            </p:nvPicPr>
            <p:blipFill>
              <a:blip r:embed="rId117"/>
            </p:blipFill>
            <p:spPr>
              <a:xfrm>
                <a:off x="4673600" y="2568575"/>
                <a:ext cx="6350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8" p14:bwMode="auto">
            <p14:nvContentPartPr>
              <p14:cNvPr id="70" name="墨迹 69"/>
              <p14:cNvContentPartPr/>
              <p14:nvPr/>
            </p14:nvContentPartPr>
            <p14:xfrm>
              <a:off x="4759325" y="2609850"/>
              <a:ext cx="79375" cy="15875"/>
            </p14:xfrm>
          </p:contentPart>
        </mc:Choice>
        <mc:Fallback xmlns="">
          <p:pic>
            <p:nvPicPr>
              <p:cNvPr id="70" name="墨迹 69"/>
            </p:nvPicPr>
            <p:blipFill>
              <a:blip r:embed="rId119"/>
            </p:blipFill>
            <p:spPr>
              <a:xfrm>
                <a:off x="4759325" y="2609850"/>
                <a:ext cx="79375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0" p14:bwMode="auto">
            <p14:nvContentPartPr>
              <p14:cNvPr id="71" name="墨迹 70"/>
              <p14:cNvContentPartPr/>
              <p14:nvPr/>
            </p14:nvContentPartPr>
            <p14:xfrm>
              <a:off x="4775200" y="2654300"/>
              <a:ext cx="73025" cy="9525"/>
            </p14:xfrm>
          </p:contentPart>
        </mc:Choice>
        <mc:Fallback xmlns="">
          <p:pic>
            <p:nvPicPr>
              <p:cNvPr id="71" name="墨迹 70"/>
            </p:nvPicPr>
            <p:blipFill>
              <a:blip r:embed="rId121"/>
            </p:blipFill>
            <p:spPr>
              <a:xfrm>
                <a:off x="4775200" y="2654300"/>
                <a:ext cx="73025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2" p14:bwMode="auto">
            <p14:nvContentPartPr>
              <p14:cNvPr id="72" name="墨迹 71"/>
              <p14:cNvContentPartPr/>
              <p14:nvPr/>
            </p14:nvContentPartPr>
            <p14:xfrm>
              <a:off x="4873625" y="2647950"/>
              <a:ext cx="76200" cy="152400"/>
            </p14:xfrm>
          </p:contentPart>
        </mc:Choice>
        <mc:Fallback xmlns="">
          <p:pic>
            <p:nvPicPr>
              <p:cNvPr id="72" name="墨迹 71"/>
            </p:nvPicPr>
            <p:blipFill>
              <a:blip r:embed="rId123"/>
            </p:blipFill>
            <p:spPr>
              <a:xfrm>
                <a:off x="4873625" y="2647950"/>
                <a:ext cx="7620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4" p14:bwMode="auto">
            <p14:nvContentPartPr>
              <p14:cNvPr id="73" name="墨迹 72"/>
              <p14:cNvContentPartPr/>
              <p14:nvPr/>
            </p14:nvContentPartPr>
            <p14:xfrm>
              <a:off x="4864100" y="2619375"/>
              <a:ext cx="152400" cy="247650"/>
            </p14:xfrm>
          </p:contentPart>
        </mc:Choice>
        <mc:Fallback xmlns="">
          <p:pic>
            <p:nvPicPr>
              <p:cNvPr id="73" name="墨迹 72"/>
            </p:nvPicPr>
            <p:blipFill>
              <a:blip r:embed="rId125"/>
            </p:blipFill>
            <p:spPr>
              <a:xfrm>
                <a:off x="4864100" y="2619375"/>
                <a:ext cx="152400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6" p14:bwMode="auto">
            <p14:nvContentPartPr>
              <p14:cNvPr id="74" name="墨迹 73"/>
              <p14:cNvContentPartPr/>
              <p14:nvPr/>
            </p14:nvContentPartPr>
            <p14:xfrm>
              <a:off x="4613275" y="1924050"/>
              <a:ext cx="12700" cy="244475"/>
            </p14:xfrm>
          </p:contentPart>
        </mc:Choice>
        <mc:Fallback xmlns="">
          <p:pic>
            <p:nvPicPr>
              <p:cNvPr id="74" name="墨迹 73"/>
            </p:nvPicPr>
            <p:blipFill>
              <a:blip r:embed="rId127"/>
            </p:blipFill>
            <p:spPr>
              <a:xfrm>
                <a:off x="4613275" y="1924050"/>
                <a:ext cx="12700" cy="244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8" p14:bwMode="auto">
            <p14:nvContentPartPr>
              <p14:cNvPr id="75" name="墨迹 74"/>
              <p14:cNvContentPartPr/>
              <p14:nvPr/>
            </p14:nvContentPartPr>
            <p14:xfrm>
              <a:off x="4613275" y="1933575"/>
              <a:ext cx="82550" cy="6350"/>
            </p14:xfrm>
          </p:contentPart>
        </mc:Choice>
        <mc:Fallback xmlns="">
          <p:pic>
            <p:nvPicPr>
              <p:cNvPr id="75" name="墨迹 74"/>
            </p:nvPicPr>
            <p:blipFill>
              <a:blip r:embed="rId129"/>
            </p:blipFill>
            <p:spPr>
              <a:xfrm>
                <a:off x="4613275" y="1933575"/>
                <a:ext cx="825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0" p14:bwMode="auto">
            <p14:nvContentPartPr>
              <p14:cNvPr id="76" name="墨迹 75"/>
              <p14:cNvContentPartPr/>
              <p14:nvPr/>
            </p14:nvContentPartPr>
            <p14:xfrm>
              <a:off x="4645025" y="2009775"/>
              <a:ext cx="6350" cy="360"/>
            </p14:xfrm>
          </p:contentPart>
        </mc:Choice>
        <mc:Fallback xmlns="">
          <p:pic>
            <p:nvPicPr>
              <p:cNvPr id="76" name="墨迹 75"/>
            </p:nvPicPr>
            <p:blipFill>
              <a:blip r:embed="rId24"/>
            </p:blipFill>
            <p:spPr>
              <a:xfrm>
                <a:off x="4645025" y="20097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1" p14:bwMode="auto">
            <p14:nvContentPartPr>
              <p14:cNvPr id="77" name="墨迹 76"/>
              <p14:cNvContentPartPr/>
              <p14:nvPr/>
            </p14:nvContentPartPr>
            <p14:xfrm>
              <a:off x="4625975" y="1993900"/>
              <a:ext cx="6350" cy="360"/>
            </p14:xfrm>
          </p:contentPart>
        </mc:Choice>
        <mc:Fallback xmlns="">
          <p:pic>
            <p:nvPicPr>
              <p:cNvPr id="77" name="墨迹 76"/>
            </p:nvPicPr>
            <p:blipFill>
              <a:blip r:embed="rId24"/>
            </p:blipFill>
            <p:spPr>
              <a:xfrm>
                <a:off x="4625975" y="199390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2" p14:bwMode="auto">
            <p14:nvContentPartPr>
              <p14:cNvPr id="78" name="墨迹 77"/>
              <p14:cNvContentPartPr/>
              <p14:nvPr/>
            </p14:nvContentPartPr>
            <p14:xfrm>
              <a:off x="4629150" y="1993900"/>
              <a:ext cx="41275" cy="47625"/>
            </p14:xfrm>
          </p:contentPart>
        </mc:Choice>
        <mc:Fallback xmlns="">
          <p:pic>
            <p:nvPicPr>
              <p:cNvPr id="78" name="墨迹 77"/>
            </p:nvPicPr>
            <p:blipFill>
              <a:blip r:embed="rId133"/>
            </p:blipFill>
            <p:spPr>
              <a:xfrm>
                <a:off x="4629150" y="1993900"/>
                <a:ext cx="41275" cy="47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4" p14:bwMode="auto">
            <p14:nvContentPartPr>
              <p14:cNvPr id="79" name="墨迹 78"/>
              <p14:cNvContentPartPr/>
              <p14:nvPr/>
            </p14:nvContentPartPr>
            <p14:xfrm>
              <a:off x="4679950" y="2114550"/>
              <a:ext cx="6350" cy="360"/>
            </p14:xfrm>
          </p:contentPart>
        </mc:Choice>
        <mc:Fallback xmlns="">
          <p:pic>
            <p:nvPicPr>
              <p:cNvPr id="79" name="墨迹 78"/>
            </p:nvPicPr>
            <p:blipFill>
              <a:blip r:embed="rId24"/>
            </p:blipFill>
            <p:spPr>
              <a:xfrm>
                <a:off x="4679950" y="21145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5" p14:bwMode="auto">
            <p14:nvContentPartPr>
              <p14:cNvPr id="80" name="墨迹 79"/>
              <p14:cNvContentPartPr/>
              <p14:nvPr/>
            </p14:nvContentPartPr>
            <p14:xfrm>
              <a:off x="4711700" y="2092325"/>
              <a:ext cx="76200" cy="117475"/>
            </p14:xfrm>
          </p:contentPart>
        </mc:Choice>
        <mc:Fallback xmlns="">
          <p:pic>
            <p:nvPicPr>
              <p:cNvPr id="80" name="墨迹 79"/>
            </p:nvPicPr>
            <p:blipFill>
              <a:blip r:embed="rId136"/>
            </p:blipFill>
            <p:spPr>
              <a:xfrm>
                <a:off x="4711700" y="2092325"/>
                <a:ext cx="76200" cy="117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7" p14:bwMode="auto">
            <p14:nvContentPartPr>
              <p14:cNvPr id="81" name="墨迹 80"/>
              <p14:cNvContentPartPr/>
              <p14:nvPr/>
            </p14:nvContentPartPr>
            <p14:xfrm>
              <a:off x="4806950" y="2070100"/>
              <a:ext cx="44450" cy="15875"/>
            </p14:xfrm>
          </p:contentPart>
        </mc:Choice>
        <mc:Fallback xmlns="">
          <p:pic>
            <p:nvPicPr>
              <p:cNvPr id="81" name="墨迹 80"/>
            </p:nvPicPr>
            <p:blipFill>
              <a:blip r:embed="rId138"/>
            </p:blipFill>
            <p:spPr>
              <a:xfrm>
                <a:off x="4806950" y="2070100"/>
                <a:ext cx="44450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9" p14:bwMode="auto">
            <p14:nvContentPartPr>
              <p14:cNvPr id="82" name="墨迹 81"/>
              <p14:cNvContentPartPr/>
              <p14:nvPr/>
            </p14:nvContentPartPr>
            <p14:xfrm>
              <a:off x="4819650" y="2108200"/>
              <a:ext cx="57150" cy="6350"/>
            </p14:xfrm>
          </p:contentPart>
        </mc:Choice>
        <mc:Fallback xmlns="">
          <p:pic>
            <p:nvPicPr>
              <p:cNvPr id="82" name="墨迹 81"/>
            </p:nvPicPr>
            <p:blipFill>
              <a:blip r:embed="rId140"/>
            </p:blipFill>
            <p:spPr>
              <a:xfrm>
                <a:off x="4819650" y="2108200"/>
                <a:ext cx="571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1" p14:bwMode="auto">
            <p14:nvContentPartPr>
              <p14:cNvPr id="83" name="墨迹 82"/>
              <p14:cNvContentPartPr/>
              <p14:nvPr/>
            </p14:nvContentPartPr>
            <p14:xfrm>
              <a:off x="4895850" y="2016125"/>
              <a:ext cx="12700" cy="149225"/>
            </p14:xfrm>
          </p:contentPart>
        </mc:Choice>
        <mc:Fallback xmlns="">
          <p:pic>
            <p:nvPicPr>
              <p:cNvPr id="83" name="墨迹 82"/>
            </p:nvPicPr>
            <p:blipFill>
              <a:blip r:embed="rId142"/>
            </p:blipFill>
            <p:spPr>
              <a:xfrm>
                <a:off x="4895850" y="2016125"/>
                <a:ext cx="12700" cy="149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3" p14:bwMode="auto">
            <p14:nvContentPartPr>
              <p14:cNvPr id="84" name="墨迹 83"/>
              <p14:cNvContentPartPr/>
              <p14:nvPr/>
            </p14:nvContentPartPr>
            <p14:xfrm>
              <a:off x="4902200" y="1952625"/>
              <a:ext cx="41275" cy="127000"/>
            </p14:xfrm>
          </p:contentPart>
        </mc:Choice>
        <mc:Fallback xmlns="">
          <p:pic>
            <p:nvPicPr>
              <p:cNvPr id="84" name="墨迹 83"/>
            </p:nvPicPr>
            <p:blipFill>
              <a:blip r:embed="rId144"/>
            </p:blipFill>
            <p:spPr>
              <a:xfrm>
                <a:off x="4902200" y="1952625"/>
                <a:ext cx="41275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5" p14:bwMode="auto">
            <p14:nvContentPartPr>
              <p14:cNvPr id="85" name="墨迹 84"/>
              <p14:cNvContentPartPr/>
              <p14:nvPr/>
            </p14:nvContentPartPr>
            <p14:xfrm>
              <a:off x="4946650" y="1974850"/>
              <a:ext cx="98425" cy="212725"/>
            </p14:xfrm>
          </p:contentPart>
        </mc:Choice>
        <mc:Fallback xmlns="">
          <p:pic>
            <p:nvPicPr>
              <p:cNvPr id="85" name="墨迹 84"/>
            </p:nvPicPr>
            <p:blipFill>
              <a:blip r:embed="rId146"/>
            </p:blipFill>
            <p:spPr>
              <a:xfrm>
                <a:off x="4946650" y="1974850"/>
                <a:ext cx="98425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7" p14:bwMode="auto">
            <p14:nvContentPartPr>
              <p14:cNvPr id="86" name="墨迹 85"/>
              <p14:cNvContentPartPr/>
              <p14:nvPr/>
            </p14:nvContentPartPr>
            <p14:xfrm>
              <a:off x="5067300" y="2114550"/>
              <a:ext cx="6350" cy="360"/>
            </p14:xfrm>
          </p:contentPart>
        </mc:Choice>
        <mc:Fallback xmlns="">
          <p:pic>
            <p:nvPicPr>
              <p:cNvPr id="86" name="墨迹 85"/>
            </p:nvPicPr>
            <p:blipFill>
              <a:blip r:embed="rId24"/>
            </p:blipFill>
            <p:spPr>
              <a:xfrm>
                <a:off x="5067300" y="21145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8" p14:bwMode="auto">
            <p14:nvContentPartPr>
              <p14:cNvPr id="87" name="墨迹 86"/>
              <p14:cNvContentPartPr/>
              <p14:nvPr/>
            </p14:nvContentPartPr>
            <p14:xfrm>
              <a:off x="5057775" y="2108200"/>
              <a:ext cx="101600" cy="174625"/>
            </p14:xfrm>
          </p:contentPart>
        </mc:Choice>
        <mc:Fallback xmlns="">
          <p:pic>
            <p:nvPicPr>
              <p:cNvPr id="87" name="墨迹 86"/>
            </p:nvPicPr>
            <p:blipFill>
              <a:blip r:embed="rId149"/>
            </p:blipFill>
            <p:spPr>
              <a:xfrm>
                <a:off x="5057775" y="2108200"/>
                <a:ext cx="101600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0" p14:bwMode="auto">
            <p14:nvContentPartPr>
              <p14:cNvPr id="88" name="墨迹 87"/>
              <p14:cNvContentPartPr/>
              <p14:nvPr/>
            </p14:nvContentPartPr>
            <p14:xfrm>
              <a:off x="4727575" y="2330450"/>
              <a:ext cx="6350" cy="360"/>
            </p14:xfrm>
          </p:contentPart>
        </mc:Choice>
        <mc:Fallback xmlns="">
          <p:pic>
            <p:nvPicPr>
              <p:cNvPr id="88" name="墨迹 87"/>
            </p:nvPicPr>
            <p:blipFill>
              <a:blip r:embed="rId24"/>
            </p:blipFill>
            <p:spPr>
              <a:xfrm>
                <a:off x="4727575" y="23304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1" p14:bwMode="auto">
            <p14:nvContentPartPr>
              <p14:cNvPr id="89" name="墨迹 88"/>
              <p14:cNvContentPartPr/>
              <p14:nvPr/>
            </p14:nvContentPartPr>
            <p14:xfrm>
              <a:off x="4730750" y="2330450"/>
              <a:ext cx="104775" cy="50800"/>
            </p14:xfrm>
          </p:contentPart>
        </mc:Choice>
        <mc:Fallback xmlns="">
          <p:pic>
            <p:nvPicPr>
              <p:cNvPr id="89" name="墨迹 88"/>
            </p:nvPicPr>
            <p:blipFill>
              <a:blip r:embed="rId152"/>
            </p:blipFill>
            <p:spPr>
              <a:xfrm>
                <a:off x="4730750" y="2330450"/>
                <a:ext cx="104775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3" p14:bwMode="auto">
            <p14:nvContentPartPr>
              <p14:cNvPr id="90" name="墨迹 89"/>
              <p14:cNvContentPartPr/>
              <p14:nvPr/>
            </p14:nvContentPartPr>
            <p14:xfrm>
              <a:off x="4727575" y="2432050"/>
              <a:ext cx="120650" cy="12700"/>
            </p14:xfrm>
          </p:contentPart>
        </mc:Choice>
        <mc:Fallback xmlns="">
          <p:pic>
            <p:nvPicPr>
              <p:cNvPr id="90" name="墨迹 89"/>
            </p:nvPicPr>
            <p:blipFill>
              <a:blip r:embed="rId154"/>
            </p:blipFill>
            <p:spPr>
              <a:xfrm>
                <a:off x="4727575" y="2432050"/>
                <a:ext cx="1206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5" p14:bwMode="auto">
            <p14:nvContentPartPr>
              <p14:cNvPr id="91" name="墨迹 90"/>
              <p14:cNvContentPartPr/>
              <p14:nvPr/>
            </p14:nvContentPartPr>
            <p14:xfrm>
              <a:off x="4870450" y="2266950"/>
              <a:ext cx="161925" cy="234950"/>
            </p14:xfrm>
          </p:contentPart>
        </mc:Choice>
        <mc:Fallback xmlns="">
          <p:pic>
            <p:nvPicPr>
              <p:cNvPr id="91" name="墨迹 90"/>
            </p:nvPicPr>
            <p:blipFill>
              <a:blip r:embed="rId156"/>
            </p:blipFill>
            <p:spPr>
              <a:xfrm>
                <a:off x="4870450" y="2266950"/>
                <a:ext cx="161925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7" p14:bwMode="auto">
            <p14:nvContentPartPr>
              <p14:cNvPr id="92" name="墨迹 91"/>
              <p14:cNvContentPartPr/>
              <p14:nvPr/>
            </p14:nvContentPartPr>
            <p14:xfrm>
              <a:off x="5064125" y="1266825"/>
              <a:ext cx="149225" cy="12700"/>
            </p14:xfrm>
          </p:contentPart>
        </mc:Choice>
        <mc:Fallback xmlns="">
          <p:pic>
            <p:nvPicPr>
              <p:cNvPr id="92" name="墨迹 91"/>
            </p:nvPicPr>
            <p:blipFill>
              <a:blip r:embed="rId158"/>
            </p:blipFill>
            <p:spPr>
              <a:xfrm>
                <a:off x="5064125" y="1266825"/>
                <a:ext cx="149225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9" p14:bwMode="auto">
            <p14:nvContentPartPr>
              <p14:cNvPr id="93" name="墨迹 92"/>
              <p14:cNvContentPartPr/>
              <p14:nvPr/>
            </p14:nvContentPartPr>
            <p14:xfrm>
              <a:off x="5137150" y="1304925"/>
              <a:ext cx="9525" cy="142875"/>
            </p14:xfrm>
          </p:contentPart>
        </mc:Choice>
        <mc:Fallback xmlns="">
          <p:pic>
            <p:nvPicPr>
              <p:cNvPr id="93" name="墨迹 92"/>
            </p:nvPicPr>
            <p:blipFill>
              <a:blip r:embed="rId160"/>
            </p:blipFill>
            <p:spPr>
              <a:xfrm>
                <a:off x="5137150" y="1304925"/>
                <a:ext cx="952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1" p14:bwMode="auto">
            <p14:nvContentPartPr>
              <p14:cNvPr id="94" name="墨迹 93"/>
              <p14:cNvContentPartPr/>
              <p14:nvPr/>
            </p14:nvContentPartPr>
            <p14:xfrm>
              <a:off x="5203825" y="1393825"/>
              <a:ext cx="6350" cy="360"/>
            </p14:xfrm>
          </p:contentPart>
        </mc:Choice>
        <mc:Fallback xmlns="">
          <p:pic>
            <p:nvPicPr>
              <p:cNvPr id="94" name="墨迹 93"/>
            </p:nvPicPr>
            <p:blipFill>
              <a:blip r:embed="rId24"/>
            </p:blipFill>
            <p:spPr>
              <a:xfrm>
                <a:off x="5203825" y="13938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2" p14:bwMode="auto">
            <p14:nvContentPartPr>
              <p14:cNvPr id="95" name="墨迹 94"/>
              <p14:cNvContentPartPr/>
              <p14:nvPr/>
            </p14:nvContentPartPr>
            <p14:xfrm>
              <a:off x="5254625" y="1311275"/>
              <a:ext cx="82550" cy="136525"/>
            </p14:xfrm>
          </p:contentPart>
        </mc:Choice>
        <mc:Fallback xmlns="">
          <p:pic>
            <p:nvPicPr>
              <p:cNvPr id="95" name="墨迹 94"/>
            </p:nvPicPr>
            <p:blipFill>
              <a:blip r:embed="rId163"/>
            </p:blipFill>
            <p:spPr>
              <a:xfrm>
                <a:off x="5254625" y="1311275"/>
                <a:ext cx="82550" cy="136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4" p14:bwMode="auto">
            <p14:nvContentPartPr>
              <p14:cNvPr id="96" name="墨迹 95"/>
              <p14:cNvContentPartPr/>
              <p14:nvPr/>
            </p14:nvContentPartPr>
            <p14:xfrm>
              <a:off x="5381625" y="1308100"/>
              <a:ext cx="60325" cy="6350"/>
            </p14:xfrm>
          </p:contentPart>
        </mc:Choice>
        <mc:Fallback xmlns="">
          <p:pic>
            <p:nvPicPr>
              <p:cNvPr id="96" name="墨迹 95"/>
            </p:nvPicPr>
            <p:blipFill>
              <a:blip r:embed="rId165"/>
            </p:blipFill>
            <p:spPr>
              <a:xfrm>
                <a:off x="5381625" y="1308100"/>
                <a:ext cx="60325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6" p14:bwMode="auto">
            <p14:nvContentPartPr>
              <p14:cNvPr id="97" name="墨迹 96"/>
              <p14:cNvContentPartPr/>
              <p14:nvPr/>
            </p14:nvContentPartPr>
            <p14:xfrm>
              <a:off x="5381625" y="1384300"/>
              <a:ext cx="114300" cy="12700"/>
            </p14:xfrm>
          </p:contentPart>
        </mc:Choice>
        <mc:Fallback xmlns="">
          <p:pic>
            <p:nvPicPr>
              <p:cNvPr id="97" name="墨迹 96"/>
            </p:nvPicPr>
            <p:blipFill>
              <a:blip r:embed="rId167"/>
            </p:blipFill>
            <p:spPr>
              <a:xfrm>
                <a:off x="5381625" y="1384300"/>
                <a:ext cx="1143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8" p14:bwMode="auto">
            <p14:nvContentPartPr>
              <p14:cNvPr id="98" name="墨迹 97"/>
              <p14:cNvContentPartPr/>
              <p14:nvPr/>
            </p14:nvContentPartPr>
            <p14:xfrm>
              <a:off x="5546725" y="1282700"/>
              <a:ext cx="127000" cy="136525"/>
            </p14:xfrm>
          </p:contentPart>
        </mc:Choice>
        <mc:Fallback xmlns="">
          <p:pic>
            <p:nvPicPr>
              <p:cNvPr id="98" name="墨迹 97"/>
            </p:nvPicPr>
            <p:blipFill>
              <a:blip r:embed="rId169"/>
            </p:blipFill>
            <p:spPr>
              <a:xfrm>
                <a:off x="5546725" y="1282700"/>
                <a:ext cx="127000" cy="136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0" p14:bwMode="auto">
            <p14:nvContentPartPr>
              <p14:cNvPr id="99" name="墨迹 98"/>
              <p14:cNvContentPartPr/>
              <p14:nvPr/>
            </p14:nvContentPartPr>
            <p14:xfrm>
              <a:off x="5499100" y="1203325"/>
              <a:ext cx="225425" cy="288925"/>
            </p14:xfrm>
          </p:contentPart>
        </mc:Choice>
        <mc:Fallback xmlns="">
          <p:pic>
            <p:nvPicPr>
              <p:cNvPr id="99" name="墨迹 98"/>
            </p:nvPicPr>
            <p:blipFill>
              <a:blip r:embed="rId171"/>
            </p:blipFill>
            <p:spPr>
              <a:xfrm>
                <a:off x="5499100" y="1203325"/>
                <a:ext cx="225425" cy="288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2" p14:bwMode="auto">
            <p14:nvContentPartPr>
              <p14:cNvPr id="100" name="墨迹 99"/>
              <p14:cNvContentPartPr/>
              <p14:nvPr/>
            </p14:nvContentPartPr>
            <p14:xfrm>
              <a:off x="7743825" y="819150"/>
              <a:ext cx="6350" cy="360"/>
            </p14:xfrm>
          </p:contentPart>
        </mc:Choice>
        <mc:Fallback xmlns="">
          <p:pic>
            <p:nvPicPr>
              <p:cNvPr id="100" name="墨迹 99"/>
            </p:nvPicPr>
            <p:blipFill>
              <a:blip r:embed="rId24"/>
            </p:blipFill>
            <p:spPr>
              <a:xfrm>
                <a:off x="7743825" y="8191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3" p14:bwMode="auto">
            <p14:nvContentPartPr>
              <p14:cNvPr id="101" name="墨迹 100"/>
              <p14:cNvContentPartPr/>
              <p14:nvPr/>
            </p14:nvContentPartPr>
            <p14:xfrm>
              <a:off x="7610475" y="850900"/>
              <a:ext cx="9525" cy="352425"/>
            </p14:xfrm>
          </p:contentPart>
        </mc:Choice>
        <mc:Fallback xmlns="">
          <p:pic>
            <p:nvPicPr>
              <p:cNvPr id="101" name="墨迹 100"/>
            </p:nvPicPr>
            <p:blipFill>
              <a:blip r:embed="rId174"/>
            </p:blipFill>
            <p:spPr>
              <a:xfrm>
                <a:off x="7610475" y="850900"/>
                <a:ext cx="9525" cy="352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5" p14:bwMode="auto">
            <p14:nvContentPartPr>
              <p14:cNvPr id="102" name="墨迹 101"/>
              <p14:cNvContentPartPr/>
              <p14:nvPr/>
            </p14:nvContentPartPr>
            <p14:xfrm>
              <a:off x="7642225" y="790575"/>
              <a:ext cx="285750" cy="374650"/>
            </p14:xfrm>
          </p:contentPart>
        </mc:Choice>
        <mc:Fallback xmlns="">
          <p:pic>
            <p:nvPicPr>
              <p:cNvPr id="102" name="墨迹 101"/>
            </p:nvPicPr>
            <p:blipFill>
              <a:blip r:embed="rId176"/>
            </p:blipFill>
            <p:spPr>
              <a:xfrm>
                <a:off x="7642225" y="790575"/>
                <a:ext cx="285750" cy="374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7" p14:bwMode="auto">
            <p14:nvContentPartPr>
              <p14:cNvPr id="103" name="墨迹 102"/>
              <p14:cNvContentPartPr/>
              <p14:nvPr/>
            </p14:nvContentPartPr>
            <p14:xfrm>
              <a:off x="7658100" y="1133475"/>
              <a:ext cx="247650" cy="60325"/>
            </p14:xfrm>
          </p:contentPart>
        </mc:Choice>
        <mc:Fallback xmlns="">
          <p:pic>
            <p:nvPicPr>
              <p:cNvPr id="103" name="墨迹 102"/>
            </p:nvPicPr>
            <p:blipFill>
              <a:blip r:embed="rId178"/>
            </p:blipFill>
            <p:spPr>
              <a:xfrm>
                <a:off x="7658100" y="1133475"/>
                <a:ext cx="247650" cy="60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9" p14:bwMode="auto">
            <p14:nvContentPartPr>
              <p14:cNvPr id="104" name="墨迹 103"/>
              <p14:cNvContentPartPr/>
              <p14:nvPr/>
            </p14:nvContentPartPr>
            <p14:xfrm>
              <a:off x="6362700" y="965200"/>
              <a:ext cx="460375" cy="120650"/>
            </p14:xfrm>
          </p:contentPart>
        </mc:Choice>
        <mc:Fallback xmlns="">
          <p:pic>
            <p:nvPicPr>
              <p:cNvPr id="104" name="墨迹 103"/>
            </p:nvPicPr>
            <p:blipFill>
              <a:blip r:embed="rId180"/>
            </p:blipFill>
            <p:spPr>
              <a:xfrm>
                <a:off x="6362700" y="965200"/>
                <a:ext cx="460375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1" p14:bwMode="auto">
            <p14:nvContentPartPr>
              <p14:cNvPr id="105" name="墨迹 104"/>
              <p14:cNvContentPartPr/>
              <p14:nvPr/>
            </p14:nvContentPartPr>
            <p14:xfrm>
              <a:off x="6784975" y="971550"/>
              <a:ext cx="149225" cy="190500"/>
            </p14:xfrm>
          </p:contentPart>
        </mc:Choice>
        <mc:Fallback xmlns="">
          <p:pic>
            <p:nvPicPr>
              <p:cNvPr id="105" name="墨迹 104"/>
            </p:nvPicPr>
            <p:blipFill>
              <a:blip r:embed="rId182"/>
            </p:blipFill>
            <p:spPr>
              <a:xfrm>
                <a:off x="6784975" y="971550"/>
                <a:ext cx="149225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3" p14:bwMode="auto">
            <p14:nvContentPartPr>
              <p14:cNvPr id="106" name="墨迹 105"/>
              <p14:cNvContentPartPr/>
              <p14:nvPr/>
            </p14:nvContentPartPr>
            <p14:xfrm>
              <a:off x="7505700" y="1304925"/>
              <a:ext cx="15875" cy="158750"/>
            </p14:xfrm>
          </p:contentPart>
        </mc:Choice>
        <mc:Fallback xmlns="">
          <p:pic>
            <p:nvPicPr>
              <p:cNvPr id="106" name="墨迹 105"/>
            </p:nvPicPr>
            <p:blipFill>
              <a:blip r:embed="rId184"/>
            </p:blipFill>
            <p:spPr>
              <a:xfrm>
                <a:off x="7505700" y="1304925"/>
                <a:ext cx="15875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5" p14:bwMode="auto">
            <p14:nvContentPartPr>
              <p14:cNvPr id="107" name="墨迹 106"/>
              <p14:cNvContentPartPr/>
              <p14:nvPr/>
            </p14:nvContentPartPr>
            <p14:xfrm>
              <a:off x="7508875" y="1298575"/>
              <a:ext cx="50800" cy="95250"/>
            </p14:xfrm>
          </p:contentPart>
        </mc:Choice>
        <mc:Fallback xmlns="">
          <p:pic>
            <p:nvPicPr>
              <p:cNvPr id="107" name="墨迹 106"/>
            </p:nvPicPr>
            <p:blipFill>
              <a:blip r:embed="rId186"/>
            </p:blipFill>
            <p:spPr>
              <a:xfrm>
                <a:off x="7508875" y="1298575"/>
                <a:ext cx="5080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7" p14:bwMode="auto">
            <p14:nvContentPartPr>
              <p14:cNvPr id="108" name="墨迹 107"/>
              <p14:cNvContentPartPr/>
              <p14:nvPr/>
            </p14:nvContentPartPr>
            <p14:xfrm>
              <a:off x="7575550" y="1295400"/>
              <a:ext cx="174625" cy="120650"/>
            </p14:xfrm>
          </p:contentPart>
        </mc:Choice>
        <mc:Fallback xmlns="">
          <p:pic>
            <p:nvPicPr>
              <p:cNvPr id="108" name="墨迹 107"/>
            </p:nvPicPr>
            <p:blipFill>
              <a:blip r:embed="rId188"/>
            </p:blipFill>
            <p:spPr>
              <a:xfrm>
                <a:off x="7575550" y="1295400"/>
                <a:ext cx="174625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9" p14:bwMode="auto">
            <p14:nvContentPartPr>
              <p14:cNvPr id="109" name="墨迹 108"/>
              <p14:cNvContentPartPr/>
              <p14:nvPr/>
            </p14:nvContentPartPr>
            <p14:xfrm>
              <a:off x="7743825" y="1323975"/>
              <a:ext cx="161925" cy="120650"/>
            </p14:xfrm>
          </p:contentPart>
        </mc:Choice>
        <mc:Fallback xmlns="">
          <p:pic>
            <p:nvPicPr>
              <p:cNvPr id="109" name="墨迹 108"/>
            </p:nvPicPr>
            <p:blipFill>
              <a:blip r:embed="rId190"/>
            </p:blipFill>
            <p:spPr>
              <a:xfrm>
                <a:off x="7743825" y="1323975"/>
                <a:ext cx="161925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1" p14:bwMode="auto">
            <p14:nvContentPartPr>
              <p14:cNvPr id="110" name="墨迹 109"/>
              <p14:cNvContentPartPr/>
              <p14:nvPr/>
            </p14:nvContentPartPr>
            <p14:xfrm>
              <a:off x="7851775" y="1270000"/>
              <a:ext cx="107950" cy="161925"/>
            </p14:xfrm>
          </p:contentPart>
        </mc:Choice>
        <mc:Fallback xmlns="">
          <p:pic>
            <p:nvPicPr>
              <p:cNvPr id="110" name="墨迹 109"/>
            </p:nvPicPr>
            <p:blipFill>
              <a:blip r:embed="rId192"/>
            </p:blipFill>
            <p:spPr>
              <a:xfrm>
                <a:off x="7851775" y="1270000"/>
                <a:ext cx="107950" cy="161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3" p14:bwMode="auto">
            <p14:nvContentPartPr>
              <p14:cNvPr id="111" name="墨迹 110"/>
              <p14:cNvContentPartPr/>
              <p14:nvPr/>
            </p14:nvContentPartPr>
            <p14:xfrm>
              <a:off x="7985125" y="1435100"/>
              <a:ext cx="6350" cy="360"/>
            </p14:xfrm>
          </p:contentPart>
        </mc:Choice>
        <mc:Fallback xmlns="">
          <p:pic>
            <p:nvPicPr>
              <p:cNvPr id="111" name="墨迹 110"/>
            </p:nvPicPr>
            <p:blipFill>
              <a:blip r:embed="rId24"/>
            </p:blipFill>
            <p:spPr>
              <a:xfrm>
                <a:off x="7985125" y="143510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4" p14:bwMode="auto">
            <p14:nvContentPartPr>
              <p14:cNvPr id="112" name="墨迹 111"/>
              <p14:cNvContentPartPr/>
              <p14:nvPr/>
            </p14:nvContentPartPr>
            <p14:xfrm>
              <a:off x="8067675" y="1225550"/>
              <a:ext cx="44450" cy="222250"/>
            </p14:xfrm>
          </p:contentPart>
        </mc:Choice>
        <mc:Fallback xmlns="">
          <p:pic>
            <p:nvPicPr>
              <p:cNvPr id="112" name="墨迹 111"/>
            </p:nvPicPr>
            <p:blipFill>
              <a:blip r:embed="rId195"/>
            </p:blipFill>
            <p:spPr>
              <a:xfrm>
                <a:off x="8067675" y="1225550"/>
                <a:ext cx="44450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6" p14:bwMode="auto">
            <p14:nvContentPartPr>
              <p14:cNvPr id="113" name="墨迹 112"/>
              <p14:cNvContentPartPr/>
              <p14:nvPr/>
            </p14:nvContentPartPr>
            <p14:xfrm>
              <a:off x="8001000" y="1374775"/>
              <a:ext cx="6350" cy="360"/>
            </p14:xfrm>
          </p:contentPart>
        </mc:Choice>
        <mc:Fallback xmlns="">
          <p:pic>
            <p:nvPicPr>
              <p:cNvPr id="113" name="墨迹 112"/>
            </p:nvPicPr>
            <p:blipFill>
              <a:blip r:embed="rId24"/>
            </p:blipFill>
            <p:spPr>
              <a:xfrm>
                <a:off x="8001000" y="13747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7" p14:bwMode="auto">
            <p14:nvContentPartPr>
              <p14:cNvPr id="114" name="墨迹 113"/>
              <p14:cNvContentPartPr/>
              <p14:nvPr/>
            </p14:nvContentPartPr>
            <p14:xfrm>
              <a:off x="7978775" y="1371600"/>
              <a:ext cx="25400" cy="53975"/>
            </p14:xfrm>
          </p:contentPart>
        </mc:Choice>
        <mc:Fallback xmlns="">
          <p:pic>
            <p:nvPicPr>
              <p:cNvPr id="114" name="墨迹 113"/>
            </p:nvPicPr>
            <p:blipFill>
              <a:blip r:embed="rId198"/>
            </p:blipFill>
            <p:spPr>
              <a:xfrm>
                <a:off x="7978775" y="1371600"/>
                <a:ext cx="25400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9" p14:bwMode="auto">
            <p14:nvContentPartPr>
              <p14:cNvPr id="115" name="墨迹 114"/>
              <p14:cNvContentPartPr/>
              <p14:nvPr/>
            </p14:nvContentPartPr>
            <p14:xfrm>
              <a:off x="8124825" y="1317625"/>
              <a:ext cx="95250" cy="120650"/>
            </p14:xfrm>
          </p:contentPart>
        </mc:Choice>
        <mc:Fallback xmlns="">
          <p:pic>
            <p:nvPicPr>
              <p:cNvPr id="115" name="墨迹 114"/>
            </p:nvPicPr>
            <p:blipFill>
              <a:blip r:embed="rId200"/>
            </p:blipFill>
            <p:spPr>
              <a:xfrm>
                <a:off x="8124825" y="1317625"/>
                <a:ext cx="9525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1" p14:bwMode="auto">
            <p14:nvContentPartPr>
              <p14:cNvPr id="116" name="墨迹 115"/>
              <p14:cNvContentPartPr/>
              <p14:nvPr/>
            </p14:nvContentPartPr>
            <p14:xfrm>
              <a:off x="8220075" y="1311275"/>
              <a:ext cx="111125" cy="63500"/>
            </p14:xfrm>
          </p:contentPart>
        </mc:Choice>
        <mc:Fallback xmlns="">
          <p:pic>
            <p:nvPicPr>
              <p:cNvPr id="116" name="墨迹 115"/>
            </p:nvPicPr>
            <p:blipFill>
              <a:blip r:embed="rId202"/>
            </p:blipFill>
            <p:spPr>
              <a:xfrm>
                <a:off x="8220075" y="1311275"/>
                <a:ext cx="111125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3" p14:bwMode="auto">
            <p14:nvContentPartPr>
              <p14:cNvPr id="117" name="墨迹 116"/>
              <p14:cNvContentPartPr/>
              <p14:nvPr/>
            </p14:nvContentPartPr>
            <p14:xfrm>
              <a:off x="8220075" y="1254125"/>
              <a:ext cx="82550" cy="254000"/>
            </p14:xfrm>
          </p:contentPart>
        </mc:Choice>
        <mc:Fallback xmlns="">
          <p:pic>
            <p:nvPicPr>
              <p:cNvPr id="117" name="墨迹 116"/>
            </p:nvPicPr>
            <p:blipFill>
              <a:blip r:embed="rId204"/>
            </p:blipFill>
            <p:spPr>
              <a:xfrm>
                <a:off x="8220075" y="1254125"/>
                <a:ext cx="82550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5" p14:bwMode="auto">
            <p14:nvContentPartPr>
              <p14:cNvPr id="118" name="墨迹 117"/>
              <p14:cNvContentPartPr/>
              <p14:nvPr/>
            </p14:nvContentPartPr>
            <p14:xfrm>
              <a:off x="8334375" y="1244600"/>
              <a:ext cx="130175" cy="196850"/>
            </p14:xfrm>
          </p:contentPart>
        </mc:Choice>
        <mc:Fallback xmlns="">
          <p:pic>
            <p:nvPicPr>
              <p:cNvPr id="118" name="墨迹 117"/>
            </p:nvPicPr>
            <p:blipFill>
              <a:blip r:embed="rId206"/>
            </p:blipFill>
            <p:spPr>
              <a:xfrm>
                <a:off x="8334375" y="1244600"/>
                <a:ext cx="130175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7" p14:bwMode="auto">
            <p14:nvContentPartPr>
              <p14:cNvPr id="119" name="墨迹 118"/>
              <p14:cNvContentPartPr/>
              <p14:nvPr/>
            </p14:nvContentPartPr>
            <p14:xfrm>
              <a:off x="8534400" y="1339850"/>
              <a:ext cx="53975" cy="57150"/>
            </p14:xfrm>
          </p:contentPart>
        </mc:Choice>
        <mc:Fallback xmlns="">
          <p:pic>
            <p:nvPicPr>
              <p:cNvPr id="119" name="墨迹 118"/>
            </p:nvPicPr>
            <p:blipFill>
              <a:blip r:embed="rId208"/>
            </p:blipFill>
            <p:spPr>
              <a:xfrm>
                <a:off x="8534400" y="1339850"/>
                <a:ext cx="53975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9" p14:bwMode="auto">
            <p14:nvContentPartPr>
              <p14:cNvPr id="120" name="墨迹 119"/>
              <p14:cNvContentPartPr/>
              <p14:nvPr/>
            </p14:nvContentPartPr>
            <p14:xfrm>
              <a:off x="8667750" y="1289050"/>
              <a:ext cx="92075" cy="152400"/>
            </p14:xfrm>
          </p:contentPart>
        </mc:Choice>
        <mc:Fallback xmlns="">
          <p:pic>
            <p:nvPicPr>
              <p:cNvPr id="120" name="墨迹 119"/>
            </p:nvPicPr>
            <p:blipFill>
              <a:blip r:embed="rId210"/>
            </p:blipFill>
            <p:spPr>
              <a:xfrm>
                <a:off x="8667750" y="1289050"/>
                <a:ext cx="92075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1" p14:bwMode="auto">
            <p14:nvContentPartPr>
              <p14:cNvPr id="121" name="墨迹 120"/>
              <p14:cNvContentPartPr/>
              <p14:nvPr/>
            </p14:nvContentPartPr>
            <p14:xfrm>
              <a:off x="6178550" y="552450"/>
              <a:ext cx="212725" cy="161925"/>
            </p14:xfrm>
          </p:contentPart>
        </mc:Choice>
        <mc:Fallback xmlns="">
          <p:pic>
            <p:nvPicPr>
              <p:cNvPr id="121" name="墨迹 120"/>
            </p:nvPicPr>
            <p:blipFill>
              <a:blip r:embed="rId212"/>
            </p:blipFill>
            <p:spPr>
              <a:xfrm>
                <a:off x="6178550" y="552450"/>
                <a:ext cx="212725" cy="161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3" p14:bwMode="auto">
            <p14:nvContentPartPr>
              <p14:cNvPr id="122" name="墨迹 121"/>
              <p14:cNvContentPartPr/>
              <p14:nvPr/>
            </p14:nvContentPartPr>
            <p14:xfrm>
              <a:off x="6188075" y="460375"/>
              <a:ext cx="155575" cy="57150"/>
            </p14:xfrm>
          </p:contentPart>
        </mc:Choice>
        <mc:Fallback xmlns="">
          <p:pic>
            <p:nvPicPr>
              <p:cNvPr id="122" name="墨迹 121"/>
            </p:nvPicPr>
            <p:blipFill>
              <a:blip r:embed="rId214"/>
            </p:blipFill>
            <p:spPr>
              <a:xfrm>
                <a:off x="6188075" y="460375"/>
                <a:ext cx="155575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5" p14:bwMode="auto">
            <p14:nvContentPartPr>
              <p14:cNvPr id="123" name="墨迹 122"/>
              <p14:cNvContentPartPr/>
              <p14:nvPr/>
            </p14:nvContentPartPr>
            <p14:xfrm>
              <a:off x="6235700" y="561975"/>
              <a:ext cx="152400" cy="25400"/>
            </p14:xfrm>
          </p:contentPart>
        </mc:Choice>
        <mc:Fallback xmlns="">
          <p:pic>
            <p:nvPicPr>
              <p:cNvPr id="123" name="墨迹 122"/>
            </p:nvPicPr>
            <p:blipFill>
              <a:blip r:embed="rId216"/>
            </p:blipFill>
            <p:spPr>
              <a:xfrm>
                <a:off x="6235700" y="561975"/>
                <a:ext cx="15240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7" p14:bwMode="auto">
            <p14:nvContentPartPr>
              <p14:cNvPr id="124" name="墨迹 123"/>
              <p14:cNvContentPartPr/>
              <p14:nvPr/>
            </p14:nvContentPartPr>
            <p14:xfrm>
              <a:off x="6454775" y="565150"/>
              <a:ext cx="57150" cy="47625"/>
            </p14:xfrm>
          </p:contentPart>
        </mc:Choice>
        <mc:Fallback xmlns="">
          <p:pic>
            <p:nvPicPr>
              <p:cNvPr id="124" name="墨迹 123"/>
            </p:nvPicPr>
            <p:blipFill>
              <a:blip r:embed="rId218"/>
            </p:blipFill>
            <p:spPr>
              <a:xfrm>
                <a:off x="6454775" y="565150"/>
                <a:ext cx="57150" cy="47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9" p14:bwMode="auto">
            <p14:nvContentPartPr>
              <p14:cNvPr id="125" name="墨迹 124"/>
              <p14:cNvContentPartPr/>
              <p14:nvPr/>
            </p14:nvContentPartPr>
            <p14:xfrm>
              <a:off x="6607175" y="406400"/>
              <a:ext cx="180975" cy="219075"/>
            </p14:xfrm>
          </p:contentPart>
        </mc:Choice>
        <mc:Fallback xmlns="">
          <p:pic>
            <p:nvPicPr>
              <p:cNvPr id="125" name="墨迹 124"/>
            </p:nvPicPr>
            <p:blipFill>
              <a:blip r:embed="rId220"/>
            </p:blipFill>
            <p:spPr>
              <a:xfrm>
                <a:off x="6607175" y="406400"/>
                <a:ext cx="180975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1" p14:bwMode="auto">
            <p14:nvContentPartPr>
              <p14:cNvPr id="126" name="墨迹 125"/>
              <p14:cNvContentPartPr/>
              <p14:nvPr/>
            </p14:nvContentPartPr>
            <p14:xfrm>
              <a:off x="6778625" y="508000"/>
              <a:ext cx="63500" cy="22225"/>
            </p14:xfrm>
          </p:contentPart>
        </mc:Choice>
        <mc:Fallback xmlns="">
          <p:pic>
            <p:nvPicPr>
              <p:cNvPr id="126" name="墨迹 125"/>
            </p:nvPicPr>
            <p:blipFill>
              <a:blip r:embed="rId222"/>
            </p:blipFill>
            <p:spPr>
              <a:xfrm>
                <a:off x="6778625" y="508000"/>
                <a:ext cx="63500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3" p14:bwMode="auto">
            <p14:nvContentPartPr>
              <p14:cNvPr id="127" name="墨迹 126"/>
              <p14:cNvContentPartPr/>
              <p14:nvPr/>
            </p14:nvContentPartPr>
            <p14:xfrm>
              <a:off x="6775450" y="460375"/>
              <a:ext cx="34925" cy="273050"/>
            </p14:xfrm>
          </p:contentPart>
        </mc:Choice>
        <mc:Fallback xmlns="">
          <p:pic>
            <p:nvPicPr>
              <p:cNvPr id="127" name="墨迹 126"/>
            </p:nvPicPr>
            <p:blipFill>
              <a:blip r:embed="rId224"/>
            </p:blipFill>
            <p:spPr>
              <a:xfrm>
                <a:off x="6775450" y="460375"/>
                <a:ext cx="34925" cy="273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5" p14:bwMode="auto">
            <p14:nvContentPartPr>
              <p14:cNvPr id="128" name="墨迹 127"/>
              <p14:cNvContentPartPr/>
              <p14:nvPr/>
            </p14:nvContentPartPr>
            <p14:xfrm>
              <a:off x="6829425" y="403225"/>
              <a:ext cx="107950" cy="200025"/>
            </p14:xfrm>
          </p:contentPart>
        </mc:Choice>
        <mc:Fallback xmlns="">
          <p:pic>
            <p:nvPicPr>
              <p:cNvPr id="128" name="墨迹 127"/>
            </p:nvPicPr>
            <p:blipFill>
              <a:blip r:embed="rId226"/>
            </p:blipFill>
            <p:spPr>
              <a:xfrm>
                <a:off x="6829425" y="403225"/>
                <a:ext cx="107950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7" p14:bwMode="auto">
            <p14:nvContentPartPr>
              <p14:cNvPr id="129" name="墨迹 128"/>
              <p14:cNvContentPartPr/>
              <p14:nvPr/>
            </p14:nvContentPartPr>
            <p14:xfrm>
              <a:off x="7042150" y="431800"/>
              <a:ext cx="85725" cy="6350"/>
            </p14:xfrm>
          </p:contentPart>
        </mc:Choice>
        <mc:Fallback xmlns="">
          <p:pic>
            <p:nvPicPr>
              <p:cNvPr id="129" name="墨迹 128"/>
            </p:nvPicPr>
            <p:blipFill>
              <a:blip r:embed="rId228"/>
            </p:blipFill>
            <p:spPr>
              <a:xfrm>
                <a:off x="7042150" y="431800"/>
                <a:ext cx="85725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9" p14:bwMode="auto">
            <p14:nvContentPartPr>
              <p14:cNvPr id="130" name="墨迹 129"/>
              <p14:cNvContentPartPr/>
              <p14:nvPr/>
            </p14:nvContentPartPr>
            <p14:xfrm>
              <a:off x="6988175" y="527050"/>
              <a:ext cx="101600" cy="3175"/>
            </p14:xfrm>
          </p:contentPart>
        </mc:Choice>
        <mc:Fallback xmlns="">
          <p:pic>
            <p:nvPicPr>
              <p:cNvPr id="130" name="墨迹 129"/>
            </p:nvPicPr>
            <p:blipFill>
              <a:blip r:embed="rId230"/>
            </p:blipFill>
            <p:spPr>
              <a:xfrm>
                <a:off x="6988175" y="527050"/>
                <a:ext cx="101600" cy="3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1" p14:bwMode="auto">
            <p14:nvContentPartPr>
              <p14:cNvPr id="131" name="墨迹 130"/>
              <p14:cNvContentPartPr/>
              <p14:nvPr/>
            </p14:nvContentPartPr>
            <p14:xfrm>
              <a:off x="7102475" y="285750"/>
              <a:ext cx="219075" cy="285750"/>
            </p14:xfrm>
          </p:contentPart>
        </mc:Choice>
        <mc:Fallback xmlns="">
          <p:pic>
            <p:nvPicPr>
              <p:cNvPr id="131" name="墨迹 130"/>
            </p:nvPicPr>
            <p:blipFill>
              <a:blip r:embed="rId232"/>
            </p:blipFill>
            <p:spPr>
              <a:xfrm>
                <a:off x="7102475" y="285750"/>
                <a:ext cx="219075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3" p14:bwMode="auto">
            <p14:nvContentPartPr>
              <p14:cNvPr id="132" name="墨迹 131"/>
              <p14:cNvContentPartPr/>
              <p14:nvPr/>
            </p14:nvContentPartPr>
            <p14:xfrm>
              <a:off x="8839200" y="1263650"/>
              <a:ext cx="107950" cy="6350"/>
            </p14:xfrm>
          </p:contentPart>
        </mc:Choice>
        <mc:Fallback xmlns="">
          <p:pic>
            <p:nvPicPr>
              <p:cNvPr id="132" name="墨迹 131"/>
            </p:nvPicPr>
            <p:blipFill>
              <a:blip r:embed="rId234"/>
            </p:blipFill>
            <p:spPr>
              <a:xfrm>
                <a:off x="8839200" y="1263650"/>
                <a:ext cx="1079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5" p14:bwMode="auto">
            <p14:nvContentPartPr>
              <p14:cNvPr id="133" name="墨迹 132"/>
              <p14:cNvContentPartPr/>
              <p14:nvPr/>
            </p14:nvContentPartPr>
            <p14:xfrm>
              <a:off x="8858250" y="1270000"/>
              <a:ext cx="123825" cy="31750"/>
            </p14:xfrm>
          </p:contentPart>
        </mc:Choice>
        <mc:Fallback xmlns="">
          <p:pic>
            <p:nvPicPr>
              <p:cNvPr id="133" name="墨迹 132"/>
            </p:nvPicPr>
            <p:blipFill>
              <a:blip r:embed="rId236"/>
            </p:blipFill>
            <p:spPr>
              <a:xfrm>
                <a:off x="8858250" y="1270000"/>
                <a:ext cx="123825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7" p14:bwMode="auto">
            <p14:nvContentPartPr>
              <p14:cNvPr id="134" name="墨迹 133"/>
              <p14:cNvContentPartPr/>
              <p14:nvPr/>
            </p14:nvContentPartPr>
            <p14:xfrm>
              <a:off x="8988425" y="1187450"/>
              <a:ext cx="254000" cy="219075"/>
            </p14:xfrm>
          </p:contentPart>
        </mc:Choice>
        <mc:Fallback xmlns="">
          <p:pic>
            <p:nvPicPr>
              <p:cNvPr id="134" name="墨迹 133"/>
            </p:nvPicPr>
            <p:blipFill>
              <a:blip r:embed="rId238"/>
            </p:blipFill>
            <p:spPr>
              <a:xfrm>
                <a:off x="8988425" y="1187450"/>
                <a:ext cx="254000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9" p14:bwMode="auto">
            <p14:nvContentPartPr>
              <p14:cNvPr id="135" name="墨迹 134"/>
              <p14:cNvContentPartPr/>
              <p14:nvPr/>
            </p14:nvContentPartPr>
            <p14:xfrm>
              <a:off x="6689725" y="2320925"/>
              <a:ext cx="22225" cy="190500"/>
            </p14:xfrm>
          </p:contentPart>
        </mc:Choice>
        <mc:Fallback xmlns="">
          <p:pic>
            <p:nvPicPr>
              <p:cNvPr id="135" name="墨迹 134"/>
            </p:nvPicPr>
            <p:blipFill>
              <a:blip r:embed="rId240"/>
            </p:blipFill>
            <p:spPr>
              <a:xfrm>
                <a:off x="6689725" y="2320925"/>
                <a:ext cx="22225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1" p14:bwMode="auto">
            <p14:nvContentPartPr>
              <p14:cNvPr id="136" name="墨迹 135"/>
              <p14:cNvContentPartPr/>
              <p14:nvPr/>
            </p14:nvContentPartPr>
            <p14:xfrm>
              <a:off x="6670675" y="2301875"/>
              <a:ext cx="104775" cy="9525"/>
            </p14:xfrm>
          </p:contentPart>
        </mc:Choice>
        <mc:Fallback xmlns="">
          <p:pic>
            <p:nvPicPr>
              <p:cNvPr id="136" name="墨迹 135"/>
            </p:nvPicPr>
            <p:blipFill>
              <a:blip r:embed="rId242"/>
            </p:blipFill>
            <p:spPr>
              <a:xfrm>
                <a:off x="6670675" y="2301875"/>
                <a:ext cx="104775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3" p14:bwMode="auto">
            <p14:nvContentPartPr>
              <p14:cNvPr id="137" name="墨迹 136"/>
              <p14:cNvContentPartPr/>
              <p14:nvPr/>
            </p14:nvContentPartPr>
            <p14:xfrm>
              <a:off x="6638925" y="2413000"/>
              <a:ext cx="139700" cy="38100"/>
            </p14:xfrm>
          </p:contentPart>
        </mc:Choice>
        <mc:Fallback xmlns="">
          <p:pic>
            <p:nvPicPr>
              <p:cNvPr id="137" name="墨迹 136"/>
            </p:nvPicPr>
            <p:blipFill>
              <a:blip r:embed="rId244"/>
            </p:blipFill>
            <p:spPr>
              <a:xfrm>
                <a:off x="6638925" y="2413000"/>
                <a:ext cx="13970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5" p14:bwMode="auto">
            <p14:nvContentPartPr>
              <p14:cNvPr id="138" name="墨迹 137"/>
              <p14:cNvContentPartPr/>
              <p14:nvPr/>
            </p14:nvContentPartPr>
            <p14:xfrm>
              <a:off x="6762750" y="2482850"/>
              <a:ext cx="6350" cy="360"/>
            </p14:xfrm>
          </p:contentPart>
        </mc:Choice>
        <mc:Fallback xmlns="">
          <p:pic>
            <p:nvPicPr>
              <p:cNvPr id="138" name="墨迹 137"/>
            </p:nvPicPr>
            <p:blipFill>
              <a:blip r:embed="rId24"/>
            </p:blipFill>
            <p:spPr>
              <a:xfrm>
                <a:off x="6762750" y="24828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6" p14:bwMode="auto">
            <p14:nvContentPartPr>
              <p14:cNvPr id="139" name="墨迹 138"/>
              <p14:cNvContentPartPr/>
              <p14:nvPr/>
            </p14:nvContentPartPr>
            <p14:xfrm>
              <a:off x="6823075" y="2393950"/>
              <a:ext cx="111125" cy="155575"/>
            </p14:xfrm>
          </p:contentPart>
        </mc:Choice>
        <mc:Fallback xmlns="">
          <p:pic>
            <p:nvPicPr>
              <p:cNvPr id="139" name="墨迹 138"/>
            </p:nvPicPr>
            <p:blipFill>
              <a:blip r:embed="rId247"/>
            </p:blipFill>
            <p:spPr>
              <a:xfrm>
                <a:off x="6823075" y="2393950"/>
                <a:ext cx="111125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8" p14:bwMode="auto">
            <p14:nvContentPartPr>
              <p14:cNvPr id="140" name="墨迹 139"/>
              <p14:cNvContentPartPr/>
              <p14:nvPr/>
            </p14:nvContentPartPr>
            <p14:xfrm>
              <a:off x="6692900" y="2657475"/>
              <a:ext cx="92075" cy="360"/>
            </p14:xfrm>
          </p:contentPart>
        </mc:Choice>
        <mc:Fallback xmlns="">
          <p:pic>
            <p:nvPicPr>
              <p:cNvPr id="140" name="墨迹 139"/>
            </p:nvPicPr>
            <p:blipFill>
              <a:blip r:embed="rId249"/>
            </p:blipFill>
            <p:spPr>
              <a:xfrm>
                <a:off x="6692900" y="2657475"/>
                <a:ext cx="92075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0" p14:bwMode="auto">
            <p14:nvContentPartPr>
              <p14:cNvPr id="141" name="墨迹 140"/>
              <p14:cNvContentPartPr/>
              <p14:nvPr/>
            </p14:nvContentPartPr>
            <p14:xfrm>
              <a:off x="6696075" y="2720975"/>
              <a:ext cx="114300" cy="3175"/>
            </p14:xfrm>
          </p:contentPart>
        </mc:Choice>
        <mc:Fallback xmlns="">
          <p:pic>
            <p:nvPicPr>
              <p:cNvPr id="141" name="墨迹 140"/>
            </p:nvPicPr>
            <p:blipFill>
              <a:blip r:embed="rId251"/>
            </p:blipFill>
            <p:spPr>
              <a:xfrm>
                <a:off x="6696075" y="2720975"/>
                <a:ext cx="114300" cy="3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2" p14:bwMode="auto">
            <p14:nvContentPartPr>
              <p14:cNvPr id="142" name="墨迹 141"/>
              <p14:cNvContentPartPr/>
              <p14:nvPr/>
            </p14:nvContentPartPr>
            <p14:xfrm>
              <a:off x="6864350" y="2647950"/>
              <a:ext cx="82550" cy="168275"/>
            </p14:xfrm>
          </p:contentPart>
        </mc:Choice>
        <mc:Fallback xmlns="">
          <p:pic>
            <p:nvPicPr>
              <p:cNvPr id="142" name="墨迹 141"/>
            </p:nvPicPr>
            <p:blipFill>
              <a:blip r:embed="rId253"/>
            </p:blipFill>
            <p:spPr>
              <a:xfrm>
                <a:off x="6864350" y="2647950"/>
                <a:ext cx="82550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4" p14:bwMode="auto">
            <p14:nvContentPartPr>
              <p14:cNvPr id="143" name="墨迹 142"/>
              <p14:cNvContentPartPr/>
              <p14:nvPr/>
            </p14:nvContentPartPr>
            <p14:xfrm>
              <a:off x="6807200" y="2584450"/>
              <a:ext cx="206375" cy="285750"/>
            </p14:xfrm>
          </p:contentPart>
        </mc:Choice>
        <mc:Fallback xmlns="">
          <p:pic>
            <p:nvPicPr>
              <p:cNvPr id="143" name="墨迹 142"/>
            </p:nvPicPr>
            <p:blipFill>
              <a:blip r:embed="rId255"/>
            </p:blipFill>
            <p:spPr>
              <a:xfrm>
                <a:off x="6807200" y="2584450"/>
                <a:ext cx="206375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6" p14:bwMode="auto">
            <p14:nvContentPartPr>
              <p14:cNvPr id="144" name="墨迹 143"/>
              <p14:cNvContentPartPr/>
              <p14:nvPr/>
            </p14:nvContentPartPr>
            <p14:xfrm>
              <a:off x="7315200" y="1800225"/>
              <a:ext cx="123825" cy="9525"/>
            </p14:xfrm>
          </p:contentPart>
        </mc:Choice>
        <mc:Fallback xmlns="">
          <p:pic>
            <p:nvPicPr>
              <p:cNvPr id="144" name="墨迹 143"/>
            </p:nvPicPr>
            <p:blipFill>
              <a:blip r:embed="rId257"/>
            </p:blipFill>
            <p:spPr>
              <a:xfrm>
                <a:off x="7315200" y="1800225"/>
                <a:ext cx="123825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8" p14:bwMode="auto">
            <p14:nvContentPartPr>
              <p14:cNvPr id="145" name="墨迹 144"/>
              <p14:cNvContentPartPr/>
              <p14:nvPr/>
            </p14:nvContentPartPr>
            <p14:xfrm>
              <a:off x="7362825" y="1835150"/>
              <a:ext cx="12700" cy="212725"/>
            </p14:xfrm>
          </p:contentPart>
        </mc:Choice>
        <mc:Fallback xmlns="">
          <p:pic>
            <p:nvPicPr>
              <p:cNvPr id="145" name="墨迹 144"/>
            </p:nvPicPr>
            <p:blipFill>
              <a:blip r:embed="rId259"/>
            </p:blipFill>
            <p:spPr>
              <a:xfrm>
                <a:off x="7362825" y="1835150"/>
                <a:ext cx="12700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0" p14:bwMode="auto">
            <p14:nvContentPartPr>
              <p14:cNvPr id="146" name="墨迹 145"/>
              <p14:cNvContentPartPr/>
              <p14:nvPr/>
            </p14:nvContentPartPr>
            <p14:xfrm>
              <a:off x="7429500" y="1993900"/>
              <a:ext cx="6350" cy="360"/>
            </p14:xfrm>
          </p:contentPart>
        </mc:Choice>
        <mc:Fallback xmlns="">
          <p:pic>
            <p:nvPicPr>
              <p:cNvPr id="146" name="墨迹 145"/>
            </p:nvPicPr>
            <p:blipFill>
              <a:blip r:embed="rId24"/>
            </p:blipFill>
            <p:spPr>
              <a:xfrm>
                <a:off x="7429500" y="199390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1" p14:bwMode="auto">
            <p14:nvContentPartPr>
              <p14:cNvPr id="147" name="墨迹 146"/>
              <p14:cNvContentPartPr/>
              <p14:nvPr/>
            </p14:nvContentPartPr>
            <p14:xfrm>
              <a:off x="7496175" y="1958975"/>
              <a:ext cx="82550" cy="104775"/>
            </p14:xfrm>
          </p:contentPart>
        </mc:Choice>
        <mc:Fallback xmlns="">
          <p:pic>
            <p:nvPicPr>
              <p:cNvPr id="147" name="墨迹 146"/>
            </p:nvPicPr>
            <p:blipFill>
              <a:blip r:embed="rId262"/>
            </p:blipFill>
            <p:spPr>
              <a:xfrm>
                <a:off x="7496175" y="1958975"/>
                <a:ext cx="82550" cy="104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3" p14:bwMode="auto">
            <p14:nvContentPartPr>
              <p14:cNvPr id="148" name="墨迹 147"/>
              <p14:cNvContentPartPr/>
              <p14:nvPr/>
            </p14:nvContentPartPr>
            <p14:xfrm>
              <a:off x="7610475" y="1917700"/>
              <a:ext cx="66675" cy="6350"/>
            </p14:xfrm>
          </p:contentPart>
        </mc:Choice>
        <mc:Fallback xmlns="">
          <p:pic>
            <p:nvPicPr>
              <p:cNvPr id="148" name="墨迹 147"/>
            </p:nvPicPr>
            <p:blipFill>
              <a:blip r:embed="rId264"/>
            </p:blipFill>
            <p:spPr>
              <a:xfrm>
                <a:off x="7610475" y="1917700"/>
                <a:ext cx="66675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5" p14:bwMode="auto">
            <p14:nvContentPartPr>
              <p14:cNvPr id="149" name="墨迹 148"/>
              <p14:cNvContentPartPr/>
              <p14:nvPr/>
            </p14:nvContentPartPr>
            <p14:xfrm>
              <a:off x="7610475" y="1978025"/>
              <a:ext cx="69850" cy="360"/>
            </p14:xfrm>
          </p:contentPart>
        </mc:Choice>
        <mc:Fallback xmlns="">
          <p:pic>
            <p:nvPicPr>
              <p:cNvPr id="149" name="墨迹 148"/>
            </p:nvPicPr>
            <p:blipFill>
              <a:blip r:embed="rId266"/>
            </p:blipFill>
            <p:spPr>
              <a:xfrm>
                <a:off x="7610475" y="1978025"/>
                <a:ext cx="698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7" p14:bwMode="auto">
            <p14:nvContentPartPr>
              <p14:cNvPr id="150" name="墨迹 149"/>
              <p14:cNvContentPartPr/>
              <p14:nvPr/>
            </p14:nvContentPartPr>
            <p14:xfrm>
              <a:off x="7800975" y="1778000"/>
              <a:ext cx="38100" cy="219075"/>
            </p14:xfrm>
          </p:contentPart>
        </mc:Choice>
        <mc:Fallback xmlns="">
          <p:pic>
            <p:nvPicPr>
              <p:cNvPr id="150" name="墨迹 149"/>
            </p:nvPicPr>
            <p:blipFill>
              <a:blip r:embed="rId268"/>
            </p:blipFill>
            <p:spPr>
              <a:xfrm>
                <a:off x="7800975" y="1778000"/>
                <a:ext cx="38100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9" p14:bwMode="auto">
            <p14:nvContentPartPr>
              <p14:cNvPr id="151" name="墨迹 150"/>
              <p14:cNvContentPartPr/>
              <p14:nvPr/>
            </p14:nvContentPartPr>
            <p14:xfrm>
              <a:off x="7737475" y="1771650"/>
              <a:ext cx="187325" cy="327025"/>
            </p14:xfrm>
          </p:contentPart>
        </mc:Choice>
        <mc:Fallback xmlns="">
          <p:pic>
            <p:nvPicPr>
              <p:cNvPr id="151" name="墨迹 150"/>
            </p:nvPicPr>
            <p:blipFill>
              <a:blip r:embed="rId270"/>
            </p:blipFill>
            <p:spPr>
              <a:xfrm>
                <a:off x="7737475" y="1771650"/>
                <a:ext cx="187325" cy="327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1" p14:bwMode="auto">
            <p14:nvContentPartPr>
              <p14:cNvPr id="152" name="墨迹 151"/>
              <p14:cNvContentPartPr/>
              <p14:nvPr/>
            </p14:nvContentPartPr>
            <p14:xfrm>
              <a:off x="7108825" y="1908175"/>
              <a:ext cx="219075" cy="250825"/>
            </p14:xfrm>
          </p:contentPart>
        </mc:Choice>
        <mc:Fallback xmlns="">
          <p:pic>
            <p:nvPicPr>
              <p:cNvPr id="152" name="墨迹 151"/>
            </p:nvPicPr>
            <p:blipFill>
              <a:blip r:embed="rId272"/>
            </p:blipFill>
            <p:spPr>
              <a:xfrm>
                <a:off x="7108825" y="1908175"/>
                <a:ext cx="219075" cy="250825"/>
              </a:xfrm>
              <a:prstGeom prst="rect"/>
            </p:spPr>
          </p:pic>
        </mc:Fallback>
      </mc:AlternateContent>
      <p:graphicFrame>
        <p:nvGraphicFramePr>
          <p:cNvPr id="155" name="对象 154"/>
          <p:cNvGraphicFramePr/>
          <p:nvPr/>
        </p:nvGraphicFramePr>
        <p:xfrm>
          <a:off x="4074795" y="832485"/>
          <a:ext cx="6877685" cy="36499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6" name="" r:id="rId273" imgW="5056505" imgH="2395855" progId="Visio.Drawing.15">
                  <p:embed/>
                </p:oleObj>
              </mc:Choice>
              <mc:Fallback>
                <p:oleObj name="" r:id="rId273" imgW="5056505" imgH="2395855" progId="Visio.Drawing.15">
                  <p:embed/>
                  <p:pic>
                    <p:nvPicPr>
                      <p:cNvPr id="0" name="图片 6"/>
                      <p:cNvPicPr/>
                      <p:nvPr/>
                    </p:nvPicPr>
                    <p:blipFill>
                      <a:blip r:embed="rId274"/>
                      <a:stretch>
                        <a:fillRect/>
                      </a:stretch>
                    </p:blipFill>
                    <p:spPr>
                      <a:xfrm>
                        <a:off x="4074795" y="832485"/>
                        <a:ext cx="6877685" cy="36499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r:id="rId275" p14:bwMode="auto">
            <p14:nvContentPartPr>
              <p14:cNvPr id="157" name="墨迹 156"/>
              <p14:cNvContentPartPr/>
              <p14:nvPr/>
            </p14:nvContentPartPr>
            <p14:xfrm>
              <a:off x="6524625" y="3912870"/>
              <a:ext cx="82550" cy="168275"/>
            </p14:xfrm>
          </p:contentPart>
        </mc:Choice>
        <mc:Fallback xmlns="">
          <p:pic>
            <p:nvPicPr>
              <p:cNvPr id="157" name="墨迹 156"/>
            </p:nvPicPr>
            <p:blipFill>
              <a:blip r:embed="rId253"/>
            </p:blipFill>
            <p:spPr>
              <a:xfrm>
                <a:off x="6524625" y="3912870"/>
                <a:ext cx="82550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6" p14:bwMode="auto">
            <p14:nvContentPartPr>
              <p14:cNvPr id="158" name="墨迹 157"/>
              <p14:cNvContentPartPr/>
              <p14:nvPr/>
            </p14:nvContentPartPr>
            <p14:xfrm>
              <a:off x="6467475" y="3849370"/>
              <a:ext cx="206375" cy="285750"/>
            </p14:xfrm>
          </p:contentPart>
        </mc:Choice>
        <mc:Fallback xmlns="">
          <p:pic>
            <p:nvPicPr>
              <p:cNvPr id="158" name="墨迹 157"/>
            </p:nvPicPr>
            <p:blipFill>
              <a:blip r:embed="rId255"/>
            </p:blipFill>
            <p:spPr>
              <a:xfrm>
                <a:off x="6467475" y="3849370"/>
                <a:ext cx="206375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7" p14:bwMode="auto">
            <p14:nvContentPartPr>
              <p14:cNvPr id="2" name="墨迹 1"/>
              <p14:cNvContentPartPr/>
              <p14:nvPr/>
            </p14:nvContentPartPr>
            <p14:xfrm>
              <a:off x="2371725" y="3851275"/>
              <a:ext cx="155575" cy="269875"/>
            </p14:xfrm>
          </p:contentPart>
        </mc:Choice>
        <mc:Fallback xmlns="">
          <p:pic>
            <p:nvPicPr>
              <p:cNvPr id="2" name="墨迹 1"/>
            </p:nvPicPr>
            <p:blipFill>
              <a:blip r:embed="rId278"/>
            </p:blipFill>
            <p:spPr>
              <a:xfrm>
                <a:off x="2371725" y="3851275"/>
                <a:ext cx="155575" cy="269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9" p14:bwMode="auto">
            <p14:nvContentPartPr>
              <p14:cNvPr id="3" name="墨迹 2"/>
              <p14:cNvContentPartPr/>
              <p14:nvPr/>
            </p14:nvContentPartPr>
            <p14:xfrm>
              <a:off x="2387600" y="3816350"/>
              <a:ext cx="104775" cy="19050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280"/>
            </p:blipFill>
            <p:spPr>
              <a:xfrm>
                <a:off x="2387600" y="3816350"/>
                <a:ext cx="104775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1" p14:bwMode="auto">
            <p14:nvContentPartPr>
              <p14:cNvPr id="53" name="墨迹 52"/>
              <p14:cNvContentPartPr/>
              <p14:nvPr/>
            </p14:nvContentPartPr>
            <p14:xfrm>
              <a:off x="2409825" y="3905250"/>
              <a:ext cx="139700" cy="50800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282"/>
            </p:blipFill>
            <p:spPr>
              <a:xfrm>
                <a:off x="2409825" y="3905250"/>
                <a:ext cx="13970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3" p14:bwMode="auto">
            <p14:nvContentPartPr>
              <p14:cNvPr id="54" name="墨迹 53"/>
              <p14:cNvContentPartPr/>
              <p14:nvPr/>
            </p14:nvContentPartPr>
            <p14:xfrm>
              <a:off x="2543175" y="4197350"/>
              <a:ext cx="355600" cy="212725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284"/>
            </p:blipFill>
            <p:spPr>
              <a:xfrm>
                <a:off x="2543175" y="4197350"/>
                <a:ext cx="355600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5" p14:bwMode="auto">
            <p14:nvContentPartPr>
              <p14:cNvPr id="55" name="墨迹 54"/>
              <p14:cNvContentPartPr/>
              <p14:nvPr/>
            </p14:nvContentPartPr>
            <p14:xfrm>
              <a:off x="2971800" y="4375150"/>
              <a:ext cx="165100" cy="263525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286"/>
            </p:blipFill>
            <p:spPr>
              <a:xfrm>
                <a:off x="2971800" y="4375150"/>
                <a:ext cx="165100" cy="263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7" p14:bwMode="auto">
            <p14:nvContentPartPr>
              <p14:cNvPr id="56" name="墨迹 55"/>
              <p14:cNvContentPartPr/>
              <p14:nvPr/>
            </p14:nvContentPartPr>
            <p14:xfrm>
              <a:off x="3003550" y="4362450"/>
              <a:ext cx="111125" cy="19050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288"/>
            </p:blipFill>
            <p:spPr>
              <a:xfrm>
                <a:off x="3003550" y="4362450"/>
                <a:ext cx="111125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9" p14:bwMode="auto">
            <p14:nvContentPartPr>
              <p14:cNvPr id="153" name="墨迹 152"/>
              <p14:cNvContentPartPr/>
              <p14:nvPr/>
            </p14:nvContentPartPr>
            <p14:xfrm>
              <a:off x="3000375" y="4460875"/>
              <a:ext cx="152400" cy="50800"/>
            </p14:xfrm>
          </p:contentPart>
        </mc:Choice>
        <mc:Fallback xmlns="">
          <p:pic>
            <p:nvPicPr>
              <p:cNvPr id="153" name="墨迹 152"/>
            </p:nvPicPr>
            <p:blipFill>
              <a:blip r:embed="rId290"/>
            </p:blipFill>
            <p:spPr>
              <a:xfrm>
                <a:off x="3000375" y="4460875"/>
                <a:ext cx="15240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1" p14:bwMode="auto">
            <p14:nvContentPartPr>
              <p14:cNvPr id="154" name="墨迹 153"/>
              <p14:cNvContentPartPr/>
              <p14:nvPr/>
            </p14:nvContentPartPr>
            <p14:xfrm>
              <a:off x="3162300" y="4210050"/>
              <a:ext cx="12700" cy="200025"/>
            </p14:xfrm>
          </p:contentPart>
        </mc:Choice>
        <mc:Fallback xmlns="">
          <p:pic>
            <p:nvPicPr>
              <p:cNvPr id="154" name="墨迹 153"/>
            </p:nvPicPr>
            <p:blipFill>
              <a:blip r:embed="rId292"/>
            </p:blipFill>
            <p:spPr>
              <a:xfrm>
                <a:off x="3162300" y="4210050"/>
                <a:ext cx="12700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3" p14:bwMode="auto">
            <p14:nvContentPartPr>
              <p14:cNvPr id="159" name="墨迹 158"/>
              <p14:cNvContentPartPr/>
              <p14:nvPr/>
            </p14:nvContentPartPr>
            <p14:xfrm>
              <a:off x="2651125" y="4702175"/>
              <a:ext cx="263525" cy="298450"/>
            </p14:xfrm>
          </p:contentPart>
        </mc:Choice>
        <mc:Fallback xmlns="">
          <p:pic>
            <p:nvPicPr>
              <p:cNvPr id="159" name="墨迹 158"/>
            </p:nvPicPr>
            <p:blipFill>
              <a:blip r:embed="rId294"/>
            </p:blipFill>
            <p:spPr>
              <a:xfrm>
                <a:off x="2651125" y="4702175"/>
                <a:ext cx="263525" cy="298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5" p14:bwMode="auto">
            <p14:nvContentPartPr>
              <p14:cNvPr id="160" name="墨迹 159"/>
              <p14:cNvContentPartPr/>
              <p14:nvPr/>
            </p14:nvContentPartPr>
            <p14:xfrm>
              <a:off x="2378075" y="5045075"/>
              <a:ext cx="133350" cy="22225"/>
            </p14:xfrm>
          </p:contentPart>
        </mc:Choice>
        <mc:Fallback xmlns="">
          <p:pic>
            <p:nvPicPr>
              <p:cNvPr id="160" name="墨迹 159"/>
            </p:nvPicPr>
            <p:blipFill>
              <a:blip r:embed="rId296"/>
            </p:blipFill>
            <p:spPr>
              <a:xfrm>
                <a:off x="2378075" y="5045075"/>
                <a:ext cx="133350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7" p14:bwMode="auto">
            <p14:nvContentPartPr>
              <p14:cNvPr id="161" name="墨迹 160"/>
              <p14:cNvContentPartPr/>
              <p14:nvPr/>
            </p14:nvContentPartPr>
            <p14:xfrm>
              <a:off x="2460625" y="4994275"/>
              <a:ext cx="28575" cy="222250"/>
            </p14:xfrm>
          </p:contentPart>
        </mc:Choice>
        <mc:Fallback xmlns="">
          <p:pic>
            <p:nvPicPr>
              <p:cNvPr id="161" name="墨迹 160"/>
            </p:nvPicPr>
            <p:blipFill>
              <a:blip r:embed="rId298"/>
            </p:blipFill>
            <p:spPr>
              <a:xfrm>
                <a:off x="2460625" y="4994275"/>
                <a:ext cx="28575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9" p14:bwMode="auto">
            <p14:nvContentPartPr>
              <p14:cNvPr id="162" name="墨迹 161"/>
              <p14:cNvContentPartPr/>
              <p14:nvPr/>
            </p14:nvContentPartPr>
            <p14:xfrm>
              <a:off x="3028950" y="4699000"/>
              <a:ext cx="19050" cy="266700"/>
            </p14:xfrm>
          </p:contentPart>
        </mc:Choice>
        <mc:Fallback xmlns="">
          <p:pic>
            <p:nvPicPr>
              <p:cNvPr id="162" name="墨迹 161"/>
            </p:nvPicPr>
            <p:blipFill>
              <a:blip r:embed="rId300"/>
            </p:blipFill>
            <p:spPr>
              <a:xfrm>
                <a:off x="3028950" y="4699000"/>
                <a:ext cx="19050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1" p14:bwMode="auto">
            <p14:nvContentPartPr>
              <p14:cNvPr id="163" name="墨迹 162"/>
              <p14:cNvContentPartPr/>
              <p14:nvPr/>
            </p14:nvContentPartPr>
            <p14:xfrm>
              <a:off x="2873375" y="5149850"/>
              <a:ext cx="146050" cy="34925"/>
            </p14:xfrm>
          </p:contentPart>
        </mc:Choice>
        <mc:Fallback xmlns="">
          <p:pic>
            <p:nvPicPr>
              <p:cNvPr id="163" name="墨迹 162"/>
            </p:nvPicPr>
            <p:blipFill>
              <a:blip r:embed="rId302"/>
            </p:blipFill>
            <p:spPr>
              <a:xfrm>
                <a:off x="2873375" y="5149850"/>
                <a:ext cx="146050" cy="34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3" p14:bwMode="auto">
            <p14:nvContentPartPr>
              <p14:cNvPr id="164" name="墨迹 163"/>
              <p14:cNvContentPartPr/>
              <p14:nvPr/>
            </p14:nvContentPartPr>
            <p14:xfrm>
              <a:off x="2946400" y="5076825"/>
              <a:ext cx="31750" cy="219075"/>
            </p14:xfrm>
          </p:contentPart>
        </mc:Choice>
        <mc:Fallback xmlns="">
          <p:pic>
            <p:nvPicPr>
              <p:cNvPr id="164" name="墨迹 163"/>
            </p:nvPicPr>
            <p:blipFill>
              <a:blip r:embed="rId304"/>
            </p:blipFill>
            <p:spPr>
              <a:xfrm>
                <a:off x="2946400" y="5076825"/>
                <a:ext cx="31750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5" p14:bwMode="auto">
            <p14:nvContentPartPr>
              <p14:cNvPr id="165" name="墨迹 164"/>
              <p14:cNvContentPartPr/>
              <p14:nvPr/>
            </p14:nvContentPartPr>
            <p14:xfrm>
              <a:off x="3197225" y="4664075"/>
              <a:ext cx="676275" cy="269875"/>
            </p14:xfrm>
          </p:contentPart>
        </mc:Choice>
        <mc:Fallback xmlns="">
          <p:pic>
            <p:nvPicPr>
              <p:cNvPr id="165" name="墨迹 164"/>
            </p:nvPicPr>
            <p:blipFill>
              <a:blip r:embed="rId306"/>
            </p:blipFill>
            <p:spPr>
              <a:xfrm>
                <a:off x="3197225" y="4664075"/>
                <a:ext cx="676275" cy="269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7" p14:bwMode="auto">
            <p14:nvContentPartPr>
              <p14:cNvPr id="166" name="墨迹 165"/>
              <p14:cNvContentPartPr/>
              <p14:nvPr/>
            </p14:nvContentPartPr>
            <p14:xfrm>
              <a:off x="3968750" y="4864100"/>
              <a:ext cx="165100" cy="323850"/>
            </p14:xfrm>
          </p:contentPart>
        </mc:Choice>
        <mc:Fallback xmlns="">
          <p:pic>
            <p:nvPicPr>
              <p:cNvPr id="166" name="墨迹 165"/>
            </p:nvPicPr>
            <p:blipFill>
              <a:blip r:embed="rId308"/>
            </p:blipFill>
            <p:spPr>
              <a:xfrm>
                <a:off x="3968750" y="4864100"/>
                <a:ext cx="165100" cy="323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9" p14:bwMode="auto">
            <p14:nvContentPartPr>
              <p14:cNvPr id="167" name="墨迹 166"/>
              <p14:cNvContentPartPr/>
              <p14:nvPr/>
            </p14:nvContentPartPr>
            <p14:xfrm>
              <a:off x="3946525" y="4886325"/>
              <a:ext cx="98425" cy="12700"/>
            </p14:xfrm>
          </p:contentPart>
        </mc:Choice>
        <mc:Fallback xmlns="">
          <p:pic>
            <p:nvPicPr>
              <p:cNvPr id="167" name="墨迹 166"/>
            </p:nvPicPr>
            <p:blipFill>
              <a:blip r:embed="rId310"/>
            </p:blipFill>
            <p:spPr>
              <a:xfrm>
                <a:off x="3946525" y="4886325"/>
                <a:ext cx="98425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1" p14:bwMode="auto">
            <p14:nvContentPartPr>
              <p14:cNvPr id="168" name="墨迹 167"/>
              <p14:cNvContentPartPr/>
              <p14:nvPr/>
            </p14:nvContentPartPr>
            <p14:xfrm>
              <a:off x="3937000" y="5026025"/>
              <a:ext cx="161925" cy="22225"/>
            </p14:xfrm>
          </p:contentPart>
        </mc:Choice>
        <mc:Fallback xmlns="">
          <p:pic>
            <p:nvPicPr>
              <p:cNvPr id="168" name="墨迹 167"/>
            </p:nvPicPr>
            <p:blipFill>
              <a:blip r:embed="rId312"/>
            </p:blipFill>
            <p:spPr>
              <a:xfrm>
                <a:off x="3937000" y="5026025"/>
                <a:ext cx="161925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3" p14:bwMode="auto">
            <p14:nvContentPartPr>
              <p14:cNvPr id="169" name="墨迹 168"/>
              <p14:cNvContentPartPr/>
              <p14:nvPr/>
            </p14:nvContentPartPr>
            <p14:xfrm>
              <a:off x="4102100" y="4695825"/>
              <a:ext cx="63500" cy="234950"/>
            </p14:xfrm>
          </p:contentPart>
        </mc:Choice>
        <mc:Fallback xmlns="">
          <p:pic>
            <p:nvPicPr>
              <p:cNvPr id="169" name="墨迹 168"/>
            </p:nvPicPr>
            <p:blipFill>
              <a:blip r:embed="rId314"/>
            </p:blipFill>
            <p:spPr>
              <a:xfrm>
                <a:off x="4102100" y="4695825"/>
                <a:ext cx="63500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5" p14:bwMode="auto">
            <p14:nvContentPartPr>
              <p14:cNvPr id="170" name="墨迹 169"/>
              <p14:cNvContentPartPr/>
              <p14:nvPr/>
            </p14:nvContentPartPr>
            <p14:xfrm>
              <a:off x="3787775" y="5270500"/>
              <a:ext cx="120650" cy="279400"/>
            </p14:xfrm>
          </p:contentPart>
        </mc:Choice>
        <mc:Fallback xmlns="">
          <p:pic>
            <p:nvPicPr>
              <p:cNvPr id="170" name="墨迹 169"/>
            </p:nvPicPr>
            <p:blipFill>
              <a:blip r:embed="rId316"/>
            </p:blipFill>
            <p:spPr>
              <a:xfrm>
                <a:off x="3787775" y="5270500"/>
                <a:ext cx="120650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7" p14:bwMode="auto">
            <p14:nvContentPartPr>
              <p14:cNvPr id="171" name="墨迹 170"/>
              <p14:cNvContentPartPr/>
              <p14:nvPr/>
            </p14:nvContentPartPr>
            <p14:xfrm>
              <a:off x="3594100" y="5702300"/>
              <a:ext cx="6350" cy="360"/>
            </p14:xfrm>
          </p:contentPart>
        </mc:Choice>
        <mc:Fallback xmlns="">
          <p:pic>
            <p:nvPicPr>
              <p:cNvPr id="171" name="墨迹 170"/>
            </p:nvPicPr>
            <p:blipFill>
              <a:blip r:embed="rId24"/>
            </p:blipFill>
            <p:spPr>
              <a:xfrm>
                <a:off x="3594100" y="570230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8" p14:bwMode="auto">
            <p14:nvContentPartPr>
              <p14:cNvPr id="172" name="墨迹 171"/>
              <p14:cNvContentPartPr/>
              <p14:nvPr/>
            </p14:nvContentPartPr>
            <p14:xfrm>
              <a:off x="3663950" y="5591175"/>
              <a:ext cx="6350" cy="360"/>
            </p14:xfrm>
          </p:contentPart>
        </mc:Choice>
        <mc:Fallback xmlns="">
          <p:pic>
            <p:nvPicPr>
              <p:cNvPr id="172" name="墨迹 171"/>
            </p:nvPicPr>
            <p:blipFill>
              <a:blip r:embed="rId24"/>
            </p:blipFill>
            <p:spPr>
              <a:xfrm>
                <a:off x="3663950" y="55911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9" p14:bwMode="auto">
            <p14:nvContentPartPr>
              <p14:cNvPr id="173" name="墨迹 172"/>
              <p14:cNvContentPartPr/>
              <p14:nvPr/>
            </p14:nvContentPartPr>
            <p14:xfrm>
              <a:off x="3514725" y="5610225"/>
              <a:ext cx="193675" cy="50800"/>
            </p14:xfrm>
          </p:contentPart>
        </mc:Choice>
        <mc:Fallback xmlns="">
          <p:pic>
            <p:nvPicPr>
              <p:cNvPr id="173" name="墨迹 172"/>
            </p:nvPicPr>
            <p:blipFill>
              <a:blip r:embed="rId320"/>
            </p:blipFill>
            <p:spPr>
              <a:xfrm>
                <a:off x="3514725" y="5610225"/>
                <a:ext cx="193675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1" p14:bwMode="auto">
            <p14:nvContentPartPr>
              <p14:cNvPr id="174" name="墨迹 173"/>
              <p14:cNvContentPartPr/>
              <p14:nvPr/>
            </p14:nvContentPartPr>
            <p14:xfrm>
              <a:off x="3635375" y="5553075"/>
              <a:ext cx="38100" cy="231775"/>
            </p14:xfrm>
          </p:contentPart>
        </mc:Choice>
        <mc:Fallback xmlns="">
          <p:pic>
            <p:nvPicPr>
              <p:cNvPr id="174" name="墨迹 173"/>
            </p:nvPicPr>
            <p:blipFill>
              <a:blip r:embed="rId322"/>
            </p:blipFill>
            <p:spPr>
              <a:xfrm>
                <a:off x="3635375" y="5553075"/>
                <a:ext cx="38100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3" p14:bwMode="auto">
            <p14:nvContentPartPr>
              <p14:cNvPr id="175" name="墨迹 174"/>
              <p14:cNvContentPartPr/>
              <p14:nvPr/>
            </p14:nvContentPartPr>
            <p14:xfrm>
              <a:off x="4041775" y="5226050"/>
              <a:ext cx="152400" cy="238125"/>
            </p14:xfrm>
          </p:contentPart>
        </mc:Choice>
        <mc:Fallback xmlns="">
          <p:pic>
            <p:nvPicPr>
              <p:cNvPr id="175" name="墨迹 174"/>
            </p:nvPicPr>
            <p:blipFill>
              <a:blip r:embed="rId324"/>
            </p:blipFill>
            <p:spPr>
              <a:xfrm>
                <a:off x="4041775" y="5226050"/>
                <a:ext cx="152400" cy="238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5" p14:bwMode="auto">
            <p14:nvContentPartPr>
              <p14:cNvPr id="176" name="墨迹 175"/>
              <p14:cNvContentPartPr/>
              <p14:nvPr/>
            </p14:nvContentPartPr>
            <p14:xfrm>
              <a:off x="4098925" y="5562600"/>
              <a:ext cx="177800" cy="25400"/>
            </p14:xfrm>
          </p:contentPart>
        </mc:Choice>
        <mc:Fallback xmlns="">
          <p:pic>
            <p:nvPicPr>
              <p:cNvPr id="176" name="墨迹 175"/>
            </p:nvPicPr>
            <p:blipFill>
              <a:blip r:embed="rId326"/>
            </p:blipFill>
            <p:spPr>
              <a:xfrm>
                <a:off x="4098925" y="5562600"/>
                <a:ext cx="17780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7" p14:bwMode="auto">
            <p14:nvContentPartPr>
              <p14:cNvPr id="177" name="墨迹 176"/>
              <p14:cNvContentPartPr/>
              <p14:nvPr/>
            </p14:nvContentPartPr>
            <p14:xfrm>
              <a:off x="4206875" y="5591175"/>
              <a:ext cx="31750" cy="184150"/>
            </p14:xfrm>
          </p:contentPart>
        </mc:Choice>
        <mc:Fallback xmlns="">
          <p:pic>
            <p:nvPicPr>
              <p:cNvPr id="177" name="墨迹 176"/>
            </p:nvPicPr>
            <p:blipFill>
              <a:blip r:embed="rId328"/>
            </p:blipFill>
            <p:spPr>
              <a:xfrm>
                <a:off x="4206875" y="5591175"/>
                <a:ext cx="31750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9" p14:bwMode="auto">
            <p14:nvContentPartPr>
              <p14:cNvPr id="178" name="墨迹 177"/>
              <p14:cNvContentPartPr/>
              <p14:nvPr/>
            </p14:nvContentPartPr>
            <p14:xfrm>
              <a:off x="4365625" y="5207000"/>
              <a:ext cx="720725" cy="152400"/>
            </p14:xfrm>
          </p:contentPart>
        </mc:Choice>
        <mc:Fallback xmlns="">
          <p:pic>
            <p:nvPicPr>
              <p:cNvPr id="178" name="墨迹 177"/>
            </p:nvPicPr>
            <p:blipFill>
              <a:blip r:embed="rId330"/>
            </p:blipFill>
            <p:spPr>
              <a:xfrm>
                <a:off x="4365625" y="5207000"/>
                <a:ext cx="720725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1" p14:bwMode="auto">
            <p14:nvContentPartPr>
              <p14:cNvPr id="179" name="墨迹 178"/>
              <p14:cNvContentPartPr/>
              <p14:nvPr/>
            </p14:nvContentPartPr>
            <p14:xfrm>
              <a:off x="5289550" y="5324475"/>
              <a:ext cx="168275" cy="279400"/>
            </p14:xfrm>
          </p:contentPart>
        </mc:Choice>
        <mc:Fallback xmlns="">
          <p:pic>
            <p:nvPicPr>
              <p:cNvPr id="179" name="墨迹 178"/>
            </p:nvPicPr>
            <p:blipFill>
              <a:blip r:embed="rId332"/>
            </p:blipFill>
            <p:spPr>
              <a:xfrm>
                <a:off x="5289550" y="5324475"/>
                <a:ext cx="168275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3" p14:bwMode="auto">
            <p14:nvContentPartPr>
              <p14:cNvPr id="180" name="墨迹 179"/>
              <p14:cNvContentPartPr/>
              <p14:nvPr/>
            </p14:nvContentPartPr>
            <p14:xfrm>
              <a:off x="5245100" y="5362575"/>
              <a:ext cx="139700" cy="12700"/>
            </p14:xfrm>
          </p:contentPart>
        </mc:Choice>
        <mc:Fallback xmlns="">
          <p:pic>
            <p:nvPicPr>
              <p:cNvPr id="180" name="墨迹 179"/>
            </p:nvPicPr>
            <p:blipFill>
              <a:blip r:embed="rId334"/>
            </p:blipFill>
            <p:spPr>
              <a:xfrm>
                <a:off x="5245100" y="5362575"/>
                <a:ext cx="1397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5" p14:bwMode="auto">
            <p14:nvContentPartPr>
              <p14:cNvPr id="181" name="墨迹 180"/>
              <p14:cNvContentPartPr/>
              <p14:nvPr/>
            </p14:nvContentPartPr>
            <p14:xfrm>
              <a:off x="5254625" y="5429250"/>
              <a:ext cx="142875" cy="12700"/>
            </p14:xfrm>
          </p:contentPart>
        </mc:Choice>
        <mc:Fallback xmlns="">
          <p:pic>
            <p:nvPicPr>
              <p:cNvPr id="181" name="墨迹 180"/>
            </p:nvPicPr>
            <p:blipFill>
              <a:blip r:embed="rId336"/>
            </p:blipFill>
            <p:spPr>
              <a:xfrm>
                <a:off x="5254625" y="5429250"/>
                <a:ext cx="142875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7" p14:bwMode="auto">
            <p14:nvContentPartPr>
              <p14:cNvPr id="182" name="墨迹 181"/>
              <p14:cNvContentPartPr/>
              <p14:nvPr/>
            </p14:nvContentPartPr>
            <p14:xfrm>
              <a:off x="5457825" y="5118100"/>
              <a:ext cx="76200" cy="196850"/>
            </p14:xfrm>
          </p:contentPart>
        </mc:Choice>
        <mc:Fallback xmlns="">
          <p:pic>
            <p:nvPicPr>
              <p:cNvPr id="182" name="墨迹 181"/>
            </p:nvPicPr>
            <p:blipFill>
              <a:blip r:embed="rId338"/>
            </p:blipFill>
            <p:spPr>
              <a:xfrm>
                <a:off x="5457825" y="5118100"/>
                <a:ext cx="7620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9" p14:bwMode="auto">
            <p14:nvContentPartPr>
              <p14:cNvPr id="183" name="墨迹 182"/>
              <p14:cNvContentPartPr/>
              <p14:nvPr/>
            </p14:nvContentPartPr>
            <p14:xfrm>
              <a:off x="5375275" y="5743575"/>
              <a:ext cx="25400" cy="314325"/>
            </p14:xfrm>
          </p:contentPart>
        </mc:Choice>
        <mc:Fallback xmlns="">
          <p:pic>
            <p:nvPicPr>
              <p:cNvPr id="183" name="墨迹 182"/>
            </p:nvPicPr>
            <p:blipFill>
              <a:blip r:embed="rId340"/>
            </p:blipFill>
            <p:spPr>
              <a:xfrm>
                <a:off x="5375275" y="5743575"/>
                <a:ext cx="25400" cy="314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1" p14:bwMode="auto">
            <p14:nvContentPartPr>
              <p14:cNvPr id="184" name="墨迹 183"/>
              <p14:cNvContentPartPr/>
              <p14:nvPr/>
            </p14:nvContentPartPr>
            <p14:xfrm>
              <a:off x="5426075" y="6029325"/>
              <a:ext cx="107950" cy="228600"/>
            </p14:xfrm>
          </p:contentPart>
        </mc:Choice>
        <mc:Fallback xmlns="">
          <p:pic>
            <p:nvPicPr>
              <p:cNvPr id="184" name="墨迹 183"/>
            </p:nvPicPr>
            <p:blipFill>
              <a:blip r:embed="rId342"/>
            </p:blipFill>
            <p:spPr>
              <a:xfrm>
                <a:off x="5426075" y="6029325"/>
                <a:ext cx="107950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3" p14:bwMode="auto">
            <p14:nvContentPartPr>
              <p14:cNvPr id="185" name="墨迹 184"/>
              <p14:cNvContentPartPr/>
              <p14:nvPr/>
            </p14:nvContentPartPr>
            <p14:xfrm>
              <a:off x="4340225" y="5705475"/>
              <a:ext cx="38100" cy="38100"/>
            </p14:xfrm>
          </p:contentPart>
        </mc:Choice>
        <mc:Fallback xmlns="">
          <p:pic>
            <p:nvPicPr>
              <p:cNvPr id="185" name="墨迹 184"/>
            </p:nvPicPr>
            <p:blipFill>
              <a:blip r:embed="rId344"/>
            </p:blipFill>
            <p:spPr>
              <a:xfrm>
                <a:off x="4340225" y="5705475"/>
                <a:ext cx="3810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5" p14:bwMode="auto">
            <p14:nvContentPartPr>
              <p14:cNvPr id="186" name="墨迹 185"/>
              <p14:cNvContentPartPr/>
              <p14:nvPr/>
            </p14:nvContentPartPr>
            <p14:xfrm>
              <a:off x="4435475" y="5600700"/>
              <a:ext cx="139700" cy="187325"/>
            </p14:xfrm>
          </p:contentPart>
        </mc:Choice>
        <mc:Fallback xmlns="">
          <p:pic>
            <p:nvPicPr>
              <p:cNvPr id="186" name="墨迹 185"/>
            </p:nvPicPr>
            <p:blipFill>
              <a:blip r:embed="rId346"/>
            </p:blipFill>
            <p:spPr>
              <a:xfrm>
                <a:off x="4435475" y="5600700"/>
                <a:ext cx="139700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7" p14:bwMode="auto">
            <p14:nvContentPartPr>
              <p14:cNvPr id="187" name="墨迹 186"/>
              <p14:cNvContentPartPr/>
              <p14:nvPr/>
            </p14:nvContentPartPr>
            <p14:xfrm>
              <a:off x="4410075" y="5908675"/>
              <a:ext cx="66675" cy="174625"/>
            </p14:xfrm>
          </p:contentPart>
        </mc:Choice>
        <mc:Fallback xmlns="">
          <p:pic>
            <p:nvPicPr>
              <p:cNvPr id="187" name="墨迹 186"/>
            </p:nvPicPr>
            <p:blipFill>
              <a:blip r:embed="rId348"/>
            </p:blipFill>
            <p:spPr>
              <a:xfrm>
                <a:off x="4410075" y="5908675"/>
                <a:ext cx="66675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9" p14:bwMode="auto">
            <p14:nvContentPartPr>
              <p14:cNvPr id="188" name="墨迹 187"/>
              <p14:cNvContentPartPr/>
              <p14:nvPr/>
            </p14:nvContentPartPr>
            <p14:xfrm>
              <a:off x="4505325" y="6127750"/>
              <a:ext cx="88900" cy="142875"/>
            </p14:xfrm>
          </p:contentPart>
        </mc:Choice>
        <mc:Fallback xmlns="">
          <p:pic>
            <p:nvPicPr>
              <p:cNvPr id="188" name="墨迹 187"/>
            </p:nvPicPr>
            <p:blipFill>
              <a:blip r:embed="rId350"/>
            </p:blipFill>
            <p:spPr>
              <a:xfrm>
                <a:off x="4505325" y="6127750"/>
                <a:ext cx="88900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1" p14:bwMode="auto">
            <p14:nvContentPartPr>
              <p14:cNvPr id="189" name="墨迹 188"/>
              <p14:cNvContentPartPr/>
              <p14:nvPr/>
            </p14:nvContentPartPr>
            <p14:xfrm>
              <a:off x="4438650" y="6057900"/>
              <a:ext cx="263525" cy="346075"/>
            </p14:xfrm>
          </p:contentPart>
        </mc:Choice>
        <mc:Fallback xmlns="">
          <p:pic>
            <p:nvPicPr>
              <p:cNvPr id="189" name="墨迹 188"/>
            </p:nvPicPr>
            <p:blipFill>
              <a:blip r:embed="rId352"/>
            </p:blipFill>
            <p:spPr>
              <a:xfrm>
                <a:off x="4438650" y="6057900"/>
                <a:ext cx="263525" cy="346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3" p14:bwMode="auto">
            <p14:nvContentPartPr>
              <p14:cNvPr id="190" name="墨迹 189"/>
              <p14:cNvContentPartPr/>
              <p14:nvPr/>
            </p14:nvContentPartPr>
            <p14:xfrm>
              <a:off x="3851275" y="4527550"/>
              <a:ext cx="511175" cy="733425"/>
            </p14:xfrm>
          </p:contentPart>
        </mc:Choice>
        <mc:Fallback xmlns="">
          <p:pic>
            <p:nvPicPr>
              <p:cNvPr id="190" name="墨迹 189"/>
            </p:nvPicPr>
            <p:blipFill>
              <a:blip r:embed="rId354"/>
            </p:blipFill>
            <p:spPr>
              <a:xfrm>
                <a:off x="3851275" y="4527550"/>
                <a:ext cx="511175" cy="733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5" p14:bwMode="auto">
            <p14:nvContentPartPr>
              <p14:cNvPr id="191" name="墨迹 190"/>
              <p14:cNvContentPartPr/>
              <p14:nvPr/>
            </p14:nvContentPartPr>
            <p14:xfrm>
              <a:off x="3267075" y="4445000"/>
              <a:ext cx="41275" cy="60325"/>
            </p14:xfrm>
          </p:contentPart>
        </mc:Choice>
        <mc:Fallback xmlns="">
          <p:pic>
            <p:nvPicPr>
              <p:cNvPr id="191" name="墨迹 190"/>
            </p:nvPicPr>
            <p:blipFill>
              <a:blip r:embed="rId356"/>
            </p:blipFill>
            <p:spPr>
              <a:xfrm>
                <a:off x="3267075" y="4445000"/>
                <a:ext cx="41275" cy="60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7" p14:bwMode="auto">
            <p14:nvContentPartPr>
              <p14:cNvPr id="192" name="墨迹 191"/>
              <p14:cNvContentPartPr/>
              <p14:nvPr/>
            </p14:nvContentPartPr>
            <p14:xfrm>
              <a:off x="3343275" y="4219575"/>
              <a:ext cx="41275" cy="317500"/>
            </p14:xfrm>
          </p:contentPart>
        </mc:Choice>
        <mc:Fallback xmlns="">
          <p:pic>
            <p:nvPicPr>
              <p:cNvPr id="192" name="墨迹 191"/>
            </p:nvPicPr>
            <p:blipFill>
              <a:blip r:embed="rId358"/>
            </p:blipFill>
            <p:spPr>
              <a:xfrm>
                <a:off x="3343275" y="4219575"/>
                <a:ext cx="41275" cy="317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9" p14:bwMode="auto">
            <p14:nvContentPartPr>
              <p14:cNvPr id="193" name="墨迹 192"/>
              <p14:cNvContentPartPr/>
              <p14:nvPr/>
            </p14:nvContentPartPr>
            <p14:xfrm>
              <a:off x="3413125" y="4340225"/>
              <a:ext cx="76200" cy="165100"/>
            </p14:xfrm>
          </p:contentPart>
        </mc:Choice>
        <mc:Fallback xmlns="">
          <p:pic>
            <p:nvPicPr>
              <p:cNvPr id="193" name="墨迹 192"/>
            </p:nvPicPr>
            <p:blipFill>
              <a:blip r:embed="rId360"/>
            </p:blipFill>
            <p:spPr>
              <a:xfrm>
                <a:off x="3413125" y="4340225"/>
                <a:ext cx="7620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1" p14:bwMode="auto">
            <p14:nvContentPartPr>
              <p14:cNvPr id="194" name="墨迹 193"/>
              <p14:cNvContentPartPr/>
              <p14:nvPr/>
            </p14:nvContentPartPr>
            <p14:xfrm>
              <a:off x="3492500" y="4343400"/>
              <a:ext cx="85725" cy="38100"/>
            </p14:xfrm>
          </p:contentPart>
        </mc:Choice>
        <mc:Fallback xmlns="">
          <p:pic>
            <p:nvPicPr>
              <p:cNvPr id="194" name="墨迹 193"/>
            </p:nvPicPr>
            <p:blipFill>
              <a:blip r:embed="rId362"/>
            </p:blipFill>
            <p:spPr>
              <a:xfrm>
                <a:off x="3492500" y="4343400"/>
                <a:ext cx="85725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3" p14:bwMode="auto">
            <p14:nvContentPartPr>
              <p14:cNvPr id="195" name="墨迹 194"/>
              <p14:cNvContentPartPr/>
              <p14:nvPr/>
            </p14:nvContentPartPr>
            <p14:xfrm>
              <a:off x="3524250" y="4219575"/>
              <a:ext cx="28575" cy="311150"/>
            </p14:xfrm>
          </p:contentPart>
        </mc:Choice>
        <mc:Fallback xmlns="">
          <p:pic>
            <p:nvPicPr>
              <p:cNvPr id="195" name="墨迹 194"/>
            </p:nvPicPr>
            <p:blipFill>
              <a:blip r:embed="rId364"/>
            </p:blipFill>
            <p:spPr>
              <a:xfrm>
                <a:off x="3524250" y="4219575"/>
                <a:ext cx="28575" cy="311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5" p14:bwMode="auto">
            <p14:nvContentPartPr>
              <p14:cNvPr id="196" name="墨迹 195"/>
              <p14:cNvContentPartPr/>
              <p14:nvPr/>
            </p14:nvContentPartPr>
            <p14:xfrm>
              <a:off x="3575050" y="4210050"/>
              <a:ext cx="127000" cy="206375"/>
            </p14:xfrm>
          </p:contentPart>
        </mc:Choice>
        <mc:Fallback xmlns="">
          <p:pic>
            <p:nvPicPr>
              <p:cNvPr id="196" name="墨迹 195"/>
            </p:nvPicPr>
            <p:blipFill>
              <a:blip r:embed="rId366"/>
            </p:blipFill>
            <p:spPr>
              <a:xfrm>
                <a:off x="3575050" y="4210050"/>
                <a:ext cx="127000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7" p14:bwMode="auto">
            <p14:nvContentPartPr>
              <p14:cNvPr id="197" name="墨迹 196"/>
              <p14:cNvContentPartPr/>
              <p14:nvPr/>
            </p14:nvContentPartPr>
            <p14:xfrm>
              <a:off x="3851275" y="3825875"/>
              <a:ext cx="1155700" cy="374650"/>
            </p14:xfrm>
          </p:contentPart>
        </mc:Choice>
        <mc:Fallback xmlns="">
          <p:pic>
            <p:nvPicPr>
              <p:cNvPr id="197" name="墨迹 196"/>
            </p:nvPicPr>
            <p:blipFill>
              <a:blip r:embed="rId368"/>
            </p:blipFill>
            <p:spPr>
              <a:xfrm>
                <a:off x="3851275" y="3825875"/>
                <a:ext cx="1155700" cy="374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9" p14:bwMode="auto">
            <p14:nvContentPartPr>
              <p14:cNvPr id="198" name="墨迹 197"/>
              <p14:cNvContentPartPr/>
              <p14:nvPr/>
            </p14:nvContentPartPr>
            <p14:xfrm>
              <a:off x="5175250" y="3482975"/>
              <a:ext cx="371475" cy="381000"/>
            </p14:xfrm>
          </p:contentPart>
        </mc:Choice>
        <mc:Fallback xmlns="">
          <p:pic>
            <p:nvPicPr>
              <p:cNvPr id="198" name="墨迹 197"/>
            </p:nvPicPr>
            <p:blipFill>
              <a:blip r:embed="rId370"/>
            </p:blipFill>
            <p:spPr>
              <a:xfrm>
                <a:off x="5175250" y="3482975"/>
                <a:ext cx="371475" cy="381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1" p14:bwMode="auto">
            <p14:nvContentPartPr>
              <p14:cNvPr id="199" name="墨迹 198"/>
              <p14:cNvContentPartPr/>
              <p14:nvPr/>
            </p14:nvContentPartPr>
            <p14:xfrm>
              <a:off x="5238750" y="3622675"/>
              <a:ext cx="193675" cy="44450"/>
            </p14:xfrm>
          </p:contentPart>
        </mc:Choice>
        <mc:Fallback xmlns="">
          <p:pic>
            <p:nvPicPr>
              <p:cNvPr id="199" name="墨迹 198"/>
            </p:nvPicPr>
            <p:blipFill>
              <a:blip r:embed="rId372"/>
            </p:blipFill>
            <p:spPr>
              <a:xfrm>
                <a:off x="5238750" y="3622675"/>
                <a:ext cx="193675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3" p14:bwMode="auto">
            <p14:nvContentPartPr>
              <p14:cNvPr id="200" name="墨迹 199"/>
              <p14:cNvContentPartPr/>
              <p14:nvPr/>
            </p14:nvContentPartPr>
            <p14:xfrm>
              <a:off x="5359400" y="3565525"/>
              <a:ext cx="28575" cy="177800"/>
            </p14:xfrm>
          </p:contentPart>
        </mc:Choice>
        <mc:Fallback xmlns="">
          <p:pic>
            <p:nvPicPr>
              <p:cNvPr id="200" name="墨迹 199"/>
            </p:nvPicPr>
            <p:blipFill>
              <a:blip r:embed="rId374"/>
            </p:blipFill>
            <p:spPr>
              <a:xfrm>
                <a:off x="5359400" y="3565525"/>
                <a:ext cx="28575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5" p14:bwMode="auto">
            <p14:nvContentPartPr>
              <p14:cNvPr id="201" name="墨迹 200"/>
              <p14:cNvContentPartPr/>
              <p14:nvPr/>
            </p14:nvContentPartPr>
            <p14:xfrm>
              <a:off x="5603875" y="3651250"/>
              <a:ext cx="22225" cy="193675"/>
            </p14:xfrm>
          </p:contentPart>
        </mc:Choice>
        <mc:Fallback xmlns="">
          <p:pic>
            <p:nvPicPr>
              <p:cNvPr id="201" name="墨迹 200"/>
            </p:nvPicPr>
            <p:blipFill>
              <a:blip r:embed="rId376"/>
            </p:blipFill>
            <p:spPr>
              <a:xfrm>
                <a:off x="5603875" y="3651250"/>
                <a:ext cx="22225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7" p14:bwMode="auto">
            <p14:nvContentPartPr>
              <p14:cNvPr id="202" name="墨迹 201"/>
              <p14:cNvContentPartPr/>
              <p14:nvPr/>
            </p14:nvContentPartPr>
            <p14:xfrm>
              <a:off x="5070475" y="3889375"/>
              <a:ext cx="203200" cy="215900"/>
            </p14:xfrm>
          </p:contentPart>
        </mc:Choice>
        <mc:Fallback xmlns="">
          <p:pic>
            <p:nvPicPr>
              <p:cNvPr id="202" name="墨迹 201"/>
            </p:nvPicPr>
            <p:blipFill>
              <a:blip r:embed="rId378"/>
            </p:blipFill>
            <p:spPr>
              <a:xfrm>
                <a:off x="5070475" y="3889375"/>
                <a:ext cx="203200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9" p14:bwMode="auto">
            <p14:nvContentPartPr>
              <p14:cNvPr id="203" name="墨迹 202"/>
              <p14:cNvContentPartPr/>
              <p14:nvPr/>
            </p14:nvContentPartPr>
            <p14:xfrm>
              <a:off x="4921250" y="4133850"/>
              <a:ext cx="98425" cy="111125"/>
            </p14:xfrm>
          </p:contentPart>
        </mc:Choice>
        <mc:Fallback xmlns="">
          <p:pic>
            <p:nvPicPr>
              <p:cNvPr id="203" name="墨迹 202"/>
            </p:nvPicPr>
            <p:blipFill>
              <a:blip r:embed="rId380"/>
            </p:blipFill>
            <p:spPr>
              <a:xfrm>
                <a:off x="4921250" y="4133850"/>
                <a:ext cx="98425" cy="111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1" p14:bwMode="auto">
            <p14:nvContentPartPr>
              <p14:cNvPr id="204" name="墨迹 203"/>
              <p14:cNvContentPartPr/>
              <p14:nvPr/>
            </p14:nvContentPartPr>
            <p14:xfrm>
              <a:off x="4848225" y="4060825"/>
              <a:ext cx="209550" cy="279400"/>
            </p14:xfrm>
          </p:contentPart>
        </mc:Choice>
        <mc:Fallback xmlns="">
          <p:pic>
            <p:nvPicPr>
              <p:cNvPr id="204" name="墨迹 203"/>
            </p:nvPicPr>
            <p:blipFill>
              <a:blip r:embed="rId382"/>
            </p:blipFill>
            <p:spPr>
              <a:xfrm>
                <a:off x="4848225" y="4060825"/>
                <a:ext cx="209550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3" p14:bwMode="auto">
            <p14:nvContentPartPr>
              <p14:cNvPr id="205" name="墨迹 204"/>
              <p14:cNvContentPartPr/>
              <p14:nvPr/>
            </p14:nvContentPartPr>
            <p14:xfrm>
              <a:off x="5413375" y="3829050"/>
              <a:ext cx="114300" cy="187325"/>
            </p14:xfrm>
          </p:contentPart>
        </mc:Choice>
        <mc:Fallback xmlns="">
          <p:pic>
            <p:nvPicPr>
              <p:cNvPr id="205" name="墨迹 204"/>
            </p:nvPicPr>
            <p:blipFill>
              <a:blip r:embed="rId384"/>
            </p:blipFill>
            <p:spPr>
              <a:xfrm>
                <a:off x="5413375" y="3829050"/>
                <a:ext cx="114300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5" p14:bwMode="auto">
            <p14:nvContentPartPr>
              <p14:cNvPr id="206" name="墨迹 205"/>
              <p14:cNvContentPartPr/>
              <p14:nvPr/>
            </p14:nvContentPartPr>
            <p14:xfrm>
              <a:off x="5553075" y="4070350"/>
              <a:ext cx="111125" cy="260350"/>
            </p14:xfrm>
          </p:contentPart>
        </mc:Choice>
        <mc:Fallback xmlns="">
          <p:pic>
            <p:nvPicPr>
              <p:cNvPr id="206" name="墨迹 205"/>
            </p:nvPicPr>
            <p:blipFill>
              <a:blip r:embed="rId386"/>
            </p:blipFill>
            <p:spPr>
              <a:xfrm>
                <a:off x="5553075" y="4070350"/>
                <a:ext cx="111125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7" p14:bwMode="auto">
            <p14:nvContentPartPr>
              <p14:cNvPr id="207" name="墨迹 206"/>
              <p14:cNvContentPartPr/>
              <p14:nvPr/>
            </p14:nvContentPartPr>
            <p14:xfrm>
              <a:off x="5476875" y="4048125"/>
              <a:ext cx="260350" cy="409575"/>
            </p14:xfrm>
          </p:contentPart>
        </mc:Choice>
        <mc:Fallback xmlns="">
          <p:pic>
            <p:nvPicPr>
              <p:cNvPr id="207" name="墨迹 206"/>
            </p:nvPicPr>
            <p:blipFill>
              <a:blip r:embed="rId388"/>
            </p:blipFill>
            <p:spPr>
              <a:xfrm>
                <a:off x="5476875" y="4048125"/>
                <a:ext cx="260350" cy="409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9" p14:bwMode="auto">
            <p14:nvContentPartPr>
              <p14:cNvPr id="208" name="墨迹 207"/>
              <p14:cNvContentPartPr/>
              <p14:nvPr/>
            </p14:nvContentPartPr>
            <p14:xfrm>
              <a:off x="5187950" y="3486150"/>
              <a:ext cx="276225" cy="355600"/>
            </p14:xfrm>
          </p:contentPart>
        </mc:Choice>
        <mc:Fallback xmlns="">
          <p:pic>
            <p:nvPicPr>
              <p:cNvPr id="208" name="墨迹 207"/>
            </p:nvPicPr>
            <p:blipFill>
              <a:blip r:embed="rId390"/>
            </p:blipFill>
            <p:spPr>
              <a:xfrm>
                <a:off x="5187950" y="3486150"/>
                <a:ext cx="276225" cy="355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1" p14:bwMode="auto">
            <p14:nvContentPartPr>
              <p14:cNvPr id="209" name="墨迹 208"/>
              <p14:cNvContentPartPr/>
              <p14:nvPr/>
            </p14:nvContentPartPr>
            <p14:xfrm>
              <a:off x="5203825" y="3511550"/>
              <a:ext cx="311150" cy="330200"/>
            </p14:xfrm>
          </p:contentPart>
        </mc:Choice>
        <mc:Fallback xmlns="">
          <p:pic>
            <p:nvPicPr>
              <p:cNvPr id="209" name="墨迹 208"/>
            </p:nvPicPr>
            <p:blipFill>
              <a:blip r:embed="rId392"/>
            </p:blipFill>
            <p:spPr>
              <a:xfrm>
                <a:off x="5203825" y="3511550"/>
                <a:ext cx="311150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3" p14:bwMode="auto">
            <p14:nvContentPartPr>
              <p14:cNvPr id="210" name="墨迹 209"/>
              <p14:cNvContentPartPr/>
              <p14:nvPr/>
            </p14:nvContentPartPr>
            <p14:xfrm>
              <a:off x="3190875" y="5187950"/>
              <a:ext cx="600075" cy="523875"/>
            </p14:xfrm>
          </p:contentPart>
        </mc:Choice>
        <mc:Fallback xmlns="">
          <p:pic>
            <p:nvPicPr>
              <p:cNvPr id="210" name="墨迹 209"/>
            </p:nvPicPr>
            <p:blipFill>
              <a:blip r:embed="rId394"/>
            </p:blipFill>
            <p:spPr>
              <a:xfrm>
                <a:off x="3190875" y="5187950"/>
                <a:ext cx="600075" cy="523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5" p14:bwMode="auto">
            <p14:nvContentPartPr>
              <p14:cNvPr id="211" name="墨迹 210"/>
              <p14:cNvContentPartPr/>
              <p14:nvPr/>
            </p14:nvContentPartPr>
            <p14:xfrm>
              <a:off x="2847975" y="5708650"/>
              <a:ext cx="466725" cy="307975"/>
            </p14:xfrm>
          </p:contentPart>
        </mc:Choice>
        <mc:Fallback xmlns="">
          <p:pic>
            <p:nvPicPr>
              <p:cNvPr id="211" name="墨迹 210"/>
            </p:nvPicPr>
            <p:blipFill>
              <a:blip r:embed="rId396"/>
            </p:blipFill>
            <p:spPr>
              <a:xfrm>
                <a:off x="2847975" y="5708650"/>
                <a:ext cx="466725" cy="307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7" p14:bwMode="auto">
            <p14:nvContentPartPr>
              <p14:cNvPr id="212" name="墨迹 211"/>
              <p14:cNvContentPartPr/>
              <p14:nvPr/>
            </p14:nvContentPartPr>
            <p14:xfrm>
              <a:off x="2324100" y="5778500"/>
              <a:ext cx="22225" cy="279400"/>
            </p14:xfrm>
          </p:contentPart>
        </mc:Choice>
        <mc:Fallback xmlns="">
          <p:pic>
            <p:nvPicPr>
              <p:cNvPr id="212" name="墨迹 211"/>
            </p:nvPicPr>
            <p:blipFill>
              <a:blip r:embed="rId398"/>
            </p:blipFill>
            <p:spPr>
              <a:xfrm>
                <a:off x="2324100" y="5778500"/>
                <a:ext cx="22225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9" p14:bwMode="auto">
            <p14:nvContentPartPr>
              <p14:cNvPr id="213" name="墨迹 212"/>
              <p14:cNvContentPartPr/>
              <p14:nvPr/>
            </p14:nvContentPartPr>
            <p14:xfrm>
              <a:off x="2289175" y="5740400"/>
              <a:ext cx="53975" cy="190500"/>
            </p14:xfrm>
          </p:contentPart>
        </mc:Choice>
        <mc:Fallback xmlns="">
          <p:pic>
            <p:nvPicPr>
              <p:cNvPr id="213" name="墨迹 212"/>
            </p:nvPicPr>
            <p:blipFill>
              <a:blip r:embed="rId400"/>
            </p:blipFill>
            <p:spPr>
              <a:xfrm>
                <a:off x="2289175" y="5740400"/>
                <a:ext cx="53975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1" p14:bwMode="auto">
            <p14:nvContentPartPr>
              <p14:cNvPr id="214" name="墨迹 213"/>
              <p14:cNvContentPartPr/>
              <p14:nvPr/>
            </p14:nvContentPartPr>
            <p14:xfrm>
              <a:off x="2362200" y="5807075"/>
              <a:ext cx="171450" cy="174625"/>
            </p14:xfrm>
          </p:contentPart>
        </mc:Choice>
        <mc:Fallback xmlns="">
          <p:pic>
            <p:nvPicPr>
              <p:cNvPr id="214" name="墨迹 213"/>
            </p:nvPicPr>
            <p:blipFill>
              <a:blip r:embed="rId402"/>
            </p:blipFill>
            <p:spPr>
              <a:xfrm>
                <a:off x="2362200" y="5807075"/>
                <a:ext cx="171450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3" p14:bwMode="auto">
            <p14:nvContentPartPr>
              <p14:cNvPr id="215" name="墨迹 214"/>
              <p14:cNvContentPartPr/>
              <p14:nvPr/>
            </p14:nvContentPartPr>
            <p14:xfrm>
              <a:off x="2543175" y="5794375"/>
              <a:ext cx="158750" cy="152400"/>
            </p14:xfrm>
          </p:contentPart>
        </mc:Choice>
        <mc:Fallback xmlns="">
          <p:pic>
            <p:nvPicPr>
              <p:cNvPr id="215" name="墨迹 214"/>
            </p:nvPicPr>
            <p:blipFill>
              <a:blip r:embed="rId404"/>
            </p:blipFill>
            <p:spPr>
              <a:xfrm>
                <a:off x="2543175" y="5794375"/>
                <a:ext cx="15875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5" p14:bwMode="auto">
            <p14:nvContentPartPr>
              <p14:cNvPr id="216" name="墨迹 215"/>
              <p14:cNvContentPartPr/>
              <p14:nvPr/>
            </p14:nvContentPartPr>
            <p14:xfrm>
              <a:off x="2628900" y="5603875"/>
              <a:ext cx="107950" cy="254000"/>
            </p14:xfrm>
          </p:contentPart>
        </mc:Choice>
        <mc:Fallback xmlns="">
          <p:pic>
            <p:nvPicPr>
              <p:cNvPr id="216" name="墨迹 215"/>
            </p:nvPicPr>
            <p:blipFill>
              <a:blip r:embed="rId406"/>
            </p:blipFill>
            <p:spPr>
              <a:xfrm>
                <a:off x="2628900" y="5603875"/>
                <a:ext cx="107950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7" p14:bwMode="auto">
            <p14:nvContentPartPr>
              <p14:cNvPr id="217" name="墨迹 216"/>
              <p14:cNvContentPartPr/>
              <p14:nvPr/>
            </p14:nvContentPartPr>
            <p14:xfrm>
              <a:off x="2790825" y="5711825"/>
              <a:ext cx="6350" cy="360"/>
            </p14:xfrm>
          </p:contentPart>
        </mc:Choice>
        <mc:Fallback xmlns="">
          <p:pic>
            <p:nvPicPr>
              <p:cNvPr id="217" name="墨迹 216"/>
            </p:nvPicPr>
            <p:blipFill>
              <a:blip r:embed="rId24"/>
            </p:blipFill>
            <p:spPr>
              <a:xfrm>
                <a:off x="2790825" y="57118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8" p14:bwMode="auto">
            <p14:nvContentPartPr>
              <p14:cNvPr id="218" name="墨迹 217"/>
              <p14:cNvContentPartPr/>
              <p14:nvPr/>
            </p14:nvContentPartPr>
            <p14:xfrm>
              <a:off x="2828925" y="5499100"/>
              <a:ext cx="25400" cy="228600"/>
            </p14:xfrm>
          </p:contentPart>
        </mc:Choice>
        <mc:Fallback xmlns="">
          <p:pic>
            <p:nvPicPr>
              <p:cNvPr id="218" name="墨迹 217"/>
            </p:nvPicPr>
            <p:blipFill>
              <a:blip r:embed="rId409"/>
            </p:blipFill>
            <p:spPr>
              <a:xfrm>
                <a:off x="2828925" y="5499100"/>
                <a:ext cx="25400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0" p14:bwMode="auto">
            <p14:nvContentPartPr>
              <p14:cNvPr id="219" name="墨迹 218"/>
              <p14:cNvContentPartPr/>
              <p14:nvPr/>
            </p14:nvContentPartPr>
            <p14:xfrm>
              <a:off x="2873375" y="5559425"/>
              <a:ext cx="76200" cy="142875"/>
            </p14:xfrm>
          </p:contentPart>
        </mc:Choice>
        <mc:Fallback xmlns="">
          <p:pic>
            <p:nvPicPr>
              <p:cNvPr id="219" name="墨迹 218"/>
            </p:nvPicPr>
            <p:blipFill>
              <a:blip r:embed="rId411"/>
            </p:blipFill>
            <p:spPr>
              <a:xfrm>
                <a:off x="2873375" y="5559425"/>
                <a:ext cx="76200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2" p14:bwMode="auto">
            <p14:nvContentPartPr>
              <p14:cNvPr id="220" name="墨迹 219"/>
              <p14:cNvContentPartPr/>
              <p14:nvPr/>
            </p14:nvContentPartPr>
            <p14:xfrm>
              <a:off x="2974975" y="5578475"/>
              <a:ext cx="6350" cy="360"/>
            </p14:xfrm>
          </p:contentPart>
        </mc:Choice>
        <mc:Fallback xmlns="">
          <p:pic>
            <p:nvPicPr>
              <p:cNvPr id="220" name="墨迹 219"/>
            </p:nvPicPr>
            <p:blipFill>
              <a:blip r:embed="rId24"/>
            </p:blipFill>
            <p:spPr>
              <a:xfrm>
                <a:off x="2974975" y="55784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3" p14:bwMode="auto">
            <p14:nvContentPartPr>
              <p14:cNvPr id="221" name="墨迹 220"/>
              <p14:cNvContentPartPr/>
              <p14:nvPr/>
            </p14:nvContentPartPr>
            <p14:xfrm>
              <a:off x="2978150" y="5461000"/>
              <a:ext cx="38100" cy="273050"/>
            </p14:xfrm>
          </p:contentPart>
        </mc:Choice>
        <mc:Fallback xmlns="">
          <p:pic>
            <p:nvPicPr>
              <p:cNvPr id="221" name="墨迹 220"/>
            </p:nvPicPr>
            <p:blipFill>
              <a:blip r:embed="rId414"/>
            </p:blipFill>
            <p:spPr>
              <a:xfrm>
                <a:off x="2978150" y="5461000"/>
                <a:ext cx="38100" cy="273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5" p14:bwMode="auto">
            <p14:nvContentPartPr>
              <p14:cNvPr id="222" name="墨迹 221"/>
              <p14:cNvContentPartPr/>
              <p14:nvPr/>
            </p14:nvContentPartPr>
            <p14:xfrm>
              <a:off x="3009900" y="5391150"/>
              <a:ext cx="136525" cy="228600"/>
            </p14:xfrm>
          </p:contentPart>
        </mc:Choice>
        <mc:Fallback xmlns="">
          <p:pic>
            <p:nvPicPr>
              <p:cNvPr id="222" name="墨迹 221"/>
            </p:nvPicPr>
            <p:blipFill>
              <a:blip r:embed="rId416"/>
            </p:blipFill>
            <p:spPr>
              <a:xfrm>
                <a:off x="3009900" y="5391150"/>
                <a:ext cx="136525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7" p14:bwMode="auto">
            <p14:nvContentPartPr>
              <p14:cNvPr id="223" name="墨迹 222"/>
              <p14:cNvContentPartPr/>
              <p14:nvPr/>
            </p14:nvContentPartPr>
            <p14:xfrm>
              <a:off x="2955925" y="5768975"/>
              <a:ext cx="212725" cy="117475"/>
            </p14:xfrm>
          </p:contentPart>
        </mc:Choice>
        <mc:Fallback xmlns="">
          <p:pic>
            <p:nvPicPr>
              <p:cNvPr id="223" name="墨迹 222"/>
            </p:nvPicPr>
            <p:blipFill>
              <a:blip r:embed="rId418"/>
            </p:blipFill>
            <p:spPr>
              <a:xfrm>
                <a:off x="2955925" y="5768975"/>
                <a:ext cx="212725" cy="117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9" p14:bwMode="auto">
            <p14:nvContentPartPr>
              <p14:cNvPr id="224" name="墨迹 223"/>
              <p14:cNvContentPartPr/>
              <p14:nvPr/>
            </p14:nvContentPartPr>
            <p14:xfrm>
              <a:off x="3041650" y="5781675"/>
              <a:ext cx="63500" cy="174625"/>
            </p14:xfrm>
          </p:contentPart>
        </mc:Choice>
        <mc:Fallback xmlns="">
          <p:pic>
            <p:nvPicPr>
              <p:cNvPr id="224" name="墨迹 223"/>
            </p:nvPicPr>
            <p:blipFill>
              <a:blip r:embed="rId420"/>
            </p:blipFill>
            <p:spPr>
              <a:xfrm>
                <a:off x="3041650" y="5781675"/>
                <a:ext cx="63500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1" p14:bwMode="auto">
            <p14:nvContentPartPr>
              <p14:cNvPr id="225" name="墨迹 224"/>
              <p14:cNvContentPartPr/>
              <p14:nvPr/>
            </p14:nvContentPartPr>
            <p14:xfrm>
              <a:off x="3302000" y="5889625"/>
              <a:ext cx="41275" cy="139700"/>
            </p14:xfrm>
          </p:contentPart>
        </mc:Choice>
        <mc:Fallback xmlns="">
          <p:pic>
            <p:nvPicPr>
              <p:cNvPr id="225" name="墨迹 224"/>
            </p:nvPicPr>
            <p:blipFill>
              <a:blip r:embed="rId422"/>
            </p:blipFill>
            <p:spPr>
              <a:xfrm>
                <a:off x="3302000" y="5889625"/>
                <a:ext cx="41275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3" p14:bwMode="auto">
            <p14:nvContentPartPr>
              <p14:cNvPr id="226" name="墨迹 225"/>
              <p14:cNvContentPartPr/>
              <p14:nvPr/>
            </p14:nvContentPartPr>
            <p14:xfrm>
              <a:off x="2867025" y="5702300"/>
              <a:ext cx="409575" cy="285750"/>
            </p14:xfrm>
          </p:contentPart>
        </mc:Choice>
        <mc:Fallback xmlns="">
          <p:pic>
            <p:nvPicPr>
              <p:cNvPr id="226" name="墨迹 225"/>
            </p:nvPicPr>
            <p:blipFill>
              <a:blip r:embed="rId424"/>
            </p:blipFill>
            <p:spPr>
              <a:xfrm>
                <a:off x="2867025" y="5702300"/>
                <a:ext cx="409575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5" p14:bwMode="auto">
            <p14:nvContentPartPr>
              <p14:cNvPr id="227" name="墨迹 226"/>
              <p14:cNvContentPartPr/>
              <p14:nvPr/>
            </p14:nvContentPartPr>
            <p14:xfrm>
              <a:off x="3375025" y="4565650"/>
              <a:ext cx="492125" cy="139700"/>
            </p14:xfrm>
          </p:contentPart>
        </mc:Choice>
        <mc:Fallback xmlns="">
          <p:pic>
            <p:nvPicPr>
              <p:cNvPr id="227" name="墨迹 226"/>
            </p:nvPicPr>
            <p:blipFill>
              <a:blip r:embed="rId426"/>
            </p:blipFill>
            <p:spPr>
              <a:xfrm>
                <a:off x="3375025" y="4565650"/>
                <a:ext cx="492125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7" p14:bwMode="auto">
            <p14:nvContentPartPr>
              <p14:cNvPr id="228" name="墨迹 227"/>
              <p14:cNvContentPartPr/>
              <p14:nvPr/>
            </p14:nvContentPartPr>
            <p14:xfrm>
              <a:off x="3702050" y="3835400"/>
              <a:ext cx="1406525" cy="561975"/>
            </p14:xfrm>
          </p:contentPart>
        </mc:Choice>
        <mc:Fallback xmlns="">
          <p:pic>
            <p:nvPicPr>
              <p:cNvPr id="228" name="墨迹 227"/>
            </p:nvPicPr>
            <p:blipFill>
              <a:blip r:embed="rId428"/>
            </p:blipFill>
            <p:spPr>
              <a:xfrm>
                <a:off x="3702050" y="3835400"/>
                <a:ext cx="1406525" cy="561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9" p14:bwMode="auto">
            <p14:nvContentPartPr>
              <p14:cNvPr id="229" name="墨迹 228"/>
              <p14:cNvContentPartPr/>
              <p14:nvPr/>
            </p14:nvContentPartPr>
            <p14:xfrm>
              <a:off x="3641725" y="5788025"/>
              <a:ext cx="238125" cy="69850"/>
            </p14:xfrm>
          </p:contentPart>
        </mc:Choice>
        <mc:Fallback xmlns="">
          <p:pic>
            <p:nvPicPr>
              <p:cNvPr id="229" name="墨迹 228"/>
            </p:nvPicPr>
            <p:blipFill>
              <a:blip r:embed="rId430"/>
            </p:blipFill>
            <p:spPr>
              <a:xfrm>
                <a:off x="3641725" y="5788025"/>
                <a:ext cx="238125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1" p14:bwMode="auto">
            <p14:nvContentPartPr>
              <p14:cNvPr id="230" name="墨迹 229"/>
              <p14:cNvContentPartPr/>
              <p14:nvPr/>
            </p14:nvContentPartPr>
            <p14:xfrm>
              <a:off x="3654425" y="5892800"/>
              <a:ext cx="269875" cy="25400"/>
            </p14:xfrm>
          </p:contentPart>
        </mc:Choice>
        <mc:Fallback xmlns="">
          <p:pic>
            <p:nvPicPr>
              <p:cNvPr id="230" name="墨迹 229"/>
            </p:nvPicPr>
            <p:blipFill>
              <a:blip r:embed="rId432"/>
            </p:blipFill>
            <p:spPr>
              <a:xfrm>
                <a:off x="3654425" y="5892800"/>
                <a:ext cx="269875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3" p14:bwMode="auto">
            <p14:nvContentPartPr>
              <p14:cNvPr id="231" name="墨迹 230"/>
              <p14:cNvContentPartPr/>
              <p14:nvPr/>
            </p14:nvContentPartPr>
            <p14:xfrm>
              <a:off x="3851275" y="5632450"/>
              <a:ext cx="9525" cy="360"/>
            </p14:xfrm>
          </p:contentPart>
        </mc:Choice>
        <mc:Fallback xmlns="">
          <p:pic>
            <p:nvPicPr>
              <p:cNvPr id="231" name="墨迹 230"/>
            </p:nvPicPr>
            <p:blipFill>
              <a:blip r:embed="rId434"/>
            </p:blipFill>
            <p:spPr>
              <a:xfrm>
                <a:off x="3851275" y="5632450"/>
                <a:ext cx="9525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5" p14:bwMode="auto">
            <p14:nvContentPartPr>
              <p14:cNvPr id="232" name="墨迹 231"/>
              <p14:cNvContentPartPr/>
              <p14:nvPr/>
            </p14:nvContentPartPr>
            <p14:xfrm>
              <a:off x="3851275" y="5613400"/>
              <a:ext cx="180975" cy="123825"/>
            </p14:xfrm>
          </p:contentPart>
        </mc:Choice>
        <mc:Fallback xmlns="">
          <p:pic>
            <p:nvPicPr>
              <p:cNvPr id="232" name="墨迹 231"/>
            </p:nvPicPr>
            <p:blipFill>
              <a:blip r:embed="rId436"/>
            </p:blipFill>
            <p:spPr>
              <a:xfrm>
                <a:off x="3851275" y="5613400"/>
                <a:ext cx="180975" cy="123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7" p14:bwMode="auto">
            <p14:nvContentPartPr>
              <p14:cNvPr id="233" name="墨迹 232"/>
              <p14:cNvContentPartPr/>
              <p14:nvPr/>
            </p14:nvContentPartPr>
            <p14:xfrm>
              <a:off x="6959600" y="4651375"/>
              <a:ext cx="257175" cy="57150"/>
            </p14:xfrm>
          </p:contentPart>
        </mc:Choice>
        <mc:Fallback xmlns="">
          <p:pic>
            <p:nvPicPr>
              <p:cNvPr id="233" name="墨迹 232"/>
            </p:nvPicPr>
            <p:blipFill>
              <a:blip r:embed="rId438"/>
            </p:blipFill>
            <p:spPr>
              <a:xfrm>
                <a:off x="6959600" y="4651375"/>
                <a:ext cx="257175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9" p14:bwMode="auto">
            <p14:nvContentPartPr>
              <p14:cNvPr id="234" name="墨迹 233"/>
              <p14:cNvContentPartPr/>
              <p14:nvPr/>
            </p14:nvContentPartPr>
            <p14:xfrm>
              <a:off x="7073900" y="4552950"/>
              <a:ext cx="22225" cy="285750"/>
            </p14:xfrm>
          </p:contentPart>
        </mc:Choice>
        <mc:Fallback xmlns="">
          <p:pic>
            <p:nvPicPr>
              <p:cNvPr id="234" name="墨迹 233"/>
            </p:nvPicPr>
            <p:blipFill>
              <a:blip r:embed="rId440"/>
            </p:blipFill>
            <p:spPr>
              <a:xfrm>
                <a:off x="7073900" y="4552950"/>
                <a:ext cx="22225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1" p14:bwMode="auto">
            <p14:nvContentPartPr>
              <p14:cNvPr id="235" name="墨迹 234"/>
              <p14:cNvContentPartPr/>
              <p14:nvPr/>
            </p14:nvContentPartPr>
            <p14:xfrm>
              <a:off x="7258050" y="4721225"/>
              <a:ext cx="133350" cy="155575"/>
            </p14:xfrm>
          </p:contentPart>
        </mc:Choice>
        <mc:Fallback xmlns="">
          <p:pic>
            <p:nvPicPr>
              <p:cNvPr id="235" name="墨迹 234"/>
            </p:nvPicPr>
            <p:blipFill>
              <a:blip r:embed="rId442"/>
            </p:blipFill>
            <p:spPr>
              <a:xfrm>
                <a:off x="7258050" y="4721225"/>
                <a:ext cx="133350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3" p14:bwMode="auto">
            <p14:nvContentPartPr>
              <p14:cNvPr id="236" name="墨迹 235"/>
              <p14:cNvContentPartPr/>
              <p14:nvPr/>
            </p14:nvContentPartPr>
            <p14:xfrm>
              <a:off x="7299325" y="5022850"/>
              <a:ext cx="396875" cy="339725"/>
            </p14:xfrm>
          </p:contentPart>
        </mc:Choice>
        <mc:Fallback xmlns="">
          <p:pic>
            <p:nvPicPr>
              <p:cNvPr id="236" name="墨迹 235"/>
            </p:nvPicPr>
            <p:blipFill>
              <a:blip r:embed="rId444"/>
            </p:blipFill>
            <p:spPr>
              <a:xfrm>
                <a:off x="7299325" y="5022850"/>
                <a:ext cx="396875" cy="339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5" p14:bwMode="auto">
            <p14:nvContentPartPr>
              <p14:cNvPr id="237" name="墨迹 236"/>
              <p14:cNvContentPartPr/>
              <p14:nvPr/>
            </p14:nvContentPartPr>
            <p14:xfrm>
              <a:off x="7769225" y="5461000"/>
              <a:ext cx="139700" cy="190500"/>
            </p14:xfrm>
          </p:contentPart>
        </mc:Choice>
        <mc:Fallback xmlns="">
          <p:pic>
            <p:nvPicPr>
              <p:cNvPr id="237" name="墨迹 236"/>
            </p:nvPicPr>
            <p:blipFill>
              <a:blip r:embed="rId446"/>
            </p:blipFill>
            <p:spPr>
              <a:xfrm>
                <a:off x="7769225" y="5461000"/>
                <a:ext cx="13970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7" p14:bwMode="auto">
            <p14:nvContentPartPr>
              <p14:cNvPr id="238" name="墨迹 237"/>
              <p14:cNvContentPartPr/>
              <p14:nvPr/>
            </p14:nvContentPartPr>
            <p14:xfrm>
              <a:off x="6746875" y="4876800"/>
              <a:ext cx="171450" cy="228600"/>
            </p14:xfrm>
          </p:contentPart>
        </mc:Choice>
        <mc:Fallback xmlns="">
          <p:pic>
            <p:nvPicPr>
              <p:cNvPr id="238" name="墨迹 237"/>
            </p:nvPicPr>
            <p:blipFill>
              <a:blip r:embed="rId448"/>
            </p:blipFill>
            <p:spPr>
              <a:xfrm>
                <a:off x="6746875" y="4876800"/>
                <a:ext cx="171450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9" p14:bwMode="auto">
            <p14:nvContentPartPr>
              <p14:cNvPr id="239" name="墨迹 238"/>
              <p14:cNvContentPartPr/>
              <p14:nvPr/>
            </p14:nvContentPartPr>
            <p14:xfrm>
              <a:off x="6546850" y="5276850"/>
              <a:ext cx="133350" cy="22225"/>
            </p14:xfrm>
          </p:contentPart>
        </mc:Choice>
        <mc:Fallback xmlns="">
          <p:pic>
            <p:nvPicPr>
              <p:cNvPr id="239" name="墨迹 238"/>
            </p:nvPicPr>
            <p:blipFill>
              <a:blip r:embed="rId450"/>
            </p:blipFill>
            <p:spPr>
              <a:xfrm>
                <a:off x="6546850" y="5276850"/>
                <a:ext cx="133350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1" p14:bwMode="auto">
            <p14:nvContentPartPr>
              <p14:cNvPr id="240" name="墨迹 239"/>
              <p14:cNvContentPartPr/>
              <p14:nvPr/>
            </p14:nvContentPartPr>
            <p14:xfrm>
              <a:off x="6600825" y="5203825"/>
              <a:ext cx="31750" cy="263525"/>
            </p14:xfrm>
          </p:contentPart>
        </mc:Choice>
        <mc:Fallback xmlns="">
          <p:pic>
            <p:nvPicPr>
              <p:cNvPr id="240" name="墨迹 239"/>
            </p:nvPicPr>
            <p:blipFill>
              <a:blip r:embed="rId452"/>
            </p:blipFill>
            <p:spPr>
              <a:xfrm>
                <a:off x="6600825" y="5203825"/>
                <a:ext cx="31750" cy="263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3" p14:bwMode="auto">
            <p14:nvContentPartPr>
              <p14:cNvPr id="241" name="墨迹 240"/>
              <p14:cNvContentPartPr/>
              <p14:nvPr/>
            </p14:nvContentPartPr>
            <p14:xfrm>
              <a:off x="6759575" y="5359400"/>
              <a:ext cx="12700" cy="120650"/>
            </p14:xfrm>
          </p:contentPart>
        </mc:Choice>
        <mc:Fallback xmlns="">
          <p:pic>
            <p:nvPicPr>
              <p:cNvPr id="241" name="墨迹 240"/>
            </p:nvPicPr>
            <p:blipFill>
              <a:blip r:embed="rId454"/>
            </p:blipFill>
            <p:spPr>
              <a:xfrm>
                <a:off x="6759575" y="5359400"/>
                <a:ext cx="1270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5" p14:bwMode="auto">
            <p14:nvContentPartPr>
              <p14:cNvPr id="242" name="墨迹 241"/>
              <p14:cNvContentPartPr/>
              <p14:nvPr/>
            </p14:nvContentPartPr>
            <p14:xfrm>
              <a:off x="6413500" y="5076825"/>
              <a:ext cx="460375" cy="577850"/>
            </p14:xfrm>
          </p:contentPart>
        </mc:Choice>
        <mc:Fallback xmlns="">
          <p:pic>
            <p:nvPicPr>
              <p:cNvPr id="242" name="墨迹 241"/>
            </p:nvPicPr>
            <p:blipFill>
              <a:blip r:embed="rId456"/>
            </p:blipFill>
            <p:spPr>
              <a:xfrm>
                <a:off x="6413500" y="5076825"/>
                <a:ext cx="460375" cy="577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7" p14:bwMode="auto">
            <p14:nvContentPartPr>
              <p14:cNvPr id="243" name="墨迹 242"/>
              <p14:cNvContentPartPr/>
              <p14:nvPr/>
            </p14:nvContentPartPr>
            <p14:xfrm>
              <a:off x="4371975" y="5241925"/>
              <a:ext cx="295275" cy="241300"/>
            </p14:xfrm>
          </p:contentPart>
        </mc:Choice>
        <mc:Fallback xmlns="">
          <p:pic>
            <p:nvPicPr>
              <p:cNvPr id="243" name="墨迹 242"/>
            </p:nvPicPr>
            <p:blipFill>
              <a:blip r:embed="rId458"/>
            </p:blipFill>
            <p:spPr>
              <a:xfrm>
                <a:off x="4371975" y="5241925"/>
                <a:ext cx="295275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9" p14:bwMode="auto">
            <p14:nvContentPartPr>
              <p14:cNvPr id="244" name="墨迹 243"/>
              <p14:cNvContentPartPr/>
              <p14:nvPr/>
            </p14:nvContentPartPr>
            <p14:xfrm>
              <a:off x="4718050" y="5403850"/>
              <a:ext cx="6350" cy="301625"/>
            </p14:xfrm>
          </p:contentPart>
        </mc:Choice>
        <mc:Fallback xmlns="">
          <p:pic>
            <p:nvPicPr>
              <p:cNvPr id="244" name="墨迹 243"/>
            </p:nvPicPr>
            <p:blipFill>
              <a:blip r:embed="rId460"/>
            </p:blipFill>
            <p:spPr>
              <a:xfrm>
                <a:off x="4718050" y="5403850"/>
                <a:ext cx="6350" cy="301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1" p14:bwMode="auto">
            <p14:nvContentPartPr>
              <p14:cNvPr id="245" name="墨迹 244"/>
              <p14:cNvContentPartPr/>
              <p14:nvPr/>
            </p14:nvContentPartPr>
            <p14:xfrm>
              <a:off x="4708525" y="5394325"/>
              <a:ext cx="146050" cy="247650"/>
            </p14:xfrm>
          </p:contentPart>
        </mc:Choice>
        <mc:Fallback xmlns="">
          <p:pic>
            <p:nvPicPr>
              <p:cNvPr id="245" name="墨迹 244"/>
            </p:nvPicPr>
            <p:blipFill>
              <a:blip r:embed="rId462"/>
            </p:blipFill>
            <p:spPr>
              <a:xfrm>
                <a:off x="4708525" y="5394325"/>
                <a:ext cx="146050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3" p14:bwMode="auto">
            <p14:nvContentPartPr>
              <p14:cNvPr id="246" name="墨迹 245"/>
              <p14:cNvContentPartPr/>
              <p14:nvPr/>
            </p14:nvContentPartPr>
            <p14:xfrm>
              <a:off x="4721225" y="5480050"/>
              <a:ext cx="120650" cy="41275"/>
            </p14:xfrm>
          </p:contentPart>
        </mc:Choice>
        <mc:Fallback xmlns="">
          <p:pic>
            <p:nvPicPr>
              <p:cNvPr id="246" name="墨迹 245"/>
            </p:nvPicPr>
            <p:blipFill>
              <a:blip r:embed="rId464"/>
            </p:blipFill>
            <p:spPr>
              <a:xfrm>
                <a:off x="4721225" y="5480050"/>
                <a:ext cx="120650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5" p14:bwMode="auto">
            <p14:nvContentPartPr>
              <p14:cNvPr id="247" name="墨迹 246"/>
              <p14:cNvContentPartPr/>
              <p14:nvPr/>
            </p14:nvContentPartPr>
            <p14:xfrm>
              <a:off x="4867275" y="5480050"/>
              <a:ext cx="88900" cy="146050"/>
            </p14:xfrm>
          </p:contentPart>
        </mc:Choice>
        <mc:Fallback xmlns="">
          <p:pic>
            <p:nvPicPr>
              <p:cNvPr id="247" name="墨迹 246"/>
            </p:nvPicPr>
            <p:blipFill>
              <a:blip r:embed="rId466"/>
            </p:blipFill>
            <p:spPr>
              <a:xfrm>
                <a:off x="4867275" y="5480050"/>
                <a:ext cx="8890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7" p14:bwMode="auto">
            <p14:nvContentPartPr>
              <p14:cNvPr id="248" name="墨迹 247"/>
              <p14:cNvContentPartPr/>
              <p14:nvPr/>
            </p14:nvContentPartPr>
            <p14:xfrm>
              <a:off x="4981575" y="5394325"/>
              <a:ext cx="95250" cy="292100"/>
            </p14:xfrm>
          </p:contentPart>
        </mc:Choice>
        <mc:Fallback xmlns="">
          <p:pic>
            <p:nvPicPr>
              <p:cNvPr id="248" name="墨迹 247"/>
            </p:nvPicPr>
            <p:blipFill>
              <a:blip r:embed="rId468"/>
            </p:blipFill>
            <p:spPr>
              <a:xfrm>
                <a:off x="4981575" y="5394325"/>
                <a:ext cx="95250" cy="292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9" p14:bwMode="auto">
            <p14:nvContentPartPr>
              <p14:cNvPr id="249" name="墨迹 248"/>
              <p14:cNvContentPartPr/>
              <p14:nvPr/>
            </p14:nvContentPartPr>
            <p14:xfrm>
              <a:off x="4937125" y="5438775"/>
              <a:ext cx="142875" cy="28575"/>
            </p14:xfrm>
          </p:contentPart>
        </mc:Choice>
        <mc:Fallback xmlns="">
          <p:pic>
            <p:nvPicPr>
              <p:cNvPr id="249" name="墨迹 248"/>
            </p:nvPicPr>
            <p:blipFill>
              <a:blip r:embed="rId470"/>
            </p:blipFill>
            <p:spPr>
              <a:xfrm>
                <a:off x="4937125" y="5438775"/>
                <a:ext cx="142875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1" p14:bwMode="auto">
            <p14:nvContentPartPr>
              <p14:cNvPr id="250" name="墨迹 249"/>
              <p14:cNvContentPartPr/>
              <p14:nvPr/>
            </p14:nvContentPartPr>
            <p14:xfrm>
              <a:off x="4933950" y="4784725"/>
              <a:ext cx="1365250" cy="479425"/>
            </p14:xfrm>
          </p:contentPart>
        </mc:Choice>
        <mc:Fallback xmlns="">
          <p:pic>
            <p:nvPicPr>
              <p:cNvPr id="250" name="墨迹 249"/>
            </p:nvPicPr>
            <p:blipFill>
              <a:blip r:embed="rId472"/>
            </p:blipFill>
            <p:spPr>
              <a:xfrm>
                <a:off x="4933950" y="4784725"/>
                <a:ext cx="1365250" cy="479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3" p14:bwMode="auto">
            <p14:nvContentPartPr>
              <p14:cNvPr id="251" name="墨迹 250"/>
              <p14:cNvContentPartPr/>
              <p14:nvPr/>
            </p14:nvContentPartPr>
            <p14:xfrm>
              <a:off x="5908675" y="4835525"/>
              <a:ext cx="336550" cy="98425"/>
            </p14:xfrm>
          </p:contentPart>
        </mc:Choice>
        <mc:Fallback xmlns="">
          <p:pic>
            <p:nvPicPr>
              <p:cNvPr id="251" name="墨迹 250"/>
            </p:nvPicPr>
            <p:blipFill>
              <a:blip r:embed="rId474"/>
            </p:blipFill>
            <p:spPr>
              <a:xfrm>
                <a:off x="5908675" y="4835525"/>
                <a:ext cx="336550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5" p14:bwMode="auto">
            <p14:nvContentPartPr>
              <p14:cNvPr id="252" name="墨迹 251"/>
              <p14:cNvContentPartPr/>
              <p14:nvPr/>
            </p14:nvContentPartPr>
            <p14:xfrm>
              <a:off x="6105525" y="4714875"/>
              <a:ext cx="285750" cy="339725"/>
            </p14:xfrm>
          </p:contentPart>
        </mc:Choice>
        <mc:Fallback xmlns="">
          <p:pic>
            <p:nvPicPr>
              <p:cNvPr id="252" name="墨迹 251"/>
            </p:nvPicPr>
            <p:blipFill>
              <a:blip r:embed="rId476"/>
            </p:blipFill>
            <p:spPr>
              <a:xfrm>
                <a:off x="6105525" y="4714875"/>
                <a:ext cx="285750" cy="339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7" p14:bwMode="auto">
            <p14:nvContentPartPr>
              <p14:cNvPr id="253" name="墨迹 252"/>
              <p14:cNvContentPartPr/>
              <p14:nvPr/>
            </p14:nvContentPartPr>
            <p14:xfrm>
              <a:off x="6381750" y="5613400"/>
              <a:ext cx="95250" cy="301625"/>
            </p14:xfrm>
          </p:contentPart>
        </mc:Choice>
        <mc:Fallback xmlns="">
          <p:pic>
            <p:nvPicPr>
              <p:cNvPr id="253" name="墨迹 252"/>
            </p:nvPicPr>
            <p:blipFill>
              <a:blip r:embed="rId478"/>
            </p:blipFill>
            <p:spPr>
              <a:xfrm>
                <a:off x="6381750" y="5613400"/>
                <a:ext cx="95250" cy="301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9" p14:bwMode="auto">
            <p14:nvContentPartPr>
              <p14:cNvPr id="254" name="墨迹 253"/>
              <p14:cNvContentPartPr/>
              <p14:nvPr/>
            </p14:nvContentPartPr>
            <p14:xfrm>
              <a:off x="6096000" y="5927725"/>
              <a:ext cx="177800" cy="203200"/>
            </p14:xfrm>
          </p:contentPart>
        </mc:Choice>
        <mc:Fallback xmlns="">
          <p:pic>
            <p:nvPicPr>
              <p:cNvPr id="254" name="墨迹 253"/>
            </p:nvPicPr>
            <p:blipFill>
              <a:blip r:embed="rId480"/>
            </p:blipFill>
            <p:spPr>
              <a:xfrm>
                <a:off x="6096000" y="5927725"/>
                <a:ext cx="17780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1" p14:bwMode="auto">
            <p14:nvContentPartPr>
              <p14:cNvPr id="255" name="墨迹 254"/>
              <p14:cNvContentPartPr/>
              <p14:nvPr/>
            </p14:nvContentPartPr>
            <p14:xfrm>
              <a:off x="6061075" y="5810250"/>
              <a:ext cx="244475" cy="377825"/>
            </p14:xfrm>
          </p:contentPart>
        </mc:Choice>
        <mc:Fallback xmlns="">
          <p:pic>
            <p:nvPicPr>
              <p:cNvPr id="255" name="墨迹 254"/>
            </p:nvPicPr>
            <p:blipFill>
              <a:blip r:embed="rId482"/>
            </p:blipFill>
            <p:spPr>
              <a:xfrm>
                <a:off x="6061075" y="5810250"/>
                <a:ext cx="244475" cy="377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3" p14:bwMode="auto">
            <p14:nvContentPartPr>
              <p14:cNvPr id="256" name="墨迹 255"/>
              <p14:cNvContentPartPr/>
              <p14:nvPr/>
            </p14:nvContentPartPr>
            <p14:xfrm>
              <a:off x="6756400" y="5591175"/>
              <a:ext cx="130175" cy="307975"/>
            </p14:xfrm>
          </p:contentPart>
        </mc:Choice>
        <mc:Fallback xmlns="">
          <p:pic>
            <p:nvPicPr>
              <p:cNvPr id="256" name="墨迹 255"/>
            </p:nvPicPr>
            <p:blipFill>
              <a:blip r:embed="rId484"/>
            </p:blipFill>
            <p:spPr>
              <a:xfrm>
                <a:off x="6756400" y="5591175"/>
                <a:ext cx="130175" cy="307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5" p14:bwMode="auto">
            <p14:nvContentPartPr>
              <p14:cNvPr id="257" name="墨迹 256"/>
              <p14:cNvContentPartPr/>
              <p14:nvPr/>
            </p14:nvContentPartPr>
            <p14:xfrm>
              <a:off x="6934200" y="5899150"/>
              <a:ext cx="92075" cy="250825"/>
            </p14:xfrm>
          </p:contentPart>
        </mc:Choice>
        <mc:Fallback xmlns="">
          <p:pic>
            <p:nvPicPr>
              <p:cNvPr id="257" name="墨迹 256"/>
            </p:nvPicPr>
            <p:blipFill>
              <a:blip r:embed="rId486"/>
            </p:blipFill>
            <p:spPr>
              <a:xfrm>
                <a:off x="6934200" y="5899150"/>
                <a:ext cx="92075" cy="250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7" p14:bwMode="auto">
            <p14:nvContentPartPr>
              <p14:cNvPr id="258" name="墨迹 257"/>
              <p14:cNvContentPartPr/>
              <p14:nvPr/>
            </p14:nvContentPartPr>
            <p14:xfrm>
              <a:off x="6804025" y="5892800"/>
              <a:ext cx="352425" cy="358775"/>
            </p14:xfrm>
          </p:contentPart>
        </mc:Choice>
        <mc:Fallback xmlns="">
          <p:pic>
            <p:nvPicPr>
              <p:cNvPr id="258" name="墨迹 257"/>
            </p:nvPicPr>
            <p:blipFill>
              <a:blip r:embed="rId488"/>
            </p:blipFill>
            <p:spPr>
              <a:xfrm>
                <a:off x="6804025" y="5892800"/>
                <a:ext cx="352425" cy="358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9" p14:bwMode="auto">
            <p14:nvContentPartPr>
              <p14:cNvPr id="259" name="墨迹 258"/>
              <p14:cNvContentPartPr/>
              <p14:nvPr/>
            </p14:nvContentPartPr>
            <p14:xfrm>
              <a:off x="6296025" y="4235450"/>
              <a:ext cx="1898650" cy="1641475"/>
            </p14:xfrm>
          </p:contentPart>
        </mc:Choice>
        <mc:Fallback xmlns="">
          <p:pic>
            <p:nvPicPr>
              <p:cNvPr id="259" name="墨迹 258"/>
            </p:nvPicPr>
            <p:blipFill>
              <a:blip r:embed="rId490"/>
            </p:blipFill>
            <p:spPr>
              <a:xfrm>
                <a:off x="6296025" y="4235450"/>
                <a:ext cx="1898650" cy="1641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1" p14:bwMode="auto">
            <p14:nvContentPartPr>
              <p14:cNvPr id="260" name="墨迹 259"/>
              <p14:cNvContentPartPr/>
              <p14:nvPr/>
            </p14:nvContentPartPr>
            <p14:xfrm>
              <a:off x="8591550" y="4740275"/>
              <a:ext cx="127000" cy="517525"/>
            </p14:xfrm>
          </p:contentPart>
        </mc:Choice>
        <mc:Fallback xmlns="">
          <p:pic>
            <p:nvPicPr>
              <p:cNvPr id="260" name="墨迹 259"/>
            </p:nvPicPr>
            <p:blipFill>
              <a:blip r:embed="rId492"/>
            </p:blipFill>
            <p:spPr>
              <a:xfrm>
                <a:off x="8591550" y="4740275"/>
                <a:ext cx="127000" cy="517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3" p14:bwMode="auto">
            <p14:nvContentPartPr>
              <p14:cNvPr id="261" name="墨迹 260"/>
              <p14:cNvContentPartPr/>
              <p14:nvPr/>
            </p14:nvContentPartPr>
            <p14:xfrm>
              <a:off x="8702675" y="4743450"/>
              <a:ext cx="69850" cy="447675"/>
            </p14:xfrm>
          </p:contentPart>
        </mc:Choice>
        <mc:Fallback xmlns="">
          <p:pic>
            <p:nvPicPr>
              <p:cNvPr id="261" name="墨迹 260"/>
            </p:nvPicPr>
            <p:blipFill>
              <a:blip r:embed="rId494"/>
            </p:blipFill>
            <p:spPr>
              <a:xfrm>
                <a:off x="8702675" y="4743450"/>
                <a:ext cx="69850" cy="447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5" p14:bwMode="auto">
            <p14:nvContentPartPr>
              <p14:cNvPr id="262" name="墨迹 261"/>
              <p14:cNvContentPartPr/>
              <p14:nvPr/>
            </p14:nvContentPartPr>
            <p14:xfrm>
              <a:off x="8636000" y="4984750"/>
              <a:ext cx="184150" cy="25400"/>
            </p14:xfrm>
          </p:contentPart>
        </mc:Choice>
        <mc:Fallback xmlns="">
          <p:pic>
            <p:nvPicPr>
              <p:cNvPr id="262" name="墨迹 261"/>
            </p:nvPicPr>
            <p:blipFill>
              <a:blip r:embed="rId496"/>
            </p:blipFill>
            <p:spPr>
              <a:xfrm>
                <a:off x="8636000" y="4984750"/>
                <a:ext cx="18415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7" p14:bwMode="auto">
            <p14:nvContentPartPr>
              <p14:cNvPr id="263" name="墨迹 262"/>
              <p14:cNvContentPartPr/>
              <p14:nvPr/>
            </p14:nvContentPartPr>
            <p14:xfrm>
              <a:off x="8804275" y="4841875"/>
              <a:ext cx="85725" cy="317500"/>
            </p14:xfrm>
          </p:contentPart>
        </mc:Choice>
        <mc:Fallback xmlns="">
          <p:pic>
            <p:nvPicPr>
              <p:cNvPr id="263" name="墨迹 262"/>
            </p:nvPicPr>
            <p:blipFill>
              <a:blip r:embed="rId498"/>
            </p:blipFill>
            <p:spPr>
              <a:xfrm>
                <a:off x="8804275" y="4841875"/>
                <a:ext cx="85725" cy="317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9" p14:bwMode="auto">
            <p14:nvContentPartPr>
              <p14:cNvPr id="264" name="墨迹 263"/>
              <p14:cNvContentPartPr/>
              <p14:nvPr/>
            </p14:nvContentPartPr>
            <p14:xfrm>
              <a:off x="8934450" y="4860925"/>
              <a:ext cx="174625" cy="44450"/>
            </p14:xfrm>
          </p:contentPart>
        </mc:Choice>
        <mc:Fallback xmlns="">
          <p:pic>
            <p:nvPicPr>
              <p:cNvPr id="264" name="墨迹 263"/>
            </p:nvPicPr>
            <p:blipFill>
              <a:blip r:embed="rId500"/>
            </p:blipFill>
            <p:spPr>
              <a:xfrm>
                <a:off x="8934450" y="4860925"/>
                <a:ext cx="174625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1" p14:bwMode="auto">
            <p14:nvContentPartPr>
              <p14:cNvPr id="265" name="墨迹 264"/>
              <p14:cNvContentPartPr/>
              <p14:nvPr/>
            </p14:nvContentPartPr>
            <p14:xfrm>
              <a:off x="9001125" y="4918075"/>
              <a:ext cx="38100" cy="298450"/>
            </p14:xfrm>
          </p:contentPart>
        </mc:Choice>
        <mc:Fallback xmlns="">
          <p:pic>
            <p:nvPicPr>
              <p:cNvPr id="265" name="墨迹 264"/>
            </p:nvPicPr>
            <p:blipFill>
              <a:blip r:embed="rId502"/>
            </p:blipFill>
            <p:spPr>
              <a:xfrm>
                <a:off x="9001125" y="4918075"/>
                <a:ext cx="38100" cy="298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3" p14:bwMode="auto">
            <p14:nvContentPartPr>
              <p14:cNvPr id="266" name="墨迹 265"/>
              <p14:cNvContentPartPr/>
              <p14:nvPr/>
            </p14:nvContentPartPr>
            <p14:xfrm>
              <a:off x="9531350" y="4851400"/>
              <a:ext cx="149225" cy="196850"/>
            </p14:xfrm>
          </p:contentPart>
        </mc:Choice>
        <mc:Fallback xmlns="">
          <p:pic>
            <p:nvPicPr>
              <p:cNvPr id="266" name="墨迹 265"/>
            </p:nvPicPr>
            <p:blipFill>
              <a:blip r:embed="rId504"/>
            </p:blipFill>
            <p:spPr>
              <a:xfrm>
                <a:off x="9531350" y="4851400"/>
                <a:ext cx="149225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5" p14:bwMode="auto">
            <p14:nvContentPartPr>
              <p14:cNvPr id="267" name="墨迹 266"/>
              <p14:cNvContentPartPr/>
              <p14:nvPr/>
            </p14:nvContentPartPr>
            <p14:xfrm>
              <a:off x="9737725" y="4892675"/>
              <a:ext cx="155575" cy="6350"/>
            </p14:xfrm>
          </p:contentPart>
        </mc:Choice>
        <mc:Fallback xmlns="">
          <p:pic>
            <p:nvPicPr>
              <p:cNvPr id="267" name="墨迹 266"/>
            </p:nvPicPr>
            <p:blipFill>
              <a:blip r:embed="rId506"/>
            </p:blipFill>
            <p:spPr>
              <a:xfrm>
                <a:off x="9737725" y="4892675"/>
                <a:ext cx="155575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7" p14:bwMode="auto">
            <p14:nvContentPartPr>
              <p14:cNvPr id="268" name="墨迹 267"/>
              <p14:cNvContentPartPr/>
              <p14:nvPr/>
            </p14:nvContentPartPr>
            <p14:xfrm>
              <a:off x="9829800" y="4775200"/>
              <a:ext cx="9525" cy="301625"/>
            </p14:xfrm>
          </p:contentPart>
        </mc:Choice>
        <mc:Fallback xmlns="">
          <p:pic>
            <p:nvPicPr>
              <p:cNvPr id="268" name="墨迹 267"/>
            </p:nvPicPr>
            <p:blipFill>
              <a:blip r:embed="rId508"/>
            </p:blipFill>
            <p:spPr>
              <a:xfrm>
                <a:off x="9829800" y="4775200"/>
                <a:ext cx="9525" cy="301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9" p14:bwMode="auto">
            <p14:nvContentPartPr>
              <p14:cNvPr id="269" name="墨迹 268"/>
              <p14:cNvContentPartPr/>
              <p14:nvPr/>
            </p14:nvContentPartPr>
            <p14:xfrm>
              <a:off x="9944100" y="4651375"/>
              <a:ext cx="95250" cy="381000"/>
            </p14:xfrm>
          </p:contentPart>
        </mc:Choice>
        <mc:Fallback xmlns="">
          <p:pic>
            <p:nvPicPr>
              <p:cNvPr id="269" name="墨迹 268"/>
            </p:nvPicPr>
            <p:blipFill>
              <a:blip r:embed="rId510"/>
            </p:blipFill>
            <p:spPr>
              <a:xfrm>
                <a:off x="9944100" y="4651375"/>
                <a:ext cx="95250" cy="381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1" p14:bwMode="auto">
            <p14:nvContentPartPr>
              <p14:cNvPr id="270" name="墨迹 269"/>
              <p14:cNvContentPartPr/>
              <p14:nvPr/>
            </p14:nvContentPartPr>
            <p14:xfrm>
              <a:off x="10112375" y="4873625"/>
              <a:ext cx="114300" cy="6350"/>
            </p14:xfrm>
          </p:contentPart>
        </mc:Choice>
        <mc:Fallback xmlns="">
          <p:pic>
            <p:nvPicPr>
              <p:cNvPr id="270" name="墨迹 269"/>
            </p:nvPicPr>
            <p:blipFill>
              <a:blip r:embed="rId512"/>
            </p:blipFill>
            <p:spPr>
              <a:xfrm>
                <a:off x="10112375" y="4873625"/>
                <a:ext cx="11430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3" p14:bwMode="auto">
            <p14:nvContentPartPr>
              <p14:cNvPr id="271" name="墨迹 270"/>
              <p14:cNvContentPartPr/>
              <p14:nvPr/>
            </p14:nvContentPartPr>
            <p14:xfrm>
              <a:off x="10179050" y="4794250"/>
              <a:ext cx="12700" cy="177800"/>
            </p14:xfrm>
          </p:contentPart>
        </mc:Choice>
        <mc:Fallback xmlns="">
          <p:pic>
            <p:nvPicPr>
              <p:cNvPr id="271" name="墨迹 270"/>
            </p:nvPicPr>
            <p:blipFill>
              <a:blip r:embed="rId514"/>
            </p:blipFill>
            <p:spPr>
              <a:xfrm>
                <a:off x="10179050" y="4794250"/>
                <a:ext cx="1270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5" p14:bwMode="auto">
            <p14:nvContentPartPr>
              <p14:cNvPr id="272" name="墨迹 271"/>
              <p14:cNvContentPartPr/>
              <p14:nvPr/>
            </p14:nvContentPartPr>
            <p14:xfrm>
              <a:off x="10274300" y="4822825"/>
              <a:ext cx="149225" cy="234950"/>
            </p14:xfrm>
          </p:contentPart>
        </mc:Choice>
        <mc:Fallback xmlns="">
          <p:pic>
            <p:nvPicPr>
              <p:cNvPr id="272" name="墨迹 271"/>
            </p:nvPicPr>
            <p:blipFill>
              <a:blip r:embed="rId516"/>
            </p:blipFill>
            <p:spPr>
              <a:xfrm>
                <a:off x="10274300" y="4822825"/>
                <a:ext cx="149225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7" p14:bwMode="auto">
            <p14:nvContentPartPr>
              <p14:cNvPr id="273" name="墨迹 272"/>
              <p14:cNvContentPartPr/>
              <p14:nvPr/>
            </p14:nvContentPartPr>
            <p14:xfrm>
              <a:off x="8702675" y="5502275"/>
              <a:ext cx="146050" cy="28575"/>
            </p14:xfrm>
          </p:contentPart>
        </mc:Choice>
        <mc:Fallback xmlns="">
          <p:pic>
            <p:nvPicPr>
              <p:cNvPr id="273" name="墨迹 272"/>
            </p:nvPicPr>
            <p:blipFill>
              <a:blip r:embed="rId518"/>
            </p:blipFill>
            <p:spPr>
              <a:xfrm>
                <a:off x="8702675" y="5502275"/>
                <a:ext cx="146050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9" p14:bwMode="auto">
            <p14:nvContentPartPr>
              <p14:cNvPr id="274" name="墨迹 273"/>
              <p14:cNvContentPartPr/>
              <p14:nvPr/>
            </p14:nvContentPartPr>
            <p14:xfrm>
              <a:off x="8696325" y="5559425"/>
              <a:ext cx="200025" cy="25400"/>
            </p14:xfrm>
          </p:contentPart>
        </mc:Choice>
        <mc:Fallback xmlns="">
          <p:pic>
            <p:nvPicPr>
              <p:cNvPr id="274" name="墨迹 273"/>
            </p:nvPicPr>
            <p:blipFill>
              <a:blip r:embed="rId520"/>
            </p:blipFill>
            <p:spPr>
              <a:xfrm>
                <a:off x="8696325" y="5559425"/>
                <a:ext cx="200025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1" p14:bwMode="auto">
            <p14:nvContentPartPr>
              <p14:cNvPr id="275" name="墨迹 274"/>
              <p14:cNvContentPartPr/>
              <p14:nvPr/>
            </p14:nvContentPartPr>
            <p14:xfrm>
              <a:off x="8845550" y="5387975"/>
              <a:ext cx="123825" cy="288925"/>
            </p14:xfrm>
          </p:contentPart>
        </mc:Choice>
        <mc:Fallback xmlns="">
          <p:pic>
            <p:nvPicPr>
              <p:cNvPr id="275" name="墨迹 274"/>
            </p:nvPicPr>
            <p:blipFill>
              <a:blip r:embed="rId522"/>
            </p:blipFill>
            <p:spPr>
              <a:xfrm>
                <a:off x="8845550" y="5387975"/>
                <a:ext cx="123825" cy="288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3" p14:bwMode="auto">
            <p14:nvContentPartPr>
              <p14:cNvPr id="276" name="墨迹 275"/>
              <p14:cNvContentPartPr/>
              <p14:nvPr/>
            </p14:nvContentPartPr>
            <p14:xfrm>
              <a:off x="9096375" y="5432425"/>
              <a:ext cx="98425" cy="196850"/>
            </p14:xfrm>
          </p:contentPart>
        </mc:Choice>
        <mc:Fallback xmlns="">
          <p:pic>
            <p:nvPicPr>
              <p:cNvPr id="276" name="墨迹 275"/>
            </p:nvPicPr>
            <p:blipFill>
              <a:blip r:embed="rId524"/>
            </p:blipFill>
            <p:spPr>
              <a:xfrm>
                <a:off x="9096375" y="5432425"/>
                <a:ext cx="98425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5" p14:bwMode="auto">
            <p14:nvContentPartPr>
              <p14:cNvPr id="277" name="墨迹 276"/>
              <p14:cNvContentPartPr/>
              <p14:nvPr/>
            </p14:nvContentPartPr>
            <p14:xfrm>
              <a:off x="9251950" y="5283200"/>
              <a:ext cx="92075" cy="361950"/>
            </p14:xfrm>
          </p:contentPart>
        </mc:Choice>
        <mc:Fallback xmlns="">
          <p:pic>
            <p:nvPicPr>
              <p:cNvPr id="277" name="墨迹 276"/>
            </p:nvPicPr>
            <p:blipFill>
              <a:blip r:embed="rId526"/>
            </p:blipFill>
            <p:spPr>
              <a:xfrm>
                <a:off x="9251950" y="5283200"/>
                <a:ext cx="92075" cy="361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7" p14:bwMode="auto">
            <p14:nvContentPartPr>
              <p14:cNvPr id="278" name="墨迹 277"/>
              <p14:cNvContentPartPr/>
              <p14:nvPr/>
            </p14:nvContentPartPr>
            <p14:xfrm>
              <a:off x="9356725" y="5422900"/>
              <a:ext cx="292100" cy="406400"/>
            </p14:xfrm>
          </p:contentPart>
        </mc:Choice>
        <mc:Fallback xmlns="">
          <p:pic>
            <p:nvPicPr>
              <p:cNvPr id="278" name="墨迹 277"/>
            </p:nvPicPr>
            <p:blipFill>
              <a:blip r:embed="rId528"/>
            </p:blipFill>
            <p:spPr>
              <a:xfrm>
                <a:off x="9356725" y="5422900"/>
                <a:ext cx="292100" cy="406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9" p14:bwMode="auto">
            <p14:nvContentPartPr>
              <p14:cNvPr id="279" name="墨迹 278"/>
              <p14:cNvContentPartPr/>
              <p14:nvPr/>
            </p14:nvContentPartPr>
            <p14:xfrm>
              <a:off x="9791700" y="5432425"/>
              <a:ext cx="50800" cy="101600"/>
            </p14:xfrm>
          </p:contentPart>
        </mc:Choice>
        <mc:Fallback xmlns="">
          <p:pic>
            <p:nvPicPr>
              <p:cNvPr id="279" name="墨迹 278"/>
            </p:nvPicPr>
            <p:blipFill>
              <a:blip r:embed="rId530"/>
            </p:blipFill>
            <p:spPr>
              <a:xfrm>
                <a:off x="9791700" y="5432425"/>
                <a:ext cx="5080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1" p14:bwMode="auto">
            <p14:nvContentPartPr>
              <p14:cNvPr id="280" name="墨迹 279"/>
              <p14:cNvContentPartPr/>
              <p14:nvPr/>
            </p14:nvContentPartPr>
            <p14:xfrm>
              <a:off x="9788525" y="5603875"/>
              <a:ext cx="66675" cy="69850"/>
            </p14:xfrm>
          </p:contentPart>
        </mc:Choice>
        <mc:Fallback xmlns="">
          <p:pic>
            <p:nvPicPr>
              <p:cNvPr id="280" name="墨迹 279"/>
            </p:nvPicPr>
            <p:blipFill>
              <a:blip r:embed="rId532"/>
            </p:blipFill>
            <p:spPr>
              <a:xfrm>
                <a:off x="9788525" y="5603875"/>
                <a:ext cx="66675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3" p14:bwMode="auto">
            <p14:nvContentPartPr>
              <p14:cNvPr id="281" name="墨迹 280"/>
              <p14:cNvContentPartPr/>
              <p14:nvPr/>
            </p14:nvContentPartPr>
            <p14:xfrm>
              <a:off x="9950450" y="5375275"/>
              <a:ext cx="22225" cy="352425"/>
            </p14:xfrm>
          </p:contentPart>
        </mc:Choice>
        <mc:Fallback xmlns="">
          <p:pic>
            <p:nvPicPr>
              <p:cNvPr id="281" name="墨迹 280"/>
            </p:nvPicPr>
            <p:blipFill>
              <a:blip r:embed="rId534"/>
            </p:blipFill>
            <p:spPr>
              <a:xfrm>
                <a:off x="9950450" y="5375275"/>
                <a:ext cx="22225" cy="352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5" p14:bwMode="auto">
            <p14:nvContentPartPr>
              <p14:cNvPr id="282" name="墨迹 281"/>
              <p14:cNvContentPartPr/>
              <p14:nvPr/>
            </p14:nvContentPartPr>
            <p14:xfrm>
              <a:off x="10013950" y="5511800"/>
              <a:ext cx="63500" cy="206375"/>
            </p14:xfrm>
          </p:contentPart>
        </mc:Choice>
        <mc:Fallback xmlns="">
          <p:pic>
            <p:nvPicPr>
              <p:cNvPr id="282" name="墨迹 281"/>
            </p:nvPicPr>
            <p:blipFill>
              <a:blip r:embed="rId536"/>
            </p:blipFill>
            <p:spPr>
              <a:xfrm>
                <a:off x="10013950" y="5511800"/>
                <a:ext cx="63500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7" p14:bwMode="auto">
            <p14:nvContentPartPr>
              <p14:cNvPr id="283" name="墨迹 282"/>
              <p14:cNvContentPartPr/>
              <p14:nvPr/>
            </p14:nvContentPartPr>
            <p14:xfrm>
              <a:off x="10083800" y="5565775"/>
              <a:ext cx="133350" cy="25400"/>
            </p14:xfrm>
          </p:contentPart>
        </mc:Choice>
        <mc:Fallback xmlns="">
          <p:pic>
            <p:nvPicPr>
              <p:cNvPr id="283" name="墨迹 282"/>
            </p:nvPicPr>
            <p:blipFill>
              <a:blip r:embed="rId538"/>
            </p:blipFill>
            <p:spPr>
              <a:xfrm>
                <a:off x="10083800" y="5565775"/>
                <a:ext cx="13335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9" p14:bwMode="auto">
            <p14:nvContentPartPr>
              <p14:cNvPr id="284" name="墨迹 283"/>
              <p14:cNvContentPartPr/>
              <p14:nvPr/>
            </p14:nvContentPartPr>
            <p14:xfrm>
              <a:off x="10106025" y="5384800"/>
              <a:ext cx="73025" cy="393700"/>
            </p14:xfrm>
          </p:contentPart>
        </mc:Choice>
        <mc:Fallback xmlns="">
          <p:pic>
            <p:nvPicPr>
              <p:cNvPr id="284" name="墨迹 283"/>
            </p:nvPicPr>
            <p:blipFill>
              <a:blip r:embed="rId540"/>
            </p:blipFill>
            <p:spPr>
              <a:xfrm>
                <a:off x="10106025" y="5384800"/>
                <a:ext cx="73025" cy="393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1" p14:bwMode="auto">
            <p14:nvContentPartPr>
              <p14:cNvPr id="285" name="墨迹 284"/>
              <p14:cNvContentPartPr/>
              <p14:nvPr/>
            </p14:nvContentPartPr>
            <p14:xfrm>
              <a:off x="10194925" y="5565775"/>
              <a:ext cx="171450" cy="146050"/>
            </p14:xfrm>
          </p:contentPart>
        </mc:Choice>
        <mc:Fallback xmlns="">
          <p:pic>
            <p:nvPicPr>
              <p:cNvPr id="285" name="墨迹 284"/>
            </p:nvPicPr>
            <p:blipFill>
              <a:blip r:embed="rId542"/>
            </p:blipFill>
            <p:spPr>
              <a:xfrm>
                <a:off x="10194925" y="5565775"/>
                <a:ext cx="17145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3" p14:bwMode="auto">
            <p14:nvContentPartPr>
              <p14:cNvPr id="286" name="墨迹 285"/>
              <p14:cNvContentPartPr/>
              <p14:nvPr/>
            </p14:nvContentPartPr>
            <p14:xfrm>
              <a:off x="10229850" y="5454650"/>
              <a:ext cx="139700" cy="307975"/>
            </p14:xfrm>
          </p:contentPart>
        </mc:Choice>
        <mc:Fallback xmlns="">
          <p:pic>
            <p:nvPicPr>
              <p:cNvPr id="286" name="墨迹 285"/>
            </p:nvPicPr>
            <p:blipFill>
              <a:blip r:embed="rId544"/>
            </p:blipFill>
            <p:spPr>
              <a:xfrm>
                <a:off x="10229850" y="5454650"/>
                <a:ext cx="139700" cy="307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5" p14:bwMode="auto">
            <p14:nvContentPartPr>
              <p14:cNvPr id="287" name="墨迹 286"/>
              <p14:cNvContentPartPr/>
              <p14:nvPr/>
            </p14:nvContentPartPr>
            <p14:xfrm>
              <a:off x="10379075" y="5683250"/>
              <a:ext cx="88900" cy="9525"/>
            </p14:xfrm>
          </p:contentPart>
        </mc:Choice>
        <mc:Fallback xmlns="">
          <p:pic>
            <p:nvPicPr>
              <p:cNvPr id="287" name="墨迹 286"/>
            </p:nvPicPr>
            <p:blipFill>
              <a:blip r:embed="rId546"/>
            </p:blipFill>
            <p:spPr>
              <a:xfrm>
                <a:off x="10379075" y="5683250"/>
                <a:ext cx="88900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7" p14:bwMode="auto">
            <p14:nvContentPartPr>
              <p14:cNvPr id="288" name="墨迹 287"/>
              <p14:cNvContentPartPr/>
              <p14:nvPr/>
            </p14:nvContentPartPr>
            <p14:xfrm>
              <a:off x="10448925" y="5524500"/>
              <a:ext cx="196850" cy="190500"/>
            </p14:xfrm>
          </p:contentPart>
        </mc:Choice>
        <mc:Fallback xmlns="">
          <p:pic>
            <p:nvPicPr>
              <p:cNvPr id="288" name="墨迹 287"/>
            </p:nvPicPr>
            <p:blipFill>
              <a:blip r:embed="rId548"/>
            </p:blipFill>
            <p:spPr>
              <a:xfrm>
                <a:off x="10448925" y="5524500"/>
                <a:ext cx="19685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9" p14:bwMode="auto">
            <p14:nvContentPartPr>
              <p14:cNvPr id="289" name="墨迹 288"/>
              <p14:cNvContentPartPr/>
              <p14:nvPr/>
            </p14:nvContentPartPr>
            <p14:xfrm>
              <a:off x="10680700" y="5524500"/>
              <a:ext cx="57150" cy="228600"/>
            </p14:xfrm>
          </p:contentPart>
        </mc:Choice>
        <mc:Fallback xmlns="">
          <p:pic>
            <p:nvPicPr>
              <p:cNvPr id="289" name="墨迹 288"/>
            </p:nvPicPr>
            <p:blipFill>
              <a:blip r:embed="rId550"/>
            </p:blipFill>
            <p:spPr>
              <a:xfrm>
                <a:off x="10680700" y="5524500"/>
                <a:ext cx="57150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1" p14:bwMode="auto">
            <p14:nvContentPartPr>
              <p14:cNvPr id="290" name="墨迹 289"/>
              <p14:cNvContentPartPr/>
              <p14:nvPr/>
            </p14:nvContentPartPr>
            <p14:xfrm>
              <a:off x="10753725" y="5527675"/>
              <a:ext cx="196850" cy="184150"/>
            </p14:xfrm>
          </p:contentPart>
        </mc:Choice>
        <mc:Fallback xmlns="">
          <p:pic>
            <p:nvPicPr>
              <p:cNvPr id="290" name="墨迹 289"/>
            </p:nvPicPr>
            <p:blipFill>
              <a:blip r:embed="rId552"/>
            </p:blipFill>
            <p:spPr>
              <a:xfrm>
                <a:off x="10753725" y="5527675"/>
                <a:ext cx="196850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3" p14:bwMode="auto">
            <p14:nvContentPartPr>
              <p14:cNvPr id="291" name="墨迹 290"/>
              <p14:cNvContentPartPr/>
              <p14:nvPr/>
            </p14:nvContentPartPr>
            <p14:xfrm>
              <a:off x="10960100" y="5521325"/>
              <a:ext cx="130175" cy="180975"/>
            </p14:xfrm>
          </p:contentPart>
        </mc:Choice>
        <mc:Fallback xmlns="">
          <p:pic>
            <p:nvPicPr>
              <p:cNvPr id="291" name="墨迹 290"/>
            </p:nvPicPr>
            <p:blipFill>
              <a:blip r:embed="rId554"/>
            </p:blipFill>
            <p:spPr>
              <a:xfrm>
                <a:off x="10960100" y="5521325"/>
                <a:ext cx="130175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5" p14:bwMode="auto">
            <p14:nvContentPartPr>
              <p14:cNvPr id="292" name="墨迹 291"/>
              <p14:cNvContentPartPr/>
              <p14:nvPr/>
            </p14:nvContentPartPr>
            <p14:xfrm>
              <a:off x="11042650" y="5407025"/>
              <a:ext cx="95250" cy="304800"/>
            </p14:xfrm>
          </p:contentPart>
        </mc:Choice>
        <mc:Fallback xmlns="">
          <p:pic>
            <p:nvPicPr>
              <p:cNvPr id="292" name="墨迹 291"/>
            </p:nvPicPr>
            <p:blipFill>
              <a:blip r:embed="rId556"/>
            </p:blipFill>
            <p:spPr>
              <a:xfrm>
                <a:off x="11042650" y="5407025"/>
                <a:ext cx="95250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7" p14:bwMode="auto">
            <p14:nvContentPartPr>
              <p14:cNvPr id="293" name="墨迹 292"/>
              <p14:cNvContentPartPr/>
              <p14:nvPr/>
            </p14:nvContentPartPr>
            <p14:xfrm>
              <a:off x="11153775" y="5568950"/>
              <a:ext cx="50800" cy="120650"/>
            </p14:xfrm>
          </p:contentPart>
        </mc:Choice>
        <mc:Fallback xmlns="">
          <p:pic>
            <p:nvPicPr>
              <p:cNvPr id="293" name="墨迹 292"/>
            </p:nvPicPr>
            <p:blipFill>
              <a:blip r:embed="rId558"/>
            </p:blipFill>
            <p:spPr>
              <a:xfrm>
                <a:off x="11153775" y="5568950"/>
                <a:ext cx="5080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9" p14:bwMode="auto">
            <p14:nvContentPartPr>
              <p14:cNvPr id="294" name="墨迹 293"/>
              <p14:cNvContentPartPr/>
              <p14:nvPr/>
            </p14:nvContentPartPr>
            <p14:xfrm>
              <a:off x="11201400" y="5578475"/>
              <a:ext cx="85725" cy="127000"/>
            </p14:xfrm>
          </p:contentPart>
        </mc:Choice>
        <mc:Fallback xmlns="">
          <p:pic>
            <p:nvPicPr>
              <p:cNvPr id="294" name="墨迹 293"/>
            </p:nvPicPr>
            <p:blipFill>
              <a:blip r:embed="rId560"/>
            </p:blipFill>
            <p:spPr>
              <a:xfrm>
                <a:off x="11201400" y="5578475"/>
                <a:ext cx="85725" cy="127000"/>
              </a:xfrm>
              <a:prstGeom prst="rect"/>
            </p:spPr>
          </p:pic>
        </mc:Fallback>
      </mc:AlternateContent>
    </p:spTree>
    <p:custDataLst>
      <p:tags r:id="rId561"/>
    </p:custData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6" name="内容占位符 2"/>
          <p:cNvSpPr>
            <a:spLocks noGrp="1"/>
          </p:cNvSpPr>
          <p:nvPr/>
        </p:nvSpPr>
        <p:spPr>
          <a:xfrm>
            <a:off x="874395" y="151765"/>
            <a:ext cx="2505710" cy="267589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vert="horz" lIns="90000" tIns="46800" rIns="90000" bIns="46800" rtlCol="0">
            <a:normAutofit lnSpcReduction="20000"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E</a:t>
            </a:r>
            <a:r>
              <a:rPr lang="zh-CN" altLang="en-US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</a:t>
            </a: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TE’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E’→+TE’ | ℇ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T→FT’ 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T’→*FT’ | ℇ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F→id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id→’a’ | ‘b’ | ‘c’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8" name="内容占位符 2"/>
          <p:cNvSpPr>
            <a:spLocks noGrp="1"/>
          </p:cNvSpPr>
          <p:nvPr/>
        </p:nvSpPr>
        <p:spPr>
          <a:xfrm>
            <a:off x="899795" y="141605"/>
            <a:ext cx="2505710" cy="267589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vert="horz" lIns="90000" tIns="46800" rIns="90000" bIns="46800" rtlCol="0">
            <a:normAutofit lnSpcReduction="20000"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E</a:t>
            </a:r>
            <a:r>
              <a:rPr lang="zh-CN" altLang="en-US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</a:t>
            </a: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TE’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E’→+TE’ | ℇ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T→FT’ 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T’→*FT’ | ℇ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F→id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id→’a’ | ‘b’ | ‘c’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5" name="墨迹 4"/>
              <p14:cNvContentPartPr/>
              <p14:nvPr/>
            </p14:nvContentPartPr>
            <p14:xfrm>
              <a:off x="4143375" y="4365625"/>
              <a:ext cx="206375" cy="168275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2"/>
            </p:blipFill>
            <p:spPr>
              <a:xfrm>
                <a:off x="4143375" y="4365625"/>
                <a:ext cx="206375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7" name="墨迹 6"/>
              <p14:cNvContentPartPr/>
              <p14:nvPr/>
            </p14:nvContentPartPr>
            <p14:xfrm>
              <a:off x="4048125" y="4197350"/>
              <a:ext cx="346075" cy="466725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4"/>
            </p:blipFill>
            <p:spPr>
              <a:xfrm>
                <a:off x="4048125" y="4197350"/>
                <a:ext cx="346075" cy="466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9" name="墨迹 8"/>
              <p14:cNvContentPartPr/>
              <p14:nvPr/>
            </p14:nvContentPartPr>
            <p14:xfrm>
              <a:off x="3873500" y="898525"/>
              <a:ext cx="1730375" cy="3330575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6"/>
            </p:blipFill>
            <p:spPr>
              <a:xfrm>
                <a:off x="3873500" y="898525"/>
                <a:ext cx="1730375" cy="3330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10" name="墨迹 9"/>
              <p14:cNvContentPartPr/>
              <p14:nvPr/>
            </p14:nvContentPartPr>
            <p14:xfrm>
              <a:off x="3949700" y="3844925"/>
              <a:ext cx="206375" cy="371475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8"/>
            </p:blipFill>
            <p:spPr>
              <a:xfrm>
                <a:off x="3949700" y="3844925"/>
                <a:ext cx="206375" cy="371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11" name="墨迹 10"/>
              <p14:cNvContentPartPr/>
              <p14:nvPr/>
            </p14:nvContentPartPr>
            <p14:xfrm>
              <a:off x="4911725" y="628650"/>
              <a:ext cx="101600" cy="212725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0"/>
            </p:blipFill>
            <p:spPr>
              <a:xfrm>
                <a:off x="4911725" y="628650"/>
                <a:ext cx="101600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12" name="墨迹 11"/>
              <p14:cNvContentPartPr/>
              <p14:nvPr/>
            </p14:nvContentPartPr>
            <p14:xfrm>
              <a:off x="4987925" y="669925"/>
              <a:ext cx="107950" cy="12065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2"/>
            </p:blipFill>
            <p:spPr>
              <a:xfrm>
                <a:off x="4987925" y="669925"/>
                <a:ext cx="10795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13" name="墨迹 12"/>
              <p14:cNvContentPartPr/>
              <p14:nvPr/>
            </p14:nvContentPartPr>
            <p14:xfrm>
              <a:off x="5095875" y="704850"/>
              <a:ext cx="146050" cy="25400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14"/>
            </p:blipFill>
            <p:spPr>
              <a:xfrm>
                <a:off x="5095875" y="704850"/>
                <a:ext cx="14605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4" name="墨迹 13"/>
              <p14:cNvContentPartPr/>
              <p14:nvPr/>
            </p14:nvContentPartPr>
            <p14:xfrm>
              <a:off x="5184775" y="619125"/>
              <a:ext cx="25400" cy="25400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16"/>
            </p:blipFill>
            <p:spPr>
              <a:xfrm>
                <a:off x="5184775" y="619125"/>
                <a:ext cx="25400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5" name="墨迹 14"/>
              <p14:cNvContentPartPr/>
              <p14:nvPr/>
            </p14:nvContentPartPr>
            <p14:xfrm>
              <a:off x="5299075" y="571500"/>
              <a:ext cx="73025" cy="187325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18"/>
            </p:blipFill>
            <p:spPr>
              <a:xfrm>
                <a:off x="5299075" y="571500"/>
                <a:ext cx="73025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6" name="墨迹 15"/>
              <p14:cNvContentPartPr/>
              <p14:nvPr/>
            </p14:nvContentPartPr>
            <p14:xfrm>
              <a:off x="5264150" y="635000"/>
              <a:ext cx="152400" cy="2540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0"/>
            </p:blipFill>
            <p:spPr>
              <a:xfrm>
                <a:off x="5264150" y="635000"/>
                <a:ext cx="15240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17" name="墨迹 16"/>
              <p14:cNvContentPartPr/>
              <p14:nvPr/>
            </p14:nvContentPartPr>
            <p14:xfrm>
              <a:off x="6229350" y="854075"/>
              <a:ext cx="1133475" cy="28575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22"/>
            </p:blipFill>
            <p:spPr>
              <a:xfrm>
                <a:off x="6229350" y="854075"/>
                <a:ext cx="1133475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18" name="墨迹 17"/>
              <p14:cNvContentPartPr/>
              <p14:nvPr/>
            </p14:nvContentPartPr>
            <p14:xfrm>
              <a:off x="6232525" y="746125"/>
              <a:ext cx="136525" cy="20320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24"/>
            </p:blipFill>
            <p:spPr>
              <a:xfrm>
                <a:off x="6232525" y="746125"/>
                <a:ext cx="136525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19" name="墨迹 18"/>
              <p14:cNvContentPartPr/>
              <p14:nvPr/>
            </p14:nvContentPartPr>
            <p14:xfrm>
              <a:off x="7270750" y="860425"/>
              <a:ext cx="73025" cy="155575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26"/>
            </p:blipFill>
            <p:spPr>
              <a:xfrm>
                <a:off x="7270750" y="860425"/>
                <a:ext cx="73025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20" name="墨迹 19"/>
              <p14:cNvContentPartPr/>
              <p14:nvPr/>
            </p14:nvContentPartPr>
            <p14:xfrm>
              <a:off x="7273925" y="803275"/>
              <a:ext cx="73025" cy="9525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28"/>
            </p:blipFill>
            <p:spPr>
              <a:xfrm>
                <a:off x="7273925" y="803275"/>
                <a:ext cx="73025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21" name="墨迹 20"/>
              <p14:cNvContentPartPr/>
              <p14:nvPr/>
            </p14:nvContentPartPr>
            <p14:xfrm>
              <a:off x="7270750" y="927100"/>
              <a:ext cx="133350" cy="3175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30"/>
            </p:blipFill>
            <p:spPr>
              <a:xfrm>
                <a:off x="7270750" y="927100"/>
                <a:ext cx="133350" cy="3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22" name="墨迹 21"/>
              <p14:cNvContentPartPr/>
              <p14:nvPr/>
            </p14:nvContentPartPr>
            <p14:xfrm>
              <a:off x="7410450" y="955675"/>
              <a:ext cx="6350" cy="360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32"/>
            </p:blipFill>
            <p:spPr>
              <a:xfrm>
                <a:off x="7410450" y="9556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23" name="墨迹 22"/>
              <p14:cNvContentPartPr/>
              <p14:nvPr/>
            </p14:nvContentPartPr>
            <p14:xfrm>
              <a:off x="7486650" y="800100"/>
              <a:ext cx="22225" cy="193675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34"/>
            </p:blipFill>
            <p:spPr>
              <a:xfrm>
                <a:off x="7486650" y="800100"/>
                <a:ext cx="22225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24" name="墨迹 23"/>
              <p14:cNvContentPartPr/>
              <p14:nvPr/>
            </p14:nvContentPartPr>
            <p14:xfrm>
              <a:off x="7515225" y="895350"/>
              <a:ext cx="95250" cy="92075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36"/>
            </p:blipFill>
            <p:spPr>
              <a:xfrm>
                <a:off x="7515225" y="895350"/>
                <a:ext cx="95250" cy="92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25" name="墨迹 24"/>
              <p14:cNvContentPartPr/>
              <p14:nvPr/>
            </p14:nvContentPartPr>
            <p14:xfrm>
              <a:off x="7610475" y="933450"/>
              <a:ext cx="73025" cy="3175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38"/>
            </p:blipFill>
            <p:spPr>
              <a:xfrm>
                <a:off x="7610475" y="933450"/>
                <a:ext cx="73025" cy="3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26" name="墨迹 25"/>
              <p14:cNvContentPartPr/>
              <p14:nvPr/>
            </p14:nvContentPartPr>
            <p14:xfrm>
              <a:off x="7620000" y="812800"/>
              <a:ext cx="44450" cy="304800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40"/>
            </p:blipFill>
            <p:spPr>
              <a:xfrm>
                <a:off x="7620000" y="812800"/>
                <a:ext cx="44450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27" name="墨迹 26"/>
              <p14:cNvContentPartPr/>
              <p14:nvPr/>
            </p14:nvContentPartPr>
            <p14:xfrm>
              <a:off x="7762875" y="790575"/>
              <a:ext cx="79375" cy="225425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42"/>
            </p:blipFill>
            <p:spPr>
              <a:xfrm>
                <a:off x="7762875" y="790575"/>
                <a:ext cx="79375" cy="225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28" name="墨迹 27"/>
              <p14:cNvContentPartPr/>
              <p14:nvPr/>
            </p14:nvContentPartPr>
            <p14:xfrm>
              <a:off x="7756525" y="860425"/>
              <a:ext cx="111125" cy="47625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44"/>
            </p:blipFill>
            <p:spPr>
              <a:xfrm>
                <a:off x="7756525" y="860425"/>
                <a:ext cx="111125" cy="47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29" name="墨迹 28"/>
              <p14:cNvContentPartPr/>
              <p14:nvPr/>
            </p14:nvContentPartPr>
            <p14:xfrm>
              <a:off x="4403725" y="1409700"/>
              <a:ext cx="2638425" cy="2705100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46"/>
            </p:blipFill>
            <p:spPr>
              <a:xfrm>
                <a:off x="4403725" y="1409700"/>
                <a:ext cx="2638425" cy="270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" p14:bwMode="auto">
            <p14:nvContentPartPr>
              <p14:cNvPr id="30" name="墨迹 29"/>
              <p14:cNvContentPartPr/>
              <p14:nvPr/>
            </p14:nvContentPartPr>
            <p14:xfrm>
              <a:off x="4378325" y="3927475"/>
              <a:ext cx="222250" cy="206375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48"/>
            </p:blipFill>
            <p:spPr>
              <a:xfrm>
                <a:off x="4378325" y="3927475"/>
                <a:ext cx="222250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31" name="墨迹 30"/>
              <p14:cNvContentPartPr/>
              <p14:nvPr/>
            </p14:nvContentPartPr>
            <p14:xfrm>
              <a:off x="6254750" y="1241425"/>
              <a:ext cx="44450" cy="177800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50"/>
            </p:blipFill>
            <p:spPr>
              <a:xfrm>
                <a:off x="6254750" y="1241425"/>
                <a:ext cx="4445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32" name="墨迹 31"/>
              <p14:cNvContentPartPr/>
              <p14:nvPr/>
            </p14:nvContentPartPr>
            <p14:xfrm>
              <a:off x="6280150" y="1304925"/>
              <a:ext cx="111125" cy="123825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52"/>
            </p:blipFill>
            <p:spPr>
              <a:xfrm>
                <a:off x="6280150" y="1304925"/>
                <a:ext cx="111125" cy="123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" p14:bwMode="auto">
            <p14:nvContentPartPr>
              <p14:cNvPr id="33" name="墨迹 32"/>
              <p14:cNvContentPartPr/>
              <p14:nvPr/>
            </p14:nvContentPartPr>
            <p14:xfrm>
              <a:off x="6400800" y="1308100"/>
              <a:ext cx="6350" cy="360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32"/>
            </p:blipFill>
            <p:spPr>
              <a:xfrm>
                <a:off x="6400800" y="130810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" p14:bwMode="auto">
            <p14:nvContentPartPr>
              <p14:cNvPr id="34" name="墨迹 33"/>
              <p14:cNvContentPartPr/>
              <p14:nvPr/>
            </p14:nvContentPartPr>
            <p14:xfrm>
              <a:off x="6403975" y="1254125"/>
              <a:ext cx="53975" cy="215900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55"/>
            </p:blipFill>
            <p:spPr>
              <a:xfrm>
                <a:off x="6403975" y="1254125"/>
                <a:ext cx="53975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" p14:bwMode="auto">
            <p14:nvContentPartPr>
              <p14:cNvPr id="35" name="墨迹 34"/>
              <p14:cNvContentPartPr/>
              <p14:nvPr/>
            </p14:nvContentPartPr>
            <p14:xfrm>
              <a:off x="6499225" y="1212850"/>
              <a:ext cx="127000" cy="206375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57"/>
            </p:blipFill>
            <p:spPr>
              <a:xfrm>
                <a:off x="6499225" y="1212850"/>
                <a:ext cx="127000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" p14:bwMode="auto">
            <p14:nvContentPartPr>
              <p14:cNvPr id="36" name="墨迹 35"/>
              <p14:cNvContentPartPr/>
              <p14:nvPr/>
            </p14:nvContentPartPr>
            <p14:xfrm>
              <a:off x="6397625" y="1295400"/>
              <a:ext cx="98425" cy="12700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59"/>
            </p:blipFill>
            <p:spPr>
              <a:xfrm>
                <a:off x="6397625" y="1295400"/>
                <a:ext cx="98425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" p14:bwMode="auto">
            <p14:nvContentPartPr>
              <p14:cNvPr id="37" name="墨迹 36"/>
              <p14:cNvContentPartPr/>
              <p14:nvPr/>
            </p14:nvContentPartPr>
            <p14:xfrm>
              <a:off x="6388100" y="1165225"/>
              <a:ext cx="88900" cy="368300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61"/>
            </p:blipFill>
            <p:spPr>
              <a:xfrm>
                <a:off x="6388100" y="1165225"/>
                <a:ext cx="88900" cy="368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" p14:bwMode="auto">
            <p14:nvContentPartPr>
              <p14:cNvPr id="38" name="墨迹 37"/>
              <p14:cNvContentPartPr/>
              <p14:nvPr/>
            </p14:nvContentPartPr>
            <p14:xfrm>
              <a:off x="6661150" y="1165225"/>
              <a:ext cx="34925" cy="98425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63"/>
            </p:blipFill>
            <p:spPr>
              <a:xfrm>
                <a:off x="6661150" y="1165225"/>
                <a:ext cx="34925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" p14:bwMode="auto">
            <p14:nvContentPartPr>
              <p14:cNvPr id="39" name="墨迹 38"/>
              <p14:cNvContentPartPr/>
              <p14:nvPr/>
            </p14:nvContentPartPr>
            <p14:xfrm>
              <a:off x="7270750" y="1838325"/>
              <a:ext cx="101600" cy="19050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65"/>
            </p:blipFill>
            <p:spPr>
              <a:xfrm>
                <a:off x="7270750" y="1838325"/>
                <a:ext cx="10160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" p14:bwMode="auto">
            <p14:nvContentPartPr>
              <p14:cNvPr id="40" name="墨迹 39"/>
              <p14:cNvContentPartPr/>
              <p14:nvPr/>
            </p14:nvContentPartPr>
            <p14:xfrm>
              <a:off x="7308850" y="1879600"/>
              <a:ext cx="6350" cy="187325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67"/>
            </p:blipFill>
            <p:spPr>
              <a:xfrm>
                <a:off x="7308850" y="1879600"/>
                <a:ext cx="6350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8" p14:bwMode="auto">
            <p14:nvContentPartPr>
              <p14:cNvPr id="41" name="墨迹 40"/>
              <p14:cNvContentPartPr/>
              <p14:nvPr/>
            </p14:nvContentPartPr>
            <p14:xfrm>
              <a:off x="7407275" y="1958975"/>
              <a:ext cx="6350" cy="360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32"/>
            </p:blipFill>
            <p:spPr>
              <a:xfrm>
                <a:off x="7407275" y="19589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" p14:bwMode="auto">
            <p14:nvContentPartPr>
              <p14:cNvPr id="42" name="墨迹 41"/>
              <p14:cNvContentPartPr/>
              <p14:nvPr/>
            </p14:nvContentPartPr>
            <p14:xfrm>
              <a:off x="7464425" y="1939925"/>
              <a:ext cx="107950" cy="82550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70"/>
            </p:blipFill>
            <p:spPr>
              <a:xfrm>
                <a:off x="7464425" y="1939925"/>
                <a:ext cx="10795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" p14:bwMode="auto">
            <p14:nvContentPartPr>
              <p14:cNvPr id="43" name="墨迹 42"/>
              <p14:cNvContentPartPr/>
              <p14:nvPr/>
            </p14:nvContentPartPr>
            <p14:xfrm>
              <a:off x="7610475" y="1885950"/>
              <a:ext cx="69850" cy="38100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72"/>
            </p:blipFill>
            <p:spPr>
              <a:xfrm>
                <a:off x="7610475" y="1885950"/>
                <a:ext cx="6985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" p14:bwMode="auto">
            <p14:nvContentPartPr>
              <p14:cNvPr id="44" name="墨迹 43"/>
              <p14:cNvContentPartPr/>
              <p14:nvPr/>
            </p14:nvContentPartPr>
            <p14:xfrm>
              <a:off x="7604125" y="1958975"/>
              <a:ext cx="66675" cy="22225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74"/>
            </p:blipFill>
            <p:spPr>
              <a:xfrm>
                <a:off x="7604125" y="1958975"/>
                <a:ext cx="66675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" p14:bwMode="auto">
            <p14:nvContentPartPr>
              <p14:cNvPr id="45" name="墨迹 44"/>
              <p14:cNvContentPartPr/>
              <p14:nvPr/>
            </p14:nvContentPartPr>
            <p14:xfrm>
              <a:off x="7766050" y="1898650"/>
              <a:ext cx="73025" cy="76200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76"/>
            </p:blipFill>
            <p:spPr>
              <a:xfrm>
                <a:off x="7766050" y="1898650"/>
                <a:ext cx="73025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" p14:bwMode="auto">
            <p14:nvContentPartPr>
              <p14:cNvPr id="46" name="墨迹 45"/>
              <p14:cNvContentPartPr/>
              <p14:nvPr/>
            </p14:nvContentPartPr>
            <p14:xfrm>
              <a:off x="7785100" y="1771650"/>
              <a:ext cx="66675" cy="225425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78"/>
            </p:blipFill>
            <p:spPr>
              <a:xfrm>
                <a:off x="7785100" y="1771650"/>
                <a:ext cx="66675" cy="225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" p14:bwMode="auto">
            <p14:nvContentPartPr>
              <p14:cNvPr id="47" name="墨迹 46"/>
              <p14:cNvContentPartPr/>
              <p14:nvPr/>
            </p14:nvContentPartPr>
            <p14:xfrm>
              <a:off x="7759700" y="1781175"/>
              <a:ext cx="155575" cy="238125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80"/>
            </p:blipFill>
            <p:spPr>
              <a:xfrm>
                <a:off x="7759700" y="1781175"/>
                <a:ext cx="155575" cy="238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" p14:bwMode="auto">
            <p14:nvContentPartPr>
              <p14:cNvPr id="52" name="墨迹 51"/>
              <p14:cNvContentPartPr/>
              <p14:nvPr/>
            </p14:nvContentPartPr>
            <p14:xfrm>
              <a:off x="6305550" y="4058920"/>
              <a:ext cx="127000" cy="307975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82"/>
            </p:blipFill>
            <p:spPr>
              <a:xfrm>
                <a:off x="6305550" y="4058920"/>
                <a:ext cx="127000" cy="307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" p14:bwMode="auto">
            <p14:nvContentPartPr>
              <p14:cNvPr id="53" name="墨迹 52"/>
              <p14:cNvContentPartPr/>
              <p14:nvPr/>
            </p14:nvContentPartPr>
            <p14:xfrm>
              <a:off x="6213475" y="4008120"/>
              <a:ext cx="327025" cy="415925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84"/>
            </p:blipFill>
            <p:spPr>
              <a:xfrm>
                <a:off x="6213475" y="4008120"/>
                <a:ext cx="327025" cy="415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5" p14:bwMode="auto">
            <p14:nvContentPartPr>
              <p14:cNvPr id="54" name="墨迹 53"/>
              <p14:cNvContentPartPr/>
              <p14:nvPr/>
            </p14:nvContentPartPr>
            <p14:xfrm>
              <a:off x="2162175" y="3619500"/>
              <a:ext cx="231775" cy="396875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86"/>
            </p:blipFill>
            <p:spPr>
              <a:xfrm>
                <a:off x="2162175" y="3619500"/>
                <a:ext cx="231775" cy="396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7" p14:bwMode="auto">
            <p14:nvContentPartPr>
              <p14:cNvPr id="55" name="墨迹 54"/>
              <p14:cNvContentPartPr/>
              <p14:nvPr/>
            </p14:nvContentPartPr>
            <p14:xfrm>
              <a:off x="2228850" y="3622675"/>
              <a:ext cx="120650" cy="38100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88"/>
            </p:blipFill>
            <p:spPr>
              <a:xfrm>
                <a:off x="2228850" y="3622675"/>
                <a:ext cx="12065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9" p14:bwMode="auto">
            <p14:nvContentPartPr>
              <p14:cNvPr id="56" name="墨迹 55"/>
              <p14:cNvContentPartPr/>
              <p14:nvPr/>
            </p14:nvContentPartPr>
            <p14:xfrm>
              <a:off x="2235200" y="3667125"/>
              <a:ext cx="139700" cy="101600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90"/>
            </p:blipFill>
            <p:spPr>
              <a:xfrm>
                <a:off x="2235200" y="3667125"/>
                <a:ext cx="13970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1" p14:bwMode="auto">
            <p14:nvContentPartPr>
              <p14:cNvPr id="57" name="墨迹 56"/>
              <p14:cNvContentPartPr/>
              <p14:nvPr/>
            </p14:nvContentPartPr>
            <p14:xfrm>
              <a:off x="2435225" y="3365500"/>
              <a:ext cx="25400" cy="257175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92"/>
            </p:blipFill>
            <p:spPr>
              <a:xfrm>
                <a:off x="2435225" y="3365500"/>
                <a:ext cx="25400" cy="257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3" p14:bwMode="auto">
            <p14:nvContentPartPr>
              <p14:cNvPr id="58" name="墨迹 57"/>
              <p14:cNvContentPartPr/>
              <p14:nvPr/>
            </p14:nvContentPartPr>
            <p14:xfrm>
              <a:off x="1609725" y="4089400"/>
              <a:ext cx="482600" cy="412750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94"/>
            </p:blipFill>
            <p:spPr>
              <a:xfrm>
                <a:off x="1609725" y="4089400"/>
                <a:ext cx="482600" cy="412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5" p14:bwMode="auto">
            <p14:nvContentPartPr>
              <p14:cNvPr id="59" name="墨迹 58"/>
              <p14:cNvContentPartPr/>
              <p14:nvPr/>
            </p14:nvContentPartPr>
            <p14:xfrm>
              <a:off x="1438275" y="3822700"/>
              <a:ext cx="146050" cy="263525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96"/>
            </p:blipFill>
            <p:spPr>
              <a:xfrm>
                <a:off x="1438275" y="3822700"/>
                <a:ext cx="146050" cy="263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7" p14:bwMode="auto">
            <p14:nvContentPartPr>
              <p14:cNvPr id="60" name="墨迹 59"/>
              <p14:cNvContentPartPr/>
              <p14:nvPr/>
            </p14:nvContentPartPr>
            <p14:xfrm>
              <a:off x="1447800" y="3816350"/>
              <a:ext cx="117475" cy="6350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98"/>
            </p:blipFill>
            <p:spPr>
              <a:xfrm>
                <a:off x="1447800" y="3816350"/>
                <a:ext cx="117475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9" p14:bwMode="auto">
            <p14:nvContentPartPr>
              <p14:cNvPr id="61" name="墨迹 60"/>
              <p14:cNvContentPartPr/>
              <p14:nvPr/>
            </p14:nvContentPartPr>
            <p14:xfrm>
              <a:off x="1457325" y="3921125"/>
              <a:ext cx="85725" cy="12700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100"/>
            </p:blipFill>
            <p:spPr>
              <a:xfrm>
                <a:off x="1457325" y="3921125"/>
                <a:ext cx="85725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1" p14:bwMode="auto">
            <p14:nvContentPartPr>
              <p14:cNvPr id="62" name="墨迹 61"/>
              <p14:cNvContentPartPr/>
              <p14:nvPr/>
            </p14:nvContentPartPr>
            <p14:xfrm>
              <a:off x="1638300" y="3994150"/>
              <a:ext cx="3175" cy="44450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102"/>
            </p:blipFill>
            <p:spPr>
              <a:xfrm>
                <a:off x="1638300" y="3994150"/>
                <a:ext cx="3175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3" p14:bwMode="auto">
            <p14:nvContentPartPr>
              <p14:cNvPr id="63" name="墨迹 62"/>
              <p14:cNvContentPartPr/>
              <p14:nvPr/>
            </p14:nvContentPartPr>
            <p14:xfrm>
              <a:off x="1701800" y="3771900"/>
              <a:ext cx="76200" cy="311150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104"/>
            </p:blipFill>
            <p:spPr>
              <a:xfrm>
                <a:off x="1701800" y="3771900"/>
                <a:ext cx="76200" cy="311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5" p14:bwMode="auto">
            <p14:nvContentPartPr>
              <p14:cNvPr id="64" name="墨迹 63"/>
              <p14:cNvContentPartPr/>
              <p14:nvPr/>
            </p14:nvContentPartPr>
            <p14:xfrm>
              <a:off x="1746250" y="3902075"/>
              <a:ext cx="66675" cy="174625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106"/>
            </p:blipFill>
            <p:spPr>
              <a:xfrm>
                <a:off x="1746250" y="3902075"/>
                <a:ext cx="66675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7" p14:bwMode="auto">
            <p14:nvContentPartPr>
              <p14:cNvPr id="65" name="墨迹 64"/>
              <p14:cNvContentPartPr/>
              <p14:nvPr/>
            </p14:nvContentPartPr>
            <p14:xfrm>
              <a:off x="1806575" y="3917950"/>
              <a:ext cx="92075" cy="31750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108"/>
            </p:blipFill>
            <p:spPr>
              <a:xfrm>
                <a:off x="1806575" y="3917950"/>
                <a:ext cx="92075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9" p14:bwMode="auto">
            <p14:nvContentPartPr>
              <p14:cNvPr id="66" name="墨迹 65"/>
              <p14:cNvContentPartPr/>
              <p14:nvPr/>
            </p14:nvContentPartPr>
            <p14:xfrm>
              <a:off x="1831975" y="3803650"/>
              <a:ext cx="44450" cy="387350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110"/>
            </p:blipFill>
            <p:spPr>
              <a:xfrm>
                <a:off x="1831975" y="3803650"/>
                <a:ext cx="44450" cy="387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1" p14:bwMode="auto">
            <p14:nvContentPartPr>
              <p14:cNvPr id="67" name="墨迹 66"/>
              <p14:cNvContentPartPr/>
              <p14:nvPr/>
            </p14:nvContentPartPr>
            <p14:xfrm>
              <a:off x="1927225" y="3848100"/>
              <a:ext cx="53975" cy="250825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112"/>
            </p:blipFill>
            <p:spPr>
              <a:xfrm>
                <a:off x="1927225" y="3848100"/>
                <a:ext cx="53975" cy="250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3" p14:bwMode="auto">
            <p14:nvContentPartPr>
              <p14:cNvPr id="68" name="墨迹 67"/>
              <p14:cNvContentPartPr/>
              <p14:nvPr/>
            </p14:nvContentPartPr>
            <p14:xfrm>
              <a:off x="1914525" y="3965575"/>
              <a:ext cx="92075" cy="22225"/>
            </p14:xfrm>
          </p:contentPart>
        </mc:Choice>
        <mc:Fallback xmlns="">
          <p:pic>
            <p:nvPicPr>
              <p:cNvPr id="68" name="墨迹 67"/>
            </p:nvPicPr>
            <p:blipFill>
              <a:blip r:embed="rId114"/>
            </p:blipFill>
            <p:spPr>
              <a:xfrm>
                <a:off x="1914525" y="3965575"/>
                <a:ext cx="92075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5" p14:bwMode="auto">
            <p14:nvContentPartPr>
              <p14:cNvPr id="69" name="墨迹 68"/>
              <p14:cNvContentPartPr/>
              <p14:nvPr/>
            </p14:nvContentPartPr>
            <p14:xfrm>
              <a:off x="1225550" y="4549775"/>
              <a:ext cx="250825" cy="438150"/>
            </p14:xfrm>
          </p:contentPart>
        </mc:Choice>
        <mc:Fallback xmlns="">
          <p:pic>
            <p:nvPicPr>
              <p:cNvPr id="69" name="墨迹 68"/>
            </p:nvPicPr>
            <p:blipFill>
              <a:blip r:embed="rId116"/>
            </p:blipFill>
            <p:spPr>
              <a:xfrm>
                <a:off x="1225550" y="4549775"/>
                <a:ext cx="250825" cy="438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7" p14:bwMode="auto">
            <p14:nvContentPartPr>
              <p14:cNvPr id="70" name="墨迹 69"/>
              <p14:cNvContentPartPr/>
              <p14:nvPr/>
            </p14:nvContentPartPr>
            <p14:xfrm>
              <a:off x="2124075" y="4060825"/>
              <a:ext cx="69850" cy="292100"/>
            </p14:xfrm>
          </p:contentPart>
        </mc:Choice>
        <mc:Fallback xmlns="">
          <p:pic>
            <p:nvPicPr>
              <p:cNvPr id="70" name="墨迹 69"/>
            </p:nvPicPr>
            <p:blipFill>
              <a:blip r:embed="rId118"/>
            </p:blipFill>
            <p:spPr>
              <a:xfrm>
                <a:off x="2124075" y="4060825"/>
                <a:ext cx="69850" cy="292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9" p14:bwMode="auto">
            <p14:nvContentPartPr>
              <p14:cNvPr id="71" name="墨迹 70"/>
              <p14:cNvContentPartPr/>
              <p14:nvPr/>
            </p14:nvContentPartPr>
            <p14:xfrm>
              <a:off x="1930400" y="4400550"/>
              <a:ext cx="161925" cy="38100"/>
            </p14:xfrm>
          </p:contentPart>
        </mc:Choice>
        <mc:Fallback xmlns="">
          <p:pic>
            <p:nvPicPr>
              <p:cNvPr id="71" name="墨迹 70"/>
            </p:nvPicPr>
            <p:blipFill>
              <a:blip r:embed="rId120"/>
            </p:blipFill>
            <p:spPr>
              <a:xfrm>
                <a:off x="1930400" y="4400550"/>
                <a:ext cx="161925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1" p14:bwMode="auto">
            <p14:nvContentPartPr>
              <p14:cNvPr id="72" name="墨迹 71"/>
              <p14:cNvContentPartPr/>
              <p14:nvPr/>
            </p14:nvContentPartPr>
            <p14:xfrm>
              <a:off x="1990725" y="4359275"/>
              <a:ext cx="25400" cy="225425"/>
            </p14:xfrm>
          </p:contentPart>
        </mc:Choice>
        <mc:Fallback xmlns="">
          <p:pic>
            <p:nvPicPr>
              <p:cNvPr id="72" name="墨迹 71"/>
            </p:nvPicPr>
            <p:blipFill>
              <a:blip r:embed="rId122"/>
            </p:blipFill>
            <p:spPr>
              <a:xfrm>
                <a:off x="1990725" y="4359275"/>
                <a:ext cx="25400" cy="225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3" p14:bwMode="auto">
            <p14:nvContentPartPr>
              <p14:cNvPr id="73" name="墨迹 72"/>
              <p14:cNvContentPartPr/>
              <p14:nvPr/>
            </p14:nvContentPartPr>
            <p14:xfrm>
              <a:off x="2301875" y="4003675"/>
              <a:ext cx="107950" cy="390525"/>
            </p14:xfrm>
          </p:contentPart>
        </mc:Choice>
        <mc:Fallback xmlns="">
          <p:pic>
            <p:nvPicPr>
              <p:cNvPr id="73" name="墨迹 72"/>
            </p:nvPicPr>
            <p:blipFill>
              <a:blip r:embed="rId124"/>
            </p:blipFill>
            <p:spPr>
              <a:xfrm>
                <a:off x="2301875" y="4003675"/>
                <a:ext cx="107950" cy="390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5" p14:bwMode="auto">
            <p14:nvContentPartPr>
              <p14:cNvPr id="74" name="墨迹 73"/>
              <p14:cNvContentPartPr/>
              <p14:nvPr/>
            </p14:nvContentPartPr>
            <p14:xfrm>
              <a:off x="2298700" y="4394200"/>
              <a:ext cx="168275" cy="15875"/>
            </p14:xfrm>
          </p:contentPart>
        </mc:Choice>
        <mc:Fallback xmlns="">
          <p:pic>
            <p:nvPicPr>
              <p:cNvPr id="74" name="墨迹 73"/>
            </p:nvPicPr>
            <p:blipFill>
              <a:blip r:embed="rId126"/>
            </p:blipFill>
            <p:spPr>
              <a:xfrm>
                <a:off x="2298700" y="4394200"/>
                <a:ext cx="168275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7" p14:bwMode="auto">
            <p14:nvContentPartPr>
              <p14:cNvPr id="75" name="墨迹 74"/>
              <p14:cNvContentPartPr/>
              <p14:nvPr/>
            </p14:nvContentPartPr>
            <p14:xfrm>
              <a:off x="2378075" y="4403725"/>
              <a:ext cx="31750" cy="304800"/>
            </p14:xfrm>
          </p:contentPart>
        </mc:Choice>
        <mc:Fallback xmlns="">
          <p:pic>
            <p:nvPicPr>
              <p:cNvPr id="75" name="墨迹 74"/>
            </p:nvPicPr>
            <p:blipFill>
              <a:blip r:embed="rId128"/>
            </p:blipFill>
            <p:spPr>
              <a:xfrm>
                <a:off x="2378075" y="4403725"/>
                <a:ext cx="31750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9" p14:bwMode="auto">
            <p14:nvContentPartPr>
              <p14:cNvPr id="76" name="墨迹 75"/>
              <p14:cNvContentPartPr/>
              <p14:nvPr/>
            </p14:nvContentPartPr>
            <p14:xfrm>
              <a:off x="2365375" y="4772025"/>
              <a:ext cx="47625" cy="527050"/>
            </p14:xfrm>
          </p:contentPart>
        </mc:Choice>
        <mc:Fallback xmlns="">
          <p:pic>
            <p:nvPicPr>
              <p:cNvPr id="76" name="墨迹 75"/>
            </p:nvPicPr>
            <p:blipFill>
              <a:blip r:embed="rId130"/>
            </p:blipFill>
            <p:spPr>
              <a:xfrm>
                <a:off x="2365375" y="4772025"/>
                <a:ext cx="47625" cy="527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1" p14:bwMode="auto">
            <p14:nvContentPartPr>
              <p14:cNvPr id="77" name="墨迹 76"/>
              <p14:cNvContentPartPr/>
              <p14:nvPr/>
            </p14:nvContentPartPr>
            <p14:xfrm>
              <a:off x="2279650" y="5429250"/>
              <a:ext cx="85725" cy="282575"/>
            </p14:xfrm>
          </p:contentPart>
        </mc:Choice>
        <mc:Fallback xmlns="">
          <p:pic>
            <p:nvPicPr>
              <p:cNvPr id="77" name="墨迹 76"/>
            </p:nvPicPr>
            <p:blipFill>
              <a:blip r:embed="rId132"/>
            </p:blipFill>
            <p:spPr>
              <a:xfrm>
                <a:off x="2279650" y="5429250"/>
                <a:ext cx="85725" cy="282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3" p14:bwMode="auto">
            <p14:nvContentPartPr>
              <p14:cNvPr id="78" name="墨迹 77"/>
              <p14:cNvContentPartPr/>
              <p14:nvPr/>
            </p14:nvContentPartPr>
            <p14:xfrm>
              <a:off x="2171700" y="5308600"/>
              <a:ext cx="288925" cy="457200"/>
            </p14:xfrm>
          </p:contentPart>
        </mc:Choice>
        <mc:Fallback xmlns="">
          <p:pic>
            <p:nvPicPr>
              <p:cNvPr id="78" name="墨迹 77"/>
            </p:nvPicPr>
            <p:blipFill>
              <a:blip r:embed="rId134"/>
            </p:blipFill>
            <p:spPr>
              <a:xfrm>
                <a:off x="2171700" y="5308600"/>
                <a:ext cx="288925" cy="457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5" p14:bwMode="auto">
            <p14:nvContentPartPr>
              <p14:cNvPr id="79" name="墨迹 78"/>
              <p14:cNvContentPartPr/>
              <p14:nvPr/>
            </p14:nvContentPartPr>
            <p14:xfrm>
              <a:off x="2466975" y="4019550"/>
              <a:ext cx="317500" cy="263525"/>
            </p14:xfrm>
          </p:contentPart>
        </mc:Choice>
        <mc:Fallback xmlns="">
          <p:pic>
            <p:nvPicPr>
              <p:cNvPr id="79" name="墨迹 78"/>
            </p:nvPicPr>
            <p:blipFill>
              <a:blip r:embed="rId136"/>
            </p:blipFill>
            <p:spPr>
              <a:xfrm>
                <a:off x="2466975" y="4019550"/>
                <a:ext cx="317500" cy="263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7" p14:bwMode="auto">
            <p14:nvContentPartPr>
              <p14:cNvPr id="80" name="墨迹 79"/>
              <p14:cNvContentPartPr/>
              <p14:nvPr/>
            </p14:nvContentPartPr>
            <p14:xfrm>
              <a:off x="2863850" y="4222750"/>
              <a:ext cx="180975" cy="279400"/>
            </p14:xfrm>
          </p:contentPart>
        </mc:Choice>
        <mc:Fallback xmlns="">
          <p:pic>
            <p:nvPicPr>
              <p:cNvPr id="80" name="墨迹 79"/>
            </p:nvPicPr>
            <p:blipFill>
              <a:blip r:embed="rId138"/>
            </p:blipFill>
            <p:spPr>
              <a:xfrm>
                <a:off x="2863850" y="4222750"/>
                <a:ext cx="180975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9" p14:bwMode="auto">
            <p14:nvContentPartPr>
              <p14:cNvPr id="81" name="墨迹 80"/>
              <p14:cNvContentPartPr/>
              <p14:nvPr/>
            </p14:nvContentPartPr>
            <p14:xfrm>
              <a:off x="2873375" y="4191000"/>
              <a:ext cx="107950" cy="25400"/>
            </p14:xfrm>
          </p:contentPart>
        </mc:Choice>
        <mc:Fallback xmlns="">
          <p:pic>
            <p:nvPicPr>
              <p:cNvPr id="81" name="墨迹 80"/>
            </p:nvPicPr>
            <p:blipFill>
              <a:blip r:embed="rId140"/>
            </p:blipFill>
            <p:spPr>
              <a:xfrm>
                <a:off x="2873375" y="4191000"/>
                <a:ext cx="10795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1" p14:bwMode="auto">
            <p14:nvContentPartPr>
              <p14:cNvPr id="82" name="墨迹 81"/>
              <p14:cNvContentPartPr/>
              <p14:nvPr/>
            </p14:nvContentPartPr>
            <p14:xfrm>
              <a:off x="2886075" y="4254500"/>
              <a:ext cx="139700" cy="85725"/>
            </p14:xfrm>
          </p:contentPart>
        </mc:Choice>
        <mc:Fallback xmlns="">
          <p:pic>
            <p:nvPicPr>
              <p:cNvPr id="82" name="墨迹 81"/>
            </p:nvPicPr>
            <p:blipFill>
              <a:blip r:embed="rId142"/>
            </p:blipFill>
            <p:spPr>
              <a:xfrm>
                <a:off x="2886075" y="4254500"/>
                <a:ext cx="139700" cy="85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3" p14:bwMode="auto">
            <p14:nvContentPartPr>
              <p14:cNvPr id="83" name="墨迹 82"/>
              <p14:cNvContentPartPr/>
              <p14:nvPr/>
            </p14:nvContentPartPr>
            <p14:xfrm>
              <a:off x="3028950" y="4111625"/>
              <a:ext cx="6350" cy="123825"/>
            </p14:xfrm>
          </p:contentPart>
        </mc:Choice>
        <mc:Fallback xmlns="">
          <p:pic>
            <p:nvPicPr>
              <p:cNvPr id="83" name="墨迹 82"/>
            </p:nvPicPr>
            <p:blipFill>
              <a:blip r:embed="rId144"/>
            </p:blipFill>
            <p:spPr>
              <a:xfrm>
                <a:off x="3028950" y="4111625"/>
                <a:ext cx="6350" cy="123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5" p14:bwMode="auto">
            <p14:nvContentPartPr>
              <p14:cNvPr id="84" name="墨迹 83"/>
              <p14:cNvContentPartPr/>
              <p14:nvPr/>
            </p14:nvContentPartPr>
            <p14:xfrm>
              <a:off x="3022600" y="4013200"/>
              <a:ext cx="41275" cy="247650"/>
            </p14:xfrm>
          </p:contentPart>
        </mc:Choice>
        <mc:Fallback xmlns="">
          <p:pic>
            <p:nvPicPr>
              <p:cNvPr id="84" name="墨迹 83"/>
            </p:nvPicPr>
            <p:blipFill>
              <a:blip r:embed="rId146"/>
            </p:blipFill>
            <p:spPr>
              <a:xfrm>
                <a:off x="3022600" y="4013200"/>
                <a:ext cx="41275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7" p14:bwMode="auto">
            <p14:nvContentPartPr>
              <p14:cNvPr id="85" name="墨迹 84"/>
              <p14:cNvContentPartPr/>
              <p14:nvPr/>
            </p14:nvContentPartPr>
            <p14:xfrm>
              <a:off x="2635250" y="3498850"/>
              <a:ext cx="66675" cy="2409825"/>
            </p14:xfrm>
          </p:contentPart>
        </mc:Choice>
        <mc:Fallback xmlns="">
          <p:pic>
            <p:nvPicPr>
              <p:cNvPr id="85" name="墨迹 84"/>
            </p:nvPicPr>
            <p:blipFill>
              <a:blip r:embed="rId148"/>
            </p:blipFill>
            <p:spPr>
              <a:xfrm>
                <a:off x="2635250" y="3498850"/>
                <a:ext cx="66675" cy="2409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9" p14:bwMode="auto">
            <p14:nvContentPartPr>
              <p14:cNvPr id="86" name="墨迹 85"/>
              <p14:cNvContentPartPr/>
              <p14:nvPr/>
            </p14:nvContentPartPr>
            <p14:xfrm>
              <a:off x="1025525" y="3514725"/>
              <a:ext cx="1752600" cy="2451100"/>
            </p14:xfrm>
          </p:contentPart>
        </mc:Choice>
        <mc:Fallback xmlns="">
          <p:pic>
            <p:nvPicPr>
              <p:cNvPr id="86" name="墨迹 85"/>
            </p:nvPicPr>
            <p:blipFill>
              <a:blip r:embed="rId150"/>
            </p:blipFill>
            <p:spPr>
              <a:xfrm>
                <a:off x="1025525" y="3514725"/>
                <a:ext cx="1752600" cy="2451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1" p14:bwMode="auto">
            <p14:nvContentPartPr>
              <p14:cNvPr id="87" name="墨迹 86"/>
              <p14:cNvContentPartPr/>
              <p14:nvPr/>
            </p14:nvContentPartPr>
            <p14:xfrm>
              <a:off x="1212850" y="3136900"/>
              <a:ext cx="1584325" cy="581025"/>
            </p14:xfrm>
          </p:contentPart>
        </mc:Choice>
        <mc:Fallback xmlns="">
          <p:pic>
            <p:nvPicPr>
              <p:cNvPr id="87" name="墨迹 86"/>
            </p:nvPicPr>
            <p:blipFill>
              <a:blip r:embed="rId152"/>
            </p:blipFill>
            <p:spPr>
              <a:xfrm>
                <a:off x="1212850" y="3136900"/>
                <a:ext cx="1584325" cy="581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3" p14:bwMode="auto">
            <p14:nvContentPartPr>
              <p14:cNvPr id="88" name="墨迹 87"/>
              <p14:cNvContentPartPr/>
              <p14:nvPr/>
            </p14:nvContentPartPr>
            <p14:xfrm>
              <a:off x="1212850" y="2968625"/>
              <a:ext cx="184150" cy="203200"/>
            </p14:xfrm>
          </p:contentPart>
        </mc:Choice>
        <mc:Fallback xmlns="">
          <p:pic>
            <p:nvPicPr>
              <p:cNvPr id="88" name="墨迹 87"/>
            </p:nvPicPr>
            <p:blipFill>
              <a:blip r:embed="rId154"/>
            </p:blipFill>
            <p:spPr>
              <a:xfrm>
                <a:off x="1212850" y="2968625"/>
                <a:ext cx="18415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5" p14:bwMode="auto">
            <p14:nvContentPartPr>
              <p14:cNvPr id="89" name="墨迹 88"/>
              <p14:cNvContentPartPr/>
              <p14:nvPr/>
            </p14:nvContentPartPr>
            <p14:xfrm>
              <a:off x="1247775" y="2927350"/>
              <a:ext cx="152400" cy="47625"/>
            </p14:xfrm>
          </p:contentPart>
        </mc:Choice>
        <mc:Fallback xmlns="">
          <p:pic>
            <p:nvPicPr>
              <p:cNvPr id="89" name="墨迹 88"/>
            </p:nvPicPr>
            <p:blipFill>
              <a:blip r:embed="rId156"/>
            </p:blipFill>
            <p:spPr>
              <a:xfrm>
                <a:off x="1247775" y="2927350"/>
                <a:ext cx="152400" cy="47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7" p14:bwMode="auto">
            <p14:nvContentPartPr>
              <p14:cNvPr id="90" name="墨迹 89"/>
              <p14:cNvContentPartPr/>
              <p14:nvPr/>
            </p14:nvContentPartPr>
            <p14:xfrm>
              <a:off x="1266825" y="3016250"/>
              <a:ext cx="168275" cy="12700"/>
            </p14:xfrm>
          </p:contentPart>
        </mc:Choice>
        <mc:Fallback xmlns="">
          <p:pic>
            <p:nvPicPr>
              <p:cNvPr id="90" name="墨迹 89"/>
            </p:nvPicPr>
            <p:blipFill>
              <a:blip r:embed="rId158"/>
            </p:blipFill>
            <p:spPr>
              <a:xfrm>
                <a:off x="1266825" y="3016250"/>
                <a:ext cx="168275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9" p14:bwMode="auto">
            <p14:nvContentPartPr>
              <p14:cNvPr id="91" name="墨迹 90"/>
              <p14:cNvContentPartPr/>
              <p14:nvPr/>
            </p14:nvContentPartPr>
            <p14:xfrm>
              <a:off x="1562100" y="3209925"/>
              <a:ext cx="584200" cy="434975"/>
            </p14:xfrm>
          </p:contentPart>
        </mc:Choice>
        <mc:Fallback xmlns="">
          <p:pic>
            <p:nvPicPr>
              <p:cNvPr id="91" name="墨迹 90"/>
            </p:nvPicPr>
            <p:blipFill>
              <a:blip r:embed="rId160"/>
            </p:blipFill>
            <p:spPr>
              <a:xfrm>
                <a:off x="1562100" y="3209925"/>
                <a:ext cx="584200" cy="434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1" p14:bwMode="auto">
            <p14:nvContentPartPr>
              <p14:cNvPr id="92" name="墨迹 91"/>
              <p14:cNvContentPartPr/>
              <p14:nvPr/>
            </p14:nvContentPartPr>
            <p14:xfrm>
              <a:off x="549275" y="3295650"/>
              <a:ext cx="666750" cy="625475"/>
            </p14:xfrm>
          </p:contentPart>
        </mc:Choice>
        <mc:Fallback xmlns="">
          <p:pic>
            <p:nvPicPr>
              <p:cNvPr id="92" name="墨迹 91"/>
            </p:nvPicPr>
            <p:blipFill>
              <a:blip r:embed="rId162"/>
            </p:blipFill>
            <p:spPr>
              <a:xfrm>
                <a:off x="549275" y="3295650"/>
                <a:ext cx="666750" cy="625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3" p14:bwMode="auto">
            <p14:nvContentPartPr>
              <p14:cNvPr id="93" name="墨迹 92"/>
              <p14:cNvContentPartPr/>
              <p14:nvPr/>
            </p14:nvContentPartPr>
            <p14:xfrm>
              <a:off x="244475" y="3946525"/>
              <a:ext cx="692150" cy="1514475"/>
            </p14:xfrm>
          </p:contentPart>
        </mc:Choice>
        <mc:Fallback xmlns="">
          <p:pic>
            <p:nvPicPr>
              <p:cNvPr id="93" name="墨迹 92"/>
            </p:nvPicPr>
            <p:blipFill>
              <a:blip r:embed="rId164"/>
            </p:blipFill>
            <p:spPr>
              <a:xfrm>
                <a:off x="244475" y="3946525"/>
                <a:ext cx="692150" cy="1514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5" p14:bwMode="auto">
            <p14:nvContentPartPr>
              <p14:cNvPr id="94" name="墨迹 93"/>
              <p14:cNvContentPartPr/>
              <p14:nvPr/>
            </p14:nvContentPartPr>
            <p14:xfrm>
              <a:off x="384175" y="4337050"/>
              <a:ext cx="180975" cy="273050"/>
            </p14:xfrm>
          </p:contentPart>
        </mc:Choice>
        <mc:Fallback xmlns="">
          <p:pic>
            <p:nvPicPr>
              <p:cNvPr id="94" name="墨迹 93"/>
            </p:nvPicPr>
            <p:blipFill>
              <a:blip r:embed="rId166"/>
            </p:blipFill>
            <p:spPr>
              <a:xfrm>
                <a:off x="384175" y="4337050"/>
                <a:ext cx="180975" cy="273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7" p14:bwMode="auto">
            <p14:nvContentPartPr>
              <p14:cNvPr id="95" name="墨迹 94"/>
              <p14:cNvContentPartPr/>
              <p14:nvPr/>
            </p14:nvContentPartPr>
            <p14:xfrm>
              <a:off x="371475" y="4864100"/>
              <a:ext cx="6350" cy="360"/>
            </p14:xfrm>
          </p:contentPart>
        </mc:Choice>
        <mc:Fallback xmlns="">
          <p:pic>
            <p:nvPicPr>
              <p:cNvPr id="95" name="墨迹 94"/>
            </p:nvPicPr>
            <p:blipFill>
              <a:blip r:embed="rId32"/>
            </p:blipFill>
            <p:spPr>
              <a:xfrm>
                <a:off x="371475" y="486410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8" p14:bwMode="auto">
            <p14:nvContentPartPr>
              <p14:cNvPr id="96" name="墨迹 95"/>
              <p14:cNvContentPartPr/>
              <p14:nvPr/>
            </p14:nvContentPartPr>
            <p14:xfrm>
              <a:off x="374650" y="4822825"/>
              <a:ext cx="63500" cy="41275"/>
            </p14:xfrm>
          </p:contentPart>
        </mc:Choice>
        <mc:Fallback xmlns="">
          <p:pic>
            <p:nvPicPr>
              <p:cNvPr id="96" name="墨迹 95"/>
            </p:nvPicPr>
            <p:blipFill>
              <a:blip r:embed="rId169"/>
            </p:blipFill>
            <p:spPr>
              <a:xfrm>
                <a:off x="374650" y="4822825"/>
                <a:ext cx="63500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0" p14:bwMode="auto">
            <p14:nvContentPartPr>
              <p14:cNvPr id="97" name="墨迹 96"/>
              <p14:cNvContentPartPr/>
              <p14:nvPr/>
            </p14:nvContentPartPr>
            <p14:xfrm>
              <a:off x="374650" y="4765675"/>
              <a:ext cx="158750" cy="311150"/>
            </p14:xfrm>
          </p:contentPart>
        </mc:Choice>
        <mc:Fallback xmlns="">
          <p:pic>
            <p:nvPicPr>
              <p:cNvPr id="97" name="墨迹 96"/>
            </p:nvPicPr>
            <p:blipFill>
              <a:blip r:embed="rId171"/>
            </p:blipFill>
            <p:spPr>
              <a:xfrm>
                <a:off x="374650" y="4765675"/>
                <a:ext cx="158750" cy="311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2" p14:bwMode="auto">
            <p14:nvContentPartPr>
              <p14:cNvPr id="98" name="墨迹 97"/>
              <p14:cNvContentPartPr/>
              <p14:nvPr/>
            </p14:nvContentPartPr>
            <p14:xfrm>
              <a:off x="495300" y="4743450"/>
              <a:ext cx="174625" cy="149225"/>
            </p14:xfrm>
          </p:contentPart>
        </mc:Choice>
        <mc:Fallback xmlns="">
          <p:pic>
            <p:nvPicPr>
              <p:cNvPr id="98" name="墨迹 97"/>
            </p:nvPicPr>
            <p:blipFill>
              <a:blip r:embed="rId173"/>
            </p:blipFill>
            <p:spPr>
              <a:xfrm>
                <a:off x="495300" y="4743450"/>
                <a:ext cx="174625" cy="149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4" p14:bwMode="auto">
            <p14:nvContentPartPr>
              <p14:cNvPr id="99" name="墨迹 98"/>
              <p14:cNvContentPartPr/>
              <p14:nvPr/>
            </p14:nvContentPartPr>
            <p14:xfrm>
              <a:off x="574675" y="4667250"/>
              <a:ext cx="82550" cy="358775"/>
            </p14:xfrm>
          </p:contentPart>
        </mc:Choice>
        <mc:Fallback xmlns="">
          <p:pic>
            <p:nvPicPr>
              <p:cNvPr id="99" name="墨迹 98"/>
            </p:nvPicPr>
            <p:blipFill>
              <a:blip r:embed="rId175"/>
            </p:blipFill>
            <p:spPr>
              <a:xfrm>
                <a:off x="574675" y="4667250"/>
                <a:ext cx="82550" cy="358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6" p14:bwMode="auto">
            <p14:nvContentPartPr>
              <p14:cNvPr id="100" name="墨迹 99"/>
              <p14:cNvContentPartPr/>
              <p14:nvPr/>
            </p14:nvContentPartPr>
            <p14:xfrm>
              <a:off x="3260725" y="5400675"/>
              <a:ext cx="184150" cy="19050"/>
            </p14:xfrm>
          </p:contentPart>
        </mc:Choice>
        <mc:Fallback xmlns="">
          <p:pic>
            <p:nvPicPr>
              <p:cNvPr id="100" name="墨迹 99"/>
            </p:nvPicPr>
            <p:blipFill>
              <a:blip r:embed="rId177"/>
            </p:blipFill>
            <p:spPr>
              <a:xfrm>
                <a:off x="3260725" y="5400675"/>
                <a:ext cx="1841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8" p14:bwMode="auto">
            <p14:nvContentPartPr>
              <p14:cNvPr id="101" name="墨迹 100"/>
              <p14:cNvContentPartPr/>
              <p14:nvPr/>
            </p14:nvContentPartPr>
            <p14:xfrm>
              <a:off x="3336925" y="5311775"/>
              <a:ext cx="15875" cy="212725"/>
            </p14:xfrm>
          </p:contentPart>
        </mc:Choice>
        <mc:Fallback xmlns="">
          <p:pic>
            <p:nvPicPr>
              <p:cNvPr id="101" name="墨迹 100"/>
            </p:nvPicPr>
            <p:blipFill>
              <a:blip r:embed="rId179"/>
            </p:blipFill>
            <p:spPr>
              <a:xfrm>
                <a:off x="3336925" y="5311775"/>
                <a:ext cx="15875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0" p14:bwMode="auto">
            <p14:nvContentPartPr>
              <p14:cNvPr id="102" name="墨迹 101"/>
              <p14:cNvContentPartPr/>
              <p14:nvPr/>
            </p14:nvContentPartPr>
            <p14:xfrm>
              <a:off x="3152775" y="5597525"/>
              <a:ext cx="130175" cy="298450"/>
            </p14:xfrm>
          </p:contentPart>
        </mc:Choice>
        <mc:Fallback xmlns="">
          <p:pic>
            <p:nvPicPr>
              <p:cNvPr id="102" name="墨迹 101"/>
            </p:nvPicPr>
            <p:blipFill>
              <a:blip r:embed="rId181"/>
            </p:blipFill>
            <p:spPr>
              <a:xfrm>
                <a:off x="3152775" y="5597525"/>
                <a:ext cx="130175" cy="298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2" p14:bwMode="auto">
            <p14:nvContentPartPr>
              <p14:cNvPr id="103" name="墨迹 102"/>
              <p14:cNvContentPartPr/>
              <p14:nvPr/>
            </p14:nvContentPartPr>
            <p14:xfrm>
              <a:off x="3006725" y="5959475"/>
              <a:ext cx="165100" cy="174625"/>
            </p14:xfrm>
          </p:contentPart>
        </mc:Choice>
        <mc:Fallback xmlns="">
          <p:pic>
            <p:nvPicPr>
              <p:cNvPr id="103" name="墨迹 102"/>
            </p:nvPicPr>
            <p:blipFill>
              <a:blip r:embed="rId183"/>
            </p:blipFill>
            <p:spPr>
              <a:xfrm>
                <a:off x="3006725" y="5959475"/>
                <a:ext cx="165100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4" p14:bwMode="auto">
            <p14:nvContentPartPr>
              <p14:cNvPr id="104" name="墨迹 103"/>
              <p14:cNvContentPartPr/>
              <p14:nvPr/>
            </p14:nvContentPartPr>
            <p14:xfrm>
              <a:off x="3416300" y="5619750"/>
              <a:ext cx="111125" cy="282575"/>
            </p14:xfrm>
          </p:contentPart>
        </mc:Choice>
        <mc:Fallback xmlns="">
          <p:pic>
            <p:nvPicPr>
              <p:cNvPr id="104" name="墨迹 103"/>
            </p:nvPicPr>
            <p:blipFill>
              <a:blip r:embed="rId185"/>
            </p:blipFill>
            <p:spPr>
              <a:xfrm>
                <a:off x="3416300" y="5619750"/>
                <a:ext cx="111125" cy="282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6" p14:bwMode="auto">
            <p14:nvContentPartPr>
              <p14:cNvPr id="105" name="墨迹 104"/>
              <p14:cNvContentPartPr/>
              <p14:nvPr/>
            </p14:nvContentPartPr>
            <p14:xfrm>
              <a:off x="3660775" y="5867400"/>
              <a:ext cx="104775" cy="336550"/>
            </p14:xfrm>
          </p:contentPart>
        </mc:Choice>
        <mc:Fallback xmlns="">
          <p:pic>
            <p:nvPicPr>
              <p:cNvPr id="105" name="墨迹 104"/>
            </p:nvPicPr>
            <p:blipFill>
              <a:blip r:embed="rId187"/>
            </p:blipFill>
            <p:spPr>
              <a:xfrm>
                <a:off x="3660775" y="5867400"/>
                <a:ext cx="104775" cy="336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8" p14:bwMode="auto">
            <p14:nvContentPartPr>
              <p14:cNvPr id="106" name="墨迹 105"/>
              <p14:cNvContentPartPr/>
              <p14:nvPr/>
            </p14:nvContentPartPr>
            <p14:xfrm>
              <a:off x="3213100" y="5200650"/>
              <a:ext cx="276225" cy="365125"/>
            </p14:xfrm>
          </p:contentPart>
        </mc:Choice>
        <mc:Fallback xmlns="">
          <p:pic>
            <p:nvPicPr>
              <p:cNvPr id="106" name="墨迹 105"/>
            </p:nvPicPr>
            <p:blipFill>
              <a:blip r:embed="rId189"/>
            </p:blipFill>
            <p:spPr>
              <a:xfrm>
                <a:off x="3213100" y="5200650"/>
                <a:ext cx="276225" cy="365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0" p14:bwMode="auto">
            <p14:nvContentPartPr>
              <p14:cNvPr id="107" name="墨迹 106"/>
              <p14:cNvContentPartPr/>
              <p14:nvPr/>
            </p14:nvContentPartPr>
            <p14:xfrm>
              <a:off x="2886075" y="5835650"/>
              <a:ext cx="298450" cy="384175"/>
            </p14:xfrm>
          </p:contentPart>
        </mc:Choice>
        <mc:Fallback xmlns="">
          <p:pic>
            <p:nvPicPr>
              <p:cNvPr id="107" name="墨迹 106"/>
            </p:nvPicPr>
            <p:blipFill>
              <a:blip r:embed="rId191"/>
            </p:blipFill>
            <p:spPr>
              <a:xfrm>
                <a:off x="2886075" y="5835650"/>
                <a:ext cx="298450" cy="384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2" p14:bwMode="auto">
            <p14:nvContentPartPr>
              <p14:cNvPr id="108" name="墨迹 107"/>
              <p14:cNvContentPartPr/>
              <p14:nvPr/>
            </p14:nvContentPartPr>
            <p14:xfrm>
              <a:off x="3546475" y="5816600"/>
              <a:ext cx="298450" cy="415925"/>
            </p14:xfrm>
          </p:contentPart>
        </mc:Choice>
        <mc:Fallback xmlns="">
          <p:pic>
            <p:nvPicPr>
              <p:cNvPr id="108" name="墨迹 107"/>
            </p:nvPicPr>
            <p:blipFill>
              <a:blip r:embed="rId193"/>
            </p:blipFill>
            <p:spPr>
              <a:xfrm>
                <a:off x="3546475" y="5816600"/>
                <a:ext cx="298450" cy="415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4" p14:bwMode="auto">
            <p14:nvContentPartPr>
              <p14:cNvPr id="109" name="墨迹 108"/>
              <p14:cNvContentPartPr/>
              <p14:nvPr/>
            </p14:nvContentPartPr>
            <p14:xfrm>
              <a:off x="7499350" y="1273175"/>
              <a:ext cx="476250" cy="88900"/>
            </p14:xfrm>
          </p:contentPart>
        </mc:Choice>
        <mc:Fallback xmlns="">
          <p:pic>
            <p:nvPicPr>
              <p:cNvPr id="109" name="墨迹 108"/>
            </p:nvPicPr>
            <p:blipFill>
              <a:blip r:embed="rId195"/>
            </p:blipFill>
            <p:spPr>
              <a:xfrm>
                <a:off x="7499350" y="1273175"/>
                <a:ext cx="47625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6" p14:bwMode="auto">
            <p14:nvContentPartPr>
              <p14:cNvPr id="110" name="墨迹 109"/>
              <p14:cNvContentPartPr/>
              <p14:nvPr/>
            </p14:nvContentPartPr>
            <p14:xfrm>
              <a:off x="8248650" y="904875"/>
              <a:ext cx="238125" cy="219075"/>
            </p14:xfrm>
          </p:contentPart>
        </mc:Choice>
        <mc:Fallback xmlns="">
          <p:pic>
            <p:nvPicPr>
              <p:cNvPr id="110" name="墨迹 109"/>
            </p:nvPicPr>
            <p:blipFill>
              <a:blip r:embed="rId197"/>
            </p:blipFill>
            <p:spPr>
              <a:xfrm>
                <a:off x="8248650" y="904875"/>
                <a:ext cx="238125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8" p14:bwMode="auto">
            <p14:nvContentPartPr>
              <p14:cNvPr id="111" name="墨迹 110"/>
              <p14:cNvContentPartPr/>
              <p14:nvPr/>
            </p14:nvContentPartPr>
            <p14:xfrm>
              <a:off x="8299450" y="962025"/>
              <a:ext cx="136525" cy="12700"/>
            </p14:xfrm>
          </p:contentPart>
        </mc:Choice>
        <mc:Fallback xmlns="">
          <p:pic>
            <p:nvPicPr>
              <p:cNvPr id="111" name="墨迹 110"/>
            </p:nvPicPr>
            <p:blipFill>
              <a:blip r:embed="rId199"/>
            </p:blipFill>
            <p:spPr>
              <a:xfrm>
                <a:off x="8299450" y="962025"/>
                <a:ext cx="136525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0" p14:bwMode="auto">
            <p14:nvContentPartPr>
              <p14:cNvPr id="112" name="墨迹 111"/>
              <p14:cNvContentPartPr/>
              <p14:nvPr/>
            </p14:nvContentPartPr>
            <p14:xfrm>
              <a:off x="8347075" y="930275"/>
              <a:ext cx="50800" cy="168275"/>
            </p14:xfrm>
          </p:contentPart>
        </mc:Choice>
        <mc:Fallback xmlns="">
          <p:pic>
            <p:nvPicPr>
              <p:cNvPr id="112" name="墨迹 111"/>
            </p:nvPicPr>
            <p:blipFill>
              <a:blip r:embed="rId201"/>
            </p:blipFill>
            <p:spPr>
              <a:xfrm>
                <a:off x="8347075" y="930275"/>
                <a:ext cx="50800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2" p14:bwMode="auto">
            <p14:nvContentPartPr>
              <p14:cNvPr id="113" name="墨迹 112"/>
              <p14:cNvContentPartPr/>
              <p14:nvPr/>
            </p14:nvContentPartPr>
            <p14:xfrm>
              <a:off x="8172450" y="1174750"/>
              <a:ext cx="120650" cy="136525"/>
            </p14:xfrm>
          </p:contentPart>
        </mc:Choice>
        <mc:Fallback xmlns="">
          <p:pic>
            <p:nvPicPr>
              <p:cNvPr id="113" name="墨迹 112"/>
            </p:nvPicPr>
            <p:blipFill>
              <a:blip r:embed="rId203"/>
            </p:blipFill>
            <p:spPr>
              <a:xfrm>
                <a:off x="8172450" y="1174750"/>
                <a:ext cx="120650" cy="136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4" p14:bwMode="auto">
            <p14:nvContentPartPr>
              <p14:cNvPr id="114" name="墨迹 113"/>
              <p14:cNvContentPartPr/>
              <p14:nvPr/>
            </p14:nvContentPartPr>
            <p14:xfrm>
              <a:off x="7988300" y="1384300"/>
              <a:ext cx="82550" cy="107950"/>
            </p14:xfrm>
          </p:contentPart>
        </mc:Choice>
        <mc:Fallback xmlns="">
          <p:pic>
            <p:nvPicPr>
              <p:cNvPr id="114" name="墨迹 113"/>
            </p:nvPicPr>
            <p:blipFill>
              <a:blip r:embed="rId205"/>
            </p:blipFill>
            <p:spPr>
              <a:xfrm>
                <a:off x="7988300" y="1384300"/>
                <a:ext cx="8255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6" p14:bwMode="auto">
            <p14:nvContentPartPr>
              <p14:cNvPr id="115" name="墨迹 114"/>
              <p14:cNvContentPartPr/>
              <p14:nvPr/>
            </p14:nvContentPartPr>
            <p14:xfrm>
              <a:off x="7915275" y="1339850"/>
              <a:ext cx="215900" cy="247650"/>
            </p14:xfrm>
          </p:contentPart>
        </mc:Choice>
        <mc:Fallback xmlns="">
          <p:pic>
            <p:nvPicPr>
              <p:cNvPr id="115" name="墨迹 114"/>
            </p:nvPicPr>
            <p:blipFill>
              <a:blip r:embed="rId207"/>
            </p:blipFill>
            <p:spPr>
              <a:xfrm>
                <a:off x="7915275" y="1339850"/>
                <a:ext cx="215900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8" p14:bwMode="auto">
            <p14:nvContentPartPr>
              <p14:cNvPr id="116" name="墨迹 115"/>
              <p14:cNvContentPartPr/>
              <p14:nvPr/>
            </p14:nvContentPartPr>
            <p14:xfrm>
              <a:off x="8416925" y="1146175"/>
              <a:ext cx="38100" cy="165100"/>
            </p14:xfrm>
          </p:contentPart>
        </mc:Choice>
        <mc:Fallback xmlns="">
          <p:pic>
            <p:nvPicPr>
              <p:cNvPr id="116" name="墨迹 115"/>
            </p:nvPicPr>
            <p:blipFill>
              <a:blip r:embed="rId209"/>
            </p:blipFill>
            <p:spPr>
              <a:xfrm>
                <a:off x="8416925" y="1146175"/>
                <a:ext cx="3810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0" p14:bwMode="auto">
            <p14:nvContentPartPr>
              <p14:cNvPr id="117" name="墨迹 116"/>
              <p14:cNvContentPartPr/>
              <p14:nvPr/>
            </p14:nvContentPartPr>
            <p14:xfrm>
              <a:off x="8407400" y="1397000"/>
              <a:ext cx="69850" cy="219075"/>
            </p14:xfrm>
          </p:contentPart>
        </mc:Choice>
        <mc:Fallback xmlns="">
          <p:pic>
            <p:nvPicPr>
              <p:cNvPr id="117" name="墨迹 116"/>
            </p:nvPicPr>
            <p:blipFill>
              <a:blip r:embed="rId211"/>
            </p:blipFill>
            <p:spPr>
              <a:xfrm>
                <a:off x="8407400" y="1397000"/>
                <a:ext cx="69850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2" p14:bwMode="auto">
            <p14:nvContentPartPr>
              <p14:cNvPr id="118" name="墨迹 117"/>
              <p14:cNvContentPartPr/>
              <p14:nvPr/>
            </p14:nvContentPartPr>
            <p14:xfrm>
              <a:off x="8324850" y="1323975"/>
              <a:ext cx="200025" cy="336550"/>
            </p14:xfrm>
          </p:contentPart>
        </mc:Choice>
        <mc:Fallback xmlns="">
          <p:pic>
            <p:nvPicPr>
              <p:cNvPr id="118" name="墨迹 117"/>
            </p:nvPicPr>
            <p:blipFill>
              <a:blip r:embed="rId213"/>
            </p:blipFill>
            <p:spPr>
              <a:xfrm>
                <a:off x="8324850" y="1323975"/>
                <a:ext cx="200025" cy="336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4" p14:bwMode="auto">
            <p14:nvContentPartPr>
              <p14:cNvPr id="119" name="墨迹 118"/>
              <p14:cNvContentPartPr/>
              <p14:nvPr/>
            </p14:nvContentPartPr>
            <p14:xfrm>
              <a:off x="7546975" y="663575"/>
              <a:ext cx="898525" cy="600075"/>
            </p14:xfrm>
          </p:contentPart>
        </mc:Choice>
        <mc:Fallback xmlns="">
          <p:pic>
            <p:nvPicPr>
              <p:cNvPr id="119" name="墨迹 118"/>
            </p:nvPicPr>
            <p:blipFill>
              <a:blip r:embed="rId215"/>
            </p:blipFill>
            <p:spPr>
              <a:xfrm>
                <a:off x="7546975" y="663575"/>
                <a:ext cx="898525" cy="600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6" p14:bwMode="auto">
            <p14:nvContentPartPr>
              <p14:cNvPr id="120" name="墨迹 119"/>
              <p14:cNvContentPartPr/>
              <p14:nvPr/>
            </p14:nvContentPartPr>
            <p14:xfrm>
              <a:off x="8489950" y="546100"/>
              <a:ext cx="215900" cy="219075"/>
            </p14:xfrm>
          </p:contentPart>
        </mc:Choice>
        <mc:Fallback xmlns="">
          <p:pic>
            <p:nvPicPr>
              <p:cNvPr id="120" name="墨迹 119"/>
            </p:nvPicPr>
            <p:blipFill>
              <a:blip r:embed="rId217"/>
            </p:blipFill>
            <p:spPr>
              <a:xfrm>
                <a:off x="8489950" y="546100"/>
                <a:ext cx="215900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8" p14:bwMode="auto">
            <p14:nvContentPartPr>
              <p14:cNvPr id="121" name="墨迹 120"/>
              <p14:cNvContentPartPr/>
              <p14:nvPr/>
            </p14:nvContentPartPr>
            <p14:xfrm>
              <a:off x="8524875" y="476250"/>
              <a:ext cx="177800" cy="31750"/>
            </p14:xfrm>
          </p:contentPart>
        </mc:Choice>
        <mc:Fallback xmlns="">
          <p:pic>
            <p:nvPicPr>
              <p:cNvPr id="121" name="墨迹 120"/>
            </p:nvPicPr>
            <p:blipFill>
              <a:blip r:embed="rId219"/>
            </p:blipFill>
            <p:spPr>
              <a:xfrm>
                <a:off x="8524875" y="476250"/>
                <a:ext cx="17780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0" p14:bwMode="auto">
            <p14:nvContentPartPr>
              <p14:cNvPr id="122" name="墨迹 121"/>
              <p14:cNvContentPartPr/>
              <p14:nvPr/>
            </p14:nvContentPartPr>
            <p14:xfrm>
              <a:off x="8524875" y="581025"/>
              <a:ext cx="158750" cy="25400"/>
            </p14:xfrm>
          </p:contentPart>
        </mc:Choice>
        <mc:Fallback xmlns="">
          <p:pic>
            <p:nvPicPr>
              <p:cNvPr id="122" name="墨迹 121"/>
            </p:nvPicPr>
            <p:blipFill>
              <a:blip r:embed="rId221"/>
            </p:blipFill>
            <p:spPr>
              <a:xfrm>
                <a:off x="8524875" y="581025"/>
                <a:ext cx="15875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2" p14:bwMode="auto">
            <p14:nvContentPartPr>
              <p14:cNvPr id="123" name="墨迹 122"/>
              <p14:cNvContentPartPr/>
              <p14:nvPr/>
            </p14:nvContentPartPr>
            <p14:xfrm>
              <a:off x="8680450" y="330200"/>
              <a:ext cx="95250" cy="244475"/>
            </p14:xfrm>
          </p:contentPart>
        </mc:Choice>
        <mc:Fallback xmlns="">
          <p:pic>
            <p:nvPicPr>
              <p:cNvPr id="123" name="墨迹 122"/>
            </p:nvPicPr>
            <p:blipFill>
              <a:blip r:embed="rId223"/>
            </p:blipFill>
            <p:spPr>
              <a:xfrm>
                <a:off x="8680450" y="330200"/>
                <a:ext cx="95250" cy="244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4" p14:bwMode="auto">
            <p14:nvContentPartPr>
              <p14:cNvPr id="124" name="墨迹 123"/>
              <p14:cNvContentPartPr/>
              <p14:nvPr/>
            </p14:nvContentPartPr>
            <p14:xfrm>
              <a:off x="8797925" y="774700"/>
              <a:ext cx="31750" cy="9525"/>
            </p14:xfrm>
          </p:contentPart>
        </mc:Choice>
        <mc:Fallback xmlns="">
          <p:pic>
            <p:nvPicPr>
              <p:cNvPr id="124" name="墨迹 123"/>
            </p:nvPicPr>
            <p:blipFill>
              <a:blip r:embed="rId225"/>
            </p:blipFill>
            <p:spPr>
              <a:xfrm>
                <a:off x="8797925" y="774700"/>
                <a:ext cx="31750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6" p14:bwMode="auto">
            <p14:nvContentPartPr>
              <p14:cNvPr id="125" name="墨迹 124"/>
              <p14:cNvContentPartPr/>
              <p14:nvPr/>
            </p14:nvContentPartPr>
            <p14:xfrm>
              <a:off x="8870950" y="720725"/>
              <a:ext cx="120650" cy="187325"/>
            </p14:xfrm>
          </p:contentPart>
        </mc:Choice>
        <mc:Fallback xmlns="">
          <p:pic>
            <p:nvPicPr>
              <p:cNvPr id="125" name="墨迹 124"/>
            </p:nvPicPr>
            <p:blipFill>
              <a:blip r:embed="rId227"/>
            </p:blipFill>
            <p:spPr>
              <a:xfrm>
                <a:off x="8870950" y="720725"/>
                <a:ext cx="120650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8" p14:bwMode="auto">
            <p14:nvContentPartPr>
              <p14:cNvPr id="126" name="墨迹 125"/>
              <p14:cNvContentPartPr/>
              <p14:nvPr/>
            </p14:nvContentPartPr>
            <p14:xfrm>
              <a:off x="9032875" y="771525"/>
              <a:ext cx="101600" cy="6350"/>
            </p14:xfrm>
          </p:contentPart>
        </mc:Choice>
        <mc:Fallback xmlns="">
          <p:pic>
            <p:nvPicPr>
              <p:cNvPr id="126" name="墨迹 125"/>
            </p:nvPicPr>
            <p:blipFill>
              <a:blip r:embed="rId229"/>
            </p:blipFill>
            <p:spPr>
              <a:xfrm>
                <a:off x="9032875" y="771525"/>
                <a:ext cx="10160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0" p14:bwMode="auto">
            <p14:nvContentPartPr>
              <p14:cNvPr id="127" name="墨迹 126"/>
              <p14:cNvContentPartPr/>
              <p14:nvPr/>
            </p14:nvContentPartPr>
            <p14:xfrm>
              <a:off x="9036050" y="815975"/>
              <a:ext cx="168275" cy="44450"/>
            </p14:xfrm>
          </p:contentPart>
        </mc:Choice>
        <mc:Fallback xmlns="">
          <p:pic>
            <p:nvPicPr>
              <p:cNvPr id="127" name="墨迹 126"/>
            </p:nvPicPr>
            <p:blipFill>
              <a:blip r:embed="rId231"/>
            </p:blipFill>
            <p:spPr>
              <a:xfrm>
                <a:off x="9036050" y="815975"/>
                <a:ext cx="168275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2" p14:bwMode="auto">
            <p14:nvContentPartPr>
              <p14:cNvPr id="128" name="墨迹 127"/>
              <p14:cNvContentPartPr/>
              <p14:nvPr/>
            </p14:nvContentPartPr>
            <p14:xfrm>
              <a:off x="9236075" y="752475"/>
              <a:ext cx="228600" cy="209550"/>
            </p14:xfrm>
          </p:contentPart>
        </mc:Choice>
        <mc:Fallback xmlns="">
          <p:pic>
            <p:nvPicPr>
              <p:cNvPr id="128" name="墨迹 127"/>
            </p:nvPicPr>
            <p:blipFill>
              <a:blip r:embed="rId233"/>
            </p:blipFill>
            <p:spPr>
              <a:xfrm>
                <a:off x="9236075" y="752475"/>
                <a:ext cx="22860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4" p14:bwMode="auto">
            <p14:nvContentPartPr>
              <p14:cNvPr id="129" name="墨迹 128"/>
              <p14:cNvContentPartPr/>
              <p14:nvPr/>
            </p14:nvContentPartPr>
            <p14:xfrm>
              <a:off x="9309100" y="841375"/>
              <a:ext cx="79375" cy="15875"/>
            </p14:xfrm>
          </p:contentPart>
        </mc:Choice>
        <mc:Fallback xmlns="">
          <p:pic>
            <p:nvPicPr>
              <p:cNvPr id="129" name="墨迹 128"/>
            </p:nvPicPr>
            <p:blipFill>
              <a:blip r:embed="rId235"/>
            </p:blipFill>
            <p:spPr>
              <a:xfrm>
                <a:off x="9309100" y="841375"/>
                <a:ext cx="79375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6" p14:bwMode="auto">
            <p14:nvContentPartPr>
              <p14:cNvPr id="130" name="墨迹 129"/>
              <p14:cNvContentPartPr/>
              <p14:nvPr/>
            </p14:nvContentPartPr>
            <p14:xfrm>
              <a:off x="9331325" y="784225"/>
              <a:ext cx="19050" cy="158750"/>
            </p14:xfrm>
          </p:contentPart>
        </mc:Choice>
        <mc:Fallback xmlns="">
          <p:pic>
            <p:nvPicPr>
              <p:cNvPr id="130" name="墨迹 129"/>
            </p:nvPicPr>
            <p:blipFill>
              <a:blip r:embed="rId237"/>
            </p:blipFill>
            <p:spPr>
              <a:xfrm>
                <a:off x="9331325" y="784225"/>
                <a:ext cx="1905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8" p14:bwMode="auto">
            <p14:nvContentPartPr>
              <p14:cNvPr id="131" name="墨迹 130"/>
              <p14:cNvContentPartPr/>
              <p14:nvPr/>
            </p14:nvContentPartPr>
            <p14:xfrm>
              <a:off x="9398000" y="908050"/>
              <a:ext cx="9525" cy="95250"/>
            </p14:xfrm>
          </p:contentPart>
        </mc:Choice>
        <mc:Fallback xmlns="">
          <p:pic>
            <p:nvPicPr>
              <p:cNvPr id="131" name="墨迹 130"/>
            </p:nvPicPr>
            <p:blipFill>
              <a:blip r:embed="rId239"/>
            </p:blipFill>
            <p:spPr>
              <a:xfrm>
                <a:off x="9398000" y="908050"/>
                <a:ext cx="9525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0" p14:bwMode="auto">
            <p14:nvContentPartPr>
              <p14:cNvPr id="132" name="墨迹 131"/>
              <p14:cNvContentPartPr/>
              <p14:nvPr/>
            </p14:nvContentPartPr>
            <p14:xfrm>
              <a:off x="8423275" y="1057275"/>
              <a:ext cx="25400" cy="79375"/>
            </p14:xfrm>
          </p:contentPart>
        </mc:Choice>
        <mc:Fallback xmlns="">
          <p:pic>
            <p:nvPicPr>
              <p:cNvPr id="132" name="墨迹 131"/>
            </p:nvPicPr>
            <p:blipFill>
              <a:blip r:embed="rId241"/>
            </p:blipFill>
            <p:spPr>
              <a:xfrm>
                <a:off x="8423275" y="1057275"/>
                <a:ext cx="25400" cy="79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2" p14:bwMode="auto">
            <p14:nvContentPartPr>
              <p14:cNvPr id="133" name="墨迹 132"/>
              <p14:cNvContentPartPr/>
              <p14:nvPr/>
            </p14:nvContentPartPr>
            <p14:xfrm>
              <a:off x="3451225" y="5422900"/>
              <a:ext cx="44450" cy="152400"/>
            </p14:xfrm>
          </p:contentPart>
        </mc:Choice>
        <mc:Fallback xmlns="">
          <p:pic>
            <p:nvPicPr>
              <p:cNvPr id="133" name="墨迹 132"/>
            </p:nvPicPr>
            <p:blipFill>
              <a:blip r:embed="rId243"/>
            </p:blipFill>
            <p:spPr>
              <a:xfrm>
                <a:off x="3451225" y="5422900"/>
                <a:ext cx="4445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4" p14:bwMode="auto">
            <p14:nvContentPartPr>
              <p14:cNvPr id="134" name="墨迹 133"/>
              <p14:cNvContentPartPr/>
              <p14:nvPr/>
            </p14:nvContentPartPr>
            <p14:xfrm>
              <a:off x="3467100" y="5422900"/>
              <a:ext cx="53975" cy="168275"/>
            </p14:xfrm>
          </p:contentPart>
        </mc:Choice>
        <mc:Fallback xmlns="">
          <p:pic>
            <p:nvPicPr>
              <p:cNvPr id="134" name="墨迹 133"/>
            </p:nvPicPr>
            <p:blipFill>
              <a:blip r:embed="rId245"/>
            </p:blipFill>
            <p:spPr>
              <a:xfrm>
                <a:off x="3467100" y="5422900"/>
                <a:ext cx="53975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6" p14:bwMode="auto">
            <p14:nvContentPartPr>
              <p14:cNvPr id="135" name="墨迹 134"/>
              <p14:cNvContentPartPr/>
              <p14:nvPr/>
            </p14:nvContentPartPr>
            <p14:xfrm>
              <a:off x="9382125" y="908050"/>
              <a:ext cx="25400" cy="101600"/>
            </p14:xfrm>
          </p:contentPart>
        </mc:Choice>
        <mc:Fallback xmlns="">
          <p:pic>
            <p:nvPicPr>
              <p:cNvPr id="135" name="墨迹 134"/>
            </p:nvPicPr>
            <p:blipFill>
              <a:blip r:embed="rId247"/>
            </p:blipFill>
            <p:spPr>
              <a:xfrm>
                <a:off x="9382125" y="908050"/>
                <a:ext cx="2540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8" p14:bwMode="auto">
            <p14:nvContentPartPr>
              <p14:cNvPr id="136" name="墨迹 135"/>
              <p14:cNvContentPartPr/>
              <p14:nvPr/>
            </p14:nvContentPartPr>
            <p14:xfrm>
              <a:off x="9480550" y="962025"/>
              <a:ext cx="57150" cy="117475"/>
            </p14:xfrm>
          </p:contentPart>
        </mc:Choice>
        <mc:Fallback xmlns="">
          <p:pic>
            <p:nvPicPr>
              <p:cNvPr id="136" name="墨迹 135"/>
            </p:nvPicPr>
            <p:blipFill>
              <a:blip r:embed="rId249"/>
            </p:blipFill>
            <p:spPr>
              <a:xfrm>
                <a:off x="9480550" y="962025"/>
                <a:ext cx="57150" cy="117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0" p14:bwMode="auto">
            <p14:nvContentPartPr>
              <p14:cNvPr id="137" name="墨迹 136"/>
              <p14:cNvContentPartPr/>
              <p14:nvPr/>
            </p14:nvContentPartPr>
            <p14:xfrm>
              <a:off x="9553575" y="1019175"/>
              <a:ext cx="88900" cy="25400"/>
            </p14:xfrm>
          </p:contentPart>
        </mc:Choice>
        <mc:Fallback xmlns="">
          <p:pic>
            <p:nvPicPr>
              <p:cNvPr id="137" name="墨迹 136"/>
            </p:nvPicPr>
            <p:blipFill>
              <a:blip r:embed="rId251"/>
            </p:blipFill>
            <p:spPr>
              <a:xfrm>
                <a:off x="9553575" y="1019175"/>
                <a:ext cx="8890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2" p14:bwMode="auto">
            <p14:nvContentPartPr>
              <p14:cNvPr id="138" name="墨迹 137"/>
              <p14:cNvContentPartPr/>
              <p14:nvPr/>
            </p14:nvContentPartPr>
            <p14:xfrm>
              <a:off x="9594850" y="962025"/>
              <a:ext cx="25400" cy="136525"/>
            </p14:xfrm>
          </p:contentPart>
        </mc:Choice>
        <mc:Fallback xmlns="">
          <p:pic>
            <p:nvPicPr>
              <p:cNvPr id="138" name="墨迹 137"/>
            </p:nvPicPr>
            <p:blipFill>
              <a:blip r:embed="rId253"/>
            </p:blipFill>
            <p:spPr>
              <a:xfrm>
                <a:off x="9594850" y="962025"/>
                <a:ext cx="25400" cy="136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4" p14:bwMode="auto">
            <p14:nvContentPartPr>
              <p14:cNvPr id="139" name="墨迹 138"/>
              <p14:cNvContentPartPr/>
              <p14:nvPr/>
            </p14:nvContentPartPr>
            <p14:xfrm>
              <a:off x="9632950" y="933450"/>
              <a:ext cx="88900" cy="180975"/>
            </p14:xfrm>
          </p:contentPart>
        </mc:Choice>
        <mc:Fallback xmlns="">
          <p:pic>
            <p:nvPicPr>
              <p:cNvPr id="139" name="墨迹 138"/>
            </p:nvPicPr>
            <p:blipFill>
              <a:blip r:embed="rId255"/>
            </p:blipFill>
            <p:spPr>
              <a:xfrm>
                <a:off x="9632950" y="933450"/>
                <a:ext cx="88900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6" p14:bwMode="auto">
            <p14:nvContentPartPr>
              <p14:cNvPr id="140" name="墨迹 139"/>
              <p14:cNvContentPartPr/>
              <p14:nvPr/>
            </p14:nvContentPartPr>
            <p14:xfrm>
              <a:off x="9467850" y="1117600"/>
              <a:ext cx="323850" cy="44450"/>
            </p14:xfrm>
          </p:contentPart>
        </mc:Choice>
        <mc:Fallback xmlns="">
          <p:pic>
            <p:nvPicPr>
              <p:cNvPr id="140" name="墨迹 139"/>
            </p:nvPicPr>
            <p:blipFill>
              <a:blip r:embed="rId257"/>
            </p:blipFill>
            <p:spPr>
              <a:xfrm>
                <a:off x="9467850" y="1117600"/>
                <a:ext cx="32385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8" p14:bwMode="auto">
            <p14:nvContentPartPr>
              <p14:cNvPr id="141" name="墨迹 140"/>
              <p14:cNvContentPartPr/>
              <p14:nvPr/>
            </p14:nvContentPartPr>
            <p14:xfrm>
              <a:off x="8486775" y="815975"/>
              <a:ext cx="6350" cy="360"/>
            </p14:xfrm>
          </p:contentPart>
        </mc:Choice>
        <mc:Fallback xmlns="">
          <p:pic>
            <p:nvPicPr>
              <p:cNvPr id="141" name="墨迹 140"/>
            </p:nvPicPr>
            <p:blipFill>
              <a:blip r:embed="rId32"/>
            </p:blipFill>
            <p:spPr>
              <a:xfrm>
                <a:off x="8486775" y="815975"/>
                <a:ext cx="6350" cy="360"/>
              </a:xfrm>
              <a:prstGeom prst="rect"/>
            </p:spPr>
          </p:pic>
        </mc:Fallback>
      </mc:AlternateContent>
      <p:graphicFrame>
        <p:nvGraphicFramePr>
          <p:cNvPr id="155" name="对象 154"/>
          <p:cNvGraphicFramePr/>
          <p:nvPr/>
        </p:nvGraphicFramePr>
        <p:xfrm>
          <a:off x="4167505" y="735330"/>
          <a:ext cx="6877685" cy="36499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6" name="" r:id="rId259" imgW="5056505" imgH="2395855" progId="Visio.Drawing.15">
                  <p:embed/>
                </p:oleObj>
              </mc:Choice>
              <mc:Fallback>
                <p:oleObj name="" r:id="rId259" imgW="5056505" imgH="2395855" progId="Visio.Drawing.15">
                  <p:embed/>
                  <p:pic>
                    <p:nvPicPr>
                      <p:cNvPr id="0" name="图片 6"/>
                      <p:cNvPicPr/>
                      <p:nvPr/>
                    </p:nvPicPr>
                    <p:blipFill>
                      <a:blip r:embed="rId260"/>
                      <a:stretch>
                        <a:fillRect/>
                      </a:stretch>
                    </p:blipFill>
                    <p:spPr>
                      <a:xfrm>
                        <a:off x="4167505" y="735330"/>
                        <a:ext cx="6877685" cy="36499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r:id="rId261" p14:bwMode="auto">
            <p14:nvContentPartPr>
              <p14:cNvPr id="2" name="墨迹 1"/>
              <p14:cNvContentPartPr/>
              <p14:nvPr/>
            </p14:nvContentPartPr>
            <p14:xfrm>
              <a:off x="10439400" y="438150"/>
              <a:ext cx="6350" cy="360"/>
            </p14:xfrm>
          </p:contentPart>
        </mc:Choice>
        <mc:Fallback xmlns="">
          <p:pic>
            <p:nvPicPr>
              <p:cNvPr id="2" name="墨迹 1"/>
            </p:nvPicPr>
            <p:blipFill>
              <a:blip r:embed="rId262"/>
            </p:blipFill>
            <p:spPr>
              <a:xfrm>
                <a:off x="10439400" y="4381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3" p14:bwMode="auto">
            <p14:nvContentPartPr>
              <p14:cNvPr id="3" name="墨迹 2"/>
              <p14:cNvContentPartPr/>
              <p14:nvPr/>
            </p14:nvContentPartPr>
            <p14:xfrm>
              <a:off x="10417175" y="346075"/>
              <a:ext cx="3175" cy="247650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264"/>
            </p:blipFill>
            <p:spPr>
              <a:xfrm>
                <a:off x="10417175" y="346075"/>
                <a:ext cx="3175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5" p14:bwMode="auto">
            <p14:nvContentPartPr>
              <p14:cNvPr id="48" name="墨迹 47"/>
              <p14:cNvContentPartPr/>
              <p14:nvPr/>
            </p14:nvContentPartPr>
            <p14:xfrm>
              <a:off x="10242550" y="298450"/>
              <a:ext cx="361950" cy="327025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266"/>
            </p:blipFill>
            <p:spPr>
              <a:xfrm>
                <a:off x="10242550" y="298450"/>
                <a:ext cx="361950" cy="327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7" p14:bwMode="auto">
            <p14:nvContentPartPr>
              <p14:cNvPr id="49" name="墨迹 48"/>
              <p14:cNvContentPartPr/>
              <p14:nvPr/>
            </p14:nvContentPartPr>
            <p14:xfrm>
              <a:off x="10318750" y="434975"/>
              <a:ext cx="238125" cy="25400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268"/>
            </p:blipFill>
            <p:spPr>
              <a:xfrm>
                <a:off x="10318750" y="434975"/>
                <a:ext cx="238125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9" p14:bwMode="auto">
            <p14:nvContentPartPr>
              <p14:cNvPr id="50" name="墨迹 49"/>
              <p14:cNvContentPartPr/>
              <p14:nvPr/>
            </p14:nvContentPartPr>
            <p14:xfrm>
              <a:off x="10207625" y="644525"/>
              <a:ext cx="158750" cy="273050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270"/>
            </p:blipFill>
            <p:spPr>
              <a:xfrm>
                <a:off x="10207625" y="644525"/>
                <a:ext cx="158750" cy="273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1" p14:bwMode="auto">
            <p14:nvContentPartPr>
              <p14:cNvPr id="51" name="墨迹 50"/>
              <p14:cNvContentPartPr/>
              <p14:nvPr/>
            </p14:nvContentPartPr>
            <p14:xfrm>
              <a:off x="10553700" y="615950"/>
              <a:ext cx="228600" cy="257175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272"/>
            </p:blipFill>
            <p:spPr>
              <a:xfrm>
                <a:off x="10553700" y="615950"/>
                <a:ext cx="228600" cy="257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3" p14:bwMode="auto">
            <p14:nvContentPartPr>
              <p14:cNvPr id="142" name="墨迹 141"/>
              <p14:cNvContentPartPr/>
              <p14:nvPr/>
            </p14:nvContentPartPr>
            <p14:xfrm>
              <a:off x="10782300" y="977900"/>
              <a:ext cx="203200" cy="180975"/>
            </p14:xfrm>
          </p:contentPart>
        </mc:Choice>
        <mc:Fallback xmlns="">
          <p:pic>
            <p:nvPicPr>
              <p:cNvPr id="142" name="墨迹 141"/>
            </p:nvPicPr>
            <p:blipFill>
              <a:blip r:embed="rId274"/>
            </p:blipFill>
            <p:spPr>
              <a:xfrm>
                <a:off x="10782300" y="977900"/>
                <a:ext cx="203200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5" p14:bwMode="auto">
            <p14:nvContentPartPr>
              <p14:cNvPr id="143" name="墨迹 142"/>
              <p14:cNvContentPartPr/>
              <p14:nvPr/>
            </p14:nvContentPartPr>
            <p14:xfrm>
              <a:off x="10074275" y="965200"/>
              <a:ext cx="368300" cy="266700"/>
            </p14:xfrm>
          </p:contentPart>
        </mc:Choice>
        <mc:Fallback xmlns="">
          <p:pic>
            <p:nvPicPr>
              <p:cNvPr id="143" name="墨迹 142"/>
            </p:nvPicPr>
            <p:blipFill>
              <a:blip r:embed="rId276"/>
            </p:blipFill>
            <p:spPr>
              <a:xfrm>
                <a:off x="10074275" y="965200"/>
                <a:ext cx="368300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7" p14:bwMode="auto">
            <p14:nvContentPartPr>
              <p14:cNvPr id="144" name="墨迹 143"/>
              <p14:cNvContentPartPr/>
              <p14:nvPr/>
            </p14:nvContentPartPr>
            <p14:xfrm>
              <a:off x="10118725" y="1082675"/>
              <a:ext cx="238125" cy="34925"/>
            </p14:xfrm>
          </p:contentPart>
        </mc:Choice>
        <mc:Fallback xmlns="">
          <p:pic>
            <p:nvPicPr>
              <p:cNvPr id="144" name="墨迹 143"/>
            </p:nvPicPr>
            <p:blipFill>
              <a:blip r:embed="rId278"/>
            </p:blipFill>
            <p:spPr>
              <a:xfrm>
                <a:off x="10118725" y="1082675"/>
                <a:ext cx="238125" cy="34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9" p14:bwMode="auto">
            <p14:nvContentPartPr>
              <p14:cNvPr id="145" name="墨迹 144"/>
              <p14:cNvContentPartPr/>
              <p14:nvPr/>
            </p14:nvContentPartPr>
            <p14:xfrm>
              <a:off x="10236200" y="1031875"/>
              <a:ext cx="6350" cy="206375"/>
            </p14:xfrm>
          </p:contentPart>
        </mc:Choice>
        <mc:Fallback xmlns="">
          <p:pic>
            <p:nvPicPr>
              <p:cNvPr id="145" name="墨迹 144"/>
            </p:nvPicPr>
            <p:blipFill>
              <a:blip r:embed="rId280"/>
            </p:blipFill>
            <p:spPr>
              <a:xfrm>
                <a:off x="10236200" y="1031875"/>
                <a:ext cx="6350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1" p14:bwMode="auto">
            <p14:nvContentPartPr>
              <p14:cNvPr id="146" name="墨迹 145"/>
              <p14:cNvContentPartPr/>
              <p14:nvPr/>
            </p14:nvContentPartPr>
            <p14:xfrm>
              <a:off x="10086975" y="1298575"/>
              <a:ext cx="92075" cy="174625"/>
            </p14:xfrm>
          </p:contentPart>
        </mc:Choice>
        <mc:Fallback xmlns="">
          <p:pic>
            <p:nvPicPr>
              <p:cNvPr id="146" name="墨迹 145"/>
            </p:nvPicPr>
            <p:blipFill>
              <a:blip r:embed="rId282"/>
            </p:blipFill>
            <p:spPr>
              <a:xfrm>
                <a:off x="10086975" y="1298575"/>
                <a:ext cx="92075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3" p14:bwMode="auto">
            <p14:nvContentPartPr>
              <p14:cNvPr id="147" name="墨迹 146"/>
              <p14:cNvContentPartPr/>
              <p14:nvPr/>
            </p14:nvContentPartPr>
            <p14:xfrm>
              <a:off x="9883775" y="1558925"/>
              <a:ext cx="171450" cy="133350"/>
            </p14:xfrm>
          </p:contentPart>
        </mc:Choice>
        <mc:Fallback xmlns="">
          <p:pic>
            <p:nvPicPr>
              <p:cNvPr id="147" name="墨迹 146"/>
            </p:nvPicPr>
            <p:blipFill>
              <a:blip r:embed="rId284"/>
            </p:blipFill>
            <p:spPr>
              <a:xfrm>
                <a:off x="9883775" y="1558925"/>
                <a:ext cx="17145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5" p14:bwMode="auto">
            <p14:nvContentPartPr>
              <p14:cNvPr id="148" name="墨迹 147"/>
              <p14:cNvContentPartPr/>
              <p14:nvPr/>
            </p14:nvContentPartPr>
            <p14:xfrm>
              <a:off x="10283825" y="1371600"/>
              <a:ext cx="50800" cy="168275"/>
            </p14:xfrm>
          </p:contentPart>
        </mc:Choice>
        <mc:Fallback xmlns="">
          <p:pic>
            <p:nvPicPr>
              <p:cNvPr id="148" name="墨迹 147"/>
            </p:nvPicPr>
            <p:blipFill>
              <a:blip r:embed="rId286"/>
            </p:blipFill>
            <p:spPr>
              <a:xfrm>
                <a:off x="10283825" y="1371600"/>
                <a:ext cx="50800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7" p14:bwMode="auto">
            <p14:nvContentPartPr>
              <p14:cNvPr id="149" name="墨迹 148"/>
              <p14:cNvContentPartPr/>
              <p14:nvPr/>
            </p14:nvContentPartPr>
            <p14:xfrm>
              <a:off x="10398125" y="1549400"/>
              <a:ext cx="79375" cy="238125"/>
            </p14:xfrm>
          </p:contentPart>
        </mc:Choice>
        <mc:Fallback xmlns="">
          <p:pic>
            <p:nvPicPr>
              <p:cNvPr id="149" name="墨迹 148"/>
            </p:nvPicPr>
            <p:blipFill>
              <a:blip r:embed="rId288"/>
            </p:blipFill>
            <p:spPr>
              <a:xfrm>
                <a:off x="10398125" y="1549400"/>
                <a:ext cx="79375" cy="238125"/>
              </a:xfrm>
              <a:prstGeom prst="rect"/>
            </p:spPr>
          </p:pic>
        </mc:Fallback>
      </mc:AlternateContent>
    </p:spTree>
    <p:custDataLst>
      <p:tags r:id="rId289"/>
    </p:custData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54" name="对象 53"/>
          <p:cNvGraphicFramePr/>
          <p:nvPr/>
        </p:nvGraphicFramePr>
        <p:xfrm>
          <a:off x="4084320" y="568325"/>
          <a:ext cx="7230745" cy="39230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" name="" r:id="rId1" imgW="5056505" imgH="2395855" progId="Visio.Drawing.15">
                  <p:embed/>
                </p:oleObj>
              </mc:Choice>
              <mc:Fallback>
                <p:oleObj name="" r:id="rId1" imgW="5056505" imgH="2395855" progId="Visio.Drawing.15">
                  <p:embed/>
                  <p:pic>
                    <p:nvPicPr>
                      <p:cNvPr id="0" name="图片 5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084320" y="568325"/>
                        <a:ext cx="7230745" cy="39230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6" name="内容占位符 2"/>
          <p:cNvSpPr>
            <a:spLocks noGrp="1"/>
          </p:cNvSpPr>
          <p:nvPr/>
        </p:nvSpPr>
        <p:spPr>
          <a:xfrm>
            <a:off x="874395" y="151765"/>
            <a:ext cx="2505710" cy="267589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vert="horz" lIns="90000" tIns="46800" rIns="90000" bIns="46800" rtlCol="0">
            <a:normAutofit lnSpcReduction="20000"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E</a:t>
            </a:r>
            <a:r>
              <a:rPr lang="zh-CN" altLang="en-US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</a:t>
            </a: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TE’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E’→+TE’ | ℇ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T→FT’ 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T’→*FT’ | ℇ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F→id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id→’a’ | ‘b’ | ‘c’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8" name="内容占位符 2"/>
          <p:cNvSpPr>
            <a:spLocks noGrp="1"/>
          </p:cNvSpPr>
          <p:nvPr/>
        </p:nvSpPr>
        <p:spPr>
          <a:xfrm>
            <a:off x="899795" y="141605"/>
            <a:ext cx="2505710" cy="267589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vert="horz" lIns="90000" tIns="46800" rIns="90000" bIns="46800" rtlCol="0">
            <a:normAutofit lnSpcReduction="20000"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E</a:t>
            </a:r>
            <a:r>
              <a:rPr lang="zh-CN" altLang="en-US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</a:t>
            </a: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TE’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F00FF"/>
                </a:highligh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E’→=TE’</a:t>
            </a: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| ℇ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T→FT’ 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F00FF"/>
                </a:highligh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T’→ ℇ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F→id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id→’a’ | ‘b’ | ‘c’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5" name="内容占位符 2"/>
          <p:cNvSpPr>
            <a:spLocks noGrp="1"/>
          </p:cNvSpPr>
          <p:nvPr/>
        </p:nvSpPr>
        <p:spPr>
          <a:xfrm>
            <a:off x="549275" y="3567430"/>
            <a:ext cx="4044315" cy="134747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vert="horz" lIns="90000" tIns="46800" rIns="90000" bIns="46800" rtlCol="0">
            <a:normAutofit lnSpcReduction="20000"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zh-CN" altLang="en-US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如果我们希望得到右结合的</a:t>
            </a: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AST</a:t>
            </a:r>
            <a:r>
              <a:rPr lang="zh-CN" altLang="en-US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呢？</a:t>
            </a:r>
            <a:endParaRPr lang="zh-CN" altLang="en-US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if right associative AST ?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23" name="墨迹 22"/>
              <p14:cNvContentPartPr/>
              <p14:nvPr/>
            </p14:nvContentPartPr>
            <p14:xfrm>
              <a:off x="7727950" y="276225"/>
              <a:ext cx="219075" cy="9525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4"/>
            </p:blipFill>
            <p:spPr>
              <a:xfrm>
                <a:off x="7727950" y="276225"/>
                <a:ext cx="219075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24" name="墨迹 23"/>
              <p14:cNvContentPartPr/>
              <p14:nvPr/>
            </p14:nvContentPartPr>
            <p14:xfrm>
              <a:off x="7759700" y="381000"/>
              <a:ext cx="187325" cy="25400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6"/>
            </p:blipFill>
            <p:spPr>
              <a:xfrm>
                <a:off x="7759700" y="381000"/>
                <a:ext cx="187325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25" name="墨迹 24"/>
              <p14:cNvContentPartPr/>
              <p14:nvPr/>
            </p14:nvContentPartPr>
            <p14:xfrm>
              <a:off x="7566025" y="431800"/>
              <a:ext cx="158750" cy="180975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8"/>
            </p:blipFill>
            <p:spPr>
              <a:xfrm>
                <a:off x="7566025" y="431800"/>
                <a:ext cx="158750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26" name="墨迹 25"/>
              <p14:cNvContentPartPr/>
              <p14:nvPr/>
            </p14:nvContentPartPr>
            <p14:xfrm>
              <a:off x="7381875" y="628650"/>
              <a:ext cx="139700" cy="168275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10"/>
            </p:blipFill>
            <p:spPr>
              <a:xfrm>
                <a:off x="7381875" y="628650"/>
                <a:ext cx="139700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27" name="墨迹 26"/>
              <p14:cNvContentPartPr/>
              <p14:nvPr/>
            </p14:nvContentPartPr>
            <p14:xfrm>
              <a:off x="7959725" y="463550"/>
              <a:ext cx="171450" cy="155575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12"/>
            </p:blipFill>
            <p:spPr>
              <a:xfrm>
                <a:off x="7959725" y="463550"/>
                <a:ext cx="171450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28" name="墨迹 27"/>
              <p14:cNvContentPartPr/>
              <p14:nvPr/>
            </p14:nvContentPartPr>
            <p14:xfrm>
              <a:off x="8001000" y="714375"/>
              <a:ext cx="25400" cy="234950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14"/>
            </p:blipFill>
            <p:spPr>
              <a:xfrm>
                <a:off x="8001000" y="714375"/>
                <a:ext cx="25400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29" name="墨迹 28"/>
              <p14:cNvContentPartPr/>
              <p14:nvPr/>
            </p14:nvContentPartPr>
            <p14:xfrm>
              <a:off x="8166100" y="666750"/>
              <a:ext cx="133350" cy="19050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16"/>
            </p:blipFill>
            <p:spPr>
              <a:xfrm>
                <a:off x="8166100" y="666750"/>
                <a:ext cx="1333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30" name="墨迹 29"/>
              <p14:cNvContentPartPr/>
              <p14:nvPr/>
            </p14:nvContentPartPr>
            <p14:xfrm>
              <a:off x="8137525" y="752475"/>
              <a:ext cx="111125" cy="28575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18"/>
            </p:blipFill>
            <p:spPr>
              <a:xfrm>
                <a:off x="8137525" y="752475"/>
                <a:ext cx="111125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31" name="墨迹 30"/>
              <p14:cNvContentPartPr/>
              <p14:nvPr/>
            </p14:nvContentPartPr>
            <p14:xfrm>
              <a:off x="7899400" y="774700"/>
              <a:ext cx="209550" cy="266700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20"/>
            </p:blipFill>
            <p:spPr>
              <a:xfrm>
                <a:off x="7899400" y="774700"/>
                <a:ext cx="209550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32" name="墨迹 31"/>
              <p14:cNvContentPartPr/>
              <p14:nvPr/>
            </p14:nvContentPartPr>
            <p14:xfrm>
              <a:off x="7810500" y="984250"/>
              <a:ext cx="88900" cy="276225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22"/>
            </p:blipFill>
            <p:spPr>
              <a:xfrm>
                <a:off x="7810500" y="984250"/>
                <a:ext cx="88900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33" name="墨迹 32"/>
              <p14:cNvContentPartPr/>
              <p14:nvPr/>
            </p14:nvContentPartPr>
            <p14:xfrm>
              <a:off x="8312150" y="854075"/>
              <a:ext cx="111125" cy="193675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24"/>
            </p:blipFill>
            <p:spPr>
              <a:xfrm>
                <a:off x="8312150" y="854075"/>
                <a:ext cx="111125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34" name="墨迹 33"/>
              <p14:cNvContentPartPr/>
              <p14:nvPr/>
            </p14:nvContentPartPr>
            <p14:xfrm>
              <a:off x="8410575" y="1095375"/>
              <a:ext cx="234950" cy="196850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26"/>
            </p:blipFill>
            <p:spPr>
              <a:xfrm>
                <a:off x="8410575" y="1095375"/>
                <a:ext cx="23495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38" name="墨迹 37"/>
              <p14:cNvContentPartPr/>
              <p14:nvPr/>
            </p14:nvContentPartPr>
            <p14:xfrm>
              <a:off x="5222875" y="819150"/>
              <a:ext cx="355600" cy="82550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28"/>
            </p:blipFill>
            <p:spPr>
              <a:xfrm>
                <a:off x="5222875" y="819150"/>
                <a:ext cx="35560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39" name="墨迹 38"/>
              <p14:cNvContentPartPr/>
              <p14:nvPr/>
            </p14:nvContentPartPr>
            <p14:xfrm>
              <a:off x="5054600" y="857250"/>
              <a:ext cx="6350" cy="360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30"/>
            </p:blipFill>
            <p:spPr>
              <a:xfrm>
                <a:off x="5054600" y="8572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40" name="墨迹 39"/>
              <p14:cNvContentPartPr/>
              <p14:nvPr/>
            </p14:nvContentPartPr>
            <p14:xfrm>
              <a:off x="4902200" y="806450"/>
              <a:ext cx="222250" cy="250825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32"/>
            </p:blipFill>
            <p:spPr>
              <a:xfrm>
                <a:off x="4902200" y="806450"/>
                <a:ext cx="222250" cy="250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41" name="墨迹 40"/>
              <p14:cNvContentPartPr/>
              <p14:nvPr/>
            </p14:nvContentPartPr>
            <p14:xfrm rot="660000">
              <a:off x="6887210" y="1978025"/>
              <a:ext cx="31750" cy="473075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34"/>
            </p:blipFill>
            <p:spPr>
              <a:xfrm rot="660000">
                <a:off x="6887210" y="1978025"/>
                <a:ext cx="31750" cy="473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42" name="墨迹 41"/>
              <p14:cNvContentPartPr/>
              <p14:nvPr/>
            </p14:nvContentPartPr>
            <p14:xfrm>
              <a:off x="6778625" y="2578100"/>
              <a:ext cx="63500" cy="234950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36"/>
            </p:blipFill>
            <p:spPr>
              <a:xfrm>
                <a:off x="6778625" y="2578100"/>
                <a:ext cx="63500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43" name="墨迹 42"/>
              <p14:cNvContentPartPr/>
              <p14:nvPr/>
            </p14:nvContentPartPr>
            <p14:xfrm>
              <a:off x="6667500" y="2511425"/>
              <a:ext cx="234950" cy="361950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38"/>
            </p:blipFill>
            <p:spPr>
              <a:xfrm>
                <a:off x="6667500" y="2511425"/>
                <a:ext cx="234950" cy="361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50" name="墨迹 49"/>
              <p14:cNvContentPartPr/>
              <p14:nvPr/>
            </p14:nvContentPartPr>
            <p14:xfrm>
              <a:off x="5264150" y="1435100"/>
              <a:ext cx="1343025" cy="2454275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40"/>
            </p:blipFill>
            <p:spPr>
              <a:xfrm>
                <a:off x="5264150" y="1435100"/>
                <a:ext cx="1343025" cy="2454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51" name="墨迹 50"/>
              <p14:cNvContentPartPr/>
              <p14:nvPr/>
            </p14:nvContentPartPr>
            <p14:xfrm>
              <a:off x="6003925" y="1368425"/>
              <a:ext cx="1054100" cy="101600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42"/>
            </p:blipFill>
            <p:spPr>
              <a:xfrm>
                <a:off x="6003925" y="1368425"/>
                <a:ext cx="105410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52" name="墨迹 51"/>
              <p14:cNvContentPartPr/>
              <p14:nvPr/>
            </p14:nvContentPartPr>
            <p14:xfrm>
              <a:off x="5915025" y="1422400"/>
              <a:ext cx="6350" cy="360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30"/>
            </p:blipFill>
            <p:spPr>
              <a:xfrm>
                <a:off x="5915025" y="142240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" p14:bwMode="auto">
            <p14:nvContentPartPr>
              <p14:cNvPr id="53" name="墨迹 52"/>
              <p14:cNvContentPartPr/>
              <p14:nvPr/>
            </p14:nvContentPartPr>
            <p14:xfrm>
              <a:off x="5775325" y="1365250"/>
              <a:ext cx="247650" cy="209550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45"/>
            </p:blipFill>
            <p:spPr>
              <a:xfrm>
                <a:off x="5775325" y="1365250"/>
                <a:ext cx="247650" cy="209550"/>
              </a:xfrm>
              <a:prstGeom prst="rect"/>
            </p:spPr>
          </p:pic>
        </mc:Fallback>
      </mc:AlternateContent>
      <p:sp>
        <p:nvSpPr>
          <p:cNvPr id="56" name="文本框 55"/>
          <p:cNvSpPr txBox="1"/>
          <p:nvPr/>
        </p:nvSpPr>
        <p:spPr>
          <a:xfrm>
            <a:off x="3855720" y="209550"/>
            <a:ext cx="11988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F00FF"/>
                </a:highligh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a  = b = c </a:t>
            </a:r>
            <a:endParaRPr lang="zh-CN" altLang="en-US"/>
          </a:p>
        </p:txBody>
      </p:sp>
    </p:spTree>
    <p:custDataLst>
      <p:tags r:id="rId46"/>
    </p:custData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2" name="对象 1"/>
          <p:cNvGraphicFramePr/>
          <p:nvPr/>
        </p:nvGraphicFramePr>
        <p:xfrm>
          <a:off x="3883660" y="714375"/>
          <a:ext cx="7230745" cy="39230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" r:id="rId1" imgW="5056505" imgH="2395855" progId="Visio.Drawing.15">
                  <p:embed/>
                </p:oleObj>
              </mc:Choice>
              <mc:Fallback>
                <p:oleObj name="" r:id="rId1" imgW="5056505" imgH="2395855" progId="Visio.Drawing.15">
                  <p:embed/>
                  <p:pic>
                    <p:nvPicPr>
                      <p:cNvPr id="0" name="图片 5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883660" y="714375"/>
                        <a:ext cx="7230745" cy="39230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8" name="内容占位符 2"/>
          <p:cNvSpPr>
            <a:spLocks noGrp="1"/>
          </p:cNvSpPr>
          <p:nvPr/>
        </p:nvSpPr>
        <p:spPr>
          <a:xfrm>
            <a:off x="899795" y="141605"/>
            <a:ext cx="2505710" cy="267589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vert="horz" lIns="90000" tIns="46800" rIns="90000" bIns="46800" rtlCol="0">
            <a:normAutofit lnSpcReduction="20000"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E</a:t>
            </a:r>
            <a:r>
              <a:rPr lang="zh-CN" altLang="en-US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</a:t>
            </a: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TE’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F00FF"/>
                </a:highligh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E’→=TE’</a:t>
            </a: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| ℇ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T→FT’ 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F00FF"/>
                </a:highligh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T’→ ℇ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F→id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id→’a’ | ‘b’ | ‘c’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7" name="内容占位符 2"/>
          <p:cNvSpPr>
            <a:spLocks noGrp="1"/>
          </p:cNvSpPr>
          <p:nvPr/>
        </p:nvSpPr>
        <p:spPr>
          <a:xfrm>
            <a:off x="549275" y="3567430"/>
            <a:ext cx="4044315" cy="134747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vert="horz" lIns="90000" tIns="46800" rIns="90000" bIns="46800" rtlCol="0">
            <a:normAutofit lnSpcReduction="20000"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zh-CN" altLang="en-US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如果我们希望得到右结合的</a:t>
            </a: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AST</a:t>
            </a:r>
            <a:r>
              <a:rPr lang="zh-CN" altLang="en-US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呢？</a:t>
            </a:r>
            <a:endParaRPr lang="zh-CN" altLang="en-US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if right associative AST ?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17" name="墨迹 16"/>
              <p14:cNvContentPartPr/>
              <p14:nvPr/>
            </p14:nvContentPartPr>
            <p14:xfrm>
              <a:off x="7727950" y="276225"/>
              <a:ext cx="219075" cy="9525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4"/>
            </p:blipFill>
            <p:spPr>
              <a:xfrm>
                <a:off x="7727950" y="276225"/>
                <a:ext cx="219075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18" name="墨迹 17"/>
              <p14:cNvContentPartPr/>
              <p14:nvPr/>
            </p14:nvContentPartPr>
            <p14:xfrm>
              <a:off x="7759700" y="381000"/>
              <a:ext cx="187325" cy="2540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6"/>
            </p:blipFill>
            <p:spPr>
              <a:xfrm>
                <a:off x="7759700" y="381000"/>
                <a:ext cx="187325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19" name="墨迹 18"/>
              <p14:cNvContentPartPr/>
              <p14:nvPr/>
            </p14:nvContentPartPr>
            <p14:xfrm>
              <a:off x="7566025" y="431800"/>
              <a:ext cx="158750" cy="180975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8"/>
            </p:blipFill>
            <p:spPr>
              <a:xfrm>
                <a:off x="7566025" y="431800"/>
                <a:ext cx="158750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20" name="墨迹 19"/>
              <p14:cNvContentPartPr/>
              <p14:nvPr/>
            </p14:nvContentPartPr>
            <p14:xfrm>
              <a:off x="7381875" y="628650"/>
              <a:ext cx="139700" cy="168275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10"/>
            </p:blipFill>
            <p:spPr>
              <a:xfrm>
                <a:off x="7381875" y="628650"/>
                <a:ext cx="139700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21" name="墨迹 20"/>
              <p14:cNvContentPartPr/>
              <p14:nvPr/>
            </p14:nvContentPartPr>
            <p14:xfrm>
              <a:off x="7959725" y="463550"/>
              <a:ext cx="171450" cy="155575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12"/>
            </p:blipFill>
            <p:spPr>
              <a:xfrm>
                <a:off x="7959725" y="463550"/>
                <a:ext cx="171450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22" name="墨迹 21"/>
              <p14:cNvContentPartPr/>
              <p14:nvPr/>
            </p14:nvContentPartPr>
            <p14:xfrm>
              <a:off x="8001000" y="714375"/>
              <a:ext cx="25400" cy="234950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14"/>
            </p:blipFill>
            <p:spPr>
              <a:xfrm>
                <a:off x="8001000" y="714375"/>
                <a:ext cx="25400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23" name="墨迹 22"/>
              <p14:cNvContentPartPr/>
              <p14:nvPr/>
            </p14:nvContentPartPr>
            <p14:xfrm>
              <a:off x="8166100" y="666750"/>
              <a:ext cx="133350" cy="19050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16"/>
            </p:blipFill>
            <p:spPr>
              <a:xfrm>
                <a:off x="8166100" y="666750"/>
                <a:ext cx="1333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24" name="墨迹 23"/>
              <p14:cNvContentPartPr/>
              <p14:nvPr/>
            </p14:nvContentPartPr>
            <p14:xfrm>
              <a:off x="8137525" y="752475"/>
              <a:ext cx="111125" cy="28575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18"/>
            </p:blipFill>
            <p:spPr>
              <a:xfrm>
                <a:off x="8137525" y="752475"/>
                <a:ext cx="111125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25" name="墨迹 24"/>
              <p14:cNvContentPartPr/>
              <p14:nvPr/>
            </p14:nvContentPartPr>
            <p14:xfrm>
              <a:off x="7899400" y="774700"/>
              <a:ext cx="209550" cy="266700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20"/>
            </p:blipFill>
            <p:spPr>
              <a:xfrm>
                <a:off x="7899400" y="774700"/>
                <a:ext cx="209550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26" name="墨迹 25"/>
              <p14:cNvContentPartPr/>
              <p14:nvPr/>
            </p14:nvContentPartPr>
            <p14:xfrm>
              <a:off x="7810500" y="984250"/>
              <a:ext cx="88900" cy="276225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22"/>
            </p:blipFill>
            <p:spPr>
              <a:xfrm>
                <a:off x="7810500" y="984250"/>
                <a:ext cx="88900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27" name="墨迹 26"/>
              <p14:cNvContentPartPr/>
              <p14:nvPr/>
            </p14:nvContentPartPr>
            <p14:xfrm>
              <a:off x="8312150" y="854075"/>
              <a:ext cx="111125" cy="193675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24"/>
            </p:blipFill>
            <p:spPr>
              <a:xfrm>
                <a:off x="8312150" y="854075"/>
                <a:ext cx="111125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28" name="墨迹 27"/>
              <p14:cNvContentPartPr/>
              <p14:nvPr/>
            </p14:nvContentPartPr>
            <p14:xfrm>
              <a:off x="8410575" y="1095375"/>
              <a:ext cx="234950" cy="196850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26"/>
            </p:blipFill>
            <p:spPr>
              <a:xfrm>
                <a:off x="8410575" y="1095375"/>
                <a:ext cx="23495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30" name="墨迹 29"/>
              <p14:cNvContentPartPr/>
              <p14:nvPr/>
            </p14:nvContentPartPr>
            <p14:xfrm>
              <a:off x="5054600" y="857250"/>
              <a:ext cx="6350" cy="360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28"/>
            </p:blipFill>
            <p:spPr>
              <a:xfrm>
                <a:off x="5054600" y="8572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40" name="墨迹 39"/>
              <p14:cNvContentPartPr/>
              <p14:nvPr/>
            </p14:nvContentPartPr>
            <p14:xfrm>
              <a:off x="7493000" y="1374775"/>
              <a:ext cx="127000" cy="206375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30"/>
            </p:blipFill>
            <p:spPr>
              <a:xfrm>
                <a:off x="7493000" y="1374775"/>
                <a:ext cx="127000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41" name="墨迹 40"/>
              <p14:cNvContentPartPr/>
              <p14:nvPr/>
            </p14:nvContentPartPr>
            <p14:xfrm>
              <a:off x="7499350" y="1371600"/>
              <a:ext cx="95250" cy="6350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32"/>
            </p:blipFill>
            <p:spPr>
              <a:xfrm>
                <a:off x="7499350" y="1371600"/>
                <a:ext cx="952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42" name="墨迹 41"/>
              <p14:cNvContentPartPr/>
              <p14:nvPr/>
            </p14:nvContentPartPr>
            <p14:xfrm>
              <a:off x="7496175" y="1450975"/>
              <a:ext cx="6350" cy="360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28"/>
            </p:blipFill>
            <p:spPr>
              <a:xfrm>
                <a:off x="7496175" y="14509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" p14:bwMode="auto">
            <p14:nvContentPartPr>
              <p14:cNvPr id="43" name="墨迹 42"/>
              <p14:cNvContentPartPr/>
              <p14:nvPr/>
            </p14:nvContentPartPr>
            <p14:xfrm>
              <a:off x="7658100" y="1479550"/>
              <a:ext cx="6350" cy="130175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35"/>
            </p:blipFill>
            <p:spPr>
              <a:xfrm>
                <a:off x="7658100" y="1479550"/>
                <a:ext cx="6350" cy="130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" p14:bwMode="auto">
            <p14:nvContentPartPr>
              <p14:cNvPr id="44" name="墨迹 43"/>
              <p14:cNvContentPartPr/>
              <p14:nvPr/>
            </p14:nvContentPartPr>
            <p14:xfrm>
              <a:off x="7626350" y="1244600"/>
              <a:ext cx="22225" cy="117475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37"/>
            </p:blipFill>
            <p:spPr>
              <a:xfrm>
                <a:off x="7626350" y="1244600"/>
                <a:ext cx="22225" cy="117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" p14:bwMode="auto">
            <p14:nvContentPartPr>
              <p14:cNvPr id="45" name="墨迹 44"/>
              <p14:cNvContentPartPr/>
              <p14:nvPr/>
            </p14:nvContentPartPr>
            <p14:xfrm>
              <a:off x="7534275" y="1444625"/>
              <a:ext cx="111125" cy="15875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39"/>
            </p:blipFill>
            <p:spPr>
              <a:xfrm>
                <a:off x="7534275" y="1444625"/>
                <a:ext cx="111125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" p14:bwMode="auto">
            <p14:nvContentPartPr>
              <p14:cNvPr id="46" name="墨迹 45"/>
              <p14:cNvContentPartPr/>
              <p14:nvPr/>
            </p14:nvContentPartPr>
            <p14:xfrm>
              <a:off x="5311775" y="4098925"/>
              <a:ext cx="558800" cy="463550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41"/>
            </p:blipFill>
            <p:spPr>
              <a:xfrm>
                <a:off x="5311775" y="4098925"/>
                <a:ext cx="558800" cy="463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" p14:bwMode="auto">
            <p14:nvContentPartPr>
              <p14:cNvPr id="47" name="墨迹 46"/>
              <p14:cNvContentPartPr/>
              <p14:nvPr/>
            </p14:nvContentPartPr>
            <p14:xfrm>
              <a:off x="5467350" y="4200525"/>
              <a:ext cx="184150" cy="238125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43"/>
            </p:blipFill>
            <p:spPr>
              <a:xfrm>
                <a:off x="5467350" y="4200525"/>
                <a:ext cx="184150" cy="238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" p14:bwMode="auto">
            <p14:nvContentPartPr>
              <p14:cNvPr id="48" name="墨迹 47"/>
              <p14:cNvContentPartPr/>
              <p14:nvPr/>
            </p14:nvContentPartPr>
            <p14:xfrm>
              <a:off x="5505450" y="4203700"/>
              <a:ext cx="139700" cy="22225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45"/>
            </p:blipFill>
            <p:spPr>
              <a:xfrm>
                <a:off x="5505450" y="4203700"/>
                <a:ext cx="139700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" p14:bwMode="auto">
            <p14:nvContentPartPr>
              <p14:cNvPr id="49" name="墨迹 48"/>
              <p14:cNvContentPartPr/>
              <p14:nvPr/>
            </p14:nvContentPartPr>
            <p14:xfrm>
              <a:off x="5556250" y="4260850"/>
              <a:ext cx="136525" cy="85725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47"/>
            </p:blipFill>
            <p:spPr>
              <a:xfrm>
                <a:off x="5556250" y="4260850"/>
                <a:ext cx="136525" cy="85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" p14:bwMode="auto">
            <p14:nvContentPartPr>
              <p14:cNvPr id="50" name="墨迹 49"/>
              <p14:cNvContentPartPr/>
              <p14:nvPr/>
            </p14:nvContentPartPr>
            <p14:xfrm>
              <a:off x="5692775" y="4384675"/>
              <a:ext cx="15875" cy="120650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49"/>
            </p:blipFill>
            <p:spPr>
              <a:xfrm>
                <a:off x="5692775" y="4384675"/>
                <a:ext cx="15875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" p14:bwMode="auto">
            <p14:nvContentPartPr>
              <p14:cNvPr id="51" name="墨迹 50"/>
              <p14:cNvContentPartPr/>
              <p14:nvPr/>
            </p14:nvContentPartPr>
            <p14:xfrm>
              <a:off x="5705475" y="4064000"/>
              <a:ext cx="25400" cy="149225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51"/>
            </p:blipFill>
            <p:spPr>
              <a:xfrm>
                <a:off x="5705475" y="4064000"/>
                <a:ext cx="25400" cy="149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" p14:bwMode="auto">
            <p14:nvContentPartPr>
              <p14:cNvPr id="52" name="墨迹 51"/>
              <p14:cNvContentPartPr/>
              <p14:nvPr/>
            </p14:nvContentPartPr>
            <p14:xfrm>
              <a:off x="4959350" y="4527550"/>
              <a:ext cx="428625" cy="368300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53"/>
            </p:blipFill>
            <p:spPr>
              <a:xfrm>
                <a:off x="4959350" y="4527550"/>
                <a:ext cx="428625" cy="368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" p14:bwMode="auto">
            <p14:nvContentPartPr>
              <p14:cNvPr id="53" name="墨迹 52"/>
              <p14:cNvContentPartPr/>
              <p14:nvPr/>
            </p14:nvContentPartPr>
            <p14:xfrm>
              <a:off x="4749800" y="5073650"/>
              <a:ext cx="158750" cy="139700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55"/>
            </p:blipFill>
            <p:spPr>
              <a:xfrm>
                <a:off x="4749800" y="5073650"/>
                <a:ext cx="15875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" p14:bwMode="auto">
            <p14:nvContentPartPr>
              <p14:cNvPr id="54" name="墨迹 53"/>
              <p14:cNvContentPartPr/>
              <p14:nvPr/>
            </p14:nvContentPartPr>
            <p14:xfrm>
              <a:off x="4705350" y="4905375"/>
              <a:ext cx="269875" cy="479425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57"/>
            </p:blipFill>
            <p:spPr>
              <a:xfrm>
                <a:off x="4705350" y="4905375"/>
                <a:ext cx="269875" cy="479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" p14:bwMode="auto">
            <p14:nvContentPartPr>
              <p14:cNvPr id="55" name="墨迹 54"/>
              <p14:cNvContentPartPr/>
              <p14:nvPr/>
            </p14:nvContentPartPr>
            <p14:xfrm>
              <a:off x="5457825" y="4562475"/>
              <a:ext cx="73025" cy="282575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59"/>
            </p:blipFill>
            <p:spPr>
              <a:xfrm>
                <a:off x="5457825" y="4562475"/>
                <a:ext cx="73025" cy="282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" p14:bwMode="auto">
            <p14:nvContentPartPr>
              <p14:cNvPr id="56" name="墨迹 55"/>
              <p14:cNvContentPartPr/>
              <p14:nvPr/>
            </p14:nvContentPartPr>
            <p14:xfrm>
              <a:off x="5362575" y="5054600"/>
              <a:ext cx="95250" cy="6350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61"/>
            </p:blipFill>
            <p:spPr>
              <a:xfrm>
                <a:off x="5362575" y="5054600"/>
                <a:ext cx="952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" p14:bwMode="auto">
            <p14:nvContentPartPr>
              <p14:cNvPr id="57" name="墨迹 56"/>
              <p14:cNvContentPartPr/>
              <p14:nvPr/>
            </p14:nvContentPartPr>
            <p14:xfrm>
              <a:off x="5403850" y="4908550"/>
              <a:ext cx="9525" cy="288925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63"/>
            </p:blipFill>
            <p:spPr>
              <a:xfrm>
                <a:off x="5403850" y="4908550"/>
                <a:ext cx="9525" cy="288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" p14:bwMode="auto">
            <p14:nvContentPartPr>
              <p14:cNvPr id="58" name="墨迹 57"/>
              <p14:cNvContentPartPr/>
              <p14:nvPr/>
            </p14:nvContentPartPr>
            <p14:xfrm>
              <a:off x="5248275" y="4879975"/>
              <a:ext cx="285750" cy="377825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65"/>
            </p:blipFill>
            <p:spPr>
              <a:xfrm>
                <a:off x="5248275" y="4879975"/>
                <a:ext cx="285750" cy="377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" p14:bwMode="auto">
            <p14:nvContentPartPr>
              <p14:cNvPr id="59" name="墨迹 58"/>
              <p14:cNvContentPartPr/>
              <p14:nvPr/>
            </p14:nvContentPartPr>
            <p14:xfrm>
              <a:off x="5746750" y="4460875"/>
              <a:ext cx="209550" cy="346075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67"/>
            </p:blipFill>
            <p:spPr>
              <a:xfrm>
                <a:off x="5746750" y="4460875"/>
                <a:ext cx="209550" cy="346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8" p14:bwMode="auto">
            <p14:nvContentPartPr>
              <p14:cNvPr id="60" name="墨迹 59"/>
              <p14:cNvContentPartPr/>
              <p14:nvPr/>
            </p14:nvContentPartPr>
            <p14:xfrm>
              <a:off x="5889625" y="4930775"/>
              <a:ext cx="203200" cy="15875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69"/>
            </p:blipFill>
            <p:spPr>
              <a:xfrm>
                <a:off x="5889625" y="4930775"/>
                <a:ext cx="203200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0" p14:bwMode="auto">
            <p14:nvContentPartPr>
              <p14:cNvPr id="61" name="墨迹 60"/>
              <p14:cNvContentPartPr/>
              <p14:nvPr/>
            </p14:nvContentPartPr>
            <p14:xfrm>
              <a:off x="5997575" y="4933950"/>
              <a:ext cx="44450" cy="266700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71"/>
            </p:blipFill>
            <p:spPr>
              <a:xfrm>
                <a:off x="5997575" y="4933950"/>
                <a:ext cx="44450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2" p14:bwMode="auto">
            <p14:nvContentPartPr>
              <p14:cNvPr id="62" name="墨迹 61"/>
              <p14:cNvContentPartPr/>
              <p14:nvPr/>
            </p14:nvContentPartPr>
            <p14:xfrm>
              <a:off x="5851525" y="4337050"/>
              <a:ext cx="603250" cy="333375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73"/>
            </p:blipFill>
            <p:spPr>
              <a:xfrm>
                <a:off x="5851525" y="4337050"/>
                <a:ext cx="603250" cy="333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4" p14:bwMode="auto">
            <p14:nvContentPartPr>
              <p14:cNvPr id="63" name="墨迹 62"/>
              <p14:cNvContentPartPr/>
              <p14:nvPr/>
            </p14:nvContentPartPr>
            <p14:xfrm>
              <a:off x="6403975" y="4848225"/>
              <a:ext cx="177800" cy="250825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75"/>
            </p:blipFill>
            <p:spPr>
              <a:xfrm>
                <a:off x="6403975" y="4848225"/>
                <a:ext cx="177800" cy="250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6" p14:bwMode="auto">
            <p14:nvContentPartPr>
              <p14:cNvPr id="64" name="墨迹 63"/>
              <p14:cNvContentPartPr/>
              <p14:nvPr/>
            </p14:nvContentPartPr>
            <p14:xfrm>
              <a:off x="6416675" y="4813300"/>
              <a:ext cx="130175" cy="41275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77"/>
            </p:blipFill>
            <p:spPr>
              <a:xfrm>
                <a:off x="6416675" y="4813300"/>
                <a:ext cx="130175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8" p14:bwMode="auto">
            <p14:nvContentPartPr>
              <p14:cNvPr id="65" name="墨迹 64"/>
              <p14:cNvContentPartPr/>
              <p14:nvPr/>
            </p14:nvContentPartPr>
            <p14:xfrm>
              <a:off x="6410325" y="4886325"/>
              <a:ext cx="171450" cy="22225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79"/>
            </p:blipFill>
            <p:spPr>
              <a:xfrm>
                <a:off x="6410325" y="4886325"/>
                <a:ext cx="171450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0" p14:bwMode="auto">
            <p14:nvContentPartPr>
              <p14:cNvPr id="66" name="墨迹 65"/>
              <p14:cNvContentPartPr/>
              <p14:nvPr/>
            </p14:nvContentPartPr>
            <p14:xfrm>
              <a:off x="6600825" y="4632325"/>
              <a:ext cx="38100" cy="155575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81"/>
            </p:blipFill>
            <p:spPr>
              <a:xfrm>
                <a:off x="6600825" y="4632325"/>
                <a:ext cx="38100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2" p14:bwMode="auto">
            <p14:nvContentPartPr>
              <p14:cNvPr id="67" name="墨迹 66"/>
              <p14:cNvContentPartPr/>
              <p14:nvPr/>
            </p14:nvContentPartPr>
            <p14:xfrm>
              <a:off x="5645150" y="4530725"/>
              <a:ext cx="79375" cy="660400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83"/>
            </p:blipFill>
            <p:spPr>
              <a:xfrm>
                <a:off x="5645150" y="4530725"/>
                <a:ext cx="79375" cy="660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4" p14:bwMode="auto">
            <p14:nvContentPartPr>
              <p14:cNvPr id="68" name="墨迹 67"/>
              <p14:cNvContentPartPr/>
              <p14:nvPr/>
            </p14:nvContentPartPr>
            <p14:xfrm>
              <a:off x="5724525" y="5127625"/>
              <a:ext cx="3175" cy="127000"/>
            </p14:xfrm>
          </p:contentPart>
        </mc:Choice>
        <mc:Fallback xmlns="">
          <p:pic>
            <p:nvPicPr>
              <p:cNvPr id="68" name="墨迹 67"/>
            </p:nvPicPr>
            <p:blipFill>
              <a:blip r:embed="rId85"/>
            </p:blipFill>
            <p:spPr>
              <a:xfrm>
                <a:off x="5724525" y="5127625"/>
                <a:ext cx="3175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6" p14:bwMode="auto">
            <p14:nvContentPartPr>
              <p14:cNvPr id="69" name="墨迹 68"/>
              <p14:cNvContentPartPr/>
              <p14:nvPr/>
            </p14:nvContentPartPr>
            <p14:xfrm>
              <a:off x="5384800" y="5384800"/>
              <a:ext cx="146050" cy="171450"/>
            </p14:xfrm>
          </p:contentPart>
        </mc:Choice>
        <mc:Fallback xmlns="">
          <p:pic>
            <p:nvPicPr>
              <p:cNvPr id="69" name="墨迹 68"/>
            </p:nvPicPr>
            <p:blipFill>
              <a:blip r:embed="rId87"/>
            </p:blipFill>
            <p:spPr>
              <a:xfrm>
                <a:off x="5384800" y="5384800"/>
                <a:ext cx="14605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8" p14:bwMode="auto">
            <p14:nvContentPartPr>
              <p14:cNvPr id="70" name="墨迹 69"/>
              <p14:cNvContentPartPr/>
              <p14:nvPr/>
            </p14:nvContentPartPr>
            <p14:xfrm>
              <a:off x="5387975" y="5381625"/>
              <a:ext cx="95250" cy="12700"/>
            </p14:xfrm>
          </p:contentPart>
        </mc:Choice>
        <mc:Fallback xmlns="">
          <p:pic>
            <p:nvPicPr>
              <p:cNvPr id="70" name="墨迹 69"/>
            </p:nvPicPr>
            <p:blipFill>
              <a:blip r:embed="rId89"/>
            </p:blipFill>
            <p:spPr>
              <a:xfrm>
                <a:off x="5387975" y="5381625"/>
                <a:ext cx="952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0" p14:bwMode="auto">
            <p14:nvContentPartPr>
              <p14:cNvPr id="71" name="墨迹 70"/>
              <p14:cNvContentPartPr/>
              <p14:nvPr/>
            </p14:nvContentPartPr>
            <p14:xfrm>
              <a:off x="5394325" y="5387975"/>
              <a:ext cx="107950" cy="47625"/>
            </p14:xfrm>
          </p:contentPart>
        </mc:Choice>
        <mc:Fallback xmlns="">
          <p:pic>
            <p:nvPicPr>
              <p:cNvPr id="71" name="墨迹 70"/>
            </p:nvPicPr>
            <p:blipFill>
              <a:blip r:embed="rId91"/>
            </p:blipFill>
            <p:spPr>
              <a:xfrm>
                <a:off x="5394325" y="5387975"/>
                <a:ext cx="107950" cy="47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2" p14:bwMode="auto">
            <p14:nvContentPartPr>
              <p14:cNvPr id="72" name="墨迹 71"/>
              <p14:cNvContentPartPr/>
              <p14:nvPr/>
            </p14:nvContentPartPr>
            <p14:xfrm>
              <a:off x="5530850" y="5222875"/>
              <a:ext cx="25400" cy="158750"/>
            </p14:xfrm>
          </p:contentPart>
        </mc:Choice>
        <mc:Fallback xmlns="">
          <p:pic>
            <p:nvPicPr>
              <p:cNvPr id="72" name="墨迹 71"/>
            </p:nvPicPr>
            <p:blipFill>
              <a:blip r:embed="rId93"/>
            </p:blipFill>
            <p:spPr>
              <a:xfrm>
                <a:off x="5530850" y="5222875"/>
                <a:ext cx="2540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4" p14:bwMode="auto">
            <p14:nvContentPartPr>
              <p14:cNvPr id="73" name="墨迹 72"/>
              <p14:cNvContentPartPr/>
              <p14:nvPr/>
            </p14:nvContentPartPr>
            <p14:xfrm>
              <a:off x="5578475" y="5441950"/>
              <a:ext cx="28575" cy="69850"/>
            </p14:xfrm>
          </p:contentPart>
        </mc:Choice>
        <mc:Fallback xmlns="">
          <p:pic>
            <p:nvPicPr>
              <p:cNvPr id="73" name="墨迹 72"/>
            </p:nvPicPr>
            <p:blipFill>
              <a:blip r:embed="rId95"/>
            </p:blipFill>
            <p:spPr>
              <a:xfrm>
                <a:off x="5578475" y="5441950"/>
                <a:ext cx="28575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6" p14:bwMode="auto">
            <p14:nvContentPartPr>
              <p14:cNvPr id="74" name="墨迹 73"/>
              <p14:cNvContentPartPr/>
              <p14:nvPr/>
            </p14:nvContentPartPr>
            <p14:xfrm>
              <a:off x="5651500" y="5403850"/>
              <a:ext cx="114300" cy="168275"/>
            </p14:xfrm>
          </p:contentPart>
        </mc:Choice>
        <mc:Fallback xmlns="">
          <p:pic>
            <p:nvPicPr>
              <p:cNvPr id="74" name="墨迹 73"/>
            </p:nvPicPr>
            <p:blipFill>
              <a:blip r:embed="rId97"/>
            </p:blipFill>
            <p:spPr>
              <a:xfrm>
                <a:off x="5651500" y="5403850"/>
                <a:ext cx="114300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8" p14:bwMode="auto">
            <p14:nvContentPartPr>
              <p14:cNvPr id="75" name="墨迹 74"/>
              <p14:cNvContentPartPr/>
              <p14:nvPr/>
            </p14:nvContentPartPr>
            <p14:xfrm>
              <a:off x="5778500" y="5575300"/>
              <a:ext cx="123825" cy="9525"/>
            </p14:xfrm>
          </p:contentPart>
        </mc:Choice>
        <mc:Fallback xmlns="">
          <p:pic>
            <p:nvPicPr>
              <p:cNvPr id="75" name="墨迹 74"/>
            </p:nvPicPr>
            <p:blipFill>
              <a:blip r:embed="rId99"/>
            </p:blipFill>
            <p:spPr>
              <a:xfrm>
                <a:off x="5778500" y="5575300"/>
                <a:ext cx="123825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0" p14:bwMode="auto">
            <p14:nvContentPartPr>
              <p14:cNvPr id="76" name="墨迹 75"/>
              <p14:cNvContentPartPr/>
              <p14:nvPr/>
            </p14:nvContentPartPr>
            <p14:xfrm>
              <a:off x="5756275" y="5692775"/>
              <a:ext cx="139700" cy="19050"/>
            </p14:xfrm>
          </p:contentPart>
        </mc:Choice>
        <mc:Fallback xmlns="">
          <p:pic>
            <p:nvPicPr>
              <p:cNvPr id="76" name="墨迹 75"/>
            </p:nvPicPr>
            <p:blipFill>
              <a:blip r:embed="rId101"/>
            </p:blipFill>
            <p:spPr>
              <a:xfrm>
                <a:off x="5756275" y="5692775"/>
                <a:ext cx="13970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2" p14:bwMode="auto">
            <p14:nvContentPartPr>
              <p14:cNvPr id="77" name="墨迹 76"/>
              <p14:cNvContentPartPr/>
              <p14:nvPr/>
            </p14:nvContentPartPr>
            <p14:xfrm>
              <a:off x="6118225" y="5597525"/>
              <a:ext cx="136525" cy="12700"/>
            </p14:xfrm>
          </p:contentPart>
        </mc:Choice>
        <mc:Fallback xmlns="">
          <p:pic>
            <p:nvPicPr>
              <p:cNvPr id="77" name="墨迹 76"/>
            </p:nvPicPr>
            <p:blipFill>
              <a:blip r:embed="rId103"/>
            </p:blipFill>
            <p:spPr>
              <a:xfrm>
                <a:off x="6118225" y="5597525"/>
                <a:ext cx="136525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4" p14:bwMode="auto">
            <p14:nvContentPartPr>
              <p14:cNvPr id="78" name="墨迹 77"/>
              <p14:cNvContentPartPr/>
              <p14:nvPr/>
            </p14:nvContentPartPr>
            <p14:xfrm>
              <a:off x="6149975" y="5543550"/>
              <a:ext cx="25400" cy="155575"/>
            </p14:xfrm>
          </p:contentPart>
        </mc:Choice>
        <mc:Fallback xmlns="">
          <p:pic>
            <p:nvPicPr>
              <p:cNvPr id="78" name="墨迹 77"/>
            </p:nvPicPr>
            <p:blipFill>
              <a:blip r:embed="rId105"/>
            </p:blipFill>
            <p:spPr>
              <a:xfrm>
                <a:off x="6149975" y="5543550"/>
                <a:ext cx="25400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6" p14:bwMode="auto">
            <p14:nvContentPartPr>
              <p14:cNvPr id="79" name="墨迹 78"/>
              <p14:cNvContentPartPr/>
              <p14:nvPr/>
            </p14:nvContentPartPr>
            <p14:xfrm>
              <a:off x="6038850" y="5422900"/>
              <a:ext cx="377825" cy="349250"/>
            </p14:xfrm>
          </p:contentPart>
        </mc:Choice>
        <mc:Fallback xmlns="">
          <p:pic>
            <p:nvPicPr>
              <p:cNvPr id="79" name="墨迹 78"/>
            </p:nvPicPr>
            <p:blipFill>
              <a:blip r:embed="rId107"/>
            </p:blipFill>
            <p:spPr>
              <a:xfrm>
                <a:off x="6038850" y="5422900"/>
                <a:ext cx="377825" cy="349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8" p14:bwMode="auto">
            <p14:nvContentPartPr>
              <p14:cNvPr id="80" name="墨迹 79"/>
              <p14:cNvContentPartPr/>
              <p14:nvPr/>
            </p14:nvContentPartPr>
            <p14:xfrm>
              <a:off x="6280150" y="5622925"/>
              <a:ext cx="9525" cy="123825"/>
            </p14:xfrm>
          </p:contentPart>
        </mc:Choice>
        <mc:Fallback xmlns="">
          <p:pic>
            <p:nvPicPr>
              <p:cNvPr id="80" name="墨迹 79"/>
            </p:nvPicPr>
            <p:blipFill>
              <a:blip r:embed="rId109"/>
            </p:blipFill>
            <p:spPr>
              <a:xfrm>
                <a:off x="6280150" y="5622925"/>
                <a:ext cx="9525" cy="123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0" p14:bwMode="auto">
            <p14:nvContentPartPr>
              <p14:cNvPr id="81" name="墨迹 80"/>
              <p14:cNvContentPartPr/>
              <p14:nvPr/>
            </p14:nvContentPartPr>
            <p14:xfrm>
              <a:off x="5969000" y="5791200"/>
              <a:ext cx="136525" cy="244475"/>
            </p14:xfrm>
          </p:contentPart>
        </mc:Choice>
        <mc:Fallback xmlns="">
          <p:pic>
            <p:nvPicPr>
              <p:cNvPr id="81" name="墨迹 80"/>
            </p:nvPicPr>
            <p:blipFill>
              <a:blip r:embed="rId111"/>
            </p:blipFill>
            <p:spPr>
              <a:xfrm>
                <a:off x="5969000" y="5791200"/>
                <a:ext cx="136525" cy="244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2" p14:bwMode="auto">
            <p14:nvContentPartPr>
              <p14:cNvPr id="82" name="墨迹 81"/>
              <p14:cNvContentPartPr/>
              <p14:nvPr/>
            </p14:nvContentPartPr>
            <p14:xfrm>
              <a:off x="5759450" y="6042025"/>
              <a:ext cx="161925" cy="177800"/>
            </p14:xfrm>
          </p:contentPart>
        </mc:Choice>
        <mc:Fallback xmlns="">
          <p:pic>
            <p:nvPicPr>
              <p:cNvPr id="82" name="墨迹 81"/>
            </p:nvPicPr>
            <p:blipFill>
              <a:blip r:embed="rId113"/>
            </p:blipFill>
            <p:spPr>
              <a:xfrm>
                <a:off x="5759450" y="6042025"/>
                <a:ext cx="161925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4" p14:bwMode="auto">
            <p14:nvContentPartPr>
              <p14:cNvPr id="83" name="墨迹 82"/>
              <p14:cNvContentPartPr/>
              <p14:nvPr/>
            </p14:nvContentPartPr>
            <p14:xfrm>
              <a:off x="5689600" y="5927725"/>
              <a:ext cx="257175" cy="336550"/>
            </p14:xfrm>
          </p:contentPart>
        </mc:Choice>
        <mc:Fallback xmlns="">
          <p:pic>
            <p:nvPicPr>
              <p:cNvPr id="83" name="墨迹 82"/>
            </p:nvPicPr>
            <p:blipFill>
              <a:blip r:embed="rId115"/>
            </p:blipFill>
            <p:spPr>
              <a:xfrm>
                <a:off x="5689600" y="5927725"/>
                <a:ext cx="257175" cy="336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6" p14:bwMode="auto">
            <p14:nvContentPartPr>
              <p14:cNvPr id="84" name="墨迹 83"/>
              <p14:cNvContentPartPr/>
              <p14:nvPr/>
            </p14:nvContentPartPr>
            <p14:xfrm>
              <a:off x="6121400" y="1371600"/>
              <a:ext cx="885825" cy="98425"/>
            </p14:xfrm>
          </p:contentPart>
        </mc:Choice>
        <mc:Fallback xmlns="">
          <p:pic>
            <p:nvPicPr>
              <p:cNvPr id="84" name="墨迹 83"/>
            </p:nvPicPr>
            <p:blipFill>
              <a:blip r:embed="rId117"/>
            </p:blipFill>
            <p:spPr>
              <a:xfrm>
                <a:off x="6121400" y="1371600"/>
                <a:ext cx="885825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8" p14:bwMode="auto">
            <p14:nvContentPartPr>
              <p14:cNvPr id="85" name="墨迹 84"/>
              <p14:cNvContentPartPr/>
              <p14:nvPr/>
            </p14:nvContentPartPr>
            <p14:xfrm>
              <a:off x="5899150" y="1406525"/>
              <a:ext cx="228600" cy="231775"/>
            </p14:xfrm>
          </p:contentPart>
        </mc:Choice>
        <mc:Fallback xmlns="">
          <p:pic>
            <p:nvPicPr>
              <p:cNvPr id="85" name="墨迹 84"/>
            </p:nvPicPr>
            <p:blipFill>
              <a:blip r:embed="rId119"/>
            </p:blipFill>
            <p:spPr>
              <a:xfrm>
                <a:off x="5899150" y="1406525"/>
                <a:ext cx="228600" cy="231775"/>
              </a:xfrm>
              <a:prstGeom prst="rect"/>
            </p:spPr>
          </p:pic>
        </mc:Fallback>
      </mc:AlternateContent>
      <p:sp>
        <p:nvSpPr>
          <p:cNvPr id="29" name="文本框 28"/>
          <p:cNvSpPr txBox="1"/>
          <p:nvPr/>
        </p:nvSpPr>
        <p:spPr>
          <a:xfrm>
            <a:off x="3855720" y="209550"/>
            <a:ext cx="11988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F00FF"/>
                </a:highligh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a  = b = c </a:t>
            </a:r>
            <a:endParaRPr lang="zh-CN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20" p14:bwMode="auto">
            <p14:nvContentPartPr>
              <p14:cNvPr id="5" name="墨迹 4"/>
              <p14:cNvContentPartPr/>
              <p14:nvPr/>
            </p14:nvContentPartPr>
            <p14:xfrm>
              <a:off x="6197600" y="1139825"/>
              <a:ext cx="28575" cy="231775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121"/>
            </p:blipFill>
            <p:spPr>
              <a:xfrm>
                <a:off x="6197600" y="1139825"/>
                <a:ext cx="28575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2" p14:bwMode="auto">
            <p14:nvContentPartPr>
              <p14:cNvPr id="6" name="墨迹 5"/>
              <p14:cNvContentPartPr/>
              <p14:nvPr/>
            </p14:nvContentPartPr>
            <p14:xfrm>
              <a:off x="6207125" y="1117600"/>
              <a:ext cx="95250" cy="136525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123"/>
            </p:blipFill>
            <p:spPr>
              <a:xfrm>
                <a:off x="6207125" y="1117600"/>
                <a:ext cx="95250" cy="136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4" p14:bwMode="auto">
            <p14:nvContentPartPr>
              <p14:cNvPr id="9" name="墨迹 8"/>
              <p14:cNvContentPartPr/>
              <p14:nvPr/>
            </p14:nvContentPartPr>
            <p14:xfrm>
              <a:off x="6261100" y="1092200"/>
              <a:ext cx="228600" cy="16510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25"/>
            </p:blipFill>
            <p:spPr>
              <a:xfrm>
                <a:off x="6261100" y="1092200"/>
                <a:ext cx="22860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6" p14:bwMode="auto">
            <p14:nvContentPartPr>
              <p14:cNvPr id="10" name="墨迹 9"/>
              <p14:cNvContentPartPr/>
              <p14:nvPr/>
            </p14:nvContentPartPr>
            <p14:xfrm>
              <a:off x="6461125" y="942975"/>
              <a:ext cx="317500" cy="30480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27"/>
            </p:blipFill>
            <p:spPr>
              <a:xfrm>
                <a:off x="6461125" y="942975"/>
                <a:ext cx="317500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8" p14:bwMode="auto">
            <p14:nvContentPartPr>
              <p14:cNvPr id="11" name="墨迹 10"/>
              <p14:cNvContentPartPr/>
              <p14:nvPr/>
            </p14:nvContentPartPr>
            <p14:xfrm>
              <a:off x="6800850" y="1069975"/>
              <a:ext cx="6350" cy="36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29"/>
            </p:blipFill>
            <p:spPr>
              <a:xfrm>
                <a:off x="6800850" y="10699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0" p14:bwMode="auto">
            <p14:nvContentPartPr>
              <p14:cNvPr id="12" name="墨迹 11"/>
              <p14:cNvContentPartPr/>
              <p14:nvPr/>
            </p14:nvContentPartPr>
            <p14:xfrm>
              <a:off x="6800850" y="1050925"/>
              <a:ext cx="9525" cy="53975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31"/>
            </p:blipFill>
            <p:spPr>
              <a:xfrm>
                <a:off x="6800850" y="1050925"/>
                <a:ext cx="9525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2" p14:bwMode="auto">
            <p14:nvContentPartPr>
              <p14:cNvPr id="13" name="墨迹 12"/>
              <p14:cNvContentPartPr/>
              <p14:nvPr/>
            </p14:nvContentPartPr>
            <p14:xfrm>
              <a:off x="6892925" y="866775"/>
              <a:ext cx="19050" cy="222250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133"/>
            </p:blipFill>
            <p:spPr>
              <a:xfrm>
                <a:off x="6892925" y="866775"/>
                <a:ext cx="19050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4" p14:bwMode="auto">
            <p14:nvContentPartPr>
              <p14:cNvPr id="14" name="墨迹 13"/>
              <p14:cNvContentPartPr/>
              <p14:nvPr/>
            </p14:nvContentPartPr>
            <p14:xfrm>
              <a:off x="6943725" y="920750"/>
              <a:ext cx="196850" cy="295275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135"/>
            </p:blipFill>
            <p:spPr>
              <a:xfrm>
                <a:off x="6943725" y="920750"/>
                <a:ext cx="196850" cy="295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6" p14:bwMode="auto">
            <p14:nvContentPartPr>
              <p14:cNvPr id="15" name="墨迹 14"/>
              <p14:cNvContentPartPr/>
              <p14:nvPr/>
            </p14:nvContentPartPr>
            <p14:xfrm>
              <a:off x="7150100" y="873125"/>
              <a:ext cx="130175" cy="24130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137"/>
            </p:blipFill>
            <p:spPr>
              <a:xfrm>
                <a:off x="7150100" y="873125"/>
                <a:ext cx="130175" cy="241300"/>
              </a:xfrm>
              <a:prstGeom prst="rect"/>
            </p:spPr>
          </p:pic>
        </mc:Fallback>
      </mc:AlternateContent>
    </p:spTree>
    <p:custDataLst>
      <p:tags r:id="rId138"/>
    </p:custData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124" name="对象 123"/>
          <p:cNvGraphicFramePr/>
          <p:nvPr/>
        </p:nvGraphicFramePr>
        <p:xfrm>
          <a:off x="4030345" y="685800"/>
          <a:ext cx="7230745" cy="39230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" name="" r:id="rId1" imgW="5056505" imgH="2395855" progId="Visio.Drawing.15">
                  <p:embed/>
                </p:oleObj>
              </mc:Choice>
              <mc:Fallback>
                <p:oleObj name="" r:id="rId1" imgW="5056505" imgH="2395855" progId="Visio.Drawing.15">
                  <p:embed/>
                  <p:pic>
                    <p:nvPicPr>
                      <p:cNvPr id="0" name="图片 5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030345" y="685800"/>
                        <a:ext cx="7230745" cy="39230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8" name="内容占位符 2"/>
          <p:cNvSpPr>
            <a:spLocks noGrp="1"/>
          </p:cNvSpPr>
          <p:nvPr/>
        </p:nvSpPr>
        <p:spPr>
          <a:xfrm>
            <a:off x="899795" y="141605"/>
            <a:ext cx="2505710" cy="267589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vert="horz" lIns="90000" tIns="46800" rIns="90000" bIns="46800" rtlCol="0">
            <a:normAutofit lnSpcReduction="20000"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E</a:t>
            </a:r>
            <a:r>
              <a:rPr lang="zh-CN" altLang="en-US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</a:t>
            </a: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TE’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F00FF"/>
                </a:highligh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E’→=TE’</a:t>
            </a: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| ℇ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T→FT’ 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F00FF"/>
                </a:highligh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T’→ ℇ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F→id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id→’a’ | ‘b’ | ‘c’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7" name="内容占位符 2"/>
          <p:cNvSpPr>
            <a:spLocks noGrp="1"/>
          </p:cNvSpPr>
          <p:nvPr/>
        </p:nvSpPr>
        <p:spPr>
          <a:xfrm>
            <a:off x="549275" y="3567430"/>
            <a:ext cx="4044315" cy="134747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vert="horz" lIns="90000" tIns="46800" rIns="90000" bIns="46800" rtlCol="0">
            <a:normAutofit lnSpcReduction="20000"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zh-CN" altLang="en-US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如果我们希望得到右结合的</a:t>
            </a: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AST</a:t>
            </a:r>
            <a:r>
              <a:rPr lang="zh-CN" altLang="en-US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呢？</a:t>
            </a:r>
            <a:endParaRPr lang="zh-CN" altLang="en-US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if right associative AST ?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17" name="墨迹 16"/>
              <p14:cNvContentPartPr/>
              <p14:nvPr/>
            </p14:nvContentPartPr>
            <p14:xfrm>
              <a:off x="7727950" y="276225"/>
              <a:ext cx="219075" cy="9525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4"/>
            </p:blipFill>
            <p:spPr>
              <a:xfrm>
                <a:off x="7727950" y="276225"/>
                <a:ext cx="219075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18" name="墨迹 17"/>
              <p14:cNvContentPartPr/>
              <p14:nvPr/>
            </p14:nvContentPartPr>
            <p14:xfrm>
              <a:off x="7759700" y="381000"/>
              <a:ext cx="187325" cy="2540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6"/>
            </p:blipFill>
            <p:spPr>
              <a:xfrm>
                <a:off x="7759700" y="381000"/>
                <a:ext cx="187325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19" name="墨迹 18"/>
              <p14:cNvContentPartPr/>
              <p14:nvPr/>
            </p14:nvContentPartPr>
            <p14:xfrm>
              <a:off x="7566025" y="431800"/>
              <a:ext cx="158750" cy="180975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8"/>
            </p:blipFill>
            <p:spPr>
              <a:xfrm>
                <a:off x="7566025" y="431800"/>
                <a:ext cx="158750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20" name="墨迹 19"/>
              <p14:cNvContentPartPr/>
              <p14:nvPr/>
            </p14:nvContentPartPr>
            <p14:xfrm>
              <a:off x="7381875" y="628650"/>
              <a:ext cx="139700" cy="168275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10"/>
            </p:blipFill>
            <p:spPr>
              <a:xfrm>
                <a:off x="7381875" y="628650"/>
                <a:ext cx="139700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21" name="墨迹 20"/>
              <p14:cNvContentPartPr/>
              <p14:nvPr/>
            </p14:nvContentPartPr>
            <p14:xfrm>
              <a:off x="7959725" y="463550"/>
              <a:ext cx="171450" cy="155575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12"/>
            </p:blipFill>
            <p:spPr>
              <a:xfrm>
                <a:off x="7959725" y="463550"/>
                <a:ext cx="171450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22" name="墨迹 21"/>
              <p14:cNvContentPartPr/>
              <p14:nvPr/>
            </p14:nvContentPartPr>
            <p14:xfrm>
              <a:off x="8001000" y="714375"/>
              <a:ext cx="25400" cy="234950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14"/>
            </p:blipFill>
            <p:spPr>
              <a:xfrm>
                <a:off x="8001000" y="714375"/>
                <a:ext cx="25400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23" name="墨迹 22"/>
              <p14:cNvContentPartPr/>
              <p14:nvPr/>
            </p14:nvContentPartPr>
            <p14:xfrm>
              <a:off x="8166100" y="666750"/>
              <a:ext cx="133350" cy="19050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16"/>
            </p:blipFill>
            <p:spPr>
              <a:xfrm>
                <a:off x="8166100" y="666750"/>
                <a:ext cx="1333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24" name="墨迹 23"/>
              <p14:cNvContentPartPr/>
              <p14:nvPr/>
            </p14:nvContentPartPr>
            <p14:xfrm>
              <a:off x="8137525" y="752475"/>
              <a:ext cx="111125" cy="28575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18"/>
            </p:blipFill>
            <p:spPr>
              <a:xfrm>
                <a:off x="8137525" y="752475"/>
                <a:ext cx="111125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25" name="墨迹 24"/>
              <p14:cNvContentPartPr/>
              <p14:nvPr/>
            </p14:nvContentPartPr>
            <p14:xfrm>
              <a:off x="7899400" y="774700"/>
              <a:ext cx="209550" cy="266700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20"/>
            </p:blipFill>
            <p:spPr>
              <a:xfrm>
                <a:off x="7899400" y="774700"/>
                <a:ext cx="209550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26" name="墨迹 25"/>
              <p14:cNvContentPartPr/>
              <p14:nvPr/>
            </p14:nvContentPartPr>
            <p14:xfrm>
              <a:off x="7810500" y="984250"/>
              <a:ext cx="88900" cy="276225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22"/>
            </p:blipFill>
            <p:spPr>
              <a:xfrm>
                <a:off x="7810500" y="984250"/>
                <a:ext cx="88900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27" name="墨迹 26"/>
              <p14:cNvContentPartPr/>
              <p14:nvPr/>
            </p14:nvContentPartPr>
            <p14:xfrm>
              <a:off x="8312150" y="854075"/>
              <a:ext cx="111125" cy="193675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24"/>
            </p:blipFill>
            <p:spPr>
              <a:xfrm>
                <a:off x="8312150" y="854075"/>
                <a:ext cx="111125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28" name="墨迹 27"/>
              <p14:cNvContentPartPr/>
              <p14:nvPr/>
            </p14:nvContentPartPr>
            <p14:xfrm>
              <a:off x="8410575" y="1095375"/>
              <a:ext cx="234950" cy="196850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26"/>
            </p:blipFill>
            <p:spPr>
              <a:xfrm>
                <a:off x="8410575" y="1095375"/>
                <a:ext cx="23495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30" name="墨迹 29"/>
              <p14:cNvContentPartPr/>
              <p14:nvPr/>
            </p14:nvContentPartPr>
            <p14:xfrm>
              <a:off x="5054600" y="857250"/>
              <a:ext cx="6350" cy="360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28"/>
            </p:blipFill>
            <p:spPr>
              <a:xfrm>
                <a:off x="5054600" y="8572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2" name="墨迹 1"/>
              <p14:cNvContentPartPr/>
              <p14:nvPr/>
            </p14:nvContentPartPr>
            <p14:xfrm>
              <a:off x="5984875" y="1333500"/>
              <a:ext cx="1076325" cy="155575"/>
            </p14:xfrm>
          </p:contentPart>
        </mc:Choice>
        <mc:Fallback xmlns="">
          <p:pic>
            <p:nvPicPr>
              <p:cNvPr id="2" name="墨迹 1"/>
            </p:nvPicPr>
            <p:blipFill>
              <a:blip r:embed="rId30"/>
            </p:blipFill>
            <p:spPr>
              <a:xfrm>
                <a:off x="5984875" y="1333500"/>
                <a:ext cx="1076325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3" name="墨迹 2"/>
              <p14:cNvContentPartPr/>
              <p14:nvPr/>
            </p14:nvContentPartPr>
            <p14:xfrm>
              <a:off x="5807075" y="1419225"/>
              <a:ext cx="165100" cy="123825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32"/>
            </p:blipFill>
            <p:spPr>
              <a:xfrm>
                <a:off x="5807075" y="1419225"/>
                <a:ext cx="165100" cy="123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29" name="墨迹 28"/>
              <p14:cNvContentPartPr/>
              <p14:nvPr/>
            </p14:nvContentPartPr>
            <p14:xfrm>
              <a:off x="5734050" y="1320800"/>
              <a:ext cx="260350" cy="269875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34"/>
            </p:blipFill>
            <p:spPr>
              <a:xfrm>
                <a:off x="5734050" y="1320800"/>
                <a:ext cx="260350" cy="269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32" name="墨迹 31"/>
              <p14:cNvContentPartPr/>
              <p14:nvPr/>
            </p14:nvContentPartPr>
            <p14:xfrm>
              <a:off x="7283450" y="1790700"/>
              <a:ext cx="107950" cy="361950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36"/>
            </p:blipFill>
            <p:spPr>
              <a:xfrm>
                <a:off x="7283450" y="1790700"/>
                <a:ext cx="107950" cy="361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33" name="墨迹 32"/>
              <p14:cNvContentPartPr/>
              <p14:nvPr/>
            </p14:nvContentPartPr>
            <p14:xfrm>
              <a:off x="7442200" y="1746250"/>
              <a:ext cx="76200" cy="142875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38"/>
            </p:blipFill>
            <p:spPr>
              <a:xfrm>
                <a:off x="7442200" y="1746250"/>
                <a:ext cx="76200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34" name="墨迹 33"/>
              <p14:cNvContentPartPr/>
              <p14:nvPr/>
            </p14:nvContentPartPr>
            <p14:xfrm>
              <a:off x="7451725" y="1733550"/>
              <a:ext cx="79375" cy="15875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40"/>
            </p:blipFill>
            <p:spPr>
              <a:xfrm>
                <a:off x="7451725" y="1733550"/>
                <a:ext cx="79375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35" name="墨迹 34"/>
              <p14:cNvContentPartPr/>
              <p14:nvPr/>
            </p14:nvContentPartPr>
            <p14:xfrm>
              <a:off x="7451725" y="1774825"/>
              <a:ext cx="95250" cy="15875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42"/>
            </p:blipFill>
            <p:spPr>
              <a:xfrm>
                <a:off x="7451725" y="1774825"/>
                <a:ext cx="95250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36" name="墨迹 35"/>
              <p14:cNvContentPartPr/>
              <p14:nvPr/>
            </p14:nvContentPartPr>
            <p14:xfrm>
              <a:off x="7581900" y="1644650"/>
              <a:ext cx="19050" cy="130175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44"/>
            </p:blipFill>
            <p:spPr>
              <a:xfrm>
                <a:off x="7581900" y="1644650"/>
                <a:ext cx="19050" cy="130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37" name="墨迹 36"/>
              <p14:cNvContentPartPr/>
              <p14:nvPr/>
            </p14:nvContentPartPr>
            <p14:xfrm>
              <a:off x="7581900" y="1822450"/>
              <a:ext cx="31750" cy="136525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46"/>
            </p:blipFill>
            <p:spPr>
              <a:xfrm>
                <a:off x="7581900" y="1822450"/>
                <a:ext cx="31750" cy="136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" p14:bwMode="auto">
            <p14:nvContentPartPr>
              <p14:cNvPr id="38" name="墨迹 37"/>
              <p14:cNvContentPartPr/>
              <p14:nvPr/>
            </p14:nvContentPartPr>
            <p14:xfrm>
              <a:off x="7673975" y="1803400"/>
              <a:ext cx="31750" cy="9525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48"/>
            </p:blipFill>
            <p:spPr>
              <a:xfrm>
                <a:off x="7673975" y="1803400"/>
                <a:ext cx="31750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39" name="墨迹 38"/>
              <p14:cNvContentPartPr/>
              <p14:nvPr/>
            </p14:nvContentPartPr>
            <p14:xfrm>
              <a:off x="7766050" y="1762125"/>
              <a:ext cx="85725" cy="120650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50"/>
            </p:blipFill>
            <p:spPr>
              <a:xfrm>
                <a:off x="7766050" y="1762125"/>
                <a:ext cx="85725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42" name="墨迹 41"/>
              <p14:cNvContentPartPr/>
              <p14:nvPr/>
            </p14:nvContentPartPr>
            <p14:xfrm>
              <a:off x="5337175" y="4162425"/>
              <a:ext cx="212725" cy="304800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52"/>
            </p:blipFill>
            <p:spPr>
              <a:xfrm>
                <a:off x="5337175" y="4162425"/>
                <a:ext cx="212725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" p14:bwMode="auto">
            <p14:nvContentPartPr>
              <p14:cNvPr id="43" name="墨迹 42"/>
              <p14:cNvContentPartPr/>
              <p14:nvPr/>
            </p14:nvContentPartPr>
            <p14:xfrm>
              <a:off x="5365750" y="4098925"/>
              <a:ext cx="155575" cy="53975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54"/>
            </p:blipFill>
            <p:spPr>
              <a:xfrm>
                <a:off x="5365750" y="4098925"/>
                <a:ext cx="155575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" p14:bwMode="auto">
            <p14:nvContentPartPr>
              <p14:cNvPr id="44" name="墨迹 43"/>
              <p14:cNvContentPartPr/>
              <p14:nvPr/>
            </p14:nvContentPartPr>
            <p14:xfrm>
              <a:off x="5368925" y="4216400"/>
              <a:ext cx="155575" cy="31750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56"/>
            </p:blipFill>
            <p:spPr>
              <a:xfrm>
                <a:off x="5368925" y="4216400"/>
                <a:ext cx="155575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" p14:bwMode="auto">
            <p14:nvContentPartPr>
              <p14:cNvPr id="45" name="墨迹 44"/>
              <p14:cNvContentPartPr/>
              <p14:nvPr/>
            </p14:nvContentPartPr>
            <p14:xfrm>
              <a:off x="5581650" y="3889375"/>
              <a:ext cx="3175" cy="146050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58"/>
            </p:blipFill>
            <p:spPr>
              <a:xfrm>
                <a:off x="5581650" y="3889375"/>
                <a:ext cx="3175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" p14:bwMode="auto">
            <p14:nvContentPartPr>
              <p14:cNvPr id="46" name="墨迹 45"/>
              <p14:cNvContentPartPr/>
              <p14:nvPr/>
            </p14:nvContentPartPr>
            <p14:xfrm>
              <a:off x="5600700" y="4305300"/>
              <a:ext cx="12700" cy="146050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60"/>
            </p:blipFill>
            <p:spPr>
              <a:xfrm>
                <a:off x="5600700" y="4305300"/>
                <a:ext cx="1270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" p14:bwMode="auto">
            <p14:nvContentPartPr>
              <p14:cNvPr id="47" name="墨迹 46"/>
              <p14:cNvContentPartPr/>
              <p14:nvPr/>
            </p14:nvContentPartPr>
            <p14:xfrm>
              <a:off x="5184775" y="4600575"/>
              <a:ext cx="114300" cy="298450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62"/>
            </p:blipFill>
            <p:spPr>
              <a:xfrm>
                <a:off x="5184775" y="4600575"/>
                <a:ext cx="114300" cy="298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" p14:bwMode="auto">
            <p14:nvContentPartPr>
              <p14:cNvPr id="48" name="墨迹 47"/>
              <p14:cNvContentPartPr/>
              <p14:nvPr/>
            </p14:nvContentPartPr>
            <p14:xfrm>
              <a:off x="4883150" y="4949825"/>
              <a:ext cx="361950" cy="336550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64"/>
            </p:blipFill>
            <p:spPr>
              <a:xfrm>
                <a:off x="4883150" y="4949825"/>
                <a:ext cx="361950" cy="336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" p14:bwMode="auto">
            <p14:nvContentPartPr>
              <p14:cNvPr id="49" name="墨迹 48"/>
              <p14:cNvContentPartPr/>
              <p14:nvPr/>
            </p14:nvContentPartPr>
            <p14:xfrm>
              <a:off x="4933950" y="5054600"/>
              <a:ext cx="168275" cy="22225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66"/>
            </p:blipFill>
            <p:spPr>
              <a:xfrm>
                <a:off x="4933950" y="5054600"/>
                <a:ext cx="168275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" p14:bwMode="auto">
            <p14:nvContentPartPr>
              <p14:cNvPr id="50" name="墨迹 49"/>
              <p14:cNvContentPartPr/>
              <p14:nvPr/>
            </p14:nvContentPartPr>
            <p14:xfrm>
              <a:off x="4933950" y="5137150"/>
              <a:ext cx="177800" cy="44450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68"/>
            </p:blipFill>
            <p:spPr>
              <a:xfrm>
                <a:off x="4933950" y="5137150"/>
                <a:ext cx="17780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" p14:bwMode="auto">
            <p14:nvContentPartPr>
              <p14:cNvPr id="51" name="墨迹 50"/>
              <p14:cNvContentPartPr/>
              <p14:nvPr/>
            </p14:nvContentPartPr>
            <p14:xfrm>
              <a:off x="5127625" y="5114925"/>
              <a:ext cx="41275" cy="171450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70"/>
            </p:blipFill>
            <p:spPr>
              <a:xfrm>
                <a:off x="5127625" y="5114925"/>
                <a:ext cx="41275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" p14:bwMode="auto">
            <p14:nvContentPartPr>
              <p14:cNvPr id="52" name="墨迹 51"/>
              <p14:cNvContentPartPr/>
              <p14:nvPr/>
            </p14:nvContentPartPr>
            <p14:xfrm>
              <a:off x="4752975" y="5327650"/>
              <a:ext cx="123825" cy="250825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72"/>
            </p:blipFill>
            <p:spPr>
              <a:xfrm>
                <a:off x="4752975" y="5327650"/>
                <a:ext cx="123825" cy="250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" p14:bwMode="auto">
            <p14:nvContentPartPr>
              <p14:cNvPr id="53" name="墨迹 52"/>
              <p14:cNvContentPartPr/>
              <p14:nvPr/>
            </p14:nvContentPartPr>
            <p14:xfrm>
              <a:off x="4562475" y="5597525"/>
              <a:ext cx="130175" cy="165100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74"/>
            </p:blipFill>
            <p:spPr>
              <a:xfrm>
                <a:off x="4562475" y="5597525"/>
                <a:ext cx="130175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" p14:bwMode="auto">
            <p14:nvContentPartPr>
              <p14:cNvPr id="54" name="墨迹 53"/>
              <p14:cNvContentPartPr/>
              <p14:nvPr/>
            </p14:nvContentPartPr>
            <p14:xfrm>
              <a:off x="4495800" y="5394325"/>
              <a:ext cx="266700" cy="504825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76"/>
            </p:blipFill>
            <p:spPr>
              <a:xfrm>
                <a:off x="4495800" y="5394325"/>
                <a:ext cx="266700" cy="504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" p14:bwMode="auto">
            <p14:nvContentPartPr>
              <p14:cNvPr id="55" name="墨迹 54"/>
              <p14:cNvContentPartPr/>
              <p14:nvPr/>
            </p14:nvContentPartPr>
            <p14:xfrm>
              <a:off x="5718175" y="4244975"/>
              <a:ext cx="50800" cy="85725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78"/>
            </p:blipFill>
            <p:spPr>
              <a:xfrm>
                <a:off x="5718175" y="4244975"/>
                <a:ext cx="50800" cy="85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" p14:bwMode="auto">
            <p14:nvContentPartPr>
              <p14:cNvPr id="56" name="墨迹 55"/>
              <p14:cNvContentPartPr/>
              <p14:nvPr/>
            </p14:nvContentPartPr>
            <p14:xfrm>
              <a:off x="5829300" y="4229100"/>
              <a:ext cx="127000" cy="165100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80"/>
            </p:blipFill>
            <p:spPr>
              <a:xfrm>
                <a:off x="5829300" y="4229100"/>
                <a:ext cx="12700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" p14:bwMode="auto">
            <p14:nvContentPartPr>
              <p14:cNvPr id="62" name="墨迹 61"/>
              <p14:cNvContentPartPr/>
              <p14:nvPr/>
            </p14:nvContentPartPr>
            <p14:xfrm>
              <a:off x="5073650" y="4667250"/>
              <a:ext cx="92075" cy="92075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82"/>
            </p:blipFill>
            <p:spPr>
              <a:xfrm>
                <a:off x="5073650" y="4667250"/>
                <a:ext cx="92075" cy="92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" p14:bwMode="auto">
            <p14:nvContentPartPr>
              <p14:cNvPr id="63" name="墨迹 62"/>
              <p14:cNvContentPartPr/>
              <p14:nvPr/>
            </p14:nvContentPartPr>
            <p14:xfrm>
              <a:off x="4899025" y="4327525"/>
              <a:ext cx="400050" cy="355600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84"/>
            </p:blipFill>
            <p:spPr>
              <a:xfrm>
                <a:off x="4899025" y="4327525"/>
                <a:ext cx="400050" cy="355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5" p14:bwMode="auto">
            <p14:nvContentPartPr>
              <p14:cNvPr id="64" name="墨迹 63"/>
              <p14:cNvContentPartPr/>
              <p14:nvPr/>
            </p14:nvContentPartPr>
            <p14:xfrm>
              <a:off x="4629150" y="4679950"/>
              <a:ext cx="123825" cy="9525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86"/>
            </p:blipFill>
            <p:spPr>
              <a:xfrm>
                <a:off x="4629150" y="4679950"/>
                <a:ext cx="123825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7" p14:bwMode="auto">
            <p14:nvContentPartPr>
              <p14:cNvPr id="65" name="墨迹 64"/>
              <p14:cNvContentPartPr/>
              <p14:nvPr/>
            </p14:nvContentPartPr>
            <p14:xfrm>
              <a:off x="4619625" y="4714875"/>
              <a:ext cx="142875" cy="28575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88"/>
            </p:blipFill>
            <p:spPr>
              <a:xfrm>
                <a:off x="4619625" y="4714875"/>
                <a:ext cx="142875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9" p14:bwMode="auto">
            <p14:nvContentPartPr>
              <p14:cNvPr id="66" name="墨迹 65"/>
              <p14:cNvContentPartPr/>
              <p14:nvPr/>
            </p14:nvContentPartPr>
            <p14:xfrm>
              <a:off x="4356100" y="4210050"/>
              <a:ext cx="825500" cy="482600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90"/>
            </p:blipFill>
            <p:spPr>
              <a:xfrm>
                <a:off x="4356100" y="4210050"/>
                <a:ext cx="825500" cy="482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1" p14:bwMode="auto">
            <p14:nvContentPartPr>
              <p14:cNvPr id="67" name="墨迹 66"/>
              <p14:cNvContentPartPr/>
              <p14:nvPr/>
            </p14:nvContentPartPr>
            <p14:xfrm>
              <a:off x="4159250" y="4708525"/>
              <a:ext cx="142875" cy="130175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92"/>
            </p:blipFill>
            <p:spPr>
              <a:xfrm>
                <a:off x="4159250" y="4708525"/>
                <a:ext cx="142875" cy="130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3" p14:bwMode="auto">
            <p14:nvContentPartPr>
              <p14:cNvPr id="68" name="墨迹 67"/>
              <p14:cNvContentPartPr/>
              <p14:nvPr/>
            </p14:nvContentPartPr>
            <p14:xfrm>
              <a:off x="4025900" y="4679950"/>
              <a:ext cx="254000" cy="301625"/>
            </p14:xfrm>
          </p:contentPart>
        </mc:Choice>
        <mc:Fallback xmlns="">
          <p:pic>
            <p:nvPicPr>
              <p:cNvPr id="68" name="墨迹 67"/>
            </p:nvPicPr>
            <p:blipFill>
              <a:blip r:embed="rId94"/>
            </p:blipFill>
            <p:spPr>
              <a:xfrm>
                <a:off x="4025900" y="4679950"/>
                <a:ext cx="254000" cy="301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5" p14:bwMode="auto">
            <p14:nvContentPartPr>
              <p14:cNvPr id="69" name="墨迹 68"/>
              <p14:cNvContentPartPr/>
              <p14:nvPr/>
            </p14:nvContentPartPr>
            <p14:xfrm>
              <a:off x="5502275" y="4492625"/>
              <a:ext cx="133350" cy="225425"/>
            </p14:xfrm>
          </p:contentPart>
        </mc:Choice>
        <mc:Fallback xmlns="">
          <p:pic>
            <p:nvPicPr>
              <p:cNvPr id="69" name="墨迹 68"/>
            </p:nvPicPr>
            <p:blipFill>
              <a:blip r:embed="rId96"/>
            </p:blipFill>
            <p:spPr>
              <a:xfrm>
                <a:off x="5502275" y="4492625"/>
                <a:ext cx="133350" cy="225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7" p14:bwMode="auto">
            <p14:nvContentPartPr>
              <p14:cNvPr id="70" name="墨迹 69"/>
              <p14:cNvContentPartPr/>
              <p14:nvPr/>
            </p14:nvContentPartPr>
            <p14:xfrm>
              <a:off x="5537200" y="4702175"/>
              <a:ext cx="196850" cy="15875"/>
            </p14:xfrm>
          </p:contentPart>
        </mc:Choice>
        <mc:Fallback xmlns="">
          <p:pic>
            <p:nvPicPr>
              <p:cNvPr id="70" name="墨迹 69"/>
            </p:nvPicPr>
            <p:blipFill>
              <a:blip r:embed="rId98"/>
            </p:blipFill>
            <p:spPr>
              <a:xfrm>
                <a:off x="5537200" y="4702175"/>
                <a:ext cx="196850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9" p14:bwMode="auto">
            <p14:nvContentPartPr>
              <p14:cNvPr id="71" name="墨迹 70"/>
              <p14:cNvContentPartPr/>
              <p14:nvPr/>
            </p14:nvContentPartPr>
            <p14:xfrm>
              <a:off x="5607050" y="4708525"/>
              <a:ext cx="38100" cy="234950"/>
            </p14:xfrm>
          </p:contentPart>
        </mc:Choice>
        <mc:Fallback xmlns="">
          <p:pic>
            <p:nvPicPr>
              <p:cNvPr id="71" name="墨迹 70"/>
            </p:nvPicPr>
            <p:blipFill>
              <a:blip r:embed="rId100"/>
            </p:blipFill>
            <p:spPr>
              <a:xfrm>
                <a:off x="5607050" y="4708525"/>
                <a:ext cx="38100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1" p14:bwMode="auto">
            <p14:nvContentPartPr>
              <p14:cNvPr id="72" name="墨迹 71"/>
              <p14:cNvContentPartPr/>
              <p14:nvPr/>
            </p14:nvContentPartPr>
            <p14:xfrm>
              <a:off x="5724525" y="4879975"/>
              <a:ext cx="34925" cy="34925"/>
            </p14:xfrm>
          </p:contentPart>
        </mc:Choice>
        <mc:Fallback xmlns="">
          <p:pic>
            <p:nvPicPr>
              <p:cNvPr id="72" name="墨迹 71"/>
            </p:nvPicPr>
            <p:blipFill>
              <a:blip r:embed="rId102"/>
            </p:blipFill>
            <p:spPr>
              <a:xfrm>
                <a:off x="5724525" y="4879975"/>
                <a:ext cx="34925" cy="34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3" p14:bwMode="auto">
            <p14:nvContentPartPr>
              <p14:cNvPr id="73" name="墨迹 72"/>
              <p14:cNvContentPartPr/>
              <p14:nvPr/>
            </p14:nvContentPartPr>
            <p14:xfrm>
              <a:off x="5813425" y="4854575"/>
              <a:ext cx="95250" cy="203200"/>
            </p14:xfrm>
          </p:contentPart>
        </mc:Choice>
        <mc:Fallback xmlns="">
          <p:pic>
            <p:nvPicPr>
              <p:cNvPr id="73" name="墨迹 72"/>
            </p:nvPicPr>
            <p:blipFill>
              <a:blip r:embed="rId104"/>
            </p:blipFill>
            <p:spPr>
              <a:xfrm>
                <a:off x="5813425" y="4854575"/>
                <a:ext cx="9525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5" p14:bwMode="auto">
            <p14:nvContentPartPr>
              <p14:cNvPr id="74" name="墨迹 73"/>
              <p14:cNvContentPartPr/>
              <p14:nvPr/>
            </p14:nvContentPartPr>
            <p14:xfrm>
              <a:off x="5680075" y="5041900"/>
              <a:ext cx="44450" cy="174625"/>
            </p14:xfrm>
          </p:contentPart>
        </mc:Choice>
        <mc:Fallback xmlns="">
          <p:pic>
            <p:nvPicPr>
              <p:cNvPr id="74" name="墨迹 73"/>
            </p:nvPicPr>
            <p:blipFill>
              <a:blip r:embed="rId106"/>
            </p:blipFill>
            <p:spPr>
              <a:xfrm>
                <a:off x="5680075" y="5041900"/>
                <a:ext cx="44450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7" p14:bwMode="auto">
            <p14:nvContentPartPr>
              <p14:cNvPr id="75" name="墨迹 74"/>
              <p14:cNvContentPartPr/>
              <p14:nvPr/>
            </p14:nvContentPartPr>
            <p14:xfrm>
              <a:off x="5721350" y="5435600"/>
              <a:ext cx="82550" cy="254000"/>
            </p14:xfrm>
          </p:contentPart>
        </mc:Choice>
        <mc:Fallback xmlns="">
          <p:pic>
            <p:nvPicPr>
              <p:cNvPr id="75" name="墨迹 74"/>
            </p:nvPicPr>
            <p:blipFill>
              <a:blip r:embed="rId108"/>
            </p:blipFill>
            <p:spPr>
              <a:xfrm>
                <a:off x="5721350" y="5435600"/>
                <a:ext cx="82550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9" p14:bwMode="auto">
            <p14:nvContentPartPr>
              <p14:cNvPr id="76" name="墨迹 75"/>
              <p14:cNvContentPartPr/>
              <p14:nvPr/>
            </p14:nvContentPartPr>
            <p14:xfrm>
              <a:off x="5610225" y="5248275"/>
              <a:ext cx="330200" cy="527050"/>
            </p14:xfrm>
          </p:contentPart>
        </mc:Choice>
        <mc:Fallback xmlns="">
          <p:pic>
            <p:nvPicPr>
              <p:cNvPr id="76" name="墨迹 75"/>
            </p:nvPicPr>
            <p:blipFill>
              <a:blip r:embed="rId110"/>
            </p:blipFill>
            <p:spPr>
              <a:xfrm>
                <a:off x="5610225" y="5248275"/>
                <a:ext cx="330200" cy="527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1" p14:bwMode="auto">
            <p14:nvContentPartPr>
              <p14:cNvPr id="77" name="墨迹 76"/>
              <p14:cNvContentPartPr/>
              <p14:nvPr/>
            </p14:nvContentPartPr>
            <p14:xfrm>
              <a:off x="5819775" y="4502150"/>
              <a:ext cx="923925" cy="371475"/>
            </p14:xfrm>
          </p:contentPart>
        </mc:Choice>
        <mc:Fallback xmlns="">
          <p:pic>
            <p:nvPicPr>
              <p:cNvPr id="77" name="墨迹 76"/>
            </p:nvPicPr>
            <p:blipFill>
              <a:blip r:embed="rId112"/>
            </p:blipFill>
            <p:spPr>
              <a:xfrm>
                <a:off x="5819775" y="4502150"/>
                <a:ext cx="923925" cy="371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3" p14:bwMode="auto">
            <p14:nvContentPartPr>
              <p14:cNvPr id="78" name="墨迹 77"/>
              <p14:cNvContentPartPr/>
              <p14:nvPr/>
            </p14:nvContentPartPr>
            <p14:xfrm>
              <a:off x="6858000" y="4718050"/>
              <a:ext cx="193675" cy="285750"/>
            </p14:xfrm>
          </p:contentPart>
        </mc:Choice>
        <mc:Fallback xmlns="">
          <p:pic>
            <p:nvPicPr>
              <p:cNvPr id="78" name="墨迹 77"/>
            </p:nvPicPr>
            <p:blipFill>
              <a:blip r:embed="rId114"/>
            </p:blipFill>
            <p:spPr>
              <a:xfrm>
                <a:off x="6858000" y="4718050"/>
                <a:ext cx="193675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5" p14:bwMode="auto">
            <p14:nvContentPartPr>
              <p14:cNvPr id="79" name="墨迹 78"/>
              <p14:cNvContentPartPr/>
              <p14:nvPr/>
            </p14:nvContentPartPr>
            <p14:xfrm>
              <a:off x="6854825" y="4676775"/>
              <a:ext cx="174625" cy="22225"/>
            </p14:xfrm>
          </p:contentPart>
        </mc:Choice>
        <mc:Fallback xmlns="">
          <p:pic>
            <p:nvPicPr>
              <p:cNvPr id="79" name="墨迹 78"/>
            </p:nvPicPr>
            <p:blipFill>
              <a:blip r:embed="rId116"/>
            </p:blipFill>
            <p:spPr>
              <a:xfrm>
                <a:off x="6854825" y="4676775"/>
                <a:ext cx="174625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7" p14:bwMode="auto">
            <p14:nvContentPartPr>
              <p14:cNvPr id="80" name="墨迹 79"/>
              <p14:cNvContentPartPr/>
              <p14:nvPr/>
            </p14:nvContentPartPr>
            <p14:xfrm>
              <a:off x="6899275" y="4803775"/>
              <a:ext cx="190500" cy="44450"/>
            </p14:xfrm>
          </p:contentPart>
        </mc:Choice>
        <mc:Fallback xmlns="">
          <p:pic>
            <p:nvPicPr>
              <p:cNvPr id="80" name="墨迹 79"/>
            </p:nvPicPr>
            <p:blipFill>
              <a:blip r:embed="rId118"/>
            </p:blipFill>
            <p:spPr>
              <a:xfrm>
                <a:off x="6899275" y="4803775"/>
                <a:ext cx="19050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9" p14:bwMode="auto">
            <p14:nvContentPartPr>
              <p14:cNvPr id="81" name="墨迹 80"/>
              <p14:cNvContentPartPr/>
              <p14:nvPr/>
            </p14:nvContentPartPr>
            <p14:xfrm>
              <a:off x="7134225" y="4927600"/>
              <a:ext cx="146050" cy="142875"/>
            </p14:xfrm>
          </p:contentPart>
        </mc:Choice>
        <mc:Fallback xmlns="">
          <p:pic>
            <p:nvPicPr>
              <p:cNvPr id="81" name="墨迹 80"/>
            </p:nvPicPr>
            <p:blipFill>
              <a:blip r:embed="rId120"/>
            </p:blipFill>
            <p:spPr>
              <a:xfrm>
                <a:off x="7134225" y="4927600"/>
                <a:ext cx="146050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1" p14:bwMode="auto">
            <p14:nvContentPartPr>
              <p14:cNvPr id="82" name="墨迹 81"/>
              <p14:cNvContentPartPr/>
              <p14:nvPr/>
            </p14:nvContentPartPr>
            <p14:xfrm>
              <a:off x="7165975" y="4400550"/>
              <a:ext cx="76200" cy="276225"/>
            </p14:xfrm>
          </p:contentPart>
        </mc:Choice>
        <mc:Fallback xmlns="">
          <p:pic>
            <p:nvPicPr>
              <p:cNvPr id="82" name="墨迹 81"/>
            </p:nvPicPr>
            <p:blipFill>
              <a:blip r:embed="rId122"/>
            </p:blipFill>
            <p:spPr>
              <a:xfrm>
                <a:off x="7165975" y="4400550"/>
                <a:ext cx="76200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3" p14:bwMode="auto">
            <p14:nvContentPartPr>
              <p14:cNvPr id="83" name="墨迹 82"/>
              <p14:cNvContentPartPr/>
              <p14:nvPr/>
            </p14:nvContentPartPr>
            <p14:xfrm>
              <a:off x="6457950" y="4959350"/>
              <a:ext cx="339725" cy="187325"/>
            </p14:xfrm>
          </p:contentPart>
        </mc:Choice>
        <mc:Fallback xmlns="">
          <p:pic>
            <p:nvPicPr>
              <p:cNvPr id="83" name="墨迹 82"/>
            </p:nvPicPr>
            <p:blipFill>
              <a:blip r:embed="rId124"/>
            </p:blipFill>
            <p:spPr>
              <a:xfrm>
                <a:off x="6457950" y="4959350"/>
                <a:ext cx="339725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5" p14:bwMode="auto">
            <p14:nvContentPartPr>
              <p14:cNvPr id="84" name="墨迹 83"/>
              <p14:cNvContentPartPr/>
              <p14:nvPr/>
            </p14:nvContentPartPr>
            <p14:xfrm>
              <a:off x="6423025" y="5216525"/>
              <a:ext cx="6350" cy="360"/>
            </p14:xfrm>
          </p:contentPart>
        </mc:Choice>
        <mc:Fallback xmlns="">
          <p:pic>
            <p:nvPicPr>
              <p:cNvPr id="84" name="墨迹 83"/>
            </p:nvPicPr>
            <p:blipFill>
              <a:blip r:embed="rId28"/>
            </p:blipFill>
            <p:spPr>
              <a:xfrm>
                <a:off x="6423025" y="52165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6" p14:bwMode="auto">
            <p14:nvContentPartPr>
              <p14:cNvPr id="85" name="墨迹 84"/>
              <p14:cNvContentPartPr/>
              <p14:nvPr/>
            </p14:nvContentPartPr>
            <p14:xfrm>
              <a:off x="6438900" y="5314950"/>
              <a:ext cx="127000" cy="15875"/>
            </p14:xfrm>
          </p:contentPart>
        </mc:Choice>
        <mc:Fallback xmlns="">
          <p:pic>
            <p:nvPicPr>
              <p:cNvPr id="85" name="墨迹 84"/>
            </p:nvPicPr>
            <p:blipFill>
              <a:blip r:embed="rId127"/>
            </p:blipFill>
            <p:spPr>
              <a:xfrm>
                <a:off x="6438900" y="5314950"/>
                <a:ext cx="127000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8" p14:bwMode="auto">
            <p14:nvContentPartPr>
              <p14:cNvPr id="86" name="墨迹 85"/>
              <p14:cNvContentPartPr/>
              <p14:nvPr/>
            </p14:nvContentPartPr>
            <p14:xfrm>
              <a:off x="6426200" y="5353050"/>
              <a:ext cx="149225" cy="22225"/>
            </p14:xfrm>
          </p:contentPart>
        </mc:Choice>
        <mc:Fallback xmlns="">
          <p:pic>
            <p:nvPicPr>
              <p:cNvPr id="86" name="墨迹 85"/>
            </p:nvPicPr>
            <p:blipFill>
              <a:blip r:embed="rId129"/>
            </p:blipFill>
            <p:spPr>
              <a:xfrm>
                <a:off x="6426200" y="5353050"/>
                <a:ext cx="149225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0" p14:bwMode="auto">
            <p14:nvContentPartPr>
              <p14:cNvPr id="87" name="墨迹 86"/>
              <p14:cNvContentPartPr/>
              <p14:nvPr/>
            </p14:nvContentPartPr>
            <p14:xfrm>
              <a:off x="6600825" y="5365750"/>
              <a:ext cx="31750" cy="133350"/>
            </p14:xfrm>
          </p:contentPart>
        </mc:Choice>
        <mc:Fallback xmlns="">
          <p:pic>
            <p:nvPicPr>
              <p:cNvPr id="87" name="墨迹 86"/>
            </p:nvPicPr>
            <p:blipFill>
              <a:blip r:embed="rId131"/>
            </p:blipFill>
            <p:spPr>
              <a:xfrm>
                <a:off x="6600825" y="5365750"/>
                <a:ext cx="3175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2" p14:bwMode="auto">
            <p14:nvContentPartPr>
              <p14:cNvPr id="88" name="墨迹 87"/>
              <p14:cNvContentPartPr/>
              <p14:nvPr/>
            </p14:nvContentPartPr>
            <p14:xfrm>
              <a:off x="6616700" y="5359400"/>
              <a:ext cx="9525" cy="82550"/>
            </p14:xfrm>
          </p:contentPart>
        </mc:Choice>
        <mc:Fallback xmlns="">
          <p:pic>
            <p:nvPicPr>
              <p:cNvPr id="88" name="墨迹 87"/>
            </p:nvPicPr>
            <p:blipFill>
              <a:blip r:embed="rId133"/>
            </p:blipFill>
            <p:spPr>
              <a:xfrm>
                <a:off x="6616700" y="5359400"/>
                <a:ext cx="9525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4" p14:bwMode="auto">
            <p14:nvContentPartPr>
              <p14:cNvPr id="89" name="墨迹 88"/>
              <p14:cNvContentPartPr/>
              <p14:nvPr/>
            </p14:nvContentPartPr>
            <p14:xfrm>
              <a:off x="6381750" y="5226050"/>
              <a:ext cx="342900" cy="349250"/>
            </p14:xfrm>
          </p:contentPart>
        </mc:Choice>
        <mc:Fallback xmlns="">
          <p:pic>
            <p:nvPicPr>
              <p:cNvPr id="89" name="墨迹 88"/>
            </p:nvPicPr>
            <p:blipFill>
              <a:blip r:embed="rId135"/>
            </p:blipFill>
            <p:spPr>
              <a:xfrm>
                <a:off x="6381750" y="5226050"/>
                <a:ext cx="342900" cy="349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6" p14:bwMode="auto">
            <p14:nvContentPartPr>
              <p14:cNvPr id="90" name="墨迹 89"/>
              <p14:cNvContentPartPr/>
              <p14:nvPr/>
            </p14:nvContentPartPr>
            <p14:xfrm>
              <a:off x="6397625" y="5534025"/>
              <a:ext cx="53975" cy="285750"/>
            </p14:xfrm>
          </p:contentPart>
        </mc:Choice>
        <mc:Fallback xmlns="">
          <p:pic>
            <p:nvPicPr>
              <p:cNvPr id="90" name="墨迹 89"/>
            </p:nvPicPr>
            <p:blipFill>
              <a:blip r:embed="rId137"/>
            </p:blipFill>
            <p:spPr>
              <a:xfrm>
                <a:off x="6397625" y="5534025"/>
                <a:ext cx="53975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8" p14:bwMode="auto">
            <p14:nvContentPartPr>
              <p14:cNvPr id="91" name="墨迹 90"/>
              <p14:cNvContentPartPr/>
              <p14:nvPr/>
            </p14:nvContentPartPr>
            <p14:xfrm>
              <a:off x="6273800" y="5895975"/>
              <a:ext cx="146050" cy="177800"/>
            </p14:xfrm>
          </p:contentPart>
        </mc:Choice>
        <mc:Fallback xmlns="">
          <p:pic>
            <p:nvPicPr>
              <p:cNvPr id="91" name="墨迹 90"/>
            </p:nvPicPr>
            <p:blipFill>
              <a:blip r:embed="rId139"/>
            </p:blipFill>
            <p:spPr>
              <a:xfrm>
                <a:off x="6273800" y="5895975"/>
                <a:ext cx="14605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0" p14:bwMode="auto">
            <p14:nvContentPartPr>
              <p14:cNvPr id="92" name="墨迹 91"/>
              <p14:cNvContentPartPr/>
              <p14:nvPr/>
            </p14:nvContentPartPr>
            <p14:xfrm>
              <a:off x="6175375" y="5813425"/>
              <a:ext cx="282575" cy="393700"/>
            </p14:xfrm>
          </p:contentPart>
        </mc:Choice>
        <mc:Fallback xmlns="">
          <p:pic>
            <p:nvPicPr>
              <p:cNvPr id="92" name="墨迹 91"/>
            </p:nvPicPr>
            <p:blipFill>
              <a:blip r:embed="rId141"/>
            </p:blipFill>
            <p:spPr>
              <a:xfrm>
                <a:off x="6175375" y="5813425"/>
                <a:ext cx="282575" cy="393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2" p14:bwMode="auto">
            <p14:nvContentPartPr>
              <p14:cNvPr id="93" name="墨迹 92"/>
              <p14:cNvContentPartPr/>
              <p14:nvPr/>
            </p14:nvContentPartPr>
            <p14:xfrm>
              <a:off x="6959600" y="5041900"/>
              <a:ext cx="50800" cy="269875"/>
            </p14:xfrm>
          </p:contentPart>
        </mc:Choice>
        <mc:Fallback xmlns="">
          <p:pic>
            <p:nvPicPr>
              <p:cNvPr id="93" name="墨迹 92"/>
            </p:nvPicPr>
            <p:blipFill>
              <a:blip r:embed="rId143"/>
            </p:blipFill>
            <p:spPr>
              <a:xfrm>
                <a:off x="6959600" y="5041900"/>
                <a:ext cx="50800" cy="269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4" p14:bwMode="auto">
            <p14:nvContentPartPr>
              <p14:cNvPr id="94" name="墨迹 93"/>
              <p14:cNvContentPartPr/>
              <p14:nvPr/>
            </p14:nvContentPartPr>
            <p14:xfrm>
              <a:off x="6883400" y="5292725"/>
              <a:ext cx="228600" cy="241300"/>
            </p14:xfrm>
          </p:contentPart>
        </mc:Choice>
        <mc:Fallback xmlns="">
          <p:pic>
            <p:nvPicPr>
              <p:cNvPr id="94" name="墨迹 93"/>
            </p:nvPicPr>
            <p:blipFill>
              <a:blip r:embed="rId145"/>
            </p:blipFill>
            <p:spPr>
              <a:xfrm>
                <a:off x="6883400" y="5292725"/>
                <a:ext cx="228600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6" p14:bwMode="auto">
            <p14:nvContentPartPr>
              <p14:cNvPr id="95" name="墨迹 94"/>
              <p14:cNvContentPartPr/>
              <p14:nvPr/>
            </p14:nvContentPartPr>
            <p14:xfrm>
              <a:off x="6931025" y="5394325"/>
              <a:ext cx="120650" cy="12700"/>
            </p14:xfrm>
          </p:contentPart>
        </mc:Choice>
        <mc:Fallback xmlns="">
          <p:pic>
            <p:nvPicPr>
              <p:cNvPr id="95" name="墨迹 94"/>
            </p:nvPicPr>
            <p:blipFill>
              <a:blip r:embed="rId147"/>
            </p:blipFill>
            <p:spPr>
              <a:xfrm>
                <a:off x="6931025" y="5394325"/>
                <a:ext cx="1206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8" p14:bwMode="auto">
            <p14:nvContentPartPr>
              <p14:cNvPr id="96" name="墨迹 95"/>
              <p14:cNvContentPartPr/>
              <p14:nvPr/>
            </p14:nvContentPartPr>
            <p14:xfrm>
              <a:off x="6972300" y="5302250"/>
              <a:ext cx="15875" cy="231775"/>
            </p14:xfrm>
          </p:contentPart>
        </mc:Choice>
        <mc:Fallback xmlns="">
          <p:pic>
            <p:nvPicPr>
              <p:cNvPr id="96" name="墨迹 95"/>
            </p:nvPicPr>
            <p:blipFill>
              <a:blip r:embed="rId149"/>
            </p:blipFill>
            <p:spPr>
              <a:xfrm>
                <a:off x="6972300" y="5302250"/>
                <a:ext cx="15875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0" p14:bwMode="auto">
            <p14:nvContentPartPr>
              <p14:cNvPr id="97" name="墨迹 96"/>
              <p14:cNvContentPartPr/>
              <p14:nvPr/>
            </p14:nvContentPartPr>
            <p14:xfrm>
              <a:off x="6784975" y="5019675"/>
              <a:ext cx="158750" cy="593725"/>
            </p14:xfrm>
          </p:contentPart>
        </mc:Choice>
        <mc:Fallback xmlns="">
          <p:pic>
            <p:nvPicPr>
              <p:cNvPr id="97" name="墨迹 96"/>
            </p:nvPicPr>
            <p:blipFill>
              <a:blip r:embed="rId151"/>
            </p:blipFill>
            <p:spPr>
              <a:xfrm>
                <a:off x="6784975" y="5019675"/>
                <a:ext cx="158750" cy="593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2" p14:bwMode="auto">
            <p14:nvContentPartPr>
              <p14:cNvPr id="98" name="墨迹 97"/>
              <p14:cNvContentPartPr/>
              <p14:nvPr/>
            </p14:nvContentPartPr>
            <p14:xfrm>
              <a:off x="6765925" y="5756275"/>
              <a:ext cx="73025" cy="187325"/>
            </p14:xfrm>
          </p:contentPart>
        </mc:Choice>
        <mc:Fallback xmlns="">
          <p:pic>
            <p:nvPicPr>
              <p:cNvPr id="98" name="墨迹 97"/>
            </p:nvPicPr>
            <p:blipFill>
              <a:blip r:embed="rId153"/>
            </p:blipFill>
            <p:spPr>
              <a:xfrm>
                <a:off x="6765925" y="5756275"/>
                <a:ext cx="73025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4" p14:bwMode="auto">
            <p14:nvContentPartPr>
              <p14:cNvPr id="99" name="墨迹 98"/>
              <p14:cNvContentPartPr/>
              <p14:nvPr/>
            </p14:nvContentPartPr>
            <p14:xfrm>
              <a:off x="6677025" y="5737225"/>
              <a:ext cx="257175" cy="295275"/>
            </p14:xfrm>
          </p:contentPart>
        </mc:Choice>
        <mc:Fallback xmlns="">
          <p:pic>
            <p:nvPicPr>
              <p:cNvPr id="99" name="墨迹 98"/>
            </p:nvPicPr>
            <p:blipFill>
              <a:blip r:embed="rId155"/>
            </p:blipFill>
            <p:spPr>
              <a:xfrm>
                <a:off x="6677025" y="5737225"/>
                <a:ext cx="257175" cy="295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6" p14:bwMode="auto">
            <p14:nvContentPartPr>
              <p14:cNvPr id="100" name="墨迹 99"/>
              <p14:cNvContentPartPr/>
              <p14:nvPr/>
            </p14:nvContentPartPr>
            <p14:xfrm>
              <a:off x="8356600" y="1841500"/>
              <a:ext cx="635000" cy="34925"/>
            </p14:xfrm>
          </p:contentPart>
        </mc:Choice>
        <mc:Fallback xmlns="">
          <p:pic>
            <p:nvPicPr>
              <p:cNvPr id="100" name="墨迹 99"/>
            </p:nvPicPr>
            <p:blipFill>
              <a:blip r:embed="rId157"/>
            </p:blipFill>
            <p:spPr>
              <a:xfrm>
                <a:off x="8356600" y="1841500"/>
                <a:ext cx="635000" cy="34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8" p14:bwMode="auto">
            <p14:nvContentPartPr>
              <p14:cNvPr id="101" name="墨迹 100"/>
              <p14:cNvContentPartPr/>
              <p14:nvPr/>
            </p14:nvContentPartPr>
            <p14:xfrm>
              <a:off x="8162925" y="1787525"/>
              <a:ext cx="146050" cy="19050"/>
            </p14:xfrm>
          </p:contentPart>
        </mc:Choice>
        <mc:Fallback xmlns="">
          <p:pic>
            <p:nvPicPr>
              <p:cNvPr id="101" name="墨迹 100"/>
            </p:nvPicPr>
            <p:blipFill>
              <a:blip r:embed="rId159"/>
            </p:blipFill>
            <p:spPr>
              <a:xfrm>
                <a:off x="8162925" y="1787525"/>
                <a:ext cx="1460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0" p14:bwMode="auto">
            <p14:nvContentPartPr>
              <p14:cNvPr id="102" name="墨迹 101"/>
              <p14:cNvContentPartPr/>
              <p14:nvPr/>
            </p14:nvContentPartPr>
            <p14:xfrm>
              <a:off x="8166100" y="1844675"/>
              <a:ext cx="6350" cy="360"/>
            </p14:xfrm>
          </p:contentPart>
        </mc:Choice>
        <mc:Fallback xmlns="">
          <p:pic>
            <p:nvPicPr>
              <p:cNvPr id="102" name="墨迹 101"/>
            </p:nvPicPr>
            <p:blipFill>
              <a:blip r:embed="rId28"/>
            </p:blipFill>
            <p:spPr>
              <a:xfrm>
                <a:off x="8166100" y="18446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1" p14:bwMode="auto">
            <p14:nvContentPartPr>
              <p14:cNvPr id="103" name="墨迹 102"/>
              <p14:cNvContentPartPr/>
              <p14:nvPr/>
            </p14:nvContentPartPr>
            <p14:xfrm>
              <a:off x="8169275" y="1844675"/>
              <a:ext cx="133350" cy="25400"/>
            </p14:xfrm>
          </p:contentPart>
        </mc:Choice>
        <mc:Fallback xmlns="">
          <p:pic>
            <p:nvPicPr>
              <p:cNvPr id="103" name="墨迹 102"/>
            </p:nvPicPr>
            <p:blipFill>
              <a:blip r:embed="rId162"/>
            </p:blipFill>
            <p:spPr>
              <a:xfrm>
                <a:off x="8169275" y="1844675"/>
                <a:ext cx="13335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3" p14:bwMode="auto">
            <p14:nvContentPartPr>
              <p14:cNvPr id="104" name="墨迹 103"/>
              <p14:cNvContentPartPr/>
              <p14:nvPr/>
            </p14:nvContentPartPr>
            <p14:xfrm>
              <a:off x="8153400" y="1749425"/>
              <a:ext cx="6350" cy="360"/>
            </p14:xfrm>
          </p:contentPart>
        </mc:Choice>
        <mc:Fallback xmlns="">
          <p:pic>
            <p:nvPicPr>
              <p:cNvPr id="104" name="墨迹 103"/>
            </p:nvPicPr>
            <p:blipFill>
              <a:blip r:embed="rId28"/>
            </p:blipFill>
            <p:spPr>
              <a:xfrm>
                <a:off x="8153400" y="17494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4" p14:bwMode="auto">
            <p14:nvContentPartPr>
              <p14:cNvPr id="105" name="墨迹 104"/>
              <p14:cNvContentPartPr/>
              <p14:nvPr/>
            </p14:nvContentPartPr>
            <p14:xfrm>
              <a:off x="8121650" y="1749425"/>
              <a:ext cx="234950" cy="203200"/>
            </p14:xfrm>
          </p:contentPart>
        </mc:Choice>
        <mc:Fallback xmlns="">
          <p:pic>
            <p:nvPicPr>
              <p:cNvPr id="105" name="墨迹 104"/>
            </p:nvPicPr>
            <p:blipFill>
              <a:blip r:embed="rId165"/>
            </p:blipFill>
            <p:spPr>
              <a:xfrm>
                <a:off x="8121650" y="1749425"/>
                <a:ext cx="23495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6" p14:bwMode="auto">
            <p14:nvContentPartPr>
              <p14:cNvPr id="106" name="墨迹 105"/>
              <p14:cNvContentPartPr/>
              <p14:nvPr/>
            </p14:nvContentPartPr>
            <p14:xfrm>
              <a:off x="8010525" y="1924050"/>
              <a:ext cx="111125" cy="111125"/>
            </p14:xfrm>
          </p:contentPart>
        </mc:Choice>
        <mc:Fallback xmlns="">
          <p:pic>
            <p:nvPicPr>
              <p:cNvPr id="106" name="墨迹 105"/>
            </p:nvPicPr>
            <p:blipFill>
              <a:blip r:embed="rId167"/>
            </p:blipFill>
            <p:spPr>
              <a:xfrm>
                <a:off x="8010525" y="1924050"/>
                <a:ext cx="111125" cy="111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8" p14:bwMode="auto">
            <p14:nvContentPartPr>
              <p14:cNvPr id="107" name="墨迹 106"/>
              <p14:cNvContentPartPr/>
              <p14:nvPr/>
            </p14:nvContentPartPr>
            <p14:xfrm>
              <a:off x="7870825" y="2060575"/>
              <a:ext cx="85725" cy="88900"/>
            </p14:xfrm>
          </p:contentPart>
        </mc:Choice>
        <mc:Fallback xmlns="">
          <p:pic>
            <p:nvPicPr>
              <p:cNvPr id="107" name="墨迹 106"/>
            </p:nvPicPr>
            <p:blipFill>
              <a:blip r:embed="rId169"/>
            </p:blipFill>
            <p:spPr>
              <a:xfrm>
                <a:off x="7870825" y="2060575"/>
                <a:ext cx="85725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0" p14:bwMode="auto">
            <p14:nvContentPartPr>
              <p14:cNvPr id="108" name="墨迹 107"/>
              <p14:cNvContentPartPr/>
              <p14:nvPr/>
            </p14:nvContentPartPr>
            <p14:xfrm>
              <a:off x="7772400" y="1997075"/>
              <a:ext cx="231775" cy="263525"/>
            </p14:xfrm>
          </p:contentPart>
        </mc:Choice>
        <mc:Fallback xmlns="">
          <p:pic>
            <p:nvPicPr>
              <p:cNvPr id="108" name="墨迹 107"/>
            </p:nvPicPr>
            <p:blipFill>
              <a:blip r:embed="rId171"/>
            </p:blipFill>
            <p:spPr>
              <a:xfrm>
                <a:off x="7772400" y="1997075"/>
                <a:ext cx="231775" cy="263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2" p14:bwMode="auto">
            <p14:nvContentPartPr>
              <p14:cNvPr id="109" name="墨迹 108"/>
              <p14:cNvContentPartPr/>
              <p14:nvPr/>
            </p14:nvContentPartPr>
            <p14:xfrm>
              <a:off x="7940675" y="2546350"/>
              <a:ext cx="130175" cy="41275"/>
            </p14:xfrm>
          </p:contentPart>
        </mc:Choice>
        <mc:Fallback xmlns="">
          <p:pic>
            <p:nvPicPr>
              <p:cNvPr id="109" name="墨迹 108"/>
            </p:nvPicPr>
            <p:blipFill>
              <a:blip r:embed="rId173"/>
            </p:blipFill>
            <p:spPr>
              <a:xfrm>
                <a:off x="7940675" y="2546350"/>
                <a:ext cx="130175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4" p14:bwMode="auto">
            <p14:nvContentPartPr>
              <p14:cNvPr id="110" name="墨迹 109"/>
              <p14:cNvContentPartPr/>
              <p14:nvPr/>
            </p14:nvContentPartPr>
            <p14:xfrm>
              <a:off x="7737475" y="2498725"/>
              <a:ext cx="120650" cy="209550"/>
            </p14:xfrm>
          </p:contentPart>
        </mc:Choice>
        <mc:Fallback xmlns="">
          <p:pic>
            <p:nvPicPr>
              <p:cNvPr id="110" name="墨迹 109"/>
            </p:nvPicPr>
            <p:blipFill>
              <a:blip r:embed="rId175"/>
            </p:blipFill>
            <p:spPr>
              <a:xfrm>
                <a:off x="7737475" y="2498725"/>
                <a:ext cx="12065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6" p14:bwMode="auto">
            <p14:nvContentPartPr>
              <p14:cNvPr id="111" name="墨迹 110"/>
              <p14:cNvContentPartPr/>
              <p14:nvPr/>
            </p14:nvContentPartPr>
            <p14:xfrm>
              <a:off x="7693025" y="2454275"/>
              <a:ext cx="244475" cy="311150"/>
            </p14:xfrm>
          </p:contentPart>
        </mc:Choice>
        <mc:Fallback xmlns="">
          <p:pic>
            <p:nvPicPr>
              <p:cNvPr id="111" name="墨迹 110"/>
            </p:nvPicPr>
            <p:blipFill>
              <a:blip r:embed="rId177"/>
            </p:blipFill>
            <p:spPr>
              <a:xfrm>
                <a:off x="7693025" y="2454275"/>
                <a:ext cx="244475" cy="311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8" p14:bwMode="auto">
            <p14:nvContentPartPr>
              <p14:cNvPr id="112" name="墨迹 111"/>
              <p14:cNvContentPartPr/>
              <p14:nvPr/>
            </p14:nvContentPartPr>
            <p14:xfrm>
              <a:off x="6725285" y="2847975"/>
              <a:ext cx="1082040" cy="1009650"/>
            </p14:xfrm>
          </p:contentPart>
        </mc:Choice>
        <mc:Fallback xmlns="">
          <p:pic>
            <p:nvPicPr>
              <p:cNvPr id="112" name="墨迹 111"/>
            </p:nvPicPr>
            <p:blipFill>
              <a:blip r:embed="rId179"/>
            </p:blipFill>
            <p:spPr>
              <a:xfrm>
                <a:off x="6725285" y="2847975"/>
                <a:ext cx="1082040" cy="1009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0" p14:bwMode="auto">
            <p14:nvContentPartPr>
              <p14:cNvPr id="113" name="墨迹 112"/>
              <p14:cNvContentPartPr/>
              <p14:nvPr/>
            </p14:nvContentPartPr>
            <p14:xfrm>
              <a:off x="7797800" y="2809875"/>
              <a:ext cx="111125" cy="158750"/>
            </p14:xfrm>
          </p:contentPart>
        </mc:Choice>
        <mc:Fallback xmlns="">
          <p:pic>
            <p:nvPicPr>
              <p:cNvPr id="113" name="墨迹 112"/>
            </p:nvPicPr>
            <p:blipFill>
              <a:blip r:embed="rId181"/>
            </p:blipFill>
            <p:spPr>
              <a:xfrm>
                <a:off x="7797800" y="2809875"/>
                <a:ext cx="111125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2" p14:bwMode="auto">
            <p14:nvContentPartPr>
              <p14:cNvPr id="114" name="墨迹 113"/>
              <p14:cNvContentPartPr/>
              <p14:nvPr/>
            </p14:nvContentPartPr>
            <p14:xfrm>
              <a:off x="8655050" y="1958975"/>
              <a:ext cx="320675" cy="34925"/>
            </p14:xfrm>
          </p:contentPart>
        </mc:Choice>
        <mc:Fallback xmlns="">
          <p:pic>
            <p:nvPicPr>
              <p:cNvPr id="114" name="墨迹 113"/>
            </p:nvPicPr>
            <p:blipFill>
              <a:blip r:embed="rId183"/>
            </p:blipFill>
            <p:spPr>
              <a:xfrm>
                <a:off x="8655050" y="1958975"/>
                <a:ext cx="320675" cy="34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4" p14:bwMode="auto">
            <p14:nvContentPartPr>
              <p14:cNvPr id="115" name="墨迹 114"/>
              <p14:cNvContentPartPr/>
              <p14:nvPr/>
            </p14:nvContentPartPr>
            <p14:xfrm>
              <a:off x="8528050" y="1943100"/>
              <a:ext cx="6350" cy="360"/>
            </p14:xfrm>
          </p:contentPart>
        </mc:Choice>
        <mc:Fallback xmlns="">
          <p:pic>
            <p:nvPicPr>
              <p:cNvPr id="115" name="墨迹 114"/>
            </p:nvPicPr>
            <p:blipFill>
              <a:blip r:embed="rId28"/>
            </p:blipFill>
            <p:spPr>
              <a:xfrm>
                <a:off x="8528050" y="194310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5" p14:bwMode="auto">
            <p14:nvContentPartPr>
              <p14:cNvPr id="116" name="墨迹 115"/>
              <p14:cNvContentPartPr/>
              <p14:nvPr/>
            </p14:nvContentPartPr>
            <p14:xfrm>
              <a:off x="8496300" y="1943100"/>
              <a:ext cx="92075" cy="177800"/>
            </p14:xfrm>
          </p:contentPart>
        </mc:Choice>
        <mc:Fallback xmlns="">
          <p:pic>
            <p:nvPicPr>
              <p:cNvPr id="116" name="墨迹 115"/>
            </p:nvPicPr>
            <p:blipFill>
              <a:blip r:embed="rId186"/>
            </p:blipFill>
            <p:spPr>
              <a:xfrm>
                <a:off x="8496300" y="1943100"/>
                <a:ext cx="92075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7" p14:bwMode="auto">
            <p14:nvContentPartPr>
              <p14:cNvPr id="117" name="墨迹 116"/>
              <p14:cNvContentPartPr/>
              <p14:nvPr/>
            </p14:nvContentPartPr>
            <p14:xfrm>
              <a:off x="8439150" y="1911350"/>
              <a:ext cx="209550" cy="254000"/>
            </p14:xfrm>
          </p:contentPart>
        </mc:Choice>
        <mc:Fallback xmlns="">
          <p:pic>
            <p:nvPicPr>
              <p:cNvPr id="117" name="墨迹 116"/>
            </p:nvPicPr>
            <p:blipFill>
              <a:blip r:embed="rId188"/>
            </p:blipFill>
            <p:spPr>
              <a:xfrm>
                <a:off x="8439150" y="1911350"/>
                <a:ext cx="209550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9" p14:bwMode="auto">
            <p14:nvContentPartPr>
              <p14:cNvPr id="118" name="墨迹 117"/>
              <p14:cNvContentPartPr/>
              <p14:nvPr/>
            </p14:nvContentPartPr>
            <p14:xfrm>
              <a:off x="9223375" y="2130425"/>
              <a:ext cx="301625" cy="276225"/>
            </p14:xfrm>
          </p:contentPart>
        </mc:Choice>
        <mc:Fallback xmlns="">
          <p:pic>
            <p:nvPicPr>
              <p:cNvPr id="118" name="墨迹 117"/>
            </p:nvPicPr>
            <p:blipFill>
              <a:blip r:embed="rId190"/>
            </p:blipFill>
            <p:spPr>
              <a:xfrm>
                <a:off x="9223375" y="2130425"/>
                <a:ext cx="301625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1" p14:bwMode="auto">
            <p14:nvContentPartPr>
              <p14:cNvPr id="119" name="墨迹 118"/>
              <p14:cNvContentPartPr/>
              <p14:nvPr/>
            </p14:nvContentPartPr>
            <p14:xfrm>
              <a:off x="9582150" y="2470150"/>
              <a:ext cx="133350" cy="142875"/>
            </p14:xfrm>
          </p:contentPart>
        </mc:Choice>
        <mc:Fallback xmlns="">
          <p:pic>
            <p:nvPicPr>
              <p:cNvPr id="119" name="墨迹 118"/>
            </p:nvPicPr>
            <p:blipFill>
              <a:blip r:embed="rId192"/>
            </p:blipFill>
            <p:spPr>
              <a:xfrm>
                <a:off x="9582150" y="2470150"/>
                <a:ext cx="133350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3" p14:bwMode="auto">
            <p14:nvContentPartPr>
              <p14:cNvPr id="120" name="墨迹 119"/>
              <p14:cNvContentPartPr/>
              <p14:nvPr/>
            </p14:nvContentPartPr>
            <p14:xfrm>
              <a:off x="9518650" y="2403475"/>
              <a:ext cx="304800" cy="282575"/>
            </p14:xfrm>
          </p:contentPart>
        </mc:Choice>
        <mc:Fallback xmlns="">
          <p:pic>
            <p:nvPicPr>
              <p:cNvPr id="120" name="墨迹 119"/>
            </p:nvPicPr>
            <p:blipFill>
              <a:blip r:embed="rId194"/>
            </p:blipFill>
            <p:spPr>
              <a:xfrm>
                <a:off x="9518650" y="2403475"/>
                <a:ext cx="304800" cy="282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5" p14:bwMode="auto">
            <p14:nvContentPartPr>
              <p14:cNvPr id="122" name="墨迹 121"/>
              <p14:cNvContentPartPr/>
              <p14:nvPr/>
            </p14:nvContentPartPr>
            <p14:xfrm>
              <a:off x="8185150" y="2641600"/>
              <a:ext cx="6350" cy="360"/>
            </p14:xfrm>
          </p:contentPart>
        </mc:Choice>
        <mc:Fallback xmlns="">
          <p:pic>
            <p:nvPicPr>
              <p:cNvPr id="122" name="墨迹 121"/>
            </p:nvPicPr>
            <p:blipFill>
              <a:blip r:embed="rId28"/>
            </p:blipFill>
            <p:spPr>
              <a:xfrm>
                <a:off x="8185150" y="2641600"/>
                <a:ext cx="6350" cy="360"/>
              </a:xfrm>
              <a:prstGeom prst="rect"/>
            </p:spPr>
          </p:pic>
        </mc:Fallback>
      </mc:AlternateContent>
      <p:sp>
        <p:nvSpPr>
          <p:cNvPr id="126" name="文本框 125"/>
          <p:cNvSpPr txBox="1"/>
          <p:nvPr/>
        </p:nvSpPr>
        <p:spPr>
          <a:xfrm>
            <a:off x="3855720" y="209550"/>
            <a:ext cx="11988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F00FF"/>
                </a:highligh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a  = b = c </a:t>
            </a:r>
            <a:endParaRPr lang="zh-CN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96" p14:bwMode="auto">
            <p14:nvContentPartPr>
              <p14:cNvPr id="5" name="墨迹 4"/>
              <p14:cNvContentPartPr/>
              <p14:nvPr/>
            </p14:nvContentPartPr>
            <p14:xfrm>
              <a:off x="4305300" y="4914900"/>
              <a:ext cx="1054100" cy="1216025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197"/>
            </p:blipFill>
            <p:spPr>
              <a:xfrm>
                <a:off x="4305300" y="4914900"/>
                <a:ext cx="1054100" cy="1216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8" p14:bwMode="auto">
            <p14:nvContentPartPr>
              <p14:cNvPr id="6" name="墨迹 5"/>
              <p14:cNvContentPartPr/>
              <p14:nvPr/>
            </p14:nvContentPartPr>
            <p14:xfrm>
              <a:off x="6457950" y="1593850"/>
              <a:ext cx="704850" cy="447675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199"/>
            </p:blipFill>
            <p:spPr>
              <a:xfrm>
                <a:off x="6457950" y="1593850"/>
                <a:ext cx="704850" cy="447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0" p14:bwMode="auto">
            <p14:nvContentPartPr>
              <p14:cNvPr id="9" name="墨迹 8"/>
              <p14:cNvContentPartPr/>
              <p14:nvPr/>
            </p14:nvContentPartPr>
            <p14:xfrm>
              <a:off x="6629400" y="1774825"/>
              <a:ext cx="6350" cy="36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201"/>
            </p:blipFill>
            <p:spPr>
              <a:xfrm>
                <a:off x="6629400" y="17748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2" p14:bwMode="auto">
            <p14:nvContentPartPr>
              <p14:cNvPr id="10" name="墨迹 9"/>
              <p14:cNvContentPartPr/>
              <p14:nvPr/>
            </p14:nvContentPartPr>
            <p14:xfrm>
              <a:off x="6413500" y="1774825"/>
              <a:ext cx="307975" cy="33020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203"/>
            </p:blipFill>
            <p:spPr>
              <a:xfrm>
                <a:off x="6413500" y="1774825"/>
                <a:ext cx="307975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4" p14:bwMode="auto">
            <p14:nvContentPartPr>
              <p14:cNvPr id="11" name="墨迹 10"/>
              <p14:cNvContentPartPr/>
              <p14:nvPr/>
            </p14:nvContentPartPr>
            <p14:xfrm>
              <a:off x="6451600" y="1866900"/>
              <a:ext cx="133350" cy="161925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205"/>
            </p:blipFill>
            <p:spPr>
              <a:xfrm>
                <a:off x="6451600" y="1866900"/>
                <a:ext cx="133350" cy="161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6" p14:bwMode="auto">
            <p14:nvContentPartPr>
              <p14:cNvPr id="12" name="墨迹 11"/>
              <p14:cNvContentPartPr/>
              <p14:nvPr/>
            </p14:nvContentPartPr>
            <p14:xfrm>
              <a:off x="5778500" y="2051050"/>
              <a:ext cx="682625" cy="860425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207"/>
            </p:blipFill>
            <p:spPr>
              <a:xfrm>
                <a:off x="5778500" y="2051050"/>
                <a:ext cx="682625" cy="860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8" p14:bwMode="auto">
            <p14:nvContentPartPr>
              <p14:cNvPr id="13" name="墨迹 12"/>
              <p14:cNvContentPartPr/>
              <p14:nvPr/>
            </p14:nvContentPartPr>
            <p14:xfrm>
              <a:off x="5426075" y="2965450"/>
              <a:ext cx="136525" cy="320675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209"/>
            </p:blipFill>
            <p:spPr>
              <a:xfrm>
                <a:off x="5426075" y="2965450"/>
                <a:ext cx="136525" cy="320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0" p14:bwMode="auto">
            <p14:nvContentPartPr>
              <p14:cNvPr id="14" name="墨迹 13"/>
              <p14:cNvContentPartPr/>
              <p14:nvPr/>
            </p14:nvContentPartPr>
            <p14:xfrm>
              <a:off x="5505450" y="2959100"/>
              <a:ext cx="60325" cy="30480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211"/>
            </p:blipFill>
            <p:spPr>
              <a:xfrm>
                <a:off x="5505450" y="2959100"/>
                <a:ext cx="60325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2" p14:bwMode="auto">
            <p14:nvContentPartPr>
              <p14:cNvPr id="15" name="墨迹 14"/>
              <p14:cNvContentPartPr/>
              <p14:nvPr/>
            </p14:nvContentPartPr>
            <p14:xfrm>
              <a:off x="5495925" y="3114675"/>
              <a:ext cx="107950" cy="9525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13"/>
            </p:blipFill>
            <p:spPr>
              <a:xfrm>
                <a:off x="5495925" y="3114675"/>
                <a:ext cx="107950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4" p14:bwMode="auto">
            <p14:nvContentPartPr>
              <p14:cNvPr id="16" name="墨迹 15"/>
              <p14:cNvContentPartPr/>
              <p14:nvPr/>
            </p14:nvContentPartPr>
            <p14:xfrm>
              <a:off x="5572125" y="3051175"/>
              <a:ext cx="149225" cy="15875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15"/>
            </p:blipFill>
            <p:spPr>
              <a:xfrm>
                <a:off x="5572125" y="3051175"/>
                <a:ext cx="149225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6" p14:bwMode="auto">
            <p14:nvContentPartPr>
              <p14:cNvPr id="31" name="墨迹 30"/>
              <p14:cNvContentPartPr/>
              <p14:nvPr/>
            </p14:nvContentPartPr>
            <p14:xfrm>
              <a:off x="5686425" y="2933700"/>
              <a:ext cx="377825" cy="260350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217"/>
            </p:blipFill>
            <p:spPr>
              <a:xfrm>
                <a:off x="5686425" y="2933700"/>
                <a:ext cx="377825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8" p14:bwMode="auto">
            <p14:nvContentPartPr>
              <p14:cNvPr id="40" name="墨迹 39"/>
              <p14:cNvContentPartPr/>
              <p14:nvPr/>
            </p14:nvContentPartPr>
            <p14:xfrm>
              <a:off x="5187950" y="3086100"/>
              <a:ext cx="228600" cy="66675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219"/>
            </p:blipFill>
            <p:spPr>
              <a:xfrm>
                <a:off x="5187950" y="3086100"/>
                <a:ext cx="228600" cy="66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0" p14:bwMode="auto">
            <p14:nvContentPartPr>
              <p14:cNvPr id="41" name="墨迹 40"/>
              <p14:cNvContentPartPr/>
              <p14:nvPr/>
            </p14:nvContentPartPr>
            <p14:xfrm>
              <a:off x="4816475" y="3238500"/>
              <a:ext cx="177800" cy="203200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221"/>
            </p:blipFill>
            <p:spPr>
              <a:xfrm>
                <a:off x="4816475" y="3238500"/>
                <a:ext cx="17780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2" p14:bwMode="auto">
            <p14:nvContentPartPr>
              <p14:cNvPr id="57" name="墨迹 56"/>
              <p14:cNvContentPartPr/>
              <p14:nvPr/>
            </p14:nvContentPartPr>
            <p14:xfrm>
              <a:off x="4867275" y="3324225"/>
              <a:ext cx="98425" cy="3175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223"/>
            </p:blipFill>
            <p:spPr>
              <a:xfrm>
                <a:off x="4867275" y="3324225"/>
                <a:ext cx="98425" cy="3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4" p14:bwMode="auto">
            <p14:nvContentPartPr>
              <p14:cNvPr id="58" name="墨迹 57"/>
              <p14:cNvContentPartPr/>
              <p14:nvPr/>
            </p14:nvContentPartPr>
            <p14:xfrm>
              <a:off x="4876800" y="3384550"/>
              <a:ext cx="92075" cy="360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225"/>
            </p:blipFill>
            <p:spPr>
              <a:xfrm>
                <a:off x="4876800" y="3384550"/>
                <a:ext cx="92075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6" p14:bwMode="auto">
            <p14:nvContentPartPr>
              <p14:cNvPr id="59" name="墨迹 58"/>
              <p14:cNvContentPartPr/>
              <p14:nvPr/>
            </p14:nvContentPartPr>
            <p14:xfrm>
              <a:off x="4772025" y="3492500"/>
              <a:ext cx="107950" cy="193675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227"/>
            </p:blipFill>
            <p:spPr>
              <a:xfrm>
                <a:off x="4772025" y="3492500"/>
                <a:ext cx="107950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8" p14:bwMode="auto">
            <p14:nvContentPartPr>
              <p14:cNvPr id="60" name="墨迹 59"/>
              <p14:cNvContentPartPr/>
              <p14:nvPr/>
            </p14:nvContentPartPr>
            <p14:xfrm>
              <a:off x="4572000" y="3740150"/>
              <a:ext cx="219075" cy="295275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229"/>
            </p:blipFill>
            <p:spPr>
              <a:xfrm>
                <a:off x="4572000" y="3740150"/>
                <a:ext cx="219075" cy="295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0" p14:bwMode="auto">
            <p14:nvContentPartPr>
              <p14:cNvPr id="61" name="墨迹 60"/>
              <p14:cNvContentPartPr/>
              <p14:nvPr/>
            </p14:nvContentPartPr>
            <p14:xfrm>
              <a:off x="4949825" y="2870200"/>
              <a:ext cx="95250" cy="158750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231"/>
            </p:blipFill>
            <p:spPr>
              <a:xfrm>
                <a:off x="4949825" y="2870200"/>
                <a:ext cx="9525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2" p14:bwMode="auto">
            <p14:nvContentPartPr>
              <p14:cNvPr id="121" name="墨迹 120"/>
              <p14:cNvContentPartPr/>
              <p14:nvPr/>
            </p14:nvContentPartPr>
            <p14:xfrm>
              <a:off x="4943475" y="2857500"/>
              <a:ext cx="107950" cy="12700"/>
            </p14:xfrm>
          </p:contentPart>
        </mc:Choice>
        <mc:Fallback xmlns="">
          <p:pic>
            <p:nvPicPr>
              <p:cNvPr id="121" name="墨迹 120"/>
            </p:nvPicPr>
            <p:blipFill>
              <a:blip r:embed="rId233"/>
            </p:blipFill>
            <p:spPr>
              <a:xfrm>
                <a:off x="4943475" y="2857500"/>
                <a:ext cx="1079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4" p14:bwMode="auto">
            <p14:nvContentPartPr>
              <p14:cNvPr id="123" name="墨迹 122"/>
              <p14:cNvContentPartPr/>
              <p14:nvPr/>
            </p14:nvContentPartPr>
            <p14:xfrm>
              <a:off x="4946650" y="2952750"/>
              <a:ext cx="107950" cy="25400"/>
            </p14:xfrm>
          </p:contentPart>
        </mc:Choice>
        <mc:Fallback xmlns="">
          <p:pic>
            <p:nvPicPr>
              <p:cNvPr id="123" name="墨迹 122"/>
            </p:nvPicPr>
            <p:blipFill>
              <a:blip r:embed="rId235"/>
            </p:blipFill>
            <p:spPr>
              <a:xfrm>
                <a:off x="4946650" y="2952750"/>
                <a:ext cx="10795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6" p14:bwMode="auto">
            <p14:nvContentPartPr>
              <p14:cNvPr id="127" name="墨迹 126"/>
              <p14:cNvContentPartPr/>
              <p14:nvPr/>
            </p14:nvContentPartPr>
            <p14:xfrm>
              <a:off x="5076825" y="2771775"/>
              <a:ext cx="47625" cy="180975"/>
            </p14:xfrm>
          </p:contentPart>
        </mc:Choice>
        <mc:Fallback xmlns="">
          <p:pic>
            <p:nvPicPr>
              <p:cNvPr id="127" name="墨迹 126"/>
            </p:nvPicPr>
            <p:blipFill>
              <a:blip r:embed="rId237"/>
            </p:blipFill>
            <p:spPr>
              <a:xfrm>
                <a:off x="5076825" y="2771775"/>
                <a:ext cx="47625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8" p14:bwMode="auto">
            <p14:nvContentPartPr>
              <p14:cNvPr id="128" name="墨迹 127"/>
              <p14:cNvContentPartPr/>
              <p14:nvPr/>
            </p14:nvContentPartPr>
            <p14:xfrm>
              <a:off x="5124450" y="2994025"/>
              <a:ext cx="6350" cy="360"/>
            </p14:xfrm>
          </p:contentPart>
        </mc:Choice>
        <mc:Fallback xmlns="">
          <p:pic>
            <p:nvPicPr>
              <p:cNvPr id="128" name="墨迹 127"/>
            </p:nvPicPr>
            <p:blipFill>
              <a:blip r:embed="rId201"/>
            </p:blipFill>
            <p:spPr>
              <a:xfrm>
                <a:off x="5124450" y="29940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9" p14:bwMode="auto">
            <p14:nvContentPartPr>
              <p14:cNvPr id="129" name="墨迹 128"/>
              <p14:cNvContentPartPr/>
              <p14:nvPr/>
            </p14:nvContentPartPr>
            <p14:xfrm>
              <a:off x="5210175" y="2844800"/>
              <a:ext cx="6350" cy="360"/>
            </p14:xfrm>
          </p:contentPart>
        </mc:Choice>
        <mc:Fallback xmlns="">
          <p:pic>
            <p:nvPicPr>
              <p:cNvPr id="129" name="墨迹 128"/>
            </p:nvPicPr>
            <p:blipFill>
              <a:blip r:embed="rId201"/>
            </p:blipFill>
            <p:spPr>
              <a:xfrm>
                <a:off x="5210175" y="284480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0" p14:bwMode="auto">
            <p14:nvContentPartPr>
              <p14:cNvPr id="130" name="墨迹 129"/>
              <p14:cNvContentPartPr/>
              <p14:nvPr/>
            </p14:nvContentPartPr>
            <p14:xfrm>
              <a:off x="5207000" y="2844800"/>
              <a:ext cx="12700" cy="152400"/>
            </p14:xfrm>
          </p:contentPart>
        </mc:Choice>
        <mc:Fallback xmlns="">
          <p:pic>
            <p:nvPicPr>
              <p:cNvPr id="130" name="墨迹 129"/>
            </p:nvPicPr>
            <p:blipFill>
              <a:blip r:embed="rId241"/>
            </p:blipFill>
            <p:spPr>
              <a:xfrm>
                <a:off x="5207000" y="2844800"/>
                <a:ext cx="1270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2" p14:bwMode="auto">
            <p14:nvContentPartPr>
              <p14:cNvPr id="131" name="墨迹 130"/>
              <p14:cNvContentPartPr/>
              <p14:nvPr/>
            </p14:nvContentPartPr>
            <p14:xfrm>
              <a:off x="5238750" y="2892425"/>
              <a:ext cx="79375" cy="114300"/>
            </p14:xfrm>
          </p:contentPart>
        </mc:Choice>
        <mc:Fallback xmlns="">
          <p:pic>
            <p:nvPicPr>
              <p:cNvPr id="131" name="墨迹 130"/>
            </p:nvPicPr>
            <p:blipFill>
              <a:blip r:embed="rId243"/>
            </p:blipFill>
            <p:spPr>
              <a:xfrm>
                <a:off x="5238750" y="2892425"/>
                <a:ext cx="79375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4" p14:bwMode="auto">
            <p14:nvContentPartPr>
              <p14:cNvPr id="132" name="墨迹 131"/>
              <p14:cNvContentPartPr/>
              <p14:nvPr/>
            </p14:nvContentPartPr>
            <p14:xfrm>
              <a:off x="5305425" y="2930525"/>
              <a:ext cx="79375" cy="22225"/>
            </p14:xfrm>
          </p:contentPart>
        </mc:Choice>
        <mc:Fallback xmlns="">
          <p:pic>
            <p:nvPicPr>
              <p:cNvPr id="132" name="墨迹 131"/>
            </p:nvPicPr>
            <p:blipFill>
              <a:blip r:embed="rId245"/>
            </p:blipFill>
            <p:spPr>
              <a:xfrm>
                <a:off x="5305425" y="2930525"/>
                <a:ext cx="79375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6" p14:bwMode="auto">
            <p14:nvContentPartPr>
              <p14:cNvPr id="133" name="墨迹 132"/>
              <p14:cNvContentPartPr/>
              <p14:nvPr/>
            </p14:nvContentPartPr>
            <p14:xfrm>
              <a:off x="5327650" y="2835275"/>
              <a:ext cx="28575" cy="196850"/>
            </p14:xfrm>
          </p:contentPart>
        </mc:Choice>
        <mc:Fallback xmlns="">
          <p:pic>
            <p:nvPicPr>
              <p:cNvPr id="133" name="墨迹 132"/>
            </p:nvPicPr>
            <p:blipFill>
              <a:blip r:embed="rId247"/>
            </p:blipFill>
            <p:spPr>
              <a:xfrm>
                <a:off x="5327650" y="2835275"/>
                <a:ext cx="28575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8" p14:bwMode="auto">
            <p14:nvContentPartPr>
              <p14:cNvPr id="134" name="墨迹 133"/>
              <p14:cNvContentPartPr/>
              <p14:nvPr/>
            </p14:nvContentPartPr>
            <p14:xfrm>
              <a:off x="5349875" y="2790825"/>
              <a:ext cx="161925" cy="174625"/>
            </p14:xfrm>
          </p:contentPart>
        </mc:Choice>
        <mc:Fallback xmlns="">
          <p:pic>
            <p:nvPicPr>
              <p:cNvPr id="134" name="墨迹 133"/>
            </p:nvPicPr>
            <p:blipFill>
              <a:blip r:embed="rId249"/>
            </p:blipFill>
            <p:spPr>
              <a:xfrm>
                <a:off x="5349875" y="2790825"/>
                <a:ext cx="161925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0" p14:bwMode="auto">
            <p14:nvContentPartPr>
              <p14:cNvPr id="135" name="墨迹 134"/>
              <p14:cNvContentPartPr/>
              <p14:nvPr/>
            </p14:nvContentPartPr>
            <p14:xfrm>
              <a:off x="4994275" y="3000375"/>
              <a:ext cx="149225" cy="238125"/>
            </p14:xfrm>
          </p:contentPart>
        </mc:Choice>
        <mc:Fallback xmlns="">
          <p:pic>
            <p:nvPicPr>
              <p:cNvPr id="135" name="墨迹 134"/>
            </p:nvPicPr>
            <p:blipFill>
              <a:blip r:embed="rId251"/>
            </p:blipFill>
            <p:spPr>
              <a:xfrm>
                <a:off x="4994275" y="3000375"/>
                <a:ext cx="149225" cy="238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2" p14:bwMode="auto">
            <p14:nvContentPartPr>
              <p14:cNvPr id="136" name="墨迹 135"/>
              <p14:cNvContentPartPr/>
              <p14:nvPr/>
            </p14:nvContentPartPr>
            <p14:xfrm>
              <a:off x="5026025" y="3127375"/>
              <a:ext cx="6350" cy="360"/>
            </p14:xfrm>
          </p:contentPart>
        </mc:Choice>
        <mc:Fallback xmlns="">
          <p:pic>
            <p:nvPicPr>
              <p:cNvPr id="136" name="墨迹 135"/>
            </p:nvPicPr>
            <p:blipFill>
              <a:blip r:embed="rId201"/>
            </p:blipFill>
            <p:spPr>
              <a:xfrm>
                <a:off x="5026025" y="31273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3" p14:bwMode="auto">
            <p14:nvContentPartPr>
              <p14:cNvPr id="137" name="墨迹 136"/>
              <p14:cNvContentPartPr/>
              <p14:nvPr/>
            </p14:nvContentPartPr>
            <p14:xfrm>
              <a:off x="4975225" y="3127375"/>
              <a:ext cx="104775" cy="152400"/>
            </p14:xfrm>
          </p:contentPart>
        </mc:Choice>
        <mc:Fallback xmlns="">
          <p:pic>
            <p:nvPicPr>
              <p:cNvPr id="137" name="墨迹 136"/>
            </p:nvPicPr>
            <p:blipFill>
              <a:blip r:embed="rId254"/>
            </p:blipFill>
            <p:spPr>
              <a:xfrm>
                <a:off x="4975225" y="3127375"/>
                <a:ext cx="104775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5" p14:bwMode="auto">
            <p14:nvContentPartPr>
              <p14:cNvPr id="138" name="墨迹 137"/>
              <p14:cNvContentPartPr/>
              <p14:nvPr/>
            </p14:nvContentPartPr>
            <p14:xfrm>
              <a:off x="7569200" y="1422400"/>
              <a:ext cx="12700" cy="19050"/>
            </p14:xfrm>
          </p:contentPart>
        </mc:Choice>
        <mc:Fallback xmlns="">
          <p:pic>
            <p:nvPicPr>
              <p:cNvPr id="138" name="墨迹 137"/>
            </p:nvPicPr>
            <p:blipFill>
              <a:blip r:embed="rId256"/>
            </p:blipFill>
            <p:spPr>
              <a:xfrm>
                <a:off x="7569200" y="1422400"/>
                <a:ext cx="1270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7" p14:bwMode="auto">
            <p14:nvContentPartPr>
              <p14:cNvPr id="139" name="墨迹 138"/>
              <p14:cNvContentPartPr/>
              <p14:nvPr/>
            </p14:nvContentPartPr>
            <p14:xfrm>
              <a:off x="7661275" y="1266825"/>
              <a:ext cx="6350" cy="360"/>
            </p14:xfrm>
          </p:contentPart>
        </mc:Choice>
        <mc:Fallback xmlns="">
          <p:pic>
            <p:nvPicPr>
              <p:cNvPr id="139" name="墨迹 138"/>
            </p:nvPicPr>
            <p:blipFill>
              <a:blip r:embed="rId201"/>
            </p:blipFill>
            <p:spPr>
              <a:xfrm>
                <a:off x="7661275" y="12668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8" p14:bwMode="auto">
            <p14:nvContentPartPr>
              <p14:cNvPr id="140" name="墨迹 139"/>
              <p14:cNvContentPartPr/>
              <p14:nvPr/>
            </p14:nvContentPartPr>
            <p14:xfrm>
              <a:off x="7626350" y="1266825"/>
              <a:ext cx="314325" cy="295275"/>
            </p14:xfrm>
          </p:contentPart>
        </mc:Choice>
        <mc:Fallback xmlns="">
          <p:pic>
            <p:nvPicPr>
              <p:cNvPr id="140" name="墨迹 139"/>
            </p:nvPicPr>
            <p:blipFill>
              <a:blip r:embed="rId259"/>
            </p:blipFill>
            <p:spPr>
              <a:xfrm>
                <a:off x="7626350" y="1266825"/>
                <a:ext cx="314325" cy="295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0" p14:bwMode="auto">
            <p14:nvContentPartPr>
              <p14:cNvPr id="141" name="墨迹 140"/>
              <p14:cNvContentPartPr/>
              <p14:nvPr/>
            </p14:nvContentPartPr>
            <p14:xfrm>
              <a:off x="7947025" y="1339850"/>
              <a:ext cx="136525" cy="187325"/>
            </p14:xfrm>
          </p:contentPart>
        </mc:Choice>
        <mc:Fallback xmlns="">
          <p:pic>
            <p:nvPicPr>
              <p:cNvPr id="141" name="墨迹 140"/>
            </p:nvPicPr>
            <p:blipFill>
              <a:blip r:embed="rId261"/>
            </p:blipFill>
            <p:spPr>
              <a:xfrm>
                <a:off x="7947025" y="1339850"/>
                <a:ext cx="136525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2" p14:bwMode="auto">
            <p14:nvContentPartPr>
              <p14:cNvPr id="142" name="墨迹 141"/>
              <p14:cNvContentPartPr/>
              <p14:nvPr/>
            </p14:nvContentPartPr>
            <p14:xfrm>
              <a:off x="8185150" y="1428750"/>
              <a:ext cx="1133475" cy="31750"/>
            </p14:xfrm>
          </p:contentPart>
        </mc:Choice>
        <mc:Fallback xmlns="">
          <p:pic>
            <p:nvPicPr>
              <p:cNvPr id="142" name="墨迹 141"/>
            </p:nvPicPr>
            <p:blipFill>
              <a:blip r:embed="rId263"/>
            </p:blipFill>
            <p:spPr>
              <a:xfrm>
                <a:off x="8185150" y="1428750"/>
                <a:ext cx="1133475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4" p14:bwMode="auto">
            <p14:nvContentPartPr>
              <p14:cNvPr id="143" name="墨迹 142"/>
              <p14:cNvContentPartPr/>
              <p14:nvPr/>
            </p14:nvContentPartPr>
            <p14:xfrm>
              <a:off x="9293225" y="1425575"/>
              <a:ext cx="666750" cy="25400"/>
            </p14:xfrm>
          </p:contentPart>
        </mc:Choice>
        <mc:Fallback xmlns="">
          <p:pic>
            <p:nvPicPr>
              <p:cNvPr id="143" name="墨迹 142"/>
            </p:nvPicPr>
            <p:blipFill>
              <a:blip r:embed="rId265"/>
            </p:blipFill>
            <p:spPr>
              <a:xfrm>
                <a:off x="9293225" y="1425575"/>
                <a:ext cx="66675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6" p14:bwMode="auto">
            <p14:nvContentPartPr>
              <p14:cNvPr id="144" name="墨迹 143"/>
              <p14:cNvContentPartPr/>
              <p14:nvPr/>
            </p14:nvContentPartPr>
            <p14:xfrm>
              <a:off x="10172700" y="1289050"/>
              <a:ext cx="311150" cy="22225"/>
            </p14:xfrm>
          </p:contentPart>
        </mc:Choice>
        <mc:Fallback xmlns="">
          <p:pic>
            <p:nvPicPr>
              <p:cNvPr id="144" name="墨迹 143"/>
            </p:nvPicPr>
            <p:blipFill>
              <a:blip r:embed="rId267"/>
            </p:blipFill>
            <p:spPr>
              <a:xfrm>
                <a:off x="10172700" y="1289050"/>
                <a:ext cx="311150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8" p14:bwMode="auto">
            <p14:nvContentPartPr>
              <p14:cNvPr id="145" name="墨迹 144"/>
              <p14:cNvContentPartPr/>
              <p14:nvPr/>
            </p14:nvContentPartPr>
            <p14:xfrm>
              <a:off x="10223500" y="1412875"/>
              <a:ext cx="330200" cy="22225"/>
            </p14:xfrm>
          </p:contentPart>
        </mc:Choice>
        <mc:Fallback xmlns="">
          <p:pic>
            <p:nvPicPr>
              <p:cNvPr id="145" name="墨迹 144"/>
            </p:nvPicPr>
            <p:blipFill>
              <a:blip r:embed="rId269"/>
            </p:blipFill>
            <p:spPr>
              <a:xfrm>
                <a:off x="10223500" y="1412875"/>
                <a:ext cx="330200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0" p14:bwMode="auto">
            <p14:nvContentPartPr>
              <p14:cNvPr id="146" name="墨迹 145"/>
              <p14:cNvContentPartPr/>
              <p14:nvPr/>
            </p14:nvContentPartPr>
            <p14:xfrm>
              <a:off x="10198100" y="1524000"/>
              <a:ext cx="127000" cy="231775"/>
            </p14:xfrm>
          </p:contentPart>
        </mc:Choice>
        <mc:Fallback xmlns="">
          <p:pic>
            <p:nvPicPr>
              <p:cNvPr id="146" name="墨迹 145"/>
            </p:nvPicPr>
            <p:blipFill>
              <a:blip r:embed="rId271"/>
            </p:blipFill>
            <p:spPr>
              <a:xfrm>
                <a:off x="10198100" y="1524000"/>
                <a:ext cx="127000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2" p14:bwMode="auto">
            <p14:nvContentPartPr>
              <p14:cNvPr id="147" name="墨迹 146"/>
              <p14:cNvContentPartPr/>
              <p14:nvPr/>
            </p14:nvContentPartPr>
            <p14:xfrm>
              <a:off x="10042525" y="1806575"/>
              <a:ext cx="174625" cy="136525"/>
            </p14:xfrm>
          </p:contentPart>
        </mc:Choice>
        <mc:Fallback xmlns="">
          <p:pic>
            <p:nvPicPr>
              <p:cNvPr id="147" name="墨迹 146"/>
            </p:nvPicPr>
            <p:blipFill>
              <a:blip r:embed="rId273"/>
            </p:blipFill>
            <p:spPr>
              <a:xfrm>
                <a:off x="10042525" y="1806575"/>
                <a:ext cx="174625" cy="136525"/>
              </a:xfrm>
              <a:prstGeom prst="rect"/>
            </p:spPr>
          </p:pic>
        </mc:Fallback>
      </mc:AlternateContent>
    </p:spTree>
    <p:custDataLst>
      <p:tags r:id="rId274"/>
    </p:custData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8" name="内容占位符 2"/>
          <p:cNvSpPr>
            <a:spLocks noGrp="1"/>
          </p:cNvSpPr>
          <p:nvPr/>
        </p:nvSpPr>
        <p:spPr>
          <a:xfrm>
            <a:off x="899795" y="141605"/>
            <a:ext cx="2505710" cy="267589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vert="horz" lIns="90000" tIns="46800" rIns="90000" bIns="46800" rtlCol="0">
            <a:normAutofit lnSpcReduction="20000"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E</a:t>
            </a:r>
            <a:r>
              <a:rPr lang="zh-CN" altLang="en-US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</a:t>
            </a: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TE’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F00FF"/>
                </a:highligh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E’→=TE’</a:t>
            </a: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| ℇ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T→FT’ 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F00FF"/>
                </a:highligh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T’→ ℇ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F→id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id→’a’ | ‘b’ | ‘c’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7" name="内容占位符 2"/>
          <p:cNvSpPr>
            <a:spLocks noGrp="1"/>
          </p:cNvSpPr>
          <p:nvPr/>
        </p:nvSpPr>
        <p:spPr>
          <a:xfrm>
            <a:off x="549275" y="3567430"/>
            <a:ext cx="4044315" cy="134747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vert="horz" lIns="90000" tIns="46800" rIns="90000" bIns="46800" rtlCol="0">
            <a:normAutofit lnSpcReduction="20000"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zh-CN" altLang="en-US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如果我们希望得到右结合的</a:t>
            </a: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AST</a:t>
            </a:r>
            <a:r>
              <a:rPr lang="zh-CN" altLang="en-US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呢？</a:t>
            </a:r>
            <a:endParaRPr lang="zh-CN" altLang="en-US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if right associative AST ?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30" name="墨迹 29"/>
              <p14:cNvContentPartPr/>
              <p14:nvPr/>
            </p14:nvContentPartPr>
            <p14:xfrm>
              <a:off x="5054600" y="857250"/>
              <a:ext cx="6350" cy="360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2"/>
            </p:blipFill>
            <p:spPr>
              <a:xfrm>
                <a:off x="5054600" y="857250"/>
                <a:ext cx="6350" cy="360"/>
              </a:xfrm>
              <a:prstGeom prst="rect"/>
            </p:spPr>
          </p:pic>
        </mc:Fallback>
      </mc:AlternateContent>
      <p:sp>
        <p:nvSpPr>
          <p:cNvPr id="56" name="文本框 55"/>
          <p:cNvSpPr txBox="1"/>
          <p:nvPr/>
        </p:nvSpPr>
        <p:spPr>
          <a:xfrm>
            <a:off x="3855720" y="209550"/>
            <a:ext cx="11988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F00FF"/>
                </a:highligh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a  = b = c </a:t>
            </a:r>
            <a:endParaRPr lang="zh-CN" altLang="en-US"/>
          </a:p>
        </p:txBody>
      </p:sp>
      <p:graphicFrame>
        <p:nvGraphicFramePr>
          <p:cNvPr id="124" name="对象 123"/>
          <p:cNvGraphicFramePr/>
          <p:nvPr/>
        </p:nvGraphicFramePr>
        <p:xfrm>
          <a:off x="4030345" y="685800"/>
          <a:ext cx="7230745" cy="39230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" name="" r:id="rId3" imgW="5056505" imgH="2395855" progId="Visio.Drawing.15">
                  <p:embed/>
                </p:oleObj>
              </mc:Choice>
              <mc:Fallback>
                <p:oleObj name="" r:id="rId3" imgW="5056505" imgH="2395855" progId="Visio.Drawing.15">
                  <p:embed/>
                  <p:pic>
                    <p:nvPicPr>
                      <p:cNvPr id="0" name="图片 5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030345" y="685800"/>
                        <a:ext cx="7230745" cy="39230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2" name="墨迹 1"/>
              <p14:cNvContentPartPr/>
              <p14:nvPr/>
            </p14:nvContentPartPr>
            <p14:xfrm>
              <a:off x="6432550" y="1812925"/>
              <a:ext cx="203200" cy="184150"/>
            </p14:xfrm>
          </p:contentPart>
        </mc:Choice>
        <mc:Fallback xmlns="">
          <p:pic>
            <p:nvPicPr>
              <p:cNvPr id="2" name="墨迹 1"/>
            </p:nvPicPr>
            <p:blipFill>
              <a:blip r:embed="rId6"/>
            </p:blipFill>
            <p:spPr>
              <a:xfrm>
                <a:off x="6432550" y="1812925"/>
                <a:ext cx="203200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3" name="墨迹 2"/>
              <p14:cNvContentPartPr/>
              <p14:nvPr/>
            </p14:nvContentPartPr>
            <p14:xfrm>
              <a:off x="6483350" y="1835150"/>
              <a:ext cx="130175" cy="136525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8"/>
            </p:blipFill>
            <p:spPr>
              <a:xfrm>
                <a:off x="6483350" y="1835150"/>
                <a:ext cx="130175" cy="136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5" name="墨迹 4"/>
              <p14:cNvContentPartPr/>
              <p14:nvPr/>
            </p14:nvContentPartPr>
            <p14:xfrm>
              <a:off x="6521450" y="1990725"/>
              <a:ext cx="6350" cy="360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2"/>
            </p:blipFill>
            <p:spPr>
              <a:xfrm>
                <a:off x="6521450" y="19907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6" name="墨迹 5"/>
              <p14:cNvContentPartPr/>
              <p14:nvPr/>
            </p14:nvContentPartPr>
            <p14:xfrm>
              <a:off x="5759450" y="1965325"/>
              <a:ext cx="787400" cy="1044575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11"/>
            </p:blipFill>
            <p:spPr>
              <a:xfrm>
                <a:off x="5759450" y="1965325"/>
                <a:ext cx="787400" cy="1044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9" name="墨迹 8"/>
              <p14:cNvContentPartPr/>
              <p14:nvPr/>
            </p14:nvContentPartPr>
            <p14:xfrm>
              <a:off x="5454650" y="3155950"/>
              <a:ext cx="317500" cy="282575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3"/>
            </p:blipFill>
            <p:spPr>
              <a:xfrm>
                <a:off x="5454650" y="3155950"/>
                <a:ext cx="317500" cy="282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" p14:bwMode="auto">
            <p14:nvContentPartPr>
              <p14:cNvPr id="10" name="墨迹 9"/>
              <p14:cNvContentPartPr/>
              <p14:nvPr/>
            </p14:nvContentPartPr>
            <p14:xfrm>
              <a:off x="5546725" y="3209925"/>
              <a:ext cx="130175" cy="2540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5"/>
            </p:blipFill>
            <p:spPr>
              <a:xfrm>
                <a:off x="5546725" y="3209925"/>
                <a:ext cx="130175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" p14:bwMode="auto">
            <p14:nvContentPartPr>
              <p14:cNvPr id="11" name="墨迹 10"/>
              <p14:cNvContentPartPr/>
              <p14:nvPr/>
            </p14:nvContentPartPr>
            <p14:xfrm>
              <a:off x="5572125" y="3317875"/>
              <a:ext cx="120650" cy="1905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7"/>
            </p:blipFill>
            <p:spPr>
              <a:xfrm>
                <a:off x="5572125" y="3317875"/>
                <a:ext cx="1206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" p14:bwMode="auto">
            <p14:nvContentPartPr>
              <p14:cNvPr id="12" name="墨迹 11"/>
              <p14:cNvContentPartPr/>
              <p14:nvPr/>
            </p14:nvContentPartPr>
            <p14:xfrm>
              <a:off x="5540375" y="3422650"/>
              <a:ext cx="6350" cy="36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2"/>
            </p:blipFill>
            <p:spPr>
              <a:xfrm>
                <a:off x="5540375" y="34226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3" name="墨迹 12"/>
              <p14:cNvContentPartPr/>
              <p14:nvPr/>
            </p14:nvContentPartPr>
            <p14:xfrm>
              <a:off x="5375275" y="3422650"/>
              <a:ext cx="168275" cy="276225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20"/>
            </p:blipFill>
            <p:spPr>
              <a:xfrm>
                <a:off x="5375275" y="3422650"/>
                <a:ext cx="168275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14" name="墨迹 13"/>
              <p14:cNvContentPartPr/>
              <p14:nvPr/>
            </p14:nvContentPartPr>
            <p14:xfrm>
              <a:off x="5175250" y="3727450"/>
              <a:ext cx="187325" cy="24765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22"/>
            </p:blipFill>
            <p:spPr>
              <a:xfrm>
                <a:off x="5175250" y="3727450"/>
                <a:ext cx="187325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15" name="墨迹 14"/>
              <p14:cNvContentPartPr/>
              <p14:nvPr/>
            </p14:nvContentPartPr>
            <p14:xfrm>
              <a:off x="6651625" y="1597025"/>
              <a:ext cx="492125" cy="206375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4"/>
            </p:blipFill>
            <p:spPr>
              <a:xfrm>
                <a:off x="6651625" y="1597025"/>
                <a:ext cx="492125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16" name="墨迹 15"/>
              <p14:cNvContentPartPr/>
              <p14:nvPr/>
            </p14:nvContentPartPr>
            <p14:xfrm>
              <a:off x="7397750" y="1816100"/>
              <a:ext cx="104775" cy="282575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6"/>
            </p:blipFill>
            <p:spPr>
              <a:xfrm>
                <a:off x="7397750" y="1816100"/>
                <a:ext cx="104775" cy="282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29" name="墨迹 28"/>
              <p14:cNvContentPartPr/>
              <p14:nvPr/>
            </p14:nvContentPartPr>
            <p14:xfrm>
              <a:off x="7315200" y="1828800"/>
              <a:ext cx="247650" cy="320675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28"/>
            </p:blipFill>
            <p:spPr>
              <a:xfrm>
                <a:off x="7315200" y="1828800"/>
                <a:ext cx="247650" cy="320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31" name="墨迹 30"/>
              <p14:cNvContentPartPr/>
              <p14:nvPr/>
            </p14:nvContentPartPr>
            <p14:xfrm>
              <a:off x="8712200" y="1831975"/>
              <a:ext cx="174625" cy="31750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30"/>
            </p:blipFill>
            <p:spPr>
              <a:xfrm>
                <a:off x="8712200" y="1831975"/>
                <a:ext cx="174625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32" name="墨迹 31"/>
              <p14:cNvContentPartPr/>
              <p14:nvPr/>
            </p14:nvContentPartPr>
            <p14:xfrm>
              <a:off x="8728075" y="1936750"/>
              <a:ext cx="215900" cy="9525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32"/>
            </p:blipFill>
            <p:spPr>
              <a:xfrm>
                <a:off x="8728075" y="1936750"/>
                <a:ext cx="215900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72" name="墨迹 71"/>
              <p14:cNvContentPartPr/>
              <p14:nvPr/>
            </p14:nvContentPartPr>
            <p14:xfrm>
              <a:off x="7699375" y="1701800"/>
              <a:ext cx="177800" cy="190500"/>
            </p14:xfrm>
          </p:contentPart>
        </mc:Choice>
        <mc:Fallback xmlns="">
          <p:pic>
            <p:nvPicPr>
              <p:cNvPr id="72" name="墨迹 71"/>
            </p:nvPicPr>
            <p:blipFill>
              <a:blip r:embed="rId34"/>
            </p:blipFill>
            <p:spPr>
              <a:xfrm>
                <a:off x="7699375" y="1701800"/>
                <a:ext cx="17780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73" name="墨迹 72"/>
              <p14:cNvContentPartPr/>
              <p14:nvPr/>
            </p14:nvContentPartPr>
            <p14:xfrm>
              <a:off x="7762875" y="1714500"/>
              <a:ext cx="79375" cy="22225"/>
            </p14:xfrm>
          </p:contentPart>
        </mc:Choice>
        <mc:Fallback xmlns="">
          <p:pic>
            <p:nvPicPr>
              <p:cNvPr id="73" name="墨迹 72"/>
            </p:nvPicPr>
            <p:blipFill>
              <a:blip r:embed="rId36"/>
            </p:blipFill>
            <p:spPr>
              <a:xfrm>
                <a:off x="7762875" y="1714500"/>
                <a:ext cx="79375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74" name="墨迹 73"/>
              <p14:cNvContentPartPr/>
              <p14:nvPr/>
            </p14:nvContentPartPr>
            <p14:xfrm>
              <a:off x="7734300" y="1787525"/>
              <a:ext cx="114300" cy="9525"/>
            </p14:xfrm>
          </p:contentPart>
        </mc:Choice>
        <mc:Fallback xmlns="">
          <p:pic>
            <p:nvPicPr>
              <p:cNvPr id="74" name="墨迹 73"/>
            </p:nvPicPr>
            <p:blipFill>
              <a:blip r:embed="rId38"/>
            </p:blipFill>
            <p:spPr>
              <a:xfrm>
                <a:off x="7734300" y="1787525"/>
                <a:ext cx="114300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75" name="墨迹 74"/>
              <p14:cNvContentPartPr/>
              <p14:nvPr/>
            </p14:nvContentPartPr>
            <p14:xfrm>
              <a:off x="7883525" y="1616075"/>
              <a:ext cx="15875" cy="111125"/>
            </p14:xfrm>
          </p:contentPart>
        </mc:Choice>
        <mc:Fallback xmlns="">
          <p:pic>
            <p:nvPicPr>
              <p:cNvPr id="75" name="墨迹 74"/>
            </p:nvPicPr>
            <p:blipFill>
              <a:blip r:embed="rId40"/>
            </p:blipFill>
            <p:spPr>
              <a:xfrm>
                <a:off x="7883525" y="1616075"/>
                <a:ext cx="15875" cy="111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76" name="墨迹 75"/>
              <p14:cNvContentPartPr/>
              <p14:nvPr/>
            </p14:nvContentPartPr>
            <p14:xfrm>
              <a:off x="7921625" y="1781175"/>
              <a:ext cx="19050" cy="22225"/>
            </p14:xfrm>
          </p:contentPart>
        </mc:Choice>
        <mc:Fallback xmlns="">
          <p:pic>
            <p:nvPicPr>
              <p:cNvPr id="76" name="墨迹 75"/>
            </p:nvPicPr>
            <p:blipFill>
              <a:blip r:embed="rId42"/>
            </p:blipFill>
            <p:spPr>
              <a:xfrm>
                <a:off x="7921625" y="1781175"/>
                <a:ext cx="19050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77" name="墨迹 76"/>
              <p14:cNvContentPartPr/>
              <p14:nvPr/>
            </p14:nvContentPartPr>
            <p14:xfrm>
              <a:off x="7947025" y="1797050"/>
              <a:ext cx="6350" cy="360"/>
            </p14:xfrm>
          </p:contentPart>
        </mc:Choice>
        <mc:Fallback xmlns="">
          <p:pic>
            <p:nvPicPr>
              <p:cNvPr id="77" name="墨迹 76"/>
            </p:nvPicPr>
            <p:blipFill>
              <a:blip r:embed="rId2"/>
            </p:blipFill>
            <p:spPr>
              <a:xfrm>
                <a:off x="7947025" y="17970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" p14:bwMode="auto">
            <p14:nvContentPartPr>
              <p14:cNvPr id="78" name="墨迹 77"/>
              <p14:cNvContentPartPr/>
              <p14:nvPr/>
            </p14:nvContentPartPr>
            <p14:xfrm>
              <a:off x="7991475" y="1730375"/>
              <a:ext cx="149225" cy="136525"/>
            </p14:xfrm>
          </p:contentPart>
        </mc:Choice>
        <mc:Fallback xmlns="">
          <p:pic>
            <p:nvPicPr>
              <p:cNvPr id="78" name="墨迹 77"/>
            </p:nvPicPr>
            <p:blipFill>
              <a:blip r:embed="rId45"/>
            </p:blipFill>
            <p:spPr>
              <a:xfrm>
                <a:off x="7991475" y="1730375"/>
                <a:ext cx="149225" cy="136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" p14:bwMode="auto">
            <p14:nvContentPartPr>
              <p14:cNvPr id="79" name="墨迹 78"/>
              <p14:cNvContentPartPr/>
              <p14:nvPr/>
            </p14:nvContentPartPr>
            <p14:xfrm>
              <a:off x="8172450" y="1774825"/>
              <a:ext cx="107950" cy="360"/>
            </p14:xfrm>
          </p:contentPart>
        </mc:Choice>
        <mc:Fallback xmlns="">
          <p:pic>
            <p:nvPicPr>
              <p:cNvPr id="79" name="墨迹 78"/>
            </p:nvPicPr>
            <p:blipFill>
              <a:blip r:embed="rId47"/>
            </p:blipFill>
            <p:spPr>
              <a:xfrm>
                <a:off x="8172450" y="1774825"/>
                <a:ext cx="1079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" p14:bwMode="auto">
            <p14:nvContentPartPr>
              <p14:cNvPr id="80" name="墨迹 79"/>
              <p14:cNvContentPartPr/>
              <p14:nvPr/>
            </p14:nvContentPartPr>
            <p14:xfrm>
              <a:off x="8201025" y="1803400"/>
              <a:ext cx="130175" cy="15875"/>
            </p14:xfrm>
          </p:contentPart>
        </mc:Choice>
        <mc:Fallback xmlns="">
          <p:pic>
            <p:nvPicPr>
              <p:cNvPr id="80" name="墨迹 79"/>
            </p:nvPicPr>
            <p:blipFill>
              <a:blip r:embed="rId49"/>
            </p:blipFill>
            <p:spPr>
              <a:xfrm>
                <a:off x="8201025" y="1803400"/>
                <a:ext cx="130175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" p14:bwMode="auto">
            <p14:nvContentPartPr>
              <p14:cNvPr id="81" name="墨迹 80"/>
              <p14:cNvContentPartPr/>
              <p14:nvPr/>
            </p14:nvContentPartPr>
            <p14:xfrm>
              <a:off x="8375650" y="1682750"/>
              <a:ext cx="76200" cy="155575"/>
            </p14:xfrm>
          </p:contentPart>
        </mc:Choice>
        <mc:Fallback xmlns="">
          <p:pic>
            <p:nvPicPr>
              <p:cNvPr id="81" name="墨迹 80"/>
            </p:nvPicPr>
            <p:blipFill>
              <a:blip r:embed="rId51"/>
            </p:blipFill>
            <p:spPr>
              <a:xfrm>
                <a:off x="8375650" y="1682750"/>
                <a:ext cx="76200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" p14:bwMode="auto">
            <p14:nvContentPartPr>
              <p14:cNvPr id="82" name="墨迹 81"/>
              <p14:cNvContentPartPr/>
              <p14:nvPr/>
            </p14:nvContentPartPr>
            <p14:xfrm>
              <a:off x="8334375" y="1625600"/>
              <a:ext cx="142875" cy="279400"/>
            </p14:xfrm>
          </p:contentPart>
        </mc:Choice>
        <mc:Fallback xmlns="">
          <p:pic>
            <p:nvPicPr>
              <p:cNvPr id="82" name="墨迹 81"/>
            </p:nvPicPr>
            <p:blipFill>
              <a:blip r:embed="rId53"/>
            </p:blipFill>
            <p:spPr>
              <a:xfrm>
                <a:off x="8334375" y="1625600"/>
                <a:ext cx="142875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" p14:bwMode="auto">
            <p14:nvContentPartPr>
              <p14:cNvPr id="83" name="墨迹 82"/>
              <p14:cNvContentPartPr/>
              <p14:nvPr/>
            </p14:nvContentPartPr>
            <p14:xfrm>
              <a:off x="8686800" y="2362200"/>
              <a:ext cx="184150" cy="190500"/>
            </p14:xfrm>
          </p:contentPart>
        </mc:Choice>
        <mc:Fallback xmlns="">
          <p:pic>
            <p:nvPicPr>
              <p:cNvPr id="83" name="墨迹 82"/>
            </p:nvPicPr>
            <p:blipFill>
              <a:blip r:embed="rId55"/>
            </p:blipFill>
            <p:spPr>
              <a:xfrm>
                <a:off x="8686800" y="2362200"/>
                <a:ext cx="18415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" p14:bwMode="auto">
            <p14:nvContentPartPr>
              <p14:cNvPr id="84" name="墨迹 83"/>
              <p14:cNvContentPartPr/>
              <p14:nvPr/>
            </p14:nvContentPartPr>
            <p14:xfrm>
              <a:off x="7921625" y="2514600"/>
              <a:ext cx="863600" cy="1127125"/>
            </p14:xfrm>
          </p:contentPart>
        </mc:Choice>
        <mc:Fallback xmlns="">
          <p:pic>
            <p:nvPicPr>
              <p:cNvPr id="84" name="墨迹 83"/>
            </p:nvPicPr>
            <p:blipFill>
              <a:blip r:embed="rId57"/>
            </p:blipFill>
            <p:spPr>
              <a:xfrm>
                <a:off x="7921625" y="2514600"/>
                <a:ext cx="863600" cy="1127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" p14:bwMode="auto">
            <p14:nvContentPartPr>
              <p14:cNvPr id="85" name="墨迹 84"/>
              <p14:cNvContentPartPr/>
              <p14:nvPr/>
            </p14:nvContentPartPr>
            <p14:xfrm>
              <a:off x="7759700" y="3813175"/>
              <a:ext cx="130175" cy="15875"/>
            </p14:xfrm>
          </p:contentPart>
        </mc:Choice>
        <mc:Fallback xmlns="">
          <p:pic>
            <p:nvPicPr>
              <p:cNvPr id="85" name="墨迹 84"/>
            </p:nvPicPr>
            <p:blipFill>
              <a:blip r:embed="rId59"/>
            </p:blipFill>
            <p:spPr>
              <a:xfrm>
                <a:off x="7759700" y="3813175"/>
                <a:ext cx="130175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" p14:bwMode="auto">
            <p14:nvContentPartPr>
              <p14:cNvPr id="86" name="墨迹 85"/>
              <p14:cNvContentPartPr/>
              <p14:nvPr/>
            </p14:nvContentPartPr>
            <p14:xfrm>
              <a:off x="7731125" y="3870325"/>
              <a:ext cx="187325" cy="22225"/>
            </p14:xfrm>
          </p:contentPart>
        </mc:Choice>
        <mc:Fallback xmlns="">
          <p:pic>
            <p:nvPicPr>
              <p:cNvPr id="86" name="墨迹 85"/>
            </p:nvPicPr>
            <p:blipFill>
              <a:blip r:embed="rId61"/>
            </p:blipFill>
            <p:spPr>
              <a:xfrm>
                <a:off x="7731125" y="3870325"/>
                <a:ext cx="187325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" p14:bwMode="auto">
            <p14:nvContentPartPr>
              <p14:cNvPr id="87" name="墨迹 86"/>
              <p14:cNvContentPartPr/>
              <p14:nvPr/>
            </p14:nvContentPartPr>
            <p14:xfrm>
              <a:off x="7645400" y="3692525"/>
              <a:ext cx="317500" cy="330200"/>
            </p14:xfrm>
          </p:contentPart>
        </mc:Choice>
        <mc:Fallback xmlns="">
          <p:pic>
            <p:nvPicPr>
              <p:cNvPr id="87" name="墨迹 86"/>
            </p:nvPicPr>
            <p:blipFill>
              <a:blip r:embed="rId63"/>
            </p:blipFill>
            <p:spPr>
              <a:xfrm>
                <a:off x="7645400" y="3692525"/>
                <a:ext cx="317500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" p14:bwMode="auto">
            <p14:nvContentPartPr>
              <p14:cNvPr id="88" name="墨迹 87"/>
              <p14:cNvContentPartPr/>
              <p14:nvPr/>
            </p14:nvContentPartPr>
            <p14:xfrm>
              <a:off x="7378700" y="4019550"/>
              <a:ext cx="269875" cy="282575"/>
            </p14:xfrm>
          </p:contentPart>
        </mc:Choice>
        <mc:Fallback xmlns="">
          <p:pic>
            <p:nvPicPr>
              <p:cNvPr id="88" name="墨迹 87"/>
            </p:nvPicPr>
            <p:blipFill>
              <a:blip r:embed="rId65"/>
            </p:blipFill>
            <p:spPr>
              <a:xfrm>
                <a:off x="7378700" y="4019550"/>
                <a:ext cx="269875" cy="282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" p14:bwMode="auto">
            <p14:nvContentPartPr>
              <p14:cNvPr id="89" name="墨迹 88"/>
              <p14:cNvContentPartPr/>
              <p14:nvPr/>
            </p14:nvContentPartPr>
            <p14:xfrm>
              <a:off x="7991475" y="190500"/>
              <a:ext cx="177800" cy="28575"/>
            </p14:xfrm>
          </p:contentPart>
        </mc:Choice>
        <mc:Fallback xmlns="">
          <p:pic>
            <p:nvPicPr>
              <p:cNvPr id="89" name="墨迹 88"/>
            </p:nvPicPr>
            <p:blipFill>
              <a:blip r:embed="rId67"/>
            </p:blipFill>
            <p:spPr>
              <a:xfrm>
                <a:off x="7991475" y="190500"/>
                <a:ext cx="177800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8" p14:bwMode="auto">
            <p14:nvContentPartPr>
              <p14:cNvPr id="90" name="墨迹 89"/>
              <p14:cNvContentPartPr/>
              <p14:nvPr/>
            </p14:nvContentPartPr>
            <p14:xfrm>
              <a:off x="8001000" y="279400"/>
              <a:ext cx="168275" cy="6350"/>
            </p14:xfrm>
          </p:contentPart>
        </mc:Choice>
        <mc:Fallback xmlns="">
          <p:pic>
            <p:nvPicPr>
              <p:cNvPr id="90" name="墨迹 89"/>
            </p:nvPicPr>
            <p:blipFill>
              <a:blip r:embed="rId69"/>
            </p:blipFill>
            <p:spPr>
              <a:xfrm>
                <a:off x="8001000" y="279400"/>
                <a:ext cx="168275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0" p14:bwMode="auto">
            <p14:nvContentPartPr>
              <p14:cNvPr id="91" name="墨迹 90"/>
              <p14:cNvContentPartPr/>
              <p14:nvPr/>
            </p14:nvContentPartPr>
            <p14:xfrm>
              <a:off x="7766050" y="393700"/>
              <a:ext cx="161925" cy="184150"/>
            </p14:xfrm>
          </p:contentPart>
        </mc:Choice>
        <mc:Fallback xmlns="">
          <p:pic>
            <p:nvPicPr>
              <p:cNvPr id="91" name="墨迹 90"/>
            </p:nvPicPr>
            <p:blipFill>
              <a:blip r:embed="rId71"/>
            </p:blipFill>
            <p:spPr>
              <a:xfrm>
                <a:off x="7766050" y="393700"/>
                <a:ext cx="161925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2" p14:bwMode="auto">
            <p14:nvContentPartPr>
              <p14:cNvPr id="92" name="墨迹 91"/>
              <p14:cNvContentPartPr/>
              <p14:nvPr/>
            </p14:nvContentPartPr>
            <p14:xfrm>
              <a:off x="8296275" y="307975"/>
              <a:ext cx="228600" cy="269875"/>
            </p14:xfrm>
          </p:contentPart>
        </mc:Choice>
        <mc:Fallback xmlns="">
          <p:pic>
            <p:nvPicPr>
              <p:cNvPr id="92" name="墨迹 91"/>
            </p:nvPicPr>
            <p:blipFill>
              <a:blip r:embed="rId73"/>
            </p:blipFill>
            <p:spPr>
              <a:xfrm>
                <a:off x="8296275" y="307975"/>
                <a:ext cx="228600" cy="269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4" p14:bwMode="auto">
            <p14:nvContentPartPr>
              <p14:cNvPr id="93" name="墨迹 92"/>
              <p14:cNvContentPartPr/>
              <p14:nvPr/>
            </p14:nvContentPartPr>
            <p14:xfrm>
              <a:off x="8597900" y="552450"/>
              <a:ext cx="171450" cy="9525"/>
            </p14:xfrm>
          </p:contentPart>
        </mc:Choice>
        <mc:Fallback xmlns="">
          <p:pic>
            <p:nvPicPr>
              <p:cNvPr id="93" name="墨迹 92"/>
            </p:nvPicPr>
            <p:blipFill>
              <a:blip r:embed="rId75"/>
            </p:blipFill>
            <p:spPr>
              <a:xfrm>
                <a:off x="8597900" y="552450"/>
                <a:ext cx="171450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6" p14:bwMode="auto">
            <p14:nvContentPartPr>
              <p14:cNvPr id="94" name="墨迹 93"/>
              <p14:cNvContentPartPr/>
              <p14:nvPr/>
            </p14:nvContentPartPr>
            <p14:xfrm>
              <a:off x="8639175" y="596900"/>
              <a:ext cx="85725" cy="22225"/>
            </p14:xfrm>
          </p:contentPart>
        </mc:Choice>
        <mc:Fallback xmlns="">
          <p:pic>
            <p:nvPicPr>
              <p:cNvPr id="94" name="墨迹 93"/>
            </p:nvPicPr>
            <p:blipFill>
              <a:blip r:embed="rId77"/>
            </p:blipFill>
            <p:spPr>
              <a:xfrm>
                <a:off x="8639175" y="596900"/>
                <a:ext cx="85725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8" p14:bwMode="auto">
            <p14:nvContentPartPr>
              <p14:cNvPr id="95" name="墨迹 94"/>
              <p14:cNvContentPartPr/>
              <p14:nvPr/>
            </p14:nvContentPartPr>
            <p14:xfrm>
              <a:off x="8477250" y="660400"/>
              <a:ext cx="165100" cy="146050"/>
            </p14:xfrm>
          </p:contentPart>
        </mc:Choice>
        <mc:Fallback xmlns="">
          <p:pic>
            <p:nvPicPr>
              <p:cNvPr id="95" name="墨迹 94"/>
            </p:nvPicPr>
            <p:blipFill>
              <a:blip r:embed="rId79"/>
            </p:blipFill>
            <p:spPr>
              <a:xfrm>
                <a:off x="8477250" y="660400"/>
                <a:ext cx="16510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0" p14:bwMode="auto">
            <p14:nvContentPartPr>
              <p14:cNvPr id="96" name="墨迹 95"/>
              <p14:cNvContentPartPr/>
              <p14:nvPr/>
            </p14:nvContentPartPr>
            <p14:xfrm>
              <a:off x="8321675" y="841375"/>
              <a:ext cx="82550" cy="165100"/>
            </p14:xfrm>
          </p:contentPart>
        </mc:Choice>
        <mc:Fallback xmlns="">
          <p:pic>
            <p:nvPicPr>
              <p:cNvPr id="96" name="墨迹 95"/>
            </p:nvPicPr>
            <p:blipFill>
              <a:blip r:embed="rId81"/>
            </p:blipFill>
            <p:spPr>
              <a:xfrm>
                <a:off x="8321675" y="841375"/>
                <a:ext cx="8255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2" p14:bwMode="auto">
            <p14:nvContentPartPr>
              <p14:cNvPr id="97" name="墨迹 96"/>
              <p14:cNvContentPartPr/>
              <p14:nvPr/>
            </p14:nvContentPartPr>
            <p14:xfrm>
              <a:off x="8728075" y="749300"/>
              <a:ext cx="127000" cy="133350"/>
            </p14:xfrm>
          </p:contentPart>
        </mc:Choice>
        <mc:Fallback xmlns="">
          <p:pic>
            <p:nvPicPr>
              <p:cNvPr id="97" name="墨迹 96"/>
            </p:nvPicPr>
            <p:blipFill>
              <a:blip r:embed="rId83"/>
            </p:blipFill>
            <p:spPr>
              <a:xfrm>
                <a:off x="8728075" y="749300"/>
                <a:ext cx="12700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4" p14:bwMode="auto">
            <p14:nvContentPartPr>
              <p14:cNvPr id="98" name="墨迹 97"/>
              <p14:cNvContentPartPr/>
              <p14:nvPr/>
            </p14:nvContentPartPr>
            <p14:xfrm>
              <a:off x="8861425" y="844550"/>
              <a:ext cx="142875" cy="200025"/>
            </p14:xfrm>
          </p:contentPart>
        </mc:Choice>
        <mc:Fallback xmlns="">
          <p:pic>
            <p:nvPicPr>
              <p:cNvPr id="98" name="墨迹 97"/>
            </p:nvPicPr>
            <p:blipFill>
              <a:blip r:embed="rId85"/>
            </p:blipFill>
            <p:spPr>
              <a:xfrm>
                <a:off x="8861425" y="844550"/>
                <a:ext cx="142875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6" p14:bwMode="auto">
            <p14:nvContentPartPr>
              <p14:cNvPr id="99" name="墨迹 98"/>
              <p14:cNvContentPartPr/>
              <p14:nvPr/>
            </p14:nvContentPartPr>
            <p14:xfrm>
              <a:off x="6115050" y="838200"/>
              <a:ext cx="53975" cy="82550"/>
            </p14:xfrm>
          </p:contentPart>
        </mc:Choice>
        <mc:Fallback xmlns="">
          <p:pic>
            <p:nvPicPr>
              <p:cNvPr id="99" name="墨迹 98"/>
            </p:nvPicPr>
            <p:blipFill>
              <a:blip r:embed="rId87"/>
            </p:blipFill>
            <p:spPr>
              <a:xfrm>
                <a:off x="6115050" y="838200"/>
                <a:ext cx="53975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8" p14:bwMode="auto">
            <p14:nvContentPartPr>
              <p14:cNvPr id="100" name="墨迹 99"/>
              <p14:cNvContentPartPr/>
              <p14:nvPr/>
            </p14:nvContentPartPr>
            <p14:xfrm>
              <a:off x="6127750" y="876300"/>
              <a:ext cx="38100" cy="34925"/>
            </p14:xfrm>
          </p:contentPart>
        </mc:Choice>
        <mc:Fallback xmlns="">
          <p:pic>
            <p:nvPicPr>
              <p:cNvPr id="100" name="墨迹 99"/>
            </p:nvPicPr>
            <p:blipFill>
              <a:blip r:embed="rId89"/>
            </p:blipFill>
            <p:spPr>
              <a:xfrm>
                <a:off x="6127750" y="876300"/>
                <a:ext cx="38100" cy="34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0" p14:bwMode="auto">
            <p14:nvContentPartPr>
              <p14:cNvPr id="101" name="墨迹 100"/>
              <p14:cNvContentPartPr/>
              <p14:nvPr/>
            </p14:nvContentPartPr>
            <p14:xfrm>
              <a:off x="6286500" y="654050"/>
              <a:ext cx="22225" cy="285750"/>
            </p14:xfrm>
          </p:contentPart>
        </mc:Choice>
        <mc:Fallback xmlns="">
          <p:pic>
            <p:nvPicPr>
              <p:cNvPr id="101" name="墨迹 100"/>
            </p:nvPicPr>
            <p:blipFill>
              <a:blip r:embed="rId91"/>
            </p:blipFill>
            <p:spPr>
              <a:xfrm>
                <a:off x="6286500" y="654050"/>
                <a:ext cx="22225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2" p14:bwMode="auto">
            <p14:nvContentPartPr>
              <p14:cNvPr id="102" name="墨迹 101"/>
              <p14:cNvContentPartPr/>
              <p14:nvPr/>
            </p14:nvContentPartPr>
            <p14:xfrm>
              <a:off x="6346825" y="758825"/>
              <a:ext cx="111125" cy="171450"/>
            </p14:xfrm>
          </p:contentPart>
        </mc:Choice>
        <mc:Fallback xmlns="">
          <p:pic>
            <p:nvPicPr>
              <p:cNvPr id="102" name="墨迹 101"/>
            </p:nvPicPr>
            <p:blipFill>
              <a:blip r:embed="rId93"/>
            </p:blipFill>
            <p:spPr>
              <a:xfrm>
                <a:off x="6346825" y="758825"/>
                <a:ext cx="111125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4" p14:bwMode="auto">
            <p14:nvContentPartPr>
              <p14:cNvPr id="103" name="墨迹 102"/>
              <p14:cNvContentPartPr/>
              <p14:nvPr/>
            </p14:nvContentPartPr>
            <p14:xfrm>
              <a:off x="6470650" y="781050"/>
              <a:ext cx="127000" cy="28575"/>
            </p14:xfrm>
          </p:contentPart>
        </mc:Choice>
        <mc:Fallback xmlns="">
          <p:pic>
            <p:nvPicPr>
              <p:cNvPr id="103" name="墨迹 102"/>
            </p:nvPicPr>
            <p:blipFill>
              <a:blip r:embed="rId95"/>
            </p:blipFill>
            <p:spPr>
              <a:xfrm>
                <a:off x="6470650" y="781050"/>
                <a:ext cx="127000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6" p14:bwMode="auto">
            <p14:nvContentPartPr>
              <p14:cNvPr id="104" name="墨迹 103"/>
              <p14:cNvContentPartPr/>
              <p14:nvPr/>
            </p14:nvContentPartPr>
            <p14:xfrm>
              <a:off x="6550025" y="654050"/>
              <a:ext cx="28575" cy="257175"/>
            </p14:xfrm>
          </p:contentPart>
        </mc:Choice>
        <mc:Fallback xmlns="">
          <p:pic>
            <p:nvPicPr>
              <p:cNvPr id="104" name="墨迹 103"/>
            </p:nvPicPr>
            <p:blipFill>
              <a:blip r:embed="rId97"/>
            </p:blipFill>
            <p:spPr>
              <a:xfrm>
                <a:off x="6550025" y="654050"/>
                <a:ext cx="28575" cy="257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8" p14:bwMode="auto">
            <p14:nvContentPartPr>
              <p14:cNvPr id="105" name="墨迹 104"/>
              <p14:cNvContentPartPr/>
              <p14:nvPr/>
            </p14:nvContentPartPr>
            <p14:xfrm>
              <a:off x="6613525" y="644525"/>
              <a:ext cx="130175" cy="285750"/>
            </p14:xfrm>
          </p:contentPart>
        </mc:Choice>
        <mc:Fallback xmlns="">
          <p:pic>
            <p:nvPicPr>
              <p:cNvPr id="105" name="墨迹 104"/>
            </p:nvPicPr>
            <p:blipFill>
              <a:blip r:embed="rId99"/>
            </p:blipFill>
            <p:spPr>
              <a:xfrm>
                <a:off x="6613525" y="644525"/>
                <a:ext cx="130175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0" p14:bwMode="auto">
            <p14:nvContentPartPr>
              <p14:cNvPr id="106" name="墨迹 105"/>
              <p14:cNvContentPartPr/>
              <p14:nvPr/>
            </p14:nvContentPartPr>
            <p14:xfrm>
              <a:off x="6756400" y="752475"/>
              <a:ext cx="76200" cy="6350"/>
            </p14:xfrm>
          </p:contentPart>
        </mc:Choice>
        <mc:Fallback xmlns="">
          <p:pic>
            <p:nvPicPr>
              <p:cNvPr id="106" name="墨迹 105"/>
            </p:nvPicPr>
            <p:blipFill>
              <a:blip r:embed="rId101"/>
            </p:blipFill>
            <p:spPr>
              <a:xfrm>
                <a:off x="6756400" y="752475"/>
                <a:ext cx="7620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2" p14:bwMode="auto">
            <p14:nvContentPartPr>
              <p14:cNvPr id="107" name="墨迹 106"/>
              <p14:cNvContentPartPr/>
              <p14:nvPr/>
            </p14:nvContentPartPr>
            <p14:xfrm>
              <a:off x="6762750" y="790575"/>
              <a:ext cx="92075" cy="3175"/>
            </p14:xfrm>
          </p:contentPart>
        </mc:Choice>
        <mc:Fallback xmlns="">
          <p:pic>
            <p:nvPicPr>
              <p:cNvPr id="107" name="墨迹 106"/>
            </p:nvPicPr>
            <p:blipFill>
              <a:blip r:embed="rId103"/>
            </p:blipFill>
            <p:spPr>
              <a:xfrm>
                <a:off x="6762750" y="790575"/>
                <a:ext cx="92075" cy="3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4" p14:bwMode="auto">
            <p14:nvContentPartPr>
              <p14:cNvPr id="108" name="墨迹 107"/>
              <p14:cNvContentPartPr/>
              <p14:nvPr/>
            </p14:nvContentPartPr>
            <p14:xfrm>
              <a:off x="6921500" y="590550"/>
              <a:ext cx="187325" cy="254000"/>
            </p14:xfrm>
          </p:contentPart>
        </mc:Choice>
        <mc:Fallback xmlns="">
          <p:pic>
            <p:nvPicPr>
              <p:cNvPr id="108" name="墨迹 107"/>
            </p:nvPicPr>
            <p:blipFill>
              <a:blip r:embed="rId105"/>
            </p:blipFill>
            <p:spPr>
              <a:xfrm>
                <a:off x="6921500" y="590550"/>
                <a:ext cx="187325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6" p14:bwMode="auto">
            <p14:nvContentPartPr>
              <p14:cNvPr id="109" name="墨迹 108"/>
              <p14:cNvContentPartPr/>
              <p14:nvPr/>
            </p14:nvContentPartPr>
            <p14:xfrm>
              <a:off x="4689475" y="3552825"/>
              <a:ext cx="152400" cy="257175"/>
            </p14:xfrm>
          </p:contentPart>
        </mc:Choice>
        <mc:Fallback xmlns="">
          <p:pic>
            <p:nvPicPr>
              <p:cNvPr id="109" name="墨迹 108"/>
            </p:nvPicPr>
            <p:blipFill>
              <a:blip r:embed="rId107"/>
            </p:blipFill>
            <p:spPr>
              <a:xfrm>
                <a:off x="4689475" y="3552825"/>
                <a:ext cx="152400" cy="257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8" p14:bwMode="auto">
            <p14:nvContentPartPr>
              <p14:cNvPr id="110" name="墨迹 109"/>
              <p14:cNvContentPartPr/>
              <p14:nvPr/>
            </p14:nvContentPartPr>
            <p14:xfrm>
              <a:off x="4676775" y="3498850"/>
              <a:ext cx="111125" cy="22225"/>
            </p14:xfrm>
          </p:contentPart>
        </mc:Choice>
        <mc:Fallback xmlns="">
          <p:pic>
            <p:nvPicPr>
              <p:cNvPr id="110" name="墨迹 109"/>
            </p:nvPicPr>
            <p:blipFill>
              <a:blip r:embed="rId109"/>
            </p:blipFill>
            <p:spPr>
              <a:xfrm>
                <a:off x="4676775" y="3498850"/>
                <a:ext cx="111125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0" p14:bwMode="auto">
            <p14:nvContentPartPr>
              <p14:cNvPr id="111" name="墨迹 110"/>
              <p14:cNvContentPartPr/>
              <p14:nvPr/>
            </p14:nvContentPartPr>
            <p14:xfrm>
              <a:off x="4702175" y="3654425"/>
              <a:ext cx="114300" cy="31750"/>
            </p14:xfrm>
          </p:contentPart>
        </mc:Choice>
        <mc:Fallback xmlns="">
          <p:pic>
            <p:nvPicPr>
              <p:cNvPr id="111" name="墨迹 110"/>
            </p:nvPicPr>
            <p:blipFill>
              <a:blip r:embed="rId111"/>
            </p:blipFill>
            <p:spPr>
              <a:xfrm>
                <a:off x="4702175" y="3654425"/>
                <a:ext cx="11430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2" p14:bwMode="auto">
            <p14:nvContentPartPr>
              <p14:cNvPr id="112" name="墨迹 111"/>
              <p14:cNvContentPartPr/>
              <p14:nvPr/>
            </p14:nvContentPartPr>
            <p14:xfrm>
              <a:off x="4854575" y="3689350"/>
              <a:ext cx="6350" cy="360"/>
            </p14:xfrm>
          </p:contentPart>
        </mc:Choice>
        <mc:Fallback xmlns="">
          <p:pic>
            <p:nvPicPr>
              <p:cNvPr id="112" name="墨迹 111"/>
            </p:nvPicPr>
            <p:blipFill>
              <a:blip r:embed="rId2"/>
            </p:blipFill>
            <p:spPr>
              <a:xfrm>
                <a:off x="4854575" y="36893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3" p14:bwMode="auto">
            <p14:nvContentPartPr>
              <p14:cNvPr id="113" name="墨迹 112"/>
              <p14:cNvContentPartPr/>
              <p14:nvPr/>
            </p14:nvContentPartPr>
            <p14:xfrm>
              <a:off x="4899025" y="3486150"/>
              <a:ext cx="44450" cy="231775"/>
            </p14:xfrm>
          </p:contentPart>
        </mc:Choice>
        <mc:Fallback xmlns="">
          <p:pic>
            <p:nvPicPr>
              <p:cNvPr id="113" name="墨迹 112"/>
            </p:nvPicPr>
            <p:blipFill>
              <a:blip r:embed="rId114"/>
            </p:blipFill>
            <p:spPr>
              <a:xfrm>
                <a:off x="4899025" y="3486150"/>
                <a:ext cx="44450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5" p14:bwMode="auto">
            <p14:nvContentPartPr>
              <p14:cNvPr id="114" name="墨迹 113"/>
              <p14:cNvContentPartPr/>
              <p14:nvPr/>
            </p14:nvContentPartPr>
            <p14:xfrm>
              <a:off x="4940300" y="3584575"/>
              <a:ext cx="79375" cy="114300"/>
            </p14:xfrm>
          </p:contentPart>
        </mc:Choice>
        <mc:Fallback xmlns="">
          <p:pic>
            <p:nvPicPr>
              <p:cNvPr id="114" name="墨迹 113"/>
            </p:nvPicPr>
            <p:blipFill>
              <a:blip r:embed="rId116"/>
            </p:blipFill>
            <p:spPr>
              <a:xfrm>
                <a:off x="4940300" y="3584575"/>
                <a:ext cx="79375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7" p14:bwMode="auto">
            <p14:nvContentPartPr>
              <p14:cNvPr id="115" name="墨迹 114"/>
              <p14:cNvContentPartPr/>
              <p14:nvPr/>
            </p14:nvContentPartPr>
            <p14:xfrm>
              <a:off x="5041900" y="3470275"/>
              <a:ext cx="53975" cy="209550"/>
            </p14:xfrm>
          </p:contentPart>
        </mc:Choice>
        <mc:Fallback xmlns="">
          <p:pic>
            <p:nvPicPr>
              <p:cNvPr id="115" name="墨迹 114"/>
            </p:nvPicPr>
            <p:blipFill>
              <a:blip r:embed="rId118"/>
            </p:blipFill>
            <p:spPr>
              <a:xfrm>
                <a:off x="5041900" y="3470275"/>
                <a:ext cx="53975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9" p14:bwMode="auto">
            <p14:nvContentPartPr>
              <p14:cNvPr id="116" name="墨迹 115"/>
              <p14:cNvContentPartPr/>
              <p14:nvPr/>
            </p14:nvContentPartPr>
            <p14:xfrm>
              <a:off x="5000625" y="3527425"/>
              <a:ext cx="127000" cy="6350"/>
            </p14:xfrm>
          </p:contentPart>
        </mc:Choice>
        <mc:Fallback xmlns="">
          <p:pic>
            <p:nvPicPr>
              <p:cNvPr id="116" name="墨迹 115"/>
            </p:nvPicPr>
            <p:blipFill>
              <a:blip r:embed="rId120"/>
            </p:blipFill>
            <p:spPr>
              <a:xfrm>
                <a:off x="5000625" y="3527425"/>
                <a:ext cx="12700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1" p14:bwMode="auto">
            <p14:nvContentPartPr>
              <p14:cNvPr id="117" name="墨迹 116"/>
              <p14:cNvContentPartPr/>
              <p14:nvPr/>
            </p14:nvContentPartPr>
            <p14:xfrm>
              <a:off x="5029200" y="3365500"/>
              <a:ext cx="47625" cy="466725"/>
            </p14:xfrm>
          </p:contentPart>
        </mc:Choice>
        <mc:Fallback xmlns="">
          <p:pic>
            <p:nvPicPr>
              <p:cNvPr id="117" name="墨迹 116"/>
            </p:nvPicPr>
            <p:blipFill>
              <a:blip r:embed="rId122"/>
            </p:blipFill>
            <p:spPr>
              <a:xfrm>
                <a:off x="5029200" y="3365500"/>
                <a:ext cx="47625" cy="466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3" p14:bwMode="auto">
            <p14:nvContentPartPr>
              <p14:cNvPr id="118" name="墨迹 117"/>
              <p14:cNvContentPartPr/>
              <p14:nvPr/>
            </p14:nvContentPartPr>
            <p14:xfrm>
              <a:off x="5076825" y="3498850"/>
              <a:ext cx="142875" cy="133350"/>
            </p14:xfrm>
          </p:contentPart>
        </mc:Choice>
        <mc:Fallback xmlns="">
          <p:pic>
            <p:nvPicPr>
              <p:cNvPr id="118" name="墨迹 117"/>
            </p:nvPicPr>
            <p:blipFill>
              <a:blip r:embed="rId124"/>
            </p:blipFill>
            <p:spPr>
              <a:xfrm>
                <a:off x="5076825" y="3498850"/>
                <a:ext cx="142875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5" p14:bwMode="auto">
            <p14:nvContentPartPr>
              <p14:cNvPr id="119" name="墨迹 118"/>
              <p14:cNvContentPartPr/>
              <p14:nvPr/>
            </p14:nvContentPartPr>
            <p14:xfrm>
              <a:off x="5105400" y="3667125"/>
              <a:ext cx="301625" cy="425450"/>
            </p14:xfrm>
          </p:contentPart>
        </mc:Choice>
        <mc:Fallback xmlns="">
          <p:pic>
            <p:nvPicPr>
              <p:cNvPr id="119" name="墨迹 118"/>
            </p:nvPicPr>
            <p:blipFill>
              <a:blip r:embed="rId126"/>
            </p:blipFill>
            <p:spPr>
              <a:xfrm>
                <a:off x="5105400" y="3667125"/>
                <a:ext cx="301625" cy="425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7" p14:bwMode="auto">
            <p14:nvContentPartPr>
              <p14:cNvPr id="120" name="墨迹 119"/>
              <p14:cNvContentPartPr/>
              <p14:nvPr/>
            </p14:nvContentPartPr>
            <p14:xfrm>
              <a:off x="9563100" y="1793875"/>
              <a:ext cx="101600" cy="190500"/>
            </p14:xfrm>
          </p:contentPart>
        </mc:Choice>
        <mc:Fallback xmlns="">
          <p:pic>
            <p:nvPicPr>
              <p:cNvPr id="120" name="墨迹 119"/>
            </p:nvPicPr>
            <p:blipFill>
              <a:blip r:embed="rId128"/>
            </p:blipFill>
            <p:spPr>
              <a:xfrm>
                <a:off x="9563100" y="1793875"/>
                <a:ext cx="10160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9" p14:bwMode="auto">
            <p14:nvContentPartPr>
              <p14:cNvPr id="121" name="墨迹 120"/>
              <p14:cNvContentPartPr/>
              <p14:nvPr/>
            </p14:nvContentPartPr>
            <p14:xfrm>
              <a:off x="9563100" y="1812925"/>
              <a:ext cx="92075" cy="9525"/>
            </p14:xfrm>
          </p:contentPart>
        </mc:Choice>
        <mc:Fallback xmlns="">
          <p:pic>
            <p:nvPicPr>
              <p:cNvPr id="121" name="墨迹 120"/>
            </p:nvPicPr>
            <p:blipFill>
              <a:blip r:embed="rId130"/>
            </p:blipFill>
            <p:spPr>
              <a:xfrm>
                <a:off x="9563100" y="1812925"/>
                <a:ext cx="92075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1" p14:bwMode="auto">
            <p14:nvContentPartPr>
              <p14:cNvPr id="122" name="墨迹 121"/>
              <p14:cNvContentPartPr/>
              <p14:nvPr/>
            </p14:nvContentPartPr>
            <p14:xfrm>
              <a:off x="9553575" y="1835150"/>
              <a:ext cx="127000" cy="47625"/>
            </p14:xfrm>
          </p:contentPart>
        </mc:Choice>
        <mc:Fallback xmlns="">
          <p:pic>
            <p:nvPicPr>
              <p:cNvPr id="122" name="墨迹 121"/>
            </p:nvPicPr>
            <p:blipFill>
              <a:blip r:embed="rId132"/>
            </p:blipFill>
            <p:spPr>
              <a:xfrm>
                <a:off x="9553575" y="1835150"/>
                <a:ext cx="127000" cy="47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3" p14:bwMode="auto">
            <p14:nvContentPartPr>
              <p14:cNvPr id="123" name="墨迹 122"/>
              <p14:cNvContentPartPr/>
              <p14:nvPr/>
            </p14:nvContentPartPr>
            <p14:xfrm>
              <a:off x="9709150" y="1685925"/>
              <a:ext cx="9525" cy="95250"/>
            </p14:xfrm>
          </p:contentPart>
        </mc:Choice>
        <mc:Fallback xmlns="">
          <p:pic>
            <p:nvPicPr>
              <p:cNvPr id="123" name="墨迹 122"/>
            </p:nvPicPr>
            <p:blipFill>
              <a:blip r:embed="rId134"/>
            </p:blipFill>
            <p:spPr>
              <a:xfrm>
                <a:off x="9709150" y="1685925"/>
                <a:ext cx="9525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5" p14:bwMode="auto">
            <p14:nvContentPartPr>
              <p14:cNvPr id="126" name="墨迹 125"/>
              <p14:cNvContentPartPr/>
              <p14:nvPr/>
            </p14:nvContentPartPr>
            <p14:xfrm>
              <a:off x="9725025" y="1892300"/>
              <a:ext cx="117475" cy="107950"/>
            </p14:xfrm>
          </p:contentPart>
        </mc:Choice>
        <mc:Fallback xmlns="">
          <p:pic>
            <p:nvPicPr>
              <p:cNvPr id="126" name="墨迹 125"/>
            </p:nvPicPr>
            <p:blipFill>
              <a:blip r:embed="rId136"/>
            </p:blipFill>
            <p:spPr>
              <a:xfrm>
                <a:off x="9725025" y="1892300"/>
                <a:ext cx="117475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7" p14:bwMode="auto">
            <p14:nvContentPartPr>
              <p14:cNvPr id="127" name="墨迹 126"/>
              <p14:cNvContentPartPr/>
              <p14:nvPr/>
            </p14:nvContentPartPr>
            <p14:xfrm>
              <a:off x="7499350" y="1092200"/>
              <a:ext cx="111125" cy="190500"/>
            </p14:xfrm>
          </p:contentPart>
        </mc:Choice>
        <mc:Fallback xmlns="">
          <p:pic>
            <p:nvPicPr>
              <p:cNvPr id="127" name="墨迹 126"/>
            </p:nvPicPr>
            <p:blipFill>
              <a:blip r:embed="rId138"/>
            </p:blipFill>
            <p:spPr>
              <a:xfrm>
                <a:off x="7499350" y="1092200"/>
                <a:ext cx="111125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9" p14:bwMode="auto">
            <p14:nvContentPartPr>
              <p14:cNvPr id="128" name="墨迹 127"/>
              <p14:cNvContentPartPr/>
              <p14:nvPr/>
            </p14:nvContentPartPr>
            <p14:xfrm>
              <a:off x="7493000" y="1092200"/>
              <a:ext cx="123825" cy="19050"/>
            </p14:xfrm>
          </p:contentPart>
        </mc:Choice>
        <mc:Fallback xmlns="">
          <p:pic>
            <p:nvPicPr>
              <p:cNvPr id="128" name="墨迹 127"/>
            </p:nvPicPr>
            <p:blipFill>
              <a:blip r:embed="rId140"/>
            </p:blipFill>
            <p:spPr>
              <a:xfrm>
                <a:off x="7493000" y="1092200"/>
                <a:ext cx="123825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1" p14:bwMode="auto">
            <p14:nvContentPartPr>
              <p14:cNvPr id="129" name="墨迹 128"/>
              <p14:cNvContentPartPr/>
              <p14:nvPr/>
            </p14:nvContentPartPr>
            <p14:xfrm>
              <a:off x="7499350" y="1143000"/>
              <a:ext cx="111125" cy="25400"/>
            </p14:xfrm>
          </p:contentPart>
        </mc:Choice>
        <mc:Fallback xmlns="">
          <p:pic>
            <p:nvPicPr>
              <p:cNvPr id="129" name="墨迹 128"/>
            </p:nvPicPr>
            <p:blipFill>
              <a:blip r:embed="rId142"/>
            </p:blipFill>
            <p:spPr>
              <a:xfrm>
                <a:off x="7499350" y="1143000"/>
                <a:ext cx="111125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3" p14:bwMode="auto">
            <p14:nvContentPartPr>
              <p14:cNvPr id="130" name="墨迹 129"/>
              <p14:cNvContentPartPr/>
              <p14:nvPr/>
            </p14:nvContentPartPr>
            <p14:xfrm>
              <a:off x="7648575" y="1228725"/>
              <a:ext cx="3175" cy="60325"/>
            </p14:xfrm>
          </p:contentPart>
        </mc:Choice>
        <mc:Fallback xmlns="">
          <p:pic>
            <p:nvPicPr>
              <p:cNvPr id="130" name="墨迹 129"/>
            </p:nvPicPr>
            <p:blipFill>
              <a:blip r:embed="rId144"/>
            </p:blipFill>
            <p:spPr>
              <a:xfrm>
                <a:off x="7648575" y="1228725"/>
                <a:ext cx="3175" cy="60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5" p14:bwMode="auto">
            <p14:nvContentPartPr>
              <p14:cNvPr id="131" name="墨迹 130"/>
              <p14:cNvContentPartPr/>
              <p14:nvPr/>
            </p14:nvContentPartPr>
            <p14:xfrm>
              <a:off x="7667625" y="942975"/>
              <a:ext cx="31750" cy="133350"/>
            </p14:xfrm>
          </p:contentPart>
        </mc:Choice>
        <mc:Fallback xmlns="">
          <p:pic>
            <p:nvPicPr>
              <p:cNvPr id="131" name="墨迹 130"/>
            </p:nvPicPr>
            <p:blipFill>
              <a:blip r:embed="rId146"/>
            </p:blipFill>
            <p:spPr>
              <a:xfrm>
                <a:off x="7667625" y="942975"/>
                <a:ext cx="3175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7" p14:bwMode="auto">
            <p14:nvContentPartPr>
              <p14:cNvPr id="132" name="墨迹 131"/>
              <p14:cNvContentPartPr/>
              <p14:nvPr/>
            </p14:nvContentPartPr>
            <p14:xfrm>
              <a:off x="7759700" y="1190625"/>
              <a:ext cx="38100" cy="63500"/>
            </p14:xfrm>
          </p:contentPart>
        </mc:Choice>
        <mc:Fallback xmlns="">
          <p:pic>
            <p:nvPicPr>
              <p:cNvPr id="132" name="墨迹 131"/>
            </p:nvPicPr>
            <p:blipFill>
              <a:blip r:embed="rId148"/>
            </p:blipFill>
            <p:spPr>
              <a:xfrm>
                <a:off x="7759700" y="1190625"/>
                <a:ext cx="3810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9" p14:bwMode="auto">
            <p14:nvContentPartPr>
              <p14:cNvPr id="133" name="墨迹 132"/>
              <p14:cNvContentPartPr/>
              <p14:nvPr/>
            </p14:nvContentPartPr>
            <p14:xfrm>
              <a:off x="7775575" y="1235075"/>
              <a:ext cx="25400" cy="34925"/>
            </p14:xfrm>
          </p:contentPart>
        </mc:Choice>
        <mc:Fallback xmlns="">
          <p:pic>
            <p:nvPicPr>
              <p:cNvPr id="133" name="墨迹 132"/>
            </p:nvPicPr>
            <p:blipFill>
              <a:blip r:embed="rId150"/>
            </p:blipFill>
            <p:spPr>
              <a:xfrm>
                <a:off x="7775575" y="1235075"/>
                <a:ext cx="25400" cy="34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1" p14:bwMode="auto">
            <p14:nvContentPartPr>
              <p14:cNvPr id="134" name="墨迹 133"/>
              <p14:cNvContentPartPr/>
              <p14:nvPr/>
            </p14:nvContentPartPr>
            <p14:xfrm>
              <a:off x="7842250" y="1098550"/>
              <a:ext cx="104775" cy="174625"/>
            </p14:xfrm>
          </p:contentPart>
        </mc:Choice>
        <mc:Fallback xmlns="">
          <p:pic>
            <p:nvPicPr>
              <p:cNvPr id="134" name="墨迹 133"/>
            </p:nvPicPr>
            <p:blipFill>
              <a:blip r:embed="rId152"/>
            </p:blipFill>
            <p:spPr>
              <a:xfrm>
                <a:off x="7842250" y="1098550"/>
                <a:ext cx="104775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3" p14:bwMode="auto">
            <p14:nvContentPartPr>
              <p14:cNvPr id="135" name="墨迹 134"/>
              <p14:cNvContentPartPr/>
              <p14:nvPr/>
            </p14:nvContentPartPr>
            <p14:xfrm>
              <a:off x="7959725" y="1190625"/>
              <a:ext cx="28575" cy="85725"/>
            </p14:xfrm>
          </p:contentPart>
        </mc:Choice>
        <mc:Fallback xmlns="">
          <p:pic>
            <p:nvPicPr>
              <p:cNvPr id="135" name="墨迹 134"/>
            </p:nvPicPr>
            <p:blipFill>
              <a:blip r:embed="rId154"/>
            </p:blipFill>
            <p:spPr>
              <a:xfrm>
                <a:off x="7959725" y="1190625"/>
                <a:ext cx="28575" cy="85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5" p14:bwMode="auto">
            <p14:nvContentPartPr>
              <p14:cNvPr id="136" name="墨迹 135"/>
              <p14:cNvContentPartPr/>
              <p14:nvPr/>
            </p14:nvContentPartPr>
            <p14:xfrm>
              <a:off x="7978775" y="1120775"/>
              <a:ext cx="95250" cy="206375"/>
            </p14:xfrm>
          </p:contentPart>
        </mc:Choice>
        <mc:Fallback xmlns="">
          <p:pic>
            <p:nvPicPr>
              <p:cNvPr id="136" name="墨迹 135"/>
            </p:nvPicPr>
            <p:blipFill>
              <a:blip r:embed="rId156"/>
            </p:blipFill>
            <p:spPr>
              <a:xfrm>
                <a:off x="7978775" y="1120775"/>
                <a:ext cx="95250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7" p14:bwMode="auto">
            <p14:nvContentPartPr>
              <p14:cNvPr id="137" name="墨迹 136"/>
              <p14:cNvContentPartPr/>
              <p14:nvPr/>
            </p14:nvContentPartPr>
            <p14:xfrm>
              <a:off x="8112125" y="1089025"/>
              <a:ext cx="76200" cy="177800"/>
            </p14:xfrm>
          </p:contentPart>
        </mc:Choice>
        <mc:Fallback xmlns="">
          <p:pic>
            <p:nvPicPr>
              <p:cNvPr id="137" name="墨迹 136"/>
            </p:nvPicPr>
            <p:blipFill>
              <a:blip r:embed="rId158"/>
            </p:blipFill>
            <p:spPr>
              <a:xfrm>
                <a:off x="8112125" y="1089025"/>
                <a:ext cx="7620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9" p14:bwMode="auto">
            <p14:nvContentPartPr>
              <p14:cNvPr id="138" name="墨迹 137"/>
              <p14:cNvContentPartPr/>
              <p14:nvPr/>
            </p14:nvContentPartPr>
            <p14:xfrm>
              <a:off x="8223250" y="1117600"/>
              <a:ext cx="152400" cy="161925"/>
            </p14:xfrm>
          </p:contentPart>
        </mc:Choice>
        <mc:Fallback xmlns="">
          <p:pic>
            <p:nvPicPr>
              <p:cNvPr id="138" name="墨迹 137"/>
            </p:nvPicPr>
            <p:blipFill>
              <a:blip r:embed="rId160"/>
            </p:blipFill>
            <p:spPr>
              <a:xfrm>
                <a:off x="8223250" y="1117600"/>
                <a:ext cx="152400" cy="161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1" p14:bwMode="auto">
            <p14:nvContentPartPr>
              <p14:cNvPr id="139" name="墨迹 138"/>
              <p14:cNvContentPartPr/>
              <p14:nvPr/>
            </p14:nvContentPartPr>
            <p14:xfrm>
              <a:off x="5743575" y="3473450"/>
              <a:ext cx="136525" cy="377825"/>
            </p14:xfrm>
          </p:contentPart>
        </mc:Choice>
        <mc:Fallback xmlns="">
          <p:pic>
            <p:nvPicPr>
              <p:cNvPr id="139" name="墨迹 138"/>
            </p:nvPicPr>
            <p:blipFill>
              <a:blip r:embed="rId162"/>
            </p:blipFill>
            <p:spPr>
              <a:xfrm>
                <a:off x="5743575" y="3473450"/>
                <a:ext cx="136525" cy="377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3" p14:bwMode="auto">
            <p14:nvContentPartPr>
              <p14:cNvPr id="140" name="墨迹 139"/>
              <p14:cNvContentPartPr/>
              <p14:nvPr/>
            </p14:nvContentPartPr>
            <p14:xfrm>
              <a:off x="5791200" y="3997325"/>
              <a:ext cx="127000" cy="215900"/>
            </p14:xfrm>
          </p:contentPart>
        </mc:Choice>
        <mc:Fallback xmlns="">
          <p:pic>
            <p:nvPicPr>
              <p:cNvPr id="140" name="墨迹 139"/>
            </p:nvPicPr>
            <p:blipFill>
              <a:blip r:embed="rId164"/>
            </p:blipFill>
            <p:spPr>
              <a:xfrm>
                <a:off x="5791200" y="3997325"/>
                <a:ext cx="127000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5" p14:bwMode="auto">
            <p14:nvContentPartPr>
              <p14:cNvPr id="141" name="墨迹 140"/>
              <p14:cNvContentPartPr/>
              <p14:nvPr/>
            </p14:nvContentPartPr>
            <p14:xfrm>
              <a:off x="5940425" y="4064000"/>
              <a:ext cx="6350" cy="120650"/>
            </p14:xfrm>
          </p:contentPart>
        </mc:Choice>
        <mc:Fallback xmlns="">
          <p:pic>
            <p:nvPicPr>
              <p:cNvPr id="141" name="墨迹 140"/>
            </p:nvPicPr>
            <p:blipFill>
              <a:blip r:embed="rId166"/>
            </p:blipFill>
            <p:spPr>
              <a:xfrm>
                <a:off x="5940425" y="4064000"/>
                <a:ext cx="635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7" p14:bwMode="auto">
            <p14:nvContentPartPr>
              <p14:cNvPr id="142" name="墨迹 141"/>
              <p14:cNvContentPartPr/>
              <p14:nvPr/>
            </p14:nvContentPartPr>
            <p14:xfrm>
              <a:off x="5918200" y="4003675"/>
              <a:ext cx="152400" cy="342900"/>
            </p14:xfrm>
          </p:contentPart>
        </mc:Choice>
        <mc:Fallback xmlns="">
          <p:pic>
            <p:nvPicPr>
              <p:cNvPr id="142" name="墨迹 141"/>
            </p:nvPicPr>
            <p:blipFill>
              <a:blip r:embed="rId168"/>
            </p:blipFill>
            <p:spPr>
              <a:xfrm>
                <a:off x="5918200" y="4003675"/>
                <a:ext cx="152400" cy="342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9" p14:bwMode="auto">
            <p14:nvContentPartPr>
              <p14:cNvPr id="143" name="墨迹 142"/>
              <p14:cNvContentPartPr/>
              <p14:nvPr/>
            </p14:nvContentPartPr>
            <p14:xfrm>
              <a:off x="6089650" y="3917950"/>
              <a:ext cx="88900" cy="288925"/>
            </p14:xfrm>
          </p:contentPart>
        </mc:Choice>
        <mc:Fallback xmlns="">
          <p:pic>
            <p:nvPicPr>
              <p:cNvPr id="143" name="墨迹 142"/>
            </p:nvPicPr>
            <p:blipFill>
              <a:blip r:embed="rId170"/>
            </p:blipFill>
            <p:spPr>
              <a:xfrm>
                <a:off x="6089650" y="3917950"/>
                <a:ext cx="88900" cy="288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1" p14:bwMode="auto">
            <p14:nvContentPartPr>
              <p14:cNvPr id="144" name="墨迹 143"/>
              <p14:cNvContentPartPr/>
              <p14:nvPr/>
            </p14:nvContentPartPr>
            <p14:xfrm>
              <a:off x="6162675" y="3921125"/>
              <a:ext cx="146050" cy="266700"/>
            </p14:xfrm>
          </p:contentPart>
        </mc:Choice>
        <mc:Fallback xmlns="">
          <p:pic>
            <p:nvPicPr>
              <p:cNvPr id="144" name="墨迹 143"/>
            </p:nvPicPr>
            <p:blipFill>
              <a:blip r:embed="rId172"/>
            </p:blipFill>
            <p:spPr>
              <a:xfrm>
                <a:off x="6162675" y="3921125"/>
                <a:ext cx="146050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3" p14:bwMode="auto">
            <p14:nvContentPartPr>
              <p14:cNvPr id="145" name="墨迹 144"/>
              <p14:cNvContentPartPr/>
              <p14:nvPr/>
            </p14:nvContentPartPr>
            <p14:xfrm>
              <a:off x="8470900" y="1136650"/>
              <a:ext cx="111125" cy="15875"/>
            </p14:xfrm>
          </p:contentPart>
        </mc:Choice>
        <mc:Fallback xmlns="">
          <p:pic>
            <p:nvPicPr>
              <p:cNvPr id="145" name="墨迹 144"/>
            </p:nvPicPr>
            <p:blipFill>
              <a:blip r:embed="rId174"/>
            </p:blipFill>
            <p:spPr>
              <a:xfrm>
                <a:off x="8470900" y="1136650"/>
                <a:ext cx="111125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5" p14:bwMode="auto">
            <p14:nvContentPartPr>
              <p14:cNvPr id="146" name="墨迹 145"/>
              <p14:cNvContentPartPr/>
              <p14:nvPr/>
            </p14:nvContentPartPr>
            <p14:xfrm>
              <a:off x="8461375" y="1216025"/>
              <a:ext cx="123825" cy="9525"/>
            </p14:xfrm>
          </p:contentPart>
        </mc:Choice>
        <mc:Fallback xmlns="">
          <p:pic>
            <p:nvPicPr>
              <p:cNvPr id="146" name="墨迹 145"/>
            </p:nvPicPr>
            <p:blipFill>
              <a:blip r:embed="rId176"/>
            </p:blipFill>
            <p:spPr>
              <a:xfrm>
                <a:off x="8461375" y="1216025"/>
                <a:ext cx="123825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7" p14:bwMode="auto">
            <p14:nvContentPartPr>
              <p14:cNvPr id="147" name="墨迹 146"/>
              <p14:cNvContentPartPr/>
              <p14:nvPr/>
            </p14:nvContentPartPr>
            <p14:xfrm>
              <a:off x="8750300" y="1101725"/>
              <a:ext cx="228600" cy="196850"/>
            </p14:xfrm>
          </p:contentPart>
        </mc:Choice>
        <mc:Fallback xmlns="">
          <p:pic>
            <p:nvPicPr>
              <p:cNvPr id="147" name="墨迹 146"/>
            </p:nvPicPr>
            <p:blipFill>
              <a:blip r:embed="rId178"/>
            </p:blipFill>
            <p:spPr>
              <a:xfrm>
                <a:off x="8750300" y="1101725"/>
                <a:ext cx="22860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9" p14:bwMode="auto">
            <p14:nvContentPartPr>
              <p14:cNvPr id="148" name="墨迹 147"/>
              <p14:cNvContentPartPr/>
              <p14:nvPr/>
            </p14:nvContentPartPr>
            <p14:xfrm>
              <a:off x="8810625" y="1158875"/>
              <a:ext cx="107950" cy="12700"/>
            </p14:xfrm>
          </p:contentPart>
        </mc:Choice>
        <mc:Fallback xmlns="">
          <p:pic>
            <p:nvPicPr>
              <p:cNvPr id="148" name="墨迹 147"/>
            </p:nvPicPr>
            <p:blipFill>
              <a:blip r:embed="rId180"/>
            </p:blipFill>
            <p:spPr>
              <a:xfrm>
                <a:off x="8810625" y="1158875"/>
                <a:ext cx="1079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1" p14:bwMode="auto">
            <p14:nvContentPartPr>
              <p14:cNvPr id="149" name="墨迹 148"/>
              <p14:cNvContentPartPr/>
              <p14:nvPr/>
            </p14:nvContentPartPr>
            <p14:xfrm>
              <a:off x="8820150" y="1244600"/>
              <a:ext cx="98425" cy="6350"/>
            </p14:xfrm>
          </p:contentPart>
        </mc:Choice>
        <mc:Fallback xmlns="">
          <p:pic>
            <p:nvPicPr>
              <p:cNvPr id="149" name="墨迹 148"/>
            </p:nvPicPr>
            <p:blipFill>
              <a:blip r:embed="rId182"/>
            </p:blipFill>
            <p:spPr>
              <a:xfrm>
                <a:off x="8820150" y="1244600"/>
                <a:ext cx="98425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3" p14:bwMode="auto">
            <p14:nvContentPartPr>
              <p14:cNvPr id="150" name="墨迹 149"/>
              <p14:cNvContentPartPr/>
              <p14:nvPr/>
            </p14:nvContentPartPr>
            <p14:xfrm>
              <a:off x="9042400" y="1190625"/>
              <a:ext cx="12700" cy="57150"/>
            </p14:xfrm>
          </p:contentPart>
        </mc:Choice>
        <mc:Fallback xmlns="">
          <p:pic>
            <p:nvPicPr>
              <p:cNvPr id="150" name="墨迹 149"/>
            </p:nvPicPr>
            <p:blipFill>
              <a:blip r:embed="rId184"/>
            </p:blipFill>
            <p:spPr>
              <a:xfrm>
                <a:off x="9042400" y="1190625"/>
                <a:ext cx="1270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5" p14:bwMode="auto">
            <p14:nvContentPartPr>
              <p14:cNvPr id="151" name="墨迹 150"/>
              <p14:cNvContentPartPr/>
              <p14:nvPr/>
            </p14:nvContentPartPr>
            <p14:xfrm>
              <a:off x="9105900" y="1143000"/>
              <a:ext cx="63500" cy="111125"/>
            </p14:xfrm>
          </p:contentPart>
        </mc:Choice>
        <mc:Fallback xmlns="">
          <p:pic>
            <p:nvPicPr>
              <p:cNvPr id="151" name="墨迹 150"/>
            </p:nvPicPr>
            <p:blipFill>
              <a:blip r:embed="rId186"/>
            </p:blipFill>
            <p:spPr>
              <a:xfrm>
                <a:off x="9105900" y="1143000"/>
                <a:ext cx="63500" cy="111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7" p14:bwMode="auto">
            <p14:nvContentPartPr>
              <p14:cNvPr id="152" name="墨迹 151"/>
              <p14:cNvContentPartPr/>
              <p14:nvPr/>
            </p14:nvContentPartPr>
            <p14:xfrm>
              <a:off x="9204325" y="1149350"/>
              <a:ext cx="19050" cy="123825"/>
            </p14:xfrm>
          </p:contentPart>
        </mc:Choice>
        <mc:Fallback xmlns="">
          <p:pic>
            <p:nvPicPr>
              <p:cNvPr id="152" name="墨迹 151"/>
            </p:nvPicPr>
            <p:blipFill>
              <a:blip r:embed="rId188"/>
            </p:blipFill>
            <p:spPr>
              <a:xfrm>
                <a:off x="9204325" y="1149350"/>
                <a:ext cx="19050" cy="123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9" p14:bwMode="auto">
            <p14:nvContentPartPr>
              <p14:cNvPr id="153" name="墨迹 152"/>
              <p14:cNvContentPartPr/>
              <p14:nvPr/>
            </p14:nvContentPartPr>
            <p14:xfrm>
              <a:off x="9210675" y="1082675"/>
              <a:ext cx="123825" cy="263525"/>
            </p14:xfrm>
          </p:contentPart>
        </mc:Choice>
        <mc:Fallback xmlns="">
          <p:pic>
            <p:nvPicPr>
              <p:cNvPr id="153" name="墨迹 152"/>
            </p:nvPicPr>
            <p:blipFill>
              <a:blip r:embed="rId190"/>
            </p:blipFill>
            <p:spPr>
              <a:xfrm>
                <a:off x="9210675" y="1082675"/>
                <a:ext cx="123825" cy="263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1" p14:bwMode="auto">
            <p14:nvContentPartPr>
              <p14:cNvPr id="154" name="墨迹 153"/>
              <p14:cNvContentPartPr/>
              <p14:nvPr/>
            </p14:nvContentPartPr>
            <p14:xfrm>
              <a:off x="9382125" y="1006475"/>
              <a:ext cx="123825" cy="279400"/>
            </p14:xfrm>
          </p:contentPart>
        </mc:Choice>
        <mc:Fallback xmlns="">
          <p:pic>
            <p:nvPicPr>
              <p:cNvPr id="154" name="墨迹 153"/>
            </p:nvPicPr>
            <p:blipFill>
              <a:blip r:embed="rId192"/>
            </p:blipFill>
            <p:spPr>
              <a:xfrm>
                <a:off x="9382125" y="1006475"/>
                <a:ext cx="123825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3" p14:bwMode="auto">
            <p14:nvContentPartPr>
              <p14:cNvPr id="155" name="墨迹 154"/>
              <p14:cNvContentPartPr/>
              <p14:nvPr/>
            </p14:nvContentPartPr>
            <p14:xfrm>
              <a:off x="9490075" y="1003300"/>
              <a:ext cx="127000" cy="269875"/>
            </p14:xfrm>
          </p:contentPart>
        </mc:Choice>
        <mc:Fallback xmlns="">
          <p:pic>
            <p:nvPicPr>
              <p:cNvPr id="155" name="墨迹 154"/>
            </p:nvPicPr>
            <p:blipFill>
              <a:blip r:embed="rId194"/>
            </p:blipFill>
            <p:spPr>
              <a:xfrm>
                <a:off x="9490075" y="1003300"/>
                <a:ext cx="127000" cy="269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5" p14:bwMode="auto">
            <p14:nvContentPartPr>
              <p14:cNvPr id="156" name="墨迹 155"/>
              <p14:cNvContentPartPr/>
              <p14:nvPr/>
            </p14:nvContentPartPr>
            <p14:xfrm>
              <a:off x="8667750" y="904875"/>
              <a:ext cx="1060450" cy="495300"/>
            </p14:xfrm>
          </p:contentPart>
        </mc:Choice>
        <mc:Fallback xmlns="">
          <p:pic>
            <p:nvPicPr>
              <p:cNvPr id="156" name="墨迹 155"/>
            </p:nvPicPr>
            <p:blipFill>
              <a:blip r:embed="rId196"/>
            </p:blipFill>
            <p:spPr>
              <a:xfrm>
                <a:off x="8667750" y="904875"/>
                <a:ext cx="1060450" cy="495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7" p14:bwMode="auto">
            <p14:nvContentPartPr>
              <p14:cNvPr id="157" name="墨迹 156"/>
              <p14:cNvContentPartPr/>
              <p14:nvPr/>
            </p14:nvContentPartPr>
            <p14:xfrm>
              <a:off x="5734050" y="3883025"/>
              <a:ext cx="781050" cy="577850"/>
            </p14:xfrm>
          </p:contentPart>
        </mc:Choice>
        <mc:Fallback xmlns="">
          <p:pic>
            <p:nvPicPr>
              <p:cNvPr id="157" name="墨迹 156"/>
            </p:nvPicPr>
            <p:blipFill>
              <a:blip r:embed="rId198"/>
            </p:blipFill>
            <p:spPr>
              <a:xfrm>
                <a:off x="5734050" y="3883025"/>
                <a:ext cx="781050" cy="577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9" p14:bwMode="auto">
            <p14:nvContentPartPr>
              <p14:cNvPr id="158" name="墨迹 157"/>
              <p14:cNvContentPartPr/>
              <p14:nvPr/>
            </p14:nvContentPartPr>
            <p14:xfrm>
              <a:off x="9318625" y="2124075"/>
              <a:ext cx="431800" cy="342900"/>
            </p14:xfrm>
          </p:contentPart>
        </mc:Choice>
        <mc:Fallback xmlns="">
          <p:pic>
            <p:nvPicPr>
              <p:cNvPr id="158" name="墨迹 157"/>
            </p:nvPicPr>
            <p:blipFill>
              <a:blip r:embed="rId200"/>
            </p:blipFill>
            <p:spPr>
              <a:xfrm>
                <a:off x="9318625" y="2124075"/>
                <a:ext cx="431800" cy="342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1" p14:bwMode="auto">
            <p14:nvContentPartPr>
              <p14:cNvPr id="159" name="墨迹 158"/>
              <p14:cNvContentPartPr/>
              <p14:nvPr/>
            </p14:nvContentPartPr>
            <p14:xfrm>
              <a:off x="9782175" y="2387600"/>
              <a:ext cx="180975" cy="146050"/>
            </p14:xfrm>
          </p:contentPart>
        </mc:Choice>
        <mc:Fallback xmlns="">
          <p:pic>
            <p:nvPicPr>
              <p:cNvPr id="159" name="墨迹 158"/>
            </p:nvPicPr>
            <p:blipFill>
              <a:blip r:embed="rId202"/>
            </p:blipFill>
            <p:spPr>
              <a:xfrm>
                <a:off x="9782175" y="2387600"/>
                <a:ext cx="180975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3" p14:bwMode="auto">
            <p14:nvContentPartPr>
              <p14:cNvPr id="160" name="墨迹 159"/>
              <p14:cNvContentPartPr/>
              <p14:nvPr/>
            </p14:nvContentPartPr>
            <p14:xfrm>
              <a:off x="7613650" y="1441450"/>
              <a:ext cx="149225" cy="130175"/>
            </p14:xfrm>
          </p:contentPart>
        </mc:Choice>
        <mc:Fallback xmlns="">
          <p:pic>
            <p:nvPicPr>
              <p:cNvPr id="160" name="墨迹 159"/>
            </p:nvPicPr>
            <p:blipFill>
              <a:blip r:embed="rId204"/>
            </p:blipFill>
            <p:spPr>
              <a:xfrm>
                <a:off x="7613650" y="1441450"/>
                <a:ext cx="149225" cy="130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5" p14:bwMode="auto">
            <p14:nvContentPartPr>
              <p14:cNvPr id="161" name="墨迹 160"/>
              <p14:cNvContentPartPr/>
              <p14:nvPr/>
            </p14:nvContentPartPr>
            <p14:xfrm>
              <a:off x="7604125" y="1406525"/>
              <a:ext cx="158750" cy="25400"/>
            </p14:xfrm>
          </p:contentPart>
        </mc:Choice>
        <mc:Fallback xmlns="">
          <p:pic>
            <p:nvPicPr>
              <p:cNvPr id="161" name="墨迹 160"/>
            </p:nvPicPr>
            <p:blipFill>
              <a:blip r:embed="rId206"/>
            </p:blipFill>
            <p:spPr>
              <a:xfrm>
                <a:off x="7604125" y="1406525"/>
                <a:ext cx="15875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7" p14:bwMode="auto">
            <p14:nvContentPartPr>
              <p14:cNvPr id="162" name="墨迹 161"/>
              <p14:cNvContentPartPr/>
              <p14:nvPr/>
            </p14:nvContentPartPr>
            <p14:xfrm>
              <a:off x="7623175" y="1482725"/>
              <a:ext cx="6350" cy="360"/>
            </p14:xfrm>
          </p:contentPart>
        </mc:Choice>
        <mc:Fallback xmlns="">
          <p:pic>
            <p:nvPicPr>
              <p:cNvPr id="162" name="墨迹 161"/>
            </p:nvPicPr>
            <p:blipFill>
              <a:blip r:embed="rId2"/>
            </p:blipFill>
            <p:spPr>
              <a:xfrm>
                <a:off x="7623175" y="14827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8" p14:bwMode="auto">
            <p14:nvContentPartPr>
              <p14:cNvPr id="163" name="墨迹 162"/>
              <p14:cNvContentPartPr/>
              <p14:nvPr/>
            </p14:nvContentPartPr>
            <p14:xfrm>
              <a:off x="7626350" y="1463675"/>
              <a:ext cx="142875" cy="19050"/>
            </p14:xfrm>
          </p:contentPart>
        </mc:Choice>
        <mc:Fallback xmlns="">
          <p:pic>
            <p:nvPicPr>
              <p:cNvPr id="163" name="墨迹 162"/>
            </p:nvPicPr>
            <p:blipFill>
              <a:blip r:embed="rId209"/>
            </p:blipFill>
            <p:spPr>
              <a:xfrm>
                <a:off x="7626350" y="1463675"/>
                <a:ext cx="142875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0" p14:bwMode="auto">
            <p14:nvContentPartPr>
              <p14:cNvPr id="164" name="墨迹 163"/>
              <p14:cNvContentPartPr/>
              <p14:nvPr/>
            </p14:nvContentPartPr>
            <p14:xfrm>
              <a:off x="7813675" y="1495425"/>
              <a:ext cx="6350" cy="360"/>
            </p14:xfrm>
          </p:contentPart>
        </mc:Choice>
        <mc:Fallback xmlns="">
          <p:pic>
            <p:nvPicPr>
              <p:cNvPr id="164" name="墨迹 163"/>
            </p:nvPicPr>
            <p:blipFill>
              <a:blip r:embed="rId2"/>
            </p:blipFill>
            <p:spPr>
              <a:xfrm>
                <a:off x="7813675" y="14954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1" p14:bwMode="auto">
            <p14:nvContentPartPr>
              <p14:cNvPr id="165" name="墨迹 164"/>
              <p14:cNvContentPartPr/>
              <p14:nvPr/>
            </p14:nvContentPartPr>
            <p14:xfrm>
              <a:off x="7816850" y="1495425"/>
              <a:ext cx="6350" cy="114300"/>
            </p14:xfrm>
          </p:contentPart>
        </mc:Choice>
        <mc:Fallback xmlns="">
          <p:pic>
            <p:nvPicPr>
              <p:cNvPr id="165" name="墨迹 164"/>
            </p:nvPicPr>
            <p:blipFill>
              <a:blip r:embed="rId212"/>
            </p:blipFill>
            <p:spPr>
              <a:xfrm>
                <a:off x="7816850" y="1495425"/>
                <a:ext cx="635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3" p14:bwMode="auto">
            <p14:nvContentPartPr>
              <p14:cNvPr id="166" name="墨迹 165"/>
              <p14:cNvContentPartPr/>
              <p14:nvPr/>
            </p14:nvContentPartPr>
            <p14:xfrm>
              <a:off x="7893050" y="1343025"/>
              <a:ext cx="6350" cy="360"/>
            </p14:xfrm>
          </p:contentPart>
        </mc:Choice>
        <mc:Fallback xmlns="">
          <p:pic>
            <p:nvPicPr>
              <p:cNvPr id="166" name="墨迹 165"/>
            </p:nvPicPr>
            <p:blipFill>
              <a:blip r:embed="rId2"/>
            </p:blipFill>
            <p:spPr>
              <a:xfrm>
                <a:off x="7893050" y="13430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4" p14:bwMode="auto">
            <p14:nvContentPartPr>
              <p14:cNvPr id="167" name="墨迹 166"/>
              <p14:cNvContentPartPr/>
              <p14:nvPr/>
            </p14:nvContentPartPr>
            <p14:xfrm>
              <a:off x="7870825" y="1343025"/>
              <a:ext cx="31750" cy="123825"/>
            </p14:xfrm>
          </p:contentPart>
        </mc:Choice>
        <mc:Fallback xmlns="">
          <p:pic>
            <p:nvPicPr>
              <p:cNvPr id="167" name="墨迹 166"/>
            </p:nvPicPr>
            <p:blipFill>
              <a:blip r:embed="rId215"/>
            </p:blipFill>
            <p:spPr>
              <a:xfrm>
                <a:off x="7870825" y="1343025"/>
                <a:ext cx="31750" cy="123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6" p14:bwMode="auto">
            <p14:nvContentPartPr>
              <p14:cNvPr id="168" name="墨迹 167"/>
              <p14:cNvContentPartPr/>
              <p14:nvPr/>
            </p14:nvContentPartPr>
            <p14:xfrm>
              <a:off x="7975600" y="1473200"/>
              <a:ext cx="38100" cy="38100"/>
            </p14:xfrm>
          </p:contentPart>
        </mc:Choice>
        <mc:Fallback xmlns="">
          <p:pic>
            <p:nvPicPr>
              <p:cNvPr id="168" name="墨迹 167"/>
            </p:nvPicPr>
            <p:blipFill>
              <a:blip r:embed="rId217"/>
            </p:blipFill>
            <p:spPr>
              <a:xfrm>
                <a:off x="7975600" y="1473200"/>
                <a:ext cx="3810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8" p14:bwMode="auto">
            <p14:nvContentPartPr>
              <p14:cNvPr id="169" name="墨迹 168"/>
              <p14:cNvContentPartPr/>
              <p14:nvPr/>
            </p14:nvContentPartPr>
            <p14:xfrm>
              <a:off x="8102600" y="1355725"/>
              <a:ext cx="92075" cy="206375"/>
            </p14:xfrm>
          </p:contentPart>
        </mc:Choice>
        <mc:Fallback xmlns="">
          <p:pic>
            <p:nvPicPr>
              <p:cNvPr id="169" name="墨迹 168"/>
            </p:nvPicPr>
            <p:blipFill>
              <a:blip r:embed="rId219"/>
            </p:blipFill>
            <p:spPr>
              <a:xfrm>
                <a:off x="8102600" y="1355725"/>
                <a:ext cx="92075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0" p14:bwMode="auto">
            <p14:nvContentPartPr>
              <p14:cNvPr id="170" name="墨迹 169"/>
              <p14:cNvContentPartPr/>
              <p14:nvPr/>
            </p14:nvContentPartPr>
            <p14:xfrm>
              <a:off x="8280400" y="1435100"/>
              <a:ext cx="88900" cy="6350"/>
            </p14:xfrm>
          </p:contentPart>
        </mc:Choice>
        <mc:Fallback xmlns="">
          <p:pic>
            <p:nvPicPr>
              <p:cNvPr id="170" name="墨迹 169"/>
            </p:nvPicPr>
            <p:blipFill>
              <a:blip r:embed="rId221"/>
            </p:blipFill>
            <p:spPr>
              <a:xfrm>
                <a:off x="8280400" y="1435100"/>
                <a:ext cx="8890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2" p14:bwMode="auto">
            <p14:nvContentPartPr>
              <p14:cNvPr id="171" name="墨迹 170"/>
              <p14:cNvContentPartPr/>
              <p14:nvPr/>
            </p14:nvContentPartPr>
            <p14:xfrm>
              <a:off x="8283575" y="1479550"/>
              <a:ext cx="127000" cy="9525"/>
            </p14:xfrm>
          </p:contentPart>
        </mc:Choice>
        <mc:Fallback xmlns="">
          <p:pic>
            <p:nvPicPr>
              <p:cNvPr id="171" name="墨迹 170"/>
            </p:nvPicPr>
            <p:blipFill>
              <a:blip r:embed="rId223"/>
            </p:blipFill>
            <p:spPr>
              <a:xfrm>
                <a:off x="8283575" y="1479550"/>
                <a:ext cx="127000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4" p14:bwMode="auto">
            <p14:nvContentPartPr>
              <p14:cNvPr id="172" name="墨迹 171"/>
              <p14:cNvContentPartPr/>
              <p14:nvPr/>
            </p14:nvContentPartPr>
            <p14:xfrm>
              <a:off x="8518525" y="1400175"/>
              <a:ext cx="82550" cy="101600"/>
            </p14:xfrm>
          </p:contentPart>
        </mc:Choice>
        <mc:Fallback xmlns="">
          <p:pic>
            <p:nvPicPr>
              <p:cNvPr id="172" name="墨迹 171"/>
            </p:nvPicPr>
            <p:blipFill>
              <a:blip r:embed="rId225"/>
            </p:blipFill>
            <p:spPr>
              <a:xfrm>
                <a:off x="8518525" y="1400175"/>
                <a:ext cx="8255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6" p14:bwMode="auto">
            <p14:nvContentPartPr>
              <p14:cNvPr id="173" name="墨迹 172"/>
              <p14:cNvContentPartPr/>
              <p14:nvPr/>
            </p14:nvContentPartPr>
            <p14:xfrm>
              <a:off x="8448675" y="1346200"/>
              <a:ext cx="196850" cy="225425"/>
            </p14:xfrm>
          </p:contentPart>
        </mc:Choice>
        <mc:Fallback xmlns="">
          <p:pic>
            <p:nvPicPr>
              <p:cNvPr id="173" name="墨迹 172"/>
            </p:nvPicPr>
            <p:blipFill>
              <a:blip r:embed="rId227"/>
            </p:blipFill>
            <p:spPr>
              <a:xfrm>
                <a:off x="8448675" y="1346200"/>
                <a:ext cx="196850" cy="225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8" p14:bwMode="auto">
            <p14:nvContentPartPr>
              <p14:cNvPr id="174" name="墨迹 173"/>
              <p14:cNvContentPartPr/>
              <p14:nvPr/>
            </p14:nvContentPartPr>
            <p14:xfrm>
              <a:off x="9988550" y="2555875"/>
              <a:ext cx="463550" cy="425450"/>
            </p14:xfrm>
          </p:contentPart>
        </mc:Choice>
        <mc:Fallback xmlns="">
          <p:pic>
            <p:nvPicPr>
              <p:cNvPr id="174" name="墨迹 173"/>
            </p:nvPicPr>
            <p:blipFill>
              <a:blip r:embed="rId229"/>
            </p:blipFill>
            <p:spPr>
              <a:xfrm>
                <a:off x="9988550" y="2555875"/>
                <a:ext cx="463550" cy="425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0" p14:bwMode="auto">
            <p14:nvContentPartPr>
              <p14:cNvPr id="175" name="墨迹 174"/>
              <p14:cNvContentPartPr/>
              <p14:nvPr/>
            </p14:nvContentPartPr>
            <p14:xfrm>
              <a:off x="10518775" y="3175000"/>
              <a:ext cx="200025" cy="6350"/>
            </p14:xfrm>
          </p:contentPart>
        </mc:Choice>
        <mc:Fallback xmlns="">
          <p:pic>
            <p:nvPicPr>
              <p:cNvPr id="175" name="墨迹 174"/>
            </p:nvPicPr>
            <p:blipFill>
              <a:blip r:embed="rId231"/>
            </p:blipFill>
            <p:spPr>
              <a:xfrm>
                <a:off x="10518775" y="3175000"/>
                <a:ext cx="200025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2" p14:bwMode="auto">
            <p14:nvContentPartPr>
              <p14:cNvPr id="176" name="墨迹 175"/>
              <p14:cNvContentPartPr/>
              <p14:nvPr/>
            </p14:nvContentPartPr>
            <p14:xfrm>
              <a:off x="10544175" y="3254375"/>
              <a:ext cx="152400" cy="22225"/>
            </p14:xfrm>
          </p:contentPart>
        </mc:Choice>
        <mc:Fallback xmlns="">
          <p:pic>
            <p:nvPicPr>
              <p:cNvPr id="176" name="墨迹 175"/>
            </p:nvPicPr>
            <p:blipFill>
              <a:blip r:embed="rId233"/>
            </p:blipFill>
            <p:spPr>
              <a:xfrm>
                <a:off x="10544175" y="3254375"/>
                <a:ext cx="152400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4" p14:bwMode="auto">
            <p14:nvContentPartPr>
              <p14:cNvPr id="177" name="墨迹 176"/>
              <p14:cNvContentPartPr/>
              <p14:nvPr/>
            </p14:nvContentPartPr>
            <p14:xfrm>
              <a:off x="10372725" y="3019425"/>
              <a:ext cx="546100" cy="374650"/>
            </p14:xfrm>
          </p:contentPart>
        </mc:Choice>
        <mc:Fallback xmlns="">
          <p:pic>
            <p:nvPicPr>
              <p:cNvPr id="177" name="墨迹 176"/>
            </p:nvPicPr>
            <p:blipFill>
              <a:blip r:embed="rId235"/>
            </p:blipFill>
            <p:spPr>
              <a:xfrm>
                <a:off x="10372725" y="3019425"/>
                <a:ext cx="546100" cy="374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6" p14:bwMode="auto">
            <p14:nvContentPartPr>
              <p14:cNvPr id="178" name="墨迹 177"/>
              <p14:cNvContentPartPr/>
              <p14:nvPr/>
            </p14:nvContentPartPr>
            <p14:xfrm>
              <a:off x="10791825" y="3270250"/>
              <a:ext cx="146050" cy="209550"/>
            </p14:xfrm>
          </p:contentPart>
        </mc:Choice>
        <mc:Fallback xmlns="">
          <p:pic>
            <p:nvPicPr>
              <p:cNvPr id="178" name="墨迹 177"/>
            </p:nvPicPr>
            <p:blipFill>
              <a:blip r:embed="rId237"/>
            </p:blipFill>
            <p:spPr>
              <a:xfrm>
                <a:off x="10791825" y="3270250"/>
                <a:ext cx="14605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8" p14:bwMode="auto">
            <p14:nvContentPartPr>
              <p14:cNvPr id="179" name="墨迹 178"/>
              <p14:cNvContentPartPr/>
              <p14:nvPr/>
            </p14:nvContentPartPr>
            <p14:xfrm>
              <a:off x="5822950" y="3276600"/>
              <a:ext cx="53975" cy="158750"/>
            </p14:xfrm>
          </p:contentPart>
        </mc:Choice>
        <mc:Fallback xmlns="">
          <p:pic>
            <p:nvPicPr>
              <p:cNvPr id="179" name="墨迹 178"/>
            </p:nvPicPr>
            <p:blipFill>
              <a:blip r:embed="rId239"/>
            </p:blipFill>
            <p:spPr>
              <a:xfrm>
                <a:off x="5822950" y="3276600"/>
                <a:ext cx="53975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0" p14:bwMode="auto">
            <p14:nvContentPartPr>
              <p14:cNvPr id="180" name="墨迹 179"/>
              <p14:cNvContentPartPr/>
              <p14:nvPr/>
            </p14:nvContentPartPr>
            <p14:xfrm>
              <a:off x="8905875" y="1250950"/>
              <a:ext cx="19050" cy="85725"/>
            </p14:xfrm>
          </p:contentPart>
        </mc:Choice>
        <mc:Fallback xmlns="">
          <p:pic>
            <p:nvPicPr>
              <p:cNvPr id="180" name="墨迹 179"/>
            </p:nvPicPr>
            <p:blipFill>
              <a:blip r:embed="rId241"/>
            </p:blipFill>
            <p:spPr>
              <a:xfrm>
                <a:off x="8905875" y="1250950"/>
                <a:ext cx="19050" cy="85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2" p14:bwMode="auto">
            <p14:nvContentPartPr>
              <p14:cNvPr id="181" name="墨迹 180"/>
              <p14:cNvContentPartPr/>
              <p14:nvPr/>
            </p14:nvContentPartPr>
            <p14:xfrm>
              <a:off x="10394950" y="3384550"/>
              <a:ext cx="114300" cy="292100"/>
            </p14:xfrm>
          </p:contentPart>
        </mc:Choice>
        <mc:Fallback xmlns="">
          <p:pic>
            <p:nvPicPr>
              <p:cNvPr id="181" name="墨迹 180"/>
            </p:nvPicPr>
            <p:blipFill>
              <a:blip r:embed="rId243"/>
            </p:blipFill>
            <p:spPr>
              <a:xfrm>
                <a:off x="10394950" y="3384550"/>
                <a:ext cx="114300" cy="292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4" p14:bwMode="auto">
            <p14:nvContentPartPr>
              <p14:cNvPr id="182" name="墨迹 181"/>
              <p14:cNvContentPartPr/>
              <p14:nvPr/>
            </p14:nvContentPartPr>
            <p14:xfrm>
              <a:off x="10201275" y="3752850"/>
              <a:ext cx="158750" cy="231775"/>
            </p14:xfrm>
          </p:contentPart>
        </mc:Choice>
        <mc:Fallback xmlns="">
          <p:pic>
            <p:nvPicPr>
              <p:cNvPr id="182" name="墨迹 181"/>
            </p:nvPicPr>
            <p:blipFill>
              <a:blip r:embed="rId245"/>
            </p:blipFill>
            <p:spPr>
              <a:xfrm>
                <a:off x="10201275" y="3752850"/>
                <a:ext cx="158750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6" p14:bwMode="auto">
            <p14:nvContentPartPr>
              <p14:cNvPr id="183" name="墨迹 182"/>
              <p14:cNvContentPartPr/>
              <p14:nvPr/>
            </p14:nvContentPartPr>
            <p14:xfrm>
              <a:off x="10115550" y="3711575"/>
              <a:ext cx="374650" cy="349250"/>
            </p14:xfrm>
          </p:contentPart>
        </mc:Choice>
        <mc:Fallback xmlns="">
          <p:pic>
            <p:nvPicPr>
              <p:cNvPr id="183" name="墨迹 182"/>
            </p:nvPicPr>
            <p:blipFill>
              <a:blip r:embed="rId247"/>
            </p:blipFill>
            <p:spPr>
              <a:xfrm>
                <a:off x="10115550" y="3711575"/>
                <a:ext cx="374650" cy="349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8" p14:bwMode="auto">
            <p14:nvContentPartPr>
              <p14:cNvPr id="184" name="墨迹 183"/>
              <p14:cNvContentPartPr/>
              <p14:nvPr/>
            </p14:nvContentPartPr>
            <p14:xfrm>
              <a:off x="9836150" y="4019550"/>
              <a:ext cx="231775" cy="219075"/>
            </p14:xfrm>
          </p:contentPart>
        </mc:Choice>
        <mc:Fallback xmlns="">
          <p:pic>
            <p:nvPicPr>
              <p:cNvPr id="184" name="墨迹 183"/>
            </p:nvPicPr>
            <p:blipFill>
              <a:blip r:embed="rId249"/>
            </p:blipFill>
            <p:spPr>
              <a:xfrm>
                <a:off x="9836150" y="4019550"/>
                <a:ext cx="231775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0" p14:bwMode="auto">
            <p14:nvContentPartPr>
              <p14:cNvPr id="185" name="墨迹 184"/>
              <p14:cNvContentPartPr/>
              <p14:nvPr/>
            </p14:nvContentPartPr>
            <p14:xfrm>
              <a:off x="9528175" y="4270375"/>
              <a:ext cx="149225" cy="241300"/>
            </p14:xfrm>
          </p:contentPart>
        </mc:Choice>
        <mc:Fallback xmlns="">
          <p:pic>
            <p:nvPicPr>
              <p:cNvPr id="185" name="墨迹 184"/>
            </p:nvPicPr>
            <p:blipFill>
              <a:blip r:embed="rId251"/>
            </p:blipFill>
            <p:spPr>
              <a:xfrm>
                <a:off x="9528175" y="4270375"/>
                <a:ext cx="149225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2" p14:bwMode="auto">
            <p14:nvContentPartPr>
              <p14:cNvPr id="186" name="墨迹 185"/>
              <p14:cNvContentPartPr/>
              <p14:nvPr/>
            </p14:nvContentPartPr>
            <p14:xfrm>
              <a:off x="9547225" y="4238625"/>
              <a:ext cx="101600" cy="44450"/>
            </p14:xfrm>
          </p:contentPart>
        </mc:Choice>
        <mc:Fallback xmlns="">
          <p:pic>
            <p:nvPicPr>
              <p:cNvPr id="186" name="墨迹 185"/>
            </p:nvPicPr>
            <p:blipFill>
              <a:blip r:embed="rId253"/>
            </p:blipFill>
            <p:spPr>
              <a:xfrm>
                <a:off x="9547225" y="4238625"/>
                <a:ext cx="10160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4" p14:bwMode="auto">
            <p14:nvContentPartPr>
              <p14:cNvPr id="187" name="墨迹 186"/>
              <p14:cNvContentPartPr/>
              <p14:nvPr/>
            </p14:nvContentPartPr>
            <p14:xfrm>
              <a:off x="9559925" y="4276725"/>
              <a:ext cx="127000" cy="104775"/>
            </p14:xfrm>
          </p:contentPart>
        </mc:Choice>
        <mc:Fallback xmlns="">
          <p:pic>
            <p:nvPicPr>
              <p:cNvPr id="187" name="墨迹 186"/>
            </p:nvPicPr>
            <p:blipFill>
              <a:blip r:embed="rId255"/>
            </p:blipFill>
            <p:spPr>
              <a:xfrm>
                <a:off x="9559925" y="4276725"/>
                <a:ext cx="127000" cy="104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6" p14:bwMode="auto">
            <p14:nvContentPartPr>
              <p14:cNvPr id="188" name="墨迹 187"/>
              <p14:cNvContentPartPr/>
              <p14:nvPr/>
            </p14:nvContentPartPr>
            <p14:xfrm>
              <a:off x="9693275" y="4124325"/>
              <a:ext cx="6350" cy="104775"/>
            </p14:xfrm>
          </p:contentPart>
        </mc:Choice>
        <mc:Fallback xmlns="">
          <p:pic>
            <p:nvPicPr>
              <p:cNvPr id="188" name="墨迹 187"/>
            </p:nvPicPr>
            <p:blipFill>
              <a:blip r:embed="rId257"/>
            </p:blipFill>
            <p:spPr>
              <a:xfrm>
                <a:off x="9693275" y="4124325"/>
                <a:ext cx="6350" cy="104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8" p14:bwMode="auto">
            <p14:nvContentPartPr>
              <p14:cNvPr id="189" name="墨迹 188"/>
              <p14:cNvContentPartPr/>
              <p14:nvPr/>
            </p14:nvContentPartPr>
            <p14:xfrm>
              <a:off x="7880350" y="1882775"/>
              <a:ext cx="9525" cy="107950"/>
            </p14:xfrm>
          </p:contentPart>
        </mc:Choice>
        <mc:Fallback xmlns="">
          <p:pic>
            <p:nvPicPr>
              <p:cNvPr id="189" name="墨迹 188"/>
            </p:nvPicPr>
            <p:blipFill>
              <a:blip r:embed="rId259"/>
            </p:blipFill>
            <p:spPr>
              <a:xfrm>
                <a:off x="7880350" y="1882775"/>
                <a:ext cx="9525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0" p14:bwMode="auto">
            <p14:nvContentPartPr>
              <p14:cNvPr id="190" name="墨迹 189"/>
              <p14:cNvContentPartPr/>
              <p14:nvPr/>
            </p14:nvContentPartPr>
            <p14:xfrm>
              <a:off x="9680575" y="4460875"/>
              <a:ext cx="12700" cy="130175"/>
            </p14:xfrm>
          </p:contentPart>
        </mc:Choice>
        <mc:Fallback xmlns="">
          <p:pic>
            <p:nvPicPr>
              <p:cNvPr id="190" name="墨迹 189"/>
            </p:nvPicPr>
            <p:blipFill>
              <a:blip r:embed="rId261"/>
            </p:blipFill>
            <p:spPr>
              <a:xfrm>
                <a:off x="9680575" y="4460875"/>
                <a:ext cx="12700" cy="130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2" p14:bwMode="auto">
            <p14:nvContentPartPr>
              <p14:cNvPr id="191" name="墨迹 190"/>
              <p14:cNvContentPartPr/>
              <p14:nvPr/>
            </p14:nvContentPartPr>
            <p14:xfrm>
              <a:off x="9747250" y="4410075"/>
              <a:ext cx="38100" cy="79375"/>
            </p14:xfrm>
          </p:contentPart>
        </mc:Choice>
        <mc:Fallback xmlns="">
          <p:pic>
            <p:nvPicPr>
              <p:cNvPr id="191" name="墨迹 190"/>
            </p:nvPicPr>
            <p:blipFill>
              <a:blip r:embed="rId263"/>
            </p:blipFill>
            <p:spPr>
              <a:xfrm>
                <a:off x="9747250" y="4410075"/>
                <a:ext cx="38100" cy="79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4" p14:bwMode="auto">
            <p14:nvContentPartPr>
              <p14:cNvPr id="192" name="墨迹 191"/>
              <p14:cNvContentPartPr/>
              <p14:nvPr/>
            </p14:nvContentPartPr>
            <p14:xfrm>
              <a:off x="9852025" y="4371975"/>
              <a:ext cx="120650" cy="165100"/>
            </p14:xfrm>
          </p:contentPart>
        </mc:Choice>
        <mc:Fallback xmlns="">
          <p:pic>
            <p:nvPicPr>
              <p:cNvPr id="192" name="墨迹 191"/>
            </p:nvPicPr>
            <p:blipFill>
              <a:blip r:embed="rId265"/>
            </p:blipFill>
            <p:spPr>
              <a:xfrm>
                <a:off x="9852025" y="4371975"/>
                <a:ext cx="12065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6" p14:bwMode="auto">
            <p14:nvContentPartPr>
              <p14:cNvPr id="193" name="墨迹 192"/>
              <p14:cNvContentPartPr/>
              <p14:nvPr/>
            </p14:nvContentPartPr>
            <p14:xfrm>
              <a:off x="9947275" y="3984625"/>
              <a:ext cx="130175" cy="219075"/>
            </p14:xfrm>
          </p:contentPart>
        </mc:Choice>
        <mc:Fallback xmlns="">
          <p:pic>
            <p:nvPicPr>
              <p:cNvPr id="193" name="墨迹 192"/>
            </p:nvPicPr>
            <p:blipFill>
              <a:blip r:embed="rId267"/>
            </p:blipFill>
            <p:spPr>
              <a:xfrm>
                <a:off x="9947275" y="3984625"/>
                <a:ext cx="130175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8" p14:bwMode="auto">
            <p14:nvContentPartPr>
              <p14:cNvPr id="194" name="墨迹 193"/>
              <p14:cNvContentPartPr/>
              <p14:nvPr/>
            </p14:nvContentPartPr>
            <p14:xfrm>
              <a:off x="10737850" y="3489325"/>
              <a:ext cx="238125" cy="266700"/>
            </p14:xfrm>
          </p:contentPart>
        </mc:Choice>
        <mc:Fallback xmlns="">
          <p:pic>
            <p:nvPicPr>
              <p:cNvPr id="194" name="墨迹 193"/>
            </p:nvPicPr>
            <p:blipFill>
              <a:blip r:embed="rId269"/>
            </p:blipFill>
            <p:spPr>
              <a:xfrm>
                <a:off x="10737850" y="3489325"/>
                <a:ext cx="238125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0" p14:bwMode="auto">
            <p14:nvContentPartPr>
              <p14:cNvPr id="195" name="墨迹 194"/>
              <p14:cNvContentPartPr/>
              <p14:nvPr/>
            </p14:nvContentPartPr>
            <p14:xfrm>
              <a:off x="10925175" y="3863975"/>
              <a:ext cx="130175" cy="133350"/>
            </p14:xfrm>
          </p:contentPart>
        </mc:Choice>
        <mc:Fallback xmlns="">
          <p:pic>
            <p:nvPicPr>
              <p:cNvPr id="195" name="墨迹 194"/>
            </p:nvPicPr>
            <p:blipFill>
              <a:blip r:embed="rId271"/>
            </p:blipFill>
            <p:spPr>
              <a:xfrm>
                <a:off x="10925175" y="3863975"/>
                <a:ext cx="130175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2" p14:bwMode="auto">
            <p14:nvContentPartPr>
              <p14:cNvPr id="196" name="墨迹 195"/>
              <p14:cNvContentPartPr/>
              <p14:nvPr/>
            </p14:nvContentPartPr>
            <p14:xfrm>
              <a:off x="10814050" y="3730625"/>
              <a:ext cx="381000" cy="365125"/>
            </p14:xfrm>
          </p:contentPart>
        </mc:Choice>
        <mc:Fallback xmlns="">
          <p:pic>
            <p:nvPicPr>
              <p:cNvPr id="196" name="墨迹 195"/>
            </p:nvPicPr>
            <p:blipFill>
              <a:blip r:embed="rId273"/>
            </p:blipFill>
            <p:spPr>
              <a:xfrm>
                <a:off x="10814050" y="3730625"/>
                <a:ext cx="381000" cy="365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4" p14:bwMode="auto">
            <p14:nvContentPartPr>
              <p14:cNvPr id="197" name="墨迹 196"/>
              <p14:cNvContentPartPr/>
              <p14:nvPr/>
            </p14:nvContentPartPr>
            <p14:xfrm>
              <a:off x="9461500" y="2597150"/>
              <a:ext cx="171450" cy="31750"/>
            </p14:xfrm>
          </p:contentPart>
        </mc:Choice>
        <mc:Fallback xmlns="">
          <p:pic>
            <p:nvPicPr>
              <p:cNvPr id="197" name="墨迹 196"/>
            </p:nvPicPr>
            <p:blipFill>
              <a:blip r:embed="rId275"/>
            </p:blipFill>
            <p:spPr>
              <a:xfrm>
                <a:off x="9461500" y="2597150"/>
                <a:ext cx="17145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6" p14:bwMode="auto">
            <p14:nvContentPartPr>
              <p14:cNvPr id="198" name="墨迹 197"/>
              <p14:cNvContentPartPr/>
              <p14:nvPr/>
            </p14:nvContentPartPr>
            <p14:xfrm>
              <a:off x="9540875" y="2635250"/>
              <a:ext cx="6350" cy="190500"/>
            </p14:xfrm>
          </p:contentPart>
        </mc:Choice>
        <mc:Fallback xmlns="">
          <p:pic>
            <p:nvPicPr>
              <p:cNvPr id="198" name="墨迹 197"/>
            </p:nvPicPr>
            <p:blipFill>
              <a:blip r:embed="rId277"/>
            </p:blipFill>
            <p:spPr>
              <a:xfrm>
                <a:off x="9540875" y="2635250"/>
                <a:ext cx="635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8" p14:bwMode="auto">
            <p14:nvContentPartPr>
              <p14:cNvPr id="199" name="墨迹 198"/>
              <p14:cNvContentPartPr/>
              <p14:nvPr/>
            </p14:nvContentPartPr>
            <p14:xfrm>
              <a:off x="9607550" y="2679700"/>
              <a:ext cx="28575" cy="69850"/>
            </p14:xfrm>
          </p:contentPart>
        </mc:Choice>
        <mc:Fallback xmlns="">
          <p:pic>
            <p:nvPicPr>
              <p:cNvPr id="199" name="墨迹 198"/>
            </p:nvPicPr>
            <p:blipFill>
              <a:blip r:embed="rId279"/>
            </p:blipFill>
            <p:spPr>
              <a:xfrm>
                <a:off x="9607550" y="2679700"/>
                <a:ext cx="28575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0" p14:bwMode="auto">
            <p14:nvContentPartPr>
              <p14:cNvPr id="200" name="墨迹 199"/>
              <p14:cNvContentPartPr/>
              <p14:nvPr/>
            </p14:nvContentPartPr>
            <p14:xfrm>
              <a:off x="9664700" y="2673350"/>
              <a:ext cx="73025" cy="177800"/>
            </p14:xfrm>
          </p:contentPart>
        </mc:Choice>
        <mc:Fallback xmlns="">
          <p:pic>
            <p:nvPicPr>
              <p:cNvPr id="200" name="墨迹 199"/>
            </p:nvPicPr>
            <p:blipFill>
              <a:blip r:embed="rId281"/>
            </p:blipFill>
            <p:spPr>
              <a:xfrm>
                <a:off x="9664700" y="2673350"/>
                <a:ext cx="73025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2" p14:bwMode="auto">
            <p14:nvContentPartPr>
              <p14:cNvPr id="201" name="墨迹 200"/>
              <p14:cNvContentPartPr/>
              <p14:nvPr/>
            </p14:nvContentPartPr>
            <p14:xfrm>
              <a:off x="10823575" y="4219575"/>
              <a:ext cx="158750" cy="22225"/>
            </p14:xfrm>
          </p:contentPart>
        </mc:Choice>
        <mc:Fallback xmlns="">
          <p:pic>
            <p:nvPicPr>
              <p:cNvPr id="201" name="墨迹 200"/>
            </p:nvPicPr>
            <p:blipFill>
              <a:blip r:embed="rId283"/>
            </p:blipFill>
            <p:spPr>
              <a:xfrm>
                <a:off x="10823575" y="4219575"/>
                <a:ext cx="158750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4" p14:bwMode="auto">
            <p14:nvContentPartPr>
              <p14:cNvPr id="202" name="墨迹 201"/>
              <p14:cNvContentPartPr/>
              <p14:nvPr/>
            </p14:nvContentPartPr>
            <p14:xfrm>
              <a:off x="10912475" y="4264025"/>
              <a:ext cx="9525" cy="225425"/>
            </p14:xfrm>
          </p:contentPart>
        </mc:Choice>
        <mc:Fallback xmlns="">
          <p:pic>
            <p:nvPicPr>
              <p:cNvPr id="202" name="墨迹 201"/>
            </p:nvPicPr>
            <p:blipFill>
              <a:blip r:embed="rId285"/>
            </p:blipFill>
            <p:spPr>
              <a:xfrm>
                <a:off x="10912475" y="4264025"/>
                <a:ext cx="9525" cy="225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6" p14:bwMode="auto">
            <p14:nvContentPartPr>
              <p14:cNvPr id="203" name="墨迹 202"/>
              <p14:cNvContentPartPr/>
              <p14:nvPr/>
            </p14:nvContentPartPr>
            <p14:xfrm>
              <a:off x="11023600" y="4324350"/>
              <a:ext cx="34925" cy="50800"/>
            </p14:xfrm>
          </p:contentPart>
        </mc:Choice>
        <mc:Fallback xmlns="">
          <p:pic>
            <p:nvPicPr>
              <p:cNvPr id="203" name="墨迹 202"/>
            </p:nvPicPr>
            <p:blipFill>
              <a:blip r:embed="rId287"/>
            </p:blipFill>
            <p:spPr>
              <a:xfrm>
                <a:off x="11023600" y="4324350"/>
                <a:ext cx="34925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8" p14:bwMode="auto">
            <p14:nvContentPartPr>
              <p14:cNvPr id="204" name="墨迹 203"/>
              <p14:cNvContentPartPr/>
              <p14:nvPr/>
            </p14:nvContentPartPr>
            <p14:xfrm>
              <a:off x="11137900" y="4270375"/>
              <a:ext cx="117475" cy="247650"/>
            </p14:xfrm>
          </p:contentPart>
        </mc:Choice>
        <mc:Fallback xmlns="">
          <p:pic>
            <p:nvPicPr>
              <p:cNvPr id="204" name="墨迹 203"/>
            </p:nvPicPr>
            <p:blipFill>
              <a:blip r:embed="rId289"/>
            </p:blipFill>
            <p:spPr>
              <a:xfrm>
                <a:off x="11137900" y="4270375"/>
                <a:ext cx="117475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0" p14:bwMode="auto">
            <p14:nvContentPartPr>
              <p14:cNvPr id="205" name="墨迹 204"/>
              <p14:cNvContentPartPr/>
              <p14:nvPr/>
            </p14:nvContentPartPr>
            <p14:xfrm>
              <a:off x="11264900" y="2320925"/>
              <a:ext cx="120650" cy="225425"/>
            </p14:xfrm>
          </p:contentPart>
        </mc:Choice>
        <mc:Fallback xmlns="">
          <p:pic>
            <p:nvPicPr>
              <p:cNvPr id="205" name="墨迹 204"/>
            </p:nvPicPr>
            <p:blipFill>
              <a:blip r:embed="rId291"/>
            </p:blipFill>
            <p:spPr>
              <a:xfrm>
                <a:off x="11264900" y="2320925"/>
                <a:ext cx="120650" cy="225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2" p14:bwMode="auto">
            <p14:nvContentPartPr>
              <p14:cNvPr id="206" name="墨迹 205"/>
              <p14:cNvContentPartPr/>
              <p14:nvPr/>
            </p14:nvContentPartPr>
            <p14:xfrm>
              <a:off x="6959600" y="4953000"/>
              <a:ext cx="488950" cy="396875"/>
            </p14:xfrm>
          </p:contentPart>
        </mc:Choice>
        <mc:Fallback xmlns="">
          <p:pic>
            <p:nvPicPr>
              <p:cNvPr id="206" name="墨迹 205"/>
            </p:nvPicPr>
            <p:blipFill>
              <a:blip r:embed="rId293"/>
            </p:blipFill>
            <p:spPr>
              <a:xfrm>
                <a:off x="6959600" y="4953000"/>
                <a:ext cx="488950" cy="396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4" p14:bwMode="auto">
            <p14:nvContentPartPr>
              <p14:cNvPr id="207" name="墨迹 206"/>
              <p14:cNvContentPartPr/>
              <p14:nvPr/>
            </p14:nvContentPartPr>
            <p14:xfrm>
              <a:off x="7045325" y="5045075"/>
              <a:ext cx="200025" cy="41275"/>
            </p14:xfrm>
          </p:contentPart>
        </mc:Choice>
        <mc:Fallback xmlns="">
          <p:pic>
            <p:nvPicPr>
              <p:cNvPr id="207" name="墨迹 206"/>
            </p:nvPicPr>
            <p:blipFill>
              <a:blip r:embed="rId295"/>
            </p:blipFill>
            <p:spPr>
              <a:xfrm>
                <a:off x="7045325" y="5045075"/>
                <a:ext cx="200025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6" p14:bwMode="auto">
            <p14:nvContentPartPr>
              <p14:cNvPr id="208" name="墨迹 207"/>
              <p14:cNvContentPartPr/>
              <p14:nvPr/>
            </p14:nvContentPartPr>
            <p14:xfrm>
              <a:off x="7080250" y="5133975"/>
              <a:ext cx="165100" cy="50800"/>
            </p14:xfrm>
          </p:contentPart>
        </mc:Choice>
        <mc:Fallback xmlns="">
          <p:pic>
            <p:nvPicPr>
              <p:cNvPr id="208" name="墨迹 207"/>
            </p:nvPicPr>
            <p:blipFill>
              <a:blip r:embed="rId297"/>
            </p:blipFill>
            <p:spPr>
              <a:xfrm>
                <a:off x="7080250" y="5133975"/>
                <a:ext cx="16510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8" p14:bwMode="auto">
            <p14:nvContentPartPr>
              <p14:cNvPr id="209" name="墨迹 208"/>
              <p14:cNvContentPartPr/>
              <p14:nvPr/>
            </p14:nvContentPartPr>
            <p14:xfrm>
              <a:off x="7305675" y="5165725"/>
              <a:ext cx="104775" cy="209550"/>
            </p14:xfrm>
          </p:contentPart>
        </mc:Choice>
        <mc:Fallback xmlns="">
          <p:pic>
            <p:nvPicPr>
              <p:cNvPr id="209" name="墨迹 208"/>
            </p:nvPicPr>
            <p:blipFill>
              <a:blip r:embed="rId299"/>
            </p:blipFill>
            <p:spPr>
              <a:xfrm>
                <a:off x="7305675" y="5165725"/>
                <a:ext cx="104775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0" p14:bwMode="auto">
            <p14:nvContentPartPr>
              <p14:cNvPr id="210" name="墨迹 209"/>
              <p14:cNvContentPartPr/>
              <p14:nvPr/>
            </p14:nvContentPartPr>
            <p14:xfrm>
              <a:off x="6924675" y="5394325"/>
              <a:ext cx="104775" cy="301625"/>
            </p14:xfrm>
          </p:contentPart>
        </mc:Choice>
        <mc:Fallback xmlns="">
          <p:pic>
            <p:nvPicPr>
              <p:cNvPr id="210" name="墨迹 209"/>
            </p:nvPicPr>
            <p:blipFill>
              <a:blip r:embed="rId301"/>
            </p:blipFill>
            <p:spPr>
              <a:xfrm>
                <a:off x="6924675" y="5394325"/>
                <a:ext cx="104775" cy="301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2" p14:bwMode="auto">
            <p14:nvContentPartPr>
              <p14:cNvPr id="211" name="墨迹 210"/>
              <p14:cNvContentPartPr/>
              <p14:nvPr/>
            </p14:nvContentPartPr>
            <p14:xfrm>
              <a:off x="6781800" y="5702300"/>
              <a:ext cx="95250" cy="209550"/>
            </p14:xfrm>
          </p:contentPart>
        </mc:Choice>
        <mc:Fallback xmlns="">
          <p:pic>
            <p:nvPicPr>
              <p:cNvPr id="211" name="墨迹 210"/>
            </p:nvPicPr>
            <p:blipFill>
              <a:blip r:embed="rId303"/>
            </p:blipFill>
            <p:spPr>
              <a:xfrm>
                <a:off x="6781800" y="5702300"/>
                <a:ext cx="9525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4" p14:bwMode="auto">
            <p14:nvContentPartPr>
              <p14:cNvPr id="212" name="墨迹 211"/>
              <p14:cNvContentPartPr/>
              <p14:nvPr/>
            </p14:nvContentPartPr>
            <p14:xfrm>
              <a:off x="7267575" y="5419725"/>
              <a:ext cx="158750" cy="317500"/>
            </p14:xfrm>
          </p:contentPart>
        </mc:Choice>
        <mc:Fallback xmlns="">
          <p:pic>
            <p:nvPicPr>
              <p:cNvPr id="212" name="墨迹 211"/>
            </p:nvPicPr>
            <p:blipFill>
              <a:blip r:embed="rId305"/>
            </p:blipFill>
            <p:spPr>
              <a:xfrm>
                <a:off x="7267575" y="5419725"/>
                <a:ext cx="158750" cy="317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6" p14:bwMode="auto">
            <p14:nvContentPartPr>
              <p14:cNvPr id="213" name="墨迹 212"/>
              <p14:cNvContentPartPr/>
              <p14:nvPr/>
            </p14:nvContentPartPr>
            <p14:xfrm>
              <a:off x="7470775" y="5794375"/>
              <a:ext cx="177800" cy="180975"/>
            </p14:xfrm>
          </p:contentPart>
        </mc:Choice>
        <mc:Fallback xmlns="">
          <p:pic>
            <p:nvPicPr>
              <p:cNvPr id="213" name="墨迹 212"/>
            </p:nvPicPr>
            <p:blipFill>
              <a:blip r:embed="rId307"/>
            </p:blipFill>
            <p:spPr>
              <a:xfrm>
                <a:off x="7470775" y="5794375"/>
                <a:ext cx="177800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8" p14:bwMode="auto">
            <p14:nvContentPartPr>
              <p14:cNvPr id="214" name="墨迹 213"/>
              <p14:cNvContentPartPr/>
              <p14:nvPr/>
            </p14:nvContentPartPr>
            <p14:xfrm>
              <a:off x="6400800" y="4572000"/>
              <a:ext cx="161925" cy="22225"/>
            </p14:xfrm>
          </p:contentPart>
        </mc:Choice>
        <mc:Fallback xmlns="">
          <p:pic>
            <p:nvPicPr>
              <p:cNvPr id="214" name="墨迹 213"/>
            </p:nvPicPr>
            <p:blipFill>
              <a:blip r:embed="rId309"/>
            </p:blipFill>
            <p:spPr>
              <a:xfrm>
                <a:off x="6400800" y="4572000"/>
                <a:ext cx="161925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0" p14:bwMode="auto">
            <p14:nvContentPartPr>
              <p14:cNvPr id="215" name="墨迹 214"/>
              <p14:cNvContentPartPr/>
              <p14:nvPr/>
            </p14:nvContentPartPr>
            <p14:xfrm>
              <a:off x="6407150" y="4686300"/>
              <a:ext cx="177800" cy="9525"/>
            </p14:xfrm>
          </p:contentPart>
        </mc:Choice>
        <mc:Fallback xmlns="">
          <p:pic>
            <p:nvPicPr>
              <p:cNvPr id="215" name="墨迹 214"/>
            </p:nvPicPr>
            <p:blipFill>
              <a:blip r:embed="rId311"/>
            </p:blipFill>
            <p:spPr>
              <a:xfrm>
                <a:off x="6407150" y="4686300"/>
                <a:ext cx="177800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2" p14:bwMode="auto">
            <p14:nvContentPartPr>
              <p14:cNvPr id="216" name="墨迹 215"/>
              <p14:cNvContentPartPr/>
              <p14:nvPr/>
            </p14:nvContentPartPr>
            <p14:xfrm>
              <a:off x="6623050" y="4676775"/>
              <a:ext cx="15875" cy="79375"/>
            </p14:xfrm>
          </p:contentPart>
        </mc:Choice>
        <mc:Fallback xmlns="">
          <p:pic>
            <p:nvPicPr>
              <p:cNvPr id="216" name="墨迹 215"/>
            </p:nvPicPr>
            <p:blipFill>
              <a:blip r:embed="rId313"/>
            </p:blipFill>
            <p:spPr>
              <a:xfrm>
                <a:off x="6623050" y="4676775"/>
                <a:ext cx="15875" cy="79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4" p14:bwMode="auto">
            <p14:nvContentPartPr>
              <p14:cNvPr id="217" name="墨迹 216"/>
              <p14:cNvContentPartPr/>
              <p14:nvPr/>
            </p14:nvContentPartPr>
            <p14:xfrm>
              <a:off x="6276975" y="4486275"/>
              <a:ext cx="511175" cy="365125"/>
            </p14:xfrm>
          </p:contentPart>
        </mc:Choice>
        <mc:Fallback xmlns="">
          <p:pic>
            <p:nvPicPr>
              <p:cNvPr id="217" name="墨迹 216"/>
            </p:nvPicPr>
            <p:blipFill>
              <a:blip r:embed="rId315"/>
            </p:blipFill>
            <p:spPr>
              <a:xfrm>
                <a:off x="6276975" y="4486275"/>
                <a:ext cx="511175" cy="365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6" p14:bwMode="auto">
            <p14:nvContentPartPr>
              <p14:cNvPr id="218" name="墨迹 217"/>
              <p14:cNvContentPartPr/>
              <p14:nvPr/>
            </p14:nvContentPartPr>
            <p14:xfrm>
              <a:off x="6762750" y="4759325"/>
              <a:ext cx="180975" cy="193675"/>
            </p14:xfrm>
          </p:contentPart>
        </mc:Choice>
        <mc:Fallback xmlns="">
          <p:pic>
            <p:nvPicPr>
              <p:cNvPr id="218" name="墨迹 217"/>
            </p:nvPicPr>
            <p:blipFill>
              <a:blip r:embed="rId317"/>
            </p:blipFill>
            <p:spPr>
              <a:xfrm>
                <a:off x="6762750" y="4759325"/>
                <a:ext cx="180975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8" p14:bwMode="auto">
            <p14:nvContentPartPr>
              <p14:cNvPr id="219" name="墨迹 218"/>
              <p14:cNvContentPartPr/>
              <p14:nvPr/>
            </p14:nvContentPartPr>
            <p14:xfrm>
              <a:off x="6756400" y="4848225"/>
              <a:ext cx="254000" cy="215900"/>
            </p14:xfrm>
          </p:contentPart>
        </mc:Choice>
        <mc:Fallback xmlns="">
          <p:pic>
            <p:nvPicPr>
              <p:cNvPr id="219" name="墨迹 218"/>
            </p:nvPicPr>
            <p:blipFill>
              <a:blip r:embed="rId319"/>
            </p:blipFill>
            <p:spPr>
              <a:xfrm>
                <a:off x="6756400" y="4848225"/>
                <a:ext cx="254000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0" p14:bwMode="auto">
            <p14:nvContentPartPr>
              <p14:cNvPr id="220" name="墨迹 219"/>
              <p14:cNvContentPartPr/>
              <p14:nvPr/>
            </p14:nvContentPartPr>
            <p14:xfrm>
              <a:off x="6788150" y="4530725"/>
              <a:ext cx="225425" cy="25400"/>
            </p14:xfrm>
          </p:contentPart>
        </mc:Choice>
        <mc:Fallback xmlns="">
          <p:pic>
            <p:nvPicPr>
              <p:cNvPr id="220" name="墨迹 219"/>
            </p:nvPicPr>
            <p:blipFill>
              <a:blip r:embed="rId321"/>
            </p:blipFill>
            <p:spPr>
              <a:xfrm>
                <a:off x="6788150" y="4530725"/>
                <a:ext cx="225425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2" p14:bwMode="auto">
            <p14:nvContentPartPr>
              <p14:cNvPr id="221" name="墨迹 220"/>
              <p14:cNvContentPartPr/>
              <p14:nvPr/>
            </p14:nvContentPartPr>
            <p14:xfrm>
              <a:off x="6819900" y="4597400"/>
              <a:ext cx="209550" cy="47625"/>
            </p14:xfrm>
          </p:contentPart>
        </mc:Choice>
        <mc:Fallback xmlns="">
          <p:pic>
            <p:nvPicPr>
              <p:cNvPr id="221" name="墨迹 220"/>
            </p:nvPicPr>
            <p:blipFill>
              <a:blip r:embed="rId323"/>
            </p:blipFill>
            <p:spPr>
              <a:xfrm>
                <a:off x="6819900" y="4597400"/>
                <a:ext cx="209550" cy="47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4" p14:bwMode="auto">
            <p14:nvContentPartPr>
              <p14:cNvPr id="222" name="墨迹 221"/>
              <p14:cNvContentPartPr/>
              <p14:nvPr/>
            </p14:nvContentPartPr>
            <p14:xfrm>
              <a:off x="7105650" y="4584700"/>
              <a:ext cx="25400" cy="114300"/>
            </p14:xfrm>
          </p:contentPart>
        </mc:Choice>
        <mc:Fallback xmlns="">
          <p:pic>
            <p:nvPicPr>
              <p:cNvPr id="222" name="墨迹 221"/>
            </p:nvPicPr>
            <p:blipFill>
              <a:blip r:embed="rId325"/>
            </p:blipFill>
            <p:spPr>
              <a:xfrm>
                <a:off x="7105650" y="4584700"/>
                <a:ext cx="2540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6" p14:bwMode="auto">
            <p14:nvContentPartPr>
              <p14:cNvPr id="223" name="墨迹 222"/>
              <p14:cNvContentPartPr/>
              <p14:nvPr/>
            </p14:nvContentPartPr>
            <p14:xfrm>
              <a:off x="7172325" y="4578350"/>
              <a:ext cx="53975" cy="92075"/>
            </p14:xfrm>
          </p:contentPart>
        </mc:Choice>
        <mc:Fallback xmlns="">
          <p:pic>
            <p:nvPicPr>
              <p:cNvPr id="223" name="墨迹 222"/>
            </p:nvPicPr>
            <p:blipFill>
              <a:blip r:embed="rId327"/>
            </p:blipFill>
            <p:spPr>
              <a:xfrm>
                <a:off x="7172325" y="4578350"/>
                <a:ext cx="53975" cy="92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8" p14:bwMode="auto">
            <p14:nvContentPartPr>
              <p14:cNvPr id="224" name="墨迹 223"/>
              <p14:cNvContentPartPr/>
              <p14:nvPr/>
            </p14:nvContentPartPr>
            <p14:xfrm>
              <a:off x="7261225" y="4533900"/>
              <a:ext cx="88900" cy="155575"/>
            </p14:xfrm>
          </p:contentPart>
        </mc:Choice>
        <mc:Fallback xmlns="">
          <p:pic>
            <p:nvPicPr>
              <p:cNvPr id="224" name="墨迹 223"/>
            </p:nvPicPr>
            <p:blipFill>
              <a:blip r:embed="rId329"/>
            </p:blipFill>
            <p:spPr>
              <a:xfrm>
                <a:off x="7261225" y="4533900"/>
                <a:ext cx="88900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0" p14:bwMode="auto">
            <p14:nvContentPartPr>
              <p14:cNvPr id="225" name="墨迹 224"/>
              <p14:cNvContentPartPr/>
              <p14:nvPr/>
            </p14:nvContentPartPr>
            <p14:xfrm>
              <a:off x="7378700" y="4657725"/>
              <a:ext cx="53975" cy="31750"/>
            </p14:xfrm>
          </p:contentPart>
        </mc:Choice>
        <mc:Fallback xmlns="">
          <p:pic>
            <p:nvPicPr>
              <p:cNvPr id="225" name="墨迹 224"/>
            </p:nvPicPr>
            <p:blipFill>
              <a:blip r:embed="rId331"/>
            </p:blipFill>
            <p:spPr>
              <a:xfrm>
                <a:off x="7378700" y="4657725"/>
                <a:ext cx="53975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2" p14:bwMode="auto">
            <p14:nvContentPartPr>
              <p14:cNvPr id="226" name="墨迹 225"/>
              <p14:cNvContentPartPr/>
              <p14:nvPr/>
            </p14:nvContentPartPr>
            <p14:xfrm>
              <a:off x="7404100" y="4524375"/>
              <a:ext cx="130175" cy="276225"/>
            </p14:xfrm>
          </p:contentPart>
        </mc:Choice>
        <mc:Fallback xmlns="">
          <p:pic>
            <p:nvPicPr>
              <p:cNvPr id="226" name="墨迹 225"/>
            </p:nvPicPr>
            <p:blipFill>
              <a:blip r:embed="rId333"/>
            </p:blipFill>
            <p:spPr>
              <a:xfrm>
                <a:off x="7404100" y="4524375"/>
                <a:ext cx="130175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4" p14:bwMode="auto">
            <p14:nvContentPartPr>
              <p14:cNvPr id="227" name="墨迹 226"/>
              <p14:cNvContentPartPr/>
              <p14:nvPr/>
            </p14:nvContentPartPr>
            <p14:xfrm>
              <a:off x="7575550" y="4492625"/>
              <a:ext cx="92075" cy="234950"/>
            </p14:xfrm>
          </p:contentPart>
        </mc:Choice>
        <mc:Fallback xmlns="">
          <p:pic>
            <p:nvPicPr>
              <p:cNvPr id="227" name="墨迹 226"/>
            </p:nvPicPr>
            <p:blipFill>
              <a:blip r:embed="rId335"/>
            </p:blipFill>
            <p:spPr>
              <a:xfrm>
                <a:off x="7575550" y="4492625"/>
                <a:ext cx="92075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6" p14:bwMode="auto">
            <p14:nvContentPartPr>
              <p14:cNvPr id="228" name="墨迹 227"/>
              <p14:cNvContentPartPr/>
              <p14:nvPr/>
            </p14:nvContentPartPr>
            <p14:xfrm>
              <a:off x="7667625" y="4416425"/>
              <a:ext cx="130175" cy="279400"/>
            </p14:xfrm>
          </p:contentPart>
        </mc:Choice>
        <mc:Fallback xmlns="">
          <p:pic>
            <p:nvPicPr>
              <p:cNvPr id="228" name="墨迹 227"/>
            </p:nvPicPr>
            <p:blipFill>
              <a:blip r:embed="rId337"/>
            </p:blipFill>
            <p:spPr>
              <a:xfrm>
                <a:off x="7667625" y="4416425"/>
                <a:ext cx="130175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8" p14:bwMode="auto">
            <p14:nvContentPartPr>
              <p14:cNvPr id="229" name="墨迹 228"/>
              <p14:cNvContentPartPr/>
              <p14:nvPr/>
            </p14:nvContentPartPr>
            <p14:xfrm>
              <a:off x="7826375" y="4578350"/>
              <a:ext cx="85725" cy="3175"/>
            </p14:xfrm>
          </p:contentPart>
        </mc:Choice>
        <mc:Fallback xmlns="">
          <p:pic>
            <p:nvPicPr>
              <p:cNvPr id="229" name="墨迹 228"/>
            </p:nvPicPr>
            <p:blipFill>
              <a:blip r:embed="rId339"/>
            </p:blipFill>
            <p:spPr>
              <a:xfrm>
                <a:off x="7826375" y="4578350"/>
                <a:ext cx="85725" cy="3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0" p14:bwMode="auto">
            <p14:nvContentPartPr>
              <p14:cNvPr id="230" name="墨迹 229"/>
              <p14:cNvContentPartPr/>
              <p14:nvPr/>
            </p14:nvContentPartPr>
            <p14:xfrm>
              <a:off x="7839075" y="4664075"/>
              <a:ext cx="6350" cy="360"/>
            </p14:xfrm>
          </p:contentPart>
        </mc:Choice>
        <mc:Fallback xmlns="">
          <p:pic>
            <p:nvPicPr>
              <p:cNvPr id="230" name="墨迹 229"/>
            </p:nvPicPr>
            <p:blipFill>
              <a:blip r:embed="rId2"/>
            </p:blipFill>
            <p:spPr>
              <a:xfrm>
                <a:off x="7839075" y="46640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1" p14:bwMode="auto">
            <p14:nvContentPartPr>
              <p14:cNvPr id="231" name="墨迹 230"/>
              <p14:cNvContentPartPr/>
              <p14:nvPr/>
            </p14:nvContentPartPr>
            <p14:xfrm>
              <a:off x="8108950" y="4578350"/>
              <a:ext cx="238125" cy="241300"/>
            </p14:xfrm>
          </p:contentPart>
        </mc:Choice>
        <mc:Fallback xmlns="">
          <p:pic>
            <p:nvPicPr>
              <p:cNvPr id="231" name="墨迹 230"/>
            </p:nvPicPr>
            <p:blipFill>
              <a:blip r:embed="rId342"/>
            </p:blipFill>
            <p:spPr>
              <a:xfrm>
                <a:off x="8108950" y="4578350"/>
                <a:ext cx="238125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3" p14:bwMode="auto">
            <p14:nvContentPartPr>
              <p14:cNvPr id="232" name="墨迹 231"/>
              <p14:cNvContentPartPr/>
              <p14:nvPr/>
            </p14:nvContentPartPr>
            <p14:xfrm>
              <a:off x="8150225" y="4667250"/>
              <a:ext cx="149225" cy="12700"/>
            </p14:xfrm>
          </p:contentPart>
        </mc:Choice>
        <mc:Fallback xmlns="">
          <p:pic>
            <p:nvPicPr>
              <p:cNvPr id="232" name="墨迹 231"/>
            </p:nvPicPr>
            <p:blipFill>
              <a:blip r:embed="rId344"/>
            </p:blipFill>
            <p:spPr>
              <a:xfrm>
                <a:off x="8150225" y="4667250"/>
                <a:ext cx="149225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5" p14:bwMode="auto">
            <p14:nvContentPartPr>
              <p14:cNvPr id="233" name="墨迹 232"/>
              <p14:cNvContentPartPr/>
              <p14:nvPr/>
            </p14:nvContentPartPr>
            <p14:xfrm>
              <a:off x="8191500" y="4699000"/>
              <a:ext cx="95250" cy="9525"/>
            </p14:xfrm>
          </p:contentPart>
        </mc:Choice>
        <mc:Fallback xmlns="">
          <p:pic>
            <p:nvPicPr>
              <p:cNvPr id="233" name="墨迹 232"/>
            </p:nvPicPr>
            <p:blipFill>
              <a:blip r:embed="rId346"/>
            </p:blipFill>
            <p:spPr>
              <a:xfrm>
                <a:off x="8191500" y="4699000"/>
                <a:ext cx="95250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7" p14:bwMode="auto">
            <p14:nvContentPartPr>
              <p14:cNvPr id="234" name="墨迹 233"/>
              <p14:cNvContentPartPr/>
              <p14:nvPr/>
            </p14:nvContentPartPr>
            <p14:xfrm>
              <a:off x="8296275" y="4702175"/>
              <a:ext cx="127000" cy="127000"/>
            </p14:xfrm>
          </p:contentPart>
        </mc:Choice>
        <mc:Fallback xmlns="">
          <p:pic>
            <p:nvPicPr>
              <p:cNvPr id="234" name="墨迹 233"/>
            </p:nvPicPr>
            <p:blipFill>
              <a:blip r:embed="rId348"/>
            </p:blipFill>
            <p:spPr>
              <a:xfrm>
                <a:off x="8296275" y="4702175"/>
                <a:ext cx="12700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9" p14:bwMode="auto">
            <p14:nvContentPartPr>
              <p14:cNvPr id="235" name="墨迹 234"/>
              <p14:cNvContentPartPr/>
              <p14:nvPr/>
            </p14:nvContentPartPr>
            <p14:xfrm>
              <a:off x="7826375" y="4679950"/>
              <a:ext cx="171450" cy="3175"/>
            </p14:xfrm>
          </p:contentPart>
        </mc:Choice>
        <mc:Fallback xmlns="">
          <p:pic>
            <p:nvPicPr>
              <p:cNvPr id="235" name="墨迹 234"/>
            </p:nvPicPr>
            <p:blipFill>
              <a:blip r:embed="rId350"/>
            </p:blipFill>
            <p:spPr>
              <a:xfrm>
                <a:off x="7826375" y="4679950"/>
                <a:ext cx="171450" cy="3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1" p14:bwMode="auto">
            <p14:nvContentPartPr>
              <p14:cNvPr id="236" name="墨迹 235"/>
              <p14:cNvContentPartPr/>
              <p14:nvPr/>
            </p14:nvContentPartPr>
            <p14:xfrm>
              <a:off x="5956300" y="4775200"/>
              <a:ext cx="333375" cy="469900"/>
            </p14:xfrm>
          </p:contentPart>
        </mc:Choice>
        <mc:Fallback xmlns="">
          <p:pic>
            <p:nvPicPr>
              <p:cNvPr id="236" name="墨迹 235"/>
            </p:nvPicPr>
            <p:blipFill>
              <a:blip r:embed="rId352"/>
            </p:blipFill>
            <p:spPr>
              <a:xfrm>
                <a:off x="5956300" y="4775200"/>
                <a:ext cx="333375" cy="469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3" p14:bwMode="auto">
            <p14:nvContentPartPr>
              <p14:cNvPr id="237" name="墨迹 236"/>
              <p14:cNvContentPartPr/>
              <p14:nvPr/>
            </p14:nvContentPartPr>
            <p14:xfrm>
              <a:off x="5759450" y="5368925"/>
              <a:ext cx="200025" cy="304800"/>
            </p14:xfrm>
          </p:contentPart>
        </mc:Choice>
        <mc:Fallback xmlns="">
          <p:pic>
            <p:nvPicPr>
              <p:cNvPr id="237" name="墨迹 236"/>
            </p:nvPicPr>
            <p:blipFill>
              <a:blip r:embed="rId354"/>
            </p:blipFill>
            <p:spPr>
              <a:xfrm>
                <a:off x="5759450" y="5368925"/>
                <a:ext cx="200025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5" p14:bwMode="auto">
            <p14:nvContentPartPr>
              <p14:cNvPr id="238" name="墨迹 237"/>
              <p14:cNvContentPartPr/>
              <p14:nvPr/>
            </p14:nvContentPartPr>
            <p14:xfrm>
              <a:off x="8556625" y="5038725"/>
              <a:ext cx="136525" cy="606425"/>
            </p14:xfrm>
          </p:contentPart>
        </mc:Choice>
        <mc:Fallback xmlns="">
          <p:pic>
            <p:nvPicPr>
              <p:cNvPr id="238" name="墨迹 237"/>
            </p:nvPicPr>
            <p:blipFill>
              <a:blip r:embed="rId356"/>
            </p:blipFill>
            <p:spPr>
              <a:xfrm>
                <a:off x="8556625" y="5038725"/>
                <a:ext cx="136525" cy="606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7" p14:bwMode="auto">
            <p14:nvContentPartPr>
              <p14:cNvPr id="239" name="墨迹 238"/>
              <p14:cNvContentPartPr/>
              <p14:nvPr/>
            </p14:nvContentPartPr>
            <p14:xfrm>
              <a:off x="8658225" y="5057775"/>
              <a:ext cx="114300" cy="361950"/>
            </p14:xfrm>
          </p:contentPart>
        </mc:Choice>
        <mc:Fallback xmlns="">
          <p:pic>
            <p:nvPicPr>
              <p:cNvPr id="239" name="墨迹 238"/>
            </p:nvPicPr>
            <p:blipFill>
              <a:blip r:embed="rId358"/>
            </p:blipFill>
            <p:spPr>
              <a:xfrm>
                <a:off x="8658225" y="5057775"/>
                <a:ext cx="114300" cy="361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9" p14:bwMode="auto">
            <p14:nvContentPartPr>
              <p14:cNvPr id="240" name="墨迹 239"/>
              <p14:cNvContentPartPr/>
              <p14:nvPr/>
            </p14:nvContentPartPr>
            <p14:xfrm>
              <a:off x="8604250" y="5156200"/>
              <a:ext cx="285750" cy="260350"/>
            </p14:xfrm>
          </p:contentPart>
        </mc:Choice>
        <mc:Fallback xmlns="">
          <p:pic>
            <p:nvPicPr>
              <p:cNvPr id="240" name="墨迹 239"/>
            </p:nvPicPr>
            <p:blipFill>
              <a:blip r:embed="rId360"/>
            </p:blipFill>
            <p:spPr>
              <a:xfrm>
                <a:off x="8604250" y="5156200"/>
                <a:ext cx="285750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1" p14:bwMode="auto">
            <p14:nvContentPartPr>
              <p14:cNvPr id="241" name="墨迹 240"/>
              <p14:cNvContentPartPr/>
              <p14:nvPr/>
            </p14:nvContentPartPr>
            <p14:xfrm>
              <a:off x="8899525" y="5127625"/>
              <a:ext cx="241300" cy="85725"/>
            </p14:xfrm>
          </p:contentPart>
        </mc:Choice>
        <mc:Fallback xmlns="">
          <p:pic>
            <p:nvPicPr>
              <p:cNvPr id="241" name="墨迹 240"/>
            </p:nvPicPr>
            <p:blipFill>
              <a:blip r:embed="rId362"/>
            </p:blipFill>
            <p:spPr>
              <a:xfrm>
                <a:off x="8899525" y="5127625"/>
                <a:ext cx="241300" cy="85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3" p14:bwMode="auto">
            <p14:nvContentPartPr>
              <p14:cNvPr id="242" name="墨迹 241"/>
              <p14:cNvContentPartPr/>
              <p14:nvPr/>
            </p14:nvContentPartPr>
            <p14:xfrm>
              <a:off x="9007475" y="5153025"/>
              <a:ext cx="44450" cy="282575"/>
            </p14:xfrm>
          </p:contentPart>
        </mc:Choice>
        <mc:Fallback xmlns="">
          <p:pic>
            <p:nvPicPr>
              <p:cNvPr id="242" name="墨迹 241"/>
            </p:nvPicPr>
            <p:blipFill>
              <a:blip r:embed="rId364"/>
            </p:blipFill>
            <p:spPr>
              <a:xfrm>
                <a:off x="9007475" y="5153025"/>
                <a:ext cx="44450" cy="282575"/>
              </a:xfrm>
              <a:prstGeom prst="rect"/>
            </p:spPr>
          </p:pic>
        </mc:Fallback>
      </mc:AlternateContent>
    </p:spTree>
    <p:custDataLst>
      <p:tags r:id="rId365"/>
    </p:custData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8330" y="326390"/>
            <a:ext cx="10968990" cy="987425"/>
          </a:xfrm>
        </p:spPr>
        <p:txBody>
          <a:bodyPr>
            <a:normAutofit fontScale="90000"/>
          </a:bodyPr>
          <a:p>
            <a:r>
              <a:rPr lang="en-US" altLang="zh-CN"/>
              <a:t>02-4 </a:t>
            </a:r>
            <a:r>
              <a:rPr lang="zh-CN" altLang="en-US"/>
              <a:t>左递归</a:t>
            </a:r>
            <a:r>
              <a:rPr lang="en-US" altLang="zh-CN"/>
              <a:t>/Left-recursive grammar</a:t>
            </a:r>
            <a:br>
              <a:rPr lang="en-US" altLang="zh-CN"/>
            </a:br>
            <a:r>
              <a:rPr lang="en-US" altLang="zh-CN" sz="2200">
                <a:sym typeface="+mn-ea"/>
              </a:rPr>
              <a:t>(3) </a:t>
            </a:r>
            <a:r>
              <a:rPr lang="en-US" altLang="zh-CN" sz="2200">
                <a:highlight>
                  <a:srgbClr val="00FF00"/>
                </a:highlight>
                <a:sym typeface="+mn-ea"/>
              </a:rPr>
              <a:t>EBNF</a:t>
            </a:r>
            <a:r>
              <a:rPr lang="zh-CN" altLang="en-US" sz="2200">
                <a:sym typeface="+mn-ea"/>
              </a:rPr>
              <a:t>改造直接左递归文法</a:t>
            </a:r>
            <a:br>
              <a:rPr lang="zh-CN" altLang="en-US" sz="2200">
                <a:sym typeface="+mn-ea"/>
              </a:rPr>
            </a:br>
            <a:r>
              <a:rPr lang="zh-CN" altLang="en-US" sz="2200">
                <a:sym typeface="+mn-ea"/>
              </a:rPr>
              <a:t> </a:t>
            </a:r>
            <a:r>
              <a:rPr lang="en-US" altLang="zh-CN" sz="2200">
                <a:sym typeface="+mn-ea"/>
              </a:rPr>
              <a:t>   modify direct recursive grammar with </a:t>
            </a:r>
            <a:r>
              <a:rPr lang="en-US" altLang="zh-CN" sz="2200">
                <a:highlight>
                  <a:srgbClr val="00FF00"/>
                </a:highlight>
                <a:sym typeface="+mn-ea"/>
              </a:rPr>
              <a:t>EBNF</a:t>
            </a:r>
            <a:endParaRPr lang="en-US" altLang="zh-CN" sz="2200">
              <a:highlight>
                <a:srgbClr val="00FF00"/>
              </a:highlight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5054600" cy="4759325"/>
          </a:xfrm>
        </p:spPr>
        <p:txBody>
          <a:bodyPr/>
          <a:p>
            <a:r>
              <a:rPr lang="zh-CN" altLang="en-US"/>
              <a:t>文法中的左递归（直接左递归）</a:t>
            </a:r>
            <a:endParaRPr lang="en-US" altLang="zh-CN"/>
          </a:p>
          <a:p>
            <a:r>
              <a:rPr lang="en-US" altLang="zh-CN"/>
              <a:t>Left recursion of grammar ( direct left recursion )</a:t>
            </a:r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6" name="内容占位符 2"/>
          <p:cNvSpPr>
            <a:spLocks noGrp="1"/>
          </p:cNvSpPr>
          <p:nvPr/>
        </p:nvSpPr>
        <p:spPr>
          <a:xfrm>
            <a:off x="1086485" y="2923540"/>
            <a:ext cx="2319655" cy="214122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54000">
                <a:schemeClr val="accent1">
                  <a:lumMod val="45000"/>
                  <a:lumOff val="55000"/>
                </a:schemeClr>
              </a:gs>
              <a:gs pos="44000">
                <a:srgbClr val="D7E5F9"/>
              </a:gs>
              <a:gs pos="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0"/>
          </a:gradFill>
        </p:spPr>
        <p:txBody>
          <a:bodyPr vert="horz" lIns="90000" tIns="46800" rIns="90000" bIns="46800" rtlCol="0">
            <a:normAutofit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E+T | T</a:t>
            </a:r>
            <a:endParaRPr lang="en-US" altLang="zh-CN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T*F | F</a:t>
            </a:r>
            <a:endParaRPr lang="en-US" altLang="zh-CN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F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id</a:t>
            </a:r>
            <a:endParaRPr lang="en-US" altLang="zh-CN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id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’a’ | ‘b’ | ‘c’</a:t>
            </a:r>
            <a:endParaRPr lang="en-US" altLang="zh-CN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7" name="内容占位符 2"/>
          <p:cNvSpPr>
            <a:spLocks noGrp="1"/>
          </p:cNvSpPr>
          <p:nvPr/>
        </p:nvSpPr>
        <p:spPr>
          <a:xfrm>
            <a:off x="5951855" y="1555115"/>
            <a:ext cx="6028055" cy="4759325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消除直接左递归</a:t>
            </a:r>
            <a:r>
              <a:rPr lang="en-US" altLang="zh-CN"/>
              <a:t> / Eliminate direct left recursion</a:t>
            </a:r>
            <a:endParaRPr lang="en-US" altLang="zh-CN"/>
          </a:p>
          <a:p>
            <a:r>
              <a:rPr lang="zh-CN" altLang="en-US"/>
              <a:t>观察</a:t>
            </a:r>
            <a:r>
              <a:rPr lang="en-US" altLang="zh-CN"/>
              <a:t> &amp; </a:t>
            </a:r>
            <a:r>
              <a:rPr lang="zh-CN" altLang="en-US"/>
              <a:t>改造</a:t>
            </a:r>
            <a:r>
              <a:rPr lang="en-US" altLang="zh-CN"/>
              <a:t>/Observe &amp; modify</a:t>
            </a:r>
            <a:r>
              <a:rPr lang="zh-CN" altLang="en-US"/>
              <a:t>：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  <p:sp>
        <p:nvSpPr>
          <p:cNvPr id="9" name="内容占位符 2"/>
          <p:cNvSpPr>
            <a:spLocks noGrp="1"/>
          </p:cNvSpPr>
          <p:nvPr/>
        </p:nvSpPr>
        <p:spPr>
          <a:xfrm>
            <a:off x="6557645" y="2618105"/>
            <a:ext cx="4678045" cy="363156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54000">
                <a:schemeClr val="accent1">
                  <a:lumMod val="45000"/>
                  <a:lumOff val="55000"/>
                </a:schemeClr>
              </a:gs>
              <a:gs pos="44000">
                <a:srgbClr val="D7E5F9"/>
              </a:gs>
              <a:gs pos="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0"/>
          </a:gradFill>
        </p:spPr>
        <p:txBody>
          <a:bodyPr vert="horz" lIns="90000" tIns="46800" rIns="90000" bIns="46800" rtlCol="0">
            <a:normAutofit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E+T | T</a:t>
            </a:r>
            <a:endParaRPr lang="en-US" altLang="zh-CN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lvl="1">
              <a:buFont typeface="Wingdings" panose="05000000000000000000" charset="0"/>
              <a:buChar char="ü"/>
            </a:pP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(1)E=&gt;T</a:t>
            </a:r>
            <a:endParaRPr lang="en-US" altLang="zh-CN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lvl="1">
              <a:buFont typeface="Wingdings" panose="05000000000000000000" charset="0"/>
              <a:buChar char="ü"/>
            </a:pP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(2)E=&gt;E+T=&gt;T+T</a:t>
            </a:r>
            <a:endParaRPr lang="en-US" altLang="zh-CN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lvl="1">
              <a:buFont typeface="Wingdings" panose="05000000000000000000" charset="0"/>
              <a:buChar char="ü"/>
            </a:pP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(3)E=&gt;E+T=&gt;E+T+T=&gt;T+T+T</a:t>
            </a:r>
            <a:endParaRPr lang="en-US" altLang="zh-CN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FFF00"/>
                </a:highlight>
                <a:sym typeface="+mn-ea"/>
              </a:rPr>
              <a:t>E</a:t>
            </a:r>
            <a:r>
              <a:rPr lang="zh-CN" altLang="en-US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</a:t>
            </a: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 </a:t>
            </a: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00FFFF"/>
                </a:highligh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+</a:t>
            </a: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00FFFF"/>
                </a:highligh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T+T...+T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highlight>
                <a:srgbClr val="00FFFF"/>
              </a:highligh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zh-CN" altLang="en-US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00FFFF"/>
                </a:highligh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改造文法</a:t>
            </a: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00FFFF"/>
                </a:highligh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/modified grammar</a:t>
            </a:r>
            <a:r>
              <a:rPr lang="zh-CN" altLang="en-US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00FFFF"/>
                </a:highligh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：</a:t>
            </a:r>
            <a:endParaRPr lang="zh-CN" altLang="en-US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highlight>
                <a:srgbClr val="00FFFF"/>
              </a:highligh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E</a:t>
            </a:r>
            <a:r>
              <a:rPr lang="zh-CN" altLang="en-US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</a:t>
            </a: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 { +T }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highlight>
                <a:srgbClr val="00FFFF"/>
              </a:highlight>
              <a:latin typeface="Arial" panose="020B0604020202020204" pitchFamily="34" charset="0"/>
              <a:ea typeface="黑体" panose="02010609060101010101" pitchFamily="2" charset="-122"/>
              <a:cs typeface="Arial" panose="020B0604020202020204" pitchFamily="34" charset="0"/>
              <a:sym typeface="+mn-ea"/>
            </a:endParaRPr>
          </a:p>
          <a:p>
            <a:pPr marL="742950" lvl="2" indent="-285750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Font typeface="Wingdings" panose="05000000000000000000" charset="0"/>
              <a:buChar char="ü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C0C0C0"/>
                </a:highligh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E’=&gt;</a:t>
            </a:r>
            <a:r>
              <a:rPr lang="en-US" altLang="zh-CN" sz="1800">
                <a:solidFill>
                  <a:schemeClr val="tx1"/>
                </a:solidFill>
                <a:highlight>
                  <a:srgbClr val="C0C0C0"/>
                </a:highlight>
                <a:latin typeface="+mj-lt"/>
                <a:ea typeface="黑体" panose="02010609060101010101" pitchFamily="2" charset="-122"/>
                <a:cs typeface="+mj-lt"/>
                <a:sym typeface="+mn-ea"/>
              </a:rPr>
              <a:t>ℇ </a:t>
            </a: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C0C0C0"/>
                </a:highlight>
                <a:latin typeface="+mj-lt"/>
                <a:ea typeface="黑体" panose="02010609060101010101" pitchFamily="2" charset="-122"/>
                <a:cs typeface="+mj-lt"/>
                <a:sym typeface="+mn-ea"/>
              </a:rPr>
              <a:t>| +T | +T+T | +T+T...+T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highlight>
                <a:srgbClr val="C0C0C0"/>
              </a:highlight>
              <a:latin typeface="+mj-lt"/>
              <a:ea typeface="黑体" panose="02010609060101010101" pitchFamily="2" charset="-122"/>
              <a:cs typeface="+mj-lt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300220" y="4250055"/>
            <a:ext cx="1517650" cy="1529715"/>
          </a:xfrm>
          <a:prstGeom prst="rect">
            <a:avLst/>
          </a:prstGeom>
          <a:solidFill>
            <a:schemeClr val="accent1"/>
          </a:solidFill>
        </p:spPr>
        <p:txBody>
          <a:bodyPr wrap="none" rtlCol="0" anchor="t">
            <a:spAutoFit/>
          </a:bodyPr>
          <a:p>
            <a:pPr marL="0" lvl="1" indent="0" algn="l" defTabSz="914400" fontAlgn="auto">
              <a:lnSpc>
                <a:spcPct val="130000"/>
              </a:lnSpc>
              <a:spcAft>
                <a:spcPts val="0"/>
              </a:spcAft>
              <a:buClrTx/>
              <a:buSzTx/>
              <a:buNone/>
            </a:pPr>
            <a:r>
              <a:rPr lang="en-US" altLang="zh-CN" b="1"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E</a:t>
            </a:r>
            <a:r>
              <a:rPr lang="zh-CN" altLang="en-US" b="1"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</a:t>
            </a:r>
            <a:r>
              <a:rPr lang="en-US" altLang="zh-CN" b="1"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 { +T }</a:t>
            </a:r>
            <a:endParaRPr lang="en-US" altLang="zh-CN" b="1">
              <a:solidFill>
                <a:srgbClr val="FFFF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lvl="1" indent="0" algn="l" defTabSz="914400" fontAlgn="auto">
              <a:lnSpc>
                <a:spcPct val="130000"/>
              </a:lnSpc>
              <a:spcAft>
                <a:spcPts val="0"/>
              </a:spcAft>
              <a:buClrTx/>
              <a:buSzTx/>
              <a:buNone/>
            </a:pPr>
            <a:r>
              <a:rPr lang="en-US" altLang="zh-CN" b="1"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</a:t>
            </a:r>
            <a:r>
              <a:rPr lang="zh-CN" altLang="en-US" b="1"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</a:t>
            </a:r>
            <a:r>
              <a:rPr lang="en-US" altLang="zh-CN" b="1"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F {*F}</a:t>
            </a:r>
            <a:endParaRPr lang="en-US" altLang="zh-CN" b="1">
              <a:solidFill>
                <a:srgbClr val="FFFF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lvl="1" indent="0" algn="l" defTabSz="914400" fontAlgn="auto">
              <a:lnSpc>
                <a:spcPct val="130000"/>
              </a:lnSpc>
              <a:spcAft>
                <a:spcPts val="0"/>
              </a:spcAft>
              <a:buClrTx/>
              <a:buSzTx/>
              <a:buNone/>
            </a:pPr>
            <a:r>
              <a:rPr lang="en-US" altLang="zh-CN" b="1"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F</a:t>
            </a:r>
            <a:r>
              <a:rPr lang="zh-CN" altLang="en-US" b="1"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</a:t>
            </a:r>
            <a:r>
              <a:rPr lang="en-US" altLang="zh-CN" b="1"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id</a:t>
            </a:r>
            <a:endParaRPr lang="en-US" altLang="zh-CN" b="1">
              <a:solidFill>
                <a:srgbClr val="FFFF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lvl="1" indent="0" algn="l" defTabSz="914400" fontAlgn="auto">
              <a:lnSpc>
                <a:spcPct val="130000"/>
              </a:lnSpc>
              <a:spcAft>
                <a:spcPts val="0"/>
              </a:spcAft>
              <a:buClrTx/>
              <a:buSzTx/>
              <a:buNone/>
            </a:pPr>
            <a:r>
              <a:rPr lang="en-US" altLang="zh-CN" b="1"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id</a:t>
            </a:r>
            <a:r>
              <a:rPr lang="zh-CN" altLang="en-US" b="1"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</a:t>
            </a:r>
            <a:r>
              <a:rPr lang="en-US" altLang="zh-CN" b="1"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’a’|’b’|’c’</a:t>
            </a:r>
            <a:endParaRPr lang="en-US" altLang="zh-CN" b="1">
              <a:solidFill>
                <a:srgbClr val="FFFF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8" name="左箭头 7"/>
          <p:cNvSpPr/>
          <p:nvPr/>
        </p:nvSpPr>
        <p:spPr>
          <a:xfrm>
            <a:off x="5786755" y="4711065"/>
            <a:ext cx="754380" cy="45275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10" name="墨迹 9"/>
              <p14:cNvContentPartPr/>
              <p14:nvPr/>
            </p14:nvContentPartPr>
            <p14:xfrm>
              <a:off x="4921250" y="4260850"/>
              <a:ext cx="771525" cy="460375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2"/>
            </p:blipFill>
            <p:spPr>
              <a:xfrm>
                <a:off x="4921250" y="4260850"/>
                <a:ext cx="771525" cy="460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11" name="墨迹 10"/>
              <p14:cNvContentPartPr/>
              <p14:nvPr/>
            </p14:nvContentPartPr>
            <p14:xfrm>
              <a:off x="7470775" y="5197475"/>
              <a:ext cx="708025" cy="415925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4"/>
            </p:blipFill>
            <p:spPr>
              <a:xfrm>
                <a:off x="7470775" y="5197475"/>
                <a:ext cx="708025" cy="415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12" name="墨迹 11"/>
              <p14:cNvContentPartPr/>
              <p14:nvPr/>
            </p14:nvContentPartPr>
            <p14:xfrm>
              <a:off x="4203700" y="2714625"/>
              <a:ext cx="177800" cy="34925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6"/>
            </p:blipFill>
            <p:spPr>
              <a:xfrm>
                <a:off x="4203700" y="2714625"/>
                <a:ext cx="177800" cy="34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13" name="墨迹 12"/>
              <p14:cNvContentPartPr/>
              <p14:nvPr/>
            </p14:nvContentPartPr>
            <p14:xfrm>
              <a:off x="4327525" y="2768600"/>
              <a:ext cx="3175" cy="225425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8"/>
            </p:blipFill>
            <p:spPr>
              <a:xfrm>
                <a:off x="4327525" y="2768600"/>
                <a:ext cx="3175" cy="225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14" name="墨迹 13"/>
              <p14:cNvContentPartPr/>
              <p14:nvPr/>
            </p14:nvContentPartPr>
            <p14:xfrm>
              <a:off x="4457700" y="2663825"/>
              <a:ext cx="130175" cy="123825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10"/>
            </p:blipFill>
            <p:spPr>
              <a:xfrm>
                <a:off x="4457700" y="2663825"/>
                <a:ext cx="130175" cy="123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15" name="墨迹 14"/>
              <p14:cNvContentPartPr/>
              <p14:nvPr/>
            </p14:nvContentPartPr>
            <p14:xfrm>
              <a:off x="4518025" y="2803525"/>
              <a:ext cx="44450" cy="19050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12"/>
            </p:blipFill>
            <p:spPr>
              <a:xfrm>
                <a:off x="4518025" y="2803525"/>
                <a:ext cx="4445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16" name="墨迹 15"/>
              <p14:cNvContentPartPr/>
              <p14:nvPr/>
            </p14:nvContentPartPr>
            <p14:xfrm>
              <a:off x="4645025" y="2809875"/>
              <a:ext cx="107950" cy="9525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14"/>
            </p:blipFill>
            <p:spPr>
              <a:xfrm>
                <a:off x="4645025" y="2809875"/>
                <a:ext cx="107950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7" name="墨迹 16"/>
              <p14:cNvContentPartPr/>
              <p14:nvPr/>
            </p14:nvContentPartPr>
            <p14:xfrm>
              <a:off x="4708525" y="2768600"/>
              <a:ext cx="12700" cy="11430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16"/>
            </p:blipFill>
            <p:spPr>
              <a:xfrm>
                <a:off x="4708525" y="2768600"/>
                <a:ext cx="1270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8" name="墨迹 17"/>
              <p14:cNvContentPartPr/>
              <p14:nvPr/>
            </p14:nvContentPartPr>
            <p14:xfrm>
              <a:off x="4810125" y="2676525"/>
              <a:ext cx="101600" cy="9525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18"/>
            </p:blipFill>
            <p:spPr>
              <a:xfrm>
                <a:off x="4810125" y="2676525"/>
                <a:ext cx="101600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9" name="墨迹 18"/>
              <p14:cNvContentPartPr/>
              <p14:nvPr/>
            </p14:nvContentPartPr>
            <p14:xfrm>
              <a:off x="4876800" y="2695575"/>
              <a:ext cx="28575" cy="257175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20"/>
            </p:blipFill>
            <p:spPr>
              <a:xfrm>
                <a:off x="4876800" y="2695575"/>
                <a:ext cx="28575" cy="257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20" name="墨迹 19"/>
              <p14:cNvContentPartPr/>
              <p14:nvPr/>
            </p14:nvContentPartPr>
            <p14:xfrm>
              <a:off x="5003800" y="2638425"/>
              <a:ext cx="184150" cy="346075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22"/>
            </p:blipFill>
            <p:spPr>
              <a:xfrm>
                <a:off x="5003800" y="2638425"/>
                <a:ext cx="184150" cy="346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21" name="墨迹 20"/>
              <p14:cNvContentPartPr/>
              <p14:nvPr/>
            </p14:nvContentPartPr>
            <p14:xfrm>
              <a:off x="4514850" y="3016250"/>
              <a:ext cx="739775" cy="25400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24"/>
            </p:blipFill>
            <p:spPr>
              <a:xfrm>
                <a:off x="4514850" y="3016250"/>
                <a:ext cx="739775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22" name="墨迹 21"/>
              <p14:cNvContentPartPr/>
              <p14:nvPr/>
            </p14:nvContentPartPr>
            <p14:xfrm>
              <a:off x="5429250" y="2714625"/>
              <a:ext cx="114300" cy="120650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26"/>
            </p:blipFill>
            <p:spPr>
              <a:xfrm>
                <a:off x="5429250" y="2714625"/>
                <a:ext cx="11430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23" name="墨迹 22"/>
              <p14:cNvContentPartPr/>
              <p14:nvPr/>
            </p14:nvContentPartPr>
            <p14:xfrm>
              <a:off x="5584825" y="2870200"/>
              <a:ext cx="22225" cy="88900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28"/>
            </p:blipFill>
            <p:spPr>
              <a:xfrm>
                <a:off x="5584825" y="2870200"/>
                <a:ext cx="22225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24" name="墨迹 23"/>
              <p14:cNvContentPartPr/>
              <p14:nvPr/>
            </p14:nvContentPartPr>
            <p14:xfrm>
              <a:off x="5708650" y="2667000"/>
              <a:ext cx="28575" cy="276225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30"/>
            </p:blipFill>
            <p:spPr>
              <a:xfrm>
                <a:off x="5708650" y="2667000"/>
                <a:ext cx="28575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25" name="墨迹 24"/>
              <p14:cNvContentPartPr/>
              <p14:nvPr/>
            </p14:nvContentPartPr>
            <p14:xfrm>
              <a:off x="5829300" y="2819400"/>
              <a:ext cx="19050" cy="120650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32"/>
            </p:blipFill>
            <p:spPr>
              <a:xfrm>
                <a:off x="5829300" y="2819400"/>
                <a:ext cx="1905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26" name="墨迹 25"/>
              <p14:cNvContentPartPr/>
              <p14:nvPr/>
            </p14:nvContentPartPr>
            <p14:xfrm>
              <a:off x="5915025" y="2701925"/>
              <a:ext cx="177800" cy="168275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34"/>
            </p:blipFill>
            <p:spPr>
              <a:xfrm>
                <a:off x="5915025" y="2701925"/>
                <a:ext cx="177800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27" name="墨迹 26"/>
              <p14:cNvContentPartPr/>
              <p14:nvPr/>
            </p14:nvContentPartPr>
            <p14:xfrm>
              <a:off x="6143625" y="2911475"/>
              <a:ext cx="41275" cy="85725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36"/>
            </p:blipFill>
            <p:spPr>
              <a:xfrm>
                <a:off x="6143625" y="2911475"/>
                <a:ext cx="41275" cy="85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28" name="墨迹 27"/>
              <p14:cNvContentPartPr/>
              <p14:nvPr/>
            </p14:nvContentPartPr>
            <p14:xfrm>
              <a:off x="6251575" y="2743200"/>
              <a:ext cx="155575" cy="180975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38"/>
            </p:blipFill>
            <p:spPr>
              <a:xfrm>
                <a:off x="6251575" y="2743200"/>
                <a:ext cx="155575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29" name="墨迹 28"/>
              <p14:cNvContentPartPr/>
              <p14:nvPr/>
            </p14:nvContentPartPr>
            <p14:xfrm>
              <a:off x="4051300" y="3206750"/>
              <a:ext cx="196850" cy="28575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40"/>
            </p:blipFill>
            <p:spPr>
              <a:xfrm>
                <a:off x="4051300" y="3206750"/>
                <a:ext cx="196850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30" name="墨迹 29"/>
              <p14:cNvContentPartPr/>
              <p14:nvPr/>
            </p14:nvContentPartPr>
            <p14:xfrm>
              <a:off x="4181475" y="3216275"/>
              <a:ext cx="31750" cy="238125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42"/>
            </p:blipFill>
            <p:spPr>
              <a:xfrm>
                <a:off x="4181475" y="3216275"/>
                <a:ext cx="31750" cy="238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31" name="墨迹 30"/>
              <p14:cNvContentPartPr/>
              <p14:nvPr/>
            </p14:nvContentPartPr>
            <p14:xfrm>
              <a:off x="3743325" y="3111500"/>
              <a:ext cx="104775" cy="95250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44"/>
            </p:blipFill>
            <p:spPr>
              <a:xfrm>
                <a:off x="3743325" y="3111500"/>
                <a:ext cx="104775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32" name="墨迹 31"/>
              <p14:cNvContentPartPr/>
              <p14:nvPr/>
            </p14:nvContentPartPr>
            <p14:xfrm>
              <a:off x="3921125" y="3190875"/>
              <a:ext cx="6350" cy="360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46"/>
            </p:blipFill>
            <p:spPr>
              <a:xfrm>
                <a:off x="3921125" y="31908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" p14:bwMode="auto">
            <p14:nvContentPartPr>
              <p14:cNvPr id="33" name="墨迹 32"/>
              <p14:cNvContentPartPr/>
              <p14:nvPr/>
            </p14:nvContentPartPr>
            <p14:xfrm>
              <a:off x="3911600" y="3190875"/>
              <a:ext cx="50800" cy="142875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48"/>
            </p:blipFill>
            <p:spPr>
              <a:xfrm>
                <a:off x="3911600" y="3190875"/>
                <a:ext cx="50800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34" name="墨迹 33"/>
              <p14:cNvContentPartPr/>
              <p14:nvPr/>
            </p14:nvContentPartPr>
            <p14:xfrm>
              <a:off x="4546600" y="3181350"/>
              <a:ext cx="9525" cy="149225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50"/>
            </p:blipFill>
            <p:spPr>
              <a:xfrm>
                <a:off x="4546600" y="3181350"/>
                <a:ext cx="9525" cy="149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35" name="墨迹 34"/>
              <p14:cNvContentPartPr/>
              <p14:nvPr/>
            </p14:nvContentPartPr>
            <p14:xfrm>
              <a:off x="3895725" y="3365500"/>
              <a:ext cx="22225" cy="60325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52"/>
            </p:blipFill>
            <p:spPr>
              <a:xfrm>
                <a:off x="3895725" y="3365500"/>
                <a:ext cx="22225" cy="60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" p14:bwMode="auto">
            <p14:nvContentPartPr>
              <p14:cNvPr id="36" name="墨迹 35"/>
              <p14:cNvContentPartPr/>
              <p14:nvPr/>
            </p14:nvContentPartPr>
            <p14:xfrm>
              <a:off x="4692650" y="3317875"/>
              <a:ext cx="28575" cy="53975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54"/>
            </p:blipFill>
            <p:spPr>
              <a:xfrm>
                <a:off x="4692650" y="3317875"/>
                <a:ext cx="28575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" p14:bwMode="auto">
            <p14:nvContentPartPr>
              <p14:cNvPr id="37" name="墨迹 36"/>
              <p14:cNvContentPartPr/>
              <p14:nvPr/>
            </p14:nvContentPartPr>
            <p14:xfrm>
              <a:off x="4714875" y="3355975"/>
              <a:ext cx="6350" cy="360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46"/>
            </p:blipFill>
            <p:spPr>
              <a:xfrm>
                <a:off x="4714875" y="33559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" p14:bwMode="auto">
            <p14:nvContentPartPr>
              <p14:cNvPr id="38" name="墨迹 37"/>
              <p14:cNvContentPartPr/>
              <p14:nvPr/>
            </p14:nvContentPartPr>
            <p14:xfrm>
              <a:off x="4699000" y="3482975"/>
              <a:ext cx="53975" cy="63500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57"/>
            </p:blipFill>
            <p:spPr>
              <a:xfrm>
                <a:off x="4699000" y="3482975"/>
                <a:ext cx="53975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" p14:bwMode="auto">
            <p14:nvContentPartPr>
              <p14:cNvPr id="39" name="墨迹 38"/>
              <p14:cNvContentPartPr/>
              <p14:nvPr/>
            </p14:nvContentPartPr>
            <p14:xfrm>
              <a:off x="4857750" y="3282950"/>
              <a:ext cx="184150" cy="288925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59"/>
            </p:blipFill>
            <p:spPr>
              <a:xfrm>
                <a:off x="4857750" y="3282950"/>
                <a:ext cx="184150" cy="288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" p14:bwMode="auto">
            <p14:nvContentPartPr>
              <p14:cNvPr id="40" name="墨迹 39"/>
              <p14:cNvContentPartPr/>
              <p14:nvPr/>
            </p14:nvContentPartPr>
            <p14:xfrm>
              <a:off x="5080000" y="3403600"/>
              <a:ext cx="146050" cy="47625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61"/>
            </p:blipFill>
            <p:spPr>
              <a:xfrm>
                <a:off x="5080000" y="3403600"/>
                <a:ext cx="146050" cy="47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" p14:bwMode="auto">
            <p14:nvContentPartPr>
              <p14:cNvPr id="41" name="墨迹 40"/>
              <p14:cNvContentPartPr/>
              <p14:nvPr/>
            </p14:nvContentPartPr>
            <p14:xfrm>
              <a:off x="5114925" y="3333750"/>
              <a:ext cx="69850" cy="215900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63"/>
            </p:blipFill>
            <p:spPr>
              <a:xfrm>
                <a:off x="5114925" y="3333750"/>
                <a:ext cx="69850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" p14:bwMode="auto">
            <p14:nvContentPartPr>
              <p14:cNvPr id="42" name="墨迹 41"/>
              <p14:cNvContentPartPr/>
              <p14:nvPr/>
            </p14:nvContentPartPr>
            <p14:xfrm>
              <a:off x="5235575" y="3317875"/>
              <a:ext cx="187325" cy="247650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65"/>
            </p:blipFill>
            <p:spPr>
              <a:xfrm>
                <a:off x="5235575" y="3317875"/>
                <a:ext cx="187325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" p14:bwMode="auto">
            <p14:nvContentPartPr>
              <p14:cNvPr id="43" name="墨迹 42"/>
              <p14:cNvContentPartPr/>
              <p14:nvPr/>
            </p14:nvContentPartPr>
            <p14:xfrm>
              <a:off x="3733800" y="3692525"/>
              <a:ext cx="152400" cy="149225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67"/>
            </p:blipFill>
            <p:spPr>
              <a:xfrm>
                <a:off x="3733800" y="3692525"/>
                <a:ext cx="152400" cy="149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8" p14:bwMode="auto">
            <p14:nvContentPartPr>
              <p14:cNvPr id="44" name="墨迹 43"/>
              <p14:cNvContentPartPr/>
              <p14:nvPr/>
            </p14:nvContentPartPr>
            <p14:xfrm>
              <a:off x="3981450" y="3730625"/>
              <a:ext cx="34925" cy="73025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69"/>
            </p:blipFill>
            <p:spPr>
              <a:xfrm>
                <a:off x="3981450" y="3730625"/>
                <a:ext cx="34925" cy="73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0" p14:bwMode="auto">
            <p14:nvContentPartPr>
              <p14:cNvPr id="45" name="墨迹 44"/>
              <p14:cNvContentPartPr/>
              <p14:nvPr/>
            </p14:nvContentPartPr>
            <p14:xfrm>
              <a:off x="3987800" y="3892550"/>
              <a:ext cx="53975" cy="92075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71"/>
            </p:blipFill>
            <p:spPr>
              <a:xfrm>
                <a:off x="3987800" y="3892550"/>
                <a:ext cx="53975" cy="92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2" p14:bwMode="auto">
            <p14:nvContentPartPr>
              <p14:cNvPr id="46" name="墨迹 45"/>
              <p14:cNvContentPartPr/>
              <p14:nvPr/>
            </p14:nvContentPartPr>
            <p14:xfrm>
              <a:off x="4127500" y="3768725"/>
              <a:ext cx="149225" cy="295275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73"/>
            </p:blipFill>
            <p:spPr>
              <a:xfrm>
                <a:off x="4127500" y="3768725"/>
                <a:ext cx="149225" cy="295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4" p14:bwMode="auto">
            <p14:nvContentPartPr>
              <p14:cNvPr id="47" name="墨迹 46"/>
              <p14:cNvContentPartPr/>
              <p14:nvPr/>
            </p14:nvContentPartPr>
            <p14:xfrm>
              <a:off x="4324350" y="3857625"/>
              <a:ext cx="187325" cy="19050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75"/>
            </p:blipFill>
            <p:spPr>
              <a:xfrm>
                <a:off x="4324350" y="3857625"/>
                <a:ext cx="187325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6" p14:bwMode="auto">
            <p14:nvContentPartPr>
              <p14:cNvPr id="48" name="墨迹 47"/>
              <p14:cNvContentPartPr/>
              <p14:nvPr/>
            </p14:nvContentPartPr>
            <p14:xfrm>
              <a:off x="4451350" y="3825875"/>
              <a:ext cx="44450" cy="219075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77"/>
            </p:blipFill>
            <p:spPr>
              <a:xfrm>
                <a:off x="4451350" y="3825875"/>
                <a:ext cx="44450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8" p14:bwMode="auto">
            <p14:nvContentPartPr>
              <p14:cNvPr id="49" name="墨迹 48"/>
              <p14:cNvContentPartPr/>
              <p14:nvPr/>
            </p14:nvContentPartPr>
            <p14:xfrm>
              <a:off x="4556125" y="3781425"/>
              <a:ext cx="127000" cy="247650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79"/>
            </p:blipFill>
            <p:spPr>
              <a:xfrm>
                <a:off x="4556125" y="3781425"/>
                <a:ext cx="127000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0" p14:bwMode="auto">
            <p14:nvContentPartPr>
              <p14:cNvPr id="50" name="墨迹 49"/>
              <p14:cNvContentPartPr/>
              <p14:nvPr/>
            </p14:nvContentPartPr>
            <p14:xfrm>
              <a:off x="4400550" y="4060825"/>
              <a:ext cx="285750" cy="44450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81"/>
            </p:blipFill>
            <p:spPr>
              <a:xfrm>
                <a:off x="4400550" y="4060825"/>
                <a:ext cx="28575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2" p14:bwMode="auto">
            <p14:nvContentPartPr>
              <p14:cNvPr id="51" name="墨迹 50"/>
              <p14:cNvContentPartPr/>
              <p14:nvPr/>
            </p14:nvContentPartPr>
            <p14:xfrm>
              <a:off x="4848225" y="3908425"/>
              <a:ext cx="95250" cy="15875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83"/>
            </p:blipFill>
            <p:spPr>
              <a:xfrm>
                <a:off x="4848225" y="3908425"/>
                <a:ext cx="95250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4" p14:bwMode="auto">
            <p14:nvContentPartPr>
              <p14:cNvPr id="52" name="墨迹 51"/>
              <p14:cNvContentPartPr/>
              <p14:nvPr/>
            </p14:nvContentPartPr>
            <p14:xfrm>
              <a:off x="4902200" y="3863975"/>
              <a:ext cx="19050" cy="146050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85"/>
            </p:blipFill>
            <p:spPr>
              <a:xfrm>
                <a:off x="4902200" y="3863975"/>
                <a:ext cx="1905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6" p14:bwMode="auto">
            <p14:nvContentPartPr>
              <p14:cNvPr id="53" name="墨迹 52"/>
              <p14:cNvContentPartPr/>
              <p14:nvPr/>
            </p14:nvContentPartPr>
            <p14:xfrm>
              <a:off x="4978400" y="3813175"/>
              <a:ext cx="152400" cy="22225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87"/>
            </p:blipFill>
            <p:spPr>
              <a:xfrm>
                <a:off x="4978400" y="3813175"/>
                <a:ext cx="152400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8" p14:bwMode="auto">
            <p14:nvContentPartPr>
              <p14:cNvPr id="54" name="墨迹 53"/>
              <p14:cNvContentPartPr/>
              <p14:nvPr/>
            </p14:nvContentPartPr>
            <p14:xfrm>
              <a:off x="5070475" y="3857625"/>
              <a:ext cx="12700" cy="190500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89"/>
            </p:blipFill>
            <p:spPr>
              <a:xfrm>
                <a:off x="5070475" y="3857625"/>
                <a:ext cx="1270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0" p14:bwMode="auto">
            <p14:nvContentPartPr>
              <p14:cNvPr id="55" name="墨迹 54"/>
              <p14:cNvContentPartPr/>
              <p14:nvPr/>
            </p14:nvContentPartPr>
            <p14:xfrm>
              <a:off x="4864100" y="4060825"/>
              <a:ext cx="352425" cy="41275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91"/>
            </p:blipFill>
            <p:spPr>
              <a:xfrm>
                <a:off x="4864100" y="4060825"/>
                <a:ext cx="352425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2" p14:bwMode="auto">
            <p14:nvContentPartPr>
              <p14:cNvPr id="56" name="墨迹 55"/>
              <p14:cNvContentPartPr/>
              <p14:nvPr/>
            </p14:nvContentPartPr>
            <p14:xfrm>
              <a:off x="5540375" y="3946525"/>
              <a:ext cx="6350" cy="360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46"/>
            </p:blipFill>
            <p:spPr>
              <a:xfrm>
                <a:off x="5540375" y="39465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3" p14:bwMode="auto">
            <p14:nvContentPartPr>
              <p14:cNvPr id="57" name="墨迹 56"/>
              <p14:cNvContentPartPr/>
              <p14:nvPr/>
            </p14:nvContentPartPr>
            <p14:xfrm>
              <a:off x="5803900" y="3886200"/>
              <a:ext cx="428625" cy="19050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94"/>
            </p:blipFill>
            <p:spPr>
              <a:xfrm>
                <a:off x="5803900" y="3886200"/>
                <a:ext cx="428625" cy="19050"/>
              </a:xfrm>
              <a:prstGeom prst="rect"/>
            </p:spPr>
          </p:pic>
        </mc:Fallback>
      </mc:AlternateContent>
      <p:sp>
        <p:nvSpPr>
          <p:cNvPr id="77" name="文本框 76"/>
          <p:cNvSpPr txBox="1"/>
          <p:nvPr/>
        </p:nvSpPr>
        <p:spPr>
          <a:xfrm>
            <a:off x="8685530" y="774700"/>
            <a:ext cx="3446145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140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F00FF"/>
                </a:highligh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适合递归下降实现</a:t>
            </a:r>
            <a:endParaRPr lang="zh-CN" altLang="en-US" sz="140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highlight>
                <a:srgbClr val="FF00FF"/>
              </a:highligh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altLang="zh-CN" sz="140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F00FF"/>
                </a:highligh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implement with recursive descent parsing</a:t>
            </a:r>
            <a:endParaRPr lang="en-US" altLang="zh-CN" sz="140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highlight>
                <a:srgbClr val="FF00FF"/>
              </a:highligh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cxnSp>
        <p:nvCxnSpPr>
          <p:cNvPr id="78" name="直接连接符 77"/>
          <p:cNvCxnSpPr/>
          <p:nvPr/>
        </p:nvCxnSpPr>
        <p:spPr>
          <a:xfrm flipV="1">
            <a:off x="8069580" y="998855"/>
            <a:ext cx="676275" cy="17907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r:id="rId95" p14:bwMode="auto">
            <p14:nvContentPartPr>
              <p14:cNvPr id="58" name="墨迹 57"/>
              <p14:cNvContentPartPr/>
              <p14:nvPr/>
            </p14:nvContentPartPr>
            <p14:xfrm>
              <a:off x="7432675" y="1352550"/>
              <a:ext cx="104775" cy="155575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96"/>
            </p:blipFill>
            <p:spPr>
              <a:xfrm>
                <a:off x="7432675" y="1352550"/>
                <a:ext cx="104775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7" p14:bwMode="auto">
            <p14:nvContentPartPr>
              <p14:cNvPr id="59" name="墨迹 58"/>
              <p14:cNvContentPartPr/>
              <p14:nvPr/>
            </p14:nvContentPartPr>
            <p14:xfrm>
              <a:off x="7604125" y="1444625"/>
              <a:ext cx="6350" cy="360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46"/>
            </p:blipFill>
            <p:spPr>
              <a:xfrm>
                <a:off x="7604125" y="14446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8" p14:bwMode="auto">
            <p14:nvContentPartPr>
              <p14:cNvPr id="60" name="墨迹 59"/>
              <p14:cNvContentPartPr/>
              <p14:nvPr/>
            </p14:nvContentPartPr>
            <p14:xfrm>
              <a:off x="7591425" y="1368425"/>
              <a:ext cx="241300" cy="222250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99"/>
            </p:blipFill>
            <p:spPr>
              <a:xfrm>
                <a:off x="7591425" y="1368425"/>
                <a:ext cx="241300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0" p14:bwMode="auto">
            <p14:nvContentPartPr>
              <p14:cNvPr id="61" name="墨迹 60"/>
              <p14:cNvContentPartPr/>
              <p14:nvPr/>
            </p14:nvContentPartPr>
            <p14:xfrm>
              <a:off x="7724775" y="1400175"/>
              <a:ext cx="139700" cy="187325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101"/>
            </p:blipFill>
            <p:spPr>
              <a:xfrm>
                <a:off x="7724775" y="1400175"/>
                <a:ext cx="139700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2" p14:bwMode="auto">
            <p14:nvContentPartPr>
              <p14:cNvPr id="62" name="墨迹 61"/>
              <p14:cNvContentPartPr/>
              <p14:nvPr/>
            </p14:nvContentPartPr>
            <p14:xfrm>
              <a:off x="7889875" y="1343025"/>
              <a:ext cx="314325" cy="254000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103"/>
            </p:blipFill>
            <p:spPr>
              <a:xfrm>
                <a:off x="7889875" y="1343025"/>
                <a:ext cx="314325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4" p14:bwMode="auto">
            <p14:nvContentPartPr>
              <p14:cNvPr id="63" name="墨迹 62"/>
              <p14:cNvContentPartPr/>
              <p14:nvPr/>
            </p14:nvContentPartPr>
            <p14:xfrm>
              <a:off x="8255000" y="1365250"/>
              <a:ext cx="244475" cy="231775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105"/>
            </p:blipFill>
            <p:spPr>
              <a:xfrm>
                <a:off x="8255000" y="1365250"/>
                <a:ext cx="244475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6" p14:bwMode="auto">
            <p14:nvContentPartPr>
              <p14:cNvPr id="64" name="墨迹 63"/>
              <p14:cNvContentPartPr/>
              <p14:nvPr/>
            </p14:nvContentPartPr>
            <p14:xfrm>
              <a:off x="8547100" y="1387475"/>
              <a:ext cx="130175" cy="222250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107"/>
            </p:blipFill>
            <p:spPr>
              <a:xfrm>
                <a:off x="8547100" y="1387475"/>
                <a:ext cx="130175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8" p14:bwMode="auto">
            <p14:nvContentPartPr>
              <p14:cNvPr id="65" name="墨迹 64"/>
              <p14:cNvContentPartPr/>
              <p14:nvPr/>
            </p14:nvContentPartPr>
            <p14:xfrm>
              <a:off x="8969375" y="1317625"/>
              <a:ext cx="130175" cy="260350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109"/>
            </p:blipFill>
            <p:spPr>
              <a:xfrm>
                <a:off x="8969375" y="1317625"/>
                <a:ext cx="130175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0" p14:bwMode="auto">
            <p14:nvContentPartPr>
              <p14:cNvPr id="66" name="墨迹 65"/>
              <p14:cNvContentPartPr/>
              <p14:nvPr/>
            </p14:nvContentPartPr>
            <p14:xfrm>
              <a:off x="9140825" y="1339850"/>
              <a:ext cx="73025" cy="222250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111"/>
            </p:blipFill>
            <p:spPr>
              <a:xfrm>
                <a:off x="9140825" y="1339850"/>
                <a:ext cx="73025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2" p14:bwMode="auto">
            <p14:nvContentPartPr>
              <p14:cNvPr id="67" name="墨迹 66"/>
              <p14:cNvContentPartPr/>
              <p14:nvPr/>
            </p14:nvContentPartPr>
            <p14:xfrm>
              <a:off x="9172575" y="1327150"/>
              <a:ext cx="130175" cy="190500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113"/>
            </p:blipFill>
            <p:spPr>
              <a:xfrm>
                <a:off x="9172575" y="1327150"/>
                <a:ext cx="130175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4" p14:bwMode="auto">
            <p14:nvContentPartPr>
              <p14:cNvPr id="68" name="墨迹 67"/>
              <p14:cNvContentPartPr/>
              <p14:nvPr/>
            </p14:nvContentPartPr>
            <p14:xfrm>
              <a:off x="9353550" y="1298575"/>
              <a:ext cx="25400" cy="301625"/>
            </p14:xfrm>
          </p:contentPart>
        </mc:Choice>
        <mc:Fallback xmlns="">
          <p:pic>
            <p:nvPicPr>
              <p:cNvPr id="68" name="墨迹 67"/>
            </p:nvPicPr>
            <p:blipFill>
              <a:blip r:embed="rId115"/>
            </p:blipFill>
            <p:spPr>
              <a:xfrm>
                <a:off x="9353550" y="1298575"/>
                <a:ext cx="25400" cy="301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6" p14:bwMode="auto">
            <p14:nvContentPartPr>
              <p14:cNvPr id="69" name="墨迹 68"/>
              <p14:cNvContentPartPr/>
              <p14:nvPr/>
            </p14:nvContentPartPr>
            <p14:xfrm>
              <a:off x="9350375" y="1330325"/>
              <a:ext cx="149225" cy="44450"/>
            </p14:xfrm>
          </p:contentPart>
        </mc:Choice>
        <mc:Fallback xmlns="">
          <p:pic>
            <p:nvPicPr>
              <p:cNvPr id="69" name="墨迹 68"/>
            </p:nvPicPr>
            <p:blipFill>
              <a:blip r:embed="rId117"/>
            </p:blipFill>
            <p:spPr>
              <a:xfrm>
                <a:off x="9350375" y="1330325"/>
                <a:ext cx="149225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8" p14:bwMode="auto">
            <p14:nvContentPartPr>
              <p14:cNvPr id="70" name="墨迹 69"/>
              <p14:cNvContentPartPr/>
              <p14:nvPr/>
            </p14:nvContentPartPr>
            <p14:xfrm>
              <a:off x="9366250" y="1466850"/>
              <a:ext cx="158750" cy="15875"/>
            </p14:xfrm>
          </p:contentPart>
        </mc:Choice>
        <mc:Fallback xmlns="">
          <p:pic>
            <p:nvPicPr>
              <p:cNvPr id="70" name="墨迹 69"/>
            </p:nvPicPr>
            <p:blipFill>
              <a:blip r:embed="rId119"/>
            </p:blipFill>
            <p:spPr>
              <a:xfrm>
                <a:off x="9366250" y="1466850"/>
                <a:ext cx="158750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0" p14:bwMode="auto">
            <p14:nvContentPartPr>
              <p14:cNvPr id="71" name="墨迹 70"/>
              <p14:cNvContentPartPr/>
              <p14:nvPr/>
            </p14:nvContentPartPr>
            <p14:xfrm>
              <a:off x="3724275" y="3105150"/>
              <a:ext cx="111125" cy="111125"/>
            </p14:xfrm>
          </p:contentPart>
        </mc:Choice>
        <mc:Fallback xmlns="">
          <p:pic>
            <p:nvPicPr>
              <p:cNvPr id="71" name="墨迹 70"/>
            </p:nvPicPr>
            <p:blipFill>
              <a:blip r:embed="rId121"/>
            </p:blipFill>
            <p:spPr>
              <a:xfrm>
                <a:off x="3724275" y="3105150"/>
                <a:ext cx="111125" cy="111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2" p14:bwMode="auto">
            <p14:nvContentPartPr>
              <p14:cNvPr id="72" name="墨迹 71"/>
              <p14:cNvContentPartPr/>
              <p14:nvPr/>
            </p14:nvContentPartPr>
            <p14:xfrm>
              <a:off x="5099050" y="3546475"/>
              <a:ext cx="419100" cy="60325"/>
            </p14:xfrm>
          </p:contentPart>
        </mc:Choice>
        <mc:Fallback xmlns="">
          <p:pic>
            <p:nvPicPr>
              <p:cNvPr id="72" name="墨迹 71"/>
            </p:nvPicPr>
            <p:blipFill>
              <a:blip r:embed="rId123"/>
            </p:blipFill>
            <p:spPr>
              <a:xfrm>
                <a:off x="5099050" y="3546475"/>
                <a:ext cx="419100" cy="60325"/>
              </a:xfrm>
              <a:prstGeom prst="rect"/>
            </p:spPr>
          </p:pic>
        </mc:Fallback>
      </mc:AlternateContent>
    </p:spTree>
    <p:custDataLst>
      <p:tags r:id="rId124"/>
    </p:custData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6375" y="307975"/>
            <a:ext cx="11901805" cy="1020445"/>
          </a:xfrm>
        </p:spPr>
        <p:txBody>
          <a:bodyPr>
            <a:normAutofit fontScale="90000"/>
          </a:bodyPr>
          <a:p>
            <a:r>
              <a:rPr lang="en-US" altLang="zh-CN"/>
              <a:t>02-4 </a:t>
            </a:r>
            <a:r>
              <a:rPr lang="zh-CN" altLang="en-US"/>
              <a:t>左递归</a:t>
            </a:r>
            <a:r>
              <a:rPr lang="en-US" altLang="zh-CN"/>
              <a:t>/Left-recursive grammar</a:t>
            </a:r>
            <a:br>
              <a:rPr lang="en-US" altLang="zh-CN"/>
            </a:br>
            <a:r>
              <a:rPr lang="en-US" altLang="zh-CN" sz="2000">
                <a:sym typeface="+mn-ea"/>
              </a:rPr>
              <a:t>(4) </a:t>
            </a:r>
            <a:r>
              <a:rPr lang="en-US" altLang="zh-CN" sz="2000"/>
              <a:t>4</a:t>
            </a:r>
            <a:r>
              <a:rPr lang="zh-CN" altLang="en-US" sz="2000"/>
              <a:t>种无直接左递归文法对比</a:t>
            </a:r>
            <a:r>
              <a:rPr lang="en-US" altLang="zh-CN" sz="2000"/>
              <a:t> / Compare 4 grammars with or without left recursion</a:t>
            </a:r>
            <a:endParaRPr lang="en-US" altLang="zh-CN" sz="20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5054600" cy="4759325"/>
          </a:xfrm>
        </p:spPr>
        <p:txBody>
          <a:bodyPr/>
          <a:p>
            <a:r>
              <a:rPr lang="zh-CN" altLang="en-US"/>
              <a:t>间接左递归）</a:t>
            </a:r>
            <a:endParaRPr lang="en-US" altLang="zh-CN"/>
          </a:p>
          <a:p>
            <a:r>
              <a:rPr lang="en-US" altLang="zh-CN"/>
              <a:t>Indirect left recursion of grammar</a:t>
            </a:r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6" name="内容占位符 2"/>
          <p:cNvSpPr>
            <a:spLocks noGrp="1"/>
          </p:cNvSpPr>
          <p:nvPr/>
        </p:nvSpPr>
        <p:spPr>
          <a:xfrm>
            <a:off x="1086485" y="2923540"/>
            <a:ext cx="2319655" cy="214122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54000">
                <a:schemeClr val="accent1">
                  <a:lumMod val="45000"/>
                  <a:lumOff val="55000"/>
                </a:schemeClr>
              </a:gs>
              <a:gs pos="44000">
                <a:srgbClr val="D7E5F9"/>
              </a:gs>
              <a:gs pos="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0"/>
          </a:gradFill>
        </p:spPr>
        <p:txBody>
          <a:bodyPr vert="horz" lIns="90000" tIns="46800" rIns="90000" bIns="46800" rtlCol="0">
            <a:normAutofit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E+T | T</a:t>
            </a:r>
            <a:endParaRPr lang="en-US" altLang="zh-CN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T*F | F</a:t>
            </a:r>
            <a:endParaRPr lang="en-US" altLang="zh-CN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F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id</a:t>
            </a:r>
            <a:endParaRPr lang="en-US" altLang="zh-CN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id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’a’ | ‘b’ | ‘c’</a:t>
            </a:r>
            <a:endParaRPr lang="en-US" altLang="zh-CN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7" name="内容占位符 2"/>
          <p:cNvSpPr>
            <a:spLocks noGrp="1"/>
          </p:cNvSpPr>
          <p:nvPr/>
        </p:nvSpPr>
        <p:spPr>
          <a:xfrm>
            <a:off x="5951855" y="1555115"/>
            <a:ext cx="6028055" cy="4759325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消除直接左递归</a:t>
            </a:r>
            <a:r>
              <a:rPr lang="en-US" altLang="zh-CN"/>
              <a:t> / Eliminate direct left recursion</a:t>
            </a:r>
            <a:endParaRPr lang="en-US" altLang="zh-CN"/>
          </a:p>
          <a:p>
            <a:r>
              <a:rPr lang="zh-CN" altLang="en-US"/>
              <a:t>观察</a:t>
            </a:r>
            <a:r>
              <a:rPr lang="en-US" altLang="zh-CN"/>
              <a:t> &amp; </a:t>
            </a:r>
            <a:r>
              <a:rPr lang="zh-CN" altLang="en-US"/>
              <a:t>改造</a:t>
            </a:r>
            <a:r>
              <a:rPr lang="en-US" altLang="zh-CN"/>
              <a:t>/Observe &amp; modify</a:t>
            </a:r>
            <a:r>
              <a:rPr lang="zh-CN" altLang="en-US"/>
              <a:t>：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  <p:sp>
        <p:nvSpPr>
          <p:cNvPr id="9" name="内容占位符 2"/>
          <p:cNvSpPr>
            <a:spLocks noGrp="1"/>
          </p:cNvSpPr>
          <p:nvPr/>
        </p:nvSpPr>
        <p:spPr>
          <a:xfrm>
            <a:off x="7488555" y="2923540"/>
            <a:ext cx="2505710" cy="267589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vert="horz" lIns="90000" tIns="46800" rIns="90000" bIns="46800" rtlCol="0">
            <a:normAutofit lnSpcReduction="20000"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E</a:t>
            </a:r>
            <a:r>
              <a:rPr lang="zh-CN" altLang="en-US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</a:t>
            </a: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TE’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E’→+TE’ | ℇ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T→FT’ 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T’→*FT’ | ℇ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F→id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id→’a’ | ‘b’ | ‘c’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5" name="内容占位符 2"/>
          <p:cNvSpPr>
            <a:spLocks noGrp="1"/>
          </p:cNvSpPr>
          <p:nvPr/>
        </p:nvSpPr>
        <p:spPr>
          <a:xfrm>
            <a:off x="4527550" y="2923540"/>
            <a:ext cx="2319655" cy="2141220"/>
          </a:xfrm>
          <a:prstGeom prst="rect">
            <a:avLst/>
          </a:prstGeom>
          <a:gradFill>
            <a:gsLst>
              <a:gs pos="0">
                <a:srgbClr val="9EE256"/>
              </a:gs>
              <a:gs pos="100000">
                <a:srgbClr val="52762D"/>
              </a:gs>
            </a:gsLst>
            <a:lin ang="5400000" scaled="0"/>
          </a:gradFill>
        </p:spPr>
        <p:txBody>
          <a:bodyPr vert="horz" lIns="90000" tIns="46800" rIns="90000" bIns="46800" rtlCol="0">
            <a:normAutofit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+E | T</a:t>
            </a:r>
            <a:endParaRPr lang="en-US" altLang="zh-CN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F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*T | F</a:t>
            </a:r>
            <a:endParaRPr lang="en-US" altLang="zh-CN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F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id</a:t>
            </a:r>
            <a:endParaRPr lang="en-US" altLang="zh-CN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id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’a’ | ‘b’ | ‘c’</a:t>
            </a:r>
            <a:endParaRPr lang="en-US" altLang="zh-CN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0361930" y="3143885"/>
            <a:ext cx="1517650" cy="1889760"/>
          </a:xfrm>
          <a:prstGeom prst="rect">
            <a:avLst/>
          </a:prstGeom>
          <a:solidFill>
            <a:schemeClr val="accent1"/>
          </a:solidFill>
        </p:spPr>
        <p:txBody>
          <a:bodyPr wrap="none" rtlCol="0" anchor="t">
            <a:spAutoFit/>
          </a:bodyPr>
          <a:p>
            <a:pPr marL="0" lvl="1" indent="0" algn="l" defTabSz="914400" fontAlgn="auto">
              <a:lnSpc>
                <a:spcPct val="130000"/>
              </a:lnSpc>
              <a:spcAft>
                <a:spcPts val="0"/>
              </a:spcAft>
              <a:buClrTx/>
              <a:buSzTx/>
              <a:buNone/>
            </a:pPr>
            <a:r>
              <a:rPr lang="en-US" altLang="zh-CN" b="1"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EBNF</a:t>
            </a:r>
            <a:r>
              <a:rPr lang="zh-CN" altLang="en-US" b="1"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：</a:t>
            </a:r>
            <a:endParaRPr lang="zh-CN" altLang="en-US" b="1">
              <a:solidFill>
                <a:srgbClr val="FFFF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lvl="1" indent="0" algn="l" defTabSz="914400" fontAlgn="auto">
              <a:lnSpc>
                <a:spcPct val="130000"/>
              </a:lnSpc>
              <a:spcAft>
                <a:spcPts val="0"/>
              </a:spcAft>
              <a:buClrTx/>
              <a:buSzTx/>
              <a:buNone/>
            </a:pPr>
            <a:r>
              <a:rPr lang="en-US" altLang="zh-CN" b="1"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E</a:t>
            </a:r>
            <a:r>
              <a:rPr lang="zh-CN" altLang="en-US" b="1"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</a:t>
            </a:r>
            <a:r>
              <a:rPr lang="en-US" altLang="zh-CN" b="1"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 { +T }</a:t>
            </a:r>
            <a:endParaRPr lang="en-US" altLang="zh-CN" b="1">
              <a:solidFill>
                <a:srgbClr val="FFFF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lvl="1" indent="0" algn="l" defTabSz="914400" fontAlgn="auto">
              <a:lnSpc>
                <a:spcPct val="130000"/>
              </a:lnSpc>
              <a:spcAft>
                <a:spcPts val="0"/>
              </a:spcAft>
              <a:buClrTx/>
              <a:buSzTx/>
              <a:buNone/>
            </a:pPr>
            <a:r>
              <a:rPr lang="en-US" altLang="zh-CN" b="1"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</a:t>
            </a:r>
            <a:r>
              <a:rPr lang="zh-CN" altLang="en-US" b="1"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</a:t>
            </a:r>
            <a:r>
              <a:rPr lang="en-US" altLang="zh-CN" b="1"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F {*F}</a:t>
            </a:r>
            <a:endParaRPr lang="en-US" altLang="zh-CN" b="1">
              <a:solidFill>
                <a:srgbClr val="FFFF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lvl="1" indent="0" algn="l" defTabSz="914400" fontAlgn="auto">
              <a:lnSpc>
                <a:spcPct val="130000"/>
              </a:lnSpc>
              <a:spcAft>
                <a:spcPts val="0"/>
              </a:spcAft>
              <a:buClrTx/>
              <a:buSzTx/>
              <a:buNone/>
            </a:pPr>
            <a:r>
              <a:rPr lang="en-US" altLang="zh-CN" b="1"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F</a:t>
            </a:r>
            <a:r>
              <a:rPr lang="zh-CN" altLang="en-US" b="1"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</a:t>
            </a:r>
            <a:r>
              <a:rPr lang="en-US" altLang="zh-CN" b="1"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id</a:t>
            </a:r>
            <a:endParaRPr lang="en-US" altLang="zh-CN" b="1">
              <a:solidFill>
                <a:srgbClr val="FFFF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lvl="1" indent="0" algn="l" defTabSz="914400" fontAlgn="auto">
              <a:lnSpc>
                <a:spcPct val="130000"/>
              </a:lnSpc>
              <a:spcAft>
                <a:spcPts val="0"/>
              </a:spcAft>
              <a:buClrTx/>
              <a:buSzTx/>
              <a:buNone/>
            </a:pPr>
            <a:r>
              <a:rPr lang="en-US" altLang="zh-CN" b="1"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id</a:t>
            </a:r>
            <a:r>
              <a:rPr lang="zh-CN" altLang="en-US" b="1"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</a:t>
            </a:r>
            <a:r>
              <a:rPr lang="en-US" altLang="zh-CN" b="1"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’a’|’b’|’c’</a:t>
            </a:r>
            <a:endParaRPr lang="en-US" altLang="zh-CN" b="1">
              <a:solidFill>
                <a:srgbClr val="FFFF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10" name="墨迹 9"/>
              <p14:cNvContentPartPr/>
              <p14:nvPr/>
            </p14:nvContentPartPr>
            <p14:xfrm>
              <a:off x="3105150" y="2552700"/>
              <a:ext cx="584200" cy="57150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2"/>
            </p:blipFill>
            <p:spPr>
              <a:xfrm>
                <a:off x="3105150" y="2552700"/>
                <a:ext cx="584200" cy="571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11" name="墨迹 10"/>
              <p14:cNvContentPartPr/>
              <p14:nvPr/>
            </p14:nvContentPartPr>
            <p14:xfrm>
              <a:off x="9607550" y="2632075"/>
              <a:ext cx="469900" cy="53975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4"/>
            </p:blipFill>
            <p:spPr>
              <a:xfrm>
                <a:off x="9607550" y="2632075"/>
                <a:ext cx="469900" cy="539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12" name="墨迹 11"/>
              <p14:cNvContentPartPr/>
              <p14:nvPr/>
            </p14:nvContentPartPr>
            <p14:xfrm>
              <a:off x="10769600" y="2774950"/>
              <a:ext cx="425450" cy="415925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6"/>
            </p:blipFill>
            <p:spPr>
              <a:xfrm>
                <a:off x="10769600" y="2774950"/>
                <a:ext cx="425450" cy="415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13" name="墨迹 12"/>
              <p14:cNvContentPartPr/>
              <p14:nvPr/>
            </p14:nvContentPartPr>
            <p14:xfrm>
              <a:off x="5470525" y="5051425"/>
              <a:ext cx="158750" cy="285750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8"/>
            </p:blipFill>
            <p:spPr>
              <a:xfrm>
                <a:off x="5470525" y="5051425"/>
                <a:ext cx="158750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14" name="墨迹 13"/>
              <p14:cNvContentPartPr/>
              <p14:nvPr/>
            </p14:nvContentPartPr>
            <p14:xfrm>
              <a:off x="5565775" y="5384800"/>
              <a:ext cx="73025" cy="8255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10"/>
            </p:blipFill>
            <p:spPr>
              <a:xfrm>
                <a:off x="5565775" y="5384800"/>
                <a:ext cx="73025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15" name="墨迹 14"/>
              <p14:cNvContentPartPr/>
              <p14:nvPr/>
            </p14:nvContentPartPr>
            <p14:xfrm>
              <a:off x="5594350" y="5391150"/>
              <a:ext cx="44450" cy="53975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12"/>
            </p:blipFill>
            <p:spPr>
              <a:xfrm>
                <a:off x="5594350" y="5391150"/>
                <a:ext cx="44450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16" name="墨迹 15"/>
              <p14:cNvContentPartPr/>
              <p14:nvPr/>
            </p14:nvContentPartPr>
            <p14:xfrm>
              <a:off x="5251450" y="2978150"/>
              <a:ext cx="180975" cy="34290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14"/>
            </p:blipFill>
            <p:spPr>
              <a:xfrm>
                <a:off x="5251450" y="2978150"/>
                <a:ext cx="180975" cy="342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7" name="墨迹 16"/>
              <p14:cNvContentPartPr/>
              <p14:nvPr/>
            </p14:nvContentPartPr>
            <p14:xfrm>
              <a:off x="5975350" y="2997200"/>
              <a:ext cx="241300" cy="29845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16"/>
            </p:blipFill>
            <p:spPr>
              <a:xfrm>
                <a:off x="5975350" y="2997200"/>
                <a:ext cx="241300" cy="298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8" name="墨迹 17"/>
              <p14:cNvContentPartPr/>
              <p14:nvPr/>
            </p14:nvContentPartPr>
            <p14:xfrm>
              <a:off x="5432425" y="2955925"/>
              <a:ext cx="6350" cy="36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18"/>
            </p:blipFill>
            <p:spPr>
              <a:xfrm>
                <a:off x="5432425" y="29559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9" name="墨迹 18"/>
              <p14:cNvContentPartPr/>
              <p14:nvPr/>
            </p14:nvContentPartPr>
            <p14:xfrm>
              <a:off x="5435600" y="2673350"/>
              <a:ext cx="514350" cy="352425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20"/>
            </p:blipFill>
            <p:spPr>
              <a:xfrm>
                <a:off x="5435600" y="2673350"/>
                <a:ext cx="514350" cy="352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20" name="墨迹 19"/>
              <p14:cNvContentPartPr/>
              <p14:nvPr/>
            </p14:nvContentPartPr>
            <p14:xfrm>
              <a:off x="5635625" y="2400300"/>
              <a:ext cx="152400" cy="82550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22"/>
            </p:blipFill>
            <p:spPr>
              <a:xfrm>
                <a:off x="5635625" y="2400300"/>
                <a:ext cx="15240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21" name="墨迹 20"/>
              <p14:cNvContentPartPr/>
              <p14:nvPr/>
            </p14:nvContentPartPr>
            <p14:xfrm>
              <a:off x="5692775" y="2336800"/>
              <a:ext cx="38100" cy="288925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24"/>
            </p:blipFill>
            <p:spPr>
              <a:xfrm>
                <a:off x="5692775" y="2336800"/>
                <a:ext cx="38100" cy="288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22" name="墨迹 21"/>
              <p14:cNvContentPartPr/>
              <p14:nvPr/>
            </p14:nvContentPartPr>
            <p14:xfrm>
              <a:off x="5724525" y="2482850"/>
              <a:ext cx="114300" cy="104775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26"/>
            </p:blipFill>
            <p:spPr>
              <a:xfrm>
                <a:off x="5724525" y="2482850"/>
                <a:ext cx="114300" cy="104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23" name="墨迹 22"/>
              <p14:cNvContentPartPr/>
              <p14:nvPr/>
            </p14:nvContentPartPr>
            <p14:xfrm>
              <a:off x="5902325" y="2432050"/>
              <a:ext cx="3175" cy="225425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28"/>
            </p:blipFill>
            <p:spPr>
              <a:xfrm>
                <a:off x="5902325" y="2432050"/>
                <a:ext cx="3175" cy="225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24" name="墨迹 23"/>
              <p14:cNvContentPartPr/>
              <p14:nvPr/>
            </p14:nvContentPartPr>
            <p14:xfrm>
              <a:off x="5918200" y="2365375"/>
              <a:ext cx="136525" cy="279400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30"/>
            </p:blipFill>
            <p:spPr>
              <a:xfrm>
                <a:off x="5918200" y="2365375"/>
                <a:ext cx="136525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25" name="墨迹 24"/>
              <p14:cNvContentPartPr/>
              <p14:nvPr/>
            </p14:nvContentPartPr>
            <p14:xfrm>
              <a:off x="5908675" y="2444750"/>
              <a:ext cx="155575" cy="209550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32"/>
            </p:blipFill>
            <p:spPr>
              <a:xfrm>
                <a:off x="5908675" y="2444750"/>
                <a:ext cx="155575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26" name="墨迹 25"/>
              <p14:cNvContentPartPr/>
              <p14:nvPr/>
            </p14:nvContentPartPr>
            <p14:xfrm>
              <a:off x="6089650" y="2470150"/>
              <a:ext cx="142875" cy="238125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34"/>
            </p:blipFill>
            <p:spPr>
              <a:xfrm>
                <a:off x="6089650" y="2470150"/>
                <a:ext cx="142875" cy="238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27" name="墨迹 26"/>
              <p14:cNvContentPartPr/>
              <p14:nvPr/>
            </p14:nvContentPartPr>
            <p14:xfrm>
              <a:off x="6334125" y="2597150"/>
              <a:ext cx="279400" cy="38100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36"/>
            </p:blipFill>
            <p:spPr>
              <a:xfrm>
                <a:off x="6334125" y="2597150"/>
                <a:ext cx="27940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28" name="墨迹 27"/>
              <p14:cNvContentPartPr/>
              <p14:nvPr/>
            </p14:nvContentPartPr>
            <p14:xfrm>
              <a:off x="8489950" y="2543175"/>
              <a:ext cx="400050" cy="330200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38"/>
            </p:blipFill>
            <p:spPr>
              <a:xfrm>
                <a:off x="8489950" y="2543175"/>
                <a:ext cx="400050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29" name="墨迹 28"/>
              <p14:cNvContentPartPr/>
              <p14:nvPr/>
            </p14:nvContentPartPr>
            <p14:xfrm>
              <a:off x="8658225" y="2590800"/>
              <a:ext cx="9525" cy="206375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40"/>
            </p:blipFill>
            <p:spPr>
              <a:xfrm>
                <a:off x="8658225" y="2590800"/>
                <a:ext cx="9525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30" name="墨迹 29"/>
              <p14:cNvContentPartPr/>
              <p14:nvPr/>
            </p14:nvContentPartPr>
            <p14:xfrm>
              <a:off x="10566400" y="2571750"/>
              <a:ext cx="317500" cy="342900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42"/>
            </p:blipFill>
            <p:spPr>
              <a:xfrm>
                <a:off x="10566400" y="2571750"/>
                <a:ext cx="317500" cy="342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31" name="墨迹 30"/>
              <p14:cNvContentPartPr/>
              <p14:nvPr/>
            </p14:nvContentPartPr>
            <p14:xfrm>
              <a:off x="7794625" y="4937125"/>
              <a:ext cx="2698750" cy="993775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44"/>
            </p:blipFill>
            <p:spPr>
              <a:xfrm>
                <a:off x="7794625" y="4937125"/>
                <a:ext cx="2698750" cy="993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32" name="墨迹 31"/>
              <p14:cNvContentPartPr/>
              <p14:nvPr/>
            </p14:nvContentPartPr>
            <p14:xfrm>
              <a:off x="6988175" y="5708650"/>
              <a:ext cx="104775" cy="117475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46"/>
            </p:blipFill>
            <p:spPr>
              <a:xfrm>
                <a:off x="6988175" y="5708650"/>
                <a:ext cx="104775" cy="117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" p14:bwMode="auto">
            <p14:nvContentPartPr>
              <p14:cNvPr id="33" name="墨迹 32"/>
              <p14:cNvContentPartPr/>
              <p14:nvPr/>
            </p14:nvContentPartPr>
            <p14:xfrm>
              <a:off x="6997700" y="5635625"/>
              <a:ext cx="285750" cy="444500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48"/>
            </p:blipFill>
            <p:spPr>
              <a:xfrm>
                <a:off x="6997700" y="5635625"/>
                <a:ext cx="285750" cy="444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34" name="墨迹 33"/>
              <p14:cNvContentPartPr/>
              <p14:nvPr/>
            </p14:nvContentPartPr>
            <p14:xfrm>
              <a:off x="7175500" y="5889625"/>
              <a:ext cx="9525" cy="200025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50"/>
            </p:blipFill>
            <p:spPr>
              <a:xfrm>
                <a:off x="7175500" y="5889625"/>
                <a:ext cx="9525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35" name="墨迹 34"/>
              <p14:cNvContentPartPr/>
              <p14:nvPr/>
            </p14:nvContentPartPr>
            <p14:xfrm>
              <a:off x="7121525" y="5949950"/>
              <a:ext cx="41275" cy="152400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52"/>
            </p:blipFill>
            <p:spPr>
              <a:xfrm>
                <a:off x="7121525" y="5949950"/>
                <a:ext cx="41275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" p14:bwMode="auto">
            <p14:nvContentPartPr>
              <p14:cNvPr id="36" name="墨迹 35"/>
              <p14:cNvContentPartPr/>
              <p14:nvPr/>
            </p14:nvContentPartPr>
            <p14:xfrm>
              <a:off x="7007225" y="6010275"/>
              <a:ext cx="263525" cy="165100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54"/>
            </p:blipFill>
            <p:spPr>
              <a:xfrm>
                <a:off x="7007225" y="6010275"/>
                <a:ext cx="263525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" p14:bwMode="auto">
            <p14:nvContentPartPr>
              <p14:cNvPr id="37" name="墨迹 36"/>
              <p14:cNvContentPartPr/>
              <p14:nvPr/>
            </p14:nvContentPartPr>
            <p14:xfrm>
              <a:off x="7350125" y="5899150"/>
              <a:ext cx="28575" cy="203200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56"/>
            </p:blipFill>
            <p:spPr>
              <a:xfrm>
                <a:off x="7350125" y="5899150"/>
                <a:ext cx="28575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" p14:bwMode="auto">
            <p14:nvContentPartPr>
              <p14:cNvPr id="38" name="墨迹 37"/>
              <p14:cNvContentPartPr/>
              <p14:nvPr/>
            </p14:nvContentPartPr>
            <p14:xfrm>
              <a:off x="7410450" y="5889625"/>
              <a:ext cx="34925" cy="314325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58"/>
            </p:blipFill>
            <p:spPr>
              <a:xfrm>
                <a:off x="7410450" y="5889625"/>
                <a:ext cx="34925" cy="314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" p14:bwMode="auto">
            <p14:nvContentPartPr>
              <p14:cNvPr id="39" name="墨迹 38"/>
              <p14:cNvContentPartPr/>
              <p14:nvPr/>
            </p14:nvContentPartPr>
            <p14:xfrm>
              <a:off x="7461250" y="5930900"/>
              <a:ext cx="111125" cy="196850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60"/>
            </p:blipFill>
            <p:spPr>
              <a:xfrm>
                <a:off x="7461250" y="5930900"/>
                <a:ext cx="111125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" p14:bwMode="auto">
            <p14:nvContentPartPr>
              <p14:cNvPr id="40" name="墨迹 39"/>
              <p14:cNvContentPartPr/>
              <p14:nvPr/>
            </p14:nvContentPartPr>
            <p14:xfrm>
              <a:off x="7607300" y="5886450"/>
              <a:ext cx="104775" cy="31750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62"/>
            </p:blipFill>
            <p:spPr>
              <a:xfrm>
                <a:off x="7607300" y="5886450"/>
                <a:ext cx="104775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" p14:bwMode="auto">
            <p14:nvContentPartPr>
              <p14:cNvPr id="41" name="墨迹 40"/>
              <p14:cNvContentPartPr/>
              <p14:nvPr/>
            </p14:nvContentPartPr>
            <p14:xfrm>
              <a:off x="7664450" y="5924550"/>
              <a:ext cx="22225" cy="304800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64"/>
            </p:blipFill>
            <p:spPr>
              <a:xfrm>
                <a:off x="7664450" y="5924550"/>
                <a:ext cx="22225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" p14:bwMode="auto">
            <p14:nvContentPartPr>
              <p14:cNvPr id="42" name="墨迹 41"/>
              <p14:cNvContentPartPr/>
              <p14:nvPr/>
            </p14:nvContentPartPr>
            <p14:xfrm>
              <a:off x="7718425" y="6013450"/>
              <a:ext cx="6350" cy="360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18"/>
            </p:blipFill>
            <p:spPr>
              <a:xfrm>
                <a:off x="7718425" y="60134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" p14:bwMode="auto">
            <p14:nvContentPartPr>
              <p14:cNvPr id="43" name="墨迹 42"/>
              <p14:cNvContentPartPr/>
              <p14:nvPr/>
            </p14:nvContentPartPr>
            <p14:xfrm>
              <a:off x="7845425" y="5946775"/>
              <a:ext cx="85725" cy="317500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67"/>
            </p:blipFill>
            <p:spPr>
              <a:xfrm>
                <a:off x="7845425" y="5946775"/>
                <a:ext cx="85725" cy="317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8" p14:bwMode="auto">
            <p14:nvContentPartPr>
              <p14:cNvPr id="44" name="墨迹 43"/>
              <p14:cNvContentPartPr/>
              <p14:nvPr/>
            </p14:nvContentPartPr>
            <p14:xfrm>
              <a:off x="7724775" y="5934075"/>
              <a:ext cx="92075" cy="127000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69"/>
            </p:blipFill>
            <p:spPr>
              <a:xfrm>
                <a:off x="7724775" y="5934075"/>
                <a:ext cx="92075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0" p14:bwMode="auto">
            <p14:nvContentPartPr>
              <p14:cNvPr id="45" name="墨迹 44"/>
              <p14:cNvContentPartPr/>
              <p14:nvPr/>
            </p14:nvContentPartPr>
            <p14:xfrm>
              <a:off x="7981950" y="5908675"/>
              <a:ext cx="215900" cy="546100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71"/>
            </p:blipFill>
            <p:spPr>
              <a:xfrm>
                <a:off x="7981950" y="5908675"/>
                <a:ext cx="215900" cy="546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2" p14:bwMode="auto">
            <p14:nvContentPartPr>
              <p14:cNvPr id="46" name="墨迹 45"/>
              <p14:cNvContentPartPr/>
              <p14:nvPr/>
            </p14:nvContentPartPr>
            <p14:xfrm>
              <a:off x="9404350" y="3375025"/>
              <a:ext cx="133350" cy="276225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73"/>
            </p:blipFill>
            <p:spPr>
              <a:xfrm>
                <a:off x="9404350" y="3375025"/>
                <a:ext cx="133350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4" p14:bwMode="auto">
            <p14:nvContentPartPr>
              <p14:cNvPr id="47" name="墨迹 46"/>
              <p14:cNvContentPartPr/>
              <p14:nvPr/>
            </p14:nvContentPartPr>
            <p14:xfrm>
              <a:off x="9534525" y="3409950"/>
              <a:ext cx="127000" cy="241300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75"/>
            </p:blipFill>
            <p:spPr>
              <a:xfrm>
                <a:off x="9534525" y="3409950"/>
                <a:ext cx="127000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6" p14:bwMode="auto">
            <p14:nvContentPartPr>
              <p14:cNvPr id="48" name="墨迹 47"/>
              <p14:cNvContentPartPr/>
              <p14:nvPr/>
            </p14:nvContentPartPr>
            <p14:xfrm>
              <a:off x="9652000" y="3438525"/>
              <a:ext cx="66675" cy="200025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77"/>
            </p:blipFill>
            <p:spPr>
              <a:xfrm>
                <a:off x="9652000" y="3438525"/>
                <a:ext cx="66675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8" p14:bwMode="auto">
            <p14:nvContentPartPr>
              <p14:cNvPr id="49" name="墨迹 48"/>
              <p14:cNvContentPartPr/>
              <p14:nvPr/>
            </p14:nvContentPartPr>
            <p14:xfrm>
              <a:off x="9759950" y="3473450"/>
              <a:ext cx="9525" cy="165100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79"/>
            </p:blipFill>
            <p:spPr>
              <a:xfrm>
                <a:off x="9759950" y="3473450"/>
                <a:ext cx="9525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0" p14:bwMode="auto">
            <p14:nvContentPartPr>
              <p14:cNvPr id="50" name="墨迹 49"/>
              <p14:cNvContentPartPr/>
              <p14:nvPr/>
            </p14:nvContentPartPr>
            <p14:xfrm>
              <a:off x="9788525" y="3381375"/>
              <a:ext cx="92075" cy="320675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81"/>
            </p:blipFill>
            <p:spPr>
              <a:xfrm>
                <a:off x="9788525" y="3381375"/>
                <a:ext cx="92075" cy="320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2" p14:bwMode="auto">
            <p14:nvContentPartPr>
              <p14:cNvPr id="51" name="墨迹 50"/>
              <p14:cNvContentPartPr/>
              <p14:nvPr/>
            </p14:nvContentPartPr>
            <p14:xfrm>
              <a:off x="2971800" y="3695700"/>
              <a:ext cx="165100" cy="190500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83"/>
            </p:blipFill>
            <p:spPr>
              <a:xfrm>
                <a:off x="2971800" y="3695700"/>
                <a:ext cx="16510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4" p14:bwMode="auto">
            <p14:nvContentPartPr>
              <p14:cNvPr id="52" name="墨迹 51"/>
              <p14:cNvContentPartPr/>
              <p14:nvPr/>
            </p14:nvContentPartPr>
            <p14:xfrm>
              <a:off x="3105150" y="3629025"/>
              <a:ext cx="104775" cy="346075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85"/>
            </p:blipFill>
            <p:spPr>
              <a:xfrm>
                <a:off x="3105150" y="3629025"/>
                <a:ext cx="104775" cy="346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6" p14:bwMode="auto">
            <p14:nvContentPartPr>
              <p14:cNvPr id="53" name="墨迹 52"/>
              <p14:cNvContentPartPr/>
              <p14:nvPr/>
            </p14:nvContentPartPr>
            <p14:xfrm>
              <a:off x="3178175" y="3816350"/>
              <a:ext cx="161925" cy="88900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87"/>
            </p:blipFill>
            <p:spPr>
              <a:xfrm>
                <a:off x="3178175" y="3816350"/>
                <a:ext cx="161925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8" p14:bwMode="auto">
            <p14:nvContentPartPr>
              <p14:cNvPr id="54" name="墨迹 53"/>
              <p14:cNvContentPartPr/>
              <p14:nvPr/>
            </p14:nvContentPartPr>
            <p14:xfrm>
              <a:off x="2225675" y="5251450"/>
              <a:ext cx="168275" cy="279400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89"/>
            </p:blipFill>
            <p:spPr>
              <a:xfrm>
                <a:off x="2225675" y="5251450"/>
                <a:ext cx="168275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0" p14:bwMode="auto">
            <p14:nvContentPartPr>
              <p14:cNvPr id="55" name="墨迹 54"/>
              <p14:cNvContentPartPr/>
              <p14:nvPr/>
            </p14:nvContentPartPr>
            <p14:xfrm>
              <a:off x="2206625" y="5238750"/>
              <a:ext cx="120650" cy="57150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91"/>
            </p:blipFill>
            <p:spPr>
              <a:xfrm>
                <a:off x="2206625" y="5238750"/>
                <a:ext cx="12065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2" p14:bwMode="auto">
            <p14:nvContentPartPr>
              <p14:cNvPr id="56" name="墨迹 55"/>
              <p14:cNvContentPartPr/>
              <p14:nvPr/>
            </p14:nvContentPartPr>
            <p14:xfrm>
              <a:off x="2260600" y="5295900"/>
              <a:ext cx="120650" cy="73025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93"/>
            </p:blipFill>
            <p:spPr>
              <a:xfrm>
                <a:off x="2260600" y="5295900"/>
                <a:ext cx="120650" cy="73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4" p14:bwMode="auto">
            <p14:nvContentPartPr>
              <p14:cNvPr id="57" name="墨迹 56"/>
              <p14:cNvContentPartPr/>
              <p14:nvPr/>
            </p14:nvContentPartPr>
            <p14:xfrm>
              <a:off x="2486025" y="5273675"/>
              <a:ext cx="130175" cy="73025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95"/>
            </p:blipFill>
            <p:spPr>
              <a:xfrm>
                <a:off x="2486025" y="5273675"/>
                <a:ext cx="130175" cy="73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6" p14:bwMode="auto">
            <p14:nvContentPartPr>
              <p14:cNvPr id="58" name="墨迹 57"/>
              <p14:cNvContentPartPr/>
              <p14:nvPr/>
            </p14:nvContentPartPr>
            <p14:xfrm>
              <a:off x="2559050" y="5238750"/>
              <a:ext cx="142875" cy="161925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97"/>
            </p:blipFill>
            <p:spPr>
              <a:xfrm>
                <a:off x="2559050" y="5238750"/>
                <a:ext cx="142875" cy="161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8" p14:bwMode="auto">
            <p14:nvContentPartPr>
              <p14:cNvPr id="59" name="墨迹 58"/>
              <p14:cNvContentPartPr/>
              <p14:nvPr/>
            </p14:nvContentPartPr>
            <p14:xfrm>
              <a:off x="2778125" y="5200650"/>
              <a:ext cx="152400" cy="257175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99"/>
            </p:blipFill>
            <p:spPr>
              <a:xfrm>
                <a:off x="2778125" y="5200650"/>
                <a:ext cx="152400" cy="257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0" p14:bwMode="auto">
            <p14:nvContentPartPr>
              <p14:cNvPr id="60" name="墨迹 59"/>
              <p14:cNvContentPartPr/>
              <p14:nvPr/>
            </p14:nvContentPartPr>
            <p14:xfrm>
              <a:off x="2768600" y="5203825"/>
              <a:ext cx="120650" cy="9525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101"/>
            </p:blipFill>
            <p:spPr>
              <a:xfrm>
                <a:off x="2768600" y="5203825"/>
                <a:ext cx="120650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2" p14:bwMode="auto">
            <p14:nvContentPartPr>
              <p14:cNvPr id="61" name="墨迹 60"/>
              <p14:cNvContentPartPr/>
              <p14:nvPr/>
            </p14:nvContentPartPr>
            <p14:xfrm>
              <a:off x="2822575" y="5318125"/>
              <a:ext cx="155575" cy="12700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103"/>
            </p:blipFill>
            <p:spPr>
              <a:xfrm>
                <a:off x="2822575" y="5318125"/>
                <a:ext cx="155575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4" p14:bwMode="auto">
            <p14:nvContentPartPr>
              <p14:cNvPr id="62" name="墨迹 61"/>
              <p14:cNvContentPartPr/>
              <p14:nvPr/>
            </p14:nvContentPartPr>
            <p14:xfrm>
              <a:off x="3016250" y="5270500"/>
              <a:ext cx="133350" cy="6350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105"/>
            </p:blipFill>
            <p:spPr>
              <a:xfrm>
                <a:off x="3016250" y="5270500"/>
                <a:ext cx="1333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6" p14:bwMode="auto">
            <p14:nvContentPartPr>
              <p14:cNvPr id="63" name="墨迹 62"/>
              <p14:cNvContentPartPr/>
              <p14:nvPr/>
            </p14:nvContentPartPr>
            <p14:xfrm>
              <a:off x="3044825" y="5197475"/>
              <a:ext cx="95250" cy="241300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107"/>
            </p:blipFill>
            <p:spPr>
              <a:xfrm>
                <a:off x="3044825" y="5197475"/>
                <a:ext cx="95250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8" p14:bwMode="auto">
            <p14:nvContentPartPr>
              <p14:cNvPr id="64" name="墨迹 63"/>
              <p14:cNvContentPartPr/>
              <p14:nvPr/>
            </p14:nvContentPartPr>
            <p14:xfrm>
              <a:off x="3203575" y="5137150"/>
              <a:ext cx="222250" cy="304800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109"/>
            </p:blipFill>
            <p:spPr>
              <a:xfrm>
                <a:off x="3203575" y="5137150"/>
                <a:ext cx="222250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0" p14:bwMode="auto">
            <p14:nvContentPartPr>
              <p14:cNvPr id="65" name="墨迹 64"/>
              <p14:cNvContentPartPr/>
              <p14:nvPr/>
            </p14:nvContentPartPr>
            <p14:xfrm>
              <a:off x="3216275" y="5156200"/>
              <a:ext cx="127000" cy="31750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111"/>
            </p:blipFill>
            <p:spPr>
              <a:xfrm>
                <a:off x="3216275" y="5156200"/>
                <a:ext cx="12700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2" p14:bwMode="auto">
            <p14:nvContentPartPr>
              <p14:cNvPr id="66" name="墨迹 65"/>
              <p14:cNvContentPartPr/>
              <p14:nvPr/>
            </p14:nvContentPartPr>
            <p14:xfrm>
              <a:off x="3263900" y="5241925"/>
              <a:ext cx="158750" cy="28575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113"/>
            </p:blipFill>
            <p:spPr>
              <a:xfrm>
                <a:off x="3263900" y="5241925"/>
                <a:ext cx="158750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4" p14:bwMode="auto">
            <p14:nvContentPartPr>
              <p14:cNvPr id="67" name="墨迹 66"/>
              <p14:cNvContentPartPr/>
              <p14:nvPr/>
            </p14:nvContentPartPr>
            <p14:xfrm>
              <a:off x="3536950" y="5375275"/>
              <a:ext cx="101600" cy="9525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115"/>
            </p:blipFill>
            <p:spPr>
              <a:xfrm>
                <a:off x="3536950" y="5375275"/>
                <a:ext cx="101600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6" p14:bwMode="auto">
            <p14:nvContentPartPr>
              <p14:cNvPr id="68" name="墨迹 67"/>
              <p14:cNvContentPartPr/>
              <p14:nvPr/>
            </p14:nvContentPartPr>
            <p14:xfrm>
              <a:off x="3559175" y="5432425"/>
              <a:ext cx="136525" cy="9525"/>
            </p14:xfrm>
          </p:contentPart>
        </mc:Choice>
        <mc:Fallback xmlns="">
          <p:pic>
            <p:nvPicPr>
              <p:cNvPr id="68" name="墨迹 67"/>
            </p:nvPicPr>
            <p:blipFill>
              <a:blip r:embed="rId117"/>
            </p:blipFill>
            <p:spPr>
              <a:xfrm>
                <a:off x="3559175" y="5432425"/>
                <a:ext cx="136525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8" p14:bwMode="auto">
            <p14:nvContentPartPr>
              <p14:cNvPr id="69" name="墨迹 68"/>
              <p14:cNvContentPartPr/>
              <p14:nvPr/>
            </p14:nvContentPartPr>
            <p14:xfrm>
              <a:off x="3724275" y="5238750"/>
              <a:ext cx="107950" cy="133350"/>
            </p14:xfrm>
          </p:contentPart>
        </mc:Choice>
        <mc:Fallback xmlns="">
          <p:pic>
            <p:nvPicPr>
              <p:cNvPr id="69" name="墨迹 68"/>
            </p:nvPicPr>
            <p:blipFill>
              <a:blip r:embed="rId119"/>
            </p:blipFill>
            <p:spPr>
              <a:xfrm>
                <a:off x="3724275" y="5238750"/>
                <a:ext cx="10795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0" p14:bwMode="auto">
            <p14:nvContentPartPr>
              <p14:cNvPr id="70" name="墨迹 69"/>
              <p14:cNvContentPartPr/>
              <p14:nvPr/>
            </p14:nvContentPartPr>
            <p14:xfrm>
              <a:off x="3752850" y="5232400"/>
              <a:ext cx="203200" cy="307975"/>
            </p14:xfrm>
          </p:contentPart>
        </mc:Choice>
        <mc:Fallback xmlns="">
          <p:pic>
            <p:nvPicPr>
              <p:cNvPr id="70" name="墨迹 69"/>
            </p:nvPicPr>
            <p:blipFill>
              <a:blip r:embed="rId121"/>
            </p:blipFill>
            <p:spPr>
              <a:xfrm>
                <a:off x="3752850" y="5232400"/>
                <a:ext cx="203200" cy="307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2" p14:bwMode="auto">
            <p14:nvContentPartPr>
              <p14:cNvPr id="71" name="墨迹 70"/>
              <p14:cNvContentPartPr/>
              <p14:nvPr/>
            </p14:nvContentPartPr>
            <p14:xfrm>
              <a:off x="3981450" y="5318125"/>
              <a:ext cx="6350" cy="203200"/>
            </p14:xfrm>
          </p:contentPart>
        </mc:Choice>
        <mc:Fallback xmlns="">
          <p:pic>
            <p:nvPicPr>
              <p:cNvPr id="71" name="墨迹 70"/>
            </p:nvPicPr>
            <p:blipFill>
              <a:blip r:embed="rId123"/>
            </p:blipFill>
            <p:spPr>
              <a:xfrm>
                <a:off x="3981450" y="5318125"/>
                <a:ext cx="635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4" p14:bwMode="auto">
            <p14:nvContentPartPr>
              <p14:cNvPr id="72" name="墨迹 71"/>
              <p14:cNvContentPartPr/>
              <p14:nvPr/>
            </p14:nvContentPartPr>
            <p14:xfrm>
              <a:off x="3968750" y="5200650"/>
              <a:ext cx="82550" cy="346075"/>
            </p14:xfrm>
          </p:contentPart>
        </mc:Choice>
        <mc:Fallback xmlns="">
          <p:pic>
            <p:nvPicPr>
              <p:cNvPr id="72" name="墨迹 71"/>
            </p:nvPicPr>
            <p:blipFill>
              <a:blip r:embed="rId125"/>
            </p:blipFill>
            <p:spPr>
              <a:xfrm>
                <a:off x="3968750" y="5200650"/>
                <a:ext cx="82550" cy="346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6" p14:bwMode="auto">
            <p14:nvContentPartPr>
              <p14:cNvPr id="73" name="墨迹 72"/>
              <p14:cNvContentPartPr/>
              <p14:nvPr/>
            </p14:nvContentPartPr>
            <p14:xfrm>
              <a:off x="4038600" y="5232400"/>
              <a:ext cx="6350" cy="360"/>
            </p14:xfrm>
          </p:contentPart>
        </mc:Choice>
        <mc:Fallback xmlns="">
          <p:pic>
            <p:nvPicPr>
              <p:cNvPr id="73" name="墨迹 72"/>
            </p:nvPicPr>
            <p:blipFill>
              <a:blip r:embed="rId18"/>
            </p:blipFill>
            <p:spPr>
              <a:xfrm>
                <a:off x="4038600" y="523240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7" p14:bwMode="auto">
            <p14:nvContentPartPr>
              <p14:cNvPr id="74" name="墨迹 73"/>
              <p14:cNvContentPartPr/>
              <p14:nvPr/>
            </p14:nvContentPartPr>
            <p14:xfrm>
              <a:off x="4124325" y="5187950"/>
              <a:ext cx="215900" cy="488950"/>
            </p14:xfrm>
          </p:contentPart>
        </mc:Choice>
        <mc:Fallback xmlns="">
          <p:pic>
            <p:nvPicPr>
              <p:cNvPr id="74" name="墨迹 73"/>
            </p:nvPicPr>
            <p:blipFill>
              <a:blip r:embed="rId128"/>
            </p:blipFill>
            <p:spPr>
              <a:xfrm>
                <a:off x="4124325" y="5187950"/>
                <a:ext cx="215900" cy="488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9" p14:bwMode="auto">
            <p14:nvContentPartPr>
              <p14:cNvPr id="75" name="墨迹 74"/>
              <p14:cNvContentPartPr/>
              <p14:nvPr/>
            </p14:nvContentPartPr>
            <p14:xfrm>
              <a:off x="4035425" y="5337175"/>
              <a:ext cx="82550" cy="98425"/>
            </p14:xfrm>
          </p:contentPart>
        </mc:Choice>
        <mc:Fallback xmlns="">
          <p:pic>
            <p:nvPicPr>
              <p:cNvPr id="75" name="墨迹 74"/>
            </p:nvPicPr>
            <p:blipFill>
              <a:blip r:embed="rId130"/>
            </p:blipFill>
            <p:spPr>
              <a:xfrm>
                <a:off x="4035425" y="5337175"/>
                <a:ext cx="82550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1" p14:bwMode="auto">
            <p14:nvContentPartPr>
              <p14:cNvPr id="76" name="墨迹 75"/>
              <p14:cNvContentPartPr/>
              <p14:nvPr/>
            </p14:nvContentPartPr>
            <p14:xfrm>
              <a:off x="2482850" y="5546725"/>
              <a:ext cx="79375" cy="349250"/>
            </p14:xfrm>
          </p:contentPart>
        </mc:Choice>
        <mc:Fallback xmlns="">
          <p:pic>
            <p:nvPicPr>
              <p:cNvPr id="76" name="墨迹 75"/>
            </p:nvPicPr>
            <p:blipFill>
              <a:blip r:embed="rId132"/>
            </p:blipFill>
            <p:spPr>
              <a:xfrm>
                <a:off x="2482850" y="5546725"/>
                <a:ext cx="79375" cy="349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3" p14:bwMode="auto">
            <p14:nvContentPartPr>
              <p14:cNvPr id="77" name="墨迹 76"/>
              <p14:cNvContentPartPr/>
              <p14:nvPr/>
            </p14:nvContentPartPr>
            <p14:xfrm>
              <a:off x="2365375" y="5943600"/>
              <a:ext cx="196850" cy="238125"/>
            </p14:xfrm>
          </p:contentPart>
        </mc:Choice>
        <mc:Fallback xmlns="">
          <p:pic>
            <p:nvPicPr>
              <p:cNvPr id="77" name="墨迹 76"/>
            </p:nvPicPr>
            <p:blipFill>
              <a:blip r:embed="rId134"/>
            </p:blipFill>
            <p:spPr>
              <a:xfrm>
                <a:off x="2365375" y="5943600"/>
                <a:ext cx="196850" cy="238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5" p14:bwMode="auto">
            <p14:nvContentPartPr>
              <p14:cNvPr id="78" name="墨迹 77"/>
              <p14:cNvContentPartPr/>
              <p14:nvPr/>
            </p14:nvContentPartPr>
            <p14:xfrm>
              <a:off x="2552700" y="5905500"/>
              <a:ext cx="269875" cy="273050"/>
            </p14:xfrm>
          </p:contentPart>
        </mc:Choice>
        <mc:Fallback xmlns="">
          <p:pic>
            <p:nvPicPr>
              <p:cNvPr id="78" name="墨迹 77"/>
            </p:nvPicPr>
            <p:blipFill>
              <a:blip r:embed="rId136"/>
            </p:blipFill>
            <p:spPr>
              <a:xfrm>
                <a:off x="2552700" y="5905500"/>
                <a:ext cx="269875" cy="273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7" p14:bwMode="auto">
            <p14:nvContentPartPr>
              <p14:cNvPr id="79" name="墨迹 78"/>
              <p14:cNvContentPartPr/>
              <p14:nvPr/>
            </p14:nvContentPartPr>
            <p14:xfrm>
              <a:off x="3359150" y="2857500"/>
              <a:ext cx="371475" cy="434975"/>
            </p14:xfrm>
          </p:contentPart>
        </mc:Choice>
        <mc:Fallback xmlns="">
          <p:pic>
            <p:nvPicPr>
              <p:cNvPr id="79" name="墨迹 78"/>
            </p:nvPicPr>
            <p:blipFill>
              <a:blip r:embed="rId138"/>
            </p:blipFill>
            <p:spPr>
              <a:xfrm>
                <a:off x="3359150" y="2857500"/>
                <a:ext cx="371475" cy="434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9" p14:bwMode="auto">
            <p14:nvContentPartPr>
              <p14:cNvPr id="80" name="墨迹 79"/>
              <p14:cNvContentPartPr/>
              <p14:nvPr/>
            </p14:nvContentPartPr>
            <p14:xfrm>
              <a:off x="3016250" y="4187825"/>
              <a:ext cx="85725" cy="190500"/>
            </p14:xfrm>
          </p:contentPart>
        </mc:Choice>
        <mc:Fallback xmlns="">
          <p:pic>
            <p:nvPicPr>
              <p:cNvPr id="80" name="墨迹 79"/>
            </p:nvPicPr>
            <p:blipFill>
              <a:blip r:embed="rId140"/>
            </p:blipFill>
            <p:spPr>
              <a:xfrm>
                <a:off x="3016250" y="4187825"/>
                <a:ext cx="85725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1" p14:bwMode="auto">
            <p14:nvContentPartPr>
              <p14:cNvPr id="81" name="墨迹 80"/>
              <p14:cNvContentPartPr/>
              <p14:nvPr/>
            </p14:nvContentPartPr>
            <p14:xfrm>
              <a:off x="3146425" y="4200525"/>
              <a:ext cx="158750" cy="44450"/>
            </p14:xfrm>
          </p:contentPart>
        </mc:Choice>
        <mc:Fallback xmlns="">
          <p:pic>
            <p:nvPicPr>
              <p:cNvPr id="81" name="墨迹 80"/>
            </p:nvPicPr>
            <p:blipFill>
              <a:blip r:embed="rId142"/>
            </p:blipFill>
            <p:spPr>
              <a:xfrm>
                <a:off x="3146425" y="4200525"/>
                <a:ext cx="15875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3" p14:bwMode="auto">
            <p14:nvContentPartPr>
              <p14:cNvPr id="82" name="墨迹 81"/>
              <p14:cNvContentPartPr/>
              <p14:nvPr/>
            </p14:nvContentPartPr>
            <p14:xfrm>
              <a:off x="3028950" y="4257675"/>
              <a:ext cx="76200" cy="111125"/>
            </p14:xfrm>
          </p:contentPart>
        </mc:Choice>
        <mc:Fallback xmlns="">
          <p:pic>
            <p:nvPicPr>
              <p:cNvPr id="82" name="墨迹 81"/>
            </p:nvPicPr>
            <p:blipFill>
              <a:blip r:embed="rId144"/>
            </p:blipFill>
            <p:spPr>
              <a:xfrm>
                <a:off x="3028950" y="4257675"/>
                <a:ext cx="76200" cy="111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5" p14:bwMode="auto">
            <p14:nvContentPartPr>
              <p14:cNvPr id="83" name="墨迹 82"/>
              <p14:cNvContentPartPr/>
              <p14:nvPr/>
            </p14:nvContentPartPr>
            <p14:xfrm>
              <a:off x="3165475" y="4143375"/>
              <a:ext cx="120650" cy="263525"/>
            </p14:xfrm>
          </p:contentPart>
        </mc:Choice>
        <mc:Fallback xmlns="">
          <p:pic>
            <p:nvPicPr>
              <p:cNvPr id="83" name="墨迹 82"/>
            </p:nvPicPr>
            <p:blipFill>
              <a:blip r:embed="rId146"/>
            </p:blipFill>
            <p:spPr>
              <a:xfrm>
                <a:off x="3165475" y="4143375"/>
                <a:ext cx="120650" cy="263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7" p14:bwMode="auto">
            <p14:nvContentPartPr>
              <p14:cNvPr id="84" name="墨迹 83"/>
              <p14:cNvContentPartPr/>
              <p14:nvPr/>
            </p14:nvContentPartPr>
            <p14:xfrm>
              <a:off x="3162300" y="4171950"/>
              <a:ext cx="63500" cy="215900"/>
            </p14:xfrm>
          </p:contentPart>
        </mc:Choice>
        <mc:Fallback xmlns="">
          <p:pic>
            <p:nvPicPr>
              <p:cNvPr id="84" name="墨迹 83"/>
            </p:nvPicPr>
            <p:blipFill>
              <a:blip r:embed="rId148"/>
            </p:blipFill>
            <p:spPr>
              <a:xfrm>
                <a:off x="3162300" y="4171950"/>
                <a:ext cx="63500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9" p14:bwMode="auto">
            <p14:nvContentPartPr>
              <p14:cNvPr id="85" name="墨迹 84"/>
              <p14:cNvContentPartPr/>
              <p14:nvPr/>
            </p14:nvContentPartPr>
            <p14:xfrm>
              <a:off x="3286125" y="4054475"/>
              <a:ext cx="76200" cy="317500"/>
            </p14:xfrm>
          </p:contentPart>
        </mc:Choice>
        <mc:Fallback xmlns="">
          <p:pic>
            <p:nvPicPr>
              <p:cNvPr id="85" name="墨迹 84"/>
            </p:nvPicPr>
            <p:blipFill>
              <a:blip r:embed="rId150"/>
            </p:blipFill>
            <p:spPr>
              <a:xfrm>
                <a:off x="3286125" y="4054475"/>
                <a:ext cx="76200" cy="317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1" p14:bwMode="auto">
            <p14:nvContentPartPr>
              <p14:cNvPr id="86" name="墨迹 85"/>
              <p14:cNvContentPartPr/>
              <p14:nvPr/>
            </p14:nvContentPartPr>
            <p14:xfrm>
              <a:off x="3238500" y="4184650"/>
              <a:ext cx="225425" cy="12700"/>
            </p14:xfrm>
          </p:contentPart>
        </mc:Choice>
        <mc:Fallback xmlns="">
          <p:pic>
            <p:nvPicPr>
              <p:cNvPr id="86" name="墨迹 85"/>
            </p:nvPicPr>
            <p:blipFill>
              <a:blip r:embed="rId152"/>
            </p:blipFill>
            <p:spPr>
              <a:xfrm>
                <a:off x="3238500" y="4184650"/>
                <a:ext cx="225425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3" p14:bwMode="auto">
            <p14:nvContentPartPr>
              <p14:cNvPr id="87" name="墨迹 86"/>
              <p14:cNvContentPartPr/>
              <p14:nvPr/>
            </p14:nvContentPartPr>
            <p14:xfrm>
              <a:off x="3355975" y="4089400"/>
              <a:ext cx="57150" cy="266700"/>
            </p14:xfrm>
          </p:contentPart>
        </mc:Choice>
        <mc:Fallback xmlns="">
          <p:pic>
            <p:nvPicPr>
              <p:cNvPr id="87" name="墨迹 86"/>
            </p:nvPicPr>
            <p:blipFill>
              <a:blip r:embed="rId154"/>
            </p:blipFill>
            <p:spPr>
              <a:xfrm>
                <a:off x="3355975" y="4089400"/>
                <a:ext cx="57150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5" p14:bwMode="auto">
            <p14:nvContentPartPr>
              <p14:cNvPr id="88" name="墨迹 87"/>
              <p14:cNvContentPartPr/>
              <p14:nvPr/>
            </p14:nvContentPartPr>
            <p14:xfrm>
              <a:off x="3444875" y="4105275"/>
              <a:ext cx="225425" cy="238125"/>
            </p14:xfrm>
          </p:contentPart>
        </mc:Choice>
        <mc:Fallback xmlns="">
          <p:pic>
            <p:nvPicPr>
              <p:cNvPr id="88" name="墨迹 87"/>
            </p:nvPicPr>
            <p:blipFill>
              <a:blip r:embed="rId156"/>
            </p:blipFill>
            <p:spPr>
              <a:xfrm>
                <a:off x="3444875" y="4105275"/>
                <a:ext cx="225425" cy="238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7" p14:bwMode="auto">
            <p14:nvContentPartPr>
              <p14:cNvPr id="89" name="墨迹 88"/>
              <p14:cNvContentPartPr/>
              <p14:nvPr/>
            </p14:nvContentPartPr>
            <p14:xfrm>
              <a:off x="3692525" y="4133850"/>
              <a:ext cx="98425" cy="41275"/>
            </p14:xfrm>
          </p:contentPart>
        </mc:Choice>
        <mc:Fallback xmlns="">
          <p:pic>
            <p:nvPicPr>
              <p:cNvPr id="89" name="墨迹 88"/>
            </p:nvPicPr>
            <p:blipFill>
              <a:blip r:embed="rId158"/>
            </p:blipFill>
            <p:spPr>
              <a:xfrm>
                <a:off x="3692525" y="4133850"/>
                <a:ext cx="98425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9" p14:bwMode="auto">
            <p14:nvContentPartPr>
              <p14:cNvPr id="90" name="墨迹 89"/>
              <p14:cNvContentPartPr/>
              <p14:nvPr/>
            </p14:nvContentPartPr>
            <p14:xfrm>
              <a:off x="3810000" y="3965575"/>
              <a:ext cx="177800" cy="428625"/>
            </p14:xfrm>
          </p:contentPart>
        </mc:Choice>
        <mc:Fallback xmlns="">
          <p:pic>
            <p:nvPicPr>
              <p:cNvPr id="90" name="墨迹 89"/>
            </p:nvPicPr>
            <p:blipFill>
              <a:blip r:embed="rId160"/>
            </p:blipFill>
            <p:spPr>
              <a:xfrm>
                <a:off x="3810000" y="3965575"/>
                <a:ext cx="177800" cy="428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1" p14:bwMode="auto">
            <p14:nvContentPartPr>
              <p14:cNvPr id="91" name="墨迹 90"/>
              <p14:cNvContentPartPr/>
              <p14:nvPr/>
            </p14:nvContentPartPr>
            <p14:xfrm>
              <a:off x="3908425" y="3984625"/>
              <a:ext cx="123825" cy="177800"/>
            </p14:xfrm>
          </p:contentPart>
        </mc:Choice>
        <mc:Fallback xmlns="">
          <p:pic>
            <p:nvPicPr>
              <p:cNvPr id="91" name="墨迹 90"/>
            </p:nvPicPr>
            <p:blipFill>
              <a:blip r:embed="rId162"/>
            </p:blipFill>
            <p:spPr>
              <a:xfrm>
                <a:off x="3908425" y="3984625"/>
                <a:ext cx="123825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3" p14:bwMode="auto">
            <p14:nvContentPartPr>
              <p14:cNvPr id="92" name="墨迹 91"/>
              <p14:cNvContentPartPr/>
              <p14:nvPr/>
            </p14:nvContentPartPr>
            <p14:xfrm>
              <a:off x="3517900" y="4435475"/>
              <a:ext cx="200025" cy="254000"/>
            </p14:xfrm>
          </p:contentPart>
        </mc:Choice>
        <mc:Fallback xmlns="">
          <p:pic>
            <p:nvPicPr>
              <p:cNvPr id="92" name="墨迹 91"/>
            </p:nvPicPr>
            <p:blipFill>
              <a:blip r:embed="rId164"/>
            </p:blipFill>
            <p:spPr>
              <a:xfrm>
                <a:off x="3517900" y="4435475"/>
                <a:ext cx="200025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5" p14:bwMode="auto">
            <p14:nvContentPartPr>
              <p14:cNvPr id="93" name="墨迹 92"/>
              <p14:cNvContentPartPr/>
              <p14:nvPr/>
            </p14:nvContentPartPr>
            <p14:xfrm>
              <a:off x="3752850" y="4318000"/>
              <a:ext cx="238125" cy="393700"/>
            </p14:xfrm>
          </p:contentPart>
        </mc:Choice>
        <mc:Fallback xmlns="">
          <p:pic>
            <p:nvPicPr>
              <p:cNvPr id="93" name="墨迹 92"/>
            </p:nvPicPr>
            <p:blipFill>
              <a:blip r:embed="rId166"/>
            </p:blipFill>
            <p:spPr>
              <a:xfrm>
                <a:off x="3752850" y="4318000"/>
                <a:ext cx="238125" cy="393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7" p14:bwMode="auto">
            <p14:nvContentPartPr>
              <p14:cNvPr id="94" name="墨迹 93"/>
              <p14:cNvContentPartPr/>
              <p14:nvPr/>
            </p14:nvContentPartPr>
            <p14:xfrm>
              <a:off x="4029075" y="4241800"/>
              <a:ext cx="196850" cy="444500"/>
            </p14:xfrm>
          </p:contentPart>
        </mc:Choice>
        <mc:Fallback xmlns="">
          <p:pic>
            <p:nvPicPr>
              <p:cNvPr id="94" name="墨迹 93"/>
            </p:nvPicPr>
            <p:blipFill>
              <a:blip r:embed="rId168"/>
            </p:blipFill>
            <p:spPr>
              <a:xfrm>
                <a:off x="4029075" y="4241800"/>
                <a:ext cx="196850" cy="444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9" p14:bwMode="auto">
            <p14:nvContentPartPr>
              <p14:cNvPr id="95" name="墨迹 94"/>
              <p14:cNvContentPartPr/>
              <p14:nvPr/>
            </p14:nvContentPartPr>
            <p14:xfrm>
              <a:off x="8763000" y="5759450"/>
              <a:ext cx="196850" cy="69850"/>
            </p14:xfrm>
          </p:contentPart>
        </mc:Choice>
        <mc:Fallback xmlns="">
          <p:pic>
            <p:nvPicPr>
              <p:cNvPr id="95" name="墨迹 94"/>
            </p:nvPicPr>
            <p:blipFill>
              <a:blip r:embed="rId170"/>
            </p:blipFill>
            <p:spPr>
              <a:xfrm>
                <a:off x="8763000" y="5759450"/>
                <a:ext cx="19685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1" p14:bwMode="auto">
            <p14:nvContentPartPr>
              <p14:cNvPr id="96" name="墨迹 95"/>
              <p14:cNvContentPartPr/>
              <p14:nvPr/>
            </p14:nvContentPartPr>
            <p14:xfrm>
              <a:off x="8848725" y="5667375"/>
              <a:ext cx="314325" cy="355600"/>
            </p14:xfrm>
          </p:contentPart>
        </mc:Choice>
        <mc:Fallback xmlns="">
          <p:pic>
            <p:nvPicPr>
              <p:cNvPr id="96" name="墨迹 95"/>
            </p:nvPicPr>
            <p:blipFill>
              <a:blip r:embed="rId172"/>
            </p:blipFill>
            <p:spPr>
              <a:xfrm>
                <a:off x="8848725" y="5667375"/>
                <a:ext cx="314325" cy="355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3" p14:bwMode="auto">
            <p14:nvContentPartPr>
              <p14:cNvPr id="97" name="墨迹 96"/>
              <p14:cNvContentPartPr/>
              <p14:nvPr/>
            </p14:nvContentPartPr>
            <p14:xfrm>
              <a:off x="8972550" y="5721350"/>
              <a:ext cx="57150" cy="187325"/>
            </p14:xfrm>
          </p:contentPart>
        </mc:Choice>
        <mc:Fallback xmlns="">
          <p:pic>
            <p:nvPicPr>
              <p:cNvPr id="97" name="墨迹 96"/>
            </p:nvPicPr>
            <p:blipFill>
              <a:blip r:embed="rId174"/>
            </p:blipFill>
            <p:spPr>
              <a:xfrm>
                <a:off x="8972550" y="5721350"/>
                <a:ext cx="57150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5" p14:bwMode="auto">
            <p14:nvContentPartPr>
              <p14:cNvPr id="98" name="墨迹 97"/>
              <p14:cNvContentPartPr/>
              <p14:nvPr/>
            </p14:nvContentPartPr>
            <p14:xfrm>
              <a:off x="9207500" y="5775325"/>
              <a:ext cx="104775" cy="6350"/>
            </p14:xfrm>
          </p:contentPart>
        </mc:Choice>
        <mc:Fallback xmlns="">
          <p:pic>
            <p:nvPicPr>
              <p:cNvPr id="98" name="墨迹 97"/>
            </p:nvPicPr>
            <p:blipFill>
              <a:blip r:embed="rId176"/>
            </p:blipFill>
            <p:spPr>
              <a:xfrm>
                <a:off x="9207500" y="5775325"/>
                <a:ext cx="104775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7" p14:bwMode="auto">
            <p14:nvContentPartPr>
              <p14:cNvPr id="99" name="墨迹 98"/>
              <p14:cNvContentPartPr/>
              <p14:nvPr/>
            </p14:nvContentPartPr>
            <p14:xfrm>
              <a:off x="9347200" y="5594350"/>
              <a:ext cx="339725" cy="282575"/>
            </p14:xfrm>
          </p:contentPart>
        </mc:Choice>
        <mc:Fallback xmlns="">
          <p:pic>
            <p:nvPicPr>
              <p:cNvPr id="99" name="墨迹 98"/>
            </p:nvPicPr>
            <p:blipFill>
              <a:blip r:embed="rId178"/>
            </p:blipFill>
            <p:spPr>
              <a:xfrm>
                <a:off x="9347200" y="5594350"/>
                <a:ext cx="339725" cy="282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9" p14:bwMode="auto">
            <p14:nvContentPartPr>
              <p14:cNvPr id="100" name="墨迹 99"/>
              <p14:cNvContentPartPr/>
              <p14:nvPr/>
            </p14:nvContentPartPr>
            <p14:xfrm>
              <a:off x="9731375" y="5686425"/>
              <a:ext cx="111125" cy="161925"/>
            </p14:xfrm>
          </p:contentPart>
        </mc:Choice>
        <mc:Fallback xmlns="">
          <p:pic>
            <p:nvPicPr>
              <p:cNvPr id="100" name="墨迹 99"/>
            </p:nvPicPr>
            <p:blipFill>
              <a:blip r:embed="rId180"/>
            </p:blipFill>
            <p:spPr>
              <a:xfrm>
                <a:off x="9731375" y="5686425"/>
                <a:ext cx="111125" cy="161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1" p14:bwMode="auto">
            <p14:nvContentPartPr>
              <p14:cNvPr id="101" name="墨迹 100"/>
              <p14:cNvContentPartPr/>
              <p14:nvPr/>
            </p14:nvContentPartPr>
            <p14:xfrm>
              <a:off x="9988550" y="5730875"/>
              <a:ext cx="193675" cy="127000"/>
            </p14:xfrm>
          </p:contentPart>
        </mc:Choice>
        <mc:Fallback xmlns="">
          <p:pic>
            <p:nvPicPr>
              <p:cNvPr id="101" name="墨迹 100"/>
            </p:nvPicPr>
            <p:blipFill>
              <a:blip r:embed="rId182"/>
            </p:blipFill>
            <p:spPr>
              <a:xfrm>
                <a:off x="9988550" y="5730875"/>
                <a:ext cx="193675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3" p14:bwMode="auto">
            <p14:nvContentPartPr>
              <p14:cNvPr id="102" name="墨迹 101"/>
              <p14:cNvContentPartPr/>
              <p14:nvPr/>
            </p14:nvContentPartPr>
            <p14:xfrm>
              <a:off x="10213975" y="5724525"/>
              <a:ext cx="104775" cy="82550"/>
            </p14:xfrm>
          </p:contentPart>
        </mc:Choice>
        <mc:Fallback xmlns="">
          <p:pic>
            <p:nvPicPr>
              <p:cNvPr id="102" name="墨迹 101"/>
            </p:nvPicPr>
            <p:blipFill>
              <a:blip r:embed="rId184"/>
            </p:blipFill>
            <p:spPr>
              <a:xfrm>
                <a:off x="10213975" y="5724525"/>
                <a:ext cx="104775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5" p14:bwMode="auto">
            <p14:nvContentPartPr>
              <p14:cNvPr id="103" name="墨迹 102"/>
              <p14:cNvContentPartPr/>
              <p14:nvPr/>
            </p14:nvContentPartPr>
            <p14:xfrm>
              <a:off x="10353675" y="5537200"/>
              <a:ext cx="177800" cy="492125"/>
            </p14:xfrm>
          </p:contentPart>
        </mc:Choice>
        <mc:Fallback xmlns="">
          <p:pic>
            <p:nvPicPr>
              <p:cNvPr id="103" name="墨迹 102"/>
            </p:nvPicPr>
            <p:blipFill>
              <a:blip r:embed="rId186"/>
            </p:blipFill>
            <p:spPr>
              <a:xfrm>
                <a:off x="10353675" y="5537200"/>
                <a:ext cx="177800" cy="492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7" p14:bwMode="auto">
            <p14:nvContentPartPr>
              <p14:cNvPr id="104" name="墨迹 103"/>
              <p14:cNvContentPartPr/>
              <p14:nvPr/>
            </p14:nvContentPartPr>
            <p14:xfrm>
              <a:off x="10544175" y="5581650"/>
              <a:ext cx="333375" cy="346075"/>
            </p14:xfrm>
          </p:contentPart>
        </mc:Choice>
        <mc:Fallback xmlns="">
          <p:pic>
            <p:nvPicPr>
              <p:cNvPr id="104" name="墨迹 103"/>
            </p:nvPicPr>
            <p:blipFill>
              <a:blip r:embed="rId188"/>
            </p:blipFill>
            <p:spPr>
              <a:xfrm>
                <a:off x="10544175" y="5581650"/>
                <a:ext cx="333375" cy="346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9" p14:bwMode="auto">
            <p14:nvContentPartPr>
              <p14:cNvPr id="105" name="墨迹 104"/>
              <p14:cNvContentPartPr/>
              <p14:nvPr/>
            </p14:nvContentPartPr>
            <p14:xfrm>
              <a:off x="8820150" y="6089650"/>
              <a:ext cx="142875" cy="171450"/>
            </p14:xfrm>
          </p:contentPart>
        </mc:Choice>
        <mc:Fallback xmlns="">
          <p:pic>
            <p:nvPicPr>
              <p:cNvPr id="105" name="墨迹 104"/>
            </p:nvPicPr>
            <p:blipFill>
              <a:blip r:embed="rId190"/>
            </p:blipFill>
            <p:spPr>
              <a:xfrm>
                <a:off x="8820150" y="6089650"/>
                <a:ext cx="142875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1" p14:bwMode="auto">
            <p14:nvContentPartPr>
              <p14:cNvPr id="106" name="墨迹 105"/>
              <p14:cNvContentPartPr/>
              <p14:nvPr/>
            </p14:nvContentPartPr>
            <p14:xfrm>
              <a:off x="8966200" y="6048375"/>
              <a:ext cx="95250" cy="215900"/>
            </p14:xfrm>
          </p:contentPart>
        </mc:Choice>
        <mc:Fallback xmlns="">
          <p:pic>
            <p:nvPicPr>
              <p:cNvPr id="106" name="墨迹 105"/>
            </p:nvPicPr>
            <p:blipFill>
              <a:blip r:embed="rId192"/>
            </p:blipFill>
            <p:spPr>
              <a:xfrm>
                <a:off x="8966200" y="6048375"/>
                <a:ext cx="95250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3" p14:bwMode="auto">
            <p14:nvContentPartPr>
              <p14:cNvPr id="107" name="墨迹 106"/>
              <p14:cNvContentPartPr/>
              <p14:nvPr/>
            </p14:nvContentPartPr>
            <p14:xfrm>
              <a:off x="9061450" y="6080125"/>
              <a:ext cx="98425" cy="168275"/>
            </p14:xfrm>
          </p:contentPart>
        </mc:Choice>
        <mc:Fallback xmlns="">
          <p:pic>
            <p:nvPicPr>
              <p:cNvPr id="107" name="墨迹 106"/>
            </p:nvPicPr>
            <p:blipFill>
              <a:blip r:embed="rId194"/>
            </p:blipFill>
            <p:spPr>
              <a:xfrm>
                <a:off x="9061450" y="6080125"/>
                <a:ext cx="98425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5" p14:bwMode="auto">
            <p14:nvContentPartPr>
              <p14:cNvPr id="108" name="墨迹 107"/>
              <p14:cNvContentPartPr/>
              <p14:nvPr/>
            </p14:nvContentPartPr>
            <p14:xfrm>
              <a:off x="9169400" y="6092825"/>
              <a:ext cx="22225" cy="127000"/>
            </p14:xfrm>
          </p:contentPart>
        </mc:Choice>
        <mc:Fallback xmlns="">
          <p:pic>
            <p:nvPicPr>
              <p:cNvPr id="108" name="墨迹 107"/>
            </p:nvPicPr>
            <p:blipFill>
              <a:blip r:embed="rId196"/>
            </p:blipFill>
            <p:spPr>
              <a:xfrm>
                <a:off x="9169400" y="6092825"/>
                <a:ext cx="22225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7" p14:bwMode="auto">
            <p14:nvContentPartPr>
              <p14:cNvPr id="109" name="墨迹 108"/>
              <p14:cNvContentPartPr/>
              <p14:nvPr/>
            </p14:nvContentPartPr>
            <p14:xfrm>
              <a:off x="9236075" y="6045200"/>
              <a:ext cx="85725" cy="228600"/>
            </p14:xfrm>
          </p:contentPart>
        </mc:Choice>
        <mc:Fallback xmlns="">
          <p:pic>
            <p:nvPicPr>
              <p:cNvPr id="109" name="墨迹 108"/>
            </p:nvPicPr>
            <p:blipFill>
              <a:blip r:embed="rId198"/>
            </p:blipFill>
            <p:spPr>
              <a:xfrm>
                <a:off x="9236075" y="6045200"/>
                <a:ext cx="85725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9" p14:bwMode="auto">
            <p14:nvContentPartPr>
              <p14:cNvPr id="110" name="墨迹 109"/>
              <p14:cNvContentPartPr/>
              <p14:nvPr/>
            </p14:nvContentPartPr>
            <p14:xfrm>
              <a:off x="9382125" y="6226175"/>
              <a:ext cx="12700" cy="79375"/>
            </p14:xfrm>
          </p:contentPart>
        </mc:Choice>
        <mc:Fallback xmlns="">
          <p:pic>
            <p:nvPicPr>
              <p:cNvPr id="110" name="墨迹 109"/>
            </p:nvPicPr>
            <p:blipFill>
              <a:blip r:embed="rId200"/>
            </p:blipFill>
            <p:spPr>
              <a:xfrm>
                <a:off x="9382125" y="6226175"/>
                <a:ext cx="12700" cy="79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1" p14:bwMode="auto">
            <p14:nvContentPartPr>
              <p14:cNvPr id="111" name="墨迹 110"/>
              <p14:cNvContentPartPr/>
              <p14:nvPr/>
            </p14:nvContentPartPr>
            <p14:xfrm>
              <a:off x="9521825" y="6057900"/>
              <a:ext cx="136525" cy="187325"/>
            </p14:xfrm>
          </p:contentPart>
        </mc:Choice>
        <mc:Fallback xmlns="">
          <p:pic>
            <p:nvPicPr>
              <p:cNvPr id="111" name="墨迹 110"/>
            </p:nvPicPr>
            <p:blipFill>
              <a:blip r:embed="rId202"/>
            </p:blipFill>
            <p:spPr>
              <a:xfrm>
                <a:off x="9521825" y="6057900"/>
                <a:ext cx="136525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3" p14:bwMode="auto">
            <p14:nvContentPartPr>
              <p14:cNvPr id="112" name="墨迹 111"/>
              <p14:cNvContentPartPr/>
              <p14:nvPr/>
            </p14:nvContentPartPr>
            <p14:xfrm>
              <a:off x="9645650" y="6073775"/>
              <a:ext cx="92075" cy="180975"/>
            </p14:xfrm>
          </p:contentPart>
        </mc:Choice>
        <mc:Fallback xmlns="">
          <p:pic>
            <p:nvPicPr>
              <p:cNvPr id="112" name="墨迹 111"/>
            </p:nvPicPr>
            <p:blipFill>
              <a:blip r:embed="rId204"/>
            </p:blipFill>
            <p:spPr>
              <a:xfrm>
                <a:off x="9645650" y="6073775"/>
                <a:ext cx="92075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5" p14:bwMode="auto">
            <p14:nvContentPartPr>
              <p14:cNvPr id="113" name="墨迹 112"/>
              <p14:cNvContentPartPr/>
              <p14:nvPr/>
            </p14:nvContentPartPr>
            <p14:xfrm>
              <a:off x="9794875" y="6089650"/>
              <a:ext cx="66675" cy="130175"/>
            </p14:xfrm>
          </p:contentPart>
        </mc:Choice>
        <mc:Fallback xmlns="">
          <p:pic>
            <p:nvPicPr>
              <p:cNvPr id="113" name="墨迹 112"/>
            </p:nvPicPr>
            <p:blipFill>
              <a:blip r:embed="rId206"/>
            </p:blipFill>
            <p:spPr>
              <a:xfrm>
                <a:off x="9794875" y="6089650"/>
                <a:ext cx="66675" cy="130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7" p14:bwMode="auto">
            <p14:nvContentPartPr>
              <p14:cNvPr id="114" name="墨迹 113"/>
              <p14:cNvContentPartPr/>
              <p14:nvPr/>
            </p14:nvContentPartPr>
            <p14:xfrm>
              <a:off x="9893300" y="6076950"/>
              <a:ext cx="196850" cy="152400"/>
            </p14:xfrm>
          </p:contentPart>
        </mc:Choice>
        <mc:Fallback xmlns="">
          <p:pic>
            <p:nvPicPr>
              <p:cNvPr id="114" name="墨迹 113"/>
            </p:nvPicPr>
            <p:blipFill>
              <a:blip r:embed="rId208"/>
            </p:blipFill>
            <p:spPr>
              <a:xfrm>
                <a:off x="9893300" y="6076950"/>
                <a:ext cx="19685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9" p14:bwMode="auto">
            <p14:nvContentPartPr>
              <p14:cNvPr id="115" name="墨迹 114"/>
              <p14:cNvContentPartPr/>
              <p14:nvPr/>
            </p14:nvContentPartPr>
            <p14:xfrm>
              <a:off x="10112375" y="6032500"/>
              <a:ext cx="79375" cy="193675"/>
            </p14:xfrm>
          </p:contentPart>
        </mc:Choice>
        <mc:Fallback xmlns="">
          <p:pic>
            <p:nvPicPr>
              <p:cNvPr id="115" name="墨迹 114"/>
            </p:nvPicPr>
            <p:blipFill>
              <a:blip r:embed="rId210"/>
            </p:blipFill>
            <p:spPr>
              <a:xfrm>
                <a:off x="10112375" y="6032500"/>
                <a:ext cx="79375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1" p14:bwMode="auto">
            <p14:nvContentPartPr>
              <p14:cNvPr id="116" name="墨迹 115"/>
              <p14:cNvContentPartPr/>
              <p14:nvPr/>
            </p14:nvContentPartPr>
            <p14:xfrm>
              <a:off x="10204450" y="6130925"/>
              <a:ext cx="22225" cy="98425"/>
            </p14:xfrm>
          </p:contentPart>
        </mc:Choice>
        <mc:Fallback xmlns="">
          <p:pic>
            <p:nvPicPr>
              <p:cNvPr id="116" name="墨迹 115"/>
            </p:nvPicPr>
            <p:blipFill>
              <a:blip r:embed="rId212"/>
            </p:blipFill>
            <p:spPr>
              <a:xfrm>
                <a:off x="10204450" y="6130925"/>
                <a:ext cx="22225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3" p14:bwMode="auto">
            <p14:nvContentPartPr>
              <p14:cNvPr id="117" name="墨迹 116"/>
              <p14:cNvContentPartPr/>
              <p14:nvPr/>
            </p14:nvContentPartPr>
            <p14:xfrm>
              <a:off x="10201275" y="6048375"/>
              <a:ext cx="123825" cy="187325"/>
            </p14:xfrm>
          </p:contentPart>
        </mc:Choice>
        <mc:Fallback xmlns="">
          <p:pic>
            <p:nvPicPr>
              <p:cNvPr id="117" name="墨迹 116"/>
            </p:nvPicPr>
            <p:blipFill>
              <a:blip r:embed="rId214"/>
            </p:blipFill>
            <p:spPr>
              <a:xfrm>
                <a:off x="10201275" y="6048375"/>
                <a:ext cx="123825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5" p14:bwMode="auto">
            <p14:nvContentPartPr>
              <p14:cNvPr id="118" name="墨迹 117"/>
              <p14:cNvContentPartPr/>
              <p14:nvPr/>
            </p14:nvContentPartPr>
            <p14:xfrm>
              <a:off x="10363200" y="6083300"/>
              <a:ext cx="73025" cy="190500"/>
            </p14:xfrm>
          </p:contentPart>
        </mc:Choice>
        <mc:Fallback xmlns="">
          <p:pic>
            <p:nvPicPr>
              <p:cNvPr id="118" name="墨迹 117"/>
            </p:nvPicPr>
            <p:blipFill>
              <a:blip r:embed="rId216"/>
            </p:blipFill>
            <p:spPr>
              <a:xfrm>
                <a:off x="10363200" y="6083300"/>
                <a:ext cx="73025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7" p14:bwMode="auto">
            <p14:nvContentPartPr>
              <p14:cNvPr id="119" name="墨迹 118"/>
              <p14:cNvContentPartPr/>
              <p14:nvPr/>
            </p14:nvContentPartPr>
            <p14:xfrm>
              <a:off x="10553700" y="5994400"/>
              <a:ext cx="79375" cy="228600"/>
            </p14:xfrm>
          </p:contentPart>
        </mc:Choice>
        <mc:Fallback xmlns="">
          <p:pic>
            <p:nvPicPr>
              <p:cNvPr id="119" name="墨迹 118"/>
            </p:nvPicPr>
            <p:blipFill>
              <a:blip r:embed="rId218"/>
            </p:blipFill>
            <p:spPr>
              <a:xfrm>
                <a:off x="10553700" y="5994400"/>
                <a:ext cx="79375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9" p14:bwMode="auto">
            <p14:nvContentPartPr>
              <p14:cNvPr id="120" name="墨迹 119"/>
              <p14:cNvContentPartPr/>
              <p14:nvPr/>
            </p14:nvContentPartPr>
            <p14:xfrm>
              <a:off x="10661650" y="6083300"/>
              <a:ext cx="180975" cy="142875"/>
            </p14:xfrm>
          </p:contentPart>
        </mc:Choice>
        <mc:Fallback xmlns="">
          <p:pic>
            <p:nvPicPr>
              <p:cNvPr id="120" name="墨迹 119"/>
            </p:nvPicPr>
            <p:blipFill>
              <a:blip r:embed="rId220"/>
            </p:blipFill>
            <p:spPr>
              <a:xfrm>
                <a:off x="10661650" y="6083300"/>
                <a:ext cx="18097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1" p14:bwMode="auto">
            <p14:nvContentPartPr>
              <p14:cNvPr id="121" name="墨迹 120"/>
              <p14:cNvContentPartPr/>
              <p14:nvPr/>
            </p14:nvContentPartPr>
            <p14:xfrm>
              <a:off x="10858500" y="6096000"/>
              <a:ext cx="66675" cy="114300"/>
            </p14:xfrm>
          </p:contentPart>
        </mc:Choice>
        <mc:Fallback xmlns="">
          <p:pic>
            <p:nvPicPr>
              <p:cNvPr id="121" name="墨迹 120"/>
            </p:nvPicPr>
            <p:blipFill>
              <a:blip r:embed="rId222"/>
            </p:blipFill>
            <p:spPr>
              <a:xfrm>
                <a:off x="10858500" y="6096000"/>
                <a:ext cx="66675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3" p14:bwMode="auto">
            <p14:nvContentPartPr>
              <p14:cNvPr id="122" name="墨迹 121"/>
              <p14:cNvContentPartPr/>
              <p14:nvPr/>
            </p14:nvContentPartPr>
            <p14:xfrm>
              <a:off x="10941050" y="6016625"/>
              <a:ext cx="231775" cy="212725"/>
            </p14:xfrm>
          </p:contentPart>
        </mc:Choice>
        <mc:Fallback xmlns="">
          <p:pic>
            <p:nvPicPr>
              <p:cNvPr id="122" name="墨迹 121"/>
            </p:nvPicPr>
            <p:blipFill>
              <a:blip r:embed="rId224"/>
            </p:blipFill>
            <p:spPr>
              <a:xfrm>
                <a:off x="10941050" y="6016625"/>
                <a:ext cx="231775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5" p14:bwMode="auto">
            <p14:nvContentPartPr>
              <p14:cNvPr id="123" name="墨迹 122"/>
              <p14:cNvContentPartPr/>
              <p14:nvPr/>
            </p14:nvContentPartPr>
            <p14:xfrm>
              <a:off x="11102975" y="5924550"/>
              <a:ext cx="187325" cy="301625"/>
            </p14:xfrm>
          </p:contentPart>
        </mc:Choice>
        <mc:Fallback xmlns="">
          <p:pic>
            <p:nvPicPr>
              <p:cNvPr id="123" name="墨迹 122"/>
            </p:nvPicPr>
            <p:blipFill>
              <a:blip r:embed="rId226"/>
            </p:blipFill>
            <p:spPr>
              <a:xfrm>
                <a:off x="11102975" y="5924550"/>
                <a:ext cx="187325" cy="301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7" p14:bwMode="auto">
            <p14:nvContentPartPr>
              <p14:cNvPr id="124" name="墨迹 123"/>
              <p14:cNvContentPartPr/>
              <p14:nvPr/>
            </p14:nvContentPartPr>
            <p14:xfrm>
              <a:off x="11264900" y="4994275"/>
              <a:ext cx="139700" cy="942975"/>
            </p14:xfrm>
          </p:contentPart>
        </mc:Choice>
        <mc:Fallback xmlns="">
          <p:pic>
            <p:nvPicPr>
              <p:cNvPr id="124" name="墨迹 123"/>
            </p:nvPicPr>
            <p:blipFill>
              <a:blip r:embed="rId228"/>
            </p:blipFill>
            <p:spPr>
              <a:xfrm>
                <a:off x="11264900" y="4994275"/>
                <a:ext cx="139700" cy="942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9" p14:bwMode="auto">
            <p14:nvContentPartPr>
              <p14:cNvPr id="125" name="墨迹 124"/>
              <p14:cNvContentPartPr/>
              <p14:nvPr/>
            </p14:nvContentPartPr>
            <p14:xfrm>
              <a:off x="9626600" y="6299200"/>
              <a:ext cx="1727200" cy="82550"/>
            </p14:xfrm>
          </p:contentPart>
        </mc:Choice>
        <mc:Fallback xmlns="">
          <p:pic>
            <p:nvPicPr>
              <p:cNvPr id="125" name="墨迹 124"/>
            </p:nvPicPr>
            <p:blipFill>
              <a:blip r:embed="rId230"/>
            </p:blipFill>
            <p:spPr>
              <a:xfrm>
                <a:off x="9626600" y="6299200"/>
                <a:ext cx="172720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1" p14:bwMode="auto">
            <p14:nvContentPartPr>
              <p14:cNvPr id="126" name="墨迹 125"/>
              <p14:cNvContentPartPr/>
              <p14:nvPr/>
            </p14:nvContentPartPr>
            <p14:xfrm>
              <a:off x="3336925" y="5756275"/>
              <a:ext cx="285750" cy="142875"/>
            </p14:xfrm>
          </p:contentPart>
        </mc:Choice>
        <mc:Fallback xmlns="">
          <p:pic>
            <p:nvPicPr>
              <p:cNvPr id="126" name="墨迹 125"/>
            </p:nvPicPr>
            <p:blipFill>
              <a:blip r:embed="rId232"/>
            </p:blipFill>
            <p:spPr>
              <a:xfrm>
                <a:off x="3336925" y="5756275"/>
                <a:ext cx="285750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3" p14:bwMode="auto">
            <p14:nvContentPartPr>
              <p14:cNvPr id="127" name="墨迹 126"/>
              <p14:cNvContentPartPr/>
              <p14:nvPr/>
            </p14:nvContentPartPr>
            <p14:xfrm>
              <a:off x="3641725" y="5667375"/>
              <a:ext cx="69850" cy="219075"/>
            </p14:xfrm>
          </p:contentPart>
        </mc:Choice>
        <mc:Fallback xmlns="">
          <p:pic>
            <p:nvPicPr>
              <p:cNvPr id="127" name="墨迹 126"/>
            </p:nvPicPr>
            <p:blipFill>
              <a:blip r:embed="rId234"/>
            </p:blipFill>
            <p:spPr>
              <a:xfrm>
                <a:off x="3641725" y="5667375"/>
                <a:ext cx="69850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5" p14:bwMode="auto">
            <p14:nvContentPartPr>
              <p14:cNvPr id="128" name="墨迹 127"/>
              <p14:cNvContentPartPr/>
              <p14:nvPr/>
            </p14:nvContentPartPr>
            <p14:xfrm>
              <a:off x="3749675" y="5800725"/>
              <a:ext cx="22225" cy="41275"/>
            </p14:xfrm>
          </p:contentPart>
        </mc:Choice>
        <mc:Fallback xmlns="">
          <p:pic>
            <p:nvPicPr>
              <p:cNvPr id="128" name="墨迹 127"/>
            </p:nvPicPr>
            <p:blipFill>
              <a:blip r:embed="rId236"/>
            </p:blipFill>
            <p:spPr>
              <a:xfrm>
                <a:off x="3749675" y="5800725"/>
                <a:ext cx="22225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7" p14:bwMode="auto">
            <p14:nvContentPartPr>
              <p14:cNvPr id="129" name="墨迹 128"/>
              <p14:cNvContentPartPr/>
              <p14:nvPr/>
            </p14:nvContentPartPr>
            <p14:xfrm>
              <a:off x="3733800" y="5730875"/>
              <a:ext cx="6350" cy="360"/>
            </p14:xfrm>
          </p:contentPart>
        </mc:Choice>
        <mc:Fallback xmlns="">
          <p:pic>
            <p:nvPicPr>
              <p:cNvPr id="129" name="墨迹 128"/>
            </p:nvPicPr>
            <p:blipFill>
              <a:blip r:embed="rId18"/>
            </p:blipFill>
            <p:spPr>
              <a:xfrm>
                <a:off x="3733800" y="57308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8" p14:bwMode="auto">
            <p14:nvContentPartPr>
              <p14:cNvPr id="130" name="墨迹 129"/>
              <p14:cNvContentPartPr/>
              <p14:nvPr/>
            </p14:nvContentPartPr>
            <p14:xfrm>
              <a:off x="3819525" y="5724525"/>
              <a:ext cx="76200" cy="355600"/>
            </p14:xfrm>
          </p:contentPart>
        </mc:Choice>
        <mc:Fallback xmlns="">
          <p:pic>
            <p:nvPicPr>
              <p:cNvPr id="130" name="墨迹 129"/>
            </p:nvPicPr>
            <p:blipFill>
              <a:blip r:embed="rId239"/>
            </p:blipFill>
            <p:spPr>
              <a:xfrm>
                <a:off x="3819525" y="5724525"/>
                <a:ext cx="76200" cy="355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0" p14:bwMode="auto">
            <p14:nvContentPartPr>
              <p14:cNvPr id="131" name="墨迹 130"/>
              <p14:cNvContentPartPr/>
              <p14:nvPr/>
            </p14:nvContentPartPr>
            <p14:xfrm>
              <a:off x="3924300" y="5778500"/>
              <a:ext cx="425450" cy="250825"/>
            </p14:xfrm>
          </p:contentPart>
        </mc:Choice>
        <mc:Fallback xmlns="">
          <p:pic>
            <p:nvPicPr>
              <p:cNvPr id="131" name="墨迹 130"/>
            </p:nvPicPr>
            <p:blipFill>
              <a:blip r:embed="rId241"/>
            </p:blipFill>
            <p:spPr>
              <a:xfrm>
                <a:off x="3924300" y="5778500"/>
                <a:ext cx="425450" cy="250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2" p14:bwMode="auto">
            <p14:nvContentPartPr>
              <p14:cNvPr id="132" name="墨迹 131"/>
              <p14:cNvContentPartPr/>
              <p14:nvPr/>
            </p14:nvContentPartPr>
            <p14:xfrm>
              <a:off x="4530725" y="5838825"/>
              <a:ext cx="146050" cy="209550"/>
            </p14:xfrm>
          </p:contentPart>
        </mc:Choice>
        <mc:Fallback xmlns="">
          <p:pic>
            <p:nvPicPr>
              <p:cNvPr id="132" name="墨迹 131"/>
            </p:nvPicPr>
            <p:blipFill>
              <a:blip r:embed="rId243"/>
            </p:blipFill>
            <p:spPr>
              <a:xfrm>
                <a:off x="4530725" y="5838825"/>
                <a:ext cx="14605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4" p14:bwMode="auto">
            <p14:nvContentPartPr>
              <p14:cNvPr id="133" name="墨迹 132"/>
              <p14:cNvContentPartPr/>
              <p14:nvPr/>
            </p14:nvContentPartPr>
            <p14:xfrm>
              <a:off x="4495800" y="5867400"/>
              <a:ext cx="161925" cy="371475"/>
            </p14:xfrm>
          </p:contentPart>
        </mc:Choice>
        <mc:Fallback xmlns="">
          <p:pic>
            <p:nvPicPr>
              <p:cNvPr id="133" name="墨迹 132"/>
            </p:nvPicPr>
            <p:blipFill>
              <a:blip r:embed="rId245"/>
            </p:blipFill>
            <p:spPr>
              <a:xfrm>
                <a:off x="4495800" y="5867400"/>
                <a:ext cx="161925" cy="371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6" p14:bwMode="auto">
            <p14:nvContentPartPr>
              <p14:cNvPr id="134" name="墨迹 133"/>
              <p14:cNvContentPartPr/>
              <p14:nvPr/>
            </p14:nvContentPartPr>
            <p14:xfrm>
              <a:off x="4651375" y="5832475"/>
              <a:ext cx="101600" cy="161925"/>
            </p14:xfrm>
          </p:contentPart>
        </mc:Choice>
        <mc:Fallback xmlns="">
          <p:pic>
            <p:nvPicPr>
              <p:cNvPr id="134" name="墨迹 133"/>
            </p:nvPicPr>
            <p:blipFill>
              <a:blip r:embed="rId247"/>
            </p:blipFill>
            <p:spPr>
              <a:xfrm>
                <a:off x="4651375" y="5832475"/>
                <a:ext cx="101600" cy="161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8" p14:bwMode="auto">
            <p14:nvContentPartPr>
              <p14:cNvPr id="135" name="墨迹 134"/>
              <p14:cNvContentPartPr/>
              <p14:nvPr/>
            </p14:nvContentPartPr>
            <p14:xfrm>
              <a:off x="4775200" y="5835650"/>
              <a:ext cx="292100" cy="101600"/>
            </p14:xfrm>
          </p:contentPart>
        </mc:Choice>
        <mc:Fallback xmlns="">
          <p:pic>
            <p:nvPicPr>
              <p:cNvPr id="135" name="墨迹 134"/>
            </p:nvPicPr>
            <p:blipFill>
              <a:blip r:embed="rId249"/>
            </p:blipFill>
            <p:spPr>
              <a:xfrm>
                <a:off x="4775200" y="5835650"/>
                <a:ext cx="29210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0" p14:bwMode="auto">
            <p14:nvContentPartPr>
              <p14:cNvPr id="136" name="墨迹 135"/>
              <p14:cNvContentPartPr/>
              <p14:nvPr/>
            </p14:nvContentPartPr>
            <p14:xfrm>
              <a:off x="5124450" y="5838825"/>
              <a:ext cx="139700" cy="82550"/>
            </p14:xfrm>
          </p:contentPart>
        </mc:Choice>
        <mc:Fallback xmlns="">
          <p:pic>
            <p:nvPicPr>
              <p:cNvPr id="136" name="墨迹 135"/>
            </p:nvPicPr>
            <p:blipFill>
              <a:blip r:embed="rId251"/>
            </p:blipFill>
            <p:spPr>
              <a:xfrm>
                <a:off x="5124450" y="5838825"/>
                <a:ext cx="13970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2" p14:bwMode="auto">
            <p14:nvContentPartPr>
              <p14:cNvPr id="137" name="墨迹 136"/>
              <p14:cNvContentPartPr/>
              <p14:nvPr/>
            </p14:nvContentPartPr>
            <p14:xfrm>
              <a:off x="5283200" y="5765800"/>
              <a:ext cx="254000" cy="203200"/>
            </p14:xfrm>
          </p:contentPart>
        </mc:Choice>
        <mc:Fallback xmlns="">
          <p:pic>
            <p:nvPicPr>
              <p:cNvPr id="137" name="墨迹 136"/>
            </p:nvPicPr>
            <p:blipFill>
              <a:blip r:embed="rId253"/>
            </p:blipFill>
            <p:spPr>
              <a:xfrm>
                <a:off x="5283200" y="5765800"/>
                <a:ext cx="25400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4" p14:bwMode="auto">
            <p14:nvContentPartPr>
              <p14:cNvPr id="138" name="墨迹 137"/>
              <p14:cNvContentPartPr/>
              <p14:nvPr/>
            </p14:nvContentPartPr>
            <p14:xfrm>
              <a:off x="6724650" y="3203575"/>
              <a:ext cx="742950" cy="34925"/>
            </p14:xfrm>
          </p:contentPart>
        </mc:Choice>
        <mc:Fallback xmlns="">
          <p:pic>
            <p:nvPicPr>
              <p:cNvPr id="138" name="墨迹 137"/>
            </p:nvPicPr>
            <p:blipFill>
              <a:blip r:embed="rId255"/>
            </p:blipFill>
            <p:spPr>
              <a:xfrm>
                <a:off x="6724650" y="3203575"/>
                <a:ext cx="742950" cy="34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6" p14:bwMode="auto">
            <p14:nvContentPartPr>
              <p14:cNvPr id="139" name="墨迹 138"/>
              <p14:cNvContentPartPr/>
              <p14:nvPr/>
            </p14:nvContentPartPr>
            <p14:xfrm>
              <a:off x="7273925" y="3095625"/>
              <a:ext cx="196850" cy="266700"/>
            </p14:xfrm>
          </p:contentPart>
        </mc:Choice>
        <mc:Fallback xmlns="">
          <p:pic>
            <p:nvPicPr>
              <p:cNvPr id="139" name="墨迹 138"/>
            </p:nvPicPr>
            <p:blipFill>
              <a:blip r:embed="rId257"/>
            </p:blipFill>
            <p:spPr>
              <a:xfrm>
                <a:off x="7273925" y="3095625"/>
                <a:ext cx="196850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8" p14:bwMode="auto">
            <p14:nvContentPartPr>
              <p14:cNvPr id="140" name="墨迹 139"/>
              <p14:cNvContentPartPr/>
              <p14:nvPr/>
            </p14:nvContentPartPr>
            <p14:xfrm>
              <a:off x="6454775" y="2771775"/>
              <a:ext cx="187325" cy="139700"/>
            </p14:xfrm>
          </p:contentPart>
        </mc:Choice>
        <mc:Fallback xmlns="">
          <p:pic>
            <p:nvPicPr>
              <p:cNvPr id="140" name="墨迹 139"/>
            </p:nvPicPr>
            <p:blipFill>
              <a:blip r:embed="rId259"/>
            </p:blipFill>
            <p:spPr>
              <a:xfrm>
                <a:off x="6454775" y="2771775"/>
                <a:ext cx="187325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0" p14:bwMode="auto">
            <p14:nvContentPartPr>
              <p14:cNvPr id="141" name="墨迹 140"/>
              <p14:cNvContentPartPr/>
              <p14:nvPr/>
            </p14:nvContentPartPr>
            <p14:xfrm>
              <a:off x="6692900" y="2679700"/>
              <a:ext cx="92075" cy="180975"/>
            </p14:xfrm>
          </p:contentPart>
        </mc:Choice>
        <mc:Fallback xmlns="">
          <p:pic>
            <p:nvPicPr>
              <p:cNvPr id="141" name="墨迹 140"/>
            </p:nvPicPr>
            <p:blipFill>
              <a:blip r:embed="rId261"/>
            </p:blipFill>
            <p:spPr>
              <a:xfrm>
                <a:off x="6692900" y="2679700"/>
                <a:ext cx="92075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2" p14:bwMode="auto">
            <p14:nvContentPartPr>
              <p14:cNvPr id="142" name="墨迹 141"/>
              <p14:cNvContentPartPr/>
              <p14:nvPr/>
            </p14:nvContentPartPr>
            <p14:xfrm>
              <a:off x="6842125" y="2651125"/>
              <a:ext cx="60325" cy="130175"/>
            </p14:xfrm>
          </p:contentPart>
        </mc:Choice>
        <mc:Fallback xmlns="">
          <p:pic>
            <p:nvPicPr>
              <p:cNvPr id="142" name="墨迹 141"/>
            </p:nvPicPr>
            <p:blipFill>
              <a:blip r:embed="rId263"/>
            </p:blipFill>
            <p:spPr>
              <a:xfrm>
                <a:off x="6842125" y="2651125"/>
                <a:ext cx="60325" cy="130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4" p14:bwMode="auto">
            <p14:nvContentPartPr>
              <p14:cNvPr id="143" name="墨迹 142"/>
              <p14:cNvContentPartPr/>
              <p14:nvPr/>
            </p14:nvContentPartPr>
            <p14:xfrm>
              <a:off x="6937375" y="2689225"/>
              <a:ext cx="6350" cy="360"/>
            </p14:xfrm>
          </p:contentPart>
        </mc:Choice>
        <mc:Fallback xmlns="">
          <p:pic>
            <p:nvPicPr>
              <p:cNvPr id="143" name="墨迹 142"/>
            </p:nvPicPr>
            <p:blipFill>
              <a:blip r:embed="rId18"/>
            </p:blipFill>
            <p:spPr>
              <a:xfrm>
                <a:off x="6937375" y="26892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5" p14:bwMode="auto">
            <p14:nvContentPartPr>
              <p14:cNvPr id="144" name="墨迹 143"/>
              <p14:cNvContentPartPr/>
              <p14:nvPr/>
            </p14:nvContentPartPr>
            <p14:xfrm>
              <a:off x="6940550" y="2673350"/>
              <a:ext cx="114300" cy="15875"/>
            </p14:xfrm>
          </p:contentPart>
        </mc:Choice>
        <mc:Fallback xmlns="">
          <p:pic>
            <p:nvPicPr>
              <p:cNvPr id="144" name="墨迹 143"/>
            </p:nvPicPr>
            <p:blipFill>
              <a:blip r:embed="rId266"/>
            </p:blipFill>
            <p:spPr>
              <a:xfrm>
                <a:off x="6940550" y="2673350"/>
                <a:ext cx="114300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7" p14:bwMode="auto">
            <p14:nvContentPartPr>
              <p14:cNvPr id="145" name="墨迹 144"/>
              <p14:cNvContentPartPr/>
              <p14:nvPr/>
            </p14:nvContentPartPr>
            <p14:xfrm>
              <a:off x="7061200" y="2511425"/>
              <a:ext cx="149225" cy="254000"/>
            </p14:xfrm>
          </p:contentPart>
        </mc:Choice>
        <mc:Fallback xmlns="">
          <p:pic>
            <p:nvPicPr>
              <p:cNvPr id="145" name="墨迹 144"/>
            </p:nvPicPr>
            <p:blipFill>
              <a:blip r:embed="rId268"/>
            </p:blipFill>
            <p:spPr>
              <a:xfrm>
                <a:off x="7061200" y="2511425"/>
                <a:ext cx="149225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9" p14:bwMode="auto">
            <p14:nvContentPartPr>
              <p14:cNvPr id="146" name="墨迹 145"/>
              <p14:cNvContentPartPr/>
              <p14:nvPr/>
            </p14:nvContentPartPr>
            <p14:xfrm>
              <a:off x="7185025" y="2568575"/>
              <a:ext cx="114300" cy="276225"/>
            </p14:xfrm>
          </p:contentPart>
        </mc:Choice>
        <mc:Fallback xmlns="">
          <p:pic>
            <p:nvPicPr>
              <p:cNvPr id="146" name="墨迹 145"/>
            </p:nvPicPr>
            <p:blipFill>
              <a:blip r:embed="rId270"/>
            </p:blipFill>
            <p:spPr>
              <a:xfrm>
                <a:off x="7185025" y="2568575"/>
                <a:ext cx="114300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1" p14:bwMode="auto">
            <p14:nvContentPartPr>
              <p14:cNvPr id="147" name="墨迹 146"/>
              <p14:cNvContentPartPr/>
              <p14:nvPr/>
            </p14:nvContentPartPr>
            <p14:xfrm>
              <a:off x="7315200" y="2508250"/>
              <a:ext cx="114300" cy="212725"/>
            </p14:xfrm>
          </p:contentPart>
        </mc:Choice>
        <mc:Fallback xmlns="">
          <p:pic>
            <p:nvPicPr>
              <p:cNvPr id="147" name="墨迹 146"/>
            </p:nvPicPr>
            <p:blipFill>
              <a:blip r:embed="rId272"/>
            </p:blipFill>
            <p:spPr>
              <a:xfrm>
                <a:off x="7315200" y="2508250"/>
                <a:ext cx="114300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3" p14:bwMode="auto">
            <p14:nvContentPartPr>
              <p14:cNvPr id="148" name="墨迹 147"/>
              <p14:cNvContentPartPr/>
              <p14:nvPr/>
            </p14:nvContentPartPr>
            <p14:xfrm>
              <a:off x="7464425" y="2660650"/>
              <a:ext cx="63500" cy="360"/>
            </p14:xfrm>
          </p:contentPart>
        </mc:Choice>
        <mc:Fallback xmlns="">
          <p:pic>
            <p:nvPicPr>
              <p:cNvPr id="148" name="墨迹 147"/>
            </p:nvPicPr>
            <p:blipFill>
              <a:blip r:embed="rId274"/>
            </p:blipFill>
            <p:spPr>
              <a:xfrm>
                <a:off x="7464425" y="2660650"/>
                <a:ext cx="635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5" p14:bwMode="auto">
            <p14:nvContentPartPr>
              <p14:cNvPr id="149" name="墨迹 148"/>
              <p14:cNvContentPartPr/>
              <p14:nvPr/>
            </p14:nvContentPartPr>
            <p14:xfrm>
              <a:off x="7527925" y="2578100"/>
              <a:ext cx="104775" cy="165100"/>
            </p14:xfrm>
          </p:contentPart>
        </mc:Choice>
        <mc:Fallback xmlns="">
          <p:pic>
            <p:nvPicPr>
              <p:cNvPr id="149" name="墨迹 148"/>
            </p:nvPicPr>
            <p:blipFill>
              <a:blip r:embed="rId276"/>
            </p:blipFill>
            <p:spPr>
              <a:xfrm>
                <a:off x="7527925" y="2578100"/>
                <a:ext cx="104775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7" p14:bwMode="auto">
            <p14:nvContentPartPr>
              <p14:cNvPr id="150" name="墨迹 149"/>
              <p14:cNvContentPartPr/>
              <p14:nvPr/>
            </p14:nvContentPartPr>
            <p14:xfrm>
              <a:off x="7613650" y="2625725"/>
              <a:ext cx="171450" cy="136525"/>
            </p14:xfrm>
          </p:contentPart>
        </mc:Choice>
        <mc:Fallback xmlns="">
          <p:pic>
            <p:nvPicPr>
              <p:cNvPr id="150" name="墨迹 149"/>
            </p:nvPicPr>
            <p:blipFill>
              <a:blip r:embed="rId278"/>
            </p:blipFill>
            <p:spPr>
              <a:xfrm>
                <a:off x="7613650" y="2625725"/>
                <a:ext cx="171450" cy="136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9" p14:bwMode="auto">
            <p14:nvContentPartPr>
              <p14:cNvPr id="151" name="墨迹 150"/>
              <p14:cNvContentPartPr/>
              <p14:nvPr/>
            </p14:nvContentPartPr>
            <p14:xfrm>
              <a:off x="7816850" y="2632075"/>
              <a:ext cx="161925" cy="149225"/>
            </p14:xfrm>
          </p:contentPart>
        </mc:Choice>
        <mc:Fallback xmlns="">
          <p:pic>
            <p:nvPicPr>
              <p:cNvPr id="151" name="墨迹 150"/>
            </p:nvPicPr>
            <p:blipFill>
              <a:blip r:embed="rId280"/>
            </p:blipFill>
            <p:spPr>
              <a:xfrm>
                <a:off x="7816850" y="2632075"/>
                <a:ext cx="161925" cy="149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1" p14:bwMode="auto">
            <p14:nvContentPartPr>
              <p14:cNvPr id="152" name="墨迹 151"/>
              <p14:cNvContentPartPr/>
              <p14:nvPr/>
            </p14:nvContentPartPr>
            <p14:xfrm>
              <a:off x="8004175" y="2619375"/>
              <a:ext cx="101600" cy="184150"/>
            </p14:xfrm>
          </p:contentPart>
        </mc:Choice>
        <mc:Fallback xmlns="">
          <p:pic>
            <p:nvPicPr>
              <p:cNvPr id="152" name="墨迹 151"/>
            </p:nvPicPr>
            <p:blipFill>
              <a:blip r:embed="rId282"/>
            </p:blipFill>
            <p:spPr>
              <a:xfrm>
                <a:off x="8004175" y="2619375"/>
                <a:ext cx="101600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3" p14:bwMode="auto">
            <p14:nvContentPartPr>
              <p14:cNvPr id="153" name="墨迹 152"/>
              <p14:cNvContentPartPr/>
              <p14:nvPr/>
            </p14:nvContentPartPr>
            <p14:xfrm>
              <a:off x="8086725" y="2638425"/>
              <a:ext cx="222250" cy="155575"/>
            </p14:xfrm>
          </p:contentPart>
        </mc:Choice>
        <mc:Fallback xmlns="">
          <p:pic>
            <p:nvPicPr>
              <p:cNvPr id="153" name="墨迹 152"/>
            </p:nvPicPr>
            <p:blipFill>
              <a:blip r:embed="rId284"/>
            </p:blipFill>
            <p:spPr>
              <a:xfrm>
                <a:off x="8086725" y="2638425"/>
                <a:ext cx="222250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5" p14:bwMode="auto">
            <p14:nvContentPartPr>
              <p14:cNvPr id="154" name="墨迹 153"/>
              <p14:cNvContentPartPr/>
              <p14:nvPr/>
            </p14:nvContentPartPr>
            <p14:xfrm>
              <a:off x="5181600" y="3292475"/>
              <a:ext cx="279400" cy="88900"/>
            </p14:xfrm>
          </p:contentPart>
        </mc:Choice>
        <mc:Fallback xmlns="">
          <p:pic>
            <p:nvPicPr>
              <p:cNvPr id="154" name="墨迹 153"/>
            </p:nvPicPr>
            <p:blipFill>
              <a:blip r:embed="rId286"/>
            </p:blipFill>
            <p:spPr>
              <a:xfrm>
                <a:off x="5181600" y="3292475"/>
                <a:ext cx="27940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7" p14:bwMode="auto">
            <p14:nvContentPartPr>
              <p14:cNvPr id="155" name="墨迹 154"/>
              <p14:cNvContentPartPr/>
              <p14:nvPr/>
            </p14:nvContentPartPr>
            <p14:xfrm>
              <a:off x="5965825" y="3324225"/>
              <a:ext cx="200025" cy="19050"/>
            </p14:xfrm>
          </p:contentPart>
        </mc:Choice>
        <mc:Fallback xmlns="">
          <p:pic>
            <p:nvPicPr>
              <p:cNvPr id="155" name="墨迹 154"/>
            </p:nvPicPr>
            <p:blipFill>
              <a:blip r:embed="rId288"/>
            </p:blipFill>
            <p:spPr>
              <a:xfrm>
                <a:off x="5965825" y="3324225"/>
                <a:ext cx="200025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9" p14:bwMode="auto">
            <p14:nvContentPartPr>
              <p14:cNvPr id="156" name="墨迹 155"/>
              <p14:cNvContentPartPr/>
              <p14:nvPr/>
            </p14:nvContentPartPr>
            <p14:xfrm>
              <a:off x="5041900" y="2155825"/>
              <a:ext cx="301625" cy="781050"/>
            </p14:xfrm>
          </p:contentPart>
        </mc:Choice>
        <mc:Fallback xmlns="">
          <p:pic>
            <p:nvPicPr>
              <p:cNvPr id="156" name="墨迹 155"/>
            </p:nvPicPr>
            <p:blipFill>
              <a:blip r:embed="rId290"/>
            </p:blipFill>
            <p:spPr>
              <a:xfrm>
                <a:off x="5041900" y="2155825"/>
                <a:ext cx="301625" cy="781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1" p14:bwMode="auto">
            <p14:nvContentPartPr>
              <p14:cNvPr id="157" name="墨迹 156"/>
              <p14:cNvContentPartPr/>
              <p14:nvPr/>
            </p14:nvContentPartPr>
            <p14:xfrm>
              <a:off x="4899025" y="1844675"/>
              <a:ext cx="101600" cy="146050"/>
            </p14:xfrm>
          </p:contentPart>
        </mc:Choice>
        <mc:Fallback xmlns="">
          <p:pic>
            <p:nvPicPr>
              <p:cNvPr id="157" name="墨迹 156"/>
            </p:nvPicPr>
            <p:blipFill>
              <a:blip r:embed="rId292"/>
            </p:blipFill>
            <p:spPr>
              <a:xfrm>
                <a:off x="4899025" y="1844675"/>
                <a:ext cx="10160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3" p14:bwMode="auto">
            <p14:nvContentPartPr>
              <p14:cNvPr id="158" name="墨迹 157"/>
              <p14:cNvContentPartPr/>
              <p14:nvPr/>
            </p14:nvContentPartPr>
            <p14:xfrm>
              <a:off x="5019675" y="1803400"/>
              <a:ext cx="412750" cy="149225"/>
            </p14:xfrm>
          </p:contentPart>
        </mc:Choice>
        <mc:Fallback xmlns="">
          <p:pic>
            <p:nvPicPr>
              <p:cNvPr id="158" name="墨迹 157"/>
            </p:nvPicPr>
            <p:blipFill>
              <a:blip r:embed="rId294"/>
            </p:blipFill>
            <p:spPr>
              <a:xfrm>
                <a:off x="5019675" y="1803400"/>
                <a:ext cx="412750" cy="149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5" p14:bwMode="auto">
            <p14:nvContentPartPr>
              <p14:cNvPr id="159" name="墨迹 158"/>
              <p14:cNvContentPartPr/>
              <p14:nvPr/>
            </p14:nvContentPartPr>
            <p14:xfrm>
              <a:off x="5438775" y="1758950"/>
              <a:ext cx="6350" cy="360"/>
            </p14:xfrm>
          </p:contentPart>
        </mc:Choice>
        <mc:Fallback xmlns="">
          <p:pic>
            <p:nvPicPr>
              <p:cNvPr id="159" name="墨迹 158"/>
            </p:nvPicPr>
            <p:blipFill>
              <a:blip r:embed="rId18"/>
            </p:blipFill>
            <p:spPr>
              <a:xfrm>
                <a:off x="5438775" y="17589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6" p14:bwMode="auto">
            <p14:nvContentPartPr>
              <p14:cNvPr id="160" name="墨迹 159"/>
              <p14:cNvContentPartPr/>
              <p14:nvPr/>
            </p14:nvContentPartPr>
            <p14:xfrm>
              <a:off x="5441950" y="1730375"/>
              <a:ext cx="92075" cy="28575"/>
            </p14:xfrm>
          </p:contentPart>
        </mc:Choice>
        <mc:Fallback xmlns="">
          <p:pic>
            <p:nvPicPr>
              <p:cNvPr id="160" name="墨迹 159"/>
            </p:nvPicPr>
            <p:blipFill>
              <a:blip r:embed="rId297"/>
            </p:blipFill>
            <p:spPr>
              <a:xfrm>
                <a:off x="5441950" y="1730375"/>
                <a:ext cx="92075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8" p14:bwMode="auto">
            <p14:nvContentPartPr>
              <p14:cNvPr id="161" name="墨迹 160"/>
              <p14:cNvContentPartPr/>
              <p14:nvPr/>
            </p14:nvContentPartPr>
            <p14:xfrm>
              <a:off x="5578475" y="1520825"/>
              <a:ext cx="187325" cy="323850"/>
            </p14:xfrm>
          </p:contentPart>
        </mc:Choice>
        <mc:Fallback xmlns="">
          <p:pic>
            <p:nvPicPr>
              <p:cNvPr id="161" name="墨迹 160"/>
            </p:nvPicPr>
            <p:blipFill>
              <a:blip r:embed="rId299"/>
            </p:blipFill>
            <p:spPr>
              <a:xfrm>
                <a:off x="5578475" y="1520825"/>
                <a:ext cx="187325" cy="323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0" p14:bwMode="auto">
            <p14:nvContentPartPr>
              <p14:cNvPr id="162" name="墨迹 161"/>
              <p14:cNvContentPartPr/>
              <p14:nvPr/>
            </p14:nvContentPartPr>
            <p14:xfrm>
              <a:off x="5756275" y="1577975"/>
              <a:ext cx="88900" cy="82550"/>
            </p14:xfrm>
          </p:contentPart>
        </mc:Choice>
        <mc:Fallback xmlns="">
          <p:pic>
            <p:nvPicPr>
              <p:cNvPr id="162" name="墨迹 161"/>
            </p:nvPicPr>
            <p:blipFill>
              <a:blip r:embed="rId301"/>
            </p:blipFill>
            <p:spPr>
              <a:xfrm>
                <a:off x="5756275" y="1577975"/>
                <a:ext cx="8890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2" p14:bwMode="auto">
            <p14:nvContentPartPr>
              <p14:cNvPr id="163" name="墨迹 162"/>
              <p14:cNvContentPartPr/>
              <p14:nvPr/>
            </p14:nvContentPartPr>
            <p14:xfrm>
              <a:off x="5883275" y="1482725"/>
              <a:ext cx="101600" cy="79375"/>
            </p14:xfrm>
          </p:contentPart>
        </mc:Choice>
        <mc:Fallback xmlns="">
          <p:pic>
            <p:nvPicPr>
              <p:cNvPr id="163" name="墨迹 162"/>
            </p:nvPicPr>
            <p:blipFill>
              <a:blip r:embed="rId303"/>
            </p:blipFill>
            <p:spPr>
              <a:xfrm>
                <a:off x="5883275" y="1482725"/>
                <a:ext cx="101600" cy="79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4" p14:bwMode="auto">
            <p14:nvContentPartPr>
              <p14:cNvPr id="164" name="墨迹 163"/>
              <p14:cNvContentPartPr/>
              <p14:nvPr/>
            </p14:nvContentPartPr>
            <p14:xfrm>
              <a:off x="5924550" y="1454150"/>
              <a:ext cx="22225" cy="234950"/>
            </p14:xfrm>
          </p:contentPart>
        </mc:Choice>
        <mc:Fallback xmlns="">
          <p:pic>
            <p:nvPicPr>
              <p:cNvPr id="164" name="墨迹 163"/>
            </p:nvPicPr>
            <p:blipFill>
              <a:blip r:embed="rId305"/>
            </p:blipFill>
            <p:spPr>
              <a:xfrm>
                <a:off x="5924550" y="1454150"/>
                <a:ext cx="22225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6" p14:bwMode="auto">
            <p14:nvContentPartPr>
              <p14:cNvPr id="165" name="墨迹 164"/>
              <p14:cNvContentPartPr/>
              <p14:nvPr/>
            </p14:nvContentPartPr>
            <p14:xfrm>
              <a:off x="6007100" y="1536700"/>
              <a:ext cx="25400" cy="34925"/>
            </p14:xfrm>
          </p:contentPart>
        </mc:Choice>
        <mc:Fallback xmlns="">
          <p:pic>
            <p:nvPicPr>
              <p:cNvPr id="165" name="墨迹 164"/>
            </p:nvPicPr>
            <p:blipFill>
              <a:blip r:embed="rId307"/>
            </p:blipFill>
            <p:spPr>
              <a:xfrm>
                <a:off x="6007100" y="1536700"/>
                <a:ext cx="25400" cy="34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8" p14:bwMode="auto">
            <p14:nvContentPartPr>
              <p14:cNvPr id="166" name="墨迹 165"/>
              <p14:cNvContentPartPr/>
              <p14:nvPr/>
            </p14:nvContentPartPr>
            <p14:xfrm>
              <a:off x="6016625" y="1470025"/>
              <a:ext cx="133350" cy="152400"/>
            </p14:xfrm>
          </p:contentPart>
        </mc:Choice>
        <mc:Fallback xmlns="">
          <p:pic>
            <p:nvPicPr>
              <p:cNvPr id="166" name="墨迹 165"/>
            </p:nvPicPr>
            <p:blipFill>
              <a:blip r:embed="rId309"/>
            </p:blipFill>
            <p:spPr>
              <a:xfrm>
                <a:off x="6016625" y="1470025"/>
                <a:ext cx="13335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0" p14:bwMode="auto">
            <p14:nvContentPartPr>
              <p14:cNvPr id="167" name="墨迹 166"/>
              <p14:cNvContentPartPr/>
              <p14:nvPr/>
            </p14:nvContentPartPr>
            <p14:xfrm>
              <a:off x="6061075" y="1492250"/>
              <a:ext cx="82550" cy="155575"/>
            </p14:xfrm>
          </p:contentPart>
        </mc:Choice>
        <mc:Fallback xmlns="">
          <p:pic>
            <p:nvPicPr>
              <p:cNvPr id="167" name="墨迹 166"/>
            </p:nvPicPr>
            <p:blipFill>
              <a:blip r:embed="rId311"/>
            </p:blipFill>
            <p:spPr>
              <a:xfrm>
                <a:off x="6061075" y="1492250"/>
                <a:ext cx="82550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2" p14:bwMode="auto">
            <p14:nvContentPartPr>
              <p14:cNvPr id="168" name="墨迹 167"/>
              <p14:cNvContentPartPr/>
              <p14:nvPr/>
            </p14:nvContentPartPr>
            <p14:xfrm>
              <a:off x="9455150" y="3924300"/>
              <a:ext cx="581025" cy="600075"/>
            </p14:xfrm>
          </p:contentPart>
        </mc:Choice>
        <mc:Fallback xmlns="">
          <p:pic>
            <p:nvPicPr>
              <p:cNvPr id="168" name="墨迹 167"/>
            </p:nvPicPr>
            <p:blipFill>
              <a:blip r:embed="rId313"/>
            </p:blipFill>
            <p:spPr>
              <a:xfrm>
                <a:off x="9455150" y="3924300"/>
                <a:ext cx="581025" cy="600075"/>
              </a:xfrm>
              <a:prstGeom prst="rect"/>
            </p:spPr>
          </p:pic>
        </mc:Fallback>
      </mc:AlternateContent>
    </p:spTree>
    <p:custDataLst>
      <p:tags r:id="rId314"/>
    </p:custData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sz="2800"/>
              <a:t>递归下降</a:t>
            </a:r>
            <a:r>
              <a:rPr lang="en-US" altLang="zh-CN" sz="2800"/>
              <a:t>/Recursive descent analysis</a:t>
            </a:r>
            <a:endParaRPr lang="en-US" altLang="zh-CN" sz="28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81305" y="1313815"/>
            <a:ext cx="3949065" cy="3079750"/>
          </a:xfrm>
        </p:spPr>
        <p:txBody>
          <a:bodyPr>
            <a:normAutofit/>
          </a:bodyPr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char input=”a+b*c”;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int E(){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if (E()==TRUE)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    if(match(‘+’)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        if(T()==TRUE)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            return TRUE;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else if(T()==TRUE)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       return TRUE;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return FALSE;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}</a:t>
            </a:r>
            <a:endParaRPr lang="en-US" altLang="zh-CN"/>
          </a:p>
          <a:p>
            <a:pPr marL="0" indent="0">
              <a:buNone/>
            </a:pPr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8" name="内容占位符 2"/>
          <p:cNvSpPr>
            <a:spLocks noGrp="1"/>
          </p:cNvSpPr>
          <p:nvPr/>
        </p:nvSpPr>
        <p:spPr>
          <a:xfrm>
            <a:off x="281305" y="1313815"/>
            <a:ext cx="3949065" cy="307975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54000">
                <a:schemeClr val="accent1">
                  <a:lumMod val="45000"/>
                  <a:lumOff val="55000"/>
                </a:schemeClr>
              </a:gs>
              <a:gs pos="44000">
                <a:srgbClr val="D7E5F9"/>
              </a:gs>
              <a:gs pos="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0"/>
          </a:gradFill>
        </p:spPr>
        <p:txBody>
          <a:bodyPr vert="horz" lIns="90000" tIns="46800" rIns="90000" bIns="46800" rtlCol="0">
            <a:normAutofit lnSpcReduction="10000"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char input=”a+b*c”;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int idx=0;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int E(){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if (E()==TRUE)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    if(match(‘+’)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        if(T()==TRUE)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            return TRUE;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else if(T()==TRUE)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       return TRUE;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return FALSE;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}</a:t>
            </a:r>
            <a:endParaRPr lang="en-US" altLang="zh-CN"/>
          </a:p>
          <a:p>
            <a:pPr marL="0" indent="0">
              <a:buNone/>
            </a:pPr>
            <a:endParaRPr lang="en-US" altLang="zh-CN"/>
          </a:p>
        </p:txBody>
      </p:sp>
      <p:sp>
        <p:nvSpPr>
          <p:cNvPr id="7" name="内容占位符 2"/>
          <p:cNvSpPr>
            <a:spLocks noGrp="1"/>
          </p:cNvSpPr>
          <p:nvPr/>
        </p:nvSpPr>
        <p:spPr>
          <a:xfrm>
            <a:off x="4391025" y="1665605"/>
            <a:ext cx="3731895" cy="1481455"/>
          </a:xfrm>
          <a:prstGeom prst="rect">
            <a:avLst/>
          </a:prstGeom>
          <a:gradFill>
            <a:gsLst>
              <a:gs pos="0">
                <a:srgbClr val="FBFB11"/>
              </a:gs>
              <a:gs pos="100000">
                <a:srgbClr val="838309"/>
              </a:gs>
            </a:gsLst>
            <a:lin ang="5400000" scaled="0"/>
          </a:gradFill>
        </p:spPr>
        <p:txBody>
          <a:bodyPr vert="horz" lIns="90000" tIns="46800" rIns="90000" bIns="46800" rtlCol="0">
            <a:normAutofit lnSpcReduction="20000"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  <a:spcAft>
                <a:spcPts val="0"/>
              </a:spcAft>
            </a:pPr>
            <a:r>
              <a:rPr lang="en-US" altLang="zh-CN"/>
              <a:t>int F(){</a:t>
            </a:r>
            <a:endParaRPr lang="en-US" altLang="zh-CN"/>
          </a:p>
          <a:p>
            <a:pPr marL="0">
              <a:lnSpc>
                <a:spcPct val="100000"/>
              </a:lnSpc>
              <a:spcAft>
                <a:spcPts val="0"/>
              </a:spcAft>
            </a:pPr>
            <a:r>
              <a:rPr lang="en-US" altLang="zh-CN"/>
              <a:t>    if (id()!=0)</a:t>
            </a:r>
            <a:endParaRPr lang="en-US" altLang="zh-CN"/>
          </a:p>
          <a:p>
            <a:pPr marL="0">
              <a:lnSpc>
                <a:spcPct val="100000"/>
              </a:lnSpc>
              <a:spcAft>
                <a:spcPts val="0"/>
              </a:spcAft>
            </a:pPr>
            <a:r>
              <a:rPr lang="en-US" altLang="zh-CN"/>
              <a:t>       return TRUE;</a:t>
            </a:r>
            <a:endParaRPr lang="en-US" altLang="zh-CN"/>
          </a:p>
          <a:p>
            <a:pPr marL="0">
              <a:lnSpc>
                <a:spcPct val="100000"/>
              </a:lnSpc>
              <a:spcAft>
                <a:spcPts val="0"/>
              </a:spcAft>
            </a:pPr>
            <a:r>
              <a:rPr lang="en-US" altLang="zh-CN"/>
              <a:t>    return FALSE;</a:t>
            </a:r>
            <a:endParaRPr lang="en-US" altLang="zh-CN"/>
          </a:p>
          <a:p>
            <a:pPr marL="0">
              <a:lnSpc>
                <a:spcPct val="100000"/>
              </a:lnSpc>
              <a:spcAft>
                <a:spcPts val="0"/>
              </a:spcAft>
            </a:pPr>
            <a:r>
              <a:rPr lang="en-US" altLang="zh-CN"/>
              <a:t>}</a:t>
            </a:r>
            <a:endParaRPr lang="en-US" altLang="zh-CN"/>
          </a:p>
          <a:p>
            <a:pPr marL="0">
              <a:lnSpc>
                <a:spcPct val="100000"/>
              </a:lnSpc>
              <a:spcAft>
                <a:spcPts val="0"/>
              </a:spcAft>
            </a:pPr>
            <a:endParaRPr lang="en-US" altLang="zh-CN"/>
          </a:p>
        </p:txBody>
      </p:sp>
      <p:sp>
        <p:nvSpPr>
          <p:cNvPr id="10" name="内容占位符 2"/>
          <p:cNvSpPr>
            <a:spLocks noGrp="1"/>
          </p:cNvSpPr>
          <p:nvPr/>
        </p:nvSpPr>
        <p:spPr>
          <a:xfrm>
            <a:off x="4578985" y="3019425"/>
            <a:ext cx="3731895" cy="3698875"/>
          </a:xfrm>
          <a:prstGeom prst="rect">
            <a:avLst/>
          </a:prstGeom>
          <a:gradFill>
            <a:gsLst>
              <a:gs pos="0">
                <a:srgbClr val="FECF40"/>
              </a:gs>
              <a:gs pos="100000">
                <a:srgbClr val="846C21"/>
              </a:gs>
            </a:gsLst>
            <a:lin ang="5400000" scaled="0"/>
          </a:gradFill>
        </p:spPr>
        <p:txBody>
          <a:bodyPr vert="horz" lIns="90000" tIns="46800" rIns="90000" bIns="46800" rtlCol="0">
            <a:normAutofit lnSpcReduction="20000"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  <a:spcAft>
                <a:spcPts val="0"/>
              </a:spcAft>
            </a:pPr>
            <a:r>
              <a:rPr lang="en-US" altLang="zh-CN"/>
              <a:t>int F(){</a:t>
            </a:r>
            <a:endParaRPr lang="en-US" altLang="zh-CN"/>
          </a:p>
          <a:p>
            <a:pPr marL="0">
              <a:lnSpc>
                <a:spcPct val="100000"/>
              </a:lnSpc>
              <a:spcAft>
                <a:spcPts val="0"/>
              </a:spcAft>
            </a:pPr>
            <a:r>
              <a:rPr lang="en-US" altLang="zh-CN"/>
              <a:t>    if (id()!=0)</a:t>
            </a:r>
            <a:endParaRPr lang="en-US" altLang="zh-CN"/>
          </a:p>
          <a:p>
            <a:pPr marL="0">
              <a:lnSpc>
                <a:spcPct val="100000"/>
              </a:lnSpc>
              <a:spcAft>
                <a:spcPts val="0"/>
              </a:spcAft>
            </a:pPr>
            <a:r>
              <a:rPr lang="en-US" altLang="zh-CN"/>
              <a:t>       return TRUE;</a:t>
            </a:r>
            <a:endParaRPr lang="en-US" altLang="zh-CN"/>
          </a:p>
          <a:p>
            <a:pPr marL="0">
              <a:lnSpc>
                <a:spcPct val="100000"/>
              </a:lnSpc>
              <a:spcAft>
                <a:spcPts val="0"/>
              </a:spcAft>
            </a:pPr>
            <a:r>
              <a:rPr lang="en-US" altLang="zh-CN"/>
              <a:t>    return FALSE;</a:t>
            </a:r>
            <a:endParaRPr lang="en-US" altLang="zh-CN"/>
          </a:p>
          <a:p>
            <a:pPr marL="0">
              <a:lnSpc>
                <a:spcPct val="100000"/>
              </a:lnSpc>
              <a:spcAft>
                <a:spcPts val="0"/>
              </a:spcAft>
            </a:pPr>
            <a:r>
              <a:rPr lang="en-US" altLang="zh-CN"/>
              <a:t>}</a:t>
            </a:r>
            <a:endParaRPr lang="en-US" altLang="zh-CN"/>
          </a:p>
          <a:p>
            <a:pPr marL="0">
              <a:lnSpc>
                <a:spcPct val="100000"/>
              </a:lnSpc>
              <a:spcAft>
                <a:spcPts val="0"/>
              </a:spcAft>
            </a:pPr>
            <a:r>
              <a:rPr lang="en-US" altLang="zh-CN"/>
              <a:t>int id() {</a:t>
            </a:r>
            <a:endParaRPr lang="en-US" altLang="zh-CN"/>
          </a:p>
          <a:p>
            <a:pPr marL="0">
              <a:lnSpc>
                <a:spcPct val="100000"/>
              </a:lnSpc>
              <a:spcAft>
                <a:spcPts val="0"/>
              </a:spcAft>
            </a:pPr>
            <a:r>
              <a:rPr lang="en-US" altLang="zh-CN"/>
              <a:t>    char ch=input[idx];</a:t>
            </a:r>
            <a:endParaRPr lang="en-US" altLang="zh-CN"/>
          </a:p>
          <a:p>
            <a:pPr marL="0">
              <a:lnSpc>
                <a:spcPct val="100000"/>
              </a:lnSpc>
              <a:spcAft>
                <a:spcPts val="0"/>
              </a:spcAft>
            </a:pPr>
            <a:r>
              <a:rPr lang="en-US" altLang="zh-CN"/>
              <a:t>    idx++;</a:t>
            </a:r>
            <a:endParaRPr lang="en-US" altLang="zh-CN"/>
          </a:p>
          <a:p>
            <a:pPr marL="0">
              <a:lnSpc>
                <a:spcPct val="100000"/>
              </a:lnSpc>
              <a:spcAft>
                <a:spcPts val="0"/>
              </a:spcAft>
            </a:pPr>
            <a:r>
              <a:rPr lang="en-US" altLang="zh-CN"/>
              <a:t>    switch(ch){</a:t>
            </a:r>
            <a:endParaRPr lang="en-US" altLang="zh-CN"/>
          </a:p>
          <a:p>
            <a:pPr marL="0">
              <a:lnSpc>
                <a:spcPct val="100000"/>
              </a:lnSpc>
              <a:spcAft>
                <a:spcPts val="0"/>
              </a:spcAft>
            </a:pPr>
            <a:r>
              <a:rPr lang="en-US" altLang="zh-CN"/>
              <a:t>        case ‘a’: return ‘a’; </a:t>
            </a:r>
            <a:endParaRPr lang="en-US" altLang="zh-CN"/>
          </a:p>
          <a:p>
            <a:pPr marL="0">
              <a:lnSpc>
                <a:spcPct val="100000"/>
              </a:lnSpc>
              <a:spcAft>
                <a:spcPts val="0"/>
              </a:spcAft>
            </a:pPr>
            <a:r>
              <a:rPr lang="en-US" altLang="zh-CN"/>
              <a:t>        case ‘b’: return ‘b’;</a:t>
            </a:r>
            <a:endParaRPr lang="en-US" altLang="zh-CN"/>
          </a:p>
          <a:p>
            <a:pPr marL="0">
              <a:lnSpc>
                <a:spcPct val="100000"/>
              </a:lnSpc>
              <a:spcAft>
                <a:spcPts val="0"/>
              </a:spcAft>
            </a:pPr>
            <a:r>
              <a:rPr lang="en-US" altLang="zh-CN"/>
              <a:t>        case ‘c’: return ‘c’;</a:t>
            </a:r>
            <a:endParaRPr lang="en-US" altLang="zh-CN"/>
          </a:p>
          <a:p>
            <a:pPr marL="0">
              <a:lnSpc>
                <a:spcPct val="100000"/>
              </a:lnSpc>
              <a:spcAft>
                <a:spcPts val="0"/>
              </a:spcAft>
            </a:pPr>
            <a:r>
              <a:rPr lang="en-US" altLang="zh-CN"/>
              <a:t>        default: return 0;</a:t>
            </a:r>
            <a:endParaRPr lang="en-US" altLang="zh-CN"/>
          </a:p>
          <a:p>
            <a:pPr marL="0">
              <a:lnSpc>
                <a:spcPct val="100000"/>
              </a:lnSpc>
              <a:spcAft>
                <a:spcPts val="0"/>
              </a:spcAft>
            </a:pPr>
            <a:r>
              <a:rPr lang="en-US" altLang="zh-CN"/>
              <a:t>    }</a:t>
            </a:r>
            <a:endParaRPr lang="en-US" altLang="zh-CN"/>
          </a:p>
          <a:p>
            <a:pPr marL="0">
              <a:lnSpc>
                <a:spcPct val="100000"/>
              </a:lnSpc>
              <a:spcAft>
                <a:spcPts val="0"/>
              </a:spcAft>
            </a:pPr>
            <a:r>
              <a:rPr lang="en-US" altLang="zh-CN"/>
              <a:t>    return 0;</a:t>
            </a:r>
            <a:endParaRPr lang="en-US" altLang="zh-CN"/>
          </a:p>
          <a:p>
            <a:pPr marL="0">
              <a:lnSpc>
                <a:spcPct val="100000"/>
              </a:lnSpc>
              <a:spcAft>
                <a:spcPts val="0"/>
              </a:spcAft>
            </a:pPr>
            <a:r>
              <a:rPr lang="en-US" altLang="zh-CN"/>
              <a:t>}</a:t>
            </a:r>
            <a:endParaRPr lang="en-US" altLang="zh-CN"/>
          </a:p>
        </p:txBody>
      </p:sp>
      <p:sp>
        <p:nvSpPr>
          <p:cNvPr id="11" name="内容占位符 2"/>
          <p:cNvSpPr>
            <a:spLocks noGrp="1"/>
          </p:cNvSpPr>
          <p:nvPr/>
        </p:nvSpPr>
        <p:spPr>
          <a:xfrm>
            <a:off x="9295130" y="207645"/>
            <a:ext cx="2319655" cy="214122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54000">
                <a:schemeClr val="accent1">
                  <a:lumMod val="45000"/>
                  <a:lumOff val="55000"/>
                </a:schemeClr>
              </a:gs>
              <a:gs pos="44000">
                <a:srgbClr val="D7E5F9"/>
              </a:gs>
              <a:gs pos="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0"/>
          </a:gradFill>
          <a:ln w="127000">
            <a:solidFill>
              <a:srgbClr val="FF0000"/>
            </a:solidFill>
          </a:ln>
        </p:spPr>
        <p:txBody>
          <a:bodyPr vert="horz" lIns="90000" tIns="46800" rIns="90000" bIns="46800" rtlCol="0">
            <a:normAutofit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FFF00"/>
                </a:highlight>
              </a:rPr>
              <a:t>E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E+T | T</a:t>
            </a:r>
            <a:endParaRPr lang="en-US" altLang="zh-CN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highlight>
                <a:srgbClr val="FFFF00"/>
              </a:highligh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T*F | F</a:t>
            </a:r>
            <a:endParaRPr lang="en-US" altLang="zh-CN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highlight>
                <a:srgbClr val="FFFF00"/>
              </a:highligh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F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id</a:t>
            </a:r>
            <a:endParaRPr lang="en-US" altLang="zh-CN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highlight>
                <a:srgbClr val="FFFF00"/>
              </a:highligh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id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’a’ | ‘b’ | ‘c’</a:t>
            </a:r>
            <a:endParaRPr lang="en-US" altLang="zh-CN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highlight>
                <a:srgbClr val="FFFF00"/>
              </a:highligh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12" name="内容占位符 2"/>
          <p:cNvSpPr>
            <a:spLocks noGrp="1"/>
          </p:cNvSpPr>
          <p:nvPr/>
        </p:nvSpPr>
        <p:spPr>
          <a:xfrm>
            <a:off x="281305" y="1313815"/>
            <a:ext cx="3949065" cy="307975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54000">
                <a:schemeClr val="accent1">
                  <a:lumMod val="45000"/>
                  <a:lumOff val="55000"/>
                </a:schemeClr>
              </a:gs>
              <a:gs pos="44000">
                <a:srgbClr val="D7E5F9"/>
              </a:gs>
              <a:gs pos="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0"/>
          </a:gradFill>
        </p:spPr>
        <p:txBody>
          <a:bodyPr vert="horz" lIns="90000" tIns="46800" rIns="90000" bIns="46800" rtlCol="0">
            <a:normAutofit lnSpcReduction="10000"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char input=”a+b*c”;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int idx=0;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int E(){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if (E()==TRUE)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    if(input[idx++]==’+’)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        if(T()==TRUE)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            return TRUE;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else if(T()==TRUE)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       return TRUE;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return FALSE;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}</a:t>
            </a:r>
            <a:endParaRPr lang="en-US" altLang="zh-CN"/>
          </a:p>
          <a:p>
            <a:pPr marL="0" indent="0">
              <a:buNone/>
            </a:pPr>
            <a:endParaRPr lang="en-US" altLang="zh-CN"/>
          </a:p>
        </p:txBody>
      </p:sp>
      <p:sp>
        <p:nvSpPr>
          <p:cNvPr id="13" name="内容占位符 2"/>
          <p:cNvSpPr>
            <a:spLocks noGrp="1"/>
          </p:cNvSpPr>
          <p:nvPr/>
        </p:nvSpPr>
        <p:spPr>
          <a:xfrm>
            <a:off x="723900" y="4107180"/>
            <a:ext cx="3731895" cy="2707640"/>
          </a:xfrm>
          <a:prstGeom prst="rect">
            <a:avLst/>
          </a:prstGeom>
          <a:gradFill>
            <a:gsLst>
              <a:gs pos="0">
                <a:srgbClr val="9EE256"/>
              </a:gs>
              <a:gs pos="100000">
                <a:srgbClr val="52762D"/>
              </a:gs>
            </a:gsLst>
            <a:lin ang="5400000" scaled="0"/>
          </a:gradFill>
        </p:spPr>
        <p:txBody>
          <a:bodyPr vert="horz" lIns="90000" tIns="46800" rIns="90000" bIns="46800" rtlCol="0">
            <a:normAutofit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int T(){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if (T()==TRUE)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    if(</a:t>
            </a:r>
            <a:r>
              <a:rPr lang="en-US" altLang="zh-CN">
                <a:sym typeface="+mn-ea"/>
              </a:rPr>
              <a:t>input[idx++]==’*’</a:t>
            </a:r>
            <a:r>
              <a:rPr lang="en-US" altLang="zh-CN"/>
              <a:t>)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        if(F()==TRUE)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            return TRUE;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else if(F()==TRUE)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       return TRUE;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return FALSE;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}</a:t>
            </a:r>
            <a:endParaRPr lang="en-US" altLang="zh-CN"/>
          </a:p>
          <a:p>
            <a:pPr marL="0" indent="0">
              <a:buNone/>
            </a:pPr>
            <a:endParaRPr lang="en-US" altLang="zh-C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62" name="墨迹 61"/>
              <p14:cNvContentPartPr/>
              <p14:nvPr/>
            </p14:nvContentPartPr>
            <p14:xfrm>
              <a:off x="4460875" y="1301750"/>
              <a:ext cx="41275" cy="123825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2"/>
            </p:blipFill>
            <p:spPr>
              <a:xfrm>
                <a:off x="4460875" y="1301750"/>
                <a:ext cx="41275" cy="123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63" name="墨迹 62"/>
              <p14:cNvContentPartPr/>
              <p14:nvPr/>
            </p14:nvContentPartPr>
            <p14:xfrm>
              <a:off x="4441825" y="1136650"/>
              <a:ext cx="254000" cy="234950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4"/>
            </p:blipFill>
            <p:spPr>
              <a:xfrm>
                <a:off x="4441825" y="1136650"/>
                <a:ext cx="254000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64" name="墨迹 63"/>
              <p14:cNvContentPartPr/>
              <p14:nvPr/>
            </p14:nvContentPartPr>
            <p14:xfrm>
              <a:off x="4740275" y="1222375"/>
              <a:ext cx="311150" cy="142875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6"/>
            </p:blipFill>
            <p:spPr>
              <a:xfrm>
                <a:off x="4740275" y="1222375"/>
                <a:ext cx="311150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65" name="墨迹 64"/>
              <p14:cNvContentPartPr/>
              <p14:nvPr/>
            </p14:nvContentPartPr>
            <p14:xfrm>
              <a:off x="5111750" y="1187450"/>
              <a:ext cx="82550" cy="136525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8"/>
            </p:blipFill>
            <p:spPr>
              <a:xfrm>
                <a:off x="5111750" y="1187450"/>
                <a:ext cx="82550" cy="136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66" name="墨迹 65"/>
              <p14:cNvContentPartPr/>
              <p14:nvPr/>
            </p14:nvContentPartPr>
            <p14:xfrm>
              <a:off x="5213350" y="1104900"/>
              <a:ext cx="317500" cy="260350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10"/>
            </p:blipFill>
            <p:spPr>
              <a:xfrm>
                <a:off x="5213350" y="1104900"/>
                <a:ext cx="317500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67" name="墨迹 66"/>
              <p14:cNvContentPartPr/>
              <p14:nvPr/>
            </p14:nvContentPartPr>
            <p14:xfrm>
              <a:off x="5438775" y="1111250"/>
              <a:ext cx="206375" cy="206375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12"/>
            </p:blipFill>
            <p:spPr>
              <a:xfrm>
                <a:off x="5438775" y="1111250"/>
                <a:ext cx="206375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68" name="墨迹 67"/>
              <p14:cNvContentPartPr/>
              <p14:nvPr/>
            </p14:nvContentPartPr>
            <p14:xfrm>
              <a:off x="5940425" y="1136650"/>
              <a:ext cx="298450" cy="292100"/>
            </p14:xfrm>
          </p:contentPart>
        </mc:Choice>
        <mc:Fallback xmlns="">
          <p:pic>
            <p:nvPicPr>
              <p:cNvPr id="68" name="墨迹 67"/>
            </p:nvPicPr>
            <p:blipFill>
              <a:blip r:embed="rId14"/>
            </p:blipFill>
            <p:spPr>
              <a:xfrm>
                <a:off x="5940425" y="1136650"/>
                <a:ext cx="298450" cy="292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69" name="墨迹 68"/>
              <p14:cNvContentPartPr/>
              <p14:nvPr/>
            </p14:nvContentPartPr>
            <p14:xfrm>
              <a:off x="6134100" y="1146175"/>
              <a:ext cx="117475" cy="85725"/>
            </p14:xfrm>
          </p:contentPart>
        </mc:Choice>
        <mc:Fallback xmlns="">
          <p:pic>
            <p:nvPicPr>
              <p:cNvPr id="69" name="墨迹 68"/>
            </p:nvPicPr>
            <p:blipFill>
              <a:blip r:embed="rId16"/>
            </p:blipFill>
            <p:spPr>
              <a:xfrm>
                <a:off x="6134100" y="1146175"/>
                <a:ext cx="117475" cy="85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70" name="墨迹 69"/>
              <p14:cNvContentPartPr/>
              <p14:nvPr/>
            </p14:nvContentPartPr>
            <p14:xfrm>
              <a:off x="6248400" y="1216025"/>
              <a:ext cx="6350" cy="360"/>
            </p14:xfrm>
          </p:contentPart>
        </mc:Choice>
        <mc:Fallback xmlns="">
          <p:pic>
            <p:nvPicPr>
              <p:cNvPr id="70" name="墨迹 69"/>
            </p:nvPicPr>
            <p:blipFill>
              <a:blip r:embed="rId18"/>
            </p:blipFill>
            <p:spPr>
              <a:xfrm>
                <a:off x="6248400" y="12160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71" name="墨迹 70"/>
              <p14:cNvContentPartPr/>
              <p14:nvPr/>
            </p14:nvContentPartPr>
            <p14:xfrm>
              <a:off x="6235700" y="1168400"/>
              <a:ext cx="177800" cy="269875"/>
            </p14:xfrm>
          </p:contentPart>
        </mc:Choice>
        <mc:Fallback xmlns="">
          <p:pic>
            <p:nvPicPr>
              <p:cNvPr id="71" name="墨迹 70"/>
            </p:nvPicPr>
            <p:blipFill>
              <a:blip r:embed="rId20"/>
            </p:blipFill>
            <p:spPr>
              <a:xfrm>
                <a:off x="6235700" y="1168400"/>
                <a:ext cx="177800" cy="269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72" name="墨迹 71"/>
              <p14:cNvContentPartPr/>
              <p14:nvPr/>
            </p14:nvContentPartPr>
            <p14:xfrm>
              <a:off x="6416675" y="1200150"/>
              <a:ext cx="142875" cy="149225"/>
            </p14:xfrm>
          </p:contentPart>
        </mc:Choice>
        <mc:Fallback xmlns="">
          <p:pic>
            <p:nvPicPr>
              <p:cNvPr id="72" name="墨迹 71"/>
            </p:nvPicPr>
            <p:blipFill>
              <a:blip r:embed="rId22"/>
            </p:blipFill>
            <p:spPr>
              <a:xfrm>
                <a:off x="6416675" y="1200150"/>
                <a:ext cx="142875" cy="149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73" name="墨迹 72"/>
              <p14:cNvContentPartPr/>
              <p14:nvPr/>
            </p14:nvContentPartPr>
            <p14:xfrm>
              <a:off x="6546850" y="1187450"/>
              <a:ext cx="336550" cy="139700"/>
            </p14:xfrm>
          </p:contentPart>
        </mc:Choice>
        <mc:Fallback xmlns="">
          <p:pic>
            <p:nvPicPr>
              <p:cNvPr id="73" name="墨迹 72"/>
            </p:nvPicPr>
            <p:blipFill>
              <a:blip r:embed="rId24"/>
            </p:blipFill>
            <p:spPr>
              <a:xfrm>
                <a:off x="6546850" y="1187450"/>
                <a:ext cx="33655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74" name="墨迹 73"/>
              <p14:cNvContentPartPr/>
              <p14:nvPr/>
            </p14:nvContentPartPr>
            <p14:xfrm>
              <a:off x="8670925" y="2463800"/>
              <a:ext cx="158750" cy="209550"/>
            </p14:xfrm>
          </p:contentPart>
        </mc:Choice>
        <mc:Fallback xmlns="">
          <p:pic>
            <p:nvPicPr>
              <p:cNvPr id="74" name="墨迹 73"/>
            </p:nvPicPr>
            <p:blipFill>
              <a:blip r:embed="rId26"/>
            </p:blipFill>
            <p:spPr>
              <a:xfrm>
                <a:off x="8670925" y="2463800"/>
                <a:ext cx="15875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75" name="墨迹 74"/>
              <p14:cNvContentPartPr/>
              <p14:nvPr/>
            </p14:nvContentPartPr>
            <p14:xfrm>
              <a:off x="8756650" y="2489200"/>
              <a:ext cx="41275" cy="155575"/>
            </p14:xfrm>
          </p:contentPart>
        </mc:Choice>
        <mc:Fallback xmlns="">
          <p:pic>
            <p:nvPicPr>
              <p:cNvPr id="75" name="墨迹 74"/>
            </p:nvPicPr>
            <p:blipFill>
              <a:blip r:embed="rId28"/>
            </p:blipFill>
            <p:spPr>
              <a:xfrm>
                <a:off x="8756650" y="2489200"/>
                <a:ext cx="41275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76" name="墨迹 75"/>
              <p14:cNvContentPartPr/>
              <p14:nvPr/>
            </p14:nvContentPartPr>
            <p14:xfrm>
              <a:off x="8893175" y="2505075"/>
              <a:ext cx="130175" cy="146050"/>
            </p14:xfrm>
          </p:contentPart>
        </mc:Choice>
        <mc:Fallback xmlns="">
          <p:pic>
            <p:nvPicPr>
              <p:cNvPr id="76" name="墨迹 75"/>
            </p:nvPicPr>
            <p:blipFill>
              <a:blip r:embed="rId30"/>
            </p:blipFill>
            <p:spPr>
              <a:xfrm>
                <a:off x="8893175" y="2505075"/>
                <a:ext cx="130175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77" name="墨迹 76"/>
              <p14:cNvContentPartPr/>
              <p14:nvPr/>
            </p14:nvContentPartPr>
            <p14:xfrm>
              <a:off x="9032875" y="2559050"/>
              <a:ext cx="288925" cy="104775"/>
            </p14:xfrm>
          </p:contentPart>
        </mc:Choice>
        <mc:Fallback xmlns="">
          <p:pic>
            <p:nvPicPr>
              <p:cNvPr id="77" name="墨迹 76"/>
            </p:nvPicPr>
            <p:blipFill>
              <a:blip r:embed="rId32"/>
            </p:blipFill>
            <p:spPr>
              <a:xfrm>
                <a:off x="9032875" y="2559050"/>
                <a:ext cx="288925" cy="104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78" name="墨迹 77"/>
              <p14:cNvContentPartPr/>
              <p14:nvPr/>
            </p14:nvContentPartPr>
            <p14:xfrm>
              <a:off x="9305925" y="2438400"/>
              <a:ext cx="111125" cy="228600"/>
            </p14:xfrm>
          </p:contentPart>
        </mc:Choice>
        <mc:Fallback xmlns="">
          <p:pic>
            <p:nvPicPr>
              <p:cNvPr id="78" name="墨迹 77"/>
            </p:nvPicPr>
            <p:blipFill>
              <a:blip r:embed="rId34"/>
            </p:blipFill>
            <p:spPr>
              <a:xfrm>
                <a:off x="9305925" y="2438400"/>
                <a:ext cx="111125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79" name="墨迹 78"/>
              <p14:cNvContentPartPr/>
              <p14:nvPr/>
            </p14:nvContentPartPr>
            <p14:xfrm>
              <a:off x="9642475" y="2559050"/>
              <a:ext cx="257175" cy="107950"/>
            </p14:xfrm>
          </p:contentPart>
        </mc:Choice>
        <mc:Fallback xmlns="">
          <p:pic>
            <p:nvPicPr>
              <p:cNvPr id="79" name="墨迹 78"/>
            </p:nvPicPr>
            <p:blipFill>
              <a:blip r:embed="rId36"/>
            </p:blipFill>
            <p:spPr>
              <a:xfrm>
                <a:off x="9642475" y="2559050"/>
                <a:ext cx="257175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80" name="墨迹 79"/>
              <p14:cNvContentPartPr/>
              <p14:nvPr/>
            </p14:nvContentPartPr>
            <p14:xfrm>
              <a:off x="9969500" y="2593975"/>
              <a:ext cx="6350" cy="360"/>
            </p14:xfrm>
          </p:contentPart>
        </mc:Choice>
        <mc:Fallback xmlns="">
          <p:pic>
            <p:nvPicPr>
              <p:cNvPr id="80" name="墨迹 79"/>
            </p:nvPicPr>
            <p:blipFill>
              <a:blip r:embed="rId18"/>
            </p:blipFill>
            <p:spPr>
              <a:xfrm>
                <a:off x="9969500" y="25939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" p14:bwMode="auto">
            <p14:nvContentPartPr>
              <p14:cNvPr id="81" name="墨迹 80"/>
              <p14:cNvContentPartPr/>
              <p14:nvPr/>
            </p14:nvContentPartPr>
            <p14:xfrm>
              <a:off x="10061575" y="2473325"/>
              <a:ext cx="149225" cy="177800"/>
            </p14:xfrm>
          </p:contentPart>
        </mc:Choice>
        <mc:Fallback xmlns="">
          <p:pic>
            <p:nvPicPr>
              <p:cNvPr id="81" name="墨迹 80"/>
            </p:nvPicPr>
            <p:blipFill>
              <a:blip r:embed="rId39"/>
            </p:blipFill>
            <p:spPr>
              <a:xfrm>
                <a:off x="10061575" y="2473325"/>
                <a:ext cx="149225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" p14:bwMode="auto">
            <p14:nvContentPartPr>
              <p14:cNvPr id="82" name="墨迹 81"/>
              <p14:cNvContentPartPr/>
              <p14:nvPr/>
            </p14:nvContentPartPr>
            <p14:xfrm>
              <a:off x="10233025" y="2536825"/>
              <a:ext cx="82550" cy="104775"/>
            </p14:xfrm>
          </p:contentPart>
        </mc:Choice>
        <mc:Fallback xmlns="">
          <p:pic>
            <p:nvPicPr>
              <p:cNvPr id="82" name="墨迹 81"/>
            </p:nvPicPr>
            <p:blipFill>
              <a:blip r:embed="rId41"/>
            </p:blipFill>
            <p:spPr>
              <a:xfrm>
                <a:off x="10233025" y="2536825"/>
                <a:ext cx="82550" cy="104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" p14:bwMode="auto">
            <p14:nvContentPartPr>
              <p14:cNvPr id="83" name="墨迹 82"/>
              <p14:cNvContentPartPr/>
              <p14:nvPr/>
            </p14:nvContentPartPr>
            <p14:xfrm>
              <a:off x="10321925" y="2581275"/>
              <a:ext cx="187325" cy="107950"/>
            </p14:xfrm>
          </p:contentPart>
        </mc:Choice>
        <mc:Fallback xmlns="">
          <p:pic>
            <p:nvPicPr>
              <p:cNvPr id="83" name="墨迹 82"/>
            </p:nvPicPr>
            <p:blipFill>
              <a:blip r:embed="rId43"/>
            </p:blipFill>
            <p:spPr>
              <a:xfrm>
                <a:off x="10321925" y="2581275"/>
                <a:ext cx="187325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" p14:bwMode="auto">
            <p14:nvContentPartPr>
              <p14:cNvPr id="84" name="墨迹 83"/>
              <p14:cNvContentPartPr/>
              <p14:nvPr/>
            </p14:nvContentPartPr>
            <p14:xfrm>
              <a:off x="10506075" y="2530475"/>
              <a:ext cx="165100" cy="161925"/>
            </p14:xfrm>
          </p:contentPart>
        </mc:Choice>
        <mc:Fallback xmlns="">
          <p:pic>
            <p:nvPicPr>
              <p:cNvPr id="84" name="墨迹 83"/>
            </p:nvPicPr>
            <p:blipFill>
              <a:blip r:embed="rId45"/>
            </p:blipFill>
            <p:spPr>
              <a:xfrm>
                <a:off x="10506075" y="2530475"/>
                <a:ext cx="165100" cy="161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" p14:bwMode="auto">
            <p14:nvContentPartPr>
              <p14:cNvPr id="85" name="墨迹 84"/>
              <p14:cNvContentPartPr/>
              <p14:nvPr/>
            </p14:nvContentPartPr>
            <p14:xfrm>
              <a:off x="10661650" y="2451100"/>
              <a:ext cx="196850" cy="254000"/>
            </p14:xfrm>
          </p:contentPart>
        </mc:Choice>
        <mc:Fallback xmlns="">
          <p:pic>
            <p:nvPicPr>
              <p:cNvPr id="85" name="墨迹 84"/>
            </p:nvPicPr>
            <p:blipFill>
              <a:blip r:embed="rId47"/>
            </p:blipFill>
            <p:spPr>
              <a:xfrm>
                <a:off x="10661650" y="2451100"/>
                <a:ext cx="196850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" p14:bwMode="auto">
            <p14:nvContentPartPr>
              <p14:cNvPr id="86" name="墨迹 85"/>
              <p14:cNvContentPartPr/>
              <p14:nvPr/>
            </p14:nvContentPartPr>
            <p14:xfrm>
              <a:off x="11083925" y="2552700"/>
              <a:ext cx="53975" cy="114300"/>
            </p14:xfrm>
          </p:contentPart>
        </mc:Choice>
        <mc:Fallback xmlns="">
          <p:pic>
            <p:nvPicPr>
              <p:cNvPr id="86" name="墨迹 85"/>
            </p:nvPicPr>
            <p:blipFill>
              <a:blip r:embed="rId49"/>
            </p:blipFill>
            <p:spPr>
              <a:xfrm>
                <a:off x="11083925" y="2552700"/>
                <a:ext cx="53975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" p14:bwMode="auto">
            <p14:nvContentPartPr>
              <p14:cNvPr id="87" name="墨迹 86"/>
              <p14:cNvContentPartPr/>
              <p14:nvPr/>
            </p14:nvContentPartPr>
            <p14:xfrm>
              <a:off x="11099800" y="2552700"/>
              <a:ext cx="139700" cy="288925"/>
            </p14:xfrm>
          </p:contentPart>
        </mc:Choice>
        <mc:Fallback xmlns="">
          <p:pic>
            <p:nvPicPr>
              <p:cNvPr id="87" name="墨迹 86"/>
            </p:nvPicPr>
            <p:blipFill>
              <a:blip r:embed="rId51"/>
            </p:blipFill>
            <p:spPr>
              <a:xfrm>
                <a:off x="11099800" y="2552700"/>
                <a:ext cx="139700" cy="288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" p14:bwMode="auto">
            <p14:nvContentPartPr>
              <p14:cNvPr id="88" name="墨迹 87"/>
              <p14:cNvContentPartPr/>
              <p14:nvPr/>
            </p14:nvContentPartPr>
            <p14:xfrm>
              <a:off x="11277600" y="2501900"/>
              <a:ext cx="111125" cy="146050"/>
            </p14:xfrm>
          </p:contentPart>
        </mc:Choice>
        <mc:Fallback xmlns="">
          <p:pic>
            <p:nvPicPr>
              <p:cNvPr id="88" name="墨迹 87"/>
            </p:nvPicPr>
            <p:blipFill>
              <a:blip r:embed="rId53"/>
            </p:blipFill>
            <p:spPr>
              <a:xfrm>
                <a:off x="11277600" y="2501900"/>
                <a:ext cx="111125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" p14:bwMode="auto">
            <p14:nvContentPartPr>
              <p14:cNvPr id="89" name="墨迹 88"/>
              <p14:cNvContentPartPr/>
              <p14:nvPr/>
            </p14:nvContentPartPr>
            <p14:xfrm>
              <a:off x="11426825" y="2460625"/>
              <a:ext cx="130175" cy="200025"/>
            </p14:xfrm>
          </p:contentPart>
        </mc:Choice>
        <mc:Fallback xmlns="">
          <p:pic>
            <p:nvPicPr>
              <p:cNvPr id="89" name="墨迹 88"/>
            </p:nvPicPr>
            <p:blipFill>
              <a:blip r:embed="rId55"/>
            </p:blipFill>
            <p:spPr>
              <a:xfrm>
                <a:off x="11426825" y="2460625"/>
                <a:ext cx="130175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" p14:bwMode="auto">
            <p14:nvContentPartPr>
              <p14:cNvPr id="90" name="墨迹 89"/>
              <p14:cNvContentPartPr/>
              <p14:nvPr/>
            </p14:nvContentPartPr>
            <p14:xfrm>
              <a:off x="11579225" y="2460625"/>
              <a:ext cx="66675" cy="187325"/>
            </p14:xfrm>
          </p:contentPart>
        </mc:Choice>
        <mc:Fallback xmlns="">
          <p:pic>
            <p:nvPicPr>
              <p:cNvPr id="90" name="墨迹 89"/>
            </p:nvPicPr>
            <p:blipFill>
              <a:blip r:embed="rId57"/>
            </p:blipFill>
            <p:spPr>
              <a:xfrm>
                <a:off x="11579225" y="2460625"/>
                <a:ext cx="66675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" p14:bwMode="auto">
            <p14:nvContentPartPr>
              <p14:cNvPr id="91" name="墨迹 90"/>
              <p14:cNvContentPartPr/>
              <p14:nvPr/>
            </p14:nvContentPartPr>
            <p14:xfrm>
              <a:off x="9956800" y="2549525"/>
              <a:ext cx="123825" cy="47625"/>
            </p14:xfrm>
          </p:contentPart>
        </mc:Choice>
        <mc:Fallback xmlns="">
          <p:pic>
            <p:nvPicPr>
              <p:cNvPr id="91" name="墨迹 90"/>
            </p:nvPicPr>
            <p:blipFill>
              <a:blip r:embed="rId59"/>
            </p:blipFill>
            <p:spPr>
              <a:xfrm>
                <a:off x="9956800" y="2549525"/>
                <a:ext cx="123825" cy="47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" p14:bwMode="auto">
            <p14:nvContentPartPr>
              <p14:cNvPr id="92" name="墨迹 91"/>
              <p14:cNvContentPartPr/>
              <p14:nvPr/>
            </p14:nvContentPartPr>
            <p14:xfrm>
              <a:off x="8899525" y="2762250"/>
              <a:ext cx="212725" cy="146050"/>
            </p14:xfrm>
          </p:contentPart>
        </mc:Choice>
        <mc:Fallback xmlns="">
          <p:pic>
            <p:nvPicPr>
              <p:cNvPr id="92" name="墨迹 91"/>
            </p:nvPicPr>
            <p:blipFill>
              <a:blip r:embed="rId61"/>
            </p:blipFill>
            <p:spPr>
              <a:xfrm>
                <a:off x="8899525" y="2762250"/>
                <a:ext cx="212725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" p14:bwMode="auto">
            <p14:nvContentPartPr>
              <p14:cNvPr id="93" name="墨迹 92"/>
              <p14:cNvContentPartPr/>
              <p14:nvPr/>
            </p14:nvContentPartPr>
            <p14:xfrm>
              <a:off x="9061450" y="2803525"/>
              <a:ext cx="107950" cy="187325"/>
            </p14:xfrm>
          </p:contentPart>
        </mc:Choice>
        <mc:Fallback xmlns="">
          <p:pic>
            <p:nvPicPr>
              <p:cNvPr id="93" name="墨迹 92"/>
            </p:nvPicPr>
            <p:blipFill>
              <a:blip r:embed="rId63"/>
            </p:blipFill>
            <p:spPr>
              <a:xfrm>
                <a:off x="9061450" y="2803525"/>
                <a:ext cx="107950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" p14:bwMode="auto">
            <p14:nvContentPartPr>
              <p14:cNvPr id="94" name="墨迹 93"/>
              <p14:cNvContentPartPr/>
              <p14:nvPr/>
            </p14:nvContentPartPr>
            <p14:xfrm>
              <a:off x="9172575" y="2879725"/>
              <a:ext cx="200025" cy="88900"/>
            </p14:xfrm>
          </p:contentPart>
        </mc:Choice>
        <mc:Fallback xmlns="">
          <p:pic>
            <p:nvPicPr>
              <p:cNvPr id="94" name="墨迹 93"/>
            </p:nvPicPr>
            <p:blipFill>
              <a:blip r:embed="rId65"/>
            </p:blipFill>
            <p:spPr>
              <a:xfrm>
                <a:off x="9172575" y="2879725"/>
                <a:ext cx="200025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" p14:bwMode="auto">
            <p14:nvContentPartPr>
              <p14:cNvPr id="95" name="墨迹 94"/>
              <p14:cNvContentPartPr/>
              <p14:nvPr/>
            </p14:nvContentPartPr>
            <p14:xfrm>
              <a:off x="9194800" y="2714625"/>
              <a:ext cx="146050" cy="476250"/>
            </p14:xfrm>
          </p:contentPart>
        </mc:Choice>
        <mc:Fallback xmlns="">
          <p:pic>
            <p:nvPicPr>
              <p:cNvPr id="95" name="墨迹 94"/>
            </p:nvPicPr>
            <p:blipFill>
              <a:blip r:embed="rId67"/>
            </p:blipFill>
            <p:spPr>
              <a:xfrm>
                <a:off x="9194800" y="2714625"/>
                <a:ext cx="146050" cy="476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8" p14:bwMode="auto">
            <p14:nvContentPartPr>
              <p14:cNvPr id="96" name="墨迹 95"/>
              <p14:cNvContentPartPr/>
              <p14:nvPr/>
            </p14:nvContentPartPr>
            <p14:xfrm>
              <a:off x="9388475" y="2968625"/>
              <a:ext cx="292100" cy="149225"/>
            </p14:xfrm>
          </p:contentPart>
        </mc:Choice>
        <mc:Fallback xmlns="">
          <p:pic>
            <p:nvPicPr>
              <p:cNvPr id="96" name="墨迹 95"/>
            </p:nvPicPr>
            <p:blipFill>
              <a:blip r:embed="rId69"/>
            </p:blipFill>
            <p:spPr>
              <a:xfrm>
                <a:off x="9388475" y="2968625"/>
                <a:ext cx="292100" cy="149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0" p14:bwMode="auto">
            <p14:nvContentPartPr>
              <p14:cNvPr id="97" name="墨迹 96"/>
              <p14:cNvContentPartPr/>
              <p14:nvPr/>
            </p14:nvContentPartPr>
            <p14:xfrm>
              <a:off x="9693275" y="2974975"/>
              <a:ext cx="117475" cy="123825"/>
            </p14:xfrm>
          </p:contentPart>
        </mc:Choice>
        <mc:Fallback xmlns="">
          <p:pic>
            <p:nvPicPr>
              <p:cNvPr id="97" name="墨迹 96"/>
            </p:nvPicPr>
            <p:blipFill>
              <a:blip r:embed="rId71"/>
            </p:blipFill>
            <p:spPr>
              <a:xfrm>
                <a:off x="9693275" y="2974975"/>
                <a:ext cx="117475" cy="123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2" p14:bwMode="auto">
            <p14:nvContentPartPr>
              <p14:cNvPr id="98" name="墨迹 97"/>
              <p14:cNvContentPartPr/>
              <p14:nvPr/>
            </p14:nvContentPartPr>
            <p14:xfrm>
              <a:off x="9813925" y="2835275"/>
              <a:ext cx="177800" cy="244475"/>
            </p14:xfrm>
          </p:contentPart>
        </mc:Choice>
        <mc:Fallback xmlns="">
          <p:pic>
            <p:nvPicPr>
              <p:cNvPr id="98" name="墨迹 97"/>
            </p:nvPicPr>
            <p:blipFill>
              <a:blip r:embed="rId73"/>
            </p:blipFill>
            <p:spPr>
              <a:xfrm>
                <a:off x="9813925" y="2835275"/>
                <a:ext cx="177800" cy="244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4" p14:bwMode="auto">
            <p14:nvContentPartPr>
              <p14:cNvPr id="99" name="墨迹 98"/>
              <p14:cNvContentPartPr/>
              <p14:nvPr/>
            </p14:nvContentPartPr>
            <p14:xfrm>
              <a:off x="9998075" y="2867025"/>
              <a:ext cx="228600" cy="263525"/>
            </p14:xfrm>
          </p:contentPart>
        </mc:Choice>
        <mc:Fallback xmlns="">
          <p:pic>
            <p:nvPicPr>
              <p:cNvPr id="99" name="墨迹 98"/>
            </p:nvPicPr>
            <p:blipFill>
              <a:blip r:embed="rId75"/>
            </p:blipFill>
            <p:spPr>
              <a:xfrm>
                <a:off x="9998075" y="2867025"/>
                <a:ext cx="228600" cy="263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6" p14:bwMode="auto">
            <p14:nvContentPartPr>
              <p14:cNvPr id="100" name="墨迹 99"/>
              <p14:cNvContentPartPr/>
              <p14:nvPr/>
            </p14:nvContentPartPr>
            <p14:xfrm>
              <a:off x="9359900" y="3263900"/>
              <a:ext cx="127000" cy="225425"/>
            </p14:xfrm>
          </p:contentPart>
        </mc:Choice>
        <mc:Fallback xmlns="">
          <p:pic>
            <p:nvPicPr>
              <p:cNvPr id="100" name="墨迹 99"/>
            </p:nvPicPr>
            <p:blipFill>
              <a:blip r:embed="rId77"/>
            </p:blipFill>
            <p:spPr>
              <a:xfrm>
                <a:off x="9359900" y="3263900"/>
                <a:ext cx="127000" cy="225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8" p14:bwMode="auto">
            <p14:nvContentPartPr>
              <p14:cNvPr id="101" name="墨迹 100"/>
              <p14:cNvContentPartPr/>
              <p14:nvPr/>
            </p14:nvContentPartPr>
            <p14:xfrm>
              <a:off x="9378950" y="3286125"/>
              <a:ext cx="142875" cy="19050"/>
            </p14:xfrm>
          </p:contentPart>
        </mc:Choice>
        <mc:Fallback xmlns="">
          <p:pic>
            <p:nvPicPr>
              <p:cNvPr id="101" name="墨迹 100"/>
            </p:nvPicPr>
            <p:blipFill>
              <a:blip r:embed="rId79"/>
            </p:blipFill>
            <p:spPr>
              <a:xfrm>
                <a:off x="9378950" y="3286125"/>
                <a:ext cx="142875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0" p14:bwMode="auto">
            <p14:nvContentPartPr>
              <p14:cNvPr id="102" name="墨迹 101"/>
              <p14:cNvContentPartPr/>
              <p14:nvPr/>
            </p14:nvContentPartPr>
            <p14:xfrm>
              <a:off x="9404350" y="3343275"/>
              <a:ext cx="149225" cy="9525"/>
            </p14:xfrm>
          </p:contentPart>
        </mc:Choice>
        <mc:Fallback xmlns="">
          <p:pic>
            <p:nvPicPr>
              <p:cNvPr id="102" name="墨迹 101"/>
            </p:nvPicPr>
            <p:blipFill>
              <a:blip r:embed="rId81"/>
            </p:blipFill>
            <p:spPr>
              <a:xfrm>
                <a:off x="9404350" y="3343275"/>
                <a:ext cx="149225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2" p14:bwMode="auto">
            <p14:nvContentPartPr>
              <p14:cNvPr id="103" name="墨迹 102"/>
              <p14:cNvContentPartPr/>
              <p14:nvPr/>
            </p14:nvContentPartPr>
            <p14:xfrm>
              <a:off x="9563100" y="3270250"/>
              <a:ext cx="92075" cy="184150"/>
            </p14:xfrm>
          </p:contentPart>
        </mc:Choice>
        <mc:Fallback xmlns="">
          <p:pic>
            <p:nvPicPr>
              <p:cNvPr id="103" name="墨迹 102"/>
            </p:nvPicPr>
            <p:blipFill>
              <a:blip r:embed="rId83"/>
            </p:blipFill>
            <p:spPr>
              <a:xfrm>
                <a:off x="9563100" y="3270250"/>
                <a:ext cx="92075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4" p14:bwMode="auto">
            <p14:nvContentPartPr>
              <p14:cNvPr id="104" name="墨迹 103"/>
              <p14:cNvContentPartPr/>
              <p14:nvPr/>
            </p14:nvContentPartPr>
            <p14:xfrm>
              <a:off x="9693275" y="3244850"/>
              <a:ext cx="85725" cy="244475"/>
            </p14:xfrm>
          </p:contentPart>
        </mc:Choice>
        <mc:Fallback xmlns="">
          <p:pic>
            <p:nvPicPr>
              <p:cNvPr id="104" name="墨迹 103"/>
            </p:nvPicPr>
            <p:blipFill>
              <a:blip r:embed="rId85"/>
            </p:blipFill>
            <p:spPr>
              <a:xfrm>
                <a:off x="9693275" y="3244850"/>
                <a:ext cx="85725" cy="244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6" p14:bwMode="auto">
            <p14:nvContentPartPr>
              <p14:cNvPr id="105" name="墨迹 104"/>
              <p14:cNvContentPartPr/>
              <p14:nvPr/>
            </p14:nvContentPartPr>
            <p14:xfrm>
              <a:off x="9906000" y="3473450"/>
              <a:ext cx="79375" cy="133350"/>
            </p14:xfrm>
          </p:contentPart>
        </mc:Choice>
        <mc:Fallback xmlns="">
          <p:pic>
            <p:nvPicPr>
              <p:cNvPr id="105" name="墨迹 104"/>
            </p:nvPicPr>
            <p:blipFill>
              <a:blip r:embed="rId87"/>
            </p:blipFill>
            <p:spPr>
              <a:xfrm>
                <a:off x="9906000" y="3473450"/>
                <a:ext cx="79375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8" p14:bwMode="auto">
            <p14:nvContentPartPr>
              <p14:cNvPr id="106" name="墨迹 105"/>
              <p14:cNvContentPartPr/>
              <p14:nvPr/>
            </p14:nvContentPartPr>
            <p14:xfrm>
              <a:off x="10106025" y="3298825"/>
              <a:ext cx="180975" cy="6350"/>
            </p14:xfrm>
          </p:contentPart>
        </mc:Choice>
        <mc:Fallback xmlns="">
          <p:pic>
            <p:nvPicPr>
              <p:cNvPr id="106" name="墨迹 105"/>
            </p:nvPicPr>
            <p:blipFill>
              <a:blip r:embed="rId89"/>
            </p:blipFill>
            <p:spPr>
              <a:xfrm>
                <a:off x="10106025" y="3298825"/>
                <a:ext cx="180975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0" p14:bwMode="auto">
            <p14:nvContentPartPr>
              <p14:cNvPr id="107" name="墨迹 106"/>
              <p14:cNvContentPartPr/>
              <p14:nvPr/>
            </p14:nvContentPartPr>
            <p14:xfrm>
              <a:off x="10207625" y="3330575"/>
              <a:ext cx="19050" cy="212725"/>
            </p14:xfrm>
          </p:contentPart>
        </mc:Choice>
        <mc:Fallback xmlns="">
          <p:pic>
            <p:nvPicPr>
              <p:cNvPr id="107" name="墨迹 106"/>
            </p:nvPicPr>
            <p:blipFill>
              <a:blip r:embed="rId91"/>
            </p:blipFill>
            <p:spPr>
              <a:xfrm>
                <a:off x="10207625" y="3330575"/>
                <a:ext cx="19050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2" p14:bwMode="auto">
            <p14:nvContentPartPr>
              <p14:cNvPr id="108" name="墨迹 107"/>
              <p14:cNvContentPartPr/>
              <p14:nvPr/>
            </p14:nvContentPartPr>
            <p14:xfrm>
              <a:off x="10360025" y="3333750"/>
              <a:ext cx="73025" cy="187325"/>
            </p14:xfrm>
          </p:contentPart>
        </mc:Choice>
        <mc:Fallback xmlns="">
          <p:pic>
            <p:nvPicPr>
              <p:cNvPr id="108" name="墨迹 107"/>
            </p:nvPicPr>
            <p:blipFill>
              <a:blip r:embed="rId93"/>
            </p:blipFill>
            <p:spPr>
              <a:xfrm>
                <a:off x="10360025" y="3333750"/>
                <a:ext cx="73025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4" p14:bwMode="auto">
            <p14:nvContentPartPr>
              <p14:cNvPr id="109" name="墨迹 108"/>
              <p14:cNvContentPartPr/>
              <p14:nvPr/>
            </p14:nvContentPartPr>
            <p14:xfrm>
              <a:off x="10560050" y="3305175"/>
              <a:ext cx="19050" cy="193675"/>
            </p14:xfrm>
          </p:contentPart>
        </mc:Choice>
        <mc:Fallback xmlns="">
          <p:pic>
            <p:nvPicPr>
              <p:cNvPr id="109" name="墨迹 108"/>
            </p:nvPicPr>
            <p:blipFill>
              <a:blip r:embed="rId95"/>
            </p:blipFill>
            <p:spPr>
              <a:xfrm>
                <a:off x="10560050" y="3305175"/>
                <a:ext cx="19050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6" p14:bwMode="auto">
            <p14:nvContentPartPr>
              <p14:cNvPr id="110" name="墨迹 109"/>
              <p14:cNvContentPartPr/>
              <p14:nvPr/>
            </p14:nvContentPartPr>
            <p14:xfrm>
              <a:off x="10677525" y="3375025"/>
              <a:ext cx="44450" cy="149225"/>
            </p14:xfrm>
          </p:contentPart>
        </mc:Choice>
        <mc:Fallback xmlns="">
          <p:pic>
            <p:nvPicPr>
              <p:cNvPr id="110" name="墨迹 109"/>
            </p:nvPicPr>
            <p:blipFill>
              <a:blip r:embed="rId97"/>
            </p:blipFill>
            <p:spPr>
              <a:xfrm>
                <a:off x="10677525" y="3375025"/>
                <a:ext cx="44450" cy="149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8" p14:bwMode="auto">
            <p14:nvContentPartPr>
              <p14:cNvPr id="111" name="墨迹 110"/>
              <p14:cNvContentPartPr/>
              <p14:nvPr/>
            </p14:nvContentPartPr>
            <p14:xfrm>
              <a:off x="10855325" y="3232150"/>
              <a:ext cx="22225" cy="330200"/>
            </p14:xfrm>
          </p:contentPart>
        </mc:Choice>
        <mc:Fallback xmlns="">
          <p:pic>
            <p:nvPicPr>
              <p:cNvPr id="111" name="墨迹 110"/>
            </p:nvPicPr>
            <p:blipFill>
              <a:blip r:embed="rId99"/>
            </p:blipFill>
            <p:spPr>
              <a:xfrm>
                <a:off x="10855325" y="3232150"/>
                <a:ext cx="22225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0" p14:bwMode="auto">
            <p14:nvContentPartPr>
              <p14:cNvPr id="112" name="墨迹 111"/>
              <p14:cNvContentPartPr/>
              <p14:nvPr/>
            </p14:nvContentPartPr>
            <p14:xfrm>
              <a:off x="10861675" y="3241675"/>
              <a:ext cx="92075" cy="57150"/>
            </p14:xfrm>
          </p:contentPart>
        </mc:Choice>
        <mc:Fallback xmlns="">
          <p:pic>
            <p:nvPicPr>
              <p:cNvPr id="112" name="墨迹 111"/>
            </p:nvPicPr>
            <p:blipFill>
              <a:blip r:embed="rId101"/>
            </p:blipFill>
            <p:spPr>
              <a:xfrm>
                <a:off x="10861675" y="3241675"/>
                <a:ext cx="92075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2" p14:bwMode="auto">
            <p14:nvContentPartPr>
              <p14:cNvPr id="113" name="墨迹 112"/>
              <p14:cNvContentPartPr/>
              <p14:nvPr/>
            </p14:nvContentPartPr>
            <p14:xfrm>
              <a:off x="10871200" y="3324225"/>
              <a:ext cx="165100" cy="38100"/>
            </p14:xfrm>
          </p:contentPart>
        </mc:Choice>
        <mc:Fallback xmlns="">
          <p:pic>
            <p:nvPicPr>
              <p:cNvPr id="113" name="墨迹 112"/>
            </p:nvPicPr>
            <p:blipFill>
              <a:blip r:embed="rId103"/>
            </p:blipFill>
            <p:spPr>
              <a:xfrm>
                <a:off x="10871200" y="3324225"/>
                <a:ext cx="16510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4" p14:bwMode="auto">
            <p14:nvContentPartPr>
              <p14:cNvPr id="114" name="墨迹 113"/>
              <p14:cNvContentPartPr/>
              <p14:nvPr/>
            </p14:nvContentPartPr>
            <p14:xfrm>
              <a:off x="10991850" y="3238500"/>
              <a:ext cx="76200" cy="222250"/>
            </p14:xfrm>
          </p:contentPart>
        </mc:Choice>
        <mc:Fallback xmlns="">
          <p:pic>
            <p:nvPicPr>
              <p:cNvPr id="114" name="墨迹 113"/>
            </p:nvPicPr>
            <p:blipFill>
              <a:blip r:embed="rId105"/>
            </p:blipFill>
            <p:spPr>
              <a:xfrm>
                <a:off x="10991850" y="3238500"/>
                <a:ext cx="76200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6" p14:bwMode="auto">
            <p14:nvContentPartPr>
              <p14:cNvPr id="115" name="墨迹 114"/>
              <p14:cNvContentPartPr/>
              <p14:nvPr/>
            </p14:nvContentPartPr>
            <p14:xfrm>
              <a:off x="11122025" y="3241675"/>
              <a:ext cx="53975" cy="241300"/>
            </p14:xfrm>
          </p:contentPart>
        </mc:Choice>
        <mc:Fallback xmlns="">
          <p:pic>
            <p:nvPicPr>
              <p:cNvPr id="115" name="墨迹 114"/>
            </p:nvPicPr>
            <p:blipFill>
              <a:blip r:embed="rId107"/>
            </p:blipFill>
            <p:spPr>
              <a:xfrm>
                <a:off x="11122025" y="3241675"/>
                <a:ext cx="53975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8" p14:bwMode="auto">
            <p14:nvContentPartPr>
              <p14:cNvPr id="116" name="墨迹 115"/>
              <p14:cNvContentPartPr/>
              <p14:nvPr/>
            </p14:nvContentPartPr>
            <p14:xfrm>
              <a:off x="11156950" y="3359150"/>
              <a:ext cx="130175" cy="174625"/>
            </p14:xfrm>
          </p:contentPart>
        </mc:Choice>
        <mc:Fallback xmlns="">
          <p:pic>
            <p:nvPicPr>
              <p:cNvPr id="116" name="墨迹 115"/>
            </p:nvPicPr>
            <p:blipFill>
              <a:blip r:embed="rId109"/>
            </p:blipFill>
            <p:spPr>
              <a:xfrm>
                <a:off x="11156950" y="3359150"/>
                <a:ext cx="130175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0" p14:bwMode="auto">
            <p14:nvContentPartPr>
              <p14:cNvPr id="117" name="墨迹 116"/>
              <p14:cNvContentPartPr/>
              <p14:nvPr/>
            </p14:nvContentPartPr>
            <p14:xfrm>
              <a:off x="9420225" y="3787775"/>
              <a:ext cx="19050" cy="149225"/>
            </p14:xfrm>
          </p:contentPart>
        </mc:Choice>
        <mc:Fallback xmlns="">
          <p:pic>
            <p:nvPicPr>
              <p:cNvPr id="117" name="墨迹 116"/>
            </p:nvPicPr>
            <p:blipFill>
              <a:blip r:embed="rId111"/>
            </p:blipFill>
            <p:spPr>
              <a:xfrm>
                <a:off x="9420225" y="3787775"/>
                <a:ext cx="19050" cy="149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2" p14:bwMode="auto">
            <p14:nvContentPartPr>
              <p14:cNvPr id="118" name="墨迹 117"/>
              <p14:cNvContentPartPr/>
              <p14:nvPr/>
            </p14:nvContentPartPr>
            <p14:xfrm>
              <a:off x="9426575" y="3663950"/>
              <a:ext cx="69850" cy="158750"/>
            </p14:xfrm>
          </p:contentPart>
        </mc:Choice>
        <mc:Fallback xmlns="">
          <p:pic>
            <p:nvPicPr>
              <p:cNvPr id="118" name="墨迹 117"/>
            </p:nvPicPr>
            <p:blipFill>
              <a:blip r:embed="rId113"/>
            </p:blipFill>
            <p:spPr>
              <a:xfrm>
                <a:off x="9426575" y="3663950"/>
                <a:ext cx="6985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4" p14:bwMode="auto">
            <p14:nvContentPartPr>
              <p14:cNvPr id="119" name="墨迹 118"/>
              <p14:cNvContentPartPr/>
              <p14:nvPr/>
            </p14:nvContentPartPr>
            <p14:xfrm>
              <a:off x="9499600" y="3698875"/>
              <a:ext cx="123825" cy="225425"/>
            </p14:xfrm>
          </p:contentPart>
        </mc:Choice>
        <mc:Fallback xmlns="">
          <p:pic>
            <p:nvPicPr>
              <p:cNvPr id="119" name="墨迹 118"/>
            </p:nvPicPr>
            <p:blipFill>
              <a:blip r:embed="rId115"/>
            </p:blipFill>
            <p:spPr>
              <a:xfrm>
                <a:off x="9499600" y="3698875"/>
                <a:ext cx="123825" cy="225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6" p14:bwMode="auto">
            <p14:nvContentPartPr>
              <p14:cNvPr id="120" name="墨迹 119"/>
              <p14:cNvContentPartPr/>
              <p14:nvPr/>
            </p14:nvContentPartPr>
            <p14:xfrm>
              <a:off x="9671050" y="3756025"/>
              <a:ext cx="44450" cy="168275"/>
            </p14:xfrm>
          </p:contentPart>
        </mc:Choice>
        <mc:Fallback xmlns="">
          <p:pic>
            <p:nvPicPr>
              <p:cNvPr id="120" name="墨迹 119"/>
            </p:nvPicPr>
            <p:blipFill>
              <a:blip r:embed="rId117"/>
            </p:blipFill>
            <p:spPr>
              <a:xfrm>
                <a:off x="9671050" y="3756025"/>
                <a:ext cx="44450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8" p14:bwMode="auto">
            <p14:nvContentPartPr>
              <p14:cNvPr id="121" name="墨迹 120"/>
              <p14:cNvContentPartPr/>
              <p14:nvPr/>
            </p14:nvContentPartPr>
            <p14:xfrm>
              <a:off x="9798050" y="3727450"/>
              <a:ext cx="47625" cy="171450"/>
            </p14:xfrm>
          </p:contentPart>
        </mc:Choice>
        <mc:Fallback xmlns="">
          <p:pic>
            <p:nvPicPr>
              <p:cNvPr id="121" name="墨迹 120"/>
            </p:nvPicPr>
            <p:blipFill>
              <a:blip r:embed="rId119"/>
            </p:blipFill>
            <p:spPr>
              <a:xfrm>
                <a:off x="9798050" y="3727450"/>
                <a:ext cx="47625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0" p14:bwMode="auto">
            <p14:nvContentPartPr>
              <p14:cNvPr id="122" name="墨迹 121"/>
              <p14:cNvContentPartPr/>
              <p14:nvPr/>
            </p14:nvContentPartPr>
            <p14:xfrm>
              <a:off x="9950450" y="3879850"/>
              <a:ext cx="50800" cy="136525"/>
            </p14:xfrm>
          </p:contentPart>
        </mc:Choice>
        <mc:Fallback xmlns="">
          <p:pic>
            <p:nvPicPr>
              <p:cNvPr id="122" name="墨迹 121"/>
            </p:nvPicPr>
            <p:blipFill>
              <a:blip r:embed="rId121"/>
            </p:blipFill>
            <p:spPr>
              <a:xfrm>
                <a:off x="9950450" y="3879850"/>
                <a:ext cx="50800" cy="136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2" p14:bwMode="auto">
            <p14:nvContentPartPr>
              <p14:cNvPr id="123" name="墨迹 122"/>
              <p14:cNvContentPartPr/>
              <p14:nvPr/>
            </p14:nvContentPartPr>
            <p14:xfrm>
              <a:off x="10013950" y="3721100"/>
              <a:ext cx="22225" cy="114300"/>
            </p14:xfrm>
          </p:contentPart>
        </mc:Choice>
        <mc:Fallback xmlns="">
          <p:pic>
            <p:nvPicPr>
              <p:cNvPr id="123" name="墨迹 122"/>
            </p:nvPicPr>
            <p:blipFill>
              <a:blip r:embed="rId123"/>
            </p:blipFill>
            <p:spPr>
              <a:xfrm>
                <a:off x="10013950" y="3721100"/>
                <a:ext cx="22225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4" p14:bwMode="auto">
            <p14:nvContentPartPr>
              <p14:cNvPr id="124" name="墨迹 123"/>
              <p14:cNvContentPartPr/>
              <p14:nvPr/>
            </p14:nvContentPartPr>
            <p14:xfrm>
              <a:off x="8670925" y="4041775"/>
              <a:ext cx="184150" cy="311150"/>
            </p14:xfrm>
          </p:contentPart>
        </mc:Choice>
        <mc:Fallback xmlns="">
          <p:pic>
            <p:nvPicPr>
              <p:cNvPr id="124" name="墨迹 123"/>
            </p:nvPicPr>
            <p:blipFill>
              <a:blip r:embed="rId125"/>
            </p:blipFill>
            <p:spPr>
              <a:xfrm>
                <a:off x="8670925" y="4041775"/>
                <a:ext cx="184150" cy="311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6" p14:bwMode="auto">
            <p14:nvContentPartPr>
              <p14:cNvPr id="125" name="墨迹 124"/>
              <p14:cNvContentPartPr/>
              <p14:nvPr/>
            </p14:nvContentPartPr>
            <p14:xfrm>
              <a:off x="8991600" y="4171950"/>
              <a:ext cx="161925" cy="238125"/>
            </p14:xfrm>
          </p:contentPart>
        </mc:Choice>
        <mc:Fallback xmlns="">
          <p:pic>
            <p:nvPicPr>
              <p:cNvPr id="125" name="墨迹 124"/>
            </p:nvPicPr>
            <p:blipFill>
              <a:blip r:embed="rId127"/>
            </p:blipFill>
            <p:spPr>
              <a:xfrm>
                <a:off x="8991600" y="4171950"/>
                <a:ext cx="161925" cy="238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8" p14:bwMode="auto">
            <p14:nvContentPartPr>
              <p14:cNvPr id="126" name="墨迹 125"/>
              <p14:cNvContentPartPr/>
              <p14:nvPr/>
            </p14:nvContentPartPr>
            <p14:xfrm>
              <a:off x="9004300" y="4156075"/>
              <a:ext cx="117475" cy="9525"/>
            </p14:xfrm>
          </p:contentPart>
        </mc:Choice>
        <mc:Fallback xmlns="">
          <p:pic>
            <p:nvPicPr>
              <p:cNvPr id="126" name="墨迹 125"/>
            </p:nvPicPr>
            <p:blipFill>
              <a:blip r:embed="rId129"/>
            </p:blipFill>
            <p:spPr>
              <a:xfrm>
                <a:off x="9004300" y="4156075"/>
                <a:ext cx="117475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0" p14:bwMode="auto">
            <p14:nvContentPartPr>
              <p14:cNvPr id="127" name="墨迹 126"/>
              <p14:cNvContentPartPr/>
              <p14:nvPr/>
            </p14:nvContentPartPr>
            <p14:xfrm>
              <a:off x="8988425" y="4283075"/>
              <a:ext cx="127000" cy="22225"/>
            </p14:xfrm>
          </p:contentPart>
        </mc:Choice>
        <mc:Fallback xmlns="">
          <p:pic>
            <p:nvPicPr>
              <p:cNvPr id="127" name="墨迹 126"/>
            </p:nvPicPr>
            <p:blipFill>
              <a:blip r:embed="rId131"/>
            </p:blipFill>
            <p:spPr>
              <a:xfrm>
                <a:off x="8988425" y="4283075"/>
                <a:ext cx="127000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2" p14:bwMode="auto">
            <p14:nvContentPartPr>
              <p14:cNvPr id="128" name="墨迹 127"/>
              <p14:cNvContentPartPr/>
              <p14:nvPr/>
            </p14:nvContentPartPr>
            <p14:xfrm>
              <a:off x="9226550" y="4235450"/>
              <a:ext cx="136525" cy="25400"/>
            </p14:xfrm>
          </p:contentPart>
        </mc:Choice>
        <mc:Fallback xmlns="">
          <p:pic>
            <p:nvPicPr>
              <p:cNvPr id="128" name="墨迹 127"/>
            </p:nvPicPr>
            <p:blipFill>
              <a:blip r:embed="rId133"/>
            </p:blipFill>
            <p:spPr>
              <a:xfrm>
                <a:off x="9226550" y="4235450"/>
                <a:ext cx="136525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4" p14:bwMode="auto">
            <p14:nvContentPartPr>
              <p14:cNvPr id="129" name="墨迹 128"/>
              <p14:cNvContentPartPr/>
              <p14:nvPr/>
            </p14:nvContentPartPr>
            <p14:xfrm>
              <a:off x="9315450" y="4187825"/>
              <a:ext cx="123825" cy="174625"/>
            </p14:xfrm>
          </p:contentPart>
        </mc:Choice>
        <mc:Fallback xmlns="">
          <p:pic>
            <p:nvPicPr>
              <p:cNvPr id="129" name="墨迹 128"/>
            </p:nvPicPr>
            <p:blipFill>
              <a:blip r:embed="rId135"/>
            </p:blipFill>
            <p:spPr>
              <a:xfrm>
                <a:off x="9315450" y="4187825"/>
                <a:ext cx="123825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6" p14:bwMode="auto">
            <p14:nvContentPartPr>
              <p14:cNvPr id="130" name="墨迹 129"/>
              <p14:cNvContentPartPr/>
              <p14:nvPr/>
            </p14:nvContentPartPr>
            <p14:xfrm>
              <a:off x="9525000" y="4137025"/>
              <a:ext cx="152400" cy="269875"/>
            </p14:xfrm>
          </p:contentPart>
        </mc:Choice>
        <mc:Fallback xmlns="">
          <p:pic>
            <p:nvPicPr>
              <p:cNvPr id="130" name="墨迹 129"/>
            </p:nvPicPr>
            <p:blipFill>
              <a:blip r:embed="rId137"/>
            </p:blipFill>
            <p:spPr>
              <a:xfrm>
                <a:off x="9525000" y="4137025"/>
                <a:ext cx="152400" cy="269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8" p14:bwMode="auto">
            <p14:nvContentPartPr>
              <p14:cNvPr id="131" name="墨迹 130"/>
              <p14:cNvContentPartPr/>
              <p14:nvPr/>
            </p14:nvContentPartPr>
            <p14:xfrm>
              <a:off x="9544050" y="4146550"/>
              <a:ext cx="117475" cy="15875"/>
            </p14:xfrm>
          </p:contentPart>
        </mc:Choice>
        <mc:Fallback xmlns="">
          <p:pic>
            <p:nvPicPr>
              <p:cNvPr id="131" name="墨迹 130"/>
            </p:nvPicPr>
            <p:blipFill>
              <a:blip r:embed="rId139"/>
            </p:blipFill>
            <p:spPr>
              <a:xfrm>
                <a:off x="9544050" y="4146550"/>
                <a:ext cx="117475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0" p14:bwMode="auto">
            <p14:nvContentPartPr>
              <p14:cNvPr id="132" name="墨迹 131"/>
              <p14:cNvContentPartPr/>
              <p14:nvPr/>
            </p14:nvContentPartPr>
            <p14:xfrm>
              <a:off x="9534525" y="4244975"/>
              <a:ext cx="142875" cy="15875"/>
            </p14:xfrm>
          </p:contentPart>
        </mc:Choice>
        <mc:Fallback xmlns="">
          <p:pic>
            <p:nvPicPr>
              <p:cNvPr id="132" name="墨迹 131"/>
            </p:nvPicPr>
            <p:blipFill>
              <a:blip r:embed="rId141"/>
            </p:blipFill>
            <p:spPr>
              <a:xfrm>
                <a:off x="9534525" y="4244975"/>
                <a:ext cx="142875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2" p14:bwMode="auto">
            <p14:nvContentPartPr>
              <p14:cNvPr id="133" name="墨迹 132"/>
              <p14:cNvContentPartPr/>
              <p14:nvPr/>
            </p14:nvContentPartPr>
            <p14:xfrm>
              <a:off x="9807575" y="4232275"/>
              <a:ext cx="142875" cy="19050"/>
            </p14:xfrm>
          </p:contentPart>
        </mc:Choice>
        <mc:Fallback xmlns="">
          <p:pic>
            <p:nvPicPr>
              <p:cNvPr id="133" name="墨迹 132"/>
            </p:nvPicPr>
            <p:blipFill>
              <a:blip r:embed="rId143"/>
            </p:blipFill>
            <p:spPr>
              <a:xfrm>
                <a:off x="9807575" y="4232275"/>
                <a:ext cx="142875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4" p14:bwMode="auto">
            <p14:nvContentPartPr>
              <p14:cNvPr id="134" name="墨迹 133"/>
              <p14:cNvContentPartPr/>
              <p14:nvPr/>
            </p14:nvContentPartPr>
            <p14:xfrm>
              <a:off x="9883775" y="4181475"/>
              <a:ext cx="9525" cy="184150"/>
            </p14:xfrm>
          </p:contentPart>
        </mc:Choice>
        <mc:Fallback xmlns="">
          <p:pic>
            <p:nvPicPr>
              <p:cNvPr id="134" name="墨迹 133"/>
            </p:nvPicPr>
            <p:blipFill>
              <a:blip r:embed="rId145"/>
            </p:blipFill>
            <p:spPr>
              <a:xfrm>
                <a:off x="9883775" y="4181475"/>
                <a:ext cx="9525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6" p14:bwMode="auto">
            <p14:nvContentPartPr>
              <p14:cNvPr id="135" name="墨迹 134"/>
              <p14:cNvContentPartPr/>
              <p14:nvPr/>
            </p14:nvContentPartPr>
            <p14:xfrm>
              <a:off x="10023475" y="4130675"/>
              <a:ext cx="203200" cy="34925"/>
            </p14:xfrm>
          </p:contentPart>
        </mc:Choice>
        <mc:Fallback xmlns="">
          <p:pic>
            <p:nvPicPr>
              <p:cNvPr id="135" name="墨迹 134"/>
            </p:nvPicPr>
            <p:blipFill>
              <a:blip r:embed="rId147"/>
            </p:blipFill>
            <p:spPr>
              <a:xfrm>
                <a:off x="10023475" y="4130675"/>
                <a:ext cx="203200" cy="34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8" p14:bwMode="auto">
            <p14:nvContentPartPr>
              <p14:cNvPr id="136" name="墨迹 135"/>
              <p14:cNvContentPartPr/>
              <p14:nvPr/>
            </p14:nvContentPartPr>
            <p14:xfrm>
              <a:off x="10080625" y="4187825"/>
              <a:ext cx="66675" cy="222250"/>
            </p14:xfrm>
          </p:contentPart>
        </mc:Choice>
        <mc:Fallback xmlns="">
          <p:pic>
            <p:nvPicPr>
              <p:cNvPr id="136" name="墨迹 135"/>
            </p:nvPicPr>
            <p:blipFill>
              <a:blip r:embed="rId149"/>
            </p:blipFill>
            <p:spPr>
              <a:xfrm>
                <a:off x="10080625" y="4187825"/>
                <a:ext cx="66675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0" p14:bwMode="auto">
            <p14:nvContentPartPr>
              <p14:cNvPr id="137" name="墨迹 136"/>
              <p14:cNvContentPartPr/>
              <p14:nvPr/>
            </p14:nvContentPartPr>
            <p14:xfrm>
              <a:off x="3438525" y="2120900"/>
              <a:ext cx="330200" cy="974725"/>
            </p14:xfrm>
          </p:contentPart>
        </mc:Choice>
        <mc:Fallback xmlns="">
          <p:pic>
            <p:nvPicPr>
              <p:cNvPr id="137" name="墨迹 136"/>
            </p:nvPicPr>
            <p:blipFill>
              <a:blip r:embed="rId151"/>
            </p:blipFill>
            <p:spPr>
              <a:xfrm>
                <a:off x="3438525" y="2120900"/>
                <a:ext cx="330200" cy="974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2" p14:bwMode="auto">
            <p14:nvContentPartPr>
              <p14:cNvPr id="138" name="墨迹 137"/>
              <p14:cNvContentPartPr/>
              <p14:nvPr/>
            </p14:nvContentPartPr>
            <p14:xfrm>
              <a:off x="3635375" y="1816100"/>
              <a:ext cx="177800" cy="292100"/>
            </p14:xfrm>
          </p:contentPart>
        </mc:Choice>
        <mc:Fallback xmlns="">
          <p:pic>
            <p:nvPicPr>
              <p:cNvPr id="138" name="墨迹 137"/>
            </p:nvPicPr>
            <p:blipFill>
              <a:blip r:embed="rId153"/>
            </p:blipFill>
            <p:spPr>
              <a:xfrm>
                <a:off x="3635375" y="1816100"/>
                <a:ext cx="177800" cy="292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4" p14:bwMode="auto">
            <p14:nvContentPartPr>
              <p14:cNvPr id="139" name="墨迹 138"/>
              <p14:cNvContentPartPr/>
              <p14:nvPr/>
            </p14:nvContentPartPr>
            <p14:xfrm>
              <a:off x="3810000" y="1517650"/>
              <a:ext cx="127000" cy="266700"/>
            </p14:xfrm>
          </p:contentPart>
        </mc:Choice>
        <mc:Fallback xmlns="">
          <p:pic>
            <p:nvPicPr>
              <p:cNvPr id="139" name="墨迹 138"/>
            </p:nvPicPr>
            <p:blipFill>
              <a:blip r:embed="rId155"/>
            </p:blipFill>
            <p:spPr>
              <a:xfrm>
                <a:off x="3810000" y="1517650"/>
                <a:ext cx="127000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6" p14:bwMode="auto">
            <p14:nvContentPartPr>
              <p14:cNvPr id="140" name="墨迹 139"/>
              <p14:cNvContentPartPr/>
              <p14:nvPr/>
            </p14:nvContentPartPr>
            <p14:xfrm>
              <a:off x="3810000" y="1492250"/>
              <a:ext cx="101600" cy="19050"/>
            </p14:xfrm>
          </p:contentPart>
        </mc:Choice>
        <mc:Fallback xmlns="">
          <p:pic>
            <p:nvPicPr>
              <p:cNvPr id="140" name="墨迹 139"/>
            </p:nvPicPr>
            <p:blipFill>
              <a:blip r:embed="rId157"/>
            </p:blipFill>
            <p:spPr>
              <a:xfrm>
                <a:off x="3810000" y="1492250"/>
                <a:ext cx="10160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8" p14:bwMode="auto">
            <p14:nvContentPartPr>
              <p14:cNvPr id="141" name="墨迹 140"/>
              <p14:cNvContentPartPr/>
              <p14:nvPr/>
            </p14:nvContentPartPr>
            <p14:xfrm>
              <a:off x="3844925" y="1638300"/>
              <a:ext cx="123825" cy="12700"/>
            </p14:xfrm>
          </p:contentPart>
        </mc:Choice>
        <mc:Fallback xmlns="">
          <p:pic>
            <p:nvPicPr>
              <p:cNvPr id="141" name="墨迹 140"/>
            </p:nvPicPr>
            <p:blipFill>
              <a:blip r:embed="rId159"/>
            </p:blipFill>
            <p:spPr>
              <a:xfrm>
                <a:off x="3844925" y="1638300"/>
                <a:ext cx="123825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0" p14:bwMode="auto">
            <p14:nvContentPartPr>
              <p14:cNvPr id="142" name="墨迹 141"/>
              <p14:cNvContentPartPr/>
              <p14:nvPr/>
            </p14:nvContentPartPr>
            <p14:xfrm>
              <a:off x="4019550" y="1533525"/>
              <a:ext cx="133350" cy="66675"/>
            </p14:xfrm>
          </p:contentPart>
        </mc:Choice>
        <mc:Fallback xmlns="">
          <p:pic>
            <p:nvPicPr>
              <p:cNvPr id="142" name="墨迹 141"/>
            </p:nvPicPr>
            <p:blipFill>
              <a:blip r:embed="rId161"/>
            </p:blipFill>
            <p:spPr>
              <a:xfrm>
                <a:off x="4019550" y="1533525"/>
                <a:ext cx="133350" cy="66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2" p14:bwMode="auto">
            <p14:nvContentPartPr>
              <p14:cNvPr id="143" name="墨迹 142"/>
              <p14:cNvContentPartPr/>
              <p14:nvPr/>
            </p14:nvContentPartPr>
            <p14:xfrm>
              <a:off x="4064000" y="1482725"/>
              <a:ext cx="19050" cy="273050"/>
            </p14:xfrm>
          </p:contentPart>
        </mc:Choice>
        <mc:Fallback xmlns="">
          <p:pic>
            <p:nvPicPr>
              <p:cNvPr id="143" name="墨迹 142"/>
            </p:nvPicPr>
            <p:blipFill>
              <a:blip r:embed="rId163"/>
            </p:blipFill>
            <p:spPr>
              <a:xfrm>
                <a:off x="4064000" y="1482725"/>
                <a:ext cx="19050" cy="273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4" p14:bwMode="auto">
            <p14:nvContentPartPr>
              <p14:cNvPr id="144" name="墨迹 143"/>
              <p14:cNvContentPartPr/>
              <p14:nvPr/>
            </p14:nvContentPartPr>
            <p14:xfrm>
              <a:off x="4124325" y="1457325"/>
              <a:ext cx="146050" cy="12700"/>
            </p14:xfrm>
          </p:contentPart>
        </mc:Choice>
        <mc:Fallback xmlns="">
          <p:pic>
            <p:nvPicPr>
              <p:cNvPr id="144" name="墨迹 143"/>
            </p:nvPicPr>
            <p:blipFill>
              <a:blip r:embed="rId165"/>
            </p:blipFill>
            <p:spPr>
              <a:xfrm>
                <a:off x="4124325" y="1457325"/>
                <a:ext cx="1460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6" p14:bwMode="auto">
            <p14:nvContentPartPr>
              <p14:cNvPr id="145" name="墨迹 144"/>
              <p14:cNvContentPartPr/>
              <p14:nvPr/>
            </p14:nvContentPartPr>
            <p14:xfrm>
              <a:off x="4200525" y="1492250"/>
              <a:ext cx="41275" cy="285750"/>
            </p14:xfrm>
          </p:contentPart>
        </mc:Choice>
        <mc:Fallback xmlns="">
          <p:pic>
            <p:nvPicPr>
              <p:cNvPr id="145" name="墨迹 144"/>
            </p:nvPicPr>
            <p:blipFill>
              <a:blip r:embed="rId167"/>
            </p:blipFill>
            <p:spPr>
              <a:xfrm>
                <a:off x="4200525" y="1492250"/>
                <a:ext cx="41275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8" p14:bwMode="auto">
            <p14:nvContentPartPr>
              <p14:cNvPr id="146" name="墨迹 145"/>
              <p14:cNvContentPartPr/>
              <p14:nvPr/>
            </p14:nvContentPartPr>
            <p14:xfrm>
              <a:off x="1222375" y="2028825"/>
              <a:ext cx="469900" cy="358775"/>
            </p14:xfrm>
          </p:contentPart>
        </mc:Choice>
        <mc:Fallback xmlns="">
          <p:pic>
            <p:nvPicPr>
              <p:cNvPr id="146" name="墨迹 145"/>
            </p:nvPicPr>
            <p:blipFill>
              <a:blip r:embed="rId169"/>
            </p:blipFill>
            <p:spPr>
              <a:xfrm>
                <a:off x="1222375" y="2028825"/>
                <a:ext cx="469900" cy="358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0" p14:bwMode="auto">
            <p14:nvContentPartPr>
              <p14:cNvPr id="147" name="墨迹 146"/>
              <p14:cNvContentPartPr/>
              <p14:nvPr/>
            </p14:nvContentPartPr>
            <p14:xfrm>
              <a:off x="3200400" y="2292350"/>
              <a:ext cx="327025" cy="298450"/>
            </p14:xfrm>
          </p:contentPart>
        </mc:Choice>
        <mc:Fallback xmlns="">
          <p:pic>
            <p:nvPicPr>
              <p:cNvPr id="147" name="墨迹 146"/>
            </p:nvPicPr>
            <p:blipFill>
              <a:blip r:embed="rId171"/>
            </p:blipFill>
            <p:spPr>
              <a:xfrm>
                <a:off x="3200400" y="2292350"/>
                <a:ext cx="327025" cy="298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2" p14:bwMode="auto">
            <p14:nvContentPartPr>
              <p14:cNvPr id="148" name="墨迹 147"/>
              <p14:cNvContentPartPr/>
              <p14:nvPr/>
            </p14:nvContentPartPr>
            <p14:xfrm>
              <a:off x="1797050" y="2571750"/>
              <a:ext cx="447675" cy="292100"/>
            </p14:xfrm>
          </p:contentPart>
        </mc:Choice>
        <mc:Fallback xmlns="">
          <p:pic>
            <p:nvPicPr>
              <p:cNvPr id="148" name="墨迹 147"/>
            </p:nvPicPr>
            <p:blipFill>
              <a:blip r:embed="rId173"/>
            </p:blipFill>
            <p:spPr>
              <a:xfrm>
                <a:off x="1797050" y="2571750"/>
                <a:ext cx="447675" cy="292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4" p14:bwMode="auto">
            <p14:nvContentPartPr>
              <p14:cNvPr id="149" name="墨迹 148"/>
              <p14:cNvContentPartPr/>
              <p14:nvPr/>
            </p14:nvContentPartPr>
            <p14:xfrm>
              <a:off x="9467850" y="4610100"/>
              <a:ext cx="111125" cy="222250"/>
            </p14:xfrm>
          </p:contentPart>
        </mc:Choice>
        <mc:Fallback xmlns="">
          <p:pic>
            <p:nvPicPr>
              <p:cNvPr id="149" name="墨迹 148"/>
            </p:nvPicPr>
            <p:blipFill>
              <a:blip r:embed="rId175"/>
            </p:blipFill>
            <p:spPr>
              <a:xfrm>
                <a:off x="9467850" y="4610100"/>
                <a:ext cx="111125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6" p14:bwMode="auto">
            <p14:nvContentPartPr>
              <p14:cNvPr id="150" name="墨迹 149"/>
              <p14:cNvContentPartPr/>
              <p14:nvPr/>
            </p14:nvContentPartPr>
            <p14:xfrm>
              <a:off x="9509125" y="4559300"/>
              <a:ext cx="92075" cy="15875"/>
            </p14:xfrm>
          </p:contentPart>
        </mc:Choice>
        <mc:Fallback xmlns="">
          <p:pic>
            <p:nvPicPr>
              <p:cNvPr id="150" name="墨迹 149"/>
            </p:nvPicPr>
            <p:blipFill>
              <a:blip r:embed="rId177"/>
            </p:blipFill>
            <p:spPr>
              <a:xfrm>
                <a:off x="9509125" y="4559300"/>
                <a:ext cx="92075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8" p14:bwMode="auto">
            <p14:nvContentPartPr>
              <p14:cNvPr id="151" name="墨迹 150"/>
              <p14:cNvContentPartPr/>
              <p14:nvPr/>
            </p14:nvContentPartPr>
            <p14:xfrm>
              <a:off x="9528175" y="4676775"/>
              <a:ext cx="111125" cy="9525"/>
            </p14:xfrm>
          </p:contentPart>
        </mc:Choice>
        <mc:Fallback xmlns="">
          <p:pic>
            <p:nvPicPr>
              <p:cNvPr id="151" name="墨迹 150"/>
            </p:nvPicPr>
            <p:blipFill>
              <a:blip r:embed="rId179"/>
            </p:blipFill>
            <p:spPr>
              <a:xfrm>
                <a:off x="9528175" y="4676775"/>
                <a:ext cx="111125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0" p14:bwMode="auto">
            <p14:nvContentPartPr>
              <p14:cNvPr id="152" name="墨迹 151"/>
              <p14:cNvContentPartPr/>
              <p14:nvPr/>
            </p14:nvContentPartPr>
            <p14:xfrm>
              <a:off x="9636125" y="4616450"/>
              <a:ext cx="44450" cy="158750"/>
            </p14:xfrm>
          </p:contentPart>
        </mc:Choice>
        <mc:Fallback xmlns="">
          <p:pic>
            <p:nvPicPr>
              <p:cNvPr id="152" name="墨迹 151"/>
            </p:nvPicPr>
            <p:blipFill>
              <a:blip r:embed="rId181"/>
            </p:blipFill>
            <p:spPr>
              <a:xfrm>
                <a:off x="9636125" y="4616450"/>
                <a:ext cx="4445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2" p14:bwMode="auto">
            <p14:nvContentPartPr>
              <p14:cNvPr id="153" name="墨迹 152"/>
              <p14:cNvContentPartPr/>
              <p14:nvPr/>
            </p14:nvContentPartPr>
            <p14:xfrm>
              <a:off x="9782175" y="4584700"/>
              <a:ext cx="50800" cy="174625"/>
            </p14:xfrm>
          </p:contentPart>
        </mc:Choice>
        <mc:Fallback xmlns="">
          <p:pic>
            <p:nvPicPr>
              <p:cNvPr id="153" name="墨迹 152"/>
            </p:nvPicPr>
            <p:blipFill>
              <a:blip r:embed="rId183"/>
            </p:blipFill>
            <p:spPr>
              <a:xfrm>
                <a:off x="9782175" y="4584700"/>
                <a:ext cx="50800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4" p14:bwMode="auto">
            <p14:nvContentPartPr>
              <p14:cNvPr id="154" name="墨迹 153"/>
              <p14:cNvContentPartPr/>
              <p14:nvPr/>
            </p14:nvContentPartPr>
            <p14:xfrm>
              <a:off x="9890125" y="4838700"/>
              <a:ext cx="28575" cy="60325"/>
            </p14:xfrm>
          </p:contentPart>
        </mc:Choice>
        <mc:Fallback xmlns="">
          <p:pic>
            <p:nvPicPr>
              <p:cNvPr id="154" name="墨迹 153"/>
            </p:nvPicPr>
            <p:blipFill>
              <a:blip r:embed="rId185"/>
            </p:blipFill>
            <p:spPr>
              <a:xfrm>
                <a:off x="9890125" y="4838700"/>
                <a:ext cx="28575" cy="60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6" p14:bwMode="auto">
            <p14:nvContentPartPr>
              <p14:cNvPr id="155" name="墨迹 154"/>
              <p14:cNvContentPartPr/>
              <p14:nvPr/>
            </p14:nvContentPartPr>
            <p14:xfrm>
              <a:off x="9921875" y="4718050"/>
              <a:ext cx="63500" cy="34925"/>
            </p14:xfrm>
          </p:contentPart>
        </mc:Choice>
        <mc:Fallback xmlns="">
          <p:pic>
            <p:nvPicPr>
              <p:cNvPr id="155" name="墨迹 154"/>
            </p:nvPicPr>
            <p:blipFill>
              <a:blip r:embed="rId187"/>
            </p:blipFill>
            <p:spPr>
              <a:xfrm>
                <a:off x="9921875" y="4718050"/>
                <a:ext cx="63500" cy="34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8" p14:bwMode="auto">
            <p14:nvContentPartPr>
              <p14:cNvPr id="156" name="墨迹 155"/>
              <p14:cNvContentPartPr/>
              <p14:nvPr/>
            </p14:nvContentPartPr>
            <p14:xfrm>
              <a:off x="10188575" y="4616450"/>
              <a:ext cx="158750" cy="22225"/>
            </p14:xfrm>
          </p:contentPart>
        </mc:Choice>
        <mc:Fallback xmlns="">
          <p:pic>
            <p:nvPicPr>
              <p:cNvPr id="156" name="墨迹 155"/>
            </p:nvPicPr>
            <p:blipFill>
              <a:blip r:embed="rId189"/>
            </p:blipFill>
            <p:spPr>
              <a:xfrm>
                <a:off x="10188575" y="4616450"/>
                <a:ext cx="158750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0" p14:bwMode="auto">
            <p14:nvContentPartPr>
              <p14:cNvPr id="157" name="墨迹 156"/>
              <p14:cNvContentPartPr/>
              <p14:nvPr/>
            </p14:nvContentPartPr>
            <p14:xfrm>
              <a:off x="10239375" y="4549775"/>
              <a:ext cx="12700" cy="180975"/>
            </p14:xfrm>
          </p:contentPart>
        </mc:Choice>
        <mc:Fallback xmlns="">
          <p:pic>
            <p:nvPicPr>
              <p:cNvPr id="157" name="墨迹 156"/>
            </p:nvPicPr>
            <p:blipFill>
              <a:blip r:embed="rId191"/>
            </p:blipFill>
            <p:spPr>
              <a:xfrm>
                <a:off x="10239375" y="4549775"/>
                <a:ext cx="12700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2" p14:bwMode="auto">
            <p14:nvContentPartPr>
              <p14:cNvPr id="158" name="墨迹 157"/>
              <p14:cNvContentPartPr/>
              <p14:nvPr/>
            </p14:nvContentPartPr>
            <p14:xfrm>
              <a:off x="10115550" y="4435475"/>
              <a:ext cx="19050" cy="107950"/>
            </p14:xfrm>
          </p:contentPart>
        </mc:Choice>
        <mc:Fallback xmlns="">
          <p:pic>
            <p:nvPicPr>
              <p:cNvPr id="158" name="墨迹 157"/>
            </p:nvPicPr>
            <p:blipFill>
              <a:blip r:embed="rId193"/>
            </p:blipFill>
            <p:spPr>
              <a:xfrm>
                <a:off x="10115550" y="4435475"/>
                <a:ext cx="1905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4" p14:bwMode="auto">
            <p14:nvContentPartPr>
              <p14:cNvPr id="159" name="墨迹 158"/>
              <p14:cNvContentPartPr/>
              <p14:nvPr/>
            </p14:nvContentPartPr>
            <p14:xfrm>
              <a:off x="10382250" y="4425950"/>
              <a:ext cx="19050" cy="107950"/>
            </p14:xfrm>
          </p:contentPart>
        </mc:Choice>
        <mc:Fallback xmlns="">
          <p:pic>
            <p:nvPicPr>
              <p:cNvPr id="159" name="墨迹 158"/>
            </p:nvPicPr>
            <p:blipFill>
              <a:blip r:embed="rId195"/>
            </p:blipFill>
            <p:spPr>
              <a:xfrm>
                <a:off x="10382250" y="4425950"/>
                <a:ext cx="1905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6" p14:bwMode="auto">
            <p14:nvContentPartPr>
              <p14:cNvPr id="160" name="墨迹 159"/>
              <p14:cNvContentPartPr/>
              <p14:nvPr/>
            </p14:nvContentPartPr>
            <p14:xfrm>
              <a:off x="10480675" y="4549775"/>
              <a:ext cx="66675" cy="123825"/>
            </p14:xfrm>
          </p:contentPart>
        </mc:Choice>
        <mc:Fallback xmlns="">
          <p:pic>
            <p:nvPicPr>
              <p:cNvPr id="160" name="墨迹 159"/>
            </p:nvPicPr>
            <p:blipFill>
              <a:blip r:embed="rId197"/>
            </p:blipFill>
            <p:spPr>
              <a:xfrm>
                <a:off x="10480675" y="4549775"/>
                <a:ext cx="66675" cy="123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8" p14:bwMode="auto">
            <p14:nvContentPartPr>
              <p14:cNvPr id="161" name="墨迹 160"/>
              <p14:cNvContentPartPr/>
              <p14:nvPr/>
            </p14:nvContentPartPr>
            <p14:xfrm>
              <a:off x="10467975" y="4759325"/>
              <a:ext cx="34925" cy="95250"/>
            </p14:xfrm>
          </p:contentPart>
        </mc:Choice>
        <mc:Fallback xmlns="">
          <p:pic>
            <p:nvPicPr>
              <p:cNvPr id="161" name="墨迹 160"/>
            </p:nvPicPr>
            <p:blipFill>
              <a:blip r:embed="rId199"/>
            </p:blipFill>
            <p:spPr>
              <a:xfrm>
                <a:off x="10467975" y="4759325"/>
                <a:ext cx="34925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0" p14:bwMode="auto">
            <p14:nvContentPartPr>
              <p14:cNvPr id="162" name="墨迹 161"/>
              <p14:cNvContentPartPr/>
              <p14:nvPr/>
            </p14:nvContentPartPr>
            <p14:xfrm>
              <a:off x="9817100" y="4524375"/>
              <a:ext cx="136525" cy="317500"/>
            </p14:xfrm>
          </p:contentPart>
        </mc:Choice>
        <mc:Fallback xmlns="">
          <p:pic>
            <p:nvPicPr>
              <p:cNvPr id="162" name="墨迹 161"/>
            </p:nvPicPr>
            <p:blipFill>
              <a:blip r:embed="rId201"/>
            </p:blipFill>
            <p:spPr>
              <a:xfrm>
                <a:off x="9817100" y="4524375"/>
                <a:ext cx="136525" cy="317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2" p14:bwMode="auto">
            <p14:nvContentPartPr>
              <p14:cNvPr id="163" name="墨迹 162"/>
              <p14:cNvContentPartPr/>
              <p14:nvPr/>
            </p14:nvContentPartPr>
            <p14:xfrm>
              <a:off x="9886950" y="4924425"/>
              <a:ext cx="44450" cy="88900"/>
            </p14:xfrm>
          </p:contentPart>
        </mc:Choice>
        <mc:Fallback xmlns="">
          <p:pic>
            <p:nvPicPr>
              <p:cNvPr id="163" name="墨迹 162"/>
            </p:nvPicPr>
            <p:blipFill>
              <a:blip r:embed="rId203"/>
            </p:blipFill>
            <p:spPr>
              <a:xfrm>
                <a:off x="9886950" y="4924425"/>
                <a:ext cx="4445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4" p14:bwMode="auto">
            <p14:nvContentPartPr>
              <p14:cNvPr id="164" name="墨迹 163"/>
              <p14:cNvContentPartPr/>
              <p14:nvPr/>
            </p14:nvContentPartPr>
            <p14:xfrm>
              <a:off x="10017125" y="4813300"/>
              <a:ext cx="47625" cy="155575"/>
            </p14:xfrm>
          </p:contentPart>
        </mc:Choice>
        <mc:Fallback xmlns="">
          <p:pic>
            <p:nvPicPr>
              <p:cNvPr id="164" name="墨迹 163"/>
            </p:nvPicPr>
            <p:blipFill>
              <a:blip r:embed="rId205"/>
            </p:blipFill>
            <p:spPr>
              <a:xfrm>
                <a:off x="10017125" y="4813300"/>
                <a:ext cx="47625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6" p14:bwMode="auto">
            <p14:nvContentPartPr>
              <p14:cNvPr id="165" name="墨迹 164"/>
              <p14:cNvContentPartPr/>
              <p14:nvPr/>
            </p14:nvContentPartPr>
            <p14:xfrm>
              <a:off x="10036175" y="4727575"/>
              <a:ext cx="69850" cy="41275"/>
            </p14:xfrm>
          </p:contentPart>
        </mc:Choice>
        <mc:Fallback xmlns="">
          <p:pic>
            <p:nvPicPr>
              <p:cNvPr id="165" name="墨迹 164"/>
            </p:nvPicPr>
            <p:blipFill>
              <a:blip r:embed="rId207"/>
            </p:blipFill>
            <p:spPr>
              <a:xfrm>
                <a:off x="10036175" y="4727575"/>
                <a:ext cx="69850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8" p14:bwMode="auto">
            <p14:nvContentPartPr>
              <p14:cNvPr id="166" name="墨迹 165"/>
              <p14:cNvContentPartPr/>
              <p14:nvPr/>
            </p14:nvContentPartPr>
            <p14:xfrm>
              <a:off x="10712450" y="4759325"/>
              <a:ext cx="57150" cy="133350"/>
            </p14:xfrm>
          </p:contentPart>
        </mc:Choice>
        <mc:Fallback xmlns="">
          <p:pic>
            <p:nvPicPr>
              <p:cNvPr id="166" name="墨迹 165"/>
            </p:nvPicPr>
            <p:blipFill>
              <a:blip r:embed="rId209"/>
            </p:blipFill>
            <p:spPr>
              <a:xfrm>
                <a:off x="10712450" y="4759325"/>
                <a:ext cx="5715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0" p14:bwMode="auto">
            <p14:nvContentPartPr>
              <p14:cNvPr id="167" name="墨迹 166"/>
              <p14:cNvContentPartPr/>
              <p14:nvPr/>
            </p14:nvContentPartPr>
            <p14:xfrm>
              <a:off x="10747375" y="4654550"/>
              <a:ext cx="38100" cy="50800"/>
            </p14:xfrm>
          </p:contentPart>
        </mc:Choice>
        <mc:Fallback xmlns="">
          <p:pic>
            <p:nvPicPr>
              <p:cNvPr id="167" name="墨迹 166"/>
            </p:nvPicPr>
            <p:blipFill>
              <a:blip r:embed="rId211"/>
            </p:blipFill>
            <p:spPr>
              <a:xfrm>
                <a:off x="10747375" y="4654550"/>
                <a:ext cx="3810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2" p14:bwMode="auto">
            <p14:nvContentPartPr>
              <p14:cNvPr id="168" name="墨迹 167"/>
              <p14:cNvContentPartPr/>
              <p14:nvPr/>
            </p14:nvContentPartPr>
            <p14:xfrm>
              <a:off x="10925175" y="4559300"/>
              <a:ext cx="130175" cy="3175"/>
            </p14:xfrm>
          </p:contentPart>
        </mc:Choice>
        <mc:Fallback xmlns="">
          <p:pic>
            <p:nvPicPr>
              <p:cNvPr id="168" name="墨迹 167"/>
            </p:nvPicPr>
            <p:blipFill>
              <a:blip r:embed="rId213"/>
            </p:blipFill>
            <p:spPr>
              <a:xfrm>
                <a:off x="10925175" y="4559300"/>
                <a:ext cx="130175" cy="3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4" p14:bwMode="auto">
            <p14:nvContentPartPr>
              <p14:cNvPr id="169" name="墨迹 168"/>
              <p14:cNvContentPartPr/>
              <p14:nvPr/>
            </p14:nvContentPartPr>
            <p14:xfrm>
              <a:off x="11007725" y="4597400"/>
              <a:ext cx="12700" cy="279400"/>
            </p14:xfrm>
          </p:contentPart>
        </mc:Choice>
        <mc:Fallback xmlns="">
          <p:pic>
            <p:nvPicPr>
              <p:cNvPr id="169" name="墨迹 168"/>
            </p:nvPicPr>
            <p:blipFill>
              <a:blip r:embed="rId215"/>
            </p:blipFill>
            <p:spPr>
              <a:xfrm>
                <a:off x="11007725" y="4597400"/>
                <a:ext cx="12700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6" p14:bwMode="auto">
            <p14:nvContentPartPr>
              <p14:cNvPr id="170" name="墨迹 169"/>
              <p14:cNvContentPartPr/>
              <p14:nvPr/>
            </p14:nvContentPartPr>
            <p14:xfrm>
              <a:off x="11112500" y="4594225"/>
              <a:ext cx="79375" cy="222250"/>
            </p14:xfrm>
          </p:contentPart>
        </mc:Choice>
        <mc:Fallback xmlns="">
          <p:pic>
            <p:nvPicPr>
              <p:cNvPr id="170" name="墨迹 169"/>
            </p:nvPicPr>
            <p:blipFill>
              <a:blip r:embed="rId217"/>
            </p:blipFill>
            <p:spPr>
              <a:xfrm>
                <a:off x="11112500" y="4594225"/>
                <a:ext cx="79375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8" p14:bwMode="auto">
            <p14:nvContentPartPr>
              <p14:cNvPr id="171" name="墨迹 170"/>
              <p14:cNvContentPartPr/>
              <p14:nvPr/>
            </p14:nvContentPartPr>
            <p14:xfrm>
              <a:off x="11283950" y="4568825"/>
              <a:ext cx="60325" cy="228600"/>
            </p14:xfrm>
          </p:contentPart>
        </mc:Choice>
        <mc:Fallback xmlns="">
          <p:pic>
            <p:nvPicPr>
              <p:cNvPr id="171" name="墨迹 170"/>
            </p:nvPicPr>
            <p:blipFill>
              <a:blip r:embed="rId219"/>
            </p:blipFill>
            <p:spPr>
              <a:xfrm>
                <a:off x="11283950" y="4568825"/>
                <a:ext cx="60325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0" p14:bwMode="auto">
            <p14:nvContentPartPr>
              <p14:cNvPr id="172" name="墨迹 171"/>
              <p14:cNvContentPartPr/>
              <p14:nvPr/>
            </p14:nvContentPartPr>
            <p14:xfrm>
              <a:off x="11401425" y="4568825"/>
              <a:ext cx="88900" cy="177800"/>
            </p14:xfrm>
          </p:contentPart>
        </mc:Choice>
        <mc:Fallback xmlns="">
          <p:pic>
            <p:nvPicPr>
              <p:cNvPr id="172" name="墨迹 171"/>
            </p:nvPicPr>
            <p:blipFill>
              <a:blip r:embed="rId221"/>
            </p:blipFill>
            <p:spPr>
              <a:xfrm>
                <a:off x="11401425" y="4568825"/>
                <a:ext cx="8890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2" p14:bwMode="auto">
            <p14:nvContentPartPr>
              <p14:cNvPr id="173" name="墨迹 172"/>
              <p14:cNvContentPartPr/>
              <p14:nvPr/>
            </p14:nvContentPartPr>
            <p14:xfrm>
              <a:off x="11426825" y="4822825"/>
              <a:ext cx="9525" cy="57150"/>
            </p14:xfrm>
          </p:contentPart>
        </mc:Choice>
        <mc:Fallback xmlns="">
          <p:pic>
            <p:nvPicPr>
              <p:cNvPr id="173" name="墨迹 172"/>
            </p:nvPicPr>
            <p:blipFill>
              <a:blip r:embed="rId223"/>
            </p:blipFill>
            <p:spPr>
              <a:xfrm>
                <a:off x="11426825" y="4822825"/>
                <a:ext cx="9525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4" p14:bwMode="auto">
            <p14:nvContentPartPr>
              <p14:cNvPr id="174" name="墨迹 173"/>
              <p14:cNvContentPartPr/>
              <p14:nvPr/>
            </p14:nvContentPartPr>
            <p14:xfrm>
              <a:off x="8505825" y="5165725"/>
              <a:ext cx="6350" cy="95250"/>
            </p14:xfrm>
          </p:contentPart>
        </mc:Choice>
        <mc:Fallback xmlns="">
          <p:pic>
            <p:nvPicPr>
              <p:cNvPr id="174" name="墨迹 173"/>
            </p:nvPicPr>
            <p:blipFill>
              <a:blip r:embed="rId225"/>
            </p:blipFill>
            <p:spPr>
              <a:xfrm>
                <a:off x="8505825" y="5165725"/>
                <a:ext cx="635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6" p14:bwMode="auto">
            <p14:nvContentPartPr>
              <p14:cNvPr id="175" name="墨迹 174"/>
              <p14:cNvContentPartPr/>
              <p14:nvPr/>
            </p14:nvContentPartPr>
            <p14:xfrm>
              <a:off x="8524875" y="4956175"/>
              <a:ext cx="6350" cy="203200"/>
            </p14:xfrm>
          </p:contentPart>
        </mc:Choice>
        <mc:Fallback xmlns="">
          <p:pic>
            <p:nvPicPr>
              <p:cNvPr id="175" name="墨迹 174"/>
            </p:nvPicPr>
            <p:blipFill>
              <a:blip r:embed="rId227"/>
            </p:blipFill>
            <p:spPr>
              <a:xfrm>
                <a:off x="8524875" y="4956175"/>
                <a:ext cx="635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8" p14:bwMode="auto">
            <p14:nvContentPartPr>
              <p14:cNvPr id="176" name="墨迹 175"/>
              <p14:cNvContentPartPr/>
              <p14:nvPr/>
            </p14:nvContentPartPr>
            <p14:xfrm>
              <a:off x="8591550" y="5108575"/>
              <a:ext cx="73025" cy="146050"/>
            </p14:xfrm>
          </p:contentPart>
        </mc:Choice>
        <mc:Fallback xmlns="">
          <p:pic>
            <p:nvPicPr>
              <p:cNvPr id="176" name="墨迹 175"/>
            </p:nvPicPr>
            <p:blipFill>
              <a:blip r:embed="rId229"/>
            </p:blipFill>
            <p:spPr>
              <a:xfrm>
                <a:off x="8591550" y="5108575"/>
                <a:ext cx="73025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0" p14:bwMode="auto">
            <p14:nvContentPartPr>
              <p14:cNvPr id="177" name="墨迹 176"/>
              <p14:cNvContentPartPr/>
              <p14:nvPr/>
            </p14:nvContentPartPr>
            <p14:xfrm>
              <a:off x="8721725" y="5130800"/>
              <a:ext cx="263525" cy="158750"/>
            </p14:xfrm>
          </p:contentPart>
        </mc:Choice>
        <mc:Fallback xmlns="">
          <p:pic>
            <p:nvPicPr>
              <p:cNvPr id="177" name="墨迹 176"/>
            </p:nvPicPr>
            <p:blipFill>
              <a:blip r:embed="rId231"/>
            </p:blipFill>
            <p:spPr>
              <a:xfrm>
                <a:off x="8721725" y="5130800"/>
                <a:ext cx="263525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2" p14:bwMode="auto">
            <p14:nvContentPartPr>
              <p14:cNvPr id="178" name="墨迹 177"/>
              <p14:cNvContentPartPr/>
              <p14:nvPr/>
            </p14:nvContentPartPr>
            <p14:xfrm>
              <a:off x="9023350" y="5121275"/>
              <a:ext cx="73025" cy="149225"/>
            </p14:xfrm>
          </p:contentPart>
        </mc:Choice>
        <mc:Fallback xmlns="">
          <p:pic>
            <p:nvPicPr>
              <p:cNvPr id="178" name="墨迹 177"/>
            </p:nvPicPr>
            <p:blipFill>
              <a:blip r:embed="rId233"/>
            </p:blipFill>
            <p:spPr>
              <a:xfrm>
                <a:off x="9023350" y="5121275"/>
                <a:ext cx="73025" cy="149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4" p14:bwMode="auto">
            <p14:nvContentPartPr>
              <p14:cNvPr id="179" name="墨迹 178"/>
              <p14:cNvContentPartPr/>
              <p14:nvPr/>
            </p14:nvContentPartPr>
            <p14:xfrm>
              <a:off x="9134475" y="5149850"/>
              <a:ext cx="250825" cy="206375"/>
            </p14:xfrm>
          </p:contentPart>
        </mc:Choice>
        <mc:Fallback xmlns="">
          <p:pic>
            <p:nvPicPr>
              <p:cNvPr id="179" name="墨迹 178"/>
            </p:nvPicPr>
            <p:blipFill>
              <a:blip r:embed="rId235"/>
            </p:blipFill>
            <p:spPr>
              <a:xfrm>
                <a:off x="9134475" y="5149850"/>
                <a:ext cx="250825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6" p14:bwMode="auto">
            <p14:nvContentPartPr>
              <p14:cNvPr id="180" name="墨迹 179"/>
              <p14:cNvContentPartPr/>
              <p14:nvPr/>
            </p14:nvContentPartPr>
            <p14:xfrm>
              <a:off x="9337675" y="5076825"/>
              <a:ext cx="161925" cy="212725"/>
            </p14:xfrm>
          </p:contentPart>
        </mc:Choice>
        <mc:Fallback xmlns="">
          <p:pic>
            <p:nvPicPr>
              <p:cNvPr id="180" name="墨迹 179"/>
            </p:nvPicPr>
            <p:blipFill>
              <a:blip r:embed="rId237"/>
            </p:blipFill>
            <p:spPr>
              <a:xfrm>
                <a:off x="9337675" y="5076825"/>
                <a:ext cx="161925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8" p14:bwMode="auto">
            <p14:nvContentPartPr>
              <p14:cNvPr id="181" name="墨迹 180"/>
              <p14:cNvContentPartPr/>
              <p14:nvPr/>
            </p14:nvContentPartPr>
            <p14:xfrm>
              <a:off x="9525000" y="5083175"/>
              <a:ext cx="88900" cy="152400"/>
            </p14:xfrm>
          </p:contentPart>
        </mc:Choice>
        <mc:Fallback xmlns="">
          <p:pic>
            <p:nvPicPr>
              <p:cNvPr id="181" name="墨迹 180"/>
            </p:nvPicPr>
            <p:blipFill>
              <a:blip r:embed="rId239"/>
            </p:blipFill>
            <p:spPr>
              <a:xfrm>
                <a:off x="9525000" y="5083175"/>
                <a:ext cx="8890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0" p14:bwMode="auto">
            <p14:nvContentPartPr>
              <p14:cNvPr id="182" name="墨迹 181"/>
              <p14:cNvContentPartPr/>
              <p14:nvPr/>
            </p14:nvContentPartPr>
            <p14:xfrm>
              <a:off x="9559925" y="5314950"/>
              <a:ext cx="22225" cy="47625"/>
            </p14:xfrm>
          </p:contentPart>
        </mc:Choice>
        <mc:Fallback xmlns="">
          <p:pic>
            <p:nvPicPr>
              <p:cNvPr id="182" name="墨迹 181"/>
            </p:nvPicPr>
            <p:blipFill>
              <a:blip r:embed="rId241"/>
            </p:blipFill>
            <p:spPr>
              <a:xfrm>
                <a:off x="9559925" y="5314950"/>
                <a:ext cx="22225" cy="47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2" p14:bwMode="auto">
            <p14:nvContentPartPr>
              <p14:cNvPr id="183" name="墨迹 182"/>
              <p14:cNvContentPartPr/>
              <p14:nvPr/>
            </p14:nvContentPartPr>
            <p14:xfrm>
              <a:off x="8569325" y="5559425"/>
              <a:ext cx="177800" cy="323850"/>
            </p14:xfrm>
          </p:contentPart>
        </mc:Choice>
        <mc:Fallback xmlns="">
          <p:pic>
            <p:nvPicPr>
              <p:cNvPr id="183" name="墨迹 182"/>
            </p:nvPicPr>
            <p:blipFill>
              <a:blip r:embed="rId243"/>
            </p:blipFill>
            <p:spPr>
              <a:xfrm>
                <a:off x="8569325" y="5559425"/>
                <a:ext cx="177800" cy="323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4" p14:bwMode="auto">
            <p14:nvContentPartPr>
              <p14:cNvPr id="184" name="墨迹 183"/>
              <p14:cNvContentPartPr/>
              <p14:nvPr/>
            </p14:nvContentPartPr>
            <p14:xfrm>
              <a:off x="8610600" y="5559425"/>
              <a:ext cx="117475" cy="34925"/>
            </p14:xfrm>
          </p:contentPart>
        </mc:Choice>
        <mc:Fallback xmlns="">
          <p:pic>
            <p:nvPicPr>
              <p:cNvPr id="184" name="墨迹 183"/>
            </p:nvPicPr>
            <p:blipFill>
              <a:blip r:embed="rId245"/>
            </p:blipFill>
            <p:spPr>
              <a:xfrm>
                <a:off x="8610600" y="5559425"/>
                <a:ext cx="117475" cy="34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6" p14:bwMode="auto">
            <p14:nvContentPartPr>
              <p14:cNvPr id="185" name="墨迹 184"/>
              <p14:cNvContentPartPr/>
              <p14:nvPr/>
            </p14:nvContentPartPr>
            <p14:xfrm>
              <a:off x="8616950" y="5724525"/>
              <a:ext cx="158750" cy="19050"/>
            </p14:xfrm>
          </p:contentPart>
        </mc:Choice>
        <mc:Fallback xmlns="">
          <p:pic>
            <p:nvPicPr>
              <p:cNvPr id="185" name="墨迹 184"/>
            </p:nvPicPr>
            <p:blipFill>
              <a:blip r:embed="rId247"/>
            </p:blipFill>
            <p:spPr>
              <a:xfrm>
                <a:off x="8616950" y="5724525"/>
                <a:ext cx="1587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8" p14:bwMode="auto">
            <p14:nvContentPartPr>
              <p14:cNvPr id="186" name="墨迹 185"/>
              <p14:cNvContentPartPr/>
              <p14:nvPr/>
            </p14:nvContentPartPr>
            <p14:xfrm>
              <a:off x="8902700" y="5648325"/>
              <a:ext cx="225425" cy="44450"/>
            </p14:xfrm>
          </p:contentPart>
        </mc:Choice>
        <mc:Fallback xmlns="">
          <p:pic>
            <p:nvPicPr>
              <p:cNvPr id="186" name="墨迹 185"/>
            </p:nvPicPr>
            <p:blipFill>
              <a:blip r:embed="rId249"/>
            </p:blipFill>
            <p:spPr>
              <a:xfrm>
                <a:off x="8902700" y="5648325"/>
                <a:ext cx="225425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0" p14:bwMode="auto">
            <p14:nvContentPartPr>
              <p14:cNvPr id="187" name="墨迹 186"/>
              <p14:cNvContentPartPr/>
              <p14:nvPr/>
            </p14:nvContentPartPr>
            <p14:xfrm>
              <a:off x="9274175" y="5527675"/>
              <a:ext cx="142875" cy="187325"/>
            </p14:xfrm>
          </p:contentPart>
        </mc:Choice>
        <mc:Fallback xmlns="">
          <p:pic>
            <p:nvPicPr>
              <p:cNvPr id="187" name="墨迹 186"/>
            </p:nvPicPr>
            <p:blipFill>
              <a:blip r:embed="rId251"/>
            </p:blipFill>
            <p:spPr>
              <a:xfrm>
                <a:off x="9274175" y="5527675"/>
                <a:ext cx="142875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2" p14:bwMode="auto">
            <p14:nvContentPartPr>
              <p14:cNvPr id="188" name="墨迹 187"/>
              <p14:cNvContentPartPr/>
              <p14:nvPr/>
            </p14:nvContentPartPr>
            <p14:xfrm>
              <a:off x="9277350" y="5470525"/>
              <a:ext cx="114300" cy="44450"/>
            </p14:xfrm>
          </p:contentPart>
        </mc:Choice>
        <mc:Fallback xmlns="">
          <p:pic>
            <p:nvPicPr>
              <p:cNvPr id="188" name="墨迹 187"/>
            </p:nvPicPr>
            <p:blipFill>
              <a:blip r:embed="rId253"/>
            </p:blipFill>
            <p:spPr>
              <a:xfrm>
                <a:off x="9277350" y="5470525"/>
                <a:ext cx="11430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4" p14:bwMode="auto">
            <p14:nvContentPartPr>
              <p14:cNvPr id="189" name="墨迹 188"/>
              <p14:cNvContentPartPr/>
              <p14:nvPr/>
            </p14:nvContentPartPr>
            <p14:xfrm>
              <a:off x="9283700" y="5578475"/>
              <a:ext cx="111125" cy="19050"/>
            </p14:xfrm>
          </p:contentPart>
        </mc:Choice>
        <mc:Fallback xmlns="">
          <p:pic>
            <p:nvPicPr>
              <p:cNvPr id="189" name="墨迹 188"/>
            </p:nvPicPr>
            <p:blipFill>
              <a:blip r:embed="rId255"/>
            </p:blipFill>
            <p:spPr>
              <a:xfrm>
                <a:off x="9283700" y="5578475"/>
                <a:ext cx="111125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6" p14:bwMode="auto">
            <p14:nvContentPartPr>
              <p14:cNvPr id="190" name="墨迹 189"/>
              <p14:cNvContentPartPr/>
              <p14:nvPr/>
            </p14:nvContentPartPr>
            <p14:xfrm>
              <a:off x="9442450" y="5508625"/>
              <a:ext cx="69850" cy="177800"/>
            </p14:xfrm>
          </p:contentPart>
        </mc:Choice>
        <mc:Fallback xmlns="">
          <p:pic>
            <p:nvPicPr>
              <p:cNvPr id="190" name="墨迹 189"/>
            </p:nvPicPr>
            <p:blipFill>
              <a:blip r:embed="rId257"/>
            </p:blipFill>
            <p:spPr>
              <a:xfrm>
                <a:off x="9442450" y="5508625"/>
                <a:ext cx="6985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8" p14:bwMode="auto">
            <p14:nvContentPartPr>
              <p14:cNvPr id="191" name="墨迹 190"/>
              <p14:cNvContentPartPr/>
              <p14:nvPr/>
            </p14:nvContentPartPr>
            <p14:xfrm>
              <a:off x="9544050" y="5448300"/>
              <a:ext cx="107950" cy="254000"/>
            </p14:xfrm>
          </p:contentPart>
        </mc:Choice>
        <mc:Fallback xmlns="">
          <p:pic>
            <p:nvPicPr>
              <p:cNvPr id="191" name="墨迹 190"/>
            </p:nvPicPr>
            <p:blipFill>
              <a:blip r:embed="rId259"/>
            </p:blipFill>
            <p:spPr>
              <a:xfrm>
                <a:off x="9544050" y="5448300"/>
                <a:ext cx="107950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0" p14:bwMode="auto">
            <p14:nvContentPartPr>
              <p14:cNvPr id="192" name="墨迹 191"/>
              <p14:cNvContentPartPr/>
              <p14:nvPr/>
            </p14:nvContentPartPr>
            <p14:xfrm>
              <a:off x="9718675" y="5534025"/>
              <a:ext cx="155575" cy="15875"/>
            </p14:xfrm>
          </p:contentPart>
        </mc:Choice>
        <mc:Fallback xmlns="">
          <p:pic>
            <p:nvPicPr>
              <p:cNvPr id="192" name="墨迹 191"/>
            </p:nvPicPr>
            <p:blipFill>
              <a:blip r:embed="rId261"/>
            </p:blipFill>
            <p:spPr>
              <a:xfrm>
                <a:off x="9718675" y="5534025"/>
                <a:ext cx="155575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2" p14:bwMode="auto">
            <p14:nvContentPartPr>
              <p14:cNvPr id="193" name="墨迹 192"/>
              <p14:cNvContentPartPr/>
              <p14:nvPr/>
            </p14:nvContentPartPr>
            <p14:xfrm>
              <a:off x="9820275" y="5457825"/>
              <a:ext cx="114300" cy="123825"/>
            </p14:xfrm>
          </p:contentPart>
        </mc:Choice>
        <mc:Fallback xmlns="">
          <p:pic>
            <p:nvPicPr>
              <p:cNvPr id="193" name="墨迹 192"/>
            </p:nvPicPr>
            <p:blipFill>
              <a:blip r:embed="rId263"/>
            </p:blipFill>
            <p:spPr>
              <a:xfrm>
                <a:off x="9820275" y="5457825"/>
                <a:ext cx="114300" cy="123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4" p14:bwMode="auto">
            <p14:nvContentPartPr>
              <p14:cNvPr id="194" name="墨迹 193"/>
              <p14:cNvContentPartPr/>
              <p14:nvPr/>
            </p14:nvContentPartPr>
            <p14:xfrm>
              <a:off x="10039350" y="5518150"/>
              <a:ext cx="146050" cy="19050"/>
            </p14:xfrm>
          </p:contentPart>
        </mc:Choice>
        <mc:Fallback xmlns="">
          <p:pic>
            <p:nvPicPr>
              <p:cNvPr id="194" name="墨迹 193"/>
            </p:nvPicPr>
            <p:blipFill>
              <a:blip r:embed="rId265"/>
            </p:blipFill>
            <p:spPr>
              <a:xfrm>
                <a:off x="10039350" y="5518150"/>
                <a:ext cx="1460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6" p14:bwMode="auto">
            <p14:nvContentPartPr>
              <p14:cNvPr id="195" name="墨迹 194"/>
              <p14:cNvContentPartPr/>
              <p14:nvPr/>
            </p14:nvContentPartPr>
            <p14:xfrm>
              <a:off x="10109200" y="5429250"/>
              <a:ext cx="28575" cy="184150"/>
            </p14:xfrm>
          </p:contentPart>
        </mc:Choice>
        <mc:Fallback xmlns="">
          <p:pic>
            <p:nvPicPr>
              <p:cNvPr id="195" name="墨迹 194"/>
            </p:nvPicPr>
            <p:blipFill>
              <a:blip r:embed="rId267"/>
            </p:blipFill>
            <p:spPr>
              <a:xfrm>
                <a:off x="10109200" y="5429250"/>
                <a:ext cx="28575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8" p14:bwMode="auto">
            <p14:nvContentPartPr>
              <p14:cNvPr id="196" name="墨迹 195"/>
              <p14:cNvContentPartPr/>
              <p14:nvPr/>
            </p14:nvContentPartPr>
            <p14:xfrm>
              <a:off x="10337800" y="5480050"/>
              <a:ext cx="168275" cy="50800"/>
            </p14:xfrm>
          </p:contentPart>
        </mc:Choice>
        <mc:Fallback xmlns="">
          <p:pic>
            <p:nvPicPr>
              <p:cNvPr id="196" name="墨迹 195"/>
            </p:nvPicPr>
            <p:blipFill>
              <a:blip r:embed="rId269"/>
            </p:blipFill>
            <p:spPr>
              <a:xfrm>
                <a:off x="10337800" y="5480050"/>
                <a:ext cx="168275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0" p14:bwMode="auto">
            <p14:nvContentPartPr>
              <p14:cNvPr id="197" name="墨迹 196"/>
              <p14:cNvContentPartPr/>
              <p14:nvPr/>
            </p14:nvContentPartPr>
            <p14:xfrm>
              <a:off x="10452100" y="5435600"/>
              <a:ext cx="136525" cy="158750"/>
            </p14:xfrm>
          </p:contentPart>
        </mc:Choice>
        <mc:Fallback xmlns="">
          <p:pic>
            <p:nvPicPr>
              <p:cNvPr id="197" name="墨迹 196"/>
            </p:nvPicPr>
            <p:blipFill>
              <a:blip r:embed="rId271"/>
            </p:blipFill>
            <p:spPr>
              <a:xfrm>
                <a:off x="10452100" y="5435600"/>
                <a:ext cx="136525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2" p14:bwMode="auto">
            <p14:nvContentPartPr>
              <p14:cNvPr id="198" name="墨迹 197"/>
              <p14:cNvContentPartPr/>
              <p14:nvPr/>
            </p14:nvContentPartPr>
            <p14:xfrm>
              <a:off x="10677525" y="5365750"/>
              <a:ext cx="158750" cy="19050"/>
            </p14:xfrm>
          </p:contentPart>
        </mc:Choice>
        <mc:Fallback xmlns="">
          <p:pic>
            <p:nvPicPr>
              <p:cNvPr id="198" name="墨迹 197"/>
            </p:nvPicPr>
            <p:blipFill>
              <a:blip r:embed="rId273"/>
            </p:blipFill>
            <p:spPr>
              <a:xfrm>
                <a:off x="10677525" y="5365750"/>
                <a:ext cx="1587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4" p14:bwMode="auto">
            <p14:nvContentPartPr>
              <p14:cNvPr id="199" name="墨迹 198"/>
              <p14:cNvContentPartPr/>
              <p14:nvPr/>
            </p14:nvContentPartPr>
            <p14:xfrm>
              <a:off x="10750550" y="5407025"/>
              <a:ext cx="6350" cy="273050"/>
            </p14:xfrm>
          </p:contentPart>
        </mc:Choice>
        <mc:Fallback xmlns="">
          <p:pic>
            <p:nvPicPr>
              <p:cNvPr id="199" name="墨迹 198"/>
            </p:nvPicPr>
            <p:blipFill>
              <a:blip r:embed="rId275"/>
            </p:blipFill>
            <p:spPr>
              <a:xfrm>
                <a:off x="10750550" y="5407025"/>
                <a:ext cx="6350" cy="273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6" p14:bwMode="auto">
            <p14:nvContentPartPr>
              <p14:cNvPr id="200" name="墨迹 199"/>
              <p14:cNvContentPartPr/>
              <p14:nvPr/>
            </p14:nvContentPartPr>
            <p14:xfrm>
              <a:off x="10874375" y="5397500"/>
              <a:ext cx="57150" cy="196850"/>
            </p14:xfrm>
          </p:contentPart>
        </mc:Choice>
        <mc:Fallback xmlns="">
          <p:pic>
            <p:nvPicPr>
              <p:cNvPr id="200" name="墨迹 199"/>
            </p:nvPicPr>
            <p:blipFill>
              <a:blip r:embed="rId277"/>
            </p:blipFill>
            <p:spPr>
              <a:xfrm>
                <a:off x="10874375" y="5397500"/>
                <a:ext cx="5715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8" p14:bwMode="auto">
            <p14:nvContentPartPr>
              <p14:cNvPr id="201" name="墨迹 200"/>
              <p14:cNvContentPartPr/>
              <p14:nvPr/>
            </p14:nvContentPartPr>
            <p14:xfrm>
              <a:off x="11042650" y="5381625"/>
              <a:ext cx="88900" cy="247650"/>
            </p14:xfrm>
          </p:contentPart>
        </mc:Choice>
        <mc:Fallback xmlns="">
          <p:pic>
            <p:nvPicPr>
              <p:cNvPr id="201" name="墨迹 200"/>
            </p:nvPicPr>
            <p:blipFill>
              <a:blip r:embed="rId279"/>
            </p:blipFill>
            <p:spPr>
              <a:xfrm>
                <a:off x="11042650" y="5381625"/>
                <a:ext cx="88900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0" p14:bwMode="auto">
            <p14:nvContentPartPr>
              <p14:cNvPr id="202" name="墨迹 201"/>
              <p14:cNvContentPartPr/>
              <p14:nvPr/>
            </p14:nvContentPartPr>
            <p14:xfrm>
              <a:off x="8867775" y="5829300"/>
              <a:ext cx="212725" cy="95250"/>
            </p14:xfrm>
          </p:contentPart>
        </mc:Choice>
        <mc:Fallback xmlns="">
          <p:pic>
            <p:nvPicPr>
              <p:cNvPr id="202" name="墨迹 201"/>
            </p:nvPicPr>
            <p:blipFill>
              <a:blip r:embed="rId281"/>
            </p:blipFill>
            <p:spPr>
              <a:xfrm>
                <a:off x="8867775" y="5829300"/>
                <a:ext cx="212725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2" p14:bwMode="auto">
            <p14:nvContentPartPr>
              <p14:cNvPr id="203" name="墨迹 202"/>
              <p14:cNvContentPartPr/>
              <p14:nvPr/>
            </p14:nvContentPartPr>
            <p14:xfrm>
              <a:off x="9036050" y="5419725"/>
              <a:ext cx="142875" cy="174625"/>
            </p14:xfrm>
          </p:contentPart>
        </mc:Choice>
        <mc:Fallback xmlns="">
          <p:pic>
            <p:nvPicPr>
              <p:cNvPr id="203" name="墨迹 202"/>
            </p:nvPicPr>
            <p:blipFill>
              <a:blip r:embed="rId283"/>
            </p:blipFill>
            <p:spPr>
              <a:xfrm>
                <a:off x="9036050" y="5419725"/>
                <a:ext cx="142875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4" p14:bwMode="auto">
            <p14:nvContentPartPr>
              <p14:cNvPr id="204" name="墨迹 203"/>
              <p14:cNvContentPartPr/>
              <p14:nvPr/>
            </p14:nvContentPartPr>
            <p14:xfrm>
              <a:off x="9096375" y="5410200"/>
              <a:ext cx="38100" cy="184150"/>
            </p14:xfrm>
          </p:contentPart>
        </mc:Choice>
        <mc:Fallback xmlns="">
          <p:pic>
            <p:nvPicPr>
              <p:cNvPr id="204" name="墨迹 203"/>
            </p:nvPicPr>
            <p:blipFill>
              <a:blip r:embed="rId285"/>
            </p:blipFill>
            <p:spPr>
              <a:xfrm>
                <a:off x="9096375" y="5410200"/>
                <a:ext cx="38100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6" p14:bwMode="auto">
            <p14:nvContentPartPr>
              <p14:cNvPr id="205" name="墨迹 204"/>
              <p14:cNvContentPartPr/>
              <p14:nvPr/>
            </p14:nvContentPartPr>
            <p14:xfrm>
              <a:off x="9042400" y="5375275"/>
              <a:ext cx="47625" cy="301625"/>
            </p14:xfrm>
          </p:contentPart>
        </mc:Choice>
        <mc:Fallback xmlns="">
          <p:pic>
            <p:nvPicPr>
              <p:cNvPr id="205" name="墨迹 204"/>
            </p:nvPicPr>
            <p:blipFill>
              <a:blip r:embed="rId287"/>
            </p:blipFill>
            <p:spPr>
              <a:xfrm>
                <a:off x="9042400" y="5375275"/>
                <a:ext cx="47625" cy="301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8" p14:bwMode="auto">
            <p14:nvContentPartPr>
              <p14:cNvPr id="206" name="墨迹 205"/>
              <p14:cNvContentPartPr/>
              <p14:nvPr/>
            </p14:nvContentPartPr>
            <p14:xfrm>
              <a:off x="9061450" y="5451475"/>
              <a:ext cx="114300" cy="47625"/>
            </p14:xfrm>
          </p:contentPart>
        </mc:Choice>
        <mc:Fallback xmlns="">
          <p:pic>
            <p:nvPicPr>
              <p:cNvPr id="206" name="墨迹 205"/>
            </p:nvPicPr>
            <p:blipFill>
              <a:blip r:embed="rId289"/>
            </p:blipFill>
            <p:spPr>
              <a:xfrm>
                <a:off x="9061450" y="5451475"/>
                <a:ext cx="114300" cy="47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0" p14:bwMode="auto">
            <p14:nvContentPartPr>
              <p14:cNvPr id="207" name="墨迹 206"/>
              <p14:cNvContentPartPr/>
              <p14:nvPr/>
            </p14:nvContentPartPr>
            <p14:xfrm>
              <a:off x="9128125" y="5384800"/>
              <a:ext cx="9525" cy="146050"/>
            </p14:xfrm>
          </p:contentPart>
        </mc:Choice>
        <mc:Fallback xmlns="">
          <p:pic>
            <p:nvPicPr>
              <p:cNvPr id="207" name="墨迹 206"/>
            </p:nvPicPr>
            <p:blipFill>
              <a:blip r:embed="rId291"/>
            </p:blipFill>
            <p:spPr>
              <a:xfrm>
                <a:off x="9128125" y="5384800"/>
                <a:ext cx="9525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2" p14:bwMode="auto">
            <p14:nvContentPartPr>
              <p14:cNvPr id="208" name="墨迹 207"/>
              <p14:cNvContentPartPr/>
              <p14:nvPr/>
            </p14:nvContentPartPr>
            <p14:xfrm>
              <a:off x="9147175" y="5819775"/>
              <a:ext cx="3175" cy="203200"/>
            </p14:xfrm>
          </p:contentPart>
        </mc:Choice>
        <mc:Fallback xmlns="">
          <p:pic>
            <p:nvPicPr>
              <p:cNvPr id="208" name="墨迹 207"/>
            </p:nvPicPr>
            <p:blipFill>
              <a:blip r:embed="rId293"/>
            </p:blipFill>
            <p:spPr>
              <a:xfrm>
                <a:off x="9147175" y="5819775"/>
                <a:ext cx="3175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4" p14:bwMode="auto">
            <p14:nvContentPartPr>
              <p14:cNvPr id="209" name="墨迹 208"/>
              <p14:cNvContentPartPr/>
              <p14:nvPr/>
            </p14:nvContentPartPr>
            <p14:xfrm>
              <a:off x="9121775" y="5797550"/>
              <a:ext cx="104775" cy="171450"/>
            </p14:xfrm>
          </p:contentPart>
        </mc:Choice>
        <mc:Fallback xmlns="">
          <p:pic>
            <p:nvPicPr>
              <p:cNvPr id="209" name="墨迹 208"/>
            </p:nvPicPr>
            <p:blipFill>
              <a:blip r:embed="rId295"/>
            </p:blipFill>
            <p:spPr>
              <a:xfrm>
                <a:off x="9121775" y="5797550"/>
                <a:ext cx="104775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6" p14:bwMode="auto">
            <p14:nvContentPartPr>
              <p14:cNvPr id="210" name="墨迹 209"/>
              <p14:cNvContentPartPr/>
              <p14:nvPr/>
            </p14:nvContentPartPr>
            <p14:xfrm>
              <a:off x="9058275" y="5762625"/>
              <a:ext cx="247650" cy="307975"/>
            </p14:xfrm>
          </p:contentPart>
        </mc:Choice>
        <mc:Fallback xmlns="">
          <p:pic>
            <p:nvPicPr>
              <p:cNvPr id="210" name="墨迹 209"/>
            </p:nvPicPr>
            <p:blipFill>
              <a:blip r:embed="rId297"/>
            </p:blipFill>
            <p:spPr>
              <a:xfrm>
                <a:off x="9058275" y="5762625"/>
                <a:ext cx="247650" cy="307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8" p14:bwMode="auto">
            <p14:nvContentPartPr>
              <p14:cNvPr id="211" name="墨迹 210"/>
              <p14:cNvContentPartPr/>
              <p14:nvPr/>
            </p14:nvContentPartPr>
            <p14:xfrm>
              <a:off x="9061450" y="5394325"/>
              <a:ext cx="117475" cy="184150"/>
            </p14:xfrm>
          </p:contentPart>
        </mc:Choice>
        <mc:Fallback xmlns="">
          <p:pic>
            <p:nvPicPr>
              <p:cNvPr id="211" name="墨迹 210"/>
            </p:nvPicPr>
            <p:blipFill>
              <a:blip r:embed="rId299"/>
            </p:blipFill>
            <p:spPr>
              <a:xfrm>
                <a:off x="9061450" y="5394325"/>
                <a:ext cx="117475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0" p14:bwMode="auto">
            <p14:nvContentPartPr>
              <p14:cNvPr id="212" name="墨迹 211"/>
              <p14:cNvContentPartPr/>
              <p14:nvPr/>
            </p14:nvContentPartPr>
            <p14:xfrm>
              <a:off x="8874125" y="5368925"/>
              <a:ext cx="12700" cy="231775"/>
            </p14:xfrm>
          </p:contentPart>
        </mc:Choice>
        <mc:Fallback xmlns="">
          <p:pic>
            <p:nvPicPr>
              <p:cNvPr id="212" name="墨迹 211"/>
            </p:nvPicPr>
            <p:blipFill>
              <a:blip r:embed="rId301"/>
            </p:blipFill>
            <p:spPr>
              <a:xfrm>
                <a:off x="8874125" y="5368925"/>
                <a:ext cx="12700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2" p14:bwMode="auto">
            <p14:nvContentPartPr>
              <p14:cNvPr id="213" name="墨迹 212"/>
              <p14:cNvContentPartPr/>
              <p14:nvPr/>
            </p14:nvContentPartPr>
            <p14:xfrm>
              <a:off x="8896350" y="5381625"/>
              <a:ext cx="63500" cy="190500"/>
            </p14:xfrm>
          </p:contentPart>
        </mc:Choice>
        <mc:Fallback xmlns="">
          <p:pic>
            <p:nvPicPr>
              <p:cNvPr id="213" name="墨迹 212"/>
            </p:nvPicPr>
            <p:blipFill>
              <a:blip r:embed="rId303"/>
            </p:blipFill>
            <p:spPr>
              <a:xfrm>
                <a:off x="8896350" y="5381625"/>
                <a:ext cx="6350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4" p14:bwMode="auto">
            <p14:nvContentPartPr>
              <p14:cNvPr id="214" name="墨迹 213"/>
              <p14:cNvContentPartPr/>
              <p14:nvPr/>
            </p14:nvContentPartPr>
            <p14:xfrm>
              <a:off x="8886825" y="5451475"/>
              <a:ext cx="111125" cy="12700"/>
            </p14:xfrm>
          </p:contentPart>
        </mc:Choice>
        <mc:Fallback xmlns="">
          <p:pic>
            <p:nvPicPr>
              <p:cNvPr id="214" name="墨迹 213"/>
            </p:nvPicPr>
            <p:blipFill>
              <a:blip r:embed="rId305"/>
            </p:blipFill>
            <p:spPr>
              <a:xfrm>
                <a:off x="8886825" y="5451475"/>
                <a:ext cx="111125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6" p14:bwMode="auto">
            <p14:nvContentPartPr>
              <p14:cNvPr id="215" name="墨迹 214"/>
              <p14:cNvContentPartPr/>
              <p14:nvPr/>
            </p14:nvContentPartPr>
            <p14:xfrm>
              <a:off x="8832850" y="5384800"/>
              <a:ext cx="196850" cy="228600"/>
            </p14:xfrm>
          </p:contentPart>
        </mc:Choice>
        <mc:Fallback xmlns="">
          <p:pic>
            <p:nvPicPr>
              <p:cNvPr id="215" name="墨迹 214"/>
            </p:nvPicPr>
            <p:blipFill>
              <a:blip r:embed="rId307"/>
            </p:blipFill>
            <p:spPr>
              <a:xfrm>
                <a:off x="8832850" y="5384800"/>
                <a:ext cx="196850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8" p14:bwMode="auto">
            <p14:nvContentPartPr>
              <p14:cNvPr id="216" name="墨迹 215"/>
              <p14:cNvContentPartPr/>
              <p14:nvPr/>
            </p14:nvContentPartPr>
            <p14:xfrm>
              <a:off x="8416925" y="4686300"/>
              <a:ext cx="263525" cy="212725"/>
            </p14:xfrm>
          </p:contentPart>
        </mc:Choice>
        <mc:Fallback xmlns="">
          <p:pic>
            <p:nvPicPr>
              <p:cNvPr id="216" name="墨迹 215"/>
            </p:nvPicPr>
            <p:blipFill>
              <a:blip r:embed="rId309"/>
            </p:blipFill>
            <p:spPr>
              <a:xfrm>
                <a:off x="8416925" y="4686300"/>
                <a:ext cx="263525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0" p14:bwMode="auto">
            <p14:nvContentPartPr>
              <p14:cNvPr id="217" name="墨迹 216"/>
              <p14:cNvContentPartPr/>
              <p14:nvPr/>
            </p14:nvContentPartPr>
            <p14:xfrm>
              <a:off x="8480425" y="4708525"/>
              <a:ext cx="92075" cy="142875"/>
            </p14:xfrm>
          </p:contentPart>
        </mc:Choice>
        <mc:Fallback xmlns="">
          <p:pic>
            <p:nvPicPr>
              <p:cNvPr id="217" name="墨迹 216"/>
            </p:nvPicPr>
            <p:blipFill>
              <a:blip r:embed="rId311"/>
            </p:blipFill>
            <p:spPr>
              <a:xfrm>
                <a:off x="8480425" y="4708525"/>
                <a:ext cx="9207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2" p14:bwMode="auto">
            <p14:nvContentPartPr>
              <p14:cNvPr id="218" name="墨迹 217"/>
              <p14:cNvContentPartPr/>
              <p14:nvPr/>
            </p14:nvContentPartPr>
            <p14:xfrm>
              <a:off x="9442450" y="5835650"/>
              <a:ext cx="174625" cy="28575"/>
            </p14:xfrm>
          </p:contentPart>
        </mc:Choice>
        <mc:Fallback xmlns="">
          <p:pic>
            <p:nvPicPr>
              <p:cNvPr id="218" name="墨迹 217"/>
            </p:nvPicPr>
            <p:blipFill>
              <a:blip r:embed="rId313"/>
            </p:blipFill>
            <p:spPr>
              <a:xfrm>
                <a:off x="9442450" y="5835650"/>
                <a:ext cx="174625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4" p14:bwMode="auto">
            <p14:nvContentPartPr>
              <p14:cNvPr id="219" name="墨迹 218"/>
              <p14:cNvContentPartPr/>
              <p14:nvPr/>
            </p14:nvContentPartPr>
            <p14:xfrm>
              <a:off x="9544050" y="5848350"/>
              <a:ext cx="19050" cy="285750"/>
            </p14:xfrm>
          </p:contentPart>
        </mc:Choice>
        <mc:Fallback xmlns="">
          <p:pic>
            <p:nvPicPr>
              <p:cNvPr id="219" name="墨迹 218"/>
            </p:nvPicPr>
            <p:blipFill>
              <a:blip r:embed="rId315"/>
            </p:blipFill>
            <p:spPr>
              <a:xfrm>
                <a:off x="9544050" y="5848350"/>
                <a:ext cx="19050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6" p14:bwMode="auto">
            <p14:nvContentPartPr>
              <p14:cNvPr id="220" name="墨迹 219"/>
              <p14:cNvContentPartPr/>
              <p14:nvPr/>
            </p14:nvContentPartPr>
            <p14:xfrm>
              <a:off x="9674225" y="5778500"/>
              <a:ext cx="63500" cy="266700"/>
            </p14:xfrm>
          </p:contentPart>
        </mc:Choice>
        <mc:Fallback xmlns="">
          <p:pic>
            <p:nvPicPr>
              <p:cNvPr id="220" name="墨迹 219"/>
            </p:nvPicPr>
            <p:blipFill>
              <a:blip r:embed="rId317"/>
            </p:blipFill>
            <p:spPr>
              <a:xfrm>
                <a:off x="9674225" y="5778500"/>
                <a:ext cx="63500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8" p14:bwMode="auto">
            <p14:nvContentPartPr>
              <p14:cNvPr id="221" name="墨迹 220"/>
              <p14:cNvContentPartPr/>
              <p14:nvPr/>
            </p14:nvContentPartPr>
            <p14:xfrm>
              <a:off x="9788525" y="5781675"/>
              <a:ext cx="123825" cy="307975"/>
            </p14:xfrm>
          </p:contentPart>
        </mc:Choice>
        <mc:Fallback xmlns="">
          <p:pic>
            <p:nvPicPr>
              <p:cNvPr id="221" name="墨迹 220"/>
            </p:nvPicPr>
            <p:blipFill>
              <a:blip r:embed="rId319"/>
            </p:blipFill>
            <p:spPr>
              <a:xfrm>
                <a:off x="9788525" y="5781675"/>
                <a:ext cx="123825" cy="307975"/>
              </a:xfrm>
              <a:prstGeom prst="rect"/>
            </p:spPr>
          </p:pic>
        </mc:Fallback>
      </mc:AlternateContent>
    </p:spTree>
    <p:custDataLst>
      <p:tags r:id="rId320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语言</a:t>
            </a:r>
            <a:r>
              <a:rPr lang="en-US" altLang="zh-CN"/>
              <a:t> &amp; </a:t>
            </a:r>
            <a:r>
              <a:rPr lang="zh-CN" altLang="en-US"/>
              <a:t>文法</a:t>
            </a:r>
            <a:r>
              <a:rPr lang="en-US" altLang="zh-CN"/>
              <a:t> / Language &amp; Grammar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0000"/>
          </a:bodyPr>
          <a:p>
            <a:r>
              <a:rPr lang="zh-CN" altLang="en-US"/>
              <a:t>语言：语言是一组再预先符号集上可构造得到</a:t>
            </a:r>
            <a:r>
              <a:rPr lang="zh-CN" altLang="en-US"/>
              <a:t>的有限长度语句的</a:t>
            </a:r>
            <a:r>
              <a:rPr lang="zh-CN" altLang="en-US"/>
              <a:t>集合。</a:t>
            </a:r>
            <a:endParaRPr lang="zh-CN" altLang="en-US"/>
          </a:p>
          <a:p>
            <a:r>
              <a:rPr lang="en-US" altLang="zh-CN">
                <a:sym typeface="+mn-ea"/>
              </a:rPr>
              <a:t>Language</a:t>
            </a:r>
            <a:r>
              <a:rPr lang="zh-CN" altLang="en-US">
                <a:sym typeface="+mn-ea"/>
              </a:rPr>
              <a:t>：</a:t>
            </a:r>
            <a:r>
              <a:rPr lang="zh-CN" altLang="en-US"/>
              <a:t>“A language is a collection of sentences of finite</a:t>
            </a:r>
            <a:r>
              <a:rPr lang="en-US" altLang="zh-CN"/>
              <a:t> </a:t>
            </a:r>
            <a:r>
              <a:rPr lang="zh-CN" altLang="en-US"/>
              <a:t>length all constructed from a finite alphabet of symbols.”</a:t>
            </a:r>
            <a:endParaRPr lang="zh-CN" altLang="en-US"/>
          </a:p>
          <a:p>
            <a:r>
              <a:rPr lang="zh-CN" altLang="en-US"/>
              <a:t>文法：文法可以被认为是能够枚举出一个语言全部语句的</a:t>
            </a:r>
            <a:r>
              <a:rPr lang="zh-CN" altLang="en-US"/>
              <a:t>装置。</a:t>
            </a:r>
            <a:endParaRPr lang="zh-CN" altLang="en-US"/>
          </a:p>
          <a:p>
            <a:r>
              <a:rPr lang="zh-CN" altLang="en-US"/>
              <a:t>Grammar: “A grammar can be regarded as a device that enumerates the sentences of a language.”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pPr>
              <a:lnSpc>
                <a:spcPct val="90000"/>
              </a:lnSpc>
            </a:pPr>
            <a:r>
              <a:rPr lang="zh-CN" altLang="en-US" b="1" dirty="0">
                <a:latin typeface="黑体" panose="02010609060101010101" pitchFamily="2" charset="-122"/>
                <a:ea typeface="黑体" panose="02010609060101010101" pitchFamily="2" charset="-122"/>
                <a:sym typeface="+mn-ea"/>
              </a:rPr>
              <a:t>https://athena.ecs.csus.edu/~gordonvs/135/resources/ChomskyPresentation.pdf</a:t>
            </a:r>
            <a:endParaRPr lang="zh-CN" altLang="en-US" b="1" dirty="0">
              <a:latin typeface="黑体" panose="02010609060101010101" pitchFamily="2" charset="-122"/>
              <a:ea typeface="黑体" panose="02010609060101010101" pitchFamily="2" charset="-122"/>
              <a:sym typeface="+mn-ea"/>
            </a:endParaRPr>
          </a:p>
          <a:p>
            <a:pPr>
              <a:lnSpc>
                <a:spcPct val="90000"/>
              </a:lnSpc>
            </a:pP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sz="2800"/>
              <a:t>递归下降</a:t>
            </a:r>
            <a:r>
              <a:rPr lang="en-US" altLang="zh-CN" sz="2800"/>
              <a:t>/Recursive descent analysis</a:t>
            </a:r>
            <a:endParaRPr lang="en-US" altLang="zh-CN" sz="28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81305" y="1313815"/>
            <a:ext cx="3949065" cy="3079750"/>
          </a:xfrm>
        </p:spPr>
        <p:txBody>
          <a:bodyPr>
            <a:normAutofit/>
          </a:bodyPr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char input=”a+b*c”;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int E(){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if (E()==TRUE)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    if(match(‘+’)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        if(T()==TRUE)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            return TRUE;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else if(T()==TRUE)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       return TRUE;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return FALSE;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}</a:t>
            </a:r>
            <a:endParaRPr lang="en-US" altLang="zh-CN"/>
          </a:p>
          <a:p>
            <a:pPr marL="0" indent="0">
              <a:buNone/>
            </a:pPr>
            <a:endParaRPr lang="en-US" altLang="zh-CN"/>
          </a:p>
        </p:txBody>
      </p:sp>
      <p:sp>
        <p:nvSpPr>
          <p:cNvPr id="8" name="内容占位符 2"/>
          <p:cNvSpPr>
            <a:spLocks noGrp="1"/>
          </p:cNvSpPr>
          <p:nvPr/>
        </p:nvSpPr>
        <p:spPr>
          <a:xfrm>
            <a:off x="281305" y="1313815"/>
            <a:ext cx="3949065" cy="307975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54000">
                <a:schemeClr val="accent1">
                  <a:lumMod val="45000"/>
                  <a:lumOff val="55000"/>
                </a:schemeClr>
              </a:gs>
              <a:gs pos="44000">
                <a:srgbClr val="D7E5F9"/>
              </a:gs>
              <a:gs pos="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0"/>
          </a:gradFill>
        </p:spPr>
        <p:txBody>
          <a:bodyPr vert="horz" lIns="90000" tIns="46800" rIns="90000" bIns="46800" rtlCol="0">
            <a:normAutofit lnSpcReduction="10000"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char input=”a+b*c”;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int idx=0;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int E(){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if (E()==TRUE)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    if(match(‘+’)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        if(T()==TRUE)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            return TRUE;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else if(T()==TRUE)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       return TRUE;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return FALSE;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}</a:t>
            </a:r>
            <a:endParaRPr lang="en-US" altLang="zh-CN"/>
          </a:p>
          <a:p>
            <a:pPr marL="0" indent="0">
              <a:buNone/>
            </a:pPr>
            <a:endParaRPr lang="en-US" altLang="zh-CN"/>
          </a:p>
        </p:txBody>
      </p:sp>
      <p:sp>
        <p:nvSpPr>
          <p:cNvPr id="11" name="内容占位符 2"/>
          <p:cNvSpPr>
            <a:spLocks noGrp="1"/>
          </p:cNvSpPr>
          <p:nvPr/>
        </p:nvSpPr>
        <p:spPr>
          <a:xfrm>
            <a:off x="9295130" y="207645"/>
            <a:ext cx="2319655" cy="214122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54000">
                <a:schemeClr val="accent1">
                  <a:lumMod val="45000"/>
                  <a:lumOff val="55000"/>
                </a:schemeClr>
              </a:gs>
              <a:gs pos="44000">
                <a:srgbClr val="D7E5F9"/>
              </a:gs>
              <a:gs pos="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0"/>
          </a:gradFill>
          <a:ln w="127000">
            <a:solidFill>
              <a:srgbClr val="FF0000"/>
            </a:solidFill>
          </a:ln>
        </p:spPr>
        <p:txBody>
          <a:bodyPr vert="horz" lIns="90000" tIns="46800" rIns="90000" bIns="46800" rtlCol="0">
            <a:normAutofit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FFF00"/>
                </a:highlight>
              </a:rPr>
              <a:t>E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E+T | T</a:t>
            </a:r>
            <a:endParaRPr lang="en-US" altLang="zh-CN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highlight>
                <a:srgbClr val="FFFF00"/>
              </a:highligh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T*F | F</a:t>
            </a:r>
            <a:endParaRPr lang="en-US" altLang="zh-CN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highlight>
                <a:srgbClr val="FFFF00"/>
              </a:highligh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F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id</a:t>
            </a:r>
            <a:endParaRPr lang="en-US" altLang="zh-CN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highlight>
                <a:srgbClr val="FFFF00"/>
              </a:highligh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id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’a’ | ‘b’ | ‘c’</a:t>
            </a:r>
            <a:endParaRPr lang="en-US" altLang="zh-CN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highlight>
                <a:srgbClr val="FFFF00"/>
              </a:highligh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12" name="内容占位符 2"/>
          <p:cNvSpPr>
            <a:spLocks noGrp="1"/>
          </p:cNvSpPr>
          <p:nvPr/>
        </p:nvSpPr>
        <p:spPr>
          <a:xfrm>
            <a:off x="281305" y="1313815"/>
            <a:ext cx="3949065" cy="307975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54000">
                <a:schemeClr val="accent1">
                  <a:lumMod val="45000"/>
                  <a:lumOff val="55000"/>
                </a:schemeClr>
              </a:gs>
              <a:gs pos="44000">
                <a:srgbClr val="D7E5F9"/>
              </a:gs>
              <a:gs pos="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0"/>
          </a:gradFill>
        </p:spPr>
        <p:txBody>
          <a:bodyPr vert="horz" lIns="90000" tIns="46800" rIns="90000" bIns="46800" rtlCol="0">
            <a:normAutofit lnSpcReduction="10000"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char input=”a+b*c”;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int idx=0;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int E(){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if (E()==TRUE)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    if(input[idx++]==’+’)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        if(T()==TRUE)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            return TRUE;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else if(T()==TRUE)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       return TRUE;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return FALSE;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}</a:t>
            </a:r>
            <a:endParaRPr lang="en-US" altLang="zh-CN"/>
          </a:p>
          <a:p>
            <a:pPr marL="0" indent="0">
              <a:buNone/>
            </a:pPr>
            <a:endParaRPr lang="en-US" altLang="zh-C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5" name="墨迹 4"/>
              <p14:cNvContentPartPr/>
              <p14:nvPr/>
            </p14:nvContentPartPr>
            <p14:xfrm>
              <a:off x="5200650" y="285750"/>
              <a:ext cx="212725" cy="228600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2"/>
            </p:blipFill>
            <p:spPr>
              <a:xfrm>
                <a:off x="5200650" y="285750"/>
                <a:ext cx="212725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6" name="墨迹 5"/>
              <p14:cNvContentPartPr/>
              <p14:nvPr/>
            </p14:nvContentPartPr>
            <p14:xfrm>
              <a:off x="5530850" y="368300"/>
              <a:ext cx="165100" cy="28575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4"/>
            </p:blipFill>
            <p:spPr>
              <a:xfrm>
                <a:off x="5530850" y="368300"/>
                <a:ext cx="165100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7" name="墨迹 6"/>
              <p14:cNvContentPartPr/>
              <p14:nvPr/>
            </p14:nvContentPartPr>
            <p14:xfrm>
              <a:off x="5600700" y="295275"/>
              <a:ext cx="19050" cy="244475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6"/>
            </p:blipFill>
            <p:spPr>
              <a:xfrm>
                <a:off x="5600700" y="295275"/>
                <a:ext cx="19050" cy="244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9" name="墨迹 8"/>
              <p14:cNvContentPartPr/>
              <p14:nvPr/>
            </p14:nvContentPartPr>
            <p14:xfrm>
              <a:off x="5765800" y="184150"/>
              <a:ext cx="155575" cy="35560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8"/>
            </p:blipFill>
            <p:spPr>
              <a:xfrm>
                <a:off x="5765800" y="184150"/>
                <a:ext cx="155575" cy="355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10" name="墨迹 9"/>
              <p14:cNvContentPartPr/>
              <p14:nvPr/>
            </p14:nvContentPartPr>
            <p14:xfrm>
              <a:off x="6042025" y="311150"/>
              <a:ext cx="79375" cy="24130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0"/>
            </p:blipFill>
            <p:spPr>
              <a:xfrm>
                <a:off x="6042025" y="311150"/>
                <a:ext cx="79375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13" name="墨迹 12"/>
              <p14:cNvContentPartPr/>
              <p14:nvPr/>
            </p14:nvContentPartPr>
            <p14:xfrm>
              <a:off x="5994400" y="365125"/>
              <a:ext cx="104775" cy="203200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12"/>
            </p:blipFill>
            <p:spPr>
              <a:xfrm>
                <a:off x="5994400" y="365125"/>
                <a:ext cx="104775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14" name="墨迹 13"/>
              <p14:cNvContentPartPr/>
              <p14:nvPr/>
            </p14:nvContentPartPr>
            <p14:xfrm>
              <a:off x="5943600" y="428625"/>
              <a:ext cx="200025" cy="15875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14"/>
            </p:blipFill>
            <p:spPr>
              <a:xfrm>
                <a:off x="5943600" y="428625"/>
                <a:ext cx="200025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5" name="墨迹 14"/>
              <p14:cNvContentPartPr/>
              <p14:nvPr/>
            </p14:nvContentPartPr>
            <p14:xfrm>
              <a:off x="6235700" y="346075"/>
              <a:ext cx="133350" cy="180975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16"/>
            </p:blipFill>
            <p:spPr>
              <a:xfrm>
                <a:off x="6235700" y="346075"/>
                <a:ext cx="133350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60" name="墨迹 159"/>
              <p14:cNvContentPartPr/>
              <p14:nvPr/>
            </p14:nvContentPartPr>
            <p14:xfrm>
              <a:off x="5534025" y="1781175"/>
              <a:ext cx="9525" cy="152400"/>
            </p14:xfrm>
          </p:contentPart>
        </mc:Choice>
        <mc:Fallback xmlns="">
          <p:pic>
            <p:nvPicPr>
              <p:cNvPr id="160" name="墨迹 159"/>
            </p:nvPicPr>
            <p:blipFill>
              <a:blip r:embed="rId18"/>
            </p:blipFill>
            <p:spPr>
              <a:xfrm>
                <a:off x="5534025" y="1781175"/>
                <a:ext cx="9525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61" name="墨迹 160"/>
              <p14:cNvContentPartPr/>
              <p14:nvPr/>
            </p14:nvContentPartPr>
            <p14:xfrm>
              <a:off x="5518150" y="1676400"/>
              <a:ext cx="6350" cy="360"/>
            </p14:xfrm>
          </p:contentPart>
        </mc:Choice>
        <mc:Fallback xmlns="">
          <p:pic>
            <p:nvPicPr>
              <p:cNvPr id="161" name="墨迹 160"/>
            </p:nvPicPr>
            <p:blipFill>
              <a:blip r:embed="rId20"/>
            </p:blipFill>
            <p:spPr>
              <a:xfrm>
                <a:off x="5518150" y="167640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162" name="墨迹 161"/>
              <p14:cNvContentPartPr/>
              <p14:nvPr/>
            </p14:nvContentPartPr>
            <p14:xfrm>
              <a:off x="5616575" y="1774825"/>
              <a:ext cx="117475" cy="120650"/>
            </p14:xfrm>
          </p:contentPart>
        </mc:Choice>
        <mc:Fallback xmlns="">
          <p:pic>
            <p:nvPicPr>
              <p:cNvPr id="162" name="墨迹 161"/>
            </p:nvPicPr>
            <p:blipFill>
              <a:blip r:embed="rId22"/>
            </p:blipFill>
            <p:spPr>
              <a:xfrm>
                <a:off x="5616575" y="1774825"/>
                <a:ext cx="117475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163" name="墨迹 162"/>
              <p14:cNvContentPartPr/>
              <p14:nvPr/>
            </p14:nvContentPartPr>
            <p14:xfrm>
              <a:off x="5759450" y="1600200"/>
              <a:ext cx="190500" cy="295275"/>
            </p14:xfrm>
          </p:contentPart>
        </mc:Choice>
        <mc:Fallback xmlns="">
          <p:pic>
            <p:nvPicPr>
              <p:cNvPr id="163" name="墨迹 162"/>
            </p:nvPicPr>
            <p:blipFill>
              <a:blip r:embed="rId24"/>
            </p:blipFill>
            <p:spPr>
              <a:xfrm>
                <a:off x="5759450" y="1600200"/>
                <a:ext cx="190500" cy="295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164" name="墨迹 163"/>
              <p14:cNvContentPartPr/>
              <p14:nvPr/>
            </p14:nvContentPartPr>
            <p14:xfrm>
              <a:off x="6362700" y="1606550"/>
              <a:ext cx="6350" cy="360"/>
            </p14:xfrm>
          </p:contentPart>
        </mc:Choice>
        <mc:Fallback xmlns="">
          <p:pic>
            <p:nvPicPr>
              <p:cNvPr id="164" name="墨迹 163"/>
            </p:nvPicPr>
            <p:blipFill>
              <a:blip r:embed="rId20"/>
            </p:blipFill>
            <p:spPr>
              <a:xfrm>
                <a:off x="6362700" y="16065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" p14:bwMode="auto">
            <p14:nvContentPartPr>
              <p14:cNvPr id="378" name="墨迹 377"/>
              <p14:cNvContentPartPr/>
              <p14:nvPr/>
            </p14:nvContentPartPr>
            <p14:xfrm>
              <a:off x="6365875" y="1606550"/>
              <a:ext cx="234950" cy="250825"/>
            </p14:xfrm>
          </p:contentPart>
        </mc:Choice>
        <mc:Fallback xmlns="">
          <p:pic>
            <p:nvPicPr>
              <p:cNvPr id="378" name="墨迹 377"/>
            </p:nvPicPr>
            <p:blipFill>
              <a:blip r:embed="rId27"/>
            </p:blipFill>
            <p:spPr>
              <a:xfrm>
                <a:off x="6365875" y="1606550"/>
                <a:ext cx="234950" cy="250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" p14:bwMode="auto">
            <p14:nvContentPartPr>
              <p14:cNvPr id="379" name="墨迹 378"/>
              <p14:cNvContentPartPr/>
              <p14:nvPr/>
            </p14:nvContentPartPr>
            <p14:xfrm>
              <a:off x="6400800" y="1574800"/>
              <a:ext cx="171450" cy="9525"/>
            </p14:xfrm>
          </p:contentPart>
        </mc:Choice>
        <mc:Fallback xmlns="">
          <p:pic>
            <p:nvPicPr>
              <p:cNvPr id="379" name="墨迹 378"/>
            </p:nvPicPr>
            <p:blipFill>
              <a:blip r:embed="rId29"/>
            </p:blipFill>
            <p:spPr>
              <a:xfrm>
                <a:off x="6400800" y="1574800"/>
                <a:ext cx="171450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" p14:bwMode="auto">
            <p14:nvContentPartPr>
              <p14:cNvPr id="380" name="墨迹 379"/>
              <p14:cNvContentPartPr/>
              <p14:nvPr/>
            </p14:nvContentPartPr>
            <p14:xfrm>
              <a:off x="6384925" y="1701800"/>
              <a:ext cx="6350" cy="360"/>
            </p14:xfrm>
          </p:contentPart>
        </mc:Choice>
        <mc:Fallback xmlns="">
          <p:pic>
            <p:nvPicPr>
              <p:cNvPr id="380" name="墨迹 379"/>
            </p:nvPicPr>
            <p:blipFill>
              <a:blip r:embed="rId20"/>
            </p:blipFill>
            <p:spPr>
              <a:xfrm>
                <a:off x="6384925" y="170180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381" name="墨迹 380"/>
              <p14:cNvContentPartPr/>
              <p14:nvPr/>
            </p14:nvContentPartPr>
            <p14:xfrm>
              <a:off x="6388100" y="1701800"/>
              <a:ext cx="152400" cy="69850"/>
            </p14:xfrm>
          </p:contentPart>
        </mc:Choice>
        <mc:Fallback xmlns="">
          <p:pic>
            <p:nvPicPr>
              <p:cNvPr id="381" name="墨迹 380"/>
            </p:nvPicPr>
            <p:blipFill>
              <a:blip r:embed="rId32"/>
            </p:blipFill>
            <p:spPr>
              <a:xfrm>
                <a:off x="6388100" y="1701800"/>
                <a:ext cx="15240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382" name="墨迹 381"/>
              <p14:cNvContentPartPr/>
              <p14:nvPr/>
            </p14:nvContentPartPr>
            <p14:xfrm>
              <a:off x="6718300" y="1676400"/>
              <a:ext cx="66675" cy="241300"/>
            </p14:xfrm>
          </p:contentPart>
        </mc:Choice>
        <mc:Fallback xmlns="">
          <p:pic>
            <p:nvPicPr>
              <p:cNvPr id="382" name="墨迹 381"/>
            </p:nvPicPr>
            <p:blipFill>
              <a:blip r:embed="rId34"/>
            </p:blipFill>
            <p:spPr>
              <a:xfrm>
                <a:off x="6718300" y="1676400"/>
                <a:ext cx="66675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383" name="墨迹 382"/>
              <p14:cNvContentPartPr/>
              <p14:nvPr/>
            </p14:nvContentPartPr>
            <p14:xfrm>
              <a:off x="7054850" y="1641475"/>
              <a:ext cx="117475" cy="276225"/>
            </p14:xfrm>
          </p:contentPart>
        </mc:Choice>
        <mc:Fallback xmlns="">
          <p:pic>
            <p:nvPicPr>
              <p:cNvPr id="383" name="墨迹 382"/>
            </p:nvPicPr>
            <p:blipFill>
              <a:blip r:embed="rId36"/>
            </p:blipFill>
            <p:spPr>
              <a:xfrm>
                <a:off x="7054850" y="1641475"/>
                <a:ext cx="117475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384" name="墨迹 383"/>
              <p14:cNvContentPartPr/>
              <p14:nvPr/>
            </p14:nvContentPartPr>
            <p14:xfrm>
              <a:off x="5543550" y="1625600"/>
              <a:ext cx="44450" cy="69850"/>
            </p14:xfrm>
          </p:contentPart>
        </mc:Choice>
        <mc:Fallback xmlns="">
          <p:pic>
            <p:nvPicPr>
              <p:cNvPr id="384" name="墨迹 383"/>
            </p:nvPicPr>
            <p:blipFill>
              <a:blip r:embed="rId38"/>
            </p:blipFill>
            <p:spPr>
              <a:xfrm>
                <a:off x="5543550" y="1625600"/>
                <a:ext cx="4445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385" name="墨迹 384"/>
              <p14:cNvContentPartPr/>
              <p14:nvPr/>
            </p14:nvContentPartPr>
            <p14:xfrm>
              <a:off x="5902325" y="2336800"/>
              <a:ext cx="101600" cy="127000"/>
            </p14:xfrm>
          </p:contentPart>
        </mc:Choice>
        <mc:Fallback xmlns="">
          <p:pic>
            <p:nvPicPr>
              <p:cNvPr id="385" name="墨迹 384"/>
            </p:nvPicPr>
            <p:blipFill>
              <a:blip r:embed="rId40"/>
            </p:blipFill>
            <p:spPr>
              <a:xfrm>
                <a:off x="5902325" y="2336800"/>
                <a:ext cx="10160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386" name="墨迹 385"/>
              <p14:cNvContentPartPr/>
              <p14:nvPr/>
            </p14:nvContentPartPr>
            <p14:xfrm>
              <a:off x="6080125" y="2124075"/>
              <a:ext cx="130175" cy="352425"/>
            </p14:xfrm>
          </p:contentPart>
        </mc:Choice>
        <mc:Fallback xmlns="">
          <p:pic>
            <p:nvPicPr>
              <p:cNvPr id="386" name="墨迹 385"/>
            </p:nvPicPr>
            <p:blipFill>
              <a:blip r:embed="rId42"/>
            </p:blipFill>
            <p:spPr>
              <a:xfrm>
                <a:off x="6080125" y="2124075"/>
                <a:ext cx="130175" cy="352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387" name="墨迹 386"/>
              <p14:cNvContentPartPr/>
              <p14:nvPr/>
            </p14:nvContentPartPr>
            <p14:xfrm>
              <a:off x="6308725" y="2330450"/>
              <a:ext cx="114300" cy="15875"/>
            </p14:xfrm>
          </p:contentPart>
        </mc:Choice>
        <mc:Fallback xmlns="">
          <p:pic>
            <p:nvPicPr>
              <p:cNvPr id="387" name="墨迹 386"/>
            </p:nvPicPr>
            <p:blipFill>
              <a:blip r:embed="rId44"/>
            </p:blipFill>
            <p:spPr>
              <a:xfrm>
                <a:off x="6308725" y="2330450"/>
                <a:ext cx="114300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388" name="墨迹 387"/>
              <p14:cNvContentPartPr/>
              <p14:nvPr/>
            </p14:nvContentPartPr>
            <p14:xfrm>
              <a:off x="6302375" y="2365375"/>
              <a:ext cx="146050" cy="50800"/>
            </p14:xfrm>
          </p:contentPart>
        </mc:Choice>
        <mc:Fallback xmlns="">
          <p:pic>
            <p:nvPicPr>
              <p:cNvPr id="388" name="墨迹 387"/>
            </p:nvPicPr>
            <p:blipFill>
              <a:blip r:embed="rId46"/>
            </p:blipFill>
            <p:spPr>
              <a:xfrm>
                <a:off x="6302375" y="2365375"/>
                <a:ext cx="14605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" p14:bwMode="auto">
            <p14:nvContentPartPr>
              <p14:cNvPr id="389" name="墨迹 388"/>
              <p14:cNvContentPartPr/>
              <p14:nvPr/>
            </p14:nvContentPartPr>
            <p14:xfrm>
              <a:off x="6511925" y="2292350"/>
              <a:ext cx="365125" cy="142875"/>
            </p14:xfrm>
          </p:contentPart>
        </mc:Choice>
        <mc:Fallback xmlns="">
          <p:pic>
            <p:nvPicPr>
              <p:cNvPr id="389" name="墨迹 388"/>
            </p:nvPicPr>
            <p:blipFill>
              <a:blip r:embed="rId48"/>
            </p:blipFill>
            <p:spPr>
              <a:xfrm>
                <a:off x="6511925" y="2292350"/>
                <a:ext cx="36512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390" name="墨迹 389"/>
              <p14:cNvContentPartPr/>
              <p14:nvPr/>
            </p14:nvContentPartPr>
            <p14:xfrm>
              <a:off x="6823075" y="2222500"/>
              <a:ext cx="120650" cy="200025"/>
            </p14:xfrm>
          </p:contentPart>
        </mc:Choice>
        <mc:Fallback xmlns="">
          <p:pic>
            <p:nvPicPr>
              <p:cNvPr id="390" name="墨迹 389"/>
            </p:nvPicPr>
            <p:blipFill>
              <a:blip r:embed="rId50"/>
            </p:blipFill>
            <p:spPr>
              <a:xfrm>
                <a:off x="6823075" y="2222500"/>
                <a:ext cx="120650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391" name="墨迹 390"/>
              <p14:cNvContentPartPr/>
              <p14:nvPr/>
            </p14:nvContentPartPr>
            <p14:xfrm>
              <a:off x="6972300" y="2159000"/>
              <a:ext cx="130175" cy="247650"/>
            </p14:xfrm>
          </p:contentPart>
        </mc:Choice>
        <mc:Fallback xmlns="">
          <p:pic>
            <p:nvPicPr>
              <p:cNvPr id="391" name="墨迹 390"/>
            </p:nvPicPr>
            <p:blipFill>
              <a:blip r:embed="rId52"/>
            </p:blipFill>
            <p:spPr>
              <a:xfrm>
                <a:off x="6972300" y="2159000"/>
                <a:ext cx="130175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" p14:bwMode="auto">
            <p14:nvContentPartPr>
              <p14:cNvPr id="392" name="墨迹 391"/>
              <p14:cNvContentPartPr/>
              <p14:nvPr/>
            </p14:nvContentPartPr>
            <p14:xfrm>
              <a:off x="7175500" y="2124075"/>
              <a:ext cx="57150" cy="241300"/>
            </p14:xfrm>
          </p:contentPart>
        </mc:Choice>
        <mc:Fallback xmlns="">
          <p:pic>
            <p:nvPicPr>
              <p:cNvPr id="392" name="墨迹 391"/>
            </p:nvPicPr>
            <p:blipFill>
              <a:blip r:embed="rId54"/>
            </p:blipFill>
            <p:spPr>
              <a:xfrm>
                <a:off x="7175500" y="2124075"/>
                <a:ext cx="57150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" p14:bwMode="auto">
            <p14:nvContentPartPr>
              <p14:cNvPr id="393" name="墨迹 392"/>
              <p14:cNvContentPartPr/>
              <p14:nvPr/>
            </p14:nvContentPartPr>
            <p14:xfrm>
              <a:off x="7245350" y="2225675"/>
              <a:ext cx="222250" cy="206375"/>
            </p14:xfrm>
          </p:contentPart>
        </mc:Choice>
        <mc:Fallback xmlns="">
          <p:pic>
            <p:nvPicPr>
              <p:cNvPr id="393" name="墨迹 392"/>
            </p:nvPicPr>
            <p:blipFill>
              <a:blip r:embed="rId56"/>
            </p:blipFill>
            <p:spPr>
              <a:xfrm>
                <a:off x="7245350" y="2225675"/>
                <a:ext cx="222250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" p14:bwMode="auto">
            <p14:nvContentPartPr>
              <p14:cNvPr id="394" name="墨迹 393"/>
              <p14:cNvContentPartPr/>
              <p14:nvPr/>
            </p14:nvContentPartPr>
            <p14:xfrm>
              <a:off x="7378700" y="2187575"/>
              <a:ext cx="111125" cy="212725"/>
            </p14:xfrm>
          </p:contentPart>
        </mc:Choice>
        <mc:Fallback xmlns="">
          <p:pic>
            <p:nvPicPr>
              <p:cNvPr id="394" name="墨迹 393"/>
            </p:nvPicPr>
            <p:blipFill>
              <a:blip r:embed="rId58"/>
            </p:blipFill>
            <p:spPr>
              <a:xfrm>
                <a:off x="7378700" y="2187575"/>
                <a:ext cx="111125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" p14:bwMode="auto">
            <p14:nvContentPartPr>
              <p14:cNvPr id="395" name="墨迹 394"/>
              <p14:cNvContentPartPr/>
              <p14:nvPr/>
            </p14:nvContentPartPr>
            <p14:xfrm>
              <a:off x="7502525" y="2251075"/>
              <a:ext cx="390525" cy="152400"/>
            </p14:xfrm>
          </p:contentPart>
        </mc:Choice>
        <mc:Fallback xmlns="">
          <p:pic>
            <p:nvPicPr>
              <p:cNvPr id="395" name="墨迹 394"/>
            </p:nvPicPr>
            <p:blipFill>
              <a:blip r:embed="rId60"/>
            </p:blipFill>
            <p:spPr>
              <a:xfrm>
                <a:off x="7502525" y="2251075"/>
                <a:ext cx="390525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" p14:bwMode="auto">
            <p14:nvContentPartPr>
              <p14:cNvPr id="396" name="墨迹 395"/>
              <p14:cNvContentPartPr/>
              <p14:nvPr/>
            </p14:nvContentPartPr>
            <p14:xfrm>
              <a:off x="7947025" y="2146300"/>
              <a:ext cx="50800" cy="190500"/>
            </p14:xfrm>
          </p:contentPart>
        </mc:Choice>
        <mc:Fallback xmlns="">
          <p:pic>
            <p:nvPicPr>
              <p:cNvPr id="396" name="墨迹 395"/>
            </p:nvPicPr>
            <p:blipFill>
              <a:blip r:embed="rId62"/>
            </p:blipFill>
            <p:spPr>
              <a:xfrm>
                <a:off x="7947025" y="2146300"/>
                <a:ext cx="5080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" p14:bwMode="auto">
            <p14:nvContentPartPr>
              <p14:cNvPr id="397" name="墨迹 396"/>
              <p14:cNvContentPartPr/>
              <p14:nvPr/>
            </p14:nvContentPartPr>
            <p14:xfrm>
              <a:off x="8118475" y="2124075"/>
              <a:ext cx="25400" cy="206375"/>
            </p14:xfrm>
          </p:contentPart>
        </mc:Choice>
        <mc:Fallback xmlns="">
          <p:pic>
            <p:nvPicPr>
              <p:cNvPr id="397" name="墨迹 396"/>
            </p:nvPicPr>
            <p:blipFill>
              <a:blip r:embed="rId64"/>
            </p:blipFill>
            <p:spPr>
              <a:xfrm>
                <a:off x="8118475" y="2124075"/>
                <a:ext cx="25400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" p14:bwMode="auto">
            <p14:nvContentPartPr>
              <p14:cNvPr id="398" name="墨迹 397"/>
              <p14:cNvContentPartPr/>
              <p14:nvPr/>
            </p14:nvContentPartPr>
            <p14:xfrm>
              <a:off x="8229600" y="2279650"/>
              <a:ext cx="44450" cy="98425"/>
            </p14:xfrm>
          </p:contentPart>
        </mc:Choice>
        <mc:Fallback xmlns="">
          <p:pic>
            <p:nvPicPr>
              <p:cNvPr id="398" name="墨迹 397"/>
            </p:nvPicPr>
            <p:blipFill>
              <a:blip r:embed="rId66"/>
            </p:blipFill>
            <p:spPr>
              <a:xfrm>
                <a:off x="8229600" y="2279650"/>
                <a:ext cx="44450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" p14:bwMode="auto">
            <p14:nvContentPartPr>
              <p14:cNvPr id="399" name="墨迹 398"/>
              <p14:cNvContentPartPr/>
              <p14:nvPr/>
            </p14:nvContentPartPr>
            <p14:xfrm>
              <a:off x="8239125" y="2143125"/>
              <a:ext cx="31750" cy="47625"/>
            </p14:xfrm>
          </p:contentPart>
        </mc:Choice>
        <mc:Fallback xmlns="">
          <p:pic>
            <p:nvPicPr>
              <p:cNvPr id="399" name="墨迹 398"/>
            </p:nvPicPr>
            <p:blipFill>
              <a:blip r:embed="rId68"/>
            </p:blipFill>
            <p:spPr>
              <a:xfrm>
                <a:off x="8239125" y="2143125"/>
                <a:ext cx="31750" cy="47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" p14:bwMode="auto">
            <p14:nvContentPartPr>
              <p14:cNvPr id="400" name="墨迹 399"/>
              <p14:cNvContentPartPr/>
              <p14:nvPr/>
            </p14:nvContentPartPr>
            <p14:xfrm>
              <a:off x="5911850" y="2790825"/>
              <a:ext cx="215900" cy="161925"/>
            </p14:xfrm>
          </p:contentPart>
        </mc:Choice>
        <mc:Fallback xmlns="">
          <p:pic>
            <p:nvPicPr>
              <p:cNvPr id="400" name="墨迹 399"/>
            </p:nvPicPr>
            <p:blipFill>
              <a:blip r:embed="rId70"/>
            </p:blipFill>
            <p:spPr>
              <a:xfrm>
                <a:off x="5911850" y="2790825"/>
                <a:ext cx="215900" cy="161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" p14:bwMode="auto">
            <p14:nvContentPartPr>
              <p14:cNvPr id="401" name="墨迹 400"/>
              <p14:cNvContentPartPr/>
              <p14:nvPr/>
            </p14:nvContentPartPr>
            <p14:xfrm>
              <a:off x="6130925" y="2625725"/>
              <a:ext cx="120650" cy="333375"/>
            </p14:xfrm>
          </p:contentPart>
        </mc:Choice>
        <mc:Fallback xmlns="">
          <p:pic>
            <p:nvPicPr>
              <p:cNvPr id="401" name="墨迹 400"/>
            </p:nvPicPr>
            <p:blipFill>
              <a:blip r:embed="rId72"/>
            </p:blipFill>
            <p:spPr>
              <a:xfrm>
                <a:off x="6130925" y="2625725"/>
                <a:ext cx="120650" cy="333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" p14:bwMode="auto">
            <p14:nvContentPartPr>
              <p14:cNvPr id="402" name="墨迹 401"/>
              <p14:cNvContentPartPr/>
              <p14:nvPr/>
            </p14:nvContentPartPr>
            <p14:xfrm>
              <a:off x="6280150" y="2778125"/>
              <a:ext cx="260350" cy="193675"/>
            </p14:xfrm>
          </p:contentPart>
        </mc:Choice>
        <mc:Fallback xmlns="">
          <p:pic>
            <p:nvPicPr>
              <p:cNvPr id="402" name="墨迹 401"/>
            </p:nvPicPr>
            <p:blipFill>
              <a:blip r:embed="rId74"/>
            </p:blipFill>
            <p:spPr>
              <a:xfrm>
                <a:off x="6280150" y="2778125"/>
                <a:ext cx="260350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" p14:bwMode="auto">
            <p14:nvContentPartPr>
              <p14:cNvPr id="403" name="墨迹 402"/>
              <p14:cNvContentPartPr/>
              <p14:nvPr/>
            </p14:nvContentPartPr>
            <p14:xfrm>
              <a:off x="6534150" y="2622550"/>
              <a:ext cx="120650" cy="352425"/>
            </p14:xfrm>
          </p:contentPart>
        </mc:Choice>
        <mc:Fallback xmlns="">
          <p:pic>
            <p:nvPicPr>
              <p:cNvPr id="403" name="墨迹 402"/>
            </p:nvPicPr>
            <p:blipFill>
              <a:blip r:embed="rId76"/>
            </p:blipFill>
            <p:spPr>
              <a:xfrm>
                <a:off x="6534150" y="2622550"/>
                <a:ext cx="120650" cy="352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" p14:bwMode="auto">
            <p14:nvContentPartPr>
              <p14:cNvPr id="404" name="墨迹 403"/>
              <p14:cNvContentPartPr/>
              <p14:nvPr/>
            </p14:nvContentPartPr>
            <p14:xfrm>
              <a:off x="5572125" y="2705100"/>
              <a:ext cx="111125" cy="273050"/>
            </p14:xfrm>
          </p:contentPart>
        </mc:Choice>
        <mc:Fallback xmlns="">
          <p:pic>
            <p:nvPicPr>
              <p:cNvPr id="404" name="墨迹 403"/>
            </p:nvPicPr>
            <p:blipFill>
              <a:blip r:embed="rId78"/>
            </p:blipFill>
            <p:spPr>
              <a:xfrm>
                <a:off x="5572125" y="2705100"/>
                <a:ext cx="111125" cy="273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" p14:bwMode="auto">
            <p14:nvContentPartPr>
              <p14:cNvPr id="405" name="墨迹 404"/>
              <p14:cNvContentPartPr/>
              <p14:nvPr/>
            </p14:nvContentPartPr>
            <p14:xfrm>
              <a:off x="5715000" y="2825750"/>
              <a:ext cx="101600" cy="6350"/>
            </p14:xfrm>
          </p:contentPart>
        </mc:Choice>
        <mc:Fallback xmlns="">
          <p:pic>
            <p:nvPicPr>
              <p:cNvPr id="405" name="墨迹 404"/>
            </p:nvPicPr>
            <p:blipFill>
              <a:blip r:embed="rId80"/>
            </p:blipFill>
            <p:spPr>
              <a:xfrm>
                <a:off x="5715000" y="2825750"/>
                <a:ext cx="10160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" p14:bwMode="auto">
            <p14:nvContentPartPr>
              <p14:cNvPr id="406" name="墨迹 405"/>
              <p14:cNvContentPartPr/>
              <p14:nvPr/>
            </p14:nvContentPartPr>
            <p14:xfrm>
              <a:off x="5721350" y="2857500"/>
              <a:ext cx="6350" cy="360"/>
            </p14:xfrm>
          </p:contentPart>
        </mc:Choice>
        <mc:Fallback xmlns="">
          <p:pic>
            <p:nvPicPr>
              <p:cNvPr id="406" name="墨迹 405"/>
            </p:nvPicPr>
            <p:blipFill>
              <a:blip r:embed="rId20"/>
            </p:blipFill>
            <p:spPr>
              <a:xfrm>
                <a:off x="5721350" y="285750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2" p14:bwMode="auto">
            <p14:nvContentPartPr>
              <p14:cNvPr id="407" name="墨迹 406"/>
              <p14:cNvContentPartPr/>
              <p14:nvPr/>
            </p14:nvContentPartPr>
            <p14:xfrm>
              <a:off x="5724525" y="2857500"/>
              <a:ext cx="117475" cy="31750"/>
            </p14:xfrm>
          </p:contentPart>
        </mc:Choice>
        <mc:Fallback xmlns="">
          <p:pic>
            <p:nvPicPr>
              <p:cNvPr id="407" name="墨迹 406"/>
            </p:nvPicPr>
            <p:blipFill>
              <a:blip r:embed="rId83"/>
            </p:blipFill>
            <p:spPr>
              <a:xfrm>
                <a:off x="5724525" y="2857500"/>
                <a:ext cx="117475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4" p14:bwMode="auto">
            <p14:nvContentPartPr>
              <p14:cNvPr id="408" name="墨迹 407"/>
              <p14:cNvContentPartPr/>
              <p14:nvPr/>
            </p14:nvContentPartPr>
            <p14:xfrm>
              <a:off x="6686550" y="2768600"/>
              <a:ext cx="120650" cy="209550"/>
            </p14:xfrm>
          </p:contentPart>
        </mc:Choice>
        <mc:Fallback xmlns="">
          <p:pic>
            <p:nvPicPr>
              <p:cNvPr id="408" name="墨迹 407"/>
            </p:nvPicPr>
            <p:blipFill>
              <a:blip r:embed="rId85"/>
            </p:blipFill>
            <p:spPr>
              <a:xfrm>
                <a:off x="6686550" y="2768600"/>
                <a:ext cx="12065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6" p14:bwMode="auto">
            <p14:nvContentPartPr>
              <p14:cNvPr id="409" name="墨迹 408"/>
              <p14:cNvContentPartPr/>
              <p14:nvPr/>
            </p14:nvContentPartPr>
            <p14:xfrm>
              <a:off x="6915150" y="2867025"/>
              <a:ext cx="6350" cy="360"/>
            </p14:xfrm>
          </p:contentPart>
        </mc:Choice>
        <mc:Fallback xmlns="">
          <p:pic>
            <p:nvPicPr>
              <p:cNvPr id="409" name="墨迹 408"/>
            </p:nvPicPr>
            <p:blipFill>
              <a:blip r:embed="rId20"/>
            </p:blipFill>
            <p:spPr>
              <a:xfrm>
                <a:off x="6915150" y="28670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7" p14:bwMode="auto">
            <p14:nvContentPartPr>
              <p14:cNvPr id="410" name="墨迹 409"/>
              <p14:cNvContentPartPr/>
              <p14:nvPr/>
            </p14:nvContentPartPr>
            <p14:xfrm>
              <a:off x="6845300" y="2851150"/>
              <a:ext cx="120650" cy="146050"/>
            </p14:xfrm>
          </p:contentPart>
        </mc:Choice>
        <mc:Fallback xmlns="">
          <p:pic>
            <p:nvPicPr>
              <p:cNvPr id="410" name="墨迹 409"/>
            </p:nvPicPr>
            <p:blipFill>
              <a:blip r:embed="rId88"/>
            </p:blipFill>
            <p:spPr>
              <a:xfrm>
                <a:off x="6845300" y="2851150"/>
                <a:ext cx="12065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9" p14:bwMode="auto">
            <p14:nvContentPartPr>
              <p14:cNvPr id="411" name="墨迹 410"/>
              <p14:cNvContentPartPr/>
              <p14:nvPr/>
            </p14:nvContentPartPr>
            <p14:xfrm>
              <a:off x="6985000" y="2695575"/>
              <a:ext cx="123825" cy="295275"/>
            </p14:xfrm>
          </p:contentPart>
        </mc:Choice>
        <mc:Fallback xmlns="">
          <p:pic>
            <p:nvPicPr>
              <p:cNvPr id="411" name="墨迹 410"/>
            </p:nvPicPr>
            <p:blipFill>
              <a:blip r:embed="rId90"/>
            </p:blipFill>
            <p:spPr>
              <a:xfrm>
                <a:off x="6985000" y="2695575"/>
                <a:ext cx="123825" cy="295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1" p14:bwMode="auto">
            <p14:nvContentPartPr>
              <p14:cNvPr id="412" name="墨迹 411"/>
              <p14:cNvContentPartPr/>
              <p14:nvPr/>
            </p14:nvContentPartPr>
            <p14:xfrm>
              <a:off x="7172325" y="2749550"/>
              <a:ext cx="57150" cy="279400"/>
            </p14:xfrm>
          </p:contentPart>
        </mc:Choice>
        <mc:Fallback xmlns="">
          <p:pic>
            <p:nvPicPr>
              <p:cNvPr id="412" name="墨迹 411"/>
            </p:nvPicPr>
            <p:blipFill>
              <a:blip r:embed="rId92"/>
            </p:blipFill>
            <p:spPr>
              <a:xfrm>
                <a:off x="7172325" y="2749550"/>
                <a:ext cx="57150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3" p14:bwMode="auto">
            <p14:nvContentPartPr>
              <p14:cNvPr id="413" name="墨迹 412"/>
              <p14:cNvContentPartPr/>
              <p14:nvPr/>
            </p14:nvContentPartPr>
            <p14:xfrm>
              <a:off x="7308850" y="2971800"/>
              <a:ext cx="41275" cy="104775"/>
            </p14:xfrm>
          </p:contentPart>
        </mc:Choice>
        <mc:Fallback xmlns="">
          <p:pic>
            <p:nvPicPr>
              <p:cNvPr id="413" name="墨迹 412"/>
            </p:nvPicPr>
            <p:blipFill>
              <a:blip r:embed="rId94"/>
            </p:blipFill>
            <p:spPr>
              <a:xfrm>
                <a:off x="7308850" y="2971800"/>
                <a:ext cx="41275" cy="104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5" p14:bwMode="auto">
            <p14:nvContentPartPr>
              <p14:cNvPr id="414" name="墨迹 413"/>
              <p14:cNvContentPartPr/>
              <p14:nvPr/>
            </p14:nvContentPartPr>
            <p14:xfrm>
              <a:off x="7324725" y="2825750"/>
              <a:ext cx="47625" cy="50800"/>
            </p14:xfrm>
          </p:contentPart>
        </mc:Choice>
        <mc:Fallback xmlns="">
          <p:pic>
            <p:nvPicPr>
              <p:cNvPr id="414" name="墨迹 413"/>
            </p:nvPicPr>
            <p:blipFill>
              <a:blip r:embed="rId96"/>
            </p:blipFill>
            <p:spPr>
              <a:xfrm>
                <a:off x="7324725" y="2825750"/>
                <a:ext cx="47625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7" p14:bwMode="auto">
            <p14:nvContentPartPr>
              <p14:cNvPr id="415" name="墨迹 414"/>
              <p14:cNvContentPartPr/>
              <p14:nvPr/>
            </p14:nvContentPartPr>
            <p14:xfrm>
              <a:off x="5930900" y="3311525"/>
              <a:ext cx="206375" cy="234950"/>
            </p14:xfrm>
          </p:contentPart>
        </mc:Choice>
        <mc:Fallback xmlns="">
          <p:pic>
            <p:nvPicPr>
              <p:cNvPr id="415" name="墨迹 414"/>
            </p:nvPicPr>
            <p:blipFill>
              <a:blip r:embed="rId98"/>
            </p:blipFill>
            <p:spPr>
              <a:xfrm>
                <a:off x="5930900" y="3311525"/>
                <a:ext cx="206375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9" p14:bwMode="auto">
            <p14:nvContentPartPr>
              <p14:cNvPr id="416" name="墨迹 415"/>
              <p14:cNvContentPartPr/>
              <p14:nvPr/>
            </p14:nvContentPartPr>
            <p14:xfrm>
              <a:off x="6134100" y="3349625"/>
              <a:ext cx="193675" cy="174625"/>
            </p14:xfrm>
          </p:contentPart>
        </mc:Choice>
        <mc:Fallback xmlns="">
          <p:pic>
            <p:nvPicPr>
              <p:cNvPr id="416" name="墨迹 415"/>
            </p:nvPicPr>
            <p:blipFill>
              <a:blip r:embed="rId100"/>
            </p:blipFill>
            <p:spPr>
              <a:xfrm>
                <a:off x="6134100" y="3349625"/>
                <a:ext cx="193675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1" p14:bwMode="auto">
            <p14:nvContentPartPr>
              <p14:cNvPr id="417" name="墨迹 416"/>
              <p14:cNvContentPartPr/>
              <p14:nvPr/>
            </p14:nvContentPartPr>
            <p14:xfrm>
              <a:off x="6416675" y="3390900"/>
              <a:ext cx="9525" cy="44450"/>
            </p14:xfrm>
          </p:contentPart>
        </mc:Choice>
        <mc:Fallback xmlns="">
          <p:pic>
            <p:nvPicPr>
              <p:cNvPr id="417" name="墨迹 416"/>
            </p:nvPicPr>
            <p:blipFill>
              <a:blip r:embed="rId102"/>
            </p:blipFill>
            <p:spPr>
              <a:xfrm>
                <a:off x="6416675" y="3390900"/>
                <a:ext cx="9525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3" p14:bwMode="auto">
            <p14:nvContentPartPr>
              <p14:cNvPr id="418" name="墨迹 417"/>
              <p14:cNvContentPartPr/>
              <p14:nvPr/>
            </p14:nvContentPartPr>
            <p14:xfrm>
              <a:off x="6419850" y="3279775"/>
              <a:ext cx="254000" cy="238125"/>
            </p14:xfrm>
          </p:contentPart>
        </mc:Choice>
        <mc:Fallback xmlns="">
          <p:pic>
            <p:nvPicPr>
              <p:cNvPr id="418" name="墨迹 417"/>
            </p:nvPicPr>
            <p:blipFill>
              <a:blip r:embed="rId104"/>
            </p:blipFill>
            <p:spPr>
              <a:xfrm>
                <a:off x="6419850" y="3279775"/>
                <a:ext cx="254000" cy="238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5" p14:bwMode="auto">
            <p14:nvContentPartPr>
              <p14:cNvPr id="419" name="墨迹 418"/>
              <p14:cNvContentPartPr/>
              <p14:nvPr/>
            </p14:nvContentPartPr>
            <p14:xfrm>
              <a:off x="6689725" y="3219450"/>
              <a:ext cx="95250" cy="304800"/>
            </p14:xfrm>
          </p:contentPart>
        </mc:Choice>
        <mc:Fallback xmlns="">
          <p:pic>
            <p:nvPicPr>
              <p:cNvPr id="419" name="墨迹 418"/>
            </p:nvPicPr>
            <p:blipFill>
              <a:blip r:embed="rId106"/>
            </p:blipFill>
            <p:spPr>
              <a:xfrm>
                <a:off x="6689725" y="3219450"/>
                <a:ext cx="95250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7" p14:bwMode="auto">
            <p14:nvContentPartPr>
              <p14:cNvPr id="420" name="墨迹 419"/>
              <p14:cNvContentPartPr/>
              <p14:nvPr/>
            </p14:nvContentPartPr>
            <p14:xfrm>
              <a:off x="6915150" y="3311525"/>
              <a:ext cx="60325" cy="257175"/>
            </p14:xfrm>
          </p:contentPart>
        </mc:Choice>
        <mc:Fallback xmlns="">
          <p:pic>
            <p:nvPicPr>
              <p:cNvPr id="420" name="墨迹 419"/>
            </p:nvPicPr>
            <p:blipFill>
              <a:blip r:embed="rId108"/>
            </p:blipFill>
            <p:spPr>
              <a:xfrm>
                <a:off x="6915150" y="3311525"/>
                <a:ext cx="60325" cy="257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9" p14:bwMode="auto">
            <p14:nvContentPartPr>
              <p14:cNvPr id="421" name="墨迹 420"/>
              <p14:cNvContentPartPr/>
              <p14:nvPr/>
            </p14:nvContentPartPr>
            <p14:xfrm>
              <a:off x="7096125" y="3279775"/>
              <a:ext cx="158750" cy="244475"/>
            </p14:xfrm>
          </p:contentPart>
        </mc:Choice>
        <mc:Fallback xmlns="">
          <p:pic>
            <p:nvPicPr>
              <p:cNvPr id="421" name="墨迹 420"/>
            </p:nvPicPr>
            <p:blipFill>
              <a:blip r:embed="rId110"/>
            </p:blipFill>
            <p:spPr>
              <a:xfrm>
                <a:off x="7096125" y="3279775"/>
                <a:ext cx="158750" cy="244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1" p14:bwMode="auto">
            <p14:nvContentPartPr>
              <p14:cNvPr id="422" name="墨迹 421"/>
              <p14:cNvContentPartPr/>
              <p14:nvPr/>
            </p14:nvContentPartPr>
            <p14:xfrm>
              <a:off x="7312025" y="3257550"/>
              <a:ext cx="139700" cy="263525"/>
            </p14:xfrm>
          </p:contentPart>
        </mc:Choice>
        <mc:Fallback xmlns="">
          <p:pic>
            <p:nvPicPr>
              <p:cNvPr id="422" name="墨迹 421"/>
            </p:nvPicPr>
            <p:blipFill>
              <a:blip r:embed="rId112"/>
            </p:blipFill>
            <p:spPr>
              <a:xfrm>
                <a:off x="7312025" y="3257550"/>
                <a:ext cx="139700" cy="263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3" p14:bwMode="auto">
            <p14:nvContentPartPr>
              <p14:cNvPr id="423" name="墨迹 422"/>
              <p14:cNvContentPartPr/>
              <p14:nvPr/>
            </p14:nvContentPartPr>
            <p14:xfrm>
              <a:off x="6045200" y="3562350"/>
              <a:ext cx="114300" cy="161925"/>
            </p14:xfrm>
          </p:contentPart>
        </mc:Choice>
        <mc:Fallback xmlns="">
          <p:pic>
            <p:nvPicPr>
              <p:cNvPr id="423" name="墨迹 422"/>
            </p:nvPicPr>
            <p:blipFill>
              <a:blip r:embed="rId114"/>
            </p:blipFill>
            <p:spPr>
              <a:xfrm>
                <a:off x="6045200" y="3562350"/>
                <a:ext cx="114300" cy="161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5" p14:bwMode="auto">
            <p14:nvContentPartPr>
              <p14:cNvPr id="424" name="墨迹 423"/>
              <p14:cNvContentPartPr/>
              <p14:nvPr/>
            </p14:nvContentPartPr>
            <p14:xfrm>
              <a:off x="6054725" y="3765550"/>
              <a:ext cx="73025" cy="247650"/>
            </p14:xfrm>
          </p:contentPart>
        </mc:Choice>
        <mc:Fallback xmlns="">
          <p:pic>
            <p:nvPicPr>
              <p:cNvPr id="424" name="墨迹 423"/>
            </p:nvPicPr>
            <p:blipFill>
              <a:blip r:embed="rId116"/>
            </p:blipFill>
            <p:spPr>
              <a:xfrm>
                <a:off x="6054725" y="3765550"/>
                <a:ext cx="73025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7" p14:bwMode="auto">
            <p14:nvContentPartPr>
              <p14:cNvPr id="425" name="墨迹 424"/>
              <p14:cNvContentPartPr/>
              <p14:nvPr/>
            </p14:nvContentPartPr>
            <p14:xfrm>
              <a:off x="6473825" y="3721100"/>
              <a:ext cx="6350" cy="307975"/>
            </p14:xfrm>
          </p:contentPart>
        </mc:Choice>
        <mc:Fallback xmlns="">
          <p:pic>
            <p:nvPicPr>
              <p:cNvPr id="425" name="墨迹 424"/>
            </p:nvPicPr>
            <p:blipFill>
              <a:blip r:embed="rId118"/>
            </p:blipFill>
            <p:spPr>
              <a:xfrm>
                <a:off x="6473825" y="3721100"/>
                <a:ext cx="6350" cy="307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9" p14:bwMode="auto">
            <p14:nvContentPartPr>
              <p14:cNvPr id="426" name="墨迹 425"/>
              <p14:cNvContentPartPr/>
              <p14:nvPr/>
            </p14:nvContentPartPr>
            <p14:xfrm>
              <a:off x="6454775" y="3711575"/>
              <a:ext cx="120650" cy="152400"/>
            </p14:xfrm>
          </p:contentPart>
        </mc:Choice>
        <mc:Fallback xmlns="">
          <p:pic>
            <p:nvPicPr>
              <p:cNvPr id="426" name="墨迹 425"/>
            </p:nvPicPr>
            <p:blipFill>
              <a:blip r:embed="rId120"/>
            </p:blipFill>
            <p:spPr>
              <a:xfrm>
                <a:off x="6454775" y="3711575"/>
                <a:ext cx="12065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1" p14:bwMode="auto">
            <p14:nvContentPartPr>
              <p14:cNvPr id="427" name="墨迹 426"/>
              <p14:cNvContentPartPr/>
              <p14:nvPr/>
            </p14:nvContentPartPr>
            <p14:xfrm>
              <a:off x="6597650" y="3898900"/>
              <a:ext cx="9525" cy="184150"/>
            </p14:xfrm>
          </p:contentPart>
        </mc:Choice>
        <mc:Fallback xmlns="">
          <p:pic>
            <p:nvPicPr>
              <p:cNvPr id="427" name="墨迹 426"/>
            </p:nvPicPr>
            <p:blipFill>
              <a:blip r:embed="rId122"/>
            </p:blipFill>
            <p:spPr>
              <a:xfrm>
                <a:off x="6597650" y="3898900"/>
                <a:ext cx="9525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3" p14:bwMode="auto">
            <p14:nvContentPartPr>
              <p14:cNvPr id="428" name="墨迹 427"/>
              <p14:cNvContentPartPr/>
              <p14:nvPr/>
            </p14:nvContentPartPr>
            <p14:xfrm>
              <a:off x="6721475" y="3844925"/>
              <a:ext cx="41275" cy="41275"/>
            </p14:xfrm>
          </p:contentPart>
        </mc:Choice>
        <mc:Fallback xmlns="">
          <p:pic>
            <p:nvPicPr>
              <p:cNvPr id="428" name="墨迹 427"/>
            </p:nvPicPr>
            <p:blipFill>
              <a:blip r:embed="rId124"/>
            </p:blipFill>
            <p:spPr>
              <a:xfrm>
                <a:off x="6721475" y="3844925"/>
                <a:ext cx="41275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5" p14:bwMode="auto">
            <p14:nvContentPartPr>
              <p14:cNvPr id="429" name="墨迹 428"/>
              <p14:cNvContentPartPr/>
              <p14:nvPr/>
            </p14:nvContentPartPr>
            <p14:xfrm>
              <a:off x="6727825" y="3962400"/>
              <a:ext cx="53975" cy="53975"/>
            </p14:xfrm>
          </p:contentPart>
        </mc:Choice>
        <mc:Fallback xmlns="">
          <p:pic>
            <p:nvPicPr>
              <p:cNvPr id="429" name="墨迹 428"/>
            </p:nvPicPr>
            <p:blipFill>
              <a:blip r:embed="rId126"/>
            </p:blipFill>
            <p:spPr>
              <a:xfrm>
                <a:off x="6727825" y="3962400"/>
                <a:ext cx="53975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7" p14:bwMode="auto">
            <p14:nvContentPartPr>
              <p14:cNvPr id="430" name="墨迹 429"/>
              <p14:cNvContentPartPr/>
              <p14:nvPr/>
            </p14:nvContentPartPr>
            <p14:xfrm>
              <a:off x="7207250" y="3752850"/>
              <a:ext cx="146050" cy="327025"/>
            </p14:xfrm>
          </p:contentPart>
        </mc:Choice>
        <mc:Fallback xmlns="">
          <p:pic>
            <p:nvPicPr>
              <p:cNvPr id="430" name="墨迹 429"/>
            </p:nvPicPr>
            <p:blipFill>
              <a:blip r:embed="rId128"/>
            </p:blipFill>
            <p:spPr>
              <a:xfrm>
                <a:off x="7207250" y="3752850"/>
                <a:ext cx="146050" cy="327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9" p14:bwMode="auto">
            <p14:nvContentPartPr>
              <p14:cNvPr id="431" name="墨迹 430"/>
              <p14:cNvContentPartPr/>
              <p14:nvPr/>
            </p14:nvContentPartPr>
            <p14:xfrm>
              <a:off x="7216775" y="3721100"/>
              <a:ext cx="149225" cy="9525"/>
            </p14:xfrm>
          </p:contentPart>
        </mc:Choice>
        <mc:Fallback xmlns="">
          <p:pic>
            <p:nvPicPr>
              <p:cNvPr id="431" name="墨迹 430"/>
            </p:nvPicPr>
            <p:blipFill>
              <a:blip r:embed="rId130"/>
            </p:blipFill>
            <p:spPr>
              <a:xfrm>
                <a:off x="7216775" y="3721100"/>
                <a:ext cx="149225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1" p14:bwMode="auto">
            <p14:nvContentPartPr>
              <p14:cNvPr id="432" name="墨迹 431"/>
              <p14:cNvContentPartPr/>
              <p14:nvPr/>
            </p14:nvContentPartPr>
            <p14:xfrm>
              <a:off x="7258050" y="3863975"/>
              <a:ext cx="117475" cy="6350"/>
            </p14:xfrm>
          </p:contentPart>
        </mc:Choice>
        <mc:Fallback xmlns="">
          <p:pic>
            <p:nvPicPr>
              <p:cNvPr id="432" name="墨迹 431"/>
            </p:nvPicPr>
            <p:blipFill>
              <a:blip r:embed="rId132"/>
            </p:blipFill>
            <p:spPr>
              <a:xfrm>
                <a:off x="7258050" y="3863975"/>
                <a:ext cx="117475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3" p14:bwMode="auto">
            <p14:nvContentPartPr>
              <p14:cNvPr id="433" name="墨迹 432"/>
              <p14:cNvContentPartPr/>
              <p14:nvPr/>
            </p14:nvContentPartPr>
            <p14:xfrm>
              <a:off x="7423150" y="3790950"/>
              <a:ext cx="63500" cy="254000"/>
            </p14:xfrm>
          </p:contentPart>
        </mc:Choice>
        <mc:Fallback xmlns="">
          <p:pic>
            <p:nvPicPr>
              <p:cNvPr id="433" name="墨迹 432"/>
            </p:nvPicPr>
            <p:blipFill>
              <a:blip r:embed="rId134"/>
            </p:blipFill>
            <p:spPr>
              <a:xfrm>
                <a:off x="7423150" y="3790950"/>
                <a:ext cx="63500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5" p14:bwMode="auto">
            <p14:nvContentPartPr>
              <p14:cNvPr id="434" name="墨迹 433"/>
              <p14:cNvContentPartPr/>
              <p14:nvPr/>
            </p14:nvContentPartPr>
            <p14:xfrm>
              <a:off x="7620000" y="3759200"/>
              <a:ext cx="41275" cy="269875"/>
            </p14:xfrm>
          </p:contentPart>
        </mc:Choice>
        <mc:Fallback xmlns="">
          <p:pic>
            <p:nvPicPr>
              <p:cNvPr id="434" name="墨迹 433"/>
            </p:nvPicPr>
            <p:blipFill>
              <a:blip r:embed="rId136"/>
            </p:blipFill>
            <p:spPr>
              <a:xfrm>
                <a:off x="7620000" y="3759200"/>
                <a:ext cx="41275" cy="269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7" p14:bwMode="auto">
            <p14:nvContentPartPr>
              <p14:cNvPr id="435" name="墨迹 434"/>
              <p14:cNvContentPartPr/>
              <p14:nvPr/>
            </p14:nvContentPartPr>
            <p14:xfrm>
              <a:off x="7797800" y="4013200"/>
              <a:ext cx="38100" cy="136525"/>
            </p14:xfrm>
          </p:contentPart>
        </mc:Choice>
        <mc:Fallback xmlns="">
          <p:pic>
            <p:nvPicPr>
              <p:cNvPr id="435" name="墨迹 434"/>
            </p:nvPicPr>
            <p:blipFill>
              <a:blip r:embed="rId138"/>
            </p:blipFill>
            <p:spPr>
              <a:xfrm>
                <a:off x="7797800" y="4013200"/>
                <a:ext cx="38100" cy="136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9" p14:bwMode="auto">
            <p14:nvContentPartPr>
              <p14:cNvPr id="436" name="墨迹 435"/>
              <p14:cNvContentPartPr/>
              <p14:nvPr/>
            </p14:nvContentPartPr>
            <p14:xfrm>
              <a:off x="7800975" y="3860800"/>
              <a:ext cx="66675" cy="57150"/>
            </p14:xfrm>
          </p:contentPart>
        </mc:Choice>
        <mc:Fallback xmlns="">
          <p:pic>
            <p:nvPicPr>
              <p:cNvPr id="436" name="墨迹 435"/>
            </p:nvPicPr>
            <p:blipFill>
              <a:blip r:embed="rId140"/>
            </p:blipFill>
            <p:spPr>
              <a:xfrm>
                <a:off x="7800975" y="3860800"/>
                <a:ext cx="66675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1" p14:bwMode="auto">
            <p14:nvContentPartPr>
              <p14:cNvPr id="437" name="墨迹 436"/>
              <p14:cNvContentPartPr/>
              <p14:nvPr/>
            </p14:nvContentPartPr>
            <p14:xfrm>
              <a:off x="8118475" y="3870325"/>
              <a:ext cx="158750" cy="19050"/>
            </p14:xfrm>
          </p:contentPart>
        </mc:Choice>
        <mc:Fallback xmlns="">
          <p:pic>
            <p:nvPicPr>
              <p:cNvPr id="437" name="墨迹 436"/>
            </p:nvPicPr>
            <p:blipFill>
              <a:blip r:embed="rId142"/>
            </p:blipFill>
            <p:spPr>
              <a:xfrm>
                <a:off x="8118475" y="3870325"/>
                <a:ext cx="1587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3" p14:bwMode="auto">
            <p14:nvContentPartPr>
              <p14:cNvPr id="438" name="墨迹 437"/>
              <p14:cNvContentPartPr/>
              <p14:nvPr/>
            </p14:nvContentPartPr>
            <p14:xfrm>
              <a:off x="8185150" y="3829050"/>
              <a:ext cx="22225" cy="168275"/>
            </p14:xfrm>
          </p:contentPart>
        </mc:Choice>
        <mc:Fallback xmlns="">
          <p:pic>
            <p:nvPicPr>
              <p:cNvPr id="438" name="墨迹 437"/>
            </p:nvPicPr>
            <p:blipFill>
              <a:blip r:embed="rId144"/>
            </p:blipFill>
            <p:spPr>
              <a:xfrm>
                <a:off x="8185150" y="3829050"/>
                <a:ext cx="22225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5" p14:bwMode="auto">
            <p14:nvContentPartPr>
              <p14:cNvPr id="439" name="墨迹 438"/>
              <p14:cNvContentPartPr/>
              <p14:nvPr/>
            </p14:nvContentPartPr>
            <p14:xfrm>
              <a:off x="8039100" y="3673475"/>
              <a:ext cx="76200" cy="161925"/>
            </p14:xfrm>
          </p:contentPart>
        </mc:Choice>
        <mc:Fallback xmlns="">
          <p:pic>
            <p:nvPicPr>
              <p:cNvPr id="439" name="墨迹 438"/>
            </p:nvPicPr>
            <p:blipFill>
              <a:blip r:embed="rId146"/>
            </p:blipFill>
            <p:spPr>
              <a:xfrm>
                <a:off x="8039100" y="3673475"/>
                <a:ext cx="76200" cy="161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7" p14:bwMode="auto">
            <p14:nvContentPartPr>
              <p14:cNvPr id="440" name="墨迹 439"/>
              <p14:cNvContentPartPr/>
              <p14:nvPr/>
            </p14:nvContentPartPr>
            <p14:xfrm>
              <a:off x="8321675" y="3692525"/>
              <a:ext cx="3175" cy="120650"/>
            </p14:xfrm>
          </p:contentPart>
        </mc:Choice>
        <mc:Fallback xmlns="">
          <p:pic>
            <p:nvPicPr>
              <p:cNvPr id="440" name="墨迹 439"/>
            </p:nvPicPr>
            <p:blipFill>
              <a:blip r:embed="rId148"/>
            </p:blipFill>
            <p:spPr>
              <a:xfrm>
                <a:off x="8321675" y="3692525"/>
                <a:ext cx="3175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9" p14:bwMode="auto">
            <p14:nvContentPartPr>
              <p14:cNvPr id="441" name="墨迹 440"/>
              <p14:cNvContentPartPr/>
              <p14:nvPr/>
            </p14:nvContentPartPr>
            <p14:xfrm>
              <a:off x="8394700" y="3965575"/>
              <a:ext cx="76200" cy="133350"/>
            </p14:xfrm>
          </p:contentPart>
        </mc:Choice>
        <mc:Fallback xmlns="">
          <p:pic>
            <p:nvPicPr>
              <p:cNvPr id="441" name="墨迹 440"/>
            </p:nvPicPr>
            <p:blipFill>
              <a:blip r:embed="rId150"/>
            </p:blipFill>
            <p:spPr>
              <a:xfrm>
                <a:off x="8394700" y="3965575"/>
                <a:ext cx="7620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1" p14:bwMode="auto">
            <p14:nvContentPartPr>
              <p14:cNvPr id="442" name="墨迹 441"/>
              <p14:cNvContentPartPr/>
              <p14:nvPr/>
            </p14:nvContentPartPr>
            <p14:xfrm>
              <a:off x="8442325" y="3803650"/>
              <a:ext cx="6350" cy="360"/>
            </p14:xfrm>
          </p:contentPart>
        </mc:Choice>
        <mc:Fallback xmlns="">
          <p:pic>
            <p:nvPicPr>
              <p:cNvPr id="442" name="墨迹 441"/>
            </p:nvPicPr>
            <p:blipFill>
              <a:blip r:embed="rId20"/>
            </p:blipFill>
            <p:spPr>
              <a:xfrm>
                <a:off x="8442325" y="38036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2" p14:bwMode="auto">
            <p14:nvContentPartPr>
              <p14:cNvPr id="443" name="墨迹 442"/>
              <p14:cNvContentPartPr/>
              <p14:nvPr/>
            </p14:nvContentPartPr>
            <p14:xfrm>
              <a:off x="8594725" y="3749675"/>
              <a:ext cx="180975" cy="25400"/>
            </p14:xfrm>
          </p:contentPart>
        </mc:Choice>
        <mc:Fallback xmlns="">
          <p:pic>
            <p:nvPicPr>
              <p:cNvPr id="443" name="墨迹 442"/>
            </p:nvPicPr>
            <p:blipFill>
              <a:blip r:embed="rId153"/>
            </p:blipFill>
            <p:spPr>
              <a:xfrm>
                <a:off x="8594725" y="3749675"/>
                <a:ext cx="180975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4" p14:bwMode="auto">
            <p14:nvContentPartPr>
              <p14:cNvPr id="444" name="墨迹 443"/>
              <p14:cNvContentPartPr/>
              <p14:nvPr/>
            </p14:nvContentPartPr>
            <p14:xfrm>
              <a:off x="8689975" y="3832225"/>
              <a:ext cx="19050" cy="171450"/>
            </p14:xfrm>
          </p:contentPart>
        </mc:Choice>
        <mc:Fallback xmlns="">
          <p:pic>
            <p:nvPicPr>
              <p:cNvPr id="444" name="墨迹 443"/>
            </p:nvPicPr>
            <p:blipFill>
              <a:blip r:embed="rId155"/>
            </p:blipFill>
            <p:spPr>
              <a:xfrm>
                <a:off x="8689975" y="3832225"/>
                <a:ext cx="1905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6" p14:bwMode="auto">
            <p14:nvContentPartPr>
              <p14:cNvPr id="445" name="墨迹 444"/>
              <p14:cNvContentPartPr/>
              <p14:nvPr/>
            </p14:nvContentPartPr>
            <p14:xfrm>
              <a:off x="8813800" y="3835400"/>
              <a:ext cx="47625" cy="203200"/>
            </p14:xfrm>
          </p:contentPart>
        </mc:Choice>
        <mc:Fallback xmlns="">
          <p:pic>
            <p:nvPicPr>
              <p:cNvPr id="445" name="墨迹 444"/>
            </p:nvPicPr>
            <p:blipFill>
              <a:blip r:embed="rId157"/>
            </p:blipFill>
            <p:spPr>
              <a:xfrm>
                <a:off x="8813800" y="3835400"/>
                <a:ext cx="47625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8" p14:bwMode="auto">
            <p14:nvContentPartPr>
              <p14:cNvPr id="446" name="墨迹 445"/>
              <p14:cNvContentPartPr/>
              <p14:nvPr/>
            </p14:nvContentPartPr>
            <p14:xfrm>
              <a:off x="8959850" y="3829050"/>
              <a:ext cx="41275" cy="203200"/>
            </p14:xfrm>
          </p:contentPart>
        </mc:Choice>
        <mc:Fallback xmlns="">
          <p:pic>
            <p:nvPicPr>
              <p:cNvPr id="446" name="墨迹 445"/>
            </p:nvPicPr>
            <p:blipFill>
              <a:blip r:embed="rId159"/>
            </p:blipFill>
            <p:spPr>
              <a:xfrm>
                <a:off x="8959850" y="3829050"/>
                <a:ext cx="41275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0" p14:bwMode="auto">
            <p14:nvContentPartPr>
              <p14:cNvPr id="447" name="墨迹 446"/>
              <p14:cNvContentPartPr/>
              <p14:nvPr/>
            </p14:nvContentPartPr>
            <p14:xfrm>
              <a:off x="9061450" y="4000500"/>
              <a:ext cx="57150" cy="120650"/>
            </p14:xfrm>
          </p:contentPart>
        </mc:Choice>
        <mc:Fallback xmlns="">
          <p:pic>
            <p:nvPicPr>
              <p:cNvPr id="447" name="墨迹 446"/>
            </p:nvPicPr>
            <p:blipFill>
              <a:blip r:embed="rId161"/>
            </p:blipFill>
            <p:spPr>
              <a:xfrm>
                <a:off x="9061450" y="4000500"/>
                <a:ext cx="5715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2" p14:bwMode="auto">
            <p14:nvContentPartPr>
              <p14:cNvPr id="448" name="墨迹 447"/>
              <p14:cNvContentPartPr/>
              <p14:nvPr/>
            </p14:nvContentPartPr>
            <p14:xfrm>
              <a:off x="9074150" y="3848100"/>
              <a:ext cx="69850" cy="73025"/>
            </p14:xfrm>
          </p:contentPart>
        </mc:Choice>
        <mc:Fallback xmlns="">
          <p:pic>
            <p:nvPicPr>
              <p:cNvPr id="448" name="墨迹 447"/>
            </p:nvPicPr>
            <p:blipFill>
              <a:blip r:embed="rId163"/>
            </p:blipFill>
            <p:spPr>
              <a:xfrm>
                <a:off x="9074150" y="3848100"/>
                <a:ext cx="69850" cy="73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4" p14:bwMode="auto">
            <p14:nvContentPartPr>
              <p14:cNvPr id="449" name="墨迹 448"/>
              <p14:cNvContentPartPr/>
              <p14:nvPr/>
            </p14:nvContentPartPr>
            <p14:xfrm>
              <a:off x="6480175" y="4349750"/>
              <a:ext cx="9525" cy="219075"/>
            </p14:xfrm>
          </p:contentPart>
        </mc:Choice>
        <mc:Fallback xmlns="">
          <p:pic>
            <p:nvPicPr>
              <p:cNvPr id="449" name="墨迹 448"/>
            </p:nvPicPr>
            <p:blipFill>
              <a:blip r:embed="rId165"/>
            </p:blipFill>
            <p:spPr>
              <a:xfrm>
                <a:off x="6480175" y="4349750"/>
                <a:ext cx="9525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6" p14:bwMode="auto">
            <p14:nvContentPartPr>
              <p14:cNvPr id="450" name="墨迹 449"/>
              <p14:cNvContentPartPr/>
              <p14:nvPr/>
            </p14:nvContentPartPr>
            <p14:xfrm>
              <a:off x="6483350" y="4283075"/>
              <a:ext cx="120650" cy="184150"/>
            </p14:xfrm>
          </p:contentPart>
        </mc:Choice>
        <mc:Fallback xmlns="">
          <p:pic>
            <p:nvPicPr>
              <p:cNvPr id="450" name="墨迹 449"/>
            </p:nvPicPr>
            <p:blipFill>
              <a:blip r:embed="rId167"/>
            </p:blipFill>
            <p:spPr>
              <a:xfrm>
                <a:off x="6483350" y="4283075"/>
                <a:ext cx="120650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8" p14:bwMode="auto">
            <p14:nvContentPartPr>
              <p14:cNvPr id="451" name="墨迹 450"/>
              <p14:cNvContentPartPr/>
              <p14:nvPr/>
            </p14:nvContentPartPr>
            <p14:xfrm>
              <a:off x="6584950" y="4451350"/>
              <a:ext cx="92075" cy="104775"/>
            </p14:xfrm>
          </p:contentPart>
        </mc:Choice>
        <mc:Fallback xmlns="">
          <p:pic>
            <p:nvPicPr>
              <p:cNvPr id="451" name="墨迹 450"/>
            </p:nvPicPr>
            <p:blipFill>
              <a:blip r:embed="rId169"/>
            </p:blipFill>
            <p:spPr>
              <a:xfrm>
                <a:off x="6584950" y="4451350"/>
                <a:ext cx="92075" cy="104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0" p14:bwMode="auto">
            <p14:nvContentPartPr>
              <p14:cNvPr id="452" name="墨迹 451"/>
              <p14:cNvContentPartPr/>
              <p14:nvPr/>
            </p14:nvContentPartPr>
            <p14:xfrm>
              <a:off x="6721475" y="4381500"/>
              <a:ext cx="60325" cy="76200"/>
            </p14:xfrm>
          </p:contentPart>
        </mc:Choice>
        <mc:Fallback xmlns="">
          <p:pic>
            <p:nvPicPr>
              <p:cNvPr id="452" name="墨迹 451"/>
            </p:nvPicPr>
            <p:blipFill>
              <a:blip r:embed="rId171"/>
            </p:blipFill>
            <p:spPr>
              <a:xfrm>
                <a:off x="6721475" y="4381500"/>
                <a:ext cx="60325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2" p14:bwMode="auto">
            <p14:nvContentPartPr>
              <p14:cNvPr id="453" name="墨迹 452"/>
              <p14:cNvContentPartPr/>
              <p14:nvPr/>
            </p14:nvContentPartPr>
            <p14:xfrm>
              <a:off x="6737350" y="4514850"/>
              <a:ext cx="6350" cy="360"/>
            </p14:xfrm>
          </p:contentPart>
        </mc:Choice>
        <mc:Fallback xmlns="">
          <p:pic>
            <p:nvPicPr>
              <p:cNvPr id="453" name="墨迹 452"/>
            </p:nvPicPr>
            <p:blipFill>
              <a:blip r:embed="rId20"/>
            </p:blipFill>
            <p:spPr>
              <a:xfrm>
                <a:off x="6737350" y="45148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3" p14:bwMode="auto">
            <p14:nvContentPartPr>
              <p14:cNvPr id="454" name="墨迹 453"/>
              <p14:cNvContentPartPr/>
              <p14:nvPr/>
            </p14:nvContentPartPr>
            <p14:xfrm>
              <a:off x="6965950" y="4400550"/>
              <a:ext cx="231775" cy="15875"/>
            </p14:xfrm>
          </p:contentPart>
        </mc:Choice>
        <mc:Fallback xmlns="">
          <p:pic>
            <p:nvPicPr>
              <p:cNvPr id="454" name="墨迹 453"/>
            </p:nvPicPr>
            <p:blipFill>
              <a:blip r:embed="rId174"/>
            </p:blipFill>
            <p:spPr>
              <a:xfrm>
                <a:off x="6965950" y="4400550"/>
                <a:ext cx="231775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5" p14:bwMode="auto">
            <p14:nvContentPartPr>
              <p14:cNvPr id="455" name="墨迹 454"/>
              <p14:cNvContentPartPr/>
              <p14:nvPr/>
            </p14:nvContentPartPr>
            <p14:xfrm>
              <a:off x="7099300" y="4464050"/>
              <a:ext cx="31750" cy="263525"/>
            </p14:xfrm>
          </p:contentPart>
        </mc:Choice>
        <mc:Fallback xmlns="">
          <p:pic>
            <p:nvPicPr>
              <p:cNvPr id="455" name="墨迹 454"/>
            </p:nvPicPr>
            <p:blipFill>
              <a:blip r:embed="rId176"/>
            </p:blipFill>
            <p:spPr>
              <a:xfrm>
                <a:off x="7099300" y="4464050"/>
                <a:ext cx="31750" cy="263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7" p14:bwMode="auto">
            <p14:nvContentPartPr>
              <p14:cNvPr id="456" name="墨迹 455"/>
              <p14:cNvContentPartPr/>
              <p14:nvPr/>
            </p14:nvContentPartPr>
            <p14:xfrm>
              <a:off x="7229475" y="4432300"/>
              <a:ext cx="82550" cy="269875"/>
            </p14:xfrm>
          </p:contentPart>
        </mc:Choice>
        <mc:Fallback xmlns="">
          <p:pic>
            <p:nvPicPr>
              <p:cNvPr id="456" name="墨迹 455"/>
            </p:nvPicPr>
            <p:blipFill>
              <a:blip r:embed="rId178"/>
            </p:blipFill>
            <p:spPr>
              <a:xfrm>
                <a:off x="7229475" y="4432300"/>
                <a:ext cx="82550" cy="269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9" p14:bwMode="auto">
            <p14:nvContentPartPr>
              <p14:cNvPr id="457" name="墨迹 456"/>
              <p14:cNvContentPartPr/>
              <p14:nvPr/>
            </p14:nvContentPartPr>
            <p14:xfrm>
              <a:off x="7470775" y="4438650"/>
              <a:ext cx="38100" cy="257175"/>
            </p14:xfrm>
          </p:contentPart>
        </mc:Choice>
        <mc:Fallback xmlns="">
          <p:pic>
            <p:nvPicPr>
              <p:cNvPr id="457" name="墨迹 456"/>
            </p:nvPicPr>
            <p:blipFill>
              <a:blip r:embed="rId180"/>
            </p:blipFill>
            <p:spPr>
              <a:xfrm>
                <a:off x="7470775" y="4438650"/>
                <a:ext cx="38100" cy="257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1" p14:bwMode="auto">
            <p14:nvContentPartPr>
              <p14:cNvPr id="458" name="墨迹 457"/>
              <p14:cNvContentPartPr/>
              <p14:nvPr/>
            </p14:nvContentPartPr>
            <p14:xfrm>
              <a:off x="7623175" y="4629150"/>
              <a:ext cx="38100" cy="107950"/>
            </p14:xfrm>
          </p:contentPart>
        </mc:Choice>
        <mc:Fallback xmlns="">
          <p:pic>
            <p:nvPicPr>
              <p:cNvPr id="458" name="墨迹 457"/>
            </p:nvPicPr>
            <p:blipFill>
              <a:blip r:embed="rId182"/>
            </p:blipFill>
            <p:spPr>
              <a:xfrm>
                <a:off x="7623175" y="4629150"/>
                <a:ext cx="3810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3" p14:bwMode="auto">
            <p14:nvContentPartPr>
              <p14:cNvPr id="459" name="墨迹 458"/>
              <p14:cNvContentPartPr/>
              <p14:nvPr/>
            </p14:nvContentPartPr>
            <p14:xfrm>
              <a:off x="7651750" y="4483100"/>
              <a:ext cx="57150" cy="69850"/>
            </p14:xfrm>
          </p:contentPart>
        </mc:Choice>
        <mc:Fallback xmlns="">
          <p:pic>
            <p:nvPicPr>
              <p:cNvPr id="459" name="墨迹 458"/>
            </p:nvPicPr>
            <p:blipFill>
              <a:blip r:embed="rId184"/>
            </p:blipFill>
            <p:spPr>
              <a:xfrm>
                <a:off x="7651750" y="4483100"/>
                <a:ext cx="5715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5" p14:bwMode="auto">
            <p14:nvContentPartPr>
              <p14:cNvPr id="460" name="墨迹 459"/>
              <p14:cNvContentPartPr/>
              <p14:nvPr/>
            </p14:nvContentPartPr>
            <p14:xfrm>
              <a:off x="6464300" y="4946650"/>
              <a:ext cx="215900" cy="130175"/>
            </p14:xfrm>
          </p:contentPart>
        </mc:Choice>
        <mc:Fallback xmlns="">
          <p:pic>
            <p:nvPicPr>
              <p:cNvPr id="460" name="墨迹 459"/>
            </p:nvPicPr>
            <p:blipFill>
              <a:blip r:embed="rId186"/>
            </p:blipFill>
            <p:spPr>
              <a:xfrm>
                <a:off x="6464300" y="4946650"/>
                <a:ext cx="215900" cy="130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7" p14:bwMode="auto">
            <p14:nvContentPartPr>
              <p14:cNvPr id="461" name="墨迹 460"/>
              <p14:cNvContentPartPr/>
              <p14:nvPr/>
            </p14:nvContentPartPr>
            <p14:xfrm>
              <a:off x="6616700" y="4860925"/>
              <a:ext cx="50800" cy="279400"/>
            </p14:xfrm>
          </p:contentPart>
        </mc:Choice>
        <mc:Fallback xmlns="">
          <p:pic>
            <p:nvPicPr>
              <p:cNvPr id="461" name="墨迹 460"/>
            </p:nvPicPr>
            <p:blipFill>
              <a:blip r:embed="rId188"/>
            </p:blipFill>
            <p:spPr>
              <a:xfrm>
                <a:off x="6616700" y="4860925"/>
                <a:ext cx="50800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9" p14:bwMode="auto">
            <p14:nvContentPartPr>
              <p14:cNvPr id="462" name="墨迹 461"/>
              <p14:cNvContentPartPr/>
              <p14:nvPr/>
            </p14:nvContentPartPr>
            <p14:xfrm>
              <a:off x="6727825" y="4829175"/>
              <a:ext cx="333375" cy="371475"/>
            </p14:xfrm>
          </p:contentPart>
        </mc:Choice>
        <mc:Fallback xmlns="">
          <p:pic>
            <p:nvPicPr>
              <p:cNvPr id="462" name="墨迹 461"/>
            </p:nvPicPr>
            <p:blipFill>
              <a:blip r:embed="rId190"/>
            </p:blipFill>
            <p:spPr>
              <a:xfrm>
                <a:off x="6727825" y="4829175"/>
                <a:ext cx="333375" cy="371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1" p14:bwMode="auto">
            <p14:nvContentPartPr>
              <p14:cNvPr id="463" name="墨迹 462"/>
              <p14:cNvContentPartPr/>
              <p14:nvPr/>
            </p14:nvContentPartPr>
            <p14:xfrm>
              <a:off x="7102475" y="5022850"/>
              <a:ext cx="19050" cy="57150"/>
            </p14:xfrm>
          </p:contentPart>
        </mc:Choice>
        <mc:Fallback xmlns="">
          <p:pic>
            <p:nvPicPr>
              <p:cNvPr id="463" name="墨迹 462"/>
            </p:nvPicPr>
            <p:blipFill>
              <a:blip r:embed="rId192"/>
            </p:blipFill>
            <p:spPr>
              <a:xfrm>
                <a:off x="7102475" y="5022850"/>
                <a:ext cx="1905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3" p14:bwMode="auto">
            <p14:nvContentPartPr>
              <p14:cNvPr id="464" name="墨迹 463"/>
              <p14:cNvContentPartPr/>
              <p14:nvPr/>
            </p14:nvContentPartPr>
            <p14:xfrm>
              <a:off x="7105650" y="5143500"/>
              <a:ext cx="60325" cy="63500"/>
            </p14:xfrm>
          </p:contentPart>
        </mc:Choice>
        <mc:Fallback xmlns="">
          <p:pic>
            <p:nvPicPr>
              <p:cNvPr id="464" name="墨迹 463"/>
            </p:nvPicPr>
            <p:blipFill>
              <a:blip r:embed="rId194"/>
            </p:blipFill>
            <p:spPr>
              <a:xfrm>
                <a:off x="7105650" y="5143500"/>
                <a:ext cx="60325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5" p14:bwMode="auto">
            <p14:nvContentPartPr>
              <p14:cNvPr id="465" name="墨迹 464"/>
              <p14:cNvContentPartPr/>
              <p14:nvPr/>
            </p14:nvContentPartPr>
            <p14:xfrm>
              <a:off x="7277100" y="5010150"/>
              <a:ext cx="206375" cy="206375"/>
            </p14:xfrm>
          </p:contentPart>
        </mc:Choice>
        <mc:Fallback xmlns="">
          <p:pic>
            <p:nvPicPr>
              <p:cNvPr id="465" name="墨迹 464"/>
            </p:nvPicPr>
            <p:blipFill>
              <a:blip r:embed="rId196"/>
            </p:blipFill>
            <p:spPr>
              <a:xfrm>
                <a:off x="7277100" y="5010150"/>
                <a:ext cx="206375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7" p14:bwMode="auto">
            <p14:nvContentPartPr>
              <p14:cNvPr id="466" name="墨迹 465"/>
              <p14:cNvContentPartPr/>
              <p14:nvPr/>
            </p14:nvContentPartPr>
            <p14:xfrm>
              <a:off x="7512050" y="5064125"/>
              <a:ext cx="107950" cy="136525"/>
            </p14:xfrm>
          </p:contentPart>
        </mc:Choice>
        <mc:Fallback xmlns="">
          <p:pic>
            <p:nvPicPr>
              <p:cNvPr id="466" name="墨迹 465"/>
            </p:nvPicPr>
            <p:blipFill>
              <a:blip r:embed="rId198"/>
            </p:blipFill>
            <p:spPr>
              <a:xfrm>
                <a:off x="7512050" y="5064125"/>
                <a:ext cx="107950" cy="136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9" p14:bwMode="auto">
            <p14:nvContentPartPr>
              <p14:cNvPr id="467" name="墨迹 466"/>
              <p14:cNvContentPartPr/>
              <p14:nvPr/>
            </p14:nvContentPartPr>
            <p14:xfrm>
              <a:off x="7645400" y="5054600"/>
              <a:ext cx="209550" cy="142875"/>
            </p14:xfrm>
          </p:contentPart>
        </mc:Choice>
        <mc:Fallback xmlns="">
          <p:pic>
            <p:nvPicPr>
              <p:cNvPr id="467" name="墨迹 466"/>
            </p:nvPicPr>
            <p:blipFill>
              <a:blip r:embed="rId200"/>
            </p:blipFill>
            <p:spPr>
              <a:xfrm>
                <a:off x="7645400" y="5054600"/>
                <a:ext cx="209550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1" p14:bwMode="auto">
            <p14:nvContentPartPr>
              <p14:cNvPr id="468" name="墨迹 467"/>
              <p14:cNvContentPartPr/>
              <p14:nvPr/>
            </p14:nvContentPartPr>
            <p14:xfrm>
              <a:off x="8001000" y="5175250"/>
              <a:ext cx="28575" cy="73025"/>
            </p14:xfrm>
          </p:contentPart>
        </mc:Choice>
        <mc:Fallback xmlns="">
          <p:pic>
            <p:nvPicPr>
              <p:cNvPr id="468" name="墨迹 467"/>
            </p:nvPicPr>
            <p:blipFill>
              <a:blip r:embed="rId202"/>
            </p:blipFill>
            <p:spPr>
              <a:xfrm>
                <a:off x="8001000" y="5175250"/>
                <a:ext cx="28575" cy="73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3" p14:bwMode="auto">
            <p14:nvContentPartPr>
              <p14:cNvPr id="469" name="墨迹 468"/>
              <p14:cNvContentPartPr/>
              <p14:nvPr/>
            </p14:nvContentPartPr>
            <p14:xfrm>
              <a:off x="7972425" y="5038725"/>
              <a:ext cx="73025" cy="60325"/>
            </p14:xfrm>
          </p:contentPart>
        </mc:Choice>
        <mc:Fallback xmlns="">
          <p:pic>
            <p:nvPicPr>
              <p:cNvPr id="469" name="墨迹 468"/>
            </p:nvPicPr>
            <p:blipFill>
              <a:blip r:embed="rId204"/>
            </p:blipFill>
            <p:spPr>
              <a:xfrm>
                <a:off x="7972425" y="5038725"/>
                <a:ext cx="73025" cy="60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5" p14:bwMode="auto">
            <p14:nvContentPartPr>
              <p14:cNvPr id="470" name="墨迹 469"/>
              <p14:cNvContentPartPr/>
              <p14:nvPr/>
            </p14:nvContentPartPr>
            <p14:xfrm>
              <a:off x="6248400" y="5280025"/>
              <a:ext cx="196850" cy="450850"/>
            </p14:xfrm>
          </p:contentPart>
        </mc:Choice>
        <mc:Fallback xmlns="">
          <p:pic>
            <p:nvPicPr>
              <p:cNvPr id="470" name="墨迹 469"/>
            </p:nvPicPr>
            <p:blipFill>
              <a:blip r:embed="rId206"/>
            </p:blipFill>
            <p:spPr>
              <a:xfrm>
                <a:off x="6248400" y="5280025"/>
                <a:ext cx="196850" cy="450850"/>
              </a:xfrm>
              <a:prstGeom prst="rect"/>
            </p:spPr>
          </p:pic>
        </mc:Fallback>
      </mc:AlternateContent>
    </p:spTree>
    <p:custDataLst>
      <p:tags r:id="rId207"/>
    </p:custData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sz="2800"/>
              <a:t>递归下降</a:t>
            </a:r>
            <a:r>
              <a:rPr lang="en-US" altLang="zh-CN" sz="2800"/>
              <a:t>/Recursive descent analysis</a:t>
            </a:r>
            <a:endParaRPr lang="en-US" altLang="zh-CN" sz="28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81305" y="1313815"/>
            <a:ext cx="3949065" cy="3079750"/>
          </a:xfrm>
        </p:spPr>
        <p:txBody>
          <a:bodyPr>
            <a:normAutofit/>
          </a:bodyPr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char input=”a+b*c”;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int E(){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if (E()==TRUE)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    if(match(‘+’)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        if(T()==TRUE)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            return TRUE;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else if(T()==TRUE)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       return TRUE;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return FALSE;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}</a:t>
            </a:r>
            <a:endParaRPr lang="en-US" altLang="zh-CN"/>
          </a:p>
          <a:p>
            <a:pPr marL="0" indent="0">
              <a:buNone/>
            </a:pPr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8" name="内容占位符 2"/>
          <p:cNvSpPr>
            <a:spLocks noGrp="1"/>
          </p:cNvSpPr>
          <p:nvPr/>
        </p:nvSpPr>
        <p:spPr>
          <a:xfrm>
            <a:off x="281305" y="1313815"/>
            <a:ext cx="3949065" cy="307975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54000">
                <a:schemeClr val="accent1">
                  <a:lumMod val="45000"/>
                  <a:lumOff val="55000"/>
                </a:schemeClr>
              </a:gs>
              <a:gs pos="44000">
                <a:srgbClr val="D7E5F9"/>
              </a:gs>
              <a:gs pos="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0"/>
          </a:gradFill>
        </p:spPr>
        <p:txBody>
          <a:bodyPr vert="horz" lIns="90000" tIns="46800" rIns="90000" bIns="46800" rtlCol="0">
            <a:normAutofit lnSpcReduction="10000"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char input=”a+b*c”;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int idx=0;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int E(){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if (E()==TRUE)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    if(match(‘+’)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        if(T()==TRUE)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            return TRUE;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else if(T()==TRUE)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       return TRUE;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return FALSE;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}</a:t>
            </a:r>
            <a:endParaRPr lang="en-US" altLang="zh-CN"/>
          </a:p>
          <a:p>
            <a:pPr marL="0" indent="0">
              <a:buNone/>
            </a:pPr>
            <a:endParaRPr lang="en-US" altLang="zh-CN"/>
          </a:p>
        </p:txBody>
      </p:sp>
      <p:sp>
        <p:nvSpPr>
          <p:cNvPr id="11" name="内容占位符 2"/>
          <p:cNvSpPr>
            <a:spLocks noGrp="1"/>
          </p:cNvSpPr>
          <p:nvPr/>
        </p:nvSpPr>
        <p:spPr>
          <a:xfrm>
            <a:off x="9295130" y="207645"/>
            <a:ext cx="2319655" cy="214122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54000">
                <a:schemeClr val="accent1">
                  <a:lumMod val="45000"/>
                  <a:lumOff val="55000"/>
                </a:schemeClr>
              </a:gs>
              <a:gs pos="44000">
                <a:srgbClr val="D7E5F9"/>
              </a:gs>
              <a:gs pos="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0"/>
          </a:gradFill>
          <a:ln w="127000">
            <a:solidFill>
              <a:srgbClr val="FF0000"/>
            </a:solidFill>
          </a:ln>
        </p:spPr>
        <p:txBody>
          <a:bodyPr vert="horz" lIns="90000" tIns="46800" rIns="90000" bIns="46800" rtlCol="0">
            <a:normAutofit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FFF00"/>
                </a:highlight>
              </a:rPr>
              <a:t>E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E+T | T</a:t>
            </a:r>
            <a:endParaRPr lang="en-US" altLang="zh-CN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highlight>
                <a:srgbClr val="FFFF00"/>
              </a:highligh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T*F | F</a:t>
            </a:r>
            <a:endParaRPr lang="en-US" altLang="zh-CN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highlight>
                <a:srgbClr val="FFFF00"/>
              </a:highligh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F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id</a:t>
            </a:r>
            <a:endParaRPr lang="en-US" altLang="zh-CN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highlight>
                <a:srgbClr val="FFFF00"/>
              </a:highligh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id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’a’ | ‘b’ | ‘c’</a:t>
            </a:r>
            <a:endParaRPr lang="en-US" altLang="zh-CN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highlight>
                <a:srgbClr val="FFFF00"/>
              </a:highligh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12" name="内容占位符 2"/>
          <p:cNvSpPr>
            <a:spLocks noGrp="1"/>
          </p:cNvSpPr>
          <p:nvPr/>
        </p:nvSpPr>
        <p:spPr>
          <a:xfrm>
            <a:off x="281305" y="1313815"/>
            <a:ext cx="3949065" cy="307975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54000">
                <a:schemeClr val="accent1">
                  <a:lumMod val="45000"/>
                  <a:lumOff val="55000"/>
                </a:schemeClr>
              </a:gs>
              <a:gs pos="44000">
                <a:srgbClr val="D7E5F9"/>
              </a:gs>
              <a:gs pos="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0"/>
          </a:gradFill>
        </p:spPr>
        <p:txBody>
          <a:bodyPr vert="horz" lIns="90000" tIns="46800" rIns="90000" bIns="46800" rtlCol="0">
            <a:normAutofit lnSpcReduction="10000"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char input=”a+b*c”;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int idx=0;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int E(){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if (E()==TRUE)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    if(input[idx++]==’+’)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        if(T()==TRUE)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            return TRUE;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else if(T()==TRUE)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       return TRUE;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return FALSE;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}</a:t>
            </a:r>
            <a:endParaRPr lang="en-US" altLang="zh-CN"/>
          </a:p>
          <a:p>
            <a:pPr marL="0" indent="0">
              <a:buNone/>
            </a:pPr>
            <a:endParaRPr lang="en-US" altLang="zh-CN"/>
          </a:p>
        </p:txBody>
      </p:sp>
      <p:sp>
        <p:nvSpPr>
          <p:cNvPr id="13" name="内容占位符 2"/>
          <p:cNvSpPr>
            <a:spLocks noGrp="1"/>
          </p:cNvSpPr>
          <p:nvPr/>
        </p:nvSpPr>
        <p:spPr>
          <a:xfrm>
            <a:off x="723900" y="4107180"/>
            <a:ext cx="3731895" cy="2707640"/>
          </a:xfrm>
          <a:prstGeom prst="rect">
            <a:avLst/>
          </a:prstGeom>
          <a:gradFill>
            <a:gsLst>
              <a:gs pos="0">
                <a:srgbClr val="9EE256"/>
              </a:gs>
              <a:gs pos="100000">
                <a:srgbClr val="52762D"/>
              </a:gs>
            </a:gsLst>
            <a:lin ang="5400000" scaled="0"/>
          </a:gradFill>
        </p:spPr>
        <p:txBody>
          <a:bodyPr vert="horz" lIns="90000" tIns="46800" rIns="90000" bIns="46800" rtlCol="0">
            <a:normAutofit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int T(){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if (T()==TRUE)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    if(</a:t>
            </a:r>
            <a:r>
              <a:rPr lang="en-US" altLang="zh-CN">
                <a:sym typeface="+mn-ea"/>
              </a:rPr>
              <a:t>input[idx++]==’*’</a:t>
            </a:r>
            <a:r>
              <a:rPr lang="en-US" altLang="zh-CN"/>
              <a:t>)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        if(F()==TRUE)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            return TRUE;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else if(F()==TRUE)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       return TRUE;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return FALSE;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}</a:t>
            </a:r>
            <a:endParaRPr lang="en-US" altLang="zh-CN"/>
          </a:p>
          <a:p>
            <a:pPr marL="0" indent="0">
              <a:buNone/>
            </a:pPr>
            <a:endParaRPr lang="en-US" altLang="zh-CN"/>
          </a:p>
        </p:txBody>
      </p:sp>
      <p:sp>
        <p:nvSpPr>
          <p:cNvPr id="166" name="内容占位符 2"/>
          <p:cNvSpPr>
            <a:spLocks noGrp="1"/>
          </p:cNvSpPr>
          <p:nvPr/>
        </p:nvSpPr>
        <p:spPr>
          <a:xfrm>
            <a:off x="4985385" y="1577975"/>
            <a:ext cx="4309745" cy="2707640"/>
          </a:xfrm>
          <a:prstGeom prst="rect">
            <a:avLst/>
          </a:prstGeom>
          <a:noFill/>
        </p:spPr>
        <p:txBody>
          <a:bodyPr vert="horz" lIns="90000" tIns="46800" rIns="90000" bIns="46800" rtlCol="0">
            <a:normAutofit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>
                <a:highlight>
                  <a:srgbClr val="FF00FF"/>
                </a:highlight>
              </a:rPr>
              <a:t>E</a:t>
            </a:r>
            <a:r>
              <a:rPr lang="en-US" altLang="zh-CN"/>
              <a:t>  </a:t>
            </a:r>
            <a:r>
              <a:rPr lang="en-US" altLang="zh-CN">
                <a:highlight>
                  <a:srgbClr val="00FF00"/>
                </a:highlight>
              </a:rPr>
              <a:t>a</a:t>
            </a:r>
            <a:r>
              <a:rPr lang="en-US" altLang="zh-CN"/>
              <a:t>+b+c  =&gt; which Rule of E</a:t>
            </a:r>
            <a:endParaRPr lang="en-US" altLang="zh-CN"/>
          </a:p>
          <a:p>
            <a:pPr marL="0" indent="0">
              <a:buNone/>
            </a:pPr>
            <a:endParaRPr lang="en-US" altLang="zh-CN"/>
          </a:p>
        </p:txBody>
      </p:sp>
    </p:spTree>
    <p:custDataLst>
      <p:tags r:id="rId1"/>
    </p:custData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sz="2800"/>
              <a:t>递归下降</a:t>
            </a:r>
            <a:r>
              <a:rPr lang="en-US" altLang="zh-CN" sz="2800"/>
              <a:t>/Recursive descent analysis</a:t>
            </a:r>
            <a:endParaRPr lang="en-US" altLang="zh-CN" sz="28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81305" y="1313815"/>
            <a:ext cx="3949065" cy="3079750"/>
          </a:xfrm>
        </p:spPr>
        <p:txBody>
          <a:bodyPr>
            <a:normAutofit/>
          </a:bodyPr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char input=”a+b*c”;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int E(){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if (E()==TRUE)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    if(match(‘+’)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        if(T()==TRUE)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            return TRUE;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else if(T()==TRUE)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       return TRUE;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return FALSE;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}</a:t>
            </a:r>
            <a:endParaRPr lang="en-US" altLang="zh-CN"/>
          </a:p>
          <a:p>
            <a:pPr marL="0" indent="0">
              <a:buNone/>
            </a:pPr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8" name="内容占位符 2"/>
          <p:cNvSpPr>
            <a:spLocks noGrp="1"/>
          </p:cNvSpPr>
          <p:nvPr/>
        </p:nvSpPr>
        <p:spPr>
          <a:xfrm>
            <a:off x="281305" y="1313815"/>
            <a:ext cx="3949065" cy="307975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54000">
                <a:schemeClr val="accent1">
                  <a:lumMod val="45000"/>
                  <a:lumOff val="55000"/>
                </a:schemeClr>
              </a:gs>
              <a:gs pos="44000">
                <a:srgbClr val="D7E5F9"/>
              </a:gs>
              <a:gs pos="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0"/>
          </a:gradFill>
        </p:spPr>
        <p:txBody>
          <a:bodyPr vert="horz" lIns="90000" tIns="46800" rIns="90000" bIns="46800" rtlCol="0">
            <a:normAutofit lnSpcReduction="10000"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char input=”a+b*c”;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int idx=0;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int E(){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if (E()==TRUE)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    if(match(‘+’)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        if(T()==TRUE)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            return TRUE;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else if(T()==TRUE)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       return TRUE;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return FALSE;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}</a:t>
            </a:r>
            <a:endParaRPr lang="en-US" altLang="zh-CN"/>
          </a:p>
          <a:p>
            <a:pPr marL="0" indent="0">
              <a:buNone/>
            </a:pPr>
            <a:endParaRPr lang="en-US" altLang="zh-CN"/>
          </a:p>
        </p:txBody>
      </p:sp>
      <p:sp>
        <p:nvSpPr>
          <p:cNvPr id="11" name="内容占位符 2"/>
          <p:cNvSpPr>
            <a:spLocks noGrp="1"/>
          </p:cNvSpPr>
          <p:nvPr/>
        </p:nvSpPr>
        <p:spPr>
          <a:xfrm>
            <a:off x="9295130" y="207645"/>
            <a:ext cx="2319655" cy="214122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54000">
                <a:schemeClr val="accent1">
                  <a:lumMod val="45000"/>
                  <a:lumOff val="55000"/>
                </a:schemeClr>
              </a:gs>
              <a:gs pos="44000">
                <a:srgbClr val="D7E5F9"/>
              </a:gs>
              <a:gs pos="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0"/>
          </a:gradFill>
          <a:ln w="127000">
            <a:solidFill>
              <a:srgbClr val="FF0000"/>
            </a:solidFill>
          </a:ln>
        </p:spPr>
        <p:txBody>
          <a:bodyPr vert="horz" lIns="90000" tIns="46800" rIns="90000" bIns="46800" rtlCol="0">
            <a:normAutofit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FFF00"/>
                </a:highlight>
              </a:rPr>
              <a:t>E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E+T | T</a:t>
            </a:r>
            <a:endParaRPr lang="en-US" altLang="zh-CN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highlight>
                <a:srgbClr val="FFFF00"/>
              </a:highligh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T*F | F</a:t>
            </a:r>
            <a:endParaRPr lang="en-US" altLang="zh-CN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highlight>
                <a:srgbClr val="FFFF00"/>
              </a:highligh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F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id</a:t>
            </a:r>
            <a:endParaRPr lang="en-US" altLang="zh-CN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highlight>
                <a:srgbClr val="FFFF00"/>
              </a:highligh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id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’a’ | ‘b’ | ‘c’</a:t>
            </a:r>
            <a:endParaRPr lang="en-US" altLang="zh-CN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highlight>
                <a:srgbClr val="FFFF00"/>
              </a:highligh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12" name="内容占位符 2"/>
          <p:cNvSpPr>
            <a:spLocks noGrp="1"/>
          </p:cNvSpPr>
          <p:nvPr/>
        </p:nvSpPr>
        <p:spPr>
          <a:xfrm>
            <a:off x="281305" y="1313815"/>
            <a:ext cx="3949065" cy="307975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54000">
                <a:schemeClr val="accent1">
                  <a:lumMod val="45000"/>
                  <a:lumOff val="55000"/>
                </a:schemeClr>
              </a:gs>
              <a:gs pos="44000">
                <a:srgbClr val="D7E5F9"/>
              </a:gs>
              <a:gs pos="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0"/>
          </a:gradFill>
        </p:spPr>
        <p:txBody>
          <a:bodyPr vert="horz" lIns="90000" tIns="46800" rIns="90000" bIns="46800" rtlCol="0">
            <a:normAutofit lnSpcReduction="10000"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char input=”a+b*c”;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int idx=0;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int E(){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if (E()==TRUE)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    if(input[idx++]==’+’)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        if(T()==TRUE)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            return TRUE;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else if(T()==TRUE)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       return TRUE;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return FALSE;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}</a:t>
            </a:r>
            <a:endParaRPr lang="en-US" altLang="zh-CN"/>
          </a:p>
          <a:p>
            <a:pPr marL="0" indent="0">
              <a:buNone/>
            </a:pPr>
            <a:endParaRPr lang="en-US" altLang="zh-CN"/>
          </a:p>
        </p:txBody>
      </p:sp>
      <p:sp>
        <p:nvSpPr>
          <p:cNvPr id="13" name="内容占位符 2"/>
          <p:cNvSpPr>
            <a:spLocks noGrp="1"/>
          </p:cNvSpPr>
          <p:nvPr/>
        </p:nvSpPr>
        <p:spPr>
          <a:xfrm>
            <a:off x="723900" y="4107180"/>
            <a:ext cx="3731895" cy="2707640"/>
          </a:xfrm>
          <a:prstGeom prst="rect">
            <a:avLst/>
          </a:prstGeom>
          <a:gradFill>
            <a:gsLst>
              <a:gs pos="0">
                <a:srgbClr val="9EE256"/>
              </a:gs>
              <a:gs pos="100000">
                <a:srgbClr val="52762D"/>
              </a:gs>
            </a:gsLst>
            <a:lin ang="5400000" scaled="0"/>
          </a:gradFill>
        </p:spPr>
        <p:txBody>
          <a:bodyPr vert="horz" lIns="90000" tIns="46800" rIns="90000" bIns="46800" rtlCol="0">
            <a:normAutofit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int T(){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if (T()==TRUE)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    if(</a:t>
            </a:r>
            <a:r>
              <a:rPr lang="en-US" altLang="zh-CN">
                <a:sym typeface="+mn-ea"/>
              </a:rPr>
              <a:t>input[idx++]==’*’</a:t>
            </a:r>
            <a:r>
              <a:rPr lang="en-US" altLang="zh-CN"/>
              <a:t>)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        if(F()==TRUE)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            return TRUE;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else if(F()==TRUE)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       return TRUE;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return FALSE;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}</a:t>
            </a:r>
            <a:endParaRPr lang="en-US" altLang="zh-CN"/>
          </a:p>
          <a:p>
            <a:pPr marL="0" indent="0">
              <a:buNone/>
            </a:pPr>
            <a:endParaRPr lang="en-US" altLang="zh-CN"/>
          </a:p>
        </p:txBody>
      </p:sp>
      <p:sp>
        <p:nvSpPr>
          <p:cNvPr id="7" name="内容占位符 2"/>
          <p:cNvSpPr>
            <a:spLocks noGrp="1"/>
          </p:cNvSpPr>
          <p:nvPr/>
        </p:nvSpPr>
        <p:spPr>
          <a:xfrm>
            <a:off x="4391025" y="1665605"/>
            <a:ext cx="3731895" cy="1481455"/>
          </a:xfrm>
          <a:prstGeom prst="rect">
            <a:avLst/>
          </a:prstGeom>
          <a:gradFill>
            <a:gsLst>
              <a:gs pos="0">
                <a:srgbClr val="FBFB11"/>
              </a:gs>
              <a:gs pos="100000">
                <a:srgbClr val="838309"/>
              </a:gs>
            </a:gsLst>
            <a:lin ang="5400000" scaled="0"/>
          </a:gradFill>
        </p:spPr>
        <p:txBody>
          <a:bodyPr vert="horz" lIns="90000" tIns="46800" rIns="90000" bIns="46800" rtlCol="0">
            <a:normAutofit lnSpcReduction="20000"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  <a:spcAft>
                <a:spcPts val="0"/>
              </a:spcAft>
            </a:pPr>
            <a:r>
              <a:rPr lang="en-US" altLang="zh-CN"/>
              <a:t>int F(){</a:t>
            </a:r>
            <a:endParaRPr lang="en-US" altLang="zh-CN"/>
          </a:p>
          <a:p>
            <a:pPr marL="0">
              <a:lnSpc>
                <a:spcPct val="100000"/>
              </a:lnSpc>
              <a:spcAft>
                <a:spcPts val="0"/>
              </a:spcAft>
            </a:pPr>
            <a:r>
              <a:rPr lang="en-US" altLang="zh-CN"/>
              <a:t>    if (id()!=0)</a:t>
            </a:r>
            <a:endParaRPr lang="en-US" altLang="zh-CN"/>
          </a:p>
          <a:p>
            <a:pPr marL="0">
              <a:lnSpc>
                <a:spcPct val="100000"/>
              </a:lnSpc>
              <a:spcAft>
                <a:spcPts val="0"/>
              </a:spcAft>
            </a:pPr>
            <a:r>
              <a:rPr lang="en-US" altLang="zh-CN"/>
              <a:t>       return TRUE;</a:t>
            </a:r>
            <a:endParaRPr lang="en-US" altLang="zh-CN"/>
          </a:p>
          <a:p>
            <a:pPr marL="0">
              <a:lnSpc>
                <a:spcPct val="100000"/>
              </a:lnSpc>
              <a:spcAft>
                <a:spcPts val="0"/>
              </a:spcAft>
            </a:pPr>
            <a:r>
              <a:rPr lang="en-US" altLang="zh-CN"/>
              <a:t>    return FALSE;</a:t>
            </a:r>
            <a:endParaRPr lang="en-US" altLang="zh-CN"/>
          </a:p>
          <a:p>
            <a:pPr marL="0">
              <a:lnSpc>
                <a:spcPct val="100000"/>
              </a:lnSpc>
              <a:spcAft>
                <a:spcPts val="0"/>
              </a:spcAft>
            </a:pPr>
            <a:r>
              <a:rPr lang="en-US" altLang="zh-CN"/>
              <a:t>}</a:t>
            </a:r>
            <a:endParaRPr lang="en-US" altLang="zh-CN"/>
          </a:p>
          <a:p>
            <a:pPr marL="0">
              <a:lnSpc>
                <a:spcPct val="100000"/>
              </a:lnSpc>
              <a:spcAft>
                <a:spcPts val="0"/>
              </a:spcAft>
            </a:pPr>
            <a:endParaRPr lang="en-US" altLang="zh-CN"/>
          </a:p>
        </p:txBody>
      </p:sp>
    </p:spTree>
    <p:custDataLst>
      <p:tags r:id="rId1"/>
    </p:custData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8400" y="289630"/>
            <a:ext cx="10969200" cy="705600"/>
          </a:xfrm>
        </p:spPr>
        <p:txBody>
          <a:bodyPr/>
          <a:p>
            <a:r>
              <a:rPr lang="zh-CN" altLang="en-US" sz="2800"/>
              <a:t>递归下降</a:t>
            </a:r>
            <a:r>
              <a:rPr lang="en-US" altLang="zh-CN" sz="2800"/>
              <a:t>/Recursive descent analysis</a:t>
            </a:r>
            <a:endParaRPr lang="en-US" altLang="zh-CN" sz="28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81305" y="1313815"/>
            <a:ext cx="3949065" cy="3079750"/>
          </a:xfrm>
        </p:spPr>
        <p:txBody>
          <a:bodyPr>
            <a:normAutofit/>
          </a:bodyPr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char input=”a+b*c”;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int E(){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if (E()==TRUE)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    if(match(‘+’)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        if(T()==TRUE)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            return TRUE;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else if(T()==TRUE)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       return TRUE;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return FALSE;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}</a:t>
            </a:r>
            <a:endParaRPr lang="en-US" altLang="zh-CN"/>
          </a:p>
          <a:p>
            <a:pPr marL="0" indent="0">
              <a:buNone/>
            </a:pPr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8" name="内容占位符 2"/>
          <p:cNvSpPr>
            <a:spLocks noGrp="1"/>
          </p:cNvSpPr>
          <p:nvPr/>
        </p:nvSpPr>
        <p:spPr>
          <a:xfrm>
            <a:off x="281305" y="1313815"/>
            <a:ext cx="3949065" cy="307975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54000">
                <a:schemeClr val="accent1">
                  <a:lumMod val="45000"/>
                  <a:lumOff val="55000"/>
                </a:schemeClr>
              </a:gs>
              <a:gs pos="44000">
                <a:srgbClr val="D7E5F9"/>
              </a:gs>
              <a:gs pos="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0"/>
          </a:gradFill>
        </p:spPr>
        <p:txBody>
          <a:bodyPr vert="horz" lIns="90000" tIns="46800" rIns="90000" bIns="46800" rtlCol="0">
            <a:normAutofit lnSpcReduction="10000"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char input=”a+b*c”;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int idx=0;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int E(){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if (E()==TRUE)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    if(match(‘+’)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        if(T()==TRUE)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            return TRUE;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else if(T()==TRUE)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       return TRUE;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return FALSE;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}</a:t>
            </a:r>
            <a:endParaRPr lang="en-US" altLang="zh-CN"/>
          </a:p>
          <a:p>
            <a:pPr marL="0" indent="0">
              <a:buNone/>
            </a:pPr>
            <a:endParaRPr lang="en-US" altLang="zh-CN"/>
          </a:p>
        </p:txBody>
      </p:sp>
      <p:sp>
        <p:nvSpPr>
          <p:cNvPr id="11" name="内容占位符 2"/>
          <p:cNvSpPr>
            <a:spLocks noGrp="1"/>
          </p:cNvSpPr>
          <p:nvPr/>
        </p:nvSpPr>
        <p:spPr>
          <a:xfrm>
            <a:off x="9295130" y="207645"/>
            <a:ext cx="2319655" cy="214122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54000">
                <a:schemeClr val="accent1">
                  <a:lumMod val="45000"/>
                  <a:lumOff val="55000"/>
                </a:schemeClr>
              </a:gs>
              <a:gs pos="44000">
                <a:srgbClr val="D7E5F9"/>
              </a:gs>
              <a:gs pos="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0"/>
          </a:gradFill>
          <a:ln w="127000">
            <a:solidFill>
              <a:srgbClr val="FF0000"/>
            </a:solidFill>
          </a:ln>
        </p:spPr>
        <p:txBody>
          <a:bodyPr vert="horz" lIns="90000" tIns="46800" rIns="90000" bIns="46800" rtlCol="0">
            <a:normAutofit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FFF00"/>
                </a:highlight>
              </a:rPr>
              <a:t>E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E+T | T</a:t>
            </a:r>
            <a:endParaRPr lang="en-US" altLang="zh-CN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highlight>
                <a:srgbClr val="FFFF00"/>
              </a:highligh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T*F | F</a:t>
            </a:r>
            <a:endParaRPr lang="en-US" altLang="zh-CN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highlight>
                <a:srgbClr val="FFFF00"/>
              </a:highligh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F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id</a:t>
            </a:r>
            <a:endParaRPr lang="en-US" altLang="zh-CN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highlight>
                <a:srgbClr val="FFFF00"/>
              </a:highligh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id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’a’ | ‘b’ | ‘c’</a:t>
            </a:r>
            <a:endParaRPr lang="en-US" altLang="zh-CN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highlight>
                <a:srgbClr val="FFFF00"/>
              </a:highligh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12" name="内容占位符 2"/>
          <p:cNvSpPr>
            <a:spLocks noGrp="1"/>
          </p:cNvSpPr>
          <p:nvPr/>
        </p:nvSpPr>
        <p:spPr>
          <a:xfrm>
            <a:off x="281305" y="1313815"/>
            <a:ext cx="3949065" cy="307975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54000">
                <a:schemeClr val="accent1">
                  <a:lumMod val="45000"/>
                  <a:lumOff val="55000"/>
                </a:schemeClr>
              </a:gs>
              <a:gs pos="44000">
                <a:srgbClr val="D7E5F9"/>
              </a:gs>
              <a:gs pos="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0"/>
          </a:gradFill>
        </p:spPr>
        <p:txBody>
          <a:bodyPr vert="horz" lIns="90000" tIns="46800" rIns="90000" bIns="46800" rtlCol="0">
            <a:normAutofit lnSpcReduction="10000"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char input=”a+b*c”;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int idx=0;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int E(){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if (E()==TRUE)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    if(input[idx++]==’+’)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        if(T()==TRUE)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            return TRUE;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else if(T()==TRUE)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       return TRUE;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return FALSE;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}</a:t>
            </a:r>
            <a:endParaRPr lang="en-US" altLang="zh-CN"/>
          </a:p>
          <a:p>
            <a:pPr marL="0" indent="0">
              <a:buNone/>
            </a:pPr>
            <a:endParaRPr lang="en-US" altLang="zh-CN"/>
          </a:p>
        </p:txBody>
      </p:sp>
      <p:sp>
        <p:nvSpPr>
          <p:cNvPr id="13" name="内容占位符 2"/>
          <p:cNvSpPr>
            <a:spLocks noGrp="1"/>
          </p:cNvSpPr>
          <p:nvPr/>
        </p:nvSpPr>
        <p:spPr>
          <a:xfrm>
            <a:off x="723900" y="4107180"/>
            <a:ext cx="3731895" cy="2707640"/>
          </a:xfrm>
          <a:prstGeom prst="rect">
            <a:avLst/>
          </a:prstGeom>
          <a:gradFill>
            <a:gsLst>
              <a:gs pos="0">
                <a:srgbClr val="9EE256"/>
              </a:gs>
              <a:gs pos="100000">
                <a:srgbClr val="52762D"/>
              </a:gs>
            </a:gsLst>
            <a:lin ang="5400000" scaled="0"/>
          </a:gradFill>
        </p:spPr>
        <p:txBody>
          <a:bodyPr vert="horz" lIns="90000" tIns="46800" rIns="90000" bIns="46800" rtlCol="0">
            <a:normAutofit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int T(){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if (T()==TRUE)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    if(</a:t>
            </a:r>
            <a:r>
              <a:rPr lang="en-US" altLang="zh-CN">
                <a:sym typeface="+mn-ea"/>
              </a:rPr>
              <a:t>input[idx++]==’*’</a:t>
            </a:r>
            <a:r>
              <a:rPr lang="en-US" altLang="zh-CN"/>
              <a:t>)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        if(F()==TRUE)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            return TRUE;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else if(F()==TRUE)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       return TRUE;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return FALSE;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}</a:t>
            </a:r>
            <a:endParaRPr lang="en-US" altLang="zh-CN"/>
          </a:p>
          <a:p>
            <a:pPr marL="0" indent="0">
              <a:buNone/>
            </a:pPr>
            <a:endParaRPr lang="en-US" altLang="zh-CN"/>
          </a:p>
        </p:txBody>
      </p:sp>
      <p:sp>
        <p:nvSpPr>
          <p:cNvPr id="7" name="内容占位符 2"/>
          <p:cNvSpPr>
            <a:spLocks noGrp="1"/>
          </p:cNvSpPr>
          <p:nvPr/>
        </p:nvSpPr>
        <p:spPr>
          <a:xfrm>
            <a:off x="4391025" y="1665605"/>
            <a:ext cx="3731895" cy="1481455"/>
          </a:xfrm>
          <a:prstGeom prst="rect">
            <a:avLst/>
          </a:prstGeom>
          <a:gradFill>
            <a:gsLst>
              <a:gs pos="0">
                <a:srgbClr val="FBFB11"/>
              </a:gs>
              <a:gs pos="100000">
                <a:srgbClr val="838309"/>
              </a:gs>
            </a:gsLst>
            <a:lin ang="5400000" scaled="0"/>
          </a:gradFill>
        </p:spPr>
        <p:txBody>
          <a:bodyPr vert="horz" lIns="90000" tIns="46800" rIns="90000" bIns="46800" rtlCol="0">
            <a:normAutofit lnSpcReduction="20000"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  <a:spcAft>
                <a:spcPts val="0"/>
              </a:spcAft>
            </a:pPr>
            <a:r>
              <a:rPr lang="en-US" altLang="zh-CN"/>
              <a:t>int F(){</a:t>
            </a:r>
            <a:endParaRPr lang="en-US" altLang="zh-CN"/>
          </a:p>
          <a:p>
            <a:pPr marL="0">
              <a:lnSpc>
                <a:spcPct val="100000"/>
              </a:lnSpc>
              <a:spcAft>
                <a:spcPts val="0"/>
              </a:spcAft>
            </a:pPr>
            <a:r>
              <a:rPr lang="en-US" altLang="zh-CN"/>
              <a:t>    if (id()!=0)</a:t>
            </a:r>
            <a:endParaRPr lang="en-US" altLang="zh-CN"/>
          </a:p>
          <a:p>
            <a:pPr marL="0">
              <a:lnSpc>
                <a:spcPct val="100000"/>
              </a:lnSpc>
              <a:spcAft>
                <a:spcPts val="0"/>
              </a:spcAft>
            </a:pPr>
            <a:r>
              <a:rPr lang="en-US" altLang="zh-CN"/>
              <a:t>       return TRUE;</a:t>
            </a:r>
            <a:endParaRPr lang="en-US" altLang="zh-CN"/>
          </a:p>
          <a:p>
            <a:pPr marL="0">
              <a:lnSpc>
                <a:spcPct val="100000"/>
              </a:lnSpc>
              <a:spcAft>
                <a:spcPts val="0"/>
              </a:spcAft>
            </a:pPr>
            <a:r>
              <a:rPr lang="en-US" altLang="zh-CN"/>
              <a:t>    return FALSE;</a:t>
            </a:r>
            <a:endParaRPr lang="en-US" altLang="zh-CN"/>
          </a:p>
          <a:p>
            <a:pPr marL="0">
              <a:lnSpc>
                <a:spcPct val="100000"/>
              </a:lnSpc>
              <a:spcAft>
                <a:spcPts val="0"/>
              </a:spcAft>
            </a:pPr>
            <a:r>
              <a:rPr lang="en-US" altLang="zh-CN"/>
              <a:t>}</a:t>
            </a:r>
            <a:endParaRPr lang="en-US" altLang="zh-CN"/>
          </a:p>
          <a:p>
            <a:pPr marL="0">
              <a:lnSpc>
                <a:spcPct val="100000"/>
              </a:lnSpc>
              <a:spcAft>
                <a:spcPts val="0"/>
              </a:spcAft>
            </a:pPr>
            <a:endParaRPr lang="en-US" altLang="zh-CN"/>
          </a:p>
        </p:txBody>
      </p:sp>
      <p:sp>
        <p:nvSpPr>
          <p:cNvPr id="10" name="内容占位符 2"/>
          <p:cNvSpPr>
            <a:spLocks noGrp="1"/>
          </p:cNvSpPr>
          <p:nvPr/>
        </p:nvSpPr>
        <p:spPr>
          <a:xfrm>
            <a:off x="4578985" y="3019425"/>
            <a:ext cx="3731895" cy="3698875"/>
          </a:xfrm>
          <a:prstGeom prst="rect">
            <a:avLst/>
          </a:prstGeom>
          <a:gradFill>
            <a:gsLst>
              <a:gs pos="0">
                <a:srgbClr val="FECF40"/>
              </a:gs>
              <a:gs pos="100000">
                <a:srgbClr val="846C21"/>
              </a:gs>
            </a:gsLst>
            <a:lin ang="5400000" scaled="0"/>
          </a:gradFill>
        </p:spPr>
        <p:txBody>
          <a:bodyPr vert="horz" lIns="90000" tIns="46800" rIns="90000" bIns="46800" rtlCol="0">
            <a:normAutofit lnSpcReduction="20000"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  <a:spcAft>
                <a:spcPts val="0"/>
              </a:spcAft>
            </a:pPr>
            <a:r>
              <a:rPr lang="en-US" altLang="zh-CN"/>
              <a:t>int F(){</a:t>
            </a:r>
            <a:endParaRPr lang="en-US" altLang="zh-CN"/>
          </a:p>
          <a:p>
            <a:pPr marL="0">
              <a:lnSpc>
                <a:spcPct val="100000"/>
              </a:lnSpc>
              <a:spcAft>
                <a:spcPts val="0"/>
              </a:spcAft>
            </a:pPr>
            <a:r>
              <a:rPr lang="en-US" altLang="zh-CN"/>
              <a:t>    if (id()!=0)</a:t>
            </a:r>
            <a:endParaRPr lang="en-US" altLang="zh-CN"/>
          </a:p>
          <a:p>
            <a:pPr marL="0">
              <a:lnSpc>
                <a:spcPct val="100000"/>
              </a:lnSpc>
              <a:spcAft>
                <a:spcPts val="0"/>
              </a:spcAft>
            </a:pPr>
            <a:r>
              <a:rPr lang="en-US" altLang="zh-CN"/>
              <a:t>       return TRUE;</a:t>
            </a:r>
            <a:endParaRPr lang="en-US" altLang="zh-CN"/>
          </a:p>
          <a:p>
            <a:pPr marL="0">
              <a:lnSpc>
                <a:spcPct val="100000"/>
              </a:lnSpc>
              <a:spcAft>
                <a:spcPts val="0"/>
              </a:spcAft>
            </a:pPr>
            <a:r>
              <a:rPr lang="en-US" altLang="zh-CN"/>
              <a:t>    return FALSE;</a:t>
            </a:r>
            <a:endParaRPr lang="en-US" altLang="zh-CN"/>
          </a:p>
          <a:p>
            <a:pPr marL="0">
              <a:lnSpc>
                <a:spcPct val="100000"/>
              </a:lnSpc>
              <a:spcAft>
                <a:spcPts val="0"/>
              </a:spcAft>
            </a:pPr>
            <a:r>
              <a:rPr lang="en-US" altLang="zh-CN"/>
              <a:t>}</a:t>
            </a:r>
            <a:endParaRPr lang="en-US" altLang="zh-CN"/>
          </a:p>
          <a:p>
            <a:pPr marL="0">
              <a:lnSpc>
                <a:spcPct val="100000"/>
              </a:lnSpc>
              <a:spcAft>
                <a:spcPts val="0"/>
              </a:spcAft>
            </a:pPr>
            <a:r>
              <a:rPr lang="en-US" altLang="zh-CN"/>
              <a:t>int id() {</a:t>
            </a:r>
            <a:endParaRPr lang="en-US" altLang="zh-CN"/>
          </a:p>
          <a:p>
            <a:pPr marL="0">
              <a:lnSpc>
                <a:spcPct val="100000"/>
              </a:lnSpc>
              <a:spcAft>
                <a:spcPts val="0"/>
              </a:spcAft>
            </a:pPr>
            <a:r>
              <a:rPr lang="en-US" altLang="zh-CN"/>
              <a:t>    char ch=input[idx];</a:t>
            </a:r>
            <a:endParaRPr lang="en-US" altLang="zh-CN"/>
          </a:p>
          <a:p>
            <a:pPr marL="0">
              <a:lnSpc>
                <a:spcPct val="100000"/>
              </a:lnSpc>
              <a:spcAft>
                <a:spcPts val="0"/>
              </a:spcAft>
            </a:pPr>
            <a:r>
              <a:rPr lang="en-US" altLang="zh-CN"/>
              <a:t>    idx++;</a:t>
            </a:r>
            <a:endParaRPr lang="en-US" altLang="zh-CN"/>
          </a:p>
          <a:p>
            <a:pPr marL="0">
              <a:lnSpc>
                <a:spcPct val="100000"/>
              </a:lnSpc>
              <a:spcAft>
                <a:spcPts val="0"/>
              </a:spcAft>
            </a:pPr>
            <a:r>
              <a:rPr lang="en-US" altLang="zh-CN"/>
              <a:t>    switch(ch){</a:t>
            </a:r>
            <a:endParaRPr lang="en-US" altLang="zh-CN"/>
          </a:p>
          <a:p>
            <a:pPr marL="0">
              <a:lnSpc>
                <a:spcPct val="100000"/>
              </a:lnSpc>
              <a:spcAft>
                <a:spcPts val="0"/>
              </a:spcAft>
            </a:pPr>
            <a:r>
              <a:rPr lang="en-US" altLang="zh-CN"/>
              <a:t>        case ‘a’: return ‘a’; </a:t>
            </a:r>
            <a:endParaRPr lang="en-US" altLang="zh-CN"/>
          </a:p>
          <a:p>
            <a:pPr marL="0">
              <a:lnSpc>
                <a:spcPct val="100000"/>
              </a:lnSpc>
              <a:spcAft>
                <a:spcPts val="0"/>
              </a:spcAft>
            </a:pPr>
            <a:r>
              <a:rPr lang="en-US" altLang="zh-CN"/>
              <a:t>        case ‘b’: return ‘b’;</a:t>
            </a:r>
            <a:endParaRPr lang="en-US" altLang="zh-CN"/>
          </a:p>
          <a:p>
            <a:pPr marL="0">
              <a:lnSpc>
                <a:spcPct val="100000"/>
              </a:lnSpc>
              <a:spcAft>
                <a:spcPts val="0"/>
              </a:spcAft>
            </a:pPr>
            <a:r>
              <a:rPr lang="en-US" altLang="zh-CN"/>
              <a:t>        case ‘c’: return ‘c’;</a:t>
            </a:r>
            <a:endParaRPr lang="en-US" altLang="zh-CN"/>
          </a:p>
          <a:p>
            <a:pPr marL="0">
              <a:lnSpc>
                <a:spcPct val="100000"/>
              </a:lnSpc>
              <a:spcAft>
                <a:spcPts val="0"/>
              </a:spcAft>
            </a:pPr>
            <a:r>
              <a:rPr lang="en-US" altLang="zh-CN"/>
              <a:t>        default: return 0;</a:t>
            </a:r>
            <a:endParaRPr lang="en-US" altLang="zh-CN"/>
          </a:p>
          <a:p>
            <a:pPr marL="0">
              <a:lnSpc>
                <a:spcPct val="100000"/>
              </a:lnSpc>
              <a:spcAft>
                <a:spcPts val="0"/>
              </a:spcAft>
            </a:pPr>
            <a:r>
              <a:rPr lang="en-US" altLang="zh-CN"/>
              <a:t>    }</a:t>
            </a:r>
            <a:endParaRPr lang="en-US" altLang="zh-CN"/>
          </a:p>
          <a:p>
            <a:pPr marL="0">
              <a:lnSpc>
                <a:spcPct val="100000"/>
              </a:lnSpc>
              <a:spcAft>
                <a:spcPts val="0"/>
              </a:spcAft>
            </a:pPr>
            <a:r>
              <a:rPr lang="en-US" altLang="zh-CN"/>
              <a:t>    return 0;</a:t>
            </a:r>
            <a:endParaRPr lang="en-US" altLang="zh-CN"/>
          </a:p>
          <a:p>
            <a:pPr marL="0">
              <a:lnSpc>
                <a:spcPct val="100000"/>
              </a:lnSpc>
              <a:spcAft>
                <a:spcPts val="0"/>
              </a:spcAft>
            </a:pPr>
            <a:r>
              <a:rPr lang="en-US" altLang="zh-CN"/>
              <a:t>}</a:t>
            </a:r>
            <a:endParaRPr lang="en-US" altLang="zh-C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5" name="墨迹 4"/>
              <p14:cNvContentPartPr/>
              <p14:nvPr/>
            </p14:nvContentPartPr>
            <p14:xfrm>
              <a:off x="7854950" y="3879850"/>
              <a:ext cx="790575" cy="717550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2"/>
            </p:blipFill>
            <p:spPr>
              <a:xfrm>
                <a:off x="7854950" y="3879850"/>
                <a:ext cx="790575" cy="717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6" name="墨迹 5"/>
              <p14:cNvContentPartPr/>
              <p14:nvPr/>
            </p14:nvContentPartPr>
            <p14:xfrm>
              <a:off x="8902700" y="2806700"/>
              <a:ext cx="92075" cy="20320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4"/>
            </p:blipFill>
            <p:spPr>
              <a:xfrm>
                <a:off x="8902700" y="2806700"/>
                <a:ext cx="92075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9" name="墨迹 8"/>
              <p14:cNvContentPartPr/>
              <p14:nvPr/>
            </p14:nvContentPartPr>
            <p14:xfrm>
              <a:off x="8956675" y="2663825"/>
              <a:ext cx="38100" cy="12065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6"/>
            </p:blipFill>
            <p:spPr>
              <a:xfrm>
                <a:off x="8956675" y="2663825"/>
                <a:ext cx="3810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14" name="墨迹 13"/>
              <p14:cNvContentPartPr/>
              <p14:nvPr/>
            </p14:nvContentPartPr>
            <p14:xfrm>
              <a:off x="9032875" y="2749550"/>
              <a:ext cx="161925" cy="17145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8"/>
            </p:blipFill>
            <p:spPr>
              <a:xfrm>
                <a:off x="9032875" y="2749550"/>
                <a:ext cx="161925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15" name="墨迹 14"/>
              <p14:cNvContentPartPr/>
              <p14:nvPr/>
            </p14:nvContentPartPr>
            <p14:xfrm>
              <a:off x="9217025" y="2632075"/>
              <a:ext cx="155575" cy="219075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10"/>
            </p:blipFill>
            <p:spPr>
              <a:xfrm>
                <a:off x="9217025" y="2632075"/>
                <a:ext cx="155575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16" name="墨迹 15"/>
              <p14:cNvContentPartPr/>
              <p14:nvPr/>
            </p14:nvContentPartPr>
            <p14:xfrm>
              <a:off x="9578975" y="2657475"/>
              <a:ext cx="168275" cy="193675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12"/>
            </p:blipFill>
            <p:spPr>
              <a:xfrm>
                <a:off x="9578975" y="2657475"/>
                <a:ext cx="168275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17" name="墨迹 16"/>
              <p14:cNvContentPartPr/>
              <p14:nvPr/>
            </p14:nvContentPartPr>
            <p14:xfrm>
              <a:off x="9613900" y="2609850"/>
              <a:ext cx="158750" cy="1905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14"/>
            </p:blipFill>
            <p:spPr>
              <a:xfrm>
                <a:off x="9613900" y="2609850"/>
                <a:ext cx="1587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8" name="墨迹 17"/>
              <p14:cNvContentPartPr/>
              <p14:nvPr/>
            </p14:nvContentPartPr>
            <p14:xfrm>
              <a:off x="9639300" y="2689225"/>
              <a:ext cx="136525" cy="1270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16"/>
            </p:blipFill>
            <p:spPr>
              <a:xfrm>
                <a:off x="9639300" y="2689225"/>
                <a:ext cx="136525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9" name="墨迹 18"/>
              <p14:cNvContentPartPr/>
              <p14:nvPr/>
            </p14:nvContentPartPr>
            <p14:xfrm>
              <a:off x="9906000" y="2600325"/>
              <a:ext cx="98425" cy="225425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18"/>
            </p:blipFill>
            <p:spPr>
              <a:xfrm>
                <a:off x="9906000" y="2600325"/>
                <a:ext cx="98425" cy="225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20" name="墨迹 19"/>
              <p14:cNvContentPartPr/>
              <p14:nvPr/>
            </p14:nvContentPartPr>
            <p14:xfrm>
              <a:off x="10077450" y="2581275"/>
              <a:ext cx="111125" cy="250825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20"/>
            </p:blipFill>
            <p:spPr>
              <a:xfrm>
                <a:off x="10077450" y="2581275"/>
                <a:ext cx="111125" cy="250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21" name="墨迹 20"/>
              <p14:cNvContentPartPr/>
              <p14:nvPr/>
            </p14:nvContentPartPr>
            <p14:xfrm>
              <a:off x="9147175" y="3178175"/>
              <a:ext cx="139700" cy="155575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22"/>
            </p:blipFill>
            <p:spPr>
              <a:xfrm>
                <a:off x="9147175" y="3178175"/>
                <a:ext cx="139700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22" name="墨迹 21"/>
              <p14:cNvContentPartPr/>
              <p14:nvPr/>
            </p14:nvContentPartPr>
            <p14:xfrm>
              <a:off x="9264650" y="3060700"/>
              <a:ext cx="101600" cy="282575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24"/>
            </p:blipFill>
            <p:spPr>
              <a:xfrm>
                <a:off x="9264650" y="3060700"/>
                <a:ext cx="101600" cy="282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23" name="墨迹 22"/>
              <p14:cNvContentPartPr/>
              <p14:nvPr/>
            </p14:nvContentPartPr>
            <p14:xfrm>
              <a:off x="9391650" y="3171825"/>
              <a:ext cx="117475" cy="174625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26"/>
            </p:blipFill>
            <p:spPr>
              <a:xfrm>
                <a:off x="9391650" y="3171825"/>
                <a:ext cx="117475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24" name="墨迹 23"/>
              <p14:cNvContentPartPr/>
              <p14:nvPr/>
            </p14:nvContentPartPr>
            <p14:xfrm>
              <a:off x="9547225" y="3184525"/>
              <a:ext cx="95250" cy="127000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28"/>
            </p:blipFill>
            <p:spPr>
              <a:xfrm>
                <a:off x="9547225" y="3184525"/>
                <a:ext cx="9525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25" name="墨迹 24"/>
              <p14:cNvContentPartPr/>
              <p14:nvPr/>
            </p14:nvContentPartPr>
            <p14:xfrm>
              <a:off x="9652000" y="3038475"/>
              <a:ext cx="155575" cy="311150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30"/>
            </p:blipFill>
            <p:spPr>
              <a:xfrm>
                <a:off x="9652000" y="3038475"/>
                <a:ext cx="155575" cy="311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26" name="墨迹 25"/>
              <p14:cNvContentPartPr/>
              <p14:nvPr/>
            </p14:nvContentPartPr>
            <p14:xfrm>
              <a:off x="9864725" y="3101975"/>
              <a:ext cx="60325" cy="228600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32"/>
            </p:blipFill>
            <p:spPr>
              <a:xfrm>
                <a:off x="9864725" y="3101975"/>
                <a:ext cx="60325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38" name="墨迹 37"/>
              <p14:cNvContentPartPr/>
              <p14:nvPr/>
            </p14:nvContentPartPr>
            <p14:xfrm>
              <a:off x="10785475" y="3003550"/>
              <a:ext cx="66675" cy="276225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34"/>
            </p:blipFill>
            <p:spPr>
              <a:xfrm>
                <a:off x="10785475" y="3003550"/>
                <a:ext cx="66675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39" name="墨迹 38"/>
              <p14:cNvContentPartPr/>
              <p14:nvPr/>
            </p14:nvContentPartPr>
            <p14:xfrm>
              <a:off x="10937875" y="3044825"/>
              <a:ext cx="107950" cy="6350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36"/>
            </p:blipFill>
            <p:spPr>
              <a:xfrm>
                <a:off x="10937875" y="3044825"/>
                <a:ext cx="1079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40" name="墨迹 39"/>
              <p14:cNvContentPartPr/>
              <p14:nvPr/>
            </p14:nvContentPartPr>
            <p14:xfrm>
              <a:off x="10944225" y="3070225"/>
              <a:ext cx="123825" cy="53975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38"/>
            </p:blipFill>
            <p:spPr>
              <a:xfrm>
                <a:off x="10944225" y="3070225"/>
                <a:ext cx="123825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41" name="墨迹 40"/>
              <p14:cNvContentPartPr/>
              <p14:nvPr/>
            </p14:nvContentPartPr>
            <p14:xfrm>
              <a:off x="11036300" y="2987675"/>
              <a:ext cx="79375" cy="190500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40"/>
            </p:blipFill>
            <p:spPr>
              <a:xfrm>
                <a:off x="11036300" y="2987675"/>
                <a:ext cx="79375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42" name="墨迹 41"/>
              <p14:cNvContentPartPr/>
              <p14:nvPr/>
            </p14:nvContentPartPr>
            <p14:xfrm>
              <a:off x="11185525" y="2841625"/>
              <a:ext cx="9525" cy="212725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42"/>
            </p:blipFill>
            <p:spPr>
              <a:xfrm>
                <a:off x="11185525" y="2841625"/>
                <a:ext cx="9525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43" name="墨迹 42"/>
              <p14:cNvContentPartPr/>
              <p14:nvPr/>
            </p14:nvContentPartPr>
            <p14:xfrm>
              <a:off x="11153775" y="2816225"/>
              <a:ext cx="101600" cy="120650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44"/>
            </p:blipFill>
            <p:spPr>
              <a:xfrm>
                <a:off x="11153775" y="2816225"/>
                <a:ext cx="10160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44" name="墨迹 43"/>
              <p14:cNvContentPartPr/>
              <p14:nvPr/>
            </p14:nvContentPartPr>
            <p14:xfrm>
              <a:off x="11318875" y="2921000"/>
              <a:ext cx="3175" cy="82550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46"/>
            </p:blipFill>
            <p:spPr>
              <a:xfrm>
                <a:off x="11318875" y="2921000"/>
                <a:ext cx="3175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" p14:bwMode="auto">
            <p14:nvContentPartPr>
              <p14:cNvPr id="45" name="墨迹 44"/>
              <p14:cNvContentPartPr/>
              <p14:nvPr/>
            </p14:nvContentPartPr>
            <p14:xfrm>
              <a:off x="11201400" y="3165475"/>
              <a:ext cx="12700" cy="165100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48"/>
            </p:blipFill>
            <p:spPr>
              <a:xfrm>
                <a:off x="11201400" y="3165475"/>
                <a:ext cx="1270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46" name="墨迹 45"/>
              <p14:cNvContentPartPr/>
              <p14:nvPr/>
            </p14:nvContentPartPr>
            <p14:xfrm>
              <a:off x="11207750" y="3146425"/>
              <a:ext cx="53975" cy="60325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50"/>
            </p:blipFill>
            <p:spPr>
              <a:xfrm>
                <a:off x="11207750" y="3146425"/>
                <a:ext cx="53975" cy="60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47" name="墨迹 46"/>
              <p14:cNvContentPartPr/>
              <p14:nvPr/>
            </p14:nvContentPartPr>
            <p14:xfrm>
              <a:off x="11264900" y="3206750"/>
              <a:ext cx="79375" cy="107950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52"/>
            </p:blipFill>
            <p:spPr>
              <a:xfrm>
                <a:off x="11264900" y="3206750"/>
                <a:ext cx="79375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" p14:bwMode="auto">
            <p14:nvContentPartPr>
              <p14:cNvPr id="48" name="墨迹 47"/>
              <p14:cNvContentPartPr/>
              <p14:nvPr/>
            </p14:nvContentPartPr>
            <p14:xfrm>
              <a:off x="11201400" y="3406775"/>
              <a:ext cx="15875" cy="212725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54"/>
            </p:blipFill>
            <p:spPr>
              <a:xfrm>
                <a:off x="11201400" y="3406775"/>
                <a:ext cx="15875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" p14:bwMode="auto">
            <p14:nvContentPartPr>
              <p14:cNvPr id="49" name="墨迹 48"/>
              <p14:cNvContentPartPr/>
              <p14:nvPr/>
            </p14:nvContentPartPr>
            <p14:xfrm>
              <a:off x="11191875" y="3384550"/>
              <a:ext cx="79375" cy="79375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56"/>
            </p:blipFill>
            <p:spPr>
              <a:xfrm>
                <a:off x="11191875" y="3384550"/>
                <a:ext cx="79375" cy="79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" p14:bwMode="auto">
            <p14:nvContentPartPr>
              <p14:cNvPr id="50" name="墨迹 49"/>
              <p14:cNvContentPartPr/>
              <p14:nvPr/>
            </p14:nvContentPartPr>
            <p14:xfrm>
              <a:off x="11325225" y="3486150"/>
              <a:ext cx="73025" cy="139700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58"/>
            </p:blipFill>
            <p:spPr>
              <a:xfrm>
                <a:off x="11325225" y="3486150"/>
                <a:ext cx="73025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" p14:bwMode="auto">
            <p14:nvContentPartPr>
              <p14:cNvPr id="51" name="墨迹 50"/>
              <p14:cNvContentPartPr/>
              <p14:nvPr/>
            </p14:nvContentPartPr>
            <p14:xfrm>
              <a:off x="11436350" y="2879725"/>
              <a:ext cx="165100" cy="596900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60"/>
            </p:blipFill>
            <p:spPr>
              <a:xfrm>
                <a:off x="11436350" y="2879725"/>
                <a:ext cx="165100" cy="596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" p14:bwMode="auto">
            <p14:nvContentPartPr>
              <p14:cNvPr id="52" name="墨迹 51"/>
              <p14:cNvContentPartPr/>
              <p14:nvPr/>
            </p14:nvContentPartPr>
            <p14:xfrm>
              <a:off x="11709400" y="2987675"/>
              <a:ext cx="15875" cy="250825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62"/>
            </p:blipFill>
            <p:spPr>
              <a:xfrm>
                <a:off x="11709400" y="2987675"/>
                <a:ext cx="15875" cy="250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" p14:bwMode="auto">
            <p14:nvContentPartPr>
              <p14:cNvPr id="53" name="墨迹 52"/>
              <p14:cNvContentPartPr/>
              <p14:nvPr/>
            </p14:nvContentPartPr>
            <p14:xfrm>
              <a:off x="11652250" y="2971800"/>
              <a:ext cx="114300" cy="127000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64"/>
            </p:blipFill>
            <p:spPr>
              <a:xfrm>
                <a:off x="11652250" y="2971800"/>
                <a:ext cx="11430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" p14:bwMode="auto">
            <p14:nvContentPartPr>
              <p14:cNvPr id="54" name="墨迹 53"/>
              <p14:cNvContentPartPr/>
              <p14:nvPr/>
            </p14:nvContentPartPr>
            <p14:xfrm>
              <a:off x="8731250" y="3152775"/>
              <a:ext cx="295275" cy="209550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66"/>
            </p:blipFill>
            <p:spPr>
              <a:xfrm>
                <a:off x="8731250" y="3152775"/>
                <a:ext cx="295275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" p14:bwMode="auto">
            <p14:nvContentPartPr>
              <p14:cNvPr id="55" name="墨迹 54"/>
              <p14:cNvContentPartPr/>
              <p14:nvPr/>
            </p14:nvContentPartPr>
            <p14:xfrm>
              <a:off x="8826500" y="3168650"/>
              <a:ext cx="44450" cy="225425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68"/>
            </p:blipFill>
            <p:spPr>
              <a:xfrm>
                <a:off x="8826500" y="3168650"/>
                <a:ext cx="44450" cy="225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" p14:bwMode="auto">
            <p14:nvContentPartPr>
              <p14:cNvPr id="56" name="墨迹 55"/>
              <p14:cNvContentPartPr/>
              <p14:nvPr/>
            </p14:nvContentPartPr>
            <p14:xfrm>
              <a:off x="8797925" y="3622675"/>
              <a:ext cx="196850" cy="288925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70"/>
            </p:blipFill>
            <p:spPr>
              <a:xfrm>
                <a:off x="8797925" y="3622675"/>
                <a:ext cx="196850" cy="288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" p14:bwMode="auto">
            <p14:nvContentPartPr>
              <p14:cNvPr id="57" name="墨迹 56"/>
              <p14:cNvContentPartPr/>
              <p14:nvPr/>
            </p14:nvContentPartPr>
            <p14:xfrm>
              <a:off x="9074150" y="3692525"/>
              <a:ext cx="136525" cy="149225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72"/>
            </p:blipFill>
            <p:spPr>
              <a:xfrm>
                <a:off x="9074150" y="3692525"/>
                <a:ext cx="136525" cy="149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" p14:bwMode="auto">
            <p14:nvContentPartPr>
              <p14:cNvPr id="58" name="墨迹 57"/>
              <p14:cNvContentPartPr/>
              <p14:nvPr/>
            </p14:nvContentPartPr>
            <p14:xfrm>
              <a:off x="9236075" y="3692525"/>
              <a:ext cx="117475" cy="146050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74"/>
            </p:blipFill>
            <p:spPr>
              <a:xfrm>
                <a:off x="9236075" y="3692525"/>
                <a:ext cx="117475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" p14:bwMode="auto">
            <p14:nvContentPartPr>
              <p14:cNvPr id="59" name="墨迹 58"/>
              <p14:cNvContentPartPr/>
              <p14:nvPr/>
            </p14:nvContentPartPr>
            <p14:xfrm>
              <a:off x="9436100" y="3705225"/>
              <a:ext cx="15875" cy="139700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76"/>
            </p:blipFill>
            <p:spPr>
              <a:xfrm>
                <a:off x="9436100" y="3705225"/>
                <a:ext cx="15875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" p14:bwMode="auto">
            <p14:nvContentPartPr>
              <p14:cNvPr id="60" name="墨迹 59"/>
              <p14:cNvContentPartPr/>
              <p14:nvPr/>
            </p14:nvContentPartPr>
            <p14:xfrm>
              <a:off x="9464675" y="3575050"/>
              <a:ext cx="19050" cy="146050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78"/>
            </p:blipFill>
            <p:spPr>
              <a:xfrm>
                <a:off x="9464675" y="3575050"/>
                <a:ext cx="1905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" p14:bwMode="auto">
            <p14:nvContentPartPr>
              <p14:cNvPr id="61" name="墨迹 60"/>
              <p14:cNvContentPartPr/>
              <p14:nvPr/>
            </p14:nvContentPartPr>
            <p14:xfrm>
              <a:off x="9512300" y="3616325"/>
              <a:ext cx="187325" cy="231775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80"/>
            </p:blipFill>
            <p:spPr>
              <a:xfrm>
                <a:off x="9512300" y="3616325"/>
                <a:ext cx="187325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" p14:bwMode="auto">
            <p14:nvContentPartPr>
              <p14:cNvPr id="62" name="墨迹 61"/>
              <p14:cNvContentPartPr/>
              <p14:nvPr/>
            </p14:nvContentPartPr>
            <p14:xfrm>
              <a:off x="9734550" y="3565525"/>
              <a:ext cx="107950" cy="276225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82"/>
            </p:blipFill>
            <p:spPr>
              <a:xfrm>
                <a:off x="9734550" y="3565525"/>
                <a:ext cx="107950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" p14:bwMode="auto">
            <p14:nvContentPartPr>
              <p14:cNvPr id="63" name="墨迹 62"/>
              <p14:cNvContentPartPr/>
              <p14:nvPr/>
            </p14:nvContentPartPr>
            <p14:xfrm>
              <a:off x="9979025" y="3562350"/>
              <a:ext cx="76200" cy="234950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84"/>
            </p:blipFill>
            <p:spPr>
              <a:xfrm>
                <a:off x="9979025" y="3562350"/>
                <a:ext cx="76200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5" p14:bwMode="auto">
            <p14:nvContentPartPr>
              <p14:cNvPr id="64" name="墨迹 63"/>
              <p14:cNvContentPartPr/>
              <p14:nvPr/>
            </p14:nvContentPartPr>
            <p14:xfrm>
              <a:off x="10118725" y="3581400"/>
              <a:ext cx="9525" cy="273050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86"/>
            </p:blipFill>
            <p:spPr>
              <a:xfrm>
                <a:off x="10118725" y="3581400"/>
                <a:ext cx="9525" cy="273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7" p14:bwMode="auto">
            <p14:nvContentPartPr>
              <p14:cNvPr id="65" name="墨迹 64"/>
              <p14:cNvContentPartPr/>
              <p14:nvPr/>
            </p14:nvContentPartPr>
            <p14:xfrm>
              <a:off x="10109200" y="3565525"/>
              <a:ext cx="92075" cy="101600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88"/>
            </p:blipFill>
            <p:spPr>
              <a:xfrm>
                <a:off x="10109200" y="3565525"/>
                <a:ext cx="92075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9" p14:bwMode="auto">
            <p14:nvContentPartPr>
              <p14:cNvPr id="66" name="墨迹 65"/>
              <p14:cNvContentPartPr/>
              <p14:nvPr/>
            </p14:nvContentPartPr>
            <p14:xfrm>
              <a:off x="10242550" y="3517900"/>
              <a:ext cx="114300" cy="238125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90"/>
            </p:blipFill>
            <p:spPr>
              <a:xfrm>
                <a:off x="10242550" y="3517900"/>
                <a:ext cx="114300" cy="238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1" p14:bwMode="auto">
            <p14:nvContentPartPr>
              <p14:cNvPr id="67" name="墨迹 66"/>
              <p14:cNvContentPartPr/>
              <p14:nvPr/>
            </p14:nvContentPartPr>
            <p14:xfrm>
              <a:off x="9315450" y="4067175"/>
              <a:ext cx="76200" cy="120650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92"/>
            </p:blipFill>
            <p:spPr>
              <a:xfrm>
                <a:off x="9315450" y="4067175"/>
                <a:ext cx="7620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3" p14:bwMode="auto">
            <p14:nvContentPartPr>
              <p14:cNvPr id="68" name="墨迹 67"/>
              <p14:cNvContentPartPr/>
              <p14:nvPr/>
            </p14:nvContentPartPr>
            <p14:xfrm>
              <a:off x="9417050" y="4041775"/>
              <a:ext cx="184150" cy="165100"/>
            </p14:xfrm>
          </p:contentPart>
        </mc:Choice>
        <mc:Fallback xmlns="">
          <p:pic>
            <p:nvPicPr>
              <p:cNvPr id="68" name="墨迹 67"/>
            </p:nvPicPr>
            <p:blipFill>
              <a:blip r:embed="rId94"/>
            </p:blipFill>
            <p:spPr>
              <a:xfrm>
                <a:off x="9417050" y="4041775"/>
                <a:ext cx="18415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5" p14:bwMode="auto">
            <p14:nvContentPartPr>
              <p14:cNvPr id="69" name="墨迹 68"/>
              <p14:cNvContentPartPr/>
              <p14:nvPr/>
            </p14:nvContentPartPr>
            <p14:xfrm>
              <a:off x="9632950" y="4086225"/>
              <a:ext cx="63500" cy="92075"/>
            </p14:xfrm>
          </p:contentPart>
        </mc:Choice>
        <mc:Fallback xmlns="">
          <p:pic>
            <p:nvPicPr>
              <p:cNvPr id="69" name="墨迹 68"/>
            </p:nvPicPr>
            <p:blipFill>
              <a:blip r:embed="rId96"/>
            </p:blipFill>
            <p:spPr>
              <a:xfrm>
                <a:off x="9632950" y="4086225"/>
                <a:ext cx="63500" cy="92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7" p14:bwMode="auto">
            <p14:nvContentPartPr>
              <p14:cNvPr id="70" name="墨迹 69"/>
              <p14:cNvContentPartPr/>
              <p14:nvPr/>
            </p14:nvContentPartPr>
            <p14:xfrm>
              <a:off x="9988550" y="4000500"/>
              <a:ext cx="19050" cy="273050"/>
            </p14:xfrm>
          </p:contentPart>
        </mc:Choice>
        <mc:Fallback xmlns="">
          <p:pic>
            <p:nvPicPr>
              <p:cNvPr id="70" name="墨迹 69"/>
            </p:nvPicPr>
            <p:blipFill>
              <a:blip r:embed="rId98"/>
            </p:blipFill>
            <p:spPr>
              <a:xfrm>
                <a:off x="9988550" y="4000500"/>
                <a:ext cx="19050" cy="273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9" p14:bwMode="auto">
            <p14:nvContentPartPr>
              <p14:cNvPr id="71" name="墨迹 70"/>
              <p14:cNvContentPartPr/>
              <p14:nvPr/>
            </p14:nvContentPartPr>
            <p14:xfrm>
              <a:off x="9975850" y="4003675"/>
              <a:ext cx="76200" cy="76200"/>
            </p14:xfrm>
          </p:contentPart>
        </mc:Choice>
        <mc:Fallback xmlns="">
          <p:pic>
            <p:nvPicPr>
              <p:cNvPr id="71" name="墨迹 70"/>
            </p:nvPicPr>
            <p:blipFill>
              <a:blip r:embed="rId100"/>
            </p:blipFill>
            <p:spPr>
              <a:xfrm>
                <a:off x="9975850" y="4003675"/>
                <a:ext cx="7620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1" p14:bwMode="auto">
            <p14:nvContentPartPr>
              <p14:cNvPr id="72" name="墨迹 71"/>
              <p14:cNvContentPartPr/>
              <p14:nvPr/>
            </p14:nvContentPartPr>
            <p14:xfrm>
              <a:off x="9623425" y="4025900"/>
              <a:ext cx="88900" cy="111125"/>
            </p14:xfrm>
          </p:contentPart>
        </mc:Choice>
        <mc:Fallback xmlns="">
          <p:pic>
            <p:nvPicPr>
              <p:cNvPr id="72" name="墨迹 71"/>
            </p:nvPicPr>
            <p:blipFill>
              <a:blip r:embed="rId102"/>
            </p:blipFill>
            <p:spPr>
              <a:xfrm>
                <a:off x="9623425" y="4025900"/>
                <a:ext cx="88900" cy="111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3" p14:bwMode="auto">
            <p14:nvContentPartPr>
              <p14:cNvPr id="73" name="墨迹 72"/>
              <p14:cNvContentPartPr/>
              <p14:nvPr/>
            </p14:nvContentPartPr>
            <p14:xfrm>
              <a:off x="10093325" y="4089400"/>
              <a:ext cx="12700" cy="114300"/>
            </p14:xfrm>
          </p:contentPart>
        </mc:Choice>
        <mc:Fallback xmlns="">
          <p:pic>
            <p:nvPicPr>
              <p:cNvPr id="73" name="墨迹 72"/>
            </p:nvPicPr>
            <p:blipFill>
              <a:blip r:embed="rId104"/>
            </p:blipFill>
            <p:spPr>
              <a:xfrm>
                <a:off x="10093325" y="4089400"/>
                <a:ext cx="1270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5" p14:bwMode="auto">
            <p14:nvContentPartPr>
              <p14:cNvPr id="74" name="墨迹 73"/>
              <p14:cNvContentPartPr/>
              <p14:nvPr/>
            </p14:nvContentPartPr>
            <p14:xfrm>
              <a:off x="10198100" y="4035425"/>
              <a:ext cx="31750" cy="57150"/>
            </p14:xfrm>
          </p:contentPart>
        </mc:Choice>
        <mc:Fallback xmlns="">
          <p:pic>
            <p:nvPicPr>
              <p:cNvPr id="74" name="墨迹 73"/>
            </p:nvPicPr>
            <p:blipFill>
              <a:blip r:embed="rId106"/>
            </p:blipFill>
            <p:spPr>
              <a:xfrm>
                <a:off x="10198100" y="4035425"/>
                <a:ext cx="3175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7" p14:bwMode="auto">
            <p14:nvContentPartPr>
              <p14:cNvPr id="75" name="墨迹 74"/>
              <p14:cNvContentPartPr/>
              <p14:nvPr/>
            </p14:nvContentPartPr>
            <p14:xfrm>
              <a:off x="10182225" y="4149725"/>
              <a:ext cx="6350" cy="360"/>
            </p14:xfrm>
          </p:contentPart>
        </mc:Choice>
        <mc:Fallback xmlns="">
          <p:pic>
            <p:nvPicPr>
              <p:cNvPr id="75" name="墨迹 74"/>
            </p:nvPicPr>
            <p:blipFill>
              <a:blip r:embed="rId108"/>
            </p:blipFill>
            <p:spPr>
              <a:xfrm>
                <a:off x="10182225" y="41497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9" p14:bwMode="auto">
            <p14:nvContentPartPr>
              <p14:cNvPr id="76" name="墨迹 75"/>
              <p14:cNvContentPartPr/>
              <p14:nvPr/>
            </p14:nvContentPartPr>
            <p14:xfrm>
              <a:off x="10401300" y="4187825"/>
              <a:ext cx="692150" cy="34925"/>
            </p14:xfrm>
          </p:contentPart>
        </mc:Choice>
        <mc:Fallback xmlns="">
          <p:pic>
            <p:nvPicPr>
              <p:cNvPr id="76" name="墨迹 75"/>
            </p:nvPicPr>
            <p:blipFill>
              <a:blip r:embed="rId110"/>
            </p:blipFill>
            <p:spPr>
              <a:xfrm>
                <a:off x="10401300" y="4187825"/>
                <a:ext cx="692150" cy="34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1" p14:bwMode="auto">
            <p14:nvContentPartPr>
              <p14:cNvPr id="77" name="墨迹 76"/>
              <p14:cNvContentPartPr/>
              <p14:nvPr/>
            </p14:nvContentPartPr>
            <p14:xfrm>
              <a:off x="9356725" y="4435475"/>
              <a:ext cx="88900" cy="139700"/>
            </p14:xfrm>
          </p:contentPart>
        </mc:Choice>
        <mc:Fallback xmlns="">
          <p:pic>
            <p:nvPicPr>
              <p:cNvPr id="77" name="墨迹 76"/>
            </p:nvPicPr>
            <p:blipFill>
              <a:blip r:embed="rId112"/>
            </p:blipFill>
            <p:spPr>
              <a:xfrm>
                <a:off x="9356725" y="4435475"/>
                <a:ext cx="8890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3" p14:bwMode="auto">
            <p14:nvContentPartPr>
              <p14:cNvPr id="78" name="墨迹 77"/>
              <p14:cNvContentPartPr/>
              <p14:nvPr/>
            </p14:nvContentPartPr>
            <p14:xfrm>
              <a:off x="9480550" y="4451350"/>
              <a:ext cx="177800" cy="146050"/>
            </p14:xfrm>
          </p:contentPart>
        </mc:Choice>
        <mc:Fallback xmlns="">
          <p:pic>
            <p:nvPicPr>
              <p:cNvPr id="78" name="墨迹 77"/>
            </p:nvPicPr>
            <p:blipFill>
              <a:blip r:embed="rId114"/>
            </p:blipFill>
            <p:spPr>
              <a:xfrm>
                <a:off x="9480550" y="4451350"/>
                <a:ext cx="17780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5" p14:bwMode="auto">
            <p14:nvContentPartPr>
              <p14:cNvPr id="79" name="墨迹 78"/>
              <p14:cNvContentPartPr/>
              <p14:nvPr/>
            </p14:nvContentPartPr>
            <p14:xfrm>
              <a:off x="9674225" y="4467225"/>
              <a:ext cx="63500" cy="120650"/>
            </p14:xfrm>
          </p:contentPart>
        </mc:Choice>
        <mc:Fallback xmlns="">
          <p:pic>
            <p:nvPicPr>
              <p:cNvPr id="79" name="墨迹 78"/>
            </p:nvPicPr>
            <p:blipFill>
              <a:blip r:embed="rId116"/>
            </p:blipFill>
            <p:spPr>
              <a:xfrm>
                <a:off x="9674225" y="4467225"/>
                <a:ext cx="6350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7" p14:bwMode="auto">
            <p14:nvContentPartPr>
              <p14:cNvPr id="80" name="墨迹 79"/>
              <p14:cNvContentPartPr/>
              <p14:nvPr/>
            </p14:nvContentPartPr>
            <p14:xfrm>
              <a:off x="9956800" y="4343400"/>
              <a:ext cx="34925" cy="336550"/>
            </p14:xfrm>
          </p:contentPart>
        </mc:Choice>
        <mc:Fallback xmlns="">
          <p:pic>
            <p:nvPicPr>
              <p:cNvPr id="80" name="墨迹 79"/>
            </p:nvPicPr>
            <p:blipFill>
              <a:blip r:embed="rId118"/>
            </p:blipFill>
            <p:spPr>
              <a:xfrm>
                <a:off x="9956800" y="4343400"/>
                <a:ext cx="34925" cy="336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9" p14:bwMode="auto">
            <p14:nvContentPartPr>
              <p14:cNvPr id="81" name="墨迹 80"/>
              <p14:cNvContentPartPr/>
              <p14:nvPr/>
            </p14:nvContentPartPr>
            <p14:xfrm>
              <a:off x="9956800" y="4381500"/>
              <a:ext cx="82550" cy="133350"/>
            </p14:xfrm>
          </p:contentPart>
        </mc:Choice>
        <mc:Fallback xmlns="">
          <p:pic>
            <p:nvPicPr>
              <p:cNvPr id="81" name="墨迹 80"/>
            </p:nvPicPr>
            <p:blipFill>
              <a:blip r:embed="rId120"/>
            </p:blipFill>
            <p:spPr>
              <a:xfrm>
                <a:off x="9956800" y="4381500"/>
                <a:ext cx="8255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1" p14:bwMode="auto">
            <p14:nvContentPartPr>
              <p14:cNvPr id="82" name="墨迹 81"/>
              <p14:cNvContentPartPr/>
              <p14:nvPr/>
            </p14:nvContentPartPr>
            <p14:xfrm>
              <a:off x="10045700" y="4521200"/>
              <a:ext cx="117475" cy="104775"/>
            </p14:xfrm>
          </p:contentPart>
        </mc:Choice>
        <mc:Fallback xmlns="">
          <p:pic>
            <p:nvPicPr>
              <p:cNvPr id="82" name="墨迹 81"/>
            </p:nvPicPr>
            <p:blipFill>
              <a:blip r:embed="rId122"/>
            </p:blipFill>
            <p:spPr>
              <a:xfrm>
                <a:off x="10045700" y="4521200"/>
                <a:ext cx="117475" cy="104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3" p14:bwMode="auto">
            <p14:nvContentPartPr>
              <p14:cNvPr id="83" name="墨迹 82"/>
              <p14:cNvContentPartPr/>
              <p14:nvPr/>
            </p14:nvContentPartPr>
            <p14:xfrm>
              <a:off x="10204450" y="4448175"/>
              <a:ext cx="6350" cy="360"/>
            </p14:xfrm>
          </p:contentPart>
        </mc:Choice>
        <mc:Fallback xmlns="">
          <p:pic>
            <p:nvPicPr>
              <p:cNvPr id="83" name="墨迹 82"/>
            </p:nvPicPr>
            <p:blipFill>
              <a:blip r:embed="rId108"/>
            </p:blipFill>
            <p:spPr>
              <a:xfrm>
                <a:off x="10204450" y="44481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4" p14:bwMode="auto">
            <p14:nvContentPartPr>
              <p14:cNvPr id="84" name="墨迹 83"/>
              <p14:cNvContentPartPr/>
              <p14:nvPr/>
            </p14:nvContentPartPr>
            <p14:xfrm>
              <a:off x="10201275" y="4448175"/>
              <a:ext cx="41275" cy="155575"/>
            </p14:xfrm>
          </p:contentPart>
        </mc:Choice>
        <mc:Fallback xmlns="">
          <p:pic>
            <p:nvPicPr>
              <p:cNvPr id="84" name="墨迹 83"/>
            </p:nvPicPr>
            <p:blipFill>
              <a:blip r:embed="rId125"/>
            </p:blipFill>
            <p:spPr>
              <a:xfrm>
                <a:off x="10201275" y="4448175"/>
                <a:ext cx="41275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6" p14:bwMode="auto">
            <p14:nvContentPartPr>
              <p14:cNvPr id="85" name="墨迹 84"/>
              <p14:cNvContentPartPr/>
              <p14:nvPr/>
            </p14:nvContentPartPr>
            <p14:xfrm>
              <a:off x="10366375" y="4552950"/>
              <a:ext cx="908050" cy="114300"/>
            </p14:xfrm>
          </p:contentPart>
        </mc:Choice>
        <mc:Fallback xmlns="">
          <p:pic>
            <p:nvPicPr>
              <p:cNvPr id="85" name="墨迹 84"/>
            </p:nvPicPr>
            <p:blipFill>
              <a:blip r:embed="rId127"/>
            </p:blipFill>
            <p:spPr>
              <a:xfrm>
                <a:off x="10366375" y="4552950"/>
                <a:ext cx="90805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8" p14:bwMode="auto">
            <p14:nvContentPartPr>
              <p14:cNvPr id="86" name="墨迹 85"/>
              <p14:cNvContentPartPr/>
              <p14:nvPr/>
            </p14:nvContentPartPr>
            <p14:xfrm>
              <a:off x="9382125" y="4908550"/>
              <a:ext cx="133350" cy="155575"/>
            </p14:xfrm>
          </p:contentPart>
        </mc:Choice>
        <mc:Fallback xmlns="">
          <p:pic>
            <p:nvPicPr>
              <p:cNvPr id="86" name="墨迹 85"/>
            </p:nvPicPr>
            <p:blipFill>
              <a:blip r:embed="rId129"/>
            </p:blipFill>
            <p:spPr>
              <a:xfrm>
                <a:off x="9382125" y="4908550"/>
                <a:ext cx="133350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0" p14:bwMode="auto">
            <p14:nvContentPartPr>
              <p14:cNvPr id="87" name="墨迹 86"/>
              <p14:cNvContentPartPr/>
              <p14:nvPr/>
            </p14:nvContentPartPr>
            <p14:xfrm>
              <a:off x="9537700" y="4902200"/>
              <a:ext cx="225425" cy="177800"/>
            </p14:xfrm>
          </p:contentPart>
        </mc:Choice>
        <mc:Fallback xmlns="">
          <p:pic>
            <p:nvPicPr>
              <p:cNvPr id="87" name="墨迹 86"/>
            </p:nvPicPr>
            <p:blipFill>
              <a:blip r:embed="rId131"/>
            </p:blipFill>
            <p:spPr>
              <a:xfrm>
                <a:off x="9537700" y="4902200"/>
                <a:ext cx="225425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2" p14:bwMode="auto">
            <p14:nvContentPartPr>
              <p14:cNvPr id="88" name="墨迹 87"/>
              <p14:cNvContentPartPr/>
              <p14:nvPr/>
            </p14:nvContentPartPr>
            <p14:xfrm>
              <a:off x="9798050" y="4914900"/>
              <a:ext cx="82550" cy="158750"/>
            </p14:xfrm>
          </p:contentPart>
        </mc:Choice>
        <mc:Fallback xmlns="">
          <p:pic>
            <p:nvPicPr>
              <p:cNvPr id="88" name="墨迹 87"/>
            </p:nvPicPr>
            <p:blipFill>
              <a:blip r:embed="rId133"/>
            </p:blipFill>
            <p:spPr>
              <a:xfrm>
                <a:off x="9798050" y="4914900"/>
                <a:ext cx="8255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4" p14:bwMode="auto">
            <p14:nvContentPartPr>
              <p14:cNvPr id="89" name="墨迹 88"/>
              <p14:cNvContentPartPr/>
              <p14:nvPr/>
            </p14:nvContentPartPr>
            <p14:xfrm>
              <a:off x="10036175" y="4879975"/>
              <a:ext cx="12700" cy="320675"/>
            </p14:xfrm>
          </p:contentPart>
        </mc:Choice>
        <mc:Fallback xmlns="">
          <p:pic>
            <p:nvPicPr>
              <p:cNvPr id="89" name="墨迹 88"/>
            </p:nvPicPr>
            <p:blipFill>
              <a:blip r:embed="rId135"/>
            </p:blipFill>
            <p:spPr>
              <a:xfrm>
                <a:off x="10036175" y="4879975"/>
                <a:ext cx="12700" cy="320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6" p14:bwMode="auto">
            <p14:nvContentPartPr>
              <p14:cNvPr id="90" name="墨迹 89"/>
              <p14:cNvContentPartPr/>
              <p14:nvPr/>
            </p14:nvContentPartPr>
            <p14:xfrm>
              <a:off x="10033000" y="4845050"/>
              <a:ext cx="101600" cy="104775"/>
            </p14:xfrm>
          </p:contentPart>
        </mc:Choice>
        <mc:Fallback xmlns="">
          <p:pic>
            <p:nvPicPr>
              <p:cNvPr id="90" name="墨迹 89"/>
            </p:nvPicPr>
            <p:blipFill>
              <a:blip r:embed="rId137"/>
            </p:blipFill>
            <p:spPr>
              <a:xfrm>
                <a:off x="10033000" y="4845050"/>
                <a:ext cx="101600" cy="104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8" p14:bwMode="auto">
            <p14:nvContentPartPr>
              <p14:cNvPr id="91" name="墨迹 90"/>
              <p14:cNvContentPartPr/>
              <p14:nvPr/>
            </p14:nvContentPartPr>
            <p14:xfrm>
              <a:off x="10128250" y="4949825"/>
              <a:ext cx="111125" cy="203200"/>
            </p14:xfrm>
          </p:contentPart>
        </mc:Choice>
        <mc:Fallback xmlns="">
          <p:pic>
            <p:nvPicPr>
              <p:cNvPr id="91" name="墨迹 90"/>
            </p:nvPicPr>
            <p:blipFill>
              <a:blip r:embed="rId139"/>
            </p:blipFill>
            <p:spPr>
              <a:xfrm>
                <a:off x="10128250" y="4949825"/>
                <a:ext cx="111125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0" p14:bwMode="auto">
            <p14:nvContentPartPr>
              <p14:cNvPr id="92" name="墨迹 91"/>
              <p14:cNvContentPartPr/>
              <p14:nvPr/>
            </p14:nvContentPartPr>
            <p14:xfrm>
              <a:off x="10404475" y="4870450"/>
              <a:ext cx="854075" cy="82550"/>
            </p14:xfrm>
          </p:contentPart>
        </mc:Choice>
        <mc:Fallback xmlns="">
          <p:pic>
            <p:nvPicPr>
              <p:cNvPr id="92" name="墨迹 91"/>
            </p:nvPicPr>
            <p:blipFill>
              <a:blip r:embed="rId141"/>
            </p:blipFill>
            <p:spPr>
              <a:xfrm>
                <a:off x="10404475" y="4870450"/>
                <a:ext cx="854075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2" p14:bwMode="auto">
            <p14:nvContentPartPr>
              <p14:cNvPr id="93" name="墨迹 92"/>
              <p14:cNvContentPartPr/>
              <p14:nvPr/>
            </p14:nvContentPartPr>
            <p14:xfrm>
              <a:off x="9417050" y="5264150"/>
              <a:ext cx="101600" cy="244475"/>
            </p14:xfrm>
          </p:contentPart>
        </mc:Choice>
        <mc:Fallback xmlns="">
          <p:pic>
            <p:nvPicPr>
              <p:cNvPr id="93" name="墨迹 92"/>
            </p:nvPicPr>
            <p:blipFill>
              <a:blip r:embed="rId143"/>
            </p:blipFill>
            <p:spPr>
              <a:xfrm>
                <a:off x="9417050" y="5264150"/>
                <a:ext cx="101600" cy="244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4" p14:bwMode="auto">
            <p14:nvContentPartPr>
              <p14:cNvPr id="94" name="墨迹 93"/>
              <p14:cNvContentPartPr/>
              <p14:nvPr/>
            </p14:nvContentPartPr>
            <p14:xfrm>
              <a:off x="9556750" y="5356225"/>
              <a:ext cx="95250" cy="111125"/>
            </p14:xfrm>
          </p:contentPart>
        </mc:Choice>
        <mc:Fallback xmlns="">
          <p:pic>
            <p:nvPicPr>
              <p:cNvPr id="94" name="墨迹 93"/>
            </p:nvPicPr>
            <p:blipFill>
              <a:blip r:embed="rId145"/>
            </p:blipFill>
            <p:spPr>
              <a:xfrm>
                <a:off x="9556750" y="5356225"/>
                <a:ext cx="95250" cy="111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6" p14:bwMode="auto">
            <p14:nvContentPartPr>
              <p14:cNvPr id="95" name="墨迹 94"/>
              <p14:cNvContentPartPr/>
              <p14:nvPr/>
            </p14:nvContentPartPr>
            <p14:xfrm>
              <a:off x="9671050" y="5368925"/>
              <a:ext cx="130175" cy="19050"/>
            </p14:xfrm>
          </p:contentPart>
        </mc:Choice>
        <mc:Fallback xmlns="">
          <p:pic>
            <p:nvPicPr>
              <p:cNvPr id="95" name="墨迹 94"/>
            </p:nvPicPr>
            <p:blipFill>
              <a:blip r:embed="rId147"/>
            </p:blipFill>
            <p:spPr>
              <a:xfrm>
                <a:off x="9671050" y="5368925"/>
                <a:ext cx="130175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8" p14:bwMode="auto">
            <p14:nvContentPartPr>
              <p14:cNvPr id="96" name="墨迹 95"/>
              <p14:cNvContentPartPr/>
              <p14:nvPr/>
            </p14:nvContentPartPr>
            <p14:xfrm>
              <a:off x="9715500" y="5283200"/>
              <a:ext cx="6350" cy="330200"/>
            </p14:xfrm>
          </p:contentPart>
        </mc:Choice>
        <mc:Fallback xmlns="">
          <p:pic>
            <p:nvPicPr>
              <p:cNvPr id="96" name="墨迹 95"/>
            </p:nvPicPr>
            <p:blipFill>
              <a:blip r:embed="rId149"/>
            </p:blipFill>
            <p:spPr>
              <a:xfrm>
                <a:off x="9715500" y="5283200"/>
                <a:ext cx="6350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0" p14:bwMode="auto">
            <p14:nvContentPartPr>
              <p14:cNvPr id="97" name="墨迹 96"/>
              <p14:cNvContentPartPr/>
              <p14:nvPr/>
            </p14:nvContentPartPr>
            <p14:xfrm>
              <a:off x="9772650" y="5381625"/>
              <a:ext cx="269875" cy="123825"/>
            </p14:xfrm>
          </p:contentPart>
        </mc:Choice>
        <mc:Fallback xmlns="">
          <p:pic>
            <p:nvPicPr>
              <p:cNvPr id="97" name="墨迹 96"/>
            </p:nvPicPr>
            <p:blipFill>
              <a:blip r:embed="rId151"/>
            </p:blipFill>
            <p:spPr>
              <a:xfrm>
                <a:off x="9772650" y="5381625"/>
                <a:ext cx="269875" cy="123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2" p14:bwMode="auto">
            <p14:nvContentPartPr>
              <p14:cNvPr id="98" name="墨迹 97"/>
              <p14:cNvContentPartPr/>
              <p14:nvPr/>
            </p14:nvContentPartPr>
            <p14:xfrm>
              <a:off x="10067925" y="5248275"/>
              <a:ext cx="41275" cy="301625"/>
            </p14:xfrm>
          </p:contentPart>
        </mc:Choice>
        <mc:Fallback xmlns="">
          <p:pic>
            <p:nvPicPr>
              <p:cNvPr id="98" name="墨迹 97"/>
            </p:nvPicPr>
            <p:blipFill>
              <a:blip r:embed="rId153"/>
            </p:blipFill>
            <p:spPr>
              <a:xfrm>
                <a:off x="10067925" y="5248275"/>
                <a:ext cx="41275" cy="301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4" p14:bwMode="auto">
            <p14:nvContentPartPr>
              <p14:cNvPr id="99" name="墨迹 98"/>
              <p14:cNvContentPartPr/>
              <p14:nvPr/>
            </p14:nvContentPartPr>
            <p14:xfrm>
              <a:off x="10115550" y="5245100"/>
              <a:ext cx="123825" cy="244475"/>
            </p14:xfrm>
          </p:contentPart>
        </mc:Choice>
        <mc:Fallback xmlns="">
          <p:pic>
            <p:nvPicPr>
              <p:cNvPr id="99" name="墨迹 98"/>
            </p:nvPicPr>
            <p:blipFill>
              <a:blip r:embed="rId155"/>
            </p:blipFill>
            <p:spPr>
              <a:xfrm>
                <a:off x="10115550" y="5245100"/>
                <a:ext cx="123825" cy="244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6" p14:bwMode="auto">
            <p14:nvContentPartPr>
              <p14:cNvPr id="100" name="墨迹 99"/>
              <p14:cNvContentPartPr/>
              <p14:nvPr/>
            </p14:nvContentPartPr>
            <p14:xfrm>
              <a:off x="10353675" y="5311775"/>
              <a:ext cx="6350" cy="360"/>
            </p14:xfrm>
          </p:contentPart>
        </mc:Choice>
        <mc:Fallback xmlns="">
          <p:pic>
            <p:nvPicPr>
              <p:cNvPr id="100" name="墨迹 99"/>
            </p:nvPicPr>
            <p:blipFill>
              <a:blip r:embed="rId108"/>
            </p:blipFill>
            <p:spPr>
              <a:xfrm>
                <a:off x="10353675" y="53117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7" p14:bwMode="auto">
            <p14:nvContentPartPr>
              <p14:cNvPr id="101" name="墨迹 100"/>
              <p14:cNvContentPartPr/>
              <p14:nvPr/>
            </p14:nvContentPartPr>
            <p14:xfrm>
              <a:off x="10347325" y="5311775"/>
              <a:ext cx="19050" cy="117475"/>
            </p14:xfrm>
          </p:contentPart>
        </mc:Choice>
        <mc:Fallback xmlns="">
          <p:pic>
            <p:nvPicPr>
              <p:cNvPr id="101" name="墨迹 100"/>
            </p:nvPicPr>
            <p:blipFill>
              <a:blip r:embed="rId158"/>
            </p:blipFill>
            <p:spPr>
              <a:xfrm>
                <a:off x="10347325" y="5311775"/>
                <a:ext cx="19050" cy="117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9" p14:bwMode="auto">
            <p14:nvContentPartPr>
              <p14:cNvPr id="102" name="墨迹 101"/>
              <p14:cNvContentPartPr/>
              <p14:nvPr/>
            </p14:nvContentPartPr>
            <p14:xfrm>
              <a:off x="10477500" y="5375275"/>
              <a:ext cx="777875" cy="22225"/>
            </p14:xfrm>
          </p:contentPart>
        </mc:Choice>
        <mc:Fallback xmlns="">
          <p:pic>
            <p:nvPicPr>
              <p:cNvPr id="102" name="墨迹 101"/>
            </p:nvPicPr>
            <p:blipFill>
              <a:blip r:embed="rId160"/>
            </p:blipFill>
            <p:spPr>
              <a:xfrm>
                <a:off x="10477500" y="5375275"/>
                <a:ext cx="777875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1" p14:bwMode="auto">
            <p14:nvContentPartPr>
              <p14:cNvPr id="103" name="墨迹 102"/>
              <p14:cNvContentPartPr/>
              <p14:nvPr/>
            </p14:nvContentPartPr>
            <p14:xfrm>
              <a:off x="1847850" y="1590675"/>
              <a:ext cx="1270000" cy="47625"/>
            </p14:xfrm>
          </p:contentPart>
        </mc:Choice>
        <mc:Fallback xmlns="">
          <p:pic>
            <p:nvPicPr>
              <p:cNvPr id="103" name="墨迹 102"/>
            </p:nvPicPr>
            <p:blipFill>
              <a:blip r:embed="rId162"/>
            </p:blipFill>
            <p:spPr>
              <a:xfrm>
                <a:off x="1847850" y="1590675"/>
                <a:ext cx="1270000" cy="47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3" p14:bwMode="auto">
            <p14:nvContentPartPr>
              <p14:cNvPr id="104" name="墨迹 103"/>
              <p14:cNvContentPartPr/>
              <p14:nvPr/>
            </p14:nvContentPartPr>
            <p14:xfrm>
              <a:off x="1660525" y="1165225"/>
              <a:ext cx="111125" cy="53975"/>
            </p14:xfrm>
          </p:contentPart>
        </mc:Choice>
        <mc:Fallback xmlns="">
          <p:pic>
            <p:nvPicPr>
              <p:cNvPr id="104" name="墨迹 103"/>
            </p:nvPicPr>
            <p:blipFill>
              <a:blip r:embed="rId164"/>
            </p:blipFill>
            <p:spPr>
              <a:xfrm>
                <a:off x="1660525" y="1165225"/>
                <a:ext cx="111125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5" p14:bwMode="auto">
            <p14:nvContentPartPr>
              <p14:cNvPr id="105" name="墨迹 104"/>
              <p14:cNvContentPartPr/>
              <p14:nvPr/>
            </p14:nvContentPartPr>
            <p14:xfrm>
              <a:off x="1714500" y="1247775"/>
              <a:ext cx="98425" cy="79375"/>
            </p14:xfrm>
          </p:contentPart>
        </mc:Choice>
        <mc:Fallback xmlns="">
          <p:pic>
            <p:nvPicPr>
              <p:cNvPr id="105" name="墨迹 104"/>
            </p:nvPicPr>
            <p:blipFill>
              <a:blip r:embed="rId166"/>
            </p:blipFill>
            <p:spPr>
              <a:xfrm>
                <a:off x="1714500" y="1247775"/>
                <a:ext cx="98425" cy="79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7" p14:bwMode="auto">
            <p14:nvContentPartPr>
              <p14:cNvPr id="106" name="墨迹 105"/>
              <p14:cNvContentPartPr/>
              <p14:nvPr/>
            </p14:nvContentPartPr>
            <p14:xfrm>
              <a:off x="1787525" y="1117600"/>
              <a:ext cx="168275" cy="196850"/>
            </p14:xfrm>
          </p:contentPart>
        </mc:Choice>
        <mc:Fallback xmlns="">
          <p:pic>
            <p:nvPicPr>
              <p:cNvPr id="106" name="墨迹 105"/>
            </p:nvPicPr>
            <p:blipFill>
              <a:blip r:embed="rId168"/>
            </p:blipFill>
            <p:spPr>
              <a:xfrm>
                <a:off x="1787525" y="1117600"/>
                <a:ext cx="168275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9" p14:bwMode="auto">
            <p14:nvContentPartPr>
              <p14:cNvPr id="107" name="墨迹 106"/>
              <p14:cNvContentPartPr/>
              <p14:nvPr/>
            </p14:nvContentPartPr>
            <p14:xfrm>
              <a:off x="10039350" y="3149600"/>
              <a:ext cx="117475" cy="114300"/>
            </p14:xfrm>
          </p:contentPart>
        </mc:Choice>
        <mc:Fallback xmlns="">
          <p:pic>
            <p:nvPicPr>
              <p:cNvPr id="107" name="墨迹 106"/>
            </p:nvPicPr>
            <p:blipFill>
              <a:blip r:embed="rId170"/>
            </p:blipFill>
            <p:spPr>
              <a:xfrm>
                <a:off x="10039350" y="3149600"/>
                <a:ext cx="117475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1" p14:bwMode="auto">
            <p14:nvContentPartPr>
              <p14:cNvPr id="108" name="墨迹 107"/>
              <p14:cNvContentPartPr/>
              <p14:nvPr/>
            </p14:nvContentPartPr>
            <p14:xfrm>
              <a:off x="10213975" y="2994025"/>
              <a:ext cx="123825" cy="260350"/>
            </p14:xfrm>
          </p:contentPart>
        </mc:Choice>
        <mc:Fallback xmlns="">
          <p:pic>
            <p:nvPicPr>
              <p:cNvPr id="108" name="墨迹 107"/>
            </p:nvPicPr>
            <p:blipFill>
              <a:blip r:embed="rId172"/>
            </p:blipFill>
            <p:spPr>
              <a:xfrm>
                <a:off x="10213975" y="2994025"/>
                <a:ext cx="123825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3" p14:bwMode="auto">
            <p14:nvContentPartPr>
              <p14:cNvPr id="109" name="墨迹 108"/>
              <p14:cNvContentPartPr/>
              <p14:nvPr/>
            </p14:nvContentPartPr>
            <p14:xfrm>
              <a:off x="10417175" y="3870325"/>
              <a:ext cx="158750" cy="257175"/>
            </p14:xfrm>
          </p:contentPart>
        </mc:Choice>
        <mc:Fallback xmlns="">
          <p:pic>
            <p:nvPicPr>
              <p:cNvPr id="109" name="墨迹 108"/>
            </p:nvPicPr>
            <p:blipFill>
              <a:blip r:embed="rId174"/>
            </p:blipFill>
            <p:spPr>
              <a:xfrm>
                <a:off x="10417175" y="3870325"/>
                <a:ext cx="158750" cy="257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5" p14:bwMode="auto">
            <p14:nvContentPartPr>
              <p14:cNvPr id="110" name="墨迹 109"/>
              <p14:cNvContentPartPr/>
              <p14:nvPr/>
            </p14:nvContentPartPr>
            <p14:xfrm>
              <a:off x="10467975" y="3860800"/>
              <a:ext cx="104775" cy="12700"/>
            </p14:xfrm>
          </p:contentPart>
        </mc:Choice>
        <mc:Fallback xmlns="">
          <p:pic>
            <p:nvPicPr>
              <p:cNvPr id="110" name="墨迹 109"/>
            </p:nvPicPr>
            <p:blipFill>
              <a:blip r:embed="rId176"/>
            </p:blipFill>
            <p:spPr>
              <a:xfrm>
                <a:off x="10467975" y="3860800"/>
                <a:ext cx="104775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7" p14:bwMode="auto">
            <p14:nvContentPartPr>
              <p14:cNvPr id="111" name="墨迹 110"/>
              <p14:cNvContentPartPr/>
              <p14:nvPr/>
            </p14:nvContentPartPr>
            <p14:xfrm>
              <a:off x="10436225" y="4006850"/>
              <a:ext cx="136525" cy="19050"/>
            </p14:xfrm>
          </p:contentPart>
        </mc:Choice>
        <mc:Fallback xmlns="">
          <p:pic>
            <p:nvPicPr>
              <p:cNvPr id="111" name="墨迹 110"/>
            </p:nvPicPr>
            <p:blipFill>
              <a:blip r:embed="rId178"/>
            </p:blipFill>
            <p:spPr>
              <a:xfrm>
                <a:off x="10436225" y="4006850"/>
                <a:ext cx="136525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9" p14:bwMode="auto">
            <p14:nvContentPartPr>
              <p14:cNvPr id="112" name="墨迹 111"/>
              <p14:cNvContentPartPr/>
              <p14:nvPr/>
            </p14:nvContentPartPr>
            <p14:xfrm>
              <a:off x="10671175" y="4016375"/>
              <a:ext cx="158750" cy="12700"/>
            </p14:xfrm>
          </p:contentPart>
        </mc:Choice>
        <mc:Fallback xmlns="">
          <p:pic>
            <p:nvPicPr>
              <p:cNvPr id="112" name="墨迹 111"/>
            </p:nvPicPr>
            <p:blipFill>
              <a:blip r:embed="rId180"/>
            </p:blipFill>
            <p:spPr>
              <a:xfrm>
                <a:off x="10671175" y="4016375"/>
                <a:ext cx="1587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1" p14:bwMode="auto">
            <p14:nvContentPartPr>
              <p14:cNvPr id="113" name="墨迹 112"/>
              <p14:cNvContentPartPr/>
              <p14:nvPr/>
            </p14:nvContentPartPr>
            <p14:xfrm>
              <a:off x="10750550" y="3962400"/>
              <a:ext cx="15875" cy="209550"/>
            </p14:xfrm>
          </p:contentPart>
        </mc:Choice>
        <mc:Fallback xmlns="">
          <p:pic>
            <p:nvPicPr>
              <p:cNvPr id="113" name="墨迹 112"/>
            </p:nvPicPr>
            <p:blipFill>
              <a:blip r:embed="rId182"/>
            </p:blipFill>
            <p:spPr>
              <a:xfrm>
                <a:off x="10750550" y="3962400"/>
                <a:ext cx="15875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3" p14:bwMode="auto">
            <p14:nvContentPartPr>
              <p14:cNvPr id="114" name="墨迹 113"/>
              <p14:cNvContentPartPr/>
              <p14:nvPr/>
            </p14:nvContentPartPr>
            <p14:xfrm>
              <a:off x="10893425" y="3873500"/>
              <a:ext cx="149225" cy="9525"/>
            </p14:xfrm>
          </p:contentPart>
        </mc:Choice>
        <mc:Fallback xmlns="">
          <p:pic>
            <p:nvPicPr>
              <p:cNvPr id="114" name="墨迹 113"/>
            </p:nvPicPr>
            <p:blipFill>
              <a:blip r:embed="rId184"/>
            </p:blipFill>
            <p:spPr>
              <a:xfrm>
                <a:off x="10893425" y="3873500"/>
                <a:ext cx="149225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5" p14:bwMode="auto">
            <p14:nvContentPartPr>
              <p14:cNvPr id="115" name="墨迹 114"/>
              <p14:cNvContentPartPr/>
              <p14:nvPr/>
            </p14:nvContentPartPr>
            <p14:xfrm>
              <a:off x="10937875" y="3930650"/>
              <a:ext cx="31750" cy="209550"/>
            </p14:xfrm>
          </p:contentPart>
        </mc:Choice>
        <mc:Fallback xmlns="">
          <p:pic>
            <p:nvPicPr>
              <p:cNvPr id="115" name="墨迹 114"/>
            </p:nvPicPr>
            <p:blipFill>
              <a:blip r:embed="rId186"/>
            </p:blipFill>
            <p:spPr>
              <a:xfrm>
                <a:off x="10937875" y="3930650"/>
                <a:ext cx="3175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7" p14:bwMode="auto">
            <p14:nvContentPartPr>
              <p14:cNvPr id="116" name="墨迹 115"/>
              <p14:cNvContentPartPr/>
              <p14:nvPr/>
            </p14:nvContentPartPr>
            <p14:xfrm>
              <a:off x="10487025" y="4337050"/>
              <a:ext cx="222250" cy="28575"/>
            </p14:xfrm>
          </p:contentPart>
        </mc:Choice>
        <mc:Fallback xmlns="">
          <p:pic>
            <p:nvPicPr>
              <p:cNvPr id="116" name="墨迹 115"/>
            </p:nvPicPr>
            <p:blipFill>
              <a:blip r:embed="rId188"/>
            </p:blipFill>
            <p:spPr>
              <a:xfrm>
                <a:off x="10487025" y="4337050"/>
                <a:ext cx="222250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9" p14:bwMode="auto">
            <p14:nvContentPartPr>
              <p14:cNvPr id="117" name="墨迹 116"/>
              <p14:cNvContentPartPr/>
              <p14:nvPr/>
            </p14:nvContentPartPr>
            <p14:xfrm>
              <a:off x="10591800" y="4362450"/>
              <a:ext cx="31750" cy="209550"/>
            </p14:xfrm>
          </p:contentPart>
        </mc:Choice>
        <mc:Fallback xmlns="">
          <p:pic>
            <p:nvPicPr>
              <p:cNvPr id="117" name="墨迹 116"/>
            </p:nvPicPr>
            <p:blipFill>
              <a:blip r:embed="rId190"/>
            </p:blipFill>
            <p:spPr>
              <a:xfrm>
                <a:off x="10591800" y="4362450"/>
                <a:ext cx="3175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1" p14:bwMode="auto">
            <p14:nvContentPartPr>
              <p14:cNvPr id="118" name="墨迹 117"/>
              <p14:cNvContentPartPr/>
              <p14:nvPr/>
            </p14:nvContentPartPr>
            <p14:xfrm>
              <a:off x="10566400" y="4711700"/>
              <a:ext cx="196850" cy="180975"/>
            </p14:xfrm>
          </p:contentPart>
        </mc:Choice>
        <mc:Fallback xmlns="">
          <p:pic>
            <p:nvPicPr>
              <p:cNvPr id="118" name="墨迹 117"/>
            </p:nvPicPr>
            <p:blipFill>
              <a:blip r:embed="rId192"/>
            </p:blipFill>
            <p:spPr>
              <a:xfrm>
                <a:off x="10566400" y="4711700"/>
                <a:ext cx="196850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3" p14:bwMode="auto">
            <p14:nvContentPartPr>
              <p14:cNvPr id="119" name="墨迹 118"/>
              <p14:cNvContentPartPr/>
              <p14:nvPr/>
            </p14:nvContentPartPr>
            <p14:xfrm>
              <a:off x="10833100" y="4718050"/>
              <a:ext cx="60325" cy="146050"/>
            </p14:xfrm>
          </p:contentPart>
        </mc:Choice>
        <mc:Fallback xmlns="">
          <p:pic>
            <p:nvPicPr>
              <p:cNvPr id="119" name="墨迹 118"/>
            </p:nvPicPr>
            <p:blipFill>
              <a:blip r:embed="rId194"/>
            </p:blipFill>
            <p:spPr>
              <a:xfrm>
                <a:off x="10833100" y="4718050"/>
                <a:ext cx="60325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5" p14:bwMode="auto">
            <p14:nvContentPartPr>
              <p14:cNvPr id="120" name="墨迹 119"/>
              <p14:cNvContentPartPr/>
              <p14:nvPr/>
            </p14:nvContentPartPr>
            <p14:xfrm>
              <a:off x="10918825" y="4705350"/>
              <a:ext cx="187325" cy="142875"/>
            </p14:xfrm>
          </p:contentPart>
        </mc:Choice>
        <mc:Fallback xmlns="">
          <p:pic>
            <p:nvPicPr>
              <p:cNvPr id="120" name="墨迹 119"/>
            </p:nvPicPr>
            <p:blipFill>
              <a:blip r:embed="rId196"/>
            </p:blipFill>
            <p:spPr>
              <a:xfrm>
                <a:off x="10918825" y="4705350"/>
                <a:ext cx="18732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7" p14:bwMode="auto">
            <p14:nvContentPartPr>
              <p14:cNvPr id="121" name="墨迹 120"/>
              <p14:cNvContentPartPr/>
              <p14:nvPr/>
            </p14:nvContentPartPr>
            <p14:xfrm>
              <a:off x="10629900" y="5137150"/>
              <a:ext cx="247650" cy="180975"/>
            </p14:xfrm>
          </p:contentPart>
        </mc:Choice>
        <mc:Fallback xmlns="">
          <p:pic>
            <p:nvPicPr>
              <p:cNvPr id="121" name="墨迹 120"/>
            </p:nvPicPr>
            <p:blipFill>
              <a:blip r:embed="rId198"/>
            </p:blipFill>
            <p:spPr>
              <a:xfrm>
                <a:off x="10629900" y="5137150"/>
                <a:ext cx="247650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9" p14:bwMode="auto">
            <p14:nvContentPartPr>
              <p14:cNvPr id="122" name="墨迹 121"/>
              <p14:cNvContentPartPr/>
              <p14:nvPr/>
            </p14:nvContentPartPr>
            <p14:xfrm>
              <a:off x="10937875" y="5175250"/>
              <a:ext cx="92075" cy="158750"/>
            </p14:xfrm>
          </p:contentPart>
        </mc:Choice>
        <mc:Fallback xmlns="">
          <p:pic>
            <p:nvPicPr>
              <p:cNvPr id="122" name="墨迹 121"/>
            </p:nvPicPr>
            <p:blipFill>
              <a:blip r:embed="rId200"/>
            </p:blipFill>
            <p:spPr>
              <a:xfrm>
                <a:off x="10937875" y="5175250"/>
                <a:ext cx="92075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1" p14:bwMode="auto">
            <p14:nvContentPartPr>
              <p14:cNvPr id="123" name="墨迹 122"/>
              <p14:cNvContentPartPr/>
              <p14:nvPr/>
            </p14:nvContentPartPr>
            <p14:xfrm>
              <a:off x="11080750" y="5102225"/>
              <a:ext cx="263525" cy="222250"/>
            </p14:xfrm>
          </p:contentPart>
        </mc:Choice>
        <mc:Fallback xmlns="">
          <p:pic>
            <p:nvPicPr>
              <p:cNvPr id="123" name="墨迹 122"/>
            </p:nvPicPr>
            <p:blipFill>
              <a:blip r:embed="rId202"/>
            </p:blipFill>
            <p:spPr>
              <a:xfrm>
                <a:off x="11080750" y="5102225"/>
                <a:ext cx="263525" cy="222250"/>
              </a:xfrm>
              <a:prstGeom prst="rect"/>
            </p:spPr>
          </p:pic>
        </mc:Fallback>
      </mc:AlternateContent>
    </p:spTree>
    <p:custDataLst>
      <p:tags r:id="rId203"/>
    </p:custData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10527665" y="287020"/>
            <a:ext cx="1517650" cy="1889760"/>
          </a:xfrm>
          <a:prstGeom prst="rect">
            <a:avLst/>
          </a:prstGeom>
          <a:solidFill>
            <a:schemeClr val="accent1"/>
          </a:solidFill>
        </p:spPr>
        <p:txBody>
          <a:bodyPr wrap="none" rtlCol="0" anchor="t">
            <a:spAutoFit/>
          </a:bodyPr>
          <a:p>
            <a:pPr marL="0" lvl="1" indent="0" algn="l" defTabSz="914400" fontAlgn="auto">
              <a:lnSpc>
                <a:spcPct val="130000"/>
              </a:lnSpc>
              <a:spcAft>
                <a:spcPts val="0"/>
              </a:spcAft>
              <a:buClrTx/>
              <a:buSzTx/>
              <a:buNone/>
            </a:pPr>
            <a:r>
              <a:rPr lang="en-US" altLang="zh-CN" b="1"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EBNF</a:t>
            </a:r>
            <a:r>
              <a:rPr lang="zh-CN" altLang="en-US" b="1"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：</a:t>
            </a:r>
            <a:endParaRPr lang="zh-CN" altLang="en-US" b="1">
              <a:solidFill>
                <a:srgbClr val="FFFF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lvl="1" indent="0" algn="l" defTabSz="914400" fontAlgn="auto">
              <a:lnSpc>
                <a:spcPct val="130000"/>
              </a:lnSpc>
              <a:spcAft>
                <a:spcPts val="0"/>
              </a:spcAft>
              <a:buClrTx/>
              <a:buSzTx/>
              <a:buNone/>
            </a:pPr>
            <a:r>
              <a:rPr lang="en-US" altLang="zh-CN" b="1"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E</a:t>
            </a:r>
            <a:r>
              <a:rPr lang="zh-CN" altLang="en-US" b="1"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</a:t>
            </a:r>
            <a:r>
              <a:rPr lang="en-US" altLang="zh-CN" b="1"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 { +T }</a:t>
            </a:r>
            <a:endParaRPr lang="en-US" altLang="zh-CN" b="1">
              <a:solidFill>
                <a:srgbClr val="FFFF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lvl="1" indent="0" algn="l" defTabSz="914400" fontAlgn="auto">
              <a:lnSpc>
                <a:spcPct val="130000"/>
              </a:lnSpc>
              <a:spcAft>
                <a:spcPts val="0"/>
              </a:spcAft>
              <a:buClrTx/>
              <a:buSzTx/>
              <a:buNone/>
            </a:pPr>
            <a:r>
              <a:rPr lang="en-US" altLang="zh-CN" b="1"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</a:t>
            </a:r>
            <a:r>
              <a:rPr lang="zh-CN" altLang="en-US" b="1"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</a:t>
            </a:r>
            <a:r>
              <a:rPr lang="en-US" altLang="zh-CN" b="1"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F {*F}</a:t>
            </a:r>
            <a:endParaRPr lang="en-US" altLang="zh-CN" b="1">
              <a:solidFill>
                <a:srgbClr val="FFFF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lvl="1" indent="0" algn="l" defTabSz="914400" fontAlgn="auto">
              <a:lnSpc>
                <a:spcPct val="130000"/>
              </a:lnSpc>
              <a:spcAft>
                <a:spcPts val="0"/>
              </a:spcAft>
              <a:buClrTx/>
              <a:buSzTx/>
              <a:buNone/>
            </a:pPr>
            <a:r>
              <a:rPr lang="en-US" altLang="zh-CN" b="1"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F</a:t>
            </a:r>
            <a:r>
              <a:rPr lang="zh-CN" altLang="en-US" b="1"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</a:t>
            </a:r>
            <a:r>
              <a:rPr lang="en-US" altLang="zh-CN" b="1"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id</a:t>
            </a:r>
            <a:endParaRPr lang="en-US" altLang="zh-CN" b="1">
              <a:solidFill>
                <a:srgbClr val="FFFF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lvl="1" indent="0" algn="l" defTabSz="914400" fontAlgn="auto">
              <a:lnSpc>
                <a:spcPct val="130000"/>
              </a:lnSpc>
              <a:spcAft>
                <a:spcPts val="0"/>
              </a:spcAft>
              <a:buClrTx/>
              <a:buSzTx/>
              <a:buNone/>
            </a:pPr>
            <a:r>
              <a:rPr lang="en-US" altLang="zh-CN" b="1"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id</a:t>
            </a:r>
            <a:r>
              <a:rPr lang="zh-CN" altLang="en-US" b="1"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</a:t>
            </a:r>
            <a:r>
              <a:rPr lang="en-US" altLang="zh-CN" b="1"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’a’|’b’|’c’</a:t>
            </a:r>
            <a:endParaRPr lang="en-US" altLang="zh-CN" b="1">
              <a:solidFill>
                <a:srgbClr val="FFFF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7" name="内容占位符 2"/>
          <p:cNvSpPr>
            <a:spLocks noGrp="1"/>
          </p:cNvSpPr>
          <p:nvPr/>
        </p:nvSpPr>
        <p:spPr>
          <a:xfrm>
            <a:off x="4391025" y="1665605"/>
            <a:ext cx="3731895" cy="1481455"/>
          </a:xfrm>
          <a:prstGeom prst="rect">
            <a:avLst/>
          </a:prstGeom>
          <a:gradFill>
            <a:gsLst>
              <a:gs pos="0">
                <a:srgbClr val="FBFB11"/>
              </a:gs>
              <a:gs pos="100000">
                <a:srgbClr val="838309"/>
              </a:gs>
            </a:gsLst>
            <a:lin ang="5400000" scaled="0"/>
          </a:gradFill>
        </p:spPr>
        <p:txBody>
          <a:bodyPr vert="horz" lIns="90000" tIns="46800" rIns="90000" bIns="46800" rtlCol="0">
            <a:normAutofit lnSpcReduction="20000"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  <a:spcAft>
                <a:spcPts val="0"/>
              </a:spcAft>
            </a:pPr>
            <a:r>
              <a:rPr lang="en-US" altLang="zh-CN"/>
              <a:t>int F(){</a:t>
            </a:r>
            <a:endParaRPr lang="en-US" altLang="zh-CN"/>
          </a:p>
          <a:p>
            <a:pPr marL="0">
              <a:lnSpc>
                <a:spcPct val="100000"/>
              </a:lnSpc>
              <a:spcAft>
                <a:spcPts val="0"/>
              </a:spcAft>
            </a:pPr>
            <a:r>
              <a:rPr lang="en-US" altLang="zh-CN"/>
              <a:t>    if (id()!=0)</a:t>
            </a:r>
            <a:endParaRPr lang="en-US" altLang="zh-CN"/>
          </a:p>
          <a:p>
            <a:pPr marL="0">
              <a:lnSpc>
                <a:spcPct val="100000"/>
              </a:lnSpc>
              <a:spcAft>
                <a:spcPts val="0"/>
              </a:spcAft>
            </a:pPr>
            <a:r>
              <a:rPr lang="en-US" altLang="zh-CN"/>
              <a:t>       return TRUE;</a:t>
            </a:r>
            <a:endParaRPr lang="en-US" altLang="zh-CN"/>
          </a:p>
          <a:p>
            <a:pPr marL="0">
              <a:lnSpc>
                <a:spcPct val="100000"/>
              </a:lnSpc>
              <a:spcAft>
                <a:spcPts val="0"/>
              </a:spcAft>
            </a:pPr>
            <a:r>
              <a:rPr lang="en-US" altLang="zh-CN"/>
              <a:t>    return FALSE;</a:t>
            </a:r>
            <a:endParaRPr lang="en-US" altLang="zh-CN"/>
          </a:p>
          <a:p>
            <a:pPr marL="0">
              <a:lnSpc>
                <a:spcPct val="100000"/>
              </a:lnSpc>
              <a:spcAft>
                <a:spcPts val="0"/>
              </a:spcAft>
            </a:pPr>
            <a:r>
              <a:rPr lang="en-US" altLang="zh-CN"/>
              <a:t>}</a:t>
            </a:r>
            <a:endParaRPr lang="en-US" altLang="zh-CN"/>
          </a:p>
          <a:p>
            <a:pPr marL="0">
              <a:lnSpc>
                <a:spcPct val="100000"/>
              </a:lnSpc>
              <a:spcAft>
                <a:spcPts val="0"/>
              </a:spcAft>
            </a:pPr>
            <a:endParaRPr lang="en-US" altLang="zh-CN"/>
          </a:p>
        </p:txBody>
      </p:sp>
      <p:sp>
        <p:nvSpPr>
          <p:cNvPr id="12" name="内容占位符 2"/>
          <p:cNvSpPr>
            <a:spLocks noGrp="1"/>
          </p:cNvSpPr>
          <p:nvPr/>
        </p:nvSpPr>
        <p:spPr>
          <a:xfrm>
            <a:off x="281305" y="1313815"/>
            <a:ext cx="3949065" cy="307975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54000">
                <a:schemeClr val="accent1">
                  <a:lumMod val="45000"/>
                  <a:lumOff val="55000"/>
                </a:schemeClr>
              </a:gs>
              <a:gs pos="44000">
                <a:srgbClr val="D7E5F9"/>
              </a:gs>
              <a:gs pos="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0"/>
          </a:gradFill>
        </p:spPr>
        <p:txBody>
          <a:bodyPr vert="horz" lIns="90000" tIns="46800" rIns="90000" bIns="46800" rtlCol="0">
            <a:normAutofit lnSpcReduction="10000"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char input=”a+b*c”;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int idx=0;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int E(){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if (</a:t>
            </a:r>
            <a:r>
              <a:rPr lang="en-US" altLang="zh-CN"/>
              <a:t>T()==TRUE)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    while(input[idx++]==’+’)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        if(T()==FALSE)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            return FALSE;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else return FALSE;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return TRUE;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}</a:t>
            </a:r>
            <a:endParaRPr lang="en-US" altLang="zh-CN"/>
          </a:p>
          <a:p>
            <a:pPr marL="0" indent="0">
              <a:buNone/>
            </a:pPr>
            <a:endParaRPr lang="en-US" altLang="zh-CN"/>
          </a:p>
        </p:txBody>
      </p:sp>
      <p:sp>
        <p:nvSpPr>
          <p:cNvPr id="13" name="内容占位符 2"/>
          <p:cNvSpPr>
            <a:spLocks noGrp="1"/>
          </p:cNvSpPr>
          <p:nvPr/>
        </p:nvSpPr>
        <p:spPr>
          <a:xfrm>
            <a:off x="228600" y="4090670"/>
            <a:ext cx="4053840" cy="2707640"/>
          </a:xfrm>
          <a:prstGeom prst="rect">
            <a:avLst/>
          </a:prstGeom>
          <a:gradFill>
            <a:gsLst>
              <a:gs pos="0">
                <a:srgbClr val="9EE256"/>
              </a:gs>
              <a:gs pos="100000">
                <a:srgbClr val="52762D"/>
              </a:gs>
            </a:gsLst>
            <a:lin ang="5400000" scaled="0"/>
          </a:gradFill>
        </p:spPr>
        <p:txBody>
          <a:bodyPr vert="horz" lIns="90000" tIns="46800" rIns="90000" bIns="46800" rtlCol="0">
            <a:normAutofit lnSpcReduction="10000"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int T(){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if (F()==TRUE)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    while(</a:t>
            </a:r>
            <a:r>
              <a:rPr lang="en-US" altLang="zh-CN">
                <a:sym typeface="+mn-ea"/>
              </a:rPr>
              <a:t>input[idx++]==’*’</a:t>
            </a:r>
            <a:r>
              <a:rPr lang="en-US" altLang="zh-CN"/>
              <a:t>)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        if(F()==FALSE)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            return FALSE;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else return FALSE;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return TRUE;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}</a:t>
            </a:r>
            <a:endParaRPr lang="en-US" altLang="zh-CN"/>
          </a:p>
          <a:p>
            <a:pPr marL="0" indent="0">
              <a:buNone/>
            </a:pPr>
            <a:endParaRPr lang="en-US" altLang="zh-CN"/>
          </a:p>
        </p:txBody>
      </p:sp>
      <p:sp>
        <p:nvSpPr>
          <p:cNvPr id="10" name="内容占位符 2"/>
          <p:cNvSpPr>
            <a:spLocks noGrp="1"/>
          </p:cNvSpPr>
          <p:nvPr/>
        </p:nvSpPr>
        <p:spPr>
          <a:xfrm>
            <a:off x="4186555" y="3054985"/>
            <a:ext cx="3731895" cy="3698875"/>
          </a:xfrm>
          <a:prstGeom prst="rect">
            <a:avLst/>
          </a:prstGeom>
          <a:gradFill>
            <a:gsLst>
              <a:gs pos="0">
                <a:srgbClr val="FECF40"/>
              </a:gs>
              <a:gs pos="100000">
                <a:srgbClr val="846C21"/>
              </a:gs>
            </a:gsLst>
            <a:lin ang="5400000" scaled="0"/>
          </a:gradFill>
        </p:spPr>
        <p:txBody>
          <a:bodyPr vert="horz" lIns="90000" tIns="46800" rIns="90000" bIns="46800" rtlCol="0">
            <a:normAutofit lnSpcReduction="20000"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  <a:spcAft>
                <a:spcPts val="0"/>
              </a:spcAft>
            </a:pPr>
            <a:r>
              <a:rPr lang="en-US" altLang="zh-CN"/>
              <a:t>int F(){</a:t>
            </a:r>
            <a:endParaRPr lang="en-US" altLang="zh-CN"/>
          </a:p>
          <a:p>
            <a:pPr marL="0">
              <a:lnSpc>
                <a:spcPct val="100000"/>
              </a:lnSpc>
              <a:spcAft>
                <a:spcPts val="0"/>
              </a:spcAft>
            </a:pPr>
            <a:r>
              <a:rPr lang="en-US" altLang="zh-CN"/>
              <a:t>    if (id()!=0)</a:t>
            </a:r>
            <a:endParaRPr lang="en-US" altLang="zh-CN"/>
          </a:p>
          <a:p>
            <a:pPr marL="0">
              <a:lnSpc>
                <a:spcPct val="100000"/>
              </a:lnSpc>
              <a:spcAft>
                <a:spcPts val="0"/>
              </a:spcAft>
            </a:pPr>
            <a:r>
              <a:rPr lang="en-US" altLang="zh-CN"/>
              <a:t>       return TRUE;</a:t>
            </a:r>
            <a:endParaRPr lang="en-US" altLang="zh-CN"/>
          </a:p>
          <a:p>
            <a:pPr marL="0">
              <a:lnSpc>
                <a:spcPct val="100000"/>
              </a:lnSpc>
              <a:spcAft>
                <a:spcPts val="0"/>
              </a:spcAft>
            </a:pPr>
            <a:r>
              <a:rPr lang="en-US" altLang="zh-CN"/>
              <a:t>    return FALSE;</a:t>
            </a:r>
            <a:endParaRPr lang="en-US" altLang="zh-CN"/>
          </a:p>
          <a:p>
            <a:pPr marL="0">
              <a:lnSpc>
                <a:spcPct val="100000"/>
              </a:lnSpc>
              <a:spcAft>
                <a:spcPts val="0"/>
              </a:spcAft>
            </a:pPr>
            <a:r>
              <a:rPr lang="en-US" altLang="zh-CN"/>
              <a:t>}</a:t>
            </a:r>
            <a:endParaRPr lang="en-US" altLang="zh-CN"/>
          </a:p>
          <a:p>
            <a:pPr marL="0">
              <a:lnSpc>
                <a:spcPct val="100000"/>
              </a:lnSpc>
              <a:spcAft>
                <a:spcPts val="0"/>
              </a:spcAft>
            </a:pPr>
            <a:r>
              <a:rPr lang="en-US" altLang="zh-CN"/>
              <a:t>int id() {</a:t>
            </a:r>
            <a:endParaRPr lang="en-US" altLang="zh-CN"/>
          </a:p>
          <a:p>
            <a:pPr marL="0">
              <a:lnSpc>
                <a:spcPct val="100000"/>
              </a:lnSpc>
              <a:spcAft>
                <a:spcPts val="0"/>
              </a:spcAft>
            </a:pPr>
            <a:r>
              <a:rPr lang="en-US" altLang="zh-CN"/>
              <a:t>    char ch=input[idx];</a:t>
            </a:r>
            <a:endParaRPr lang="en-US" altLang="zh-CN"/>
          </a:p>
          <a:p>
            <a:pPr marL="0">
              <a:lnSpc>
                <a:spcPct val="100000"/>
              </a:lnSpc>
              <a:spcAft>
                <a:spcPts val="0"/>
              </a:spcAft>
            </a:pPr>
            <a:r>
              <a:rPr lang="en-US" altLang="zh-CN"/>
              <a:t>    idx++;</a:t>
            </a:r>
            <a:endParaRPr lang="en-US" altLang="zh-CN"/>
          </a:p>
          <a:p>
            <a:pPr marL="0">
              <a:lnSpc>
                <a:spcPct val="100000"/>
              </a:lnSpc>
              <a:spcAft>
                <a:spcPts val="0"/>
              </a:spcAft>
            </a:pPr>
            <a:r>
              <a:rPr lang="en-US" altLang="zh-CN"/>
              <a:t>    switch(ch){</a:t>
            </a:r>
            <a:endParaRPr lang="en-US" altLang="zh-CN"/>
          </a:p>
          <a:p>
            <a:pPr marL="0">
              <a:lnSpc>
                <a:spcPct val="100000"/>
              </a:lnSpc>
              <a:spcAft>
                <a:spcPts val="0"/>
              </a:spcAft>
            </a:pPr>
            <a:r>
              <a:rPr lang="en-US" altLang="zh-CN"/>
              <a:t>        case ‘a’: return ‘a’; </a:t>
            </a:r>
            <a:endParaRPr lang="en-US" altLang="zh-CN"/>
          </a:p>
          <a:p>
            <a:pPr marL="0">
              <a:lnSpc>
                <a:spcPct val="100000"/>
              </a:lnSpc>
              <a:spcAft>
                <a:spcPts val="0"/>
              </a:spcAft>
            </a:pPr>
            <a:r>
              <a:rPr lang="en-US" altLang="zh-CN"/>
              <a:t>        case ‘b’: return ‘b’;</a:t>
            </a:r>
            <a:endParaRPr lang="en-US" altLang="zh-CN"/>
          </a:p>
          <a:p>
            <a:pPr marL="0">
              <a:lnSpc>
                <a:spcPct val="100000"/>
              </a:lnSpc>
              <a:spcAft>
                <a:spcPts val="0"/>
              </a:spcAft>
            </a:pPr>
            <a:r>
              <a:rPr lang="en-US" altLang="zh-CN"/>
              <a:t>        case ‘c’: return ‘c’;</a:t>
            </a:r>
            <a:endParaRPr lang="en-US" altLang="zh-CN"/>
          </a:p>
          <a:p>
            <a:pPr marL="0">
              <a:lnSpc>
                <a:spcPct val="100000"/>
              </a:lnSpc>
              <a:spcAft>
                <a:spcPts val="0"/>
              </a:spcAft>
            </a:pPr>
            <a:r>
              <a:rPr lang="en-US" altLang="zh-CN"/>
              <a:t>        default: return 0;</a:t>
            </a:r>
            <a:endParaRPr lang="en-US" altLang="zh-CN"/>
          </a:p>
          <a:p>
            <a:pPr marL="0">
              <a:lnSpc>
                <a:spcPct val="100000"/>
              </a:lnSpc>
              <a:spcAft>
                <a:spcPts val="0"/>
              </a:spcAft>
            </a:pPr>
            <a:r>
              <a:rPr lang="en-US" altLang="zh-CN"/>
              <a:t>    }</a:t>
            </a:r>
            <a:endParaRPr lang="en-US" altLang="zh-CN"/>
          </a:p>
          <a:p>
            <a:pPr marL="0">
              <a:lnSpc>
                <a:spcPct val="100000"/>
              </a:lnSpc>
              <a:spcAft>
                <a:spcPts val="0"/>
              </a:spcAft>
            </a:pPr>
            <a:r>
              <a:rPr lang="en-US" altLang="zh-CN"/>
              <a:t>    return 0;</a:t>
            </a:r>
            <a:endParaRPr lang="en-US" altLang="zh-CN"/>
          </a:p>
          <a:p>
            <a:pPr marL="0">
              <a:lnSpc>
                <a:spcPct val="100000"/>
              </a:lnSpc>
              <a:spcAft>
                <a:spcPts val="0"/>
              </a:spcAft>
            </a:pPr>
            <a:r>
              <a:rPr lang="en-US" altLang="zh-CN"/>
              <a:t>}</a:t>
            </a:r>
            <a:endParaRPr lang="en-US" altLang="zh-CN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608400" y="289630"/>
            <a:ext cx="10969200" cy="705600"/>
          </a:xfrm>
        </p:spPr>
        <p:txBody>
          <a:bodyPr/>
          <a:p>
            <a:r>
              <a:rPr lang="en-US" altLang="zh-CN" sz="2400"/>
              <a:t>ENBF</a:t>
            </a:r>
            <a:r>
              <a:rPr lang="zh-CN" altLang="en-US" sz="2400"/>
              <a:t>递归下降</a:t>
            </a:r>
            <a:r>
              <a:rPr lang="en-US" altLang="zh-CN" sz="2400"/>
              <a:t>/Recursive descent analysis (EBNF)</a:t>
            </a:r>
            <a:endParaRPr lang="en-US" altLang="zh-CN" sz="240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14" name="墨迹 13"/>
              <p14:cNvContentPartPr/>
              <p14:nvPr/>
            </p14:nvContentPartPr>
            <p14:xfrm>
              <a:off x="5029200" y="3190875"/>
              <a:ext cx="920750" cy="860425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2"/>
            </p:blipFill>
            <p:spPr>
              <a:xfrm>
                <a:off x="5029200" y="3190875"/>
                <a:ext cx="920750" cy="860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15" name="墨迹 14"/>
              <p14:cNvContentPartPr/>
              <p14:nvPr/>
            </p14:nvContentPartPr>
            <p14:xfrm>
              <a:off x="5441950" y="3197225"/>
              <a:ext cx="784225" cy="83820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4"/>
            </p:blipFill>
            <p:spPr>
              <a:xfrm>
                <a:off x="5441950" y="3197225"/>
                <a:ext cx="784225" cy="838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16" name="墨迹 15"/>
              <p14:cNvContentPartPr/>
              <p14:nvPr/>
            </p14:nvContentPartPr>
            <p14:xfrm>
              <a:off x="11179175" y="1019175"/>
              <a:ext cx="619125" cy="5080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6"/>
            </p:blipFill>
            <p:spPr>
              <a:xfrm>
                <a:off x="11179175" y="1019175"/>
                <a:ext cx="619125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17" name="墨迹 16"/>
              <p14:cNvContentPartPr/>
              <p14:nvPr/>
            </p14:nvContentPartPr>
            <p14:xfrm>
              <a:off x="5873750" y="209550"/>
              <a:ext cx="196850" cy="174625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8"/>
            </p:blipFill>
            <p:spPr>
              <a:xfrm>
                <a:off x="5873750" y="209550"/>
                <a:ext cx="196850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18" name="墨迹 17"/>
              <p14:cNvContentPartPr/>
              <p14:nvPr/>
            </p14:nvContentPartPr>
            <p14:xfrm>
              <a:off x="6175375" y="257175"/>
              <a:ext cx="171450" cy="1905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10"/>
            </p:blipFill>
            <p:spPr>
              <a:xfrm>
                <a:off x="6175375" y="257175"/>
                <a:ext cx="1714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19" name="墨迹 18"/>
              <p14:cNvContentPartPr/>
              <p14:nvPr/>
            </p14:nvContentPartPr>
            <p14:xfrm>
              <a:off x="6261100" y="184150"/>
              <a:ext cx="3175" cy="18415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12"/>
            </p:blipFill>
            <p:spPr>
              <a:xfrm>
                <a:off x="6261100" y="184150"/>
                <a:ext cx="3175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20" name="墨迹 19"/>
              <p14:cNvContentPartPr/>
              <p14:nvPr/>
            </p14:nvContentPartPr>
            <p14:xfrm>
              <a:off x="6410325" y="146050"/>
              <a:ext cx="139700" cy="222250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14"/>
            </p:blipFill>
            <p:spPr>
              <a:xfrm>
                <a:off x="6410325" y="146050"/>
                <a:ext cx="139700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21" name="墨迹 20"/>
              <p14:cNvContentPartPr/>
              <p14:nvPr/>
            </p14:nvContentPartPr>
            <p14:xfrm>
              <a:off x="6667500" y="187325"/>
              <a:ext cx="123825" cy="187325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16"/>
            </p:blipFill>
            <p:spPr>
              <a:xfrm>
                <a:off x="6667500" y="187325"/>
                <a:ext cx="123825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22" name="墨迹 21"/>
              <p14:cNvContentPartPr/>
              <p14:nvPr/>
            </p14:nvContentPartPr>
            <p14:xfrm>
              <a:off x="6664325" y="155575"/>
              <a:ext cx="146050" cy="212725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18"/>
            </p:blipFill>
            <p:spPr>
              <a:xfrm>
                <a:off x="6664325" y="155575"/>
                <a:ext cx="146050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23" name="墨迹 22"/>
              <p14:cNvContentPartPr/>
              <p14:nvPr/>
            </p14:nvContentPartPr>
            <p14:xfrm>
              <a:off x="6642100" y="244475"/>
              <a:ext cx="171450" cy="34925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20"/>
            </p:blipFill>
            <p:spPr>
              <a:xfrm>
                <a:off x="6642100" y="244475"/>
                <a:ext cx="171450" cy="34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24" name="墨迹 23"/>
              <p14:cNvContentPartPr/>
              <p14:nvPr/>
            </p14:nvContentPartPr>
            <p14:xfrm>
              <a:off x="7000875" y="180975"/>
              <a:ext cx="6350" cy="360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22"/>
            </p:blipFill>
            <p:spPr>
              <a:xfrm>
                <a:off x="7000875" y="1809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25" name="墨迹 24"/>
              <p14:cNvContentPartPr/>
              <p14:nvPr/>
            </p14:nvContentPartPr>
            <p14:xfrm>
              <a:off x="6880225" y="180975"/>
              <a:ext cx="152400" cy="171450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24"/>
            </p:blipFill>
            <p:spPr>
              <a:xfrm>
                <a:off x="6880225" y="180975"/>
                <a:ext cx="15240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26" name="墨迹 25"/>
              <p14:cNvContentPartPr/>
              <p14:nvPr/>
            </p14:nvContentPartPr>
            <p14:xfrm>
              <a:off x="8382000" y="1228725"/>
              <a:ext cx="168275" cy="292100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26"/>
            </p:blipFill>
            <p:spPr>
              <a:xfrm>
                <a:off x="8382000" y="1228725"/>
                <a:ext cx="168275" cy="292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27" name="墨迹 26"/>
              <p14:cNvContentPartPr/>
              <p14:nvPr/>
            </p14:nvContentPartPr>
            <p14:xfrm>
              <a:off x="8356600" y="1260475"/>
              <a:ext cx="98425" cy="9525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28"/>
            </p:blipFill>
            <p:spPr>
              <a:xfrm>
                <a:off x="8356600" y="1260475"/>
                <a:ext cx="98425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28" name="墨迹 27"/>
              <p14:cNvContentPartPr/>
              <p14:nvPr/>
            </p14:nvContentPartPr>
            <p14:xfrm>
              <a:off x="8391525" y="1362075"/>
              <a:ext cx="6350" cy="360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22"/>
            </p:blipFill>
            <p:spPr>
              <a:xfrm>
                <a:off x="8391525" y="13620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" p14:bwMode="auto">
            <p14:nvContentPartPr>
              <p14:cNvPr id="29" name="墨迹 28"/>
              <p14:cNvContentPartPr/>
              <p14:nvPr/>
            </p14:nvContentPartPr>
            <p14:xfrm>
              <a:off x="8394700" y="1362075"/>
              <a:ext cx="120650" cy="28575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31"/>
            </p:blipFill>
            <p:spPr>
              <a:xfrm>
                <a:off x="8394700" y="1362075"/>
                <a:ext cx="120650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" p14:bwMode="auto">
            <p14:nvContentPartPr>
              <p14:cNvPr id="30" name="墨迹 29"/>
              <p14:cNvContentPartPr/>
              <p14:nvPr/>
            </p14:nvContentPartPr>
            <p14:xfrm>
              <a:off x="8569325" y="1279525"/>
              <a:ext cx="47625" cy="187325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33"/>
            </p:blipFill>
            <p:spPr>
              <a:xfrm>
                <a:off x="8569325" y="1279525"/>
                <a:ext cx="47625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" p14:bwMode="auto">
            <p14:nvContentPartPr>
              <p14:cNvPr id="31" name="墨迹 30"/>
              <p14:cNvContentPartPr/>
              <p14:nvPr/>
            </p14:nvContentPartPr>
            <p14:xfrm>
              <a:off x="8731250" y="1282700"/>
              <a:ext cx="63500" cy="190500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35"/>
            </p:blipFill>
            <p:spPr>
              <a:xfrm>
                <a:off x="8731250" y="1282700"/>
                <a:ext cx="6350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" p14:bwMode="auto">
            <p14:nvContentPartPr>
              <p14:cNvPr id="32" name="墨迹 31"/>
              <p14:cNvContentPartPr/>
              <p14:nvPr/>
            </p14:nvContentPartPr>
            <p14:xfrm>
              <a:off x="8712200" y="1654175"/>
              <a:ext cx="292100" cy="28575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37"/>
            </p:blipFill>
            <p:spPr>
              <a:xfrm>
                <a:off x="8712200" y="1654175"/>
                <a:ext cx="292100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" p14:bwMode="auto">
            <p14:nvContentPartPr>
              <p14:cNvPr id="33" name="墨迹 32"/>
              <p14:cNvContentPartPr/>
              <p14:nvPr/>
            </p14:nvContentPartPr>
            <p14:xfrm>
              <a:off x="8991600" y="1587500"/>
              <a:ext cx="114300" cy="219075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39"/>
            </p:blipFill>
            <p:spPr>
              <a:xfrm>
                <a:off x="8991600" y="1587500"/>
                <a:ext cx="114300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" p14:bwMode="auto">
            <p14:nvContentPartPr>
              <p14:cNvPr id="34" name="墨迹 33"/>
              <p14:cNvContentPartPr/>
              <p14:nvPr/>
            </p14:nvContentPartPr>
            <p14:xfrm>
              <a:off x="9194800" y="1590675"/>
              <a:ext cx="130175" cy="3175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41"/>
            </p:blipFill>
            <p:spPr>
              <a:xfrm>
                <a:off x="9194800" y="1590675"/>
                <a:ext cx="130175" cy="3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" p14:bwMode="auto">
            <p14:nvContentPartPr>
              <p14:cNvPr id="35" name="墨迹 34"/>
              <p14:cNvContentPartPr/>
              <p14:nvPr/>
            </p14:nvContentPartPr>
            <p14:xfrm>
              <a:off x="9245600" y="1606550"/>
              <a:ext cx="22225" cy="234950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43"/>
            </p:blipFill>
            <p:spPr>
              <a:xfrm>
                <a:off x="9245600" y="1606550"/>
                <a:ext cx="22225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" p14:bwMode="auto">
            <p14:nvContentPartPr>
              <p14:cNvPr id="36" name="墨迹 35"/>
              <p14:cNvContentPartPr/>
              <p14:nvPr/>
            </p14:nvContentPartPr>
            <p14:xfrm>
              <a:off x="9398000" y="1638300"/>
              <a:ext cx="57150" cy="161925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45"/>
            </p:blipFill>
            <p:spPr>
              <a:xfrm>
                <a:off x="9398000" y="1638300"/>
                <a:ext cx="57150" cy="161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" p14:bwMode="auto">
            <p14:nvContentPartPr>
              <p14:cNvPr id="37" name="墨迹 36"/>
              <p14:cNvContentPartPr/>
              <p14:nvPr/>
            </p14:nvContentPartPr>
            <p14:xfrm>
              <a:off x="9502775" y="1597025"/>
              <a:ext cx="88900" cy="228600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47"/>
            </p:blipFill>
            <p:spPr>
              <a:xfrm>
                <a:off x="9502775" y="1597025"/>
                <a:ext cx="88900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" p14:bwMode="auto">
            <p14:nvContentPartPr>
              <p14:cNvPr id="38" name="墨迹 37"/>
              <p14:cNvContentPartPr/>
              <p14:nvPr/>
            </p14:nvContentPartPr>
            <p14:xfrm>
              <a:off x="9372600" y="2022475"/>
              <a:ext cx="231775" cy="50800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49"/>
            </p:blipFill>
            <p:spPr>
              <a:xfrm>
                <a:off x="9372600" y="2022475"/>
                <a:ext cx="231775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" p14:bwMode="auto">
            <p14:nvContentPartPr>
              <p14:cNvPr id="39" name="墨迹 38"/>
              <p14:cNvContentPartPr/>
              <p14:nvPr/>
            </p14:nvContentPartPr>
            <p14:xfrm>
              <a:off x="9505950" y="1993900"/>
              <a:ext cx="117475" cy="177800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51"/>
            </p:blipFill>
            <p:spPr>
              <a:xfrm>
                <a:off x="9505950" y="1993900"/>
                <a:ext cx="117475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" p14:bwMode="auto">
            <p14:nvContentPartPr>
              <p14:cNvPr id="40" name="墨迹 39"/>
              <p14:cNvContentPartPr/>
              <p14:nvPr/>
            </p14:nvContentPartPr>
            <p14:xfrm>
              <a:off x="9690100" y="1997075"/>
              <a:ext cx="19050" cy="241300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53"/>
            </p:blipFill>
            <p:spPr>
              <a:xfrm>
                <a:off x="9690100" y="1997075"/>
                <a:ext cx="19050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" p14:bwMode="auto">
            <p14:nvContentPartPr>
              <p14:cNvPr id="41" name="墨迹 40"/>
              <p14:cNvContentPartPr/>
              <p14:nvPr/>
            </p14:nvContentPartPr>
            <p14:xfrm>
              <a:off x="9667875" y="2000250"/>
              <a:ext cx="98425" cy="6350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55"/>
            </p:blipFill>
            <p:spPr>
              <a:xfrm>
                <a:off x="9667875" y="2000250"/>
                <a:ext cx="98425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" p14:bwMode="auto">
            <p14:nvContentPartPr>
              <p14:cNvPr id="42" name="墨迹 41"/>
              <p14:cNvContentPartPr/>
              <p14:nvPr/>
            </p14:nvContentPartPr>
            <p14:xfrm>
              <a:off x="9661525" y="2124075"/>
              <a:ext cx="104775" cy="19050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57"/>
            </p:blipFill>
            <p:spPr>
              <a:xfrm>
                <a:off x="9661525" y="2124075"/>
                <a:ext cx="104775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" p14:bwMode="auto">
            <p14:nvContentPartPr>
              <p14:cNvPr id="43" name="墨迹 42"/>
              <p14:cNvContentPartPr/>
              <p14:nvPr/>
            </p14:nvContentPartPr>
            <p14:xfrm>
              <a:off x="9817100" y="2047875"/>
              <a:ext cx="47625" cy="238125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59"/>
            </p:blipFill>
            <p:spPr>
              <a:xfrm>
                <a:off x="9817100" y="2047875"/>
                <a:ext cx="47625" cy="238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" p14:bwMode="auto">
            <p14:nvContentPartPr>
              <p14:cNvPr id="44" name="墨迹 43"/>
              <p14:cNvContentPartPr/>
              <p14:nvPr/>
            </p14:nvContentPartPr>
            <p14:xfrm>
              <a:off x="9918700" y="2019300"/>
              <a:ext cx="66675" cy="241300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61"/>
            </p:blipFill>
            <p:spPr>
              <a:xfrm>
                <a:off x="9918700" y="2019300"/>
                <a:ext cx="66675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" p14:bwMode="auto">
            <p14:nvContentPartPr>
              <p14:cNvPr id="45" name="墨迹 44"/>
              <p14:cNvContentPartPr/>
              <p14:nvPr/>
            </p14:nvContentPartPr>
            <p14:xfrm>
              <a:off x="9899650" y="2457450"/>
              <a:ext cx="149225" cy="3175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63"/>
            </p:blipFill>
            <p:spPr>
              <a:xfrm>
                <a:off x="9899650" y="2457450"/>
                <a:ext cx="149225" cy="3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" p14:bwMode="auto">
            <p14:nvContentPartPr>
              <p14:cNvPr id="46" name="墨迹 45"/>
              <p14:cNvContentPartPr/>
              <p14:nvPr/>
            </p14:nvContentPartPr>
            <p14:xfrm>
              <a:off x="10036175" y="2359025"/>
              <a:ext cx="69850" cy="171450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65"/>
            </p:blipFill>
            <p:spPr>
              <a:xfrm>
                <a:off x="10036175" y="2359025"/>
                <a:ext cx="6985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" p14:bwMode="auto">
            <p14:nvContentPartPr>
              <p14:cNvPr id="47" name="墨迹 46"/>
              <p14:cNvContentPartPr/>
              <p14:nvPr/>
            </p14:nvContentPartPr>
            <p14:xfrm>
              <a:off x="10150475" y="2444750"/>
              <a:ext cx="41275" cy="155575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67"/>
            </p:blipFill>
            <p:spPr>
              <a:xfrm>
                <a:off x="10150475" y="2444750"/>
                <a:ext cx="41275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8" p14:bwMode="auto">
            <p14:nvContentPartPr>
              <p14:cNvPr id="48" name="墨迹 47"/>
              <p14:cNvContentPartPr/>
              <p14:nvPr/>
            </p14:nvContentPartPr>
            <p14:xfrm>
              <a:off x="10172700" y="2289175"/>
              <a:ext cx="12700" cy="85725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69"/>
            </p:blipFill>
            <p:spPr>
              <a:xfrm>
                <a:off x="10172700" y="2289175"/>
                <a:ext cx="12700" cy="85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0" p14:bwMode="auto">
            <p14:nvContentPartPr>
              <p14:cNvPr id="49" name="墨迹 48"/>
              <p14:cNvContentPartPr/>
              <p14:nvPr/>
            </p14:nvContentPartPr>
            <p14:xfrm>
              <a:off x="10210800" y="2311400"/>
              <a:ext cx="139700" cy="295275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71"/>
            </p:blipFill>
            <p:spPr>
              <a:xfrm>
                <a:off x="10210800" y="2311400"/>
                <a:ext cx="139700" cy="295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2" p14:bwMode="auto">
            <p14:nvContentPartPr>
              <p14:cNvPr id="50" name="墨迹 49"/>
              <p14:cNvContentPartPr/>
              <p14:nvPr/>
            </p14:nvContentPartPr>
            <p14:xfrm>
              <a:off x="10382250" y="2781300"/>
              <a:ext cx="120650" cy="136525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73"/>
            </p:blipFill>
            <p:spPr>
              <a:xfrm>
                <a:off x="10382250" y="2781300"/>
                <a:ext cx="120650" cy="136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4" p14:bwMode="auto">
            <p14:nvContentPartPr>
              <p14:cNvPr id="51" name="墨迹 50"/>
              <p14:cNvContentPartPr/>
              <p14:nvPr/>
            </p14:nvContentPartPr>
            <p14:xfrm>
              <a:off x="10299700" y="2670175"/>
              <a:ext cx="9525" cy="82550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75"/>
            </p:blipFill>
            <p:spPr>
              <a:xfrm>
                <a:off x="10299700" y="2670175"/>
                <a:ext cx="9525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6" p14:bwMode="auto">
            <p14:nvContentPartPr>
              <p14:cNvPr id="52" name="墨迹 51"/>
              <p14:cNvContentPartPr/>
              <p14:nvPr/>
            </p14:nvContentPartPr>
            <p14:xfrm>
              <a:off x="10502900" y="2647950"/>
              <a:ext cx="12700" cy="85725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77"/>
            </p:blipFill>
            <p:spPr>
              <a:xfrm>
                <a:off x="10502900" y="2647950"/>
                <a:ext cx="12700" cy="85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8" p14:bwMode="auto">
            <p14:nvContentPartPr>
              <p14:cNvPr id="53" name="墨迹 52"/>
              <p14:cNvContentPartPr/>
              <p14:nvPr/>
            </p14:nvContentPartPr>
            <p14:xfrm>
              <a:off x="10347325" y="3133725"/>
              <a:ext cx="133350" cy="155575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79"/>
            </p:blipFill>
            <p:spPr>
              <a:xfrm>
                <a:off x="10347325" y="3133725"/>
                <a:ext cx="133350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0" p14:bwMode="auto">
            <p14:nvContentPartPr>
              <p14:cNvPr id="54" name="墨迹 53"/>
              <p14:cNvContentPartPr/>
              <p14:nvPr/>
            </p14:nvContentPartPr>
            <p14:xfrm>
              <a:off x="10601325" y="3152775"/>
              <a:ext cx="146050" cy="9525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81"/>
            </p:blipFill>
            <p:spPr>
              <a:xfrm>
                <a:off x="10601325" y="3152775"/>
                <a:ext cx="146050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2" p14:bwMode="auto">
            <p14:nvContentPartPr>
              <p14:cNvPr id="55" name="墨迹 54"/>
              <p14:cNvContentPartPr/>
              <p14:nvPr/>
            </p14:nvContentPartPr>
            <p14:xfrm>
              <a:off x="10696575" y="3057525"/>
              <a:ext cx="41275" cy="228600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83"/>
            </p:blipFill>
            <p:spPr>
              <a:xfrm>
                <a:off x="10696575" y="3057525"/>
                <a:ext cx="41275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4" p14:bwMode="auto">
            <p14:nvContentPartPr>
              <p14:cNvPr id="56" name="墨迹 55"/>
              <p14:cNvContentPartPr/>
              <p14:nvPr/>
            </p14:nvContentPartPr>
            <p14:xfrm>
              <a:off x="10890250" y="2968625"/>
              <a:ext cx="82550" cy="266700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85"/>
            </p:blipFill>
            <p:spPr>
              <a:xfrm>
                <a:off x="10890250" y="2968625"/>
                <a:ext cx="82550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6" p14:bwMode="auto">
            <p14:nvContentPartPr>
              <p14:cNvPr id="57" name="墨迹 56"/>
              <p14:cNvContentPartPr/>
              <p14:nvPr/>
            </p14:nvContentPartPr>
            <p14:xfrm>
              <a:off x="11106150" y="3057525"/>
              <a:ext cx="107950" cy="190500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87"/>
            </p:blipFill>
            <p:spPr>
              <a:xfrm>
                <a:off x="11106150" y="3057525"/>
                <a:ext cx="10795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8" p14:bwMode="auto">
            <p14:nvContentPartPr>
              <p14:cNvPr id="58" name="墨迹 57"/>
              <p14:cNvContentPartPr/>
              <p14:nvPr/>
            </p14:nvContentPartPr>
            <p14:xfrm>
              <a:off x="11106150" y="3025775"/>
              <a:ext cx="98425" cy="228600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89"/>
            </p:blipFill>
            <p:spPr>
              <a:xfrm>
                <a:off x="11106150" y="3025775"/>
                <a:ext cx="98425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0" p14:bwMode="auto">
            <p14:nvContentPartPr>
              <p14:cNvPr id="59" name="墨迹 58"/>
              <p14:cNvContentPartPr/>
              <p14:nvPr/>
            </p14:nvContentPartPr>
            <p14:xfrm>
              <a:off x="11071225" y="3136900"/>
              <a:ext cx="146050" cy="15875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91"/>
            </p:blipFill>
            <p:spPr>
              <a:xfrm>
                <a:off x="11071225" y="3136900"/>
                <a:ext cx="146050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2" p14:bwMode="auto">
            <p14:nvContentPartPr>
              <p14:cNvPr id="60" name="墨迹 59"/>
              <p14:cNvContentPartPr/>
              <p14:nvPr/>
            </p14:nvContentPartPr>
            <p14:xfrm>
              <a:off x="11274425" y="3060700"/>
              <a:ext cx="139700" cy="171450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93"/>
            </p:blipFill>
            <p:spPr>
              <a:xfrm>
                <a:off x="11274425" y="3060700"/>
                <a:ext cx="13970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4" p14:bwMode="auto">
            <p14:nvContentPartPr>
              <p14:cNvPr id="61" name="墨迹 60"/>
              <p14:cNvContentPartPr/>
              <p14:nvPr/>
            </p14:nvContentPartPr>
            <p14:xfrm>
              <a:off x="10179050" y="2609850"/>
              <a:ext cx="479425" cy="752475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95"/>
            </p:blipFill>
            <p:spPr>
              <a:xfrm>
                <a:off x="10179050" y="2609850"/>
                <a:ext cx="479425" cy="752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6" p14:bwMode="auto">
            <p14:nvContentPartPr>
              <p14:cNvPr id="62" name="墨迹 61"/>
              <p14:cNvContentPartPr/>
              <p14:nvPr/>
            </p14:nvContentPartPr>
            <p14:xfrm>
              <a:off x="10741025" y="2514600"/>
              <a:ext cx="136525" cy="107950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97"/>
            </p:blipFill>
            <p:spPr>
              <a:xfrm>
                <a:off x="10741025" y="2514600"/>
                <a:ext cx="136525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8" p14:bwMode="auto">
            <p14:nvContentPartPr>
              <p14:cNvPr id="63" name="墨迹 62"/>
              <p14:cNvContentPartPr/>
              <p14:nvPr/>
            </p14:nvContentPartPr>
            <p14:xfrm>
              <a:off x="10715625" y="2543175"/>
              <a:ext cx="6350" cy="120650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99"/>
            </p:blipFill>
            <p:spPr>
              <a:xfrm>
                <a:off x="10715625" y="2543175"/>
                <a:ext cx="635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0" p14:bwMode="auto">
            <p14:nvContentPartPr>
              <p14:cNvPr id="64" name="墨迹 63"/>
              <p14:cNvContentPartPr/>
              <p14:nvPr/>
            </p14:nvContentPartPr>
            <p14:xfrm>
              <a:off x="10912475" y="2511425"/>
              <a:ext cx="107950" cy="139700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101"/>
            </p:blipFill>
            <p:spPr>
              <a:xfrm>
                <a:off x="10912475" y="2511425"/>
                <a:ext cx="10795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2" p14:bwMode="auto">
            <p14:nvContentPartPr>
              <p14:cNvPr id="65" name="墨迹 64"/>
              <p14:cNvContentPartPr/>
              <p14:nvPr/>
            </p14:nvContentPartPr>
            <p14:xfrm>
              <a:off x="10966450" y="2362200"/>
              <a:ext cx="209550" cy="288925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103"/>
            </p:blipFill>
            <p:spPr>
              <a:xfrm>
                <a:off x="10966450" y="2362200"/>
                <a:ext cx="209550" cy="288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4" p14:bwMode="auto">
            <p14:nvContentPartPr>
              <p14:cNvPr id="66" name="墨迹 65"/>
              <p14:cNvContentPartPr/>
              <p14:nvPr/>
            </p14:nvContentPartPr>
            <p14:xfrm>
              <a:off x="11182350" y="2397125"/>
              <a:ext cx="85725" cy="285750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105"/>
            </p:blipFill>
            <p:spPr>
              <a:xfrm>
                <a:off x="11182350" y="2397125"/>
                <a:ext cx="85725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6" p14:bwMode="auto">
            <p14:nvContentPartPr>
              <p14:cNvPr id="73" name="墨迹 72"/>
              <p14:cNvContentPartPr/>
              <p14:nvPr/>
            </p14:nvContentPartPr>
            <p14:xfrm>
              <a:off x="9766300" y="2292350"/>
              <a:ext cx="117475" cy="1228725"/>
            </p14:xfrm>
          </p:contentPart>
        </mc:Choice>
        <mc:Fallback xmlns="">
          <p:pic>
            <p:nvPicPr>
              <p:cNvPr id="73" name="墨迹 72"/>
            </p:nvPicPr>
            <p:blipFill>
              <a:blip r:embed="rId107"/>
            </p:blipFill>
            <p:spPr>
              <a:xfrm>
                <a:off x="9766300" y="2292350"/>
                <a:ext cx="117475" cy="1228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8" p14:bwMode="auto">
            <p14:nvContentPartPr>
              <p14:cNvPr id="86" name="墨迹 85"/>
              <p14:cNvContentPartPr/>
              <p14:nvPr/>
            </p14:nvContentPartPr>
            <p14:xfrm>
              <a:off x="8639175" y="1558925"/>
              <a:ext cx="88900" cy="2952750"/>
            </p14:xfrm>
          </p:contentPart>
        </mc:Choice>
        <mc:Fallback xmlns="">
          <p:pic>
            <p:nvPicPr>
              <p:cNvPr id="86" name="墨迹 85"/>
            </p:nvPicPr>
            <p:blipFill>
              <a:blip r:embed="rId109"/>
            </p:blipFill>
            <p:spPr>
              <a:xfrm>
                <a:off x="8639175" y="1558925"/>
                <a:ext cx="88900" cy="2952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0" p14:bwMode="auto">
            <p14:nvContentPartPr>
              <p14:cNvPr id="171" name="墨迹 170"/>
              <p14:cNvContentPartPr/>
              <p14:nvPr/>
            </p14:nvContentPartPr>
            <p14:xfrm>
              <a:off x="1666875" y="1930400"/>
              <a:ext cx="425450" cy="47625"/>
            </p14:xfrm>
          </p:contentPart>
        </mc:Choice>
        <mc:Fallback xmlns="">
          <p:pic>
            <p:nvPicPr>
              <p:cNvPr id="171" name="墨迹 170"/>
            </p:nvPicPr>
            <p:blipFill>
              <a:blip r:embed="rId111"/>
            </p:blipFill>
            <p:spPr>
              <a:xfrm>
                <a:off x="1666875" y="1930400"/>
                <a:ext cx="425450" cy="47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2" p14:bwMode="auto">
            <p14:nvContentPartPr>
              <p14:cNvPr id="172" name="墨迹 171"/>
              <p14:cNvContentPartPr/>
              <p14:nvPr/>
            </p14:nvContentPartPr>
            <p14:xfrm>
              <a:off x="2152650" y="1768475"/>
              <a:ext cx="215900" cy="25400"/>
            </p14:xfrm>
          </p:contentPart>
        </mc:Choice>
        <mc:Fallback xmlns="">
          <p:pic>
            <p:nvPicPr>
              <p:cNvPr id="172" name="墨迹 171"/>
            </p:nvPicPr>
            <p:blipFill>
              <a:blip r:embed="rId113"/>
            </p:blipFill>
            <p:spPr>
              <a:xfrm>
                <a:off x="2152650" y="1768475"/>
                <a:ext cx="21590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4" p14:bwMode="auto">
            <p14:nvContentPartPr>
              <p14:cNvPr id="173" name="墨迹 172"/>
              <p14:cNvContentPartPr/>
              <p14:nvPr/>
            </p14:nvContentPartPr>
            <p14:xfrm>
              <a:off x="2295525" y="1797050"/>
              <a:ext cx="9525" cy="222250"/>
            </p14:xfrm>
          </p:contentPart>
        </mc:Choice>
        <mc:Fallback xmlns="">
          <p:pic>
            <p:nvPicPr>
              <p:cNvPr id="173" name="墨迹 172"/>
            </p:nvPicPr>
            <p:blipFill>
              <a:blip r:embed="rId115"/>
            </p:blipFill>
            <p:spPr>
              <a:xfrm>
                <a:off x="2295525" y="1797050"/>
                <a:ext cx="9525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6" p14:bwMode="auto">
            <p14:nvContentPartPr>
              <p14:cNvPr id="174" name="墨迹 173"/>
              <p14:cNvContentPartPr/>
              <p14:nvPr/>
            </p14:nvContentPartPr>
            <p14:xfrm>
              <a:off x="2384425" y="1803400"/>
              <a:ext cx="57150" cy="174625"/>
            </p14:xfrm>
          </p:contentPart>
        </mc:Choice>
        <mc:Fallback xmlns="">
          <p:pic>
            <p:nvPicPr>
              <p:cNvPr id="174" name="墨迹 173"/>
            </p:nvPicPr>
            <p:blipFill>
              <a:blip r:embed="rId117"/>
            </p:blipFill>
            <p:spPr>
              <a:xfrm>
                <a:off x="2384425" y="1803400"/>
                <a:ext cx="57150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8" p14:bwMode="auto">
            <p14:nvContentPartPr>
              <p14:cNvPr id="175" name="墨迹 174"/>
              <p14:cNvContentPartPr/>
              <p14:nvPr/>
            </p14:nvContentPartPr>
            <p14:xfrm>
              <a:off x="2454275" y="1724025"/>
              <a:ext cx="117475" cy="365125"/>
            </p14:xfrm>
          </p:contentPart>
        </mc:Choice>
        <mc:Fallback xmlns="">
          <p:pic>
            <p:nvPicPr>
              <p:cNvPr id="175" name="墨迹 174"/>
            </p:nvPicPr>
            <p:blipFill>
              <a:blip r:embed="rId119"/>
            </p:blipFill>
            <p:spPr>
              <a:xfrm>
                <a:off x="2454275" y="1724025"/>
                <a:ext cx="117475" cy="365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0" p14:bwMode="auto">
            <p14:nvContentPartPr>
              <p14:cNvPr id="176" name="墨迹 175"/>
              <p14:cNvContentPartPr/>
              <p14:nvPr/>
            </p14:nvContentPartPr>
            <p14:xfrm>
              <a:off x="698500" y="2139950"/>
              <a:ext cx="260350" cy="314325"/>
            </p14:xfrm>
          </p:contentPart>
        </mc:Choice>
        <mc:Fallback xmlns="">
          <p:pic>
            <p:nvPicPr>
              <p:cNvPr id="176" name="墨迹 175"/>
            </p:nvPicPr>
            <p:blipFill>
              <a:blip r:embed="rId121"/>
            </p:blipFill>
            <p:spPr>
              <a:xfrm>
                <a:off x="698500" y="2139950"/>
                <a:ext cx="260350" cy="314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2" p14:bwMode="auto">
            <p14:nvContentPartPr>
              <p14:cNvPr id="177" name="墨迹 176"/>
              <p14:cNvContentPartPr/>
              <p14:nvPr/>
            </p14:nvContentPartPr>
            <p14:xfrm>
              <a:off x="784225" y="2225675"/>
              <a:ext cx="22225" cy="209550"/>
            </p14:xfrm>
          </p:contentPart>
        </mc:Choice>
        <mc:Fallback xmlns="">
          <p:pic>
            <p:nvPicPr>
              <p:cNvPr id="177" name="墨迹 176"/>
            </p:nvPicPr>
            <p:blipFill>
              <a:blip r:embed="rId123"/>
            </p:blipFill>
            <p:spPr>
              <a:xfrm>
                <a:off x="784225" y="2225675"/>
                <a:ext cx="22225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4" p14:bwMode="auto">
            <p14:nvContentPartPr>
              <p14:cNvPr id="178" name="墨迹 177"/>
              <p14:cNvContentPartPr/>
              <p14:nvPr/>
            </p14:nvContentPartPr>
            <p14:xfrm>
              <a:off x="1987550" y="1638300"/>
              <a:ext cx="6350" cy="360"/>
            </p14:xfrm>
          </p:contentPart>
        </mc:Choice>
        <mc:Fallback xmlns="">
          <p:pic>
            <p:nvPicPr>
              <p:cNvPr id="178" name="墨迹 177"/>
            </p:nvPicPr>
            <p:blipFill>
              <a:blip r:embed="rId22"/>
            </p:blipFill>
            <p:spPr>
              <a:xfrm>
                <a:off x="1987550" y="163830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5" p14:bwMode="auto">
            <p14:nvContentPartPr>
              <p14:cNvPr id="179" name="墨迹 178"/>
              <p14:cNvContentPartPr/>
              <p14:nvPr/>
            </p14:nvContentPartPr>
            <p14:xfrm>
              <a:off x="1978025" y="1619250"/>
              <a:ext cx="174625" cy="209550"/>
            </p14:xfrm>
          </p:contentPart>
        </mc:Choice>
        <mc:Fallback xmlns="">
          <p:pic>
            <p:nvPicPr>
              <p:cNvPr id="179" name="墨迹 178"/>
            </p:nvPicPr>
            <p:blipFill>
              <a:blip r:embed="rId126"/>
            </p:blipFill>
            <p:spPr>
              <a:xfrm>
                <a:off x="1978025" y="1619250"/>
                <a:ext cx="174625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7" p14:bwMode="auto">
            <p14:nvContentPartPr>
              <p14:cNvPr id="180" name="墨迹 179"/>
              <p14:cNvContentPartPr/>
              <p14:nvPr/>
            </p14:nvContentPartPr>
            <p14:xfrm>
              <a:off x="2054225" y="1657350"/>
              <a:ext cx="15875" cy="155575"/>
            </p14:xfrm>
          </p:contentPart>
        </mc:Choice>
        <mc:Fallback xmlns="">
          <p:pic>
            <p:nvPicPr>
              <p:cNvPr id="180" name="墨迹 179"/>
            </p:nvPicPr>
            <p:blipFill>
              <a:blip r:embed="rId128"/>
            </p:blipFill>
            <p:spPr>
              <a:xfrm>
                <a:off x="2054225" y="1657350"/>
                <a:ext cx="15875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9" p14:bwMode="auto">
            <p14:nvContentPartPr>
              <p14:cNvPr id="181" name="墨迹 180"/>
              <p14:cNvContentPartPr/>
              <p14:nvPr/>
            </p14:nvContentPartPr>
            <p14:xfrm>
              <a:off x="1038225" y="2460625"/>
              <a:ext cx="149225" cy="279400"/>
            </p14:xfrm>
          </p:contentPart>
        </mc:Choice>
        <mc:Fallback xmlns="">
          <p:pic>
            <p:nvPicPr>
              <p:cNvPr id="181" name="墨迹 180"/>
            </p:nvPicPr>
            <p:blipFill>
              <a:blip r:embed="rId130"/>
            </p:blipFill>
            <p:spPr>
              <a:xfrm>
                <a:off x="1038225" y="2460625"/>
                <a:ext cx="149225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1" p14:bwMode="auto">
            <p14:nvContentPartPr>
              <p14:cNvPr id="215" name="墨迹 214"/>
              <p14:cNvContentPartPr/>
              <p14:nvPr/>
            </p14:nvContentPartPr>
            <p14:xfrm>
              <a:off x="2695575" y="1631950"/>
              <a:ext cx="165100" cy="168275"/>
            </p14:xfrm>
          </p:contentPart>
        </mc:Choice>
        <mc:Fallback xmlns="">
          <p:pic>
            <p:nvPicPr>
              <p:cNvPr id="215" name="墨迹 214"/>
            </p:nvPicPr>
            <p:blipFill>
              <a:blip r:embed="rId132"/>
            </p:blipFill>
            <p:spPr>
              <a:xfrm>
                <a:off x="2695575" y="1631950"/>
                <a:ext cx="165100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3" p14:bwMode="auto">
            <p14:nvContentPartPr>
              <p14:cNvPr id="216" name="墨迹 215"/>
              <p14:cNvContentPartPr/>
              <p14:nvPr/>
            </p14:nvContentPartPr>
            <p14:xfrm>
              <a:off x="2933700" y="1752600"/>
              <a:ext cx="6350" cy="360"/>
            </p14:xfrm>
          </p:contentPart>
        </mc:Choice>
        <mc:Fallback xmlns="">
          <p:pic>
            <p:nvPicPr>
              <p:cNvPr id="216" name="墨迹 215"/>
            </p:nvPicPr>
            <p:blipFill>
              <a:blip r:embed="rId22"/>
            </p:blipFill>
            <p:spPr>
              <a:xfrm>
                <a:off x="2933700" y="175260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4" p14:bwMode="auto">
            <p14:nvContentPartPr>
              <p14:cNvPr id="217" name="墨迹 216"/>
              <p14:cNvContentPartPr/>
              <p14:nvPr/>
            </p14:nvContentPartPr>
            <p14:xfrm>
              <a:off x="2936875" y="1708150"/>
              <a:ext cx="98425" cy="95250"/>
            </p14:xfrm>
          </p:contentPart>
        </mc:Choice>
        <mc:Fallback xmlns="">
          <p:pic>
            <p:nvPicPr>
              <p:cNvPr id="217" name="墨迹 216"/>
            </p:nvPicPr>
            <p:blipFill>
              <a:blip r:embed="rId135"/>
            </p:blipFill>
            <p:spPr>
              <a:xfrm>
                <a:off x="2936875" y="1708150"/>
                <a:ext cx="98425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6" p14:bwMode="auto">
            <p14:nvContentPartPr>
              <p14:cNvPr id="218" name="墨迹 217"/>
              <p14:cNvContentPartPr/>
              <p14:nvPr/>
            </p14:nvContentPartPr>
            <p14:xfrm>
              <a:off x="3101975" y="1590675"/>
              <a:ext cx="146050" cy="200025"/>
            </p14:xfrm>
          </p:contentPart>
        </mc:Choice>
        <mc:Fallback xmlns="">
          <p:pic>
            <p:nvPicPr>
              <p:cNvPr id="218" name="墨迹 217"/>
            </p:nvPicPr>
            <p:blipFill>
              <a:blip r:embed="rId137"/>
            </p:blipFill>
            <p:spPr>
              <a:xfrm>
                <a:off x="3101975" y="1590675"/>
                <a:ext cx="146050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8" p14:bwMode="auto">
            <p14:nvContentPartPr>
              <p14:cNvPr id="219" name="墨迹 218"/>
              <p14:cNvContentPartPr/>
              <p14:nvPr/>
            </p14:nvContentPartPr>
            <p14:xfrm>
              <a:off x="3225800" y="1590675"/>
              <a:ext cx="6350" cy="360"/>
            </p14:xfrm>
          </p:contentPart>
        </mc:Choice>
        <mc:Fallback xmlns="">
          <p:pic>
            <p:nvPicPr>
              <p:cNvPr id="219" name="墨迹 218"/>
            </p:nvPicPr>
            <p:blipFill>
              <a:blip r:embed="rId22"/>
            </p:blipFill>
            <p:spPr>
              <a:xfrm>
                <a:off x="3225800" y="15906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9" p14:bwMode="auto">
            <p14:nvContentPartPr>
              <p14:cNvPr id="220" name="墨迹 219"/>
              <p14:cNvContentPartPr/>
              <p14:nvPr/>
            </p14:nvContentPartPr>
            <p14:xfrm>
              <a:off x="3308350" y="1498600"/>
              <a:ext cx="19050" cy="193675"/>
            </p14:xfrm>
          </p:contentPart>
        </mc:Choice>
        <mc:Fallback xmlns="">
          <p:pic>
            <p:nvPicPr>
              <p:cNvPr id="220" name="墨迹 219"/>
            </p:nvPicPr>
            <p:blipFill>
              <a:blip r:embed="rId140"/>
            </p:blipFill>
            <p:spPr>
              <a:xfrm>
                <a:off x="3308350" y="1498600"/>
                <a:ext cx="19050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1" p14:bwMode="auto">
            <p14:nvContentPartPr>
              <p14:cNvPr id="221" name="墨迹 220"/>
              <p14:cNvContentPartPr/>
              <p14:nvPr/>
            </p14:nvContentPartPr>
            <p14:xfrm>
              <a:off x="3349625" y="1609725"/>
              <a:ext cx="127000" cy="158750"/>
            </p14:xfrm>
          </p:contentPart>
        </mc:Choice>
        <mc:Fallback xmlns="">
          <p:pic>
            <p:nvPicPr>
              <p:cNvPr id="221" name="墨迹 220"/>
            </p:nvPicPr>
            <p:blipFill>
              <a:blip r:embed="rId142"/>
            </p:blipFill>
            <p:spPr>
              <a:xfrm>
                <a:off x="3349625" y="1609725"/>
                <a:ext cx="12700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3" p14:bwMode="auto">
            <p14:nvContentPartPr>
              <p14:cNvPr id="222" name="墨迹 221"/>
              <p14:cNvContentPartPr/>
              <p14:nvPr/>
            </p14:nvContentPartPr>
            <p14:xfrm>
              <a:off x="3216275" y="1581150"/>
              <a:ext cx="73025" cy="69850"/>
            </p14:xfrm>
          </p:contentPart>
        </mc:Choice>
        <mc:Fallback xmlns="">
          <p:pic>
            <p:nvPicPr>
              <p:cNvPr id="222" name="墨迹 221"/>
            </p:nvPicPr>
            <p:blipFill>
              <a:blip r:embed="rId144"/>
            </p:blipFill>
            <p:spPr>
              <a:xfrm>
                <a:off x="3216275" y="1581150"/>
                <a:ext cx="73025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5" p14:bwMode="auto">
            <p14:nvContentPartPr>
              <p14:cNvPr id="223" name="墨迹 222"/>
              <p14:cNvContentPartPr/>
              <p14:nvPr/>
            </p14:nvContentPartPr>
            <p14:xfrm>
              <a:off x="3028950" y="2000250"/>
              <a:ext cx="136525" cy="25400"/>
            </p14:xfrm>
          </p:contentPart>
        </mc:Choice>
        <mc:Fallback xmlns="">
          <p:pic>
            <p:nvPicPr>
              <p:cNvPr id="223" name="墨迹 222"/>
            </p:nvPicPr>
            <p:blipFill>
              <a:blip r:embed="rId146"/>
            </p:blipFill>
            <p:spPr>
              <a:xfrm>
                <a:off x="3028950" y="2000250"/>
                <a:ext cx="136525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7" p14:bwMode="auto">
            <p14:nvContentPartPr>
              <p14:cNvPr id="224" name="墨迹 223"/>
              <p14:cNvContentPartPr/>
              <p14:nvPr/>
            </p14:nvContentPartPr>
            <p14:xfrm>
              <a:off x="3089275" y="1908175"/>
              <a:ext cx="6350" cy="360"/>
            </p14:xfrm>
          </p:contentPart>
        </mc:Choice>
        <mc:Fallback xmlns="">
          <p:pic>
            <p:nvPicPr>
              <p:cNvPr id="224" name="墨迹 223"/>
            </p:nvPicPr>
            <p:blipFill>
              <a:blip r:embed="rId22"/>
            </p:blipFill>
            <p:spPr>
              <a:xfrm>
                <a:off x="3089275" y="19081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8" p14:bwMode="auto">
            <p14:nvContentPartPr>
              <p14:cNvPr id="225" name="墨迹 224"/>
              <p14:cNvContentPartPr/>
              <p14:nvPr/>
            </p14:nvContentPartPr>
            <p14:xfrm>
              <a:off x="3092450" y="1908175"/>
              <a:ext cx="15875" cy="196850"/>
            </p14:xfrm>
          </p:contentPart>
        </mc:Choice>
        <mc:Fallback xmlns="">
          <p:pic>
            <p:nvPicPr>
              <p:cNvPr id="225" name="墨迹 224"/>
            </p:nvPicPr>
            <p:blipFill>
              <a:blip r:embed="rId149"/>
            </p:blipFill>
            <p:spPr>
              <a:xfrm>
                <a:off x="3092450" y="1908175"/>
                <a:ext cx="15875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0" p14:bwMode="auto">
            <p14:nvContentPartPr>
              <p14:cNvPr id="226" name="墨迹 225"/>
              <p14:cNvContentPartPr/>
              <p14:nvPr/>
            </p14:nvContentPartPr>
            <p14:xfrm>
              <a:off x="3213100" y="2051050"/>
              <a:ext cx="34925" cy="95250"/>
            </p14:xfrm>
          </p:contentPart>
        </mc:Choice>
        <mc:Fallback xmlns="">
          <p:pic>
            <p:nvPicPr>
              <p:cNvPr id="226" name="墨迹 225"/>
            </p:nvPicPr>
            <p:blipFill>
              <a:blip r:embed="rId151"/>
            </p:blipFill>
            <p:spPr>
              <a:xfrm>
                <a:off x="3213100" y="2051050"/>
                <a:ext cx="34925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2" p14:bwMode="auto">
            <p14:nvContentPartPr>
              <p14:cNvPr id="227" name="墨迹 226"/>
              <p14:cNvContentPartPr/>
              <p14:nvPr/>
            </p14:nvContentPartPr>
            <p14:xfrm>
              <a:off x="3365500" y="1879600"/>
              <a:ext cx="6350" cy="360"/>
            </p14:xfrm>
          </p:contentPart>
        </mc:Choice>
        <mc:Fallback xmlns="">
          <p:pic>
            <p:nvPicPr>
              <p:cNvPr id="227" name="墨迹 226"/>
            </p:nvPicPr>
            <p:blipFill>
              <a:blip r:embed="rId22"/>
            </p:blipFill>
            <p:spPr>
              <a:xfrm>
                <a:off x="3365500" y="187960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3" p14:bwMode="auto">
            <p14:nvContentPartPr>
              <p14:cNvPr id="228" name="墨迹 227"/>
              <p14:cNvContentPartPr/>
              <p14:nvPr/>
            </p14:nvContentPartPr>
            <p14:xfrm>
              <a:off x="3340100" y="1879600"/>
              <a:ext cx="31750" cy="222250"/>
            </p14:xfrm>
          </p:contentPart>
        </mc:Choice>
        <mc:Fallback xmlns="">
          <p:pic>
            <p:nvPicPr>
              <p:cNvPr id="228" name="墨迹 227"/>
            </p:nvPicPr>
            <p:blipFill>
              <a:blip r:embed="rId154"/>
            </p:blipFill>
            <p:spPr>
              <a:xfrm>
                <a:off x="3340100" y="1879600"/>
                <a:ext cx="31750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5" p14:bwMode="auto">
            <p14:nvContentPartPr>
              <p14:cNvPr id="229" name="墨迹 228"/>
              <p14:cNvContentPartPr/>
              <p14:nvPr/>
            </p14:nvContentPartPr>
            <p14:xfrm>
              <a:off x="3311525" y="1838325"/>
              <a:ext cx="6350" cy="360"/>
            </p14:xfrm>
          </p:contentPart>
        </mc:Choice>
        <mc:Fallback xmlns="">
          <p:pic>
            <p:nvPicPr>
              <p:cNvPr id="229" name="墨迹 228"/>
            </p:nvPicPr>
            <p:blipFill>
              <a:blip r:embed="rId22"/>
            </p:blipFill>
            <p:spPr>
              <a:xfrm>
                <a:off x="3311525" y="18383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6" p14:bwMode="auto">
            <p14:nvContentPartPr>
              <p14:cNvPr id="230" name="墨迹 229"/>
              <p14:cNvContentPartPr/>
              <p14:nvPr/>
            </p14:nvContentPartPr>
            <p14:xfrm>
              <a:off x="3286125" y="1838325"/>
              <a:ext cx="104775" cy="25400"/>
            </p14:xfrm>
          </p:contentPart>
        </mc:Choice>
        <mc:Fallback xmlns="">
          <p:pic>
            <p:nvPicPr>
              <p:cNvPr id="230" name="墨迹 229"/>
            </p:nvPicPr>
            <p:blipFill>
              <a:blip r:embed="rId157"/>
            </p:blipFill>
            <p:spPr>
              <a:xfrm>
                <a:off x="3286125" y="1838325"/>
                <a:ext cx="104775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8" p14:bwMode="auto">
            <p14:nvContentPartPr>
              <p14:cNvPr id="231" name="墨迹 230"/>
              <p14:cNvContentPartPr/>
              <p14:nvPr/>
            </p14:nvContentPartPr>
            <p14:xfrm>
              <a:off x="3400425" y="1930400"/>
              <a:ext cx="79375" cy="85725"/>
            </p14:xfrm>
          </p:contentPart>
        </mc:Choice>
        <mc:Fallback xmlns="">
          <p:pic>
            <p:nvPicPr>
              <p:cNvPr id="231" name="墨迹 230"/>
            </p:nvPicPr>
            <p:blipFill>
              <a:blip r:embed="rId159"/>
            </p:blipFill>
            <p:spPr>
              <a:xfrm>
                <a:off x="3400425" y="1930400"/>
                <a:ext cx="79375" cy="85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0" p14:bwMode="auto">
            <p14:nvContentPartPr>
              <p14:cNvPr id="232" name="墨迹 231"/>
              <p14:cNvContentPartPr/>
              <p14:nvPr/>
            </p14:nvContentPartPr>
            <p14:xfrm>
              <a:off x="3473450" y="1838325"/>
              <a:ext cx="53975" cy="254000"/>
            </p14:xfrm>
          </p:contentPart>
        </mc:Choice>
        <mc:Fallback xmlns="">
          <p:pic>
            <p:nvPicPr>
              <p:cNvPr id="232" name="墨迹 231"/>
            </p:nvPicPr>
            <p:blipFill>
              <a:blip r:embed="rId161"/>
            </p:blipFill>
            <p:spPr>
              <a:xfrm>
                <a:off x="3473450" y="1838325"/>
                <a:ext cx="53975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2" p14:bwMode="auto">
            <p14:nvContentPartPr>
              <p14:cNvPr id="233" name="墨迹 232"/>
              <p14:cNvContentPartPr/>
              <p14:nvPr/>
            </p14:nvContentPartPr>
            <p14:xfrm>
              <a:off x="3327400" y="1828800"/>
              <a:ext cx="6350" cy="360"/>
            </p14:xfrm>
          </p:contentPart>
        </mc:Choice>
        <mc:Fallback xmlns="">
          <p:pic>
            <p:nvPicPr>
              <p:cNvPr id="233" name="墨迹 232"/>
            </p:nvPicPr>
            <p:blipFill>
              <a:blip r:embed="rId22"/>
            </p:blipFill>
            <p:spPr>
              <a:xfrm>
                <a:off x="3327400" y="182880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3" p14:bwMode="auto">
            <p14:nvContentPartPr>
              <p14:cNvPr id="234" name="墨迹 233"/>
              <p14:cNvContentPartPr/>
              <p14:nvPr/>
            </p14:nvContentPartPr>
            <p14:xfrm>
              <a:off x="3330575" y="1828800"/>
              <a:ext cx="104775" cy="63500"/>
            </p14:xfrm>
          </p:contentPart>
        </mc:Choice>
        <mc:Fallback xmlns="">
          <p:pic>
            <p:nvPicPr>
              <p:cNvPr id="234" name="墨迹 233"/>
            </p:nvPicPr>
            <p:blipFill>
              <a:blip r:embed="rId164"/>
            </p:blipFill>
            <p:spPr>
              <a:xfrm>
                <a:off x="3330575" y="1828800"/>
                <a:ext cx="104775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5" p14:bwMode="auto">
            <p14:nvContentPartPr>
              <p14:cNvPr id="235" name="墨迹 234"/>
              <p14:cNvContentPartPr/>
              <p14:nvPr/>
            </p14:nvContentPartPr>
            <p14:xfrm>
              <a:off x="3578225" y="1495425"/>
              <a:ext cx="193675" cy="234950"/>
            </p14:xfrm>
          </p:contentPart>
        </mc:Choice>
        <mc:Fallback xmlns="">
          <p:pic>
            <p:nvPicPr>
              <p:cNvPr id="235" name="墨迹 234"/>
            </p:nvPicPr>
            <p:blipFill>
              <a:blip r:embed="rId166"/>
            </p:blipFill>
            <p:spPr>
              <a:xfrm>
                <a:off x="3578225" y="1495425"/>
                <a:ext cx="193675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7" p14:bwMode="auto">
            <p14:nvContentPartPr>
              <p14:cNvPr id="236" name="墨迹 235"/>
              <p14:cNvContentPartPr/>
              <p14:nvPr/>
            </p14:nvContentPartPr>
            <p14:xfrm>
              <a:off x="3851275" y="1476375"/>
              <a:ext cx="6350" cy="360"/>
            </p14:xfrm>
          </p:contentPart>
        </mc:Choice>
        <mc:Fallback xmlns="">
          <p:pic>
            <p:nvPicPr>
              <p:cNvPr id="236" name="墨迹 235"/>
            </p:nvPicPr>
            <p:blipFill>
              <a:blip r:embed="rId22"/>
            </p:blipFill>
            <p:spPr>
              <a:xfrm>
                <a:off x="3851275" y="14763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8" p14:bwMode="auto">
            <p14:nvContentPartPr>
              <p14:cNvPr id="237" name="墨迹 236"/>
              <p14:cNvContentPartPr/>
              <p14:nvPr/>
            </p14:nvContentPartPr>
            <p14:xfrm>
              <a:off x="3844925" y="1476375"/>
              <a:ext cx="92075" cy="101600"/>
            </p14:xfrm>
          </p:contentPart>
        </mc:Choice>
        <mc:Fallback xmlns="">
          <p:pic>
            <p:nvPicPr>
              <p:cNvPr id="237" name="墨迹 236"/>
            </p:nvPicPr>
            <p:blipFill>
              <a:blip r:embed="rId169"/>
            </p:blipFill>
            <p:spPr>
              <a:xfrm>
                <a:off x="3844925" y="1476375"/>
                <a:ext cx="92075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0" p14:bwMode="auto">
            <p14:nvContentPartPr>
              <p14:cNvPr id="238" name="墨迹 237"/>
              <p14:cNvContentPartPr/>
              <p14:nvPr/>
            </p14:nvContentPartPr>
            <p14:xfrm>
              <a:off x="4006850" y="1311275"/>
              <a:ext cx="6350" cy="360"/>
            </p14:xfrm>
          </p:contentPart>
        </mc:Choice>
        <mc:Fallback xmlns="">
          <p:pic>
            <p:nvPicPr>
              <p:cNvPr id="238" name="墨迹 237"/>
            </p:nvPicPr>
            <p:blipFill>
              <a:blip r:embed="rId22"/>
            </p:blipFill>
            <p:spPr>
              <a:xfrm>
                <a:off x="4006850" y="13112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1" p14:bwMode="auto">
            <p14:nvContentPartPr>
              <p14:cNvPr id="239" name="墨迹 238"/>
              <p14:cNvContentPartPr/>
              <p14:nvPr/>
            </p14:nvContentPartPr>
            <p14:xfrm>
              <a:off x="3997325" y="1311275"/>
              <a:ext cx="88900" cy="263525"/>
            </p14:xfrm>
          </p:contentPart>
        </mc:Choice>
        <mc:Fallback xmlns="">
          <p:pic>
            <p:nvPicPr>
              <p:cNvPr id="239" name="墨迹 238"/>
            </p:nvPicPr>
            <p:blipFill>
              <a:blip r:embed="rId172"/>
            </p:blipFill>
            <p:spPr>
              <a:xfrm>
                <a:off x="3997325" y="1311275"/>
                <a:ext cx="88900" cy="263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3" p14:bwMode="auto">
            <p14:nvContentPartPr>
              <p14:cNvPr id="240" name="墨迹 239"/>
              <p14:cNvContentPartPr/>
              <p14:nvPr/>
            </p14:nvContentPartPr>
            <p14:xfrm>
              <a:off x="3670300" y="1631950"/>
              <a:ext cx="6350" cy="360"/>
            </p14:xfrm>
          </p:contentPart>
        </mc:Choice>
        <mc:Fallback xmlns="">
          <p:pic>
            <p:nvPicPr>
              <p:cNvPr id="240" name="墨迹 239"/>
            </p:nvPicPr>
            <p:blipFill>
              <a:blip r:embed="rId22"/>
            </p:blipFill>
            <p:spPr>
              <a:xfrm>
                <a:off x="3670300" y="16319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4" p14:bwMode="auto">
            <p14:nvContentPartPr>
              <p14:cNvPr id="241" name="墨迹 240"/>
              <p14:cNvContentPartPr/>
              <p14:nvPr/>
            </p14:nvContentPartPr>
            <p14:xfrm>
              <a:off x="3673475" y="1616075"/>
              <a:ext cx="73025" cy="123825"/>
            </p14:xfrm>
          </p:contentPart>
        </mc:Choice>
        <mc:Fallback xmlns="">
          <p:pic>
            <p:nvPicPr>
              <p:cNvPr id="241" name="墨迹 240"/>
            </p:nvPicPr>
            <p:blipFill>
              <a:blip r:embed="rId175"/>
            </p:blipFill>
            <p:spPr>
              <a:xfrm>
                <a:off x="3673475" y="1616075"/>
                <a:ext cx="73025" cy="123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6" p14:bwMode="auto">
            <p14:nvContentPartPr>
              <p14:cNvPr id="242" name="墨迹 241"/>
              <p14:cNvContentPartPr/>
              <p14:nvPr/>
            </p14:nvContentPartPr>
            <p14:xfrm>
              <a:off x="4130675" y="1454150"/>
              <a:ext cx="6350" cy="360"/>
            </p14:xfrm>
          </p:contentPart>
        </mc:Choice>
        <mc:Fallback xmlns="">
          <p:pic>
            <p:nvPicPr>
              <p:cNvPr id="242" name="墨迹 241"/>
            </p:nvPicPr>
            <p:blipFill>
              <a:blip r:embed="rId22"/>
            </p:blipFill>
            <p:spPr>
              <a:xfrm>
                <a:off x="4130675" y="14541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7" p14:bwMode="auto">
            <p14:nvContentPartPr>
              <p14:cNvPr id="243" name="墨迹 242"/>
              <p14:cNvContentPartPr/>
              <p14:nvPr/>
            </p14:nvContentPartPr>
            <p14:xfrm>
              <a:off x="4137025" y="1333500"/>
              <a:ext cx="6350" cy="360"/>
            </p14:xfrm>
          </p:contentPart>
        </mc:Choice>
        <mc:Fallback xmlns="">
          <p:pic>
            <p:nvPicPr>
              <p:cNvPr id="243" name="墨迹 242"/>
            </p:nvPicPr>
            <p:blipFill>
              <a:blip r:embed="rId22"/>
            </p:blipFill>
            <p:spPr>
              <a:xfrm>
                <a:off x="4137025" y="133350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8" p14:bwMode="auto">
            <p14:nvContentPartPr>
              <p14:cNvPr id="244" name="墨迹 243"/>
              <p14:cNvContentPartPr/>
              <p14:nvPr/>
            </p14:nvContentPartPr>
            <p14:xfrm>
              <a:off x="4206875" y="1254125"/>
              <a:ext cx="107950" cy="234950"/>
            </p14:xfrm>
          </p:contentPart>
        </mc:Choice>
        <mc:Fallback xmlns="">
          <p:pic>
            <p:nvPicPr>
              <p:cNvPr id="244" name="墨迹 243"/>
            </p:nvPicPr>
            <p:blipFill>
              <a:blip r:embed="rId179"/>
            </p:blipFill>
            <p:spPr>
              <a:xfrm>
                <a:off x="4206875" y="1254125"/>
                <a:ext cx="107950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0" p14:bwMode="auto">
            <p14:nvContentPartPr>
              <p14:cNvPr id="245" name="墨迹 244"/>
              <p14:cNvContentPartPr/>
              <p14:nvPr/>
            </p14:nvContentPartPr>
            <p14:xfrm>
              <a:off x="4295775" y="1295400"/>
              <a:ext cx="41275" cy="69850"/>
            </p14:xfrm>
          </p:contentPart>
        </mc:Choice>
        <mc:Fallback xmlns="">
          <p:pic>
            <p:nvPicPr>
              <p:cNvPr id="245" name="墨迹 244"/>
            </p:nvPicPr>
            <p:blipFill>
              <a:blip r:embed="rId181"/>
            </p:blipFill>
            <p:spPr>
              <a:xfrm>
                <a:off x="4295775" y="1295400"/>
                <a:ext cx="41275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2" p14:bwMode="auto">
            <p14:nvContentPartPr>
              <p14:cNvPr id="246" name="墨迹 245"/>
              <p14:cNvContentPartPr/>
              <p14:nvPr/>
            </p14:nvContentPartPr>
            <p14:xfrm>
              <a:off x="4375150" y="1311275"/>
              <a:ext cx="76200" cy="152400"/>
            </p14:xfrm>
          </p:contentPart>
        </mc:Choice>
        <mc:Fallback xmlns="">
          <p:pic>
            <p:nvPicPr>
              <p:cNvPr id="246" name="墨迹 245"/>
            </p:nvPicPr>
            <p:blipFill>
              <a:blip r:embed="rId183"/>
            </p:blipFill>
            <p:spPr>
              <a:xfrm>
                <a:off x="4375150" y="1311275"/>
                <a:ext cx="7620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4" p14:bwMode="auto">
            <p14:nvContentPartPr>
              <p14:cNvPr id="247" name="墨迹 246"/>
              <p14:cNvContentPartPr/>
              <p14:nvPr/>
            </p14:nvContentPartPr>
            <p14:xfrm>
              <a:off x="4124325" y="1422400"/>
              <a:ext cx="6350" cy="360"/>
            </p14:xfrm>
          </p:contentPart>
        </mc:Choice>
        <mc:Fallback xmlns="">
          <p:pic>
            <p:nvPicPr>
              <p:cNvPr id="247" name="墨迹 246"/>
            </p:nvPicPr>
            <p:blipFill>
              <a:blip r:embed="rId22"/>
            </p:blipFill>
            <p:spPr>
              <a:xfrm>
                <a:off x="4124325" y="142240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5" p14:bwMode="auto">
            <p14:nvContentPartPr>
              <p14:cNvPr id="248" name="墨迹 247"/>
              <p14:cNvContentPartPr/>
              <p14:nvPr/>
            </p14:nvContentPartPr>
            <p14:xfrm>
              <a:off x="4127500" y="1422400"/>
              <a:ext cx="15875" cy="95250"/>
            </p14:xfrm>
          </p:contentPart>
        </mc:Choice>
        <mc:Fallback xmlns="">
          <p:pic>
            <p:nvPicPr>
              <p:cNvPr id="248" name="墨迹 247"/>
            </p:nvPicPr>
            <p:blipFill>
              <a:blip r:embed="rId186"/>
            </p:blipFill>
            <p:spPr>
              <a:xfrm>
                <a:off x="4127500" y="1422400"/>
                <a:ext cx="15875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7" p14:bwMode="auto">
            <p14:nvContentPartPr>
              <p14:cNvPr id="249" name="墨迹 248"/>
              <p14:cNvContentPartPr/>
              <p14:nvPr/>
            </p14:nvContentPartPr>
            <p14:xfrm>
              <a:off x="3898900" y="1755775"/>
              <a:ext cx="107950" cy="12700"/>
            </p14:xfrm>
          </p:contentPart>
        </mc:Choice>
        <mc:Fallback xmlns="">
          <p:pic>
            <p:nvPicPr>
              <p:cNvPr id="249" name="墨迹 248"/>
            </p:nvPicPr>
            <p:blipFill>
              <a:blip r:embed="rId188"/>
            </p:blipFill>
            <p:spPr>
              <a:xfrm>
                <a:off x="3898900" y="1755775"/>
                <a:ext cx="1079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9" p14:bwMode="auto">
            <p14:nvContentPartPr>
              <p14:cNvPr id="250" name="墨迹 249"/>
              <p14:cNvContentPartPr/>
              <p14:nvPr/>
            </p14:nvContentPartPr>
            <p14:xfrm>
              <a:off x="3943350" y="1657350"/>
              <a:ext cx="12700" cy="149225"/>
            </p14:xfrm>
          </p:contentPart>
        </mc:Choice>
        <mc:Fallback xmlns="">
          <p:pic>
            <p:nvPicPr>
              <p:cNvPr id="250" name="墨迹 249"/>
            </p:nvPicPr>
            <p:blipFill>
              <a:blip r:embed="rId190"/>
            </p:blipFill>
            <p:spPr>
              <a:xfrm>
                <a:off x="3943350" y="1657350"/>
                <a:ext cx="12700" cy="149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1" p14:bwMode="auto">
            <p14:nvContentPartPr>
              <p14:cNvPr id="251" name="墨迹 250"/>
              <p14:cNvContentPartPr/>
              <p14:nvPr/>
            </p14:nvContentPartPr>
            <p14:xfrm>
              <a:off x="4092575" y="1593850"/>
              <a:ext cx="133350" cy="12700"/>
            </p14:xfrm>
          </p:contentPart>
        </mc:Choice>
        <mc:Fallback xmlns="">
          <p:pic>
            <p:nvPicPr>
              <p:cNvPr id="251" name="墨迹 250"/>
            </p:nvPicPr>
            <p:blipFill>
              <a:blip r:embed="rId192"/>
            </p:blipFill>
            <p:spPr>
              <a:xfrm>
                <a:off x="4092575" y="1593850"/>
                <a:ext cx="1333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3" p14:bwMode="auto">
            <p14:nvContentPartPr>
              <p14:cNvPr id="252" name="墨迹 251"/>
              <p14:cNvContentPartPr/>
              <p14:nvPr/>
            </p14:nvContentPartPr>
            <p14:xfrm>
              <a:off x="4168775" y="1638300"/>
              <a:ext cx="9525" cy="127000"/>
            </p14:xfrm>
          </p:contentPart>
        </mc:Choice>
        <mc:Fallback xmlns="">
          <p:pic>
            <p:nvPicPr>
              <p:cNvPr id="252" name="墨迹 251"/>
            </p:nvPicPr>
            <p:blipFill>
              <a:blip r:embed="rId194"/>
            </p:blipFill>
            <p:spPr>
              <a:xfrm>
                <a:off x="4168775" y="1638300"/>
                <a:ext cx="9525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5" p14:bwMode="auto">
            <p14:nvContentPartPr>
              <p14:cNvPr id="253" name="墨迹 252"/>
              <p14:cNvContentPartPr/>
              <p14:nvPr/>
            </p14:nvContentPartPr>
            <p14:xfrm>
              <a:off x="4264025" y="1584325"/>
              <a:ext cx="6350" cy="360"/>
            </p14:xfrm>
          </p:contentPart>
        </mc:Choice>
        <mc:Fallback xmlns="">
          <p:pic>
            <p:nvPicPr>
              <p:cNvPr id="253" name="墨迹 252"/>
            </p:nvPicPr>
            <p:blipFill>
              <a:blip r:embed="rId22"/>
            </p:blipFill>
            <p:spPr>
              <a:xfrm>
                <a:off x="4264025" y="15843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6" p14:bwMode="auto">
            <p14:nvContentPartPr>
              <p14:cNvPr id="254" name="墨迹 253"/>
              <p14:cNvContentPartPr/>
              <p14:nvPr/>
            </p14:nvContentPartPr>
            <p14:xfrm>
              <a:off x="4254500" y="1584325"/>
              <a:ext cx="76200" cy="130175"/>
            </p14:xfrm>
          </p:contentPart>
        </mc:Choice>
        <mc:Fallback xmlns="">
          <p:pic>
            <p:nvPicPr>
              <p:cNvPr id="254" name="墨迹 253"/>
            </p:nvPicPr>
            <p:blipFill>
              <a:blip r:embed="rId197"/>
            </p:blipFill>
            <p:spPr>
              <a:xfrm>
                <a:off x="4254500" y="1584325"/>
                <a:ext cx="76200" cy="130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8" p14:bwMode="auto">
            <p14:nvContentPartPr>
              <p14:cNvPr id="255" name="墨迹 254"/>
              <p14:cNvContentPartPr/>
              <p14:nvPr/>
            </p14:nvContentPartPr>
            <p14:xfrm>
              <a:off x="4346575" y="1508125"/>
              <a:ext cx="76200" cy="247650"/>
            </p14:xfrm>
          </p:contentPart>
        </mc:Choice>
        <mc:Fallback xmlns="">
          <p:pic>
            <p:nvPicPr>
              <p:cNvPr id="255" name="墨迹 254"/>
            </p:nvPicPr>
            <p:blipFill>
              <a:blip r:embed="rId199"/>
            </p:blipFill>
            <p:spPr>
              <a:xfrm>
                <a:off x="4346575" y="1508125"/>
                <a:ext cx="76200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0" p14:bwMode="auto">
            <p14:nvContentPartPr>
              <p14:cNvPr id="256" name="墨迹 255"/>
              <p14:cNvContentPartPr/>
              <p14:nvPr/>
            </p14:nvContentPartPr>
            <p14:xfrm>
              <a:off x="587375" y="4425950"/>
              <a:ext cx="196850" cy="212725"/>
            </p14:xfrm>
          </p:contentPart>
        </mc:Choice>
        <mc:Fallback xmlns="">
          <p:pic>
            <p:nvPicPr>
              <p:cNvPr id="256" name="墨迹 255"/>
            </p:nvPicPr>
            <p:blipFill>
              <a:blip r:embed="rId201"/>
            </p:blipFill>
            <p:spPr>
              <a:xfrm>
                <a:off x="587375" y="4425950"/>
                <a:ext cx="196850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2" p14:bwMode="auto">
            <p14:nvContentPartPr>
              <p14:cNvPr id="257" name="墨迹 256"/>
              <p14:cNvContentPartPr/>
              <p14:nvPr/>
            </p14:nvContentPartPr>
            <p14:xfrm>
              <a:off x="666750" y="4483100"/>
              <a:ext cx="60325" cy="165100"/>
            </p14:xfrm>
          </p:contentPart>
        </mc:Choice>
        <mc:Fallback xmlns="">
          <p:pic>
            <p:nvPicPr>
              <p:cNvPr id="257" name="墨迹 256"/>
            </p:nvPicPr>
            <p:blipFill>
              <a:blip r:embed="rId203"/>
            </p:blipFill>
            <p:spPr>
              <a:xfrm>
                <a:off x="666750" y="4483100"/>
                <a:ext cx="60325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4" p14:bwMode="auto">
            <p14:nvContentPartPr>
              <p14:cNvPr id="258" name="墨迹 257"/>
              <p14:cNvContentPartPr/>
              <p14:nvPr/>
            </p14:nvContentPartPr>
            <p14:xfrm>
              <a:off x="9293225" y="1936750"/>
              <a:ext cx="34925" cy="2193925"/>
            </p14:xfrm>
          </p:contentPart>
        </mc:Choice>
        <mc:Fallback xmlns="">
          <p:pic>
            <p:nvPicPr>
              <p:cNvPr id="258" name="墨迹 257"/>
            </p:nvPicPr>
            <p:blipFill>
              <a:blip r:embed="rId205"/>
            </p:blipFill>
            <p:spPr>
              <a:xfrm>
                <a:off x="9293225" y="1936750"/>
                <a:ext cx="34925" cy="2193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6" p14:bwMode="auto">
            <p14:nvContentPartPr>
              <p14:cNvPr id="259" name="墨迹 258"/>
              <p14:cNvContentPartPr/>
              <p14:nvPr/>
            </p14:nvContentPartPr>
            <p14:xfrm>
              <a:off x="9315450" y="3721100"/>
              <a:ext cx="133350" cy="15875"/>
            </p14:xfrm>
          </p:contentPart>
        </mc:Choice>
        <mc:Fallback xmlns="">
          <p:pic>
            <p:nvPicPr>
              <p:cNvPr id="259" name="墨迹 258"/>
            </p:nvPicPr>
            <p:blipFill>
              <a:blip r:embed="rId207"/>
            </p:blipFill>
            <p:spPr>
              <a:xfrm>
                <a:off x="9315450" y="3721100"/>
                <a:ext cx="133350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8" p14:bwMode="auto">
            <p14:nvContentPartPr>
              <p14:cNvPr id="260" name="墨迹 259"/>
              <p14:cNvContentPartPr/>
              <p14:nvPr/>
            </p14:nvContentPartPr>
            <p14:xfrm>
              <a:off x="9458325" y="3660775"/>
              <a:ext cx="130175" cy="146050"/>
            </p14:xfrm>
          </p:contentPart>
        </mc:Choice>
        <mc:Fallback xmlns="">
          <p:pic>
            <p:nvPicPr>
              <p:cNvPr id="260" name="墨迹 259"/>
            </p:nvPicPr>
            <p:blipFill>
              <a:blip r:embed="rId209"/>
            </p:blipFill>
            <p:spPr>
              <a:xfrm>
                <a:off x="9458325" y="3660775"/>
                <a:ext cx="130175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0" p14:bwMode="auto">
            <p14:nvContentPartPr>
              <p14:cNvPr id="261" name="墨迹 260"/>
              <p14:cNvContentPartPr/>
              <p14:nvPr/>
            </p14:nvContentPartPr>
            <p14:xfrm>
              <a:off x="9601200" y="3552825"/>
              <a:ext cx="158750" cy="311150"/>
            </p14:xfrm>
          </p:contentPart>
        </mc:Choice>
        <mc:Fallback xmlns="">
          <p:pic>
            <p:nvPicPr>
              <p:cNvPr id="261" name="墨迹 260"/>
            </p:nvPicPr>
            <p:blipFill>
              <a:blip r:embed="rId211"/>
            </p:blipFill>
            <p:spPr>
              <a:xfrm>
                <a:off x="9601200" y="3552825"/>
                <a:ext cx="158750" cy="311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2" p14:bwMode="auto">
            <p14:nvContentPartPr>
              <p14:cNvPr id="262" name="墨迹 261"/>
              <p14:cNvContentPartPr/>
              <p14:nvPr/>
            </p14:nvContentPartPr>
            <p14:xfrm>
              <a:off x="9740900" y="3603625"/>
              <a:ext cx="6350" cy="360"/>
            </p14:xfrm>
          </p:contentPart>
        </mc:Choice>
        <mc:Fallback xmlns="">
          <p:pic>
            <p:nvPicPr>
              <p:cNvPr id="262" name="墨迹 261"/>
            </p:nvPicPr>
            <p:blipFill>
              <a:blip r:embed="rId22"/>
            </p:blipFill>
            <p:spPr>
              <a:xfrm>
                <a:off x="9740900" y="36036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3" p14:bwMode="auto">
            <p14:nvContentPartPr>
              <p14:cNvPr id="263" name="墨迹 262"/>
              <p14:cNvContentPartPr/>
              <p14:nvPr/>
            </p14:nvContentPartPr>
            <p14:xfrm>
              <a:off x="9801225" y="3562350"/>
              <a:ext cx="31750" cy="282575"/>
            </p14:xfrm>
          </p:contentPart>
        </mc:Choice>
        <mc:Fallback xmlns="">
          <p:pic>
            <p:nvPicPr>
              <p:cNvPr id="263" name="墨迹 262"/>
            </p:nvPicPr>
            <p:blipFill>
              <a:blip r:embed="rId214"/>
            </p:blipFill>
            <p:spPr>
              <a:xfrm>
                <a:off x="9801225" y="3562350"/>
                <a:ext cx="31750" cy="282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5" p14:bwMode="auto">
            <p14:nvContentPartPr>
              <p14:cNvPr id="264" name="墨迹 263"/>
              <p14:cNvContentPartPr/>
              <p14:nvPr/>
            </p14:nvContentPartPr>
            <p14:xfrm>
              <a:off x="9864725" y="3667125"/>
              <a:ext cx="73025" cy="180975"/>
            </p14:xfrm>
          </p:contentPart>
        </mc:Choice>
        <mc:Fallback xmlns="">
          <p:pic>
            <p:nvPicPr>
              <p:cNvPr id="264" name="墨迹 263"/>
            </p:nvPicPr>
            <p:blipFill>
              <a:blip r:embed="rId216"/>
            </p:blipFill>
            <p:spPr>
              <a:xfrm>
                <a:off x="9864725" y="3667125"/>
                <a:ext cx="73025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7" p14:bwMode="auto">
            <p14:nvContentPartPr>
              <p14:cNvPr id="265" name="墨迹 264"/>
              <p14:cNvContentPartPr/>
              <p14:nvPr/>
            </p14:nvContentPartPr>
            <p14:xfrm>
              <a:off x="9715500" y="3597275"/>
              <a:ext cx="66675" cy="66675"/>
            </p14:xfrm>
          </p:contentPart>
        </mc:Choice>
        <mc:Fallback xmlns="">
          <p:pic>
            <p:nvPicPr>
              <p:cNvPr id="265" name="墨迹 264"/>
            </p:nvPicPr>
            <p:blipFill>
              <a:blip r:embed="rId218"/>
            </p:blipFill>
            <p:spPr>
              <a:xfrm>
                <a:off x="9715500" y="3597275"/>
                <a:ext cx="66675" cy="66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9" p14:bwMode="auto">
            <p14:nvContentPartPr>
              <p14:cNvPr id="266" name="墨迹 265"/>
              <p14:cNvContentPartPr/>
              <p14:nvPr/>
            </p14:nvContentPartPr>
            <p14:xfrm>
              <a:off x="9985375" y="3632200"/>
              <a:ext cx="76200" cy="203200"/>
            </p14:xfrm>
          </p:contentPart>
        </mc:Choice>
        <mc:Fallback xmlns="">
          <p:pic>
            <p:nvPicPr>
              <p:cNvPr id="266" name="墨迹 265"/>
            </p:nvPicPr>
            <p:blipFill>
              <a:blip r:embed="rId220"/>
            </p:blipFill>
            <p:spPr>
              <a:xfrm>
                <a:off x="9985375" y="3632200"/>
                <a:ext cx="7620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1" p14:bwMode="auto">
            <p14:nvContentPartPr>
              <p14:cNvPr id="267" name="墨迹 266"/>
              <p14:cNvContentPartPr/>
              <p14:nvPr/>
            </p14:nvContentPartPr>
            <p14:xfrm>
              <a:off x="10118725" y="3616325"/>
              <a:ext cx="104775" cy="171450"/>
            </p14:xfrm>
          </p:contentPart>
        </mc:Choice>
        <mc:Fallback xmlns="">
          <p:pic>
            <p:nvPicPr>
              <p:cNvPr id="267" name="墨迹 266"/>
            </p:nvPicPr>
            <p:blipFill>
              <a:blip r:embed="rId222"/>
            </p:blipFill>
            <p:spPr>
              <a:xfrm>
                <a:off x="10118725" y="3616325"/>
                <a:ext cx="104775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3" p14:bwMode="auto">
            <p14:nvContentPartPr>
              <p14:cNvPr id="268" name="墨迹 267"/>
              <p14:cNvContentPartPr/>
              <p14:nvPr/>
            </p14:nvContentPartPr>
            <p14:xfrm>
              <a:off x="10140950" y="3613150"/>
              <a:ext cx="104775" cy="193675"/>
            </p14:xfrm>
          </p:contentPart>
        </mc:Choice>
        <mc:Fallback xmlns="">
          <p:pic>
            <p:nvPicPr>
              <p:cNvPr id="268" name="墨迹 267"/>
            </p:nvPicPr>
            <p:blipFill>
              <a:blip r:embed="rId224"/>
            </p:blipFill>
            <p:spPr>
              <a:xfrm>
                <a:off x="10140950" y="3613150"/>
                <a:ext cx="104775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5" p14:bwMode="auto">
            <p14:nvContentPartPr>
              <p14:cNvPr id="269" name="墨迹 268"/>
              <p14:cNvContentPartPr/>
              <p14:nvPr/>
            </p14:nvContentPartPr>
            <p14:xfrm>
              <a:off x="10086975" y="3689350"/>
              <a:ext cx="177800" cy="31750"/>
            </p14:xfrm>
          </p:contentPart>
        </mc:Choice>
        <mc:Fallback xmlns="">
          <p:pic>
            <p:nvPicPr>
              <p:cNvPr id="269" name="墨迹 268"/>
            </p:nvPicPr>
            <p:blipFill>
              <a:blip r:embed="rId226"/>
            </p:blipFill>
            <p:spPr>
              <a:xfrm>
                <a:off x="10086975" y="3689350"/>
                <a:ext cx="17780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7" p14:bwMode="auto">
            <p14:nvContentPartPr>
              <p14:cNvPr id="270" name="墨迹 269"/>
              <p14:cNvContentPartPr/>
              <p14:nvPr/>
            </p14:nvContentPartPr>
            <p14:xfrm>
              <a:off x="10337800" y="3578225"/>
              <a:ext cx="76200" cy="111125"/>
            </p14:xfrm>
          </p:contentPart>
        </mc:Choice>
        <mc:Fallback xmlns="">
          <p:pic>
            <p:nvPicPr>
              <p:cNvPr id="270" name="墨迹 269"/>
            </p:nvPicPr>
            <p:blipFill>
              <a:blip r:embed="rId228"/>
            </p:blipFill>
            <p:spPr>
              <a:xfrm>
                <a:off x="10337800" y="3578225"/>
                <a:ext cx="76200" cy="111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9" p14:bwMode="auto">
            <p14:nvContentPartPr>
              <p14:cNvPr id="271" name="墨迹 270"/>
              <p14:cNvContentPartPr/>
              <p14:nvPr/>
            </p14:nvContentPartPr>
            <p14:xfrm>
              <a:off x="10363200" y="3803650"/>
              <a:ext cx="6350" cy="360"/>
            </p14:xfrm>
          </p:contentPart>
        </mc:Choice>
        <mc:Fallback xmlns="">
          <p:pic>
            <p:nvPicPr>
              <p:cNvPr id="271" name="墨迹 270"/>
            </p:nvPicPr>
            <p:blipFill>
              <a:blip r:embed="rId22"/>
            </p:blipFill>
            <p:spPr>
              <a:xfrm>
                <a:off x="10363200" y="38036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0" p14:bwMode="auto">
            <p14:nvContentPartPr>
              <p14:cNvPr id="272" name="墨迹 271"/>
              <p14:cNvContentPartPr/>
              <p14:nvPr/>
            </p14:nvContentPartPr>
            <p14:xfrm>
              <a:off x="10401300" y="3536950"/>
              <a:ext cx="152400" cy="352425"/>
            </p14:xfrm>
          </p:contentPart>
        </mc:Choice>
        <mc:Fallback xmlns="">
          <p:pic>
            <p:nvPicPr>
              <p:cNvPr id="272" name="墨迹 271"/>
            </p:nvPicPr>
            <p:blipFill>
              <a:blip r:embed="rId231"/>
            </p:blipFill>
            <p:spPr>
              <a:xfrm>
                <a:off x="10401300" y="3536950"/>
                <a:ext cx="152400" cy="352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2" p14:bwMode="auto">
            <p14:nvContentPartPr>
              <p14:cNvPr id="273" name="墨迹 272"/>
              <p14:cNvContentPartPr/>
              <p14:nvPr/>
            </p14:nvContentPartPr>
            <p14:xfrm>
              <a:off x="10607675" y="3676650"/>
              <a:ext cx="180975" cy="25400"/>
            </p14:xfrm>
          </p:contentPart>
        </mc:Choice>
        <mc:Fallback xmlns="">
          <p:pic>
            <p:nvPicPr>
              <p:cNvPr id="273" name="墨迹 272"/>
            </p:nvPicPr>
            <p:blipFill>
              <a:blip r:embed="rId233"/>
            </p:blipFill>
            <p:spPr>
              <a:xfrm>
                <a:off x="10607675" y="3676650"/>
                <a:ext cx="180975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4" p14:bwMode="auto">
            <p14:nvContentPartPr>
              <p14:cNvPr id="274" name="墨迹 273"/>
              <p14:cNvContentPartPr/>
              <p14:nvPr/>
            </p14:nvContentPartPr>
            <p14:xfrm>
              <a:off x="10712450" y="3660775"/>
              <a:ext cx="127000" cy="104775"/>
            </p14:xfrm>
          </p:contentPart>
        </mc:Choice>
        <mc:Fallback xmlns="">
          <p:pic>
            <p:nvPicPr>
              <p:cNvPr id="274" name="墨迹 273"/>
            </p:nvPicPr>
            <p:blipFill>
              <a:blip r:embed="rId235"/>
            </p:blipFill>
            <p:spPr>
              <a:xfrm>
                <a:off x="10712450" y="3660775"/>
                <a:ext cx="127000" cy="104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6" p14:bwMode="auto">
            <p14:nvContentPartPr>
              <p14:cNvPr id="275" name="墨迹 274"/>
              <p14:cNvContentPartPr/>
              <p14:nvPr/>
            </p14:nvContentPartPr>
            <p14:xfrm>
              <a:off x="10848975" y="3606800"/>
              <a:ext cx="206375" cy="212725"/>
            </p14:xfrm>
          </p:contentPart>
        </mc:Choice>
        <mc:Fallback xmlns="">
          <p:pic>
            <p:nvPicPr>
              <p:cNvPr id="275" name="墨迹 274"/>
            </p:nvPicPr>
            <p:blipFill>
              <a:blip r:embed="rId237"/>
            </p:blipFill>
            <p:spPr>
              <a:xfrm>
                <a:off x="10848975" y="3606800"/>
                <a:ext cx="206375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8" p14:bwMode="auto">
            <p14:nvContentPartPr>
              <p14:cNvPr id="276" name="墨迹 275"/>
              <p14:cNvContentPartPr/>
              <p14:nvPr/>
            </p14:nvContentPartPr>
            <p14:xfrm>
              <a:off x="11083925" y="3663950"/>
              <a:ext cx="88900" cy="142875"/>
            </p14:xfrm>
          </p:contentPart>
        </mc:Choice>
        <mc:Fallback xmlns="">
          <p:pic>
            <p:nvPicPr>
              <p:cNvPr id="276" name="墨迹 275"/>
            </p:nvPicPr>
            <p:blipFill>
              <a:blip r:embed="rId239"/>
            </p:blipFill>
            <p:spPr>
              <a:xfrm>
                <a:off x="11083925" y="3663950"/>
                <a:ext cx="88900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0" p14:bwMode="auto">
            <p14:nvContentPartPr>
              <p14:cNvPr id="277" name="墨迹 276"/>
              <p14:cNvContentPartPr/>
              <p14:nvPr/>
            </p14:nvContentPartPr>
            <p14:xfrm>
              <a:off x="11210925" y="3657600"/>
              <a:ext cx="190500" cy="177800"/>
            </p14:xfrm>
          </p:contentPart>
        </mc:Choice>
        <mc:Fallback xmlns="">
          <p:pic>
            <p:nvPicPr>
              <p:cNvPr id="277" name="墨迹 276"/>
            </p:nvPicPr>
            <p:blipFill>
              <a:blip r:embed="rId241"/>
            </p:blipFill>
            <p:spPr>
              <a:xfrm>
                <a:off x="11210925" y="3657600"/>
                <a:ext cx="19050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2" p14:bwMode="auto">
            <p14:nvContentPartPr>
              <p14:cNvPr id="278" name="墨迹 277"/>
              <p14:cNvContentPartPr/>
              <p14:nvPr/>
            </p14:nvContentPartPr>
            <p14:xfrm>
              <a:off x="8693150" y="4248150"/>
              <a:ext cx="304800" cy="44450"/>
            </p14:xfrm>
          </p:contentPart>
        </mc:Choice>
        <mc:Fallback xmlns="">
          <p:pic>
            <p:nvPicPr>
              <p:cNvPr id="278" name="墨迹 277"/>
            </p:nvPicPr>
            <p:blipFill>
              <a:blip r:embed="rId243"/>
            </p:blipFill>
            <p:spPr>
              <a:xfrm>
                <a:off x="8693150" y="4248150"/>
                <a:ext cx="30480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4" p14:bwMode="auto">
            <p14:nvContentPartPr>
              <p14:cNvPr id="279" name="墨迹 278"/>
              <p14:cNvContentPartPr/>
              <p14:nvPr/>
            </p14:nvContentPartPr>
            <p14:xfrm>
              <a:off x="8956675" y="4168775"/>
              <a:ext cx="149225" cy="241300"/>
            </p14:xfrm>
          </p:contentPart>
        </mc:Choice>
        <mc:Fallback xmlns="">
          <p:pic>
            <p:nvPicPr>
              <p:cNvPr id="279" name="墨迹 278"/>
            </p:nvPicPr>
            <p:blipFill>
              <a:blip r:embed="rId245"/>
            </p:blipFill>
            <p:spPr>
              <a:xfrm>
                <a:off x="8956675" y="4168775"/>
                <a:ext cx="149225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6" p14:bwMode="auto">
            <p14:nvContentPartPr>
              <p14:cNvPr id="280" name="墨迹 279"/>
              <p14:cNvContentPartPr/>
              <p14:nvPr/>
            </p14:nvContentPartPr>
            <p14:xfrm>
              <a:off x="9156700" y="4187825"/>
              <a:ext cx="117475" cy="187325"/>
            </p14:xfrm>
          </p:contentPart>
        </mc:Choice>
        <mc:Fallback xmlns="">
          <p:pic>
            <p:nvPicPr>
              <p:cNvPr id="280" name="墨迹 279"/>
            </p:nvPicPr>
            <p:blipFill>
              <a:blip r:embed="rId247"/>
            </p:blipFill>
            <p:spPr>
              <a:xfrm>
                <a:off x="9156700" y="4187825"/>
                <a:ext cx="117475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8" p14:bwMode="auto">
            <p14:nvContentPartPr>
              <p14:cNvPr id="281" name="墨迹 280"/>
              <p14:cNvContentPartPr/>
              <p14:nvPr/>
            </p14:nvContentPartPr>
            <p14:xfrm>
              <a:off x="9286875" y="4127500"/>
              <a:ext cx="104775" cy="266700"/>
            </p14:xfrm>
          </p:contentPart>
        </mc:Choice>
        <mc:Fallback xmlns="">
          <p:pic>
            <p:nvPicPr>
              <p:cNvPr id="281" name="墨迹 280"/>
            </p:nvPicPr>
            <p:blipFill>
              <a:blip r:embed="rId249"/>
            </p:blipFill>
            <p:spPr>
              <a:xfrm>
                <a:off x="9286875" y="4127500"/>
                <a:ext cx="104775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0" p14:bwMode="auto">
            <p14:nvContentPartPr>
              <p14:cNvPr id="282" name="墨迹 281"/>
              <p14:cNvContentPartPr/>
              <p14:nvPr/>
            </p14:nvContentPartPr>
            <p14:xfrm>
              <a:off x="9394825" y="4235450"/>
              <a:ext cx="60325" cy="142875"/>
            </p14:xfrm>
          </p:contentPart>
        </mc:Choice>
        <mc:Fallback xmlns="">
          <p:pic>
            <p:nvPicPr>
              <p:cNvPr id="282" name="墨迹 281"/>
            </p:nvPicPr>
            <p:blipFill>
              <a:blip r:embed="rId251"/>
            </p:blipFill>
            <p:spPr>
              <a:xfrm>
                <a:off x="9394825" y="4235450"/>
                <a:ext cx="6032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2" p14:bwMode="auto">
            <p14:nvContentPartPr>
              <p14:cNvPr id="283" name="墨迹 282"/>
              <p14:cNvContentPartPr/>
              <p14:nvPr/>
            </p14:nvContentPartPr>
            <p14:xfrm>
              <a:off x="9490075" y="4102100"/>
              <a:ext cx="19050" cy="257175"/>
            </p14:xfrm>
          </p:contentPart>
        </mc:Choice>
        <mc:Fallback xmlns="">
          <p:pic>
            <p:nvPicPr>
              <p:cNvPr id="283" name="墨迹 282"/>
            </p:nvPicPr>
            <p:blipFill>
              <a:blip r:embed="rId253"/>
            </p:blipFill>
            <p:spPr>
              <a:xfrm>
                <a:off x="9490075" y="4102100"/>
                <a:ext cx="19050" cy="257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4" p14:bwMode="auto">
            <p14:nvContentPartPr>
              <p14:cNvPr id="284" name="墨迹 283"/>
              <p14:cNvContentPartPr/>
              <p14:nvPr/>
            </p14:nvContentPartPr>
            <p14:xfrm>
              <a:off x="9534525" y="4219575"/>
              <a:ext cx="57150" cy="165100"/>
            </p14:xfrm>
          </p:contentPart>
        </mc:Choice>
        <mc:Fallback xmlns="">
          <p:pic>
            <p:nvPicPr>
              <p:cNvPr id="284" name="墨迹 283"/>
            </p:nvPicPr>
            <p:blipFill>
              <a:blip r:embed="rId255"/>
            </p:blipFill>
            <p:spPr>
              <a:xfrm>
                <a:off x="9534525" y="4219575"/>
                <a:ext cx="5715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6" p14:bwMode="auto">
            <p14:nvContentPartPr>
              <p14:cNvPr id="285" name="墨迹 284"/>
              <p14:cNvContentPartPr/>
              <p14:nvPr/>
            </p14:nvContentPartPr>
            <p14:xfrm>
              <a:off x="9658350" y="4184650"/>
              <a:ext cx="50800" cy="200025"/>
            </p14:xfrm>
          </p:contentPart>
        </mc:Choice>
        <mc:Fallback xmlns="">
          <p:pic>
            <p:nvPicPr>
              <p:cNvPr id="285" name="墨迹 284"/>
            </p:nvPicPr>
            <p:blipFill>
              <a:blip r:embed="rId257"/>
            </p:blipFill>
            <p:spPr>
              <a:xfrm>
                <a:off x="9658350" y="4184650"/>
                <a:ext cx="50800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8" p14:bwMode="auto">
            <p14:nvContentPartPr>
              <p14:cNvPr id="286" name="墨迹 285"/>
              <p14:cNvContentPartPr/>
              <p14:nvPr/>
            </p14:nvContentPartPr>
            <p14:xfrm>
              <a:off x="9775825" y="4238625"/>
              <a:ext cx="139700" cy="12700"/>
            </p14:xfrm>
          </p:contentPart>
        </mc:Choice>
        <mc:Fallback xmlns="">
          <p:pic>
            <p:nvPicPr>
              <p:cNvPr id="286" name="墨迹 285"/>
            </p:nvPicPr>
            <p:blipFill>
              <a:blip r:embed="rId259"/>
            </p:blipFill>
            <p:spPr>
              <a:xfrm>
                <a:off x="9775825" y="4238625"/>
                <a:ext cx="1397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0" p14:bwMode="auto">
            <p14:nvContentPartPr>
              <p14:cNvPr id="287" name="墨迹 286"/>
              <p14:cNvContentPartPr/>
              <p14:nvPr/>
            </p14:nvContentPartPr>
            <p14:xfrm>
              <a:off x="9864725" y="4187825"/>
              <a:ext cx="6350" cy="155575"/>
            </p14:xfrm>
          </p:contentPart>
        </mc:Choice>
        <mc:Fallback xmlns="">
          <p:pic>
            <p:nvPicPr>
              <p:cNvPr id="287" name="墨迹 286"/>
            </p:nvPicPr>
            <p:blipFill>
              <a:blip r:embed="rId261"/>
            </p:blipFill>
            <p:spPr>
              <a:xfrm>
                <a:off x="9864725" y="4187825"/>
                <a:ext cx="6350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2" p14:bwMode="auto">
            <p14:nvContentPartPr>
              <p14:cNvPr id="288" name="墨迹 287"/>
              <p14:cNvContentPartPr/>
              <p14:nvPr/>
            </p14:nvContentPartPr>
            <p14:xfrm>
              <a:off x="9925050" y="4156075"/>
              <a:ext cx="111125" cy="228600"/>
            </p14:xfrm>
          </p:contentPart>
        </mc:Choice>
        <mc:Fallback xmlns="">
          <p:pic>
            <p:nvPicPr>
              <p:cNvPr id="288" name="墨迹 287"/>
            </p:nvPicPr>
            <p:blipFill>
              <a:blip r:embed="rId263"/>
            </p:blipFill>
            <p:spPr>
              <a:xfrm>
                <a:off x="9925050" y="4156075"/>
                <a:ext cx="111125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4" p14:bwMode="auto">
            <p14:nvContentPartPr>
              <p14:cNvPr id="289" name="墨迹 288"/>
              <p14:cNvContentPartPr/>
              <p14:nvPr/>
            </p14:nvContentPartPr>
            <p14:xfrm>
              <a:off x="10328275" y="4191000"/>
              <a:ext cx="104775" cy="15875"/>
            </p14:xfrm>
          </p:contentPart>
        </mc:Choice>
        <mc:Fallback xmlns="">
          <p:pic>
            <p:nvPicPr>
              <p:cNvPr id="289" name="墨迹 288"/>
            </p:nvPicPr>
            <p:blipFill>
              <a:blip r:embed="rId265"/>
            </p:blipFill>
            <p:spPr>
              <a:xfrm>
                <a:off x="10328275" y="4191000"/>
                <a:ext cx="104775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6" p14:bwMode="auto">
            <p14:nvContentPartPr>
              <p14:cNvPr id="290" name="墨迹 289"/>
              <p14:cNvContentPartPr/>
              <p14:nvPr/>
            </p14:nvContentPartPr>
            <p14:xfrm>
              <a:off x="10372725" y="4159250"/>
              <a:ext cx="9525" cy="98425"/>
            </p14:xfrm>
          </p:contentPart>
        </mc:Choice>
        <mc:Fallback xmlns="">
          <p:pic>
            <p:nvPicPr>
              <p:cNvPr id="290" name="墨迹 289"/>
            </p:nvPicPr>
            <p:blipFill>
              <a:blip r:embed="rId267"/>
            </p:blipFill>
            <p:spPr>
              <a:xfrm>
                <a:off x="10372725" y="4159250"/>
                <a:ext cx="9525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8" p14:bwMode="auto">
            <p14:nvContentPartPr>
              <p14:cNvPr id="291" name="墨迹 290"/>
              <p14:cNvContentPartPr/>
              <p14:nvPr/>
            </p14:nvContentPartPr>
            <p14:xfrm>
              <a:off x="10328275" y="4524375"/>
              <a:ext cx="73025" cy="3175"/>
            </p14:xfrm>
          </p:contentPart>
        </mc:Choice>
        <mc:Fallback xmlns="">
          <p:pic>
            <p:nvPicPr>
              <p:cNvPr id="291" name="墨迹 290"/>
            </p:nvPicPr>
            <p:blipFill>
              <a:blip r:embed="rId269"/>
            </p:blipFill>
            <p:spPr>
              <a:xfrm>
                <a:off x="10328275" y="4524375"/>
                <a:ext cx="73025" cy="3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0" p14:bwMode="auto">
            <p14:nvContentPartPr>
              <p14:cNvPr id="292" name="墨迹 291"/>
              <p14:cNvContentPartPr/>
              <p14:nvPr/>
            </p14:nvContentPartPr>
            <p14:xfrm>
              <a:off x="10375900" y="4460875"/>
              <a:ext cx="31750" cy="123825"/>
            </p14:xfrm>
          </p:contentPart>
        </mc:Choice>
        <mc:Fallback xmlns="">
          <p:pic>
            <p:nvPicPr>
              <p:cNvPr id="292" name="墨迹 291"/>
            </p:nvPicPr>
            <p:blipFill>
              <a:blip r:embed="rId271"/>
            </p:blipFill>
            <p:spPr>
              <a:xfrm>
                <a:off x="10375900" y="4460875"/>
                <a:ext cx="31750" cy="123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2" p14:bwMode="auto">
            <p14:nvContentPartPr>
              <p14:cNvPr id="293" name="墨迹 292"/>
              <p14:cNvContentPartPr/>
              <p14:nvPr/>
            </p14:nvContentPartPr>
            <p14:xfrm>
              <a:off x="10550525" y="4359275"/>
              <a:ext cx="57150" cy="215900"/>
            </p14:xfrm>
          </p:contentPart>
        </mc:Choice>
        <mc:Fallback xmlns="">
          <p:pic>
            <p:nvPicPr>
              <p:cNvPr id="293" name="墨迹 292"/>
            </p:nvPicPr>
            <p:blipFill>
              <a:blip r:embed="rId273"/>
            </p:blipFill>
            <p:spPr>
              <a:xfrm>
                <a:off x="10550525" y="4359275"/>
                <a:ext cx="57150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4" p14:bwMode="auto">
            <p14:nvContentPartPr>
              <p14:cNvPr id="294" name="墨迹 293"/>
              <p14:cNvContentPartPr/>
              <p14:nvPr/>
            </p14:nvContentPartPr>
            <p14:xfrm>
              <a:off x="10687050" y="4422775"/>
              <a:ext cx="60325" cy="136525"/>
            </p14:xfrm>
          </p:contentPart>
        </mc:Choice>
        <mc:Fallback xmlns="">
          <p:pic>
            <p:nvPicPr>
              <p:cNvPr id="294" name="墨迹 293"/>
            </p:nvPicPr>
            <p:blipFill>
              <a:blip r:embed="rId275"/>
            </p:blipFill>
            <p:spPr>
              <a:xfrm>
                <a:off x="10687050" y="4422775"/>
                <a:ext cx="60325" cy="136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6" p14:bwMode="auto">
            <p14:nvContentPartPr>
              <p14:cNvPr id="295" name="墨迹 294"/>
              <p14:cNvContentPartPr/>
              <p14:nvPr/>
            </p14:nvContentPartPr>
            <p14:xfrm>
              <a:off x="10693400" y="4432300"/>
              <a:ext cx="69850" cy="161925"/>
            </p14:xfrm>
          </p:contentPart>
        </mc:Choice>
        <mc:Fallback xmlns="">
          <p:pic>
            <p:nvPicPr>
              <p:cNvPr id="295" name="墨迹 294"/>
            </p:nvPicPr>
            <p:blipFill>
              <a:blip r:embed="rId277"/>
            </p:blipFill>
            <p:spPr>
              <a:xfrm>
                <a:off x="10693400" y="4432300"/>
                <a:ext cx="69850" cy="161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8" p14:bwMode="auto">
            <p14:nvContentPartPr>
              <p14:cNvPr id="296" name="墨迹 295"/>
              <p14:cNvContentPartPr/>
              <p14:nvPr/>
            </p14:nvContentPartPr>
            <p14:xfrm>
              <a:off x="10661650" y="4495800"/>
              <a:ext cx="165100" cy="15875"/>
            </p14:xfrm>
          </p:contentPart>
        </mc:Choice>
        <mc:Fallback xmlns="">
          <p:pic>
            <p:nvPicPr>
              <p:cNvPr id="296" name="墨迹 295"/>
            </p:nvPicPr>
            <p:blipFill>
              <a:blip r:embed="rId279"/>
            </p:blipFill>
            <p:spPr>
              <a:xfrm>
                <a:off x="10661650" y="4495800"/>
                <a:ext cx="165100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0" p14:bwMode="auto">
            <p14:nvContentPartPr>
              <p14:cNvPr id="297" name="墨迹 296"/>
              <p14:cNvContentPartPr/>
              <p14:nvPr/>
            </p14:nvContentPartPr>
            <p14:xfrm>
              <a:off x="10868025" y="4460875"/>
              <a:ext cx="114300" cy="117475"/>
            </p14:xfrm>
          </p:contentPart>
        </mc:Choice>
        <mc:Fallback xmlns="">
          <p:pic>
            <p:nvPicPr>
              <p:cNvPr id="297" name="墨迹 296"/>
            </p:nvPicPr>
            <p:blipFill>
              <a:blip r:embed="rId281"/>
            </p:blipFill>
            <p:spPr>
              <a:xfrm>
                <a:off x="10868025" y="4460875"/>
                <a:ext cx="114300" cy="117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2" p14:bwMode="auto">
            <p14:nvContentPartPr>
              <p14:cNvPr id="298" name="墨迹 297"/>
              <p14:cNvContentPartPr/>
              <p14:nvPr/>
            </p14:nvContentPartPr>
            <p14:xfrm>
              <a:off x="10242550" y="4108450"/>
              <a:ext cx="215900" cy="517525"/>
            </p14:xfrm>
          </p:contentPart>
        </mc:Choice>
        <mc:Fallback xmlns="">
          <p:pic>
            <p:nvPicPr>
              <p:cNvPr id="298" name="墨迹 297"/>
            </p:nvPicPr>
            <p:blipFill>
              <a:blip r:embed="rId283"/>
            </p:blipFill>
            <p:spPr>
              <a:xfrm>
                <a:off x="10242550" y="4108450"/>
                <a:ext cx="215900" cy="517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4" p14:bwMode="auto">
            <p14:nvContentPartPr>
              <p14:cNvPr id="299" name="墨迹 298"/>
              <p14:cNvContentPartPr/>
              <p14:nvPr/>
            </p14:nvContentPartPr>
            <p14:xfrm>
              <a:off x="10521950" y="4114800"/>
              <a:ext cx="165100" cy="120650"/>
            </p14:xfrm>
          </p:contentPart>
        </mc:Choice>
        <mc:Fallback xmlns="">
          <p:pic>
            <p:nvPicPr>
              <p:cNvPr id="299" name="墨迹 298"/>
            </p:nvPicPr>
            <p:blipFill>
              <a:blip r:embed="rId285"/>
            </p:blipFill>
            <p:spPr>
              <a:xfrm>
                <a:off x="10521950" y="4114800"/>
                <a:ext cx="16510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6" p14:bwMode="auto">
            <p14:nvContentPartPr>
              <p14:cNvPr id="300" name="墨迹 299"/>
              <p14:cNvContentPartPr/>
              <p14:nvPr/>
            </p14:nvContentPartPr>
            <p14:xfrm>
              <a:off x="9258300" y="4429125"/>
              <a:ext cx="25400" cy="485775"/>
            </p14:xfrm>
          </p:contentPart>
        </mc:Choice>
        <mc:Fallback xmlns="">
          <p:pic>
            <p:nvPicPr>
              <p:cNvPr id="300" name="墨迹 299"/>
            </p:nvPicPr>
            <p:blipFill>
              <a:blip r:embed="rId287"/>
            </p:blipFill>
            <p:spPr>
              <a:xfrm>
                <a:off x="9258300" y="4429125"/>
                <a:ext cx="25400" cy="485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8" p14:bwMode="auto">
            <p14:nvContentPartPr>
              <p14:cNvPr id="301" name="墨迹 300"/>
              <p14:cNvContentPartPr/>
              <p14:nvPr/>
            </p14:nvContentPartPr>
            <p14:xfrm>
              <a:off x="9312275" y="4705350"/>
              <a:ext cx="117475" cy="15875"/>
            </p14:xfrm>
          </p:contentPart>
        </mc:Choice>
        <mc:Fallback xmlns="">
          <p:pic>
            <p:nvPicPr>
              <p:cNvPr id="301" name="墨迹 300"/>
            </p:nvPicPr>
            <p:blipFill>
              <a:blip r:embed="rId289"/>
            </p:blipFill>
            <p:spPr>
              <a:xfrm>
                <a:off x="9312275" y="4705350"/>
                <a:ext cx="117475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0" p14:bwMode="auto">
            <p14:nvContentPartPr>
              <p14:cNvPr id="302" name="墨迹 301"/>
              <p14:cNvContentPartPr/>
              <p14:nvPr/>
            </p14:nvContentPartPr>
            <p14:xfrm>
              <a:off x="9398000" y="4648200"/>
              <a:ext cx="101600" cy="130175"/>
            </p14:xfrm>
          </p:contentPart>
        </mc:Choice>
        <mc:Fallback xmlns="">
          <p:pic>
            <p:nvPicPr>
              <p:cNvPr id="302" name="墨迹 301"/>
            </p:nvPicPr>
            <p:blipFill>
              <a:blip r:embed="rId291"/>
            </p:blipFill>
            <p:spPr>
              <a:xfrm>
                <a:off x="9398000" y="4648200"/>
                <a:ext cx="101600" cy="130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2" p14:bwMode="auto">
            <p14:nvContentPartPr>
              <p14:cNvPr id="303" name="墨迹 302"/>
              <p14:cNvContentPartPr/>
              <p14:nvPr/>
            </p14:nvContentPartPr>
            <p14:xfrm>
              <a:off x="9515475" y="4673600"/>
              <a:ext cx="117475" cy="6350"/>
            </p14:xfrm>
          </p:contentPart>
        </mc:Choice>
        <mc:Fallback xmlns="">
          <p:pic>
            <p:nvPicPr>
              <p:cNvPr id="303" name="墨迹 302"/>
            </p:nvPicPr>
            <p:blipFill>
              <a:blip r:embed="rId293"/>
            </p:blipFill>
            <p:spPr>
              <a:xfrm>
                <a:off x="9515475" y="4673600"/>
                <a:ext cx="117475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4" p14:bwMode="auto">
            <p14:nvContentPartPr>
              <p14:cNvPr id="304" name="墨迹 303"/>
              <p14:cNvContentPartPr/>
              <p14:nvPr/>
            </p14:nvContentPartPr>
            <p14:xfrm>
              <a:off x="9569450" y="4692650"/>
              <a:ext cx="15875" cy="187325"/>
            </p14:xfrm>
          </p:contentPart>
        </mc:Choice>
        <mc:Fallback xmlns="">
          <p:pic>
            <p:nvPicPr>
              <p:cNvPr id="304" name="墨迹 303"/>
            </p:nvPicPr>
            <p:blipFill>
              <a:blip r:embed="rId295"/>
            </p:blipFill>
            <p:spPr>
              <a:xfrm>
                <a:off x="9569450" y="4692650"/>
                <a:ext cx="15875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6" p14:bwMode="auto">
            <p14:nvContentPartPr>
              <p14:cNvPr id="305" name="墨迹 304"/>
              <p14:cNvContentPartPr/>
              <p14:nvPr/>
            </p14:nvContentPartPr>
            <p14:xfrm>
              <a:off x="9664700" y="4695825"/>
              <a:ext cx="34925" cy="155575"/>
            </p14:xfrm>
          </p:contentPart>
        </mc:Choice>
        <mc:Fallback xmlns="">
          <p:pic>
            <p:nvPicPr>
              <p:cNvPr id="305" name="墨迹 304"/>
            </p:nvPicPr>
            <p:blipFill>
              <a:blip r:embed="rId297"/>
            </p:blipFill>
            <p:spPr>
              <a:xfrm>
                <a:off x="9664700" y="4695825"/>
                <a:ext cx="34925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8" p14:bwMode="auto">
            <p14:nvContentPartPr>
              <p14:cNvPr id="306" name="墨迹 305"/>
              <p14:cNvContentPartPr/>
              <p14:nvPr/>
            </p14:nvContentPartPr>
            <p14:xfrm>
              <a:off x="9737725" y="4676775"/>
              <a:ext cx="60325" cy="228600"/>
            </p14:xfrm>
          </p:contentPart>
        </mc:Choice>
        <mc:Fallback xmlns="">
          <p:pic>
            <p:nvPicPr>
              <p:cNvPr id="306" name="墨迹 305"/>
            </p:nvPicPr>
            <p:blipFill>
              <a:blip r:embed="rId299"/>
            </p:blipFill>
            <p:spPr>
              <a:xfrm>
                <a:off x="9737725" y="4676775"/>
                <a:ext cx="60325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0" p14:bwMode="auto">
            <p14:nvContentPartPr>
              <p14:cNvPr id="307" name="墨迹 306"/>
              <p14:cNvContentPartPr/>
              <p14:nvPr/>
            </p14:nvContentPartPr>
            <p14:xfrm>
              <a:off x="9877425" y="4803775"/>
              <a:ext cx="200025" cy="12700"/>
            </p14:xfrm>
          </p:contentPart>
        </mc:Choice>
        <mc:Fallback xmlns="">
          <p:pic>
            <p:nvPicPr>
              <p:cNvPr id="307" name="墨迹 306"/>
            </p:nvPicPr>
            <p:blipFill>
              <a:blip r:embed="rId301"/>
            </p:blipFill>
            <p:spPr>
              <a:xfrm>
                <a:off x="9877425" y="4803775"/>
                <a:ext cx="200025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2" p14:bwMode="auto">
            <p14:nvContentPartPr>
              <p14:cNvPr id="308" name="墨迹 307"/>
              <p14:cNvContentPartPr/>
              <p14:nvPr/>
            </p14:nvContentPartPr>
            <p14:xfrm>
              <a:off x="10042525" y="4743450"/>
              <a:ext cx="104775" cy="114300"/>
            </p14:xfrm>
          </p:contentPart>
        </mc:Choice>
        <mc:Fallback xmlns="">
          <p:pic>
            <p:nvPicPr>
              <p:cNvPr id="308" name="墨迹 307"/>
            </p:nvPicPr>
            <p:blipFill>
              <a:blip r:embed="rId303"/>
            </p:blipFill>
            <p:spPr>
              <a:xfrm>
                <a:off x="10042525" y="4743450"/>
                <a:ext cx="104775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4" p14:bwMode="auto">
            <p14:nvContentPartPr>
              <p14:cNvPr id="309" name="墨迹 308"/>
              <p14:cNvContentPartPr/>
              <p14:nvPr/>
            </p14:nvContentPartPr>
            <p14:xfrm>
              <a:off x="10204450" y="4718050"/>
              <a:ext cx="19050" cy="273050"/>
            </p14:xfrm>
          </p:contentPart>
        </mc:Choice>
        <mc:Fallback xmlns="">
          <p:pic>
            <p:nvPicPr>
              <p:cNvPr id="309" name="墨迹 308"/>
            </p:nvPicPr>
            <p:blipFill>
              <a:blip r:embed="rId305"/>
            </p:blipFill>
            <p:spPr>
              <a:xfrm>
                <a:off x="10204450" y="4718050"/>
                <a:ext cx="19050" cy="273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6" p14:bwMode="auto">
            <p14:nvContentPartPr>
              <p14:cNvPr id="310" name="墨迹 309"/>
              <p14:cNvContentPartPr/>
              <p14:nvPr/>
            </p14:nvContentPartPr>
            <p14:xfrm>
              <a:off x="10194925" y="4733925"/>
              <a:ext cx="133350" cy="3175"/>
            </p14:xfrm>
          </p:contentPart>
        </mc:Choice>
        <mc:Fallback xmlns="">
          <p:pic>
            <p:nvPicPr>
              <p:cNvPr id="310" name="墨迹 309"/>
            </p:nvPicPr>
            <p:blipFill>
              <a:blip r:embed="rId307"/>
            </p:blipFill>
            <p:spPr>
              <a:xfrm>
                <a:off x="10194925" y="4733925"/>
                <a:ext cx="133350" cy="3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8" p14:bwMode="auto">
            <p14:nvContentPartPr>
              <p14:cNvPr id="311" name="墨迹 310"/>
              <p14:cNvContentPartPr/>
              <p14:nvPr/>
            </p14:nvContentPartPr>
            <p14:xfrm>
              <a:off x="10236200" y="4826000"/>
              <a:ext cx="117475" cy="12700"/>
            </p14:xfrm>
          </p:contentPart>
        </mc:Choice>
        <mc:Fallback xmlns="">
          <p:pic>
            <p:nvPicPr>
              <p:cNvPr id="311" name="墨迹 310"/>
            </p:nvPicPr>
            <p:blipFill>
              <a:blip r:embed="rId309"/>
            </p:blipFill>
            <p:spPr>
              <a:xfrm>
                <a:off x="10236200" y="4826000"/>
                <a:ext cx="117475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0" p14:bwMode="auto">
            <p14:nvContentPartPr>
              <p14:cNvPr id="312" name="墨迹 311"/>
              <p14:cNvContentPartPr/>
              <p14:nvPr/>
            </p14:nvContentPartPr>
            <p14:xfrm>
              <a:off x="10360025" y="4803775"/>
              <a:ext cx="50800" cy="165100"/>
            </p14:xfrm>
          </p:contentPart>
        </mc:Choice>
        <mc:Fallback xmlns="">
          <p:pic>
            <p:nvPicPr>
              <p:cNvPr id="312" name="墨迹 311"/>
            </p:nvPicPr>
            <p:blipFill>
              <a:blip r:embed="rId311"/>
            </p:blipFill>
            <p:spPr>
              <a:xfrm>
                <a:off x="10360025" y="4803775"/>
                <a:ext cx="5080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2" p14:bwMode="auto">
            <p14:nvContentPartPr>
              <p14:cNvPr id="313" name="墨迹 312"/>
              <p14:cNvContentPartPr/>
              <p14:nvPr/>
            </p14:nvContentPartPr>
            <p14:xfrm>
              <a:off x="10452100" y="4819650"/>
              <a:ext cx="41275" cy="155575"/>
            </p14:xfrm>
          </p:contentPart>
        </mc:Choice>
        <mc:Fallback xmlns="">
          <p:pic>
            <p:nvPicPr>
              <p:cNvPr id="313" name="墨迹 312"/>
            </p:nvPicPr>
            <p:blipFill>
              <a:blip r:embed="rId313"/>
            </p:blipFill>
            <p:spPr>
              <a:xfrm>
                <a:off x="10452100" y="4819650"/>
                <a:ext cx="41275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4" p14:bwMode="auto">
            <p14:nvContentPartPr>
              <p14:cNvPr id="314" name="墨迹 313"/>
              <p14:cNvContentPartPr/>
              <p14:nvPr/>
            </p14:nvContentPartPr>
            <p14:xfrm>
              <a:off x="10528300" y="4848225"/>
              <a:ext cx="180975" cy="19050"/>
            </p14:xfrm>
          </p:contentPart>
        </mc:Choice>
        <mc:Fallback xmlns="">
          <p:pic>
            <p:nvPicPr>
              <p:cNvPr id="314" name="墨迹 313"/>
            </p:nvPicPr>
            <p:blipFill>
              <a:blip r:embed="rId315"/>
            </p:blipFill>
            <p:spPr>
              <a:xfrm>
                <a:off x="10528300" y="4848225"/>
                <a:ext cx="180975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6" p14:bwMode="auto">
            <p14:nvContentPartPr>
              <p14:cNvPr id="315" name="墨迹 314"/>
              <p14:cNvContentPartPr/>
              <p14:nvPr/>
            </p14:nvContentPartPr>
            <p14:xfrm>
              <a:off x="10658475" y="4778375"/>
              <a:ext cx="82550" cy="123825"/>
            </p14:xfrm>
          </p:contentPart>
        </mc:Choice>
        <mc:Fallback xmlns="">
          <p:pic>
            <p:nvPicPr>
              <p:cNvPr id="315" name="墨迹 314"/>
            </p:nvPicPr>
            <p:blipFill>
              <a:blip r:embed="rId317"/>
            </p:blipFill>
            <p:spPr>
              <a:xfrm>
                <a:off x="10658475" y="4778375"/>
                <a:ext cx="82550" cy="123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8" p14:bwMode="auto">
            <p14:nvContentPartPr>
              <p14:cNvPr id="316" name="墨迹 315"/>
              <p14:cNvContentPartPr/>
              <p14:nvPr/>
            </p14:nvContentPartPr>
            <p14:xfrm>
              <a:off x="10798175" y="4832350"/>
              <a:ext cx="6350" cy="104775"/>
            </p14:xfrm>
          </p:contentPart>
        </mc:Choice>
        <mc:Fallback xmlns="">
          <p:pic>
            <p:nvPicPr>
              <p:cNvPr id="316" name="墨迹 315"/>
            </p:nvPicPr>
            <p:blipFill>
              <a:blip r:embed="rId319"/>
            </p:blipFill>
            <p:spPr>
              <a:xfrm>
                <a:off x="10798175" y="4832350"/>
                <a:ext cx="6350" cy="104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0" p14:bwMode="auto">
            <p14:nvContentPartPr>
              <p14:cNvPr id="317" name="墨迹 316"/>
              <p14:cNvContentPartPr/>
              <p14:nvPr/>
            </p14:nvContentPartPr>
            <p14:xfrm>
              <a:off x="10801350" y="4730750"/>
              <a:ext cx="50800" cy="114300"/>
            </p14:xfrm>
          </p:contentPart>
        </mc:Choice>
        <mc:Fallback xmlns="">
          <p:pic>
            <p:nvPicPr>
              <p:cNvPr id="317" name="墨迹 316"/>
            </p:nvPicPr>
            <p:blipFill>
              <a:blip r:embed="rId321"/>
            </p:blipFill>
            <p:spPr>
              <a:xfrm>
                <a:off x="10801350" y="4730750"/>
                <a:ext cx="5080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2" p14:bwMode="auto">
            <p14:nvContentPartPr>
              <p14:cNvPr id="318" name="墨迹 317"/>
              <p14:cNvContentPartPr/>
              <p14:nvPr/>
            </p14:nvContentPartPr>
            <p14:xfrm>
              <a:off x="10858500" y="4727575"/>
              <a:ext cx="104775" cy="247650"/>
            </p14:xfrm>
          </p:contentPart>
        </mc:Choice>
        <mc:Fallback xmlns="">
          <p:pic>
            <p:nvPicPr>
              <p:cNvPr id="318" name="墨迹 317"/>
            </p:nvPicPr>
            <p:blipFill>
              <a:blip r:embed="rId323"/>
            </p:blipFill>
            <p:spPr>
              <a:xfrm>
                <a:off x="10858500" y="4727575"/>
                <a:ext cx="104775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4" p14:bwMode="auto">
            <p14:nvContentPartPr>
              <p14:cNvPr id="319" name="墨迹 318"/>
              <p14:cNvContentPartPr/>
              <p14:nvPr/>
            </p14:nvContentPartPr>
            <p14:xfrm>
              <a:off x="11036300" y="4851400"/>
              <a:ext cx="92075" cy="6350"/>
            </p14:xfrm>
          </p:contentPart>
        </mc:Choice>
        <mc:Fallback xmlns="">
          <p:pic>
            <p:nvPicPr>
              <p:cNvPr id="319" name="墨迹 318"/>
            </p:nvPicPr>
            <p:blipFill>
              <a:blip r:embed="rId325"/>
            </p:blipFill>
            <p:spPr>
              <a:xfrm>
                <a:off x="11036300" y="4851400"/>
                <a:ext cx="92075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6" p14:bwMode="auto">
            <p14:nvContentPartPr>
              <p14:cNvPr id="320" name="墨迹 319"/>
              <p14:cNvContentPartPr/>
              <p14:nvPr/>
            </p14:nvContentPartPr>
            <p14:xfrm>
              <a:off x="11068050" y="4768850"/>
              <a:ext cx="114300" cy="130175"/>
            </p14:xfrm>
          </p:contentPart>
        </mc:Choice>
        <mc:Fallback xmlns="">
          <p:pic>
            <p:nvPicPr>
              <p:cNvPr id="320" name="墨迹 319"/>
            </p:nvPicPr>
            <p:blipFill>
              <a:blip r:embed="rId327"/>
            </p:blipFill>
            <p:spPr>
              <a:xfrm>
                <a:off x="11068050" y="4768850"/>
                <a:ext cx="114300" cy="130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8" p14:bwMode="auto">
            <p14:nvContentPartPr>
              <p14:cNvPr id="321" name="墨迹 320"/>
              <p14:cNvContentPartPr/>
              <p14:nvPr/>
            </p14:nvContentPartPr>
            <p14:xfrm>
              <a:off x="11242675" y="4635500"/>
              <a:ext cx="9525" cy="155575"/>
            </p14:xfrm>
          </p:contentPart>
        </mc:Choice>
        <mc:Fallback xmlns="">
          <p:pic>
            <p:nvPicPr>
              <p:cNvPr id="321" name="墨迹 320"/>
            </p:nvPicPr>
            <p:blipFill>
              <a:blip r:embed="rId329"/>
            </p:blipFill>
            <p:spPr>
              <a:xfrm>
                <a:off x="11242675" y="4635500"/>
                <a:ext cx="9525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0" p14:bwMode="auto">
            <p14:nvContentPartPr>
              <p14:cNvPr id="322" name="墨迹 321"/>
              <p14:cNvContentPartPr/>
              <p14:nvPr/>
            </p14:nvContentPartPr>
            <p14:xfrm>
              <a:off x="11236325" y="4619625"/>
              <a:ext cx="447675" cy="228600"/>
            </p14:xfrm>
          </p:contentPart>
        </mc:Choice>
        <mc:Fallback xmlns="">
          <p:pic>
            <p:nvPicPr>
              <p:cNvPr id="322" name="墨迹 321"/>
            </p:nvPicPr>
            <p:blipFill>
              <a:blip r:embed="rId331"/>
            </p:blipFill>
            <p:spPr>
              <a:xfrm>
                <a:off x="11236325" y="4619625"/>
                <a:ext cx="447675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2" p14:bwMode="auto">
            <p14:nvContentPartPr>
              <p14:cNvPr id="323" name="墨迹 322"/>
              <p14:cNvContentPartPr/>
              <p14:nvPr/>
            </p14:nvContentPartPr>
            <p14:xfrm>
              <a:off x="11249025" y="4829175"/>
              <a:ext cx="361950" cy="15875"/>
            </p14:xfrm>
          </p:contentPart>
        </mc:Choice>
        <mc:Fallback xmlns="">
          <p:pic>
            <p:nvPicPr>
              <p:cNvPr id="323" name="墨迹 322"/>
            </p:nvPicPr>
            <p:blipFill>
              <a:blip r:embed="rId333"/>
            </p:blipFill>
            <p:spPr>
              <a:xfrm>
                <a:off x="11249025" y="4829175"/>
                <a:ext cx="361950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4" p14:bwMode="auto">
            <p14:nvContentPartPr>
              <p14:cNvPr id="324" name="墨迹 323"/>
              <p14:cNvContentPartPr/>
              <p14:nvPr/>
            </p14:nvContentPartPr>
            <p14:xfrm>
              <a:off x="11277600" y="4721225"/>
              <a:ext cx="82550" cy="104775"/>
            </p14:xfrm>
          </p:contentPart>
        </mc:Choice>
        <mc:Fallback xmlns="">
          <p:pic>
            <p:nvPicPr>
              <p:cNvPr id="324" name="墨迹 323"/>
            </p:nvPicPr>
            <p:blipFill>
              <a:blip r:embed="rId335"/>
            </p:blipFill>
            <p:spPr>
              <a:xfrm>
                <a:off x="11277600" y="4721225"/>
                <a:ext cx="82550" cy="104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6" p14:bwMode="auto">
            <p14:nvContentPartPr>
              <p14:cNvPr id="325" name="墨迹 324"/>
              <p14:cNvContentPartPr/>
              <p14:nvPr/>
            </p14:nvContentPartPr>
            <p14:xfrm>
              <a:off x="11423650" y="4686300"/>
              <a:ext cx="76200" cy="127000"/>
            </p14:xfrm>
          </p:contentPart>
        </mc:Choice>
        <mc:Fallback xmlns="">
          <p:pic>
            <p:nvPicPr>
              <p:cNvPr id="325" name="墨迹 324"/>
            </p:nvPicPr>
            <p:blipFill>
              <a:blip r:embed="rId337"/>
            </p:blipFill>
            <p:spPr>
              <a:xfrm>
                <a:off x="11423650" y="4686300"/>
                <a:ext cx="7620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8" p14:bwMode="auto">
            <p14:nvContentPartPr>
              <p14:cNvPr id="326" name="墨迹 325"/>
              <p14:cNvContentPartPr/>
              <p14:nvPr/>
            </p14:nvContentPartPr>
            <p14:xfrm>
              <a:off x="11512550" y="4714875"/>
              <a:ext cx="66675" cy="95250"/>
            </p14:xfrm>
          </p:contentPart>
        </mc:Choice>
        <mc:Fallback xmlns="">
          <p:pic>
            <p:nvPicPr>
              <p:cNvPr id="326" name="墨迹 325"/>
            </p:nvPicPr>
            <p:blipFill>
              <a:blip r:embed="rId339"/>
            </p:blipFill>
            <p:spPr>
              <a:xfrm>
                <a:off x="11512550" y="4714875"/>
                <a:ext cx="66675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0" p14:bwMode="auto">
            <p14:nvContentPartPr>
              <p14:cNvPr id="327" name="墨迹 326"/>
              <p14:cNvContentPartPr/>
              <p14:nvPr/>
            </p14:nvContentPartPr>
            <p14:xfrm>
              <a:off x="11382375" y="4660900"/>
              <a:ext cx="6350" cy="190500"/>
            </p14:xfrm>
          </p:contentPart>
        </mc:Choice>
        <mc:Fallback xmlns="">
          <p:pic>
            <p:nvPicPr>
              <p:cNvPr id="327" name="墨迹 326"/>
            </p:nvPicPr>
            <p:blipFill>
              <a:blip r:embed="rId341"/>
            </p:blipFill>
            <p:spPr>
              <a:xfrm>
                <a:off x="11382375" y="4660900"/>
                <a:ext cx="635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2" p14:bwMode="auto">
            <p14:nvContentPartPr>
              <p14:cNvPr id="328" name="墨迹 327"/>
              <p14:cNvContentPartPr/>
              <p14:nvPr/>
            </p14:nvContentPartPr>
            <p14:xfrm>
              <a:off x="11496675" y="4651375"/>
              <a:ext cx="25400" cy="193675"/>
            </p14:xfrm>
          </p:contentPart>
        </mc:Choice>
        <mc:Fallback xmlns="">
          <p:pic>
            <p:nvPicPr>
              <p:cNvPr id="328" name="墨迹 327"/>
            </p:nvPicPr>
            <p:blipFill>
              <a:blip r:embed="rId343"/>
            </p:blipFill>
            <p:spPr>
              <a:xfrm>
                <a:off x="11496675" y="4651375"/>
                <a:ext cx="25400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4" p14:bwMode="auto">
            <p14:nvContentPartPr>
              <p14:cNvPr id="329" name="墨迹 328"/>
              <p14:cNvContentPartPr/>
              <p14:nvPr/>
            </p14:nvContentPartPr>
            <p14:xfrm>
              <a:off x="11430000" y="4857750"/>
              <a:ext cx="15875" cy="196850"/>
            </p14:xfrm>
          </p:contentPart>
        </mc:Choice>
        <mc:Fallback xmlns="">
          <p:pic>
            <p:nvPicPr>
              <p:cNvPr id="329" name="墨迹 328"/>
            </p:nvPicPr>
            <p:blipFill>
              <a:blip r:embed="rId345"/>
            </p:blipFill>
            <p:spPr>
              <a:xfrm>
                <a:off x="11430000" y="4857750"/>
                <a:ext cx="15875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6" p14:bwMode="auto">
            <p14:nvContentPartPr>
              <p14:cNvPr id="330" name="墨迹 329"/>
              <p14:cNvContentPartPr/>
              <p14:nvPr/>
            </p14:nvContentPartPr>
            <p14:xfrm>
              <a:off x="11382375" y="5089525"/>
              <a:ext cx="57150" cy="158750"/>
            </p14:xfrm>
          </p:contentPart>
        </mc:Choice>
        <mc:Fallback xmlns="">
          <p:pic>
            <p:nvPicPr>
              <p:cNvPr id="330" name="墨迹 329"/>
            </p:nvPicPr>
            <p:blipFill>
              <a:blip r:embed="rId347"/>
            </p:blipFill>
            <p:spPr>
              <a:xfrm>
                <a:off x="11382375" y="5089525"/>
                <a:ext cx="5715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8" p14:bwMode="auto">
            <p14:nvContentPartPr>
              <p14:cNvPr id="331" name="墨迹 330"/>
              <p14:cNvContentPartPr/>
              <p14:nvPr/>
            </p14:nvContentPartPr>
            <p14:xfrm>
              <a:off x="11474450" y="5130800"/>
              <a:ext cx="66675" cy="107950"/>
            </p14:xfrm>
          </p:contentPart>
        </mc:Choice>
        <mc:Fallback xmlns="">
          <p:pic>
            <p:nvPicPr>
              <p:cNvPr id="331" name="墨迹 330"/>
            </p:nvPicPr>
            <p:blipFill>
              <a:blip r:embed="rId349"/>
            </p:blipFill>
            <p:spPr>
              <a:xfrm>
                <a:off x="11474450" y="5130800"/>
                <a:ext cx="66675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0" p14:bwMode="auto">
            <p14:nvContentPartPr>
              <p14:cNvPr id="332" name="墨迹 331"/>
              <p14:cNvContentPartPr/>
              <p14:nvPr/>
            </p14:nvContentPartPr>
            <p14:xfrm>
              <a:off x="11483975" y="5108575"/>
              <a:ext cx="73025" cy="142875"/>
            </p14:xfrm>
          </p:contentPart>
        </mc:Choice>
        <mc:Fallback xmlns="">
          <p:pic>
            <p:nvPicPr>
              <p:cNvPr id="332" name="墨迹 331"/>
            </p:nvPicPr>
            <p:blipFill>
              <a:blip r:embed="rId351"/>
            </p:blipFill>
            <p:spPr>
              <a:xfrm>
                <a:off x="11483975" y="5108575"/>
                <a:ext cx="7302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2" p14:bwMode="auto">
            <p14:nvContentPartPr>
              <p14:cNvPr id="333" name="墨迹 332"/>
              <p14:cNvContentPartPr/>
              <p14:nvPr/>
            </p14:nvContentPartPr>
            <p14:xfrm>
              <a:off x="11452225" y="5184775"/>
              <a:ext cx="136525" cy="6350"/>
            </p14:xfrm>
          </p:contentPart>
        </mc:Choice>
        <mc:Fallback xmlns="">
          <p:pic>
            <p:nvPicPr>
              <p:cNvPr id="333" name="墨迹 332"/>
            </p:nvPicPr>
            <p:blipFill>
              <a:blip r:embed="rId353"/>
            </p:blipFill>
            <p:spPr>
              <a:xfrm>
                <a:off x="11452225" y="5184775"/>
                <a:ext cx="136525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4" p14:bwMode="auto">
            <p14:nvContentPartPr>
              <p14:cNvPr id="334" name="墨迹 333"/>
              <p14:cNvContentPartPr/>
              <p14:nvPr/>
            </p14:nvContentPartPr>
            <p14:xfrm>
              <a:off x="11595100" y="5121275"/>
              <a:ext cx="149225" cy="120650"/>
            </p14:xfrm>
          </p:contentPart>
        </mc:Choice>
        <mc:Fallback xmlns="">
          <p:pic>
            <p:nvPicPr>
              <p:cNvPr id="334" name="墨迹 333"/>
            </p:nvPicPr>
            <p:blipFill>
              <a:blip r:embed="rId355"/>
            </p:blipFill>
            <p:spPr>
              <a:xfrm>
                <a:off x="11595100" y="5121275"/>
                <a:ext cx="149225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6" p14:bwMode="auto">
            <p14:nvContentPartPr>
              <p14:cNvPr id="335" name="墨迹 334"/>
              <p14:cNvContentPartPr/>
              <p14:nvPr/>
            </p14:nvContentPartPr>
            <p14:xfrm>
              <a:off x="11274425" y="5048250"/>
              <a:ext cx="158750" cy="257175"/>
            </p14:xfrm>
          </p:contentPart>
        </mc:Choice>
        <mc:Fallback xmlns="">
          <p:pic>
            <p:nvPicPr>
              <p:cNvPr id="335" name="墨迹 334"/>
            </p:nvPicPr>
            <p:blipFill>
              <a:blip r:embed="rId357"/>
            </p:blipFill>
            <p:spPr>
              <a:xfrm>
                <a:off x="11274425" y="5048250"/>
                <a:ext cx="158750" cy="257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8" p14:bwMode="auto">
            <p14:nvContentPartPr>
              <p14:cNvPr id="336" name="墨迹 335"/>
              <p14:cNvContentPartPr/>
              <p14:nvPr/>
            </p14:nvContentPartPr>
            <p14:xfrm>
              <a:off x="9639300" y="4940300"/>
              <a:ext cx="22225" cy="784225"/>
            </p14:xfrm>
          </p:contentPart>
        </mc:Choice>
        <mc:Fallback xmlns="">
          <p:pic>
            <p:nvPicPr>
              <p:cNvPr id="336" name="墨迹 335"/>
            </p:nvPicPr>
            <p:blipFill>
              <a:blip r:embed="rId359"/>
            </p:blipFill>
            <p:spPr>
              <a:xfrm>
                <a:off x="9639300" y="4940300"/>
                <a:ext cx="22225" cy="784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0" p14:bwMode="auto">
            <p14:nvContentPartPr>
              <p14:cNvPr id="337" name="墨迹 336"/>
              <p14:cNvContentPartPr/>
              <p14:nvPr/>
            </p14:nvContentPartPr>
            <p14:xfrm>
              <a:off x="9909175" y="4832350"/>
              <a:ext cx="66675" cy="841375"/>
            </p14:xfrm>
          </p:contentPart>
        </mc:Choice>
        <mc:Fallback xmlns="">
          <p:pic>
            <p:nvPicPr>
              <p:cNvPr id="337" name="墨迹 336"/>
            </p:nvPicPr>
            <p:blipFill>
              <a:blip r:embed="rId361"/>
            </p:blipFill>
            <p:spPr>
              <a:xfrm>
                <a:off x="9909175" y="4832350"/>
                <a:ext cx="66675" cy="841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2" p14:bwMode="auto">
            <p14:nvContentPartPr>
              <p14:cNvPr id="338" name="墨迹 337"/>
              <p14:cNvContentPartPr/>
              <p14:nvPr/>
            </p14:nvContentPartPr>
            <p14:xfrm>
              <a:off x="9950450" y="5207000"/>
              <a:ext cx="136525" cy="19050"/>
            </p14:xfrm>
          </p:contentPart>
        </mc:Choice>
        <mc:Fallback xmlns="">
          <p:pic>
            <p:nvPicPr>
              <p:cNvPr id="338" name="墨迹 337"/>
            </p:nvPicPr>
            <p:blipFill>
              <a:blip r:embed="rId363"/>
            </p:blipFill>
            <p:spPr>
              <a:xfrm>
                <a:off x="9950450" y="5207000"/>
                <a:ext cx="136525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4" p14:bwMode="auto">
            <p14:nvContentPartPr>
              <p14:cNvPr id="339" name="墨迹 338"/>
              <p14:cNvContentPartPr/>
              <p14:nvPr/>
            </p14:nvContentPartPr>
            <p14:xfrm>
              <a:off x="10112375" y="5197475"/>
              <a:ext cx="101600" cy="133350"/>
            </p14:xfrm>
          </p:contentPart>
        </mc:Choice>
        <mc:Fallback xmlns="">
          <p:pic>
            <p:nvPicPr>
              <p:cNvPr id="339" name="墨迹 338"/>
            </p:nvPicPr>
            <p:blipFill>
              <a:blip r:embed="rId365"/>
            </p:blipFill>
            <p:spPr>
              <a:xfrm>
                <a:off x="10112375" y="5197475"/>
                <a:ext cx="10160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6" p14:bwMode="auto">
            <p14:nvContentPartPr>
              <p14:cNvPr id="340" name="墨迹 339"/>
              <p14:cNvContentPartPr/>
              <p14:nvPr/>
            </p14:nvContentPartPr>
            <p14:xfrm>
              <a:off x="10236200" y="5089525"/>
              <a:ext cx="117475" cy="257175"/>
            </p14:xfrm>
          </p:contentPart>
        </mc:Choice>
        <mc:Fallback xmlns="">
          <p:pic>
            <p:nvPicPr>
              <p:cNvPr id="340" name="墨迹 339"/>
            </p:nvPicPr>
            <p:blipFill>
              <a:blip r:embed="rId367"/>
            </p:blipFill>
            <p:spPr>
              <a:xfrm>
                <a:off x="10236200" y="5089525"/>
                <a:ext cx="117475" cy="257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8" p14:bwMode="auto">
            <p14:nvContentPartPr>
              <p14:cNvPr id="341" name="墨迹 340"/>
              <p14:cNvContentPartPr/>
              <p14:nvPr/>
            </p14:nvContentPartPr>
            <p14:xfrm>
              <a:off x="10363200" y="5241925"/>
              <a:ext cx="15875" cy="114300"/>
            </p14:xfrm>
          </p:contentPart>
        </mc:Choice>
        <mc:Fallback xmlns="">
          <p:pic>
            <p:nvPicPr>
              <p:cNvPr id="341" name="墨迹 340"/>
            </p:nvPicPr>
            <p:blipFill>
              <a:blip r:embed="rId369"/>
            </p:blipFill>
            <p:spPr>
              <a:xfrm>
                <a:off x="10363200" y="5241925"/>
                <a:ext cx="15875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0" p14:bwMode="auto">
            <p14:nvContentPartPr>
              <p14:cNvPr id="342" name="墨迹 341"/>
              <p14:cNvContentPartPr/>
              <p14:nvPr/>
            </p14:nvContentPartPr>
            <p14:xfrm>
              <a:off x="10353675" y="5200650"/>
              <a:ext cx="41275" cy="22225"/>
            </p14:xfrm>
          </p:contentPart>
        </mc:Choice>
        <mc:Fallback xmlns="">
          <p:pic>
            <p:nvPicPr>
              <p:cNvPr id="342" name="墨迹 341"/>
            </p:nvPicPr>
            <p:blipFill>
              <a:blip r:embed="rId371"/>
            </p:blipFill>
            <p:spPr>
              <a:xfrm>
                <a:off x="10353675" y="5200650"/>
                <a:ext cx="41275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2" p14:bwMode="auto">
            <p14:nvContentPartPr>
              <p14:cNvPr id="343" name="墨迹 342"/>
              <p14:cNvContentPartPr/>
              <p14:nvPr/>
            </p14:nvContentPartPr>
            <p14:xfrm>
              <a:off x="10426700" y="5105400"/>
              <a:ext cx="19050" cy="231775"/>
            </p14:xfrm>
          </p:contentPart>
        </mc:Choice>
        <mc:Fallback xmlns="">
          <p:pic>
            <p:nvPicPr>
              <p:cNvPr id="343" name="墨迹 342"/>
            </p:nvPicPr>
            <p:blipFill>
              <a:blip r:embed="rId373"/>
            </p:blipFill>
            <p:spPr>
              <a:xfrm>
                <a:off x="10426700" y="5105400"/>
                <a:ext cx="19050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4" p14:bwMode="auto">
            <p14:nvContentPartPr>
              <p14:cNvPr id="344" name="墨迹 343"/>
              <p14:cNvContentPartPr/>
              <p14:nvPr/>
            </p14:nvContentPartPr>
            <p14:xfrm>
              <a:off x="10461625" y="5219700"/>
              <a:ext cx="76200" cy="136525"/>
            </p14:xfrm>
          </p:contentPart>
        </mc:Choice>
        <mc:Fallback xmlns="">
          <p:pic>
            <p:nvPicPr>
              <p:cNvPr id="344" name="墨迹 343"/>
            </p:nvPicPr>
            <p:blipFill>
              <a:blip r:embed="rId375"/>
            </p:blipFill>
            <p:spPr>
              <a:xfrm>
                <a:off x="10461625" y="5219700"/>
                <a:ext cx="76200" cy="136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6" p14:bwMode="auto">
            <p14:nvContentPartPr>
              <p14:cNvPr id="345" name="墨迹 344"/>
              <p14:cNvContentPartPr/>
              <p14:nvPr/>
            </p14:nvContentPartPr>
            <p14:xfrm>
              <a:off x="10560050" y="5222875"/>
              <a:ext cx="60325" cy="180975"/>
            </p14:xfrm>
          </p:contentPart>
        </mc:Choice>
        <mc:Fallback xmlns="">
          <p:pic>
            <p:nvPicPr>
              <p:cNvPr id="345" name="墨迹 344"/>
            </p:nvPicPr>
            <p:blipFill>
              <a:blip r:embed="rId377"/>
            </p:blipFill>
            <p:spPr>
              <a:xfrm>
                <a:off x="10560050" y="5222875"/>
                <a:ext cx="60325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8" p14:bwMode="auto">
            <p14:nvContentPartPr>
              <p14:cNvPr id="346" name="墨迹 345"/>
              <p14:cNvContentPartPr/>
              <p14:nvPr/>
            </p14:nvContentPartPr>
            <p14:xfrm>
              <a:off x="10655300" y="5232400"/>
              <a:ext cx="63500" cy="139700"/>
            </p14:xfrm>
          </p:contentPart>
        </mc:Choice>
        <mc:Fallback xmlns="">
          <p:pic>
            <p:nvPicPr>
              <p:cNvPr id="346" name="墨迹 345"/>
            </p:nvPicPr>
            <p:blipFill>
              <a:blip r:embed="rId379"/>
            </p:blipFill>
            <p:spPr>
              <a:xfrm>
                <a:off x="10655300" y="5232400"/>
                <a:ext cx="6350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0" p14:bwMode="auto">
            <p14:nvContentPartPr>
              <p14:cNvPr id="347" name="墨迹 346"/>
              <p14:cNvContentPartPr/>
              <p14:nvPr/>
            </p14:nvContentPartPr>
            <p14:xfrm>
              <a:off x="10633075" y="5207000"/>
              <a:ext cx="107950" cy="177800"/>
            </p14:xfrm>
          </p:contentPart>
        </mc:Choice>
        <mc:Fallback xmlns="">
          <p:pic>
            <p:nvPicPr>
              <p:cNvPr id="347" name="墨迹 346"/>
            </p:nvPicPr>
            <p:blipFill>
              <a:blip r:embed="rId381"/>
            </p:blipFill>
            <p:spPr>
              <a:xfrm>
                <a:off x="10633075" y="5207000"/>
                <a:ext cx="10795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2" p14:bwMode="auto">
            <p14:nvContentPartPr>
              <p14:cNvPr id="348" name="墨迹 347"/>
              <p14:cNvContentPartPr/>
              <p14:nvPr/>
            </p14:nvContentPartPr>
            <p14:xfrm>
              <a:off x="10591800" y="5254625"/>
              <a:ext cx="155575" cy="31750"/>
            </p14:xfrm>
          </p:contentPart>
        </mc:Choice>
        <mc:Fallback xmlns="">
          <p:pic>
            <p:nvPicPr>
              <p:cNvPr id="348" name="墨迹 347"/>
            </p:nvPicPr>
            <p:blipFill>
              <a:blip r:embed="rId383"/>
            </p:blipFill>
            <p:spPr>
              <a:xfrm>
                <a:off x="10591800" y="5254625"/>
                <a:ext cx="155575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4" p14:bwMode="auto">
            <p14:nvContentPartPr>
              <p14:cNvPr id="349" name="墨迹 348"/>
              <p14:cNvContentPartPr/>
              <p14:nvPr/>
            </p14:nvContentPartPr>
            <p14:xfrm>
              <a:off x="10702925" y="5165725"/>
              <a:ext cx="123825" cy="260350"/>
            </p14:xfrm>
          </p:contentPart>
        </mc:Choice>
        <mc:Fallback xmlns="">
          <p:pic>
            <p:nvPicPr>
              <p:cNvPr id="349" name="墨迹 348"/>
            </p:nvPicPr>
            <p:blipFill>
              <a:blip r:embed="rId385"/>
            </p:blipFill>
            <p:spPr>
              <a:xfrm>
                <a:off x="10702925" y="5165725"/>
                <a:ext cx="123825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6" p14:bwMode="auto">
            <p14:nvContentPartPr>
              <p14:cNvPr id="350" name="墨迹 349"/>
              <p14:cNvContentPartPr/>
              <p14:nvPr/>
            </p14:nvContentPartPr>
            <p14:xfrm>
              <a:off x="10639425" y="5499100"/>
              <a:ext cx="79375" cy="66675"/>
            </p14:xfrm>
          </p:contentPart>
        </mc:Choice>
        <mc:Fallback xmlns="">
          <p:pic>
            <p:nvPicPr>
              <p:cNvPr id="350" name="墨迹 349"/>
            </p:nvPicPr>
            <p:blipFill>
              <a:blip r:embed="rId387"/>
            </p:blipFill>
            <p:spPr>
              <a:xfrm>
                <a:off x="10639425" y="5499100"/>
                <a:ext cx="79375" cy="66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8" p14:bwMode="auto">
            <p14:nvContentPartPr>
              <p14:cNvPr id="351" name="墨迹 350"/>
              <p14:cNvContentPartPr/>
              <p14:nvPr/>
            </p14:nvContentPartPr>
            <p14:xfrm>
              <a:off x="10617200" y="5483225"/>
              <a:ext cx="82550" cy="142875"/>
            </p14:xfrm>
          </p:contentPart>
        </mc:Choice>
        <mc:Fallback xmlns="">
          <p:pic>
            <p:nvPicPr>
              <p:cNvPr id="351" name="墨迹 350"/>
            </p:nvPicPr>
            <p:blipFill>
              <a:blip r:embed="rId389"/>
            </p:blipFill>
            <p:spPr>
              <a:xfrm>
                <a:off x="10617200" y="5483225"/>
                <a:ext cx="82550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0" p14:bwMode="auto">
            <p14:nvContentPartPr>
              <p14:cNvPr id="352" name="墨迹 351"/>
              <p14:cNvContentPartPr/>
              <p14:nvPr/>
            </p14:nvContentPartPr>
            <p14:xfrm>
              <a:off x="10594975" y="5483225"/>
              <a:ext cx="193675" cy="19050"/>
            </p14:xfrm>
          </p:contentPart>
        </mc:Choice>
        <mc:Fallback xmlns="">
          <p:pic>
            <p:nvPicPr>
              <p:cNvPr id="352" name="墨迹 351"/>
            </p:nvPicPr>
            <p:blipFill>
              <a:blip r:embed="rId391"/>
            </p:blipFill>
            <p:spPr>
              <a:xfrm>
                <a:off x="10594975" y="5483225"/>
                <a:ext cx="193675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2" p14:bwMode="auto">
            <p14:nvContentPartPr>
              <p14:cNvPr id="353" name="墨迹 352"/>
              <p14:cNvContentPartPr/>
              <p14:nvPr/>
            </p14:nvContentPartPr>
            <p14:xfrm>
              <a:off x="10798175" y="5422900"/>
              <a:ext cx="133350" cy="155575"/>
            </p14:xfrm>
          </p:contentPart>
        </mc:Choice>
        <mc:Fallback xmlns="">
          <p:pic>
            <p:nvPicPr>
              <p:cNvPr id="353" name="墨迹 352"/>
            </p:nvPicPr>
            <p:blipFill>
              <a:blip r:embed="rId393"/>
            </p:blipFill>
            <p:spPr>
              <a:xfrm>
                <a:off x="10798175" y="5422900"/>
                <a:ext cx="133350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4" p14:bwMode="auto">
            <p14:nvContentPartPr>
              <p14:cNvPr id="354" name="墨迹 353"/>
              <p14:cNvContentPartPr/>
              <p14:nvPr/>
            </p14:nvContentPartPr>
            <p14:xfrm>
              <a:off x="10629900" y="5416550"/>
              <a:ext cx="73025" cy="155575"/>
            </p14:xfrm>
          </p:contentPart>
        </mc:Choice>
        <mc:Fallback xmlns="">
          <p:pic>
            <p:nvPicPr>
              <p:cNvPr id="354" name="墨迹 353"/>
            </p:nvPicPr>
            <p:blipFill>
              <a:blip r:embed="rId395"/>
            </p:blipFill>
            <p:spPr>
              <a:xfrm>
                <a:off x="10629900" y="5416550"/>
                <a:ext cx="73025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6" p14:bwMode="auto">
            <p14:nvContentPartPr>
              <p14:cNvPr id="355" name="墨迹 354"/>
              <p14:cNvContentPartPr/>
              <p14:nvPr/>
            </p14:nvContentPartPr>
            <p14:xfrm>
              <a:off x="10588625" y="5429250"/>
              <a:ext cx="120650" cy="161925"/>
            </p14:xfrm>
          </p:contentPart>
        </mc:Choice>
        <mc:Fallback xmlns="">
          <p:pic>
            <p:nvPicPr>
              <p:cNvPr id="355" name="墨迹 354"/>
            </p:nvPicPr>
            <p:blipFill>
              <a:blip r:embed="rId397"/>
            </p:blipFill>
            <p:spPr>
              <a:xfrm>
                <a:off x="10588625" y="5429250"/>
                <a:ext cx="120650" cy="161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8" p14:bwMode="auto">
            <p14:nvContentPartPr>
              <p14:cNvPr id="356" name="墨迹 355"/>
              <p14:cNvContentPartPr/>
              <p14:nvPr/>
            </p14:nvContentPartPr>
            <p14:xfrm>
              <a:off x="10020300" y="5673725"/>
              <a:ext cx="171450" cy="19050"/>
            </p14:xfrm>
          </p:contentPart>
        </mc:Choice>
        <mc:Fallback xmlns="">
          <p:pic>
            <p:nvPicPr>
              <p:cNvPr id="356" name="墨迹 355"/>
            </p:nvPicPr>
            <p:blipFill>
              <a:blip r:embed="rId399"/>
            </p:blipFill>
            <p:spPr>
              <a:xfrm>
                <a:off x="10020300" y="5673725"/>
                <a:ext cx="1714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0" p14:bwMode="auto">
            <p14:nvContentPartPr>
              <p14:cNvPr id="357" name="墨迹 356"/>
              <p14:cNvContentPartPr/>
              <p14:nvPr/>
            </p14:nvContentPartPr>
            <p14:xfrm>
              <a:off x="10274300" y="5635625"/>
              <a:ext cx="6350" cy="231775"/>
            </p14:xfrm>
          </p:contentPart>
        </mc:Choice>
        <mc:Fallback xmlns="">
          <p:pic>
            <p:nvPicPr>
              <p:cNvPr id="357" name="墨迹 356"/>
            </p:nvPicPr>
            <p:blipFill>
              <a:blip r:embed="rId401"/>
            </p:blipFill>
            <p:spPr>
              <a:xfrm>
                <a:off x="10274300" y="5635625"/>
                <a:ext cx="6350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2" p14:bwMode="auto">
            <p14:nvContentPartPr>
              <p14:cNvPr id="358" name="墨迹 357"/>
              <p14:cNvContentPartPr/>
              <p14:nvPr/>
            </p14:nvContentPartPr>
            <p14:xfrm>
              <a:off x="10226675" y="5591175"/>
              <a:ext cx="161925" cy="15875"/>
            </p14:xfrm>
          </p:contentPart>
        </mc:Choice>
        <mc:Fallback xmlns="">
          <p:pic>
            <p:nvPicPr>
              <p:cNvPr id="358" name="墨迹 357"/>
            </p:nvPicPr>
            <p:blipFill>
              <a:blip r:embed="rId403"/>
            </p:blipFill>
            <p:spPr>
              <a:xfrm>
                <a:off x="10226675" y="5591175"/>
                <a:ext cx="161925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4" p14:bwMode="auto">
            <p14:nvContentPartPr>
              <p14:cNvPr id="359" name="墨迹 358"/>
              <p14:cNvContentPartPr/>
              <p14:nvPr/>
            </p14:nvContentPartPr>
            <p14:xfrm>
              <a:off x="10321925" y="5718175"/>
              <a:ext cx="95250" cy="12700"/>
            </p14:xfrm>
          </p:contentPart>
        </mc:Choice>
        <mc:Fallback xmlns="">
          <p:pic>
            <p:nvPicPr>
              <p:cNvPr id="359" name="墨迹 358"/>
            </p:nvPicPr>
            <p:blipFill>
              <a:blip r:embed="rId405"/>
            </p:blipFill>
            <p:spPr>
              <a:xfrm>
                <a:off x="10321925" y="5718175"/>
                <a:ext cx="952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6" p14:bwMode="auto">
            <p14:nvContentPartPr>
              <p14:cNvPr id="360" name="墨迹 359"/>
              <p14:cNvContentPartPr/>
              <p14:nvPr/>
            </p14:nvContentPartPr>
            <p14:xfrm>
              <a:off x="10506075" y="5724525"/>
              <a:ext cx="136525" cy="44450"/>
            </p14:xfrm>
          </p:contentPart>
        </mc:Choice>
        <mc:Fallback xmlns="">
          <p:pic>
            <p:nvPicPr>
              <p:cNvPr id="360" name="墨迹 359"/>
            </p:nvPicPr>
            <p:blipFill>
              <a:blip r:embed="rId407"/>
            </p:blipFill>
            <p:spPr>
              <a:xfrm>
                <a:off x="10506075" y="5724525"/>
                <a:ext cx="136525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8" p14:bwMode="auto">
            <p14:nvContentPartPr>
              <p14:cNvPr id="361" name="墨迹 360"/>
              <p14:cNvContentPartPr/>
              <p14:nvPr/>
            </p14:nvContentPartPr>
            <p14:xfrm>
              <a:off x="10604500" y="5692775"/>
              <a:ext cx="117475" cy="158750"/>
            </p14:xfrm>
          </p:contentPart>
        </mc:Choice>
        <mc:Fallback xmlns="">
          <p:pic>
            <p:nvPicPr>
              <p:cNvPr id="361" name="墨迹 360"/>
            </p:nvPicPr>
            <p:blipFill>
              <a:blip r:embed="rId409"/>
            </p:blipFill>
            <p:spPr>
              <a:xfrm>
                <a:off x="10604500" y="5692775"/>
                <a:ext cx="117475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0" p14:bwMode="auto">
            <p14:nvContentPartPr>
              <p14:cNvPr id="362" name="墨迹 361"/>
              <p14:cNvContentPartPr/>
              <p14:nvPr/>
            </p14:nvContentPartPr>
            <p14:xfrm>
              <a:off x="10775950" y="5724525"/>
              <a:ext cx="9525" cy="95250"/>
            </p14:xfrm>
          </p:contentPart>
        </mc:Choice>
        <mc:Fallback xmlns="">
          <p:pic>
            <p:nvPicPr>
              <p:cNvPr id="362" name="墨迹 361"/>
            </p:nvPicPr>
            <p:blipFill>
              <a:blip r:embed="rId411"/>
            </p:blipFill>
            <p:spPr>
              <a:xfrm>
                <a:off x="10775950" y="5724525"/>
                <a:ext cx="9525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2" p14:bwMode="auto">
            <p14:nvContentPartPr>
              <p14:cNvPr id="363" name="墨迹 362"/>
              <p14:cNvContentPartPr/>
              <p14:nvPr/>
            </p14:nvContentPartPr>
            <p14:xfrm>
              <a:off x="10772775" y="5616575"/>
              <a:ext cx="85725" cy="107950"/>
            </p14:xfrm>
          </p:contentPart>
        </mc:Choice>
        <mc:Fallback xmlns="">
          <p:pic>
            <p:nvPicPr>
              <p:cNvPr id="363" name="墨迹 362"/>
            </p:nvPicPr>
            <p:blipFill>
              <a:blip r:embed="rId413"/>
            </p:blipFill>
            <p:spPr>
              <a:xfrm>
                <a:off x="10772775" y="5616575"/>
                <a:ext cx="85725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4" p14:bwMode="auto">
            <p14:nvContentPartPr>
              <p14:cNvPr id="364" name="墨迹 363"/>
              <p14:cNvContentPartPr/>
              <p14:nvPr/>
            </p14:nvContentPartPr>
            <p14:xfrm>
              <a:off x="10852150" y="5648325"/>
              <a:ext cx="177800" cy="222250"/>
            </p14:xfrm>
          </p:contentPart>
        </mc:Choice>
        <mc:Fallback xmlns="">
          <p:pic>
            <p:nvPicPr>
              <p:cNvPr id="364" name="墨迹 363"/>
            </p:nvPicPr>
            <p:blipFill>
              <a:blip r:embed="rId415"/>
            </p:blipFill>
            <p:spPr>
              <a:xfrm>
                <a:off x="10852150" y="5648325"/>
                <a:ext cx="177800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6" p14:bwMode="auto">
            <p14:nvContentPartPr>
              <p14:cNvPr id="365" name="墨迹 364"/>
              <p14:cNvContentPartPr/>
              <p14:nvPr/>
            </p14:nvContentPartPr>
            <p14:xfrm>
              <a:off x="11093450" y="5721350"/>
              <a:ext cx="149225" cy="15875"/>
            </p14:xfrm>
          </p:contentPart>
        </mc:Choice>
        <mc:Fallback xmlns="">
          <p:pic>
            <p:nvPicPr>
              <p:cNvPr id="365" name="墨迹 364"/>
            </p:nvPicPr>
            <p:blipFill>
              <a:blip r:embed="rId417"/>
            </p:blipFill>
            <p:spPr>
              <a:xfrm>
                <a:off x="11093450" y="5721350"/>
                <a:ext cx="149225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8" p14:bwMode="auto">
            <p14:nvContentPartPr>
              <p14:cNvPr id="366" name="墨迹 365"/>
              <p14:cNvContentPartPr/>
              <p14:nvPr/>
            </p14:nvContentPartPr>
            <p14:xfrm>
              <a:off x="11191875" y="5689600"/>
              <a:ext cx="98425" cy="66675"/>
            </p14:xfrm>
          </p:contentPart>
        </mc:Choice>
        <mc:Fallback xmlns="">
          <p:pic>
            <p:nvPicPr>
              <p:cNvPr id="366" name="墨迹 365"/>
            </p:nvPicPr>
            <p:blipFill>
              <a:blip r:embed="rId419"/>
            </p:blipFill>
            <p:spPr>
              <a:xfrm>
                <a:off x="11191875" y="5689600"/>
                <a:ext cx="98425" cy="66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0" p14:bwMode="auto">
            <p14:nvContentPartPr>
              <p14:cNvPr id="367" name="墨迹 366"/>
              <p14:cNvContentPartPr/>
              <p14:nvPr/>
            </p14:nvContentPartPr>
            <p14:xfrm>
              <a:off x="11376025" y="5610225"/>
              <a:ext cx="149225" cy="158750"/>
            </p14:xfrm>
          </p:contentPart>
        </mc:Choice>
        <mc:Fallback xmlns="">
          <p:pic>
            <p:nvPicPr>
              <p:cNvPr id="367" name="墨迹 366"/>
            </p:nvPicPr>
            <p:blipFill>
              <a:blip r:embed="rId421"/>
            </p:blipFill>
            <p:spPr>
              <a:xfrm>
                <a:off x="11376025" y="5610225"/>
                <a:ext cx="149225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2" p14:bwMode="auto">
            <p14:nvContentPartPr>
              <p14:cNvPr id="368" name="墨迹 367"/>
              <p14:cNvContentPartPr/>
              <p14:nvPr/>
            </p14:nvContentPartPr>
            <p14:xfrm>
              <a:off x="11388725" y="5899150"/>
              <a:ext cx="107950" cy="73025"/>
            </p14:xfrm>
          </p:contentPart>
        </mc:Choice>
        <mc:Fallback xmlns="">
          <p:pic>
            <p:nvPicPr>
              <p:cNvPr id="368" name="墨迹 367"/>
            </p:nvPicPr>
            <p:blipFill>
              <a:blip r:embed="rId423"/>
            </p:blipFill>
            <p:spPr>
              <a:xfrm>
                <a:off x="11388725" y="5899150"/>
                <a:ext cx="107950" cy="73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4" p14:bwMode="auto">
            <p14:nvContentPartPr>
              <p14:cNvPr id="369" name="墨迹 368"/>
              <p14:cNvContentPartPr/>
              <p14:nvPr/>
            </p14:nvContentPartPr>
            <p14:xfrm>
              <a:off x="11547475" y="5534025"/>
              <a:ext cx="177800" cy="285750"/>
            </p14:xfrm>
          </p:contentPart>
        </mc:Choice>
        <mc:Fallback xmlns="">
          <p:pic>
            <p:nvPicPr>
              <p:cNvPr id="369" name="墨迹 368"/>
            </p:nvPicPr>
            <p:blipFill>
              <a:blip r:embed="rId425"/>
            </p:blipFill>
            <p:spPr>
              <a:xfrm>
                <a:off x="11547475" y="5534025"/>
                <a:ext cx="177800" cy="285750"/>
              </a:xfrm>
              <a:prstGeom prst="rect"/>
            </p:spPr>
          </p:pic>
        </mc:Fallback>
      </mc:AlternateContent>
    </p:spTree>
    <p:custDataLst>
      <p:tags r:id="rId426"/>
    </p:custData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10527665" y="287020"/>
            <a:ext cx="1517650" cy="1889760"/>
          </a:xfrm>
          <a:prstGeom prst="rect">
            <a:avLst/>
          </a:prstGeom>
          <a:solidFill>
            <a:schemeClr val="accent1"/>
          </a:solidFill>
        </p:spPr>
        <p:txBody>
          <a:bodyPr wrap="none" rtlCol="0" anchor="t">
            <a:spAutoFit/>
          </a:bodyPr>
          <a:p>
            <a:pPr marL="0" lvl="1" indent="0" algn="l" defTabSz="914400" fontAlgn="auto">
              <a:lnSpc>
                <a:spcPct val="130000"/>
              </a:lnSpc>
              <a:spcAft>
                <a:spcPts val="0"/>
              </a:spcAft>
              <a:buClrTx/>
              <a:buSzTx/>
              <a:buNone/>
            </a:pPr>
            <a:r>
              <a:rPr lang="en-US" altLang="zh-CN" b="1"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EBNF</a:t>
            </a:r>
            <a:r>
              <a:rPr lang="zh-CN" altLang="en-US" b="1"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：</a:t>
            </a:r>
            <a:endParaRPr lang="zh-CN" altLang="en-US" b="1">
              <a:solidFill>
                <a:srgbClr val="FFFF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lvl="1" indent="0" algn="l" defTabSz="914400" fontAlgn="auto">
              <a:lnSpc>
                <a:spcPct val="130000"/>
              </a:lnSpc>
              <a:spcAft>
                <a:spcPts val="0"/>
              </a:spcAft>
              <a:buClrTx/>
              <a:buSzTx/>
              <a:buNone/>
            </a:pPr>
            <a:r>
              <a:rPr lang="en-US" altLang="zh-CN" b="1"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E</a:t>
            </a:r>
            <a:r>
              <a:rPr lang="zh-CN" altLang="en-US" b="1"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</a:t>
            </a:r>
            <a:r>
              <a:rPr lang="en-US" altLang="zh-CN" b="1"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 { +T }</a:t>
            </a:r>
            <a:endParaRPr lang="en-US" altLang="zh-CN" b="1">
              <a:solidFill>
                <a:srgbClr val="FFFF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lvl="1" indent="0" algn="l" defTabSz="914400" fontAlgn="auto">
              <a:lnSpc>
                <a:spcPct val="130000"/>
              </a:lnSpc>
              <a:spcAft>
                <a:spcPts val="0"/>
              </a:spcAft>
              <a:buClrTx/>
              <a:buSzTx/>
              <a:buNone/>
            </a:pPr>
            <a:r>
              <a:rPr lang="en-US" altLang="zh-CN" b="1"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</a:t>
            </a:r>
            <a:r>
              <a:rPr lang="zh-CN" altLang="en-US" b="1"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</a:t>
            </a:r>
            <a:r>
              <a:rPr lang="en-US" altLang="zh-CN" b="1"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F {*F}</a:t>
            </a:r>
            <a:endParaRPr lang="en-US" altLang="zh-CN" b="1">
              <a:solidFill>
                <a:srgbClr val="FFFF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lvl="1" indent="0" algn="l" defTabSz="914400" fontAlgn="auto">
              <a:lnSpc>
                <a:spcPct val="130000"/>
              </a:lnSpc>
              <a:spcAft>
                <a:spcPts val="0"/>
              </a:spcAft>
              <a:buClrTx/>
              <a:buSzTx/>
              <a:buNone/>
            </a:pPr>
            <a:r>
              <a:rPr lang="en-US" altLang="zh-CN" b="1"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F</a:t>
            </a:r>
            <a:r>
              <a:rPr lang="zh-CN" altLang="en-US" b="1"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</a:t>
            </a:r>
            <a:r>
              <a:rPr lang="en-US" altLang="zh-CN" b="1"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id</a:t>
            </a:r>
            <a:endParaRPr lang="en-US" altLang="zh-CN" b="1">
              <a:solidFill>
                <a:srgbClr val="FFFF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lvl="1" indent="0" algn="l" defTabSz="914400" fontAlgn="auto">
              <a:lnSpc>
                <a:spcPct val="130000"/>
              </a:lnSpc>
              <a:spcAft>
                <a:spcPts val="0"/>
              </a:spcAft>
              <a:buClrTx/>
              <a:buSzTx/>
              <a:buNone/>
            </a:pPr>
            <a:r>
              <a:rPr lang="en-US" altLang="zh-CN" b="1"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id</a:t>
            </a:r>
            <a:r>
              <a:rPr lang="zh-CN" altLang="en-US" b="1"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</a:t>
            </a:r>
            <a:r>
              <a:rPr lang="en-US" altLang="zh-CN" b="1"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’a’|’b’|’c’</a:t>
            </a:r>
            <a:endParaRPr lang="en-US" altLang="zh-CN" b="1">
              <a:solidFill>
                <a:srgbClr val="FFFF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7" name="内容占位符 2"/>
          <p:cNvSpPr>
            <a:spLocks noGrp="1"/>
          </p:cNvSpPr>
          <p:nvPr/>
        </p:nvSpPr>
        <p:spPr>
          <a:xfrm>
            <a:off x="4391025" y="1665605"/>
            <a:ext cx="3731895" cy="1481455"/>
          </a:xfrm>
          <a:prstGeom prst="rect">
            <a:avLst/>
          </a:prstGeom>
          <a:gradFill>
            <a:gsLst>
              <a:gs pos="0">
                <a:srgbClr val="FBFB11"/>
              </a:gs>
              <a:gs pos="100000">
                <a:srgbClr val="838309"/>
              </a:gs>
            </a:gsLst>
            <a:lin ang="5400000" scaled="0"/>
          </a:gradFill>
        </p:spPr>
        <p:txBody>
          <a:bodyPr vert="horz" lIns="90000" tIns="46800" rIns="90000" bIns="46800" rtlCol="0">
            <a:normAutofit lnSpcReduction="20000"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  <a:spcAft>
                <a:spcPts val="0"/>
              </a:spcAft>
            </a:pPr>
            <a:r>
              <a:rPr lang="en-US" altLang="zh-CN"/>
              <a:t>int F(){</a:t>
            </a:r>
            <a:endParaRPr lang="en-US" altLang="zh-CN"/>
          </a:p>
          <a:p>
            <a:pPr marL="0">
              <a:lnSpc>
                <a:spcPct val="100000"/>
              </a:lnSpc>
              <a:spcAft>
                <a:spcPts val="0"/>
              </a:spcAft>
            </a:pPr>
            <a:r>
              <a:rPr lang="en-US" altLang="zh-CN"/>
              <a:t>    if (id()!=0)</a:t>
            </a:r>
            <a:endParaRPr lang="en-US" altLang="zh-CN"/>
          </a:p>
          <a:p>
            <a:pPr marL="0">
              <a:lnSpc>
                <a:spcPct val="100000"/>
              </a:lnSpc>
              <a:spcAft>
                <a:spcPts val="0"/>
              </a:spcAft>
            </a:pPr>
            <a:r>
              <a:rPr lang="en-US" altLang="zh-CN"/>
              <a:t>       return TRUE;</a:t>
            </a:r>
            <a:endParaRPr lang="en-US" altLang="zh-CN"/>
          </a:p>
          <a:p>
            <a:pPr marL="0">
              <a:lnSpc>
                <a:spcPct val="100000"/>
              </a:lnSpc>
              <a:spcAft>
                <a:spcPts val="0"/>
              </a:spcAft>
            </a:pPr>
            <a:r>
              <a:rPr lang="en-US" altLang="zh-CN"/>
              <a:t>    return FALSE;</a:t>
            </a:r>
            <a:endParaRPr lang="en-US" altLang="zh-CN"/>
          </a:p>
          <a:p>
            <a:pPr marL="0">
              <a:lnSpc>
                <a:spcPct val="100000"/>
              </a:lnSpc>
              <a:spcAft>
                <a:spcPts val="0"/>
              </a:spcAft>
            </a:pPr>
            <a:r>
              <a:rPr lang="en-US" altLang="zh-CN"/>
              <a:t>}</a:t>
            </a:r>
            <a:endParaRPr lang="en-US" altLang="zh-CN"/>
          </a:p>
          <a:p>
            <a:pPr marL="0">
              <a:lnSpc>
                <a:spcPct val="100000"/>
              </a:lnSpc>
              <a:spcAft>
                <a:spcPts val="0"/>
              </a:spcAft>
            </a:pPr>
            <a:endParaRPr lang="en-US" altLang="zh-CN"/>
          </a:p>
        </p:txBody>
      </p:sp>
      <p:sp>
        <p:nvSpPr>
          <p:cNvPr id="12" name="内容占位符 2"/>
          <p:cNvSpPr>
            <a:spLocks noGrp="1"/>
          </p:cNvSpPr>
          <p:nvPr/>
        </p:nvSpPr>
        <p:spPr>
          <a:xfrm>
            <a:off x="281305" y="1313815"/>
            <a:ext cx="3949065" cy="307975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54000">
                <a:schemeClr val="accent1">
                  <a:lumMod val="45000"/>
                  <a:lumOff val="55000"/>
                </a:schemeClr>
              </a:gs>
              <a:gs pos="44000">
                <a:srgbClr val="D7E5F9"/>
              </a:gs>
              <a:gs pos="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0"/>
          </a:gradFill>
        </p:spPr>
        <p:txBody>
          <a:bodyPr vert="horz" lIns="90000" tIns="46800" rIns="90000" bIns="46800" rtlCol="0">
            <a:normAutofit lnSpcReduction="10000"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char input=”a+b*c”;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int idx=0;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int E(){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if (</a:t>
            </a:r>
            <a:r>
              <a:rPr lang="en-US" altLang="zh-CN"/>
              <a:t>T()==TRUE)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    while(input[idx++]==’+’)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        if(T()==FALSE)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            return FALSE;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else return FALSE;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return TRUE;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}</a:t>
            </a:r>
            <a:endParaRPr lang="en-US" altLang="zh-CN"/>
          </a:p>
          <a:p>
            <a:pPr marL="0" indent="0">
              <a:buNone/>
            </a:pPr>
            <a:endParaRPr lang="en-US" altLang="zh-CN"/>
          </a:p>
        </p:txBody>
      </p:sp>
      <p:sp>
        <p:nvSpPr>
          <p:cNvPr id="13" name="内容占位符 2"/>
          <p:cNvSpPr>
            <a:spLocks noGrp="1"/>
          </p:cNvSpPr>
          <p:nvPr/>
        </p:nvSpPr>
        <p:spPr>
          <a:xfrm>
            <a:off x="228600" y="4090670"/>
            <a:ext cx="4053840" cy="2707640"/>
          </a:xfrm>
          <a:prstGeom prst="rect">
            <a:avLst/>
          </a:prstGeom>
          <a:gradFill>
            <a:gsLst>
              <a:gs pos="0">
                <a:srgbClr val="9EE256"/>
              </a:gs>
              <a:gs pos="100000">
                <a:srgbClr val="52762D"/>
              </a:gs>
            </a:gsLst>
            <a:lin ang="5400000" scaled="0"/>
          </a:gradFill>
        </p:spPr>
        <p:txBody>
          <a:bodyPr vert="horz" lIns="90000" tIns="46800" rIns="90000" bIns="46800" rtlCol="0">
            <a:normAutofit lnSpcReduction="10000"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int T(){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if (F()==TRUE)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    while(</a:t>
            </a:r>
            <a:r>
              <a:rPr lang="en-US" altLang="zh-CN">
                <a:sym typeface="+mn-ea"/>
              </a:rPr>
              <a:t>input[idx++]==’*’</a:t>
            </a:r>
            <a:r>
              <a:rPr lang="en-US" altLang="zh-CN"/>
              <a:t>)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        if(F()==FALSE)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            return FALSE;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else return FALSE;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return TRUE;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}</a:t>
            </a:r>
            <a:endParaRPr lang="en-US" altLang="zh-CN"/>
          </a:p>
          <a:p>
            <a:pPr marL="0" indent="0">
              <a:buNone/>
            </a:pPr>
            <a:endParaRPr lang="en-US" altLang="zh-CN"/>
          </a:p>
        </p:txBody>
      </p:sp>
      <p:sp>
        <p:nvSpPr>
          <p:cNvPr id="10" name="内容占位符 2"/>
          <p:cNvSpPr>
            <a:spLocks noGrp="1"/>
          </p:cNvSpPr>
          <p:nvPr/>
        </p:nvSpPr>
        <p:spPr>
          <a:xfrm>
            <a:off x="4186555" y="3054985"/>
            <a:ext cx="3731895" cy="3698875"/>
          </a:xfrm>
          <a:prstGeom prst="rect">
            <a:avLst/>
          </a:prstGeom>
          <a:gradFill>
            <a:gsLst>
              <a:gs pos="0">
                <a:srgbClr val="FECF40"/>
              </a:gs>
              <a:gs pos="100000">
                <a:srgbClr val="846C21"/>
              </a:gs>
            </a:gsLst>
            <a:lin ang="5400000" scaled="0"/>
          </a:gradFill>
        </p:spPr>
        <p:txBody>
          <a:bodyPr vert="horz" lIns="90000" tIns="46800" rIns="90000" bIns="46800" rtlCol="0">
            <a:normAutofit lnSpcReduction="20000"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  <a:spcAft>
                <a:spcPts val="0"/>
              </a:spcAft>
            </a:pPr>
            <a:r>
              <a:rPr lang="en-US" altLang="zh-CN"/>
              <a:t>int F(){</a:t>
            </a:r>
            <a:endParaRPr lang="en-US" altLang="zh-CN"/>
          </a:p>
          <a:p>
            <a:pPr marL="0">
              <a:lnSpc>
                <a:spcPct val="100000"/>
              </a:lnSpc>
              <a:spcAft>
                <a:spcPts val="0"/>
              </a:spcAft>
            </a:pPr>
            <a:r>
              <a:rPr lang="en-US" altLang="zh-CN"/>
              <a:t>    if (id()!=0)</a:t>
            </a:r>
            <a:endParaRPr lang="en-US" altLang="zh-CN"/>
          </a:p>
          <a:p>
            <a:pPr marL="0">
              <a:lnSpc>
                <a:spcPct val="100000"/>
              </a:lnSpc>
              <a:spcAft>
                <a:spcPts val="0"/>
              </a:spcAft>
            </a:pPr>
            <a:r>
              <a:rPr lang="en-US" altLang="zh-CN"/>
              <a:t>       return TRUE;</a:t>
            </a:r>
            <a:endParaRPr lang="en-US" altLang="zh-CN"/>
          </a:p>
          <a:p>
            <a:pPr marL="0">
              <a:lnSpc>
                <a:spcPct val="100000"/>
              </a:lnSpc>
              <a:spcAft>
                <a:spcPts val="0"/>
              </a:spcAft>
            </a:pPr>
            <a:r>
              <a:rPr lang="en-US" altLang="zh-CN"/>
              <a:t>    return FALSE;</a:t>
            </a:r>
            <a:endParaRPr lang="en-US" altLang="zh-CN"/>
          </a:p>
          <a:p>
            <a:pPr marL="0">
              <a:lnSpc>
                <a:spcPct val="100000"/>
              </a:lnSpc>
              <a:spcAft>
                <a:spcPts val="0"/>
              </a:spcAft>
            </a:pPr>
            <a:r>
              <a:rPr lang="en-US" altLang="zh-CN"/>
              <a:t>}</a:t>
            </a:r>
            <a:endParaRPr lang="en-US" altLang="zh-CN"/>
          </a:p>
          <a:p>
            <a:pPr marL="0">
              <a:lnSpc>
                <a:spcPct val="100000"/>
              </a:lnSpc>
              <a:spcAft>
                <a:spcPts val="0"/>
              </a:spcAft>
            </a:pPr>
            <a:r>
              <a:rPr lang="en-US" altLang="zh-CN"/>
              <a:t>int id() {</a:t>
            </a:r>
            <a:endParaRPr lang="en-US" altLang="zh-CN"/>
          </a:p>
          <a:p>
            <a:pPr marL="0">
              <a:lnSpc>
                <a:spcPct val="100000"/>
              </a:lnSpc>
              <a:spcAft>
                <a:spcPts val="0"/>
              </a:spcAft>
            </a:pPr>
            <a:r>
              <a:rPr lang="en-US" altLang="zh-CN"/>
              <a:t>    char ch=input[idx];</a:t>
            </a:r>
            <a:endParaRPr lang="en-US" altLang="zh-CN"/>
          </a:p>
          <a:p>
            <a:pPr marL="0">
              <a:lnSpc>
                <a:spcPct val="100000"/>
              </a:lnSpc>
              <a:spcAft>
                <a:spcPts val="0"/>
              </a:spcAft>
            </a:pPr>
            <a:r>
              <a:rPr lang="en-US" altLang="zh-CN"/>
              <a:t>    idx++;</a:t>
            </a:r>
            <a:endParaRPr lang="en-US" altLang="zh-CN"/>
          </a:p>
          <a:p>
            <a:pPr marL="0">
              <a:lnSpc>
                <a:spcPct val="100000"/>
              </a:lnSpc>
              <a:spcAft>
                <a:spcPts val="0"/>
              </a:spcAft>
            </a:pPr>
            <a:r>
              <a:rPr lang="en-US" altLang="zh-CN"/>
              <a:t>    switch(ch){</a:t>
            </a:r>
            <a:endParaRPr lang="en-US" altLang="zh-CN"/>
          </a:p>
          <a:p>
            <a:pPr marL="0">
              <a:lnSpc>
                <a:spcPct val="100000"/>
              </a:lnSpc>
              <a:spcAft>
                <a:spcPts val="0"/>
              </a:spcAft>
            </a:pPr>
            <a:r>
              <a:rPr lang="en-US" altLang="zh-CN"/>
              <a:t>        case ‘a’: return ‘a’; </a:t>
            </a:r>
            <a:endParaRPr lang="en-US" altLang="zh-CN"/>
          </a:p>
          <a:p>
            <a:pPr marL="0">
              <a:lnSpc>
                <a:spcPct val="100000"/>
              </a:lnSpc>
              <a:spcAft>
                <a:spcPts val="0"/>
              </a:spcAft>
            </a:pPr>
            <a:r>
              <a:rPr lang="en-US" altLang="zh-CN"/>
              <a:t>        case ‘b’: return ‘b’;</a:t>
            </a:r>
            <a:endParaRPr lang="en-US" altLang="zh-CN"/>
          </a:p>
          <a:p>
            <a:pPr marL="0">
              <a:lnSpc>
                <a:spcPct val="100000"/>
              </a:lnSpc>
              <a:spcAft>
                <a:spcPts val="0"/>
              </a:spcAft>
            </a:pPr>
            <a:r>
              <a:rPr lang="en-US" altLang="zh-CN"/>
              <a:t>        case ‘c’: return ‘c’;</a:t>
            </a:r>
            <a:endParaRPr lang="en-US" altLang="zh-CN"/>
          </a:p>
          <a:p>
            <a:pPr marL="0">
              <a:lnSpc>
                <a:spcPct val="100000"/>
              </a:lnSpc>
              <a:spcAft>
                <a:spcPts val="0"/>
              </a:spcAft>
            </a:pPr>
            <a:r>
              <a:rPr lang="en-US" altLang="zh-CN"/>
              <a:t>        default: return 0;</a:t>
            </a:r>
            <a:endParaRPr lang="en-US" altLang="zh-CN"/>
          </a:p>
          <a:p>
            <a:pPr marL="0">
              <a:lnSpc>
                <a:spcPct val="100000"/>
              </a:lnSpc>
              <a:spcAft>
                <a:spcPts val="0"/>
              </a:spcAft>
            </a:pPr>
            <a:r>
              <a:rPr lang="en-US" altLang="zh-CN"/>
              <a:t>    }</a:t>
            </a:r>
            <a:endParaRPr lang="en-US" altLang="zh-CN"/>
          </a:p>
          <a:p>
            <a:pPr marL="0">
              <a:lnSpc>
                <a:spcPct val="100000"/>
              </a:lnSpc>
              <a:spcAft>
                <a:spcPts val="0"/>
              </a:spcAft>
            </a:pPr>
            <a:r>
              <a:rPr lang="en-US" altLang="zh-CN"/>
              <a:t>    return 0;</a:t>
            </a:r>
            <a:endParaRPr lang="en-US" altLang="zh-CN"/>
          </a:p>
          <a:p>
            <a:pPr marL="0">
              <a:lnSpc>
                <a:spcPct val="100000"/>
              </a:lnSpc>
              <a:spcAft>
                <a:spcPts val="0"/>
              </a:spcAft>
            </a:pPr>
            <a:r>
              <a:rPr lang="en-US" altLang="zh-CN"/>
              <a:t>}</a:t>
            </a:r>
            <a:endParaRPr lang="en-US" altLang="zh-CN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608400" y="289630"/>
            <a:ext cx="10969200" cy="705600"/>
          </a:xfrm>
        </p:spPr>
        <p:txBody>
          <a:bodyPr/>
          <a:p>
            <a:r>
              <a:rPr lang="en-US" altLang="zh-CN" sz="2400"/>
              <a:t>ENBF</a:t>
            </a:r>
            <a:r>
              <a:rPr lang="zh-CN" altLang="en-US" sz="2400"/>
              <a:t>递归下降</a:t>
            </a:r>
            <a:r>
              <a:rPr lang="en-US" altLang="zh-CN" sz="2400"/>
              <a:t>/Recursive descent analysis (EBNF)</a:t>
            </a:r>
            <a:endParaRPr lang="en-US" altLang="zh-CN" sz="240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6" name="墨迹 5"/>
              <p14:cNvContentPartPr/>
              <p14:nvPr/>
            </p14:nvContentPartPr>
            <p14:xfrm>
              <a:off x="5883275" y="171450"/>
              <a:ext cx="222250" cy="307975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2"/>
            </p:blipFill>
            <p:spPr>
              <a:xfrm>
                <a:off x="5883275" y="171450"/>
                <a:ext cx="222250" cy="307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9" name="墨迹 8"/>
              <p14:cNvContentPartPr/>
              <p14:nvPr/>
            </p14:nvContentPartPr>
            <p14:xfrm>
              <a:off x="6134100" y="276225"/>
              <a:ext cx="215900" cy="34925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4"/>
            </p:blipFill>
            <p:spPr>
              <a:xfrm>
                <a:off x="6134100" y="276225"/>
                <a:ext cx="215900" cy="34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11" name="墨迹 10"/>
              <p14:cNvContentPartPr/>
              <p14:nvPr/>
            </p14:nvContentPartPr>
            <p14:xfrm>
              <a:off x="6270625" y="155575"/>
              <a:ext cx="9525" cy="25400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6"/>
            </p:blipFill>
            <p:spPr>
              <a:xfrm>
                <a:off x="6270625" y="155575"/>
                <a:ext cx="9525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14" name="墨迹 13"/>
              <p14:cNvContentPartPr/>
              <p14:nvPr/>
            </p14:nvContentPartPr>
            <p14:xfrm>
              <a:off x="6388100" y="120650"/>
              <a:ext cx="85725" cy="29845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8"/>
            </p:blipFill>
            <p:spPr>
              <a:xfrm>
                <a:off x="6388100" y="120650"/>
                <a:ext cx="85725" cy="298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15" name="墨迹 14"/>
              <p14:cNvContentPartPr/>
              <p14:nvPr/>
            </p14:nvContentPartPr>
            <p14:xfrm>
              <a:off x="6565900" y="269875"/>
              <a:ext cx="146050" cy="9525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10"/>
            </p:blipFill>
            <p:spPr>
              <a:xfrm>
                <a:off x="6565900" y="269875"/>
                <a:ext cx="146050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16" name="墨迹 15"/>
              <p14:cNvContentPartPr/>
              <p14:nvPr/>
            </p14:nvContentPartPr>
            <p14:xfrm>
              <a:off x="6604000" y="161925"/>
              <a:ext cx="34925" cy="269875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12"/>
            </p:blipFill>
            <p:spPr>
              <a:xfrm>
                <a:off x="6604000" y="161925"/>
                <a:ext cx="34925" cy="269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17" name="墨迹 16"/>
              <p14:cNvContentPartPr/>
              <p14:nvPr/>
            </p14:nvContentPartPr>
            <p14:xfrm>
              <a:off x="6743700" y="234950"/>
              <a:ext cx="149225" cy="15875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14"/>
            </p:blipFill>
            <p:spPr>
              <a:xfrm>
                <a:off x="6743700" y="234950"/>
                <a:ext cx="149225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8" name="墨迹 17"/>
              <p14:cNvContentPartPr/>
              <p14:nvPr/>
            </p14:nvContentPartPr>
            <p14:xfrm>
              <a:off x="6921500" y="279400"/>
              <a:ext cx="136525" cy="15875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16"/>
            </p:blipFill>
            <p:spPr>
              <a:xfrm>
                <a:off x="6921500" y="279400"/>
                <a:ext cx="136525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9" name="墨迹 18"/>
              <p14:cNvContentPartPr/>
              <p14:nvPr/>
            </p14:nvContentPartPr>
            <p14:xfrm>
              <a:off x="6997700" y="200025"/>
              <a:ext cx="6350" cy="19685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18"/>
            </p:blipFill>
            <p:spPr>
              <a:xfrm>
                <a:off x="6997700" y="200025"/>
                <a:ext cx="635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20" name="墨迹 19"/>
              <p14:cNvContentPartPr/>
              <p14:nvPr/>
            </p14:nvContentPartPr>
            <p14:xfrm>
              <a:off x="7115175" y="69850"/>
              <a:ext cx="180975" cy="250825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20"/>
            </p:blipFill>
            <p:spPr>
              <a:xfrm>
                <a:off x="7115175" y="69850"/>
                <a:ext cx="180975" cy="250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21" name="墨迹 20"/>
              <p14:cNvContentPartPr/>
              <p14:nvPr/>
            </p14:nvContentPartPr>
            <p14:xfrm>
              <a:off x="8394700" y="1422400"/>
              <a:ext cx="215900" cy="307975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22"/>
            </p:blipFill>
            <p:spPr>
              <a:xfrm>
                <a:off x="8394700" y="1422400"/>
                <a:ext cx="215900" cy="307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22" name="墨迹 21"/>
              <p14:cNvContentPartPr/>
              <p14:nvPr/>
            </p14:nvContentPartPr>
            <p14:xfrm>
              <a:off x="8445500" y="1339850"/>
              <a:ext cx="142875" cy="41275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24"/>
            </p:blipFill>
            <p:spPr>
              <a:xfrm>
                <a:off x="8445500" y="1339850"/>
                <a:ext cx="142875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23" name="墨迹 22"/>
              <p14:cNvContentPartPr/>
              <p14:nvPr/>
            </p14:nvContentPartPr>
            <p14:xfrm>
              <a:off x="8445500" y="1463675"/>
              <a:ext cx="158750" cy="6350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26"/>
            </p:blipFill>
            <p:spPr>
              <a:xfrm>
                <a:off x="8445500" y="1463675"/>
                <a:ext cx="1587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24" name="墨迹 23"/>
              <p14:cNvContentPartPr/>
              <p14:nvPr/>
            </p14:nvContentPartPr>
            <p14:xfrm>
              <a:off x="8515350" y="1787525"/>
              <a:ext cx="428625" cy="374650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28"/>
            </p:blipFill>
            <p:spPr>
              <a:xfrm>
                <a:off x="8515350" y="1787525"/>
                <a:ext cx="428625" cy="374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25" name="墨迹 24"/>
              <p14:cNvContentPartPr/>
              <p14:nvPr/>
            </p14:nvContentPartPr>
            <p14:xfrm>
              <a:off x="8550275" y="1914525"/>
              <a:ext cx="142875" cy="25400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30"/>
            </p:blipFill>
            <p:spPr>
              <a:xfrm>
                <a:off x="8550275" y="1914525"/>
                <a:ext cx="142875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26" name="墨迹 25"/>
              <p14:cNvContentPartPr/>
              <p14:nvPr/>
            </p14:nvContentPartPr>
            <p14:xfrm>
              <a:off x="8648700" y="1936750"/>
              <a:ext cx="6350" cy="120650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32"/>
            </p:blipFill>
            <p:spPr>
              <a:xfrm>
                <a:off x="8648700" y="1936750"/>
                <a:ext cx="635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27" name="墨迹 26"/>
              <p14:cNvContentPartPr/>
              <p14:nvPr/>
            </p14:nvContentPartPr>
            <p14:xfrm>
              <a:off x="8712200" y="1933575"/>
              <a:ext cx="76200" cy="139700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34"/>
            </p:blipFill>
            <p:spPr>
              <a:xfrm>
                <a:off x="8712200" y="1933575"/>
                <a:ext cx="7620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28" name="墨迹 27"/>
              <p14:cNvContentPartPr/>
              <p14:nvPr/>
            </p14:nvContentPartPr>
            <p14:xfrm>
              <a:off x="8810625" y="1901825"/>
              <a:ext cx="38100" cy="177800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36"/>
            </p:blipFill>
            <p:spPr>
              <a:xfrm>
                <a:off x="8810625" y="1901825"/>
                <a:ext cx="3810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29" name="墨迹 28"/>
              <p14:cNvContentPartPr/>
              <p14:nvPr/>
            </p14:nvContentPartPr>
            <p14:xfrm>
              <a:off x="9001125" y="1946275"/>
              <a:ext cx="206375" cy="12700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38"/>
            </p:blipFill>
            <p:spPr>
              <a:xfrm>
                <a:off x="9001125" y="1946275"/>
                <a:ext cx="206375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30" name="墨迹 29"/>
              <p14:cNvContentPartPr/>
              <p14:nvPr/>
            </p14:nvContentPartPr>
            <p14:xfrm>
              <a:off x="9185275" y="1866900"/>
              <a:ext cx="120650" cy="158750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40"/>
            </p:blipFill>
            <p:spPr>
              <a:xfrm>
                <a:off x="9185275" y="1866900"/>
                <a:ext cx="12065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31" name="墨迹 30"/>
              <p14:cNvContentPartPr/>
              <p14:nvPr/>
            </p14:nvContentPartPr>
            <p14:xfrm>
              <a:off x="9426575" y="1812925"/>
              <a:ext cx="31750" cy="269875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42"/>
            </p:blipFill>
            <p:spPr>
              <a:xfrm>
                <a:off x="9426575" y="1812925"/>
                <a:ext cx="31750" cy="269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32" name="墨迹 31"/>
              <p14:cNvContentPartPr/>
              <p14:nvPr/>
            </p14:nvContentPartPr>
            <p14:xfrm>
              <a:off x="9429750" y="1816100"/>
              <a:ext cx="98425" cy="12700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44"/>
            </p:blipFill>
            <p:spPr>
              <a:xfrm>
                <a:off x="9429750" y="1816100"/>
                <a:ext cx="98425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33" name="墨迹 32"/>
              <p14:cNvContentPartPr/>
              <p14:nvPr/>
            </p14:nvContentPartPr>
            <p14:xfrm>
              <a:off x="9461500" y="1933575"/>
              <a:ext cx="76200" cy="6350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46"/>
            </p:blipFill>
            <p:spPr>
              <a:xfrm>
                <a:off x="9461500" y="1933575"/>
                <a:ext cx="7620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" p14:bwMode="auto">
            <p14:nvContentPartPr>
              <p14:cNvPr id="34" name="墨迹 33"/>
              <p14:cNvContentPartPr/>
              <p14:nvPr/>
            </p14:nvContentPartPr>
            <p14:xfrm>
              <a:off x="9578975" y="1946275"/>
              <a:ext cx="88900" cy="6350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48"/>
            </p:blipFill>
            <p:spPr>
              <a:xfrm>
                <a:off x="9578975" y="1946275"/>
                <a:ext cx="8890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35" name="墨迹 34"/>
              <p14:cNvContentPartPr/>
              <p14:nvPr/>
            </p14:nvContentPartPr>
            <p14:xfrm>
              <a:off x="9620250" y="1898650"/>
              <a:ext cx="92075" cy="101600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50"/>
            </p:blipFill>
            <p:spPr>
              <a:xfrm>
                <a:off x="9620250" y="1898650"/>
                <a:ext cx="92075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36" name="墨迹 35"/>
              <p14:cNvContentPartPr/>
              <p14:nvPr/>
            </p14:nvContentPartPr>
            <p14:xfrm>
              <a:off x="9772650" y="1924050"/>
              <a:ext cx="15875" cy="85725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52"/>
            </p:blipFill>
            <p:spPr>
              <a:xfrm>
                <a:off x="9772650" y="1924050"/>
                <a:ext cx="15875" cy="85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" p14:bwMode="auto">
            <p14:nvContentPartPr>
              <p14:cNvPr id="37" name="墨迹 36"/>
              <p14:cNvContentPartPr/>
              <p14:nvPr/>
            </p14:nvContentPartPr>
            <p14:xfrm>
              <a:off x="9772650" y="1803400"/>
              <a:ext cx="6350" cy="360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54"/>
            </p:blipFill>
            <p:spPr>
              <a:xfrm>
                <a:off x="9772650" y="180340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" p14:bwMode="auto">
            <p14:nvContentPartPr>
              <p14:cNvPr id="38" name="墨迹 37"/>
              <p14:cNvContentPartPr/>
              <p14:nvPr/>
            </p14:nvContentPartPr>
            <p14:xfrm>
              <a:off x="9848850" y="1774825"/>
              <a:ext cx="136525" cy="263525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56"/>
            </p:blipFill>
            <p:spPr>
              <a:xfrm>
                <a:off x="9848850" y="1774825"/>
                <a:ext cx="136525" cy="263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" p14:bwMode="auto">
            <p14:nvContentPartPr>
              <p14:cNvPr id="39" name="墨迹 38"/>
              <p14:cNvContentPartPr/>
              <p14:nvPr/>
            </p14:nvContentPartPr>
            <p14:xfrm>
              <a:off x="9725025" y="1816100"/>
              <a:ext cx="6350" cy="360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54"/>
            </p:blipFill>
            <p:spPr>
              <a:xfrm>
                <a:off x="9725025" y="181610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" p14:bwMode="auto">
            <p14:nvContentPartPr>
              <p14:cNvPr id="40" name="墨迹 39"/>
              <p14:cNvContentPartPr/>
              <p14:nvPr/>
            </p14:nvContentPartPr>
            <p14:xfrm>
              <a:off x="9998075" y="1924050"/>
              <a:ext cx="111125" cy="6350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59"/>
            </p:blipFill>
            <p:spPr>
              <a:xfrm>
                <a:off x="9998075" y="1924050"/>
                <a:ext cx="111125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" p14:bwMode="auto">
            <p14:nvContentPartPr>
              <p14:cNvPr id="41" name="墨迹 40"/>
              <p14:cNvContentPartPr/>
              <p14:nvPr/>
            </p14:nvContentPartPr>
            <p14:xfrm>
              <a:off x="10048875" y="1847850"/>
              <a:ext cx="146050" cy="136525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61"/>
            </p:blipFill>
            <p:spPr>
              <a:xfrm>
                <a:off x="10048875" y="1847850"/>
                <a:ext cx="146050" cy="136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" p14:bwMode="auto">
            <p14:nvContentPartPr>
              <p14:cNvPr id="42" name="墨迹 41"/>
              <p14:cNvContentPartPr/>
              <p14:nvPr/>
            </p14:nvContentPartPr>
            <p14:xfrm>
              <a:off x="10220325" y="1851025"/>
              <a:ext cx="146050" cy="146050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63"/>
            </p:blipFill>
            <p:spPr>
              <a:xfrm>
                <a:off x="10220325" y="1851025"/>
                <a:ext cx="14605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" p14:bwMode="auto">
            <p14:nvContentPartPr>
              <p14:cNvPr id="43" name="墨迹 42"/>
              <p14:cNvContentPartPr/>
              <p14:nvPr/>
            </p14:nvContentPartPr>
            <p14:xfrm>
              <a:off x="8674100" y="2178050"/>
              <a:ext cx="19050" cy="304800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65"/>
            </p:blipFill>
            <p:spPr>
              <a:xfrm>
                <a:off x="8674100" y="2178050"/>
                <a:ext cx="19050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" p14:bwMode="auto">
            <p14:nvContentPartPr>
              <p14:cNvPr id="44" name="墨迹 43"/>
              <p14:cNvContentPartPr/>
              <p14:nvPr/>
            </p14:nvContentPartPr>
            <p14:xfrm>
              <a:off x="8435975" y="2454275"/>
              <a:ext cx="231775" cy="349250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67"/>
            </p:blipFill>
            <p:spPr>
              <a:xfrm>
                <a:off x="8435975" y="2454275"/>
                <a:ext cx="231775" cy="349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8" p14:bwMode="auto">
            <p14:nvContentPartPr>
              <p14:cNvPr id="45" name="墨迹 44"/>
              <p14:cNvContentPartPr/>
              <p14:nvPr/>
            </p14:nvContentPartPr>
            <p14:xfrm>
              <a:off x="8582025" y="2406650"/>
              <a:ext cx="279400" cy="396875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69"/>
            </p:blipFill>
            <p:spPr>
              <a:xfrm>
                <a:off x="8582025" y="2406650"/>
                <a:ext cx="279400" cy="396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0" p14:bwMode="auto">
            <p14:nvContentPartPr>
              <p14:cNvPr id="46" name="墨迹 45"/>
              <p14:cNvContentPartPr/>
              <p14:nvPr/>
            </p14:nvContentPartPr>
            <p14:xfrm>
              <a:off x="8582025" y="2590800"/>
              <a:ext cx="95250" cy="12700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71"/>
            </p:blipFill>
            <p:spPr>
              <a:xfrm>
                <a:off x="8582025" y="2590800"/>
                <a:ext cx="952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2" p14:bwMode="auto">
            <p14:nvContentPartPr>
              <p14:cNvPr id="47" name="墨迹 46"/>
              <p14:cNvContentPartPr/>
              <p14:nvPr/>
            </p14:nvContentPartPr>
            <p14:xfrm>
              <a:off x="8648700" y="2511425"/>
              <a:ext cx="9525" cy="133350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73"/>
            </p:blipFill>
            <p:spPr>
              <a:xfrm>
                <a:off x="8648700" y="2511425"/>
                <a:ext cx="9525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4" p14:bwMode="auto">
            <p14:nvContentPartPr>
              <p14:cNvPr id="48" name="墨迹 47"/>
              <p14:cNvContentPartPr/>
              <p14:nvPr/>
            </p14:nvContentPartPr>
            <p14:xfrm>
              <a:off x="8594725" y="2593975"/>
              <a:ext cx="127000" cy="28575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75"/>
            </p:blipFill>
            <p:spPr>
              <a:xfrm>
                <a:off x="8594725" y="2593975"/>
                <a:ext cx="127000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6" p14:bwMode="auto">
            <p14:nvContentPartPr>
              <p14:cNvPr id="49" name="墨迹 48"/>
              <p14:cNvContentPartPr/>
              <p14:nvPr/>
            </p14:nvContentPartPr>
            <p14:xfrm>
              <a:off x="8880475" y="2606675"/>
              <a:ext cx="273050" cy="28575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77"/>
            </p:blipFill>
            <p:spPr>
              <a:xfrm>
                <a:off x="8880475" y="2606675"/>
                <a:ext cx="273050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8" p14:bwMode="auto">
            <p14:nvContentPartPr>
              <p14:cNvPr id="50" name="墨迹 49"/>
              <p14:cNvContentPartPr/>
              <p14:nvPr/>
            </p14:nvContentPartPr>
            <p14:xfrm>
              <a:off x="9144000" y="2530475"/>
              <a:ext cx="123825" cy="136525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79"/>
            </p:blipFill>
            <p:spPr>
              <a:xfrm>
                <a:off x="9144000" y="2530475"/>
                <a:ext cx="123825" cy="136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0" p14:bwMode="auto">
            <p14:nvContentPartPr>
              <p14:cNvPr id="51" name="墨迹 50"/>
              <p14:cNvContentPartPr/>
              <p14:nvPr/>
            </p14:nvContentPartPr>
            <p14:xfrm>
              <a:off x="8931275" y="2346325"/>
              <a:ext cx="73025" cy="146050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81"/>
            </p:blipFill>
            <p:spPr>
              <a:xfrm>
                <a:off x="8931275" y="2346325"/>
                <a:ext cx="73025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2" p14:bwMode="auto">
            <p14:nvContentPartPr>
              <p14:cNvPr id="52" name="墨迹 51"/>
              <p14:cNvContentPartPr/>
              <p14:nvPr/>
            </p14:nvContentPartPr>
            <p14:xfrm>
              <a:off x="9026525" y="2390775"/>
              <a:ext cx="92075" cy="95250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83"/>
            </p:blipFill>
            <p:spPr>
              <a:xfrm>
                <a:off x="9026525" y="2390775"/>
                <a:ext cx="92075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4" p14:bwMode="auto">
            <p14:nvContentPartPr>
              <p14:cNvPr id="53" name="墨迹 52"/>
              <p14:cNvContentPartPr/>
              <p14:nvPr/>
            </p14:nvContentPartPr>
            <p14:xfrm>
              <a:off x="9375775" y="2501900"/>
              <a:ext cx="139700" cy="190500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85"/>
            </p:blipFill>
            <p:spPr>
              <a:xfrm>
                <a:off x="9375775" y="2501900"/>
                <a:ext cx="13970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6" p14:bwMode="auto">
            <p14:nvContentPartPr>
              <p14:cNvPr id="54" name="墨迹 53"/>
              <p14:cNvContentPartPr/>
              <p14:nvPr/>
            </p14:nvContentPartPr>
            <p14:xfrm>
              <a:off x="9407525" y="2530475"/>
              <a:ext cx="98425" cy="247650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87"/>
            </p:blipFill>
            <p:spPr>
              <a:xfrm>
                <a:off x="9407525" y="2530475"/>
                <a:ext cx="98425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8" p14:bwMode="auto">
            <p14:nvContentPartPr>
              <p14:cNvPr id="55" name="墨迹 54"/>
              <p14:cNvContentPartPr/>
              <p14:nvPr/>
            </p14:nvContentPartPr>
            <p14:xfrm>
              <a:off x="9531350" y="2524125"/>
              <a:ext cx="19050" cy="139700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89"/>
            </p:blipFill>
            <p:spPr>
              <a:xfrm>
                <a:off x="9531350" y="2524125"/>
                <a:ext cx="1905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0" p14:bwMode="auto">
            <p14:nvContentPartPr>
              <p14:cNvPr id="56" name="墨迹 55"/>
              <p14:cNvContentPartPr/>
              <p14:nvPr/>
            </p14:nvContentPartPr>
            <p14:xfrm>
              <a:off x="9337675" y="2413000"/>
              <a:ext cx="158750" cy="434975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91"/>
            </p:blipFill>
            <p:spPr>
              <a:xfrm>
                <a:off x="9337675" y="2413000"/>
                <a:ext cx="158750" cy="434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2" p14:bwMode="auto">
            <p14:nvContentPartPr>
              <p14:cNvPr id="57" name="墨迹 56"/>
              <p14:cNvContentPartPr/>
              <p14:nvPr/>
            </p14:nvContentPartPr>
            <p14:xfrm>
              <a:off x="9521825" y="2517775"/>
              <a:ext cx="117475" cy="25400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93"/>
            </p:blipFill>
            <p:spPr>
              <a:xfrm>
                <a:off x="9521825" y="2517775"/>
                <a:ext cx="117475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4" p14:bwMode="auto">
            <p14:nvContentPartPr>
              <p14:cNvPr id="58" name="墨迹 57"/>
              <p14:cNvContentPartPr/>
              <p14:nvPr/>
            </p14:nvContentPartPr>
            <p14:xfrm>
              <a:off x="9531350" y="2479675"/>
              <a:ext cx="127000" cy="336550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95"/>
            </p:blipFill>
            <p:spPr>
              <a:xfrm>
                <a:off x="9531350" y="2479675"/>
                <a:ext cx="127000" cy="336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6" p14:bwMode="auto">
            <p14:nvContentPartPr>
              <p14:cNvPr id="59" name="墨迹 58"/>
              <p14:cNvContentPartPr/>
              <p14:nvPr/>
            </p14:nvContentPartPr>
            <p14:xfrm>
              <a:off x="9518650" y="2628900"/>
              <a:ext cx="50800" cy="19050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97"/>
            </p:blipFill>
            <p:spPr>
              <a:xfrm>
                <a:off x="9518650" y="2628900"/>
                <a:ext cx="5080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8" p14:bwMode="auto">
            <p14:nvContentPartPr>
              <p14:cNvPr id="60" name="墨迹 59"/>
              <p14:cNvContentPartPr/>
              <p14:nvPr/>
            </p14:nvContentPartPr>
            <p14:xfrm>
              <a:off x="9648825" y="2533650"/>
              <a:ext cx="101600" cy="41275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99"/>
            </p:blipFill>
            <p:spPr>
              <a:xfrm>
                <a:off x="9648825" y="2533650"/>
                <a:ext cx="101600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0" p14:bwMode="auto">
            <p14:nvContentPartPr>
              <p14:cNvPr id="61" name="墨迹 60"/>
              <p14:cNvContentPartPr/>
              <p14:nvPr/>
            </p14:nvContentPartPr>
            <p14:xfrm>
              <a:off x="9728200" y="2387600"/>
              <a:ext cx="6350" cy="360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54"/>
            </p:blipFill>
            <p:spPr>
              <a:xfrm>
                <a:off x="9728200" y="238760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1" p14:bwMode="auto">
            <p14:nvContentPartPr>
              <p14:cNvPr id="62" name="墨迹 61"/>
              <p14:cNvContentPartPr/>
              <p14:nvPr/>
            </p14:nvContentPartPr>
            <p14:xfrm>
              <a:off x="9674225" y="2508250"/>
              <a:ext cx="165100" cy="66675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102"/>
            </p:blipFill>
            <p:spPr>
              <a:xfrm>
                <a:off x="9674225" y="2508250"/>
                <a:ext cx="165100" cy="66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3" p14:bwMode="auto">
            <p14:nvContentPartPr>
              <p14:cNvPr id="63" name="墨迹 62"/>
              <p14:cNvContentPartPr/>
              <p14:nvPr/>
            </p14:nvContentPartPr>
            <p14:xfrm>
              <a:off x="9734550" y="2568575"/>
              <a:ext cx="360" cy="88900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104"/>
            </p:blipFill>
            <p:spPr>
              <a:xfrm>
                <a:off x="9734550" y="2568575"/>
                <a:ext cx="36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5" p14:bwMode="auto">
            <p14:nvContentPartPr>
              <p14:cNvPr id="64" name="墨迹 63"/>
              <p14:cNvContentPartPr/>
              <p14:nvPr/>
            </p14:nvContentPartPr>
            <p14:xfrm>
              <a:off x="9696450" y="2454275"/>
              <a:ext cx="133350" cy="342900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106"/>
            </p:blipFill>
            <p:spPr>
              <a:xfrm>
                <a:off x="9696450" y="2454275"/>
                <a:ext cx="133350" cy="342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7" p14:bwMode="auto">
            <p14:nvContentPartPr>
              <p14:cNvPr id="65" name="墨迹 64"/>
              <p14:cNvContentPartPr/>
              <p14:nvPr/>
            </p14:nvContentPartPr>
            <p14:xfrm>
              <a:off x="9826625" y="2651125"/>
              <a:ext cx="6350" cy="360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54"/>
            </p:blipFill>
            <p:spPr>
              <a:xfrm>
                <a:off x="9826625" y="26511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8" p14:bwMode="auto">
            <p14:nvContentPartPr>
              <p14:cNvPr id="66" name="墨迹 65"/>
              <p14:cNvContentPartPr/>
              <p14:nvPr/>
            </p14:nvContentPartPr>
            <p14:xfrm>
              <a:off x="8648700" y="2816225"/>
              <a:ext cx="41275" cy="409575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109"/>
            </p:blipFill>
            <p:spPr>
              <a:xfrm>
                <a:off x="8648700" y="2816225"/>
                <a:ext cx="41275" cy="409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0" p14:bwMode="auto">
            <p14:nvContentPartPr>
              <p14:cNvPr id="67" name="墨迹 66"/>
              <p14:cNvContentPartPr/>
              <p14:nvPr/>
            </p14:nvContentPartPr>
            <p14:xfrm>
              <a:off x="8645525" y="3130550"/>
              <a:ext cx="107950" cy="146050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111"/>
            </p:blipFill>
            <p:spPr>
              <a:xfrm>
                <a:off x="8645525" y="3130550"/>
                <a:ext cx="10795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2" p14:bwMode="auto">
            <p14:nvContentPartPr>
              <p14:cNvPr id="68" name="墨迹 67"/>
              <p14:cNvContentPartPr/>
              <p14:nvPr/>
            </p14:nvContentPartPr>
            <p14:xfrm>
              <a:off x="8772525" y="2940050"/>
              <a:ext cx="98425" cy="193675"/>
            </p14:xfrm>
          </p:contentPart>
        </mc:Choice>
        <mc:Fallback xmlns="">
          <p:pic>
            <p:nvPicPr>
              <p:cNvPr id="68" name="墨迹 67"/>
            </p:nvPicPr>
            <p:blipFill>
              <a:blip r:embed="rId113"/>
            </p:blipFill>
            <p:spPr>
              <a:xfrm>
                <a:off x="8772525" y="2940050"/>
                <a:ext cx="98425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4" p14:bwMode="auto">
            <p14:nvContentPartPr>
              <p14:cNvPr id="69" name="墨迹 68"/>
              <p14:cNvContentPartPr/>
              <p14:nvPr/>
            </p14:nvContentPartPr>
            <p14:xfrm>
              <a:off x="8623300" y="3438525"/>
              <a:ext cx="193675" cy="6350"/>
            </p14:xfrm>
          </p:contentPart>
        </mc:Choice>
        <mc:Fallback xmlns="">
          <p:pic>
            <p:nvPicPr>
              <p:cNvPr id="69" name="墨迹 68"/>
            </p:nvPicPr>
            <p:blipFill>
              <a:blip r:embed="rId115"/>
            </p:blipFill>
            <p:spPr>
              <a:xfrm>
                <a:off x="8623300" y="3438525"/>
                <a:ext cx="193675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6" p14:bwMode="auto">
            <p14:nvContentPartPr>
              <p14:cNvPr id="70" name="墨迹 69"/>
              <p14:cNvContentPartPr/>
              <p14:nvPr/>
            </p14:nvContentPartPr>
            <p14:xfrm>
              <a:off x="8747125" y="3432175"/>
              <a:ext cx="22225" cy="244475"/>
            </p14:xfrm>
          </p:contentPart>
        </mc:Choice>
        <mc:Fallback xmlns="">
          <p:pic>
            <p:nvPicPr>
              <p:cNvPr id="70" name="墨迹 69"/>
            </p:nvPicPr>
            <p:blipFill>
              <a:blip r:embed="rId117"/>
            </p:blipFill>
            <p:spPr>
              <a:xfrm>
                <a:off x="8747125" y="3432175"/>
                <a:ext cx="22225" cy="244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8" p14:bwMode="auto">
            <p14:nvContentPartPr>
              <p14:cNvPr id="71" name="墨迹 70"/>
              <p14:cNvContentPartPr/>
              <p14:nvPr/>
            </p14:nvContentPartPr>
            <p14:xfrm>
              <a:off x="8839200" y="3454400"/>
              <a:ext cx="95250" cy="133350"/>
            </p14:xfrm>
          </p:contentPart>
        </mc:Choice>
        <mc:Fallback xmlns="">
          <p:pic>
            <p:nvPicPr>
              <p:cNvPr id="71" name="墨迹 70"/>
            </p:nvPicPr>
            <p:blipFill>
              <a:blip r:embed="rId119"/>
            </p:blipFill>
            <p:spPr>
              <a:xfrm>
                <a:off x="8839200" y="3454400"/>
                <a:ext cx="9525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0" p14:bwMode="auto">
            <p14:nvContentPartPr>
              <p14:cNvPr id="72" name="墨迹 71"/>
              <p14:cNvContentPartPr/>
              <p14:nvPr/>
            </p14:nvContentPartPr>
            <p14:xfrm>
              <a:off x="8934450" y="3381375"/>
              <a:ext cx="111125" cy="292100"/>
            </p14:xfrm>
          </p:contentPart>
        </mc:Choice>
        <mc:Fallback xmlns="">
          <p:pic>
            <p:nvPicPr>
              <p:cNvPr id="72" name="墨迹 71"/>
            </p:nvPicPr>
            <p:blipFill>
              <a:blip r:embed="rId121"/>
            </p:blipFill>
            <p:spPr>
              <a:xfrm>
                <a:off x="8934450" y="3381375"/>
                <a:ext cx="111125" cy="292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2" p14:bwMode="auto">
            <p14:nvContentPartPr>
              <p14:cNvPr id="73" name="墨迹 72"/>
              <p14:cNvContentPartPr/>
              <p14:nvPr/>
            </p14:nvContentPartPr>
            <p14:xfrm>
              <a:off x="8515350" y="3359150"/>
              <a:ext cx="25400" cy="377825"/>
            </p14:xfrm>
          </p:contentPart>
        </mc:Choice>
        <mc:Fallback xmlns="">
          <p:pic>
            <p:nvPicPr>
              <p:cNvPr id="73" name="墨迹 72"/>
            </p:nvPicPr>
            <p:blipFill>
              <a:blip r:embed="rId123"/>
            </p:blipFill>
            <p:spPr>
              <a:xfrm>
                <a:off x="8515350" y="3359150"/>
                <a:ext cx="25400" cy="377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4" p14:bwMode="auto">
            <p14:nvContentPartPr>
              <p14:cNvPr id="74" name="墨迹 73"/>
              <p14:cNvContentPartPr/>
              <p14:nvPr/>
            </p14:nvContentPartPr>
            <p14:xfrm>
              <a:off x="8553450" y="3311525"/>
              <a:ext cx="638175" cy="396875"/>
            </p14:xfrm>
          </p:contentPart>
        </mc:Choice>
        <mc:Fallback xmlns="">
          <p:pic>
            <p:nvPicPr>
              <p:cNvPr id="74" name="墨迹 73"/>
            </p:nvPicPr>
            <p:blipFill>
              <a:blip r:embed="rId125"/>
            </p:blipFill>
            <p:spPr>
              <a:xfrm>
                <a:off x="8553450" y="3311525"/>
                <a:ext cx="638175" cy="396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6" p14:bwMode="auto">
            <p14:nvContentPartPr>
              <p14:cNvPr id="75" name="墨迹 74"/>
              <p14:cNvContentPartPr/>
              <p14:nvPr/>
            </p14:nvContentPartPr>
            <p14:xfrm>
              <a:off x="8562975" y="3708400"/>
              <a:ext cx="625475" cy="31750"/>
            </p14:xfrm>
          </p:contentPart>
        </mc:Choice>
        <mc:Fallback xmlns="">
          <p:pic>
            <p:nvPicPr>
              <p:cNvPr id="75" name="墨迹 74"/>
            </p:nvPicPr>
            <p:blipFill>
              <a:blip r:embed="rId127"/>
            </p:blipFill>
            <p:spPr>
              <a:xfrm>
                <a:off x="8562975" y="3708400"/>
                <a:ext cx="625475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8" p14:bwMode="auto">
            <p14:nvContentPartPr>
              <p14:cNvPr id="76" name="墨迹 75"/>
              <p14:cNvContentPartPr/>
              <p14:nvPr/>
            </p14:nvContentPartPr>
            <p14:xfrm>
              <a:off x="9293225" y="3435350"/>
              <a:ext cx="295275" cy="41275"/>
            </p14:xfrm>
          </p:contentPart>
        </mc:Choice>
        <mc:Fallback xmlns="">
          <p:pic>
            <p:nvPicPr>
              <p:cNvPr id="76" name="墨迹 75"/>
            </p:nvPicPr>
            <p:blipFill>
              <a:blip r:embed="rId129"/>
            </p:blipFill>
            <p:spPr>
              <a:xfrm>
                <a:off x="9293225" y="3435350"/>
                <a:ext cx="295275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0" p14:bwMode="auto">
            <p14:nvContentPartPr>
              <p14:cNvPr id="77" name="墨迹 76"/>
              <p14:cNvContentPartPr/>
              <p14:nvPr/>
            </p14:nvContentPartPr>
            <p14:xfrm>
              <a:off x="9496425" y="3371850"/>
              <a:ext cx="130175" cy="180975"/>
            </p14:xfrm>
          </p:contentPart>
        </mc:Choice>
        <mc:Fallback xmlns="">
          <p:pic>
            <p:nvPicPr>
              <p:cNvPr id="77" name="墨迹 76"/>
            </p:nvPicPr>
            <p:blipFill>
              <a:blip r:embed="rId131"/>
            </p:blipFill>
            <p:spPr>
              <a:xfrm>
                <a:off x="9496425" y="3371850"/>
                <a:ext cx="130175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2" p14:bwMode="auto">
            <p14:nvContentPartPr>
              <p14:cNvPr id="78" name="墨迹 77"/>
              <p14:cNvContentPartPr/>
              <p14:nvPr/>
            </p14:nvContentPartPr>
            <p14:xfrm>
              <a:off x="9696450" y="3314700"/>
              <a:ext cx="15875" cy="352425"/>
            </p14:xfrm>
          </p:contentPart>
        </mc:Choice>
        <mc:Fallback xmlns="">
          <p:pic>
            <p:nvPicPr>
              <p:cNvPr id="78" name="墨迹 77"/>
            </p:nvPicPr>
            <p:blipFill>
              <a:blip r:embed="rId133"/>
            </p:blipFill>
            <p:spPr>
              <a:xfrm>
                <a:off x="9696450" y="3314700"/>
                <a:ext cx="15875" cy="352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4" p14:bwMode="auto">
            <p14:nvContentPartPr>
              <p14:cNvPr id="79" name="墨迹 78"/>
              <p14:cNvContentPartPr/>
              <p14:nvPr/>
            </p14:nvContentPartPr>
            <p14:xfrm>
              <a:off x="9683750" y="3311525"/>
              <a:ext cx="158750" cy="3175"/>
            </p14:xfrm>
          </p:contentPart>
        </mc:Choice>
        <mc:Fallback xmlns="">
          <p:pic>
            <p:nvPicPr>
              <p:cNvPr id="79" name="墨迹 78"/>
            </p:nvPicPr>
            <p:blipFill>
              <a:blip r:embed="rId135"/>
            </p:blipFill>
            <p:spPr>
              <a:xfrm>
                <a:off x="9683750" y="3311525"/>
                <a:ext cx="158750" cy="3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6" p14:bwMode="auto">
            <p14:nvContentPartPr>
              <p14:cNvPr id="80" name="墨迹 79"/>
              <p14:cNvContentPartPr/>
              <p14:nvPr/>
            </p14:nvContentPartPr>
            <p14:xfrm>
              <a:off x="9690100" y="3457575"/>
              <a:ext cx="155575" cy="25400"/>
            </p14:xfrm>
          </p:contentPart>
        </mc:Choice>
        <mc:Fallback xmlns="">
          <p:pic>
            <p:nvPicPr>
              <p:cNvPr id="80" name="墨迹 79"/>
            </p:nvPicPr>
            <p:blipFill>
              <a:blip r:embed="rId137"/>
            </p:blipFill>
            <p:spPr>
              <a:xfrm>
                <a:off x="9690100" y="3457575"/>
                <a:ext cx="155575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8" p14:bwMode="auto">
            <p14:nvContentPartPr>
              <p14:cNvPr id="81" name="墨迹 80"/>
              <p14:cNvContentPartPr/>
              <p14:nvPr/>
            </p14:nvContentPartPr>
            <p14:xfrm>
              <a:off x="9921875" y="3381375"/>
              <a:ext cx="120650" cy="82550"/>
            </p14:xfrm>
          </p:contentPart>
        </mc:Choice>
        <mc:Fallback xmlns="">
          <p:pic>
            <p:nvPicPr>
              <p:cNvPr id="81" name="墨迹 80"/>
            </p:nvPicPr>
            <p:blipFill>
              <a:blip r:embed="rId139"/>
            </p:blipFill>
            <p:spPr>
              <a:xfrm>
                <a:off x="9921875" y="3381375"/>
                <a:ext cx="12065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0" p14:bwMode="auto">
            <p14:nvContentPartPr>
              <p14:cNvPr id="82" name="墨迹 81"/>
              <p14:cNvContentPartPr/>
              <p14:nvPr/>
            </p14:nvContentPartPr>
            <p14:xfrm>
              <a:off x="10007600" y="3346450"/>
              <a:ext cx="104775" cy="193675"/>
            </p14:xfrm>
          </p:contentPart>
        </mc:Choice>
        <mc:Fallback xmlns="">
          <p:pic>
            <p:nvPicPr>
              <p:cNvPr id="82" name="墨迹 81"/>
            </p:nvPicPr>
            <p:blipFill>
              <a:blip r:embed="rId141"/>
            </p:blipFill>
            <p:spPr>
              <a:xfrm>
                <a:off x="10007600" y="3346450"/>
                <a:ext cx="104775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2" p14:bwMode="auto">
            <p14:nvContentPartPr>
              <p14:cNvPr id="83" name="墨迹 82"/>
              <p14:cNvContentPartPr/>
              <p14:nvPr/>
            </p14:nvContentPartPr>
            <p14:xfrm>
              <a:off x="10191750" y="3375025"/>
              <a:ext cx="6350" cy="161925"/>
            </p14:xfrm>
          </p:contentPart>
        </mc:Choice>
        <mc:Fallback xmlns="">
          <p:pic>
            <p:nvPicPr>
              <p:cNvPr id="83" name="墨迹 82"/>
            </p:nvPicPr>
            <p:blipFill>
              <a:blip r:embed="rId143"/>
            </p:blipFill>
            <p:spPr>
              <a:xfrm>
                <a:off x="10191750" y="3375025"/>
                <a:ext cx="6350" cy="161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4" p14:bwMode="auto">
            <p14:nvContentPartPr>
              <p14:cNvPr id="84" name="墨迹 83"/>
              <p14:cNvContentPartPr/>
              <p14:nvPr/>
            </p14:nvContentPartPr>
            <p14:xfrm>
              <a:off x="10185400" y="3213100"/>
              <a:ext cx="44450" cy="146050"/>
            </p14:xfrm>
          </p:contentPart>
        </mc:Choice>
        <mc:Fallback xmlns="">
          <p:pic>
            <p:nvPicPr>
              <p:cNvPr id="84" name="墨迹 83"/>
            </p:nvPicPr>
            <p:blipFill>
              <a:blip r:embed="rId145"/>
            </p:blipFill>
            <p:spPr>
              <a:xfrm>
                <a:off x="10185400" y="3213100"/>
                <a:ext cx="4445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6" p14:bwMode="auto">
            <p14:nvContentPartPr>
              <p14:cNvPr id="85" name="墨迹 84"/>
              <p14:cNvContentPartPr/>
              <p14:nvPr/>
            </p14:nvContentPartPr>
            <p14:xfrm>
              <a:off x="10258425" y="3270250"/>
              <a:ext cx="152400" cy="234950"/>
            </p14:xfrm>
          </p:contentPart>
        </mc:Choice>
        <mc:Fallback xmlns="">
          <p:pic>
            <p:nvPicPr>
              <p:cNvPr id="85" name="墨迹 84"/>
            </p:nvPicPr>
            <p:blipFill>
              <a:blip r:embed="rId147"/>
            </p:blipFill>
            <p:spPr>
              <a:xfrm>
                <a:off x="10258425" y="3270250"/>
                <a:ext cx="152400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8" p14:bwMode="auto">
            <p14:nvContentPartPr>
              <p14:cNvPr id="86" name="墨迹 85"/>
              <p14:cNvContentPartPr/>
              <p14:nvPr/>
            </p14:nvContentPartPr>
            <p14:xfrm>
              <a:off x="10461625" y="3375025"/>
              <a:ext cx="136525" cy="9525"/>
            </p14:xfrm>
          </p:contentPart>
        </mc:Choice>
        <mc:Fallback xmlns="">
          <p:pic>
            <p:nvPicPr>
              <p:cNvPr id="86" name="墨迹 85"/>
            </p:nvPicPr>
            <p:blipFill>
              <a:blip r:embed="rId149"/>
            </p:blipFill>
            <p:spPr>
              <a:xfrm>
                <a:off x="10461625" y="3375025"/>
                <a:ext cx="136525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0" p14:bwMode="auto">
            <p14:nvContentPartPr>
              <p14:cNvPr id="87" name="墨迹 86"/>
              <p14:cNvContentPartPr/>
              <p14:nvPr/>
            </p14:nvContentPartPr>
            <p14:xfrm>
              <a:off x="10550525" y="3295650"/>
              <a:ext cx="136525" cy="158750"/>
            </p14:xfrm>
          </p:contentPart>
        </mc:Choice>
        <mc:Fallback xmlns="">
          <p:pic>
            <p:nvPicPr>
              <p:cNvPr id="87" name="墨迹 86"/>
            </p:nvPicPr>
            <p:blipFill>
              <a:blip r:embed="rId151"/>
            </p:blipFill>
            <p:spPr>
              <a:xfrm>
                <a:off x="10550525" y="3295650"/>
                <a:ext cx="136525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2" p14:bwMode="auto">
            <p14:nvContentPartPr>
              <p14:cNvPr id="88" name="墨迹 87"/>
              <p14:cNvContentPartPr/>
              <p14:nvPr/>
            </p14:nvContentPartPr>
            <p14:xfrm>
              <a:off x="10715625" y="3146425"/>
              <a:ext cx="177800" cy="330200"/>
            </p14:xfrm>
          </p:contentPart>
        </mc:Choice>
        <mc:Fallback xmlns="">
          <p:pic>
            <p:nvPicPr>
              <p:cNvPr id="88" name="墨迹 87"/>
            </p:nvPicPr>
            <p:blipFill>
              <a:blip r:embed="rId153"/>
            </p:blipFill>
            <p:spPr>
              <a:xfrm>
                <a:off x="10715625" y="3146425"/>
                <a:ext cx="177800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4" p14:bwMode="auto">
            <p14:nvContentPartPr>
              <p14:cNvPr id="89" name="墨迹 88"/>
              <p14:cNvContentPartPr/>
              <p14:nvPr/>
            </p14:nvContentPartPr>
            <p14:xfrm>
              <a:off x="10963275" y="2279650"/>
              <a:ext cx="136525" cy="219075"/>
            </p14:xfrm>
          </p:contentPart>
        </mc:Choice>
        <mc:Fallback xmlns="">
          <p:pic>
            <p:nvPicPr>
              <p:cNvPr id="89" name="墨迹 88"/>
            </p:nvPicPr>
            <p:blipFill>
              <a:blip r:embed="rId155"/>
            </p:blipFill>
            <p:spPr>
              <a:xfrm>
                <a:off x="10963275" y="2279650"/>
                <a:ext cx="136525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6" p14:bwMode="auto">
            <p14:nvContentPartPr>
              <p14:cNvPr id="90" name="墨迹 89"/>
              <p14:cNvContentPartPr/>
              <p14:nvPr/>
            </p14:nvContentPartPr>
            <p14:xfrm>
              <a:off x="11010900" y="2692400"/>
              <a:ext cx="127000" cy="25400"/>
            </p14:xfrm>
          </p:contentPart>
        </mc:Choice>
        <mc:Fallback xmlns="">
          <p:pic>
            <p:nvPicPr>
              <p:cNvPr id="90" name="墨迹 89"/>
            </p:nvPicPr>
            <p:blipFill>
              <a:blip r:embed="rId157"/>
            </p:blipFill>
            <p:spPr>
              <a:xfrm>
                <a:off x="11010900" y="2692400"/>
                <a:ext cx="12700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8" p14:bwMode="auto">
            <p14:nvContentPartPr>
              <p14:cNvPr id="91" name="墨迹 90"/>
              <p14:cNvContentPartPr/>
              <p14:nvPr/>
            </p14:nvContentPartPr>
            <p14:xfrm>
              <a:off x="11109325" y="2647950"/>
              <a:ext cx="12700" cy="174625"/>
            </p14:xfrm>
          </p:contentPart>
        </mc:Choice>
        <mc:Fallback xmlns="">
          <p:pic>
            <p:nvPicPr>
              <p:cNvPr id="91" name="墨迹 90"/>
            </p:nvPicPr>
            <p:blipFill>
              <a:blip r:embed="rId159"/>
            </p:blipFill>
            <p:spPr>
              <a:xfrm>
                <a:off x="11109325" y="2647950"/>
                <a:ext cx="12700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0" p14:bwMode="auto">
            <p14:nvContentPartPr>
              <p14:cNvPr id="92" name="墨迹 91"/>
              <p14:cNvContentPartPr/>
              <p14:nvPr/>
            </p14:nvContentPartPr>
            <p14:xfrm>
              <a:off x="11141075" y="2984500"/>
              <a:ext cx="95250" cy="206375"/>
            </p14:xfrm>
          </p:contentPart>
        </mc:Choice>
        <mc:Fallback xmlns="">
          <p:pic>
            <p:nvPicPr>
              <p:cNvPr id="92" name="墨迹 91"/>
            </p:nvPicPr>
            <p:blipFill>
              <a:blip r:embed="rId161"/>
            </p:blipFill>
            <p:spPr>
              <a:xfrm>
                <a:off x="11141075" y="2984500"/>
                <a:ext cx="95250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2" p14:bwMode="auto">
            <p14:nvContentPartPr>
              <p14:cNvPr id="93" name="墨迹 92"/>
              <p14:cNvContentPartPr/>
              <p14:nvPr/>
            </p14:nvContentPartPr>
            <p14:xfrm>
              <a:off x="11150600" y="3375025"/>
              <a:ext cx="120650" cy="3175"/>
            </p14:xfrm>
          </p:contentPart>
        </mc:Choice>
        <mc:Fallback xmlns="">
          <p:pic>
            <p:nvPicPr>
              <p:cNvPr id="93" name="墨迹 92"/>
            </p:nvPicPr>
            <p:blipFill>
              <a:blip r:embed="rId163"/>
            </p:blipFill>
            <p:spPr>
              <a:xfrm>
                <a:off x="11150600" y="3375025"/>
                <a:ext cx="120650" cy="3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4" p14:bwMode="auto">
            <p14:nvContentPartPr>
              <p14:cNvPr id="94" name="墨迹 93"/>
              <p14:cNvContentPartPr/>
              <p14:nvPr/>
            </p14:nvContentPartPr>
            <p14:xfrm>
              <a:off x="11217275" y="3308350"/>
              <a:ext cx="9525" cy="203200"/>
            </p14:xfrm>
          </p:contentPart>
        </mc:Choice>
        <mc:Fallback xmlns="">
          <p:pic>
            <p:nvPicPr>
              <p:cNvPr id="94" name="墨迹 93"/>
            </p:nvPicPr>
            <p:blipFill>
              <a:blip r:embed="rId165"/>
            </p:blipFill>
            <p:spPr>
              <a:xfrm>
                <a:off x="11217275" y="3308350"/>
                <a:ext cx="9525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6" p14:bwMode="auto">
            <p14:nvContentPartPr>
              <p14:cNvPr id="95" name="墨迹 94"/>
              <p14:cNvContentPartPr/>
              <p14:nvPr/>
            </p14:nvContentPartPr>
            <p14:xfrm>
              <a:off x="11191875" y="3644900"/>
              <a:ext cx="57150" cy="79375"/>
            </p14:xfrm>
          </p:contentPart>
        </mc:Choice>
        <mc:Fallback xmlns="">
          <p:pic>
            <p:nvPicPr>
              <p:cNvPr id="95" name="墨迹 94"/>
            </p:nvPicPr>
            <p:blipFill>
              <a:blip r:embed="rId167"/>
            </p:blipFill>
            <p:spPr>
              <a:xfrm>
                <a:off x="11191875" y="3644900"/>
                <a:ext cx="57150" cy="79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8" p14:bwMode="auto">
            <p14:nvContentPartPr>
              <p14:cNvPr id="96" name="墨迹 95"/>
              <p14:cNvContentPartPr/>
              <p14:nvPr/>
            </p14:nvContentPartPr>
            <p14:xfrm>
              <a:off x="11191875" y="3965575"/>
              <a:ext cx="95250" cy="19050"/>
            </p14:xfrm>
          </p:contentPart>
        </mc:Choice>
        <mc:Fallback xmlns="">
          <p:pic>
            <p:nvPicPr>
              <p:cNvPr id="96" name="墨迹 95"/>
            </p:nvPicPr>
            <p:blipFill>
              <a:blip r:embed="rId169"/>
            </p:blipFill>
            <p:spPr>
              <a:xfrm>
                <a:off x="11191875" y="3965575"/>
                <a:ext cx="952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0" p14:bwMode="auto">
            <p14:nvContentPartPr>
              <p14:cNvPr id="97" name="墨迹 96"/>
              <p14:cNvContentPartPr/>
              <p14:nvPr/>
            </p14:nvContentPartPr>
            <p14:xfrm>
              <a:off x="11220450" y="3914775"/>
              <a:ext cx="12700" cy="155575"/>
            </p14:xfrm>
          </p:contentPart>
        </mc:Choice>
        <mc:Fallback xmlns="">
          <p:pic>
            <p:nvPicPr>
              <p:cNvPr id="97" name="墨迹 96"/>
            </p:nvPicPr>
            <p:blipFill>
              <a:blip r:embed="rId171"/>
            </p:blipFill>
            <p:spPr>
              <a:xfrm>
                <a:off x="11220450" y="3914775"/>
                <a:ext cx="12700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2" p14:bwMode="auto">
            <p14:nvContentPartPr>
              <p14:cNvPr id="98" name="墨迹 97"/>
              <p14:cNvContentPartPr/>
              <p14:nvPr/>
            </p14:nvContentPartPr>
            <p14:xfrm>
              <a:off x="11134725" y="4197350"/>
              <a:ext cx="104775" cy="196850"/>
            </p14:xfrm>
          </p:contentPart>
        </mc:Choice>
        <mc:Fallback xmlns="">
          <p:pic>
            <p:nvPicPr>
              <p:cNvPr id="98" name="墨迹 97"/>
            </p:nvPicPr>
            <p:blipFill>
              <a:blip r:embed="rId173"/>
            </p:blipFill>
            <p:spPr>
              <a:xfrm>
                <a:off x="11134725" y="4197350"/>
                <a:ext cx="104775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4" p14:bwMode="auto">
            <p14:nvContentPartPr>
              <p14:cNvPr id="99" name="墨迹 98"/>
              <p14:cNvContentPartPr/>
              <p14:nvPr/>
            </p14:nvContentPartPr>
            <p14:xfrm>
              <a:off x="10458450" y="1911350"/>
              <a:ext cx="396875" cy="441325"/>
            </p14:xfrm>
          </p:contentPart>
        </mc:Choice>
        <mc:Fallback xmlns="">
          <p:pic>
            <p:nvPicPr>
              <p:cNvPr id="99" name="墨迹 98"/>
            </p:nvPicPr>
            <p:blipFill>
              <a:blip r:embed="rId175"/>
            </p:blipFill>
            <p:spPr>
              <a:xfrm>
                <a:off x="10458450" y="1911350"/>
                <a:ext cx="396875" cy="441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6" p14:bwMode="auto">
            <p14:nvContentPartPr>
              <p14:cNvPr id="100" name="墨迹 99"/>
              <p14:cNvContentPartPr/>
              <p14:nvPr/>
            </p14:nvContentPartPr>
            <p14:xfrm>
              <a:off x="9175750" y="3213100"/>
              <a:ext cx="6350" cy="360"/>
            </p14:xfrm>
          </p:contentPart>
        </mc:Choice>
        <mc:Fallback xmlns="">
          <p:pic>
            <p:nvPicPr>
              <p:cNvPr id="100" name="墨迹 99"/>
            </p:nvPicPr>
            <p:blipFill>
              <a:blip r:embed="rId54"/>
            </p:blipFill>
            <p:spPr>
              <a:xfrm>
                <a:off x="9175750" y="321310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7" p14:bwMode="auto">
            <p14:nvContentPartPr>
              <p14:cNvPr id="101" name="墨迹 100"/>
              <p14:cNvContentPartPr/>
              <p14:nvPr/>
            </p14:nvContentPartPr>
            <p14:xfrm>
              <a:off x="8715375" y="2209800"/>
              <a:ext cx="2187575" cy="466725"/>
            </p14:xfrm>
          </p:contentPart>
        </mc:Choice>
        <mc:Fallback xmlns="">
          <p:pic>
            <p:nvPicPr>
              <p:cNvPr id="101" name="墨迹 100"/>
            </p:nvPicPr>
            <p:blipFill>
              <a:blip r:embed="rId178"/>
            </p:blipFill>
            <p:spPr>
              <a:xfrm>
                <a:off x="8715375" y="2209800"/>
                <a:ext cx="2187575" cy="466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9" p14:bwMode="auto">
            <p14:nvContentPartPr>
              <p14:cNvPr id="102" name="墨迹 101"/>
              <p14:cNvContentPartPr/>
              <p14:nvPr/>
            </p14:nvContentPartPr>
            <p14:xfrm>
              <a:off x="10868025" y="3114675"/>
              <a:ext cx="209550" cy="136525"/>
            </p14:xfrm>
          </p:contentPart>
        </mc:Choice>
        <mc:Fallback xmlns="">
          <p:pic>
            <p:nvPicPr>
              <p:cNvPr id="102" name="墨迹 101"/>
            </p:nvPicPr>
            <p:blipFill>
              <a:blip r:embed="rId180"/>
            </p:blipFill>
            <p:spPr>
              <a:xfrm>
                <a:off x="10868025" y="3114675"/>
                <a:ext cx="209550" cy="136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1" p14:bwMode="auto">
            <p14:nvContentPartPr>
              <p14:cNvPr id="103" name="墨迹 102"/>
              <p14:cNvContentPartPr/>
              <p14:nvPr/>
            </p14:nvContentPartPr>
            <p14:xfrm>
              <a:off x="8766175" y="3806825"/>
              <a:ext cx="28575" cy="174625"/>
            </p14:xfrm>
          </p:contentPart>
        </mc:Choice>
        <mc:Fallback xmlns="">
          <p:pic>
            <p:nvPicPr>
              <p:cNvPr id="103" name="墨迹 102"/>
            </p:nvPicPr>
            <p:blipFill>
              <a:blip r:embed="rId182"/>
            </p:blipFill>
            <p:spPr>
              <a:xfrm>
                <a:off x="8766175" y="3806825"/>
                <a:ext cx="28575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3" p14:bwMode="auto">
            <p14:nvContentPartPr>
              <p14:cNvPr id="104" name="墨迹 103"/>
              <p14:cNvContentPartPr/>
              <p14:nvPr/>
            </p14:nvContentPartPr>
            <p14:xfrm>
              <a:off x="8734425" y="3911600"/>
              <a:ext cx="130175" cy="146050"/>
            </p14:xfrm>
          </p:contentPart>
        </mc:Choice>
        <mc:Fallback xmlns="">
          <p:pic>
            <p:nvPicPr>
              <p:cNvPr id="104" name="墨迹 103"/>
            </p:nvPicPr>
            <p:blipFill>
              <a:blip r:embed="rId184"/>
            </p:blipFill>
            <p:spPr>
              <a:xfrm>
                <a:off x="8734425" y="3911600"/>
                <a:ext cx="130175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5" p14:bwMode="auto">
            <p14:nvContentPartPr>
              <p14:cNvPr id="105" name="墨迹 104"/>
              <p14:cNvContentPartPr/>
              <p14:nvPr/>
            </p14:nvContentPartPr>
            <p14:xfrm>
              <a:off x="8566150" y="4057650"/>
              <a:ext cx="241300" cy="314325"/>
            </p14:xfrm>
          </p:contentPart>
        </mc:Choice>
        <mc:Fallback xmlns="">
          <p:pic>
            <p:nvPicPr>
              <p:cNvPr id="105" name="墨迹 104"/>
            </p:nvPicPr>
            <p:blipFill>
              <a:blip r:embed="rId186"/>
            </p:blipFill>
            <p:spPr>
              <a:xfrm>
                <a:off x="8566150" y="4057650"/>
                <a:ext cx="241300" cy="314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7" p14:bwMode="auto">
            <p14:nvContentPartPr>
              <p14:cNvPr id="106" name="墨迹 105"/>
              <p14:cNvContentPartPr/>
              <p14:nvPr/>
            </p14:nvContentPartPr>
            <p14:xfrm>
              <a:off x="8836025" y="4035425"/>
              <a:ext cx="238125" cy="304800"/>
            </p14:xfrm>
          </p:contentPart>
        </mc:Choice>
        <mc:Fallback xmlns="">
          <p:pic>
            <p:nvPicPr>
              <p:cNvPr id="106" name="墨迹 105"/>
            </p:nvPicPr>
            <p:blipFill>
              <a:blip r:embed="rId188"/>
            </p:blipFill>
            <p:spPr>
              <a:xfrm>
                <a:off x="8836025" y="4035425"/>
                <a:ext cx="238125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9" p14:bwMode="auto">
            <p14:nvContentPartPr>
              <p14:cNvPr id="107" name="墨迹 106"/>
              <p14:cNvContentPartPr/>
              <p14:nvPr/>
            </p14:nvContentPartPr>
            <p14:xfrm>
              <a:off x="8740775" y="4137025"/>
              <a:ext cx="139700" cy="15875"/>
            </p14:xfrm>
          </p:contentPart>
        </mc:Choice>
        <mc:Fallback xmlns="">
          <p:pic>
            <p:nvPicPr>
              <p:cNvPr id="107" name="墨迹 106"/>
            </p:nvPicPr>
            <p:blipFill>
              <a:blip r:embed="rId190"/>
            </p:blipFill>
            <p:spPr>
              <a:xfrm>
                <a:off x="8740775" y="4137025"/>
                <a:ext cx="139700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1" p14:bwMode="auto">
            <p14:nvContentPartPr>
              <p14:cNvPr id="108" name="墨迹 107"/>
              <p14:cNvContentPartPr/>
              <p14:nvPr/>
            </p14:nvContentPartPr>
            <p14:xfrm>
              <a:off x="8816975" y="4057650"/>
              <a:ext cx="12700" cy="168275"/>
            </p14:xfrm>
          </p:contentPart>
        </mc:Choice>
        <mc:Fallback xmlns="">
          <p:pic>
            <p:nvPicPr>
              <p:cNvPr id="108" name="墨迹 107"/>
            </p:nvPicPr>
            <p:blipFill>
              <a:blip r:embed="rId192"/>
            </p:blipFill>
            <p:spPr>
              <a:xfrm>
                <a:off x="8816975" y="4057650"/>
                <a:ext cx="12700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3" p14:bwMode="auto">
            <p14:nvContentPartPr>
              <p14:cNvPr id="109" name="墨迹 108"/>
              <p14:cNvContentPartPr/>
              <p14:nvPr/>
            </p14:nvContentPartPr>
            <p14:xfrm>
              <a:off x="9242425" y="3489325"/>
              <a:ext cx="1825625" cy="657225"/>
            </p14:xfrm>
          </p:contentPart>
        </mc:Choice>
        <mc:Fallback xmlns="">
          <p:pic>
            <p:nvPicPr>
              <p:cNvPr id="109" name="墨迹 108"/>
            </p:nvPicPr>
            <p:blipFill>
              <a:blip r:embed="rId194"/>
            </p:blipFill>
            <p:spPr>
              <a:xfrm>
                <a:off x="9242425" y="3489325"/>
                <a:ext cx="1825625" cy="657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5" p14:bwMode="auto">
            <p14:nvContentPartPr>
              <p14:cNvPr id="110" name="墨迹 109"/>
              <p14:cNvContentPartPr/>
              <p14:nvPr/>
            </p14:nvContentPartPr>
            <p14:xfrm>
              <a:off x="8839200" y="4406900"/>
              <a:ext cx="28575" cy="171450"/>
            </p14:xfrm>
          </p:contentPart>
        </mc:Choice>
        <mc:Fallback xmlns="">
          <p:pic>
            <p:nvPicPr>
              <p:cNvPr id="110" name="墨迹 109"/>
            </p:nvPicPr>
            <p:blipFill>
              <a:blip r:embed="rId196"/>
            </p:blipFill>
            <p:spPr>
              <a:xfrm>
                <a:off x="8839200" y="4406900"/>
                <a:ext cx="28575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7" p14:bwMode="auto">
            <p14:nvContentPartPr>
              <p14:cNvPr id="111" name="墨迹 110"/>
              <p14:cNvContentPartPr/>
              <p14:nvPr/>
            </p14:nvContentPartPr>
            <p14:xfrm>
              <a:off x="8801100" y="4533900"/>
              <a:ext cx="158750" cy="130175"/>
            </p14:xfrm>
          </p:contentPart>
        </mc:Choice>
        <mc:Fallback xmlns="">
          <p:pic>
            <p:nvPicPr>
              <p:cNvPr id="111" name="墨迹 110"/>
            </p:nvPicPr>
            <p:blipFill>
              <a:blip r:embed="rId198"/>
            </p:blipFill>
            <p:spPr>
              <a:xfrm>
                <a:off x="8801100" y="4533900"/>
                <a:ext cx="158750" cy="130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9" p14:bwMode="auto">
            <p14:nvContentPartPr>
              <p14:cNvPr id="112" name="墨迹 111"/>
              <p14:cNvContentPartPr/>
              <p14:nvPr/>
            </p14:nvContentPartPr>
            <p14:xfrm>
              <a:off x="8680450" y="4689475"/>
              <a:ext cx="158750" cy="12700"/>
            </p14:xfrm>
          </p:contentPart>
        </mc:Choice>
        <mc:Fallback xmlns="">
          <p:pic>
            <p:nvPicPr>
              <p:cNvPr id="112" name="墨迹 111"/>
            </p:nvPicPr>
            <p:blipFill>
              <a:blip r:embed="rId200"/>
            </p:blipFill>
            <p:spPr>
              <a:xfrm>
                <a:off x="8680450" y="4689475"/>
                <a:ext cx="1587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1" p14:bwMode="auto">
            <p14:nvContentPartPr>
              <p14:cNvPr id="113" name="墨迹 112"/>
              <p14:cNvContentPartPr/>
              <p14:nvPr/>
            </p14:nvContentPartPr>
            <p14:xfrm>
              <a:off x="8763000" y="4737100"/>
              <a:ext cx="28575" cy="228600"/>
            </p14:xfrm>
          </p:contentPart>
        </mc:Choice>
        <mc:Fallback xmlns="">
          <p:pic>
            <p:nvPicPr>
              <p:cNvPr id="113" name="墨迹 112"/>
            </p:nvPicPr>
            <p:blipFill>
              <a:blip r:embed="rId202"/>
            </p:blipFill>
            <p:spPr>
              <a:xfrm>
                <a:off x="8763000" y="4737100"/>
                <a:ext cx="28575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3" p14:bwMode="auto">
            <p14:nvContentPartPr>
              <p14:cNvPr id="114" name="墨迹 113"/>
              <p14:cNvContentPartPr/>
              <p14:nvPr/>
            </p14:nvContentPartPr>
            <p14:xfrm>
              <a:off x="8864600" y="4708525"/>
              <a:ext cx="79375" cy="222250"/>
            </p14:xfrm>
          </p:contentPart>
        </mc:Choice>
        <mc:Fallback xmlns="">
          <p:pic>
            <p:nvPicPr>
              <p:cNvPr id="114" name="墨迹 113"/>
            </p:nvPicPr>
            <p:blipFill>
              <a:blip r:embed="rId204"/>
            </p:blipFill>
            <p:spPr>
              <a:xfrm>
                <a:off x="8864600" y="4708525"/>
                <a:ext cx="79375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5" p14:bwMode="auto">
            <p14:nvContentPartPr>
              <p14:cNvPr id="115" name="墨迹 114"/>
              <p14:cNvContentPartPr/>
              <p14:nvPr/>
            </p14:nvContentPartPr>
            <p14:xfrm>
              <a:off x="9001125" y="4721225"/>
              <a:ext cx="41275" cy="171450"/>
            </p14:xfrm>
          </p:contentPart>
        </mc:Choice>
        <mc:Fallback xmlns="">
          <p:pic>
            <p:nvPicPr>
              <p:cNvPr id="115" name="墨迹 114"/>
            </p:nvPicPr>
            <p:blipFill>
              <a:blip r:embed="rId206"/>
            </p:blipFill>
            <p:spPr>
              <a:xfrm>
                <a:off x="9001125" y="4721225"/>
                <a:ext cx="41275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7" p14:bwMode="auto">
            <p14:nvContentPartPr>
              <p14:cNvPr id="116" name="墨迹 115"/>
              <p14:cNvContentPartPr/>
              <p14:nvPr/>
            </p14:nvContentPartPr>
            <p14:xfrm>
              <a:off x="9207500" y="3727450"/>
              <a:ext cx="1895475" cy="993775"/>
            </p14:xfrm>
          </p:contentPart>
        </mc:Choice>
        <mc:Fallback xmlns="">
          <p:pic>
            <p:nvPicPr>
              <p:cNvPr id="116" name="墨迹 115"/>
            </p:nvPicPr>
            <p:blipFill>
              <a:blip r:embed="rId208"/>
            </p:blipFill>
            <p:spPr>
              <a:xfrm>
                <a:off x="9207500" y="3727450"/>
                <a:ext cx="1895475" cy="993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9" p14:bwMode="auto">
            <p14:nvContentPartPr>
              <p14:cNvPr id="117" name="墨迹 116"/>
              <p14:cNvContentPartPr/>
              <p14:nvPr/>
            </p14:nvContentPartPr>
            <p14:xfrm>
              <a:off x="9197975" y="4660900"/>
              <a:ext cx="6350" cy="360"/>
            </p14:xfrm>
          </p:contentPart>
        </mc:Choice>
        <mc:Fallback xmlns="">
          <p:pic>
            <p:nvPicPr>
              <p:cNvPr id="117" name="墨迹 116"/>
            </p:nvPicPr>
            <p:blipFill>
              <a:blip r:embed="rId54"/>
            </p:blipFill>
            <p:spPr>
              <a:xfrm>
                <a:off x="9197975" y="466090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0" p14:bwMode="auto">
            <p14:nvContentPartPr>
              <p14:cNvPr id="118" name="墨迹 117"/>
              <p14:cNvContentPartPr/>
              <p14:nvPr/>
            </p14:nvContentPartPr>
            <p14:xfrm>
              <a:off x="9144000" y="4514850"/>
              <a:ext cx="171450" cy="136525"/>
            </p14:xfrm>
          </p:contentPart>
        </mc:Choice>
        <mc:Fallback xmlns="">
          <p:pic>
            <p:nvPicPr>
              <p:cNvPr id="118" name="墨迹 117"/>
            </p:nvPicPr>
            <p:blipFill>
              <a:blip r:embed="rId211"/>
            </p:blipFill>
            <p:spPr>
              <a:xfrm>
                <a:off x="9144000" y="4514850"/>
                <a:ext cx="171450" cy="136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2" p14:bwMode="auto">
            <p14:nvContentPartPr>
              <p14:cNvPr id="119" name="墨迹 118"/>
              <p14:cNvContentPartPr/>
              <p14:nvPr/>
            </p14:nvContentPartPr>
            <p14:xfrm>
              <a:off x="9271000" y="4435475"/>
              <a:ext cx="107950" cy="117475"/>
            </p14:xfrm>
          </p:contentPart>
        </mc:Choice>
        <mc:Fallback xmlns="">
          <p:pic>
            <p:nvPicPr>
              <p:cNvPr id="119" name="墨迹 118"/>
            </p:nvPicPr>
            <p:blipFill>
              <a:blip r:embed="rId213"/>
            </p:blipFill>
            <p:spPr>
              <a:xfrm>
                <a:off x="9271000" y="4435475"/>
                <a:ext cx="107950" cy="117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4" p14:bwMode="auto">
            <p14:nvContentPartPr>
              <p14:cNvPr id="120" name="墨迹 119"/>
              <p14:cNvContentPartPr/>
              <p14:nvPr/>
            </p14:nvContentPartPr>
            <p14:xfrm>
              <a:off x="9451975" y="4321175"/>
              <a:ext cx="44450" cy="238125"/>
            </p14:xfrm>
          </p:contentPart>
        </mc:Choice>
        <mc:Fallback xmlns="">
          <p:pic>
            <p:nvPicPr>
              <p:cNvPr id="120" name="墨迹 119"/>
            </p:nvPicPr>
            <p:blipFill>
              <a:blip r:embed="rId215"/>
            </p:blipFill>
            <p:spPr>
              <a:xfrm>
                <a:off x="9451975" y="4321175"/>
                <a:ext cx="44450" cy="238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6" p14:bwMode="auto">
            <p14:nvContentPartPr>
              <p14:cNvPr id="121" name="墨迹 120"/>
              <p14:cNvContentPartPr/>
              <p14:nvPr/>
            </p14:nvContentPartPr>
            <p14:xfrm>
              <a:off x="9461500" y="4251325"/>
              <a:ext cx="107950" cy="85725"/>
            </p14:xfrm>
          </p:contentPart>
        </mc:Choice>
        <mc:Fallback xmlns="">
          <p:pic>
            <p:nvPicPr>
              <p:cNvPr id="121" name="墨迹 120"/>
            </p:nvPicPr>
            <p:blipFill>
              <a:blip r:embed="rId217"/>
            </p:blipFill>
            <p:spPr>
              <a:xfrm>
                <a:off x="9461500" y="4251325"/>
                <a:ext cx="107950" cy="85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8" p14:bwMode="auto">
            <p14:nvContentPartPr>
              <p14:cNvPr id="122" name="墨迹 121"/>
              <p14:cNvContentPartPr/>
              <p14:nvPr/>
            </p14:nvContentPartPr>
            <p14:xfrm>
              <a:off x="9521825" y="4356100"/>
              <a:ext cx="104775" cy="44450"/>
            </p14:xfrm>
          </p:contentPart>
        </mc:Choice>
        <mc:Fallback xmlns="">
          <p:pic>
            <p:nvPicPr>
              <p:cNvPr id="122" name="墨迹 121"/>
            </p:nvPicPr>
            <p:blipFill>
              <a:blip r:embed="rId219"/>
            </p:blipFill>
            <p:spPr>
              <a:xfrm>
                <a:off x="9521825" y="4356100"/>
                <a:ext cx="104775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0" p14:bwMode="auto">
            <p14:nvContentPartPr>
              <p14:cNvPr id="123" name="墨迹 122"/>
              <p14:cNvContentPartPr/>
              <p14:nvPr/>
            </p14:nvContentPartPr>
            <p14:xfrm>
              <a:off x="9664700" y="4292600"/>
              <a:ext cx="152400" cy="98425"/>
            </p14:xfrm>
          </p:contentPart>
        </mc:Choice>
        <mc:Fallback xmlns="">
          <p:pic>
            <p:nvPicPr>
              <p:cNvPr id="123" name="墨迹 122"/>
            </p:nvPicPr>
            <p:blipFill>
              <a:blip r:embed="rId221"/>
            </p:blipFill>
            <p:spPr>
              <a:xfrm>
                <a:off x="9664700" y="4292600"/>
                <a:ext cx="152400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2" p14:bwMode="auto">
            <p14:nvContentPartPr>
              <p14:cNvPr id="124" name="墨迹 123"/>
              <p14:cNvContentPartPr/>
              <p14:nvPr/>
            </p14:nvContentPartPr>
            <p14:xfrm>
              <a:off x="9734550" y="4238625"/>
              <a:ext cx="120650" cy="142875"/>
            </p14:xfrm>
          </p:contentPart>
        </mc:Choice>
        <mc:Fallback xmlns="">
          <p:pic>
            <p:nvPicPr>
              <p:cNvPr id="124" name="墨迹 123"/>
            </p:nvPicPr>
            <p:blipFill>
              <a:blip r:embed="rId223"/>
            </p:blipFill>
            <p:spPr>
              <a:xfrm>
                <a:off x="9734550" y="4238625"/>
                <a:ext cx="120650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4" p14:bwMode="auto">
            <p14:nvContentPartPr>
              <p14:cNvPr id="125" name="墨迹 124"/>
              <p14:cNvContentPartPr/>
              <p14:nvPr/>
            </p14:nvContentPartPr>
            <p14:xfrm>
              <a:off x="9909175" y="4216400"/>
              <a:ext cx="22225" cy="149225"/>
            </p14:xfrm>
          </p:contentPart>
        </mc:Choice>
        <mc:Fallback xmlns="">
          <p:pic>
            <p:nvPicPr>
              <p:cNvPr id="125" name="墨迹 124"/>
            </p:nvPicPr>
            <p:blipFill>
              <a:blip r:embed="rId225"/>
            </p:blipFill>
            <p:spPr>
              <a:xfrm>
                <a:off x="9909175" y="4216400"/>
                <a:ext cx="22225" cy="149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6" p14:bwMode="auto">
            <p14:nvContentPartPr>
              <p14:cNvPr id="126" name="墨迹 125"/>
              <p14:cNvContentPartPr/>
              <p14:nvPr/>
            </p14:nvContentPartPr>
            <p14:xfrm>
              <a:off x="9909175" y="4098925"/>
              <a:ext cx="85725" cy="101600"/>
            </p14:xfrm>
          </p:contentPart>
        </mc:Choice>
        <mc:Fallback xmlns="">
          <p:pic>
            <p:nvPicPr>
              <p:cNvPr id="126" name="墨迹 125"/>
            </p:nvPicPr>
            <p:blipFill>
              <a:blip r:embed="rId227"/>
            </p:blipFill>
            <p:spPr>
              <a:xfrm>
                <a:off x="9909175" y="4098925"/>
                <a:ext cx="85725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8" p14:bwMode="auto">
            <p14:nvContentPartPr>
              <p14:cNvPr id="127" name="墨迹 126"/>
              <p14:cNvContentPartPr/>
              <p14:nvPr/>
            </p14:nvContentPartPr>
            <p14:xfrm>
              <a:off x="10013950" y="4057650"/>
              <a:ext cx="114300" cy="212725"/>
            </p14:xfrm>
          </p:contentPart>
        </mc:Choice>
        <mc:Fallback xmlns="">
          <p:pic>
            <p:nvPicPr>
              <p:cNvPr id="127" name="墨迹 126"/>
            </p:nvPicPr>
            <p:blipFill>
              <a:blip r:embed="rId229"/>
            </p:blipFill>
            <p:spPr>
              <a:xfrm>
                <a:off x="10013950" y="4057650"/>
                <a:ext cx="114300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0" p14:bwMode="auto">
            <p14:nvContentPartPr>
              <p14:cNvPr id="128" name="墨迹 127"/>
              <p14:cNvContentPartPr/>
              <p14:nvPr/>
            </p14:nvContentPartPr>
            <p14:xfrm>
              <a:off x="10194925" y="4159250"/>
              <a:ext cx="358775" cy="15875"/>
            </p14:xfrm>
          </p:contentPart>
        </mc:Choice>
        <mc:Fallback xmlns="">
          <p:pic>
            <p:nvPicPr>
              <p:cNvPr id="128" name="墨迹 127"/>
            </p:nvPicPr>
            <p:blipFill>
              <a:blip r:embed="rId231"/>
            </p:blipFill>
            <p:spPr>
              <a:xfrm>
                <a:off x="10194925" y="4159250"/>
                <a:ext cx="358775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2" p14:bwMode="auto">
            <p14:nvContentPartPr>
              <p14:cNvPr id="129" name="墨迹 128"/>
              <p14:cNvContentPartPr/>
              <p14:nvPr/>
            </p14:nvContentPartPr>
            <p14:xfrm>
              <a:off x="8912225" y="5048250"/>
              <a:ext cx="34925" cy="152400"/>
            </p14:xfrm>
          </p:contentPart>
        </mc:Choice>
        <mc:Fallback xmlns="">
          <p:pic>
            <p:nvPicPr>
              <p:cNvPr id="129" name="墨迹 128"/>
            </p:nvPicPr>
            <p:blipFill>
              <a:blip r:embed="rId233"/>
            </p:blipFill>
            <p:spPr>
              <a:xfrm>
                <a:off x="8912225" y="5048250"/>
                <a:ext cx="34925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4" p14:bwMode="auto">
            <p14:nvContentPartPr>
              <p14:cNvPr id="130" name="墨迹 129"/>
              <p14:cNvContentPartPr/>
              <p14:nvPr/>
            </p14:nvContentPartPr>
            <p14:xfrm>
              <a:off x="8883650" y="5092700"/>
              <a:ext cx="146050" cy="120650"/>
            </p14:xfrm>
          </p:contentPart>
        </mc:Choice>
        <mc:Fallback xmlns="">
          <p:pic>
            <p:nvPicPr>
              <p:cNvPr id="130" name="墨迹 129"/>
            </p:nvPicPr>
            <p:blipFill>
              <a:blip r:embed="rId235"/>
            </p:blipFill>
            <p:spPr>
              <a:xfrm>
                <a:off x="8883650" y="5092700"/>
                <a:ext cx="14605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6" p14:bwMode="auto">
            <p14:nvContentPartPr>
              <p14:cNvPr id="131" name="墨迹 130"/>
              <p14:cNvContentPartPr/>
              <p14:nvPr/>
            </p14:nvContentPartPr>
            <p14:xfrm>
              <a:off x="8832850" y="5222875"/>
              <a:ext cx="104775" cy="203200"/>
            </p14:xfrm>
          </p:contentPart>
        </mc:Choice>
        <mc:Fallback xmlns="">
          <p:pic>
            <p:nvPicPr>
              <p:cNvPr id="131" name="墨迹 130"/>
            </p:nvPicPr>
            <p:blipFill>
              <a:blip r:embed="rId237"/>
            </p:blipFill>
            <p:spPr>
              <a:xfrm>
                <a:off x="8832850" y="5222875"/>
                <a:ext cx="104775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8" p14:bwMode="auto">
            <p14:nvContentPartPr>
              <p14:cNvPr id="132" name="墨迹 131"/>
              <p14:cNvContentPartPr/>
              <p14:nvPr/>
            </p14:nvContentPartPr>
            <p14:xfrm>
              <a:off x="8953500" y="5197475"/>
              <a:ext cx="203200" cy="241300"/>
            </p14:xfrm>
          </p:contentPart>
        </mc:Choice>
        <mc:Fallback xmlns="">
          <p:pic>
            <p:nvPicPr>
              <p:cNvPr id="132" name="墨迹 131"/>
            </p:nvPicPr>
            <p:blipFill>
              <a:blip r:embed="rId239"/>
            </p:blipFill>
            <p:spPr>
              <a:xfrm>
                <a:off x="8953500" y="5197475"/>
                <a:ext cx="203200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0" p14:bwMode="auto">
            <p14:nvContentPartPr>
              <p14:cNvPr id="133" name="墨迹 132"/>
              <p14:cNvContentPartPr/>
              <p14:nvPr/>
            </p14:nvContentPartPr>
            <p14:xfrm>
              <a:off x="8905875" y="5257800"/>
              <a:ext cx="130175" cy="28575"/>
            </p14:xfrm>
          </p:contentPart>
        </mc:Choice>
        <mc:Fallback xmlns="">
          <p:pic>
            <p:nvPicPr>
              <p:cNvPr id="133" name="墨迹 132"/>
            </p:nvPicPr>
            <p:blipFill>
              <a:blip r:embed="rId241"/>
            </p:blipFill>
            <p:spPr>
              <a:xfrm>
                <a:off x="8905875" y="5257800"/>
                <a:ext cx="130175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2" p14:bwMode="auto">
            <p14:nvContentPartPr>
              <p14:cNvPr id="134" name="墨迹 133"/>
              <p14:cNvContentPartPr/>
              <p14:nvPr/>
            </p14:nvContentPartPr>
            <p14:xfrm>
              <a:off x="8988425" y="5232400"/>
              <a:ext cx="9525" cy="161925"/>
            </p14:xfrm>
          </p:contentPart>
        </mc:Choice>
        <mc:Fallback xmlns="">
          <p:pic>
            <p:nvPicPr>
              <p:cNvPr id="134" name="墨迹 133"/>
            </p:nvPicPr>
            <p:blipFill>
              <a:blip r:embed="rId243"/>
            </p:blipFill>
            <p:spPr>
              <a:xfrm>
                <a:off x="8988425" y="5232400"/>
                <a:ext cx="9525" cy="161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4" p14:bwMode="auto">
            <p14:nvContentPartPr>
              <p14:cNvPr id="135" name="墨迹 134"/>
              <p14:cNvContentPartPr/>
              <p14:nvPr/>
            </p14:nvContentPartPr>
            <p14:xfrm>
              <a:off x="8963025" y="5438775"/>
              <a:ext cx="12700" cy="142875"/>
            </p14:xfrm>
          </p:contentPart>
        </mc:Choice>
        <mc:Fallback xmlns="">
          <p:pic>
            <p:nvPicPr>
              <p:cNvPr id="135" name="墨迹 134"/>
            </p:nvPicPr>
            <p:blipFill>
              <a:blip r:embed="rId245"/>
            </p:blipFill>
            <p:spPr>
              <a:xfrm>
                <a:off x="8963025" y="5438775"/>
                <a:ext cx="12700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6" p14:bwMode="auto">
            <p14:nvContentPartPr>
              <p14:cNvPr id="136" name="墨迹 135"/>
              <p14:cNvContentPartPr/>
              <p14:nvPr/>
            </p14:nvContentPartPr>
            <p14:xfrm>
              <a:off x="8870950" y="5527675"/>
              <a:ext cx="161925" cy="117475"/>
            </p14:xfrm>
          </p:contentPart>
        </mc:Choice>
        <mc:Fallback xmlns="">
          <p:pic>
            <p:nvPicPr>
              <p:cNvPr id="136" name="墨迹 135"/>
            </p:nvPicPr>
            <p:blipFill>
              <a:blip r:embed="rId247"/>
            </p:blipFill>
            <p:spPr>
              <a:xfrm>
                <a:off x="8870950" y="5527675"/>
                <a:ext cx="161925" cy="117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8" p14:bwMode="auto">
            <p14:nvContentPartPr>
              <p14:cNvPr id="137" name="墨迹 136"/>
              <p14:cNvContentPartPr/>
              <p14:nvPr/>
            </p14:nvContentPartPr>
            <p14:xfrm>
              <a:off x="8718550" y="5759450"/>
              <a:ext cx="168275" cy="15875"/>
            </p14:xfrm>
          </p:contentPart>
        </mc:Choice>
        <mc:Fallback xmlns="">
          <p:pic>
            <p:nvPicPr>
              <p:cNvPr id="137" name="墨迹 136"/>
            </p:nvPicPr>
            <p:blipFill>
              <a:blip r:embed="rId249"/>
            </p:blipFill>
            <p:spPr>
              <a:xfrm>
                <a:off x="8718550" y="5759450"/>
                <a:ext cx="168275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0" p14:bwMode="auto">
            <p14:nvContentPartPr>
              <p14:cNvPr id="138" name="墨迹 137"/>
              <p14:cNvContentPartPr/>
              <p14:nvPr/>
            </p14:nvContentPartPr>
            <p14:xfrm>
              <a:off x="8823325" y="5778500"/>
              <a:ext cx="15875" cy="212725"/>
            </p14:xfrm>
          </p:contentPart>
        </mc:Choice>
        <mc:Fallback xmlns="">
          <p:pic>
            <p:nvPicPr>
              <p:cNvPr id="138" name="墨迹 137"/>
            </p:nvPicPr>
            <p:blipFill>
              <a:blip r:embed="rId251"/>
            </p:blipFill>
            <p:spPr>
              <a:xfrm>
                <a:off x="8823325" y="5778500"/>
                <a:ext cx="15875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2" p14:bwMode="auto">
            <p14:nvContentPartPr>
              <p14:cNvPr id="139" name="墨迹 138"/>
              <p14:cNvContentPartPr/>
              <p14:nvPr/>
            </p14:nvContentPartPr>
            <p14:xfrm>
              <a:off x="8896350" y="5756275"/>
              <a:ext cx="85725" cy="171450"/>
            </p14:xfrm>
          </p:contentPart>
        </mc:Choice>
        <mc:Fallback xmlns="">
          <p:pic>
            <p:nvPicPr>
              <p:cNvPr id="139" name="墨迹 138"/>
            </p:nvPicPr>
            <p:blipFill>
              <a:blip r:embed="rId253"/>
            </p:blipFill>
            <p:spPr>
              <a:xfrm>
                <a:off x="8896350" y="5756275"/>
                <a:ext cx="85725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4" p14:bwMode="auto">
            <p14:nvContentPartPr>
              <p14:cNvPr id="140" name="墨迹 139"/>
              <p14:cNvContentPartPr/>
              <p14:nvPr/>
            </p14:nvContentPartPr>
            <p14:xfrm>
              <a:off x="9026525" y="5762625"/>
              <a:ext cx="69850" cy="203200"/>
            </p14:xfrm>
          </p:contentPart>
        </mc:Choice>
        <mc:Fallback xmlns="">
          <p:pic>
            <p:nvPicPr>
              <p:cNvPr id="140" name="墨迹 139"/>
            </p:nvPicPr>
            <p:blipFill>
              <a:blip r:embed="rId255"/>
            </p:blipFill>
            <p:spPr>
              <a:xfrm>
                <a:off x="9026525" y="5762625"/>
                <a:ext cx="6985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6" p14:bwMode="auto">
            <p14:nvContentPartPr>
              <p14:cNvPr id="141" name="墨迹 140"/>
              <p14:cNvContentPartPr/>
              <p14:nvPr/>
            </p14:nvContentPartPr>
            <p14:xfrm>
              <a:off x="9363075" y="4057650"/>
              <a:ext cx="1733550" cy="1181100"/>
            </p14:xfrm>
          </p:contentPart>
        </mc:Choice>
        <mc:Fallback xmlns="">
          <p:pic>
            <p:nvPicPr>
              <p:cNvPr id="141" name="墨迹 140"/>
            </p:nvPicPr>
            <p:blipFill>
              <a:blip r:embed="rId257"/>
            </p:blipFill>
            <p:spPr>
              <a:xfrm>
                <a:off x="9363075" y="4057650"/>
                <a:ext cx="1733550" cy="1181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8" p14:bwMode="auto">
            <p14:nvContentPartPr>
              <p14:cNvPr id="142" name="墨迹 141"/>
              <p14:cNvContentPartPr/>
              <p14:nvPr/>
            </p14:nvContentPartPr>
            <p14:xfrm>
              <a:off x="9232900" y="4479925"/>
              <a:ext cx="1806575" cy="1355725"/>
            </p14:xfrm>
          </p:contentPart>
        </mc:Choice>
        <mc:Fallback xmlns="">
          <p:pic>
            <p:nvPicPr>
              <p:cNvPr id="142" name="墨迹 141"/>
            </p:nvPicPr>
            <p:blipFill>
              <a:blip r:embed="rId259"/>
            </p:blipFill>
            <p:spPr>
              <a:xfrm>
                <a:off x="9232900" y="4479925"/>
                <a:ext cx="1806575" cy="1355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0" p14:bwMode="auto">
            <p14:nvContentPartPr>
              <p14:cNvPr id="143" name="墨迹 142"/>
              <p14:cNvContentPartPr/>
              <p14:nvPr/>
            </p14:nvContentPartPr>
            <p14:xfrm>
              <a:off x="10909300" y="2247900"/>
              <a:ext cx="314325" cy="323850"/>
            </p14:xfrm>
          </p:contentPart>
        </mc:Choice>
        <mc:Fallback xmlns="">
          <p:pic>
            <p:nvPicPr>
              <p:cNvPr id="143" name="墨迹 142"/>
            </p:nvPicPr>
            <p:blipFill>
              <a:blip r:embed="rId261"/>
            </p:blipFill>
            <p:spPr>
              <a:xfrm>
                <a:off x="10909300" y="2247900"/>
                <a:ext cx="314325" cy="323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2" p14:bwMode="auto">
            <p14:nvContentPartPr>
              <p14:cNvPr id="144" name="墨迹 143"/>
              <p14:cNvContentPartPr/>
              <p14:nvPr/>
            </p14:nvContentPartPr>
            <p14:xfrm>
              <a:off x="10975975" y="2606675"/>
              <a:ext cx="266700" cy="269875"/>
            </p14:xfrm>
          </p:contentPart>
        </mc:Choice>
        <mc:Fallback xmlns="">
          <p:pic>
            <p:nvPicPr>
              <p:cNvPr id="144" name="墨迹 143"/>
            </p:nvPicPr>
            <p:blipFill>
              <a:blip r:embed="rId263"/>
            </p:blipFill>
            <p:spPr>
              <a:xfrm>
                <a:off x="10975975" y="2606675"/>
                <a:ext cx="266700" cy="269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4" p14:bwMode="auto">
            <p14:nvContentPartPr>
              <p14:cNvPr id="145" name="墨迹 144"/>
              <p14:cNvContentPartPr/>
              <p14:nvPr/>
            </p14:nvContentPartPr>
            <p14:xfrm>
              <a:off x="11071225" y="2997200"/>
              <a:ext cx="219075" cy="241300"/>
            </p14:xfrm>
          </p:contentPart>
        </mc:Choice>
        <mc:Fallback xmlns="">
          <p:pic>
            <p:nvPicPr>
              <p:cNvPr id="145" name="墨迹 144"/>
            </p:nvPicPr>
            <p:blipFill>
              <a:blip r:embed="rId265"/>
            </p:blipFill>
            <p:spPr>
              <a:xfrm>
                <a:off x="11071225" y="2997200"/>
                <a:ext cx="219075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6" p14:bwMode="auto">
            <p14:nvContentPartPr>
              <p14:cNvPr id="146" name="墨迹 145"/>
              <p14:cNvContentPartPr/>
              <p14:nvPr/>
            </p14:nvContentPartPr>
            <p14:xfrm>
              <a:off x="11106150" y="3308350"/>
              <a:ext cx="219075" cy="241300"/>
            </p14:xfrm>
          </p:contentPart>
        </mc:Choice>
        <mc:Fallback xmlns="">
          <p:pic>
            <p:nvPicPr>
              <p:cNvPr id="146" name="墨迹 145"/>
            </p:nvPicPr>
            <p:blipFill>
              <a:blip r:embed="rId267"/>
            </p:blipFill>
            <p:spPr>
              <a:xfrm>
                <a:off x="11106150" y="3308350"/>
                <a:ext cx="219075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8" p14:bwMode="auto">
            <p14:nvContentPartPr>
              <p14:cNvPr id="147" name="墨迹 146"/>
              <p14:cNvContentPartPr/>
              <p14:nvPr/>
            </p14:nvContentPartPr>
            <p14:xfrm>
              <a:off x="11109325" y="3571875"/>
              <a:ext cx="288925" cy="295275"/>
            </p14:xfrm>
          </p:contentPart>
        </mc:Choice>
        <mc:Fallback xmlns="">
          <p:pic>
            <p:nvPicPr>
              <p:cNvPr id="147" name="墨迹 146"/>
            </p:nvPicPr>
            <p:blipFill>
              <a:blip r:embed="rId269"/>
            </p:blipFill>
            <p:spPr>
              <a:xfrm>
                <a:off x="11109325" y="3571875"/>
                <a:ext cx="288925" cy="295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0" p14:bwMode="auto">
            <p14:nvContentPartPr>
              <p14:cNvPr id="148" name="墨迹 147"/>
              <p14:cNvContentPartPr/>
              <p14:nvPr/>
            </p14:nvContentPartPr>
            <p14:xfrm>
              <a:off x="11087100" y="3876675"/>
              <a:ext cx="225425" cy="257175"/>
            </p14:xfrm>
          </p:contentPart>
        </mc:Choice>
        <mc:Fallback xmlns="">
          <p:pic>
            <p:nvPicPr>
              <p:cNvPr id="148" name="墨迹 147"/>
            </p:nvPicPr>
            <p:blipFill>
              <a:blip r:embed="rId271"/>
            </p:blipFill>
            <p:spPr>
              <a:xfrm>
                <a:off x="11087100" y="3876675"/>
                <a:ext cx="225425" cy="257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2" p14:bwMode="auto">
            <p14:nvContentPartPr>
              <p14:cNvPr id="149" name="墨迹 148"/>
              <p14:cNvContentPartPr/>
              <p14:nvPr/>
            </p14:nvContentPartPr>
            <p14:xfrm>
              <a:off x="11090275" y="4197350"/>
              <a:ext cx="260350" cy="342900"/>
            </p14:xfrm>
          </p:contentPart>
        </mc:Choice>
        <mc:Fallback xmlns="">
          <p:pic>
            <p:nvPicPr>
              <p:cNvPr id="149" name="墨迹 148"/>
            </p:nvPicPr>
            <p:blipFill>
              <a:blip r:embed="rId273"/>
            </p:blipFill>
            <p:spPr>
              <a:xfrm>
                <a:off x="11090275" y="4197350"/>
                <a:ext cx="260350" cy="342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4" p14:bwMode="auto">
            <p14:nvContentPartPr>
              <p14:cNvPr id="2" name="墨迹 1"/>
              <p14:cNvContentPartPr/>
              <p14:nvPr/>
            </p14:nvContentPartPr>
            <p14:xfrm>
              <a:off x="1247775" y="2098675"/>
              <a:ext cx="342900" cy="254000"/>
            </p14:xfrm>
          </p:contentPart>
        </mc:Choice>
        <mc:Fallback xmlns="">
          <p:pic>
            <p:nvPicPr>
              <p:cNvPr id="2" name="墨迹 1"/>
            </p:nvPicPr>
            <p:blipFill>
              <a:blip r:embed="rId275"/>
            </p:blipFill>
            <p:spPr>
              <a:xfrm>
                <a:off x="1247775" y="2098675"/>
                <a:ext cx="342900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6" p14:bwMode="auto">
            <p14:nvContentPartPr>
              <p14:cNvPr id="3" name="墨迹 2"/>
              <p14:cNvContentPartPr/>
              <p14:nvPr/>
            </p14:nvContentPartPr>
            <p14:xfrm>
              <a:off x="8534400" y="1825625"/>
              <a:ext cx="368300" cy="301625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277"/>
            </p:blipFill>
            <p:spPr>
              <a:xfrm>
                <a:off x="8534400" y="1825625"/>
                <a:ext cx="368300" cy="301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8" p14:bwMode="auto">
            <p14:nvContentPartPr>
              <p14:cNvPr id="150" name="墨迹 149"/>
              <p14:cNvContentPartPr/>
              <p14:nvPr/>
            </p14:nvContentPartPr>
            <p14:xfrm>
              <a:off x="8804275" y="1844675"/>
              <a:ext cx="95250" cy="174625"/>
            </p14:xfrm>
          </p:contentPart>
        </mc:Choice>
        <mc:Fallback xmlns="">
          <p:pic>
            <p:nvPicPr>
              <p:cNvPr id="150" name="墨迹 149"/>
            </p:nvPicPr>
            <p:blipFill>
              <a:blip r:embed="rId279"/>
            </p:blipFill>
            <p:spPr>
              <a:xfrm>
                <a:off x="8804275" y="1844675"/>
                <a:ext cx="95250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0" p14:bwMode="auto">
            <p14:nvContentPartPr>
              <p14:cNvPr id="151" name="墨迹 150"/>
              <p14:cNvContentPartPr/>
              <p14:nvPr/>
            </p14:nvContentPartPr>
            <p14:xfrm>
              <a:off x="10210800" y="2108200"/>
              <a:ext cx="174625" cy="6350"/>
            </p14:xfrm>
          </p:contentPart>
        </mc:Choice>
        <mc:Fallback xmlns="">
          <p:pic>
            <p:nvPicPr>
              <p:cNvPr id="151" name="墨迹 150"/>
            </p:nvPicPr>
            <p:blipFill>
              <a:blip r:embed="rId281"/>
            </p:blipFill>
            <p:spPr>
              <a:xfrm>
                <a:off x="10210800" y="2108200"/>
                <a:ext cx="174625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2" p14:bwMode="auto">
            <p14:nvContentPartPr>
              <p14:cNvPr id="152" name="墨迹 151"/>
              <p14:cNvContentPartPr/>
              <p14:nvPr/>
            </p14:nvContentPartPr>
            <p14:xfrm>
              <a:off x="10153650" y="2190750"/>
              <a:ext cx="263525" cy="19050"/>
            </p14:xfrm>
          </p:contentPart>
        </mc:Choice>
        <mc:Fallback xmlns="">
          <p:pic>
            <p:nvPicPr>
              <p:cNvPr id="152" name="墨迹 151"/>
            </p:nvPicPr>
            <p:blipFill>
              <a:blip r:embed="rId283"/>
            </p:blipFill>
            <p:spPr>
              <a:xfrm>
                <a:off x="10153650" y="2190750"/>
                <a:ext cx="263525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4" p14:bwMode="auto">
            <p14:nvContentPartPr>
              <p14:cNvPr id="153" name="墨迹 152"/>
              <p14:cNvContentPartPr/>
              <p14:nvPr/>
            </p14:nvContentPartPr>
            <p14:xfrm>
              <a:off x="5778500" y="463550"/>
              <a:ext cx="415925" cy="60325"/>
            </p14:xfrm>
          </p:contentPart>
        </mc:Choice>
        <mc:Fallback xmlns="">
          <p:pic>
            <p:nvPicPr>
              <p:cNvPr id="153" name="墨迹 152"/>
            </p:nvPicPr>
            <p:blipFill>
              <a:blip r:embed="rId285"/>
            </p:blipFill>
            <p:spPr>
              <a:xfrm>
                <a:off x="5778500" y="463550"/>
                <a:ext cx="415925" cy="60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6" p14:bwMode="auto">
            <p14:nvContentPartPr>
              <p14:cNvPr id="154" name="墨迹 153"/>
              <p14:cNvContentPartPr/>
              <p14:nvPr/>
            </p14:nvContentPartPr>
            <p14:xfrm>
              <a:off x="5829300" y="587375"/>
              <a:ext cx="361950" cy="28575"/>
            </p14:xfrm>
          </p:contentPart>
        </mc:Choice>
        <mc:Fallback xmlns="">
          <p:pic>
            <p:nvPicPr>
              <p:cNvPr id="154" name="墨迹 153"/>
            </p:nvPicPr>
            <p:blipFill>
              <a:blip r:embed="rId287"/>
            </p:blipFill>
            <p:spPr>
              <a:xfrm>
                <a:off x="5829300" y="587375"/>
                <a:ext cx="361950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8" p14:bwMode="auto">
            <p14:nvContentPartPr>
              <p14:cNvPr id="155" name="墨迹 154"/>
              <p14:cNvContentPartPr/>
              <p14:nvPr/>
            </p14:nvContentPartPr>
            <p14:xfrm>
              <a:off x="11283950" y="2241550"/>
              <a:ext cx="244475" cy="203200"/>
            </p14:xfrm>
          </p:contentPart>
        </mc:Choice>
        <mc:Fallback xmlns="">
          <p:pic>
            <p:nvPicPr>
              <p:cNvPr id="155" name="墨迹 154"/>
            </p:nvPicPr>
            <p:blipFill>
              <a:blip r:embed="rId289"/>
            </p:blipFill>
            <p:spPr>
              <a:xfrm>
                <a:off x="11283950" y="2241550"/>
                <a:ext cx="244475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0" p14:bwMode="auto">
            <p14:nvContentPartPr>
              <p14:cNvPr id="156" name="墨迹 155"/>
              <p14:cNvContentPartPr/>
              <p14:nvPr/>
            </p14:nvContentPartPr>
            <p14:xfrm>
              <a:off x="7877175" y="2425700"/>
              <a:ext cx="212725" cy="117475"/>
            </p14:xfrm>
          </p:contentPart>
        </mc:Choice>
        <mc:Fallback xmlns="">
          <p:pic>
            <p:nvPicPr>
              <p:cNvPr id="156" name="墨迹 155"/>
            </p:nvPicPr>
            <p:blipFill>
              <a:blip r:embed="rId291"/>
            </p:blipFill>
            <p:spPr>
              <a:xfrm>
                <a:off x="7877175" y="2425700"/>
                <a:ext cx="212725" cy="117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2" p14:bwMode="auto">
            <p14:nvContentPartPr>
              <p14:cNvPr id="157" name="墨迹 156"/>
              <p14:cNvContentPartPr/>
              <p14:nvPr/>
            </p14:nvContentPartPr>
            <p14:xfrm>
              <a:off x="8118475" y="2257425"/>
              <a:ext cx="158750" cy="333375"/>
            </p14:xfrm>
          </p:contentPart>
        </mc:Choice>
        <mc:Fallback xmlns="">
          <p:pic>
            <p:nvPicPr>
              <p:cNvPr id="157" name="墨迹 156"/>
            </p:nvPicPr>
            <p:blipFill>
              <a:blip r:embed="rId293"/>
            </p:blipFill>
            <p:spPr>
              <a:xfrm>
                <a:off x="8118475" y="2257425"/>
                <a:ext cx="158750" cy="333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4" p14:bwMode="auto">
            <p14:nvContentPartPr>
              <p14:cNvPr id="158" name="墨迹 157"/>
              <p14:cNvContentPartPr/>
              <p14:nvPr/>
            </p14:nvContentPartPr>
            <p14:xfrm>
              <a:off x="8258175" y="2327275"/>
              <a:ext cx="63500" cy="82550"/>
            </p14:xfrm>
          </p:contentPart>
        </mc:Choice>
        <mc:Fallback xmlns="">
          <p:pic>
            <p:nvPicPr>
              <p:cNvPr id="158" name="墨迹 157"/>
            </p:nvPicPr>
            <p:blipFill>
              <a:blip r:embed="rId295"/>
            </p:blipFill>
            <p:spPr>
              <a:xfrm>
                <a:off x="8258175" y="2327275"/>
                <a:ext cx="6350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6" p14:bwMode="auto">
            <p14:nvContentPartPr>
              <p14:cNvPr id="159" name="墨迹 158"/>
              <p14:cNvContentPartPr/>
              <p14:nvPr/>
            </p14:nvContentPartPr>
            <p14:xfrm>
              <a:off x="8312150" y="2232025"/>
              <a:ext cx="28575" cy="241300"/>
            </p14:xfrm>
          </p:contentPart>
        </mc:Choice>
        <mc:Fallback xmlns="">
          <p:pic>
            <p:nvPicPr>
              <p:cNvPr id="159" name="墨迹 158"/>
            </p:nvPicPr>
            <p:blipFill>
              <a:blip r:embed="rId297"/>
            </p:blipFill>
            <p:spPr>
              <a:xfrm>
                <a:off x="8312150" y="2232025"/>
                <a:ext cx="28575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8" p14:bwMode="auto">
            <p14:nvContentPartPr>
              <p14:cNvPr id="160" name="墨迹 159"/>
              <p14:cNvContentPartPr/>
              <p14:nvPr/>
            </p14:nvContentPartPr>
            <p14:xfrm>
              <a:off x="8366125" y="2289175"/>
              <a:ext cx="104775" cy="215900"/>
            </p14:xfrm>
          </p:contentPart>
        </mc:Choice>
        <mc:Fallback xmlns="">
          <p:pic>
            <p:nvPicPr>
              <p:cNvPr id="160" name="墨迹 159"/>
            </p:nvPicPr>
            <p:blipFill>
              <a:blip r:embed="rId299"/>
            </p:blipFill>
            <p:spPr>
              <a:xfrm>
                <a:off x="8366125" y="2289175"/>
                <a:ext cx="104775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0" p14:bwMode="auto">
            <p14:nvContentPartPr>
              <p14:cNvPr id="161" name="墨迹 160"/>
              <p14:cNvContentPartPr/>
              <p14:nvPr/>
            </p14:nvContentPartPr>
            <p14:xfrm>
              <a:off x="7585075" y="2108200"/>
              <a:ext cx="184150" cy="254000"/>
            </p14:xfrm>
          </p:contentPart>
        </mc:Choice>
        <mc:Fallback xmlns="">
          <p:pic>
            <p:nvPicPr>
              <p:cNvPr id="161" name="墨迹 160"/>
            </p:nvPicPr>
            <p:blipFill>
              <a:blip r:embed="rId301"/>
            </p:blipFill>
            <p:spPr>
              <a:xfrm>
                <a:off x="7585075" y="2108200"/>
                <a:ext cx="184150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2" p14:bwMode="auto">
            <p14:nvContentPartPr>
              <p14:cNvPr id="162" name="墨迹 161"/>
              <p14:cNvContentPartPr/>
              <p14:nvPr/>
            </p14:nvContentPartPr>
            <p14:xfrm>
              <a:off x="7604125" y="2054225"/>
              <a:ext cx="155575" cy="38100"/>
            </p14:xfrm>
          </p:contentPart>
        </mc:Choice>
        <mc:Fallback xmlns="">
          <p:pic>
            <p:nvPicPr>
              <p:cNvPr id="162" name="墨迹 161"/>
            </p:nvPicPr>
            <p:blipFill>
              <a:blip r:embed="rId303"/>
            </p:blipFill>
            <p:spPr>
              <a:xfrm>
                <a:off x="7604125" y="2054225"/>
                <a:ext cx="155575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4" p14:bwMode="auto">
            <p14:nvContentPartPr>
              <p14:cNvPr id="163" name="墨迹 162"/>
              <p14:cNvContentPartPr/>
              <p14:nvPr/>
            </p14:nvContentPartPr>
            <p14:xfrm>
              <a:off x="7581900" y="2168525"/>
              <a:ext cx="152400" cy="25400"/>
            </p14:xfrm>
          </p:contentPart>
        </mc:Choice>
        <mc:Fallback xmlns="">
          <p:pic>
            <p:nvPicPr>
              <p:cNvPr id="163" name="墨迹 162"/>
            </p:nvPicPr>
            <p:blipFill>
              <a:blip r:embed="rId305"/>
            </p:blipFill>
            <p:spPr>
              <a:xfrm>
                <a:off x="7581900" y="2168525"/>
                <a:ext cx="15240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6" p14:bwMode="auto">
            <p14:nvContentPartPr>
              <p14:cNvPr id="164" name="墨迹 163"/>
              <p14:cNvContentPartPr/>
              <p14:nvPr/>
            </p14:nvContentPartPr>
            <p14:xfrm>
              <a:off x="7820025" y="2152650"/>
              <a:ext cx="9525" cy="360"/>
            </p14:xfrm>
          </p:contentPart>
        </mc:Choice>
        <mc:Fallback xmlns="">
          <p:pic>
            <p:nvPicPr>
              <p:cNvPr id="164" name="墨迹 163"/>
            </p:nvPicPr>
            <p:blipFill>
              <a:blip r:embed="rId307"/>
            </p:blipFill>
            <p:spPr>
              <a:xfrm>
                <a:off x="7820025" y="2152650"/>
                <a:ext cx="9525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8" p14:bwMode="auto">
            <p14:nvContentPartPr>
              <p14:cNvPr id="165" name="墨迹 164"/>
              <p14:cNvContentPartPr/>
              <p14:nvPr/>
            </p14:nvContentPartPr>
            <p14:xfrm>
              <a:off x="7820025" y="2152650"/>
              <a:ext cx="38100" cy="146050"/>
            </p14:xfrm>
          </p:contentPart>
        </mc:Choice>
        <mc:Fallback xmlns="">
          <p:pic>
            <p:nvPicPr>
              <p:cNvPr id="165" name="墨迹 164"/>
            </p:nvPicPr>
            <p:blipFill>
              <a:blip r:embed="rId309"/>
            </p:blipFill>
            <p:spPr>
              <a:xfrm>
                <a:off x="7820025" y="2152650"/>
                <a:ext cx="3810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0" p14:bwMode="auto">
            <p14:nvContentPartPr>
              <p14:cNvPr id="166" name="墨迹 165"/>
              <p14:cNvContentPartPr/>
              <p14:nvPr/>
            </p14:nvContentPartPr>
            <p14:xfrm>
              <a:off x="11293475" y="2555875"/>
              <a:ext cx="234950" cy="225425"/>
            </p14:xfrm>
          </p:contentPart>
        </mc:Choice>
        <mc:Fallback xmlns="">
          <p:pic>
            <p:nvPicPr>
              <p:cNvPr id="166" name="墨迹 165"/>
            </p:nvPicPr>
            <p:blipFill>
              <a:blip r:embed="rId311"/>
            </p:blipFill>
            <p:spPr>
              <a:xfrm>
                <a:off x="11293475" y="2555875"/>
                <a:ext cx="234950" cy="225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2" p14:bwMode="auto">
            <p14:nvContentPartPr>
              <p14:cNvPr id="167" name="墨迹 166"/>
              <p14:cNvContentPartPr/>
              <p14:nvPr/>
            </p14:nvContentPartPr>
            <p14:xfrm>
              <a:off x="3692525" y="2333625"/>
              <a:ext cx="257175" cy="269875"/>
            </p14:xfrm>
          </p:contentPart>
        </mc:Choice>
        <mc:Fallback xmlns="">
          <p:pic>
            <p:nvPicPr>
              <p:cNvPr id="167" name="墨迹 166"/>
            </p:nvPicPr>
            <p:blipFill>
              <a:blip r:embed="rId313"/>
            </p:blipFill>
            <p:spPr>
              <a:xfrm>
                <a:off x="3692525" y="2333625"/>
                <a:ext cx="257175" cy="269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4" p14:bwMode="auto">
            <p14:nvContentPartPr>
              <p14:cNvPr id="168" name="墨迹 167"/>
              <p14:cNvContentPartPr/>
              <p14:nvPr/>
            </p14:nvContentPartPr>
            <p14:xfrm>
              <a:off x="8467725" y="2463800"/>
              <a:ext cx="336550" cy="285750"/>
            </p14:xfrm>
          </p:contentPart>
        </mc:Choice>
        <mc:Fallback xmlns="">
          <p:pic>
            <p:nvPicPr>
              <p:cNvPr id="168" name="墨迹 167"/>
            </p:nvPicPr>
            <p:blipFill>
              <a:blip r:embed="rId315"/>
            </p:blipFill>
            <p:spPr>
              <a:xfrm>
                <a:off x="8467725" y="2463800"/>
                <a:ext cx="336550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6" p14:bwMode="auto">
            <p14:nvContentPartPr>
              <p14:cNvPr id="169" name="墨迹 168"/>
              <p14:cNvContentPartPr/>
              <p14:nvPr/>
            </p14:nvContentPartPr>
            <p14:xfrm>
              <a:off x="8636000" y="3340100"/>
              <a:ext cx="533400" cy="377825"/>
            </p14:xfrm>
          </p:contentPart>
        </mc:Choice>
        <mc:Fallback xmlns="">
          <p:pic>
            <p:nvPicPr>
              <p:cNvPr id="169" name="墨迹 168"/>
            </p:nvPicPr>
            <p:blipFill>
              <a:blip r:embed="rId317"/>
            </p:blipFill>
            <p:spPr>
              <a:xfrm>
                <a:off x="8636000" y="3340100"/>
                <a:ext cx="533400" cy="377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8" p14:bwMode="auto">
            <p14:nvContentPartPr>
              <p14:cNvPr id="170" name="墨迹 169"/>
              <p14:cNvContentPartPr/>
              <p14:nvPr/>
            </p14:nvContentPartPr>
            <p14:xfrm>
              <a:off x="8534400" y="3419475"/>
              <a:ext cx="174625" cy="282575"/>
            </p14:xfrm>
          </p:contentPart>
        </mc:Choice>
        <mc:Fallback xmlns="">
          <p:pic>
            <p:nvPicPr>
              <p:cNvPr id="170" name="墨迹 169"/>
            </p:nvPicPr>
            <p:blipFill>
              <a:blip r:embed="rId319"/>
            </p:blipFill>
            <p:spPr>
              <a:xfrm>
                <a:off x="8534400" y="3419475"/>
                <a:ext cx="174625" cy="282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0" p14:bwMode="auto">
            <p14:nvContentPartPr>
              <p14:cNvPr id="171" name="墨迹 170"/>
              <p14:cNvContentPartPr/>
              <p14:nvPr/>
            </p14:nvContentPartPr>
            <p14:xfrm>
              <a:off x="8613775" y="3425825"/>
              <a:ext cx="9525" cy="360"/>
            </p14:xfrm>
          </p:contentPart>
        </mc:Choice>
        <mc:Fallback xmlns="">
          <p:pic>
            <p:nvPicPr>
              <p:cNvPr id="171" name="墨迹 170"/>
            </p:nvPicPr>
            <p:blipFill>
              <a:blip r:embed="rId321"/>
            </p:blipFill>
            <p:spPr>
              <a:xfrm>
                <a:off x="8613775" y="3425825"/>
                <a:ext cx="9525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2" p14:bwMode="auto">
            <p14:nvContentPartPr>
              <p14:cNvPr id="172" name="墨迹 171"/>
              <p14:cNvContentPartPr/>
              <p14:nvPr/>
            </p14:nvContentPartPr>
            <p14:xfrm>
              <a:off x="1806575" y="2587625"/>
              <a:ext cx="349250" cy="292100"/>
            </p14:xfrm>
          </p:contentPart>
        </mc:Choice>
        <mc:Fallback xmlns="">
          <p:pic>
            <p:nvPicPr>
              <p:cNvPr id="172" name="墨迹 171"/>
            </p:nvPicPr>
            <p:blipFill>
              <a:blip r:embed="rId323"/>
            </p:blipFill>
            <p:spPr>
              <a:xfrm>
                <a:off x="1806575" y="2587625"/>
                <a:ext cx="349250" cy="292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4" p14:bwMode="auto">
            <p14:nvContentPartPr>
              <p14:cNvPr id="173" name="墨迹 172"/>
              <p14:cNvContentPartPr/>
              <p14:nvPr/>
            </p14:nvContentPartPr>
            <p14:xfrm>
              <a:off x="11293475" y="2955925"/>
              <a:ext cx="269875" cy="203200"/>
            </p14:xfrm>
          </p:contentPart>
        </mc:Choice>
        <mc:Fallback xmlns="">
          <p:pic>
            <p:nvPicPr>
              <p:cNvPr id="173" name="墨迹 172"/>
            </p:nvPicPr>
            <p:blipFill>
              <a:blip r:embed="rId325"/>
            </p:blipFill>
            <p:spPr>
              <a:xfrm>
                <a:off x="11293475" y="2955925"/>
                <a:ext cx="269875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6" p14:bwMode="auto">
            <p14:nvContentPartPr>
              <p14:cNvPr id="174" name="墨迹 173"/>
              <p14:cNvContentPartPr/>
              <p14:nvPr/>
            </p14:nvContentPartPr>
            <p14:xfrm>
              <a:off x="914400" y="2476500"/>
              <a:ext cx="568325" cy="374650"/>
            </p14:xfrm>
          </p:contentPart>
        </mc:Choice>
        <mc:Fallback xmlns="">
          <p:pic>
            <p:nvPicPr>
              <p:cNvPr id="174" name="墨迹 173"/>
            </p:nvPicPr>
            <p:blipFill>
              <a:blip r:embed="rId327"/>
            </p:blipFill>
            <p:spPr>
              <a:xfrm>
                <a:off x="914400" y="2476500"/>
                <a:ext cx="568325" cy="374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8" p14:bwMode="auto">
            <p14:nvContentPartPr>
              <p14:cNvPr id="175" name="墨迹 174"/>
              <p14:cNvContentPartPr/>
              <p14:nvPr/>
            </p14:nvContentPartPr>
            <p14:xfrm>
              <a:off x="1022350" y="2428875"/>
              <a:ext cx="190500" cy="231775"/>
            </p14:xfrm>
          </p:contentPart>
        </mc:Choice>
        <mc:Fallback xmlns="">
          <p:pic>
            <p:nvPicPr>
              <p:cNvPr id="175" name="墨迹 174"/>
            </p:nvPicPr>
            <p:blipFill>
              <a:blip r:embed="rId329"/>
            </p:blipFill>
            <p:spPr>
              <a:xfrm>
                <a:off x="1022350" y="2428875"/>
                <a:ext cx="190500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0" p14:bwMode="auto">
            <p14:nvContentPartPr>
              <p14:cNvPr id="176" name="墨迹 175"/>
              <p14:cNvContentPartPr/>
              <p14:nvPr/>
            </p14:nvContentPartPr>
            <p14:xfrm>
              <a:off x="825500" y="2428875"/>
              <a:ext cx="654050" cy="438150"/>
            </p14:xfrm>
          </p:contentPart>
        </mc:Choice>
        <mc:Fallback xmlns="">
          <p:pic>
            <p:nvPicPr>
              <p:cNvPr id="176" name="墨迹 175"/>
            </p:nvPicPr>
            <p:blipFill>
              <a:blip r:embed="rId331"/>
            </p:blipFill>
            <p:spPr>
              <a:xfrm>
                <a:off x="825500" y="2428875"/>
                <a:ext cx="654050" cy="438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2" p14:bwMode="auto">
            <p14:nvContentPartPr>
              <p14:cNvPr id="177" name="墨迹 176"/>
              <p14:cNvContentPartPr/>
              <p14:nvPr/>
            </p14:nvContentPartPr>
            <p14:xfrm>
              <a:off x="955675" y="2368550"/>
              <a:ext cx="200025" cy="196850"/>
            </p14:xfrm>
          </p:contentPart>
        </mc:Choice>
        <mc:Fallback xmlns="">
          <p:pic>
            <p:nvPicPr>
              <p:cNvPr id="177" name="墨迹 176"/>
            </p:nvPicPr>
            <p:blipFill>
              <a:blip r:embed="rId333"/>
            </p:blipFill>
            <p:spPr>
              <a:xfrm>
                <a:off x="955675" y="2368550"/>
                <a:ext cx="200025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4" p14:bwMode="auto">
            <p14:nvContentPartPr>
              <p14:cNvPr id="178" name="墨迹 177"/>
              <p14:cNvContentPartPr/>
              <p14:nvPr/>
            </p14:nvContentPartPr>
            <p14:xfrm>
              <a:off x="7607300" y="3959225"/>
              <a:ext cx="180975" cy="231775"/>
            </p14:xfrm>
          </p:contentPart>
        </mc:Choice>
        <mc:Fallback xmlns="">
          <p:pic>
            <p:nvPicPr>
              <p:cNvPr id="178" name="墨迹 177"/>
            </p:nvPicPr>
            <p:blipFill>
              <a:blip r:embed="rId335"/>
            </p:blipFill>
            <p:spPr>
              <a:xfrm>
                <a:off x="7607300" y="3959225"/>
                <a:ext cx="180975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6" p14:bwMode="auto">
            <p14:nvContentPartPr>
              <p14:cNvPr id="179" name="墨迹 178"/>
              <p14:cNvContentPartPr/>
              <p14:nvPr/>
            </p14:nvContentPartPr>
            <p14:xfrm>
              <a:off x="7585075" y="3879850"/>
              <a:ext cx="200025" cy="60325"/>
            </p14:xfrm>
          </p:contentPart>
        </mc:Choice>
        <mc:Fallback xmlns="">
          <p:pic>
            <p:nvPicPr>
              <p:cNvPr id="179" name="墨迹 178"/>
            </p:nvPicPr>
            <p:blipFill>
              <a:blip r:embed="rId337"/>
            </p:blipFill>
            <p:spPr>
              <a:xfrm>
                <a:off x="7585075" y="3879850"/>
                <a:ext cx="200025" cy="60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8" p14:bwMode="auto">
            <p14:nvContentPartPr>
              <p14:cNvPr id="180" name="墨迹 179"/>
              <p14:cNvContentPartPr/>
              <p14:nvPr/>
            </p14:nvContentPartPr>
            <p14:xfrm>
              <a:off x="7632700" y="4019550"/>
              <a:ext cx="165100" cy="12700"/>
            </p14:xfrm>
          </p:contentPart>
        </mc:Choice>
        <mc:Fallback xmlns="">
          <p:pic>
            <p:nvPicPr>
              <p:cNvPr id="180" name="墨迹 179"/>
            </p:nvPicPr>
            <p:blipFill>
              <a:blip r:embed="rId339"/>
            </p:blipFill>
            <p:spPr>
              <a:xfrm>
                <a:off x="7632700" y="4019550"/>
                <a:ext cx="1651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0" p14:bwMode="auto">
            <p14:nvContentPartPr>
              <p14:cNvPr id="181" name="墨迹 180"/>
              <p14:cNvContentPartPr/>
              <p14:nvPr/>
            </p14:nvContentPartPr>
            <p14:xfrm>
              <a:off x="7877175" y="4006850"/>
              <a:ext cx="41275" cy="47625"/>
            </p14:xfrm>
          </p:contentPart>
        </mc:Choice>
        <mc:Fallback xmlns="">
          <p:pic>
            <p:nvPicPr>
              <p:cNvPr id="181" name="墨迹 180"/>
            </p:nvPicPr>
            <p:blipFill>
              <a:blip r:embed="rId341"/>
            </p:blipFill>
            <p:spPr>
              <a:xfrm>
                <a:off x="7877175" y="4006850"/>
                <a:ext cx="41275" cy="47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2" p14:bwMode="auto">
            <p14:nvContentPartPr>
              <p14:cNvPr id="182" name="墨迹 181"/>
              <p14:cNvContentPartPr/>
              <p14:nvPr/>
            </p14:nvContentPartPr>
            <p14:xfrm>
              <a:off x="7854950" y="4124325"/>
              <a:ext cx="85725" cy="50800"/>
            </p14:xfrm>
          </p:contentPart>
        </mc:Choice>
        <mc:Fallback xmlns="">
          <p:pic>
            <p:nvPicPr>
              <p:cNvPr id="182" name="墨迹 181"/>
            </p:nvPicPr>
            <p:blipFill>
              <a:blip r:embed="rId343"/>
            </p:blipFill>
            <p:spPr>
              <a:xfrm>
                <a:off x="7854950" y="4124325"/>
                <a:ext cx="85725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4" p14:bwMode="auto">
            <p14:nvContentPartPr>
              <p14:cNvPr id="183" name="墨迹 182"/>
              <p14:cNvContentPartPr/>
              <p14:nvPr/>
            </p14:nvContentPartPr>
            <p14:xfrm>
              <a:off x="8010525" y="4137025"/>
              <a:ext cx="9525" cy="360"/>
            </p14:xfrm>
          </p:contentPart>
        </mc:Choice>
        <mc:Fallback xmlns="">
          <p:pic>
            <p:nvPicPr>
              <p:cNvPr id="183" name="墨迹 182"/>
            </p:nvPicPr>
            <p:blipFill>
              <a:blip r:embed="rId345"/>
            </p:blipFill>
            <p:spPr>
              <a:xfrm>
                <a:off x="8010525" y="4137025"/>
                <a:ext cx="9525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6" p14:bwMode="auto">
            <p14:nvContentPartPr>
              <p14:cNvPr id="184" name="墨迹 183"/>
              <p14:cNvContentPartPr/>
              <p14:nvPr/>
            </p14:nvContentPartPr>
            <p14:xfrm>
              <a:off x="8004175" y="4079875"/>
              <a:ext cx="142875" cy="146050"/>
            </p14:xfrm>
          </p:contentPart>
        </mc:Choice>
        <mc:Fallback xmlns="">
          <p:pic>
            <p:nvPicPr>
              <p:cNvPr id="184" name="墨迹 183"/>
            </p:nvPicPr>
            <p:blipFill>
              <a:blip r:embed="rId347"/>
            </p:blipFill>
            <p:spPr>
              <a:xfrm>
                <a:off x="8004175" y="4079875"/>
                <a:ext cx="142875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8" p14:bwMode="auto">
            <p14:nvContentPartPr>
              <p14:cNvPr id="185" name="墨迹 184"/>
              <p14:cNvContentPartPr/>
              <p14:nvPr/>
            </p14:nvContentPartPr>
            <p14:xfrm>
              <a:off x="8172450" y="3908425"/>
              <a:ext cx="196850" cy="393700"/>
            </p14:xfrm>
          </p:contentPart>
        </mc:Choice>
        <mc:Fallback xmlns="">
          <p:pic>
            <p:nvPicPr>
              <p:cNvPr id="185" name="墨迹 184"/>
            </p:nvPicPr>
            <p:blipFill>
              <a:blip r:embed="rId349"/>
            </p:blipFill>
            <p:spPr>
              <a:xfrm>
                <a:off x="8172450" y="3908425"/>
                <a:ext cx="196850" cy="393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0" p14:bwMode="auto">
            <p14:nvContentPartPr>
              <p14:cNvPr id="186" name="墨迹 185"/>
              <p14:cNvContentPartPr/>
              <p14:nvPr/>
            </p14:nvContentPartPr>
            <p14:xfrm>
              <a:off x="8385175" y="3981450"/>
              <a:ext cx="19050" cy="288925"/>
            </p14:xfrm>
          </p:contentPart>
        </mc:Choice>
        <mc:Fallback xmlns="">
          <p:pic>
            <p:nvPicPr>
              <p:cNvPr id="186" name="墨迹 185"/>
            </p:nvPicPr>
            <p:blipFill>
              <a:blip r:embed="rId351"/>
            </p:blipFill>
            <p:spPr>
              <a:xfrm>
                <a:off x="8385175" y="3981450"/>
                <a:ext cx="19050" cy="288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2" p14:bwMode="auto">
            <p14:nvContentPartPr>
              <p14:cNvPr id="187" name="墨迹 186"/>
              <p14:cNvContentPartPr/>
              <p14:nvPr/>
            </p14:nvContentPartPr>
            <p14:xfrm>
              <a:off x="8458200" y="4083050"/>
              <a:ext cx="69850" cy="228600"/>
            </p14:xfrm>
          </p:contentPart>
        </mc:Choice>
        <mc:Fallback xmlns="">
          <p:pic>
            <p:nvPicPr>
              <p:cNvPr id="187" name="墨迹 186"/>
            </p:nvPicPr>
            <p:blipFill>
              <a:blip r:embed="rId353"/>
            </p:blipFill>
            <p:spPr>
              <a:xfrm>
                <a:off x="8458200" y="4083050"/>
                <a:ext cx="69850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4" p14:bwMode="auto">
            <p14:nvContentPartPr>
              <p14:cNvPr id="188" name="墨迹 187"/>
              <p14:cNvContentPartPr/>
              <p14:nvPr/>
            </p14:nvContentPartPr>
            <p14:xfrm>
              <a:off x="11426825" y="3136900"/>
              <a:ext cx="225425" cy="323850"/>
            </p14:xfrm>
          </p:contentPart>
        </mc:Choice>
        <mc:Fallback xmlns="">
          <p:pic>
            <p:nvPicPr>
              <p:cNvPr id="188" name="墨迹 187"/>
            </p:nvPicPr>
            <p:blipFill>
              <a:blip r:embed="rId355"/>
            </p:blipFill>
            <p:spPr>
              <a:xfrm>
                <a:off x="11426825" y="3136900"/>
                <a:ext cx="225425" cy="323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6" p14:bwMode="auto">
            <p14:nvContentPartPr>
              <p14:cNvPr id="189" name="墨迹 188"/>
              <p14:cNvContentPartPr/>
              <p14:nvPr/>
            </p14:nvContentPartPr>
            <p14:xfrm>
              <a:off x="6226175" y="428625"/>
              <a:ext cx="133350" cy="168275"/>
            </p14:xfrm>
          </p:contentPart>
        </mc:Choice>
        <mc:Fallback xmlns="">
          <p:pic>
            <p:nvPicPr>
              <p:cNvPr id="189" name="墨迹 188"/>
            </p:nvPicPr>
            <p:blipFill>
              <a:blip r:embed="rId357"/>
            </p:blipFill>
            <p:spPr>
              <a:xfrm>
                <a:off x="6226175" y="428625"/>
                <a:ext cx="133350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8" p14:bwMode="auto">
            <p14:nvContentPartPr>
              <p14:cNvPr id="190" name="墨迹 189"/>
              <p14:cNvContentPartPr/>
              <p14:nvPr/>
            </p14:nvContentPartPr>
            <p14:xfrm>
              <a:off x="6429375" y="504825"/>
              <a:ext cx="123825" cy="127000"/>
            </p14:xfrm>
          </p:contentPart>
        </mc:Choice>
        <mc:Fallback xmlns="">
          <p:pic>
            <p:nvPicPr>
              <p:cNvPr id="190" name="墨迹 189"/>
            </p:nvPicPr>
            <p:blipFill>
              <a:blip r:embed="rId359"/>
            </p:blipFill>
            <p:spPr>
              <a:xfrm>
                <a:off x="6429375" y="504825"/>
                <a:ext cx="123825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0" p14:bwMode="auto">
            <p14:nvContentPartPr>
              <p14:cNvPr id="191" name="墨迹 190"/>
              <p14:cNvContentPartPr/>
              <p14:nvPr/>
            </p14:nvContentPartPr>
            <p14:xfrm>
              <a:off x="6613525" y="457200"/>
              <a:ext cx="111125" cy="95250"/>
            </p14:xfrm>
          </p:contentPart>
        </mc:Choice>
        <mc:Fallback xmlns="">
          <p:pic>
            <p:nvPicPr>
              <p:cNvPr id="191" name="墨迹 190"/>
            </p:nvPicPr>
            <p:blipFill>
              <a:blip r:embed="rId361"/>
            </p:blipFill>
            <p:spPr>
              <a:xfrm>
                <a:off x="6613525" y="457200"/>
                <a:ext cx="111125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2" p14:bwMode="auto">
            <p14:nvContentPartPr>
              <p14:cNvPr id="192" name="墨迹 191"/>
              <p14:cNvContentPartPr/>
              <p14:nvPr/>
            </p14:nvContentPartPr>
            <p14:xfrm>
              <a:off x="11471275" y="3505200"/>
              <a:ext cx="180975" cy="279400"/>
            </p14:xfrm>
          </p:contentPart>
        </mc:Choice>
        <mc:Fallback xmlns="">
          <p:pic>
            <p:nvPicPr>
              <p:cNvPr id="192" name="墨迹 191"/>
            </p:nvPicPr>
            <p:blipFill>
              <a:blip r:embed="rId363"/>
            </p:blipFill>
            <p:spPr>
              <a:xfrm>
                <a:off x="11471275" y="3505200"/>
                <a:ext cx="180975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4" p14:bwMode="auto">
            <p14:nvContentPartPr>
              <p14:cNvPr id="193" name="墨迹 192"/>
              <p14:cNvContentPartPr/>
              <p14:nvPr/>
            </p14:nvContentPartPr>
            <p14:xfrm>
              <a:off x="8639175" y="4937125"/>
              <a:ext cx="552450" cy="88900"/>
            </p14:xfrm>
          </p:contentPart>
        </mc:Choice>
        <mc:Fallback xmlns="">
          <p:pic>
            <p:nvPicPr>
              <p:cNvPr id="193" name="墨迹 192"/>
            </p:nvPicPr>
            <p:blipFill>
              <a:blip r:embed="rId365"/>
            </p:blipFill>
            <p:spPr>
              <a:xfrm>
                <a:off x="8639175" y="4937125"/>
                <a:ext cx="55245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6" p14:bwMode="auto">
            <p14:nvContentPartPr>
              <p14:cNvPr id="194" name="墨迹 193"/>
              <p14:cNvContentPartPr/>
              <p14:nvPr/>
            </p14:nvContentPartPr>
            <p14:xfrm>
              <a:off x="8607425" y="4581525"/>
              <a:ext cx="546100" cy="438150"/>
            </p14:xfrm>
          </p:contentPart>
        </mc:Choice>
        <mc:Fallback xmlns="">
          <p:pic>
            <p:nvPicPr>
              <p:cNvPr id="194" name="墨迹 193"/>
            </p:nvPicPr>
            <p:blipFill>
              <a:blip r:embed="rId367"/>
            </p:blipFill>
            <p:spPr>
              <a:xfrm>
                <a:off x="8607425" y="4581525"/>
                <a:ext cx="546100" cy="438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8" p14:bwMode="auto">
            <p14:nvContentPartPr>
              <p14:cNvPr id="195" name="墨迹 194"/>
              <p14:cNvContentPartPr/>
              <p14:nvPr/>
            </p14:nvContentPartPr>
            <p14:xfrm>
              <a:off x="1771650" y="2514600"/>
              <a:ext cx="488950" cy="346075"/>
            </p14:xfrm>
          </p:contentPart>
        </mc:Choice>
        <mc:Fallback xmlns="">
          <p:pic>
            <p:nvPicPr>
              <p:cNvPr id="195" name="墨迹 194"/>
            </p:nvPicPr>
            <p:blipFill>
              <a:blip r:embed="rId369"/>
            </p:blipFill>
            <p:spPr>
              <a:xfrm>
                <a:off x="1771650" y="2514600"/>
                <a:ext cx="488950" cy="346075"/>
              </a:xfrm>
              <a:prstGeom prst="rect"/>
            </p:spPr>
          </p:pic>
        </mc:Fallback>
      </mc:AlternateContent>
    </p:spTree>
    <p:custDataLst>
      <p:tags r:id="rId370"/>
    </p:custData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9" name="内容占位符 2"/>
          <p:cNvSpPr>
            <a:spLocks noGrp="1"/>
          </p:cNvSpPr>
          <p:nvPr/>
        </p:nvSpPr>
        <p:spPr>
          <a:xfrm>
            <a:off x="879475" y="368935"/>
            <a:ext cx="2505710" cy="267589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vert="horz" lIns="90000" tIns="46800" rIns="90000" bIns="46800" rtlCol="0">
            <a:normAutofit lnSpcReduction="20000"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E</a:t>
            </a:r>
            <a:r>
              <a:rPr lang="zh-CN" altLang="en-US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</a:t>
            </a: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TE’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E’→+TE’ | ℇ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T→FT’ 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T’→*FT’ | ℇ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F→id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id→’a’ | ‘b’ | ‘c’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5" name="内容占位符 2"/>
          <p:cNvSpPr>
            <a:spLocks noGrp="1"/>
          </p:cNvSpPr>
          <p:nvPr/>
        </p:nvSpPr>
        <p:spPr>
          <a:xfrm>
            <a:off x="6219190" y="297815"/>
            <a:ext cx="4843145" cy="2675890"/>
          </a:xfrm>
          <a:prstGeom prst="rect">
            <a:avLst/>
          </a:prstGeom>
          <a:noFill/>
          <a:ln w="50800">
            <a:solidFill>
              <a:schemeClr val="accent1"/>
            </a:solidFill>
          </a:ln>
        </p:spPr>
        <p:txBody>
          <a:bodyPr vert="horz" lIns="90000" tIns="46800" rIns="90000" bIns="46800" rtlCol="0">
            <a:normAutofit lnSpcReduction="10000"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algn="l" defTabSz="914400">
              <a:lnSpc>
                <a:spcPct val="100000"/>
              </a:lnSpc>
              <a:spcAft>
                <a:spcPts val="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E=&gt;TE’=&gt;FT’E’=&gt;idT’E’=&gt;’a’ T’E’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lvl="1" algn="l" defTabSz="914400">
              <a:lnSpc>
                <a:spcPct val="100000"/>
              </a:lnSpc>
              <a:spcAft>
                <a:spcPts val="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 =&gt;’a’ E’=&gt;’a’ +TE’=&gt;’a’ + FT’E’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lvl="1" algn="l" defTabSz="914400">
              <a:lnSpc>
                <a:spcPct val="100000"/>
              </a:lnSpc>
              <a:spcAft>
                <a:spcPts val="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 =&gt;’a’ + idT’E’=&gt;’a’ + ‘b’ T’ E’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lvl="1" algn="l" defTabSz="914400">
              <a:lnSpc>
                <a:spcPct val="100000"/>
              </a:lnSpc>
              <a:spcAft>
                <a:spcPts val="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 =&gt;’a’ + ‘b’  E’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lvl="1" algn="l" defTabSz="914400">
              <a:lnSpc>
                <a:spcPct val="100000"/>
              </a:lnSpc>
              <a:spcAft>
                <a:spcPts val="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 =&gt;’a’ + ‘b’ + TE’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lvl="1" algn="l" defTabSz="914400">
              <a:lnSpc>
                <a:spcPct val="100000"/>
              </a:lnSpc>
              <a:spcAft>
                <a:spcPts val="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 =&gt;’a’ + ‘b’ + FT’E’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lvl="1" algn="l" defTabSz="914400">
              <a:lnSpc>
                <a:spcPct val="100000"/>
              </a:lnSpc>
              <a:spcAft>
                <a:spcPts val="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 =&gt;’a’ + ‘b’ + idT’E’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lvl="1" algn="l" defTabSz="914400">
              <a:lnSpc>
                <a:spcPct val="100000"/>
              </a:lnSpc>
              <a:spcAft>
                <a:spcPts val="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 =&gt;’a’ + ‘b’ + ‘c’ T’E’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lvl="1" algn="l" defTabSz="914400">
              <a:lnSpc>
                <a:spcPct val="100000"/>
              </a:lnSpc>
              <a:spcAft>
                <a:spcPts val="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 =&gt;’a’ + ‘b’ + ‘c’ E’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lvl="1" algn="l" defTabSz="914400">
              <a:lnSpc>
                <a:spcPct val="100000"/>
              </a:lnSpc>
              <a:spcAft>
                <a:spcPts val="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 =&gt;’a’ + ‘b’ + ‘c’ 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graphicFrame>
        <p:nvGraphicFramePr>
          <p:cNvPr id="10" name="对象 9"/>
          <p:cNvGraphicFramePr/>
          <p:nvPr/>
        </p:nvGraphicFramePr>
        <p:xfrm>
          <a:off x="3385185" y="2653030"/>
          <a:ext cx="7089140" cy="40341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" name="" r:id="rId1" imgW="5056505" imgH="2395855" progId="Visio.Drawing.15">
                  <p:embed/>
                </p:oleObj>
              </mc:Choice>
              <mc:Fallback>
                <p:oleObj name="" r:id="rId1" imgW="5056505" imgH="2395855" progId="Visio.Drawing.15">
                  <p:embed/>
                  <p:pic>
                    <p:nvPicPr>
                      <p:cNvPr id="0" name="图片 2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385185" y="2653030"/>
                        <a:ext cx="7089140" cy="40341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内容占位符 2"/>
          <p:cNvSpPr>
            <a:spLocks noGrp="1"/>
          </p:cNvSpPr>
          <p:nvPr/>
        </p:nvSpPr>
        <p:spPr>
          <a:xfrm>
            <a:off x="345440" y="5998210"/>
            <a:ext cx="6557645" cy="780415"/>
          </a:xfrm>
          <a:prstGeom prst="rect">
            <a:avLst/>
          </a:prstGeom>
          <a:noFill/>
          <a:ln w="50800">
            <a:solidFill>
              <a:schemeClr val="accent1"/>
            </a:solidFill>
          </a:ln>
        </p:spPr>
        <p:txBody>
          <a:bodyPr vert="horz" lIns="90000" tIns="46800" rIns="90000" bIns="46800" rtlCol="0">
            <a:normAutofit lnSpcReduction="10000"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algn="l" defTabSz="914400">
              <a:lnSpc>
                <a:spcPct val="100000"/>
              </a:lnSpc>
              <a:spcAft>
                <a:spcPts val="0"/>
              </a:spcAft>
              <a:buClrTx/>
              <a:buSzTx/>
              <a:buChar char="●"/>
            </a:pPr>
            <a:r>
              <a:rPr lang="zh-CN" altLang="en-US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怎样在递归下降中生成抽象</a:t>
            </a:r>
            <a:r>
              <a:rPr lang="zh-CN" altLang="en-US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语法树</a:t>
            </a:r>
            <a:endParaRPr lang="zh-CN" altLang="en-US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lvl="1" algn="l" defTabSz="914400">
              <a:lnSpc>
                <a:spcPct val="100000"/>
              </a:lnSpc>
              <a:spcAft>
                <a:spcPts val="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How to generate AST in recursive descent parsing</a:t>
            </a:r>
            <a:r>
              <a:rPr lang="zh-CN" altLang="en-US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？</a:t>
            </a:r>
            <a:endParaRPr lang="zh-CN" altLang="en-US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02-4 </a:t>
            </a:r>
            <a:r>
              <a:rPr lang="zh-CN" altLang="en-US"/>
              <a:t>左递归</a:t>
            </a:r>
            <a:r>
              <a:rPr lang="en-US" altLang="zh-CN"/>
              <a:t>/Left-recursive grammar</a:t>
            </a:r>
            <a:br>
              <a:rPr lang="en-US" altLang="zh-CN"/>
            </a:br>
            <a:r>
              <a:rPr lang="en-US" altLang="zh-CN" sz="2700">
                <a:sym typeface="+mn-ea"/>
              </a:rPr>
              <a:t>(5) </a:t>
            </a:r>
            <a:r>
              <a:rPr lang="zh-CN" altLang="en-US" sz="2700"/>
              <a:t>间接左递归</a:t>
            </a:r>
            <a:r>
              <a:rPr lang="en-US" altLang="zh-CN" sz="2700"/>
              <a:t> / indirect recursive grammar</a:t>
            </a:r>
            <a:endParaRPr lang="en-US" altLang="zh-CN" sz="27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5054600" cy="4759325"/>
          </a:xfrm>
        </p:spPr>
        <p:txBody>
          <a:bodyPr/>
          <a:p>
            <a:r>
              <a:rPr lang="zh-CN" altLang="en-US"/>
              <a:t>间接左递归）</a:t>
            </a:r>
            <a:endParaRPr lang="en-US" altLang="zh-CN"/>
          </a:p>
          <a:p>
            <a:r>
              <a:rPr lang="en-US" altLang="zh-CN"/>
              <a:t>Indirect left recursion of grammar</a:t>
            </a:r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6" name="内容占位符 2"/>
          <p:cNvSpPr>
            <a:spLocks noGrp="1"/>
          </p:cNvSpPr>
          <p:nvPr/>
        </p:nvSpPr>
        <p:spPr>
          <a:xfrm>
            <a:off x="1071245" y="2923540"/>
            <a:ext cx="2319655" cy="214122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54000">
                <a:schemeClr val="accent1">
                  <a:lumMod val="45000"/>
                  <a:lumOff val="55000"/>
                </a:schemeClr>
              </a:gs>
              <a:gs pos="44000">
                <a:srgbClr val="D7E5F9"/>
              </a:gs>
              <a:gs pos="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0"/>
          </a:gradFill>
        </p:spPr>
        <p:txBody>
          <a:bodyPr vert="horz" lIns="90000" tIns="46800" rIns="90000" bIns="46800" rtlCol="0">
            <a:normAutofit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aBc</a:t>
            </a:r>
            <a:endParaRPr lang="en-US" altLang="zh-CN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bA | b</a:t>
            </a:r>
            <a:endParaRPr lang="en-US" altLang="zh-CN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7" name="内容占位符 2"/>
          <p:cNvSpPr>
            <a:spLocks noGrp="1"/>
          </p:cNvSpPr>
          <p:nvPr/>
        </p:nvSpPr>
        <p:spPr>
          <a:xfrm>
            <a:off x="5951855" y="1555115"/>
            <a:ext cx="6028055" cy="4759325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间接左递归消除算法见</a:t>
            </a:r>
            <a:r>
              <a:rPr lang="zh-CN" altLang="en-US"/>
              <a:t>龙书</a:t>
            </a:r>
            <a:endParaRPr lang="zh-CN" altLang="en-US"/>
          </a:p>
          <a:p>
            <a:r>
              <a:rPr lang="en-US" altLang="zh-CN"/>
              <a:t>elimination algorithm for indirect recursion could be found in the Dragon book.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5" name="墨迹 4"/>
              <p14:cNvContentPartPr/>
              <p14:nvPr/>
            </p14:nvContentPartPr>
            <p14:xfrm>
              <a:off x="4210050" y="3200400"/>
              <a:ext cx="57150" cy="441325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2"/>
            </p:blipFill>
            <p:spPr>
              <a:xfrm>
                <a:off x="4210050" y="3200400"/>
                <a:ext cx="57150" cy="441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8" name="墨迹 7"/>
              <p14:cNvContentPartPr/>
              <p14:nvPr/>
            </p14:nvContentPartPr>
            <p14:xfrm>
              <a:off x="4273550" y="3209925"/>
              <a:ext cx="85725" cy="339725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4"/>
            </p:blipFill>
            <p:spPr>
              <a:xfrm>
                <a:off x="4273550" y="3209925"/>
                <a:ext cx="85725" cy="339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9" name="墨迹 8"/>
              <p14:cNvContentPartPr/>
              <p14:nvPr/>
            </p14:nvContentPartPr>
            <p14:xfrm>
              <a:off x="4238625" y="3432175"/>
              <a:ext cx="133350" cy="635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6"/>
            </p:blipFill>
            <p:spPr>
              <a:xfrm>
                <a:off x="4238625" y="3432175"/>
                <a:ext cx="1333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10" name="墨迹 9"/>
              <p14:cNvContentPartPr/>
              <p14:nvPr/>
            </p14:nvContentPartPr>
            <p14:xfrm>
              <a:off x="4432300" y="3343275"/>
              <a:ext cx="146050" cy="1270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8"/>
            </p:blipFill>
            <p:spPr>
              <a:xfrm>
                <a:off x="4432300" y="3343275"/>
                <a:ext cx="1460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11" name="墨迹 10"/>
              <p14:cNvContentPartPr/>
              <p14:nvPr/>
            </p14:nvContentPartPr>
            <p14:xfrm>
              <a:off x="4460875" y="3384550"/>
              <a:ext cx="155575" cy="73025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0"/>
            </p:blipFill>
            <p:spPr>
              <a:xfrm>
                <a:off x="4460875" y="3384550"/>
                <a:ext cx="155575" cy="73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12" name="墨迹 11"/>
              <p14:cNvContentPartPr/>
              <p14:nvPr/>
            </p14:nvContentPartPr>
            <p14:xfrm>
              <a:off x="4552950" y="3295650"/>
              <a:ext cx="152400" cy="16510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2"/>
            </p:blipFill>
            <p:spPr>
              <a:xfrm>
                <a:off x="4552950" y="3295650"/>
                <a:ext cx="15240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13" name="墨迹 12"/>
              <p14:cNvContentPartPr/>
              <p14:nvPr/>
            </p14:nvContentPartPr>
            <p14:xfrm>
              <a:off x="4756150" y="3235325"/>
              <a:ext cx="127000" cy="196850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14"/>
            </p:blipFill>
            <p:spPr>
              <a:xfrm>
                <a:off x="4756150" y="3235325"/>
                <a:ext cx="12700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4" name="墨迹 13"/>
              <p14:cNvContentPartPr/>
              <p14:nvPr/>
            </p14:nvContentPartPr>
            <p14:xfrm>
              <a:off x="4940300" y="3140075"/>
              <a:ext cx="38100" cy="238125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16"/>
            </p:blipFill>
            <p:spPr>
              <a:xfrm>
                <a:off x="4940300" y="3140075"/>
                <a:ext cx="38100" cy="238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5" name="墨迹 14"/>
              <p14:cNvContentPartPr/>
              <p14:nvPr/>
            </p14:nvContentPartPr>
            <p14:xfrm>
              <a:off x="4924425" y="3105150"/>
              <a:ext cx="171450" cy="31115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18"/>
            </p:blipFill>
            <p:spPr>
              <a:xfrm>
                <a:off x="4924425" y="3105150"/>
                <a:ext cx="171450" cy="311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6" name="墨迹 15"/>
              <p14:cNvContentPartPr/>
              <p14:nvPr/>
            </p14:nvContentPartPr>
            <p14:xfrm>
              <a:off x="5143500" y="3216275"/>
              <a:ext cx="146050" cy="17780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0"/>
            </p:blipFill>
            <p:spPr>
              <a:xfrm>
                <a:off x="5143500" y="3216275"/>
                <a:ext cx="14605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17" name="墨迹 16"/>
              <p14:cNvContentPartPr/>
              <p14:nvPr/>
            </p14:nvContentPartPr>
            <p14:xfrm>
              <a:off x="5387975" y="3241675"/>
              <a:ext cx="127000" cy="28575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22"/>
            </p:blipFill>
            <p:spPr>
              <a:xfrm>
                <a:off x="5387975" y="3241675"/>
                <a:ext cx="127000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18" name="墨迹 17"/>
              <p14:cNvContentPartPr/>
              <p14:nvPr/>
            </p14:nvContentPartPr>
            <p14:xfrm>
              <a:off x="5384800" y="3324225"/>
              <a:ext cx="130175" cy="22225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24"/>
            </p:blipFill>
            <p:spPr>
              <a:xfrm>
                <a:off x="5384800" y="3324225"/>
                <a:ext cx="130175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19" name="墨迹 18"/>
              <p14:cNvContentPartPr/>
              <p14:nvPr/>
            </p14:nvContentPartPr>
            <p14:xfrm>
              <a:off x="5419725" y="3181350"/>
              <a:ext cx="193675" cy="19685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26"/>
            </p:blipFill>
            <p:spPr>
              <a:xfrm>
                <a:off x="5419725" y="3181350"/>
                <a:ext cx="193675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20" name="墨迹 19"/>
              <p14:cNvContentPartPr/>
              <p14:nvPr/>
            </p14:nvContentPartPr>
            <p14:xfrm>
              <a:off x="5676900" y="3263900"/>
              <a:ext cx="142875" cy="130175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28"/>
            </p:blipFill>
            <p:spPr>
              <a:xfrm>
                <a:off x="5676900" y="3263900"/>
                <a:ext cx="142875" cy="130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21" name="墨迹 20"/>
              <p14:cNvContentPartPr/>
              <p14:nvPr/>
            </p14:nvContentPartPr>
            <p14:xfrm>
              <a:off x="5949950" y="2994025"/>
              <a:ext cx="114300" cy="371475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30"/>
            </p:blipFill>
            <p:spPr>
              <a:xfrm>
                <a:off x="5949950" y="2994025"/>
                <a:ext cx="114300" cy="371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22" name="墨迹 21"/>
              <p14:cNvContentPartPr/>
              <p14:nvPr/>
            </p14:nvContentPartPr>
            <p14:xfrm>
              <a:off x="6073775" y="3051175"/>
              <a:ext cx="69850" cy="330200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32"/>
            </p:blipFill>
            <p:spPr>
              <a:xfrm>
                <a:off x="6073775" y="3051175"/>
                <a:ext cx="69850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23" name="墨迹 22"/>
              <p14:cNvContentPartPr/>
              <p14:nvPr/>
            </p14:nvContentPartPr>
            <p14:xfrm>
              <a:off x="6140450" y="3035300"/>
              <a:ext cx="79375" cy="320675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34"/>
            </p:blipFill>
            <p:spPr>
              <a:xfrm>
                <a:off x="6140450" y="3035300"/>
                <a:ext cx="79375" cy="320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24" name="墨迹 23"/>
              <p14:cNvContentPartPr/>
              <p14:nvPr/>
            </p14:nvContentPartPr>
            <p14:xfrm>
              <a:off x="6086475" y="3222625"/>
              <a:ext cx="139700" cy="360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36"/>
            </p:blipFill>
            <p:spPr>
              <a:xfrm>
                <a:off x="6086475" y="3222625"/>
                <a:ext cx="139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25" name="墨迹 24"/>
              <p14:cNvContentPartPr/>
              <p14:nvPr/>
            </p14:nvContentPartPr>
            <p14:xfrm>
              <a:off x="6435725" y="3184525"/>
              <a:ext cx="6350" cy="360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38"/>
            </p:blipFill>
            <p:spPr>
              <a:xfrm>
                <a:off x="6435725" y="31845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26" name="墨迹 25"/>
              <p14:cNvContentPartPr/>
              <p14:nvPr/>
            </p14:nvContentPartPr>
            <p14:xfrm>
              <a:off x="6353175" y="3184525"/>
              <a:ext cx="136525" cy="158750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40"/>
            </p:blipFill>
            <p:spPr>
              <a:xfrm>
                <a:off x="6353175" y="3184525"/>
                <a:ext cx="136525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27" name="墨迹 26"/>
              <p14:cNvContentPartPr/>
              <p14:nvPr/>
            </p14:nvContentPartPr>
            <p14:xfrm>
              <a:off x="6061075" y="3444875"/>
              <a:ext cx="193675" cy="41275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42"/>
            </p:blipFill>
            <p:spPr>
              <a:xfrm>
                <a:off x="6061075" y="3444875"/>
                <a:ext cx="193675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28" name="墨迹 27"/>
              <p14:cNvContentPartPr/>
              <p14:nvPr/>
            </p14:nvContentPartPr>
            <p14:xfrm>
              <a:off x="6073775" y="3492500"/>
              <a:ext cx="209550" cy="25400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44"/>
            </p:blipFill>
            <p:spPr>
              <a:xfrm>
                <a:off x="6073775" y="3492500"/>
                <a:ext cx="20955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29" name="墨迹 28"/>
              <p14:cNvContentPartPr/>
              <p14:nvPr/>
            </p14:nvContentPartPr>
            <p14:xfrm>
              <a:off x="4035425" y="3502025"/>
              <a:ext cx="2749550" cy="171450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46"/>
            </p:blipFill>
            <p:spPr>
              <a:xfrm>
                <a:off x="4035425" y="3502025"/>
                <a:ext cx="274955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" p14:bwMode="auto">
            <p14:nvContentPartPr>
              <p14:cNvPr id="30" name="墨迹 29"/>
              <p14:cNvContentPartPr/>
              <p14:nvPr/>
            </p14:nvContentPartPr>
            <p14:xfrm>
              <a:off x="4054475" y="3095625"/>
              <a:ext cx="349250" cy="638175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48"/>
            </p:blipFill>
            <p:spPr>
              <a:xfrm>
                <a:off x="4054475" y="3095625"/>
                <a:ext cx="349250" cy="638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31" name="墨迹 30"/>
              <p14:cNvContentPartPr/>
              <p14:nvPr/>
            </p14:nvContentPartPr>
            <p14:xfrm>
              <a:off x="4864100" y="3467100"/>
              <a:ext cx="76200" cy="349250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50"/>
            </p:blipFill>
            <p:spPr>
              <a:xfrm>
                <a:off x="4864100" y="3467100"/>
                <a:ext cx="76200" cy="349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32" name="墨迹 31"/>
              <p14:cNvContentPartPr/>
              <p14:nvPr/>
            </p14:nvContentPartPr>
            <p14:xfrm>
              <a:off x="4619625" y="3844925"/>
              <a:ext cx="85725" cy="374650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52"/>
            </p:blipFill>
            <p:spPr>
              <a:xfrm>
                <a:off x="4619625" y="3844925"/>
                <a:ext cx="85725" cy="374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" p14:bwMode="auto">
            <p14:nvContentPartPr>
              <p14:cNvPr id="33" name="墨迹 32"/>
              <p14:cNvContentPartPr/>
              <p14:nvPr/>
            </p14:nvContentPartPr>
            <p14:xfrm>
              <a:off x="4699000" y="3867150"/>
              <a:ext cx="69850" cy="311150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54"/>
            </p:blipFill>
            <p:spPr>
              <a:xfrm>
                <a:off x="4699000" y="3867150"/>
                <a:ext cx="69850" cy="311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" p14:bwMode="auto">
            <p14:nvContentPartPr>
              <p14:cNvPr id="34" name="墨迹 33"/>
              <p14:cNvContentPartPr/>
              <p14:nvPr/>
            </p14:nvContentPartPr>
            <p14:xfrm>
              <a:off x="4660900" y="4035425"/>
              <a:ext cx="136525" cy="31750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56"/>
            </p:blipFill>
            <p:spPr>
              <a:xfrm>
                <a:off x="4660900" y="4035425"/>
                <a:ext cx="136525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" p14:bwMode="auto">
            <p14:nvContentPartPr>
              <p14:cNvPr id="35" name="墨迹 34"/>
              <p14:cNvContentPartPr/>
              <p14:nvPr/>
            </p14:nvContentPartPr>
            <p14:xfrm>
              <a:off x="4991100" y="3870325"/>
              <a:ext cx="130175" cy="187325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58"/>
            </p:blipFill>
            <p:spPr>
              <a:xfrm>
                <a:off x="4991100" y="3870325"/>
                <a:ext cx="130175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" p14:bwMode="auto">
            <p14:nvContentPartPr>
              <p14:cNvPr id="36" name="墨迹 35"/>
              <p14:cNvContentPartPr/>
              <p14:nvPr/>
            </p14:nvContentPartPr>
            <p14:xfrm>
              <a:off x="4860925" y="3775075"/>
              <a:ext cx="273050" cy="558800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60"/>
            </p:blipFill>
            <p:spPr>
              <a:xfrm>
                <a:off x="4860925" y="3775075"/>
                <a:ext cx="273050" cy="558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" p14:bwMode="auto">
            <p14:nvContentPartPr>
              <p14:cNvPr id="37" name="墨迹 36"/>
              <p14:cNvContentPartPr/>
              <p14:nvPr/>
            </p14:nvContentPartPr>
            <p14:xfrm>
              <a:off x="5972175" y="2847975"/>
              <a:ext cx="314325" cy="717550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62"/>
            </p:blipFill>
            <p:spPr>
              <a:xfrm>
                <a:off x="5972175" y="2847975"/>
                <a:ext cx="314325" cy="717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" p14:bwMode="auto">
            <p14:nvContentPartPr>
              <p14:cNvPr id="38" name="墨迹 37"/>
              <p14:cNvContentPartPr/>
              <p14:nvPr/>
            </p14:nvContentPartPr>
            <p14:xfrm>
              <a:off x="3381375" y="1397000"/>
              <a:ext cx="1409700" cy="38100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64"/>
            </p:blipFill>
            <p:spPr>
              <a:xfrm>
                <a:off x="3381375" y="1397000"/>
                <a:ext cx="140970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" p14:bwMode="auto">
            <p14:nvContentPartPr>
              <p14:cNvPr id="39" name="墨迹 38"/>
              <p14:cNvContentPartPr/>
              <p14:nvPr/>
            </p14:nvContentPartPr>
            <p14:xfrm>
              <a:off x="5210175" y="1358900"/>
              <a:ext cx="1244600" cy="50800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66"/>
            </p:blipFill>
            <p:spPr>
              <a:xfrm>
                <a:off x="5210175" y="1358900"/>
                <a:ext cx="124460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" p14:bwMode="auto">
            <p14:nvContentPartPr>
              <p14:cNvPr id="40" name="墨迹 39"/>
              <p14:cNvContentPartPr/>
              <p14:nvPr/>
            </p14:nvContentPartPr>
            <p14:xfrm>
              <a:off x="8867775" y="2774950"/>
              <a:ext cx="1489075" cy="69850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68"/>
            </p:blipFill>
            <p:spPr>
              <a:xfrm>
                <a:off x="8867775" y="2774950"/>
                <a:ext cx="1489075" cy="69850"/>
              </a:xfrm>
              <a:prstGeom prst="rect"/>
            </p:spPr>
          </p:pic>
        </mc:Fallback>
      </mc:AlternateContent>
    </p:spTree>
    <p:custDataLst>
      <p:tags r:id="rId69"/>
    </p:custData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02-5 </a:t>
            </a:r>
            <a:r>
              <a:rPr lang="zh-CN" altLang="en-US"/>
              <a:t>左因子</a:t>
            </a:r>
            <a:r>
              <a:rPr lang="en-US" altLang="zh-CN"/>
              <a:t>/Left factor of grammar</a:t>
            </a:r>
            <a:br>
              <a:rPr lang="en-US" altLang="zh-CN"/>
            </a:br>
            <a:r>
              <a:rPr lang="en-US" altLang="zh-CN" sz="2700"/>
              <a:t>(1)</a:t>
            </a:r>
            <a:r>
              <a:rPr lang="zh-CN" altLang="en-US" sz="2700"/>
              <a:t>左因子及问题</a:t>
            </a:r>
            <a:r>
              <a:rPr lang="en-US" altLang="zh-CN" sz="2700"/>
              <a:t>/Left factor &amp; trouble</a:t>
            </a:r>
            <a:endParaRPr lang="en-US" altLang="zh-CN" sz="27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2423160" cy="1625600"/>
          </a:xfrm>
        </p:spPr>
        <p:txBody>
          <a:bodyPr/>
          <a:p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</a:rPr>
              <a:t>E→E+T | T</a:t>
            </a:r>
            <a:endParaRPr lang="en-US" altLang="zh-CN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→T*F | F</a:t>
            </a:r>
            <a:endParaRPr lang="en-US" altLang="zh-CN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→id | id [ id ]</a:t>
            </a:r>
            <a:endParaRPr lang="en-US" altLang="zh-C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5" name="内容占位符 2"/>
          <p:cNvSpPr>
            <a:spLocks noGrp="1"/>
          </p:cNvSpPr>
          <p:nvPr/>
        </p:nvSpPr>
        <p:spPr>
          <a:xfrm>
            <a:off x="3994785" y="1490345"/>
            <a:ext cx="6210300" cy="338582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  <a:spcAft>
                <a:spcPts val="0"/>
              </a:spcAft>
            </a:pP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→id | id [ id ]</a:t>
            </a:r>
            <a:endParaRPr lang="en-US" altLang="zh-CN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>
              <a:lnSpc>
                <a:spcPct val="100000"/>
              </a:lnSpc>
              <a:spcAft>
                <a:spcPts val="0"/>
              </a:spcAft>
            </a:pP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</a:rPr>
              <a:t>int F(){</a:t>
            </a:r>
            <a:endParaRPr lang="en-US" altLang="zh-CN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>
              <a:lnSpc>
                <a:spcPct val="100000"/>
              </a:lnSpc>
              <a:spcAft>
                <a:spcPts val="0"/>
              </a:spcAft>
            </a:pP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</a:rPr>
              <a:t>    switch (lex()){</a:t>
            </a:r>
            <a:endParaRPr lang="en-US" altLang="zh-CN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>
              <a:lnSpc>
                <a:spcPct val="100000"/>
              </a:lnSpc>
              <a:spcAft>
                <a:spcPts val="0"/>
              </a:spcAft>
            </a:pP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altLang="zh-CN">
                <a:highlight>
                  <a:srgbClr val="FF00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case id</a:t>
            </a: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</a:rPr>
              <a:t>: return TRUE;</a:t>
            </a:r>
            <a:endParaRPr lang="en-US" altLang="zh-CN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>
              <a:lnSpc>
                <a:spcPct val="100000"/>
              </a:lnSpc>
              <a:spcAft>
                <a:spcPts val="0"/>
              </a:spcAft>
            </a:pP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altLang="zh-CN"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case id</a:t>
            </a: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</a:rPr>
              <a:t>: if(lex()= ‘[‘)</a:t>
            </a:r>
            <a:endParaRPr lang="en-US" altLang="zh-CN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>
              <a:lnSpc>
                <a:spcPct val="100000"/>
              </a:lnSpc>
              <a:spcAft>
                <a:spcPts val="0"/>
              </a:spcAft>
            </a:pP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</a:rPr>
              <a:t>                         if(lex()=id)</a:t>
            </a:r>
            <a:endParaRPr lang="en-US" altLang="zh-CN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>
              <a:lnSpc>
                <a:spcPct val="100000"/>
              </a:lnSpc>
              <a:spcAft>
                <a:spcPts val="0"/>
              </a:spcAft>
            </a:pP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</a:rPr>
              <a:t>                             if(lex()=’]’)</a:t>
            </a:r>
            <a:endParaRPr lang="en-US" altLang="zh-CN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>
              <a:lnSpc>
                <a:spcPct val="100000"/>
              </a:lnSpc>
              <a:spcAft>
                <a:spcPts val="0"/>
              </a:spcAft>
            </a:pP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</a:rPr>
              <a:t>                                return TRUE;</a:t>
            </a:r>
            <a:endParaRPr lang="en-US" altLang="zh-CN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>
              <a:lnSpc>
                <a:spcPct val="100000"/>
              </a:lnSpc>
              <a:spcAft>
                <a:spcPts val="0"/>
              </a:spcAft>
            </a:pP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  <a:endParaRPr lang="en-US" altLang="zh-CN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>
              <a:lnSpc>
                <a:spcPct val="100000"/>
              </a:lnSpc>
              <a:spcAft>
                <a:spcPts val="0"/>
              </a:spcAft>
            </a:pP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</a:rPr>
              <a:t>    return FALSE;</a:t>
            </a:r>
            <a:endParaRPr lang="en-US" altLang="zh-CN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>
              <a:lnSpc>
                <a:spcPct val="100000"/>
              </a:lnSpc>
              <a:spcAft>
                <a:spcPts val="0"/>
              </a:spcAft>
            </a:pP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en-US" altLang="zh-C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6" name="墨迹 5"/>
              <p14:cNvContentPartPr/>
              <p14:nvPr/>
            </p14:nvContentPartPr>
            <p14:xfrm>
              <a:off x="1247775" y="2857500"/>
              <a:ext cx="215900" cy="4445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2"/>
            </p:blipFill>
            <p:spPr>
              <a:xfrm>
                <a:off x="1247775" y="2857500"/>
                <a:ext cx="21590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7" name="墨迹 6"/>
              <p14:cNvContentPartPr/>
              <p14:nvPr/>
            </p14:nvContentPartPr>
            <p14:xfrm>
              <a:off x="1752600" y="2813050"/>
              <a:ext cx="1022350" cy="60325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4"/>
            </p:blipFill>
            <p:spPr>
              <a:xfrm>
                <a:off x="1752600" y="2813050"/>
                <a:ext cx="1022350" cy="60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8" name="墨迹 7"/>
              <p14:cNvContentPartPr/>
              <p14:nvPr/>
            </p14:nvContentPartPr>
            <p14:xfrm>
              <a:off x="1181100" y="2962275"/>
              <a:ext cx="196850" cy="244475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6"/>
            </p:blipFill>
            <p:spPr>
              <a:xfrm>
                <a:off x="1181100" y="2962275"/>
                <a:ext cx="196850" cy="244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9" name="墨迹 8"/>
              <p14:cNvContentPartPr/>
              <p14:nvPr/>
            </p14:nvContentPartPr>
            <p14:xfrm>
              <a:off x="1282700" y="2949575"/>
              <a:ext cx="22225" cy="22860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8"/>
            </p:blipFill>
            <p:spPr>
              <a:xfrm>
                <a:off x="1282700" y="2949575"/>
                <a:ext cx="22225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10" name="墨迹 9"/>
              <p14:cNvContentPartPr/>
              <p14:nvPr/>
            </p14:nvContentPartPr>
            <p14:xfrm>
              <a:off x="1943100" y="2933700"/>
              <a:ext cx="323850" cy="29210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0"/>
            </p:blipFill>
            <p:spPr>
              <a:xfrm>
                <a:off x="1943100" y="2933700"/>
                <a:ext cx="323850" cy="292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11" name="墨迹 10"/>
              <p14:cNvContentPartPr/>
              <p14:nvPr/>
            </p14:nvContentPartPr>
            <p14:xfrm>
              <a:off x="2092325" y="2994025"/>
              <a:ext cx="95250" cy="10795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2"/>
            </p:blipFill>
            <p:spPr>
              <a:xfrm>
                <a:off x="2092325" y="2994025"/>
                <a:ext cx="9525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12" name="墨迹 11"/>
              <p14:cNvContentPartPr/>
              <p14:nvPr/>
            </p14:nvContentPartPr>
            <p14:xfrm>
              <a:off x="1285875" y="2527300"/>
              <a:ext cx="314325" cy="34290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4"/>
            </p:blipFill>
            <p:spPr>
              <a:xfrm>
                <a:off x="1285875" y="2527300"/>
                <a:ext cx="314325" cy="342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3" name="墨迹 12"/>
              <p14:cNvContentPartPr/>
              <p14:nvPr/>
            </p14:nvContentPartPr>
            <p14:xfrm>
              <a:off x="1733550" y="2514600"/>
              <a:ext cx="323850" cy="358775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16"/>
            </p:blipFill>
            <p:spPr>
              <a:xfrm>
                <a:off x="1733550" y="2514600"/>
                <a:ext cx="323850" cy="358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4" name="墨迹 13"/>
              <p14:cNvContentPartPr/>
              <p14:nvPr/>
            </p14:nvContentPartPr>
            <p14:xfrm>
              <a:off x="831850" y="3530600"/>
              <a:ext cx="44450" cy="492125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18"/>
            </p:blipFill>
            <p:spPr>
              <a:xfrm>
                <a:off x="831850" y="3530600"/>
                <a:ext cx="44450" cy="492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5" name="墨迹 14"/>
              <p14:cNvContentPartPr/>
              <p14:nvPr/>
            </p14:nvContentPartPr>
            <p14:xfrm>
              <a:off x="889000" y="3476625"/>
              <a:ext cx="161925" cy="2540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0"/>
            </p:blipFill>
            <p:spPr>
              <a:xfrm>
                <a:off x="889000" y="3476625"/>
                <a:ext cx="161925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16" name="墨迹 15"/>
              <p14:cNvContentPartPr/>
              <p14:nvPr/>
            </p14:nvContentPartPr>
            <p14:xfrm>
              <a:off x="895350" y="3648075"/>
              <a:ext cx="215900" cy="5080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2"/>
            </p:blipFill>
            <p:spPr>
              <a:xfrm>
                <a:off x="895350" y="3648075"/>
                <a:ext cx="21590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17" name="墨迹 16"/>
              <p14:cNvContentPartPr/>
              <p14:nvPr/>
            </p14:nvContentPartPr>
            <p14:xfrm>
              <a:off x="1174750" y="3743325"/>
              <a:ext cx="196850" cy="4445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24"/>
            </p:blipFill>
            <p:spPr>
              <a:xfrm>
                <a:off x="1174750" y="3743325"/>
                <a:ext cx="19685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18" name="墨迹 17"/>
              <p14:cNvContentPartPr/>
              <p14:nvPr/>
            </p14:nvContentPartPr>
            <p14:xfrm>
              <a:off x="1292225" y="3651250"/>
              <a:ext cx="149225" cy="21590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26"/>
            </p:blipFill>
            <p:spPr>
              <a:xfrm>
                <a:off x="1292225" y="3651250"/>
                <a:ext cx="149225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19" name="墨迹 18"/>
              <p14:cNvContentPartPr/>
              <p14:nvPr/>
            </p14:nvContentPartPr>
            <p14:xfrm>
              <a:off x="1597025" y="3702050"/>
              <a:ext cx="19050" cy="13335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28"/>
            </p:blipFill>
            <p:spPr>
              <a:xfrm>
                <a:off x="1597025" y="3702050"/>
                <a:ext cx="1905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20" name="墨迹 19"/>
              <p14:cNvContentPartPr/>
              <p14:nvPr/>
            </p14:nvContentPartPr>
            <p14:xfrm>
              <a:off x="1520825" y="3511550"/>
              <a:ext cx="104775" cy="136525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0"/>
            </p:blipFill>
            <p:spPr>
              <a:xfrm>
                <a:off x="1520825" y="3511550"/>
                <a:ext cx="104775" cy="136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21" name="墨迹 20"/>
              <p14:cNvContentPartPr/>
              <p14:nvPr/>
            </p14:nvContentPartPr>
            <p14:xfrm>
              <a:off x="1749425" y="3470275"/>
              <a:ext cx="228600" cy="352425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32"/>
            </p:blipFill>
            <p:spPr>
              <a:xfrm>
                <a:off x="1749425" y="3470275"/>
                <a:ext cx="228600" cy="352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22" name="墨迹 21"/>
              <p14:cNvContentPartPr/>
              <p14:nvPr/>
            </p14:nvContentPartPr>
            <p14:xfrm>
              <a:off x="2225675" y="3384550"/>
              <a:ext cx="31750" cy="498475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34"/>
            </p:blipFill>
            <p:spPr>
              <a:xfrm>
                <a:off x="2225675" y="3384550"/>
                <a:ext cx="31750" cy="498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23" name="墨迹 22"/>
              <p14:cNvContentPartPr/>
              <p14:nvPr/>
            </p14:nvContentPartPr>
            <p14:xfrm>
              <a:off x="2349500" y="3895725"/>
              <a:ext cx="1355725" cy="257175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36"/>
            </p:blipFill>
            <p:spPr>
              <a:xfrm>
                <a:off x="2349500" y="3895725"/>
                <a:ext cx="1355725" cy="257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24" name="墨迹 23"/>
              <p14:cNvContentPartPr/>
              <p14:nvPr/>
            </p14:nvContentPartPr>
            <p14:xfrm>
              <a:off x="2463800" y="3676650"/>
              <a:ext cx="31750" cy="133350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38"/>
            </p:blipFill>
            <p:spPr>
              <a:xfrm>
                <a:off x="2463800" y="3676650"/>
                <a:ext cx="3175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25" name="墨迹 24"/>
              <p14:cNvContentPartPr/>
              <p14:nvPr/>
            </p14:nvContentPartPr>
            <p14:xfrm>
              <a:off x="2428875" y="3527425"/>
              <a:ext cx="88900" cy="28575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40"/>
            </p:blipFill>
            <p:spPr>
              <a:xfrm>
                <a:off x="2428875" y="3527425"/>
                <a:ext cx="88900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26" name="墨迹 25"/>
              <p14:cNvContentPartPr/>
              <p14:nvPr/>
            </p14:nvContentPartPr>
            <p14:xfrm>
              <a:off x="2590800" y="3457575"/>
              <a:ext cx="177800" cy="279400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42"/>
            </p:blipFill>
            <p:spPr>
              <a:xfrm>
                <a:off x="2590800" y="3457575"/>
                <a:ext cx="177800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27" name="墨迹 26"/>
              <p14:cNvContentPartPr/>
              <p14:nvPr/>
            </p14:nvContentPartPr>
            <p14:xfrm>
              <a:off x="2822575" y="3527425"/>
              <a:ext cx="161925" cy="28575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44"/>
            </p:blipFill>
            <p:spPr>
              <a:xfrm>
                <a:off x="2822575" y="3527425"/>
                <a:ext cx="161925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28" name="墨迹 27"/>
              <p14:cNvContentPartPr/>
              <p14:nvPr/>
            </p14:nvContentPartPr>
            <p14:xfrm>
              <a:off x="2870200" y="3549650"/>
              <a:ext cx="139700" cy="155575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46"/>
            </p:blipFill>
            <p:spPr>
              <a:xfrm>
                <a:off x="2870200" y="3549650"/>
                <a:ext cx="139700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" p14:bwMode="auto">
            <p14:nvContentPartPr>
              <p14:cNvPr id="29" name="墨迹 28"/>
              <p14:cNvContentPartPr/>
              <p14:nvPr/>
            </p14:nvContentPartPr>
            <p14:xfrm>
              <a:off x="3038475" y="3603625"/>
              <a:ext cx="12700" cy="12700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48"/>
            </p:blipFill>
            <p:spPr>
              <a:xfrm>
                <a:off x="3038475" y="3603625"/>
                <a:ext cx="127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30" name="墨迹 29"/>
              <p14:cNvContentPartPr/>
              <p14:nvPr/>
            </p14:nvContentPartPr>
            <p14:xfrm>
              <a:off x="3016250" y="3486150"/>
              <a:ext cx="79375" cy="50800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50"/>
            </p:blipFill>
            <p:spPr>
              <a:xfrm>
                <a:off x="3016250" y="3486150"/>
                <a:ext cx="79375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31" name="墨迹 30"/>
              <p14:cNvContentPartPr/>
              <p14:nvPr/>
            </p14:nvContentPartPr>
            <p14:xfrm>
              <a:off x="3136900" y="3346450"/>
              <a:ext cx="200025" cy="374650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52"/>
            </p:blipFill>
            <p:spPr>
              <a:xfrm>
                <a:off x="3136900" y="3346450"/>
                <a:ext cx="200025" cy="374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" p14:bwMode="auto">
            <p14:nvContentPartPr>
              <p14:cNvPr id="32" name="墨迹 31"/>
              <p14:cNvContentPartPr/>
              <p14:nvPr/>
            </p14:nvContentPartPr>
            <p14:xfrm>
              <a:off x="3314700" y="3435350"/>
              <a:ext cx="187325" cy="225425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54"/>
            </p:blipFill>
            <p:spPr>
              <a:xfrm>
                <a:off x="3314700" y="3435350"/>
                <a:ext cx="187325" cy="225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" p14:bwMode="auto">
            <p14:nvContentPartPr>
              <p14:cNvPr id="33" name="墨迹 32"/>
              <p14:cNvContentPartPr/>
              <p14:nvPr/>
            </p14:nvContentPartPr>
            <p14:xfrm>
              <a:off x="3051175" y="3603625"/>
              <a:ext cx="12700" cy="136525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56"/>
            </p:blipFill>
            <p:spPr>
              <a:xfrm>
                <a:off x="3051175" y="3603625"/>
                <a:ext cx="12700" cy="136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" p14:bwMode="auto">
            <p14:nvContentPartPr>
              <p14:cNvPr id="34" name="墨迹 33"/>
              <p14:cNvContentPartPr/>
              <p14:nvPr/>
            </p14:nvContentPartPr>
            <p14:xfrm>
              <a:off x="2536825" y="4016375"/>
              <a:ext cx="260350" cy="485775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58"/>
            </p:blipFill>
            <p:spPr>
              <a:xfrm>
                <a:off x="2536825" y="4016375"/>
                <a:ext cx="260350" cy="485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" p14:bwMode="auto">
            <p14:nvContentPartPr>
              <p14:cNvPr id="35" name="墨迹 34"/>
              <p14:cNvContentPartPr/>
              <p14:nvPr/>
            </p14:nvContentPartPr>
            <p14:xfrm>
              <a:off x="2197100" y="4492625"/>
              <a:ext cx="73025" cy="361950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60"/>
            </p:blipFill>
            <p:spPr>
              <a:xfrm>
                <a:off x="2197100" y="4492625"/>
                <a:ext cx="73025" cy="361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" p14:bwMode="auto">
            <p14:nvContentPartPr>
              <p14:cNvPr id="36" name="墨迹 35"/>
              <p14:cNvContentPartPr/>
              <p14:nvPr/>
            </p14:nvContentPartPr>
            <p14:xfrm>
              <a:off x="2228850" y="4492625"/>
              <a:ext cx="107950" cy="241300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62"/>
            </p:blipFill>
            <p:spPr>
              <a:xfrm>
                <a:off x="2228850" y="4492625"/>
                <a:ext cx="107950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" p14:bwMode="auto">
            <p14:nvContentPartPr>
              <p14:cNvPr id="37" name="墨迹 36"/>
              <p14:cNvContentPartPr/>
              <p14:nvPr/>
            </p14:nvContentPartPr>
            <p14:xfrm>
              <a:off x="2216150" y="4641850"/>
              <a:ext cx="133350" cy="114300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64"/>
            </p:blipFill>
            <p:spPr>
              <a:xfrm>
                <a:off x="2216150" y="4641850"/>
                <a:ext cx="13335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" p14:bwMode="auto">
            <p14:nvContentPartPr>
              <p14:cNvPr id="38" name="墨迹 37"/>
              <p14:cNvContentPartPr/>
              <p14:nvPr/>
            </p14:nvContentPartPr>
            <p14:xfrm>
              <a:off x="2355850" y="4556125"/>
              <a:ext cx="101600" cy="184150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66"/>
            </p:blipFill>
            <p:spPr>
              <a:xfrm>
                <a:off x="2355850" y="4556125"/>
                <a:ext cx="101600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" p14:bwMode="auto">
            <p14:nvContentPartPr>
              <p14:cNvPr id="39" name="墨迹 38"/>
              <p14:cNvContentPartPr/>
              <p14:nvPr/>
            </p14:nvContentPartPr>
            <p14:xfrm>
              <a:off x="2511425" y="4556125"/>
              <a:ext cx="107950" cy="193675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68"/>
            </p:blipFill>
            <p:spPr>
              <a:xfrm>
                <a:off x="2511425" y="4556125"/>
                <a:ext cx="107950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" p14:bwMode="auto">
            <p14:nvContentPartPr>
              <p14:cNvPr id="40" name="墨迹 39"/>
              <p14:cNvContentPartPr/>
              <p14:nvPr/>
            </p14:nvContentPartPr>
            <p14:xfrm>
              <a:off x="2676525" y="4492625"/>
              <a:ext cx="333375" cy="349250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70"/>
            </p:blipFill>
            <p:spPr>
              <a:xfrm>
                <a:off x="2676525" y="4492625"/>
                <a:ext cx="333375" cy="349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" p14:bwMode="auto">
            <p14:nvContentPartPr>
              <p14:cNvPr id="41" name="墨迹 40"/>
              <p14:cNvContentPartPr/>
              <p14:nvPr/>
            </p14:nvContentPartPr>
            <p14:xfrm>
              <a:off x="1454150" y="3359150"/>
              <a:ext cx="647700" cy="587375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72"/>
            </p:blipFill>
            <p:spPr>
              <a:xfrm>
                <a:off x="1454150" y="3359150"/>
                <a:ext cx="647700" cy="587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" p14:bwMode="auto">
            <p14:nvContentPartPr>
              <p14:cNvPr id="42" name="墨迹 41"/>
              <p14:cNvContentPartPr/>
              <p14:nvPr/>
            </p14:nvContentPartPr>
            <p14:xfrm>
              <a:off x="2349500" y="3349625"/>
              <a:ext cx="485775" cy="577850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74"/>
            </p:blipFill>
            <p:spPr>
              <a:xfrm>
                <a:off x="2349500" y="3349625"/>
                <a:ext cx="485775" cy="577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" p14:bwMode="auto">
            <p14:nvContentPartPr>
              <p14:cNvPr id="43" name="墨迹 42"/>
              <p14:cNvContentPartPr/>
              <p14:nvPr/>
            </p14:nvContentPartPr>
            <p14:xfrm>
              <a:off x="1222375" y="3987800"/>
              <a:ext cx="555625" cy="669925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76"/>
            </p:blipFill>
            <p:spPr>
              <a:xfrm>
                <a:off x="1222375" y="3987800"/>
                <a:ext cx="555625" cy="669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" p14:bwMode="auto">
            <p14:nvContentPartPr>
              <p14:cNvPr id="44" name="墨迹 43"/>
              <p14:cNvContentPartPr/>
              <p14:nvPr/>
            </p14:nvContentPartPr>
            <p14:xfrm>
              <a:off x="1543050" y="3889375"/>
              <a:ext cx="781050" cy="669925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78"/>
            </p:blipFill>
            <p:spPr>
              <a:xfrm>
                <a:off x="1543050" y="3889375"/>
                <a:ext cx="781050" cy="669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" p14:bwMode="auto">
            <p14:nvContentPartPr>
              <p14:cNvPr id="45" name="墨迹 44"/>
              <p14:cNvContentPartPr/>
              <p14:nvPr/>
            </p14:nvContentPartPr>
            <p14:xfrm>
              <a:off x="285750" y="4740275"/>
              <a:ext cx="225425" cy="34925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80"/>
            </p:blipFill>
            <p:spPr>
              <a:xfrm>
                <a:off x="285750" y="4740275"/>
                <a:ext cx="225425" cy="34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" p14:bwMode="auto">
            <p14:nvContentPartPr>
              <p14:cNvPr id="46" name="墨迹 45"/>
              <p14:cNvContentPartPr/>
              <p14:nvPr/>
            </p14:nvContentPartPr>
            <p14:xfrm>
              <a:off x="425450" y="4829175"/>
              <a:ext cx="12700" cy="263525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82"/>
            </p:blipFill>
            <p:spPr>
              <a:xfrm>
                <a:off x="425450" y="4829175"/>
                <a:ext cx="12700" cy="263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" p14:bwMode="auto">
            <p14:nvContentPartPr>
              <p14:cNvPr id="47" name="墨迹 46"/>
              <p14:cNvContentPartPr/>
              <p14:nvPr/>
            </p14:nvContentPartPr>
            <p14:xfrm>
              <a:off x="539750" y="4886325"/>
              <a:ext cx="111125" cy="155575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84"/>
            </p:blipFill>
            <p:spPr>
              <a:xfrm>
                <a:off x="539750" y="4886325"/>
                <a:ext cx="111125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5" p14:bwMode="auto">
            <p14:nvContentPartPr>
              <p14:cNvPr id="48" name="墨迹 47"/>
              <p14:cNvContentPartPr/>
              <p14:nvPr/>
            </p14:nvContentPartPr>
            <p14:xfrm>
              <a:off x="727075" y="4857750"/>
              <a:ext cx="47625" cy="152400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86"/>
            </p:blipFill>
            <p:spPr>
              <a:xfrm>
                <a:off x="727075" y="4857750"/>
                <a:ext cx="47625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7" p14:bwMode="auto">
            <p14:nvContentPartPr>
              <p14:cNvPr id="49" name="墨迹 48"/>
              <p14:cNvContentPartPr/>
              <p14:nvPr/>
            </p14:nvContentPartPr>
            <p14:xfrm>
              <a:off x="876300" y="4654550"/>
              <a:ext cx="47625" cy="434975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88"/>
            </p:blipFill>
            <p:spPr>
              <a:xfrm>
                <a:off x="876300" y="4654550"/>
                <a:ext cx="47625" cy="434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9" p14:bwMode="auto">
            <p14:nvContentPartPr>
              <p14:cNvPr id="50" name="墨迹 49"/>
              <p14:cNvContentPartPr/>
              <p14:nvPr/>
            </p14:nvContentPartPr>
            <p14:xfrm>
              <a:off x="968375" y="4794250"/>
              <a:ext cx="168275" cy="244475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90"/>
            </p:blipFill>
            <p:spPr>
              <a:xfrm>
                <a:off x="968375" y="4794250"/>
                <a:ext cx="168275" cy="244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1" p14:bwMode="auto">
            <p14:nvContentPartPr>
              <p14:cNvPr id="51" name="墨迹 50"/>
              <p14:cNvContentPartPr/>
              <p14:nvPr/>
            </p14:nvContentPartPr>
            <p14:xfrm>
              <a:off x="1206500" y="4806950"/>
              <a:ext cx="222250" cy="200025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92"/>
            </p:blipFill>
            <p:spPr>
              <a:xfrm>
                <a:off x="1206500" y="4806950"/>
                <a:ext cx="222250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3" p14:bwMode="auto">
            <p14:nvContentPartPr>
              <p14:cNvPr id="52" name="墨迹 51"/>
              <p14:cNvContentPartPr/>
              <p14:nvPr/>
            </p14:nvContentPartPr>
            <p14:xfrm>
              <a:off x="1466850" y="4835525"/>
              <a:ext cx="127000" cy="158750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94"/>
            </p:blipFill>
            <p:spPr>
              <a:xfrm>
                <a:off x="1466850" y="4835525"/>
                <a:ext cx="12700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5" p14:bwMode="auto">
            <p14:nvContentPartPr>
              <p14:cNvPr id="53" name="墨迹 52"/>
              <p14:cNvContentPartPr/>
              <p14:nvPr/>
            </p14:nvContentPartPr>
            <p14:xfrm>
              <a:off x="730250" y="5362575"/>
              <a:ext cx="34925" cy="349250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96"/>
            </p:blipFill>
            <p:spPr>
              <a:xfrm>
                <a:off x="730250" y="5362575"/>
                <a:ext cx="34925" cy="349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7" p14:bwMode="auto">
            <p14:nvContentPartPr>
              <p14:cNvPr id="54" name="墨迹 53"/>
              <p14:cNvContentPartPr/>
              <p14:nvPr/>
            </p14:nvContentPartPr>
            <p14:xfrm>
              <a:off x="733425" y="5365750"/>
              <a:ext cx="203200" cy="101600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98"/>
            </p:blipFill>
            <p:spPr>
              <a:xfrm>
                <a:off x="733425" y="5365750"/>
                <a:ext cx="20320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9" p14:bwMode="auto">
            <p14:nvContentPartPr>
              <p14:cNvPr id="55" name="墨迹 54"/>
              <p14:cNvContentPartPr/>
              <p14:nvPr/>
            </p14:nvContentPartPr>
            <p14:xfrm>
              <a:off x="965200" y="5368925"/>
              <a:ext cx="47625" cy="133350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100"/>
            </p:blipFill>
            <p:spPr>
              <a:xfrm>
                <a:off x="965200" y="5368925"/>
                <a:ext cx="47625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1" p14:bwMode="auto">
            <p14:nvContentPartPr>
              <p14:cNvPr id="56" name="墨迹 55"/>
              <p14:cNvContentPartPr/>
              <p14:nvPr/>
            </p14:nvContentPartPr>
            <p14:xfrm>
              <a:off x="1054100" y="5248275"/>
              <a:ext cx="368300" cy="257175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102"/>
            </p:blipFill>
            <p:spPr>
              <a:xfrm>
                <a:off x="1054100" y="5248275"/>
                <a:ext cx="368300" cy="257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3" p14:bwMode="auto">
            <p14:nvContentPartPr>
              <p14:cNvPr id="57" name="墨迹 56"/>
              <p14:cNvContentPartPr/>
              <p14:nvPr/>
            </p14:nvContentPartPr>
            <p14:xfrm>
              <a:off x="1463675" y="5197475"/>
              <a:ext cx="374650" cy="222250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104"/>
            </p:blipFill>
            <p:spPr>
              <a:xfrm>
                <a:off x="1463675" y="5197475"/>
                <a:ext cx="374650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5" p14:bwMode="auto">
            <p14:nvContentPartPr>
              <p14:cNvPr id="58" name="墨迹 57"/>
              <p14:cNvContentPartPr/>
              <p14:nvPr/>
            </p14:nvContentPartPr>
            <p14:xfrm>
              <a:off x="1984375" y="5222875"/>
              <a:ext cx="95250" cy="180975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106"/>
            </p:blipFill>
            <p:spPr>
              <a:xfrm>
                <a:off x="1984375" y="5222875"/>
                <a:ext cx="95250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7" p14:bwMode="auto">
            <p14:nvContentPartPr>
              <p14:cNvPr id="59" name="墨迹 58"/>
              <p14:cNvContentPartPr/>
              <p14:nvPr/>
            </p14:nvContentPartPr>
            <p14:xfrm>
              <a:off x="2117725" y="5267325"/>
              <a:ext cx="92075" cy="142875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108"/>
            </p:blipFill>
            <p:spPr>
              <a:xfrm>
                <a:off x="2117725" y="5267325"/>
                <a:ext cx="9207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9" p14:bwMode="auto">
            <p14:nvContentPartPr>
              <p14:cNvPr id="60" name="墨迹 59"/>
              <p14:cNvContentPartPr/>
              <p14:nvPr/>
            </p14:nvContentPartPr>
            <p14:xfrm>
              <a:off x="2219325" y="5168900"/>
              <a:ext cx="60325" cy="228600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110"/>
            </p:blipFill>
            <p:spPr>
              <a:xfrm>
                <a:off x="2219325" y="5168900"/>
                <a:ext cx="60325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1" p14:bwMode="auto">
            <p14:nvContentPartPr>
              <p14:cNvPr id="61" name="墨迹 60"/>
              <p14:cNvContentPartPr/>
              <p14:nvPr/>
            </p14:nvContentPartPr>
            <p14:xfrm>
              <a:off x="2295525" y="5219700"/>
              <a:ext cx="190500" cy="168275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112"/>
            </p:blipFill>
            <p:spPr>
              <a:xfrm>
                <a:off x="2295525" y="5219700"/>
                <a:ext cx="190500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3" p14:bwMode="auto">
            <p14:nvContentPartPr>
              <p14:cNvPr id="62" name="墨迹 61"/>
              <p14:cNvContentPartPr/>
              <p14:nvPr/>
            </p14:nvContentPartPr>
            <p14:xfrm>
              <a:off x="2657475" y="5178425"/>
              <a:ext cx="263525" cy="120650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114"/>
            </p:blipFill>
            <p:spPr>
              <a:xfrm>
                <a:off x="2657475" y="5178425"/>
                <a:ext cx="263525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5" p14:bwMode="auto">
            <p14:nvContentPartPr>
              <p14:cNvPr id="63" name="墨迹 62"/>
              <p14:cNvContentPartPr/>
              <p14:nvPr/>
            </p14:nvContentPartPr>
            <p14:xfrm>
              <a:off x="2835275" y="5083175"/>
              <a:ext cx="38100" cy="438150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116"/>
            </p:blipFill>
            <p:spPr>
              <a:xfrm>
                <a:off x="2835275" y="5083175"/>
                <a:ext cx="38100" cy="438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7" p14:bwMode="auto">
            <p14:nvContentPartPr>
              <p14:cNvPr id="64" name="墨迹 63"/>
              <p14:cNvContentPartPr/>
              <p14:nvPr/>
            </p14:nvContentPartPr>
            <p14:xfrm>
              <a:off x="3101975" y="5026025"/>
              <a:ext cx="76200" cy="381000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118"/>
            </p:blipFill>
            <p:spPr>
              <a:xfrm>
                <a:off x="3101975" y="5026025"/>
                <a:ext cx="76200" cy="381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9" p14:bwMode="auto">
            <p14:nvContentPartPr>
              <p14:cNvPr id="65" name="墨迹 64"/>
              <p14:cNvContentPartPr/>
              <p14:nvPr/>
            </p14:nvContentPartPr>
            <p14:xfrm>
              <a:off x="3082925" y="5003800"/>
              <a:ext cx="127000" cy="41275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120"/>
            </p:blipFill>
            <p:spPr>
              <a:xfrm>
                <a:off x="3082925" y="5003800"/>
                <a:ext cx="127000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1" p14:bwMode="auto">
            <p14:nvContentPartPr>
              <p14:cNvPr id="66" name="墨迹 65"/>
              <p14:cNvContentPartPr/>
              <p14:nvPr/>
            </p14:nvContentPartPr>
            <p14:xfrm>
              <a:off x="3152775" y="5127625"/>
              <a:ext cx="155575" cy="41275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122"/>
            </p:blipFill>
            <p:spPr>
              <a:xfrm>
                <a:off x="3152775" y="5127625"/>
                <a:ext cx="155575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3" p14:bwMode="auto">
            <p14:nvContentPartPr>
              <p14:cNvPr id="67" name="墨迹 66"/>
              <p14:cNvContentPartPr/>
              <p14:nvPr/>
            </p14:nvContentPartPr>
            <p14:xfrm>
              <a:off x="3390900" y="5280025"/>
              <a:ext cx="6350" cy="360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124"/>
            </p:blipFill>
            <p:spPr>
              <a:xfrm>
                <a:off x="3390900" y="52800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5" p14:bwMode="auto">
            <p14:nvContentPartPr>
              <p14:cNvPr id="68" name="墨迹 67"/>
              <p14:cNvContentPartPr/>
              <p14:nvPr/>
            </p14:nvContentPartPr>
            <p14:xfrm>
              <a:off x="3562350" y="4899025"/>
              <a:ext cx="206375" cy="495300"/>
            </p14:xfrm>
          </p:contentPart>
        </mc:Choice>
        <mc:Fallback xmlns="">
          <p:pic>
            <p:nvPicPr>
              <p:cNvPr id="68" name="墨迹 67"/>
            </p:nvPicPr>
            <p:blipFill>
              <a:blip r:embed="rId126"/>
            </p:blipFill>
            <p:spPr>
              <a:xfrm>
                <a:off x="3562350" y="4899025"/>
                <a:ext cx="206375" cy="495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7" p14:bwMode="auto">
            <p14:nvContentPartPr>
              <p14:cNvPr id="69" name="墨迹 68"/>
              <p14:cNvContentPartPr/>
              <p14:nvPr/>
            </p14:nvContentPartPr>
            <p14:xfrm>
              <a:off x="3775075" y="5108575"/>
              <a:ext cx="279400" cy="234950"/>
            </p14:xfrm>
          </p:contentPart>
        </mc:Choice>
        <mc:Fallback xmlns="">
          <p:pic>
            <p:nvPicPr>
              <p:cNvPr id="69" name="墨迹 68"/>
            </p:nvPicPr>
            <p:blipFill>
              <a:blip r:embed="rId128"/>
            </p:blipFill>
            <p:spPr>
              <a:xfrm>
                <a:off x="3775075" y="5108575"/>
                <a:ext cx="279400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9" p14:bwMode="auto">
            <p14:nvContentPartPr>
              <p14:cNvPr id="70" name="墨迹 69"/>
              <p14:cNvContentPartPr/>
              <p14:nvPr/>
            </p14:nvContentPartPr>
            <p14:xfrm>
              <a:off x="4044950" y="5060950"/>
              <a:ext cx="139700" cy="215900"/>
            </p14:xfrm>
          </p:contentPart>
        </mc:Choice>
        <mc:Fallback xmlns="">
          <p:pic>
            <p:nvPicPr>
              <p:cNvPr id="70" name="墨迹 69"/>
            </p:nvPicPr>
            <p:blipFill>
              <a:blip r:embed="rId130"/>
            </p:blipFill>
            <p:spPr>
              <a:xfrm>
                <a:off x="4044950" y="5060950"/>
                <a:ext cx="139700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1" p14:bwMode="auto">
            <p14:nvContentPartPr>
              <p14:cNvPr id="71" name="墨迹 70"/>
              <p14:cNvContentPartPr/>
              <p14:nvPr/>
            </p14:nvContentPartPr>
            <p14:xfrm>
              <a:off x="4330700" y="4987925"/>
              <a:ext cx="174625" cy="377825"/>
            </p14:xfrm>
          </p:contentPart>
        </mc:Choice>
        <mc:Fallback xmlns="">
          <p:pic>
            <p:nvPicPr>
              <p:cNvPr id="71" name="墨迹 70"/>
            </p:nvPicPr>
            <p:blipFill>
              <a:blip r:embed="rId132"/>
            </p:blipFill>
            <p:spPr>
              <a:xfrm>
                <a:off x="4330700" y="4987925"/>
                <a:ext cx="174625" cy="377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3" p14:bwMode="auto">
            <p14:nvContentPartPr>
              <p14:cNvPr id="72" name="墨迹 71"/>
              <p14:cNvContentPartPr/>
              <p14:nvPr/>
            </p14:nvContentPartPr>
            <p14:xfrm>
              <a:off x="4505325" y="4918075"/>
              <a:ext cx="228600" cy="457200"/>
            </p14:xfrm>
          </p:contentPart>
        </mc:Choice>
        <mc:Fallback xmlns="">
          <p:pic>
            <p:nvPicPr>
              <p:cNvPr id="72" name="墨迹 71"/>
            </p:nvPicPr>
            <p:blipFill>
              <a:blip r:embed="rId134"/>
            </p:blipFill>
            <p:spPr>
              <a:xfrm>
                <a:off x="4505325" y="4918075"/>
                <a:ext cx="228600" cy="457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5" p14:bwMode="auto">
            <p14:nvContentPartPr>
              <p14:cNvPr id="73" name="墨迹 72"/>
              <p14:cNvContentPartPr/>
              <p14:nvPr/>
            </p14:nvContentPartPr>
            <p14:xfrm>
              <a:off x="1571625" y="5899150"/>
              <a:ext cx="107950" cy="222250"/>
            </p14:xfrm>
          </p:contentPart>
        </mc:Choice>
        <mc:Fallback xmlns="">
          <p:pic>
            <p:nvPicPr>
              <p:cNvPr id="73" name="墨迹 72"/>
            </p:nvPicPr>
            <p:blipFill>
              <a:blip r:embed="rId136"/>
            </p:blipFill>
            <p:spPr>
              <a:xfrm>
                <a:off x="1571625" y="5899150"/>
                <a:ext cx="107950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7" p14:bwMode="auto">
            <p14:nvContentPartPr>
              <p14:cNvPr id="74" name="墨迹 73"/>
              <p14:cNvContentPartPr/>
              <p14:nvPr/>
            </p14:nvContentPartPr>
            <p14:xfrm>
              <a:off x="1724025" y="5930900"/>
              <a:ext cx="536575" cy="149225"/>
            </p14:xfrm>
          </p:contentPart>
        </mc:Choice>
        <mc:Fallback xmlns="">
          <p:pic>
            <p:nvPicPr>
              <p:cNvPr id="74" name="墨迹 73"/>
            </p:nvPicPr>
            <p:blipFill>
              <a:blip r:embed="rId138"/>
            </p:blipFill>
            <p:spPr>
              <a:xfrm>
                <a:off x="1724025" y="5930900"/>
                <a:ext cx="536575" cy="149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9" p14:bwMode="auto">
            <p14:nvContentPartPr>
              <p14:cNvPr id="75" name="墨迹 74"/>
              <p14:cNvContentPartPr/>
              <p14:nvPr/>
            </p14:nvContentPartPr>
            <p14:xfrm>
              <a:off x="2435225" y="5895975"/>
              <a:ext cx="38100" cy="190500"/>
            </p14:xfrm>
          </p:contentPart>
        </mc:Choice>
        <mc:Fallback xmlns="">
          <p:pic>
            <p:nvPicPr>
              <p:cNvPr id="75" name="墨迹 74"/>
            </p:nvPicPr>
            <p:blipFill>
              <a:blip r:embed="rId140"/>
            </p:blipFill>
            <p:spPr>
              <a:xfrm>
                <a:off x="2435225" y="5895975"/>
                <a:ext cx="3810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1" p14:bwMode="auto">
            <p14:nvContentPartPr>
              <p14:cNvPr id="76" name="墨迹 75"/>
              <p14:cNvContentPartPr/>
              <p14:nvPr/>
            </p14:nvContentPartPr>
            <p14:xfrm>
              <a:off x="2444750" y="5781675"/>
              <a:ext cx="184150" cy="177800"/>
            </p14:xfrm>
          </p:contentPart>
        </mc:Choice>
        <mc:Fallback xmlns="">
          <p:pic>
            <p:nvPicPr>
              <p:cNvPr id="76" name="墨迹 75"/>
            </p:nvPicPr>
            <p:blipFill>
              <a:blip r:embed="rId142"/>
            </p:blipFill>
            <p:spPr>
              <a:xfrm>
                <a:off x="2444750" y="5781675"/>
                <a:ext cx="18415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3" p14:bwMode="auto">
            <p14:nvContentPartPr>
              <p14:cNvPr id="77" name="墨迹 76"/>
              <p14:cNvContentPartPr/>
              <p14:nvPr/>
            </p14:nvContentPartPr>
            <p14:xfrm>
              <a:off x="2632075" y="5765800"/>
              <a:ext cx="82550" cy="171450"/>
            </p14:xfrm>
          </p:contentPart>
        </mc:Choice>
        <mc:Fallback xmlns="">
          <p:pic>
            <p:nvPicPr>
              <p:cNvPr id="77" name="墨迹 76"/>
            </p:nvPicPr>
            <p:blipFill>
              <a:blip r:embed="rId144"/>
            </p:blipFill>
            <p:spPr>
              <a:xfrm>
                <a:off x="2632075" y="5765800"/>
                <a:ext cx="8255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5" p14:bwMode="auto">
            <p14:nvContentPartPr>
              <p14:cNvPr id="78" name="墨迹 77"/>
              <p14:cNvContentPartPr/>
              <p14:nvPr/>
            </p14:nvContentPartPr>
            <p14:xfrm>
              <a:off x="2708275" y="5699125"/>
              <a:ext cx="123825" cy="365125"/>
            </p14:xfrm>
          </p:contentPart>
        </mc:Choice>
        <mc:Fallback xmlns="">
          <p:pic>
            <p:nvPicPr>
              <p:cNvPr id="78" name="墨迹 77"/>
            </p:nvPicPr>
            <p:blipFill>
              <a:blip r:embed="rId146"/>
            </p:blipFill>
            <p:spPr>
              <a:xfrm>
                <a:off x="2708275" y="5699125"/>
                <a:ext cx="123825" cy="365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7" p14:bwMode="auto">
            <p14:nvContentPartPr>
              <p14:cNvPr id="79" name="墨迹 78"/>
              <p14:cNvContentPartPr/>
              <p14:nvPr/>
            </p14:nvContentPartPr>
            <p14:xfrm>
              <a:off x="2892425" y="5746750"/>
              <a:ext cx="53975" cy="161925"/>
            </p14:xfrm>
          </p:contentPart>
        </mc:Choice>
        <mc:Fallback xmlns="">
          <p:pic>
            <p:nvPicPr>
              <p:cNvPr id="79" name="墨迹 78"/>
            </p:nvPicPr>
            <p:blipFill>
              <a:blip r:embed="rId148"/>
            </p:blipFill>
            <p:spPr>
              <a:xfrm>
                <a:off x="2892425" y="5746750"/>
                <a:ext cx="53975" cy="161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9" p14:bwMode="auto">
            <p14:nvContentPartPr>
              <p14:cNvPr id="80" name="墨迹 79"/>
              <p14:cNvContentPartPr/>
              <p14:nvPr/>
            </p14:nvContentPartPr>
            <p14:xfrm>
              <a:off x="2870200" y="5695950"/>
              <a:ext cx="111125" cy="66675"/>
            </p14:xfrm>
          </p:contentPart>
        </mc:Choice>
        <mc:Fallback xmlns="">
          <p:pic>
            <p:nvPicPr>
              <p:cNvPr id="80" name="墨迹 79"/>
            </p:nvPicPr>
            <p:blipFill>
              <a:blip r:embed="rId150"/>
            </p:blipFill>
            <p:spPr>
              <a:xfrm>
                <a:off x="2870200" y="5695950"/>
                <a:ext cx="111125" cy="66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1" p14:bwMode="auto">
            <p14:nvContentPartPr>
              <p14:cNvPr id="81" name="墨迹 80"/>
              <p14:cNvContentPartPr/>
              <p14:nvPr/>
            </p14:nvContentPartPr>
            <p14:xfrm>
              <a:off x="3048000" y="5737225"/>
              <a:ext cx="146050" cy="111125"/>
            </p14:xfrm>
          </p:contentPart>
        </mc:Choice>
        <mc:Fallback xmlns="">
          <p:pic>
            <p:nvPicPr>
              <p:cNvPr id="81" name="墨迹 80"/>
            </p:nvPicPr>
            <p:blipFill>
              <a:blip r:embed="rId152"/>
            </p:blipFill>
            <p:spPr>
              <a:xfrm>
                <a:off x="3048000" y="5737225"/>
                <a:ext cx="146050" cy="111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3" p14:bwMode="auto">
            <p14:nvContentPartPr>
              <p14:cNvPr id="82" name="墨迹 81"/>
              <p14:cNvContentPartPr/>
              <p14:nvPr/>
            </p14:nvContentPartPr>
            <p14:xfrm>
              <a:off x="3025775" y="5619750"/>
              <a:ext cx="130175" cy="330200"/>
            </p14:xfrm>
          </p:contentPart>
        </mc:Choice>
        <mc:Fallback xmlns="">
          <p:pic>
            <p:nvPicPr>
              <p:cNvPr id="82" name="墨迹 81"/>
            </p:nvPicPr>
            <p:blipFill>
              <a:blip r:embed="rId154"/>
            </p:blipFill>
            <p:spPr>
              <a:xfrm>
                <a:off x="3025775" y="5619750"/>
                <a:ext cx="130175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5" p14:bwMode="auto">
            <p14:nvContentPartPr>
              <p14:cNvPr id="83" name="墨迹 82"/>
              <p14:cNvContentPartPr/>
              <p14:nvPr/>
            </p14:nvContentPartPr>
            <p14:xfrm>
              <a:off x="8807450" y="1450975"/>
              <a:ext cx="9525" cy="174625"/>
            </p14:xfrm>
          </p:contentPart>
        </mc:Choice>
        <mc:Fallback xmlns="">
          <p:pic>
            <p:nvPicPr>
              <p:cNvPr id="83" name="墨迹 82"/>
            </p:nvPicPr>
            <p:blipFill>
              <a:blip r:embed="rId156"/>
            </p:blipFill>
            <p:spPr>
              <a:xfrm>
                <a:off x="8807450" y="1450975"/>
                <a:ext cx="9525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7" p14:bwMode="auto">
            <p14:nvContentPartPr>
              <p14:cNvPr id="84" name="墨迹 83"/>
              <p14:cNvContentPartPr/>
              <p14:nvPr/>
            </p14:nvContentPartPr>
            <p14:xfrm>
              <a:off x="8839200" y="1282700"/>
              <a:ext cx="34925" cy="149225"/>
            </p14:xfrm>
          </p:contentPart>
        </mc:Choice>
        <mc:Fallback xmlns="">
          <p:pic>
            <p:nvPicPr>
              <p:cNvPr id="84" name="墨迹 83"/>
            </p:nvPicPr>
            <p:blipFill>
              <a:blip r:embed="rId158"/>
            </p:blipFill>
            <p:spPr>
              <a:xfrm>
                <a:off x="8839200" y="1282700"/>
                <a:ext cx="34925" cy="149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9" p14:bwMode="auto">
            <p14:nvContentPartPr>
              <p14:cNvPr id="85" name="墨迹 84"/>
              <p14:cNvContentPartPr/>
              <p14:nvPr/>
            </p14:nvContentPartPr>
            <p14:xfrm>
              <a:off x="8940800" y="1450975"/>
              <a:ext cx="174625" cy="6350"/>
            </p14:xfrm>
          </p:contentPart>
        </mc:Choice>
        <mc:Fallback xmlns="">
          <p:pic>
            <p:nvPicPr>
              <p:cNvPr id="85" name="墨迹 84"/>
            </p:nvPicPr>
            <p:blipFill>
              <a:blip r:embed="rId160"/>
            </p:blipFill>
            <p:spPr>
              <a:xfrm>
                <a:off x="8940800" y="1450975"/>
                <a:ext cx="174625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1" p14:bwMode="auto">
            <p14:nvContentPartPr>
              <p14:cNvPr id="86" name="墨迹 85"/>
              <p14:cNvContentPartPr/>
              <p14:nvPr/>
            </p14:nvContentPartPr>
            <p14:xfrm>
              <a:off x="8924925" y="1327150"/>
              <a:ext cx="193675" cy="263525"/>
            </p14:xfrm>
          </p:contentPart>
        </mc:Choice>
        <mc:Fallback xmlns="">
          <p:pic>
            <p:nvPicPr>
              <p:cNvPr id="86" name="墨迹 85"/>
            </p:nvPicPr>
            <p:blipFill>
              <a:blip r:embed="rId162"/>
            </p:blipFill>
            <p:spPr>
              <a:xfrm>
                <a:off x="8924925" y="1327150"/>
                <a:ext cx="193675" cy="263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3" p14:bwMode="auto">
            <p14:nvContentPartPr>
              <p14:cNvPr id="87" name="墨迹 86"/>
              <p14:cNvContentPartPr/>
              <p14:nvPr/>
            </p14:nvContentPartPr>
            <p14:xfrm>
              <a:off x="9166225" y="1460500"/>
              <a:ext cx="155575" cy="15875"/>
            </p14:xfrm>
          </p:contentPart>
        </mc:Choice>
        <mc:Fallback xmlns="">
          <p:pic>
            <p:nvPicPr>
              <p:cNvPr id="87" name="墨迹 86"/>
            </p:nvPicPr>
            <p:blipFill>
              <a:blip r:embed="rId164"/>
            </p:blipFill>
            <p:spPr>
              <a:xfrm>
                <a:off x="9166225" y="1460500"/>
                <a:ext cx="155575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5" p14:bwMode="auto">
            <p14:nvContentPartPr>
              <p14:cNvPr id="88" name="墨迹 87"/>
              <p14:cNvContentPartPr/>
              <p14:nvPr/>
            </p14:nvContentPartPr>
            <p14:xfrm>
              <a:off x="9274175" y="1397000"/>
              <a:ext cx="123825" cy="152400"/>
            </p14:xfrm>
          </p:contentPart>
        </mc:Choice>
        <mc:Fallback xmlns="">
          <p:pic>
            <p:nvPicPr>
              <p:cNvPr id="88" name="墨迹 87"/>
            </p:nvPicPr>
            <p:blipFill>
              <a:blip r:embed="rId166"/>
            </p:blipFill>
            <p:spPr>
              <a:xfrm>
                <a:off x="9274175" y="1397000"/>
                <a:ext cx="123825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7" p14:bwMode="auto">
            <p14:nvContentPartPr>
              <p14:cNvPr id="89" name="墨迹 88"/>
              <p14:cNvContentPartPr/>
              <p14:nvPr/>
            </p14:nvContentPartPr>
            <p14:xfrm>
              <a:off x="9639300" y="1416050"/>
              <a:ext cx="107950" cy="171450"/>
            </p14:xfrm>
          </p:contentPart>
        </mc:Choice>
        <mc:Fallback xmlns="">
          <p:pic>
            <p:nvPicPr>
              <p:cNvPr id="89" name="墨迹 88"/>
            </p:nvPicPr>
            <p:blipFill>
              <a:blip r:embed="rId168"/>
            </p:blipFill>
            <p:spPr>
              <a:xfrm>
                <a:off x="9639300" y="1416050"/>
                <a:ext cx="10795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9" p14:bwMode="auto">
            <p14:nvContentPartPr>
              <p14:cNvPr id="90" name="墨迹 89"/>
              <p14:cNvContentPartPr/>
              <p14:nvPr/>
            </p14:nvContentPartPr>
            <p14:xfrm>
              <a:off x="9950450" y="1196975"/>
              <a:ext cx="15875" cy="368300"/>
            </p14:xfrm>
          </p:contentPart>
        </mc:Choice>
        <mc:Fallback xmlns="">
          <p:pic>
            <p:nvPicPr>
              <p:cNvPr id="90" name="墨迹 89"/>
            </p:nvPicPr>
            <p:blipFill>
              <a:blip r:embed="rId170"/>
            </p:blipFill>
            <p:spPr>
              <a:xfrm>
                <a:off x="9950450" y="1196975"/>
                <a:ext cx="15875" cy="368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1" p14:bwMode="auto">
            <p14:nvContentPartPr>
              <p14:cNvPr id="91" name="墨迹 90"/>
              <p14:cNvContentPartPr/>
              <p14:nvPr/>
            </p14:nvContentPartPr>
            <p14:xfrm>
              <a:off x="10220325" y="1117600"/>
              <a:ext cx="111125" cy="422275"/>
            </p14:xfrm>
          </p:contentPart>
        </mc:Choice>
        <mc:Fallback xmlns="">
          <p:pic>
            <p:nvPicPr>
              <p:cNvPr id="91" name="墨迹 90"/>
            </p:nvPicPr>
            <p:blipFill>
              <a:blip r:embed="rId172"/>
            </p:blipFill>
            <p:spPr>
              <a:xfrm>
                <a:off x="10220325" y="1117600"/>
                <a:ext cx="111125" cy="422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3" p14:bwMode="auto">
            <p14:nvContentPartPr>
              <p14:cNvPr id="92" name="墨迹 91"/>
              <p14:cNvContentPartPr/>
              <p14:nvPr/>
            </p14:nvContentPartPr>
            <p14:xfrm>
              <a:off x="10506075" y="1158875"/>
              <a:ext cx="28575" cy="400050"/>
            </p14:xfrm>
          </p:contentPart>
        </mc:Choice>
        <mc:Fallback xmlns="">
          <p:pic>
            <p:nvPicPr>
              <p:cNvPr id="92" name="墨迹 91"/>
            </p:nvPicPr>
            <p:blipFill>
              <a:blip r:embed="rId174"/>
            </p:blipFill>
            <p:spPr>
              <a:xfrm>
                <a:off x="10506075" y="1158875"/>
                <a:ext cx="28575" cy="400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5" p14:bwMode="auto">
            <p14:nvContentPartPr>
              <p14:cNvPr id="93" name="墨迹 92"/>
              <p14:cNvContentPartPr/>
              <p14:nvPr/>
            </p14:nvContentPartPr>
            <p14:xfrm>
              <a:off x="10699750" y="1358900"/>
              <a:ext cx="95250" cy="146050"/>
            </p14:xfrm>
          </p:contentPart>
        </mc:Choice>
        <mc:Fallback xmlns="">
          <p:pic>
            <p:nvPicPr>
              <p:cNvPr id="93" name="墨迹 92"/>
            </p:nvPicPr>
            <p:blipFill>
              <a:blip r:embed="rId176"/>
            </p:blipFill>
            <p:spPr>
              <a:xfrm>
                <a:off x="10699750" y="1358900"/>
                <a:ext cx="9525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7" p14:bwMode="auto">
            <p14:nvContentPartPr>
              <p14:cNvPr id="94" name="墨迹 93"/>
              <p14:cNvContentPartPr/>
              <p14:nvPr/>
            </p14:nvContentPartPr>
            <p14:xfrm>
              <a:off x="9194800" y="1930400"/>
              <a:ext cx="107950" cy="190500"/>
            </p14:xfrm>
          </p:contentPart>
        </mc:Choice>
        <mc:Fallback xmlns="">
          <p:pic>
            <p:nvPicPr>
              <p:cNvPr id="94" name="墨迹 93"/>
            </p:nvPicPr>
            <p:blipFill>
              <a:blip r:embed="rId178"/>
            </p:blipFill>
            <p:spPr>
              <a:xfrm>
                <a:off x="9194800" y="1930400"/>
                <a:ext cx="10795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9" p14:bwMode="auto">
            <p14:nvContentPartPr>
              <p14:cNvPr id="95" name="墨迹 94"/>
              <p14:cNvContentPartPr/>
              <p14:nvPr/>
            </p14:nvContentPartPr>
            <p14:xfrm>
              <a:off x="9394825" y="1958975"/>
              <a:ext cx="130175" cy="130175"/>
            </p14:xfrm>
          </p:contentPart>
        </mc:Choice>
        <mc:Fallback xmlns="">
          <p:pic>
            <p:nvPicPr>
              <p:cNvPr id="95" name="墨迹 94"/>
            </p:nvPicPr>
            <p:blipFill>
              <a:blip r:embed="rId180"/>
            </p:blipFill>
            <p:spPr>
              <a:xfrm>
                <a:off x="9394825" y="1958975"/>
                <a:ext cx="130175" cy="130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1" p14:bwMode="auto">
            <p14:nvContentPartPr>
              <p14:cNvPr id="96" name="墨迹 95"/>
              <p14:cNvContentPartPr/>
              <p14:nvPr/>
            </p14:nvContentPartPr>
            <p14:xfrm>
              <a:off x="9620250" y="1939925"/>
              <a:ext cx="19050" cy="142875"/>
            </p14:xfrm>
          </p:contentPart>
        </mc:Choice>
        <mc:Fallback xmlns="">
          <p:pic>
            <p:nvPicPr>
              <p:cNvPr id="96" name="墨迹 95"/>
            </p:nvPicPr>
            <p:blipFill>
              <a:blip r:embed="rId182"/>
            </p:blipFill>
            <p:spPr>
              <a:xfrm>
                <a:off x="9620250" y="1939925"/>
                <a:ext cx="19050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3" p14:bwMode="auto">
            <p14:nvContentPartPr>
              <p14:cNvPr id="97" name="墨迹 96"/>
              <p14:cNvContentPartPr/>
              <p14:nvPr/>
            </p14:nvContentPartPr>
            <p14:xfrm>
              <a:off x="9642475" y="1876425"/>
              <a:ext cx="73025" cy="88900"/>
            </p14:xfrm>
          </p:contentPart>
        </mc:Choice>
        <mc:Fallback xmlns="">
          <p:pic>
            <p:nvPicPr>
              <p:cNvPr id="97" name="墨迹 96"/>
            </p:nvPicPr>
            <p:blipFill>
              <a:blip r:embed="rId184"/>
            </p:blipFill>
            <p:spPr>
              <a:xfrm>
                <a:off x="9642475" y="1876425"/>
                <a:ext cx="73025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5" p14:bwMode="auto">
            <p14:nvContentPartPr>
              <p14:cNvPr id="98" name="墨迹 97"/>
              <p14:cNvContentPartPr/>
              <p14:nvPr/>
            </p14:nvContentPartPr>
            <p14:xfrm>
              <a:off x="9680575" y="1952625"/>
              <a:ext cx="165100" cy="174625"/>
            </p14:xfrm>
          </p:contentPart>
        </mc:Choice>
        <mc:Fallback xmlns="">
          <p:pic>
            <p:nvPicPr>
              <p:cNvPr id="98" name="墨迹 97"/>
            </p:nvPicPr>
            <p:blipFill>
              <a:blip r:embed="rId186"/>
            </p:blipFill>
            <p:spPr>
              <a:xfrm>
                <a:off x="9680575" y="1952625"/>
                <a:ext cx="165100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7" p14:bwMode="auto">
            <p14:nvContentPartPr>
              <p14:cNvPr id="99" name="墨迹 98"/>
              <p14:cNvContentPartPr/>
              <p14:nvPr/>
            </p14:nvContentPartPr>
            <p14:xfrm>
              <a:off x="9864725" y="1978025"/>
              <a:ext cx="98425" cy="142875"/>
            </p14:xfrm>
          </p:contentPart>
        </mc:Choice>
        <mc:Fallback xmlns="">
          <p:pic>
            <p:nvPicPr>
              <p:cNvPr id="99" name="墨迹 98"/>
            </p:nvPicPr>
            <p:blipFill>
              <a:blip r:embed="rId188"/>
            </p:blipFill>
            <p:spPr>
              <a:xfrm>
                <a:off x="9864725" y="1978025"/>
                <a:ext cx="9842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9" p14:bwMode="auto">
            <p14:nvContentPartPr>
              <p14:cNvPr id="100" name="墨迹 99"/>
              <p14:cNvContentPartPr/>
              <p14:nvPr/>
            </p14:nvContentPartPr>
            <p14:xfrm>
              <a:off x="9985375" y="1854200"/>
              <a:ext cx="107950" cy="285750"/>
            </p14:xfrm>
          </p:contentPart>
        </mc:Choice>
        <mc:Fallback xmlns="">
          <p:pic>
            <p:nvPicPr>
              <p:cNvPr id="100" name="墨迹 99"/>
            </p:nvPicPr>
            <p:blipFill>
              <a:blip r:embed="rId190"/>
            </p:blipFill>
            <p:spPr>
              <a:xfrm>
                <a:off x="9985375" y="1854200"/>
                <a:ext cx="107950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1" p14:bwMode="auto">
            <p14:nvContentPartPr>
              <p14:cNvPr id="101" name="墨迹 100"/>
              <p14:cNvContentPartPr/>
              <p14:nvPr/>
            </p14:nvContentPartPr>
            <p14:xfrm>
              <a:off x="10204450" y="1879600"/>
              <a:ext cx="92075" cy="241300"/>
            </p14:xfrm>
          </p:contentPart>
        </mc:Choice>
        <mc:Fallback xmlns="">
          <p:pic>
            <p:nvPicPr>
              <p:cNvPr id="101" name="墨迹 100"/>
            </p:nvPicPr>
            <p:blipFill>
              <a:blip r:embed="rId192"/>
            </p:blipFill>
            <p:spPr>
              <a:xfrm>
                <a:off x="10204450" y="1879600"/>
                <a:ext cx="92075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3" p14:bwMode="auto">
            <p14:nvContentPartPr>
              <p14:cNvPr id="102" name="墨迹 101"/>
              <p14:cNvContentPartPr/>
              <p14:nvPr/>
            </p14:nvContentPartPr>
            <p14:xfrm>
              <a:off x="10334625" y="1997075"/>
              <a:ext cx="66675" cy="104775"/>
            </p14:xfrm>
          </p:contentPart>
        </mc:Choice>
        <mc:Fallback xmlns="">
          <p:pic>
            <p:nvPicPr>
              <p:cNvPr id="102" name="墨迹 101"/>
            </p:nvPicPr>
            <p:blipFill>
              <a:blip r:embed="rId194"/>
            </p:blipFill>
            <p:spPr>
              <a:xfrm>
                <a:off x="10334625" y="1997075"/>
                <a:ext cx="66675" cy="104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5" p14:bwMode="auto">
            <p14:nvContentPartPr>
              <p14:cNvPr id="103" name="墨迹 102"/>
              <p14:cNvContentPartPr/>
              <p14:nvPr/>
            </p14:nvContentPartPr>
            <p14:xfrm>
              <a:off x="10467975" y="1800225"/>
              <a:ext cx="104775" cy="314325"/>
            </p14:xfrm>
          </p:contentPart>
        </mc:Choice>
        <mc:Fallback xmlns="">
          <p:pic>
            <p:nvPicPr>
              <p:cNvPr id="103" name="墨迹 102"/>
            </p:nvPicPr>
            <p:blipFill>
              <a:blip r:embed="rId196"/>
            </p:blipFill>
            <p:spPr>
              <a:xfrm>
                <a:off x="10467975" y="1800225"/>
                <a:ext cx="104775" cy="314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7" p14:bwMode="auto">
            <p14:nvContentPartPr>
              <p14:cNvPr id="104" name="墨迹 103"/>
              <p14:cNvContentPartPr/>
              <p14:nvPr/>
            </p14:nvContentPartPr>
            <p14:xfrm>
              <a:off x="10563225" y="1838325"/>
              <a:ext cx="203200" cy="323850"/>
            </p14:xfrm>
          </p:contentPart>
        </mc:Choice>
        <mc:Fallback xmlns="">
          <p:pic>
            <p:nvPicPr>
              <p:cNvPr id="104" name="墨迹 103"/>
            </p:nvPicPr>
            <p:blipFill>
              <a:blip r:embed="rId198"/>
            </p:blipFill>
            <p:spPr>
              <a:xfrm>
                <a:off x="10563225" y="1838325"/>
                <a:ext cx="203200" cy="323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9" p14:bwMode="auto">
            <p14:nvContentPartPr>
              <p14:cNvPr id="105" name="墨迹 104"/>
              <p14:cNvContentPartPr/>
              <p14:nvPr/>
            </p14:nvContentPartPr>
            <p14:xfrm>
              <a:off x="9502775" y="2333625"/>
              <a:ext cx="57150" cy="136525"/>
            </p14:xfrm>
          </p:contentPart>
        </mc:Choice>
        <mc:Fallback xmlns="">
          <p:pic>
            <p:nvPicPr>
              <p:cNvPr id="105" name="墨迹 104"/>
            </p:nvPicPr>
            <p:blipFill>
              <a:blip r:embed="rId200"/>
            </p:blipFill>
            <p:spPr>
              <a:xfrm>
                <a:off x="9502775" y="2333625"/>
                <a:ext cx="57150" cy="136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1" p14:bwMode="auto">
            <p14:nvContentPartPr>
              <p14:cNvPr id="106" name="墨迹 105"/>
              <p14:cNvContentPartPr/>
              <p14:nvPr/>
            </p14:nvContentPartPr>
            <p14:xfrm>
              <a:off x="9610725" y="2349500"/>
              <a:ext cx="257175" cy="158750"/>
            </p14:xfrm>
          </p:contentPart>
        </mc:Choice>
        <mc:Fallback xmlns="">
          <p:pic>
            <p:nvPicPr>
              <p:cNvPr id="106" name="墨迹 105"/>
            </p:nvPicPr>
            <p:blipFill>
              <a:blip r:embed="rId202"/>
            </p:blipFill>
            <p:spPr>
              <a:xfrm>
                <a:off x="9610725" y="2349500"/>
                <a:ext cx="257175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3" p14:bwMode="auto">
            <p14:nvContentPartPr>
              <p14:cNvPr id="107" name="墨迹 106"/>
              <p14:cNvContentPartPr/>
              <p14:nvPr/>
            </p14:nvContentPartPr>
            <p14:xfrm>
              <a:off x="9906000" y="2352675"/>
              <a:ext cx="98425" cy="152400"/>
            </p14:xfrm>
          </p:contentPart>
        </mc:Choice>
        <mc:Fallback xmlns="">
          <p:pic>
            <p:nvPicPr>
              <p:cNvPr id="107" name="墨迹 106"/>
            </p:nvPicPr>
            <p:blipFill>
              <a:blip r:embed="rId204"/>
            </p:blipFill>
            <p:spPr>
              <a:xfrm>
                <a:off x="9906000" y="2352675"/>
                <a:ext cx="98425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5" p14:bwMode="auto">
            <p14:nvContentPartPr>
              <p14:cNvPr id="108" name="墨迹 107"/>
              <p14:cNvContentPartPr/>
              <p14:nvPr/>
            </p14:nvContentPartPr>
            <p14:xfrm>
              <a:off x="10188575" y="2368550"/>
              <a:ext cx="136525" cy="190500"/>
            </p14:xfrm>
          </p:contentPart>
        </mc:Choice>
        <mc:Fallback xmlns="">
          <p:pic>
            <p:nvPicPr>
              <p:cNvPr id="108" name="墨迹 107"/>
            </p:nvPicPr>
            <p:blipFill>
              <a:blip r:embed="rId206"/>
            </p:blipFill>
            <p:spPr>
              <a:xfrm>
                <a:off x="10188575" y="2368550"/>
                <a:ext cx="136525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7" p14:bwMode="auto">
            <p14:nvContentPartPr>
              <p14:cNvPr id="109" name="墨迹 108"/>
              <p14:cNvContentPartPr/>
              <p14:nvPr/>
            </p14:nvContentPartPr>
            <p14:xfrm>
              <a:off x="10223500" y="2771775"/>
              <a:ext cx="79375" cy="244475"/>
            </p14:xfrm>
          </p:contentPart>
        </mc:Choice>
        <mc:Fallback xmlns="">
          <p:pic>
            <p:nvPicPr>
              <p:cNvPr id="109" name="墨迹 108"/>
            </p:nvPicPr>
            <p:blipFill>
              <a:blip r:embed="rId208"/>
            </p:blipFill>
            <p:spPr>
              <a:xfrm>
                <a:off x="10223500" y="2771775"/>
                <a:ext cx="79375" cy="244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9" p14:bwMode="auto">
            <p14:nvContentPartPr>
              <p14:cNvPr id="110" name="墨迹 109"/>
              <p14:cNvContentPartPr/>
              <p14:nvPr/>
            </p14:nvContentPartPr>
            <p14:xfrm>
              <a:off x="10156825" y="3149600"/>
              <a:ext cx="149225" cy="165100"/>
            </p14:xfrm>
          </p:contentPart>
        </mc:Choice>
        <mc:Fallback xmlns="">
          <p:pic>
            <p:nvPicPr>
              <p:cNvPr id="110" name="墨迹 109"/>
            </p:nvPicPr>
            <p:blipFill>
              <a:blip r:embed="rId210"/>
            </p:blipFill>
            <p:spPr>
              <a:xfrm>
                <a:off x="10156825" y="3149600"/>
                <a:ext cx="149225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1" p14:bwMode="auto">
            <p14:nvContentPartPr>
              <p14:cNvPr id="111" name="墨迹 110"/>
              <p14:cNvContentPartPr/>
              <p14:nvPr/>
            </p14:nvContentPartPr>
            <p14:xfrm>
              <a:off x="8162925" y="2714625"/>
              <a:ext cx="393700" cy="787400"/>
            </p14:xfrm>
          </p:contentPart>
        </mc:Choice>
        <mc:Fallback xmlns="">
          <p:pic>
            <p:nvPicPr>
              <p:cNvPr id="111" name="墨迹 110"/>
            </p:nvPicPr>
            <p:blipFill>
              <a:blip r:embed="rId212"/>
            </p:blipFill>
            <p:spPr>
              <a:xfrm>
                <a:off x="8162925" y="2714625"/>
                <a:ext cx="393700" cy="787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3" p14:bwMode="auto">
            <p14:nvContentPartPr>
              <p14:cNvPr id="112" name="墨迹 111"/>
              <p14:cNvContentPartPr/>
              <p14:nvPr/>
            </p14:nvContentPartPr>
            <p14:xfrm>
              <a:off x="6826250" y="1981200"/>
              <a:ext cx="298450" cy="276225"/>
            </p14:xfrm>
          </p:contentPart>
        </mc:Choice>
        <mc:Fallback xmlns="">
          <p:pic>
            <p:nvPicPr>
              <p:cNvPr id="112" name="墨迹 111"/>
            </p:nvPicPr>
            <p:blipFill>
              <a:blip r:embed="rId214"/>
            </p:blipFill>
            <p:spPr>
              <a:xfrm>
                <a:off x="6826250" y="1981200"/>
                <a:ext cx="298450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5" p14:bwMode="auto">
            <p14:nvContentPartPr>
              <p14:cNvPr id="113" name="墨迹 112"/>
              <p14:cNvContentPartPr/>
              <p14:nvPr/>
            </p14:nvContentPartPr>
            <p14:xfrm>
              <a:off x="7197725" y="1939925"/>
              <a:ext cx="12700" cy="180975"/>
            </p14:xfrm>
          </p:contentPart>
        </mc:Choice>
        <mc:Fallback xmlns="">
          <p:pic>
            <p:nvPicPr>
              <p:cNvPr id="113" name="墨迹 112"/>
            </p:nvPicPr>
            <p:blipFill>
              <a:blip r:embed="rId216"/>
            </p:blipFill>
            <p:spPr>
              <a:xfrm>
                <a:off x="7197725" y="1939925"/>
                <a:ext cx="12700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7" p14:bwMode="auto">
            <p14:nvContentPartPr>
              <p14:cNvPr id="114" name="墨迹 113"/>
              <p14:cNvContentPartPr/>
              <p14:nvPr/>
            </p14:nvContentPartPr>
            <p14:xfrm>
              <a:off x="7169150" y="1800225"/>
              <a:ext cx="79375" cy="123825"/>
            </p14:xfrm>
          </p:contentPart>
        </mc:Choice>
        <mc:Fallback xmlns="">
          <p:pic>
            <p:nvPicPr>
              <p:cNvPr id="114" name="墨迹 113"/>
            </p:nvPicPr>
            <p:blipFill>
              <a:blip r:embed="rId218"/>
            </p:blipFill>
            <p:spPr>
              <a:xfrm>
                <a:off x="7169150" y="1800225"/>
                <a:ext cx="79375" cy="123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9" p14:bwMode="auto">
            <p14:nvContentPartPr>
              <p14:cNvPr id="115" name="墨迹 114"/>
              <p14:cNvContentPartPr/>
              <p14:nvPr/>
            </p14:nvContentPartPr>
            <p14:xfrm>
              <a:off x="7267575" y="1774825"/>
              <a:ext cx="184150" cy="301625"/>
            </p14:xfrm>
          </p:contentPart>
        </mc:Choice>
        <mc:Fallback xmlns="">
          <p:pic>
            <p:nvPicPr>
              <p:cNvPr id="115" name="墨迹 114"/>
            </p:nvPicPr>
            <p:blipFill>
              <a:blip r:embed="rId220"/>
            </p:blipFill>
            <p:spPr>
              <a:xfrm>
                <a:off x="7267575" y="1774825"/>
                <a:ext cx="184150" cy="301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1" p14:bwMode="auto">
            <p14:nvContentPartPr>
              <p14:cNvPr id="116" name="墨迹 115"/>
              <p14:cNvContentPartPr/>
              <p14:nvPr/>
            </p14:nvContentPartPr>
            <p14:xfrm>
              <a:off x="7667625" y="1527175"/>
              <a:ext cx="282575" cy="390525"/>
            </p14:xfrm>
          </p:contentPart>
        </mc:Choice>
        <mc:Fallback xmlns="">
          <p:pic>
            <p:nvPicPr>
              <p:cNvPr id="116" name="墨迹 115"/>
            </p:nvPicPr>
            <p:blipFill>
              <a:blip r:embed="rId222"/>
            </p:blipFill>
            <p:spPr>
              <a:xfrm>
                <a:off x="7667625" y="1527175"/>
                <a:ext cx="282575" cy="390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3" p14:bwMode="auto">
            <p14:nvContentPartPr>
              <p14:cNvPr id="117" name="墨迹 116"/>
              <p14:cNvContentPartPr/>
              <p14:nvPr/>
            </p14:nvContentPartPr>
            <p14:xfrm>
              <a:off x="8258175" y="2498725"/>
              <a:ext cx="6350" cy="360"/>
            </p14:xfrm>
          </p:contentPart>
        </mc:Choice>
        <mc:Fallback xmlns="">
          <p:pic>
            <p:nvPicPr>
              <p:cNvPr id="117" name="墨迹 116"/>
            </p:nvPicPr>
            <p:blipFill>
              <a:blip r:embed="rId124"/>
            </p:blipFill>
            <p:spPr>
              <a:xfrm>
                <a:off x="8258175" y="24987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4" p14:bwMode="auto">
            <p14:nvContentPartPr>
              <p14:cNvPr id="118" name="墨迹 117"/>
              <p14:cNvContentPartPr/>
              <p14:nvPr/>
            </p14:nvContentPartPr>
            <p14:xfrm>
              <a:off x="8280400" y="2352675"/>
              <a:ext cx="31750" cy="79375"/>
            </p14:xfrm>
          </p:contentPart>
        </mc:Choice>
        <mc:Fallback xmlns="">
          <p:pic>
            <p:nvPicPr>
              <p:cNvPr id="118" name="墨迹 117"/>
            </p:nvPicPr>
            <p:blipFill>
              <a:blip r:embed="rId225"/>
            </p:blipFill>
            <p:spPr>
              <a:xfrm>
                <a:off x="8280400" y="2352675"/>
                <a:ext cx="31750" cy="79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6" p14:bwMode="auto">
            <p14:nvContentPartPr>
              <p14:cNvPr id="119" name="墨迹 118"/>
              <p14:cNvContentPartPr/>
              <p14:nvPr/>
            </p14:nvContentPartPr>
            <p14:xfrm>
              <a:off x="8350250" y="2349500"/>
              <a:ext cx="139700" cy="244475"/>
            </p14:xfrm>
          </p:contentPart>
        </mc:Choice>
        <mc:Fallback xmlns="">
          <p:pic>
            <p:nvPicPr>
              <p:cNvPr id="119" name="墨迹 118"/>
            </p:nvPicPr>
            <p:blipFill>
              <a:blip r:embed="rId227"/>
            </p:blipFill>
            <p:spPr>
              <a:xfrm>
                <a:off x="8350250" y="2349500"/>
                <a:ext cx="139700" cy="244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8" p14:bwMode="auto">
            <p14:nvContentPartPr>
              <p14:cNvPr id="120" name="墨迹 119"/>
              <p14:cNvContentPartPr/>
              <p14:nvPr/>
            </p14:nvContentPartPr>
            <p14:xfrm>
              <a:off x="8305800" y="2451100"/>
              <a:ext cx="6350" cy="149225"/>
            </p14:xfrm>
          </p:contentPart>
        </mc:Choice>
        <mc:Fallback xmlns="">
          <p:pic>
            <p:nvPicPr>
              <p:cNvPr id="120" name="墨迹 119"/>
            </p:nvPicPr>
            <p:blipFill>
              <a:blip r:embed="rId229"/>
            </p:blipFill>
            <p:spPr>
              <a:xfrm>
                <a:off x="8305800" y="2451100"/>
                <a:ext cx="6350" cy="149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0" p14:bwMode="auto">
            <p14:nvContentPartPr>
              <p14:cNvPr id="121" name="墨迹 120"/>
              <p14:cNvContentPartPr/>
              <p14:nvPr/>
            </p14:nvContentPartPr>
            <p14:xfrm>
              <a:off x="8591550" y="2559050"/>
              <a:ext cx="120650" cy="34925"/>
            </p14:xfrm>
          </p:contentPart>
        </mc:Choice>
        <mc:Fallback xmlns="">
          <p:pic>
            <p:nvPicPr>
              <p:cNvPr id="121" name="墨迹 120"/>
            </p:nvPicPr>
            <p:blipFill>
              <a:blip r:embed="rId231"/>
            </p:blipFill>
            <p:spPr>
              <a:xfrm>
                <a:off x="8591550" y="2559050"/>
                <a:ext cx="120650" cy="34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2" p14:bwMode="auto">
            <p14:nvContentPartPr>
              <p14:cNvPr id="122" name="墨迹 121"/>
              <p14:cNvContentPartPr/>
              <p14:nvPr/>
            </p14:nvContentPartPr>
            <p14:xfrm>
              <a:off x="8585200" y="2603500"/>
              <a:ext cx="107950" cy="120650"/>
            </p14:xfrm>
          </p:contentPart>
        </mc:Choice>
        <mc:Fallback xmlns="">
          <p:pic>
            <p:nvPicPr>
              <p:cNvPr id="122" name="墨迹 121"/>
            </p:nvPicPr>
            <p:blipFill>
              <a:blip r:embed="rId233"/>
            </p:blipFill>
            <p:spPr>
              <a:xfrm>
                <a:off x="8585200" y="2603500"/>
                <a:ext cx="10795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4" p14:bwMode="auto">
            <p14:nvContentPartPr>
              <p14:cNvPr id="123" name="墨迹 122"/>
              <p14:cNvContentPartPr/>
              <p14:nvPr/>
            </p14:nvContentPartPr>
            <p14:xfrm>
              <a:off x="8794750" y="2657475"/>
              <a:ext cx="6350" cy="146050"/>
            </p14:xfrm>
          </p:contentPart>
        </mc:Choice>
        <mc:Fallback xmlns="">
          <p:pic>
            <p:nvPicPr>
              <p:cNvPr id="123" name="墨迹 122"/>
            </p:nvPicPr>
            <p:blipFill>
              <a:blip r:embed="rId235"/>
            </p:blipFill>
            <p:spPr>
              <a:xfrm>
                <a:off x="8794750" y="2657475"/>
                <a:ext cx="635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6" p14:bwMode="auto">
            <p14:nvContentPartPr>
              <p14:cNvPr id="124" name="墨迹 123"/>
              <p14:cNvContentPartPr/>
              <p14:nvPr/>
            </p14:nvContentPartPr>
            <p14:xfrm>
              <a:off x="8791575" y="2520950"/>
              <a:ext cx="6350" cy="360"/>
            </p14:xfrm>
          </p:contentPart>
        </mc:Choice>
        <mc:Fallback xmlns="">
          <p:pic>
            <p:nvPicPr>
              <p:cNvPr id="124" name="墨迹 123"/>
            </p:nvPicPr>
            <p:blipFill>
              <a:blip r:embed="rId124"/>
            </p:blipFill>
            <p:spPr>
              <a:xfrm>
                <a:off x="8791575" y="25209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7" p14:bwMode="auto">
            <p14:nvContentPartPr>
              <p14:cNvPr id="125" name="墨迹 124"/>
              <p14:cNvContentPartPr/>
              <p14:nvPr/>
            </p14:nvContentPartPr>
            <p14:xfrm>
              <a:off x="8839200" y="2530475"/>
              <a:ext cx="136525" cy="269875"/>
            </p14:xfrm>
          </p:contentPart>
        </mc:Choice>
        <mc:Fallback xmlns="">
          <p:pic>
            <p:nvPicPr>
              <p:cNvPr id="125" name="墨迹 124"/>
            </p:nvPicPr>
            <p:blipFill>
              <a:blip r:embed="rId238"/>
            </p:blipFill>
            <p:spPr>
              <a:xfrm>
                <a:off x="8839200" y="2530475"/>
                <a:ext cx="136525" cy="269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9" p14:bwMode="auto">
            <p14:nvContentPartPr>
              <p14:cNvPr id="126" name="墨迹 125"/>
              <p14:cNvContentPartPr/>
              <p14:nvPr/>
            </p14:nvContentPartPr>
            <p14:xfrm>
              <a:off x="8788400" y="2511425"/>
              <a:ext cx="38100" cy="117475"/>
            </p14:xfrm>
          </p:contentPart>
        </mc:Choice>
        <mc:Fallback xmlns="">
          <p:pic>
            <p:nvPicPr>
              <p:cNvPr id="126" name="墨迹 125"/>
            </p:nvPicPr>
            <p:blipFill>
              <a:blip r:embed="rId240"/>
            </p:blipFill>
            <p:spPr>
              <a:xfrm>
                <a:off x="8788400" y="2511425"/>
                <a:ext cx="38100" cy="117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1" p14:bwMode="auto">
            <p14:nvContentPartPr>
              <p14:cNvPr id="127" name="墨迹 126"/>
              <p14:cNvContentPartPr/>
              <p14:nvPr/>
            </p14:nvContentPartPr>
            <p14:xfrm>
              <a:off x="8963025" y="2555875"/>
              <a:ext cx="209550" cy="292100"/>
            </p14:xfrm>
          </p:contentPart>
        </mc:Choice>
        <mc:Fallback xmlns="">
          <p:pic>
            <p:nvPicPr>
              <p:cNvPr id="127" name="墨迹 126"/>
            </p:nvPicPr>
            <p:blipFill>
              <a:blip r:embed="rId242"/>
            </p:blipFill>
            <p:spPr>
              <a:xfrm>
                <a:off x="8963025" y="2555875"/>
                <a:ext cx="209550" cy="292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3" p14:bwMode="auto">
            <p14:nvContentPartPr>
              <p14:cNvPr id="128" name="墨迹 127"/>
              <p14:cNvContentPartPr/>
              <p14:nvPr/>
            </p14:nvContentPartPr>
            <p14:xfrm>
              <a:off x="8607425" y="2835275"/>
              <a:ext cx="485775" cy="117475"/>
            </p14:xfrm>
          </p:contentPart>
        </mc:Choice>
        <mc:Fallback xmlns="">
          <p:pic>
            <p:nvPicPr>
              <p:cNvPr id="128" name="墨迹 127"/>
            </p:nvPicPr>
            <p:blipFill>
              <a:blip r:embed="rId244"/>
            </p:blipFill>
            <p:spPr>
              <a:xfrm>
                <a:off x="8607425" y="2835275"/>
                <a:ext cx="485775" cy="117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5" p14:bwMode="auto">
            <p14:nvContentPartPr>
              <p14:cNvPr id="129" name="墨迹 128"/>
              <p14:cNvContentPartPr/>
              <p14:nvPr/>
            </p14:nvContentPartPr>
            <p14:xfrm>
              <a:off x="8677275" y="2965450"/>
              <a:ext cx="361950" cy="50800"/>
            </p14:xfrm>
          </p:contentPart>
        </mc:Choice>
        <mc:Fallback xmlns="">
          <p:pic>
            <p:nvPicPr>
              <p:cNvPr id="129" name="墨迹 128"/>
            </p:nvPicPr>
            <p:blipFill>
              <a:blip r:embed="rId246"/>
            </p:blipFill>
            <p:spPr>
              <a:xfrm>
                <a:off x="8677275" y="2965450"/>
                <a:ext cx="36195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7" p14:bwMode="auto">
            <p14:nvContentPartPr>
              <p14:cNvPr id="130" name="墨迹 129"/>
              <p14:cNvContentPartPr/>
              <p14:nvPr/>
            </p14:nvContentPartPr>
            <p14:xfrm>
              <a:off x="7223125" y="4200525"/>
              <a:ext cx="15875" cy="149225"/>
            </p14:xfrm>
          </p:contentPart>
        </mc:Choice>
        <mc:Fallback xmlns="">
          <p:pic>
            <p:nvPicPr>
              <p:cNvPr id="130" name="墨迹 129"/>
            </p:nvPicPr>
            <p:blipFill>
              <a:blip r:embed="rId248"/>
            </p:blipFill>
            <p:spPr>
              <a:xfrm>
                <a:off x="7223125" y="4200525"/>
                <a:ext cx="15875" cy="149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9" p14:bwMode="auto">
            <p14:nvContentPartPr>
              <p14:cNvPr id="131" name="墨迹 130"/>
              <p14:cNvContentPartPr/>
              <p14:nvPr/>
            </p14:nvContentPartPr>
            <p14:xfrm>
              <a:off x="7213600" y="4022725"/>
              <a:ext cx="63500" cy="187325"/>
            </p14:xfrm>
          </p:contentPart>
        </mc:Choice>
        <mc:Fallback xmlns="">
          <p:pic>
            <p:nvPicPr>
              <p:cNvPr id="131" name="墨迹 130"/>
            </p:nvPicPr>
            <p:blipFill>
              <a:blip r:embed="rId250"/>
            </p:blipFill>
            <p:spPr>
              <a:xfrm>
                <a:off x="7213600" y="4022725"/>
                <a:ext cx="63500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1" p14:bwMode="auto">
            <p14:nvContentPartPr>
              <p14:cNvPr id="132" name="墨迹 131"/>
              <p14:cNvContentPartPr/>
              <p14:nvPr/>
            </p14:nvContentPartPr>
            <p14:xfrm>
              <a:off x="7359650" y="4156075"/>
              <a:ext cx="92075" cy="146050"/>
            </p14:xfrm>
          </p:contentPart>
        </mc:Choice>
        <mc:Fallback xmlns="">
          <p:pic>
            <p:nvPicPr>
              <p:cNvPr id="132" name="墨迹 131"/>
            </p:nvPicPr>
            <p:blipFill>
              <a:blip r:embed="rId252"/>
            </p:blipFill>
            <p:spPr>
              <a:xfrm>
                <a:off x="7359650" y="4156075"/>
                <a:ext cx="92075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3" p14:bwMode="auto">
            <p14:nvContentPartPr>
              <p14:cNvPr id="133" name="墨迹 132"/>
              <p14:cNvContentPartPr/>
              <p14:nvPr/>
            </p14:nvContentPartPr>
            <p14:xfrm>
              <a:off x="7445375" y="4010025"/>
              <a:ext cx="174625" cy="260350"/>
            </p14:xfrm>
          </p:contentPart>
        </mc:Choice>
        <mc:Fallback xmlns="">
          <p:pic>
            <p:nvPicPr>
              <p:cNvPr id="133" name="墨迹 132"/>
            </p:nvPicPr>
            <p:blipFill>
              <a:blip r:embed="rId254"/>
            </p:blipFill>
            <p:spPr>
              <a:xfrm>
                <a:off x="7445375" y="4010025"/>
                <a:ext cx="174625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5" p14:bwMode="auto">
            <p14:nvContentPartPr>
              <p14:cNvPr id="134" name="墨迹 133"/>
              <p14:cNvContentPartPr/>
              <p14:nvPr/>
            </p14:nvContentPartPr>
            <p14:xfrm>
              <a:off x="7851775" y="3994150"/>
              <a:ext cx="12700" cy="330200"/>
            </p14:xfrm>
          </p:contentPart>
        </mc:Choice>
        <mc:Fallback xmlns="">
          <p:pic>
            <p:nvPicPr>
              <p:cNvPr id="134" name="墨迹 133"/>
            </p:nvPicPr>
            <p:blipFill>
              <a:blip r:embed="rId256"/>
            </p:blipFill>
            <p:spPr>
              <a:xfrm>
                <a:off x="7851775" y="3994150"/>
                <a:ext cx="12700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7" p14:bwMode="auto">
            <p14:nvContentPartPr>
              <p14:cNvPr id="135" name="墨迹 134"/>
              <p14:cNvContentPartPr/>
              <p14:nvPr/>
            </p14:nvContentPartPr>
            <p14:xfrm>
              <a:off x="7845425" y="3994150"/>
              <a:ext cx="142875" cy="15875"/>
            </p14:xfrm>
          </p:contentPart>
        </mc:Choice>
        <mc:Fallback xmlns="">
          <p:pic>
            <p:nvPicPr>
              <p:cNvPr id="135" name="墨迹 134"/>
            </p:nvPicPr>
            <p:blipFill>
              <a:blip r:embed="rId258"/>
            </p:blipFill>
            <p:spPr>
              <a:xfrm>
                <a:off x="7845425" y="3994150"/>
                <a:ext cx="142875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9" p14:bwMode="auto">
            <p14:nvContentPartPr>
              <p14:cNvPr id="136" name="墨迹 135"/>
              <p14:cNvContentPartPr/>
              <p14:nvPr/>
            </p14:nvContentPartPr>
            <p14:xfrm>
              <a:off x="7877175" y="4089400"/>
              <a:ext cx="120650" cy="22225"/>
            </p14:xfrm>
          </p:contentPart>
        </mc:Choice>
        <mc:Fallback xmlns="">
          <p:pic>
            <p:nvPicPr>
              <p:cNvPr id="136" name="墨迹 135"/>
            </p:nvPicPr>
            <p:blipFill>
              <a:blip r:embed="rId260"/>
            </p:blipFill>
            <p:spPr>
              <a:xfrm>
                <a:off x="7877175" y="4089400"/>
                <a:ext cx="120650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1" p14:bwMode="auto">
            <p14:nvContentPartPr>
              <p14:cNvPr id="137" name="墨迹 136"/>
              <p14:cNvContentPartPr/>
              <p14:nvPr/>
            </p14:nvContentPartPr>
            <p14:xfrm>
              <a:off x="8032750" y="4003675"/>
              <a:ext cx="63500" cy="228600"/>
            </p14:xfrm>
          </p:contentPart>
        </mc:Choice>
        <mc:Fallback xmlns="">
          <p:pic>
            <p:nvPicPr>
              <p:cNvPr id="137" name="墨迹 136"/>
            </p:nvPicPr>
            <p:blipFill>
              <a:blip r:embed="rId262"/>
            </p:blipFill>
            <p:spPr>
              <a:xfrm>
                <a:off x="8032750" y="4003675"/>
                <a:ext cx="63500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3" p14:bwMode="auto">
            <p14:nvContentPartPr>
              <p14:cNvPr id="138" name="墨迹 137"/>
              <p14:cNvContentPartPr/>
              <p14:nvPr/>
            </p14:nvContentPartPr>
            <p14:xfrm>
              <a:off x="8194675" y="3987800"/>
              <a:ext cx="107950" cy="288925"/>
            </p14:xfrm>
          </p:contentPart>
        </mc:Choice>
        <mc:Fallback xmlns="">
          <p:pic>
            <p:nvPicPr>
              <p:cNvPr id="138" name="墨迹 137"/>
            </p:nvPicPr>
            <p:blipFill>
              <a:blip r:embed="rId264"/>
            </p:blipFill>
            <p:spPr>
              <a:xfrm>
                <a:off x="8194675" y="3987800"/>
                <a:ext cx="107950" cy="288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5" p14:bwMode="auto">
            <p14:nvContentPartPr>
              <p14:cNvPr id="139" name="墨迹 138"/>
              <p14:cNvContentPartPr/>
              <p14:nvPr/>
            </p14:nvContentPartPr>
            <p14:xfrm>
              <a:off x="7556500" y="4476750"/>
              <a:ext cx="184150" cy="222250"/>
            </p14:xfrm>
          </p:contentPart>
        </mc:Choice>
        <mc:Fallback xmlns="">
          <p:pic>
            <p:nvPicPr>
              <p:cNvPr id="139" name="墨迹 138"/>
            </p:nvPicPr>
            <p:blipFill>
              <a:blip r:embed="rId266"/>
            </p:blipFill>
            <p:spPr>
              <a:xfrm>
                <a:off x="7556500" y="4476750"/>
                <a:ext cx="184150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7" p14:bwMode="auto">
            <p14:nvContentPartPr>
              <p14:cNvPr id="140" name="墨迹 139"/>
              <p14:cNvContentPartPr/>
              <p14:nvPr/>
            </p14:nvContentPartPr>
            <p14:xfrm>
              <a:off x="7654925" y="4505325"/>
              <a:ext cx="19050" cy="200025"/>
            </p14:xfrm>
          </p:contentPart>
        </mc:Choice>
        <mc:Fallback xmlns="">
          <p:pic>
            <p:nvPicPr>
              <p:cNvPr id="140" name="墨迹 139"/>
            </p:nvPicPr>
            <p:blipFill>
              <a:blip r:embed="rId268"/>
            </p:blipFill>
            <p:spPr>
              <a:xfrm>
                <a:off x="7654925" y="4505325"/>
                <a:ext cx="19050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9" p14:bwMode="auto">
            <p14:nvContentPartPr>
              <p14:cNvPr id="141" name="墨迹 140"/>
              <p14:cNvContentPartPr/>
              <p14:nvPr/>
            </p14:nvContentPartPr>
            <p14:xfrm>
              <a:off x="7940675" y="4572000"/>
              <a:ext cx="9525" cy="152400"/>
            </p14:xfrm>
          </p:contentPart>
        </mc:Choice>
        <mc:Fallback xmlns="">
          <p:pic>
            <p:nvPicPr>
              <p:cNvPr id="141" name="墨迹 140"/>
            </p:nvPicPr>
            <p:blipFill>
              <a:blip r:embed="rId270"/>
            </p:blipFill>
            <p:spPr>
              <a:xfrm>
                <a:off x="7940675" y="4572000"/>
                <a:ext cx="9525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1" p14:bwMode="auto">
            <p14:nvContentPartPr>
              <p14:cNvPr id="142" name="墨迹 141"/>
              <p14:cNvContentPartPr/>
              <p14:nvPr/>
            </p14:nvContentPartPr>
            <p14:xfrm>
              <a:off x="7943850" y="4489450"/>
              <a:ext cx="63500" cy="82550"/>
            </p14:xfrm>
          </p:contentPart>
        </mc:Choice>
        <mc:Fallback xmlns="">
          <p:pic>
            <p:nvPicPr>
              <p:cNvPr id="142" name="墨迹 141"/>
            </p:nvPicPr>
            <p:blipFill>
              <a:blip r:embed="rId272"/>
            </p:blipFill>
            <p:spPr>
              <a:xfrm>
                <a:off x="7943850" y="4489450"/>
                <a:ext cx="6350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3" p14:bwMode="auto">
            <p14:nvContentPartPr>
              <p14:cNvPr id="143" name="墨迹 142"/>
              <p14:cNvContentPartPr/>
              <p14:nvPr/>
            </p14:nvContentPartPr>
            <p14:xfrm>
              <a:off x="8029575" y="4400550"/>
              <a:ext cx="146050" cy="304800"/>
            </p14:xfrm>
          </p:contentPart>
        </mc:Choice>
        <mc:Fallback xmlns="">
          <p:pic>
            <p:nvPicPr>
              <p:cNvPr id="143" name="墨迹 142"/>
            </p:nvPicPr>
            <p:blipFill>
              <a:blip r:embed="rId274"/>
            </p:blipFill>
            <p:spPr>
              <a:xfrm>
                <a:off x="8029575" y="4400550"/>
                <a:ext cx="146050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5" p14:bwMode="auto">
            <p14:nvContentPartPr>
              <p14:cNvPr id="144" name="墨迹 143"/>
              <p14:cNvContentPartPr/>
              <p14:nvPr/>
            </p14:nvContentPartPr>
            <p14:xfrm>
              <a:off x="7604125" y="4914900"/>
              <a:ext cx="203200" cy="247650"/>
            </p14:xfrm>
          </p:contentPart>
        </mc:Choice>
        <mc:Fallback xmlns="">
          <p:pic>
            <p:nvPicPr>
              <p:cNvPr id="144" name="墨迹 143"/>
            </p:nvPicPr>
            <p:blipFill>
              <a:blip r:embed="rId276"/>
            </p:blipFill>
            <p:spPr>
              <a:xfrm>
                <a:off x="7604125" y="4914900"/>
                <a:ext cx="203200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7" p14:bwMode="auto">
            <p14:nvContentPartPr>
              <p14:cNvPr id="145" name="墨迹 144"/>
              <p14:cNvContentPartPr/>
              <p14:nvPr/>
            </p14:nvContentPartPr>
            <p14:xfrm>
              <a:off x="7912100" y="4984750"/>
              <a:ext cx="31750" cy="136525"/>
            </p14:xfrm>
          </p:contentPart>
        </mc:Choice>
        <mc:Fallback xmlns="">
          <p:pic>
            <p:nvPicPr>
              <p:cNvPr id="145" name="墨迹 144"/>
            </p:nvPicPr>
            <p:blipFill>
              <a:blip r:embed="rId278"/>
            </p:blipFill>
            <p:spPr>
              <a:xfrm>
                <a:off x="7912100" y="4984750"/>
                <a:ext cx="31750" cy="136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9" p14:bwMode="auto">
            <p14:nvContentPartPr>
              <p14:cNvPr id="146" name="墨迹 145"/>
              <p14:cNvContentPartPr/>
              <p14:nvPr/>
            </p14:nvContentPartPr>
            <p14:xfrm>
              <a:off x="7918450" y="4857750"/>
              <a:ext cx="47625" cy="111125"/>
            </p14:xfrm>
          </p:contentPart>
        </mc:Choice>
        <mc:Fallback xmlns="">
          <p:pic>
            <p:nvPicPr>
              <p:cNvPr id="146" name="墨迹 145"/>
            </p:nvPicPr>
            <p:blipFill>
              <a:blip r:embed="rId280"/>
            </p:blipFill>
            <p:spPr>
              <a:xfrm>
                <a:off x="7918450" y="4857750"/>
                <a:ext cx="47625" cy="111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1" p14:bwMode="auto">
            <p14:nvContentPartPr>
              <p14:cNvPr id="147" name="墨迹 146"/>
              <p14:cNvContentPartPr/>
              <p14:nvPr/>
            </p14:nvContentPartPr>
            <p14:xfrm>
              <a:off x="7985125" y="5013325"/>
              <a:ext cx="174625" cy="25400"/>
            </p14:xfrm>
          </p:contentPart>
        </mc:Choice>
        <mc:Fallback xmlns="">
          <p:pic>
            <p:nvPicPr>
              <p:cNvPr id="147" name="墨迹 146"/>
            </p:nvPicPr>
            <p:blipFill>
              <a:blip r:embed="rId282"/>
            </p:blipFill>
            <p:spPr>
              <a:xfrm>
                <a:off x="7985125" y="5013325"/>
                <a:ext cx="174625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3" p14:bwMode="auto">
            <p14:nvContentPartPr>
              <p14:cNvPr id="148" name="墨迹 147"/>
              <p14:cNvContentPartPr/>
              <p14:nvPr/>
            </p14:nvContentPartPr>
            <p14:xfrm>
              <a:off x="7950200" y="4892675"/>
              <a:ext cx="146050" cy="330200"/>
            </p14:xfrm>
          </p:contentPart>
        </mc:Choice>
        <mc:Fallback xmlns="">
          <p:pic>
            <p:nvPicPr>
              <p:cNvPr id="148" name="墨迹 147"/>
            </p:nvPicPr>
            <p:blipFill>
              <a:blip r:embed="rId284"/>
            </p:blipFill>
            <p:spPr>
              <a:xfrm>
                <a:off x="7950200" y="4892675"/>
                <a:ext cx="146050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5" p14:bwMode="auto">
            <p14:nvContentPartPr>
              <p14:cNvPr id="149" name="墨迹 148"/>
              <p14:cNvContentPartPr/>
              <p14:nvPr/>
            </p14:nvContentPartPr>
            <p14:xfrm>
              <a:off x="8321675" y="4965700"/>
              <a:ext cx="66675" cy="107950"/>
            </p14:xfrm>
          </p:contentPart>
        </mc:Choice>
        <mc:Fallback xmlns="">
          <p:pic>
            <p:nvPicPr>
              <p:cNvPr id="149" name="墨迹 148"/>
            </p:nvPicPr>
            <p:blipFill>
              <a:blip r:embed="rId286"/>
            </p:blipFill>
            <p:spPr>
              <a:xfrm>
                <a:off x="8321675" y="4965700"/>
                <a:ext cx="66675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7" p14:bwMode="auto">
            <p14:nvContentPartPr>
              <p14:cNvPr id="150" name="墨迹 149"/>
              <p14:cNvContentPartPr/>
              <p14:nvPr/>
            </p14:nvContentPartPr>
            <p14:xfrm>
              <a:off x="8461375" y="4962525"/>
              <a:ext cx="57150" cy="114300"/>
            </p14:xfrm>
          </p:contentPart>
        </mc:Choice>
        <mc:Fallback xmlns="">
          <p:pic>
            <p:nvPicPr>
              <p:cNvPr id="150" name="墨迹 149"/>
            </p:nvPicPr>
            <p:blipFill>
              <a:blip r:embed="rId288"/>
            </p:blipFill>
            <p:spPr>
              <a:xfrm>
                <a:off x="8461375" y="4962525"/>
                <a:ext cx="5715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9" p14:bwMode="auto">
            <p14:nvContentPartPr>
              <p14:cNvPr id="151" name="墨迹 150"/>
              <p14:cNvContentPartPr/>
              <p14:nvPr/>
            </p14:nvContentPartPr>
            <p14:xfrm>
              <a:off x="8683625" y="4905375"/>
              <a:ext cx="98425" cy="6350"/>
            </p14:xfrm>
          </p:contentPart>
        </mc:Choice>
        <mc:Fallback xmlns="">
          <p:pic>
            <p:nvPicPr>
              <p:cNvPr id="151" name="墨迹 150"/>
            </p:nvPicPr>
            <p:blipFill>
              <a:blip r:embed="rId290"/>
            </p:blipFill>
            <p:spPr>
              <a:xfrm>
                <a:off x="8683625" y="4905375"/>
                <a:ext cx="98425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1" p14:bwMode="auto">
            <p14:nvContentPartPr>
              <p14:cNvPr id="152" name="墨迹 151"/>
              <p14:cNvContentPartPr/>
              <p14:nvPr/>
            </p14:nvContentPartPr>
            <p14:xfrm>
              <a:off x="8693150" y="4933950"/>
              <a:ext cx="101600" cy="174625"/>
            </p14:xfrm>
          </p:contentPart>
        </mc:Choice>
        <mc:Fallback xmlns="">
          <p:pic>
            <p:nvPicPr>
              <p:cNvPr id="152" name="墨迹 151"/>
            </p:nvPicPr>
            <p:blipFill>
              <a:blip r:embed="rId292"/>
            </p:blipFill>
            <p:spPr>
              <a:xfrm>
                <a:off x="8693150" y="4933950"/>
                <a:ext cx="101600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3" p14:bwMode="auto">
            <p14:nvContentPartPr>
              <p14:cNvPr id="153" name="墨迹 152"/>
              <p14:cNvContentPartPr/>
              <p14:nvPr/>
            </p14:nvContentPartPr>
            <p14:xfrm>
              <a:off x="8582025" y="4800600"/>
              <a:ext cx="41275" cy="104775"/>
            </p14:xfrm>
          </p:contentPart>
        </mc:Choice>
        <mc:Fallback xmlns="">
          <p:pic>
            <p:nvPicPr>
              <p:cNvPr id="153" name="墨迹 152"/>
            </p:nvPicPr>
            <p:blipFill>
              <a:blip r:embed="rId294"/>
            </p:blipFill>
            <p:spPr>
              <a:xfrm>
                <a:off x="8582025" y="4800600"/>
                <a:ext cx="41275" cy="104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5" p14:bwMode="auto">
            <p14:nvContentPartPr>
              <p14:cNvPr id="154" name="墨迹 153"/>
              <p14:cNvContentPartPr/>
              <p14:nvPr/>
            </p14:nvContentPartPr>
            <p14:xfrm>
              <a:off x="8829675" y="4762500"/>
              <a:ext cx="6350" cy="142875"/>
            </p14:xfrm>
          </p:contentPart>
        </mc:Choice>
        <mc:Fallback xmlns="">
          <p:pic>
            <p:nvPicPr>
              <p:cNvPr id="154" name="墨迹 153"/>
            </p:nvPicPr>
            <p:blipFill>
              <a:blip r:embed="rId296"/>
            </p:blipFill>
            <p:spPr>
              <a:xfrm>
                <a:off x="8829675" y="4762500"/>
                <a:ext cx="6350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7" p14:bwMode="auto">
            <p14:nvContentPartPr>
              <p14:cNvPr id="155" name="墨迹 154"/>
              <p14:cNvContentPartPr/>
              <p14:nvPr/>
            </p14:nvContentPartPr>
            <p14:xfrm>
              <a:off x="8956675" y="4921250"/>
              <a:ext cx="190500" cy="12700"/>
            </p14:xfrm>
          </p:contentPart>
        </mc:Choice>
        <mc:Fallback xmlns="">
          <p:pic>
            <p:nvPicPr>
              <p:cNvPr id="155" name="墨迹 154"/>
            </p:nvPicPr>
            <p:blipFill>
              <a:blip r:embed="rId298"/>
            </p:blipFill>
            <p:spPr>
              <a:xfrm>
                <a:off x="8956675" y="4921250"/>
                <a:ext cx="1905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9" p14:bwMode="auto">
            <p14:nvContentPartPr>
              <p14:cNvPr id="156" name="墨迹 155"/>
              <p14:cNvContentPartPr/>
              <p14:nvPr/>
            </p14:nvContentPartPr>
            <p14:xfrm>
              <a:off x="9067800" y="4854575"/>
              <a:ext cx="136525" cy="180975"/>
            </p14:xfrm>
          </p:contentPart>
        </mc:Choice>
        <mc:Fallback xmlns="">
          <p:pic>
            <p:nvPicPr>
              <p:cNvPr id="156" name="墨迹 155"/>
            </p:nvPicPr>
            <p:blipFill>
              <a:blip r:embed="rId300"/>
            </p:blipFill>
            <p:spPr>
              <a:xfrm>
                <a:off x="9067800" y="4854575"/>
                <a:ext cx="136525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1" p14:bwMode="auto">
            <p14:nvContentPartPr>
              <p14:cNvPr id="157" name="墨迹 156"/>
              <p14:cNvContentPartPr/>
              <p14:nvPr/>
            </p14:nvContentPartPr>
            <p14:xfrm>
              <a:off x="9391650" y="4899025"/>
              <a:ext cx="53975" cy="127000"/>
            </p14:xfrm>
          </p:contentPart>
        </mc:Choice>
        <mc:Fallback xmlns="">
          <p:pic>
            <p:nvPicPr>
              <p:cNvPr id="157" name="墨迹 156"/>
            </p:nvPicPr>
            <p:blipFill>
              <a:blip r:embed="rId302"/>
            </p:blipFill>
            <p:spPr>
              <a:xfrm>
                <a:off x="9391650" y="4899025"/>
                <a:ext cx="53975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3" p14:bwMode="auto">
            <p14:nvContentPartPr>
              <p14:cNvPr id="158" name="墨迹 157"/>
              <p14:cNvContentPartPr/>
              <p14:nvPr/>
            </p14:nvContentPartPr>
            <p14:xfrm>
              <a:off x="9388475" y="4768850"/>
              <a:ext cx="50800" cy="120650"/>
            </p14:xfrm>
          </p:contentPart>
        </mc:Choice>
        <mc:Fallback xmlns="">
          <p:pic>
            <p:nvPicPr>
              <p:cNvPr id="158" name="墨迹 157"/>
            </p:nvPicPr>
            <p:blipFill>
              <a:blip r:embed="rId304"/>
            </p:blipFill>
            <p:spPr>
              <a:xfrm>
                <a:off x="9388475" y="4768850"/>
                <a:ext cx="5080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5" p14:bwMode="auto">
            <p14:nvContentPartPr>
              <p14:cNvPr id="159" name="墨迹 158"/>
              <p14:cNvContentPartPr/>
              <p14:nvPr/>
            </p14:nvContentPartPr>
            <p14:xfrm>
              <a:off x="9471025" y="4752975"/>
              <a:ext cx="111125" cy="279400"/>
            </p14:xfrm>
          </p:contentPart>
        </mc:Choice>
        <mc:Fallback xmlns="">
          <p:pic>
            <p:nvPicPr>
              <p:cNvPr id="159" name="墨迹 158"/>
            </p:nvPicPr>
            <p:blipFill>
              <a:blip r:embed="rId306"/>
            </p:blipFill>
            <p:spPr>
              <a:xfrm>
                <a:off x="9471025" y="4752975"/>
                <a:ext cx="111125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7" p14:bwMode="auto">
            <p14:nvContentPartPr>
              <p14:cNvPr id="160" name="墨迹 159"/>
              <p14:cNvContentPartPr/>
              <p14:nvPr/>
            </p14:nvContentPartPr>
            <p14:xfrm>
              <a:off x="9740900" y="4873625"/>
              <a:ext cx="9525" cy="136525"/>
            </p14:xfrm>
          </p:contentPart>
        </mc:Choice>
        <mc:Fallback xmlns="">
          <p:pic>
            <p:nvPicPr>
              <p:cNvPr id="160" name="墨迹 159"/>
            </p:nvPicPr>
            <p:blipFill>
              <a:blip r:embed="rId308"/>
            </p:blipFill>
            <p:spPr>
              <a:xfrm>
                <a:off x="9740900" y="4873625"/>
                <a:ext cx="9525" cy="136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9" p14:bwMode="auto">
            <p14:nvContentPartPr>
              <p14:cNvPr id="161" name="墨迹 160"/>
              <p14:cNvContentPartPr/>
              <p14:nvPr/>
            </p14:nvContentPartPr>
            <p14:xfrm>
              <a:off x="9725025" y="4775200"/>
              <a:ext cx="107950" cy="82550"/>
            </p14:xfrm>
          </p:contentPart>
        </mc:Choice>
        <mc:Fallback xmlns="">
          <p:pic>
            <p:nvPicPr>
              <p:cNvPr id="161" name="墨迹 160"/>
            </p:nvPicPr>
            <p:blipFill>
              <a:blip r:embed="rId310"/>
            </p:blipFill>
            <p:spPr>
              <a:xfrm>
                <a:off x="9725025" y="4775200"/>
                <a:ext cx="10795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1" p14:bwMode="auto">
            <p14:nvContentPartPr>
              <p14:cNvPr id="162" name="墨迹 161"/>
              <p14:cNvContentPartPr/>
              <p14:nvPr/>
            </p14:nvContentPartPr>
            <p14:xfrm>
              <a:off x="9817100" y="4797425"/>
              <a:ext cx="76200" cy="241300"/>
            </p14:xfrm>
          </p:contentPart>
        </mc:Choice>
        <mc:Fallback xmlns="">
          <p:pic>
            <p:nvPicPr>
              <p:cNvPr id="162" name="墨迹 161"/>
            </p:nvPicPr>
            <p:blipFill>
              <a:blip r:embed="rId312"/>
            </p:blipFill>
            <p:spPr>
              <a:xfrm>
                <a:off x="9817100" y="4797425"/>
                <a:ext cx="76200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3" p14:bwMode="auto">
            <p14:nvContentPartPr>
              <p14:cNvPr id="163" name="墨迹 162"/>
              <p14:cNvContentPartPr/>
              <p14:nvPr/>
            </p14:nvContentPartPr>
            <p14:xfrm>
              <a:off x="10150475" y="4870450"/>
              <a:ext cx="15875" cy="146050"/>
            </p14:xfrm>
          </p:contentPart>
        </mc:Choice>
        <mc:Fallback xmlns="">
          <p:pic>
            <p:nvPicPr>
              <p:cNvPr id="163" name="墨迹 162"/>
            </p:nvPicPr>
            <p:blipFill>
              <a:blip r:embed="rId314"/>
            </p:blipFill>
            <p:spPr>
              <a:xfrm>
                <a:off x="10150475" y="4870450"/>
                <a:ext cx="15875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5" p14:bwMode="auto">
            <p14:nvContentPartPr>
              <p14:cNvPr id="164" name="墨迹 163"/>
              <p14:cNvContentPartPr/>
              <p14:nvPr/>
            </p14:nvContentPartPr>
            <p14:xfrm>
              <a:off x="10147300" y="4749800"/>
              <a:ext cx="66675" cy="127000"/>
            </p14:xfrm>
          </p:contentPart>
        </mc:Choice>
        <mc:Fallback xmlns="">
          <p:pic>
            <p:nvPicPr>
              <p:cNvPr id="164" name="墨迹 163"/>
            </p:nvPicPr>
            <p:blipFill>
              <a:blip r:embed="rId316"/>
            </p:blipFill>
            <p:spPr>
              <a:xfrm>
                <a:off x="10147300" y="4749800"/>
                <a:ext cx="66675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7" p14:bwMode="auto">
            <p14:nvContentPartPr>
              <p14:cNvPr id="165" name="墨迹 164"/>
              <p14:cNvContentPartPr/>
              <p14:nvPr/>
            </p14:nvContentPartPr>
            <p14:xfrm>
              <a:off x="10213975" y="4733925"/>
              <a:ext cx="152400" cy="282575"/>
            </p14:xfrm>
          </p:contentPart>
        </mc:Choice>
        <mc:Fallback xmlns="">
          <p:pic>
            <p:nvPicPr>
              <p:cNvPr id="165" name="墨迹 164"/>
            </p:nvPicPr>
            <p:blipFill>
              <a:blip r:embed="rId318"/>
            </p:blipFill>
            <p:spPr>
              <a:xfrm>
                <a:off x="10213975" y="4733925"/>
                <a:ext cx="152400" cy="282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9" p14:bwMode="auto">
            <p14:nvContentPartPr>
              <p14:cNvPr id="166" name="墨迹 165"/>
              <p14:cNvContentPartPr/>
              <p14:nvPr/>
            </p14:nvContentPartPr>
            <p14:xfrm>
              <a:off x="10429875" y="4813300"/>
              <a:ext cx="120650" cy="31750"/>
            </p14:xfrm>
          </p:contentPart>
        </mc:Choice>
        <mc:Fallback xmlns="">
          <p:pic>
            <p:nvPicPr>
              <p:cNvPr id="166" name="墨迹 165"/>
            </p:nvPicPr>
            <p:blipFill>
              <a:blip r:embed="rId320"/>
            </p:blipFill>
            <p:spPr>
              <a:xfrm>
                <a:off x="10429875" y="4813300"/>
                <a:ext cx="12065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1" p14:bwMode="auto">
            <p14:nvContentPartPr>
              <p14:cNvPr id="167" name="墨迹 166"/>
              <p14:cNvContentPartPr/>
              <p14:nvPr/>
            </p14:nvContentPartPr>
            <p14:xfrm>
              <a:off x="10420350" y="4860925"/>
              <a:ext cx="152400" cy="31750"/>
            </p14:xfrm>
          </p:contentPart>
        </mc:Choice>
        <mc:Fallback xmlns="">
          <p:pic>
            <p:nvPicPr>
              <p:cNvPr id="167" name="墨迹 166"/>
            </p:nvPicPr>
            <p:blipFill>
              <a:blip r:embed="rId322"/>
            </p:blipFill>
            <p:spPr>
              <a:xfrm>
                <a:off x="10420350" y="4860925"/>
                <a:ext cx="15240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3" p14:bwMode="auto">
            <p14:nvContentPartPr>
              <p14:cNvPr id="168" name="墨迹 167"/>
              <p14:cNvContentPartPr/>
              <p14:nvPr/>
            </p14:nvContentPartPr>
            <p14:xfrm>
              <a:off x="10483850" y="4737100"/>
              <a:ext cx="98425" cy="228600"/>
            </p14:xfrm>
          </p:contentPart>
        </mc:Choice>
        <mc:Fallback xmlns="">
          <p:pic>
            <p:nvPicPr>
              <p:cNvPr id="168" name="墨迹 167"/>
            </p:nvPicPr>
            <p:blipFill>
              <a:blip r:embed="rId324"/>
            </p:blipFill>
            <p:spPr>
              <a:xfrm>
                <a:off x="10483850" y="4737100"/>
                <a:ext cx="98425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5" p14:bwMode="auto">
            <p14:nvContentPartPr>
              <p14:cNvPr id="169" name="墨迹 168"/>
              <p14:cNvContentPartPr/>
              <p14:nvPr/>
            </p14:nvContentPartPr>
            <p14:xfrm>
              <a:off x="10648950" y="4699000"/>
              <a:ext cx="98425" cy="241300"/>
            </p14:xfrm>
          </p:contentPart>
        </mc:Choice>
        <mc:Fallback xmlns="">
          <p:pic>
            <p:nvPicPr>
              <p:cNvPr id="169" name="墨迹 168"/>
            </p:nvPicPr>
            <p:blipFill>
              <a:blip r:embed="rId326"/>
            </p:blipFill>
            <p:spPr>
              <a:xfrm>
                <a:off x="10648950" y="4699000"/>
                <a:ext cx="98425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7" p14:bwMode="auto">
            <p14:nvContentPartPr>
              <p14:cNvPr id="170" name="墨迹 169"/>
              <p14:cNvContentPartPr/>
              <p14:nvPr/>
            </p14:nvContentPartPr>
            <p14:xfrm>
              <a:off x="10725150" y="4759325"/>
              <a:ext cx="76200" cy="142875"/>
            </p14:xfrm>
          </p:contentPart>
        </mc:Choice>
        <mc:Fallback xmlns="">
          <p:pic>
            <p:nvPicPr>
              <p:cNvPr id="170" name="墨迹 169"/>
            </p:nvPicPr>
            <p:blipFill>
              <a:blip r:embed="rId328"/>
            </p:blipFill>
            <p:spPr>
              <a:xfrm>
                <a:off x="10725150" y="4759325"/>
                <a:ext cx="76200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9" p14:bwMode="auto">
            <p14:nvContentPartPr>
              <p14:cNvPr id="171" name="墨迹 170"/>
              <p14:cNvContentPartPr/>
              <p14:nvPr/>
            </p14:nvContentPartPr>
            <p14:xfrm>
              <a:off x="10842625" y="4667250"/>
              <a:ext cx="60325" cy="225425"/>
            </p14:xfrm>
          </p:contentPart>
        </mc:Choice>
        <mc:Fallback xmlns="">
          <p:pic>
            <p:nvPicPr>
              <p:cNvPr id="171" name="墨迹 170"/>
            </p:nvPicPr>
            <p:blipFill>
              <a:blip r:embed="rId330"/>
            </p:blipFill>
            <p:spPr>
              <a:xfrm>
                <a:off x="10842625" y="4667250"/>
                <a:ext cx="60325" cy="225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1" p14:bwMode="auto">
            <p14:nvContentPartPr>
              <p14:cNvPr id="172" name="墨迹 171"/>
              <p14:cNvContentPartPr/>
              <p14:nvPr/>
            </p14:nvContentPartPr>
            <p14:xfrm>
              <a:off x="10791825" y="4730750"/>
              <a:ext cx="130175" cy="6350"/>
            </p14:xfrm>
          </p:contentPart>
        </mc:Choice>
        <mc:Fallback xmlns="">
          <p:pic>
            <p:nvPicPr>
              <p:cNvPr id="172" name="墨迹 171"/>
            </p:nvPicPr>
            <p:blipFill>
              <a:blip r:embed="rId332"/>
            </p:blipFill>
            <p:spPr>
              <a:xfrm>
                <a:off x="10791825" y="4730750"/>
                <a:ext cx="130175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3" p14:bwMode="auto">
            <p14:nvContentPartPr>
              <p14:cNvPr id="173" name="墨迹 172"/>
              <p14:cNvContentPartPr/>
              <p14:nvPr/>
            </p14:nvContentPartPr>
            <p14:xfrm>
              <a:off x="11122025" y="4727575"/>
              <a:ext cx="12700" cy="136525"/>
            </p14:xfrm>
          </p:contentPart>
        </mc:Choice>
        <mc:Fallback xmlns="">
          <p:pic>
            <p:nvPicPr>
              <p:cNvPr id="173" name="墨迹 172"/>
            </p:nvPicPr>
            <p:blipFill>
              <a:blip r:embed="rId334"/>
            </p:blipFill>
            <p:spPr>
              <a:xfrm>
                <a:off x="11122025" y="4727575"/>
                <a:ext cx="12700" cy="136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5" p14:bwMode="auto">
            <p14:nvContentPartPr>
              <p14:cNvPr id="174" name="墨迹 173"/>
              <p14:cNvContentPartPr/>
              <p14:nvPr/>
            </p14:nvContentPartPr>
            <p14:xfrm>
              <a:off x="11115675" y="4587875"/>
              <a:ext cx="73025" cy="142875"/>
            </p14:xfrm>
          </p:contentPart>
        </mc:Choice>
        <mc:Fallback xmlns="">
          <p:pic>
            <p:nvPicPr>
              <p:cNvPr id="174" name="墨迹 173"/>
            </p:nvPicPr>
            <p:blipFill>
              <a:blip r:embed="rId336"/>
            </p:blipFill>
            <p:spPr>
              <a:xfrm>
                <a:off x="11115675" y="4587875"/>
                <a:ext cx="7302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7" p14:bwMode="auto">
            <p14:nvContentPartPr>
              <p14:cNvPr id="175" name="墨迹 174"/>
              <p14:cNvContentPartPr/>
              <p14:nvPr/>
            </p14:nvContentPartPr>
            <p14:xfrm>
              <a:off x="11229975" y="4575175"/>
              <a:ext cx="127000" cy="314325"/>
            </p14:xfrm>
          </p:contentPart>
        </mc:Choice>
        <mc:Fallback xmlns="">
          <p:pic>
            <p:nvPicPr>
              <p:cNvPr id="175" name="墨迹 174"/>
            </p:nvPicPr>
            <p:blipFill>
              <a:blip r:embed="rId338"/>
            </p:blipFill>
            <p:spPr>
              <a:xfrm>
                <a:off x="11229975" y="4575175"/>
                <a:ext cx="127000" cy="314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9" p14:bwMode="auto">
            <p14:nvContentPartPr>
              <p14:cNvPr id="176" name="墨迹 175"/>
              <p14:cNvContentPartPr/>
              <p14:nvPr/>
            </p14:nvContentPartPr>
            <p14:xfrm>
              <a:off x="7661275" y="5289550"/>
              <a:ext cx="168275" cy="244475"/>
            </p14:xfrm>
          </p:contentPart>
        </mc:Choice>
        <mc:Fallback xmlns="">
          <p:pic>
            <p:nvPicPr>
              <p:cNvPr id="176" name="墨迹 175"/>
            </p:nvPicPr>
            <p:blipFill>
              <a:blip r:embed="rId340"/>
            </p:blipFill>
            <p:spPr>
              <a:xfrm>
                <a:off x="7661275" y="5289550"/>
                <a:ext cx="168275" cy="244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1" p14:bwMode="auto">
            <p14:nvContentPartPr>
              <p14:cNvPr id="177" name="墨迹 176"/>
              <p14:cNvContentPartPr/>
              <p14:nvPr/>
            </p14:nvContentPartPr>
            <p14:xfrm>
              <a:off x="7451725" y="4949825"/>
              <a:ext cx="133350" cy="263525"/>
            </p14:xfrm>
          </p:contentPart>
        </mc:Choice>
        <mc:Fallback xmlns="">
          <p:pic>
            <p:nvPicPr>
              <p:cNvPr id="177" name="墨迹 176"/>
            </p:nvPicPr>
            <p:blipFill>
              <a:blip r:embed="rId342"/>
            </p:blipFill>
            <p:spPr>
              <a:xfrm>
                <a:off x="7451725" y="4949825"/>
                <a:ext cx="133350" cy="263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3" p14:bwMode="auto">
            <p14:nvContentPartPr>
              <p14:cNvPr id="178" name="墨迹 177"/>
              <p14:cNvContentPartPr/>
              <p14:nvPr/>
            </p14:nvContentPartPr>
            <p14:xfrm>
              <a:off x="7467600" y="5191125"/>
              <a:ext cx="123825" cy="336550"/>
            </p14:xfrm>
          </p:contentPart>
        </mc:Choice>
        <mc:Fallback xmlns="">
          <p:pic>
            <p:nvPicPr>
              <p:cNvPr id="178" name="墨迹 177"/>
            </p:nvPicPr>
            <p:blipFill>
              <a:blip r:embed="rId344"/>
            </p:blipFill>
            <p:spPr>
              <a:xfrm>
                <a:off x="7467600" y="5191125"/>
                <a:ext cx="123825" cy="336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5" p14:bwMode="auto">
            <p14:nvContentPartPr>
              <p14:cNvPr id="179" name="墨迹 178"/>
              <p14:cNvContentPartPr/>
              <p14:nvPr/>
            </p14:nvContentPartPr>
            <p14:xfrm>
              <a:off x="8054975" y="5403850"/>
              <a:ext cx="111125" cy="3175"/>
            </p14:xfrm>
          </p:contentPart>
        </mc:Choice>
        <mc:Fallback xmlns="">
          <p:pic>
            <p:nvPicPr>
              <p:cNvPr id="179" name="墨迹 178"/>
            </p:nvPicPr>
            <p:blipFill>
              <a:blip r:embed="rId346"/>
            </p:blipFill>
            <p:spPr>
              <a:xfrm>
                <a:off x="8054975" y="5403850"/>
                <a:ext cx="111125" cy="3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7" p14:bwMode="auto">
            <p14:nvContentPartPr>
              <p14:cNvPr id="180" name="墨迹 179"/>
              <p14:cNvContentPartPr/>
              <p14:nvPr/>
            </p14:nvContentPartPr>
            <p14:xfrm>
              <a:off x="8080375" y="5429250"/>
              <a:ext cx="88900" cy="174625"/>
            </p14:xfrm>
          </p:contentPart>
        </mc:Choice>
        <mc:Fallback xmlns="">
          <p:pic>
            <p:nvPicPr>
              <p:cNvPr id="180" name="墨迹 179"/>
            </p:nvPicPr>
            <p:blipFill>
              <a:blip r:embed="rId348"/>
            </p:blipFill>
            <p:spPr>
              <a:xfrm>
                <a:off x="8080375" y="5429250"/>
                <a:ext cx="88900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9" p14:bwMode="auto">
            <p14:nvContentPartPr>
              <p14:cNvPr id="181" name="墨迹 180"/>
              <p14:cNvContentPartPr/>
              <p14:nvPr/>
            </p14:nvContentPartPr>
            <p14:xfrm>
              <a:off x="8416925" y="5422900"/>
              <a:ext cx="139700" cy="3175"/>
            </p14:xfrm>
          </p:contentPart>
        </mc:Choice>
        <mc:Fallback xmlns="">
          <p:pic>
            <p:nvPicPr>
              <p:cNvPr id="181" name="墨迹 180"/>
            </p:nvPicPr>
            <p:blipFill>
              <a:blip r:embed="rId350"/>
            </p:blipFill>
            <p:spPr>
              <a:xfrm>
                <a:off x="8416925" y="5422900"/>
                <a:ext cx="139700" cy="3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1" p14:bwMode="auto">
            <p14:nvContentPartPr>
              <p14:cNvPr id="182" name="墨迹 181"/>
              <p14:cNvContentPartPr/>
              <p14:nvPr/>
            </p14:nvContentPartPr>
            <p14:xfrm>
              <a:off x="8429625" y="5505450"/>
              <a:ext cx="161925" cy="15875"/>
            </p14:xfrm>
          </p:contentPart>
        </mc:Choice>
        <mc:Fallback xmlns="">
          <p:pic>
            <p:nvPicPr>
              <p:cNvPr id="182" name="墨迹 181"/>
            </p:nvPicPr>
            <p:blipFill>
              <a:blip r:embed="rId352"/>
            </p:blipFill>
            <p:spPr>
              <a:xfrm>
                <a:off x="8429625" y="5505450"/>
                <a:ext cx="161925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3" p14:bwMode="auto">
            <p14:nvContentPartPr>
              <p14:cNvPr id="183" name="墨迹 182"/>
              <p14:cNvContentPartPr/>
              <p14:nvPr/>
            </p14:nvContentPartPr>
            <p14:xfrm>
              <a:off x="8509000" y="5324475"/>
              <a:ext cx="177800" cy="234950"/>
            </p14:xfrm>
          </p:contentPart>
        </mc:Choice>
        <mc:Fallback xmlns="">
          <p:pic>
            <p:nvPicPr>
              <p:cNvPr id="183" name="墨迹 182"/>
            </p:nvPicPr>
            <p:blipFill>
              <a:blip r:embed="rId354"/>
            </p:blipFill>
            <p:spPr>
              <a:xfrm>
                <a:off x="8509000" y="5324475"/>
                <a:ext cx="177800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5" p14:bwMode="auto">
            <p14:nvContentPartPr>
              <p14:cNvPr id="184" name="墨迹 183"/>
              <p14:cNvContentPartPr/>
              <p14:nvPr/>
            </p14:nvContentPartPr>
            <p14:xfrm>
              <a:off x="8851900" y="5441950"/>
              <a:ext cx="6350" cy="161925"/>
            </p14:xfrm>
          </p:contentPart>
        </mc:Choice>
        <mc:Fallback xmlns="">
          <p:pic>
            <p:nvPicPr>
              <p:cNvPr id="184" name="墨迹 183"/>
            </p:nvPicPr>
            <p:blipFill>
              <a:blip r:embed="rId356"/>
            </p:blipFill>
            <p:spPr>
              <a:xfrm>
                <a:off x="8851900" y="5441950"/>
                <a:ext cx="6350" cy="161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7" p14:bwMode="auto">
            <p14:nvContentPartPr>
              <p14:cNvPr id="185" name="墨迹 184"/>
              <p14:cNvContentPartPr/>
              <p14:nvPr/>
            </p14:nvContentPartPr>
            <p14:xfrm>
              <a:off x="8829675" y="5318125"/>
              <a:ext cx="41275" cy="114300"/>
            </p14:xfrm>
          </p:contentPart>
        </mc:Choice>
        <mc:Fallback xmlns="">
          <p:pic>
            <p:nvPicPr>
              <p:cNvPr id="185" name="墨迹 184"/>
            </p:nvPicPr>
            <p:blipFill>
              <a:blip r:embed="rId358"/>
            </p:blipFill>
            <p:spPr>
              <a:xfrm>
                <a:off x="8829675" y="5318125"/>
                <a:ext cx="41275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9" p14:bwMode="auto">
            <p14:nvContentPartPr>
              <p14:cNvPr id="186" name="墨迹 185"/>
              <p14:cNvContentPartPr/>
              <p14:nvPr/>
            </p14:nvContentPartPr>
            <p14:xfrm>
              <a:off x="8921750" y="5365750"/>
              <a:ext cx="114300" cy="222250"/>
            </p14:xfrm>
          </p:contentPart>
        </mc:Choice>
        <mc:Fallback xmlns="">
          <p:pic>
            <p:nvPicPr>
              <p:cNvPr id="186" name="墨迹 185"/>
            </p:nvPicPr>
            <p:blipFill>
              <a:blip r:embed="rId360"/>
            </p:blipFill>
            <p:spPr>
              <a:xfrm>
                <a:off x="8921750" y="5365750"/>
                <a:ext cx="114300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1" p14:bwMode="auto">
            <p14:nvContentPartPr>
              <p14:cNvPr id="187" name="墨迹 186"/>
              <p14:cNvContentPartPr/>
              <p14:nvPr/>
            </p14:nvContentPartPr>
            <p14:xfrm>
              <a:off x="9067800" y="5419725"/>
              <a:ext cx="69850" cy="174625"/>
            </p14:xfrm>
          </p:contentPart>
        </mc:Choice>
        <mc:Fallback xmlns="">
          <p:pic>
            <p:nvPicPr>
              <p:cNvPr id="187" name="墨迹 186"/>
            </p:nvPicPr>
            <p:blipFill>
              <a:blip r:embed="rId362"/>
            </p:blipFill>
            <p:spPr>
              <a:xfrm>
                <a:off x="9067800" y="5419725"/>
                <a:ext cx="69850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3" p14:bwMode="auto">
            <p14:nvContentPartPr>
              <p14:cNvPr id="188" name="墨迹 187"/>
              <p14:cNvContentPartPr/>
              <p14:nvPr/>
            </p14:nvContentPartPr>
            <p14:xfrm>
              <a:off x="9178925" y="5384800"/>
              <a:ext cx="50800" cy="234950"/>
            </p14:xfrm>
          </p:contentPart>
        </mc:Choice>
        <mc:Fallback xmlns="">
          <p:pic>
            <p:nvPicPr>
              <p:cNvPr id="188" name="墨迹 187"/>
            </p:nvPicPr>
            <p:blipFill>
              <a:blip r:embed="rId364"/>
            </p:blipFill>
            <p:spPr>
              <a:xfrm>
                <a:off x="9178925" y="5384800"/>
                <a:ext cx="50800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5" p14:bwMode="auto">
            <p14:nvContentPartPr>
              <p14:cNvPr id="189" name="墨迹 188"/>
              <p14:cNvContentPartPr/>
              <p14:nvPr/>
            </p14:nvContentPartPr>
            <p14:xfrm>
              <a:off x="9366250" y="5387975"/>
              <a:ext cx="107950" cy="6350"/>
            </p14:xfrm>
          </p:contentPart>
        </mc:Choice>
        <mc:Fallback xmlns="">
          <p:pic>
            <p:nvPicPr>
              <p:cNvPr id="189" name="墨迹 188"/>
            </p:nvPicPr>
            <p:blipFill>
              <a:blip r:embed="rId366"/>
            </p:blipFill>
            <p:spPr>
              <a:xfrm>
                <a:off x="9366250" y="5387975"/>
                <a:ext cx="1079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7" p14:bwMode="auto">
            <p14:nvContentPartPr>
              <p14:cNvPr id="190" name="墨迹 189"/>
              <p14:cNvContentPartPr/>
              <p14:nvPr/>
            </p14:nvContentPartPr>
            <p14:xfrm>
              <a:off x="9366250" y="5435600"/>
              <a:ext cx="139700" cy="15875"/>
            </p14:xfrm>
          </p:contentPart>
        </mc:Choice>
        <mc:Fallback xmlns="">
          <p:pic>
            <p:nvPicPr>
              <p:cNvPr id="190" name="墨迹 189"/>
            </p:nvPicPr>
            <p:blipFill>
              <a:blip r:embed="rId368"/>
            </p:blipFill>
            <p:spPr>
              <a:xfrm>
                <a:off x="9366250" y="5435600"/>
                <a:ext cx="139700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9" p14:bwMode="auto">
            <p14:nvContentPartPr>
              <p14:cNvPr id="191" name="墨迹 190"/>
              <p14:cNvContentPartPr/>
              <p14:nvPr/>
            </p14:nvContentPartPr>
            <p14:xfrm>
              <a:off x="9413875" y="5289550"/>
              <a:ext cx="158750" cy="228600"/>
            </p14:xfrm>
          </p:contentPart>
        </mc:Choice>
        <mc:Fallback xmlns="">
          <p:pic>
            <p:nvPicPr>
              <p:cNvPr id="191" name="墨迹 190"/>
            </p:nvPicPr>
            <p:blipFill>
              <a:blip r:embed="rId370"/>
            </p:blipFill>
            <p:spPr>
              <a:xfrm>
                <a:off x="9413875" y="5289550"/>
                <a:ext cx="158750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1" p14:bwMode="auto">
            <p14:nvContentPartPr>
              <p14:cNvPr id="192" name="墨迹 191"/>
              <p14:cNvContentPartPr/>
              <p14:nvPr/>
            </p14:nvContentPartPr>
            <p14:xfrm>
              <a:off x="9686925" y="5280025"/>
              <a:ext cx="193675" cy="228600"/>
            </p14:xfrm>
          </p:contentPart>
        </mc:Choice>
        <mc:Fallback xmlns="">
          <p:pic>
            <p:nvPicPr>
              <p:cNvPr id="192" name="墨迹 191"/>
            </p:nvPicPr>
            <p:blipFill>
              <a:blip r:embed="rId372"/>
            </p:blipFill>
            <p:spPr>
              <a:xfrm>
                <a:off x="9686925" y="5280025"/>
                <a:ext cx="193675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3" p14:bwMode="auto">
            <p14:nvContentPartPr>
              <p14:cNvPr id="193" name="墨迹 192"/>
              <p14:cNvContentPartPr/>
              <p14:nvPr/>
            </p14:nvContentPartPr>
            <p14:xfrm>
              <a:off x="9969500" y="5359400"/>
              <a:ext cx="149225" cy="6350"/>
            </p14:xfrm>
          </p:contentPart>
        </mc:Choice>
        <mc:Fallback xmlns="">
          <p:pic>
            <p:nvPicPr>
              <p:cNvPr id="193" name="墨迹 192"/>
            </p:nvPicPr>
            <p:blipFill>
              <a:blip r:embed="rId374"/>
            </p:blipFill>
            <p:spPr>
              <a:xfrm>
                <a:off x="9969500" y="5359400"/>
                <a:ext cx="149225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5" p14:bwMode="auto">
            <p14:nvContentPartPr>
              <p14:cNvPr id="194" name="墨迹 193"/>
              <p14:cNvContentPartPr/>
              <p14:nvPr/>
            </p14:nvContentPartPr>
            <p14:xfrm>
              <a:off x="9969500" y="5394325"/>
              <a:ext cx="177800" cy="28575"/>
            </p14:xfrm>
          </p:contentPart>
        </mc:Choice>
        <mc:Fallback xmlns="">
          <p:pic>
            <p:nvPicPr>
              <p:cNvPr id="194" name="墨迹 193"/>
            </p:nvPicPr>
            <p:blipFill>
              <a:blip r:embed="rId376"/>
            </p:blipFill>
            <p:spPr>
              <a:xfrm>
                <a:off x="9969500" y="5394325"/>
                <a:ext cx="177800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7" p14:bwMode="auto">
            <p14:nvContentPartPr>
              <p14:cNvPr id="195" name="墨迹 194"/>
              <p14:cNvContentPartPr/>
              <p14:nvPr/>
            </p14:nvContentPartPr>
            <p14:xfrm>
              <a:off x="10039350" y="5245100"/>
              <a:ext cx="215900" cy="295275"/>
            </p14:xfrm>
          </p:contentPart>
        </mc:Choice>
        <mc:Fallback xmlns="">
          <p:pic>
            <p:nvPicPr>
              <p:cNvPr id="195" name="墨迹 194"/>
            </p:nvPicPr>
            <p:blipFill>
              <a:blip r:embed="rId378"/>
            </p:blipFill>
            <p:spPr>
              <a:xfrm>
                <a:off x="10039350" y="5245100"/>
                <a:ext cx="215900" cy="295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9" p14:bwMode="auto">
            <p14:nvContentPartPr>
              <p14:cNvPr id="196" name="墨迹 195"/>
              <p14:cNvContentPartPr/>
              <p14:nvPr/>
            </p14:nvContentPartPr>
            <p14:xfrm>
              <a:off x="10290175" y="5260975"/>
              <a:ext cx="215900" cy="171450"/>
            </p14:xfrm>
          </p:contentPart>
        </mc:Choice>
        <mc:Fallback xmlns="">
          <p:pic>
            <p:nvPicPr>
              <p:cNvPr id="196" name="墨迹 195"/>
            </p:nvPicPr>
            <p:blipFill>
              <a:blip r:embed="rId380"/>
            </p:blipFill>
            <p:spPr>
              <a:xfrm>
                <a:off x="10290175" y="5260975"/>
                <a:ext cx="21590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1" p14:bwMode="auto">
            <p14:nvContentPartPr>
              <p14:cNvPr id="197" name="墨迹 196"/>
              <p14:cNvContentPartPr/>
              <p14:nvPr/>
            </p14:nvContentPartPr>
            <p14:xfrm>
              <a:off x="10521950" y="5251450"/>
              <a:ext cx="47625" cy="174625"/>
            </p14:xfrm>
          </p:contentPart>
        </mc:Choice>
        <mc:Fallback xmlns="">
          <p:pic>
            <p:nvPicPr>
              <p:cNvPr id="197" name="墨迹 196"/>
            </p:nvPicPr>
            <p:blipFill>
              <a:blip r:embed="rId382"/>
            </p:blipFill>
            <p:spPr>
              <a:xfrm>
                <a:off x="10521950" y="5251450"/>
                <a:ext cx="47625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3" p14:bwMode="auto">
            <p14:nvContentPartPr>
              <p14:cNvPr id="198" name="墨迹 197"/>
              <p14:cNvContentPartPr/>
              <p14:nvPr/>
            </p14:nvContentPartPr>
            <p14:xfrm>
              <a:off x="10614025" y="5232400"/>
              <a:ext cx="85725" cy="165100"/>
            </p14:xfrm>
          </p:contentPart>
        </mc:Choice>
        <mc:Fallback xmlns="">
          <p:pic>
            <p:nvPicPr>
              <p:cNvPr id="198" name="墨迹 197"/>
            </p:nvPicPr>
            <p:blipFill>
              <a:blip r:embed="rId384"/>
            </p:blipFill>
            <p:spPr>
              <a:xfrm>
                <a:off x="10614025" y="5232400"/>
                <a:ext cx="85725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5" p14:bwMode="auto">
            <p14:nvContentPartPr>
              <p14:cNvPr id="199" name="墨迹 198"/>
              <p14:cNvContentPartPr/>
              <p14:nvPr/>
            </p14:nvContentPartPr>
            <p14:xfrm>
              <a:off x="10718800" y="5254625"/>
              <a:ext cx="234950" cy="247650"/>
            </p14:xfrm>
          </p:contentPart>
        </mc:Choice>
        <mc:Fallback xmlns="">
          <p:pic>
            <p:nvPicPr>
              <p:cNvPr id="199" name="墨迹 198"/>
            </p:nvPicPr>
            <p:blipFill>
              <a:blip r:embed="rId386"/>
            </p:blipFill>
            <p:spPr>
              <a:xfrm>
                <a:off x="10718800" y="5254625"/>
                <a:ext cx="234950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7" p14:bwMode="auto">
            <p14:nvContentPartPr>
              <p14:cNvPr id="200" name="墨迹 199"/>
              <p14:cNvContentPartPr/>
              <p14:nvPr/>
            </p14:nvContentPartPr>
            <p14:xfrm>
              <a:off x="11026775" y="5308600"/>
              <a:ext cx="57150" cy="9525"/>
            </p14:xfrm>
          </p:contentPart>
        </mc:Choice>
        <mc:Fallback xmlns="">
          <p:pic>
            <p:nvPicPr>
              <p:cNvPr id="200" name="墨迹 199"/>
            </p:nvPicPr>
            <p:blipFill>
              <a:blip r:embed="rId388"/>
            </p:blipFill>
            <p:spPr>
              <a:xfrm>
                <a:off x="11026775" y="5308600"/>
                <a:ext cx="57150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9" p14:bwMode="auto">
            <p14:nvContentPartPr>
              <p14:cNvPr id="201" name="墨迹 200"/>
              <p14:cNvContentPartPr/>
              <p14:nvPr/>
            </p14:nvContentPartPr>
            <p14:xfrm>
              <a:off x="11131550" y="5238750"/>
              <a:ext cx="85725" cy="117475"/>
            </p14:xfrm>
          </p:contentPart>
        </mc:Choice>
        <mc:Fallback xmlns="">
          <p:pic>
            <p:nvPicPr>
              <p:cNvPr id="201" name="墨迹 200"/>
            </p:nvPicPr>
            <p:blipFill>
              <a:blip r:embed="rId390"/>
            </p:blipFill>
            <p:spPr>
              <a:xfrm>
                <a:off x="11131550" y="5238750"/>
                <a:ext cx="85725" cy="117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1" p14:bwMode="auto">
            <p14:nvContentPartPr>
              <p14:cNvPr id="202" name="墨迹 201"/>
              <p14:cNvContentPartPr/>
              <p14:nvPr/>
            </p14:nvContentPartPr>
            <p14:xfrm>
              <a:off x="11229975" y="5191125"/>
              <a:ext cx="171450" cy="206375"/>
            </p14:xfrm>
          </p:contentPart>
        </mc:Choice>
        <mc:Fallback xmlns="">
          <p:pic>
            <p:nvPicPr>
              <p:cNvPr id="202" name="墨迹 201"/>
            </p:nvPicPr>
            <p:blipFill>
              <a:blip r:embed="rId392"/>
            </p:blipFill>
            <p:spPr>
              <a:xfrm>
                <a:off x="11229975" y="5191125"/>
                <a:ext cx="171450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3" p14:bwMode="auto">
            <p14:nvContentPartPr>
              <p14:cNvPr id="203" name="墨迹 202"/>
              <p14:cNvContentPartPr/>
              <p14:nvPr/>
            </p14:nvContentPartPr>
            <p14:xfrm>
              <a:off x="11449050" y="5070475"/>
              <a:ext cx="53975" cy="323850"/>
            </p14:xfrm>
          </p:contentPart>
        </mc:Choice>
        <mc:Fallback xmlns="">
          <p:pic>
            <p:nvPicPr>
              <p:cNvPr id="203" name="墨迹 202"/>
            </p:nvPicPr>
            <p:blipFill>
              <a:blip r:embed="rId394"/>
            </p:blipFill>
            <p:spPr>
              <a:xfrm>
                <a:off x="11449050" y="5070475"/>
                <a:ext cx="53975" cy="323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5" p14:bwMode="auto">
            <p14:nvContentPartPr>
              <p14:cNvPr id="204" name="墨迹 203"/>
              <p14:cNvContentPartPr/>
              <p14:nvPr/>
            </p14:nvContentPartPr>
            <p14:xfrm>
              <a:off x="10258425" y="5543550"/>
              <a:ext cx="63500" cy="206375"/>
            </p14:xfrm>
          </p:contentPart>
        </mc:Choice>
        <mc:Fallback xmlns="">
          <p:pic>
            <p:nvPicPr>
              <p:cNvPr id="204" name="墨迹 203"/>
            </p:nvPicPr>
            <p:blipFill>
              <a:blip r:embed="rId396"/>
            </p:blipFill>
            <p:spPr>
              <a:xfrm>
                <a:off x="10258425" y="5543550"/>
                <a:ext cx="63500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7" p14:bwMode="auto">
            <p14:nvContentPartPr>
              <p14:cNvPr id="205" name="墨迹 204"/>
              <p14:cNvContentPartPr/>
              <p14:nvPr/>
            </p14:nvContentPartPr>
            <p14:xfrm>
              <a:off x="10042525" y="5835650"/>
              <a:ext cx="9525" cy="111125"/>
            </p14:xfrm>
          </p:contentPart>
        </mc:Choice>
        <mc:Fallback xmlns="">
          <p:pic>
            <p:nvPicPr>
              <p:cNvPr id="205" name="墨迹 204"/>
            </p:nvPicPr>
            <p:blipFill>
              <a:blip r:embed="rId398"/>
            </p:blipFill>
            <p:spPr>
              <a:xfrm>
                <a:off x="10042525" y="5835650"/>
                <a:ext cx="9525" cy="111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9" p14:bwMode="auto">
            <p14:nvContentPartPr>
              <p14:cNvPr id="206" name="墨迹 205"/>
              <p14:cNvContentPartPr/>
              <p14:nvPr/>
            </p14:nvContentPartPr>
            <p14:xfrm>
              <a:off x="10045700" y="5718175"/>
              <a:ext cx="50800" cy="60325"/>
            </p14:xfrm>
          </p:contentPart>
        </mc:Choice>
        <mc:Fallback xmlns="">
          <p:pic>
            <p:nvPicPr>
              <p:cNvPr id="206" name="墨迹 205"/>
            </p:nvPicPr>
            <p:blipFill>
              <a:blip r:embed="rId400"/>
            </p:blipFill>
            <p:spPr>
              <a:xfrm>
                <a:off x="10045700" y="5718175"/>
                <a:ext cx="50800" cy="60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1" p14:bwMode="auto">
            <p14:nvContentPartPr>
              <p14:cNvPr id="207" name="墨迹 206"/>
              <p14:cNvContentPartPr/>
              <p14:nvPr/>
            </p14:nvContentPartPr>
            <p14:xfrm>
              <a:off x="10125075" y="5734050"/>
              <a:ext cx="120650" cy="193675"/>
            </p14:xfrm>
          </p:contentPart>
        </mc:Choice>
        <mc:Fallback xmlns="">
          <p:pic>
            <p:nvPicPr>
              <p:cNvPr id="207" name="墨迹 206"/>
            </p:nvPicPr>
            <p:blipFill>
              <a:blip r:embed="rId402"/>
            </p:blipFill>
            <p:spPr>
              <a:xfrm>
                <a:off x="10125075" y="5734050"/>
                <a:ext cx="120650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3" p14:bwMode="auto">
            <p14:nvContentPartPr>
              <p14:cNvPr id="208" name="墨迹 207"/>
              <p14:cNvContentPartPr/>
              <p14:nvPr/>
            </p14:nvContentPartPr>
            <p14:xfrm>
              <a:off x="10312400" y="5867400"/>
              <a:ext cx="31750" cy="63500"/>
            </p14:xfrm>
          </p:contentPart>
        </mc:Choice>
        <mc:Fallback xmlns="">
          <p:pic>
            <p:nvPicPr>
              <p:cNvPr id="208" name="墨迹 207"/>
            </p:nvPicPr>
            <p:blipFill>
              <a:blip r:embed="rId404"/>
            </p:blipFill>
            <p:spPr>
              <a:xfrm>
                <a:off x="10312400" y="5867400"/>
                <a:ext cx="3175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5" p14:bwMode="auto">
            <p14:nvContentPartPr>
              <p14:cNvPr id="209" name="墨迹 208"/>
              <p14:cNvContentPartPr/>
              <p14:nvPr/>
            </p14:nvContentPartPr>
            <p14:xfrm>
              <a:off x="10356850" y="5772150"/>
              <a:ext cx="158750" cy="9525"/>
            </p14:xfrm>
          </p:contentPart>
        </mc:Choice>
        <mc:Fallback xmlns="">
          <p:pic>
            <p:nvPicPr>
              <p:cNvPr id="209" name="墨迹 208"/>
            </p:nvPicPr>
            <p:blipFill>
              <a:blip r:embed="rId406"/>
            </p:blipFill>
            <p:spPr>
              <a:xfrm>
                <a:off x="10356850" y="5772150"/>
                <a:ext cx="158750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7" p14:bwMode="auto">
            <p14:nvContentPartPr>
              <p14:cNvPr id="210" name="墨迹 209"/>
              <p14:cNvContentPartPr/>
              <p14:nvPr/>
            </p14:nvContentPartPr>
            <p14:xfrm>
              <a:off x="10594975" y="5705475"/>
              <a:ext cx="114300" cy="200025"/>
            </p14:xfrm>
          </p:contentPart>
        </mc:Choice>
        <mc:Fallback xmlns="">
          <p:pic>
            <p:nvPicPr>
              <p:cNvPr id="210" name="墨迹 209"/>
            </p:nvPicPr>
            <p:blipFill>
              <a:blip r:embed="rId408"/>
            </p:blipFill>
            <p:spPr>
              <a:xfrm>
                <a:off x="10594975" y="5705475"/>
                <a:ext cx="114300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9" p14:bwMode="auto">
            <p14:nvContentPartPr>
              <p14:cNvPr id="211" name="墨迹 210"/>
              <p14:cNvContentPartPr/>
              <p14:nvPr/>
            </p14:nvContentPartPr>
            <p14:xfrm>
              <a:off x="10756900" y="5727700"/>
              <a:ext cx="342900" cy="155575"/>
            </p14:xfrm>
          </p:contentPart>
        </mc:Choice>
        <mc:Fallback xmlns="">
          <p:pic>
            <p:nvPicPr>
              <p:cNvPr id="211" name="墨迹 210"/>
            </p:nvPicPr>
            <p:blipFill>
              <a:blip r:embed="rId410"/>
            </p:blipFill>
            <p:spPr>
              <a:xfrm>
                <a:off x="10756900" y="5727700"/>
                <a:ext cx="342900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1" p14:bwMode="auto">
            <p14:nvContentPartPr>
              <p14:cNvPr id="212" name="墨迹 211"/>
              <p14:cNvContentPartPr/>
              <p14:nvPr/>
            </p14:nvContentPartPr>
            <p14:xfrm>
              <a:off x="11134725" y="5705475"/>
              <a:ext cx="120650" cy="174625"/>
            </p14:xfrm>
          </p:contentPart>
        </mc:Choice>
        <mc:Fallback xmlns="">
          <p:pic>
            <p:nvPicPr>
              <p:cNvPr id="212" name="墨迹 211"/>
            </p:nvPicPr>
            <p:blipFill>
              <a:blip r:embed="rId412"/>
            </p:blipFill>
            <p:spPr>
              <a:xfrm>
                <a:off x="11134725" y="5705475"/>
                <a:ext cx="120650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3" p14:bwMode="auto">
            <p14:nvContentPartPr>
              <p14:cNvPr id="213" name="墨迹 212"/>
              <p14:cNvContentPartPr/>
              <p14:nvPr/>
            </p14:nvContentPartPr>
            <p14:xfrm>
              <a:off x="9959975" y="6108700"/>
              <a:ext cx="15875" cy="149225"/>
            </p14:xfrm>
          </p:contentPart>
        </mc:Choice>
        <mc:Fallback xmlns="">
          <p:pic>
            <p:nvPicPr>
              <p:cNvPr id="213" name="墨迹 212"/>
            </p:nvPicPr>
            <p:blipFill>
              <a:blip r:embed="rId414"/>
            </p:blipFill>
            <p:spPr>
              <a:xfrm>
                <a:off x="9959975" y="6108700"/>
                <a:ext cx="15875" cy="149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5" p14:bwMode="auto">
            <p14:nvContentPartPr>
              <p14:cNvPr id="214" name="墨迹 213"/>
              <p14:cNvContentPartPr/>
              <p14:nvPr/>
            </p14:nvContentPartPr>
            <p14:xfrm>
              <a:off x="9928225" y="6035675"/>
              <a:ext cx="92075" cy="44450"/>
            </p14:xfrm>
          </p:contentPart>
        </mc:Choice>
        <mc:Fallback xmlns="">
          <p:pic>
            <p:nvPicPr>
              <p:cNvPr id="214" name="墨迹 213"/>
            </p:nvPicPr>
            <p:blipFill>
              <a:blip r:embed="rId416"/>
            </p:blipFill>
            <p:spPr>
              <a:xfrm>
                <a:off x="9928225" y="6035675"/>
                <a:ext cx="92075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7" p14:bwMode="auto">
            <p14:nvContentPartPr>
              <p14:cNvPr id="215" name="墨迹 214"/>
              <p14:cNvContentPartPr/>
              <p14:nvPr/>
            </p14:nvContentPartPr>
            <p14:xfrm>
              <a:off x="10029825" y="6010275"/>
              <a:ext cx="142875" cy="250825"/>
            </p14:xfrm>
          </p:contentPart>
        </mc:Choice>
        <mc:Fallback xmlns="">
          <p:pic>
            <p:nvPicPr>
              <p:cNvPr id="215" name="墨迹 214"/>
            </p:nvPicPr>
            <p:blipFill>
              <a:blip r:embed="rId418"/>
            </p:blipFill>
            <p:spPr>
              <a:xfrm>
                <a:off x="10029825" y="6010275"/>
                <a:ext cx="142875" cy="250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9" p14:bwMode="auto">
            <p14:nvContentPartPr>
              <p14:cNvPr id="216" name="墨迹 215"/>
              <p14:cNvContentPartPr/>
              <p14:nvPr/>
            </p14:nvContentPartPr>
            <p14:xfrm>
              <a:off x="10188575" y="6181725"/>
              <a:ext cx="53975" cy="79375"/>
            </p14:xfrm>
          </p:contentPart>
        </mc:Choice>
        <mc:Fallback xmlns="">
          <p:pic>
            <p:nvPicPr>
              <p:cNvPr id="216" name="墨迹 215"/>
            </p:nvPicPr>
            <p:blipFill>
              <a:blip r:embed="rId420"/>
            </p:blipFill>
            <p:spPr>
              <a:xfrm>
                <a:off x="10188575" y="6181725"/>
                <a:ext cx="53975" cy="79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1" p14:bwMode="auto">
            <p14:nvContentPartPr>
              <p14:cNvPr id="217" name="墨迹 216"/>
              <p14:cNvContentPartPr/>
              <p14:nvPr/>
            </p14:nvContentPartPr>
            <p14:xfrm>
              <a:off x="10280650" y="6143625"/>
              <a:ext cx="146050" cy="41275"/>
            </p14:xfrm>
          </p:contentPart>
        </mc:Choice>
        <mc:Fallback xmlns="">
          <p:pic>
            <p:nvPicPr>
              <p:cNvPr id="217" name="墨迹 216"/>
            </p:nvPicPr>
            <p:blipFill>
              <a:blip r:embed="rId422"/>
            </p:blipFill>
            <p:spPr>
              <a:xfrm>
                <a:off x="10280650" y="6143625"/>
                <a:ext cx="146050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3" p14:bwMode="auto">
            <p14:nvContentPartPr>
              <p14:cNvPr id="218" name="墨迹 217"/>
              <p14:cNvContentPartPr/>
              <p14:nvPr/>
            </p14:nvContentPartPr>
            <p14:xfrm>
              <a:off x="10487025" y="6146800"/>
              <a:ext cx="22225" cy="120650"/>
            </p14:xfrm>
          </p:contentPart>
        </mc:Choice>
        <mc:Fallback xmlns="">
          <p:pic>
            <p:nvPicPr>
              <p:cNvPr id="218" name="墨迹 217"/>
            </p:nvPicPr>
            <p:blipFill>
              <a:blip r:embed="rId424"/>
            </p:blipFill>
            <p:spPr>
              <a:xfrm>
                <a:off x="10487025" y="6146800"/>
                <a:ext cx="22225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5" p14:bwMode="auto">
            <p14:nvContentPartPr>
              <p14:cNvPr id="219" name="墨迹 218"/>
              <p14:cNvContentPartPr/>
              <p14:nvPr/>
            </p14:nvContentPartPr>
            <p14:xfrm>
              <a:off x="10477500" y="6045200"/>
              <a:ext cx="50800" cy="57150"/>
            </p14:xfrm>
          </p:contentPart>
        </mc:Choice>
        <mc:Fallback xmlns="">
          <p:pic>
            <p:nvPicPr>
              <p:cNvPr id="219" name="墨迹 218"/>
            </p:nvPicPr>
            <p:blipFill>
              <a:blip r:embed="rId426"/>
            </p:blipFill>
            <p:spPr>
              <a:xfrm>
                <a:off x="10477500" y="6045200"/>
                <a:ext cx="5080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7" p14:bwMode="auto">
            <p14:nvContentPartPr>
              <p14:cNvPr id="220" name="墨迹 219"/>
              <p14:cNvContentPartPr/>
              <p14:nvPr/>
            </p14:nvContentPartPr>
            <p14:xfrm>
              <a:off x="10556875" y="6083300"/>
              <a:ext cx="85725" cy="158750"/>
            </p14:xfrm>
          </p:contentPart>
        </mc:Choice>
        <mc:Fallback xmlns="">
          <p:pic>
            <p:nvPicPr>
              <p:cNvPr id="220" name="墨迹 219"/>
            </p:nvPicPr>
            <p:blipFill>
              <a:blip r:embed="rId428"/>
            </p:blipFill>
            <p:spPr>
              <a:xfrm>
                <a:off x="10556875" y="6083300"/>
                <a:ext cx="85725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9" p14:bwMode="auto">
            <p14:nvContentPartPr>
              <p14:cNvPr id="221" name="墨迹 220"/>
              <p14:cNvContentPartPr/>
              <p14:nvPr/>
            </p14:nvContentPartPr>
            <p14:xfrm>
              <a:off x="10687050" y="6010275"/>
              <a:ext cx="336550" cy="234950"/>
            </p14:xfrm>
          </p:contentPart>
        </mc:Choice>
        <mc:Fallback xmlns="">
          <p:pic>
            <p:nvPicPr>
              <p:cNvPr id="221" name="墨迹 220"/>
            </p:nvPicPr>
            <p:blipFill>
              <a:blip r:embed="rId430"/>
            </p:blipFill>
            <p:spPr>
              <a:xfrm>
                <a:off x="10687050" y="6010275"/>
                <a:ext cx="336550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1" p14:bwMode="auto">
            <p14:nvContentPartPr>
              <p14:cNvPr id="222" name="墨迹 221"/>
              <p14:cNvContentPartPr/>
              <p14:nvPr/>
            </p14:nvContentPartPr>
            <p14:xfrm>
              <a:off x="10883900" y="6051550"/>
              <a:ext cx="146050" cy="206375"/>
            </p14:xfrm>
          </p:contentPart>
        </mc:Choice>
        <mc:Fallback xmlns="">
          <p:pic>
            <p:nvPicPr>
              <p:cNvPr id="222" name="墨迹 221"/>
            </p:nvPicPr>
            <p:blipFill>
              <a:blip r:embed="rId432"/>
            </p:blipFill>
            <p:spPr>
              <a:xfrm>
                <a:off x="10883900" y="6051550"/>
                <a:ext cx="146050" cy="206375"/>
              </a:xfrm>
              <a:prstGeom prst="rect"/>
            </p:spPr>
          </p:pic>
        </mc:Fallback>
      </mc:AlternateContent>
    </p:spTree>
    <p:custDataLst>
      <p:tags r:id="rId433"/>
    </p:custData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02-5 </a:t>
            </a:r>
            <a:r>
              <a:rPr lang="zh-CN" altLang="en-US"/>
              <a:t>左因子</a:t>
            </a:r>
            <a:r>
              <a:rPr lang="en-US" altLang="zh-CN"/>
              <a:t>/Left factor of grammar</a:t>
            </a:r>
            <a:br>
              <a:rPr lang="en-US" altLang="zh-CN"/>
            </a:br>
            <a:r>
              <a:rPr lang="en-US" altLang="zh-CN" sz="2700"/>
              <a:t>(1)</a:t>
            </a:r>
            <a:r>
              <a:rPr lang="zh-CN" altLang="en-US" sz="2700"/>
              <a:t>左因子及问题</a:t>
            </a:r>
            <a:r>
              <a:rPr lang="en-US" altLang="zh-CN" sz="2700"/>
              <a:t>/Left factor &amp; trouble</a:t>
            </a:r>
            <a:endParaRPr lang="en-US" altLang="zh-CN" sz="27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2423160" cy="1625600"/>
          </a:xfrm>
        </p:spPr>
        <p:txBody>
          <a:bodyPr/>
          <a:p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</a:rPr>
              <a:t>E→E+T | T</a:t>
            </a:r>
            <a:endParaRPr lang="en-US" altLang="zh-CN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→T*F | F</a:t>
            </a:r>
            <a:endParaRPr lang="en-US" altLang="zh-CN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→id | id [ id ]</a:t>
            </a:r>
            <a:endParaRPr lang="en-US" altLang="zh-C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5" name="内容占位符 2"/>
          <p:cNvSpPr>
            <a:spLocks noGrp="1"/>
          </p:cNvSpPr>
          <p:nvPr/>
        </p:nvSpPr>
        <p:spPr>
          <a:xfrm>
            <a:off x="3994785" y="1490345"/>
            <a:ext cx="6210300" cy="338582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  <a:spcAft>
                <a:spcPts val="0"/>
              </a:spcAft>
            </a:pP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→id | id [ id ]</a:t>
            </a:r>
            <a:endParaRPr lang="en-US" altLang="zh-CN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>
              <a:lnSpc>
                <a:spcPct val="100000"/>
              </a:lnSpc>
              <a:spcAft>
                <a:spcPts val="0"/>
              </a:spcAft>
            </a:pP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</a:rPr>
              <a:t>int F(){</a:t>
            </a:r>
            <a:endParaRPr lang="en-US" altLang="zh-CN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>
              <a:lnSpc>
                <a:spcPct val="100000"/>
              </a:lnSpc>
              <a:spcAft>
                <a:spcPts val="0"/>
              </a:spcAft>
            </a:pP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</a:rPr>
              <a:t>    switch (lex()){</a:t>
            </a:r>
            <a:endParaRPr lang="en-US" altLang="zh-CN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>
              <a:lnSpc>
                <a:spcPct val="100000"/>
              </a:lnSpc>
              <a:spcAft>
                <a:spcPts val="0"/>
              </a:spcAft>
            </a:pP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altLang="zh-CN">
                <a:highlight>
                  <a:srgbClr val="FF00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case id</a:t>
            </a: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</a:rPr>
              <a:t>: return TRUE;</a:t>
            </a:r>
            <a:endParaRPr lang="en-US" altLang="zh-CN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>
              <a:lnSpc>
                <a:spcPct val="100000"/>
              </a:lnSpc>
              <a:spcAft>
                <a:spcPts val="0"/>
              </a:spcAft>
            </a:pP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altLang="zh-CN"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case id</a:t>
            </a: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</a:rPr>
              <a:t>: if(lex()= ‘[‘)</a:t>
            </a:r>
            <a:endParaRPr lang="en-US" altLang="zh-CN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>
              <a:lnSpc>
                <a:spcPct val="100000"/>
              </a:lnSpc>
              <a:spcAft>
                <a:spcPts val="0"/>
              </a:spcAft>
            </a:pP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</a:rPr>
              <a:t>                         if(lex()=id)</a:t>
            </a:r>
            <a:endParaRPr lang="en-US" altLang="zh-CN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>
              <a:lnSpc>
                <a:spcPct val="100000"/>
              </a:lnSpc>
              <a:spcAft>
                <a:spcPts val="0"/>
              </a:spcAft>
            </a:pP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</a:rPr>
              <a:t>                             if(lex()=’]’)</a:t>
            </a:r>
            <a:endParaRPr lang="en-US" altLang="zh-CN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>
              <a:lnSpc>
                <a:spcPct val="100000"/>
              </a:lnSpc>
              <a:spcAft>
                <a:spcPts val="0"/>
              </a:spcAft>
            </a:pP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</a:rPr>
              <a:t>                                return TRUE;</a:t>
            </a:r>
            <a:endParaRPr lang="en-US" altLang="zh-CN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>
              <a:lnSpc>
                <a:spcPct val="100000"/>
              </a:lnSpc>
              <a:spcAft>
                <a:spcPts val="0"/>
              </a:spcAft>
            </a:pP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  <a:endParaRPr lang="en-US" altLang="zh-CN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>
              <a:lnSpc>
                <a:spcPct val="100000"/>
              </a:lnSpc>
              <a:spcAft>
                <a:spcPts val="0"/>
              </a:spcAft>
            </a:pP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</a:rPr>
              <a:t>    return FALSE;</a:t>
            </a:r>
            <a:endParaRPr lang="en-US" altLang="zh-CN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>
              <a:lnSpc>
                <a:spcPct val="100000"/>
              </a:lnSpc>
              <a:spcAft>
                <a:spcPts val="0"/>
              </a:spcAft>
            </a:pP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en-US" altLang="zh-C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内容占位符 2"/>
          <p:cNvSpPr>
            <a:spLocks noGrp="1"/>
          </p:cNvSpPr>
          <p:nvPr/>
        </p:nvSpPr>
        <p:spPr>
          <a:xfrm>
            <a:off x="1251585" y="3766820"/>
            <a:ext cx="2423160" cy="16256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54000">
                <a:schemeClr val="accent1">
                  <a:lumMod val="45000"/>
                  <a:lumOff val="55000"/>
                </a:schemeClr>
              </a:gs>
              <a:gs pos="44000">
                <a:srgbClr val="D7E5F9"/>
              </a:gs>
              <a:gs pos="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0"/>
          </a:gradFill>
        </p:spPr>
        <p:txBody>
          <a:bodyPr vert="horz" lIns="90000" tIns="46800" rIns="90000" bIns="46800" rtlCol="0">
            <a:normAutofit fontScale="90000" lnSpcReduction="20000"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</a:rPr>
              <a:t>E→E+T | T</a:t>
            </a:r>
            <a:endParaRPr lang="en-US" altLang="zh-CN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→T*F | F</a:t>
            </a:r>
            <a:endParaRPr lang="en-US" altLang="zh-CN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→id A</a:t>
            </a:r>
            <a:endParaRPr lang="en-US" altLang="zh-CN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→[ id ] | </a:t>
            </a: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  <a:sym typeface="Symbol" panose="05050102010706020507" charset="0"/>
              </a:rPr>
              <a:t></a:t>
            </a:r>
            <a:endParaRPr lang="en-US" altLang="zh-CN">
              <a:latin typeface="Arial" panose="020B0604020202020204" pitchFamily="34" charset="0"/>
              <a:cs typeface="Arial" panose="020B0604020202020204" pitchFamily="34" charset="0"/>
              <a:sym typeface="Symbol" panose="05050102010706020507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7" name="墨迹 6"/>
              <p14:cNvContentPartPr/>
              <p14:nvPr/>
            </p14:nvContentPartPr>
            <p14:xfrm>
              <a:off x="2447925" y="5753100"/>
              <a:ext cx="41275" cy="200025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2"/>
            </p:blipFill>
            <p:spPr>
              <a:xfrm>
                <a:off x="2447925" y="5753100"/>
                <a:ext cx="41275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8" name="墨迹 7"/>
              <p14:cNvContentPartPr/>
              <p14:nvPr/>
            </p14:nvContentPartPr>
            <p14:xfrm>
              <a:off x="2428875" y="5622925"/>
              <a:ext cx="57150" cy="142875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4"/>
            </p:blipFill>
            <p:spPr>
              <a:xfrm>
                <a:off x="2428875" y="5622925"/>
                <a:ext cx="57150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9" name="墨迹 8"/>
              <p14:cNvContentPartPr/>
              <p14:nvPr/>
            </p14:nvContentPartPr>
            <p14:xfrm>
              <a:off x="2524125" y="5686425"/>
              <a:ext cx="127000" cy="231775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6"/>
            </p:blipFill>
            <p:spPr>
              <a:xfrm>
                <a:off x="2524125" y="5686425"/>
                <a:ext cx="127000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10" name="墨迹 9"/>
              <p14:cNvContentPartPr/>
              <p14:nvPr/>
            </p14:nvContentPartPr>
            <p14:xfrm>
              <a:off x="2714625" y="5727700"/>
              <a:ext cx="107950" cy="2540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8"/>
            </p:blipFill>
            <p:spPr>
              <a:xfrm>
                <a:off x="2714625" y="5727700"/>
                <a:ext cx="10795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11" name="墨迹 10"/>
              <p14:cNvContentPartPr/>
              <p14:nvPr/>
            </p14:nvContentPartPr>
            <p14:xfrm>
              <a:off x="2781300" y="5778500"/>
              <a:ext cx="130175" cy="14605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0"/>
            </p:blipFill>
            <p:spPr>
              <a:xfrm>
                <a:off x="2781300" y="5778500"/>
                <a:ext cx="130175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12" name="墨迹 11"/>
              <p14:cNvContentPartPr/>
              <p14:nvPr/>
            </p14:nvContentPartPr>
            <p14:xfrm>
              <a:off x="2968625" y="5734050"/>
              <a:ext cx="6350" cy="136525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2"/>
            </p:blipFill>
            <p:spPr>
              <a:xfrm>
                <a:off x="2968625" y="5734050"/>
                <a:ext cx="6350" cy="136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13" name="墨迹 12"/>
              <p14:cNvContentPartPr/>
              <p14:nvPr/>
            </p14:nvContentPartPr>
            <p14:xfrm>
              <a:off x="2927350" y="5616575"/>
              <a:ext cx="41275" cy="19050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14"/>
            </p:blipFill>
            <p:spPr>
              <a:xfrm>
                <a:off x="2927350" y="5616575"/>
                <a:ext cx="41275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4" name="墨迹 13"/>
              <p14:cNvContentPartPr/>
              <p14:nvPr/>
            </p14:nvContentPartPr>
            <p14:xfrm>
              <a:off x="3016250" y="5572125"/>
              <a:ext cx="142875" cy="295275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16"/>
            </p:blipFill>
            <p:spPr>
              <a:xfrm>
                <a:off x="3016250" y="5572125"/>
                <a:ext cx="142875" cy="295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5" name="墨迹 14"/>
              <p14:cNvContentPartPr/>
              <p14:nvPr/>
            </p14:nvContentPartPr>
            <p14:xfrm>
              <a:off x="3178175" y="5616575"/>
              <a:ext cx="130175" cy="269875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18"/>
            </p:blipFill>
            <p:spPr>
              <a:xfrm>
                <a:off x="3178175" y="5616575"/>
                <a:ext cx="130175" cy="269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6" name="墨迹 15"/>
              <p14:cNvContentPartPr/>
              <p14:nvPr/>
            </p14:nvContentPartPr>
            <p14:xfrm>
              <a:off x="3355975" y="5597525"/>
              <a:ext cx="107950" cy="635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0"/>
            </p:blipFill>
            <p:spPr>
              <a:xfrm>
                <a:off x="3355975" y="5597525"/>
                <a:ext cx="1079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17" name="墨迹 16"/>
              <p14:cNvContentPartPr/>
              <p14:nvPr/>
            </p14:nvContentPartPr>
            <p14:xfrm>
              <a:off x="3387725" y="5619750"/>
              <a:ext cx="123825" cy="193675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22"/>
            </p:blipFill>
            <p:spPr>
              <a:xfrm>
                <a:off x="3387725" y="5619750"/>
                <a:ext cx="123825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18" name="墨迹 17"/>
              <p14:cNvContentPartPr/>
              <p14:nvPr/>
            </p14:nvContentPartPr>
            <p14:xfrm>
              <a:off x="3517900" y="5705475"/>
              <a:ext cx="28575" cy="66675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24"/>
            </p:blipFill>
            <p:spPr>
              <a:xfrm>
                <a:off x="3517900" y="5705475"/>
                <a:ext cx="28575" cy="66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19" name="墨迹 18"/>
              <p14:cNvContentPartPr/>
              <p14:nvPr/>
            </p14:nvContentPartPr>
            <p14:xfrm>
              <a:off x="3495675" y="5575300"/>
              <a:ext cx="66675" cy="136525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26"/>
            </p:blipFill>
            <p:spPr>
              <a:xfrm>
                <a:off x="3495675" y="5575300"/>
                <a:ext cx="66675" cy="136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20" name="墨迹 19"/>
              <p14:cNvContentPartPr/>
              <p14:nvPr/>
            </p14:nvContentPartPr>
            <p14:xfrm>
              <a:off x="3590925" y="5584825"/>
              <a:ext cx="117475" cy="174625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28"/>
            </p:blipFill>
            <p:spPr>
              <a:xfrm>
                <a:off x="3590925" y="5584825"/>
                <a:ext cx="117475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21" name="墨迹 20"/>
              <p14:cNvContentPartPr/>
              <p14:nvPr/>
            </p14:nvContentPartPr>
            <p14:xfrm>
              <a:off x="3711575" y="5508625"/>
              <a:ext cx="146050" cy="266700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30"/>
            </p:blipFill>
            <p:spPr>
              <a:xfrm>
                <a:off x="3711575" y="5508625"/>
                <a:ext cx="146050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22" name="墨迹 21"/>
              <p14:cNvContentPartPr/>
              <p14:nvPr/>
            </p14:nvContentPartPr>
            <p14:xfrm>
              <a:off x="3892550" y="5530850"/>
              <a:ext cx="98425" cy="12700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32"/>
            </p:blipFill>
            <p:spPr>
              <a:xfrm>
                <a:off x="3892550" y="5530850"/>
                <a:ext cx="98425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23" name="墨迹 22"/>
              <p14:cNvContentPartPr/>
              <p14:nvPr/>
            </p14:nvContentPartPr>
            <p14:xfrm>
              <a:off x="3898900" y="5575300"/>
              <a:ext cx="120650" cy="184150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34"/>
            </p:blipFill>
            <p:spPr>
              <a:xfrm>
                <a:off x="3898900" y="5575300"/>
                <a:ext cx="120650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24" name="墨迹 23"/>
              <p14:cNvContentPartPr/>
              <p14:nvPr/>
            </p14:nvContentPartPr>
            <p14:xfrm>
              <a:off x="4041775" y="5622925"/>
              <a:ext cx="6350" cy="360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36"/>
            </p:blipFill>
            <p:spPr>
              <a:xfrm>
                <a:off x="4041775" y="56229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25" name="墨迹 24"/>
              <p14:cNvContentPartPr/>
              <p14:nvPr/>
            </p14:nvContentPartPr>
            <p14:xfrm>
              <a:off x="4019550" y="5518150"/>
              <a:ext cx="6350" cy="360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36"/>
            </p:blipFill>
            <p:spPr>
              <a:xfrm>
                <a:off x="4019550" y="55181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" p14:bwMode="auto">
            <p14:nvContentPartPr>
              <p14:cNvPr id="26" name="墨迹 25"/>
              <p14:cNvContentPartPr/>
              <p14:nvPr/>
            </p14:nvContentPartPr>
            <p14:xfrm>
              <a:off x="4114800" y="5441950"/>
              <a:ext cx="107950" cy="276225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39"/>
            </p:blipFill>
            <p:spPr>
              <a:xfrm>
                <a:off x="4114800" y="5441950"/>
                <a:ext cx="107950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" p14:bwMode="auto">
            <p14:nvContentPartPr>
              <p14:cNvPr id="27" name="墨迹 26"/>
              <p14:cNvContentPartPr/>
              <p14:nvPr/>
            </p14:nvContentPartPr>
            <p14:xfrm>
              <a:off x="4041775" y="5610225"/>
              <a:ext cx="92075" cy="139700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41"/>
            </p:blipFill>
            <p:spPr>
              <a:xfrm>
                <a:off x="4041775" y="5610225"/>
                <a:ext cx="92075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" p14:bwMode="auto">
            <p14:nvContentPartPr>
              <p14:cNvPr id="28" name="墨迹 27"/>
              <p14:cNvContentPartPr/>
              <p14:nvPr/>
            </p14:nvContentPartPr>
            <p14:xfrm>
              <a:off x="4191000" y="5502275"/>
              <a:ext cx="165100" cy="247650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43"/>
            </p:blipFill>
            <p:spPr>
              <a:xfrm>
                <a:off x="4191000" y="5502275"/>
                <a:ext cx="165100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" p14:bwMode="auto">
            <p14:nvContentPartPr>
              <p14:cNvPr id="29" name="墨迹 28"/>
              <p14:cNvContentPartPr/>
              <p14:nvPr/>
            </p14:nvContentPartPr>
            <p14:xfrm>
              <a:off x="2936875" y="5788025"/>
              <a:ext cx="1416050" cy="168275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45"/>
            </p:blipFill>
            <p:spPr>
              <a:xfrm>
                <a:off x="2936875" y="5788025"/>
                <a:ext cx="1416050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" p14:bwMode="auto">
            <p14:nvContentPartPr>
              <p14:cNvPr id="30" name="墨迹 29"/>
              <p14:cNvContentPartPr/>
              <p14:nvPr/>
            </p14:nvContentPartPr>
            <p14:xfrm>
              <a:off x="8975725" y="2181225"/>
              <a:ext cx="22225" cy="225425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47"/>
            </p:blipFill>
            <p:spPr>
              <a:xfrm>
                <a:off x="8975725" y="2181225"/>
                <a:ext cx="22225" cy="225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" p14:bwMode="auto">
            <p14:nvContentPartPr>
              <p14:cNvPr id="31" name="墨迹 30"/>
              <p14:cNvContentPartPr/>
              <p14:nvPr/>
            </p14:nvContentPartPr>
            <p14:xfrm>
              <a:off x="9010650" y="2085975"/>
              <a:ext cx="34925" cy="79375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49"/>
            </p:blipFill>
            <p:spPr>
              <a:xfrm>
                <a:off x="9010650" y="2085975"/>
                <a:ext cx="34925" cy="79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" p14:bwMode="auto">
            <p14:nvContentPartPr>
              <p14:cNvPr id="32" name="墨迹 31"/>
              <p14:cNvContentPartPr/>
              <p14:nvPr/>
            </p14:nvContentPartPr>
            <p14:xfrm>
              <a:off x="9080500" y="2149475"/>
              <a:ext cx="149225" cy="190500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51"/>
            </p:blipFill>
            <p:spPr>
              <a:xfrm>
                <a:off x="9080500" y="2149475"/>
                <a:ext cx="149225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" p14:bwMode="auto">
            <p14:nvContentPartPr>
              <p14:cNvPr id="33" name="墨迹 32"/>
              <p14:cNvContentPartPr/>
              <p14:nvPr/>
            </p14:nvContentPartPr>
            <p14:xfrm>
              <a:off x="9277350" y="2193925"/>
              <a:ext cx="41275" cy="146050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53"/>
            </p:blipFill>
            <p:spPr>
              <a:xfrm>
                <a:off x="9277350" y="2193925"/>
                <a:ext cx="41275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" p14:bwMode="auto">
            <p14:nvContentPartPr>
              <p14:cNvPr id="34" name="墨迹 33"/>
              <p14:cNvContentPartPr/>
              <p14:nvPr/>
            </p14:nvContentPartPr>
            <p14:xfrm>
              <a:off x="9439275" y="2139950"/>
              <a:ext cx="107950" cy="187325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55"/>
            </p:blipFill>
            <p:spPr>
              <a:xfrm>
                <a:off x="9439275" y="2139950"/>
                <a:ext cx="107950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" p14:bwMode="auto">
            <p14:nvContentPartPr>
              <p14:cNvPr id="35" name="墨迹 34"/>
              <p14:cNvContentPartPr/>
              <p14:nvPr/>
            </p14:nvContentPartPr>
            <p14:xfrm>
              <a:off x="9096375" y="2232025"/>
              <a:ext cx="142875" cy="47625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57"/>
            </p:blipFill>
            <p:spPr>
              <a:xfrm>
                <a:off x="9096375" y="2232025"/>
                <a:ext cx="142875" cy="47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" p14:bwMode="auto">
            <p14:nvContentPartPr>
              <p14:cNvPr id="36" name="墨迹 35"/>
              <p14:cNvContentPartPr/>
              <p14:nvPr/>
            </p14:nvContentPartPr>
            <p14:xfrm>
              <a:off x="8994775" y="2682875"/>
              <a:ext cx="149225" cy="130175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59"/>
            </p:blipFill>
            <p:spPr>
              <a:xfrm>
                <a:off x="8994775" y="2682875"/>
                <a:ext cx="149225" cy="130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" p14:bwMode="auto">
            <p14:nvContentPartPr>
              <p14:cNvPr id="37" name="墨迹 36"/>
              <p14:cNvContentPartPr/>
              <p14:nvPr/>
            </p14:nvContentPartPr>
            <p14:xfrm>
              <a:off x="9175750" y="2593975"/>
              <a:ext cx="155575" cy="212725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61"/>
            </p:blipFill>
            <p:spPr>
              <a:xfrm>
                <a:off x="9175750" y="2593975"/>
                <a:ext cx="155575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" p14:bwMode="auto">
            <p14:nvContentPartPr>
              <p14:cNvPr id="38" name="墨迹 37"/>
              <p14:cNvContentPartPr/>
              <p14:nvPr/>
            </p14:nvContentPartPr>
            <p14:xfrm>
              <a:off x="9302750" y="2644775"/>
              <a:ext cx="6350" cy="360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36"/>
            </p:blipFill>
            <p:spPr>
              <a:xfrm>
                <a:off x="9302750" y="26447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" p14:bwMode="auto">
            <p14:nvContentPartPr>
              <p14:cNvPr id="39" name="墨迹 38"/>
              <p14:cNvContentPartPr/>
              <p14:nvPr/>
            </p14:nvContentPartPr>
            <p14:xfrm>
              <a:off x="9388475" y="2536825"/>
              <a:ext cx="34925" cy="254000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64"/>
            </p:blipFill>
            <p:spPr>
              <a:xfrm>
                <a:off x="9388475" y="2536825"/>
                <a:ext cx="34925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" p14:bwMode="auto">
            <p14:nvContentPartPr>
              <p14:cNvPr id="40" name="墨迹 39"/>
              <p14:cNvContentPartPr/>
              <p14:nvPr/>
            </p14:nvContentPartPr>
            <p14:xfrm>
              <a:off x="9448800" y="2673350"/>
              <a:ext cx="57150" cy="136525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66"/>
            </p:blipFill>
            <p:spPr>
              <a:xfrm>
                <a:off x="9448800" y="2673350"/>
                <a:ext cx="57150" cy="136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" p14:bwMode="auto">
            <p14:nvContentPartPr>
              <p14:cNvPr id="41" name="墨迹 40"/>
              <p14:cNvContentPartPr/>
              <p14:nvPr/>
            </p14:nvContentPartPr>
            <p14:xfrm>
              <a:off x="9620250" y="2568575"/>
              <a:ext cx="44450" cy="250825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68"/>
            </p:blipFill>
            <p:spPr>
              <a:xfrm>
                <a:off x="9620250" y="2568575"/>
                <a:ext cx="44450" cy="250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" p14:bwMode="auto">
            <p14:nvContentPartPr>
              <p14:cNvPr id="42" name="墨迹 41"/>
              <p14:cNvContentPartPr/>
              <p14:nvPr/>
            </p14:nvContentPartPr>
            <p14:xfrm>
              <a:off x="9782175" y="2616200"/>
              <a:ext cx="130175" cy="155575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70"/>
            </p:blipFill>
            <p:spPr>
              <a:xfrm>
                <a:off x="9782175" y="2616200"/>
                <a:ext cx="130175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" p14:bwMode="auto">
            <p14:nvContentPartPr>
              <p14:cNvPr id="43" name="墨迹 42"/>
              <p14:cNvContentPartPr/>
              <p14:nvPr/>
            </p14:nvContentPartPr>
            <p14:xfrm>
              <a:off x="9937750" y="2587625"/>
              <a:ext cx="155575" cy="215900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72"/>
            </p:blipFill>
            <p:spPr>
              <a:xfrm>
                <a:off x="9937750" y="2587625"/>
                <a:ext cx="155575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" p14:bwMode="auto">
            <p14:nvContentPartPr>
              <p14:cNvPr id="44" name="墨迹 43"/>
              <p14:cNvContentPartPr/>
              <p14:nvPr/>
            </p14:nvContentPartPr>
            <p14:xfrm>
              <a:off x="9448800" y="3149600"/>
              <a:ext cx="19050" cy="104775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74"/>
            </p:blipFill>
            <p:spPr>
              <a:xfrm>
                <a:off x="9448800" y="3149600"/>
                <a:ext cx="19050" cy="104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" p14:bwMode="auto">
            <p14:nvContentPartPr>
              <p14:cNvPr id="45" name="墨迹 44"/>
              <p14:cNvContentPartPr/>
              <p14:nvPr/>
            </p14:nvContentPartPr>
            <p14:xfrm>
              <a:off x="9477375" y="2994025"/>
              <a:ext cx="22225" cy="123825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76"/>
            </p:blipFill>
            <p:spPr>
              <a:xfrm>
                <a:off x="9477375" y="2994025"/>
                <a:ext cx="22225" cy="123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" p14:bwMode="auto">
            <p14:nvContentPartPr>
              <p14:cNvPr id="46" name="墨迹 45"/>
              <p14:cNvContentPartPr/>
              <p14:nvPr/>
            </p14:nvContentPartPr>
            <p14:xfrm>
              <a:off x="9537700" y="3051175"/>
              <a:ext cx="104775" cy="155575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78"/>
            </p:blipFill>
            <p:spPr>
              <a:xfrm>
                <a:off x="9537700" y="3051175"/>
                <a:ext cx="104775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" p14:bwMode="auto">
            <p14:nvContentPartPr>
              <p14:cNvPr id="47" name="墨迹 46"/>
              <p14:cNvContentPartPr/>
              <p14:nvPr/>
            </p14:nvContentPartPr>
            <p14:xfrm>
              <a:off x="9705975" y="3095625"/>
              <a:ext cx="15875" cy="117475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80"/>
            </p:blipFill>
            <p:spPr>
              <a:xfrm>
                <a:off x="9705975" y="3095625"/>
                <a:ext cx="15875" cy="117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" p14:bwMode="auto">
            <p14:nvContentPartPr>
              <p14:cNvPr id="48" name="墨迹 47"/>
              <p14:cNvContentPartPr/>
              <p14:nvPr/>
            </p14:nvContentPartPr>
            <p14:xfrm>
              <a:off x="9813925" y="3016250"/>
              <a:ext cx="85725" cy="276225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82"/>
            </p:blipFill>
            <p:spPr>
              <a:xfrm>
                <a:off x="9813925" y="3016250"/>
                <a:ext cx="85725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" p14:bwMode="auto">
            <p14:nvContentPartPr>
              <p14:cNvPr id="49" name="墨迹 48"/>
              <p14:cNvContentPartPr/>
              <p14:nvPr/>
            </p14:nvContentPartPr>
            <p14:xfrm>
              <a:off x="9540875" y="3502025"/>
              <a:ext cx="139700" cy="203200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84"/>
            </p:blipFill>
            <p:spPr>
              <a:xfrm>
                <a:off x="9540875" y="3502025"/>
                <a:ext cx="13970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5" p14:bwMode="auto">
            <p14:nvContentPartPr>
              <p14:cNvPr id="50" name="墨迹 49"/>
              <p14:cNvContentPartPr/>
              <p14:nvPr/>
            </p14:nvContentPartPr>
            <p14:xfrm>
              <a:off x="6216650" y="4565650"/>
              <a:ext cx="231775" cy="482600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86"/>
            </p:blipFill>
            <p:spPr>
              <a:xfrm>
                <a:off x="6216650" y="4565650"/>
                <a:ext cx="231775" cy="482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7" p14:bwMode="auto">
            <p14:nvContentPartPr>
              <p14:cNvPr id="51" name="墨迹 50"/>
              <p14:cNvContentPartPr/>
              <p14:nvPr/>
            </p14:nvContentPartPr>
            <p14:xfrm>
              <a:off x="6397625" y="4718050"/>
              <a:ext cx="222250" cy="298450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88"/>
            </p:blipFill>
            <p:spPr>
              <a:xfrm>
                <a:off x="6397625" y="4718050"/>
                <a:ext cx="222250" cy="298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9" p14:bwMode="auto">
            <p14:nvContentPartPr>
              <p14:cNvPr id="52" name="墨迹 51"/>
              <p14:cNvContentPartPr/>
              <p14:nvPr/>
            </p14:nvContentPartPr>
            <p14:xfrm>
              <a:off x="6597650" y="4660900"/>
              <a:ext cx="47625" cy="457200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90"/>
            </p:blipFill>
            <p:spPr>
              <a:xfrm>
                <a:off x="6597650" y="4660900"/>
                <a:ext cx="47625" cy="457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1" p14:bwMode="auto">
            <p14:nvContentPartPr>
              <p14:cNvPr id="53" name="墨迹 52"/>
              <p14:cNvContentPartPr/>
              <p14:nvPr/>
            </p14:nvContentPartPr>
            <p14:xfrm>
              <a:off x="7023100" y="4851400"/>
              <a:ext cx="31750" cy="136525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92"/>
            </p:blipFill>
            <p:spPr>
              <a:xfrm>
                <a:off x="7023100" y="4851400"/>
                <a:ext cx="31750" cy="136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3" p14:bwMode="auto">
            <p14:nvContentPartPr>
              <p14:cNvPr id="54" name="墨迹 53"/>
              <p14:cNvContentPartPr/>
              <p14:nvPr/>
            </p14:nvContentPartPr>
            <p14:xfrm>
              <a:off x="7064375" y="4721225"/>
              <a:ext cx="6350" cy="360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36"/>
            </p:blipFill>
            <p:spPr>
              <a:xfrm>
                <a:off x="7064375" y="47212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4" p14:bwMode="auto">
            <p14:nvContentPartPr>
              <p14:cNvPr id="55" name="墨迹 54"/>
              <p14:cNvContentPartPr/>
              <p14:nvPr/>
            </p14:nvContentPartPr>
            <p14:xfrm>
              <a:off x="7127875" y="4778375"/>
              <a:ext cx="155575" cy="146050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95"/>
            </p:blipFill>
            <p:spPr>
              <a:xfrm>
                <a:off x="7127875" y="4778375"/>
                <a:ext cx="155575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6" p14:bwMode="auto">
            <p14:nvContentPartPr>
              <p14:cNvPr id="56" name="墨迹 55"/>
              <p14:cNvContentPartPr/>
              <p14:nvPr/>
            </p14:nvContentPartPr>
            <p14:xfrm>
              <a:off x="7308850" y="4575175"/>
              <a:ext cx="250825" cy="320675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97"/>
            </p:blipFill>
            <p:spPr>
              <a:xfrm>
                <a:off x="7308850" y="4575175"/>
                <a:ext cx="250825" cy="320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8" p14:bwMode="auto">
            <p14:nvContentPartPr>
              <p14:cNvPr id="57" name="墨迹 56"/>
              <p14:cNvContentPartPr/>
              <p14:nvPr/>
            </p14:nvContentPartPr>
            <p14:xfrm>
              <a:off x="7702550" y="4730750"/>
              <a:ext cx="149225" cy="196850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99"/>
            </p:blipFill>
            <p:spPr>
              <a:xfrm>
                <a:off x="7702550" y="4730750"/>
                <a:ext cx="149225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0" p14:bwMode="auto">
            <p14:nvContentPartPr>
              <p14:cNvPr id="58" name="墨迹 57"/>
              <p14:cNvContentPartPr/>
              <p14:nvPr/>
            </p14:nvContentPartPr>
            <p14:xfrm>
              <a:off x="7937500" y="4864100"/>
              <a:ext cx="53975" cy="82550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101"/>
            </p:blipFill>
            <p:spPr>
              <a:xfrm>
                <a:off x="7937500" y="4864100"/>
                <a:ext cx="53975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2" p14:bwMode="auto">
            <p14:nvContentPartPr>
              <p14:cNvPr id="59" name="墨迹 58"/>
              <p14:cNvContentPartPr/>
              <p14:nvPr/>
            </p14:nvContentPartPr>
            <p14:xfrm>
              <a:off x="7966075" y="4724400"/>
              <a:ext cx="19050" cy="50800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103"/>
            </p:blipFill>
            <p:spPr>
              <a:xfrm>
                <a:off x="7966075" y="4724400"/>
                <a:ext cx="1905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4" p14:bwMode="auto">
            <p14:nvContentPartPr>
              <p14:cNvPr id="60" name="墨迹 59"/>
              <p14:cNvContentPartPr/>
              <p14:nvPr/>
            </p14:nvContentPartPr>
            <p14:xfrm>
              <a:off x="7048500" y="4584700"/>
              <a:ext cx="22225" cy="133350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105"/>
            </p:blipFill>
            <p:spPr>
              <a:xfrm>
                <a:off x="7048500" y="4584700"/>
                <a:ext cx="22225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6" p14:bwMode="auto">
            <p14:nvContentPartPr>
              <p14:cNvPr id="61" name="墨迹 60"/>
              <p14:cNvContentPartPr/>
              <p14:nvPr/>
            </p14:nvContentPartPr>
            <p14:xfrm>
              <a:off x="7007225" y="5264150"/>
              <a:ext cx="28575" cy="171450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107"/>
            </p:blipFill>
            <p:spPr>
              <a:xfrm>
                <a:off x="7007225" y="5264150"/>
                <a:ext cx="28575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8" p14:bwMode="auto">
            <p14:nvContentPartPr>
              <p14:cNvPr id="62" name="墨迹 61"/>
              <p14:cNvContentPartPr/>
              <p14:nvPr/>
            </p14:nvContentPartPr>
            <p14:xfrm>
              <a:off x="7029450" y="5191125"/>
              <a:ext cx="79375" cy="25400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109"/>
            </p:blipFill>
            <p:spPr>
              <a:xfrm>
                <a:off x="7029450" y="5191125"/>
                <a:ext cx="79375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0" p14:bwMode="auto">
            <p14:nvContentPartPr>
              <p14:cNvPr id="63" name="墨迹 62"/>
              <p14:cNvContentPartPr/>
              <p14:nvPr/>
            </p14:nvContentPartPr>
            <p14:xfrm>
              <a:off x="7127875" y="5181600"/>
              <a:ext cx="155575" cy="254000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111"/>
            </p:blipFill>
            <p:spPr>
              <a:xfrm>
                <a:off x="7127875" y="5181600"/>
                <a:ext cx="155575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2" p14:bwMode="auto">
            <p14:nvContentPartPr>
              <p14:cNvPr id="64" name="墨迹 63"/>
              <p14:cNvContentPartPr/>
              <p14:nvPr/>
            </p14:nvContentPartPr>
            <p14:xfrm>
              <a:off x="7280275" y="5118100"/>
              <a:ext cx="200025" cy="339725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113"/>
            </p:blipFill>
            <p:spPr>
              <a:xfrm>
                <a:off x="7280275" y="5118100"/>
                <a:ext cx="200025" cy="339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4" p14:bwMode="auto">
            <p14:nvContentPartPr>
              <p14:cNvPr id="65" name="墨迹 64"/>
              <p14:cNvContentPartPr/>
              <p14:nvPr/>
            </p14:nvContentPartPr>
            <p14:xfrm>
              <a:off x="7737475" y="5241925"/>
              <a:ext cx="161925" cy="6350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115"/>
            </p:blipFill>
            <p:spPr>
              <a:xfrm>
                <a:off x="7737475" y="5241925"/>
                <a:ext cx="161925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6" p14:bwMode="auto">
            <p14:nvContentPartPr>
              <p14:cNvPr id="66" name="墨迹 65"/>
              <p14:cNvContentPartPr/>
              <p14:nvPr/>
            </p14:nvContentPartPr>
            <p14:xfrm>
              <a:off x="7781925" y="5083175"/>
              <a:ext cx="79375" cy="476250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117"/>
            </p:blipFill>
            <p:spPr>
              <a:xfrm>
                <a:off x="7781925" y="5083175"/>
                <a:ext cx="79375" cy="476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8" p14:bwMode="auto">
            <p14:nvContentPartPr>
              <p14:cNvPr id="67" name="墨迹 66"/>
              <p14:cNvContentPartPr/>
              <p14:nvPr/>
            </p14:nvContentPartPr>
            <p14:xfrm>
              <a:off x="7969250" y="5203825"/>
              <a:ext cx="47625" cy="225425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119"/>
            </p:blipFill>
            <p:spPr>
              <a:xfrm>
                <a:off x="7969250" y="5203825"/>
                <a:ext cx="47625" cy="225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0" p14:bwMode="auto">
            <p14:nvContentPartPr>
              <p14:cNvPr id="75" name="墨迹 74"/>
              <p14:cNvContentPartPr/>
              <p14:nvPr/>
            </p14:nvContentPartPr>
            <p14:xfrm>
              <a:off x="8159750" y="5232400"/>
              <a:ext cx="6350" cy="360"/>
            </p14:xfrm>
          </p:contentPart>
        </mc:Choice>
        <mc:Fallback xmlns="">
          <p:pic>
            <p:nvPicPr>
              <p:cNvPr id="75" name="墨迹 74"/>
            </p:nvPicPr>
            <p:blipFill>
              <a:blip r:embed="rId121"/>
            </p:blipFill>
            <p:spPr>
              <a:xfrm>
                <a:off x="8159750" y="523240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2" p14:bwMode="auto">
            <p14:nvContentPartPr>
              <p14:cNvPr id="76" name="墨迹 75"/>
              <p14:cNvContentPartPr/>
              <p14:nvPr/>
            </p14:nvContentPartPr>
            <p14:xfrm>
              <a:off x="8147050" y="5149850"/>
              <a:ext cx="209550" cy="209550"/>
            </p14:xfrm>
          </p:contentPart>
        </mc:Choice>
        <mc:Fallback xmlns="">
          <p:pic>
            <p:nvPicPr>
              <p:cNvPr id="76" name="墨迹 75"/>
            </p:nvPicPr>
            <p:blipFill>
              <a:blip r:embed="rId123"/>
            </p:blipFill>
            <p:spPr>
              <a:xfrm>
                <a:off x="8147050" y="5149850"/>
                <a:ext cx="20955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4" p14:bwMode="auto">
            <p14:nvContentPartPr>
              <p14:cNvPr id="77" name="墨迹 76"/>
              <p14:cNvContentPartPr/>
              <p14:nvPr/>
            </p14:nvContentPartPr>
            <p14:xfrm>
              <a:off x="8356600" y="5019675"/>
              <a:ext cx="130175" cy="266700"/>
            </p14:xfrm>
          </p:contentPart>
        </mc:Choice>
        <mc:Fallback xmlns="">
          <p:pic>
            <p:nvPicPr>
              <p:cNvPr id="77" name="墨迹 76"/>
            </p:nvPicPr>
            <p:blipFill>
              <a:blip r:embed="rId125"/>
            </p:blipFill>
            <p:spPr>
              <a:xfrm>
                <a:off x="8356600" y="5019675"/>
                <a:ext cx="130175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6" p14:bwMode="auto">
            <p14:nvContentPartPr>
              <p14:cNvPr id="78" name="墨迹 77"/>
              <p14:cNvContentPartPr/>
              <p14:nvPr/>
            </p14:nvContentPartPr>
            <p14:xfrm>
              <a:off x="8623300" y="5127625"/>
              <a:ext cx="76200" cy="180975"/>
            </p14:xfrm>
          </p:contentPart>
        </mc:Choice>
        <mc:Fallback xmlns="">
          <p:pic>
            <p:nvPicPr>
              <p:cNvPr id="78" name="墨迹 77"/>
            </p:nvPicPr>
            <p:blipFill>
              <a:blip r:embed="rId127"/>
            </p:blipFill>
            <p:spPr>
              <a:xfrm>
                <a:off x="8623300" y="5127625"/>
                <a:ext cx="76200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8" p14:bwMode="auto">
            <p14:nvContentPartPr>
              <p14:cNvPr id="79" name="墨迹 78"/>
              <p14:cNvContentPartPr/>
              <p14:nvPr/>
            </p14:nvContentPartPr>
            <p14:xfrm>
              <a:off x="8616950" y="5105400"/>
              <a:ext cx="66675" cy="203200"/>
            </p14:xfrm>
          </p:contentPart>
        </mc:Choice>
        <mc:Fallback xmlns="">
          <p:pic>
            <p:nvPicPr>
              <p:cNvPr id="79" name="墨迹 78"/>
            </p:nvPicPr>
            <p:blipFill>
              <a:blip r:embed="rId129"/>
            </p:blipFill>
            <p:spPr>
              <a:xfrm>
                <a:off x="8616950" y="5105400"/>
                <a:ext cx="66675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0" p14:bwMode="auto">
            <p14:nvContentPartPr>
              <p14:cNvPr id="80" name="墨迹 79"/>
              <p14:cNvContentPartPr/>
              <p14:nvPr/>
            </p14:nvContentPartPr>
            <p14:xfrm>
              <a:off x="8747125" y="5086350"/>
              <a:ext cx="53975" cy="228600"/>
            </p14:xfrm>
          </p:contentPart>
        </mc:Choice>
        <mc:Fallback xmlns="">
          <p:pic>
            <p:nvPicPr>
              <p:cNvPr id="80" name="墨迹 79"/>
            </p:nvPicPr>
            <p:blipFill>
              <a:blip r:embed="rId131"/>
            </p:blipFill>
            <p:spPr>
              <a:xfrm>
                <a:off x="8747125" y="5086350"/>
                <a:ext cx="53975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2" p14:bwMode="auto">
            <p14:nvContentPartPr>
              <p14:cNvPr id="81" name="墨迹 80"/>
              <p14:cNvContentPartPr/>
              <p14:nvPr/>
            </p14:nvContentPartPr>
            <p14:xfrm>
              <a:off x="8893175" y="5235575"/>
              <a:ext cx="41275" cy="152400"/>
            </p14:xfrm>
          </p:contentPart>
        </mc:Choice>
        <mc:Fallback xmlns="">
          <p:pic>
            <p:nvPicPr>
              <p:cNvPr id="81" name="墨迹 80"/>
            </p:nvPicPr>
            <p:blipFill>
              <a:blip r:embed="rId133"/>
            </p:blipFill>
            <p:spPr>
              <a:xfrm>
                <a:off x="8893175" y="5235575"/>
                <a:ext cx="41275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4" p14:bwMode="auto">
            <p14:nvContentPartPr>
              <p14:cNvPr id="82" name="墨迹 81"/>
              <p14:cNvContentPartPr/>
              <p14:nvPr/>
            </p14:nvContentPartPr>
            <p14:xfrm>
              <a:off x="8899525" y="5143500"/>
              <a:ext cx="63500" cy="34925"/>
            </p14:xfrm>
          </p:contentPart>
        </mc:Choice>
        <mc:Fallback xmlns="">
          <p:pic>
            <p:nvPicPr>
              <p:cNvPr id="82" name="墨迹 81"/>
            </p:nvPicPr>
            <p:blipFill>
              <a:blip r:embed="rId135"/>
            </p:blipFill>
            <p:spPr>
              <a:xfrm>
                <a:off x="8899525" y="5143500"/>
                <a:ext cx="63500" cy="34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6" p14:bwMode="auto">
            <p14:nvContentPartPr>
              <p14:cNvPr id="83" name="墨迹 82"/>
              <p14:cNvContentPartPr/>
              <p14:nvPr/>
            </p14:nvContentPartPr>
            <p14:xfrm>
              <a:off x="9420225" y="4213225"/>
              <a:ext cx="161925" cy="298450"/>
            </p14:xfrm>
          </p:contentPart>
        </mc:Choice>
        <mc:Fallback xmlns="">
          <p:pic>
            <p:nvPicPr>
              <p:cNvPr id="83" name="墨迹 82"/>
            </p:nvPicPr>
            <p:blipFill>
              <a:blip r:embed="rId137"/>
            </p:blipFill>
            <p:spPr>
              <a:xfrm>
                <a:off x="9420225" y="4213225"/>
                <a:ext cx="161925" cy="298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8" p14:bwMode="auto">
            <p14:nvContentPartPr>
              <p14:cNvPr id="84" name="墨迹 83"/>
              <p14:cNvContentPartPr/>
              <p14:nvPr/>
            </p14:nvContentPartPr>
            <p14:xfrm>
              <a:off x="9601200" y="4352925"/>
              <a:ext cx="127000" cy="165100"/>
            </p14:xfrm>
          </p:contentPart>
        </mc:Choice>
        <mc:Fallback xmlns="">
          <p:pic>
            <p:nvPicPr>
              <p:cNvPr id="84" name="墨迹 83"/>
            </p:nvPicPr>
            <p:blipFill>
              <a:blip r:embed="rId139"/>
            </p:blipFill>
            <p:spPr>
              <a:xfrm>
                <a:off x="9601200" y="4352925"/>
                <a:ext cx="12700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0" p14:bwMode="auto">
            <p14:nvContentPartPr>
              <p14:cNvPr id="85" name="墨迹 84"/>
              <p14:cNvContentPartPr/>
              <p14:nvPr/>
            </p14:nvContentPartPr>
            <p14:xfrm>
              <a:off x="9734550" y="4349750"/>
              <a:ext cx="120650" cy="146050"/>
            </p14:xfrm>
          </p:contentPart>
        </mc:Choice>
        <mc:Fallback xmlns="">
          <p:pic>
            <p:nvPicPr>
              <p:cNvPr id="85" name="墨迹 84"/>
            </p:nvPicPr>
            <p:blipFill>
              <a:blip r:embed="rId141"/>
            </p:blipFill>
            <p:spPr>
              <a:xfrm>
                <a:off x="9734550" y="4349750"/>
                <a:ext cx="12065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2" p14:bwMode="auto">
            <p14:nvContentPartPr>
              <p14:cNvPr id="86" name="墨迹 85"/>
              <p14:cNvContentPartPr/>
              <p14:nvPr/>
            </p14:nvContentPartPr>
            <p14:xfrm>
              <a:off x="9867900" y="4178300"/>
              <a:ext cx="73025" cy="368300"/>
            </p14:xfrm>
          </p:contentPart>
        </mc:Choice>
        <mc:Fallback xmlns="">
          <p:pic>
            <p:nvPicPr>
              <p:cNvPr id="86" name="墨迹 85"/>
            </p:nvPicPr>
            <p:blipFill>
              <a:blip r:embed="rId143"/>
            </p:blipFill>
            <p:spPr>
              <a:xfrm>
                <a:off x="9867900" y="4178300"/>
                <a:ext cx="73025" cy="368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4" p14:bwMode="auto">
            <p14:nvContentPartPr>
              <p14:cNvPr id="87" name="墨迹 86"/>
              <p14:cNvContentPartPr/>
              <p14:nvPr/>
            </p14:nvContentPartPr>
            <p14:xfrm>
              <a:off x="10023475" y="4359275"/>
              <a:ext cx="101600" cy="6350"/>
            </p14:xfrm>
          </p:contentPart>
        </mc:Choice>
        <mc:Fallback xmlns="">
          <p:pic>
            <p:nvPicPr>
              <p:cNvPr id="87" name="墨迹 86"/>
            </p:nvPicPr>
            <p:blipFill>
              <a:blip r:embed="rId145"/>
            </p:blipFill>
            <p:spPr>
              <a:xfrm>
                <a:off x="10023475" y="4359275"/>
                <a:ext cx="10160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6" p14:bwMode="auto">
            <p14:nvContentPartPr>
              <p14:cNvPr id="88" name="墨迹 87"/>
              <p14:cNvContentPartPr/>
              <p14:nvPr/>
            </p14:nvContentPartPr>
            <p14:xfrm>
              <a:off x="10086975" y="4260850"/>
              <a:ext cx="123825" cy="219075"/>
            </p14:xfrm>
          </p:contentPart>
        </mc:Choice>
        <mc:Fallback xmlns="">
          <p:pic>
            <p:nvPicPr>
              <p:cNvPr id="88" name="墨迹 87"/>
            </p:nvPicPr>
            <p:blipFill>
              <a:blip r:embed="rId147"/>
            </p:blipFill>
            <p:spPr>
              <a:xfrm>
                <a:off x="10086975" y="4260850"/>
                <a:ext cx="123825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8" p14:bwMode="auto">
            <p14:nvContentPartPr>
              <p14:cNvPr id="89" name="墨迹 88"/>
              <p14:cNvContentPartPr/>
              <p14:nvPr/>
            </p14:nvContentPartPr>
            <p14:xfrm>
              <a:off x="10375900" y="4305300"/>
              <a:ext cx="28575" cy="155575"/>
            </p14:xfrm>
          </p:contentPart>
        </mc:Choice>
        <mc:Fallback xmlns="">
          <p:pic>
            <p:nvPicPr>
              <p:cNvPr id="89" name="墨迹 88"/>
            </p:nvPicPr>
            <p:blipFill>
              <a:blip r:embed="rId149"/>
            </p:blipFill>
            <p:spPr>
              <a:xfrm>
                <a:off x="10375900" y="4305300"/>
                <a:ext cx="28575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0" p14:bwMode="auto">
            <p14:nvContentPartPr>
              <p14:cNvPr id="90" name="墨迹 89"/>
              <p14:cNvContentPartPr/>
              <p14:nvPr/>
            </p14:nvContentPartPr>
            <p14:xfrm>
              <a:off x="10296525" y="4197350"/>
              <a:ext cx="234950" cy="34925"/>
            </p14:xfrm>
          </p:contentPart>
        </mc:Choice>
        <mc:Fallback xmlns="">
          <p:pic>
            <p:nvPicPr>
              <p:cNvPr id="90" name="墨迹 89"/>
            </p:nvPicPr>
            <p:blipFill>
              <a:blip r:embed="rId151"/>
            </p:blipFill>
            <p:spPr>
              <a:xfrm>
                <a:off x="10296525" y="4197350"/>
                <a:ext cx="234950" cy="34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2" p14:bwMode="auto">
            <p14:nvContentPartPr>
              <p14:cNvPr id="91" name="墨迹 90"/>
              <p14:cNvContentPartPr/>
              <p14:nvPr/>
            </p14:nvContentPartPr>
            <p14:xfrm>
              <a:off x="10436225" y="4257675"/>
              <a:ext cx="161925" cy="320675"/>
            </p14:xfrm>
          </p:contentPart>
        </mc:Choice>
        <mc:Fallback xmlns="">
          <p:pic>
            <p:nvPicPr>
              <p:cNvPr id="91" name="墨迹 90"/>
            </p:nvPicPr>
            <p:blipFill>
              <a:blip r:embed="rId153"/>
            </p:blipFill>
            <p:spPr>
              <a:xfrm>
                <a:off x="10436225" y="4257675"/>
                <a:ext cx="161925" cy="320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4" p14:bwMode="auto">
            <p14:nvContentPartPr>
              <p14:cNvPr id="92" name="墨迹 91"/>
              <p14:cNvContentPartPr/>
              <p14:nvPr/>
            </p14:nvContentPartPr>
            <p14:xfrm>
              <a:off x="10645775" y="4229100"/>
              <a:ext cx="31750" cy="139700"/>
            </p14:xfrm>
          </p:contentPart>
        </mc:Choice>
        <mc:Fallback xmlns="">
          <p:pic>
            <p:nvPicPr>
              <p:cNvPr id="92" name="墨迹 91"/>
            </p:nvPicPr>
            <p:blipFill>
              <a:blip r:embed="rId155"/>
            </p:blipFill>
            <p:spPr>
              <a:xfrm>
                <a:off x="10645775" y="4229100"/>
                <a:ext cx="3175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6" p14:bwMode="auto">
            <p14:nvContentPartPr>
              <p14:cNvPr id="93" name="墨迹 92"/>
              <p14:cNvContentPartPr/>
              <p14:nvPr/>
            </p14:nvContentPartPr>
            <p14:xfrm>
              <a:off x="10658475" y="4194175"/>
              <a:ext cx="92075" cy="142875"/>
            </p14:xfrm>
          </p:contentPart>
        </mc:Choice>
        <mc:Fallback xmlns="">
          <p:pic>
            <p:nvPicPr>
              <p:cNvPr id="93" name="墨迹 92"/>
            </p:nvPicPr>
            <p:blipFill>
              <a:blip r:embed="rId157"/>
            </p:blipFill>
            <p:spPr>
              <a:xfrm>
                <a:off x="10658475" y="4194175"/>
                <a:ext cx="9207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8" p14:bwMode="auto">
            <p14:nvContentPartPr>
              <p14:cNvPr id="94" name="墨迹 93"/>
              <p14:cNvContentPartPr/>
              <p14:nvPr/>
            </p14:nvContentPartPr>
            <p14:xfrm>
              <a:off x="10750550" y="4206875"/>
              <a:ext cx="149225" cy="149225"/>
            </p14:xfrm>
          </p:contentPart>
        </mc:Choice>
        <mc:Fallback xmlns="">
          <p:pic>
            <p:nvPicPr>
              <p:cNvPr id="94" name="墨迹 93"/>
            </p:nvPicPr>
            <p:blipFill>
              <a:blip r:embed="rId159"/>
            </p:blipFill>
            <p:spPr>
              <a:xfrm>
                <a:off x="10750550" y="4206875"/>
                <a:ext cx="149225" cy="149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0" p14:bwMode="auto">
            <p14:nvContentPartPr>
              <p14:cNvPr id="95" name="墨迹 94"/>
              <p14:cNvContentPartPr/>
              <p14:nvPr/>
            </p14:nvContentPartPr>
            <p14:xfrm>
              <a:off x="11052175" y="4270375"/>
              <a:ext cx="3175" cy="98425"/>
            </p14:xfrm>
          </p:contentPart>
        </mc:Choice>
        <mc:Fallback xmlns="">
          <p:pic>
            <p:nvPicPr>
              <p:cNvPr id="95" name="墨迹 94"/>
            </p:nvPicPr>
            <p:blipFill>
              <a:blip r:embed="rId161"/>
            </p:blipFill>
            <p:spPr>
              <a:xfrm>
                <a:off x="11052175" y="4270375"/>
                <a:ext cx="3175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2" p14:bwMode="auto">
            <p14:nvContentPartPr>
              <p14:cNvPr id="96" name="墨迹 95"/>
              <p14:cNvContentPartPr/>
              <p14:nvPr/>
            </p14:nvContentPartPr>
            <p14:xfrm>
              <a:off x="11071225" y="4102100"/>
              <a:ext cx="12700" cy="101600"/>
            </p14:xfrm>
          </p:contentPart>
        </mc:Choice>
        <mc:Fallback xmlns="">
          <p:pic>
            <p:nvPicPr>
              <p:cNvPr id="96" name="墨迹 95"/>
            </p:nvPicPr>
            <p:blipFill>
              <a:blip r:embed="rId163"/>
            </p:blipFill>
            <p:spPr>
              <a:xfrm>
                <a:off x="11071225" y="4102100"/>
                <a:ext cx="1270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4" p14:bwMode="auto">
            <p14:nvContentPartPr>
              <p14:cNvPr id="97" name="墨迹 96"/>
              <p14:cNvContentPartPr/>
              <p14:nvPr/>
            </p14:nvContentPartPr>
            <p14:xfrm>
              <a:off x="11115675" y="4038600"/>
              <a:ext cx="158750" cy="311150"/>
            </p14:xfrm>
          </p:contentPart>
        </mc:Choice>
        <mc:Fallback xmlns="">
          <p:pic>
            <p:nvPicPr>
              <p:cNvPr id="97" name="墨迹 96"/>
            </p:nvPicPr>
            <p:blipFill>
              <a:blip r:embed="rId165"/>
            </p:blipFill>
            <p:spPr>
              <a:xfrm>
                <a:off x="11115675" y="4038600"/>
                <a:ext cx="158750" cy="311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6" p14:bwMode="auto">
            <p14:nvContentPartPr>
              <p14:cNvPr id="98" name="墨迹 97"/>
              <p14:cNvContentPartPr/>
              <p14:nvPr/>
            </p14:nvContentPartPr>
            <p14:xfrm>
              <a:off x="10042525" y="4749800"/>
              <a:ext cx="47625" cy="488950"/>
            </p14:xfrm>
          </p:contentPart>
        </mc:Choice>
        <mc:Fallback xmlns="">
          <p:pic>
            <p:nvPicPr>
              <p:cNvPr id="98" name="墨迹 97"/>
            </p:nvPicPr>
            <p:blipFill>
              <a:blip r:embed="rId167"/>
            </p:blipFill>
            <p:spPr>
              <a:xfrm>
                <a:off x="10042525" y="4749800"/>
                <a:ext cx="47625" cy="488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8" p14:bwMode="auto">
            <p14:nvContentPartPr>
              <p14:cNvPr id="99" name="墨迹 98"/>
              <p14:cNvContentPartPr/>
              <p14:nvPr/>
            </p14:nvContentPartPr>
            <p14:xfrm>
              <a:off x="10242550" y="4991100"/>
              <a:ext cx="12700" cy="155575"/>
            </p14:xfrm>
          </p:contentPart>
        </mc:Choice>
        <mc:Fallback xmlns="">
          <p:pic>
            <p:nvPicPr>
              <p:cNvPr id="99" name="墨迹 98"/>
            </p:nvPicPr>
            <p:blipFill>
              <a:blip r:embed="rId169"/>
            </p:blipFill>
            <p:spPr>
              <a:xfrm>
                <a:off x="10242550" y="4991100"/>
                <a:ext cx="12700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0" p14:bwMode="auto">
            <p14:nvContentPartPr>
              <p14:cNvPr id="100" name="墨迹 99"/>
              <p14:cNvContentPartPr/>
              <p14:nvPr/>
            </p14:nvContentPartPr>
            <p14:xfrm>
              <a:off x="10274300" y="4902200"/>
              <a:ext cx="165100" cy="260350"/>
            </p14:xfrm>
          </p:contentPart>
        </mc:Choice>
        <mc:Fallback xmlns="">
          <p:pic>
            <p:nvPicPr>
              <p:cNvPr id="100" name="墨迹 99"/>
            </p:nvPicPr>
            <p:blipFill>
              <a:blip r:embed="rId171"/>
            </p:blipFill>
            <p:spPr>
              <a:xfrm>
                <a:off x="10274300" y="4902200"/>
                <a:ext cx="165100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2" p14:bwMode="auto">
            <p14:nvContentPartPr>
              <p14:cNvPr id="101" name="墨迹 100"/>
              <p14:cNvContentPartPr/>
              <p14:nvPr/>
            </p14:nvContentPartPr>
            <p14:xfrm>
              <a:off x="10445750" y="4803775"/>
              <a:ext cx="120650" cy="292100"/>
            </p14:xfrm>
          </p:contentPart>
        </mc:Choice>
        <mc:Fallback xmlns="">
          <p:pic>
            <p:nvPicPr>
              <p:cNvPr id="101" name="墨迹 100"/>
            </p:nvPicPr>
            <p:blipFill>
              <a:blip r:embed="rId173"/>
            </p:blipFill>
            <p:spPr>
              <a:xfrm>
                <a:off x="10445750" y="4803775"/>
                <a:ext cx="120650" cy="292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4" p14:bwMode="auto">
            <p14:nvContentPartPr>
              <p14:cNvPr id="102" name="墨迹 101"/>
              <p14:cNvContentPartPr/>
              <p14:nvPr/>
            </p14:nvContentPartPr>
            <p14:xfrm>
              <a:off x="10198100" y="4762500"/>
              <a:ext cx="187325" cy="88900"/>
            </p14:xfrm>
          </p:contentPart>
        </mc:Choice>
        <mc:Fallback xmlns="">
          <p:pic>
            <p:nvPicPr>
              <p:cNvPr id="102" name="墨迹 101"/>
            </p:nvPicPr>
            <p:blipFill>
              <a:blip r:embed="rId175"/>
            </p:blipFill>
            <p:spPr>
              <a:xfrm>
                <a:off x="10198100" y="4762500"/>
                <a:ext cx="187325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6" p14:bwMode="auto">
            <p14:nvContentPartPr>
              <p14:cNvPr id="103" name="墨迹 102"/>
              <p14:cNvContentPartPr/>
              <p14:nvPr/>
            </p14:nvContentPartPr>
            <p14:xfrm>
              <a:off x="10226675" y="4848225"/>
              <a:ext cx="38100" cy="396875"/>
            </p14:xfrm>
          </p:contentPart>
        </mc:Choice>
        <mc:Fallback xmlns="">
          <p:pic>
            <p:nvPicPr>
              <p:cNvPr id="103" name="墨迹 102"/>
            </p:nvPicPr>
            <p:blipFill>
              <a:blip r:embed="rId177"/>
            </p:blipFill>
            <p:spPr>
              <a:xfrm>
                <a:off x="10226675" y="4848225"/>
                <a:ext cx="38100" cy="396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8" p14:bwMode="auto">
            <p14:nvContentPartPr>
              <p14:cNvPr id="104" name="墨迹 103"/>
              <p14:cNvContentPartPr/>
              <p14:nvPr/>
            </p14:nvContentPartPr>
            <p14:xfrm>
              <a:off x="10350500" y="4860925"/>
              <a:ext cx="114300" cy="469900"/>
            </p14:xfrm>
          </p:contentPart>
        </mc:Choice>
        <mc:Fallback xmlns="">
          <p:pic>
            <p:nvPicPr>
              <p:cNvPr id="104" name="墨迹 103"/>
            </p:nvPicPr>
            <p:blipFill>
              <a:blip r:embed="rId179"/>
            </p:blipFill>
            <p:spPr>
              <a:xfrm>
                <a:off x="10350500" y="4860925"/>
                <a:ext cx="114300" cy="469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0" p14:bwMode="auto">
            <p14:nvContentPartPr>
              <p14:cNvPr id="105" name="墨迹 104"/>
              <p14:cNvContentPartPr/>
              <p14:nvPr/>
            </p14:nvContentPartPr>
            <p14:xfrm>
              <a:off x="10525125" y="4826000"/>
              <a:ext cx="31750" cy="425450"/>
            </p14:xfrm>
          </p:contentPart>
        </mc:Choice>
        <mc:Fallback xmlns="">
          <p:pic>
            <p:nvPicPr>
              <p:cNvPr id="105" name="墨迹 104"/>
            </p:nvPicPr>
            <p:blipFill>
              <a:blip r:embed="rId181"/>
            </p:blipFill>
            <p:spPr>
              <a:xfrm>
                <a:off x="10525125" y="4826000"/>
                <a:ext cx="31750" cy="425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2" p14:bwMode="auto">
            <p14:nvContentPartPr>
              <p14:cNvPr id="106" name="墨迹 105"/>
              <p14:cNvContentPartPr/>
              <p14:nvPr/>
            </p14:nvContentPartPr>
            <p14:xfrm>
              <a:off x="10550525" y="4876800"/>
              <a:ext cx="76200" cy="155575"/>
            </p14:xfrm>
          </p:contentPart>
        </mc:Choice>
        <mc:Fallback xmlns="">
          <p:pic>
            <p:nvPicPr>
              <p:cNvPr id="106" name="墨迹 105"/>
            </p:nvPicPr>
            <p:blipFill>
              <a:blip r:embed="rId183"/>
            </p:blipFill>
            <p:spPr>
              <a:xfrm>
                <a:off x="10550525" y="4876800"/>
                <a:ext cx="76200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4" p14:bwMode="auto">
            <p14:nvContentPartPr>
              <p14:cNvPr id="107" name="墨迹 106"/>
              <p14:cNvContentPartPr/>
              <p14:nvPr/>
            </p14:nvContentPartPr>
            <p14:xfrm>
              <a:off x="10620375" y="4867275"/>
              <a:ext cx="133350" cy="209550"/>
            </p14:xfrm>
          </p:contentPart>
        </mc:Choice>
        <mc:Fallback xmlns="">
          <p:pic>
            <p:nvPicPr>
              <p:cNvPr id="107" name="墨迹 106"/>
            </p:nvPicPr>
            <p:blipFill>
              <a:blip r:embed="rId185"/>
            </p:blipFill>
            <p:spPr>
              <a:xfrm>
                <a:off x="10620375" y="4867275"/>
                <a:ext cx="13335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6" p14:bwMode="auto">
            <p14:nvContentPartPr>
              <p14:cNvPr id="108" name="墨迹 107"/>
              <p14:cNvContentPartPr/>
              <p14:nvPr/>
            </p14:nvContentPartPr>
            <p14:xfrm>
              <a:off x="10918825" y="4870450"/>
              <a:ext cx="15875" cy="149225"/>
            </p14:xfrm>
          </p:contentPart>
        </mc:Choice>
        <mc:Fallback xmlns="">
          <p:pic>
            <p:nvPicPr>
              <p:cNvPr id="108" name="墨迹 107"/>
            </p:nvPicPr>
            <p:blipFill>
              <a:blip r:embed="rId187"/>
            </p:blipFill>
            <p:spPr>
              <a:xfrm>
                <a:off x="10918825" y="4870450"/>
                <a:ext cx="15875" cy="149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8" p14:bwMode="auto">
            <p14:nvContentPartPr>
              <p14:cNvPr id="109" name="墨迹 108"/>
              <p14:cNvContentPartPr/>
              <p14:nvPr/>
            </p14:nvContentPartPr>
            <p14:xfrm>
              <a:off x="10925175" y="4737100"/>
              <a:ext cx="44450" cy="107950"/>
            </p14:xfrm>
          </p:contentPart>
        </mc:Choice>
        <mc:Fallback xmlns="">
          <p:pic>
            <p:nvPicPr>
              <p:cNvPr id="109" name="墨迹 108"/>
            </p:nvPicPr>
            <p:blipFill>
              <a:blip r:embed="rId189"/>
            </p:blipFill>
            <p:spPr>
              <a:xfrm>
                <a:off x="10925175" y="4737100"/>
                <a:ext cx="4445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0" p14:bwMode="auto">
            <p14:nvContentPartPr>
              <p14:cNvPr id="110" name="墨迹 109"/>
              <p14:cNvContentPartPr/>
              <p14:nvPr/>
            </p14:nvContentPartPr>
            <p14:xfrm>
              <a:off x="10995025" y="4765675"/>
              <a:ext cx="111125" cy="263525"/>
            </p14:xfrm>
          </p:contentPart>
        </mc:Choice>
        <mc:Fallback xmlns="">
          <p:pic>
            <p:nvPicPr>
              <p:cNvPr id="110" name="墨迹 109"/>
            </p:nvPicPr>
            <p:blipFill>
              <a:blip r:embed="rId191"/>
            </p:blipFill>
            <p:spPr>
              <a:xfrm>
                <a:off x="10995025" y="4765675"/>
                <a:ext cx="111125" cy="263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2" p14:bwMode="auto">
            <p14:nvContentPartPr>
              <p14:cNvPr id="111" name="墨迹 110"/>
              <p14:cNvContentPartPr/>
              <p14:nvPr/>
            </p14:nvContentPartPr>
            <p14:xfrm>
              <a:off x="11226800" y="4686300"/>
              <a:ext cx="50800" cy="444500"/>
            </p14:xfrm>
          </p:contentPart>
        </mc:Choice>
        <mc:Fallback xmlns="">
          <p:pic>
            <p:nvPicPr>
              <p:cNvPr id="111" name="墨迹 110"/>
            </p:nvPicPr>
            <p:blipFill>
              <a:blip r:embed="rId193"/>
            </p:blipFill>
            <p:spPr>
              <a:xfrm>
                <a:off x="11226800" y="4686300"/>
                <a:ext cx="50800" cy="444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4" p14:bwMode="auto">
            <p14:nvContentPartPr>
              <p14:cNvPr id="112" name="墨迹 111"/>
              <p14:cNvContentPartPr/>
              <p14:nvPr/>
            </p14:nvContentPartPr>
            <p14:xfrm>
              <a:off x="11512550" y="4759325"/>
              <a:ext cx="212725" cy="82550"/>
            </p14:xfrm>
          </p:contentPart>
        </mc:Choice>
        <mc:Fallback xmlns="">
          <p:pic>
            <p:nvPicPr>
              <p:cNvPr id="112" name="墨迹 111"/>
            </p:nvPicPr>
            <p:blipFill>
              <a:blip r:embed="rId195"/>
            </p:blipFill>
            <p:spPr>
              <a:xfrm>
                <a:off x="11512550" y="4759325"/>
                <a:ext cx="212725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6" p14:bwMode="auto">
            <p14:nvContentPartPr>
              <p14:cNvPr id="113" name="墨迹 112"/>
              <p14:cNvContentPartPr/>
              <p14:nvPr/>
            </p14:nvContentPartPr>
            <p14:xfrm>
              <a:off x="11122025" y="5121275"/>
              <a:ext cx="177800" cy="57150"/>
            </p14:xfrm>
          </p:contentPart>
        </mc:Choice>
        <mc:Fallback xmlns="">
          <p:pic>
            <p:nvPicPr>
              <p:cNvPr id="113" name="墨迹 112"/>
            </p:nvPicPr>
            <p:blipFill>
              <a:blip r:embed="rId197"/>
            </p:blipFill>
            <p:spPr>
              <a:xfrm>
                <a:off x="11122025" y="5121275"/>
                <a:ext cx="17780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8" p14:bwMode="auto">
            <p14:nvContentPartPr>
              <p14:cNvPr id="114" name="墨迹 113"/>
              <p14:cNvContentPartPr/>
              <p14:nvPr/>
            </p14:nvContentPartPr>
            <p14:xfrm>
              <a:off x="11156950" y="5210175"/>
              <a:ext cx="152400" cy="34925"/>
            </p14:xfrm>
          </p:contentPart>
        </mc:Choice>
        <mc:Fallback xmlns="">
          <p:pic>
            <p:nvPicPr>
              <p:cNvPr id="114" name="墨迹 113"/>
            </p:nvPicPr>
            <p:blipFill>
              <a:blip r:embed="rId199"/>
            </p:blipFill>
            <p:spPr>
              <a:xfrm>
                <a:off x="11156950" y="5210175"/>
                <a:ext cx="152400" cy="34925"/>
              </a:xfrm>
              <a:prstGeom prst="rect"/>
            </p:spPr>
          </p:pic>
        </mc:Fallback>
      </mc:AlternateContent>
    </p:spTree>
    <p:custDataLst>
      <p:tags r:id="rId200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语言</a:t>
            </a:r>
            <a:r>
              <a:rPr lang="en-US" altLang="zh-CN"/>
              <a:t> &amp; </a:t>
            </a:r>
            <a:r>
              <a:rPr lang="zh-CN" altLang="en-US"/>
              <a:t>文法</a:t>
            </a:r>
            <a:r>
              <a:rPr lang="en-US" altLang="zh-CN"/>
              <a:t> / Language &amp; Grammar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0000"/>
          </a:bodyPr>
          <a:p>
            <a:r>
              <a:rPr lang="zh-CN" altLang="en-US"/>
              <a:t>语言：语言是一组再预先符号集上可构造得到</a:t>
            </a:r>
            <a:r>
              <a:rPr lang="zh-CN" altLang="en-US"/>
              <a:t>的有限长度语句的</a:t>
            </a:r>
            <a:r>
              <a:rPr lang="zh-CN" altLang="en-US"/>
              <a:t>集合。</a:t>
            </a:r>
            <a:endParaRPr lang="zh-CN" altLang="en-US"/>
          </a:p>
          <a:p>
            <a:r>
              <a:rPr lang="en-US" altLang="zh-CN">
                <a:sym typeface="+mn-ea"/>
              </a:rPr>
              <a:t>Language</a:t>
            </a:r>
            <a:r>
              <a:rPr lang="zh-CN" altLang="en-US">
                <a:sym typeface="+mn-ea"/>
              </a:rPr>
              <a:t>：</a:t>
            </a:r>
            <a:r>
              <a:rPr lang="zh-CN" altLang="en-US"/>
              <a:t>“A language is a collection of sentences of finite</a:t>
            </a:r>
            <a:r>
              <a:rPr lang="en-US" altLang="zh-CN"/>
              <a:t> </a:t>
            </a:r>
            <a:r>
              <a:rPr lang="zh-CN" altLang="en-US"/>
              <a:t>length all constructed from a finite alphabet of symbols.”</a:t>
            </a:r>
            <a:endParaRPr lang="zh-CN" altLang="en-US"/>
          </a:p>
          <a:p>
            <a:r>
              <a:rPr lang="zh-CN" altLang="en-US"/>
              <a:t>文法：文法可以被认为是能够枚举出一个语言全部语句的</a:t>
            </a:r>
            <a:r>
              <a:rPr lang="zh-CN" altLang="en-US"/>
              <a:t>装置。</a:t>
            </a:r>
            <a:endParaRPr lang="zh-CN" altLang="en-US"/>
          </a:p>
          <a:p>
            <a:r>
              <a:rPr lang="zh-CN" altLang="en-US"/>
              <a:t>Grammar: “A grammar can be regarded as a device that enumerates the sentences of a language.”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pPr>
              <a:lnSpc>
                <a:spcPct val="90000"/>
              </a:lnSpc>
            </a:pPr>
            <a:r>
              <a:rPr lang="zh-CN" altLang="en-US" b="1" dirty="0">
                <a:latin typeface="黑体" panose="02010609060101010101" pitchFamily="2" charset="-122"/>
                <a:ea typeface="黑体" panose="02010609060101010101" pitchFamily="2" charset="-122"/>
                <a:sym typeface="+mn-ea"/>
              </a:rPr>
              <a:t>https://athena.ecs.csus.edu/~gordonvs/135/resources/ChomskyPresentation.pdf</a:t>
            </a:r>
            <a:endParaRPr lang="zh-CN" altLang="en-US" b="1" dirty="0">
              <a:latin typeface="黑体" panose="02010609060101010101" pitchFamily="2" charset="-122"/>
              <a:ea typeface="黑体" panose="02010609060101010101" pitchFamily="2" charset="-122"/>
              <a:sym typeface="+mn-ea"/>
            </a:endParaRPr>
          </a:p>
          <a:p>
            <a:pPr>
              <a:lnSpc>
                <a:spcPct val="90000"/>
              </a:lnSpc>
            </a:pP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19" name="内容占位符 2"/>
          <p:cNvSpPr>
            <a:spLocks noGrp="1"/>
          </p:cNvSpPr>
          <p:nvPr/>
        </p:nvSpPr>
        <p:spPr>
          <a:xfrm>
            <a:off x="4250690" y="1812925"/>
            <a:ext cx="5370830" cy="348107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vert="horz" lIns="90000" tIns="46800" rIns="90000" bIns="46800" rtlCol="0"/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600"/>
              <a:t>(1) G[A]</a:t>
            </a:r>
            <a:endParaRPr lang="en-US" sz="1600"/>
          </a:p>
          <a:p>
            <a:pPr marL="0" lvl="0" indent="0"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600">
                <a:solidFill>
                  <a:schemeClr val="tx1">
                    <a:lumMod val="65000"/>
                    <a:lumOff val="35000"/>
                  </a:schemeClr>
                </a:solidFill>
              </a:rPr>
              <a:t>    A-&gt;a    -------    language {a}</a:t>
            </a:r>
            <a:endParaRPr lang="en-US" sz="1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lvl="0" indent="0"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</a:rPr>
              <a:t>(2)G[B]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lvl="0" indent="0"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</a:rPr>
              <a:t>    B-&gt;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sym typeface="Symbol" panose="05050102010706020507" charset="0"/>
              </a:rPr>
              <a:t>     -------   language  { </a:t>
            </a:r>
            <a:r>
              <a:rPr lang="en-US" altLang="zh-CN" sz="1600">
                <a:sym typeface="Symbol" panose="05050102010706020507" charset="0"/>
              </a:rPr>
              <a:t> }</a:t>
            </a:r>
            <a:endParaRPr lang="en-US" altLang="zh-CN" sz="1600">
              <a:sym typeface="Symbol" panose="05050102010706020507" charset="0"/>
            </a:endParaRPr>
          </a:p>
          <a:p>
            <a:pPr marL="0" lvl="0" indent="0"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altLang="zh-CN" sz="1600">
                <a:sym typeface="Symbol" panose="05050102010706020507" charset="0"/>
              </a:rPr>
              <a:t>(3)</a:t>
            </a:r>
            <a:r>
              <a:rPr lang="zh-CN" altLang="en-US" sz="1600">
                <a:sym typeface="Symbol" panose="05050102010706020507" charset="0"/>
              </a:rPr>
              <a:t>递归定义</a:t>
            </a:r>
            <a:r>
              <a:rPr lang="en-US" altLang="zh-CN" sz="1600">
                <a:sym typeface="Symbol" panose="05050102010706020507" charset="0"/>
              </a:rPr>
              <a:t> / Recursive definition of grammar</a:t>
            </a:r>
            <a:endParaRPr lang="en-US" altLang="zh-CN" sz="1600">
              <a:sym typeface="Symbol" panose="05050102010706020507" charset="0"/>
            </a:endParaRPr>
          </a:p>
          <a:p>
            <a:pPr marL="0" lvl="0" indent="0"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altLang="zh-CN" sz="1600">
                <a:sym typeface="Symbol" panose="05050102010706020507" charset="0"/>
              </a:rPr>
              <a:t>    </a:t>
            </a:r>
            <a:r>
              <a:rPr lang="zh-CN" altLang="en-US" sz="1600">
                <a:sym typeface="Symbol" panose="05050102010706020507" charset="0"/>
              </a:rPr>
              <a:t>句子数量无限</a:t>
            </a:r>
            <a:r>
              <a:rPr lang="en-US" altLang="zh-CN" sz="1600">
                <a:sym typeface="Symbol" panose="05050102010706020507" charset="0"/>
              </a:rPr>
              <a:t> / infinite num of sentences</a:t>
            </a:r>
            <a:endParaRPr lang="en-US" altLang="zh-CN" sz="1600">
              <a:sym typeface="Symbol" panose="05050102010706020507" charset="0"/>
            </a:endParaRPr>
          </a:p>
          <a:p>
            <a:pPr marL="0" lvl="0" indent="0"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altLang="zh-CN" sz="1600">
                <a:sym typeface="Symbol" panose="05050102010706020507" charset="0"/>
              </a:rPr>
              <a:t>    G[D]  ----</a:t>
            </a:r>
            <a:r>
              <a:rPr lang="zh-CN" altLang="en-US" sz="1600">
                <a:sym typeface="Symbol" panose="05050102010706020507" charset="0"/>
              </a:rPr>
              <a:t>直接递归定义</a:t>
            </a:r>
            <a:r>
              <a:rPr lang="en-US" altLang="zh-CN" sz="1600">
                <a:sym typeface="Symbol" panose="05050102010706020507" charset="0"/>
              </a:rPr>
              <a:t>/direct recursive def</a:t>
            </a:r>
            <a:endParaRPr lang="en-US" altLang="zh-CN" sz="1600">
              <a:sym typeface="Symbol" panose="05050102010706020507" charset="0"/>
            </a:endParaRPr>
          </a:p>
          <a:p>
            <a:pPr marL="0" lvl="0" indent="0"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altLang="zh-CN" sz="1600">
                <a:sym typeface="Symbol" panose="05050102010706020507" charset="0"/>
              </a:rPr>
              <a:t>    D-&gt;aD | a  ------  language {a, aa, aaa, ...,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sym typeface="Symbol" panose="05050102010706020507" charset="0"/>
              </a:rPr>
              <a:t> }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sym typeface="Symbol" panose="05050102010706020507" charset="0"/>
            </a:endParaRPr>
          </a:p>
          <a:p>
            <a:pPr marL="0" lvl="0" indent="0"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sym typeface="Symbol" panose="05050102010706020507" charset="0"/>
              </a:rPr>
              <a:t>(4)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sym typeface="Symbol" panose="05050102010706020507" charset="0"/>
              </a:rPr>
              <a:t>间接递归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sym typeface="Symbol" panose="05050102010706020507" charset="0"/>
              </a:rPr>
              <a:t> / indirect recursive def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sym typeface="Symbol" panose="05050102010706020507" charset="0"/>
            </a:endParaRPr>
          </a:p>
          <a:p>
            <a:pPr marL="0" lvl="0" indent="0"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sym typeface="Symbol" panose="05050102010706020507" charset="0"/>
              </a:rPr>
              <a:t>    G[A]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sym typeface="Symbol" panose="05050102010706020507" charset="0"/>
            </a:endParaRPr>
          </a:p>
          <a:p>
            <a:pPr marL="0" lvl="0" indent="0"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sym typeface="Symbol" panose="05050102010706020507" charset="0"/>
              </a:rPr>
              <a:t>    A-&gt;bB | b      B-&gt;b | Ab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sym typeface="Symbol" panose="05050102010706020507" charset="0"/>
            </a:endParaRPr>
          </a:p>
          <a:p>
            <a:pPr marL="0" lvl="0" indent="0"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sym typeface="Symbol" panose="05050102010706020507" charset="0"/>
              </a:rPr>
              <a:t>    A=&gt;bB=&gt;bAb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sym typeface="Symbol" panose="05050102010706020507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5" name="墨迹 4"/>
              <p14:cNvContentPartPr/>
              <p14:nvPr/>
            </p14:nvContentPartPr>
            <p14:xfrm>
              <a:off x="7997825" y="2654300"/>
              <a:ext cx="168275" cy="12700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2"/>
            </p:blipFill>
            <p:spPr>
              <a:xfrm>
                <a:off x="7997825" y="2654300"/>
                <a:ext cx="168275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6" name="墨迹 5"/>
              <p14:cNvContentPartPr/>
              <p14:nvPr/>
            </p14:nvContentPartPr>
            <p14:xfrm>
              <a:off x="8007350" y="2730500"/>
              <a:ext cx="161925" cy="53975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4"/>
            </p:blipFill>
            <p:spPr>
              <a:xfrm>
                <a:off x="8007350" y="2730500"/>
                <a:ext cx="161925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7" name="墨迹 6"/>
              <p14:cNvContentPartPr/>
              <p14:nvPr/>
            </p14:nvContentPartPr>
            <p14:xfrm>
              <a:off x="8067675" y="2600325"/>
              <a:ext cx="50800" cy="263525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6"/>
            </p:blipFill>
            <p:spPr>
              <a:xfrm>
                <a:off x="8067675" y="2600325"/>
                <a:ext cx="50800" cy="263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8" name="墨迹 7"/>
              <p14:cNvContentPartPr/>
              <p14:nvPr/>
            </p14:nvContentPartPr>
            <p14:xfrm>
              <a:off x="8242300" y="2590800"/>
              <a:ext cx="165100" cy="14605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8"/>
            </p:blipFill>
            <p:spPr>
              <a:xfrm>
                <a:off x="8242300" y="2590800"/>
                <a:ext cx="16510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9" name="墨迹 8"/>
              <p14:cNvContentPartPr/>
              <p14:nvPr/>
            </p14:nvContentPartPr>
            <p14:xfrm>
              <a:off x="8312150" y="2508250"/>
              <a:ext cx="47625" cy="38100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0"/>
            </p:blipFill>
            <p:spPr>
              <a:xfrm>
                <a:off x="8312150" y="2508250"/>
                <a:ext cx="47625" cy="381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10" name="墨迹 9"/>
              <p14:cNvContentPartPr/>
              <p14:nvPr/>
            </p14:nvContentPartPr>
            <p14:xfrm>
              <a:off x="8480425" y="2520950"/>
              <a:ext cx="158750" cy="85725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2"/>
            </p:blipFill>
            <p:spPr>
              <a:xfrm>
                <a:off x="8480425" y="2520950"/>
                <a:ext cx="158750" cy="85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11" name="墨迹 10"/>
              <p14:cNvContentPartPr/>
              <p14:nvPr/>
            </p14:nvContentPartPr>
            <p14:xfrm>
              <a:off x="8712200" y="2349500"/>
              <a:ext cx="82550" cy="25400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4"/>
            </p:blipFill>
            <p:spPr>
              <a:xfrm>
                <a:off x="8712200" y="2349500"/>
                <a:ext cx="82550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2" name="墨迹 11"/>
              <p14:cNvContentPartPr/>
              <p14:nvPr/>
            </p14:nvContentPartPr>
            <p14:xfrm>
              <a:off x="8775700" y="2473325"/>
              <a:ext cx="196850" cy="10160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6"/>
            </p:blipFill>
            <p:spPr>
              <a:xfrm>
                <a:off x="8775700" y="2473325"/>
                <a:ext cx="19685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3" name="墨迹 12"/>
              <p14:cNvContentPartPr/>
              <p14:nvPr/>
            </p14:nvContentPartPr>
            <p14:xfrm>
              <a:off x="9001125" y="2466975"/>
              <a:ext cx="136525" cy="66675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18"/>
            </p:blipFill>
            <p:spPr>
              <a:xfrm>
                <a:off x="9001125" y="2466975"/>
                <a:ext cx="136525" cy="66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4" name="墨迹 13"/>
              <p14:cNvContentPartPr/>
              <p14:nvPr/>
            </p14:nvContentPartPr>
            <p14:xfrm>
              <a:off x="9004300" y="2441575"/>
              <a:ext cx="269875" cy="33020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20"/>
            </p:blipFill>
            <p:spPr>
              <a:xfrm>
                <a:off x="9004300" y="2441575"/>
                <a:ext cx="269875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15" name="墨迹 14"/>
              <p14:cNvContentPartPr/>
              <p14:nvPr/>
            </p14:nvContentPartPr>
            <p14:xfrm>
              <a:off x="9290050" y="2466975"/>
              <a:ext cx="149225" cy="136525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2"/>
            </p:blipFill>
            <p:spPr>
              <a:xfrm>
                <a:off x="9290050" y="2466975"/>
                <a:ext cx="149225" cy="136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16" name="墨迹 15"/>
              <p14:cNvContentPartPr/>
              <p14:nvPr/>
            </p14:nvContentPartPr>
            <p14:xfrm>
              <a:off x="9515475" y="2473325"/>
              <a:ext cx="120650" cy="8255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4"/>
            </p:blipFill>
            <p:spPr>
              <a:xfrm>
                <a:off x="9515475" y="2473325"/>
                <a:ext cx="12065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17" name="墨迹 16"/>
              <p14:cNvContentPartPr/>
              <p14:nvPr/>
            </p14:nvContentPartPr>
            <p14:xfrm>
              <a:off x="9677400" y="2486025"/>
              <a:ext cx="9525" cy="8890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26"/>
            </p:blipFill>
            <p:spPr>
              <a:xfrm>
                <a:off x="9677400" y="2486025"/>
                <a:ext cx="9525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18" name="墨迹 17"/>
              <p14:cNvContentPartPr/>
              <p14:nvPr/>
            </p14:nvContentPartPr>
            <p14:xfrm>
              <a:off x="9709150" y="2355850"/>
              <a:ext cx="31750" cy="104775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28"/>
            </p:blipFill>
            <p:spPr>
              <a:xfrm>
                <a:off x="9709150" y="2355850"/>
                <a:ext cx="31750" cy="104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19" name="墨迹 18"/>
              <p14:cNvContentPartPr/>
              <p14:nvPr/>
            </p14:nvContentPartPr>
            <p14:xfrm>
              <a:off x="9728200" y="2349500"/>
              <a:ext cx="307975" cy="193675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30"/>
            </p:blipFill>
            <p:spPr>
              <a:xfrm>
                <a:off x="9728200" y="2349500"/>
                <a:ext cx="307975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20" name="墨迹 19"/>
              <p14:cNvContentPartPr/>
              <p14:nvPr/>
            </p14:nvContentPartPr>
            <p14:xfrm>
              <a:off x="10194925" y="2432050"/>
              <a:ext cx="85725" cy="107950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2"/>
            </p:blipFill>
            <p:spPr>
              <a:xfrm>
                <a:off x="10194925" y="2432050"/>
                <a:ext cx="85725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21" name="墨迹 20"/>
              <p14:cNvContentPartPr/>
              <p14:nvPr/>
            </p14:nvContentPartPr>
            <p14:xfrm>
              <a:off x="10350500" y="2463800"/>
              <a:ext cx="69850" cy="73025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34"/>
            </p:blipFill>
            <p:spPr>
              <a:xfrm>
                <a:off x="10350500" y="2463800"/>
                <a:ext cx="69850" cy="73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22" name="墨迹 21"/>
              <p14:cNvContentPartPr/>
              <p14:nvPr/>
            </p14:nvContentPartPr>
            <p14:xfrm>
              <a:off x="10575925" y="2406650"/>
              <a:ext cx="79375" cy="155575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36"/>
            </p:blipFill>
            <p:spPr>
              <a:xfrm>
                <a:off x="10575925" y="2406650"/>
                <a:ext cx="79375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23" name="墨迹 22"/>
              <p14:cNvContentPartPr/>
              <p14:nvPr/>
            </p14:nvContentPartPr>
            <p14:xfrm>
              <a:off x="10696575" y="2451100"/>
              <a:ext cx="130175" cy="92075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38"/>
            </p:blipFill>
            <p:spPr>
              <a:xfrm>
                <a:off x="10696575" y="2451100"/>
                <a:ext cx="130175" cy="92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24" name="墨迹 23"/>
              <p14:cNvContentPartPr/>
              <p14:nvPr/>
            </p14:nvContentPartPr>
            <p14:xfrm>
              <a:off x="10814050" y="2460625"/>
              <a:ext cx="69850" cy="142875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40"/>
            </p:blipFill>
            <p:spPr>
              <a:xfrm>
                <a:off x="10814050" y="2460625"/>
                <a:ext cx="69850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25" name="墨迹 24"/>
              <p14:cNvContentPartPr/>
              <p14:nvPr/>
            </p14:nvContentPartPr>
            <p14:xfrm>
              <a:off x="10880725" y="2365375"/>
              <a:ext cx="403225" cy="247650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42"/>
            </p:blipFill>
            <p:spPr>
              <a:xfrm>
                <a:off x="10880725" y="2365375"/>
                <a:ext cx="403225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26" name="墨迹 25"/>
              <p14:cNvContentPartPr/>
              <p14:nvPr/>
            </p14:nvContentPartPr>
            <p14:xfrm>
              <a:off x="11303000" y="2505075"/>
              <a:ext cx="92075" cy="133350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44"/>
            </p:blipFill>
            <p:spPr>
              <a:xfrm>
                <a:off x="11303000" y="2505075"/>
                <a:ext cx="92075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27" name="墨迹 26"/>
              <p14:cNvContentPartPr/>
              <p14:nvPr/>
            </p14:nvContentPartPr>
            <p14:xfrm>
              <a:off x="7689850" y="2374900"/>
              <a:ext cx="298450" cy="339725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46"/>
            </p:blipFill>
            <p:spPr>
              <a:xfrm>
                <a:off x="7689850" y="2374900"/>
                <a:ext cx="298450" cy="339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" p14:bwMode="auto">
            <p14:nvContentPartPr>
              <p14:cNvPr id="28" name="墨迹 27"/>
              <p14:cNvContentPartPr/>
              <p14:nvPr/>
            </p14:nvContentPartPr>
            <p14:xfrm>
              <a:off x="8083550" y="2143125"/>
              <a:ext cx="3175" cy="250825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48"/>
            </p:blipFill>
            <p:spPr>
              <a:xfrm>
                <a:off x="8083550" y="2143125"/>
                <a:ext cx="3175" cy="250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29" name="墨迹 28"/>
              <p14:cNvContentPartPr/>
              <p14:nvPr/>
            </p14:nvContentPartPr>
            <p14:xfrm>
              <a:off x="8210550" y="2133600"/>
              <a:ext cx="98425" cy="155575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50"/>
            </p:blipFill>
            <p:spPr>
              <a:xfrm>
                <a:off x="8210550" y="2133600"/>
                <a:ext cx="98425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30" name="墨迹 29"/>
              <p14:cNvContentPartPr/>
              <p14:nvPr/>
            </p14:nvContentPartPr>
            <p14:xfrm>
              <a:off x="8299450" y="2168525"/>
              <a:ext cx="206375" cy="127000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52"/>
            </p:blipFill>
            <p:spPr>
              <a:xfrm>
                <a:off x="8299450" y="2168525"/>
                <a:ext cx="206375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" p14:bwMode="auto">
            <p14:nvContentPartPr>
              <p14:cNvPr id="31" name="墨迹 30"/>
              <p14:cNvContentPartPr/>
              <p14:nvPr/>
            </p14:nvContentPartPr>
            <p14:xfrm>
              <a:off x="8483600" y="2063750"/>
              <a:ext cx="349250" cy="228600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54"/>
            </p:blipFill>
            <p:spPr>
              <a:xfrm>
                <a:off x="8483600" y="2063750"/>
                <a:ext cx="349250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" p14:bwMode="auto">
            <p14:nvContentPartPr>
              <p14:cNvPr id="32" name="墨迹 31"/>
              <p14:cNvContentPartPr/>
              <p14:nvPr/>
            </p14:nvContentPartPr>
            <p14:xfrm>
              <a:off x="8858250" y="2136775"/>
              <a:ext cx="136525" cy="114300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56"/>
            </p:blipFill>
            <p:spPr>
              <a:xfrm>
                <a:off x="8858250" y="2136775"/>
                <a:ext cx="136525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" p14:bwMode="auto">
            <p14:nvContentPartPr>
              <p14:cNvPr id="33" name="墨迹 32"/>
              <p14:cNvContentPartPr/>
              <p14:nvPr/>
            </p14:nvContentPartPr>
            <p14:xfrm>
              <a:off x="4565650" y="3502025"/>
              <a:ext cx="587375" cy="225425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58"/>
            </p:blipFill>
            <p:spPr>
              <a:xfrm>
                <a:off x="4565650" y="3502025"/>
                <a:ext cx="587375" cy="225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" p14:bwMode="auto">
            <p14:nvContentPartPr>
              <p14:cNvPr id="34" name="墨迹 33"/>
              <p14:cNvContentPartPr/>
              <p14:nvPr/>
            </p14:nvContentPartPr>
            <p14:xfrm>
              <a:off x="4556125" y="3965575"/>
              <a:ext cx="1231900" cy="53975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60"/>
            </p:blipFill>
            <p:spPr>
              <a:xfrm>
                <a:off x="4556125" y="3965575"/>
                <a:ext cx="1231900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" p14:bwMode="auto">
            <p14:nvContentPartPr>
              <p14:cNvPr id="35" name="墨迹 34"/>
              <p14:cNvContentPartPr/>
              <p14:nvPr/>
            </p14:nvContentPartPr>
            <p14:xfrm>
              <a:off x="2736850" y="3705225"/>
              <a:ext cx="38100" cy="311150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62"/>
            </p:blipFill>
            <p:spPr>
              <a:xfrm>
                <a:off x="2736850" y="3705225"/>
                <a:ext cx="38100" cy="311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" p14:bwMode="auto">
            <p14:nvContentPartPr>
              <p14:cNvPr id="36" name="墨迹 35"/>
              <p14:cNvContentPartPr/>
              <p14:nvPr/>
            </p14:nvContentPartPr>
            <p14:xfrm>
              <a:off x="2774950" y="3705225"/>
              <a:ext cx="101600" cy="260350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64"/>
            </p:blipFill>
            <p:spPr>
              <a:xfrm>
                <a:off x="2774950" y="3705225"/>
                <a:ext cx="101600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" p14:bwMode="auto">
            <p14:nvContentPartPr>
              <p14:cNvPr id="37" name="墨迹 36"/>
              <p14:cNvContentPartPr/>
              <p14:nvPr/>
            </p14:nvContentPartPr>
            <p14:xfrm>
              <a:off x="2955925" y="3851275"/>
              <a:ext cx="111125" cy="6350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66"/>
            </p:blipFill>
            <p:spPr>
              <a:xfrm>
                <a:off x="2955925" y="3851275"/>
                <a:ext cx="111125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" p14:bwMode="auto">
            <p14:nvContentPartPr>
              <p14:cNvPr id="38" name="墨迹 37"/>
              <p14:cNvContentPartPr/>
              <p14:nvPr/>
            </p14:nvContentPartPr>
            <p14:xfrm>
              <a:off x="3028950" y="3771900"/>
              <a:ext cx="136525" cy="165100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68"/>
            </p:blipFill>
            <p:spPr>
              <a:xfrm>
                <a:off x="3028950" y="3771900"/>
                <a:ext cx="136525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" p14:bwMode="auto">
            <p14:nvContentPartPr>
              <p14:cNvPr id="39" name="墨迹 38"/>
              <p14:cNvContentPartPr/>
              <p14:nvPr/>
            </p14:nvContentPartPr>
            <p14:xfrm>
              <a:off x="3203575" y="3771900"/>
              <a:ext cx="139700" cy="152400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70"/>
            </p:blipFill>
            <p:spPr>
              <a:xfrm>
                <a:off x="3203575" y="3771900"/>
                <a:ext cx="13970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" p14:bwMode="auto">
            <p14:nvContentPartPr>
              <p14:cNvPr id="40" name="墨迹 39"/>
              <p14:cNvContentPartPr/>
              <p14:nvPr/>
            </p14:nvContentPartPr>
            <p14:xfrm>
              <a:off x="3403600" y="3638550"/>
              <a:ext cx="63500" cy="301625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72"/>
            </p:blipFill>
            <p:spPr>
              <a:xfrm>
                <a:off x="3403600" y="3638550"/>
                <a:ext cx="63500" cy="301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" p14:bwMode="auto">
            <p14:nvContentPartPr>
              <p14:cNvPr id="41" name="墨迹 40"/>
              <p14:cNvContentPartPr/>
              <p14:nvPr/>
            </p14:nvContentPartPr>
            <p14:xfrm>
              <a:off x="3387725" y="3663950"/>
              <a:ext cx="158750" cy="260350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74"/>
            </p:blipFill>
            <p:spPr>
              <a:xfrm>
                <a:off x="3387725" y="3663950"/>
                <a:ext cx="158750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" p14:bwMode="auto">
            <p14:nvContentPartPr>
              <p14:cNvPr id="42" name="墨迹 41"/>
              <p14:cNvContentPartPr/>
              <p14:nvPr/>
            </p14:nvContentPartPr>
            <p14:xfrm>
              <a:off x="3406775" y="3943350"/>
              <a:ext cx="231775" cy="57150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76"/>
            </p:blipFill>
            <p:spPr>
              <a:xfrm>
                <a:off x="3406775" y="3943350"/>
                <a:ext cx="231775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" p14:bwMode="auto">
            <p14:nvContentPartPr>
              <p14:cNvPr id="43" name="墨迹 42"/>
              <p14:cNvContentPartPr/>
              <p14:nvPr/>
            </p14:nvContentPartPr>
            <p14:xfrm>
              <a:off x="3441700" y="4019550"/>
              <a:ext cx="234950" cy="53975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78"/>
            </p:blipFill>
            <p:spPr>
              <a:xfrm>
                <a:off x="3441700" y="4019550"/>
                <a:ext cx="234950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" p14:bwMode="auto">
            <p14:nvContentPartPr>
              <p14:cNvPr id="44" name="墨迹 43"/>
              <p14:cNvContentPartPr/>
              <p14:nvPr/>
            </p14:nvContentPartPr>
            <p14:xfrm>
              <a:off x="2670175" y="3997325"/>
              <a:ext cx="193675" cy="47625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80"/>
            </p:blipFill>
            <p:spPr>
              <a:xfrm>
                <a:off x="2670175" y="3997325"/>
                <a:ext cx="193675" cy="47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" p14:bwMode="auto">
            <p14:nvContentPartPr>
              <p14:cNvPr id="45" name="墨迹 44"/>
              <p14:cNvContentPartPr/>
              <p14:nvPr/>
            </p14:nvContentPartPr>
            <p14:xfrm>
              <a:off x="2695575" y="4117975"/>
              <a:ext cx="263525" cy="47625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82"/>
            </p:blipFill>
            <p:spPr>
              <a:xfrm>
                <a:off x="2695575" y="4117975"/>
                <a:ext cx="263525" cy="47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" p14:bwMode="auto">
            <p14:nvContentPartPr>
              <p14:cNvPr id="46" name="墨迹 45"/>
              <p14:cNvContentPartPr/>
              <p14:nvPr/>
            </p14:nvContentPartPr>
            <p14:xfrm>
              <a:off x="2965450" y="4356100"/>
              <a:ext cx="171450" cy="288925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84"/>
            </p:blipFill>
            <p:spPr>
              <a:xfrm>
                <a:off x="2965450" y="4356100"/>
                <a:ext cx="171450" cy="288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5" p14:bwMode="auto">
            <p14:nvContentPartPr>
              <p14:cNvPr id="47" name="墨迹 46"/>
              <p14:cNvContentPartPr/>
              <p14:nvPr/>
            </p14:nvContentPartPr>
            <p14:xfrm>
              <a:off x="3086100" y="4394200"/>
              <a:ext cx="60325" cy="85725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86"/>
            </p:blipFill>
            <p:spPr>
              <a:xfrm>
                <a:off x="3086100" y="4394200"/>
                <a:ext cx="60325" cy="85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7" p14:bwMode="auto">
            <p14:nvContentPartPr>
              <p14:cNvPr id="48" name="墨迹 47"/>
              <p14:cNvContentPartPr/>
              <p14:nvPr/>
            </p14:nvContentPartPr>
            <p14:xfrm>
              <a:off x="3171825" y="4381500"/>
              <a:ext cx="111125" cy="241300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88"/>
            </p:blipFill>
            <p:spPr>
              <a:xfrm>
                <a:off x="3171825" y="4381500"/>
                <a:ext cx="111125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9" p14:bwMode="auto">
            <p14:nvContentPartPr>
              <p14:cNvPr id="49" name="墨迹 48"/>
              <p14:cNvContentPartPr/>
              <p14:nvPr/>
            </p14:nvContentPartPr>
            <p14:xfrm>
              <a:off x="3270250" y="4419600"/>
              <a:ext cx="200025" cy="171450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90"/>
            </p:blipFill>
            <p:spPr>
              <a:xfrm>
                <a:off x="3270250" y="4419600"/>
                <a:ext cx="200025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1" p14:bwMode="auto">
            <p14:nvContentPartPr>
              <p14:cNvPr id="50" name="墨迹 49"/>
              <p14:cNvContentPartPr/>
              <p14:nvPr/>
            </p14:nvContentPartPr>
            <p14:xfrm>
              <a:off x="3387725" y="4279900"/>
              <a:ext cx="168275" cy="219075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92"/>
            </p:blipFill>
            <p:spPr>
              <a:xfrm>
                <a:off x="3387725" y="4279900"/>
                <a:ext cx="168275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3" p14:bwMode="auto">
            <p14:nvContentPartPr>
              <p14:cNvPr id="51" name="墨迹 50"/>
              <p14:cNvContentPartPr/>
              <p14:nvPr/>
            </p14:nvContentPartPr>
            <p14:xfrm>
              <a:off x="3089275" y="4730750"/>
              <a:ext cx="31750" cy="222250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94"/>
            </p:blipFill>
            <p:spPr>
              <a:xfrm>
                <a:off x="3089275" y="4730750"/>
                <a:ext cx="31750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5" p14:bwMode="auto">
            <p14:nvContentPartPr>
              <p14:cNvPr id="52" name="墨迹 51"/>
              <p14:cNvContentPartPr/>
              <p14:nvPr/>
            </p14:nvContentPartPr>
            <p14:xfrm>
              <a:off x="2895600" y="5054600"/>
              <a:ext cx="44450" cy="222250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96"/>
            </p:blipFill>
            <p:spPr>
              <a:xfrm>
                <a:off x="2895600" y="5054600"/>
                <a:ext cx="44450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7" p14:bwMode="auto">
            <p14:nvContentPartPr>
              <p14:cNvPr id="53" name="墨迹 52"/>
              <p14:cNvContentPartPr/>
              <p14:nvPr/>
            </p14:nvContentPartPr>
            <p14:xfrm>
              <a:off x="2968625" y="5162550"/>
              <a:ext cx="47625" cy="3175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98"/>
            </p:blipFill>
            <p:spPr>
              <a:xfrm>
                <a:off x="2968625" y="5162550"/>
                <a:ext cx="47625" cy="3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9" p14:bwMode="auto">
            <p14:nvContentPartPr>
              <p14:cNvPr id="54" name="墨迹 53"/>
              <p14:cNvContentPartPr/>
              <p14:nvPr/>
            </p14:nvContentPartPr>
            <p14:xfrm>
              <a:off x="3063875" y="5057775"/>
              <a:ext cx="82550" cy="184150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100"/>
            </p:blipFill>
            <p:spPr>
              <a:xfrm>
                <a:off x="3063875" y="5057775"/>
                <a:ext cx="82550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1" p14:bwMode="auto">
            <p14:nvContentPartPr>
              <p14:cNvPr id="55" name="墨迹 54"/>
              <p14:cNvContentPartPr/>
              <p14:nvPr/>
            </p14:nvContentPartPr>
            <p14:xfrm>
              <a:off x="3168650" y="5010150"/>
              <a:ext cx="273050" cy="368300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102"/>
            </p:blipFill>
            <p:spPr>
              <a:xfrm>
                <a:off x="3168650" y="5010150"/>
                <a:ext cx="273050" cy="368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3" p14:bwMode="auto">
            <p14:nvContentPartPr>
              <p14:cNvPr id="56" name="墨迹 55"/>
              <p14:cNvContentPartPr/>
              <p14:nvPr/>
            </p14:nvContentPartPr>
            <p14:xfrm>
              <a:off x="3587750" y="5038725"/>
              <a:ext cx="158750" cy="73025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104"/>
            </p:blipFill>
            <p:spPr>
              <a:xfrm>
                <a:off x="3587750" y="5038725"/>
                <a:ext cx="158750" cy="73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5" p14:bwMode="auto">
            <p14:nvContentPartPr>
              <p14:cNvPr id="57" name="墨迹 56"/>
              <p14:cNvContentPartPr/>
              <p14:nvPr/>
            </p14:nvContentPartPr>
            <p14:xfrm>
              <a:off x="3679825" y="4972050"/>
              <a:ext cx="41275" cy="273050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106"/>
            </p:blipFill>
            <p:spPr>
              <a:xfrm>
                <a:off x="3679825" y="4972050"/>
                <a:ext cx="41275" cy="273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7" p14:bwMode="auto">
            <p14:nvContentPartPr>
              <p14:cNvPr id="58" name="墨迹 57"/>
              <p14:cNvContentPartPr/>
              <p14:nvPr/>
            </p14:nvContentPartPr>
            <p14:xfrm>
              <a:off x="3863975" y="4987925"/>
              <a:ext cx="98425" cy="203200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108"/>
            </p:blipFill>
            <p:spPr>
              <a:xfrm>
                <a:off x="3863975" y="4987925"/>
                <a:ext cx="98425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9" p14:bwMode="auto">
            <p14:nvContentPartPr>
              <p14:cNvPr id="59" name="墨迹 58"/>
              <p14:cNvContentPartPr/>
              <p14:nvPr/>
            </p14:nvContentPartPr>
            <p14:xfrm>
              <a:off x="3987800" y="5070475"/>
              <a:ext cx="149225" cy="149225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110"/>
            </p:blipFill>
            <p:spPr>
              <a:xfrm>
                <a:off x="3987800" y="5070475"/>
                <a:ext cx="149225" cy="149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1" p14:bwMode="auto">
            <p14:nvContentPartPr>
              <p14:cNvPr id="60" name="墨迹 59"/>
              <p14:cNvContentPartPr/>
              <p14:nvPr/>
            </p14:nvContentPartPr>
            <p14:xfrm>
              <a:off x="4178300" y="5143500"/>
              <a:ext cx="360" cy="44450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112"/>
            </p:blipFill>
            <p:spPr>
              <a:xfrm>
                <a:off x="4178300" y="5143500"/>
                <a:ext cx="36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3" p14:bwMode="auto">
            <p14:nvContentPartPr>
              <p14:cNvPr id="61" name="墨迹 60"/>
              <p14:cNvContentPartPr/>
              <p14:nvPr/>
            </p14:nvContentPartPr>
            <p14:xfrm>
              <a:off x="4133850" y="5032375"/>
              <a:ext cx="60325" cy="34925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114"/>
            </p:blipFill>
            <p:spPr>
              <a:xfrm>
                <a:off x="4133850" y="5032375"/>
                <a:ext cx="60325" cy="34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5" p14:bwMode="auto">
            <p14:nvContentPartPr>
              <p14:cNvPr id="62" name="墨迹 61"/>
              <p14:cNvContentPartPr/>
              <p14:nvPr/>
            </p14:nvContentPartPr>
            <p14:xfrm>
              <a:off x="4213225" y="5029200"/>
              <a:ext cx="60325" cy="171450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116"/>
            </p:blipFill>
            <p:spPr>
              <a:xfrm>
                <a:off x="4213225" y="5029200"/>
                <a:ext cx="60325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7" p14:bwMode="auto">
            <p14:nvContentPartPr>
              <p14:cNvPr id="63" name="墨迹 62"/>
              <p14:cNvContentPartPr/>
              <p14:nvPr/>
            </p14:nvContentPartPr>
            <p14:xfrm>
              <a:off x="4330700" y="5051425"/>
              <a:ext cx="396875" cy="177800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118"/>
            </p:blipFill>
            <p:spPr>
              <a:xfrm>
                <a:off x="4330700" y="5051425"/>
                <a:ext cx="396875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9" p14:bwMode="auto">
            <p14:nvContentPartPr>
              <p14:cNvPr id="64" name="墨迹 63"/>
              <p14:cNvContentPartPr/>
              <p14:nvPr/>
            </p14:nvContentPartPr>
            <p14:xfrm>
              <a:off x="4902200" y="5092700"/>
              <a:ext cx="212725" cy="139700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120"/>
            </p:blipFill>
            <p:spPr>
              <a:xfrm>
                <a:off x="4902200" y="5092700"/>
                <a:ext cx="212725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1" p14:bwMode="auto">
            <p14:nvContentPartPr>
              <p14:cNvPr id="65" name="墨迹 64"/>
              <p14:cNvContentPartPr/>
              <p14:nvPr/>
            </p14:nvContentPartPr>
            <p14:xfrm>
              <a:off x="5311775" y="5187950"/>
              <a:ext cx="120650" cy="241300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122"/>
            </p:blipFill>
            <p:spPr>
              <a:xfrm>
                <a:off x="5311775" y="5187950"/>
                <a:ext cx="120650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3" p14:bwMode="auto">
            <p14:nvContentPartPr>
              <p14:cNvPr id="66" name="墨迹 65"/>
              <p14:cNvContentPartPr/>
              <p14:nvPr/>
            </p14:nvContentPartPr>
            <p14:xfrm>
              <a:off x="5445125" y="5187950"/>
              <a:ext cx="206375" cy="139700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124"/>
            </p:blipFill>
            <p:spPr>
              <a:xfrm>
                <a:off x="5445125" y="5187950"/>
                <a:ext cx="206375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5" p14:bwMode="auto">
            <p14:nvContentPartPr>
              <p14:cNvPr id="67" name="墨迹 66"/>
              <p14:cNvContentPartPr/>
              <p14:nvPr/>
            </p14:nvContentPartPr>
            <p14:xfrm>
              <a:off x="5673725" y="5178425"/>
              <a:ext cx="171450" cy="149225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126"/>
            </p:blipFill>
            <p:spPr>
              <a:xfrm>
                <a:off x="5673725" y="5178425"/>
                <a:ext cx="171450" cy="149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7" p14:bwMode="auto">
            <p14:nvContentPartPr>
              <p14:cNvPr id="68" name="墨迹 67"/>
              <p14:cNvContentPartPr/>
              <p14:nvPr/>
            </p14:nvContentPartPr>
            <p14:xfrm>
              <a:off x="5873750" y="5143500"/>
              <a:ext cx="263525" cy="206375"/>
            </p14:xfrm>
          </p:contentPart>
        </mc:Choice>
        <mc:Fallback xmlns="">
          <p:pic>
            <p:nvPicPr>
              <p:cNvPr id="68" name="墨迹 67"/>
            </p:nvPicPr>
            <p:blipFill>
              <a:blip r:embed="rId128"/>
            </p:blipFill>
            <p:spPr>
              <a:xfrm>
                <a:off x="5873750" y="5143500"/>
                <a:ext cx="263525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9" p14:bwMode="auto">
            <p14:nvContentPartPr>
              <p14:cNvPr id="69" name="墨迹 68"/>
              <p14:cNvContentPartPr/>
              <p14:nvPr/>
            </p14:nvContentPartPr>
            <p14:xfrm>
              <a:off x="6362700" y="5172075"/>
              <a:ext cx="57150" cy="190500"/>
            </p14:xfrm>
          </p:contentPart>
        </mc:Choice>
        <mc:Fallback xmlns="">
          <p:pic>
            <p:nvPicPr>
              <p:cNvPr id="69" name="墨迹 68"/>
            </p:nvPicPr>
            <p:blipFill>
              <a:blip r:embed="rId130"/>
            </p:blipFill>
            <p:spPr>
              <a:xfrm>
                <a:off x="6362700" y="5172075"/>
                <a:ext cx="5715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1" p14:bwMode="auto">
            <p14:nvContentPartPr>
              <p14:cNvPr id="70" name="墨迹 69"/>
              <p14:cNvContentPartPr/>
              <p14:nvPr/>
            </p14:nvContentPartPr>
            <p14:xfrm>
              <a:off x="6346825" y="5137150"/>
              <a:ext cx="146050" cy="247650"/>
            </p14:xfrm>
          </p:contentPart>
        </mc:Choice>
        <mc:Fallback xmlns="">
          <p:pic>
            <p:nvPicPr>
              <p:cNvPr id="70" name="墨迹 69"/>
            </p:nvPicPr>
            <p:blipFill>
              <a:blip r:embed="rId132"/>
            </p:blipFill>
            <p:spPr>
              <a:xfrm>
                <a:off x="6346825" y="5137150"/>
                <a:ext cx="146050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3" p14:bwMode="auto">
            <p14:nvContentPartPr>
              <p14:cNvPr id="71" name="墨迹 70"/>
              <p14:cNvContentPartPr/>
              <p14:nvPr/>
            </p14:nvContentPartPr>
            <p14:xfrm>
              <a:off x="6638925" y="5203825"/>
              <a:ext cx="250825" cy="254000"/>
            </p14:xfrm>
          </p:contentPart>
        </mc:Choice>
        <mc:Fallback xmlns="">
          <p:pic>
            <p:nvPicPr>
              <p:cNvPr id="71" name="墨迹 70"/>
            </p:nvPicPr>
            <p:blipFill>
              <a:blip r:embed="rId134"/>
            </p:blipFill>
            <p:spPr>
              <a:xfrm>
                <a:off x="6638925" y="5203825"/>
                <a:ext cx="250825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5" p14:bwMode="auto">
            <p14:nvContentPartPr>
              <p14:cNvPr id="72" name="墨迹 71"/>
              <p14:cNvContentPartPr/>
              <p14:nvPr/>
            </p14:nvContentPartPr>
            <p14:xfrm>
              <a:off x="6911975" y="5213350"/>
              <a:ext cx="336550" cy="158750"/>
            </p14:xfrm>
          </p:contentPart>
        </mc:Choice>
        <mc:Fallback xmlns="">
          <p:pic>
            <p:nvPicPr>
              <p:cNvPr id="72" name="墨迹 71"/>
            </p:nvPicPr>
            <p:blipFill>
              <a:blip r:embed="rId136"/>
            </p:blipFill>
            <p:spPr>
              <a:xfrm>
                <a:off x="6911975" y="5213350"/>
                <a:ext cx="33655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7" p14:bwMode="auto">
            <p14:nvContentPartPr>
              <p14:cNvPr id="73" name="墨迹 72"/>
              <p14:cNvContentPartPr/>
              <p14:nvPr/>
            </p14:nvContentPartPr>
            <p14:xfrm>
              <a:off x="5219700" y="3644900"/>
              <a:ext cx="158750" cy="187325"/>
            </p14:xfrm>
          </p:contentPart>
        </mc:Choice>
        <mc:Fallback xmlns="">
          <p:pic>
            <p:nvPicPr>
              <p:cNvPr id="73" name="墨迹 72"/>
            </p:nvPicPr>
            <p:blipFill>
              <a:blip r:embed="rId138"/>
            </p:blipFill>
            <p:spPr>
              <a:xfrm>
                <a:off x="5219700" y="3644900"/>
                <a:ext cx="158750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9" p14:bwMode="auto">
            <p14:nvContentPartPr>
              <p14:cNvPr id="74" name="墨迹 73"/>
              <p14:cNvContentPartPr/>
              <p14:nvPr/>
            </p14:nvContentPartPr>
            <p14:xfrm>
              <a:off x="5238750" y="3698875"/>
              <a:ext cx="15875" cy="95250"/>
            </p14:xfrm>
          </p:contentPart>
        </mc:Choice>
        <mc:Fallback xmlns="">
          <p:pic>
            <p:nvPicPr>
              <p:cNvPr id="74" name="墨迹 73"/>
            </p:nvPicPr>
            <p:blipFill>
              <a:blip r:embed="rId140"/>
            </p:blipFill>
            <p:spPr>
              <a:xfrm>
                <a:off x="5238750" y="3698875"/>
                <a:ext cx="15875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1" p14:bwMode="auto">
            <p14:nvContentPartPr>
              <p14:cNvPr id="75" name="墨迹 74"/>
              <p14:cNvContentPartPr/>
              <p14:nvPr/>
            </p14:nvContentPartPr>
            <p14:xfrm>
              <a:off x="5622925" y="3711575"/>
              <a:ext cx="104775" cy="107950"/>
            </p14:xfrm>
          </p:contentPart>
        </mc:Choice>
        <mc:Fallback xmlns="">
          <p:pic>
            <p:nvPicPr>
              <p:cNvPr id="75" name="墨迹 74"/>
            </p:nvPicPr>
            <p:blipFill>
              <a:blip r:embed="rId142"/>
            </p:blipFill>
            <p:spPr>
              <a:xfrm>
                <a:off x="5622925" y="3711575"/>
                <a:ext cx="104775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3" p14:bwMode="auto">
            <p14:nvContentPartPr>
              <p14:cNvPr id="76" name="墨迹 75"/>
              <p14:cNvContentPartPr/>
              <p14:nvPr/>
            </p14:nvContentPartPr>
            <p14:xfrm>
              <a:off x="5607050" y="3679825"/>
              <a:ext cx="155575" cy="171450"/>
            </p14:xfrm>
          </p:contentPart>
        </mc:Choice>
        <mc:Fallback xmlns="">
          <p:pic>
            <p:nvPicPr>
              <p:cNvPr id="76" name="墨迹 75"/>
            </p:nvPicPr>
            <p:blipFill>
              <a:blip r:embed="rId144"/>
            </p:blipFill>
            <p:spPr>
              <a:xfrm>
                <a:off x="5607050" y="3679825"/>
                <a:ext cx="155575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5" p14:bwMode="auto">
            <p14:nvContentPartPr>
              <p14:cNvPr id="77" name="墨迹 76"/>
              <p14:cNvContentPartPr/>
              <p14:nvPr/>
            </p14:nvContentPartPr>
            <p14:xfrm>
              <a:off x="7677150" y="3756025"/>
              <a:ext cx="222250" cy="311150"/>
            </p14:xfrm>
          </p:contentPart>
        </mc:Choice>
        <mc:Fallback xmlns="">
          <p:pic>
            <p:nvPicPr>
              <p:cNvPr id="77" name="墨迹 76"/>
            </p:nvPicPr>
            <p:blipFill>
              <a:blip r:embed="rId146"/>
            </p:blipFill>
            <p:spPr>
              <a:xfrm>
                <a:off x="7677150" y="3756025"/>
                <a:ext cx="222250" cy="311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7" p14:bwMode="auto">
            <p14:nvContentPartPr>
              <p14:cNvPr id="78" name="墨迹 77"/>
              <p14:cNvContentPartPr/>
              <p14:nvPr/>
            </p14:nvContentPartPr>
            <p14:xfrm>
              <a:off x="8229600" y="3997325"/>
              <a:ext cx="327025" cy="171450"/>
            </p14:xfrm>
          </p:contentPart>
        </mc:Choice>
        <mc:Fallback xmlns="">
          <p:pic>
            <p:nvPicPr>
              <p:cNvPr id="78" name="墨迹 77"/>
            </p:nvPicPr>
            <p:blipFill>
              <a:blip r:embed="rId148"/>
            </p:blipFill>
            <p:spPr>
              <a:xfrm>
                <a:off x="8229600" y="3997325"/>
                <a:ext cx="327025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9" p14:bwMode="auto">
            <p14:nvContentPartPr>
              <p14:cNvPr id="79" name="墨迹 78"/>
              <p14:cNvContentPartPr/>
              <p14:nvPr/>
            </p14:nvContentPartPr>
            <p14:xfrm>
              <a:off x="8696325" y="4254500"/>
              <a:ext cx="15875" cy="222250"/>
            </p14:xfrm>
          </p:contentPart>
        </mc:Choice>
        <mc:Fallback xmlns="">
          <p:pic>
            <p:nvPicPr>
              <p:cNvPr id="79" name="墨迹 78"/>
            </p:nvPicPr>
            <p:blipFill>
              <a:blip r:embed="rId150"/>
            </p:blipFill>
            <p:spPr>
              <a:xfrm>
                <a:off x="8696325" y="4254500"/>
                <a:ext cx="15875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1" p14:bwMode="auto">
            <p14:nvContentPartPr>
              <p14:cNvPr id="80" name="墨迹 79"/>
              <p14:cNvContentPartPr/>
              <p14:nvPr/>
            </p14:nvContentPartPr>
            <p14:xfrm>
              <a:off x="8683625" y="4171950"/>
              <a:ext cx="168275" cy="244475"/>
            </p14:xfrm>
          </p:contentPart>
        </mc:Choice>
        <mc:Fallback xmlns="">
          <p:pic>
            <p:nvPicPr>
              <p:cNvPr id="80" name="墨迹 79"/>
            </p:nvPicPr>
            <p:blipFill>
              <a:blip r:embed="rId152"/>
            </p:blipFill>
            <p:spPr>
              <a:xfrm>
                <a:off x="8683625" y="4171950"/>
                <a:ext cx="168275" cy="244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3" p14:bwMode="auto">
            <p14:nvContentPartPr>
              <p14:cNvPr id="81" name="墨迹 80"/>
              <p14:cNvContentPartPr/>
              <p14:nvPr/>
            </p14:nvContentPartPr>
            <p14:xfrm>
              <a:off x="8864600" y="4251325"/>
              <a:ext cx="161925" cy="38100"/>
            </p14:xfrm>
          </p:contentPart>
        </mc:Choice>
        <mc:Fallback xmlns="">
          <p:pic>
            <p:nvPicPr>
              <p:cNvPr id="81" name="墨迹 80"/>
            </p:nvPicPr>
            <p:blipFill>
              <a:blip r:embed="rId154"/>
            </p:blipFill>
            <p:spPr>
              <a:xfrm>
                <a:off x="8864600" y="4251325"/>
                <a:ext cx="161925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5" p14:bwMode="auto">
            <p14:nvContentPartPr>
              <p14:cNvPr id="82" name="墨迹 81"/>
              <p14:cNvContentPartPr/>
              <p14:nvPr/>
            </p14:nvContentPartPr>
            <p14:xfrm>
              <a:off x="8899525" y="4305300"/>
              <a:ext cx="139700" cy="28575"/>
            </p14:xfrm>
          </p:contentPart>
        </mc:Choice>
        <mc:Fallback xmlns="">
          <p:pic>
            <p:nvPicPr>
              <p:cNvPr id="82" name="墨迹 81"/>
            </p:nvPicPr>
            <p:blipFill>
              <a:blip r:embed="rId156"/>
            </p:blipFill>
            <p:spPr>
              <a:xfrm>
                <a:off x="8899525" y="4305300"/>
                <a:ext cx="139700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7" p14:bwMode="auto">
            <p14:nvContentPartPr>
              <p14:cNvPr id="83" name="墨迹 82"/>
              <p14:cNvContentPartPr/>
              <p14:nvPr/>
            </p14:nvContentPartPr>
            <p14:xfrm>
              <a:off x="8982075" y="4165600"/>
              <a:ext cx="98425" cy="215900"/>
            </p14:xfrm>
          </p:contentPart>
        </mc:Choice>
        <mc:Fallback xmlns="">
          <p:pic>
            <p:nvPicPr>
              <p:cNvPr id="83" name="墨迹 82"/>
            </p:nvPicPr>
            <p:blipFill>
              <a:blip r:embed="rId158"/>
            </p:blipFill>
            <p:spPr>
              <a:xfrm>
                <a:off x="8982075" y="4165600"/>
                <a:ext cx="98425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9" p14:bwMode="auto">
            <p14:nvContentPartPr>
              <p14:cNvPr id="84" name="墨迹 83"/>
              <p14:cNvContentPartPr/>
              <p14:nvPr/>
            </p14:nvContentPartPr>
            <p14:xfrm>
              <a:off x="9137650" y="4257675"/>
              <a:ext cx="73025" cy="104775"/>
            </p14:xfrm>
          </p:contentPart>
        </mc:Choice>
        <mc:Fallback xmlns="">
          <p:pic>
            <p:nvPicPr>
              <p:cNvPr id="84" name="墨迹 83"/>
            </p:nvPicPr>
            <p:blipFill>
              <a:blip r:embed="rId160"/>
            </p:blipFill>
            <p:spPr>
              <a:xfrm>
                <a:off x="9137650" y="4257675"/>
                <a:ext cx="73025" cy="104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1" p14:bwMode="auto">
            <p14:nvContentPartPr>
              <p14:cNvPr id="85" name="墨迹 84"/>
              <p14:cNvContentPartPr/>
              <p14:nvPr/>
            </p14:nvContentPartPr>
            <p14:xfrm>
              <a:off x="9251950" y="4156075"/>
              <a:ext cx="57150" cy="260350"/>
            </p14:xfrm>
          </p:contentPart>
        </mc:Choice>
        <mc:Fallback xmlns="">
          <p:pic>
            <p:nvPicPr>
              <p:cNvPr id="85" name="墨迹 84"/>
            </p:nvPicPr>
            <p:blipFill>
              <a:blip r:embed="rId162"/>
            </p:blipFill>
            <p:spPr>
              <a:xfrm>
                <a:off x="9251950" y="4156075"/>
                <a:ext cx="57150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3" p14:bwMode="auto">
            <p14:nvContentPartPr>
              <p14:cNvPr id="86" name="墨迹 85"/>
              <p14:cNvContentPartPr/>
              <p14:nvPr/>
            </p14:nvContentPartPr>
            <p14:xfrm>
              <a:off x="9248775" y="4165600"/>
              <a:ext cx="149225" cy="247650"/>
            </p14:xfrm>
          </p:contentPart>
        </mc:Choice>
        <mc:Fallback xmlns="">
          <p:pic>
            <p:nvPicPr>
              <p:cNvPr id="86" name="墨迹 85"/>
            </p:nvPicPr>
            <p:blipFill>
              <a:blip r:embed="rId164"/>
            </p:blipFill>
            <p:spPr>
              <a:xfrm>
                <a:off x="9248775" y="4165600"/>
                <a:ext cx="149225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5" p14:bwMode="auto">
            <p14:nvContentPartPr>
              <p14:cNvPr id="87" name="墨迹 86"/>
              <p14:cNvContentPartPr/>
              <p14:nvPr/>
            </p14:nvContentPartPr>
            <p14:xfrm>
              <a:off x="9413875" y="4206875"/>
              <a:ext cx="158750" cy="31750"/>
            </p14:xfrm>
          </p:contentPart>
        </mc:Choice>
        <mc:Fallback xmlns="">
          <p:pic>
            <p:nvPicPr>
              <p:cNvPr id="87" name="墨迹 86"/>
            </p:nvPicPr>
            <p:blipFill>
              <a:blip r:embed="rId166"/>
            </p:blipFill>
            <p:spPr>
              <a:xfrm>
                <a:off x="9413875" y="4206875"/>
                <a:ext cx="15875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7" p14:bwMode="auto">
            <p14:nvContentPartPr>
              <p14:cNvPr id="88" name="墨迹 87"/>
              <p14:cNvContentPartPr/>
              <p14:nvPr/>
            </p14:nvContentPartPr>
            <p14:xfrm>
              <a:off x="9417050" y="4232275"/>
              <a:ext cx="136525" cy="95250"/>
            </p14:xfrm>
          </p:contentPart>
        </mc:Choice>
        <mc:Fallback xmlns="">
          <p:pic>
            <p:nvPicPr>
              <p:cNvPr id="88" name="墨迹 87"/>
            </p:nvPicPr>
            <p:blipFill>
              <a:blip r:embed="rId168"/>
            </p:blipFill>
            <p:spPr>
              <a:xfrm>
                <a:off x="9417050" y="4232275"/>
                <a:ext cx="136525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9" p14:bwMode="auto">
            <p14:nvContentPartPr>
              <p14:cNvPr id="89" name="墨迹 88"/>
              <p14:cNvContentPartPr/>
              <p14:nvPr/>
            </p14:nvContentPartPr>
            <p14:xfrm>
              <a:off x="9496425" y="4121150"/>
              <a:ext cx="139700" cy="247650"/>
            </p14:xfrm>
          </p:contentPart>
        </mc:Choice>
        <mc:Fallback xmlns="">
          <p:pic>
            <p:nvPicPr>
              <p:cNvPr id="89" name="墨迹 88"/>
            </p:nvPicPr>
            <p:blipFill>
              <a:blip r:embed="rId170"/>
            </p:blipFill>
            <p:spPr>
              <a:xfrm>
                <a:off x="9496425" y="4121150"/>
                <a:ext cx="139700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1" p14:bwMode="auto">
            <p14:nvContentPartPr>
              <p14:cNvPr id="90" name="墨迹 89"/>
              <p14:cNvContentPartPr/>
              <p14:nvPr/>
            </p14:nvContentPartPr>
            <p14:xfrm>
              <a:off x="9680575" y="4181475"/>
              <a:ext cx="155575" cy="206375"/>
            </p14:xfrm>
          </p:contentPart>
        </mc:Choice>
        <mc:Fallback xmlns="">
          <p:pic>
            <p:nvPicPr>
              <p:cNvPr id="90" name="墨迹 89"/>
            </p:nvPicPr>
            <p:blipFill>
              <a:blip r:embed="rId172"/>
            </p:blipFill>
            <p:spPr>
              <a:xfrm>
                <a:off x="9680575" y="4181475"/>
                <a:ext cx="155575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3" p14:bwMode="auto">
            <p14:nvContentPartPr>
              <p14:cNvPr id="91" name="墨迹 90"/>
              <p14:cNvContentPartPr/>
              <p14:nvPr/>
            </p14:nvContentPartPr>
            <p14:xfrm>
              <a:off x="9852025" y="4206875"/>
              <a:ext cx="136525" cy="206375"/>
            </p14:xfrm>
          </p:contentPart>
        </mc:Choice>
        <mc:Fallback xmlns="">
          <p:pic>
            <p:nvPicPr>
              <p:cNvPr id="91" name="墨迹 90"/>
            </p:nvPicPr>
            <p:blipFill>
              <a:blip r:embed="rId174"/>
            </p:blipFill>
            <p:spPr>
              <a:xfrm>
                <a:off x="9852025" y="4206875"/>
                <a:ext cx="136525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5" p14:bwMode="auto">
            <p14:nvContentPartPr>
              <p14:cNvPr id="92" name="墨迹 91"/>
              <p14:cNvContentPartPr/>
              <p14:nvPr/>
            </p14:nvContentPartPr>
            <p14:xfrm>
              <a:off x="8112125" y="3844925"/>
              <a:ext cx="196850" cy="298450"/>
            </p14:xfrm>
          </p:contentPart>
        </mc:Choice>
        <mc:Fallback xmlns="">
          <p:pic>
            <p:nvPicPr>
              <p:cNvPr id="92" name="墨迹 91"/>
            </p:nvPicPr>
            <p:blipFill>
              <a:blip r:embed="rId176"/>
            </p:blipFill>
            <p:spPr>
              <a:xfrm>
                <a:off x="8112125" y="3844925"/>
                <a:ext cx="196850" cy="298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7" p14:bwMode="auto">
            <p14:nvContentPartPr>
              <p14:cNvPr id="93" name="墨迹 92"/>
              <p14:cNvContentPartPr/>
              <p14:nvPr/>
            </p14:nvContentPartPr>
            <p14:xfrm>
              <a:off x="4549775" y="4572000"/>
              <a:ext cx="806450" cy="206375"/>
            </p14:xfrm>
          </p:contentPart>
        </mc:Choice>
        <mc:Fallback xmlns="">
          <p:pic>
            <p:nvPicPr>
              <p:cNvPr id="93" name="墨迹 92"/>
            </p:nvPicPr>
            <p:blipFill>
              <a:blip r:embed="rId178"/>
            </p:blipFill>
            <p:spPr>
              <a:xfrm>
                <a:off x="4549775" y="4572000"/>
                <a:ext cx="806450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9" p14:bwMode="auto">
            <p14:nvContentPartPr>
              <p14:cNvPr id="94" name="墨迹 93"/>
              <p14:cNvContentPartPr/>
              <p14:nvPr/>
            </p14:nvContentPartPr>
            <p14:xfrm>
              <a:off x="5448300" y="4714875"/>
              <a:ext cx="212725" cy="85725"/>
            </p14:xfrm>
          </p:contentPart>
        </mc:Choice>
        <mc:Fallback xmlns="">
          <p:pic>
            <p:nvPicPr>
              <p:cNvPr id="94" name="墨迹 93"/>
            </p:nvPicPr>
            <p:blipFill>
              <a:blip r:embed="rId180"/>
            </p:blipFill>
            <p:spPr>
              <a:xfrm>
                <a:off x="5448300" y="4714875"/>
                <a:ext cx="212725" cy="85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1" p14:bwMode="auto">
            <p14:nvContentPartPr>
              <p14:cNvPr id="95" name="墨迹 94"/>
              <p14:cNvContentPartPr/>
              <p14:nvPr/>
            </p14:nvContentPartPr>
            <p14:xfrm>
              <a:off x="6089650" y="4784725"/>
              <a:ext cx="492125" cy="69850"/>
            </p14:xfrm>
          </p:contentPart>
        </mc:Choice>
        <mc:Fallback xmlns="">
          <p:pic>
            <p:nvPicPr>
              <p:cNvPr id="95" name="墨迹 94"/>
            </p:nvPicPr>
            <p:blipFill>
              <a:blip r:embed="rId182"/>
            </p:blipFill>
            <p:spPr>
              <a:xfrm>
                <a:off x="6089650" y="4784725"/>
                <a:ext cx="492125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3" p14:bwMode="auto">
            <p14:nvContentPartPr>
              <p14:cNvPr id="96" name="墨迹 95"/>
              <p14:cNvContentPartPr/>
              <p14:nvPr/>
            </p14:nvContentPartPr>
            <p14:xfrm>
              <a:off x="6832600" y="4781550"/>
              <a:ext cx="342900" cy="25400"/>
            </p14:xfrm>
          </p:contentPart>
        </mc:Choice>
        <mc:Fallback xmlns="">
          <p:pic>
            <p:nvPicPr>
              <p:cNvPr id="96" name="墨迹 95"/>
            </p:nvPicPr>
            <p:blipFill>
              <a:blip r:embed="rId184"/>
            </p:blipFill>
            <p:spPr>
              <a:xfrm>
                <a:off x="6832600" y="4781550"/>
                <a:ext cx="34290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5" p14:bwMode="auto">
            <p14:nvContentPartPr>
              <p14:cNvPr id="97" name="墨迹 96"/>
              <p14:cNvContentPartPr/>
              <p14:nvPr/>
            </p14:nvContentPartPr>
            <p14:xfrm>
              <a:off x="7435850" y="4391025"/>
              <a:ext cx="136525" cy="161925"/>
            </p14:xfrm>
          </p:contentPart>
        </mc:Choice>
        <mc:Fallback xmlns="">
          <p:pic>
            <p:nvPicPr>
              <p:cNvPr id="97" name="墨迹 96"/>
            </p:nvPicPr>
            <p:blipFill>
              <a:blip r:embed="rId186"/>
            </p:blipFill>
            <p:spPr>
              <a:xfrm>
                <a:off x="7435850" y="4391025"/>
                <a:ext cx="136525" cy="161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7" p14:bwMode="auto">
            <p14:nvContentPartPr>
              <p14:cNvPr id="98" name="墨迹 97"/>
              <p14:cNvContentPartPr/>
              <p14:nvPr/>
            </p14:nvContentPartPr>
            <p14:xfrm>
              <a:off x="7508875" y="4391025"/>
              <a:ext cx="6350" cy="203200"/>
            </p14:xfrm>
          </p:contentPart>
        </mc:Choice>
        <mc:Fallback xmlns="">
          <p:pic>
            <p:nvPicPr>
              <p:cNvPr id="98" name="墨迹 97"/>
            </p:nvPicPr>
            <p:blipFill>
              <a:blip r:embed="rId188"/>
            </p:blipFill>
            <p:spPr>
              <a:xfrm>
                <a:off x="7508875" y="4391025"/>
                <a:ext cx="635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9" p14:bwMode="auto">
            <p14:nvContentPartPr>
              <p14:cNvPr id="99" name="墨迹 98"/>
              <p14:cNvContentPartPr/>
              <p14:nvPr/>
            </p14:nvContentPartPr>
            <p14:xfrm>
              <a:off x="7708900" y="4425950"/>
              <a:ext cx="38100" cy="184150"/>
            </p14:xfrm>
          </p:contentPart>
        </mc:Choice>
        <mc:Fallback xmlns="">
          <p:pic>
            <p:nvPicPr>
              <p:cNvPr id="99" name="墨迹 98"/>
            </p:nvPicPr>
            <p:blipFill>
              <a:blip r:embed="rId190"/>
            </p:blipFill>
            <p:spPr>
              <a:xfrm>
                <a:off x="7708900" y="4425950"/>
                <a:ext cx="38100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1" p14:bwMode="auto">
            <p14:nvContentPartPr>
              <p14:cNvPr id="100" name="墨迹 99"/>
              <p14:cNvContentPartPr/>
              <p14:nvPr/>
            </p14:nvContentPartPr>
            <p14:xfrm>
              <a:off x="7724775" y="4400550"/>
              <a:ext cx="98425" cy="219075"/>
            </p14:xfrm>
          </p:contentPart>
        </mc:Choice>
        <mc:Fallback xmlns="">
          <p:pic>
            <p:nvPicPr>
              <p:cNvPr id="100" name="墨迹 99"/>
            </p:nvPicPr>
            <p:blipFill>
              <a:blip r:embed="rId192"/>
            </p:blipFill>
            <p:spPr>
              <a:xfrm>
                <a:off x="7724775" y="4400550"/>
                <a:ext cx="98425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3" p14:bwMode="auto">
            <p14:nvContentPartPr>
              <p14:cNvPr id="101" name="墨迹 100"/>
              <p14:cNvContentPartPr/>
              <p14:nvPr/>
            </p14:nvContentPartPr>
            <p14:xfrm>
              <a:off x="7845425" y="4394200"/>
              <a:ext cx="22225" cy="165100"/>
            </p14:xfrm>
          </p:contentPart>
        </mc:Choice>
        <mc:Fallback xmlns="">
          <p:pic>
            <p:nvPicPr>
              <p:cNvPr id="101" name="墨迹 100"/>
            </p:nvPicPr>
            <p:blipFill>
              <a:blip r:embed="rId194"/>
            </p:blipFill>
            <p:spPr>
              <a:xfrm>
                <a:off x="7845425" y="4394200"/>
                <a:ext cx="22225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5" p14:bwMode="auto">
            <p14:nvContentPartPr>
              <p14:cNvPr id="102" name="墨迹 101"/>
              <p14:cNvContentPartPr/>
              <p14:nvPr/>
            </p14:nvContentPartPr>
            <p14:xfrm>
              <a:off x="7845425" y="4365625"/>
              <a:ext cx="107950" cy="228600"/>
            </p14:xfrm>
          </p:contentPart>
        </mc:Choice>
        <mc:Fallback xmlns="">
          <p:pic>
            <p:nvPicPr>
              <p:cNvPr id="102" name="墨迹 101"/>
            </p:nvPicPr>
            <p:blipFill>
              <a:blip r:embed="rId196"/>
            </p:blipFill>
            <p:spPr>
              <a:xfrm>
                <a:off x="7845425" y="4365625"/>
                <a:ext cx="107950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7" p14:bwMode="auto">
            <p14:nvContentPartPr>
              <p14:cNvPr id="103" name="墨迹 102"/>
              <p14:cNvContentPartPr/>
              <p14:nvPr/>
            </p14:nvContentPartPr>
            <p14:xfrm>
              <a:off x="8016875" y="4365625"/>
              <a:ext cx="25400" cy="298450"/>
            </p14:xfrm>
          </p:contentPart>
        </mc:Choice>
        <mc:Fallback xmlns="">
          <p:pic>
            <p:nvPicPr>
              <p:cNvPr id="103" name="墨迹 102"/>
            </p:nvPicPr>
            <p:blipFill>
              <a:blip r:embed="rId198"/>
            </p:blipFill>
            <p:spPr>
              <a:xfrm>
                <a:off x="8016875" y="4365625"/>
                <a:ext cx="25400" cy="298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9" p14:bwMode="auto">
            <p14:nvContentPartPr>
              <p14:cNvPr id="104" name="墨迹 103"/>
              <p14:cNvContentPartPr/>
              <p14:nvPr/>
            </p14:nvContentPartPr>
            <p14:xfrm>
              <a:off x="7997825" y="4375150"/>
              <a:ext cx="111125" cy="9525"/>
            </p14:xfrm>
          </p:contentPart>
        </mc:Choice>
        <mc:Fallback xmlns="">
          <p:pic>
            <p:nvPicPr>
              <p:cNvPr id="104" name="墨迹 103"/>
            </p:nvPicPr>
            <p:blipFill>
              <a:blip r:embed="rId200"/>
            </p:blipFill>
            <p:spPr>
              <a:xfrm>
                <a:off x="7997825" y="4375150"/>
                <a:ext cx="111125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1" p14:bwMode="auto">
            <p14:nvContentPartPr>
              <p14:cNvPr id="105" name="墨迹 104"/>
              <p14:cNvContentPartPr/>
              <p14:nvPr/>
            </p14:nvContentPartPr>
            <p14:xfrm>
              <a:off x="8020050" y="4524375"/>
              <a:ext cx="127000" cy="28575"/>
            </p14:xfrm>
          </p:contentPart>
        </mc:Choice>
        <mc:Fallback xmlns="">
          <p:pic>
            <p:nvPicPr>
              <p:cNvPr id="105" name="墨迹 104"/>
            </p:nvPicPr>
            <p:blipFill>
              <a:blip r:embed="rId202"/>
            </p:blipFill>
            <p:spPr>
              <a:xfrm>
                <a:off x="8020050" y="4524375"/>
                <a:ext cx="127000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3" p14:bwMode="auto">
            <p14:nvContentPartPr>
              <p14:cNvPr id="106" name="墨迹 105"/>
              <p14:cNvContentPartPr/>
              <p14:nvPr/>
            </p14:nvContentPartPr>
            <p14:xfrm>
              <a:off x="5727700" y="4784725"/>
              <a:ext cx="193675" cy="298450"/>
            </p14:xfrm>
          </p:contentPart>
        </mc:Choice>
        <mc:Fallback xmlns="">
          <p:pic>
            <p:nvPicPr>
              <p:cNvPr id="106" name="墨迹 105"/>
            </p:nvPicPr>
            <p:blipFill>
              <a:blip r:embed="rId204"/>
            </p:blipFill>
            <p:spPr>
              <a:xfrm>
                <a:off x="5727700" y="4784725"/>
                <a:ext cx="193675" cy="298450"/>
              </a:xfrm>
              <a:prstGeom prst="rect"/>
            </p:spPr>
          </p:pic>
        </mc:Fallback>
      </mc:AlternateContent>
    </p:spTree>
    <p:custDataLst>
      <p:tags r:id="rId205"/>
    </p:custData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 altLang="zh-CN">
                <a:sym typeface="+mn-ea"/>
              </a:rPr>
              <a:t>02-6 Ambiguous grammar / </a:t>
            </a:r>
            <a:r>
              <a:rPr lang="zh-CN" altLang="en-US">
                <a:sym typeface="+mn-ea"/>
              </a:rPr>
              <a:t>二义性文法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 altLang="zh-CN">
                <a:sym typeface="+mn-ea"/>
              </a:rPr>
              <a:t>02-6(1) Ambiguous grammar / </a:t>
            </a:r>
            <a:r>
              <a:rPr lang="zh-CN" altLang="en-US">
                <a:sym typeface="+mn-ea"/>
              </a:rPr>
              <a:t>二义性文法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判定条件</a:t>
            </a:r>
            <a:r>
              <a:rPr lang="en-US" altLang="zh-CN"/>
              <a:t>/condition to judge ambiguity of grammar</a:t>
            </a:r>
            <a:endParaRPr lang="en-US" altLang="zh-CN"/>
          </a:p>
          <a:p>
            <a:r>
              <a:rPr lang="en-US" altLang="zh-CN"/>
              <a:t>(1) </a:t>
            </a:r>
            <a:r>
              <a:rPr lang="zh-CN" altLang="en-US"/>
              <a:t>同一个文法，存在两个不同的最左推导序列（或仅用最右</a:t>
            </a:r>
            <a:r>
              <a:rPr lang="zh-CN" altLang="en-US"/>
              <a:t>推导），得到相同的</a:t>
            </a:r>
            <a:r>
              <a:rPr lang="zh-CN" altLang="en-US"/>
              <a:t>符号串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     Given a grammar, there exists at least two different sequences of left-most derivation ( or only use right-most derivation) to generate the same string.</a:t>
            </a:r>
            <a:endParaRPr lang="en-US" altLang="zh-CN"/>
          </a:p>
          <a:p>
            <a:endParaRPr lang="en-US" altLang="zh-C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119505" y="3646170"/>
            <a:ext cx="2825115" cy="11988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【</a:t>
            </a:r>
            <a:r>
              <a:rPr lang="en-US" altLang="zh-CN"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G(string)</a:t>
            </a:r>
            <a:r>
              <a:rPr lang="zh-CN" altLang="en-US"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】</a:t>
            </a:r>
            <a:endParaRPr lang="zh-CN" altLang="en-US"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lvl="1"/>
            <a:r>
              <a:rPr lang="en-US" altLang="zh-CN"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string</a:t>
            </a:r>
            <a:r>
              <a:rPr lang="en-US" altLang="zh-CN"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→string + string | string - string | num</a:t>
            </a:r>
            <a:endParaRPr lang="en-US" altLang="zh-CN"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altLang="zh-CN"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num→0 | 1 | ... | 9</a:t>
            </a:r>
            <a:endParaRPr lang="en-US" altLang="zh-CN"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610225" y="3836670"/>
            <a:ext cx="2825115" cy="6451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en-US"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string =&gt; ...</a:t>
            </a:r>
            <a:endParaRPr lang="en-US"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  <a:p>
            <a:r>
              <a:rPr lang="en-US"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         =&gt;  9 - 5 + 2</a:t>
            </a:r>
            <a:endParaRPr lang="en-US"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7" name="墨迹 6"/>
              <p14:cNvContentPartPr/>
              <p14:nvPr/>
            </p14:nvContentPartPr>
            <p14:xfrm>
              <a:off x="4292600" y="3365500"/>
              <a:ext cx="168275" cy="29845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2"/>
            </p:blipFill>
            <p:spPr>
              <a:xfrm>
                <a:off x="4292600" y="3365500"/>
                <a:ext cx="168275" cy="298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8" name="墨迹 7"/>
              <p14:cNvContentPartPr/>
              <p14:nvPr/>
            </p14:nvContentPartPr>
            <p14:xfrm>
              <a:off x="4267200" y="3343275"/>
              <a:ext cx="146050" cy="15875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4"/>
            </p:blipFill>
            <p:spPr>
              <a:xfrm>
                <a:off x="4267200" y="3343275"/>
                <a:ext cx="146050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9" name="墨迹 8"/>
              <p14:cNvContentPartPr/>
              <p14:nvPr/>
            </p14:nvContentPartPr>
            <p14:xfrm>
              <a:off x="4321175" y="3482975"/>
              <a:ext cx="168275" cy="1270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6"/>
            </p:blipFill>
            <p:spPr>
              <a:xfrm>
                <a:off x="4321175" y="3482975"/>
                <a:ext cx="168275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10" name="墨迹 9"/>
              <p14:cNvContentPartPr/>
              <p14:nvPr/>
            </p14:nvContentPartPr>
            <p14:xfrm>
              <a:off x="4556125" y="3486150"/>
              <a:ext cx="6350" cy="36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8"/>
            </p:blipFill>
            <p:spPr>
              <a:xfrm>
                <a:off x="4556125" y="34861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11" name="墨迹 10"/>
              <p14:cNvContentPartPr/>
              <p14:nvPr/>
            </p14:nvContentPartPr>
            <p14:xfrm>
              <a:off x="4559300" y="3463925"/>
              <a:ext cx="171450" cy="28575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0"/>
            </p:blipFill>
            <p:spPr>
              <a:xfrm>
                <a:off x="4559300" y="3463925"/>
                <a:ext cx="171450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12" name="墨迹 11"/>
              <p14:cNvContentPartPr/>
              <p14:nvPr/>
            </p14:nvContentPartPr>
            <p14:xfrm>
              <a:off x="4686300" y="3375025"/>
              <a:ext cx="127000" cy="13335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2"/>
            </p:blipFill>
            <p:spPr>
              <a:xfrm>
                <a:off x="4686300" y="3375025"/>
                <a:ext cx="12700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13" name="墨迹 12"/>
              <p14:cNvContentPartPr/>
              <p14:nvPr/>
            </p14:nvContentPartPr>
            <p14:xfrm>
              <a:off x="4899025" y="3302000"/>
              <a:ext cx="161925" cy="266700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14"/>
            </p:blipFill>
            <p:spPr>
              <a:xfrm>
                <a:off x="4899025" y="3302000"/>
                <a:ext cx="161925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4" name="墨迹 13"/>
              <p14:cNvContentPartPr/>
              <p14:nvPr/>
            </p14:nvContentPartPr>
            <p14:xfrm>
              <a:off x="4902200" y="3267075"/>
              <a:ext cx="111125" cy="1270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16"/>
            </p:blipFill>
            <p:spPr>
              <a:xfrm>
                <a:off x="4902200" y="3267075"/>
                <a:ext cx="111125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5" name="墨迹 14"/>
              <p14:cNvContentPartPr/>
              <p14:nvPr/>
            </p14:nvContentPartPr>
            <p14:xfrm>
              <a:off x="4911725" y="3349625"/>
              <a:ext cx="139700" cy="5080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18"/>
            </p:blipFill>
            <p:spPr>
              <a:xfrm>
                <a:off x="4911725" y="3349625"/>
                <a:ext cx="13970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6" name="墨迹 15"/>
              <p14:cNvContentPartPr/>
              <p14:nvPr/>
            </p14:nvContentPartPr>
            <p14:xfrm>
              <a:off x="5111750" y="3355975"/>
              <a:ext cx="155575" cy="3810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0"/>
            </p:blipFill>
            <p:spPr>
              <a:xfrm>
                <a:off x="5111750" y="3355975"/>
                <a:ext cx="155575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17" name="墨迹 16"/>
              <p14:cNvContentPartPr/>
              <p14:nvPr/>
            </p14:nvContentPartPr>
            <p14:xfrm>
              <a:off x="5197475" y="3279775"/>
              <a:ext cx="28575" cy="257175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22"/>
            </p:blipFill>
            <p:spPr>
              <a:xfrm>
                <a:off x="5197475" y="3279775"/>
                <a:ext cx="28575" cy="257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18" name="墨迹 17"/>
              <p14:cNvContentPartPr/>
              <p14:nvPr/>
            </p14:nvContentPartPr>
            <p14:xfrm>
              <a:off x="5356225" y="3216275"/>
              <a:ext cx="117475" cy="30480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24"/>
            </p:blipFill>
            <p:spPr>
              <a:xfrm>
                <a:off x="5356225" y="3216275"/>
                <a:ext cx="117475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19" name="墨迹 18"/>
              <p14:cNvContentPartPr/>
              <p14:nvPr/>
            </p14:nvContentPartPr>
            <p14:xfrm>
              <a:off x="5356225" y="3279775"/>
              <a:ext cx="6350" cy="36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8"/>
            </p:blipFill>
            <p:spPr>
              <a:xfrm>
                <a:off x="5356225" y="32797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" p14:bwMode="auto">
            <p14:nvContentPartPr>
              <p14:cNvPr id="20" name="墨迹 19"/>
              <p14:cNvContentPartPr/>
              <p14:nvPr/>
            </p14:nvContentPartPr>
            <p14:xfrm>
              <a:off x="5375275" y="3336925"/>
              <a:ext cx="114300" cy="25400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27"/>
            </p:blipFill>
            <p:spPr>
              <a:xfrm>
                <a:off x="5375275" y="3336925"/>
                <a:ext cx="11430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" p14:bwMode="auto">
            <p14:nvContentPartPr>
              <p14:cNvPr id="21" name="墨迹 20"/>
              <p14:cNvContentPartPr/>
              <p14:nvPr/>
            </p14:nvContentPartPr>
            <p14:xfrm>
              <a:off x="5365750" y="3190875"/>
              <a:ext cx="98425" cy="57150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29"/>
            </p:blipFill>
            <p:spPr>
              <a:xfrm>
                <a:off x="5365750" y="3190875"/>
                <a:ext cx="98425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" p14:bwMode="auto">
            <p14:nvContentPartPr>
              <p14:cNvPr id="22" name="墨迹 21"/>
              <p14:cNvContentPartPr/>
              <p14:nvPr/>
            </p14:nvContentPartPr>
            <p14:xfrm>
              <a:off x="5588000" y="3241675"/>
              <a:ext cx="15875" cy="330200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31"/>
            </p:blipFill>
            <p:spPr>
              <a:xfrm>
                <a:off x="5588000" y="3241675"/>
                <a:ext cx="15875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" p14:bwMode="auto">
            <p14:nvContentPartPr>
              <p14:cNvPr id="23" name="墨迹 22"/>
              <p14:cNvContentPartPr/>
              <p14:nvPr/>
            </p14:nvContentPartPr>
            <p14:xfrm>
              <a:off x="5715000" y="3314700"/>
              <a:ext cx="149225" cy="295275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33"/>
            </p:blipFill>
            <p:spPr>
              <a:xfrm>
                <a:off x="5715000" y="3314700"/>
                <a:ext cx="149225" cy="295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" p14:bwMode="auto">
            <p14:nvContentPartPr>
              <p14:cNvPr id="24" name="墨迹 23"/>
              <p14:cNvContentPartPr/>
              <p14:nvPr/>
            </p14:nvContentPartPr>
            <p14:xfrm>
              <a:off x="5718175" y="3292475"/>
              <a:ext cx="95250" cy="6350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35"/>
            </p:blipFill>
            <p:spPr>
              <a:xfrm>
                <a:off x="5718175" y="3292475"/>
                <a:ext cx="952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" p14:bwMode="auto">
            <p14:nvContentPartPr>
              <p14:cNvPr id="25" name="墨迹 24"/>
              <p14:cNvContentPartPr/>
              <p14:nvPr/>
            </p14:nvContentPartPr>
            <p14:xfrm>
              <a:off x="5727700" y="3384550"/>
              <a:ext cx="130175" cy="63500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37"/>
            </p:blipFill>
            <p:spPr>
              <a:xfrm>
                <a:off x="5727700" y="3384550"/>
                <a:ext cx="130175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" p14:bwMode="auto">
            <p14:nvContentPartPr>
              <p14:cNvPr id="26" name="墨迹 25"/>
              <p14:cNvContentPartPr/>
              <p14:nvPr/>
            </p14:nvContentPartPr>
            <p14:xfrm>
              <a:off x="5943600" y="3368675"/>
              <a:ext cx="133350" cy="82550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39"/>
            </p:blipFill>
            <p:spPr>
              <a:xfrm>
                <a:off x="5943600" y="3368675"/>
                <a:ext cx="13335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" p14:bwMode="auto">
            <p14:nvContentPartPr>
              <p14:cNvPr id="27" name="墨迹 26"/>
              <p14:cNvContentPartPr/>
              <p14:nvPr/>
            </p14:nvContentPartPr>
            <p14:xfrm>
              <a:off x="6105525" y="3289300"/>
              <a:ext cx="146050" cy="298450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41"/>
            </p:blipFill>
            <p:spPr>
              <a:xfrm>
                <a:off x="6105525" y="3289300"/>
                <a:ext cx="146050" cy="298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" p14:bwMode="auto">
            <p14:nvContentPartPr>
              <p14:cNvPr id="28" name="墨迹 27"/>
              <p14:cNvContentPartPr/>
              <p14:nvPr/>
            </p14:nvContentPartPr>
            <p14:xfrm>
              <a:off x="6134100" y="3314700"/>
              <a:ext cx="38100" cy="19050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43"/>
            </p:blipFill>
            <p:spPr>
              <a:xfrm>
                <a:off x="6134100" y="3314700"/>
                <a:ext cx="3810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" p14:bwMode="auto">
            <p14:nvContentPartPr>
              <p14:cNvPr id="29" name="墨迹 28"/>
              <p14:cNvContentPartPr/>
              <p14:nvPr/>
            </p14:nvContentPartPr>
            <p14:xfrm>
              <a:off x="6134100" y="3324225"/>
              <a:ext cx="152400" cy="60325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45"/>
            </p:blipFill>
            <p:spPr>
              <a:xfrm>
                <a:off x="6134100" y="3324225"/>
                <a:ext cx="152400" cy="60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" p14:bwMode="auto">
            <p14:nvContentPartPr>
              <p14:cNvPr id="30" name="墨迹 29"/>
              <p14:cNvContentPartPr/>
              <p14:nvPr/>
            </p14:nvContentPartPr>
            <p14:xfrm>
              <a:off x="6359525" y="3178175"/>
              <a:ext cx="44450" cy="447675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47"/>
            </p:blipFill>
            <p:spPr>
              <a:xfrm>
                <a:off x="6359525" y="3178175"/>
                <a:ext cx="44450" cy="447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" p14:bwMode="auto">
            <p14:nvContentPartPr>
              <p14:cNvPr id="31" name="墨迹 30"/>
              <p14:cNvContentPartPr/>
              <p14:nvPr/>
            </p14:nvContentPartPr>
            <p14:xfrm>
              <a:off x="6537325" y="3276600"/>
              <a:ext cx="133350" cy="231775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49"/>
            </p:blipFill>
            <p:spPr>
              <a:xfrm>
                <a:off x="6537325" y="3276600"/>
                <a:ext cx="133350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" p14:bwMode="auto">
            <p14:nvContentPartPr>
              <p14:cNvPr id="32" name="墨迹 31"/>
              <p14:cNvContentPartPr/>
              <p14:nvPr/>
            </p14:nvContentPartPr>
            <p14:xfrm>
              <a:off x="6565900" y="3206750"/>
              <a:ext cx="6350" cy="360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8"/>
            </p:blipFill>
            <p:spPr>
              <a:xfrm>
                <a:off x="6565900" y="32067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33" name="墨迹 32"/>
              <p14:cNvContentPartPr/>
              <p14:nvPr/>
            </p14:nvContentPartPr>
            <p14:xfrm>
              <a:off x="6543675" y="3314700"/>
              <a:ext cx="130175" cy="28575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52"/>
            </p:blipFill>
            <p:spPr>
              <a:xfrm>
                <a:off x="6543675" y="3314700"/>
                <a:ext cx="130175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" p14:bwMode="auto">
            <p14:nvContentPartPr>
              <p14:cNvPr id="34" name="墨迹 33"/>
              <p14:cNvContentPartPr/>
              <p14:nvPr/>
            </p14:nvContentPartPr>
            <p14:xfrm>
              <a:off x="6718300" y="3267075"/>
              <a:ext cx="88900" cy="177800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54"/>
            </p:blipFill>
            <p:spPr>
              <a:xfrm>
                <a:off x="6718300" y="3267075"/>
                <a:ext cx="8890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" p14:bwMode="auto">
            <p14:nvContentPartPr>
              <p14:cNvPr id="35" name="墨迹 34"/>
              <p14:cNvContentPartPr/>
              <p14:nvPr/>
            </p14:nvContentPartPr>
            <p14:xfrm>
              <a:off x="6724650" y="3254375"/>
              <a:ext cx="88900" cy="190500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56"/>
            </p:blipFill>
            <p:spPr>
              <a:xfrm>
                <a:off x="6724650" y="3254375"/>
                <a:ext cx="8890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" p14:bwMode="auto">
            <p14:nvContentPartPr>
              <p14:cNvPr id="36" name="墨迹 35"/>
              <p14:cNvContentPartPr/>
              <p14:nvPr/>
            </p14:nvContentPartPr>
            <p14:xfrm>
              <a:off x="6689725" y="3298825"/>
              <a:ext cx="114300" cy="31750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58"/>
            </p:blipFill>
            <p:spPr>
              <a:xfrm>
                <a:off x="6689725" y="3298825"/>
                <a:ext cx="11430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" p14:bwMode="auto">
            <p14:nvContentPartPr>
              <p14:cNvPr id="37" name="墨迹 36"/>
              <p14:cNvContentPartPr/>
              <p14:nvPr/>
            </p14:nvContentPartPr>
            <p14:xfrm>
              <a:off x="6508750" y="3200400"/>
              <a:ext cx="231775" cy="15875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60"/>
            </p:blipFill>
            <p:spPr>
              <a:xfrm>
                <a:off x="6508750" y="3200400"/>
                <a:ext cx="231775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" p14:bwMode="auto">
            <p14:nvContentPartPr>
              <p14:cNvPr id="38" name="墨迹 37"/>
              <p14:cNvContentPartPr/>
              <p14:nvPr/>
            </p14:nvContentPartPr>
            <p14:xfrm>
              <a:off x="6899275" y="3216275"/>
              <a:ext cx="136525" cy="288925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62"/>
            </p:blipFill>
            <p:spPr>
              <a:xfrm>
                <a:off x="6899275" y="3216275"/>
                <a:ext cx="136525" cy="288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" p14:bwMode="auto">
            <p14:nvContentPartPr>
              <p14:cNvPr id="39" name="墨迹 38"/>
              <p14:cNvContentPartPr/>
              <p14:nvPr/>
            </p14:nvContentPartPr>
            <p14:xfrm>
              <a:off x="6899275" y="3292475"/>
              <a:ext cx="6350" cy="360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8"/>
            </p:blipFill>
            <p:spPr>
              <a:xfrm>
                <a:off x="6899275" y="32924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" p14:bwMode="auto">
            <p14:nvContentPartPr>
              <p14:cNvPr id="40" name="墨迹 39"/>
              <p14:cNvContentPartPr/>
              <p14:nvPr/>
            </p14:nvContentPartPr>
            <p14:xfrm>
              <a:off x="6927850" y="3359150"/>
              <a:ext cx="146050" cy="19050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65"/>
            </p:blipFill>
            <p:spPr>
              <a:xfrm>
                <a:off x="6927850" y="3359150"/>
                <a:ext cx="1460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" p14:bwMode="auto">
            <p14:nvContentPartPr>
              <p14:cNvPr id="41" name="墨迹 40"/>
              <p14:cNvContentPartPr/>
              <p14:nvPr/>
            </p14:nvContentPartPr>
            <p14:xfrm>
              <a:off x="7108825" y="3190875"/>
              <a:ext cx="31750" cy="355600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67"/>
            </p:blipFill>
            <p:spPr>
              <a:xfrm>
                <a:off x="7108825" y="3190875"/>
                <a:ext cx="31750" cy="355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8" p14:bwMode="auto">
            <p14:nvContentPartPr>
              <p14:cNvPr id="42" name="墨迹 41"/>
              <p14:cNvContentPartPr/>
              <p14:nvPr/>
            </p14:nvContentPartPr>
            <p14:xfrm>
              <a:off x="6915150" y="3225800"/>
              <a:ext cx="120650" cy="28575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69"/>
            </p:blipFill>
            <p:spPr>
              <a:xfrm>
                <a:off x="6915150" y="3225800"/>
                <a:ext cx="120650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0" p14:bwMode="auto">
            <p14:nvContentPartPr>
              <p14:cNvPr id="43" name="墨迹 42"/>
              <p14:cNvContentPartPr/>
              <p14:nvPr/>
            </p14:nvContentPartPr>
            <p14:xfrm>
              <a:off x="7261225" y="3254375"/>
              <a:ext cx="190500" cy="273050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71"/>
            </p:blipFill>
            <p:spPr>
              <a:xfrm>
                <a:off x="7261225" y="3254375"/>
                <a:ext cx="190500" cy="273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2" p14:bwMode="auto">
            <p14:nvContentPartPr>
              <p14:cNvPr id="44" name="墨迹 43"/>
              <p14:cNvContentPartPr/>
              <p14:nvPr/>
            </p14:nvContentPartPr>
            <p14:xfrm>
              <a:off x="7258050" y="3235325"/>
              <a:ext cx="133350" cy="50800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73"/>
            </p:blipFill>
            <p:spPr>
              <a:xfrm>
                <a:off x="7258050" y="3235325"/>
                <a:ext cx="13335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4" p14:bwMode="auto">
            <p14:nvContentPartPr>
              <p14:cNvPr id="45" name="墨迹 44"/>
              <p14:cNvContentPartPr/>
              <p14:nvPr/>
            </p14:nvContentPartPr>
            <p14:xfrm>
              <a:off x="7273925" y="3343275"/>
              <a:ext cx="155575" cy="25400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75"/>
            </p:blipFill>
            <p:spPr>
              <a:xfrm>
                <a:off x="7273925" y="3343275"/>
                <a:ext cx="155575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6" p14:bwMode="auto">
            <p14:nvContentPartPr>
              <p14:cNvPr id="46" name="墨迹 45"/>
              <p14:cNvContentPartPr/>
              <p14:nvPr/>
            </p14:nvContentPartPr>
            <p14:xfrm>
              <a:off x="7496175" y="3209925"/>
              <a:ext cx="60325" cy="349250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77"/>
            </p:blipFill>
            <p:spPr>
              <a:xfrm>
                <a:off x="7496175" y="3209925"/>
                <a:ext cx="60325" cy="349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8" p14:bwMode="auto">
            <p14:nvContentPartPr>
              <p14:cNvPr id="47" name="墨迹 46"/>
              <p14:cNvContentPartPr/>
              <p14:nvPr/>
            </p14:nvContentPartPr>
            <p14:xfrm>
              <a:off x="7661275" y="3302000"/>
              <a:ext cx="155575" cy="212725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79"/>
            </p:blipFill>
            <p:spPr>
              <a:xfrm>
                <a:off x="7661275" y="3302000"/>
                <a:ext cx="155575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0" p14:bwMode="auto">
            <p14:nvContentPartPr>
              <p14:cNvPr id="48" name="墨迹 47"/>
              <p14:cNvContentPartPr/>
              <p14:nvPr/>
            </p14:nvContentPartPr>
            <p14:xfrm>
              <a:off x="7648575" y="3270250"/>
              <a:ext cx="127000" cy="22225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81"/>
            </p:blipFill>
            <p:spPr>
              <a:xfrm>
                <a:off x="7648575" y="3270250"/>
                <a:ext cx="127000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2" p14:bwMode="auto">
            <p14:nvContentPartPr>
              <p14:cNvPr id="49" name="墨迹 48"/>
              <p14:cNvContentPartPr/>
              <p14:nvPr/>
            </p14:nvContentPartPr>
            <p14:xfrm>
              <a:off x="7658100" y="3355975"/>
              <a:ext cx="146050" cy="19050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83"/>
            </p:blipFill>
            <p:spPr>
              <a:xfrm>
                <a:off x="7658100" y="3355975"/>
                <a:ext cx="1460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4" p14:bwMode="auto">
            <p14:nvContentPartPr>
              <p14:cNvPr id="50" name="墨迹 49"/>
              <p14:cNvContentPartPr/>
              <p14:nvPr/>
            </p14:nvContentPartPr>
            <p14:xfrm>
              <a:off x="7896225" y="3181350"/>
              <a:ext cx="31750" cy="361950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85"/>
            </p:blipFill>
            <p:spPr>
              <a:xfrm>
                <a:off x="7896225" y="3181350"/>
                <a:ext cx="31750" cy="361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6" p14:bwMode="auto">
            <p14:nvContentPartPr>
              <p14:cNvPr id="51" name="墨迹 50"/>
              <p14:cNvContentPartPr/>
              <p14:nvPr/>
            </p14:nvContentPartPr>
            <p14:xfrm>
              <a:off x="8105775" y="3375025"/>
              <a:ext cx="9525" cy="146050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87"/>
            </p:blipFill>
            <p:spPr>
              <a:xfrm>
                <a:off x="8105775" y="3375025"/>
                <a:ext cx="9525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8" p14:bwMode="auto">
            <p14:nvContentPartPr>
              <p14:cNvPr id="52" name="墨迹 51"/>
              <p14:cNvContentPartPr/>
              <p14:nvPr/>
            </p14:nvContentPartPr>
            <p14:xfrm>
              <a:off x="8115300" y="3219450"/>
              <a:ext cx="53975" cy="130175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89"/>
            </p:blipFill>
            <p:spPr>
              <a:xfrm>
                <a:off x="8115300" y="3219450"/>
                <a:ext cx="53975" cy="130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0" p14:bwMode="auto">
            <p14:nvContentPartPr>
              <p14:cNvPr id="53" name="墨迹 52"/>
              <p14:cNvContentPartPr/>
              <p14:nvPr/>
            </p14:nvContentPartPr>
            <p14:xfrm>
              <a:off x="8191500" y="3225800"/>
              <a:ext cx="158750" cy="288925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91"/>
            </p:blipFill>
            <p:spPr>
              <a:xfrm>
                <a:off x="8191500" y="3225800"/>
                <a:ext cx="158750" cy="288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2" p14:bwMode="auto">
            <p14:nvContentPartPr>
              <p14:cNvPr id="54" name="墨迹 53"/>
              <p14:cNvContentPartPr/>
              <p14:nvPr/>
            </p14:nvContentPartPr>
            <p14:xfrm>
              <a:off x="8464550" y="3171825"/>
              <a:ext cx="31750" cy="482600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93"/>
            </p:blipFill>
            <p:spPr>
              <a:xfrm>
                <a:off x="8464550" y="3171825"/>
                <a:ext cx="31750" cy="482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4" p14:bwMode="auto">
            <p14:nvContentPartPr>
              <p14:cNvPr id="55" name="墨迹 54"/>
              <p14:cNvContentPartPr/>
              <p14:nvPr/>
            </p14:nvContentPartPr>
            <p14:xfrm>
              <a:off x="8674100" y="3321050"/>
              <a:ext cx="127000" cy="6350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95"/>
            </p:blipFill>
            <p:spPr>
              <a:xfrm>
                <a:off x="8674100" y="3321050"/>
                <a:ext cx="12700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6" p14:bwMode="auto">
            <p14:nvContentPartPr>
              <p14:cNvPr id="56" name="墨迹 55"/>
              <p14:cNvContentPartPr/>
              <p14:nvPr/>
            </p14:nvContentPartPr>
            <p14:xfrm>
              <a:off x="8855075" y="3203575"/>
              <a:ext cx="165100" cy="304800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97"/>
            </p:blipFill>
            <p:spPr>
              <a:xfrm>
                <a:off x="8855075" y="3203575"/>
                <a:ext cx="165100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8" p14:bwMode="auto">
            <p14:nvContentPartPr>
              <p14:cNvPr id="57" name="墨迹 56"/>
              <p14:cNvContentPartPr/>
              <p14:nvPr/>
            </p14:nvContentPartPr>
            <p14:xfrm>
              <a:off x="8877300" y="3206750"/>
              <a:ext cx="139700" cy="360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99"/>
            </p:blipFill>
            <p:spPr>
              <a:xfrm>
                <a:off x="8877300" y="3206750"/>
                <a:ext cx="139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0" p14:bwMode="auto">
            <p14:nvContentPartPr>
              <p14:cNvPr id="58" name="墨迹 57"/>
              <p14:cNvContentPartPr/>
              <p14:nvPr/>
            </p14:nvContentPartPr>
            <p14:xfrm>
              <a:off x="8864600" y="3336925"/>
              <a:ext cx="165100" cy="25400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101"/>
            </p:blipFill>
            <p:spPr>
              <a:xfrm>
                <a:off x="8864600" y="3336925"/>
                <a:ext cx="16510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2" p14:bwMode="auto">
            <p14:nvContentPartPr>
              <p14:cNvPr id="59" name="墨迹 58"/>
              <p14:cNvContentPartPr/>
              <p14:nvPr/>
            </p14:nvContentPartPr>
            <p14:xfrm>
              <a:off x="9137650" y="3089275"/>
              <a:ext cx="41275" cy="619125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103"/>
            </p:blipFill>
            <p:spPr>
              <a:xfrm>
                <a:off x="9137650" y="3089275"/>
                <a:ext cx="41275" cy="619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4" p14:bwMode="auto">
            <p14:nvContentPartPr>
              <p14:cNvPr id="60" name="墨迹 59"/>
              <p14:cNvContentPartPr/>
              <p14:nvPr/>
            </p14:nvContentPartPr>
            <p14:xfrm>
              <a:off x="9324975" y="3222625"/>
              <a:ext cx="76200" cy="269875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105"/>
            </p:blipFill>
            <p:spPr>
              <a:xfrm>
                <a:off x="9324975" y="3222625"/>
                <a:ext cx="76200" cy="269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6" p14:bwMode="auto">
            <p14:nvContentPartPr>
              <p14:cNvPr id="61" name="墨迹 60"/>
              <p14:cNvContentPartPr/>
              <p14:nvPr/>
            </p14:nvContentPartPr>
            <p14:xfrm>
              <a:off x="9490075" y="3213100"/>
              <a:ext cx="193675" cy="295275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107"/>
            </p:blipFill>
            <p:spPr>
              <a:xfrm>
                <a:off x="9490075" y="3213100"/>
                <a:ext cx="193675" cy="295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8" p14:bwMode="auto">
            <p14:nvContentPartPr>
              <p14:cNvPr id="62" name="墨迹 61"/>
              <p14:cNvContentPartPr/>
              <p14:nvPr/>
            </p14:nvContentPartPr>
            <p14:xfrm>
              <a:off x="9512300" y="3209925"/>
              <a:ext cx="120650" cy="19050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109"/>
            </p:blipFill>
            <p:spPr>
              <a:xfrm>
                <a:off x="9512300" y="3209925"/>
                <a:ext cx="1206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0" p14:bwMode="auto">
            <p14:nvContentPartPr>
              <p14:cNvPr id="63" name="墨迹 62"/>
              <p14:cNvContentPartPr/>
              <p14:nvPr/>
            </p14:nvContentPartPr>
            <p14:xfrm>
              <a:off x="9505950" y="3336925"/>
              <a:ext cx="184150" cy="19050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111"/>
            </p:blipFill>
            <p:spPr>
              <a:xfrm>
                <a:off x="9505950" y="3336925"/>
                <a:ext cx="1841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2" p14:bwMode="auto">
            <p14:nvContentPartPr>
              <p14:cNvPr id="64" name="墨迹 63"/>
              <p14:cNvContentPartPr/>
              <p14:nvPr/>
            </p14:nvContentPartPr>
            <p14:xfrm>
              <a:off x="9677400" y="3152775"/>
              <a:ext cx="139700" cy="469900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113"/>
            </p:blipFill>
            <p:spPr>
              <a:xfrm>
                <a:off x="9677400" y="3152775"/>
                <a:ext cx="139700" cy="469900"/>
              </a:xfrm>
              <a:prstGeom prst="rect"/>
            </p:spPr>
          </p:pic>
        </mc:Fallback>
      </mc:AlternateContent>
    </p:spTree>
    <p:custDataLst>
      <p:tags r:id="rId114"/>
    </p:custData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p>
            <a:r>
              <a:rPr lang="en-US" altLang="zh-CN" sz="2800">
                <a:sym typeface="+mn-ea"/>
              </a:rPr>
              <a:t>02-6(2) Ambiguous grammar / </a:t>
            </a:r>
            <a:r>
              <a:rPr lang="zh-CN" altLang="en-US" sz="2800">
                <a:sym typeface="+mn-ea"/>
              </a:rPr>
              <a:t>二义性文法</a:t>
            </a:r>
            <a:br>
              <a:rPr lang="zh-CN" altLang="en-US" sz="2800">
                <a:sym typeface="+mn-ea"/>
              </a:rPr>
            </a:br>
            <a:r>
              <a:rPr lang="zh-CN" altLang="en-US" sz="2800">
                <a:sym typeface="+mn-ea"/>
              </a:rPr>
              <a:t>（无严重后果的例子</a:t>
            </a:r>
            <a:r>
              <a:rPr lang="en-US" altLang="zh-CN" sz="2800">
                <a:sym typeface="+mn-ea"/>
              </a:rPr>
              <a:t>/Examples without serious error</a:t>
            </a:r>
            <a:r>
              <a:rPr lang="zh-CN" altLang="en-US" sz="2800">
                <a:sym typeface="+mn-ea"/>
              </a:rPr>
              <a:t>）</a:t>
            </a:r>
            <a:endParaRPr lang="zh-CN" altLang="en-US" sz="280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判定条件</a:t>
            </a:r>
            <a:r>
              <a:rPr lang="en-US" altLang="zh-CN"/>
              <a:t>/condition to judge ambiguity of grammar</a:t>
            </a:r>
            <a:endParaRPr lang="en-US" altLang="zh-CN"/>
          </a:p>
          <a:p>
            <a:r>
              <a:rPr lang="en-US" altLang="zh-CN"/>
              <a:t>(2)</a:t>
            </a:r>
            <a:r>
              <a:rPr lang="zh-CN" altLang="en-US"/>
              <a:t>同一个文法，对于同一个符号串，存在两个不同的具体语法树（</a:t>
            </a:r>
            <a:r>
              <a:rPr lang="zh-CN" altLang="en-US"/>
              <a:t>分析树）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     Given a grammar, there exists at least two different sequences of parsing trees to generate the same string.</a:t>
            </a:r>
            <a:endParaRPr lang="en-US" altLang="zh-CN"/>
          </a:p>
          <a:p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33793" name="图片 921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64335" y="3340735"/>
            <a:ext cx="7980680" cy="308864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文本框 4"/>
          <p:cNvSpPr txBox="1"/>
          <p:nvPr/>
        </p:nvSpPr>
        <p:spPr>
          <a:xfrm>
            <a:off x="9645015" y="3255645"/>
            <a:ext cx="2540000" cy="13220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600">
                <a:sym typeface="+mn-ea"/>
              </a:rPr>
              <a:t>【</a:t>
            </a:r>
            <a:r>
              <a:rPr lang="en-US" altLang="zh-CN" sz="1600">
                <a:sym typeface="+mn-ea"/>
              </a:rPr>
              <a:t>G(string)</a:t>
            </a:r>
            <a:r>
              <a:rPr lang="zh-CN" altLang="en-US" sz="1600">
                <a:sym typeface="+mn-ea"/>
              </a:rPr>
              <a:t>】</a:t>
            </a:r>
            <a:endParaRPr lang="zh-CN" altLang="en-US" sz="1600"/>
          </a:p>
          <a:p>
            <a:pPr lvl="1"/>
            <a:r>
              <a:rPr lang="en-US" altLang="zh-CN" sz="1600">
                <a:sym typeface="+mn-ea"/>
              </a:rPr>
              <a:t>string</a:t>
            </a:r>
            <a:r>
              <a:rPr lang="en-US" altLang="zh-CN" sz="16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→string + string | string - string | num</a:t>
            </a:r>
            <a:endParaRPr lang="en-US" altLang="zh-CN" sz="16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altLang="zh-CN" sz="16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num</a:t>
            </a:r>
            <a:r>
              <a:rPr lang="en-US" altLang="zh-CN" sz="16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→0 | 1 | ... | 9</a:t>
            </a:r>
            <a:endParaRPr lang="en-US" altLang="zh-CN" sz="1600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6" name="墨迹 5"/>
              <p14:cNvContentPartPr/>
              <p14:nvPr/>
            </p14:nvContentPartPr>
            <p14:xfrm>
              <a:off x="4387850" y="2997200"/>
              <a:ext cx="133350" cy="301625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3"/>
            </p:blipFill>
            <p:spPr>
              <a:xfrm>
                <a:off x="4387850" y="2997200"/>
                <a:ext cx="133350" cy="301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7" name="墨迹 6"/>
              <p14:cNvContentPartPr/>
              <p14:nvPr/>
            </p14:nvContentPartPr>
            <p14:xfrm>
              <a:off x="4578350" y="3143250"/>
              <a:ext cx="146050" cy="1270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5"/>
            </p:blipFill>
            <p:spPr>
              <a:xfrm>
                <a:off x="4578350" y="3143250"/>
                <a:ext cx="1460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8" name="墨迹 7"/>
              <p14:cNvContentPartPr/>
              <p14:nvPr/>
            </p14:nvContentPartPr>
            <p14:xfrm>
              <a:off x="4610100" y="3206750"/>
              <a:ext cx="133350" cy="47625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7"/>
            </p:blipFill>
            <p:spPr>
              <a:xfrm>
                <a:off x="4610100" y="3206750"/>
                <a:ext cx="133350" cy="47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9" name="墨迹 8"/>
              <p14:cNvContentPartPr/>
              <p14:nvPr/>
            </p14:nvContentPartPr>
            <p14:xfrm>
              <a:off x="4686300" y="3111500"/>
              <a:ext cx="174625" cy="276225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9"/>
            </p:blipFill>
            <p:spPr>
              <a:xfrm>
                <a:off x="4686300" y="3111500"/>
                <a:ext cx="174625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10" name="墨迹 9"/>
              <p14:cNvContentPartPr/>
              <p14:nvPr/>
            </p14:nvContentPartPr>
            <p14:xfrm>
              <a:off x="5041900" y="3048000"/>
              <a:ext cx="73025" cy="282575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1"/>
            </p:blipFill>
            <p:spPr>
              <a:xfrm>
                <a:off x="5041900" y="3048000"/>
                <a:ext cx="73025" cy="282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11" name="墨迹 10"/>
              <p14:cNvContentPartPr/>
              <p14:nvPr/>
            </p14:nvContentPartPr>
            <p14:xfrm>
              <a:off x="5181600" y="3155950"/>
              <a:ext cx="171450" cy="22225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3"/>
            </p:blipFill>
            <p:spPr>
              <a:xfrm>
                <a:off x="5181600" y="3155950"/>
                <a:ext cx="171450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" p14:bwMode="auto">
            <p14:nvContentPartPr>
              <p14:cNvPr id="12" name="墨迹 11"/>
              <p14:cNvContentPartPr/>
              <p14:nvPr/>
            </p14:nvContentPartPr>
            <p14:xfrm>
              <a:off x="5264150" y="3076575"/>
              <a:ext cx="19050" cy="244475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5"/>
            </p:blipFill>
            <p:spPr>
              <a:xfrm>
                <a:off x="5264150" y="3076575"/>
                <a:ext cx="19050" cy="244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" p14:bwMode="auto">
            <p14:nvContentPartPr>
              <p14:cNvPr id="13" name="墨迹 12"/>
              <p14:cNvContentPartPr/>
              <p14:nvPr/>
            </p14:nvContentPartPr>
            <p14:xfrm>
              <a:off x="5387975" y="3048000"/>
              <a:ext cx="133350" cy="330200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17"/>
            </p:blipFill>
            <p:spPr>
              <a:xfrm>
                <a:off x="5387975" y="3048000"/>
                <a:ext cx="133350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" p14:bwMode="auto">
            <p14:nvContentPartPr>
              <p14:cNvPr id="14" name="墨迹 13"/>
              <p14:cNvContentPartPr/>
              <p14:nvPr/>
            </p14:nvContentPartPr>
            <p14:xfrm>
              <a:off x="5597525" y="3136900"/>
              <a:ext cx="165100" cy="2540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19"/>
            </p:blipFill>
            <p:spPr>
              <a:xfrm>
                <a:off x="5597525" y="3136900"/>
                <a:ext cx="16510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" p14:bwMode="auto">
            <p14:nvContentPartPr>
              <p14:cNvPr id="15" name="墨迹 14"/>
              <p14:cNvContentPartPr/>
              <p14:nvPr/>
            </p14:nvContentPartPr>
            <p14:xfrm>
              <a:off x="5600700" y="3175000"/>
              <a:ext cx="190500" cy="47625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1"/>
            </p:blipFill>
            <p:spPr>
              <a:xfrm>
                <a:off x="5600700" y="3175000"/>
                <a:ext cx="190500" cy="47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" p14:bwMode="auto">
            <p14:nvContentPartPr>
              <p14:cNvPr id="16" name="墨迹 15"/>
              <p14:cNvContentPartPr/>
              <p14:nvPr/>
            </p14:nvContentPartPr>
            <p14:xfrm>
              <a:off x="5702300" y="3006725"/>
              <a:ext cx="206375" cy="282575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3"/>
            </p:blipFill>
            <p:spPr>
              <a:xfrm>
                <a:off x="5702300" y="3006725"/>
                <a:ext cx="206375" cy="282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" p14:bwMode="auto">
            <p14:nvContentPartPr>
              <p14:cNvPr id="17" name="墨迹 16"/>
              <p14:cNvContentPartPr/>
              <p14:nvPr/>
            </p14:nvContentPartPr>
            <p14:xfrm>
              <a:off x="4987925" y="3397250"/>
              <a:ext cx="149225" cy="1270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25"/>
            </p:blipFill>
            <p:spPr>
              <a:xfrm>
                <a:off x="4987925" y="3397250"/>
                <a:ext cx="149225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" p14:bwMode="auto">
            <p14:nvContentPartPr>
              <p14:cNvPr id="18" name="墨迹 17"/>
              <p14:cNvContentPartPr/>
              <p14:nvPr/>
            </p14:nvContentPartPr>
            <p14:xfrm>
              <a:off x="4962525" y="3460750"/>
              <a:ext cx="219075" cy="41275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27"/>
            </p:blipFill>
            <p:spPr>
              <a:xfrm>
                <a:off x="4962525" y="3460750"/>
                <a:ext cx="219075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" p14:bwMode="auto">
            <p14:nvContentPartPr>
              <p14:cNvPr id="19" name="墨迹 18"/>
              <p14:cNvContentPartPr/>
              <p14:nvPr/>
            </p14:nvContentPartPr>
            <p14:xfrm>
              <a:off x="6042025" y="3003550"/>
              <a:ext cx="177800" cy="32385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29"/>
            </p:blipFill>
            <p:spPr>
              <a:xfrm>
                <a:off x="6042025" y="3003550"/>
                <a:ext cx="177800" cy="323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" p14:bwMode="auto">
            <p14:nvContentPartPr>
              <p14:cNvPr id="20" name="墨迹 19"/>
              <p14:cNvContentPartPr/>
              <p14:nvPr/>
            </p14:nvContentPartPr>
            <p14:xfrm>
              <a:off x="6283325" y="3159125"/>
              <a:ext cx="133350" cy="12700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1"/>
            </p:blipFill>
            <p:spPr>
              <a:xfrm>
                <a:off x="6283325" y="3159125"/>
                <a:ext cx="1333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" p14:bwMode="auto">
            <p14:nvContentPartPr>
              <p14:cNvPr id="21" name="墨迹 20"/>
              <p14:cNvContentPartPr/>
              <p14:nvPr/>
            </p14:nvContentPartPr>
            <p14:xfrm>
              <a:off x="6492875" y="3022600"/>
              <a:ext cx="6350" cy="360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33"/>
            </p:blipFill>
            <p:spPr>
              <a:xfrm>
                <a:off x="6492875" y="302260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" p14:bwMode="auto">
            <p14:nvContentPartPr>
              <p14:cNvPr id="22" name="墨迹 21"/>
              <p14:cNvContentPartPr/>
              <p14:nvPr/>
            </p14:nvContentPartPr>
            <p14:xfrm>
              <a:off x="6464300" y="3016250"/>
              <a:ext cx="120650" cy="298450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35"/>
            </p:blipFill>
            <p:spPr>
              <a:xfrm>
                <a:off x="6464300" y="3016250"/>
                <a:ext cx="120650" cy="298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" p14:bwMode="auto">
            <p14:nvContentPartPr>
              <p14:cNvPr id="23" name="墨迹 22"/>
              <p14:cNvContentPartPr/>
              <p14:nvPr/>
            </p14:nvContentPartPr>
            <p14:xfrm>
              <a:off x="6124575" y="3384550"/>
              <a:ext cx="495300" cy="50800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37"/>
            </p:blipFill>
            <p:spPr>
              <a:xfrm>
                <a:off x="6124575" y="3384550"/>
                <a:ext cx="49530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" p14:bwMode="auto">
            <p14:nvContentPartPr>
              <p14:cNvPr id="24" name="墨迹 23"/>
              <p14:cNvContentPartPr/>
              <p14:nvPr/>
            </p14:nvContentPartPr>
            <p14:xfrm>
              <a:off x="6130925" y="3457575"/>
              <a:ext cx="381000" cy="47625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39"/>
            </p:blipFill>
            <p:spPr>
              <a:xfrm>
                <a:off x="6130925" y="3457575"/>
                <a:ext cx="381000" cy="47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" p14:bwMode="auto">
            <p14:nvContentPartPr>
              <p14:cNvPr id="25" name="墨迹 24"/>
              <p14:cNvContentPartPr/>
              <p14:nvPr/>
            </p14:nvContentPartPr>
            <p14:xfrm>
              <a:off x="5099050" y="3556000"/>
              <a:ext cx="1209675" cy="317500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41"/>
            </p:blipFill>
            <p:spPr>
              <a:xfrm>
                <a:off x="5099050" y="3556000"/>
                <a:ext cx="1209675" cy="317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" p14:bwMode="auto">
            <p14:nvContentPartPr>
              <p14:cNvPr id="26" name="墨迹 25"/>
              <p14:cNvContentPartPr/>
              <p14:nvPr/>
            </p14:nvContentPartPr>
            <p14:xfrm>
              <a:off x="6743700" y="3098800"/>
              <a:ext cx="165100" cy="41275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43"/>
            </p:blipFill>
            <p:spPr>
              <a:xfrm>
                <a:off x="6743700" y="3098800"/>
                <a:ext cx="165100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" p14:bwMode="auto">
            <p14:nvContentPartPr>
              <p14:cNvPr id="27" name="墨迹 26"/>
              <p14:cNvContentPartPr/>
              <p14:nvPr/>
            </p14:nvContentPartPr>
            <p14:xfrm>
              <a:off x="6804025" y="3054350"/>
              <a:ext cx="12700" cy="222250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45"/>
            </p:blipFill>
            <p:spPr>
              <a:xfrm>
                <a:off x="6804025" y="3054350"/>
                <a:ext cx="12700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" p14:bwMode="auto">
            <p14:nvContentPartPr>
              <p14:cNvPr id="28" name="墨迹 27"/>
              <p14:cNvContentPartPr/>
              <p14:nvPr/>
            </p14:nvContentPartPr>
            <p14:xfrm>
              <a:off x="6943725" y="2984500"/>
              <a:ext cx="152400" cy="339725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47"/>
            </p:blipFill>
            <p:spPr>
              <a:xfrm>
                <a:off x="6943725" y="2984500"/>
                <a:ext cx="152400" cy="339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" p14:bwMode="auto">
            <p14:nvContentPartPr>
              <p14:cNvPr id="29" name="墨迹 28"/>
              <p14:cNvContentPartPr/>
              <p14:nvPr/>
            </p14:nvContentPartPr>
            <p14:xfrm>
              <a:off x="7289800" y="3025775"/>
              <a:ext cx="149225" cy="15875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49"/>
            </p:blipFill>
            <p:spPr>
              <a:xfrm>
                <a:off x="7289800" y="3025775"/>
                <a:ext cx="149225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" p14:bwMode="auto">
            <p14:nvContentPartPr>
              <p14:cNvPr id="30" name="墨迹 29"/>
              <p14:cNvContentPartPr/>
              <p14:nvPr/>
            </p14:nvContentPartPr>
            <p14:xfrm>
              <a:off x="7286625" y="3136900"/>
              <a:ext cx="158750" cy="19050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51"/>
            </p:blipFill>
            <p:spPr>
              <a:xfrm>
                <a:off x="7286625" y="3136900"/>
                <a:ext cx="1587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" p14:bwMode="auto">
            <p14:nvContentPartPr>
              <p14:cNvPr id="31" name="墨迹 30"/>
              <p14:cNvContentPartPr/>
              <p14:nvPr/>
            </p14:nvContentPartPr>
            <p14:xfrm>
              <a:off x="7353300" y="2978150"/>
              <a:ext cx="152400" cy="234950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53"/>
            </p:blipFill>
            <p:spPr>
              <a:xfrm>
                <a:off x="7353300" y="2978150"/>
                <a:ext cx="152400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" p14:bwMode="auto">
            <p14:nvContentPartPr>
              <p14:cNvPr id="32" name="墨迹 31"/>
              <p14:cNvContentPartPr/>
              <p14:nvPr/>
            </p14:nvContentPartPr>
            <p14:xfrm>
              <a:off x="7610475" y="2978150"/>
              <a:ext cx="104775" cy="339725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55"/>
            </p:blipFill>
            <p:spPr>
              <a:xfrm>
                <a:off x="7610475" y="2978150"/>
                <a:ext cx="104775" cy="339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" p14:bwMode="auto">
            <p14:nvContentPartPr>
              <p14:cNvPr id="33" name="墨迹 32"/>
              <p14:cNvContentPartPr/>
              <p14:nvPr/>
            </p14:nvContentPartPr>
            <p14:xfrm>
              <a:off x="7835900" y="3086100"/>
              <a:ext cx="130175" cy="22225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57"/>
            </p:blipFill>
            <p:spPr>
              <a:xfrm>
                <a:off x="7835900" y="3086100"/>
                <a:ext cx="130175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" p14:bwMode="auto">
            <p14:nvContentPartPr>
              <p14:cNvPr id="34" name="墨迹 33"/>
              <p14:cNvContentPartPr/>
              <p14:nvPr/>
            </p14:nvContentPartPr>
            <p14:xfrm>
              <a:off x="7997825" y="2959100"/>
              <a:ext cx="107950" cy="260350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59"/>
            </p:blipFill>
            <p:spPr>
              <a:xfrm>
                <a:off x="7997825" y="2959100"/>
                <a:ext cx="107950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" p14:bwMode="auto">
            <p14:nvContentPartPr>
              <p14:cNvPr id="35" name="墨迹 34"/>
              <p14:cNvContentPartPr/>
              <p14:nvPr/>
            </p14:nvContentPartPr>
            <p14:xfrm>
              <a:off x="8048625" y="3006725"/>
              <a:ext cx="127000" cy="9525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61"/>
            </p:blipFill>
            <p:spPr>
              <a:xfrm>
                <a:off x="8048625" y="3006725"/>
                <a:ext cx="127000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" p14:bwMode="auto">
            <p14:nvContentPartPr>
              <p14:cNvPr id="36" name="墨迹 35"/>
              <p14:cNvContentPartPr/>
              <p14:nvPr/>
            </p14:nvContentPartPr>
            <p14:xfrm>
              <a:off x="8197850" y="3136900"/>
              <a:ext cx="120650" cy="19050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63"/>
            </p:blipFill>
            <p:spPr>
              <a:xfrm>
                <a:off x="8197850" y="3136900"/>
                <a:ext cx="1206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" p14:bwMode="auto">
            <p14:nvContentPartPr>
              <p14:cNvPr id="37" name="墨迹 36"/>
              <p14:cNvContentPartPr/>
              <p14:nvPr/>
            </p14:nvContentPartPr>
            <p14:xfrm>
              <a:off x="8258175" y="3076575"/>
              <a:ext cx="25400" cy="149225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65"/>
            </p:blipFill>
            <p:spPr>
              <a:xfrm>
                <a:off x="8258175" y="3076575"/>
                <a:ext cx="25400" cy="149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" p14:bwMode="auto">
            <p14:nvContentPartPr>
              <p14:cNvPr id="38" name="墨迹 37"/>
              <p14:cNvContentPartPr/>
              <p14:nvPr/>
            </p14:nvContentPartPr>
            <p14:xfrm>
              <a:off x="8356600" y="3022600"/>
              <a:ext cx="174625" cy="180975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67"/>
            </p:blipFill>
            <p:spPr>
              <a:xfrm>
                <a:off x="8356600" y="3022600"/>
                <a:ext cx="174625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8" p14:bwMode="auto">
            <p14:nvContentPartPr>
              <p14:cNvPr id="39" name="墨迹 38"/>
              <p14:cNvContentPartPr/>
              <p14:nvPr/>
            </p14:nvContentPartPr>
            <p14:xfrm>
              <a:off x="6746875" y="5483225"/>
              <a:ext cx="180975" cy="349250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69"/>
            </p:blipFill>
            <p:spPr>
              <a:xfrm>
                <a:off x="6746875" y="5483225"/>
                <a:ext cx="180975" cy="349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0" p14:bwMode="auto">
            <p14:nvContentPartPr>
              <p14:cNvPr id="40" name="墨迹 39"/>
              <p14:cNvContentPartPr/>
              <p14:nvPr/>
            </p14:nvContentPartPr>
            <p14:xfrm>
              <a:off x="6956425" y="5708650"/>
              <a:ext cx="146050" cy="15875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71"/>
            </p:blipFill>
            <p:spPr>
              <a:xfrm>
                <a:off x="6956425" y="5708650"/>
                <a:ext cx="146050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2" p14:bwMode="auto">
            <p14:nvContentPartPr>
              <p14:cNvPr id="41" name="墨迹 40"/>
              <p14:cNvContentPartPr/>
              <p14:nvPr/>
            </p14:nvContentPartPr>
            <p14:xfrm>
              <a:off x="6972300" y="5737225"/>
              <a:ext cx="171450" cy="28575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73"/>
            </p:blipFill>
            <p:spPr>
              <a:xfrm>
                <a:off x="6972300" y="5737225"/>
                <a:ext cx="171450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4" p14:bwMode="auto">
            <p14:nvContentPartPr>
              <p14:cNvPr id="42" name="墨迹 41"/>
              <p14:cNvContentPartPr/>
              <p14:nvPr/>
            </p14:nvContentPartPr>
            <p14:xfrm>
              <a:off x="7077075" y="5575300"/>
              <a:ext cx="196850" cy="244475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75"/>
            </p:blipFill>
            <p:spPr>
              <a:xfrm>
                <a:off x="7077075" y="5575300"/>
                <a:ext cx="196850" cy="244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6" p14:bwMode="auto">
            <p14:nvContentPartPr>
              <p14:cNvPr id="43" name="墨迹 42"/>
              <p14:cNvContentPartPr/>
              <p14:nvPr/>
            </p14:nvContentPartPr>
            <p14:xfrm>
              <a:off x="7334250" y="5578475"/>
              <a:ext cx="104775" cy="298450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77"/>
            </p:blipFill>
            <p:spPr>
              <a:xfrm>
                <a:off x="7334250" y="5578475"/>
                <a:ext cx="104775" cy="298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8" p14:bwMode="auto">
            <p14:nvContentPartPr>
              <p14:cNvPr id="44" name="墨迹 43"/>
              <p14:cNvContentPartPr/>
              <p14:nvPr/>
            </p14:nvContentPartPr>
            <p14:xfrm>
              <a:off x="7480300" y="5686425"/>
              <a:ext cx="177800" cy="34925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79"/>
            </p:blipFill>
            <p:spPr>
              <a:xfrm>
                <a:off x="7480300" y="5686425"/>
                <a:ext cx="177800" cy="34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0" p14:bwMode="auto">
            <p14:nvContentPartPr>
              <p14:cNvPr id="45" name="墨迹 44"/>
              <p14:cNvContentPartPr/>
              <p14:nvPr/>
            </p14:nvContentPartPr>
            <p14:xfrm>
              <a:off x="7804150" y="5549900"/>
              <a:ext cx="98425" cy="288925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81"/>
            </p:blipFill>
            <p:spPr>
              <a:xfrm>
                <a:off x="7804150" y="5549900"/>
                <a:ext cx="98425" cy="288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2" p14:bwMode="auto">
            <p14:nvContentPartPr>
              <p14:cNvPr id="46" name="墨迹 45"/>
              <p14:cNvContentPartPr/>
              <p14:nvPr/>
            </p14:nvContentPartPr>
            <p14:xfrm>
              <a:off x="8004175" y="5664200"/>
              <a:ext cx="123825" cy="9525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83"/>
            </p:blipFill>
            <p:spPr>
              <a:xfrm>
                <a:off x="8004175" y="5664200"/>
                <a:ext cx="123825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4" p14:bwMode="auto">
            <p14:nvContentPartPr>
              <p14:cNvPr id="47" name="墨迹 46"/>
              <p14:cNvContentPartPr/>
              <p14:nvPr/>
            </p14:nvContentPartPr>
            <p14:xfrm>
              <a:off x="8020050" y="5711825"/>
              <a:ext cx="142875" cy="12700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85"/>
            </p:blipFill>
            <p:spPr>
              <a:xfrm>
                <a:off x="8020050" y="5711825"/>
                <a:ext cx="142875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6" p14:bwMode="auto">
            <p14:nvContentPartPr>
              <p14:cNvPr id="48" name="墨迹 47"/>
              <p14:cNvContentPartPr/>
              <p14:nvPr/>
            </p14:nvContentPartPr>
            <p14:xfrm>
              <a:off x="8089900" y="5549900"/>
              <a:ext cx="146050" cy="225425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87"/>
            </p:blipFill>
            <p:spPr>
              <a:xfrm>
                <a:off x="8089900" y="5549900"/>
                <a:ext cx="146050" cy="225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8" p14:bwMode="auto">
            <p14:nvContentPartPr>
              <p14:cNvPr id="49" name="墨迹 48"/>
              <p14:cNvContentPartPr/>
              <p14:nvPr/>
            </p14:nvContentPartPr>
            <p14:xfrm>
              <a:off x="8385175" y="5568950"/>
              <a:ext cx="133350" cy="330200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89"/>
            </p:blipFill>
            <p:spPr>
              <a:xfrm>
                <a:off x="8385175" y="5568950"/>
                <a:ext cx="133350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0" p14:bwMode="auto">
            <p14:nvContentPartPr>
              <p14:cNvPr id="50" name="墨迹 49"/>
              <p14:cNvContentPartPr/>
              <p14:nvPr/>
            </p14:nvContentPartPr>
            <p14:xfrm>
              <a:off x="8623300" y="5724525"/>
              <a:ext cx="114300" cy="6350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91"/>
            </p:blipFill>
            <p:spPr>
              <a:xfrm>
                <a:off x="8623300" y="5724525"/>
                <a:ext cx="11430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2" p14:bwMode="auto">
            <p14:nvContentPartPr>
              <p14:cNvPr id="51" name="墨迹 50"/>
              <p14:cNvContentPartPr/>
              <p14:nvPr/>
            </p14:nvContentPartPr>
            <p14:xfrm>
              <a:off x="8785225" y="5553075"/>
              <a:ext cx="98425" cy="320675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93"/>
            </p:blipFill>
            <p:spPr>
              <a:xfrm>
                <a:off x="8785225" y="5553075"/>
                <a:ext cx="98425" cy="320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4" p14:bwMode="auto">
            <p14:nvContentPartPr>
              <p14:cNvPr id="52" name="墨迹 51"/>
              <p14:cNvContentPartPr/>
              <p14:nvPr/>
            </p14:nvContentPartPr>
            <p14:xfrm>
              <a:off x="8978900" y="5718175"/>
              <a:ext cx="174625" cy="15875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95"/>
            </p:blipFill>
            <p:spPr>
              <a:xfrm>
                <a:off x="8978900" y="5718175"/>
                <a:ext cx="174625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6" p14:bwMode="auto">
            <p14:nvContentPartPr>
              <p14:cNvPr id="53" name="墨迹 52"/>
              <p14:cNvContentPartPr/>
              <p14:nvPr/>
            </p14:nvContentPartPr>
            <p14:xfrm>
              <a:off x="9032875" y="5759450"/>
              <a:ext cx="127000" cy="22225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97"/>
            </p:blipFill>
            <p:spPr>
              <a:xfrm>
                <a:off x="9032875" y="5759450"/>
                <a:ext cx="127000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8" p14:bwMode="auto">
            <p14:nvContentPartPr>
              <p14:cNvPr id="54" name="墨迹 53"/>
              <p14:cNvContentPartPr/>
              <p14:nvPr/>
            </p14:nvContentPartPr>
            <p14:xfrm>
              <a:off x="9045575" y="5641975"/>
              <a:ext cx="155575" cy="266700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99"/>
            </p:blipFill>
            <p:spPr>
              <a:xfrm>
                <a:off x="9045575" y="5641975"/>
                <a:ext cx="155575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0" p14:bwMode="auto">
            <p14:nvContentPartPr>
              <p14:cNvPr id="55" name="墨迹 54"/>
              <p14:cNvContentPartPr/>
              <p14:nvPr/>
            </p14:nvContentPartPr>
            <p14:xfrm>
              <a:off x="9305925" y="5610225"/>
              <a:ext cx="114300" cy="323850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101"/>
            </p:blipFill>
            <p:spPr>
              <a:xfrm>
                <a:off x="9305925" y="5610225"/>
                <a:ext cx="114300" cy="323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2" p14:bwMode="auto">
            <p14:nvContentPartPr>
              <p14:cNvPr id="56" name="墨迹 55"/>
              <p14:cNvContentPartPr/>
              <p14:nvPr/>
            </p14:nvContentPartPr>
            <p14:xfrm>
              <a:off x="9461500" y="5740400"/>
              <a:ext cx="98425" cy="6350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103"/>
            </p:blipFill>
            <p:spPr>
              <a:xfrm>
                <a:off x="9461500" y="5740400"/>
                <a:ext cx="98425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4" p14:bwMode="auto">
            <p14:nvContentPartPr>
              <p14:cNvPr id="57" name="墨迹 56"/>
              <p14:cNvContentPartPr/>
              <p14:nvPr/>
            </p14:nvContentPartPr>
            <p14:xfrm>
              <a:off x="9677400" y="5549900"/>
              <a:ext cx="85725" cy="301625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105"/>
            </p:blipFill>
            <p:spPr>
              <a:xfrm>
                <a:off x="9677400" y="5549900"/>
                <a:ext cx="85725" cy="301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6" p14:bwMode="auto">
            <p14:nvContentPartPr>
              <p14:cNvPr id="58" name="墨迹 57"/>
              <p14:cNvContentPartPr/>
              <p14:nvPr/>
            </p14:nvContentPartPr>
            <p14:xfrm>
              <a:off x="9829800" y="5699125"/>
              <a:ext cx="123825" cy="6350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107"/>
            </p:blipFill>
            <p:spPr>
              <a:xfrm>
                <a:off x="9829800" y="5699125"/>
                <a:ext cx="123825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8" p14:bwMode="auto">
            <p14:nvContentPartPr>
              <p14:cNvPr id="59" name="墨迹 58"/>
              <p14:cNvContentPartPr/>
              <p14:nvPr/>
            </p14:nvContentPartPr>
            <p14:xfrm>
              <a:off x="9890125" y="5603875"/>
              <a:ext cx="15875" cy="225425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109"/>
            </p:blipFill>
            <p:spPr>
              <a:xfrm>
                <a:off x="9890125" y="5603875"/>
                <a:ext cx="15875" cy="225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0" p14:bwMode="auto">
            <p14:nvContentPartPr>
              <p14:cNvPr id="60" name="墨迹 59"/>
              <p14:cNvContentPartPr/>
              <p14:nvPr/>
            </p14:nvContentPartPr>
            <p14:xfrm>
              <a:off x="9921875" y="5594350"/>
              <a:ext cx="146050" cy="323850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111"/>
            </p:blipFill>
            <p:spPr>
              <a:xfrm>
                <a:off x="9921875" y="5594350"/>
                <a:ext cx="146050" cy="323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2" p14:bwMode="auto">
            <p14:nvContentPartPr>
              <p14:cNvPr id="61" name="墨迹 60"/>
              <p14:cNvContentPartPr/>
              <p14:nvPr/>
            </p14:nvContentPartPr>
            <p14:xfrm>
              <a:off x="10144125" y="5724525"/>
              <a:ext cx="130175" cy="9525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113"/>
            </p:blipFill>
            <p:spPr>
              <a:xfrm>
                <a:off x="10144125" y="5724525"/>
                <a:ext cx="130175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4" p14:bwMode="auto">
            <p14:nvContentPartPr>
              <p14:cNvPr id="62" name="墨迹 61"/>
              <p14:cNvContentPartPr/>
              <p14:nvPr/>
            </p14:nvContentPartPr>
            <p14:xfrm>
              <a:off x="10163175" y="5768975"/>
              <a:ext cx="107950" cy="22225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115"/>
            </p:blipFill>
            <p:spPr>
              <a:xfrm>
                <a:off x="10163175" y="5768975"/>
                <a:ext cx="107950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6" p14:bwMode="auto">
            <p14:nvContentPartPr>
              <p14:cNvPr id="63" name="墨迹 62"/>
              <p14:cNvContentPartPr/>
              <p14:nvPr/>
            </p14:nvContentPartPr>
            <p14:xfrm>
              <a:off x="10179050" y="5641975"/>
              <a:ext cx="152400" cy="276225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117"/>
            </p:blipFill>
            <p:spPr>
              <a:xfrm>
                <a:off x="10179050" y="5641975"/>
                <a:ext cx="152400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8" p14:bwMode="auto">
            <p14:nvContentPartPr>
              <p14:cNvPr id="64" name="墨迹 63"/>
              <p14:cNvContentPartPr/>
              <p14:nvPr/>
            </p14:nvContentPartPr>
            <p14:xfrm>
              <a:off x="10433050" y="5572125"/>
              <a:ext cx="136525" cy="330200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119"/>
            </p:blipFill>
            <p:spPr>
              <a:xfrm>
                <a:off x="10433050" y="5572125"/>
                <a:ext cx="136525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0" p14:bwMode="auto">
            <p14:nvContentPartPr>
              <p14:cNvPr id="65" name="墨迹 64"/>
              <p14:cNvContentPartPr/>
              <p14:nvPr/>
            </p14:nvContentPartPr>
            <p14:xfrm>
              <a:off x="10569575" y="5724525"/>
              <a:ext cx="133350" cy="6350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121"/>
            </p:blipFill>
            <p:spPr>
              <a:xfrm>
                <a:off x="10569575" y="5724525"/>
                <a:ext cx="1333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2" p14:bwMode="auto">
            <p14:nvContentPartPr>
              <p14:cNvPr id="66" name="墨迹 65"/>
              <p14:cNvContentPartPr/>
              <p14:nvPr/>
            </p14:nvContentPartPr>
            <p14:xfrm>
              <a:off x="10721975" y="5546725"/>
              <a:ext cx="114300" cy="346075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123"/>
            </p:blipFill>
            <p:spPr>
              <a:xfrm>
                <a:off x="10721975" y="5546725"/>
                <a:ext cx="114300" cy="346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4" p14:bwMode="auto">
            <p14:nvContentPartPr>
              <p14:cNvPr id="67" name="墨迹 66"/>
              <p14:cNvContentPartPr/>
              <p14:nvPr/>
            </p14:nvContentPartPr>
            <p14:xfrm>
              <a:off x="10728325" y="5619750"/>
              <a:ext cx="158750" cy="9525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125"/>
            </p:blipFill>
            <p:spPr>
              <a:xfrm>
                <a:off x="10728325" y="5619750"/>
                <a:ext cx="158750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6" p14:bwMode="auto">
            <p14:nvContentPartPr>
              <p14:cNvPr id="68" name="墨迹 67"/>
              <p14:cNvContentPartPr/>
              <p14:nvPr/>
            </p14:nvContentPartPr>
            <p14:xfrm>
              <a:off x="10880725" y="5715000"/>
              <a:ext cx="155575" cy="28575"/>
            </p14:xfrm>
          </p:contentPart>
        </mc:Choice>
        <mc:Fallback xmlns="">
          <p:pic>
            <p:nvPicPr>
              <p:cNvPr id="68" name="墨迹 67"/>
            </p:nvPicPr>
            <p:blipFill>
              <a:blip r:embed="rId127"/>
            </p:blipFill>
            <p:spPr>
              <a:xfrm>
                <a:off x="10880725" y="5715000"/>
                <a:ext cx="155575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8" p14:bwMode="auto">
            <p14:nvContentPartPr>
              <p14:cNvPr id="69" name="墨迹 68"/>
              <p14:cNvContentPartPr/>
              <p14:nvPr/>
            </p14:nvContentPartPr>
            <p14:xfrm>
              <a:off x="10947400" y="5616575"/>
              <a:ext cx="28575" cy="304800"/>
            </p14:xfrm>
          </p:contentPart>
        </mc:Choice>
        <mc:Fallback xmlns="">
          <p:pic>
            <p:nvPicPr>
              <p:cNvPr id="69" name="墨迹 68"/>
            </p:nvPicPr>
            <p:blipFill>
              <a:blip r:embed="rId129"/>
            </p:blipFill>
            <p:spPr>
              <a:xfrm>
                <a:off x="10947400" y="5616575"/>
                <a:ext cx="28575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0" p14:bwMode="auto">
            <p14:nvContentPartPr>
              <p14:cNvPr id="70" name="墨迹 69"/>
              <p14:cNvContentPartPr/>
              <p14:nvPr/>
            </p14:nvContentPartPr>
            <p14:xfrm>
              <a:off x="11071225" y="5661025"/>
              <a:ext cx="206375" cy="222250"/>
            </p14:xfrm>
          </p:contentPart>
        </mc:Choice>
        <mc:Fallback xmlns="">
          <p:pic>
            <p:nvPicPr>
              <p:cNvPr id="70" name="墨迹 69"/>
            </p:nvPicPr>
            <p:blipFill>
              <a:blip r:embed="rId131"/>
            </p:blipFill>
            <p:spPr>
              <a:xfrm>
                <a:off x="11071225" y="5661025"/>
                <a:ext cx="206375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2" p14:bwMode="auto">
            <p14:nvContentPartPr>
              <p14:cNvPr id="71" name="墨迹 70"/>
              <p14:cNvContentPartPr/>
              <p14:nvPr/>
            </p14:nvContentPartPr>
            <p14:xfrm>
              <a:off x="2727325" y="4740275"/>
              <a:ext cx="336550" cy="317500"/>
            </p14:xfrm>
          </p:contentPart>
        </mc:Choice>
        <mc:Fallback xmlns="">
          <p:pic>
            <p:nvPicPr>
              <p:cNvPr id="71" name="墨迹 70"/>
            </p:nvPicPr>
            <p:blipFill>
              <a:blip r:embed="rId133"/>
            </p:blipFill>
            <p:spPr>
              <a:xfrm>
                <a:off x="2727325" y="4740275"/>
                <a:ext cx="336550" cy="317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4" p14:bwMode="auto">
            <p14:nvContentPartPr>
              <p14:cNvPr id="72" name="墨迹 71"/>
              <p14:cNvContentPartPr/>
              <p14:nvPr/>
            </p14:nvContentPartPr>
            <p14:xfrm>
              <a:off x="3556000" y="4073525"/>
              <a:ext cx="260350" cy="301625"/>
            </p14:xfrm>
          </p:contentPart>
        </mc:Choice>
        <mc:Fallback xmlns="">
          <p:pic>
            <p:nvPicPr>
              <p:cNvPr id="72" name="墨迹 71"/>
            </p:nvPicPr>
            <p:blipFill>
              <a:blip r:embed="rId135"/>
            </p:blipFill>
            <p:spPr>
              <a:xfrm>
                <a:off x="3556000" y="4073525"/>
                <a:ext cx="260350" cy="301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6" p14:bwMode="auto">
            <p14:nvContentPartPr>
              <p14:cNvPr id="73" name="墨迹 72"/>
              <p14:cNvContentPartPr/>
              <p14:nvPr/>
            </p14:nvContentPartPr>
            <p14:xfrm>
              <a:off x="2606675" y="5753100"/>
              <a:ext cx="184150" cy="352425"/>
            </p14:xfrm>
          </p:contentPart>
        </mc:Choice>
        <mc:Fallback xmlns="">
          <p:pic>
            <p:nvPicPr>
              <p:cNvPr id="73" name="墨迹 72"/>
            </p:nvPicPr>
            <p:blipFill>
              <a:blip r:embed="rId137"/>
            </p:blipFill>
            <p:spPr>
              <a:xfrm>
                <a:off x="2606675" y="5753100"/>
                <a:ext cx="184150" cy="352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8" p14:bwMode="auto">
            <p14:nvContentPartPr>
              <p14:cNvPr id="74" name="墨迹 73"/>
              <p14:cNvContentPartPr/>
              <p14:nvPr/>
            </p14:nvContentPartPr>
            <p14:xfrm>
              <a:off x="2841625" y="5873750"/>
              <a:ext cx="146050" cy="28575"/>
            </p14:xfrm>
          </p:contentPart>
        </mc:Choice>
        <mc:Fallback xmlns="">
          <p:pic>
            <p:nvPicPr>
              <p:cNvPr id="74" name="墨迹 73"/>
            </p:nvPicPr>
            <p:blipFill>
              <a:blip r:embed="rId139"/>
            </p:blipFill>
            <p:spPr>
              <a:xfrm>
                <a:off x="2841625" y="5873750"/>
                <a:ext cx="146050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0" p14:bwMode="auto">
            <p14:nvContentPartPr>
              <p14:cNvPr id="75" name="墨迹 74"/>
              <p14:cNvContentPartPr/>
              <p14:nvPr/>
            </p14:nvContentPartPr>
            <p14:xfrm>
              <a:off x="2987675" y="5689600"/>
              <a:ext cx="104775" cy="254000"/>
            </p14:xfrm>
          </p:contentPart>
        </mc:Choice>
        <mc:Fallback xmlns="">
          <p:pic>
            <p:nvPicPr>
              <p:cNvPr id="75" name="墨迹 74"/>
            </p:nvPicPr>
            <p:blipFill>
              <a:blip r:embed="rId141"/>
            </p:blipFill>
            <p:spPr>
              <a:xfrm>
                <a:off x="2987675" y="5689600"/>
                <a:ext cx="104775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2" p14:bwMode="auto">
            <p14:nvContentPartPr>
              <p14:cNvPr id="76" name="墨迹 75"/>
              <p14:cNvContentPartPr/>
              <p14:nvPr/>
            </p14:nvContentPartPr>
            <p14:xfrm>
              <a:off x="3013075" y="5651500"/>
              <a:ext cx="127000" cy="69850"/>
            </p14:xfrm>
          </p:contentPart>
        </mc:Choice>
        <mc:Fallback xmlns="">
          <p:pic>
            <p:nvPicPr>
              <p:cNvPr id="76" name="墨迹 75"/>
            </p:nvPicPr>
            <p:blipFill>
              <a:blip r:embed="rId143"/>
            </p:blipFill>
            <p:spPr>
              <a:xfrm>
                <a:off x="3013075" y="5651500"/>
                <a:ext cx="12700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4" p14:bwMode="auto">
            <p14:nvContentPartPr>
              <p14:cNvPr id="77" name="墨迹 76"/>
              <p14:cNvContentPartPr/>
              <p14:nvPr/>
            </p14:nvContentPartPr>
            <p14:xfrm>
              <a:off x="3140075" y="5616575"/>
              <a:ext cx="92075" cy="409575"/>
            </p14:xfrm>
          </p:contentPart>
        </mc:Choice>
        <mc:Fallback xmlns="">
          <p:pic>
            <p:nvPicPr>
              <p:cNvPr id="77" name="墨迹 76"/>
            </p:nvPicPr>
            <p:blipFill>
              <a:blip r:embed="rId145"/>
            </p:blipFill>
            <p:spPr>
              <a:xfrm>
                <a:off x="3140075" y="5616575"/>
                <a:ext cx="92075" cy="409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6" p14:bwMode="auto">
            <p14:nvContentPartPr>
              <p14:cNvPr id="78" name="墨迹 77"/>
              <p14:cNvContentPartPr/>
              <p14:nvPr/>
            </p14:nvContentPartPr>
            <p14:xfrm>
              <a:off x="2479675" y="5727700"/>
              <a:ext cx="158750" cy="396875"/>
            </p14:xfrm>
          </p:contentPart>
        </mc:Choice>
        <mc:Fallback xmlns="">
          <p:pic>
            <p:nvPicPr>
              <p:cNvPr id="78" name="墨迹 77"/>
            </p:nvPicPr>
            <p:blipFill>
              <a:blip r:embed="rId147"/>
            </p:blipFill>
            <p:spPr>
              <a:xfrm>
                <a:off x="2479675" y="5727700"/>
                <a:ext cx="158750" cy="396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8" p14:bwMode="auto">
            <p14:nvContentPartPr>
              <p14:cNvPr id="79" name="墨迹 78"/>
              <p14:cNvContentPartPr/>
              <p14:nvPr/>
            </p14:nvContentPartPr>
            <p14:xfrm>
              <a:off x="3305175" y="5753100"/>
              <a:ext cx="146050" cy="53975"/>
            </p14:xfrm>
          </p:contentPart>
        </mc:Choice>
        <mc:Fallback xmlns="">
          <p:pic>
            <p:nvPicPr>
              <p:cNvPr id="79" name="墨迹 78"/>
            </p:nvPicPr>
            <p:blipFill>
              <a:blip r:embed="rId149"/>
            </p:blipFill>
            <p:spPr>
              <a:xfrm>
                <a:off x="3305175" y="5753100"/>
                <a:ext cx="146050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0" p14:bwMode="auto">
            <p14:nvContentPartPr>
              <p14:cNvPr id="80" name="墨迹 79"/>
              <p14:cNvContentPartPr/>
              <p14:nvPr/>
            </p14:nvContentPartPr>
            <p14:xfrm>
              <a:off x="3317875" y="5689600"/>
              <a:ext cx="82550" cy="206375"/>
            </p14:xfrm>
          </p:contentPart>
        </mc:Choice>
        <mc:Fallback xmlns="">
          <p:pic>
            <p:nvPicPr>
              <p:cNvPr id="80" name="墨迹 79"/>
            </p:nvPicPr>
            <p:blipFill>
              <a:blip r:embed="rId151"/>
            </p:blipFill>
            <p:spPr>
              <a:xfrm>
                <a:off x="3317875" y="5689600"/>
                <a:ext cx="82550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2" p14:bwMode="auto">
            <p14:nvContentPartPr>
              <p14:cNvPr id="81" name="墨迹 80"/>
              <p14:cNvContentPartPr/>
              <p14:nvPr/>
            </p14:nvContentPartPr>
            <p14:xfrm>
              <a:off x="3457575" y="5629275"/>
              <a:ext cx="196850" cy="257175"/>
            </p14:xfrm>
          </p:contentPart>
        </mc:Choice>
        <mc:Fallback xmlns="">
          <p:pic>
            <p:nvPicPr>
              <p:cNvPr id="81" name="墨迹 80"/>
            </p:nvPicPr>
            <p:blipFill>
              <a:blip r:embed="rId153"/>
            </p:blipFill>
            <p:spPr>
              <a:xfrm>
                <a:off x="3457575" y="5629275"/>
                <a:ext cx="196850" cy="257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4" p14:bwMode="auto">
            <p14:nvContentPartPr>
              <p14:cNvPr id="82" name="墨迹 81"/>
              <p14:cNvContentPartPr/>
              <p14:nvPr/>
            </p14:nvContentPartPr>
            <p14:xfrm>
              <a:off x="8366125" y="3559175"/>
              <a:ext cx="168275" cy="301625"/>
            </p14:xfrm>
          </p:contentPart>
        </mc:Choice>
        <mc:Fallback xmlns="">
          <p:pic>
            <p:nvPicPr>
              <p:cNvPr id="82" name="墨迹 81"/>
            </p:nvPicPr>
            <p:blipFill>
              <a:blip r:embed="rId155"/>
            </p:blipFill>
            <p:spPr>
              <a:xfrm>
                <a:off x="8366125" y="3559175"/>
                <a:ext cx="168275" cy="301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6" p14:bwMode="auto">
            <p14:nvContentPartPr>
              <p14:cNvPr id="83" name="墨迹 82"/>
              <p14:cNvContentPartPr/>
              <p14:nvPr/>
            </p14:nvContentPartPr>
            <p14:xfrm>
              <a:off x="8623300" y="3641725"/>
              <a:ext cx="161925" cy="22225"/>
            </p14:xfrm>
          </p:contentPart>
        </mc:Choice>
        <mc:Fallback xmlns="">
          <p:pic>
            <p:nvPicPr>
              <p:cNvPr id="83" name="墨迹 82"/>
            </p:nvPicPr>
            <p:blipFill>
              <a:blip r:embed="rId157"/>
            </p:blipFill>
            <p:spPr>
              <a:xfrm>
                <a:off x="8623300" y="3641725"/>
                <a:ext cx="161925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8" p14:bwMode="auto">
            <p14:nvContentPartPr>
              <p14:cNvPr id="84" name="墨迹 83"/>
              <p14:cNvContentPartPr/>
              <p14:nvPr/>
            </p14:nvContentPartPr>
            <p14:xfrm>
              <a:off x="8845550" y="3482975"/>
              <a:ext cx="50800" cy="304800"/>
            </p14:xfrm>
          </p:contentPart>
        </mc:Choice>
        <mc:Fallback xmlns="">
          <p:pic>
            <p:nvPicPr>
              <p:cNvPr id="84" name="墨迹 83"/>
            </p:nvPicPr>
            <p:blipFill>
              <a:blip r:embed="rId159"/>
            </p:blipFill>
            <p:spPr>
              <a:xfrm>
                <a:off x="8845550" y="3482975"/>
                <a:ext cx="50800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0" p14:bwMode="auto">
            <p14:nvContentPartPr>
              <p14:cNvPr id="85" name="墨迹 84"/>
              <p14:cNvContentPartPr/>
              <p14:nvPr/>
            </p14:nvContentPartPr>
            <p14:xfrm>
              <a:off x="8985250" y="3378200"/>
              <a:ext cx="130175" cy="330200"/>
            </p14:xfrm>
          </p:contentPart>
        </mc:Choice>
        <mc:Fallback xmlns="">
          <p:pic>
            <p:nvPicPr>
              <p:cNvPr id="85" name="墨迹 84"/>
            </p:nvPicPr>
            <p:blipFill>
              <a:blip r:embed="rId161"/>
            </p:blipFill>
            <p:spPr>
              <a:xfrm>
                <a:off x="8985250" y="3378200"/>
                <a:ext cx="130175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2" p14:bwMode="auto">
            <p14:nvContentPartPr>
              <p14:cNvPr id="86" name="墨迹 85"/>
              <p14:cNvContentPartPr/>
              <p14:nvPr/>
            </p14:nvContentPartPr>
            <p14:xfrm>
              <a:off x="9004300" y="3390900"/>
              <a:ext cx="184150" cy="82550"/>
            </p14:xfrm>
          </p:contentPart>
        </mc:Choice>
        <mc:Fallback xmlns="">
          <p:pic>
            <p:nvPicPr>
              <p:cNvPr id="86" name="墨迹 85"/>
            </p:nvPicPr>
            <p:blipFill>
              <a:blip r:embed="rId163"/>
            </p:blipFill>
            <p:spPr>
              <a:xfrm>
                <a:off x="9004300" y="3390900"/>
                <a:ext cx="18415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4" p14:bwMode="auto">
            <p14:nvContentPartPr>
              <p14:cNvPr id="87" name="墨迹 86"/>
              <p14:cNvContentPartPr/>
              <p14:nvPr/>
            </p14:nvContentPartPr>
            <p14:xfrm>
              <a:off x="9201150" y="3498850"/>
              <a:ext cx="155575" cy="31750"/>
            </p14:xfrm>
          </p:contentPart>
        </mc:Choice>
        <mc:Fallback xmlns="">
          <p:pic>
            <p:nvPicPr>
              <p:cNvPr id="87" name="墨迹 86"/>
            </p:nvPicPr>
            <p:blipFill>
              <a:blip r:embed="rId165"/>
            </p:blipFill>
            <p:spPr>
              <a:xfrm>
                <a:off x="9201150" y="3498850"/>
                <a:ext cx="155575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6" p14:bwMode="auto">
            <p14:nvContentPartPr>
              <p14:cNvPr id="88" name="墨迹 87"/>
              <p14:cNvContentPartPr/>
              <p14:nvPr/>
            </p14:nvContentPartPr>
            <p14:xfrm>
              <a:off x="9293225" y="3387725"/>
              <a:ext cx="22225" cy="260350"/>
            </p14:xfrm>
          </p:contentPart>
        </mc:Choice>
        <mc:Fallback xmlns="">
          <p:pic>
            <p:nvPicPr>
              <p:cNvPr id="88" name="墨迹 87"/>
            </p:nvPicPr>
            <p:blipFill>
              <a:blip r:embed="rId167"/>
            </p:blipFill>
            <p:spPr>
              <a:xfrm>
                <a:off x="9293225" y="3387725"/>
                <a:ext cx="22225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8" p14:bwMode="auto">
            <p14:nvContentPartPr>
              <p14:cNvPr id="89" name="墨迹 88"/>
              <p14:cNvContentPartPr/>
              <p14:nvPr/>
            </p14:nvContentPartPr>
            <p14:xfrm>
              <a:off x="9382125" y="3375025"/>
              <a:ext cx="184150" cy="174625"/>
            </p14:xfrm>
          </p:contentPart>
        </mc:Choice>
        <mc:Fallback xmlns="">
          <p:pic>
            <p:nvPicPr>
              <p:cNvPr id="89" name="墨迹 88"/>
            </p:nvPicPr>
            <p:blipFill>
              <a:blip r:embed="rId169"/>
            </p:blipFill>
            <p:spPr>
              <a:xfrm>
                <a:off x="9382125" y="3375025"/>
                <a:ext cx="184150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0" p14:bwMode="auto">
            <p14:nvContentPartPr>
              <p14:cNvPr id="90" name="墨迹 89"/>
              <p14:cNvContentPartPr/>
              <p14:nvPr/>
            </p14:nvContentPartPr>
            <p14:xfrm>
              <a:off x="9474200" y="3282950"/>
              <a:ext cx="155575" cy="492125"/>
            </p14:xfrm>
          </p:contentPart>
        </mc:Choice>
        <mc:Fallback xmlns="">
          <p:pic>
            <p:nvPicPr>
              <p:cNvPr id="90" name="墨迹 89"/>
            </p:nvPicPr>
            <p:blipFill>
              <a:blip r:embed="rId171"/>
            </p:blipFill>
            <p:spPr>
              <a:xfrm>
                <a:off x="9474200" y="3282950"/>
                <a:ext cx="155575" cy="492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2" p14:bwMode="auto">
            <p14:nvContentPartPr>
              <p14:cNvPr id="91" name="墨迹 90"/>
              <p14:cNvContentPartPr/>
              <p14:nvPr/>
            </p14:nvContentPartPr>
            <p14:xfrm>
              <a:off x="9029700" y="1463675"/>
              <a:ext cx="171450" cy="333375"/>
            </p14:xfrm>
          </p:contentPart>
        </mc:Choice>
        <mc:Fallback xmlns="">
          <p:pic>
            <p:nvPicPr>
              <p:cNvPr id="91" name="墨迹 90"/>
            </p:nvPicPr>
            <p:blipFill>
              <a:blip r:embed="rId173"/>
            </p:blipFill>
            <p:spPr>
              <a:xfrm>
                <a:off x="9029700" y="1463675"/>
                <a:ext cx="171450" cy="333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4" p14:bwMode="auto">
            <p14:nvContentPartPr>
              <p14:cNvPr id="92" name="墨迹 91"/>
              <p14:cNvContentPartPr/>
              <p14:nvPr/>
            </p14:nvContentPartPr>
            <p14:xfrm>
              <a:off x="9321800" y="1584325"/>
              <a:ext cx="177800" cy="9525"/>
            </p14:xfrm>
          </p:contentPart>
        </mc:Choice>
        <mc:Fallback xmlns="">
          <p:pic>
            <p:nvPicPr>
              <p:cNvPr id="92" name="墨迹 91"/>
            </p:nvPicPr>
            <p:blipFill>
              <a:blip r:embed="rId175"/>
            </p:blipFill>
            <p:spPr>
              <a:xfrm>
                <a:off x="9321800" y="1584325"/>
                <a:ext cx="177800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6" p14:bwMode="auto">
            <p14:nvContentPartPr>
              <p14:cNvPr id="93" name="墨迹 92"/>
              <p14:cNvContentPartPr/>
              <p14:nvPr/>
            </p14:nvContentPartPr>
            <p14:xfrm>
              <a:off x="9528175" y="1428750"/>
              <a:ext cx="104775" cy="307975"/>
            </p14:xfrm>
          </p:contentPart>
        </mc:Choice>
        <mc:Fallback xmlns="">
          <p:pic>
            <p:nvPicPr>
              <p:cNvPr id="93" name="墨迹 92"/>
            </p:nvPicPr>
            <p:blipFill>
              <a:blip r:embed="rId177"/>
            </p:blipFill>
            <p:spPr>
              <a:xfrm>
                <a:off x="9528175" y="1428750"/>
                <a:ext cx="104775" cy="307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8" p14:bwMode="auto">
            <p14:nvContentPartPr>
              <p14:cNvPr id="94" name="墨迹 93"/>
              <p14:cNvContentPartPr/>
              <p14:nvPr/>
            </p14:nvContentPartPr>
            <p14:xfrm>
              <a:off x="9563100" y="1457325"/>
              <a:ext cx="127000" cy="15875"/>
            </p14:xfrm>
          </p:contentPart>
        </mc:Choice>
        <mc:Fallback xmlns="">
          <p:pic>
            <p:nvPicPr>
              <p:cNvPr id="94" name="墨迹 93"/>
            </p:nvPicPr>
            <p:blipFill>
              <a:blip r:embed="rId179"/>
            </p:blipFill>
            <p:spPr>
              <a:xfrm>
                <a:off x="9563100" y="1457325"/>
                <a:ext cx="127000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0" p14:bwMode="auto">
            <p14:nvContentPartPr>
              <p14:cNvPr id="95" name="墨迹 94"/>
              <p14:cNvContentPartPr/>
              <p14:nvPr/>
            </p14:nvContentPartPr>
            <p14:xfrm>
              <a:off x="9721850" y="1577975"/>
              <a:ext cx="6350" cy="360"/>
            </p14:xfrm>
          </p:contentPart>
        </mc:Choice>
        <mc:Fallback xmlns="">
          <p:pic>
            <p:nvPicPr>
              <p:cNvPr id="95" name="墨迹 94"/>
            </p:nvPicPr>
            <p:blipFill>
              <a:blip r:embed="rId181"/>
            </p:blipFill>
            <p:spPr>
              <a:xfrm>
                <a:off x="9721850" y="15779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2" p14:bwMode="auto">
            <p14:nvContentPartPr>
              <p14:cNvPr id="96" name="墨迹 95"/>
              <p14:cNvContentPartPr/>
              <p14:nvPr/>
            </p14:nvContentPartPr>
            <p14:xfrm>
              <a:off x="9725025" y="1558925"/>
              <a:ext cx="190500" cy="19050"/>
            </p14:xfrm>
          </p:contentPart>
        </mc:Choice>
        <mc:Fallback xmlns="">
          <p:pic>
            <p:nvPicPr>
              <p:cNvPr id="96" name="墨迹 95"/>
            </p:nvPicPr>
            <p:blipFill>
              <a:blip r:embed="rId183"/>
            </p:blipFill>
            <p:spPr>
              <a:xfrm>
                <a:off x="9725025" y="1558925"/>
                <a:ext cx="19050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4" p14:bwMode="auto">
            <p14:nvContentPartPr>
              <p14:cNvPr id="97" name="墨迹 96"/>
              <p14:cNvContentPartPr/>
              <p14:nvPr/>
            </p14:nvContentPartPr>
            <p14:xfrm>
              <a:off x="9804400" y="1482725"/>
              <a:ext cx="25400" cy="215900"/>
            </p14:xfrm>
          </p:contentPart>
        </mc:Choice>
        <mc:Fallback xmlns="">
          <p:pic>
            <p:nvPicPr>
              <p:cNvPr id="97" name="墨迹 96"/>
            </p:nvPicPr>
            <p:blipFill>
              <a:blip r:embed="rId185"/>
            </p:blipFill>
            <p:spPr>
              <a:xfrm>
                <a:off x="9804400" y="1482725"/>
                <a:ext cx="25400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6" p14:bwMode="auto">
            <p14:nvContentPartPr>
              <p14:cNvPr id="98" name="墨迹 97"/>
              <p14:cNvContentPartPr/>
              <p14:nvPr/>
            </p14:nvContentPartPr>
            <p14:xfrm>
              <a:off x="9979025" y="1431925"/>
              <a:ext cx="219075" cy="257175"/>
            </p14:xfrm>
          </p:contentPart>
        </mc:Choice>
        <mc:Fallback xmlns="">
          <p:pic>
            <p:nvPicPr>
              <p:cNvPr id="98" name="墨迹 97"/>
            </p:nvPicPr>
            <p:blipFill>
              <a:blip r:embed="rId187"/>
            </p:blipFill>
            <p:spPr>
              <a:xfrm>
                <a:off x="9979025" y="1431925"/>
                <a:ext cx="219075" cy="257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8" p14:bwMode="auto">
            <p14:nvContentPartPr>
              <p14:cNvPr id="99" name="墨迹 98"/>
              <p14:cNvContentPartPr/>
              <p14:nvPr/>
            </p14:nvContentPartPr>
            <p14:xfrm>
              <a:off x="1682750" y="3924300"/>
              <a:ext cx="1111250" cy="123825"/>
            </p14:xfrm>
          </p:contentPart>
        </mc:Choice>
        <mc:Fallback xmlns="">
          <p:pic>
            <p:nvPicPr>
              <p:cNvPr id="99" name="墨迹 98"/>
            </p:nvPicPr>
            <p:blipFill>
              <a:blip r:embed="rId189"/>
            </p:blipFill>
            <p:spPr>
              <a:xfrm>
                <a:off x="1682750" y="3924300"/>
                <a:ext cx="1111250" cy="123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0" p14:bwMode="auto">
            <p14:nvContentPartPr>
              <p14:cNvPr id="100" name="墨迹 99"/>
              <p14:cNvContentPartPr/>
              <p14:nvPr/>
            </p14:nvContentPartPr>
            <p14:xfrm>
              <a:off x="942975" y="3813175"/>
              <a:ext cx="180975" cy="9525"/>
            </p14:xfrm>
          </p:contentPart>
        </mc:Choice>
        <mc:Fallback xmlns="">
          <p:pic>
            <p:nvPicPr>
              <p:cNvPr id="100" name="墨迹 99"/>
            </p:nvPicPr>
            <p:blipFill>
              <a:blip r:embed="rId191"/>
            </p:blipFill>
            <p:spPr>
              <a:xfrm>
                <a:off x="942975" y="3813175"/>
                <a:ext cx="180975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2" p14:bwMode="auto">
            <p14:nvContentPartPr>
              <p14:cNvPr id="101" name="墨迹 100"/>
              <p14:cNvContentPartPr/>
              <p14:nvPr/>
            </p14:nvContentPartPr>
            <p14:xfrm>
              <a:off x="1028700" y="3695700"/>
              <a:ext cx="31750" cy="295275"/>
            </p14:xfrm>
          </p:contentPart>
        </mc:Choice>
        <mc:Fallback xmlns="">
          <p:pic>
            <p:nvPicPr>
              <p:cNvPr id="101" name="墨迹 100"/>
            </p:nvPicPr>
            <p:blipFill>
              <a:blip r:embed="rId193"/>
            </p:blipFill>
            <p:spPr>
              <a:xfrm>
                <a:off x="1028700" y="3695700"/>
                <a:ext cx="31750" cy="295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4" p14:bwMode="auto">
            <p14:nvContentPartPr>
              <p14:cNvPr id="102" name="墨迹 101"/>
              <p14:cNvContentPartPr/>
              <p14:nvPr/>
            </p14:nvContentPartPr>
            <p14:xfrm>
              <a:off x="790575" y="4000500"/>
              <a:ext cx="155575" cy="279400"/>
            </p14:xfrm>
          </p:contentPart>
        </mc:Choice>
        <mc:Fallback xmlns="">
          <p:pic>
            <p:nvPicPr>
              <p:cNvPr id="102" name="墨迹 101"/>
            </p:nvPicPr>
            <p:blipFill>
              <a:blip r:embed="rId195"/>
            </p:blipFill>
            <p:spPr>
              <a:xfrm>
                <a:off x="790575" y="4000500"/>
                <a:ext cx="155575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6" p14:bwMode="auto">
            <p14:nvContentPartPr>
              <p14:cNvPr id="103" name="墨迹 102"/>
              <p14:cNvContentPartPr/>
              <p14:nvPr/>
            </p14:nvContentPartPr>
            <p14:xfrm>
              <a:off x="581025" y="4403725"/>
              <a:ext cx="184150" cy="50800"/>
            </p14:xfrm>
          </p:contentPart>
        </mc:Choice>
        <mc:Fallback xmlns="">
          <p:pic>
            <p:nvPicPr>
              <p:cNvPr id="103" name="墨迹 102"/>
            </p:nvPicPr>
            <p:blipFill>
              <a:blip r:embed="rId197"/>
            </p:blipFill>
            <p:spPr>
              <a:xfrm>
                <a:off x="581025" y="4403725"/>
                <a:ext cx="18415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8" p14:bwMode="auto">
            <p14:nvContentPartPr>
              <p14:cNvPr id="104" name="墨迹 103"/>
              <p14:cNvContentPartPr/>
              <p14:nvPr/>
            </p14:nvContentPartPr>
            <p14:xfrm>
              <a:off x="508000" y="4676775"/>
              <a:ext cx="92075" cy="327025"/>
            </p14:xfrm>
          </p:contentPart>
        </mc:Choice>
        <mc:Fallback xmlns="">
          <p:pic>
            <p:nvPicPr>
              <p:cNvPr id="104" name="墨迹 103"/>
            </p:nvPicPr>
            <p:blipFill>
              <a:blip r:embed="rId199"/>
            </p:blipFill>
            <p:spPr>
              <a:xfrm>
                <a:off x="508000" y="4676775"/>
                <a:ext cx="92075" cy="327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0" p14:bwMode="auto">
            <p14:nvContentPartPr>
              <p14:cNvPr id="105" name="墨迹 104"/>
              <p14:cNvContentPartPr/>
              <p14:nvPr/>
            </p14:nvContentPartPr>
            <p14:xfrm>
              <a:off x="393700" y="5064125"/>
              <a:ext cx="130175" cy="327025"/>
            </p14:xfrm>
          </p:contentPart>
        </mc:Choice>
        <mc:Fallback xmlns="">
          <p:pic>
            <p:nvPicPr>
              <p:cNvPr id="105" name="墨迹 104"/>
            </p:nvPicPr>
            <p:blipFill>
              <a:blip r:embed="rId201"/>
            </p:blipFill>
            <p:spPr>
              <a:xfrm>
                <a:off x="393700" y="5064125"/>
                <a:ext cx="130175" cy="327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2" p14:bwMode="auto">
            <p14:nvContentPartPr>
              <p14:cNvPr id="106" name="墨迹 105"/>
              <p14:cNvContentPartPr/>
              <p14:nvPr/>
            </p14:nvContentPartPr>
            <p14:xfrm>
              <a:off x="730250" y="4721225"/>
              <a:ext cx="92075" cy="168275"/>
            </p14:xfrm>
          </p:contentPart>
        </mc:Choice>
        <mc:Fallback xmlns="">
          <p:pic>
            <p:nvPicPr>
              <p:cNvPr id="106" name="墨迹 105"/>
            </p:nvPicPr>
            <p:blipFill>
              <a:blip r:embed="rId203"/>
            </p:blipFill>
            <p:spPr>
              <a:xfrm>
                <a:off x="730250" y="4721225"/>
                <a:ext cx="92075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4" p14:bwMode="auto">
            <p14:nvContentPartPr>
              <p14:cNvPr id="107" name="墨迹 106"/>
              <p14:cNvContentPartPr/>
              <p14:nvPr/>
            </p14:nvContentPartPr>
            <p14:xfrm>
              <a:off x="768350" y="4997450"/>
              <a:ext cx="66675" cy="301625"/>
            </p14:xfrm>
          </p:contentPart>
        </mc:Choice>
        <mc:Fallback xmlns="">
          <p:pic>
            <p:nvPicPr>
              <p:cNvPr id="107" name="墨迹 106"/>
            </p:nvPicPr>
            <p:blipFill>
              <a:blip r:embed="rId205"/>
            </p:blipFill>
            <p:spPr>
              <a:xfrm>
                <a:off x="768350" y="4997450"/>
                <a:ext cx="66675" cy="301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6" p14:bwMode="auto">
            <p14:nvContentPartPr>
              <p14:cNvPr id="108" name="墨迹 107"/>
              <p14:cNvContentPartPr/>
              <p14:nvPr/>
            </p14:nvContentPartPr>
            <p14:xfrm>
              <a:off x="781050" y="4883150"/>
              <a:ext cx="177800" cy="190500"/>
            </p14:xfrm>
          </p:contentPart>
        </mc:Choice>
        <mc:Fallback xmlns="">
          <p:pic>
            <p:nvPicPr>
              <p:cNvPr id="108" name="墨迹 107"/>
            </p:nvPicPr>
            <p:blipFill>
              <a:blip r:embed="rId207"/>
            </p:blipFill>
            <p:spPr>
              <a:xfrm>
                <a:off x="781050" y="4883150"/>
                <a:ext cx="17780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8" p14:bwMode="auto">
            <p14:nvContentPartPr>
              <p14:cNvPr id="109" name="墨迹 108"/>
              <p14:cNvContentPartPr/>
              <p14:nvPr/>
            </p14:nvContentPartPr>
            <p14:xfrm>
              <a:off x="1098550" y="3987800"/>
              <a:ext cx="165100" cy="219075"/>
            </p14:xfrm>
          </p:contentPart>
        </mc:Choice>
        <mc:Fallback xmlns="">
          <p:pic>
            <p:nvPicPr>
              <p:cNvPr id="109" name="墨迹 108"/>
            </p:nvPicPr>
            <p:blipFill>
              <a:blip r:embed="rId209"/>
            </p:blipFill>
            <p:spPr>
              <a:xfrm>
                <a:off x="1098550" y="3987800"/>
                <a:ext cx="165100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0" p14:bwMode="auto">
            <p14:nvContentPartPr>
              <p14:cNvPr id="110" name="墨迹 109"/>
              <p14:cNvContentPartPr/>
              <p14:nvPr/>
            </p14:nvContentPartPr>
            <p14:xfrm>
              <a:off x="1314450" y="4330700"/>
              <a:ext cx="193675" cy="187325"/>
            </p14:xfrm>
          </p:contentPart>
        </mc:Choice>
        <mc:Fallback xmlns="">
          <p:pic>
            <p:nvPicPr>
              <p:cNvPr id="110" name="墨迹 109"/>
            </p:nvPicPr>
            <p:blipFill>
              <a:blip r:embed="rId211"/>
            </p:blipFill>
            <p:spPr>
              <a:xfrm>
                <a:off x="1314450" y="4330700"/>
                <a:ext cx="193675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2" p14:bwMode="auto">
            <p14:nvContentPartPr>
              <p14:cNvPr id="111" name="墨迹 110"/>
              <p14:cNvContentPartPr/>
              <p14:nvPr/>
            </p14:nvContentPartPr>
            <p14:xfrm>
              <a:off x="247650" y="4248150"/>
              <a:ext cx="806450" cy="1355725"/>
            </p14:xfrm>
          </p:contentPart>
        </mc:Choice>
        <mc:Fallback xmlns="">
          <p:pic>
            <p:nvPicPr>
              <p:cNvPr id="111" name="墨迹 110"/>
            </p:nvPicPr>
            <p:blipFill>
              <a:blip r:embed="rId213"/>
            </p:blipFill>
            <p:spPr>
              <a:xfrm>
                <a:off x="247650" y="4248150"/>
                <a:ext cx="806450" cy="1355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4" p14:bwMode="auto">
            <p14:nvContentPartPr>
              <p14:cNvPr id="112" name="墨迹 111"/>
              <p14:cNvContentPartPr/>
              <p14:nvPr/>
            </p14:nvContentPartPr>
            <p14:xfrm>
              <a:off x="1133475" y="5514975"/>
              <a:ext cx="1079500" cy="292100"/>
            </p14:xfrm>
          </p:contentPart>
        </mc:Choice>
        <mc:Fallback xmlns="">
          <p:pic>
            <p:nvPicPr>
              <p:cNvPr id="112" name="墨迹 111"/>
            </p:nvPicPr>
            <p:blipFill>
              <a:blip r:embed="rId215"/>
            </p:blipFill>
            <p:spPr>
              <a:xfrm>
                <a:off x="1133475" y="5514975"/>
                <a:ext cx="1079500" cy="292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6" p14:bwMode="auto">
            <p14:nvContentPartPr>
              <p14:cNvPr id="113" name="墨迹 112"/>
              <p14:cNvContentPartPr/>
              <p14:nvPr/>
            </p14:nvContentPartPr>
            <p14:xfrm>
              <a:off x="2085975" y="5692775"/>
              <a:ext cx="187325" cy="247650"/>
            </p14:xfrm>
          </p:contentPart>
        </mc:Choice>
        <mc:Fallback xmlns="">
          <p:pic>
            <p:nvPicPr>
              <p:cNvPr id="113" name="墨迹 112"/>
            </p:nvPicPr>
            <p:blipFill>
              <a:blip r:embed="rId217"/>
            </p:blipFill>
            <p:spPr>
              <a:xfrm>
                <a:off x="2085975" y="5692775"/>
                <a:ext cx="187325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8" p14:bwMode="auto">
            <p14:nvContentPartPr>
              <p14:cNvPr id="114" name="墨迹 113"/>
              <p14:cNvContentPartPr/>
              <p14:nvPr/>
            </p14:nvContentPartPr>
            <p14:xfrm>
              <a:off x="1165225" y="4238625"/>
              <a:ext cx="463550" cy="454025"/>
            </p14:xfrm>
          </p:contentPart>
        </mc:Choice>
        <mc:Fallback xmlns="">
          <p:pic>
            <p:nvPicPr>
              <p:cNvPr id="114" name="墨迹 113"/>
            </p:nvPicPr>
            <p:blipFill>
              <a:blip r:embed="rId219"/>
            </p:blipFill>
            <p:spPr>
              <a:xfrm>
                <a:off x="1165225" y="4238625"/>
                <a:ext cx="463550" cy="454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0" p14:bwMode="auto">
            <p14:nvContentPartPr>
              <p14:cNvPr id="115" name="墨迹 114"/>
              <p14:cNvContentPartPr/>
              <p14:nvPr/>
            </p14:nvContentPartPr>
            <p14:xfrm>
              <a:off x="3355975" y="5924550"/>
              <a:ext cx="393700" cy="98425"/>
            </p14:xfrm>
          </p:contentPart>
        </mc:Choice>
        <mc:Fallback xmlns="">
          <p:pic>
            <p:nvPicPr>
              <p:cNvPr id="115" name="墨迹 114"/>
            </p:nvPicPr>
            <p:blipFill>
              <a:blip r:embed="rId221"/>
            </p:blipFill>
            <p:spPr>
              <a:xfrm>
                <a:off x="3355975" y="5924550"/>
                <a:ext cx="393700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2" p14:bwMode="auto">
            <p14:nvContentPartPr>
              <p14:cNvPr id="116" name="墨迹 115"/>
              <p14:cNvContentPartPr/>
              <p14:nvPr/>
            </p14:nvContentPartPr>
            <p14:xfrm>
              <a:off x="8394700" y="3803650"/>
              <a:ext cx="1412875" cy="149225"/>
            </p14:xfrm>
          </p:contentPart>
        </mc:Choice>
        <mc:Fallback xmlns="">
          <p:pic>
            <p:nvPicPr>
              <p:cNvPr id="116" name="墨迹 115"/>
            </p:nvPicPr>
            <p:blipFill>
              <a:blip r:embed="rId223"/>
            </p:blipFill>
            <p:spPr>
              <a:xfrm>
                <a:off x="8394700" y="3803650"/>
                <a:ext cx="1412875" cy="149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4" p14:bwMode="auto">
            <p14:nvContentPartPr>
              <p14:cNvPr id="117" name="墨迹 116"/>
              <p14:cNvContentPartPr/>
              <p14:nvPr/>
            </p14:nvContentPartPr>
            <p14:xfrm>
              <a:off x="4152900" y="317500"/>
              <a:ext cx="400050" cy="187325"/>
            </p14:xfrm>
          </p:contentPart>
        </mc:Choice>
        <mc:Fallback xmlns="">
          <p:pic>
            <p:nvPicPr>
              <p:cNvPr id="117" name="墨迹 116"/>
            </p:nvPicPr>
            <p:blipFill>
              <a:blip r:embed="rId225"/>
            </p:blipFill>
            <p:spPr>
              <a:xfrm>
                <a:off x="4152900" y="317500"/>
                <a:ext cx="400050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6" p14:bwMode="auto">
            <p14:nvContentPartPr>
              <p14:cNvPr id="118" name="墨迹 117"/>
              <p14:cNvContentPartPr/>
              <p14:nvPr/>
            </p14:nvContentPartPr>
            <p14:xfrm>
              <a:off x="4610100" y="234950"/>
              <a:ext cx="6350" cy="360"/>
            </p14:xfrm>
          </p:contentPart>
        </mc:Choice>
        <mc:Fallback xmlns="">
          <p:pic>
            <p:nvPicPr>
              <p:cNvPr id="118" name="墨迹 117"/>
            </p:nvPicPr>
            <p:blipFill>
              <a:blip r:embed="rId181"/>
            </p:blipFill>
            <p:spPr>
              <a:xfrm>
                <a:off x="4610100" y="2349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7" p14:bwMode="auto">
            <p14:nvContentPartPr>
              <p14:cNvPr id="119" name="墨迹 118"/>
              <p14:cNvContentPartPr/>
              <p14:nvPr/>
            </p14:nvContentPartPr>
            <p14:xfrm>
              <a:off x="4603750" y="361950"/>
              <a:ext cx="257175" cy="263525"/>
            </p14:xfrm>
          </p:contentPart>
        </mc:Choice>
        <mc:Fallback xmlns="">
          <p:pic>
            <p:nvPicPr>
              <p:cNvPr id="119" name="墨迹 118"/>
            </p:nvPicPr>
            <p:blipFill>
              <a:blip r:embed="rId228"/>
            </p:blipFill>
            <p:spPr>
              <a:xfrm>
                <a:off x="4603750" y="361950"/>
                <a:ext cx="257175" cy="263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9" p14:bwMode="auto">
            <p14:nvContentPartPr>
              <p14:cNvPr id="120" name="墨迹 119"/>
              <p14:cNvContentPartPr/>
              <p14:nvPr/>
            </p14:nvContentPartPr>
            <p14:xfrm>
              <a:off x="4933950" y="377825"/>
              <a:ext cx="104775" cy="95250"/>
            </p14:xfrm>
          </p:contentPart>
        </mc:Choice>
        <mc:Fallback xmlns="">
          <p:pic>
            <p:nvPicPr>
              <p:cNvPr id="120" name="墨迹 119"/>
            </p:nvPicPr>
            <p:blipFill>
              <a:blip r:embed="rId230"/>
            </p:blipFill>
            <p:spPr>
              <a:xfrm>
                <a:off x="4933950" y="377825"/>
                <a:ext cx="104775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1" p14:bwMode="auto">
            <p14:nvContentPartPr>
              <p14:cNvPr id="121" name="墨迹 120"/>
              <p14:cNvContentPartPr/>
              <p14:nvPr/>
            </p14:nvContentPartPr>
            <p14:xfrm>
              <a:off x="4889500" y="384175"/>
              <a:ext cx="504825" cy="184150"/>
            </p14:xfrm>
          </p:contentPart>
        </mc:Choice>
        <mc:Fallback xmlns="">
          <p:pic>
            <p:nvPicPr>
              <p:cNvPr id="121" name="墨迹 120"/>
            </p:nvPicPr>
            <p:blipFill>
              <a:blip r:embed="rId232"/>
            </p:blipFill>
            <p:spPr>
              <a:xfrm>
                <a:off x="4889500" y="384175"/>
                <a:ext cx="504825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3" p14:bwMode="auto">
            <p14:nvContentPartPr>
              <p14:cNvPr id="122" name="墨迹 121"/>
              <p14:cNvContentPartPr/>
              <p14:nvPr/>
            </p14:nvContentPartPr>
            <p14:xfrm>
              <a:off x="4613275" y="238125"/>
              <a:ext cx="28575" cy="196850"/>
            </p14:xfrm>
          </p:contentPart>
        </mc:Choice>
        <mc:Fallback xmlns="">
          <p:pic>
            <p:nvPicPr>
              <p:cNvPr id="122" name="墨迹 121"/>
            </p:nvPicPr>
            <p:blipFill>
              <a:blip r:embed="rId234"/>
            </p:blipFill>
            <p:spPr>
              <a:xfrm>
                <a:off x="4613275" y="238125"/>
                <a:ext cx="28575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5" p14:bwMode="auto">
            <p14:nvContentPartPr>
              <p14:cNvPr id="123" name="墨迹 122"/>
              <p14:cNvContentPartPr/>
              <p14:nvPr/>
            </p14:nvContentPartPr>
            <p14:xfrm>
              <a:off x="5657850" y="355600"/>
              <a:ext cx="603250" cy="203200"/>
            </p14:xfrm>
          </p:contentPart>
        </mc:Choice>
        <mc:Fallback xmlns="">
          <p:pic>
            <p:nvPicPr>
              <p:cNvPr id="123" name="墨迹 122"/>
            </p:nvPicPr>
            <p:blipFill>
              <a:blip r:embed="rId236"/>
            </p:blipFill>
            <p:spPr>
              <a:xfrm>
                <a:off x="5657850" y="355600"/>
                <a:ext cx="60325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7" p14:bwMode="auto">
            <p14:nvContentPartPr>
              <p14:cNvPr id="124" name="墨迹 123"/>
              <p14:cNvContentPartPr/>
              <p14:nvPr/>
            </p14:nvContentPartPr>
            <p14:xfrm>
              <a:off x="6302375" y="295275"/>
              <a:ext cx="422275" cy="285750"/>
            </p14:xfrm>
          </p:contentPart>
        </mc:Choice>
        <mc:Fallback xmlns="">
          <p:pic>
            <p:nvPicPr>
              <p:cNvPr id="124" name="墨迹 123"/>
            </p:nvPicPr>
            <p:blipFill>
              <a:blip r:embed="rId238"/>
            </p:blipFill>
            <p:spPr>
              <a:xfrm>
                <a:off x="6302375" y="295275"/>
                <a:ext cx="422275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9" p14:bwMode="auto">
            <p14:nvContentPartPr>
              <p14:cNvPr id="125" name="墨迹 124"/>
              <p14:cNvContentPartPr/>
              <p14:nvPr/>
            </p14:nvContentPartPr>
            <p14:xfrm>
              <a:off x="6915150" y="412750"/>
              <a:ext cx="574675" cy="15875"/>
            </p14:xfrm>
          </p:contentPart>
        </mc:Choice>
        <mc:Fallback xmlns="">
          <p:pic>
            <p:nvPicPr>
              <p:cNvPr id="125" name="墨迹 124"/>
            </p:nvPicPr>
            <p:blipFill>
              <a:blip r:embed="rId240"/>
            </p:blipFill>
            <p:spPr>
              <a:xfrm>
                <a:off x="6915150" y="412750"/>
                <a:ext cx="574675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1" p14:bwMode="auto">
            <p14:nvContentPartPr>
              <p14:cNvPr id="126" name="墨迹 125"/>
              <p14:cNvContentPartPr/>
              <p14:nvPr/>
            </p14:nvContentPartPr>
            <p14:xfrm>
              <a:off x="7629525" y="377825"/>
              <a:ext cx="6350" cy="360"/>
            </p14:xfrm>
          </p:contentPart>
        </mc:Choice>
        <mc:Fallback xmlns="">
          <p:pic>
            <p:nvPicPr>
              <p:cNvPr id="126" name="墨迹 125"/>
            </p:nvPicPr>
            <p:blipFill>
              <a:blip r:embed="rId181"/>
            </p:blipFill>
            <p:spPr>
              <a:xfrm>
                <a:off x="7629525" y="3778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2" p14:bwMode="auto">
            <p14:nvContentPartPr>
              <p14:cNvPr id="127" name="墨迹 126"/>
              <p14:cNvContentPartPr/>
              <p14:nvPr/>
            </p14:nvContentPartPr>
            <p14:xfrm>
              <a:off x="7493000" y="295275"/>
              <a:ext cx="307975" cy="266700"/>
            </p14:xfrm>
          </p:contentPart>
        </mc:Choice>
        <mc:Fallback xmlns="">
          <p:pic>
            <p:nvPicPr>
              <p:cNvPr id="127" name="墨迹 126"/>
            </p:nvPicPr>
            <p:blipFill>
              <a:blip r:embed="rId243"/>
            </p:blipFill>
            <p:spPr>
              <a:xfrm>
                <a:off x="7493000" y="295275"/>
                <a:ext cx="307975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4" p14:bwMode="auto">
            <p14:nvContentPartPr>
              <p14:cNvPr id="128" name="墨迹 127"/>
              <p14:cNvContentPartPr/>
              <p14:nvPr/>
            </p14:nvContentPartPr>
            <p14:xfrm>
              <a:off x="7778750" y="314325"/>
              <a:ext cx="330200" cy="117475"/>
            </p14:xfrm>
          </p:contentPart>
        </mc:Choice>
        <mc:Fallback xmlns="">
          <p:pic>
            <p:nvPicPr>
              <p:cNvPr id="128" name="墨迹 127"/>
            </p:nvPicPr>
            <p:blipFill>
              <a:blip r:embed="rId245"/>
            </p:blipFill>
            <p:spPr>
              <a:xfrm>
                <a:off x="7778750" y="314325"/>
                <a:ext cx="330200" cy="117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6" p14:bwMode="auto">
            <p14:nvContentPartPr>
              <p14:cNvPr id="129" name="墨迹 128"/>
              <p14:cNvContentPartPr/>
              <p14:nvPr/>
            </p14:nvContentPartPr>
            <p14:xfrm>
              <a:off x="8162925" y="295275"/>
              <a:ext cx="127000" cy="142875"/>
            </p14:xfrm>
          </p:contentPart>
        </mc:Choice>
        <mc:Fallback xmlns="">
          <p:pic>
            <p:nvPicPr>
              <p:cNvPr id="129" name="墨迹 128"/>
            </p:nvPicPr>
            <p:blipFill>
              <a:blip r:embed="rId247"/>
            </p:blipFill>
            <p:spPr>
              <a:xfrm>
                <a:off x="8162925" y="295275"/>
                <a:ext cx="127000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8" p14:bwMode="auto">
            <p14:nvContentPartPr>
              <p14:cNvPr id="130" name="墨迹 129"/>
              <p14:cNvContentPartPr/>
              <p14:nvPr/>
            </p14:nvContentPartPr>
            <p14:xfrm>
              <a:off x="8353425" y="295275"/>
              <a:ext cx="250825" cy="184150"/>
            </p14:xfrm>
          </p:contentPart>
        </mc:Choice>
        <mc:Fallback xmlns="">
          <p:pic>
            <p:nvPicPr>
              <p:cNvPr id="130" name="墨迹 129"/>
            </p:nvPicPr>
            <p:blipFill>
              <a:blip r:embed="rId249"/>
            </p:blipFill>
            <p:spPr>
              <a:xfrm>
                <a:off x="8353425" y="295275"/>
                <a:ext cx="250825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0" p14:bwMode="auto">
            <p14:nvContentPartPr>
              <p14:cNvPr id="131" name="墨迹 130"/>
              <p14:cNvContentPartPr/>
              <p14:nvPr/>
            </p14:nvContentPartPr>
            <p14:xfrm>
              <a:off x="8632825" y="406400"/>
              <a:ext cx="177800" cy="3175"/>
            </p14:xfrm>
          </p:contentPart>
        </mc:Choice>
        <mc:Fallback xmlns="">
          <p:pic>
            <p:nvPicPr>
              <p:cNvPr id="131" name="墨迹 130"/>
            </p:nvPicPr>
            <p:blipFill>
              <a:blip r:embed="rId251"/>
            </p:blipFill>
            <p:spPr>
              <a:xfrm>
                <a:off x="8632825" y="406400"/>
                <a:ext cx="177800" cy="3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2" p14:bwMode="auto">
            <p14:nvContentPartPr>
              <p14:cNvPr id="132" name="墨迹 131"/>
              <p14:cNvContentPartPr/>
              <p14:nvPr/>
            </p14:nvContentPartPr>
            <p14:xfrm>
              <a:off x="8674100" y="428625"/>
              <a:ext cx="123825" cy="25400"/>
            </p14:xfrm>
          </p:contentPart>
        </mc:Choice>
        <mc:Fallback xmlns="">
          <p:pic>
            <p:nvPicPr>
              <p:cNvPr id="132" name="墨迹 131"/>
            </p:nvPicPr>
            <p:blipFill>
              <a:blip r:embed="rId253"/>
            </p:blipFill>
            <p:spPr>
              <a:xfrm>
                <a:off x="8674100" y="428625"/>
                <a:ext cx="123825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4" p14:bwMode="auto">
            <p14:nvContentPartPr>
              <p14:cNvPr id="133" name="墨迹 132"/>
              <p14:cNvContentPartPr/>
              <p14:nvPr/>
            </p14:nvContentPartPr>
            <p14:xfrm>
              <a:off x="8645525" y="320675"/>
              <a:ext cx="250825" cy="222250"/>
            </p14:xfrm>
          </p:contentPart>
        </mc:Choice>
        <mc:Fallback xmlns="">
          <p:pic>
            <p:nvPicPr>
              <p:cNvPr id="133" name="墨迹 132"/>
            </p:nvPicPr>
            <p:blipFill>
              <a:blip r:embed="rId255"/>
            </p:blipFill>
            <p:spPr>
              <a:xfrm>
                <a:off x="8645525" y="320675"/>
                <a:ext cx="250825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6" p14:bwMode="auto">
            <p14:nvContentPartPr>
              <p14:cNvPr id="134" name="墨迹 133"/>
              <p14:cNvContentPartPr/>
              <p14:nvPr/>
            </p14:nvContentPartPr>
            <p14:xfrm>
              <a:off x="8347075" y="327025"/>
              <a:ext cx="6350" cy="360"/>
            </p14:xfrm>
          </p:contentPart>
        </mc:Choice>
        <mc:Fallback xmlns="">
          <p:pic>
            <p:nvPicPr>
              <p:cNvPr id="134" name="墨迹 133"/>
            </p:nvPicPr>
            <p:blipFill>
              <a:blip r:embed="rId181"/>
            </p:blipFill>
            <p:spPr>
              <a:xfrm>
                <a:off x="8347075" y="3270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7" p14:bwMode="auto">
            <p14:nvContentPartPr>
              <p14:cNvPr id="135" name="墨迹 134"/>
              <p14:cNvContentPartPr/>
              <p14:nvPr/>
            </p14:nvContentPartPr>
            <p14:xfrm>
              <a:off x="8296275" y="327025"/>
              <a:ext cx="82550" cy="139700"/>
            </p14:xfrm>
          </p:contentPart>
        </mc:Choice>
        <mc:Fallback xmlns="">
          <p:pic>
            <p:nvPicPr>
              <p:cNvPr id="135" name="墨迹 134"/>
            </p:nvPicPr>
            <p:blipFill>
              <a:blip r:embed="rId258"/>
            </p:blipFill>
            <p:spPr>
              <a:xfrm>
                <a:off x="8296275" y="327025"/>
                <a:ext cx="8255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9" p14:bwMode="auto">
            <p14:nvContentPartPr>
              <p14:cNvPr id="136" name="墨迹 135"/>
              <p14:cNvContentPartPr/>
              <p14:nvPr/>
            </p14:nvContentPartPr>
            <p14:xfrm>
              <a:off x="9080500" y="276225"/>
              <a:ext cx="368300" cy="285750"/>
            </p14:xfrm>
          </p:contentPart>
        </mc:Choice>
        <mc:Fallback xmlns="">
          <p:pic>
            <p:nvPicPr>
              <p:cNvPr id="136" name="墨迹 135"/>
            </p:nvPicPr>
            <p:blipFill>
              <a:blip r:embed="rId260"/>
            </p:blipFill>
            <p:spPr>
              <a:xfrm>
                <a:off x="9080500" y="276225"/>
                <a:ext cx="368300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1" p14:bwMode="auto">
            <p14:nvContentPartPr>
              <p14:cNvPr id="137" name="墨迹 136"/>
              <p14:cNvContentPartPr/>
              <p14:nvPr/>
            </p14:nvContentPartPr>
            <p14:xfrm>
              <a:off x="9296400" y="403225"/>
              <a:ext cx="111125" cy="158750"/>
            </p14:xfrm>
          </p:contentPart>
        </mc:Choice>
        <mc:Fallback xmlns="">
          <p:pic>
            <p:nvPicPr>
              <p:cNvPr id="137" name="墨迹 136"/>
            </p:nvPicPr>
            <p:blipFill>
              <a:blip r:embed="rId262"/>
            </p:blipFill>
            <p:spPr>
              <a:xfrm>
                <a:off x="9296400" y="403225"/>
                <a:ext cx="111125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3" p14:bwMode="auto">
            <p14:nvContentPartPr>
              <p14:cNvPr id="138" name="墨迹 137"/>
              <p14:cNvContentPartPr/>
              <p14:nvPr/>
            </p14:nvContentPartPr>
            <p14:xfrm>
              <a:off x="9401175" y="390525"/>
              <a:ext cx="101600" cy="333375"/>
            </p14:xfrm>
          </p:contentPart>
        </mc:Choice>
        <mc:Fallback xmlns="">
          <p:pic>
            <p:nvPicPr>
              <p:cNvPr id="138" name="墨迹 137"/>
            </p:nvPicPr>
            <p:blipFill>
              <a:blip r:embed="rId264"/>
            </p:blipFill>
            <p:spPr>
              <a:xfrm>
                <a:off x="9401175" y="390525"/>
                <a:ext cx="101600" cy="333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5" p14:bwMode="auto">
            <p14:nvContentPartPr>
              <p14:cNvPr id="139" name="墨迹 138"/>
              <p14:cNvContentPartPr/>
              <p14:nvPr/>
            </p14:nvContentPartPr>
            <p14:xfrm>
              <a:off x="9566275" y="419100"/>
              <a:ext cx="320675" cy="228600"/>
            </p14:xfrm>
          </p:contentPart>
        </mc:Choice>
        <mc:Fallback xmlns="">
          <p:pic>
            <p:nvPicPr>
              <p:cNvPr id="139" name="墨迹 138"/>
            </p:nvPicPr>
            <p:blipFill>
              <a:blip r:embed="rId266"/>
            </p:blipFill>
            <p:spPr>
              <a:xfrm>
                <a:off x="9566275" y="419100"/>
                <a:ext cx="320675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7" p14:bwMode="auto">
            <p14:nvContentPartPr>
              <p14:cNvPr id="140" name="墨迹 139"/>
              <p14:cNvContentPartPr/>
              <p14:nvPr/>
            </p14:nvContentPartPr>
            <p14:xfrm>
              <a:off x="9959975" y="419100"/>
              <a:ext cx="98425" cy="168275"/>
            </p14:xfrm>
          </p:contentPart>
        </mc:Choice>
        <mc:Fallback xmlns="">
          <p:pic>
            <p:nvPicPr>
              <p:cNvPr id="140" name="墨迹 139"/>
            </p:nvPicPr>
            <p:blipFill>
              <a:blip r:embed="rId268"/>
            </p:blipFill>
            <p:spPr>
              <a:xfrm>
                <a:off x="9959975" y="419100"/>
                <a:ext cx="98425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9" p14:bwMode="auto">
            <p14:nvContentPartPr>
              <p14:cNvPr id="141" name="墨迹 140"/>
              <p14:cNvContentPartPr/>
              <p14:nvPr/>
            </p14:nvContentPartPr>
            <p14:xfrm>
              <a:off x="10118725" y="412750"/>
              <a:ext cx="101600" cy="333375"/>
            </p14:xfrm>
          </p:contentPart>
        </mc:Choice>
        <mc:Fallback xmlns="">
          <p:pic>
            <p:nvPicPr>
              <p:cNvPr id="141" name="墨迹 140"/>
            </p:nvPicPr>
            <p:blipFill>
              <a:blip r:embed="rId270"/>
            </p:blipFill>
            <p:spPr>
              <a:xfrm>
                <a:off x="10118725" y="412750"/>
                <a:ext cx="101600" cy="333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1" p14:bwMode="auto">
            <p14:nvContentPartPr>
              <p14:cNvPr id="142" name="墨迹 141"/>
              <p14:cNvContentPartPr/>
              <p14:nvPr/>
            </p14:nvContentPartPr>
            <p14:xfrm>
              <a:off x="9963150" y="466725"/>
              <a:ext cx="107950" cy="38100"/>
            </p14:xfrm>
          </p:contentPart>
        </mc:Choice>
        <mc:Fallback xmlns="">
          <p:pic>
            <p:nvPicPr>
              <p:cNvPr id="142" name="墨迹 141"/>
            </p:nvPicPr>
            <p:blipFill>
              <a:blip r:embed="rId272"/>
            </p:blipFill>
            <p:spPr>
              <a:xfrm>
                <a:off x="9963150" y="466725"/>
                <a:ext cx="10795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3" p14:bwMode="auto">
            <p14:nvContentPartPr>
              <p14:cNvPr id="143" name="墨迹 142"/>
              <p14:cNvContentPartPr/>
              <p14:nvPr/>
            </p14:nvContentPartPr>
            <p14:xfrm>
              <a:off x="10398125" y="419100"/>
              <a:ext cx="6350" cy="360"/>
            </p14:xfrm>
          </p:contentPart>
        </mc:Choice>
        <mc:Fallback xmlns="">
          <p:pic>
            <p:nvPicPr>
              <p:cNvPr id="143" name="墨迹 142"/>
            </p:nvPicPr>
            <p:blipFill>
              <a:blip r:embed="rId181"/>
            </p:blipFill>
            <p:spPr>
              <a:xfrm>
                <a:off x="10398125" y="41910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4" p14:bwMode="auto">
            <p14:nvContentPartPr>
              <p14:cNvPr id="144" name="墨迹 143"/>
              <p14:cNvContentPartPr/>
              <p14:nvPr/>
            </p14:nvContentPartPr>
            <p14:xfrm>
              <a:off x="10280650" y="419100"/>
              <a:ext cx="120650" cy="244475"/>
            </p14:xfrm>
          </p:contentPart>
        </mc:Choice>
        <mc:Fallback xmlns="">
          <p:pic>
            <p:nvPicPr>
              <p:cNvPr id="144" name="墨迹 143"/>
            </p:nvPicPr>
            <p:blipFill>
              <a:blip r:embed="rId275"/>
            </p:blipFill>
            <p:spPr>
              <a:xfrm>
                <a:off x="10280650" y="419100"/>
                <a:ext cx="120650" cy="244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6" p14:bwMode="auto">
            <p14:nvContentPartPr>
              <p14:cNvPr id="145" name="墨迹 144"/>
              <p14:cNvContentPartPr/>
              <p14:nvPr/>
            </p14:nvContentPartPr>
            <p14:xfrm>
              <a:off x="10410825" y="517525"/>
              <a:ext cx="428625" cy="107950"/>
            </p14:xfrm>
          </p:contentPart>
        </mc:Choice>
        <mc:Fallback xmlns="">
          <p:pic>
            <p:nvPicPr>
              <p:cNvPr id="145" name="墨迹 144"/>
            </p:nvPicPr>
            <p:blipFill>
              <a:blip r:embed="rId277"/>
            </p:blipFill>
            <p:spPr>
              <a:xfrm>
                <a:off x="10410825" y="517525"/>
                <a:ext cx="428625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8" p14:bwMode="auto">
            <p14:nvContentPartPr>
              <p14:cNvPr id="146" name="墨迹 145"/>
              <p14:cNvContentPartPr/>
              <p14:nvPr/>
            </p14:nvContentPartPr>
            <p14:xfrm>
              <a:off x="10718800" y="412750"/>
              <a:ext cx="200025" cy="390525"/>
            </p14:xfrm>
          </p:contentPart>
        </mc:Choice>
        <mc:Fallback xmlns="">
          <p:pic>
            <p:nvPicPr>
              <p:cNvPr id="146" name="墨迹 145"/>
            </p:nvPicPr>
            <p:blipFill>
              <a:blip r:embed="rId279"/>
            </p:blipFill>
            <p:spPr>
              <a:xfrm>
                <a:off x="10718800" y="412750"/>
                <a:ext cx="200025" cy="390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0" p14:bwMode="auto">
            <p14:nvContentPartPr>
              <p14:cNvPr id="147" name="墨迹 146"/>
              <p14:cNvContentPartPr/>
              <p14:nvPr/>
            </p14:nvContentPartPr>
            <p14:xfrm>
              <a:off x="9099550" y="650875"/>
              <a:ext cx="161925" cy="254000"/>
            </p14:xfrm>
          </p:contentPart>
        </mc:Choice>
        <mc:Fallback xmlns="">
          <p:pic>
            <p:nvPicPr>
              <p:cNvPr id="147" name="墨迹 146"/>
            </p:nvPicPr>
            <p:blipFill>
              <a:blip r:embed="rId281"/>
            </p:blipFill>
            <p:spPr>
              <a:xfrm>
                <a:off x="9099550" y="650875"/>
                <a:ext cx="161925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2" p14:bwMode="auto">
            <p14:nvContentPartPr>
              <p14:cNvPr id="148" name="墨迹 147"/>
              <p14:cNvContentPartPr/>
              <p14:nvPr/>
            </p14:nvContentPartPr>
            <p14:xfrm>
              <a:off x="9102725" y="2146300"/>
              <a:ext cx="561975" cy="34925"/>
            </p14:xfrm>
          </p:contentPart>
        </mc:Choice>
        <mc:Fallback xmlns="">
          <p:pic>
            <p:nvPicPr>
              <p:cNvPr id="148" name="墨迹 147"/>
            </p:nvPicPr>
            <p:blipFill>
              <a:blip r:embed="rId283"/>
            </p:blipFill>
            <p:spPr>
              <a:xfrm>
                <a:off x="9102725" y="2146300"/>
                <a:ext cx="561975" cy="34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4" p14:bwMode="auto">
            <p14:nvContentPartPr>
              <p14:cNvPr id="149" name="墨迹 148"/>
              <p14:cNvContentPartPr/>
              <p14:nvPr/>
            </p14:nvContentPartPr>
            <p14:xfrm>
              <a:off x="9737725" y="2076450"/>
              <a:ext cx="317500" cy="209550"/>
            </p14:xfrm>
          </p:contentPart>
        </mc:Choice>
        <mc:Fallback xmlns="">
          <p:pic>
            <p:nvPicPr>
              <p:cNvPr id="149" name="墨迹 148"/>
            </p:nvPicPr>
            <p:blipFill>
              <a:blip r:embed="rId285"/>
            </p:blipFill>
            <p:spPr>
              <a:xfrm>
                <a:off x="9737725" y="2076450"/>
                <a:ext cx="31750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6" p14:bwMode="auto">
            <p14:nvContentPartPr>
              <p14:cNvPr id="150" name="墨迹 149"/>
              <p14:cNvContentPartPr/>
              <p14:nvPr/>
            </p14:nvContentPartPr>
            <p14:xfrm>
              <a:off x="10033000" y="2006600"/>
              <a:ext cx="241300" cy="292100"/>
            </p14:xfrm>
          </p:contentPart>
        </mc:Choice>
        <mc:Fallback xmlns="">
          <p:pic>
            <p:nvPicPr>
              <p:cNvPr id="150" name="墨迹 149"/>
            </p:nvPicPr>
            <p:blipFill>
              <a:blip r:embed="rId287"/>
            </p:blipFill>
            <p:spPr>
              <a:xfrm>
                <a:off x="10033000" y="2006600"/>
                <a:ext cx="241300" cy="292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8" p14:bwMode="auto">
            <p14:nvContentPartPr>
              <p14:cNvPr id="151" name="墨迹 150"/>
              <p14:cNvContentPartPr/>
              <p14:nvPr/>
            </p14:nvContentPartPr>
            <p14:xfrm>
              <a:off x="9588500" y="2092325"/>
              <a:ext cx="209550" cy="200025"/>
            </p14:xfrm>
          </p:contentPart>
        </mc:Choice>
        <mc:Fallback xmlns="">
          <p:pic>
            <p:nvPicPr>
              <p:cNvPr id="151" name="墨迹 150"/>
            </p:nvPicPr>
            <p:blipFill>
              <a:blip r:embed="rId289"/>
            </p:blipFill>
            <p:spPr>
              <a:xfrm>
                <a:off x="9588500" y="2092325"/>
                <a:ext cx="209550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0" p14:bwMode="auto">
            <p14:nvContentPartPr>
              <p14:cNvPr id="152" name="墨迹 151"/>
              <p14:cNvContentPartPr/>
              <p14:nvPr/>
            </p14:nvContentPartPr>
            <p14:xfrm>
              <a:off x="10274300" y="2168525"/>
              <a:ext cx="38100" cy="130175"/>
            </p14:xfrm>
          </p:contentPart>
        </mc:Choice>
        <mc:Fallback xmlns="">
          <p:pic>
            <p:nvPicPr>
              <p:cNvPr id="152" name="墨迹 151"/>
            </p:nvPicPr>
            <p:blipFill>
              <a:blip r:embed="rId291"/>
            </p:blipFill>
            <p:spPr>
              <a:xfrm>
                <a:off x="10274300" y="2168525"/>
                <a:ext cx="38100" cy="130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2" p14:bwMode="auto">
            <p14:nvContentPartPr>
              <p14:cNvPr id="153" name="墨迹 152"/>
              <p14:cNvContentPartPr/>
              <p14:nvPr/>
            </p14:nvContentPartPr>
            <p14:xfrm>
              <a:off x="10344150" y="2063750"/>
              <a:ext cx="6350" cy="360"/>
            </p14:xfrm>
          </p:contentPart>
        </mc:Choice>
        <mc:Fallback xmlns="">
          <p:pic>
            <p:nvPicPr>
              <p:cNvPr id="153" name="墨迹 152"/>
            </p:nvPicPr>
            <p:blipFill>
              <a:blip r:embed="rId181"/>
            </p:blipFill>
            <p:spPr>
              <a:xfrm>
                <a:off x="10344150" y="20637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3" p14:bwMode="auto">
            <p14:nvContentPartPr>
              <p14:cNvPr id="154" name="墨迹 153"/>
              <p14:cNvContentPartPr/>
              <p14:nvPr/>
            </p14:nvContentPartPr>
            <p14:xfrm>
              <a:off x="10379075" y="2003425"/>
              <a:ext cx="212725" cy="311150"/>
            </p14:xfrm>
          </p:contentPart>
        </mc:Choice>
        <mc:Fallback xmlns="">
          <p:pic>
            <p:nvPicPr>
              <p:cNvPr id="154" name="墨迹 153"/>
            </p:nvPicPr>
            <p:blipFill>
              <a:blip r:embed="rId294"/>
            </p:blipFill>
            <p:spPr>
              <a:xfrm>
                <a:off x="10379075" y="2003425"/>
                <a:ext cx="212725" cy="311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5" p14:bwMode="auto">
            <p14:nvContentPartPr>
              <p14:cNvPr id="155" name="墨迹 154"/>
              <p14:cNvContentPartPr/>
              <p14:nvPr/>
            </p14:nvContentPartPr>
            <p14:xfrm>
              <a:off x="10582275" y="1990725"/>
              <a:ext cx="307975" cy="311150"/>
            </p14:xfrm>
          </p:contentPart>
        </mc:Choice>
        <mc:Fallback xmlns="">
          <p:pic>
            <p:nvPicPr>
              <p:cNvPr id="155" name="墨迹 154"/>
            </p:nvPicPr>
            <p:blipFill>
              <a:blip r:embed="rId296"/>
            </p:blipFill>
            <p:spPr>
              <a:xfrm>
                <a:off x="10582275" y="1990725"/>
                <a:ext cx="307975" cy="311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7" p14:bwMode="auto">
            <p14:nvContentPartPr>
              <p14:cNvPr id="156" name="墨迹 155"/>
              <p14:cNvContentPartPr/>
              <p14:nvPr/>
            </p14:nvContentPartPr>
            <p14:xfrm>
              <a:off x="11096625" y="2019300"/>
              <a:ext cx="95250" cy="282575"/>
            </p14:xfrm>
          </p:contentPart>
        </mc:Choice>
        <mc:Fallback xmlns="">
          <p:pic>
            <p:nvPicPr>
              <p:cNvPr id="156" name="墨迹 155"/>
            </p:nvPicPr>
            <p:blipFill>
              <a:blip r:embed="rId298"/>
            </p:blipFill>
            <p:spPr>
              <a:xfrm>
                <a:off x="11096625" y="2019300"/>
                <a:ext cx="95250" cy="282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9" p14:bwMode="auto">
            <p14:nvContentPartPr>
              <p14:cNvPr id="157" name="墨迹 156"/>
              <p14:cNvContentPartPr/>
              <p14:nvPr/>
            </p14:nvContentPartPr>
            <p14:xfrm>
              <a:off x="11166475" y="1819275"/>
              <a:ext cx="53975" cy="149225"/>
            </p14:xfrm>
          </p:contentPart>
        </mc:Choice>
        <mc:Fallback xmlns="">
          <p:pic>
            <p:nvPicPr>
              <p:cNvPr id="157" name="墨迹 156"/>
            </p:nvPicPr>
            <p:blipFill>
              <a:blip r:embed="rId300"/>
            </p:blipFill>
            <p:spPr>
              <a:xfrm>
                <a:off x="11166475" y="1819275"/>
                <a:ext cx="53975" cy="149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1" p14:bwMode="auto">
            <p14:nvContentPartPr>
              <p14:cNvPr id="158" name="墨迹 157"/>
              <p14:cNvContentPartPr/>
              <p14:nvPr/>
            </p14:nvContentPartPr>
            <p14:xfrm>
              <a:off x="11264900" y="1885950"/>
              <a:ext cx="368300" cy="403225"/>
            </p14:xfrm>
          </p:contentPart>
        </mc:Choice>
        <mc:Fallback xmlns="">
          <p:pic>
            <p:nvPicPr>
              <p:cNvPr id="158" name="墨迹 157"/>
            </p:nvPicPr>
            <p:blipFill>
              <a:blip r:embed="rId302"/>
            </p:blipFill>
            <p:spPr>
              <a:xfrm>
                <a:off x="11264900" y="1885950"/>
                <a:ext cx="368300" cy="403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3" p14:bwMode="auto">
            <p14:nvContentPartPr>
              <p14:cNvPr id="159" name="墨迹 158"/>
              <p14:cNvContentPartPr/>
              <p14:nvPr/>
            </p14:nvContentPartPr>
            <p14:xfrm>
              <a:off x="11623675" y="1993900"/>
              <a:ext cx="165100" cy="168275"/>
            </p14:xfrm>
          </p:contentPart>
        </mc:Choice>
        <mc:Fallback xmlns="">
          <p:pic>
            <p:nvPicPr>
              <p:cNvPr id="159" name="墨迹 158"/>
            </p:nvPicPr>
            <p:blipFill>
              <a:blip r:embed="rId304"/>
            </p:blipFill>
            <p:spPr>
              <a:xfrm>
                <a:off x="11623675" y="1993900"/>
                <a:ext cx="165100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5" p14:bwMode="auto">
            <p14:nvContentPartPr>
              <p14:cNvPr id="160" name="墨迹 159"/>
              <p14:cNvContentPartPr/>
              <p14:nvPr/>
            </p14:nvContentPartPr>
            <p14:xfrm>
              <a:off x="11239500" y="1936750"/>
              <a:ext cx="104775" cy="187325"/>
            </p14:xfrm>
          </p:contentPart>
        </mc:Choice>
        <mc:Fallback xmlns="">
          <p:pic>
            <p:nvPicPr>
              <p:cNvPr id="160" name="墨迹 159"/>
            </p:nvPicPr>
            <p:blipFill>
              <a:blip r:embed="rId306"/>
            </p:blipFill>
            <p:spPr>
              <a:xfrm>
                <a:off x="11239500" y="1936750"/>
                <a:ext cx="104775" cy="187325"/>
              </a:xfrm>
              <a:prstGeom prst="rect"/>
            </p:spPr>
          </p:pic>
        </mc:Fallback>
      </mc:AlternateContent>
    </p:spTree>
    <p:custDataLst>
      <p:tags r:id="rId307"/>
    </p:custData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02-6(3)</a:t>
            </a:r>
            <a:r>
              <a:rPr lang="en-US" altLang="zh-CN">
                <a:sym typeface="+mn-ea"/>
              </a:rPr>
              <a:t>Ambiguous grammar / </a:t>
            </a:r>
            <a:r>
              <a:rPr lang="zh-CN" altLang="en-US">
                <a:sym typeface="+mn-ea"/>
              </a:rPr>
              <a:t>二义性文法</a:t>
            </a:r>
            <a:br>
              <a:rPr lang="zh-CN" altLang="en-US">
                <a:sym typeface="+mn-ea"/>
              </a:rPr>
            </a:br>
            <a:r>
              <a:rPr lang="zh-CN" altLang="en-US">
                <a:sym typeface="+mn-ea"/>
              </a:rPr>
              <a:t>（优先级错误</a:t>
            </a:r>
            <a:r>
              <a:rPr lang="en-US" altLang="zh-CN">
                <a:sym typeface="+mn-ea"/>
              </a:rPr>
              <a:t>/Examples with priority error</a:t>
            </a:r>
            <a:r>
              <a:rPr lang="zh-CN" altLang="en-US">
                <a:sym typeface="+mn-ea"/>
              </a:rPr>
              <a:t>）</a:t>
            </a:r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8194" name="图片 819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03935" y="2018665"/>
            <a:ext cx="7910195" cy="413448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文本框 4"/>
          <p:cNvSpPr txBox="1"/>
          <p:nvPr/>
        </p:nvSpPr>
        <p:spPr>
          <a:xfrm>
            <a:off x="9190990" y="2666365"/>
            <a:ext cx="2719705" cy="119888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 anchor="t">
            <a:spAutoFit/>
          </a:bodyPr>
          <a:p>
            <a:r>
              <a:rPr lang="zh-CN" altLang="en-US">
                <a:sym typeface="+mn-ea"/>
              </a:rPr>
              <a:t>【</a:t>
            </a:r>
            <a:r>
              <a:rPr lang="en-US" altLang="zh-CN">
                <a:sym typeface="+mn-ea"/>
              </a:rPr>
              <a:t>G(E)</a:t>
            </a:r>
            <a:r>
              <a:rPr lang="zh-CN" altLang="en-US">
                <a:sym typeface="+mn-ea"/>
              </a:rPr>
              <a:t>】</a:t>
            </a:r>
            <a:endParaRPr lang="zh-CN" altLang="en-US"/>
          </a:p>
          <a:p>
            <a:pPr lvl="1"/>
            <a:r>
              <a:rPr lang="en-US" altLang="zh-CN">
                <a:sym typeface="+mn-ea"/>
              </a:rPr>
              <a:t>E</a:t>
            </a: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→E + E | E - E</a:t>
            </a:r>
            <a:endParaRPr lang="en-US" altLang="zh-CN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lvl="1"/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     | num</a:t>
            </a:r>
            <a:endParaRPr lang="en-US" altLang="zh-CN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lvl="1"/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num</a:t>
            </a: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→0 | 1 | ... | 9</a:t>
            </a:r>
            <a:endParaRPr lang="zh-CN" altLang="en-US"/>
          </a:p>
        </p:txBody>
      </p:sp>
    </p:spTree>
    <p:custDataLst>
      <p:tags r:id="rId2"/>
    </p:custData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 altLang="zh-CN">
                <a:sym typeface="+mn-ea"/>
              </a:rPr>
              <a:t>02-6(4)Ambiguous grammar / </a:t>
            </a:r>
            <a:r>
              <a:rPr lang="zh-CN" altLang="en-US">
                <a:sym typeface="+mn-ea"/>
              </a:rPr>
              <a:t>二义性文法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判定条件</a:t>
            </a:r>
            <a:r>
              <a:rPr lang="en-US" altLang="zh-CN"/>
              <a:t>/condition to judge ambiguity of grammar</a:t>
            </a:r>
            <a:endParaRPr lang="en-US" altLang="zh-CN"/>
          </a:p>
          <a:p>
            <a:r>
              <a:rPr lang="en-US" altLang="zh-CN"/>
              <a:t>(3)</a:t>
            </a:r>
            <a:r>
              <a:rPr lang="zh-CN" altLang="en-US"/>
              <a:t>若一个文法既有左递归，又有有递归。则该文法是二义性的（充分条件）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    If a grammar definition has left-recursion &amp; right-recursion at the same time, the grammar is ambiguous. This is the sufficient condition for ambiguous grammar).</a:t>
            </a:r>
            <a:endParaRPr lang="zh-CN" altLang="en-US"/>
          </a:p>
          <a:p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845310" y="3849370"/>
            <a:ext cx="2719705" cy="119888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 anchor="t">
            <a:spAutoFit/>
          </a:bodyPr>
          <a:p>
            <a:r>
              <a:rPr lang="zh-CN" altLang="en-US">
                <a:sym typeface="+mn-ea"/>
              </a:rPr>
              <a:t>【</a:t>
            </a:r>
            <a:r>
              <a:rPr lang="en-US" altLang="zh-CN">
                <a:sym typeface="+mn-ea"/>
              </a:rPr>
              <a:t>G(E)</a:t>
            </a:r>
            <a:r>
              <a:rPr lang="zh-CN" altLang="en-US">
                <a:sym typeface="+mn-ea"/>
              </a:rPr>
              <a:t>】</a:t>
            </a:r>
            <a:endParaRPr lang="zh-CN" altLang="en-US"/>
          </a:p>
          <a:p>
            <a:pPr lvl="1"/>
            <a:r>
              <a:rPr lang="en-US" altLang="zh-CN">
                <a:sym typeface="+mn-ea"/>
              </a:rPr>
              <a:t>E</a:t>
            </a: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→E + E | E - E</a:t>
            </a:r>
            <a:endParaRPr lang="en-US" altLang="zh-CN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lvl="1"/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     | num</a:t>
            </a:r>
            <a:endParaRPr lang="en-US" altLang="zh-CN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lvl="1"/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num</a:t>
            </a: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→0 | 1 | ... | 9</a:t>
            </a:r>
            <a:endParaRPr lang="zh-CN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6" name="墨迹 5"/>
              <p14:cNvContentPartPr/>
              <p14:nvPr/>
            </p14:nvContentPartPr>
            <p14:xfrm>
              <a:off x="3533775" y="3343275"/>
              <a:ext cx="203200" cy="301625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2"/>
            </p:blipFill>
            <p:spPr>
              <a:xfrm>
                <a:off x="3533775" y="3343275"/>
                <a:ext cx="203200" cy="301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7" name="墨迹 6"/>
              <p14:cNvContentPartPr/>
              <p14:nvPr/>
            </p14:nvContentPartPr>
            <p14:xfrm>
              <a:off x="3559175" y="3279775"/>
              <a:ext cx="212725" cy="2540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4"/>
            </p:blipFill>
            <p:spPr>
              <a:xfrm>
                <a:off x="3559175" y="3279775"/>
                <a:ext cx="212725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8" name="墨迹 7"/>
              <p14:cNvContentPartPr/>
              <p14:nvPr/>
            </p14:nvContentPartPr>
            <p14:xfrm>
              <a:off x="3600450" y="3432175"/>
              <a:ext cx="200025" cy="15875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6"/>
            </p:blipFill>
            <p:spPr>
              <a:xfrm>
                <a:off x="3600450" y="3432175"/>
                <a:ext cx="200025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9" name="墨迹 8"/>
              <p14:cNvContentPartPr/>
              <p14:nvPr/>
            </p14:nvContentPartPr>
            <p14:xfrm>
              <a:off x="3962400" y="3378200"/>
              <a:ext cx="155575" cy="28575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8"/>
            </p:blipFill>
            <p:spPr>
              <a:xfrm>
                <a:off x="3962400" y="3378200"/>
                <a:ext cx="155575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10" name="墨迹 9"/>
              <p14:cNvContentPartPr/>
              <p14:nvPr/>
            </p14:nvContentPartPr>
            <p14:xfrm>
              <a:off x="4102100" y="3321050"/>
              <a:ext cx="104775" cy="19685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0"/>
            </p:blipFill>
            <p:spPr>
              <a:xfrm>
                <a:off x="4102100" y="3321050"/>
                <a:ext cx="104775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11" name="墨迹 10"/>
              <p14:cNvContentPartPr/>
              <p14:nvPr/>
            </p14:nvContentPartPr>
            <p14:xfrm>
              <a:off x="4289425" y="3327400"/>
              <a:ext cx="174625" cy="34290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2"/>
            </p:blipFill>
            <p:spPr>
              <a:xfrm>
                <a:off x="4289425" y="3327400"/>
                <a:ext cx="174625" cy="342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12" name="墨迹 11"/>
              <p14:cNvContentPartPr/>
              <p14:nvPr/>
            </p14:nvContentPartPr>
            <p14:xfrm>
              <a:off x="4365625" y="3340100"/>
              <a:ext cx="146050" cy="9525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4"/>
            </p:blipFill>
            <p:spPr>
              <a:xfrm>
                <a:off x="4365625" y="3340100"/>
                <a:ext cx="146050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3" name="墨迹 12"/>
              <p14:cNvContentPartPr/>
              <p14:nvPr/>
            </p14:nvContentPartPr>
            <p14:xfrm>
              <a:off x="4387850" y="3486150"/>
              <a:ext cx="161925" cy="3175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16"/>
            </p:blipFill>
            <p:spPr>
              <a:xfrm>
                <a:off x="4387850" y="3486150"/>
                <a:ext cx="161925" cy="3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4" name="墨迹 13"/>
              <p14:cNvContentPartPr/>
              <p14:nvPr/>
            </p14:nvContentPartPr>
            <p14:xfrm>
              <a:off x="4727575" y="3403600"/>
              <a:ext cx="180975" cy="22225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18"/>
            </p:blipFill>
            <p:spPr>
              <a:xfrm>
                <a:off x="4727575" y="3403600"/>
                <a:ext cx="180975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5" name="墨迹 14"/>
              <p14:cNvContentPartPr/>
              <p14:nvPr/>
            </p14:nvContentPartPr>
            <p14:xfrm>
              <a:off x="4854575" y="3321050"/>
              <a:ext cx="12700" cy="22860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0"/>
            </p:blipFill>
            <p:spPr>
              <a:xfrm>
                <a:off x="4854575" y="3321050"/>
                <a:ext cx="12700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16" name="墨迹 15"/>
              <p14:cNvContentPartPr/>
              <p14:nvPr/>
            </p14:nvContentPartPr>
            <p14:xfrm>
              <a:off x="5060950" y="3273425"/>
              <a:ext cx="266700" cy="30480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2"/>
            </p:blipFill>
            <p:spPr>
              <a:xfrm>
                <a:off x="5060950" y="3273425"/>
                <a:ext cx="266700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17" name="墨迹 16"/>
              <p14:cNvContentPartPr/>
              <p14:nvPr/>
            </p14:nvContentPartPr>
            <p14:xfrm>
              <a:off x="5153025" y="3241675"/>
              <a:ext cx="136525" cy="3810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24"/>
            </p:blipFill>
            <p:spPr>
              <a:xfrm>
                <a:off x="5153025" y="3241675"/>
                <a:ext cx="136525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18" name="墨迹 17"/>
              <p14:cNvContentPartPr/>
              <p14:nvPr/>
            </p14:nvContentPartPr>
            <p14:xfrm>
              <a:off x="5099050" y="3375025"/>
              <a:ext cx="149225" cy="5715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26"/>
            </p:blipFill>
            <p:spPr>
              <a:xfrm>
                <a:off x="5099050" y="3375025"/>
                <a:ext cx="149225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19" name="墨迹 18"/>
              <p14:cNvContentPartPr/>
              <p14:nvPr/>
            </p14:nvContentPartPr>
            <p14:xfrm>
              <a:off x="4222750" y="3241675"/>
              <a:ext cx="396875" cy="581025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28"/>
            </p:blipFill>
            <p:spPr>
              <a:xfrm>
                <a:off x="4222750" y="3241675"/>
                <a:ext cx="396875" cy="581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20" name="墨迹 19"/>
              <p14:cNvContentPartPr/>
              <p14:nvPr/>
            </p14:nvContentPartPr>
            <p14:xfrm>
              <a:off x="4562475" y="3714750"/>
              <a:ext cx="263525" cy="254000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0"/>
            </p:blipFill>
            <p:spPr>
              <a:xfrm>
                <a:off x="4562475" y="3714750"/>
                <a:ext cx="263525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21" name="墨迹 20"/>
              <p14:cNvContentPartPr/>
              <p14:nvPr/>
            </p14:nvContentPartPr>
            <p14:xfrm>
              <a:off x="4899025" y="3873500"/>
              <a:ext cx="209550" cy="330200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32"/>
            </p:blipFill>
            <p:spPr>
              <a:xfrm>
                <a:off x="4899025" y="3873500"/>
                <a:ext cx="209550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22" name="墨迹 21"/>
              <p14:cNvContentPartPr/>
              <p14:nvPr/>
            </p14:nvContentPartPr>
            <p14:xfrm>
              <a:off x="5016500" y="4013200"/>
              <a:ext cx="136525" cy="190500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34"/>
            </p:blipFill>
            <p:spPr>
              <a:xfrm>
                <a:off x="5016500" y="4013200"/>
                <a:ext cx="136525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23" name="墨迹 22"/>
              <p14:cNvContentPartPr/>
              <p14:nvPr/>
            </p14:nvContentPartPr>
            <p14:xfrm>
              <a:off x="5143500" y="4044950"/>
              <a:ext cx="142875" cy="15875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36"/>
            </p:blipFill>
            <p:spPr>
              <a:xfrm>
                <a:off x="5143500" y="4044950"/>
                <a:ext cx="142875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24" name="墨迹 23"/>
              <p14:cNvContentPartPr/>
              <p14:nvPr/>
            </p14:nvContentPartPr>
            <p14:xfrm>
              <a:off x="5143500" y="3905250"/>
              <a:ext cx="98425" cy="488950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38"/>
            </p:blipFill>
            <p:spPr>
              <a:xfrm>
                <a:off x="5143500" y="3905250"/>
                <a:ext cx="98425" cy="488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25" name="墨迹 24"/>
              <p14:cNvContentPartPr/>
              <p14:nvPr/>
            </p14:nvContentPartPr>
            <p14:xfrm>
              <a:off x="5356225" y="4003675"/>
              <a:ext cx="123825" cy="254000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40"/>
            </p:blipFill>
            <p:spPr>
              <a:xfrm>
                <a:off x="5356225" y="4003675"/>
                <a:ext cx="123825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26" name="墨迹 25"/>
              <p14:cNvContentPartPr/>
              <p14:nvPr/>
            </p14:nvContentPartPr>
            <p14:xfrm>
              <a:off x="5584825" y="4089400"/>
              <a:ext cx="114300" cy="50800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42"/>
            </p:blipFill>
            <p:spPr>
              <a:xfrm>
                <a:off x="5584825" y="4089400"/>
                <a:ext cx="11430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27" name="墨迹 26"/>
              <p14:cNvContentPartPr/>
              <p14:nvPr/>
            </p14:nvContentPartPr>
            <p14:xfrm>
              <a:off x="5753100" y="4035425"/>
              <a:ext cx="104775" cy="177800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44"/>
            </p:blipFill>
            <p:spPr>
              <a:xfrm>
                <a:off x="5753100" y="4035425"/>
                <a:ext cx="104775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28" name="墨迹 27"/>
              <p14:cNvContentPartPr/>
              <p14:nvPr/>
            </p14:nvContentPartPr>
            <p14:xfrm>
              <a:off x="5816600" y="4060825"/>
              <a:ext cx="123825" cy="152400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46"/>
            </p:blipFill>
            <p:spPr>
              <a:xfrm>
                <a:off x="5816600" y="4060825"/>
                <a:ext cx="123825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" p14:bwMode="auto">
            <p14:nvContentPartPr>
              <p14:cNvPr id="29" name="墨迹 28"/>
              <p14:cNvContentPartPr/>
              <p14:nvPr/>
            </p14:nvContentPartPr>
            <p14:xfrm>
              <a:off x="5940425" y="4067175"/>
              <a:ext cx="336550" cy="193675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48"/>
            </p:blipFill>
            <p:spPr>
              <a:xfrm>
                <a:off x="5940425" y="4067175"/>
                <a:ext cx="336550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30" name="墨迹 29"/>
              <p14:cNvContentPartPr/>
              <p14:nvPr/>
            </p14:nvContentPartPr>
            <p14:xfrm>
              <a:off x="6318250" y="4102100"/>
              <a:ext cx="88900" cy="206375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50"/>
            </p:blipFill>
            <p:spPr>
              <a:xfrm>
                <a:off x="6318250" y="4102100"/>
                <a:ext cx="88900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31" name="墨迹 30"/>
              <p14:cNvContentPartPr/>
              <p14:nvPr/>
            </p14:nvContentPartPr>
            <p14:xfrm>
              <a:off x="6438900" y="4073525"/>
              <a:ext cx="377825" cy="238125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52"/>
            </p:blipFill>
            <p:spPr>
              <a:xfrm>
                <a:off x="6438900" y="4073525"/>
                <a:ext cx="377825" cy="238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" p14:bwMode="auto">
            <p14:nvContentPartPr>
              <p14:cNvPr id="32" name="墨迹 31"/>
              <p14:cNvContentPartPr/>
              <p14:nvPr/>
            </p14:nvContentPartPr>
            <p14:xfrm>
              <a:off x="5353050" y="3527425"/>
              <a:ext cx="749300" cy="95250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54"/>
            </p:blipFill>
            <p:spPr>
              <a:xfrm>
                <a:off x="5353050" y="3527425"/>
                <a:ext cx="74930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" p14:bwMode="auto">
            <p14:nvContentPartPr>
              <p14:cNvPr id="33" name="墨迹 32"/>
              <p14:cNvContentPartPr/>
              <p14:nvPr/>
            </p14:nvContentPartPr>
            <p14:xfrm>
              <a:off x="4956175" y="3121025"/>
              <a:ext cx="485775" cy="612775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56"/>
            </p:blipFill>
            <p:spPr>
              <a:xfrm>
                <a:off x="4956175" y="3121025"/>
                <a:ext cx="485775" cy="612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" p14:bwMode="auto">
            <p14:nvContentPartPr>
              <p14:cNvPr id="34" name="墨迹 33"/>
              <p14:cNvContentPartPr/>
              <p14:nvPr/>
            </p14:nvContentPartPr>
            <p14:xfrm>
              <a:off x="6191250" y="3454400"/>
              <a:ext cx="165100" cy="234950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58"/>
            </p:blipFill>
            <p:spPr>
              <a:xfrm>
                <a:off x="6191250" y="3454400"/>
                <a:ext cx="165100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" p14:bwMode="auto">
            <p14:nvContentPartPr>
              <p14:cNvPr id="35" name="墨迹 34"/>
              <p14:cNvContentPartPr/>
              <p14:nvPr/>
            </p14:nvContentPartPr>
            <p14:xfrm>
              <a:off x="6327775" y="3502025"/>
              <a:ext cx="180975" cy="336550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60"/>
            </p:blipFill>
            <p:spPr>
              <a:xfrm>
                <a:off x="6327775" y="3502025"/>
                <a:ext cx="180975" cy="336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" p14:bwMode="auto">
            <p14:nvContentPartPr>
              <p14:cNvPr id="36" name="墨迹 35"/>
              <p14:cNvContentPartPr/>
              <p14:nvPr/>
            </p14:nvContentPartPr>
            <p14:xfrm>
              <a:off x="6502400" y="3375025"/>
              <a:ext cx="254000" cy="307975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62"/>
            </p:blipFill>
            <p:spPr>
              <a:xfrm>
                <a:off x="6502400" y="3375025"/>
                <a:ext cx="254000" cy="307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" p14:bwMode="auto">
            <p14:nvContentPartPr>
              <p14:cNvPr id="37" name="墨迹 36"/>
              <p14:cNvContentPartPr/>
              <p14:nvPr/>
            </p14:nvContentPartPr>
            <p14:xfrm>
              <a:off x="6664325" y="3305175"/>
              <a:ext cx="203200" cy="333375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64"/>
            </p:blipFill>
            <p:spPr>
              <a:xfrm>
                <a:off x="6664325" y="3305175"/>
                <a:ext cx="203200" cy="333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" p14:bwMode="auto">
            <p14:nvContentPartPr>
              <p14:cNvPr id="38" name="墨迹 37"/>
              <p14:cNvContentPartPr/>
              <p14:nvPr/>
            </p14:nvContentPartPr>
            <p14:xfrm>
              <a:off x="6848475" y="3540125"/>
              <a:ext cx="149225" cy="34925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66"/>
            </p:blipFill>
            <p:spPr>
              <a:xfrm>
                <a:off x="6848475" y="3540125"/>
                <a:ext cx="149225" cy="34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" p14:bwMode="auto">
            <p14:nvContentPartPr>
              <p14:cNvPr id="39" name="墨迹 38"/>
              <p14:cNvContentPartPr/>
              <p14:nvPr/>
            </p14:nvContentPartPr>
            <p14:xfrm>
              <a:off x="7067550" y="3422650"/>
              <a:ext cx="111125" cy="247650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68"/>
            </p:blipFill>
            <p:spPr>
              <a:xfrm>
                <a:off x="7067550" y="3422650"/>
                <a:ext cx="111125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" p14:bwMode="auto">
            <p14:nvContentPartPr>
              <p14:cNvPr id="40" name="墨迹 39"/>
              <p14:cNvContentPartPr/>
              <p14:nvPr/>
            </p14:nvContentPartPr>
            <p14:xfrm>
              <a:off x="7127875" y="3489325"/>
              <a:ext cx="142875" cy="177800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70"/>
            </p:blipFill>
            <p:spPr>
              <a:xfrm>
                <a:off x="7127875" y="3489325"/>
                <a:ext cx="142875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" p14:bwMode="auto">
            <p14:nvContentPartPr>
              <p14:cNvPr id="41" name="墨迹 40"/>
              <p14:cNvContentPartPr/>
              <p14:nvPr/>
            </p14:nvContentPartPr>
            <p14:xfrm>
              <a:off x="7283450" y="3467100"/>
              <a:ext cx="228600" cy="196850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72"/>
            </p:blipFill>
            <p:spPr>
              <a:xfrm>
                <a:off x="7283450" y="3467100"/>
                <a:ext cx="22860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" p14:bwMode="auto">
            <p14:nvContentPartPr>
              <p14:cNvPr id="42" name="墨迹 41"/>
              <p14:cNvContentPartPr/>
              <p14:nvPr/>
            </p14:nvContentPartPr>
            <p14:xfrm>
              <a:off x="7588250" y="3482975"/>
              <a:ext cx="101600" cy="190500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74"/>
            </p:blipFill>
            <p:spPr>
              <a:xfrm>
                <a:off x="7588250" y="3482975"/>
                <a:ext cx="10160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" p14:bwMode="auto">
            <p14:nvContentPartPr>
              <p14:cNvPr id="43" name="墨迹 42"/>
              <p14:cNvContentPartPr/>
              <p14:nvPr/>
            </p14:nvContentPartPr>
            <p14:xfrm>
              <a:off x="7708900" y="3533775"/>
              <a:ext cx="82550" cy="171450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76"/>
            </p:blipFill>
            <p:spPr>
              <a:xfrm>
                <a:off x="7708900" y="3533775"/>
                <a:ext cx="8255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" p14:bwMode="auto">
            <p14:nvContentPartPr>
              <p14:cNvPr id="44" name="墨迹 43"/>
              <p14:cNvContentPartPr/>
              <p14:nvPr/>
            </p14:nvContentPartPr>
            <p14:xfrm>
              <a:off x="7807325" y="3568700"/>
              <a:ext cx="31750" cy="152400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78"/>
            </p:blipFill>
            <p:spPr>
              <a:xfrm>
                <a:off x="7807325" y="3568700"/>
                <a:ext cx="3175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" p14:bwMode="auto">
            <p14:nvContentPartPr>
              <p14:cNvPr id="45" name="墨迹 44"/>
              <p14:cNvContentPartPr/>
              <p14:nvPr/>
            </p14:nvContentPartPr>
            <p14:xfrm>
              <a:off x="7829550" y="3482975"/>
              <a:ext cx="387350" cy="225425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80"/>
            </p:blipFill>
            <p:spPr>
              <a:xfrm>
                <a:off x="7829550" y="3482975"/>
                <a:ext cx="387350" cy="225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" p14:bwMode="auto">
            <p14:nvContentPartPr>
              <p14:cNvPr id="46" name="墨迹 45"/>
              <p14:cNvContentPartPr/>
              <p14:nvPr/>
            </p14:nvContentPartPr>
            <p14:xfrm>
              <a:off x="9093200" y="2019300"/>
              <a:ext cx="292100" cy="107950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82"/>
            </p:blipFill>
            <p:spPr>
              <a:xfrm>
                <a:off x="9093200" y="2019300"/>
                <a:ext cx="29210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" p14:bwMode="auto">
            <p14:nvContentPartPr>
              <p14:cNvPr id="47" name="墨迹 46"/>
              <p14:cNvContentPartPr/>
              <p14:nvPr/>
            </p14:nvContentPartPr>
            <p14:xfrm>
              <a:off x="9398000" y="1965325"/>
              <a:ext cx="117475" cy="180975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84"/>
            </p:blipFill>
            <p:spPr>
              <a:xfrm>
                <a:off x="9398000" y="1965325"/>
                <a:ext cx="117475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5" p14:bwMode="auto">
            <p14:nvContentPartPr>
              <p14:cNvPr id="48" name="墨迹 47"/>
              <p14:cNvContentPartPr/>
              <p14:nvPr/>
            </p14:nvContentPartPr>
            <p14:xfrm>
              <a:off x="9544050" y="1990725"/>
              <a:ext cx="133350" cy="136525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86"/>
            </p:blipFill>
            <p:spPr>
              <a:xfrm>
                <a:off x="9544050" y="1990725"/>
                <a:ext cx="133350" cy="136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7" p14:bwMode="auto">
            <p14:nvContentPartPr>
              <p14:cNvPr id="49" name="墨迹 48"/>
              <p14:cNvContentPartPr/>
              <p14:nvPr/>
            </p14:nvContentPartPr>
            <p14:xfrm>
              <a:off x="9686925" y="1978025"/>
              <a:ext cx="203200" cy="31750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88"/>
            </p:blipFill>
            <p:spPr>
              <a:xfrm>
                <a:off x="9686925" y="1978025"/>
                <a:ext cx="20320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9" p14:bwMode="auto">
            <p14:nvContentPartPr>
              <p14:cNvPr id="50" name="墨迹 49"/>
              <p14:cNvContentPartPr/>
              <p14:nvPr/>
            </p14:nvContentPartPr>
            <p14:xfrm>
              <a:off x="9712325" y="1892300"/>
              <a:ext cx="50800" cy="285750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90"/>
            </p:blipFill>
            <p:spPr>
              <a:xfrm>
                <a:off x="9712325" y="1892300"/>
                <a:ext cx="50800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1" p14:bwMode="auto">
            <p14:nvContentPartPr>
              <p14:cNvPr id="51" name="墨迹 50"/>
              <p14:cNvContentPartPr/>
              <p14:nvPr/>
            </p14:nvContentPartPr>
            <p14:xfrm>
              <a:off x="9801225" y="1927225"/>
              <a:ext cx="47625" cy="238125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92"/>
            </p:blipFill>
            <p:spPr>
              <a:xfrm>
                <a:off x="9801225" y="1927225"/>
                <a:ext cx="47625" cy="238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3" p14:bwMode="auto">
            <p14:nvContentPartPr>
              <p14:cNvPr id="52" name="墨迹 51"/>
              <p14:cNvContentPartPr/>
              <p14:nvPr/>
            </p14:nvContentPartPr>
            <p14:xfrm>
              <a:off x="9902825" y="2073275"/>
              <a:ext cx="6350" cy="360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94"/>
            </p:blipFill>
            <p:spPr>
              <a:xfrm>
                <a:off x="9902825" y="20732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5" p14:bwMode="auto">
            <p14:nvContentPartPr>
              <p14:cNvPr id="53" name="墨迹 52"/>
              <p14:cNvContentPartPr/>
              <p14:nvPr/>
            </p14:nvContentPartPr>
            <p14:xfrm>
              <a:off x="9934575" y="1949450"/>
              <a:ext cx="101600" cy="85725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96"/>
            </p:blipFill>
            <p:spPr>
              <a:xfrm>
                <a:off x="9934575" y="1949450"/>
                <a:ext cx="101600" cy="85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7" p14:bwMode="auto">
            <p14:nvContentPartPr>
              <p14:cNvPr id="54" name="墨迹 53"/>
              <p14:cNvContentPartPr/>
              <p14:nvPr/>
            </p14:nvContentPartPr>
            <p14:xfrm>
              <a:off x="9966325" y="2006600"/>
              <a:ext cx="120650" cy="139700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98"/>
            </p:blipFill>
            <p:spPr>
              <a:xfrm>
                <a:off x="9966325" y="2006600"/>
                <a:ext cx="12065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9" p14:bwMode="auto">
            <p14:nvContentPartPr>
              <p14:cNvPr id="55" name="墨迹 54"/>
              <p14:cNvContentPartPr/>
              <p14:nvPr/>
            </p14:nvContentPartPr>
            <p14:xfrm>
              <a:off x="10153650" y="2022475"/>
              <a:ext cx="6350" cy="360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94"/>
            </p:blipFill>
            <p:spPr>
              <a:xfrm>
                <a:off x="10153650" y="20224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0" p14:bwMode="auto">
            <p14:nvContentPartPr>
              <p14:cNvPr id="56" name="墨迹 55"/>
              <p14:cNvContentPartPr/>
              <p14:nvPr/>
            </p14:nvContentPartPr>
            <p14:xfrm>
              <a:off x="10210800" y="1895475"/>
              <a:ext cx="3175" cy="104775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101"/>
            </p:blipFill>
            <p:spPr>
              <a:xfrm>
                <a:off x="10210800" y="1895475"/>
                <a:ext cx="3175" cy="104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2" p14:bwMode="auto">
            <p14:nvContentPartPr>
              <p14:cNvPr id="57" name="墨迹 56"/>
              <p14:cNvContentPartPr/>
              <p14:nvPr/>
            </p14:nvContentPartPr>
            <p14:xfrm>
              <a:off x="10140950" y="2089150"/>
              <a:ext cx="53975" cy="101600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103"/>
            </p:blipFill>
            <p:spPr>
              <a:xfrm>
                <a:off x="10140950" y="2089150"/>
                <a:ext cx="53975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4" p14:bwMode="auto">
            <p14:nvContentPartPr>
              <p14:cNvPr id="58" name="墨迹 57"/>
              <p14:cNvContentPartPr/>
              <p14:nvPr/>
            </p14:nvContentPartPr>
            <p14:xfrm>
              <a:off x="10217150" y="2012950"/>
              <a:ext cx="257175" cy="158750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105"/>
            </p:blipFill>
            <p:spPr>
              <a:xfrm>
                <a:off x="10217150" y="2012950"/>
                <a:ext cx="257175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6" p14:bwMode="auto">
            <p14:nvContentPartPr>
              <p14:cNvPr id="59" name="墨迹 58"/>
              <p14:cNvContentPartPr/>
              <p14:nvPr/>
            </p14:nvContentPartPr>
            <p14:xfrm>
              <a:off x="10394950" y="1889125"/>
              <a:ext cx="171450" cy="276225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107"/>
            </p:blipFill>
            <p:spPr>
              <a:xfrm>
                <a:off x="10394950" y="1889125"/>
                <a:ext cx="171450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8" p14:bwMode="auto">
            <p14:nvContentPartPr>
              <p14:cNvPr id="60" name="墨迹 59"/>
              <p14:cNvContentPartPr/>
              <p14:nvPr/>
            </p14:nvContentPartPr>
            <p14:xfrm>
              <a:off x="10798175" y="1984375"/>
              <a:ext cx="323850" cy="184150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109"/>
            </p:blipFill>
            <p:spPr>
              <a:xfrm>
                <a:off x="10798175" y="1984375"/>
                <a:ext cx="323850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0" p14:bwMode="auto">
            <p14:nvContentPartPr>
              <p14:cNvPr id="61" name="墨迹 60"/>
              <p14:cNvContentPartPr/>
              <p14:nvPr/>
            </p14:nvContentPartPr>
            <p14:xfrm>
              <a:off x="11128375" y="1889125"/>
              <a:ext cx="482600" cy="285750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111"/>
            </p:blipFill>
            <p:spPr>
              <a:xfrm>
                <a:off x="11128375" y="1889125"/>
                <a:ext cx="482600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2" p14:bwMode="auto">
            <p14:nvContentPartPr>
              <p14:cNvPr id="62" name="墨迹 61"/>
              <p14:cNvContentPartPr/>
              <p14:nvPr/>
            </p14:nvContentPartPr>
            <p14:xfrm>
              <a:off x="6562725" y="1428750"/>
              <a:ext cx="622300" cy="238125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113"/>
            </p:blipFill>
            <p:spPr>
              <a:xfrm>
                <a:off x="6562725" y="1428750"/>
                <a:ext cx="622300" cy="238125"/>
              </a:xfrm>
              <a:prstGeom prst="rect"/>
            </p:spPr>
          </p:pic>
        </mc:Fallback>
      </mc:AlternateContent>
    </p:spTree>
    <p:custDataLst>
      <p:tags r:id="rId114"/>
    </p:custData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 sz="3200"/>
              <a:t>02-6(5-1)"if-else"</a:t>
            </a:r>
            <a:r>
              <a:rPr lang="zh-CN" altLang="en-US" sz="3200"/>
              <a:t>的二义性</a:t>
            </a:r>
            <a:r>
              <a:rPr lang="en-US" altLang="zh-CN" sz="3200"/>
              <a:t>/Ambiguity of "if-else"</a:t>
            </a:r>
            <a:endParaRPr lang="en-US" altLang="zh-CN" sz="32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龙书第</a:t>
            </a:r>
            <a:r>
              <a:rPr lang="en-US" altLang="zh-CN"/>
              <a:t>4</a:t>
            </a:r>
            <a:r>
              <a:rPr lang="zh-CN" altLang="en-US"/>
              <a:t>章</a:t>
            </a:r>
            <a:r>
              <a:rPr lang="en-US" altLang="zh-CN"/>
              <a:t>4.3.1</a:t>
            </a:r>
            <a:r>
              <a:rPr lang="zh-CN" altLang="en-US"/>
              <a:t>节</a:t>
            </a:r>
            <a:endParaRPr lang="zh-CN" altLang="en-US"/>
          </a:p>
          <a:p>
            <a:pPr lvl="1"/>
            <a:r>
              <a:rPr lang="en-US" altLang="zh-CN"/>
              <a:t>pp.133</a:t>
            </a:r>
            <a:endParaRPr lang="zh-CN" altLang="en-US"/>
          </a:p>
          <a:p>
            <a:pPr lvl="1"/>
            <a:r>
              <a:rPr lang="en-US" altLang="zh-CN"/>
              <a:t>if-else</a:t>
            </a:r>
            <a:r>
              <a:rPr lang="zh-CN" altLang="en-US"/>
              <a:t>例子</a:t>
            </a:r>
            <a:r>
              <a:rPr lang="en-US" altLang="zh-CN"/>
              <a:t>/example of if-else</a:t>
            </a:r>
            <a:endParaRPr lang="zh-CN" altLang="en-US"/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5580380" y="1952625"/>
            <a:ext cx="4779010" cy="258445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 anchor="t">
            <a:spAutoFit/>
          </a:bodyPr>
          <a:p>
            <a:r>
              <a:rPr lang="zh-CN" altLang="en-US">
                <a:sym typeface="+mn-ea"/>
              </a:rPr>
              <a:t>【</a:t>
            </a:r>
            <a:r>
              <a:rPr lang="en-US" altLang="zh-CN">
                <a:sym typeface="+mn-ea"/>
              </a:rPr>
              <a:t>G(stmt)</a:t>
            </a:r>
            <a:r>
              <a:rPr lang="zh-CN" altLang="en-US">
                <a:sym typeface="+mn-ea"/>
              </a:rPr>
              <a:t>】</a:t>
            </a:r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(1)S</a:t>
            </a: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→if E then S</a:t>
            </a:r>
            <a:endParaRPr lang="en-US" altLang="zh-CN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(2)         | if E then St else S</a:t>
            </a:r>
            <a:endParaRPr lang="en-US" altLang="zh-CN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(3)         | other</a:t>
            </a:r>
            <a:endParaRPr lang="en-US" altLang="zh-CN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(4)E</a:t>
            </a: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→id&lt;id</a:t>
            </a:r>
            <a:endParaRPr lang="en-US" altLang="zh-CN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(5)other→id=id ;</a:t>
            </a:r>
            <a:endParaRPr lang="en-US" altLang="zh-CN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u="sng"/>
              <a:t>说明</a:t>
            </a:r>
            <a:r>
              <a:rPr lang="en-US" altLang="zh-CN" u="sng"/>
              <a:t>/Notice</a:t>
            </a:r>
            <a:r>
              <a:rPr lang="zh-CN" altLang="en-US" u="sng"/>
              <a:t>：</a:t>
            </a:r>
            <a:endParaRPr lang="zh-CN" altLang="en-US" u="sng"/>
          </a:p>
          <a:p>
            <a:r>
              <a:rPr lang="en-US" altLang="zh-CN" i="1" u="sng"/>
              <a:t>**</a:t>
            </a:r>
            <a:r>
              <a:rPr lang="zh-CN" altLang="en-US" i="1" u="sng"/>
              <a:t>这里假定</a:t>
            </a:r>
            <a:r>
              <a:rPr lang="en-US" altLang="zh-CN" i="1" u="sng"/>
              <a:t>other</a:t>
            </a:r>
            <a:r>
              <a:rPr lang="zh-CN" altLang="en-US" i="1" u="sng"/>
              <a:t>只能是变量赋值</a:t>
            </a:r>
            <a:r>
              <a:rPr lang="zh-CN" altLang="en-US" i="1" u="sng"/>
              <a:t>语句</a:t>
            </a:r>
            <a:endParaRPr lang="zh-CN" altLang="en-US" i="1" u="sng"/>
          </a:p>
          <a:p>
            <a:r>
              <a:rPr lang="en-US" altLang="zh-CN" i="1" u="sng"/>
              <a:t>**suppose ‘other’ is assign statement</a:t>
            </a:r>
            <a:endParaRPr lang="en-US" altLang="zh-CN" i="1" u="sng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6" name="墨迹 5"/>
              <p14:cNvContentPartPr/>
              <p14:nvPr/>
            </p14:nvContentPartPr>
            <p14:xfrm>
              <a:off x="3105150" y="1609725"/>
              <a:ext cx="434975" cy="6985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2"/>
            </p:blipFill>
            <p:spPr>
              <a:xfrm>
                <a:off x="3105150" y="1609725"/>
                <a:ext cx="434975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7" name="墨迹 6"/>
              <p14:cNvContentPartPr/>
              <p14:nvPr/>
            </p14:nvContentPartPr>
            <p14:xfrm>
              <a:off x="3794125" y="1330325"/>
              <a:ext cx="187325" cy="73025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4"/>
            </p:blipFill>
            <p:spPr>
              <a:xfrm>
                <a:off x="3794125" y="1330325"/>
                <a:ext cx="187325" cy="73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8" name="墨迹 7"/>
              <p14:cNvContentPartPr/>
              <p14:nvPr/>
            </p14:nvContentPartPr>
            <p14:xfrm>
              <a:off x="3867150" y="1346200"/>
              <a:ext cx="53975" cy="38735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6"/>
            </p:blipFill>
            <p:spPr>
              <a:xfrm>
                <a:off x="3867150" y="1346200"/>
                <a:ext cx="53975" cy="387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9" name="墨迹 8"/>
              <p14:cNvContentPartPr/>
              <p14:nvPr/>
            </p14:nvContentPartPr>
            <p14:xfrm>
              <a:off x="3917950" y="1476375"/>
              <a:ext cx="142875" cy="149225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8"/>
            </p:blipFill>
            <p:spPr>
              <a:xfrm>
                <a:off x="3917950" y="1476375"/>
                <a:ext cx="142875" cy="149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10" name="墨迹 9"/>
              <p14:cNvContentPartPr/>
              <p14:nvPr/>
            </p14:nvContentPartPr>
            <p14:xfrm>
              <a:off x="4070350" y="1400175"/>
              <a:ext cx="282575" cy="33655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0"/>
            </p:blipFill>
            <p:spPr>
              <a:xfrm>
                <a:off x="4070350" y="1400175"/>
                <a:ext cx="282575" cy="336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11" name="墨迹 10"/>
              <p14:cNvContentPartPr/>
              <p14:nvPr/>
            </p14:nvContentPartPr>
            <p14:xfrm>
              <a:off x="4238625" y="1476375"/>
              <a:ext cx="25400" cy="15875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2"/>
            </p:blipFill>
            <p:spPr>
              <a:xfrm>
                <a:off x="4238625" y="1476375"/>
                <a:ext cx="2540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12" name="墨迹 11"/>
              <p14:cNvContentPartPr/>
              <p14:nvPr/>
            </p14:nvContentPartPr>
            <p14:xfrm>
              <a:off x="4244975" y="1454150"/>
              <a:ext cx="101600" cy="23495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4"/>
            </p:blipFill>
            <p:spPr>
              <a:xfrm>
                <a:off x="4244975" y="1454150"/>
                <a:ext cx="101600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3" name="墨迹 12"/>
              <p14:cNvContentPartPr/>
              <p14:nvPr/>
            </p14:nvContentPartPr>
            <p14:xfrm>
              <a:off x="4406900" y="1390650"/>
              <a:ext cx="60325" cy="368300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16"/>
            </p:blipFill>
            <p:spPr>
              <a:xfrm>
                <a:off x="4406900" y="1390650"/>
                <a:ext cx="60325" cy="368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4" name="墨迹 13"/>
              <p14:cNvContentPartPr/>
              <p14:nvPr/>
            </p14:nvContentPartPr>
            <p14:xfrm>
              <a:off x="4495800" y="1301750"/>
              <a:ext cx="142875" cy="20320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18"/>
            </p:blipFill>
            <p:spPr>
              <a:xfrm>
                <a:off x="4495800" y="1301750"/>
                <a:ext cx="142875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5" name="墨迹 14"/>
              <p14:cNvContentPartPr/>
              <p14:nvPr/>
            </p14:nvContentPartPr>
            <p14:xfrm>
              <a:off x="4511675" y="1470025"/>
              <a:ext cx="120650" cy="142875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0"/>
            </p:blipFill>
            <p:spPr>
              <a:xfrm>
                <a:off x="4511675" y="1470025"/>
                <a:ext cx="120650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16" name="墨迹 15"/>
              <p14:cNvContentPartPr/>
              <p14:nvPr/>
            </p14:nvContentPartPr>
            <p14:xfrm>
              <a:off x="4581525" y="1409700"/>
              <a:ext cx="200025" cy="25400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2"/>
            </p:blipFill>
            <p:spPr>
              <a:xfrm>
                <a:off x="4581525" y="1409700"/>
                <a:ext cx="200025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17" name="墨迹 16"/>
              <p14:cNvContentPartPr/>
              <p14:nvPr/>
            </p14:nvContentPartPr>
            <p14:xfrm>
              <a:off x="4905375" y="1346200"/>
              <a:ext cx="180975" cy="288925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24"/>
            </p:blipFill>
            <p:spPr>
              <a:xfrm>
                <a:off x="4905375" y="1346200"/>
                <a:ext cx="180975" cy="288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18" name="墨迹 17"/>
              <p14:cNvContentPartPr/>
              <p14:nvPr/>
            </p14:nvContentPartPr>
            <p14:xfrm>
              <a:off x="5092700" y="1441450"/>
              <a:ext cx="114300" cy="28575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26"/>
            </p:blipFill>
            <p:spPr>
              <a:xfrm>
                <a:off x="5092700" y="1441450"/>
                <a:ext cx="114300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19" name="墨迹 18"/>
              <p14:cNvContentPartPr/>
              <p14:nvPr/>
            </p14:nvContentPartPr>
            <p14:xfrm>
              <a:off x="5127625" y="1489075"/>
              <a:ext cx="130175" cy="53975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28"/>
            </p:blipFill>
            <p:spPr>
              <a:xfrm>
                <a:off x="5127625" y="1489075"/>
                <a:ext cx="130175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20" name="墨迹 19"/>
              <p14:cNvContentPartPr/>
              <p14:nvPr/>
            </p14:nvContentPartPr>
            <p14:xfrm>
              <a:off x="5283200" y="1384300"/>
              <a:ext cx="92075" cy="85725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0"/>
            </p:blipFill>
            <p:spPr>
              <a:xfrm>
                <a:off x="5283200" y="1384300"/>
                <a:ext cx="92075" cy="85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21" name="墨迹 20"/>
              <p14:cNvContentPartPr/>
              <p14:nvPr/>
            </p14:nvContentPartPr>
            <p14:xfrm>
              <a:off x="5286375" y="1336675"/>
              <a:ext cx="158750" cy="273050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32"/>
            </p:blipFill>
            <p:spPr>
              <a:xfrm>
                <a:off x="5286375" y="1336675"/>
                <a:ext cx="158750" cy="273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22" name="墨迹 21"/>
              <p14:cNvContentPartPr/>
              <p14:nvPr/>
            </p14:nvContentPartPr>
            <p14:xfrm>
              <a:off x="5521325" y="1387475"/>
              <a:ext cx="19050" cy="133350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34"/>
            </p:blipFill>
            <p:spPr>
              <a:xfrm>
                <a:off x="5521325" y="1387475"/>
                <a:ext cx="1905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23" name="墨迹 22"/>
              <p14:cNvContentPartPr/>
              <p14:nvPr/>
            </p14:nvContentPartPr>
            <p14:xfrm>
              <a:off x="5565775" y="1250950"/>
              <a:ext cx="25400" cy="336550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36"/>
            </p:blipFill>
            <p:spPr>
              <a:xfrm>
                <a:off x="5565775" y="1250950"/>
                <a:ext cx="25400" cy="336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24" name="墨迹 23"/>
              <p14:cNvContentPartPr/>
              <p14:nvPr/>
            </p14:nvContentPartPr>
            <p14:xfrm>
              <a:off x="5607050" y="1333500"/>
              <a:ext cx="6350" cy="95250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38"/>
            </p:blipFill>
            <p:spPr>
              <a:xfrm>
                <a:off x="5607050" y="1333500"/>
                <a:ext cx="635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25" name="墨迹 24"/>
              <p14:cNvContentPartPr/>
              <p14:nvPr/>
            </p14:nvContentPartPr>
            <p14:xfrm>
              <a:off x="5651500" y="1298575"/>
              <a:ext cx="133350" cy="304800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40"/>
            </p:blipFill>
            <p:spPr>
              <a:xfrm>
                <a:off x="5651500" y="1298575"/>
                <a:ext cx="133350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26" name="墨迹 25"/>
              <p14:cNvContentPartPr/>
              <p14:nvPr/>
            </p14:nvContentPartPr>
            <p14:xfrm>
              <a:off x="5797550" y="1304925"/>
              <a:ext cx="250825" cy="254000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42"/>
            </p:blipFill>
            <p:spPr>
              <a:xfrm>
                <a:off x="5797550" y="1304925"/>
                <a:ext cx="250825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27" name="墨迹 26"/>
              <p14:cNvContentPartPr/>
              <p14:nvPr/>
            </p14:nvContentPartPr>
            <p14:xfrm>
              <a:off x="6140450" y="1403350"/>
              <a:ext cx="25400" cy="98425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44"/>
            </p:blipFill>
            <p:spPr>
              <a:xfrm>
                <a:off x="6140450" y="1403350"/>
                <a:ext cx="25400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28" name="墨迹 27"/>
              <p14:cNvContentPartPr/>
              <p14:nvPr/>
            </p14:nvContentPartPr>
            <p14:xfrm>
              <a:off x="6156325" y="1231900"/>
              <a:ext cx="50800" cy="98425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46"/>
            </p:blipFill>
            <p:spPr>
              <a:xfrm>
                <a:off x="6156325" y="1231900"/>
                <a:ext cx="50800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" p14:bwMode="auto">
            <p14:nvContentPartPr>
              <p14:cNvPr id="29" name="墨迹 28"/>
              <p14:cNvContentPartPr/>
              <p14:nvPr/>
            </p14:nvContentPartPr>
            <p14:xfrm>
              <a:off x="6232525" y="1377950"/>
              <a:ext cx="101600" cy="22225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48"/>
            </p:blipFill>
            <p:spPr>
              <a:xfrm>
                <a:off x="6232525" y="1377950"/>
                <a:ext cx="101600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30" name="墨迹 29"/>
              <p14:cNvContentPartPr/>
              <p14:nvPr/>
            </p14:nvContentPartPr>
            <p14:xfrm>
              <a:off x="6207125" y="1244600"/>
              <a:ext cx="76200" cy="425450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50"/>
            </p:blipFill>
            <p:spPr>
              <a:xfrm>
                <a:off x="6207125" y="1244600"/>
                <a:ext cx="76200" cy="425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31" name="墨迹 30"/>
              <p14:cNvContentPartPr/>
              <p14:nvPr/>
            </p14:nvContentPartPr>
            <p14:xfrm>
              <a:off x="6343650" y="1450975"/>
              <a:ext cx="92075" cy="6350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52"/>
            </p:blipFill>
            <p:spPr>
              <a:xfrm>
                <a:off x="6343650" y="1450975"/>
                <a:ext cx="92075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" p14:bwMode="auto">
            <p14:nvContentPartPr>
              <p14:cNvPr id="32" name="墨迹 31"/>
              <p14:cNvContentPartPr/>
              <p14:nvPr/>
            </p14:nvContentPartPr>
            <p14:xfrm>
              <a:off x="6470650" y="1238250"/>
              <a:ext cx="171450" cy="273050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54"/>
            </p:blipFill>
            <p:spPr>
              <a:xfrm>
                <a:off x="6470650" y="1238250"/>
                <a:ext cx="171450" cy="273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" p14:bwMode="auto">
            <p14:nvContentPartPr>
              <p14:cNvPr id="33" name="墨迹 32"/>
              <p14:cNvContentPartPr/>
              <p14:nvPr/>
            </p14:nvContentPartPr>
            <p14:xfrm>
              <a:off x="6607175" y="1231900"/>
              <a:ext cx="79375" cy="346075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56"/>
            </p:blipFill>
            <p:spPr>
              <a:xfrm>
                <a:off x="6607175" y="1231900"/>
                <a:ext cx="79375" cy="346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" p14:bwMode="auto">
            <p14:nvContentPartPr>
              <p14:cNvPr id="34" name="墨迹 33"/>
              <p14:cNvContentPartPr/>
              <p14:nvPr/>
            </p14:nvContentPartPr>
            <p14:xfrm>
              <a:off x="6661150" y="1343025"/>
              <a:ext cx="76200" cy="187325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58"/>
            </p:blipFill>
            <p:spPr>
              <a:xfrm>
                <a:off x="6661150" y="1343025"/>
                <a:ext cx="76200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" p14:bwMode="auto">
            <p14:nvContentPartPr>
              <p14:cNvPr id="35" name="墨迹 34"/>
              <p14:cNvContentPartPr/>
              <p14:nvPr/>
            </p14:nvContentPartPr>
            <p14:xfrm>
              <a:off x="6756400" y="1358900"/>
              <a:ext cx="101600" cy="203200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60"/>
            </p:blipFill>
            <p:spPr>
              <a:xfrm>
                <a:off x="6756400" y="1358900"/>
                <a:ext cx="10160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" p14:bwMode="auto">
            <p14:nvContentPartPr>
              <p14:cNvPr id="36" name="墨迹 35"/>
              <p14:cNvContentPartPr/>
              <p14:nvPr/>
            </p14:nvContentPartPr>
            <p14:xfrm>
              <a:off x="7077075" y="1228725"/>
              <a:ext cx="28575" cy="79375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62"/>
            </p:blipFill>
            <p:spPr>
              <a:xfrm>
                <a:off x="7077075" y="1228725"/>
                <a:ext cx="28575" cy="79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" p14:bwMode="auto">
            <p14:nvContentPartPr>
              <p14:cNvPr id="37" name="墨迹 36"/>
              <p14:cNvContentPartPr/>
              <p14:nvPr/>
            </p14:nvContentPartPr>
            <p14:xfrm>
              <a:off x="7004050" y="1365250"/>
              <a:ext cx="139700" cy="190500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64"/>
            </p:blipFill>
            <p:spPr>
              <a:xfrm>
                <a:off x="7004050" y="1365250"/>
                <a:ext cx="13970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" p14:bwMode="auto">
            <p14:nvContentPartPr>
              <p14:cNvPr id="38" name="墨迹 37"/>
              <p14:cNvContentPartPr/>
              <p14:nvPr/>
            </p14:nvContentPartPr>
            <p14:xfrm>
              <a:off x="7175500" y="1323975"/>
              <a:ext cx="25400" cy="346075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66"/>
            </p:blipFill>
            <p:spPr>
              <a:xfrm>
                <a:off x="7175500" y="1323975"/>
                <a:ext cx="25400" cy="346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" p14:bwMode="auto">
            <p14:nvContentPartPr>
              <p14:cNvPr id="39" name="墨迹 38"/>
              <p14:cNvContentPartPr/>
              <p14:nvPr/>
            </p14:nvContentPartPr>
            <p14:xfrm>
              <a:off x="7216775" y="1387475"/>
              <a:ext cx="114300" cy="12700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68"/>
            </p:blipFill>
            <p:spPr>
              <a:xfrm>
                <a:off x="7216775" y="1387475"/>
                <a:ext cx="1143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" p14:bwMode="auto">
            <p14:nvContentPartPr>
              <p14:cNvPr id="40" name="墨迹 39"/>
              <p14:cNvContentPartPr/>
              <p14:nvPr/>
            </p14:nvContentPartPr>
            <p14:xfrm>
              <a:off x="7213600" y="1304925"/>
              <a:ext cx="228600" cy="374650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70"/>
            </p:blipFill>
            <p:spPr>
              <a:xfrm>
                <a:off x="7213600" y="1304925"/>
                <a:ext cx="228600" cy="374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" p14:bwMode="auto">
            <p14:nvContentPartPr>
              <p14:cNvPr id="41" name="墨迹 40"/>
              <p14:cNvContentPartPr/>
              <p14:nvPr/>
            </p14:nvContentPartPr>
            <p14:xfrm>
              <a:off x="7534275" y="1536700"/>
              <a:ext cx="6350" cy="360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72"/>
            </p:blipFill>
            <p:spPr>
              <a:xfrm>
                <a:off x="7534275" y="153670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" p14:bwMode="auto">
            <p14:nvContentPartPr>
              <p14:cNvPr id="42" name="墨迹 41"/>
              <p14:cNvContentPartPr/>
              <p14:nvPr/>
            </p14:nvContentPartPr>
            <p14:xfrm>
              <a:off x="7524750" y="1308100"/>
              <a:ext cx="139700" cy="504825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74"/>
            </p:blipFill>
            <p:spPr>
              <a:xfrm>
                <a:off x="7524750" y="1308100"/>
                <a:ext cx="139700" cy="504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" p14:bwMode="auto">
            <p14:nvContentPartPr>
              <p14:cNvPr id="43" name="墨迹 42"/>
              <p14:cNvContentPartPr/>
              <p14:nvPr/>
            </p14:nvContentPartPr>
            <p14:xfrm>
              <a:off x="7734300" y="1327150"/>
              <a:ext cx="133350" cy="244475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76"/>
            </p:blipFill>
            <p:spPr>
              <a:xfrm>
                <a:off x="7734300" y="1327150"/>
                <a:ext cx="133350" cy="244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" p14:bwMode="auto">
            <p14:nvContentPartPr>
              <p14:cNvPr id="44" name="墨迹 43"/>
              <p14:cNvContentPartPr/>
              <p14:nvPr/>
            </p14:nvContentPartPr>
            <p14:xfrm>
              <a:off x="7788275" y="1498600"/>
              <a:ext cx="12700" cy="203200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78"/>
            </p:blipFill>
            <p:spPr>
              <a:xfrm>
                <a:off x="7788275" y="1498600"/>
                <a:ext cx="1270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" p14:bwMode="auto">
            <p14:nvContentPartPr>
              <p14:cNvPr id="45" name="墨迹 44"/>
              <p14:cNvContentPartPr/>
              <p14:nvPr/>
            </p14:nvContentPartPr>
            <p14:xfrm>
              <a:off x="7883525" y="1457325"/>
              <a:ext cx="12700" cy="133350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80"/>
            </p:blipFill>
            <p:spPr>
              <a:xfrm>
                <a:off x="7883525" y="1457325"/>
                <a:ext cx="1270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" p14:bwMode="auto">
            <p14:nvContentPartPr>
              <p14:cNvPr id="46" name="墨迹 45"/>
              <p14:cNvContentPartPr/>
              <p14:nvPr/>
            </p14:nvContentPartPr>
            <p14:xfrm>
              <a:off x="7854950" y="1444625"/>
              <a:ext cx="152400" cy="222250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82"/>
            </p:blipFill>
            <p:spPr>
              <a:xfrm>
                <a:off x="7854950" y="1444625"/>
                <a:ext cx="152400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" p14:bwMode="auto">
            <p14:nvContentPartPr>
              <p14:cNvPr id="47" name="墨迹 46"/>
              <p14:cNvContentPartPr/>
              <p14:nvPr/>
            </p14:nvContentPartPr>
            <p14:xfrm>
              <a:off x="8137525" y="1311275"/>
              <a:ext cx="41275" cy="142875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84"/>
            </p:blipFill>
            <p:spPr>
              <a:xfrm>
                <a:off x="8137525" y="1311275"/>
                <a:ext cx="4127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5" p14:bwMode="auto">
            <p14:nvContentPartPr>
              <p14:cNvPr id="48" name="墨迹 47"/>
              <p14:cNvContentPartPr/>
              <p14:nvPr/>
            </p14:nvContentPartPr>
            <p14:xfrm>
              <a:off x="8089900" y="1390650"/>
              <a:ext cx="200025" cy="311150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86"/>
            </p:blipFill>
            <p:spPr>
              <a:xfrm>
                <a:off x="8089900" y="1390650"/>
                <a:ext cx="200025" cy="311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7" p14:bwMode="auto">
            <p14:nvContentPartPr>
              <p14:cNvPr id="49" name="墨迹 48"/>
              <p14:cNvContentPartPr/>
              <p14:nvPr/>
            </p14:nvContentPartPr>
            <p14:xfrm>
              <a:off x="8334375" y="1390650"/>
              <a:ext cx="88900" cy="250825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88"/>
            </p:blipFill>
            <p:spPr>
              <a:xfrm>
                <a:off x="8334375" y="1390650"/>
                <a:ext cx="88900" cy="250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9" p14:bwMode="auto">
            <p14:nvContentPartPr>
              <p14:cNvPr id="50" name="墨迹 49"/>
              <p14:cNvContentPartPr/>
              <p14:nvPr/>
            </p14:nvContentPartPr>
            <p14:xfrm>
              <a:off x="8423275" y="1314450"/>
              <a:ext cx="88900" cy="342900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90"/>
            </p:blipFill>
            <p:spPr>
              <a:xfrm>
                <a:off x="8423275" y="1314450"/>
                <a:ext cx="88900" cy="342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1" p14:bwMode="auto">
            <p14:nvContentPartPr>
              <p14:cNvPr id="51" name="墨迹 50"/>
              <p14:cNvContentPartPr/>
              <p14:nvPr/>
            </p14:nvContentPartPr>
            <p14:xfrm>
              <a:off x="8499475" y="1485900"/>
              <a:ext cx="47625" cy="76200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92"/>
            </p:blipFill>
            <p:spPr>
              <a:xfrm>
                <a:off x="8499475" y="1485900"/>
                <a:ext cx="47625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3" p14:bwMode="auto">
            <p14:nvContentPartPr>
              <p14:cNvPr id="52" name="墨迹 51"/>
              <p14:cNvContentPartPr/>
              <p14:nvPr/>
            </p14:nvContentPartPr>
            <p14:xfrm>
              <a:off x="8620125" y="1416050"/>
              <a:ext cx="9525" cy="215900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94"/>
            </p:blipFill>
            <p:spPr>
              <a:xfrm>
                <a:off x="8620125" y="1416050"/>
                <a:ext cx="9525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5" p14:bwMode="auto">
            <p14:nvContentPartPr>
              <p14:cNvPr id="53" name="墨迹 52"/>
              <p14:cNvContentPartPr/>
              <p14:nvPr/>
            </p14:nvContentPartPr>
            <p14:xfrm>
              <a:off x="8661400" y="1352550"/>
              <a:ext cx="114300" cy="282575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96"/>
            </p:blipFill>
            <p:spPr>
              <a:xfrm>
                <a:off x="8661400" y="1352550"/>
                <a:ext cx="114300" cy="282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7" p14:bwMode="auto">
            <p14:nvContentPartPr>
              <p14:cNvPr id="54" name="墨迹 53"/>
              <p14:cNvContentPartPr/>
              <p14:nvPr/>
            </p14:nvContentPartPr>
            <p14:xfrm>
              <a:off x="8623300" y="1463675"/>
              <a:ext cx="130175" cy="88900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98"/>
            </p:blipFill>
            <p:spPr>
              <a:xfrm>
                <a:off x="8623300" y="1463675"/>
                <a:ext cx="130175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9" p14:bwMode="auto">
            <p14:nvContentPartPr>
              <p14:cNvPr id="55" name="墨迹 54"/>
              <p14:cNvContentPartPr/>
              <p14:nvPr/>
            </p14:nvContentPartPr>
            <p14:xfrm>
              <a:off x="8677275" y="1368425"/>
              <a:ext cx="25400" cy="250825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100"/>
            </p:blipFill>
            <p:spPr>
              <a:xfrm>
                <a:off x="8677275" y="1368425"/>
                <a:ext cx="25400" cy="250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1" p14:bwMode="auto">
            <p14:nvContentPartPr>
              <p14:cNvPr id="56" name="墨迹 55"/>
              <p14:cNvContentPartPr/>
              <p14:nvPr/>
            </p14:nvContentPartPr>
            <p14:xfrm>
              <a:off x="8804275" y="1371600"/>
              <a:ext cx="184150" cy="250825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102"/>
            </p:blipFill>
            <p:spPr>
              <a:xfrm>
                <a:off x="8804275" y="1371600"/>
                <a:ext cx="184150" cy="250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3" p14:bwMode="auto">
            <p14:nvContentPartPr>
              <p14:cNvPr id="57" name="墨迹 56"/>
              <p14:cNvContentPartPr/>
              <p14:nvPr/>
            </p14:nvContentPartPr>
            <p14:xfrm>
              <a:off x="9077325" y="1263650"/>
              <a:ext cx="50800" cy="127000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104"/>
            </p:blipFill>
            <p:spPr>
              <a:xfrm>
                <a:off x="9077325" y="1263650"/>
                <a:ext cx="5080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5" p14:bwMode="auto">
            <p14:nvContentPartPr>
              <p14:cNvPr id="58" name="墨迹 57"/>
              <p14:cNvContentPartPr/>
              <p14:nvPr/>
            </p14:nvContentPartPr>
            <p14:xfrm>
              <a:off x="9020175" y="1400175"/>
              <a:ext cx="196850" cy="244475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106"/>
            </p:blipFill>
            <p:spPr>
              <a:xfrm>
                <a:off x="9020175" y="1400175"/>
                <a:ext cx="196850" cy="244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7" p14:bwMode="auto">
            <p14:nvContentPartPr>
              <p14:cNvPr id="59" name="墨迹 58"/>
              <p14:cNvContentPartPr/>
              <p14:nvPr/>
            </p14:nvContentPartPr>
            <p14:xfrm>
              <a:off x="9201150" y="1333500"/>
              <a:ext cx="161925" cy="31750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108"/>
            </p:blipFill>
            <p:spPr>
              <a:xfrm>
                <a:off x="9201150" y="1333500"/>
                <a:ext cx="161925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9" p14:bwMode="auto">
            <p14:nvContentPartPr>
              <p14:cNvPr id="60" name="墨迹 59"/>
              <p14:cNvContentPartPr/>
              <p14:nvPr/>
            </p14:nvContentPartPr>
            <p14:xfrm>
              <a:off x="9223375" y="1435100"/>
              <a:ext cx="22225" cy="142875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110"/>
            </p:blipFill>
            <p:spPr>
              <a:xfrm>
                <a:off x="9223375" y="1435100"/>
                <a:ext cx="2222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1" p14:bwMode="auto">
            <p14:nvContentPartPr>
              <p14:cNvPr id="61" name="墨迹 60"/>
              <p14:cNvContentPartPr/>
              <p14:nvPr/>
            </p14:nvContentPartPr>
            <p14:xfrm>
              <a:off x="9312275" y="1435100"/>
              <a:ext cx="114300" cy="53975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112"/>
            </p:blipFill>
            <p:spPr>
              <a:xfrm>
                <a:off x="9312275" y="1435100"/>
                <a:ext cx="114300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3" p14:bwMode="auto">
            <p14:nvContentPartPr>
              <p14:cNvPr id="62" name="墨迹 61"/>
              <p14:cNvContentPartPr/>
              <p14:nvPr/>
            </p14:nvContentPartPr>
            <p14:xfrm>
              <a:off x="9274175" y="1431925"/>
              <a:ext cx="19050" cy="85725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114"/>
            </p:blipFill>
            <p:spPr>
              <a:xfrm>
                <a:off x="9274175" y="1431925"/>
                <a:ext cx="19050" cy="85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5" p14:bwMode="auto">
            <p14:nvContentPartPr>
              <p14:cNvPr id="63" name="墨迹 62"/>
              <p14:cNvContentPartPr/>
              <p14:nvPr/>
            </p14:nvContentPartPr>
            <p14:xfrm>
              <a:off x="9229725" y="1406525"/>
              <a:ext cx="152400" cy="266700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116"/>
            </p:blipFill>
            <p:spPr>
              <a:xfrm>
                <a:off x="9229725" y="1406525"/>
                <a:ext cx="152400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7" p14:bwMode="auto">
            <p14:nvContentPartPr>
              <p14:cNvPr id="64" name="墨迹 63"/>
              <p14:cNvContentPartPr/>
              <p14:nvPr/>
            </p14:nvContentPartPr>
            <p14:xfrm>
              <a:off x="9461500" y="1393825"/>
              <a:ext cx="104775" cy="222250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118"/>
            </p:blipFill>
            <p:spPr>
              <a:xfrm>
                <a:off x="9461500" y="1393825"/>
                <a:ext cx="104775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9" p14:bwMode="auto">
            <p14:nvContentPartPr>
              <p14:cNvPr id="65" name="墨迹 64"/>
              <p14:cNvContentPartPr/>
              <p14:nvPr/>
            </p14:nvContentPartPr>
            <p14:xfrm>
              <a:off x="9578975" y="1460500"/>
              <a:ext cx="6350" cy="360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72"/>
            </p:blipFill>
            <p:spPr>
              <a:xfrm>
                <a:off x="9578975" y="146050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0" p14:bwMode="auto">
            <p14:nvContentPartPr>
              <p14:cNvPr id="66" name="墨迹 65"/>
              <p14:cNvContentPartPr/>
              <p14:nvPr/>
            </p14:nvContentPartPr>
            <p14:xfrm>
              <a:off x="9410700" y="1498600"/>
              <a:ext cx="225425" cy="136525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121"/>
            </p:blipFill>
            <p:spPr>
              <a:xfrm>
                <a:off x="9410700" y="1498600"/>
                <a:ext cx="225425" cy="136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2" p14:bwMode="auto">
            <p14:nvContentPartPr>
              <p14:cNvPr id="67" name="墨迹 66"/>
              <p14:cNvContentPartPr/>
              <p14:nvPr/>
            </p14:nvContentPartPr>
            <p14:xfrm>
              <a:off x="9680575" y="1352550"/>
              <a:ext cx="161925" cy="288925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123"/>
            </p:blipFill>
            <p:spPr>
              <a:xfrm>
                <a:off x="9680575" y="1352550"/>
                <a:ext cx="161925" cy="288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4" p14:bwMode="auto">
            <p14:nvContentPartPr>
              <p14:cNvPr id="68" name="墨迹 67"/>
              <p14:cNvContentPartPr/>
              <p14:nvPr/>
            </p14:nvContentPartPr>
            <p14:xfrm>
              <a:off x="9813925" y="1339850"/>
              <a:ext cx="152400" cy="82550"/>
            </p14:xfrm>
          </p:contentPart>
        </mc:Choice>
        <mc:Fallback xmlns="">
          <p:pic>
            <p:nvPicPr>
              <p:cNvPr id="68" name="墨迹 67"/>
            </p:nvPicPr>
            <p:blipFill>
              <a:blip r:embed="rId125"/>
            </p:blipFill>
            <p:spPr>
              <a:xfrm>
                <a:off x="9813925" y="1339850"/>
                <a:ext cx="15240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6" p14:bwMode="auto">
            <p14:nvContentPartPr>
              <p14:cNvPr id="69" name="墨迹 68"/>
              <p14:cNvContentPartPr/>
              <p14:nvPr/>
            </p14:nvContentPartPr>
            <p14:xfrm>
              <a:off x="9845675" y="1270000"/>
              <a:ext cx="57150" cy="311150"/>
            </p14:xfrm>
          </p:contentPart>
        </mc:Choice>
        <mc:Fallback xmlns="">
          <p:pic>
            <p:nvPicPr>
              <p:cNvPr id="69" name="墨迹 68"/>
            </p:nvPicPr>
            <p:blipFill>
              <a:blip r:embed="rId127"/>
            </p:blipFill>
            <p:spPr>
              <a:xfrm>
                <a:off x="9845675" y="1270000"/>
                <a:ext cx="57150" cy="311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8" p14:bwMode="auto">
            <p14:nvContentPartPr>
              <p14:cNvPr id="70" name="墨迹 69"/>
              <p14:cNvContentPartPr/>
              <p14:nvPr/>
            </p14:nvContentPartPr>
            <p14:xfrm>
              <a:off x="9864725" y="1422400"/>
              <a:ext cx="41275" cy="295275"/>
            </p14:xfrm>
          </p:contentPart>
        </mc:Choice>
        <mc:Fallback xmlns="">
          <p:pic>
            <p:nvPicPr>
              <p:cNvPr id="70" name="墨迹 69"/>
            </p:nvPicPr>
            <p:blipFill>
              <a:blip r:embed="rId129"/>
            </p:blipFill>
            <p:spPr>
              <a:xfrm>
                <a:off x="9864725" y="1422400"/>
                <a:ext cx="41275" cy="295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0" p14:bwMode="auto">
            <p14:nvContentPartPr>
              <p14:cNvPr id="71" name="墨迹 70"/>
              <p14:cNvContentPartPr/>
              <p14:nvPr/>
            </p14:nvContentPartPr>
            <p14:xfrm>
              <a:off x="9893300" y="1431925"/>
              <a:ext cx="92075" cy="234950"/>
            </p14:xfrm>
          </p:contentPart>
        </mc:Choice>
        <mc:Fallback xmlns="">
          <p:pic>
            <p:nvPicPr>
              <p:cNvPr id="71" name="墨迹 70"/>
            </p:nvPicPr>
            <p:blipFill>
              <a:blip r:embed="rId131"/>
            </p:blipFill>
            <p:spPr>
              <a:xfrm>
                <a:off x="9893300" y="1431925"/>
                <a:ext cx="92075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2" p14:bwMode="auto">
            <p14:nvContentPartPr>
              <p14:cNvPr id="72" name="墨迹 71"/>
              <p14:cNvContentPartPr/>
              <p14:nvPr/>
            </p14:nvContentPartPr>
            <p14:xfrm>
              <a:off x="10013950" y="1431925"/>
              <a:ext cx="136525" cy="107950"/>
            </p14:xfrm>
          </p:contentPart>
        </mc:Choice>
        <mc:Fallback xmlns="">
          <p:pic>
            <p:nvPicPr>
              <p:cNvPr id="72" name="墨迹 71"/>
            </p:nvPicPr>
            <p:blipFill>
              <a:blip r:embed="rId133"/>
            </p:blipFill>
            <p:spPr>
              <a:xfrm>
                <a:off x="10013950" y="1431925"/>
                <a:ext cx="136525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4" p14:bwMode="auto">
            <p14:nvContentPartPr>
              <p14:cNvPr id="73" name="墨迹 72"/>
              <p14:cNvContentPartPr/>
              <p14:nvPr/>
            </p14:nvContentPartPr>
            <p14:xfrm>
              <a:off x="10125075" y="1349375"/>
              <a:ext cx="117475" cy="257175"/>
            </p14:xfrm>
          </p:contentPart>
        </mc:Choice>
        <mc:Fallback xmlns="">
          <p:pic>
            <p:nvPicPr>
              <p:cNvPr id="73" name="墨迹 72"/>
            </p:nvPicPr>
            <p:blipFill>
              <a:blip r:embed="rId135"/>
            </p:blipFill>
            <p:spPr>
              <a:xfrm>
                <a:off x="10125075" y="1349375"/>
                <a:ext cx="117475" cy="257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6" p14:bwMode="auto">
            <p14:nvContentPartPr>
              <p14:cNvPr id="74" name="墨迹 73"/>
              <p14:cNvContentPartPr/>
              <p14:nvPr/>
            </p14:nvContentPartPr>
            <p14:xfrm>
              <a:off x="10277475" y="1425575"/>
              <a:ext cx="28575" cy="114300"/>
            </p14:xfrm>
          </p:contentPart>
        </mc:Choice>
        <mc:Fallback xmlns="">
          <p:pic>
            <p:nvPicPr>
              <p:cNvPr id="74" name="墨迹 73"/>
            </p:nvPicPr>
            <p:blipFill>
              <a:blip r:embed="rId137"/>
            </p:blipFill>
            <p:spPr>
              <a:xfrm>
                <a:off x="10277475" y="1425575"/>
                <a:ext cx="28575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8" p14:bwMode="auto">
            <p14:nvContentPartPr>
              <p14:cNvPr id="75" name="墨迹 74"/>
              <p14:cNvContentPartPr/>
              <p14:nvPr/>
            </p14:nvContentPartPr>
            <p14:xfrm>
              <a:off x="10347325" y="1260475"/>
              <a:ext cx="28575" cy="374650"/>
            </p14:xfrm>
          </p:contentPart>
        </mc:Choice>
        <mc:Fallback xmlns="">
          <p:pic>
            <p:nvPicPr>
              <p:cNvPr id="75" name="墨迹 74"/>
            </p:nvPicPr>
            <p:blipFill>
              <a:blip r:embed="rId139"/>
            </p:blipFill>
            <p:spPr>
              <a:xfrm>
                <a:off x="10347325" y="1260475"/>
                <a:ext cx="28575" cy="374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0" p14:bwMode="auto">
            <p14:nvContentPartPr>
              <p14:cNvPr id="76" name="墨迹 75"/>
              <p14:cNvContentPartPr/>
              <p14:nvPr/>
            </p14:nvContentPartPr>
            <p14:xfrm>
              <a:off x="10382250" y="1371600"/>
              <a:ext cx="19050" cy="104775"/>
            </p14:xfrm>
          </p:contentPart>
        </mc:Choice>
        <mc:Fallback xmlns="">
          <p:pic>
            <p:nvPicPr>
              <p:cNvPr id="76" name="墨迹 75"/>
            </p:nvPicPr>
            <p:blipFill>
              <a:blip r:embed="rId141"/>
            </p:blipFill>
            <p:spPr>
              <a:xfrm>
                <a:off x="10382250" y="1371600"/>
                <a:ext cx="19050" cy="104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2" p14:bwMode="auto">
            <p14:nvContentPartPr>
              <p14:cNvPr id="77" name="墨迹 76"/>
              <p14:cNvContentPartPr/>
              <p14:nvPr/>
            </p14:nvContentPartPr>
            <p14:xfrm>
              <a:off x="10394950" y="1352550"/>
              <a:ext cx="130175" cy="266700"/>
            </p14:xfrm>
          </p:contentPart>
        </mc:Choice>
        <mc:Fallback xmlns="">
          <p:pic>
            <p:nvPicPr>
              <p:cNvPr id="77" name="墨迹 76"/>
            </p:nvPicPr>
            <p:blipFill>
              <a:blip r:embed="rId143"/>
            </p:blipFill>
            <p:spPr>
              <a:xfrm>
                <a:off x="10394950" y="1352550"/>
                <a:ext cx="130175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4" p14:bwMode="auto">
            <p14:nvContentPartPr>
              <p14:cNvPr id="78" name="墨迹 77"/>
              <p14:cNvContentPartPr/>
              <p14:nvPr/>
            </p14:nvContentPartPr>
            <p14:xfrm>
              <a:off x="10515600" y="1349375"/>
              <a:ext cx="180975" cy="254000"/>
            </p14:xfrm>
          </p:contentPart>
        </mc:Choice>
        <mc:Fallback xmlns="">
          <p:pic>
            <p:nvPicPr>
              <p:cNvPr id="78" name="墨迹 77"/>
            </p:nvPicPr>
            <p:blipFill>
              <a:blip r:embed="rId145"/>
            </p:blipFill>
            <p:spPr>
              <a:xfrm>
                <a:off x="10515600" y="1349375"/>
                <a:ext cx="180975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6" p14:bwMode="auto">
            <p14:nvContentPartPr>
              <p14:cNvPr id="79" name="墨迹 78"/>
              <p14:cNvContentPartPr/>
              <p14:nvPr/>
            </p14:nvContentPartPr>
            <p14:xfrm>
              <a:off x="10750550" y="1244600"/>
              <a:ext cx="53975" cy="323850"/>
            </p14:xfrm>
          </p:contentPart>
        </mc:Choice>
        <mc:Fallback xmlns="">
          <p:pic>
            <p:nvPicPr>
              <p:cNvPr id="79" name="墨迹 78"/>
            </p:nvPicPr>
            <p:blipFill>
              <a:blip r:embed="rId147"/>
            </p:blipFill>
            <p:spPr>
              <a:xfrm>
                <a:off x="10750550" y="1244600"/>
                <a:ext cx="53975" cy="323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8" p14:bwMode="auto">
            <p14:nvContentPartPr>
              <p14:cNvPr id="80" name="墨迹 79"/>
              <p14:cNvContentPartPr/>
              <p14:nvPr/>
            </p14:nvContentPartPr>
            <p14:xfrm>
              <a:off x="10842625" y="1425575"/>
              <a:ext cx="60325" cy="3175"/>
            </p14:xfrm>
          </p:contentPart>
        </mc:Choice>
        <mc:Fallback xmlns="">
          <p:pic>
            <p:nvPicPr>
              <p:cNvPr id="80" name="墨迹 79"/>
            </p:nvPicPr>
            <p:blipFill>
              <a:blip r:embed="rId149"/>
            </p:blipFill>
            <p:spPr>
              <a:xfrm>
                <a:off x="10842625" y="1425575"/>
                <a:ext cx="60325" cy="3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0" p14:bwMode="auto">
            <p14:nvContentPartPr>
              <p14:cNvPr id="81" name="墨迹 80"/>
              <p14:cNvContentPartPr/>
              <p14:nvPr/>
            </p14:nvContentPartPr>
            <p14:xfrm>
              <a:off x="10814050" y="1270000"/>
              <a:ext cx="101600" cy="441325"/>
            </p14:xfrm>
          </p:contentPart>
        </mc:Choice>
        <mc:Fallback xmlns="">
          <p:pic>
            <p:nvPicPr>
              <p:cNvPr id="81" name="墨迹 80"/>
            </p:nvPicPr>
            <p:blipFill>
              <a:blip r:embed="rId151"/>
            </p:blipFill>
            <p:spPr>
              <a:xfrm>
                <a:off x="10814050" y="1270000"/>
                <a:ext cx="101600" cy="441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2" p14:bwMode="auto">
            <p14:nvContentPartPr>
              <p14:cNvPr id="82" name="墨迹 81"/>
              <p14:cNvContentPartPr/>
              <p14:nvPr/>
            </p14:nvContentPartPr>
            <p14:xfrm>
              <a:off x="10937875" y="1470025"/>
              <a:ext cx="79375" cy="360"/>
            </p14:xfrm>
          </p:contentPart>
        </mc:Choice>
        <mc:Fallback xmlns="">
          <p:pic>
            <p:nvPicPr>
              <p:cNvPr id="82" name="墨迹 81"/>
            </p:nvPicPr>
            <p:blipFill>
              <a:blip r:embed="rId153"/>
            </p:blipFill>
            <p:spPr>
              <a:xfrm>
                <a:off x="10937875" y="1470025"/>
                <a:ext cx="79375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4" p14:bwMode="auto">
            <p14:nvContentPartPr>
              <p14:cNvPr id="83" name="墨迹 82"/>
              <p14:cNvContentPartPr/>
              <p14:nvPr/>
            </p14:nvContentPartPr>
            <p14:xfrm>
              <a:off x="11023600" y="1323975"/>
              <a:ext cx="193675" cy="228600"/>
            </p14:xfrm>
          </p:contentPart>
        </mc:Choice>
        <mc:Fallback xmlns="">
          <p:pic>
            <p:nvPicPr>
              <p:cNvPr id="83" name="墨迹 82"/>
            </p:nvPicPr>
            <p:blipFill>
              <a:blip r:embed="rId155"/>
            </p:blipFill>
            <p:spPr>
              <a:xfrm>
                <a:off x="11023600" y="1323975"/>
                <a:ext cx="193675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6" p14:bwMode="auto">
            <p14:nvContentPartPr>
              <p14:cNvPr id="84" name="墨迹 83"/>
              <p14:cNvContentPartPr/>
              <p14:nvPr/>
            </p14:nvContentPartPr>
            <p14:xfrm>
              <a:off x="11223625" y="1349375"/>
              <a:ext cx="104775" cy="200025"/>
            </p14:xfrm>
          </p:contentPart>
        </mc:Choice>
        <mc:Fallback xmlns="">
          <p:pic>
            <p:nvPicPr>
              <p:cNvPr id="84" name="墨迹 83"/>
            </p:nvPicPr>
            <p:blipFill>
              <a:blip r:embed="rId157"/>
            </p:blipFill>
            <p:spPr>
              <a:xfrm>
                <a:off x="11223625" y="1349375"/>
                <a:ext cx="104775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8" p14:bwMode="auto">
            <p14:nvContentPartPr>
              <p14:cNvPr id="85" name="墨迹 84"/>
              <p14:cNvContentPartPr/>
              <p14:nvPr/>
            </p14:nvContentPartPr>
            <p14:xfrm>
              <a:off x="10750550" y="1733550"/>
              <a:ext cx="130175" cy="219075"/>
            </p14:xfrm>
          </p:contentPart>
        </mc:Choice>
        <mc:Fallback xmlns="">
          <p:pic>
            <p:nvPicPr>
              <p:cNvPr id="85" name="墨迹 84"/>
            </p:nvPicPr>
            <p:blipFill>
              <a:blip r:embed="rId159"/>
            </p:blipFill>
            <p:spPr>
              <a:xfrm>
                <a:off x="10750550" y="1733550"/>
                <a:ext cx="130175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0" p14:bwMode="auto">
            <p14:nvContentPartPr>
              <p14:cNvPr id="86" name="墨迹 85"/>
              <p14:cNvContentPartPr/>
              <p14:nvPr/>
            </p14:nvContentPartPr>
            <p14:xfrm>
              <a:off x="10947400" y="1685925"/>
              <a:ext cx="28575" cy="327025"/>
            </p14:xfrm>
          </p:contentPart>
        </mc:Choice>
        <mc:Fallback xmlns="">
          <p:pic>
            <p:nvPicPr>
              <p:cNvPr id="86" name="墨迹 85"/>
            </p:nvPicPr>
            <p:blipFill>
              <a:blip r:embed="rId161"/>
            </p:blipFill>
            <p:spPr>
              <a:xfrm>
                <a:off x="10947400" y="1685925"/>
                <a:ext cx="28575" cy="327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2" p14:bwMode="auto">
            <p14:nvContentPartPr>
              <p14:cNvPr id="87" name="墨迹 86"/>
              <p14:cNvContentPartPr/>
              <p14:nvPr/>
            </p14:nvContentPartPr>
            <p14:xfrm>
              <a:off x="10995025" y="1793875"/>
              <a:ext cx="107950" cy="12700"/>
            </p14:xfrm>
          </p:contentPart>
        </mc:Choice>
        <mc:Fallback xmlns="">
          <p:pic>
            <p:nvPicPr>
              <p:cNvPr id="87" name="墨迹 86"/>
            </p:nvPicPr>
            <p:blipFill>
              <a:blip r:embed="rId163"/>
            </p:blipFill>
            <p:spPr>
              <a:xfrm>
                <a:off x="10995025" y="1793875"/>
                <a:ext cx="1079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4" p14:bwMode="auto">
            <p14:nvContentPartPr>
              <p14:cNvPr id="88" name="墨迹 87"/>
              <p14:cNvContentPartPr/>
              <p14:nvPr/>
            </p14:nvContentPartPr>
            <p14:xfrm>
              <a:off x="10975975" y="1758950"/>
              <a:ext cx="139700" cy="317500"/>
            </p14:xfrm>
          </p:contentPart>
        </mc:Choice>
        <mc:Fallback xmlns="">
          <p:pic>
            <p:nvPicPr>
              <p:cNvPr id="88" name="墨迹 87"/>
            </p:nvPicPr>
            <p:blipFill>
              <a:blip r:embed="rId165"/>
            </p:blipFill>
            <p:spPr>
              <a:xfrm>
                <a:off x="10975975" y="1758950"/>
                <a:ext cx="139700" cy="317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6" p14:bwMode="auto">
            <p14:nvContentPartPr>
              <p14:cNvPr id="89" name="墨迹 88"/>
              <p14:cNvContentPartPr/>
              <p14:nvPr/>
            </p14:nvContentPartPr>
            <p14:xfrm>
              <a:off x="11020425" y="1422400"/>
              <a:ext cx="66675" cy="41275"/>
            </p14:xfrm>
          </p:contentPart>
        </mc:Choice>
        <mc:Fallback xmlns="">
          <p:pic>
            <p:nvPicPr>
              <p:cNvPr id="89" name="墨迹 88"/>
            </p:nvPicPr>
            <p:blipFill>
              <a:blip r:embed="rId167"/>
            </p:blipFill>
            <p:spPr>
              <a:xfrm>
                <a:off x="11020425" y="1422400"/>
                <a:ext cx="66675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8" p14:bwMode="auto">
            <p14:nvContentPartPr>
              <p14:cNvPr id="90" name="墨迹 89"/>
              <p14:cNvContentPartPr/>
              <p14:nvPr/>
            </p14:nvContentPartPr>
            <p14:xfrm>
              <a:off x="11134725" y="1698625"/>
              <a:ext cx="139700" cy="454025"/>
            </p14:xfrm>
          </p:contentPart>
        </mc:Choice>
        <mc:Fallback xmlns="">
          <p:pic>
            <p:nvPicPr>
              <p:cNvPr id="90" name="墨迹 89"/>
            </p:nvPicPr>
            <p:blipFill>
              <a:blip r:embed="rId169"/>
            </p:blipFill>
            <p:spPr>
              <a:xfrm>
                <a:off x="11134725" y="1698625"/>
                <a:ext cx="139700" cy="454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0" p14:bwMode="auto">
            <p14:nvContentPartPr>
              <p14:cNvPr id="91" name="墨迹 90"/>
              <p14:cNvContentPartPr/>
              <p14:nvPr/>
            </p14:nvContentPartPr>
            <p14:xfrm>
              <a:off x="6623050" y="2098675"/>
              <a:ext cx="361950" cy="28575"/>
            </p14:xfrm>
          </p:contentPart>
        </mc:Choice>
        <mc:Fallback xmlns="">
          <p:pic>
            <p:nvPicPr>
              <p:cNvPr id="91" name="墨迹 90"/>
            </p:nvPicPr>
            <p:blipFill>
              <a:blip r:embed="rId171"/>
            </p:blipFill>
            <p:spPr>
              <a:xfrm>
                <a:off x="6623050" y="2098675"/>
                <a:ext cx="361950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2" p14:bwMode="auto">
            <p14:nvContentPartPr>
              <p14:cNvPr id="92" name="墨迹 91"/>
              <p14:cNvContentPartPr/>
              <p14:nvPr/>
            </p14:nvContentPartPr>
            <p14:xfrm>
              <a:off x="7061200" y="2047875"/>
              <a:ext cx="180975" cy="206375"/>
            </p14:xfrm>
          </p:contentPart>
        </mc:Choice>
        <mc:Fallback xmlns="">
          <p:pic>
            <p:nvPicPr>
              <p:cNvPr id="92" name="墨迹 91"/>
            </p:nvPicPr>
            <p:blipFill>
              <a:blip r:embed="rId173"/>
            </p:blipFill>
            <p:spPr>
              <a:xfrm>
                <a:off x="7061200" y="2047875"/>
                <a:ext cx="180975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4" p14:bwMode="auto">
            <p14:nvContentPartPr>
              <p14:cNvPr id="93" name="墨迹 92"/>
              <p14:cNvContentPartPr/>
              <p14:nvPr/>
            </p14:nvContentPartPr>
            <p14:xfrm>
              <a:off x="7124700" y="2120900"/>
              <a:ext cx="161925" cy="9525"/>
            </p14:xfrm>
          </p:contentPart>
        </mc:Choice>
        <mc:Fallback xmlns="">
          <p:pic>
            <p:nvPicPr>
              <p:cNvPr id="93" name="墨迹 92"/>
            </p:nvPicPr>
            <p:blipFill>
              <a:blip r:embed="rId175"/>
            </p:blipFill>
            <p:spPr>
              <a:xfrm>
                <a:off x="7124700" y="2120900"/>
                <a:ext cx="161925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6" p14:bwMode="auto">
            <p14:nvContentPartPr>
              <p14:cNvPr id="94" name="墨迹 93"/>
              <p14:cNvContentPartPr/>
              <p14:nvPr/>
            </p14:nvContentPartPr>
            <p14:xfrm>
              <a:off x="7289800" y="2082800"/>
              <a:ext cx="6350" cy="360"/>
            </p14:xfrm>
          </p:contentPart>
        </mc:Choice>
        <mc:Fallback xmlns="">
          <p:pic>
            <p:nvPicPr>
              <p:cNvPr id="94" name="墨迹 93"/>
            </p:nvPicPr>
            <p:blipFill>
              <a:blip r:embed="rId177"/>
            </p:blipFill>
            <p:spPr>
              <a:xfrm>
                <a:off x="7289800" y="208280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8" p14:bwMode="auto">
            <p14:nvContentPartPr>
              <p14:cNvPr id="95" name="墨迹 94"/>
              <p14:cNvContentPartPr/>
              <p14:nvPr/>
            </p14:nvContentPartPr>
            <p14:xfrm>
              <a:off x="7280275" y="2089150"/>
              <a:ext cx="117475" cy="136525"/>
            </p14:xfrm>
          </p:contentPart>
        </mc:Choice>
        <mc:Fallback xmlns="">
          <p:pic>
            <p:nvPicPr>
              <p:cNvPr id="95" name="墨迹 94"/>
            </p:nvPicPr>
            <p:blipFill>
              <a:blip r:embed="rId179"/>
            </p:blipFill>
            <p:spPr>
              <a:xfrm>
                <a:off x="7280275" y="2089150"/>
                <a:ext cx="117475" cy="136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0" p14:bwMode="auto">
            <p14:nvContentPartPr>
              <p14:cNvPr id="96" name="墨迹 95"/>
              <p14:cNvContentPartPr/>
              <p14:nvPr/>
            </p14:nvContentPartPr>
            <p14:xfrm>
              <a:off x="7423150" y="2057400"/>
              <a:ext cx="60325" cy="177800"/>
            </p14:xfrm>
          </p:contentPart>
        </mc:Choice>
        <mc:Fallback xmlns="">
          <p:pic>
            <p:nvPicPr>
              <p:cNvPr id="96" name="墨迹 95"/>
            </p:nvPicPr>
            <p:blipFill>
              <a:blip r:embed="rId181"/>
            </p:blipFill>
            <p:spPr>
              <a:xfrm>
                <a:off x="7423150" y="2057400"/>
                <a:ext cx="60325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2" p14:bwMode="auto">
            <p14:nvContentPartPr>
              <p14:cNvPr id="97" name="墨迹 96"/>
              <p14:cNvContentPartPr/>
              <p14:nvPr/>
            </p14:nvContentPartPr>
            <p14:xfrm>
              <a:off x="7505700" y="2041525"/>
              <a:ext cx="165100" cy="180975"/>
            </p14:xfrm>
          </p:contentPart>
        </mc:Choice>
        <mc:Fallback xmlns="">
          <p:pic>
            <p:nvPicPr>
              <p:cNvPr id="97" name="墨迹 96"/>
            </p:nvPicPr>
            <p:blipFill>
              <a:blip r:embed="rId183"/>
            </p:blipFill>
            <p:spPr>
              <a:xfrm>
                <a:off x="7505700" y="2041525"/>
                <a:ext cx="165100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4" p14:bwMode="auto">
            <p14:nvContentPartPr>
              <p14:cNvPr id="98" name="墨迹 97"/>
              <p14:cNvContentPartPr/>
              <p14:nvPr/>
            </p14:nvContentPartPr>
            <p14:xfrm>
              <a:off x="7578725" y="2536825"/>
              <a:ext cx="136525" cy="244475"/>
            </p14:xfrm>
          </p:contentPart>
        </mc:Choice>
        <mc:Fallback xmlns="">
          <p:pic>
            <p:nvPicPr>
              <p:cNvPr id="98" name="墨迹 97"/>
            </p:nvPicPr>
            <p:blipFill>
              <a:blip r:embed="rId185"/>
            </p:blipFill>
            <p:spPr>
              <a:xfrm>
                <a:off x="7578725" y="2536825"/>
                <a:ext cx="136525" cy="244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6" p14:bwMode="auto">
            <p14:nvContentPartPr>
              <p14:cNvPr id="99" name="墨迹 98"/>
              <p14:cNvContentPartPr/>
              <p14:nvPr/>
            </p14:nvContentPartPr>
            <p14:xfrm>
              <a:off x="7594600" y="2603500"/>
              <a:ext cx="200025" cy="209550"/>
            </p14:xfrm>
          </p:contentPart>
        </mc:Choice>
        <mc:Fallback xmlns="">
          <p:pic>
            <p:nvPicPr>
              <p:cNvPr id="99" name="墨迹 98"/>
            </p:nvPicPr>
            <p:blipFill>
              <a:blip r:embed="rId187"/>
            </p:blipFill>
            <p:spPr>
              <a:xfrm>
                <a:off x="7594600" y="2603500"/>
                <a:ext cx="200025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8" p14:bwMode="auto">
            <p14:nvContentPartPr>
              <p14:cNvPr id="100" name="墨迹 99"/>
              <p14:cNvContentPartPr/>
              <p14:nvPr/>
            </p14:nvContentPartPr>
            <p14:xfrm>
              <a:off x="7607300" y="2327275"/>
              <a:ext cx="190500" cy="219075"/>
            </p14:xfrm>
          </p:contentPart>
        </mc:Choice>
        <mc:Fallback xmlns="">
          <p:pic>
            <p:nvPicPr>
              <p:cNvPr id="100" name="墨迹 99"/>
            </p:nvPicPr>
            <p:blipFill>
              <a:blip r:embed="rId189"/>
            </p:blipFill>
            <p:spPr>
              <a:xfrm>
                <a:off x="7607300" y="2327275"/>
                <a:ext cx="190500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0" p14:bwMode="auto">
            <p14:nvContentPartPr>
              <p14:cNvPr id="101" name="墨迹 100"/>
              <p14:cNvContentPartPr/>
              <p14:nvPr/>
            </p14:nvContentPartPr>
            <p14:xfrm>
              <a:off x="666750" y="2860675"/>
              <a:ext cx="266700" cy="295275"/>
            </p14:xfrm>
          </p:contentPart>
        </mc:Choice>
        <mc:Fallback xmlns="">
          <p:pic>
            <p:nvPicPr>
              <p:cNvPr id="101" name="墨迹 100"/>
            </p:nvPicPr>
            <p:blipFill>
              <a:blip r:embed="rId191"/>
            </p:blipFill>
            <p:spPr>
              <a:xfrm>
                <a:off x="666750" y="2860675"/>
                <a:ext cx="266700" cy="295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2" p14:bwMode="auto">
            <p14:nvContentPartPr>
              <p14:cNvPr id="102" name="墨迹 101"/>
              <p14:cNvContentPartPr/>
              <p14:nvPr/>
            </p14:nvContentPartPr>
            <p14:xfrm>
              <a:off x="968375" y="2790825"/>
              <a:ext cx="485775" cy="400050"/>
            </p14:xfrm>
          </p:contentPart>
        </mc:Choice>
        <mc:Fallback xmlns="">
          <p:pic>
            <p:nvPicPr>
              <p:cNvPr id="102" name="墨迹 101"/>
            </p:nvPicPr>
            <p:blipFill>
              <a:blip r:embed="rId193"/>
            </p:blipFill>
            <p:spPr>
              <a:xfrm>
                <a:off x="968375" y="2790825"/>
                <a:ext cx="485775" cy="400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4" p14:bwMode="auto">
            <p14:nvContentPartPr>
              <p14:cNvPr id="103" name="墨迹 102"/>
              <p14:cNvContentPartPr/>
              <p14:nvPr/>
            </p14:nvContentPartPr>
            <p14:xfrm>
              <a:off x="1441450" y="2965450"/>
              <a:ext cx="133350" cy="168275"/>
            </p14:xfrm>
          </p:contentPart>
        </mc:Choice>
        <mc:Fallback xmlns="">
          <p:pic>
            <p:nvPicPr>
              <p:cNvPr id="103" name="墨迹 102"/>
            </p:nvPicPr>
            <p:blipFill>
              <a:blip r:embed="rId195"/>
            </p:blipFill>
            <p:spPr>
              <a:xfrm>
                <a:off x="1441450" y="2965450"/>
                <a:ext cx="133350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6" p14:bwMode="auto">
            <p14:nvContentPartPr>
              <p14:cNvPr id="104" name="墨迹 103"/>
              <p14:cNvContentPartPr/>
              <p14:nvPr/>
            </p14:nvContentPartPr>
            <p14:xfrm>
              <a:off x="1838325" y="2835275"/>
              <a:ext cx="254000" cy="311150"/>
            </p14:xfrm>
          </p:contentPart>
        </mc:Choice>
        <mc:Fallback xmlns="">
          <p:pic>
            <p:nvPicPr>
              <p:cNvPr id="104" name="墨迹 103"/>
            </p:nvPicPr>
            <p:blipFill>
              <a:blip r:embed="rId197"/>
            </p:blipFill>
            <p:spPr>
              <a:xfrm>
                <a:off x="1838325" y="2835275"/>
                <a:ext cx="254000" cy="311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8" p14:bwMode="auto">
            <p14:nvContentPartPr>
              <p14:cNvPr id="105" name="墨迹 104"/>
              <p14:cNvContentPartPr/>
              <p14:nvPr/>
            </p14:nvContentPartPr>
            <p14:xfrm>
              <a:off x="2333625" y="3006725"/>
              <a:ext cx="174625" cy="177800"/>
            </p14:xfrm>
          </p:contentPart>
        </mc:Choice>
        <mc:Fallback xmlns="">
          <p:pic>
            <p:nvPicPr>
              <p:cNvPr id="105" name="墨迹 104"/>
            </p:nvPicPr>
            <p:blipFill>
              <a:blip r:embed="rId199"/>
            </p:blipFill>
            <p:spPr>
              <a:xfrm>
                <a:off x="2333625" y="3006725"/>
                <a:ext cx="174625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0" p14:bwMode="auto">
            <p14:nvContentPartPr>
              <p14:cNvPr id="106" name="墨迹 105"/>
              <p14:cNvContentPartPr/>
              <p14:nvPr/>
            </p14:nvContentPartPr>
            <p14:xfrm>
              <a:off x="2870200" y="2981325"/>
              <a:ext cx="422275" cy="190500"/>
            </p14:xfrm>
          </p:contentPart>
        </mc:Choice>
        <mc:Fallback xmlns="">
          <p:pic>
            <p:nvPicPr>
              <p:cNvPr id="106" name="墨迹 105"/>
            </p:nvPicPr>
            <p:blipFill>
              <a:blip r:embed="rId201"/>
            </p:blipFill>
            <p:spPr>
              <a:xfrm>
                <a:off x="2870200" y="2981325"/>
                <a:ext cx="422275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2" p14:bwMode="auto">
            <p14:nvContentPartPr>
              <p14:cNvPr id="107" name="墨迹 106"/>
              <p14:cNvContentPartPr/>
              <p14:nvPr/>
            </p14:nvContentPartPr>
            <p14:xfrm>
              <a:off x="3330575" y="3028950"/>
              <a:ext cx="149225" cy="12700"/>
            </p14:xfrm>
          </p:contentPart>
        </mc:Choice>
        <mc:Fallback xmlns="">
          <p:pic>
            <p:nvPicPr>
              <p:cNvPr id="107" name="墨迹 106"/>
            </p:nvPicPr>
            <p:blipFill>
              <a:blip r:embed="rId203"/>
            </p:blipFill>
            <p:spPr>
              <a:xfrm>
                <a:off x="3330575" y="3028950"/>
                <a:ext cx="149225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4" p14:bwMode="auto">
            <p14:nvContentPartPr>
              <p14:cNvPr id="108" name="墨迹 107"/>
              <p14:cNvContentPartPr/>
              <p14:nvPr/>
            </p14:nvContentPartPr>
            <p14:xfrm>
              <a:off x="3435350" y="2997200"/>
              <a:ext cx="168275" cy="174625"/>
            </p14:xfrm>
          </p:contentPart>
        </mc:Choice>
        <mc:Fallback xmlns="">
          <p:pic>
            <p:nvPicPr>
              <p:cNvPr id="108" name="墨迹 107"/>
            </p:nvPicPr>
            <p:blipFill>
              <a:blip r:embed="rId205"/>
            </p:blipFill>
            <p:spPr>
              <a:xfrm>
                <a:off x="3435350" y="2997200"/>
                <a:ext cx="168275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6" p14:bwMode="auto">
            <p14:nvContentPartPr>
              <p14:cNvPr id="109" name="墨迹 108"/>
              <p14:cNvContentPartPr/>
              <p14:nvPr/>
            </p14:nvContentPartPr>
            <p14:xfrm>
              <a:off x="3616325" y="3009900"/>
              <a:ext cx="158750" cy="136525"/>
            </p14:xfrm>
          </p:contentPart>
        </mc:Choice>
        <mc:Fallback xmlns="">
          <p:pic>
            <p:nvPicPr>
              <p:cNvPr id="109" name="墨迹 108"/>
            </p:nvPicPr>
            <p:blipFill>
              <a:blip r:embed="rId207"/>
            </p:blipFill>
            <p:spPr>
              <a:xfrm>
                <a:off x="3616325" y="3009900"/>
                <a:ext cx="158750" cy="136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8" p14:bwMode="auto">
            <p14:nvContentPartPr>
              <p14:cNvPr id="110" name="墨迹 109"/>
              <p14:cNvContentPartPr/>
              <p14:nvPr/>
            </p14:nvContentPartPr>
            <p14:xfrm>
              <a:off x="3813175" y="2819400"/>
              <a:ext cx="292100" cy="498475"/>
            </p14:xfrm>
          </p:contentPart>
        </mc:Choice>
        <mc:Fallback xmlns="">
          <p:pic>
            <p:nvPicPr>
              <p:cNvPr id="110" name="墨迹 109"/>
            </p:nvPicPr>
            <p:blipFill>
              <a:blip r:embed="rId209"/>
            </p:blipFill>
            <p:spPr>
              <a:xfrm>
                <a:off x="3813175" y="2819400"/>
                <a:ext cx="292100" cy="498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0" p14:bwMode="auto">
            <p14:nvContentPartPr>
              <p14:cNvPr id="111" name="墨迹 110"/>
              <p14:cNvContentPartPr/>
              <p14:nvPr/>
            </p14:nvContentPartPr>
            <p14:xfrm>
              <a:off x="4181475" y="3003550"/>
              <a:ext cx="422275" cy="152400"/>
            </p14:xfrm>
          </p:contentPart>
        </mc:Choice>
        <mc:Fallback xmlns="">
          <p:pic>
            <p:nvPicPr>
              <p:cNvPr id="111" name="墨迹 110"/>
            </p:nvPicPr>
            <p:blipFill>
              <a:blip r:embed="rId211"/>
            </p:blipFill>
            <p:spPr>
              <a:xfrm>
                <a:off x="4181475" y="3003550"/>
                <a:ext cx="422275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2" p14:bwMode="auto">
            <p14:nvContentPartPr>
              <p14:cNvPr id="112" name="墨迹 111"/>
              <p14:cNvContentPartPr/>
              <p14:nvPr/>
            </p14:nvContentPartPr>
            <p14:xfrm>
              <a:off x="4378325" y="2994025"/>
              <a:ext cx="355600" cy="336550"/>
            </p14:xfrm>
          </p:contentPart>
        </mc:Choice>
        <mc:Fallback xmlns="">
          <p:pic>
            <p:nvPicPr>
              <p:cNvPr id="112" name="墨迹 111"/>
            </p:nvPicPr>
            <p:blipFill>
              <a:blip r:embed="rId213"/>
            </p:blipFill>
            <p:spPr>
              <a:xfrm>
                <a:off x="4378325" y="2994025"/>
                <a:ext cx="355600" cy="336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4" p14:bwMode="auto">
            <p14:nvContentPartPr>
              <p14:cNvPr id="113" name="墨迹 112"/>
              <p14:cNvContentPartPr/>
              <p14:nvPr/>
            </p14:nvContentPartPr>
            <p14:xfrm>
              <a:off x="561975" y="3448050"/>
              <a:ext cx="400050" cy="390525"/>
            </p14:xfrm>
          </p:contentPart>
        </mc:Choice>
        <mc:Fallback xmlns="">
          <p:pic>
            <p:nvPicPr>
              <p:cNvPr id="113" name="墨迹 112"/>
            </p:nvPicPr>
            <p:blipFill>
              <a:blip r:embed="rId215"/>
            </p:blipFill>
            <p:spPr>
              <a:xfrm>
                <a:off x="561975" y="3448050"/>
                <a:ext cx="400050" cy="390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6" p14:bwMode="auto">
            <p14:nvContentPartPr>
              <p14:cNvPr id="114" name="墨迹 113"/>
              <p14:cNvContentPartPr/>
              <p14:nvPr/>
            </p14:nvContentPartPr>
            <p14:xfrm>
              <a:off x="955675" y="3495675"/>
              <a:ext cx="431800" cy="133350"/>
            </p14:xfrm>
          </p:contentPart>
        </mc:Choice>
        <mc:Fallback xmlns="">
          <p:pic>
            <p:nvPicPr>
              <p:cNvPr id="114" name="墨迹 113"/>
            </p:nvPicPr>
            <p:blipFill>
              <a:blip r:embed="rId217"/>
            </p:blipFill>
            <p:spPr>
              <a:xfrm>
                <a:off x="955675" y="3495675"/>
                <a:ext cx="43180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8" p14:bwMode="auto">
            <p14:nvContentPartPr>
              <p14:cNvPr id="115" name="墨迹 114"/>
              <p14:cNvContentPartPr/>
              <p14:nvPr/>
            </p14:nvContentPartPr>
            <p14:xfrm>
              <a:off x="1498600" y="3473450"/>
              <a:ext cx="215900" cy="130175"/>
            </p14:xfrm>
          </p:contentPart>
        </mc:Choice>
        <mc:Fallback xmlns="">
          <p:pic>
            <p:nvPicPr>
              <p:cNvPr id="115" name="墨迹 114"/>
            </p:nvPicPr>
            <p:blipFill>
              <a:blip r:embed="rId219"/>
            </p:blipFill>
            <p:spPr>
              <a:xfrm>
                <a:off x="1498600" y="3473450"/>
                <a:ext cx="215900" cy="130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0" p14:bwMode="auto">
            <p14:nvContentPartPr>
              <p14:cNvPr id="116" name="墨迹 115"/>
              <p14:cNvContentPartPr/>
              <p14:nvPr/>
            </p14:nvContentPartPr>
            <p14:xfrm>
              <a:off x="1758950" y="3511550"/>
              <a:ext cx="447675" cy="146050"/>
            </p14:xfrm>
          </p:contentPart>
        </mc:Choice>
        <mc:Fallback xmlns="">
          <p:pic>
            <p:nvPicPr>
              <p:cNvPr id="116" name="墨迹 115"/>
            </p:nvPicPr>
            <p:blipFill>
              <a:blip r:embed="rId221"/>
            </p:blipFill>
            <p:spPr>
              <a:xfrm>
                <a:off x="1758950" y="3511550"/>
                <a:ext cx="447675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2" p14:bwMode="auto">
            <p14:nvContentPartPr>
              <p14:cNvPr id="117" name="墨迹 116"/>
              <p14:cNvContentPartPr/>
              <p14:nvPr/>
            </p14:nvContentPartPr>
            <p14:xfrm>
              <a:off x="1482725" y="3394075"/>
              <a:ext cx="31750" cy="212725"/>
            </p14:xfrm>
          </p:contentPart>
        </mc:Choice>
        <mc:Fallback xmlns="">
          <p:pic>
            <p:nvPicPr>
              <p:cNvPr id="117" name="墨迹 116"/>
            </p:nvPicPr>
            <p:blipFill>
              <a:blip r:embed="rId223"/>
            </p:blipFill>
            <p:spPr>
              <a:xfrm>
                <a:off x="1482725" y="3394075"/>
                <a:ext cx="31750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4" p14:bwMode="auto">
            <p14:nvContentPartPr>
              <p14:cNvPr id="118" name="墨迹 117"/>
              <p14:cNvContentPartPr/>
              <p14:nvPr/>
            </p14:nvContentPartPr>
            <p14:xfrm>
              <a:off x="2466975" y="3543300"/>
              <a:ext cx="327025" cy="79375"/>
            </p14:xfrm>
          </p:contentPart>
        </mc:Choice>
        <mc:Fallback xmlns="">
          <p:pic>
            <p:nvPicPr>
              <p:cNvPr id="118" name="墨迹 117"/>
            </p:nvPicPr>
            <p:blipFill>
              <a:blip r:embed="rId225"/>
            </p:blipFill>
            <p:spPr>
              <a:xfrm>
                <a:off x="2466975" y="3543300"/>
                <a:ext cx="327025" cy="79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6" p14:bwMode="auto">
            <p14:nvContentPartPr>
              <p14:cNvPr id="119" name="墨迹 118"/>
              <p14:cNvContentPartPr/>
              <p14:nvPr/>
            </p14:nvContentPartPr>
            <p14:xfrm>
              <a:off x="2698750" y="3413125"/>
              <a:ext cx="41275" cy="425450"/>
            </p14:xfrm>
          </p:contentPart>
        </mc:Choice>
        <mc:Fallback xmlns="">
          <p:pic>
            <p:nvPicPr>
              <p:cNvPr id="119" name="墨迹 118"/>
            </p:nvPicPr>
            <p:blipFill>
              <a:blip r:embed="rId227"/>
            </p:blipFill>
            <p:spPr>
              <a:xfrm>
                <a:off x="2698750" y="3413125"/>
                <a:ext cx="41275" cy="425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8" p14:bwMode="auto">
            <p14:nvContentPartPr>
              <p14:cNvPr id="120" name="墨迹 119"/>
              <p14:cNvContentPartPr/>
              <p14:nvPr/>
            </p14:nvContentPartPr>
            <p14:xfrm>
              <a:off x="3009900" y="3540125"/>
              <a:ext cx="53975" cy="161925"/>
            </p14:xfrm>
          </p:contentPart>
        </mc:Choice>
        <mc:Fallback xmlns="">
          <p:pic>
            <p:nvPicPr>
              <p:cNvPr id="120" name="墨迹 119"/>
            </p:nvPicPr>
            <p:blipFill>
              <a:blip r:embed="rId229"/>
            </p:blipFill>
            <p:spPr>
              <a:xfrm>
                <a:off x="3009900" y="3540125"/>
                <a:ext cx="53975" cy="161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0" p14:bwMode="auto">
            <p14:nvContentPartPr>
              <p14:cNvPr id="121" name="墨迹 120"/>
              <p14:cNvContentPartPr/>
              <p14:nvPr/>
            </p14:nvContentPartPr>
            <p14:xfrm>
              <a:off x="3086100" y="3419475"/>
              <a:ext cx="6350" cy="360"/>
            </p14:xfrm>
          </p:contentPart>
        </mc:Choice>
        <mc:Fallback xmlns="">
          <p:pic>
            <p:nvPicPr>
              <p:cNvPr id="121" name="墨迹 120"/>
            </p:nvPicPr>
            <p:blipFill>
              <a:blip r:embed="rId177"/>
            </p:blipFill>
            <p:spPr>
              <a:xfrm>
                <a:off x="3086100" y="34194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1" p14:bwMode="auto">
            <p14:nvContentPartPr>
              <p14:cNvPr id="122" name="墨迹 121"/>
              <p14:cNvContentPartPr/>
              <p14:nvPr/>
            </p14:nvContentPartPr>
            <p14:xfrm>
              <a:off x="3133725" y="3562350"/>
              <a:ext cx="127000" cy="73025"/>
            </p14:xfrm>
          </p:contentPart>
        </mc:Choice>
        <mc:Fallback xmlns="">
          <p:pic>
            <p:nvPicPr>
              <p:cNvPr id="122" name="墨迹 121"/>
            </p:nvPicPr>
            <p:blipFill>
              <a:blip r:embed="rId232"/>
            </p:blipFill>
            <p:spPr>
              <a:xfrm>
                <a:off x="3133725" y="3562350"/>
                <a:ext cx="127000" cy="73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3" p14:bwMode="auto">
            <p14:nvContentPartPr>
              <p14:cNvPr id="123" name="墨迹 122"/>
              <p14:cNvContentPartPr/>
              <p14:nvPr/>
            </p14:nvContentPartPr>
            <p14:xfrm>
              <a:off x="3140075" y="3394075"/>
              <a:ext cx="117475" cy="444500"/>
            </p14:xfrm>
          </p:contentPart>
        </mc:Choice>
        <mc:Fallback xmlns="">
          <p:pic>
            <p:nvPicPr>
              <p:cNvPr id="123" name="墨迹 122"/>
            </p:nvPicPr>
            <p:blipFill>
              <a:blip r:embed="rId234"/>
            </p:blipFill>
            <p:spPr>
              <a:xfrm>
                <a:off x="3140075" y="3394075"/>
                <a:ext cx="117475" cy="444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5" p14:bwMode="auto">
            <p14:nvContentPartPr>
              <p14:cNvPr id="124" name="墨迹 123"/>
              <p14:cNvContentPartPr/>
              <p14:nvPr/>
            </p14:nvContentPartPr>
            <p14:xfrm>
              <a:off x="3317875" y="3625850"/>
              <a:ext cx="82550" cy="6350"/>
            </p14:xfrm>
          </p:contentPart>
        </mc:Choice>
        <mc:Fallback xmlns="">
          <p:pic>
            <p:nvPicPr>
              <p:cNvPr id="124" name="墨迹 123"/>
            </p:nvPicPr>
            <p:blipFill>
              <a:blip r:embed="rId236"/>
            </p:blipFill>
            <p:spPr>
              <a:xfrm>
                <a:off x="3317875" y="3625850"/>
                <a:ext cx="825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7" p14:bwMode="auto">
            <p14:nvContentPartPr>
              <p14:cNvPr id="125" name="墨迹 124"/>
              <p14:cNvContentPartPr/>
              <p14:nvPr/>
            </p14:nvContentPartPr>
            <p14:xfrm>
              <a:off x="3432175" y="3359150"/>
              <a:ext cx="346075" cy="409575"/>
            </p14:xfrm>
          </p:contentPart>
        </mc:Choice>
        <mc:Fallback xmlns="">
          <p:pic>
            <p:nvPicPr>
              <p:cNvPr id="125" name="墨迹 124"/>
            </p:nvPicPr>
            <p:blipFill>
              <a:blip r:embed="rId238"/>
            </p:blipFill>
            <p:spPr>
              <a:xfrm>
                <a:off x="3432175" y="3359150"/>
                <a:ext cx="346075" cy="409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9" p14:bwMode="auto">
            <p14:nvContentPartPr>
              <p14:cNvPr id="126" name="墨迹 125"/>
              <p14:cNvContentPartPr/>
              <p14:nvPr/>
            </p14:nvContentPartPr>
            <p14:xfrm>
              <a:off x="3784600" y="3540125"/>
              <a:ext cx="136525" cy="219075"/>
            </p14:xfrm>
          </p:contentPart>
        </mc:Choice>
        <mc:Fallback xmlns="">
          <p:pic>
            <p:nvPicPr>
              <p:cNvPr id="126" name="墨迹 125"/>
            </p:nvPicPr>
            <p:blipFill>
              <a:blip r:embed="rId240"/>
            </p:blipFill>
            <p:spPr>
              <a:xfrm>
                <a:off x="3784600" y="3540125"/>
                <a:ext cx="136525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1" p14:bwMode="auto">
            <p14:nvContentPartPr>
              <p14:cNvPr id="127" name="墨迹 126"/>
              <p14:cNvContentPartPr/>
              <p14:nvPr/>
            </p14:nvContentPartPr>
            <p14:xfrm>
              <a:off x="4324350" y="3546475"/>
              <a:ext cx="117475" cy="225425"/>
            </p14:xfrm>
          </p:contentPart>
        </mc:Choice>
        <mc:Fallback xmlns="">
          <p:pic>
            <p:nvPicPr>
              <p:cNvPr id="127" name="墨迹 126"/>
            </p:nvPicPr>
            <p:blipFill>
              <a:blip r:embed="rId242"/>
            </p:blipFill>
            <p:spPr>
              <a:xfrm>
                <a:off x="4324350" y="3546475"/>
                <a:ext cx="117475" cy="225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3" p14:bwMode="auto">
            <p14:nvContentPartPr>
              <p14:cNvPr id="128" name="墨迹 127"/>
              <p14:cNvContentPartPr/>
              <p14:nvPr/>
            </p14:nvContentPartPr>
            <p14:xfrm>
              <a:off x="4470400" y="3594100"/>
              <a:ext cx="187325" cy="196850"/>
            </p14:xfrm>
          </p:contentPart>
        </mc:Choice>
        <mc:Fallback xmlns="">
          <p:pic>
            <p:nvPicPr>
              <p:cNvPr id="128" name="墨迹 127"/>
            </p:nvPicPr>
            <p:blipFill>
              <a:blip r:embed="rId244"/>
            </p:blipFill>
            <p:spPr>
              <a:xfrm>
                <a:off x="4470400" y="3594100"/>
                <a:ext cx="187325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5" p14:bwMode="auto">
            <p14:nvContentPartPr>
              <p14:cNvPr id="129" name="墨迹 128"/>
              <p14:cNvContentPartPr/>
              <p14:nvPr/>
            </p14:nvContentPartPr>
            <p14:xfrm>
              <a:off x="4819650" y="3390900"/>
              <a:ext cx="492125" cy="314325"/>
            </p14:xfrm>
          </p:contentPart>
        </mc:Choice>
        <mc:Fallback xmlns="">
          <p:pic>
            <p:nvPicPr>
              <p:cNvPr id="129" name="墨迹 128"/>
            </p:nvPicPr>
            <p:blipFill>
              <a:blip r:embed="rId246"/>
            </p:blipFill>
            <p:spPr>
              <a:xfrm>
                <a:off x="4819650" y="3390900"/>
                <a:ext cx="492125" cy="314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7" p14:bwMode="auto">
            <p14:nvContentPartPr>
              <p14:cNvPr id="130" name="墨迹 129"/>
              <p14:cNvContentPartPr/>
              <p14:nvPr/>
            </p14:nvContentPartPr>
            <p14:xfrm>
              <a:off x="450850" y="4019550"/>
              <a:ext cx="323850" cy="285750"/>
            </p14:xfrm>
          </p:contentPart>
        </mc:Choice>
        <mc:Fallback xmlns="">
          <p:pic>
            <p:nvPicPr>
              <p:cNvPr id="130" name="墨迹 129"/>
            </p:nvPicPr>
            <p:blipFill>
              <a:blip r:embed="rId248"/>
            </p:blipFill>
            <p:spPr>
              <a:xfrm>
                <a:off x="450850" y="4019550"/>
                <a:ext cx="323850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9" p14:bwMode="auto">
            <p14:nvContentPartPr>
              <p14:cNvPr id="131" name="墨迹 130"/>
              <p14:cNvContentPartPr/>
              <p14:nvPr/>
            </p14:nvContentPartPr>
            <p14:xfrm>
              <a:off x="752475" y="4178300"/>
              <a:ext cx="228600" cy="381000"/>
            </p14:xfrm>
          </p:contentPart>
        </mc:Choice>
        <mc:Fallback xmlns="">
          <p:pic>
            <p:nvPicPr>
              <p:cNvPr id="131" name="墨迹 130"/>
            </p:nvPicPr>
            <p:blipFill>
              <a:blip r:embed="rId250"/>
            </p:blipFill>
            <p:spPr>
              <a:xfrm>
                <a:off x="752475" y="4178300"/>
                <a:ext cx="228600" cy="381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1" p14:bwMode="auto">
            <p14:nvContentPartPr>
              <p14:cNvPr id="132" name="墨迹 131"/>
              <p14:cNvContentPartPr/>
              <p14:nvPr/>
            </p14:nvContentPartPr>
            <p14:xfrm>
              <a:off x="1089025" y="4191000"/>
              <a:ext cx="250825" cy="174625"/>
            </p14:xfrm>
          </p:contentPart>
        </mc:Choice>
        <mc:Fallback xmlns="">
          <p:pic>
            <p:nvPicPr>
              <p:cNvPr id="132" name="墨迹 131"/>
            </p:nvPicPr>
            <p:blipFill>
              <a:blip r:embed="rId252"/>
            </p:blipFill>
            <p:spPr>
              <a:xfrm>
                <a:off x="1089025" y="4191000"/>
                <a:ext cx="250825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3" p14:bwMode="auto">
            <p14:nvContentPartPr>
              <p14:cNvPr id="133" name="墨迹 132"/>
              <p14:cNvContentPartPr/>
              <p14:nvPr/>
            </p14:nvContentPartPr>
            <p14:xfrm>
              <a:off x="1565275" y="3987800"/>
              <a:ext cx="412750" cy="339725"/>
            </p14:xfrm>
          </p:contentPart>
        </mc:Choice>
        <mc:Fallback xmlns="">
          <p:pic>
            <p:nvPicPr>
              <p:cNvPr id="133" name="墨迹 132"/>
            </p:nvPicPr>
            <p:blipFill>
              <a:blip r:embed="rId254"/>
            </p:blipFill>
            <p:spPr>
              <a:xfrm>
                <a:off x="1565275" y="3987800"/>
                <a:ext cx="412750" cy="339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5" p14:bwMode="auto">
            <p14:nvContentPartPr>
              <p14:cNvPr id="134" name="墨迹 133"/>
              <p14:cNvContentPartPr/>
              <p14:nvPr/>
            </p14:nvContentPartPr>
            <p14:xfrm>
              <a:off x="2032000" y="3965575"/>
              <a:ext cx="244475" cy="406400"/>
            </p14:xfrm>
          </p:contentPart>
        </mc:Choice>
        <mc:Fallback xmlns="">
          <p:pic>
            <p:nvPicPr>
              <p:cNvPr id="134" name="墨迹 133"/>
            </p:nvPicPr>
            <p:blipFill>
              <a:blip r:embed="rId256"/>
            </p:blipFill>
            <p:spPr>
              <a:xfrm>
                <a:off x="2032000" y="3965575"/>
                <a:ext cx="244475" cy="406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7" p14:bwMode="auto">
            <p14:nvContentPartPr>
              <p14:cNvPr id="135" name="墨迹 134"/>
              <p14:cNvContentPartPr/>
              <p14:nvPr/>
            </p14:nvContentPartPr>
            <p14:xfrm>
              <a:off x="2368550" y="4273550"/>
              <a:ext cx="6350" cy="360"/>
            </p14:xfrm>
          </p:contentPart>
        </mc:Choice>
        <mc:Fallback xmlns="">
          <p:pic>
            <p:nvPicPr>
              <p:cNvPr id="135" name="墨迹 134"/>
            </p:nvPicPr>
            <p:blipFill>
              <a:blip r:embed="rId177"/>
            </p:blipFill>
            <p:spPr>
              <a:xfrm>
                <a:off x="2368550" y="4273550"/>
                <a:ext cx="6350" cy="360"/>
              </a:xfrm>
              <a:prstGeom prst="rect"/>
            </p:spPr>
          </p:pic>
        </mc:Fallback>
      </mc:AlternateContent>
    </p:spTree>
    <p:custDataLst>
      <p:tags r:id="rId258"/>
    </p:custData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 sz="3200"/>
              <a:t>02-6(5-2)"if-else"</a:t>
            </a:r>
            <a:r>
              <a:rPr lang="zh-CN" altLang="en-US" sz="3200"/>
              <a:t>的二义性</a:t>
            </a:r>
            <a:r>
              <a:rPr lang="en-US" altLang="zh-CN" sz="3200"/>
              <a:t>/Ambiguity of "if-else"</a:t>
            </a:r>
            <a:endParaRPr lang="en-US" altLang="zh-CN" sz="32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龙书第</a:t>
            </a:r>
            <a:r>
              <a:rPr lang="en-US" altLang="zh-CN"/>
              <a:t>4</a:t>
            </a:r>
            <a:r>
              <a:rPr lang="zh-CN" altLang="en-US"/>
              <a:t>章</a:t>
            </a:r>
            <a:r>
              <a:rPr lang="en-US" altLang="zh-CN"/>
              <a:t>4.3.1</a:t>
            </a:r>
            <a:r>
              <a:rPr lang="zh-CN" altLang="en-US"/>
              <a:t>节</a:t>
            </a:r>
            <a:endParaRPr lang="zh-CN" altLang="en-US"/>
          </a:p>
          <a:p>
            <a:pPr lvl="1"/>
            <a:r>
              <a:rPr lang="en-US" altLang="zh-CN"/>
              <a:t>pp.133</a:t>
            </a:r>
            <a:endParaRPr lang="zh-CN" altLang="en-US"/>
          </a:p>
          <a:p>
            <a:pPr lvl="1"/>
            <a:r>
              <a:rPr lang="en-US" altLang="zh-CN"/>
              <a:t>if-else</a:t>
            </a:r>
            <a:r>
              <a:rPr lang="zh-CN" altLang="en-US"/>
              <a:t>例子</a:t>
            </a:r>
            <a:r>
              <a:rPr lang="en-US" altLang="zh-CN"/>
              <a:t>/example of if-else</a:t>
            </a:r>
            <a:endParaRPr lang="zh-CN" altLang="en-US"/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831215" y="2988310"/>
            <a:ext cx="4055110" cy="258445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 anchor="t">
            <a:spAutoFit/>
          </a:bodyPr>
          <a:p>
            <a:r>
              <a:rPr lang="zh-CN" altLang="en-US">
                <a:sym typeface="+mn-ea"/>
              </a:rPr>
              <a:t>【</a:t>
            </a:r>
            <a:r>
              <a:rPr lang="en-US" altLang="zh-CN">
                <a:sym typeface="+mn-ea"/>
              </a:rPr>
              <a:t>G(stmt)</a:t>
            </a:r>
            <a:r>
              <a:rPr lang="zh-CN" altLang="en-US">
                <a:sym typeface="+mn-ea"/>
              </a:rPr>
              <a:t>】</a:t>
            </a:r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(1)S</a:t>
            </a: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→if E then S</a:t>
            </a:r>
            <a:endParaRPr lang="en-US" altLang="zh-CN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(2)         | if E then St else S</a:t>
            </a:r>
            <a:endParaRPr lang="en-US" altLang="zh-CN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(3)         | other</a:t>
            </a:r>
            <a:endParaRPr lang="en-US" altLang="zh-CN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(4)E</a:t>
            </a: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→id&lt;id</a:t>
            </a:r>
            <a:endParaRPr lang="en-US" altLang="zh-CN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(5)other→id=id ;</a:t>
            </a:r>
            <a:endParaRPr lang="en-US" altLang="zh-CN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u="sng"/>
              <a:t>说明</a:t>
            </a:r>
            <a:r>
              <a:rPr lang="en-US" altLang="zh-CN" u="sng"/>
              <a:t>/Notice</a:t>
            </a:r>
            <a:r>
              <a:rPr lang="zh-CN" altLang="en-US" u="sng"/>
              <a:t>：</a:t>
            </a:r>
            <a:endParaRPr lang="zh-CN" altLang="en-US" u="sng"/>
          </a:p>
          <a:p>
            <a:r>
              <a:rPr lang="en-US" altLang="zh-CN" i="1" u="sng"/>
              <a:t>**</a:t>
            </a:r>
            <a:r>
              <a:rPr lang="zh-CN" altLang="en-US" i="1" u="sng"/>
              <a:t>这里假定</a:t>
            </a:r>
            <a:r>
              <a:rPr lang="en-US" altLang="zh-CN" i="1" u="sng"/>
              <a:t>other</a:t>
            </a:r>
            <a:r>
              <a:rPr lang="zh-CN" altLang="en-US" i="1" u="sng"/>
              <a:t>只能是变量赋值</a:t>
            </a:r>
            <a:r>
              <a:rPr lang="zh-CN" altLang="en-US" i="1" u="sng"/>
              <a:t>语句</a:t>
            </a:r>
            <a:endParaRPr lang="zh-CN" altLang="en-US" i="1" u="sng"/>
          </a:p>
          <a:p>
            <a:r>
              <a:rPr lang="en-US" altLang="zh-CN" i="1" u="sng"/>
              <a:t>**suppose ‘other’ is assign statement</a:t>
            </a:r>
            <a:endParaRPr lang="en-US" altLang="zh-CN" i="1" u="sng"/>
          </a:p>
        </p:txBody>
      </p:sp>
      <p:sp>
        <p:nvSpPr>
          <p:cNvPr id="6" name="文本框 5"/>
          <p:cNvSpPr txBox="1"/>
          <p:nvPr/>
        </p:nvSpPr>
        <p:spPr>
          <a:xfrm>
            <a:off x="6974840" y="1593850"/>
            <a:ext cx="3791585" cy="147637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 anchor="t">
            <a:spAutoFit/>
          </a:bodyPr>
          <a:p>
            <a:r>
              <a:rPr lang="zh-CN" altLang="en-US">
                <a:sym typeface="+mn-ea"/>
              </a:rPr>
              <a:t>【</a:t>
            </a:r>
            <a:r>
              <a:rPr lang="en-US" altLang="zh-CN">
                <a:sym typeface="+mn-ea"/>
              </a:rPr>
              <a:t>G(stmt)</a:t>
            </a:r>
            <a:r>
              <a:rPr lang="zh-CN" altLang="en-US">
                <a:sym typeface="+mn-ea"/>
              </a:rPr>
              <a:t>】程序</a:t>
            </a:r>
            <a:r>
              <a:rPr lang="en-US" altLang="zh-CN">
                <a:sym typeface="+mn-ea"/>
              </a:rPr>
              <a:t>/program</a:t>
            </a:r>
            <a:endParaRPr lang="en-US" altLang="zh-CN">
              <a:sym typeface="+mn-ea"/>
            </a:endParaRPr>
          </a:p>
          <a:p>
            <a:r>
              <a:rPr lang="en-US" altLang="zh-CN">
                <a:sym typeface="+mn-ea"/>
              </a:rPr>
              <a:t>if a&lt;b then a=b</a:t>
            </a:r>
            <a:endParaRPr lang="en-US" altLang="zh-CN">
              <a:sym typeface="+mn-ea"/>
            </a:endParaRPr>
          </a:p>
          <a:p>
            <a:r>
              <a:rPr lang="en-US" altLang="zh-CN">
                <a:sym typeface="+mn-ea"/>
              </a:rPr>
              <a:t>else  if x&lt;y then a=x</a:t>
            </a:r>
            <a:endParaRPr lang="en-US" altLang="zh-CN">
              <a:sym typeface="+mn-ea"/>
            </a:endParaRPr>
          </a:p>
          <a:p>
            <a:r>
              <a:rPr lang="en-US" altLang="zh-CN">
                <a:sym typeface="+mn-ea"/>
              </a:rPr>
              <a:t>         else  a=y</a:t>
            </a:r>
            <a:endParaRPr lang="en-US" altLang="zh-CN">
              <a:sym typeface="+mn-ea"/>
            </a:endParaRPr>
          </a:p>
          <a:p>
            <a:r>
              <a:rPr lang="zh-CN" altLang="en-US">
                <a:highlight>
                  <a:srgbClr val="00FF00"/>
                </a:highlight>
                <a:sym typeface="+mn-ea"/>
              </a:rPr>
              <a:t>（无二义性的例子</a:t>
            </a:r>
            <a:r>
              <a:rPr lang="en-US" altLang="zh-CN">
                <a:highlight>
                  <a:srgbClr val="00FF00"/>
                </a:highlight>
                <a:sym typeface="+mn-ea"/>
              </a:rPr>
              <a:t>/without ambiguit)</a:t>
            </a:r>
            <a:endParaRPr lang="en-US" altLang="zh-CN">
              <a:highlight>
                <a:srgbClr val="00FF00"/>
              </a:highlight>
              <a:sym typeface="+mn-ea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7" name="墨迹 6"/>
              <p14:cNvContentPartPr/>
              <p14:nvPr/>
            </p14:nvContentPartPr>
            <p14:xfrm>
              <a:off x="10363200" y="2813050"/>
              <a:ext cx="400050" cy="41275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2"/>
            </p:blipFill>
            <p:spPr>
              <a:xfrm>
                <a:off x="10363200" y="2813050"/>
                <a:ext cx="400050" cy="412750"/>
              </a:xfrm>
              <a:prstGeom prst="rect"/>
            </p:spPr>
          </p:pic>
        </mc:Fallback>
      </mc:AlternateContent>
    </p:spTree>
    <p:custDataLst>
      <p:tags r:id="rId3"/>
    </p:custData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 sz="3200"/>
              <a:t>02-6(5-3)"if-else"</a:t>
            </a:r>
            <a:r>
              <a:rPr lang="zh-CN" altLang="en-US" sz="3200"/>
              <a:t>的二义性</a:t>
            </a:r>
            <a:r>
              <a:rPr lang="en-US" altLang="zh-CN" sz="3200"/>
              <a:t>/Ambiguity of "if-else"</a:t>
            </a:r>
            <a:endParaRPr lang="en-US" altLang="zh-CN" sz="32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龙书第</a:t>
            </a:r>
            <a:r>
              <a:rPr lang="en-US" altLang="zh-CN"/>
              <a:t>4</a:t>
            </a:r>
            <a:r>
              <a:rPr lang="zh-CN" altLang="en-US"/>
              <a:t>章</a:t>
            </a:r>
            <a:r>
              <a:rPr lang="en-US" altLang="zh-CN"/>
              <a:t>4.3.1</a:t>
            </a:r>
            <a:r>
              <a:rPr lang="zh-CN" altLang="en-US"/>
              <a:t>节</a:t>
            </a:r>
            <a:endParaRPr lang="zh-CN" altLang="en-US"/>
          </a:p>
          <a:p>
            <a:pPr lvl="1"/>
            <a:r>
              <a:rPr lang="en-US" altLang="zh-CN"/>
              <a:t>pp.133</a:t>
            </a:r>
            <a:endParaRPr lang="zh-CN" altLang="en-US"/>
          </a:p>
          <a:p>
            <a:pPr lvl="1"/>
            <a:r>
              <a:rPr lang="en-US" altLang="zh-CN"/>
              <a:t>if-else</a:t>
            </a:r>
            <a:r>
              <a:rPr lang="zh-CN" altLang="en-US"/>
              <a:t>例子</a:t>
            </a:r>
            <a:r>
              <a:rPr lang="en-US" altLang="zh-CN"/>
              <a:t>/example of if-else</a:t>
            </a:r>
            <a:endParaRPr lang="zh-CN" altLang="en-US"/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831215" y="2988310"/>
            <a:ext cx="4055110" cy="258445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 anchor="t">
            <a:spAutoFit/>
          </a:bodyPr>
          <a:p>
            <a:r>
              <a:rPr lang="zh-CN" altLang="en-US">
                <a:sym typeface="+mn-ea"/>
              </a:rPr>
              <a:t>【</a:t>
            </a:r>
            <a:r>
              <a:rPr lang="en-US" altLang="zh-CN">
                <a:sym typeface="+mn-ea"/>
              </a:rPr>
              <a:t>G(stmt)</a:t>
            </a:r>
            <a:r>
              <a:rPr lang="zh-CN" altLang="en-US">
                <a:sym typeface="+mn-ea"/>
              </a:rPr>
              <a:t>】</a:t>
            </a:r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(1)S</a:t>
            </a: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→if E then S</a:t>
            </a:r>
            <a:endParaRPr lang="en-US" altLang="zh-CN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(2)         | if E then St else S</a:t>
            </a:r>
            <a:endParaRPr lang="en-US" altLang="zh-CN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(3)         | other</a:t>
            </a:r>
            <a:endParaRPr lang="en-US" altLang="zh-CN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(4)E</a:t>
            </a: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→id&lt;id</a:t>
            </a:r>
            <a:endParaRPr lang="en-US" altLang="zh-CN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(5)other→id=id ;</a:t>
            </a:r>
            <a:endParaRPr lang="en-US" altLang="zh-CN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u="sng"/>
              <a:t>说明</a:t>
            </a:r>
            <a:r>
              <a:rPr lang="en-US" altLang="zh-CN" u="sng"/>
              <a:t>/Notice</a:t>
            </a:r>
            <a:r>
              <a:rPr lang="zh-CN" altLang="en-US" u="sng"/>
              <a:t>：</a:t>
            </a:r>
            <a:endParaRPr lang="zh-CN" altLang="en-US" u="sng"/>
          </a:p>
          <a:p>
            <a:r>
              <a:rPr lang="en-US" altLang="zh-CN" i="1" u="sng"/>
              <a:t>**</a:t>
            </a:r>
            <a:r>
              <a:rPr lang="zh-CN" altLang="en-US" i="1" u="sng"/>
              <a:t>这里假定</a:t>
            </a:r>
            <a:r>
              <a:rPr lang="en-US" altLang="zh-CN" i="1" u="sng"/>
              <a:t>other</a:t>
            </a:r>
            <a:r>
              <a:rPr lang="zh-CN" altLang="en-US" i="1" u="sng"/>
              <a:t>只能是变量赋值</a:t>
            </a:r>
            <a:r>
              <a:rPr lang="zh-CN" altLang="en-US" i="1" u="sng"/>
              <a:t>语句</a:t>
            </a:r>
            <a:endParaRPr lang="zh-CN" altLang="en-US" i="1" u="sng"/>
          </a:p>
          <a:p>
            <a:r>
              <a:rPr lang="en-US" altLang="zh-CN" i="1" u="sng"/>
              <a:t>**suppose ‘other’ is assign statement</a:t>
            </a:r>
            <a:endParaRPr lang="en-US" altLang="zh-CN" i="1" u="sng"/>
          </a:p>
        </p:txBody>
      </p:sp>
      <p:sp>
        <p:nvSpPr>
          <p:cNvPr id="6" name="文本框 5"/>
          <p:cNvSpPr txBox="1"/>
          <p:nvPr/>
        </p:nvSpPr>
        <p:spPr>
          <a:xfrm>
            <a:off x="5781675" y="1593850"/>
            <a:ext cx="4984750" cy="9220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 anchor="t">
            <a:spAutoFit/>
          </a:bodyPr>
          <a:p>
            <a:r>
              <a:rPr lang="zh-CN" altLang="en-US">
                <a:sym typeface="+mn-ea"/>
              </a:rPr>
              <a:t>【</a:t>
            </a:r>
            <a:r>
              <a:rPr lang="en-US" altLang="zh-CN">
                <a:sym typeface="+mn-ea"/>
              </a:rPr>
              <a:t>G(stmt)</a:t>
            </a:r>
            <a:r>
              <a:rPr lang="zh-CN" altLang="en-US">
                <a:sym typeface="+mn-ea"/>
              </a:rPr>
              <a:t>】程序</a:t>
            </a:r>
            <a:r>
              <a:rPr lang="en-US" altLang="zh-CN">
                <a:sym typeface="+mn-ea"/>
              </a:rPr>
              <a:t>/program</a:t>
            </a:r>
            <a:endParaRPr lang="en-US" altLang="zh-CN">
              <a:sym typeface="+mn-ea"/>
            </a:endParaRPr>
          </a:p>
          <a:p>
            <a:r>
              <a:rPr lang="en-US" altLang="zh-CN">
                <a:sym typeface="+mn-ea"/>
              </a:rPr>
              <a:t>if a&lt;b then if  x&lt;y  then a=x;  else  a=y;</a:t>
            </a:r>
            <a:endParaRPr lang="en-US" altLang="zh-CN">
              <a:sym typeface="+mn-ea"/>
            </a:endParaRPr>
          </a:p>
          <a:p>
            <a:r>
              <a:rPr lang="zh-CN" altLang="en-US">
                <a:highlight>
                  <a:srgbClr val="00FF00"/>
                </a:highlight>
                <a:sym typeface="+mn-ea"/>
              </a:rPr>
              <a:t>（二义性例子</a:t>
            </a:r>
            <a:r>
              <a:rPr lang="en-US" altLang="zh-CN">
                <a:highlight>
                  <a:srgbClr val="00FF00"/>
                </a:highlight>
                <a:sym typeface="+mn-ea"/>
              </a:rPr>
              <a:t>/ambiguit)</a:t>
            </a:r>
            <a:endParaRPr lang="en-US" altLang="zh-CN">
              <a:highlight>
                <a:srgbClr val="00FF00"/>
              </a:highlight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739765" y="2677160"/>
            <a:ext cx="4984750" cy="230695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 anchor="t">
            <a:spAutoFit/>
          </a:bodyPr>
          <a:p>
            <a:r>
              <a:rPr lang="en-US">
                <a:highlight>
                  <a:srgbClr val="FF0000"/>
                </a:highlight>
                <a:sym typeface="+mn-ea"/>
              </a:rPr>
              <a:t>else</a:t>
            </a:r>
            <a:r>
              <a:rPr lang="zh-CN" altLang="en-US">
                <a:highlight>
                  <a:srgbClr val="FF0000"/>
                </a:highlight>
                <a:sym typeface="+mn-ea"/>
              </a:rPr>
              <a:t>悬挂问题</a:t>
            </a:r>
            <a:r>
              <a:rPr lang="en-US" altLang="zh-CN">
                <a:highlight>
                  <a:srgbClr val="FF0000"/>
                </a:highlight>
                <a:sym typeface="+mn-ea"/>
              </a:rPr>
              <a:t> / dangling else problem</a:t>
            </a:r>
            <a:endParaRPr lang="en-US" altLang="zh-CN">
              <a:highlight>
                <a:srgbClr val="FF0000"/>
              </a:highlight>
              <a:sym typeface="+mn-ea"/>
            </a:endParaRPr>
          </a:p>
          <a:p>
            <a:endParaRPr lang="en-US" altLang="zh-CN">
              <a:sym typeface="+mn-ea"/>
            </a:endParaRPr>
          </a:p>
          <a:p>
            <a:r>
              <a:rPr lang="zh-CN" altLang="en-US">
                <a:highlight>
                  <a:srgbClr val="00FF00"/>
                </a:highlight>
                <a:sym typeface="+mn-ea"/>
              </a:rPr>
              <a:t>（</a:t>
            </a:r>
            <a:r>
              <a:rPr lang="en-US" altLang="zh-CN">
                <a:highlight>
                  <a:srgbClr val="00FF00"/>
                </a:highlight>
                <a:sym typeface="+mn-ea"/>
              </a:rPr>
              <a:t>1</a:t>
            </a:r>
            <a:r>
              <a:rPr lang="zh-CN" altLang="en-US">
                <a:highlight>
                  <a:srgbClr val="00FF00"/>
                </a:highlight>
                <a:sym typeface="+mn-ea"/>
              </a:rPr>
              <a:t>）</a:t>
            </a:r>
            <a:r>
              <a:rPr lang="en-US" altLang="zh-CN">
                <a:highlight>
                  <a:srgbClr val="FF00FF"/>
                </a:highlight>
                <a:sym typeface="+mn-ea"/>
              </a:rPr>
              <a:t>if a&lt;b then</a:t>
            </a:r>
            <a:endParaRPr lang="en-US" altLang="zh-CN">
              <a:sym typeface="+mn-ea"/>
            </a:endParaRPr>
          </a:p>
          <a:p>
            <a:r>
              <a:rPr lang="en-US" altLang="zh-CN">
                <a:sym typeface="+mn-ea"/>
              </a:rPr>
              <a:t>              </a:t>
            </a:r>
            <a:r>
              <a:rPr lang="en-US" altLang="zh-CN">
                <a:highlight>
                  <a:srgbClr val="FF0000"/>
                </a:highlight>
                <a:sym typeface="+mn-ea"/>
              </a:rPr>
              <a:t>if  x&lt;y  then a=x;  else  a=y;</a:t>
            </a:r>
            <a:endParaRPr lang="en-US" altLang="zh-CN">
              <a:highlight>
                <a:srgbClr val="FF0000"/>
              </a:highlight>
              <a:sym typeface="+mn-ea"/>
            </a:endParaRPr>
          </a:p>
          <a:p>
            <a:endParaRPr lang="en-US" altLang="zh-CN">
              <a:sym typeface="+mn-ea"/>
            </a:endParaRPr>
          </a:p>
          <a:p>
            <a:r>
              <a:rPr lang="zh-CN" altLang="en-US">
                <a:highlight>
                  <a:srgbClr val="00FFFF"/>
                </a:highlight>
                <a:sym typeface="+mn-ea"/>
              </a:rPr>
              <a:t>（</a:t>
            </a:r>
            <a:r>
              <a:rPr lang="en-US" altLang="zh-CN">
                <a:highlight>
                  <a:srgbClr val="00FFFF"/>
                </a:highlight>
                <a:sym typeface="+mn-ea"/>
              </a:rPr>
              <a:t>2</a:t>
            </a:r>
            <a:r>
              <a:rPr lang="zh-CN" altLang="en-US">
                <a:highlight>
                  <a:srgbClr val="00FFFF"/>
                </a:highlight>
                <a:sym typeface="+mn-ea"/>
              </a:rPr>
              <a:t>）</a:t>
            </a:r>
            <a:r>
              <a:rPr lang="en-US" altLang="zh-CN">
                <a:highlight>
                  <a:srgbClr val="FFFF00"/>
                </a:highlight>
                <a:sym typeface="+mn-ea"/>
              </a:rPr>
              <a:t>if a&lt;b then</a:t>
            </a:r>
            <a:endParaRPr lang="en-US" altLang="zh-CN">
              <a:sym typeface="+mn-ea"/>
            </a:endParaRPr>
          </a:p>
          <a:p>
            <a:r>
              <a:rPr lang="en-US" altLang="zh-CN">
                <a:sym typeface="+mn-ea"/>
              </a:rPr>
              <a:t>              </a:t>
            </a:r>
            <a:r>
              <a:rPr lang="en-US" altLang="zh-CN">
                <a:highlight>
                  <a:srgbClr val="00FFFF"/>
                </a:highlight>
                <a:sym typeface="+mn-ea"/>
              </a:rPr>
              <a:t>if x &lt; y then a=x;</a:t>
            </a:r>
            <a:endParaRPr lang="en-US" altLang="zh-CN">
              <a:sym typeface="+mn-ea"/>
            </a:endParaRPr>
          </a:p>
          <a:p>
            <a:r>
              <a:rPr lang="en-US" altLang="zh-CN">
                <a:sym typeface="+mn-ea"/>
              </a:rPr>
              <a:t>         </a:t>
            </a:r>
            <a:r>
              <a:rPr lang="en-US" altLang="zh-CN">
                <a:highlight>
                  <a:srgbClr val="FFFF00"/>
                </a:highlight>
                <a:sym typeface="+mn-ea"/>
              </a:rPr>
              <a:t>else  a=y;</a:t>
            </a:r>
            <a:endParaRPr lang="en-US" altLang="zh-CN">
              <a:highlight>
                <a:srgbClr val="FFFF00"/>
              </a:highlight>
              <a:sym typeface="+mn-ea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8" name="墨迹 7"/>
              <p14:cNvContentPartPr/>
              <p14:nvPr/>
            </p14:nvContentPartPr>
            <p14:xfrm>
              <a:off x="6981825" y="1866900"/>
              <a:ext cx="711200" cy="365125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2"/>
            </p:blipFill>
            <p:spPr>
              <a:xfrm>
                <a:off x="6981825" y="1866900"/>
                <a:ext cx="711200" cy="365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9" name="墨迹 8"/>
              <p14:cNvContentPartPr/>
              <p14:nvPr/>
            </p14:nvContentPartPr>
            <p14:xfrm>
              <a:off x="7664450" y="1866900"/>
              <a:ext cx="1003300" cy="390525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4"/>
            </p:blipFill>
            <p:spPr>
              <a:xfrm>
                <a:off x="7664450" y="1866900"/>
                <a:ext cx="1003300" cy="390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10" name="墨迹 9"/>
              <p14:cNvContentPartPr/>
              <p14:nvPr/>
            </p14:nvContentPartPr>
            <p14:xfrm>
              <a:off x="8601075" y="1806575"/>
              <a:ext cx="1193800" cy="466725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6"/>
            </p:blipFill>
            <p:spPr>
              <a:xfrm>
                <a:off x="8601075" y="1806575"/>
                <a:ext cx="1193800" cy="466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11" name="墨迹 10"/>
              <p14:cNvContentPartPr/>
              <p14:nvPr/>
            </p14:nvContentPartPr>
            <p14:xfrm>
              <a:off x="9883775" y="1641475"/>
              <a:ext cx="180975" cy="15875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8"/>
            </p:blipFill>
            <p:spPr>
              <a:xfrm>
                <a:off x="9883775" y="1641475"/>
                <a:ext cx="180975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12" name="墨迹 11"/>
              <p14:cNvContentPartPr/>
              <p14:nvPr/>
            </p14:nvContentPartPr>
            <p14:xfrm>
              <a:off x="9921875" y="1631950"/>
              <a:ext cx="228600" cy="29210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0"/>
            </p:blipFill>
            <p:spPr>
              <a:xfrm>
                <a:off x="9921875" y="1631950"/>
                <a:ext cx="228600" cy="292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13" name="墨迹 12"/>
              <p14:cNvContentPartPr/>
              <p14:nvPr/>
            </p14:nvContentPartPr>
            <p14:xfrm>
              <a:off x="10188575" y="1603375"/>
              <a:ext cx="38100" cy="127000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12"/>
            </p:blipFill>
            <p:spPr>
              <a:xfrm>
                <a:off x="10188575" y="1603375"/>
                <a:ext cx="3810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14" name="墨迹 13"/>
              <p14:cNvContentPartPr/>
              <p14:nvPr/>
            </p14:nvContentPartPr>
            <p14:xfrm>
              <a:off x="10134600" y="1720850"/>
              <a:ext cx="228600" cy="225425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14"/>
            </p:blipFill>
            <p:spPr>
              <a:xfrm>
                <a:off x="10134600" y="1720850"/>
                <a:ext cx="228600" cy="225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5" name="墨迹 14"/>
              <p14:cNvContentPartPr/>
              <p14:nvPr/>
            </p14:nvContentPartPr>
            <p14:xfrm>
              <a:off x="9950450" y="2060575"/>
              <a:ext cx="352425" cy="24765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16"/>
            </p:blipFill>
            <p:spPr>
              <a:xfrm>
                <a:off x="9950450" y="2060575"/>
                <a:ext cx="352425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6" name="墨迹 15"/>
              <p14:cNvContentPartPr/>
              <p14:nvPr/>
            </p14:nvContentPartPr>
            <p14:xfrm>
              <a:off x="10318750" y="2146300"/>
              <a:ext cx="104775" cy="17145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18"/>
            </p:blipFill>
            <p:spPr>
              <a:xfrm>
                <a:off x="10318750" y="2146300"/>
                <a:ext cx="104775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7" name="墨迹 16"/>
              <p14:cNvContentPartPr/>
              <p14:nvPr/>
            </p14:nvContentPartPr>
            <p14:xfrm>
              <a:off x="10512425" y="2057400"/>
              <a:ext cx="317500" cy="282575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20"/>
            </p:blipFill>
            <p:spPr>
              <a:xfrm>
                <a:off x="10512425" y="2057400"/>
                <a:ext cx="317500" cy="282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18" name="墨迹 17"/>
              <p14:cNvContentPartPr/>
              <p14:nvPr/>
            </p14:nvContentPartPr>
            <p14:xfrm>
              <a:off x="10814050" y="2047875"/>
              <a:ext cx="203200" cy="282575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22"/>
            </p:blipFill>
            <p:spPr>
              <a:xfrm>
                <a:off x="10814050" y="2047875"/>
                <a:ext cx="203200" cy="282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19" name="墨迹 18"/>
              <p14:cNvContentPartPr/>
              <p14:nvPr/>
            </p14:nvContentPartPr>
            <p14:xfrm>
              <a:off x="11023600" y="1965325"/>
              <a:ext cx="254000" cy="21590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24"/>
            </p:blipFill>
            <p:spPr>
              <a:xfrm>
                <a:off x="11023600" y="1965325"/>
                <a:ext cx="254000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20" name="墨迹 19"/>
              <p14:cNvContentPartPr/>
              <p14:nvPr/>
            </p14:nvContentPartPr>
            <p14:xfrm>
              <a:off x="11039475" y="2143125"/>
              <a:ext cx="266700" cy="234950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26"/>
            </p:blipFill>
            <p:spPr>
              <a:xfrm>
                <a:off x="11039475" y="2143125"/>
                <a:ext cx="266700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21" name="墨迹 20"/>
              <p14:cNvContentPartPr/>
              <p14:nvPr/>
            </p14:nvContentPartPr>
            <p14:xfrm>
              <a:off x="11318875" y="1974850"/>
              <a:ext cx="158750" cy="228600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28"/>
            </p:blipFill>
            <p:spPr>
              <a:xfrm>
                <a:off x="11318875" y="1974850"/>
                <a:ext cx="158750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22" name="墨迹 21"/>
              <p14:cNvContentPartPr/>
              <p14:nvPr/>
            </p14:nvContentPartPr>
            <p14:xfrm>
              <a:off x="11306175" y="2149475"/>
              <a:ext cx="228600" cy="142875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30"/>
            </p:blipFill>
            <p:spPr>
              <a:xfrm>
                <a:off x="11306175" y="2149475"/>
                <a:ext cx="228600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23" name="墨迹 22"/>
              <p14:cNvContentPartPr/>
              <p14:nvPr/>
            </p14:nvContentPartPr>
            <p14:xfrm>
              <a:off x="11537950" y="1987550"/>
              <a:ext cx="196850" cy="339725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32"/>
            </p:blipFill>
            <p:spPr>
              <a:xfrm>
                <a:off x="11537950" y="1987550"/>
                <a:ext cx="196850" cy="339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24" name="墨迹 23"/>
              <p14:cNvContentPartPr/>
              <p14:nvPr/>
            </p14:nvContentPartPr>
            <p14:xfrm>
              <a:off x="10150475" y="2463800"/>
              <a:ext cx="266700" cy="434975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34"/>
            </p:blipFill>
            <p:spPr>
              <a:xfrm>
                <a:off x="10150475" y="2463800"/>
                <a:ext cx="266700" cy="434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25" name="墨迹 24"/>
              <p14:cNvContentPartPr/>
              <p14:nvPr/>
            </p14:nvContentPartPr>
            <p14:xfrm>
              <a:off x="5622925" y="1812925"/>
              <a:ext cx="111125" cy="12700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36"/>
            </p:blipFill>
            <p:spPr>
              <a:xfrm>
                <a:off x="5622925" y="1812925"/>
                <a:ext cx="111125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26" name="墨迹 25"/>
              <p14:cNvContentPartPr/>
              <p14:nvPr/>
            </p14:nvContentPartPr>
            <p14:xfrm>
              <a:off x="5613400" y="1920875"/>
              <a:ext cx="123825" cy="28575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38"/>
            </p:blipFill>
            <p:spPr>
              <a:xfrm>
                <a:off x="5613400" y="1920875"/>
                <a:ext cx="123825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27" name="墨迹 26"/>
              <p14:cNvContentPartPr/>
              <p14:nvPr/>
            </p14:nvContentPartPr>
            <p14:xfrm>
              <a:off x="5683250" y="1933575"/>
              <a:ext cx="123825" cy="114300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40"/>
            </p:blipFill>
            <p:spPr>
              <a:xfrm>
                <a:off x="5683250" y="1933575"/>
                <a:ext cx="123825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28" name="墨迹 27"/>
              <p14:cNvContentPartPr/>
              <p14:nvPr/>
            </p14:nvContentPartPr>
            <p14:xfrm>
              <a:off x="5603875" y="1984375"/>
              <a:ext cx="222250" cy="161925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42"/>
            </p:blipFill>
            <p:spPr>
              <a:xfrm>
                <a:off x="5603875" y="1984375"/>
                <a:ext cx="222250" cy="161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29" name="墨迹 28"/>
              <p14:cNvContentPartPr/>
              <p14:nvPr/>
            </p14:nvContentPartPr>
            <p14:xfrm>
              <a:off x="7642225" y="2159000"/>
              <a:ext cx="6350" cy="360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44"/>
            </p:blipFill>
            <p:spPr>
              <a:xfrm>
                <a:off x="7642225" y="215900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30" name="墨迹 29"/>
              <p14:cNvContentPartPr/>
              <p14:nvPr/>
            </p14:nvContentPartPr>
            <p14:xfrm>
              <a:off x="7642225" y="2149475"/>
              <a:ext cx="3175" cy="9525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46"/>
            </p:blipFill>
            <p:spPr>
              <a:xfrm>
                <a:off x="7642225" y="2149475"/>
                <a:ext cx="3175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" p14:bwMode="auto">
            <p14:nvContentPartPr>
              <p14:cNvPr id="31" name="墨迹 30"/>
              <p14:cNvContentPartPr/>
              <p14:nvPr/>
            </p14:nvContentPartPr>
            <p14:xfrm>
              <a:off x="7502525" y="2149475"/>
              <a:ext cx="876300" cy="466725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48"/>
            </p:blipFill>
            <p:spPr>
              <a:xfrm>
                <a:off x="7502525" y="2149475"/>
                <a:ext cx="876300" cy="466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32" name="墨迹 31"/>
              <p14:cNvContentPartPr/>
              <p14:nvPr/>
            </p14:nvContentPartPr>
            <p14:xfrm>
              <a:off x="8455025" y="2393950"/>
              <a:ext cx="190500" cy="225425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50"/>
            </p:blipFill>
            <p:spPr>
              <a:xfrm>
                <a:off x="8455025" y="2393950"/>
                <a:ext cx="190500" cy="225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33" name="墨迹 32"/>
              <p14:cNvContentPartPr/>
              <p14:nvPr/>
            </p14:nvContentPartPr>
            <p14:xfrm>
              <a:off x="8543925" y="2492375"/>
              <a:ext cx="47625" cy="139700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52"/>
            </p:blipFill>
            <p:spPr>
              <a:xfrm>
                <a:off x="8543925" y="2492375"/>
                <a:ext cx="47625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" p14:bwMode="auto">
            <p14:nvContentPartPr>
              <p14:cNvPr id="34" name="墨迹 33"/>
              <p14:cNvContentPartPr/>
              <p14:nvPr/>
            </p14:nvContentPartPr>
            <p14:xfrm>
              <a:off x="8448675" y="2466975"/>
              <a:ext cx="6350" cy="360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44"/>
            </p:blipFill>
            <p:spPr>
              <a:xfrm>
                <a:off x="8448675" y="24669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" p14:bwMode="auto">
            <p14:nvContentPartPr>
              <p14:cNvPr id="35" name="墨迹 34"/>
              <p14:cNvContentPartPr/>
              <p14:nvPr/>
            </p14:nvContentPartPr>
            <p14:xfrm>
              <a:off x="8439150" y="2466975"/>
              <a:ext cx="339725" cy="222250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55"/>
            </p:blipFill>
            <p:spPr>
              <a:xfrm>
                <a:off x="8439150" y="2466975"/>
                <a:ext cx="339725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" p14:bwMode="auto">
            <p14:nvContentPartPr>
              <p14:cNvPr id="36" name="墨迹 35"/>
              <p14:cNvContentPartPr/>
              <p14:nvPr/>
            </p14:nvContentPartPr>
            <p14:xfrm>
              <a:off x="7505700" y="3181350"/>
              <a:ext cx="266700" cy="228600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57"/>
            </p:blipFill>
            <p:spPr>
              <a:xfrm>
                <a:off x="7505700" y="3181350"/>
                <a:ext cx="266700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" p14:bwMode="auto">
            <p14:nvContentPartPr>
              <p14:cNvPr id="37" name="墨迹 36"/>
              <p14:cNvContentPartPr/>
              <p14:nvPr/>
            </p14:nvContentPartPr>
            <p14:xfrm>
              <a:off x="9585325" y="3584575"/>
              <a:ext cx="228600" cy="142875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59"/>
            </p:blipFill>
            <p:spPr>
              <a:xfrm>
                <a:off x="9585325" y="3584575"/>
                <a:ext cx="228600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" p14:bwMode="auto">
            <p14:nvContentPartPr>
              <p14:cNvPr id="38" name="墨迹 37"/>
              <p14:cNvContentPartPr/>
              <p14:nvPr/>
            </p14:nvContentPartPr>
            <p14:xfrm>
              <a:off x="9909175" y="3679825"/>
              <a:ext cx="9525" cy="142875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61"/>
            </p:blipFill>
            <p:spPr>
              <a:xfrm>
                <a:off x="9909175" y="3679825"/>
                <a:ext cx="952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" p14:bwMode="auto">
            <p14:nvContentPartPr>
              <p14:cNvPr id="39" name="墨迹 38"/>
              <p14:cNvContentPartPr/>
              <p14:nvPr/>
            </p14:nvContentPartPr>
            <p14:xfrm>
              <a:off x="9909175" y="3527425"/>
              <a:ext cx="101600" cy="98425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63"/>
            </p:blipFill>
            <p:spPr>
              <a:xfrm>
                <a:off x="9909175" y="3527425"/>
                <a:ext cx="101600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" p14:bwMode="auto">
            <p14:nvContentPartPr>
              <p14:cNvPr id="40" name="墨迹 39"/>
              <p14:cNvContentPartPr/>
              <p14:nvPr/>
            </p14:nvContentPartPr>
            <p14:xfrm>
              <a:off x="10020300" y="3635375"/>
              <a:ext cx="171450" cy="22225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65"/>
            </p:blipFill>
            <p:spPr>
              <a:xfrm>
                <a:off x="10020300" y="3635375"/>
                <a:ext cx="171450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" p14:bwMode="auto">
            <p14:nvContentPartPr>
              <p14:cNvPr id="41" name="墨迹 40"/>
              <p14:cNvContentPartPr/>
              <p14:nvPr/>
            </p14:nvContentPartPr>
            <p14:xfrm>
              <a:off x="9902825" y="3476625"/>
              <a:ext cx="168275" cy="460375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67"/>
            </p:blipFill>
            <p:spPr>
              <a:xfrm>
                <a:off x="9902825" y="3476625"/>
                <a:ext cx="168275" cy="460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8" p14:bwMode="auto">
            <p14:nvContentPartPr>
              <p14:cNvPr id="42" name="墨迹 41"/>
              <p14:cNvContentPartPr/>
              <p14:nvPr/>
            </p14:nvContentPartPr>
            <p14:xfrm>
              <a:off x="10223500" y="3695700"/>
              <a:ext cx="6350" cy="360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69"/>
            </p:blipFill>
            <p:spPr>
              <a:xfrm>
                <a:off x="10223500" y="369570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0" p14:bwMode="auto">
            <p14:nvContentPartPr>
              <p14:cNvPr id="43" name="墨迹 42"/>
              <p14:cNvContentPartPr/>
              <p14:nvPr/>
            </p14:nvContentPartPr>
            <p14:xfrm>
              <a:off x="10369550" y="3549650"/>
              <a:ext cx="187325" cy="174625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71"/>
            </p:blipFill>
            <p:spPr>
              <a:xfrm>
                <a:off x="10369550" y="3549650"/>
                <a:ext cx="187325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2" p14:bwMode="auto">
            <p14:nvContentPartPr>
              <p14:cNvPr id="44" name="墨迹 43"/>
              <p14:cNvContentPartPr/>
              <p14:nvPr/>
            </p14:nvContentPartPr>
            <p14:xfrm>
              <a:off x="10525125" y="3432175"/>
              <a:ext cx="111125" cy="292100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73"/>
            </p:blipFill>
            <p:spPr>
              <a:xfrm>
                <a:off x="10525125" y="3432175"/>
                <a:ext cx="111125" cy="292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4" p14:bwMode="auto">
            <p14:nvContentPartPr>
              <p14:cNvPr id="45" name="墨迹 44"/>
              <p14:cNvContentPartPr/>
              <p14:nvPr/>
            </p14:nvContentPartPr>
            <p14:xfrm>
              <a:off x="10610850" y="3546475"/>
              <a:ext cx="98425" cy="247650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75"/>
            </p:blipFill>
            <p:spPr>
              <a:xfrm>
                <a:off x="10610850" y="3546475"/>
                <a:ext cx="98425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6" p14:bwMode="auto">
            <p14:nvContentPartPr>
              <p14:cNvPr id="46" name="墨迹 45"/>
              <p14:cNvContentPartPr/>
              <p14:nvPr/>
            </p14:nvContentPartPr>
            <p14:xfrm>
              <a:off x="10741025" y="3562350"/>
              <a:ext cx="152400" cy="228600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77"/>
            </p:blipFill>
            <p:spPr>
              <a:xfrm>
                <a:off x="10741025" y="3562350"/>
                <a:ext cx="152400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8" p14:bwMode="auto">
            <p14:nvContentPartPr>
              <p14:cNvPr id="47" name="墨迹 46"/>
              <p14:cNvContentPartPr/>
              <p14:nvPr/>
            </p14:nvContentPartPr>
            <p14:xfrm>
              <a:off x="8299450" y="4083050"/>
              <a:ext cx="549275" cy="79375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79"/>
            </p:blipFill>
            <p:spPr>
              <a:xfrm>
                <a:off x="8299450" y="4083050"/>
                <a:ext cx="549275" cy="79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0" p14:bwMode="auto">
            <p14:nvContentPartPr>
              <p14:cNvPr id="48" name="墨迹 47"/>
              <p14:cNvContentPartPr/>
              <p14:nvPr/>
            </p14:nvContentPartPr>
            <p14:xfrm>
              <a:off x="8972550" y="4152900"/>
              <a:ext cx="15875" cy="98425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81"/>
            </p:blipFill>
            <p:spPr>
              <a:xfrm>
                <a:off x="8972550" y="4152900"/>
                <a:ext cx="15875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2" p14:bwMode="auto">
            <p14:nvContentPartPr>
              <p14:cNvPr id="49" name="墨迹 48"/>
              <p14:cNvContentPartPr/>
              <p14:nvPr/>
            </p14:nvContentPartPr>
            <p14:xfrm>
              <a:off x="9004300" y="3987800"/>
              <a:ext cx="6350" cy="360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69"/>
            </p:blipFill>
            <p:spPr>
              <a:xfrm>
                <a:off x="9004300" y="398780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" p14:bwMode="auto">
            <p14:nvContentPartPr>
              <p14:cNvPr id="50" name="墨迹 49"/>
              <p14:cNvContentPartPr/>
              <p14:nvPr/>
            </p14:nvContentPartPr>
            <p14:xfrm>
              <a:off x="9042400" y="4076700"/>
              <a:ext cx="152400" cy="76200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84"/>
            </p:blipFill>
            <p:spPr>
              <a:xfrm>
                <a:off x="9042400" y="4076700"/>
                <a:ext cx="15240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5" p14:bwMode="auto">
            <p14:nvContentPartPr>
              <p14:cNvPr id="51" name="墨迹 50"/>
              <p14:cNvContentPartPr/>
              <p14:nvPr/>
            </p14:nvContentPartPr>
            <p14:xfrm>
              <a:off x="9051925" y="4006850"/>
              <a:ext cx="117475" cy="349250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86"/>
            </p:blipFill>
            <p:spPr>
              <a:xfrm>
                <a:off x="9051925" y="4006850"/>
                <a:ext cx="117475" cy="349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7" p14:bwMode="auto">
            <p14:nvContentPartPr>
              <p14:cNvPr id="52" name="墨迹 51"/>
              <p14:cNvContentPartPr/>
              <p14:nvPr/>
            </p14:nvContentPartPr>
            <p14:xfrm>
              <a:off x="9220200" y="4178300"/>
              <a:ext cx="130175" cy="25400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88"/>
            </p:blipFill>
            <p:spPr>
              <a:xfrm>
                <a:off x="9220200" y="4178300"/>
                <a:ext cx="130175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9" p14:bwMode="auto">
            <p14:nvContentPartPr>
              <p14:cNvPr id="53" name="墨迹 52"/>
              <p14:cNvContentPartPr/>
              <p14:nvPr/>
            </p14:nvContentPartPr>
            <p14:xfrm>
              <a:off x="9363075" y="3984625"/>
              <a:ext cx="187325" cy="219075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90"/>
            </p:blipFill>
            <p:spPr>
              <a:xfrm>
                <a:off x="9363075" y="3984625"/>
                <a:ext cx="187325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1" p14:bwMode="auto">
            <p14:nvContentPartPr>
              <p14:cNvPr id="54" name="墨迹 53"/>
              <p14:cNvContentPartPr/>
              <p14:nvPr/>
            </p14:nvContentPartPr>
            <p14:xfrm>
              <a:off x="9575800" y="4010025"/>
              <a:ext cx="82550" cy="222250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92"/>
            </p:blipFill>
            <p:spPr>
              <a:xfrm>
                <a:off x="9575800" y="4010025"/>
                <a:ext cx="82550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3" p14:bwMode="auto">
            <p14:nvContentPartPr>
              <p14:cNvPr id="55" name="墨迹 54"/>
              <p14:cNvContentPartPr/>
              <p14:nvPr/>
            </p14:nvContentPartPr>
            <p14:xfrm>
              <a:off x="9709150" y="4006850"/>
              <a:ext cx="136525" cy="215900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94"/>
            </p:blipFill>
            <p:spPr>
              <a:xfrm>
                <a:off x="9709150" y="4006850"/>
                <a:ext cx="136525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5" p14:bwMode="auto">
            <p14:nvContentPartPr>
              <p14:cNvPr id="56" name="墨迹 55"/>
              <p14:cNvContentPartPr/>
              <p14:nvPr/>
            </p14:nvContentPartPr>
            <p14:xfrm>
              <a:off x="9213850" y="4308475"/>
              <a:ext cx="47625" cy="196850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96"/>
            </p:blipFill>
            <p:spPr>
              <a:xfrm>
                <a:off x="9213850" y="4308475"/>
                <a:ext cx="47625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7" p14:bwMode="auto">
            <p14:nvContentPartPr>
              <p14:cNvPr id="57" name="墨迹 56"/>
              <p14:cNvContentPartPr/>
              <p14:nvPr/>
            </p14:nvContentPartPr>
            <p14:xfrm>
              <a:off x="8937625" y="4514850"/>
              <a:ext cx="165100" cy="215900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98"/>
            </p:blipFill>
            <p:spPr>
              <a:xfrm>
                <a:off x="8937625" y="4514850"/>
                <a:ext cx="165100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9" p14:bwMode="auto">
            <p14:nvContentPartPr>
              <p14:cNvPr id="58" name="墨迹 57"/>
              <p14:cNvContentPartPr/>
              <p14:nvPr/>
            </p14:nvContentPartPr>
            <p14:xfrm>
              <a:off x="9118600" y="4508500"/>
              <a:ext cx="238125" cy="285750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100"/>
            </p:blipFill>
            <p:spPr>
              <a:xfrm>
                <a:off x="9118600" y="4508500"/>
                <a:ext cx="238125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1" p14:bwMode="auto">
            <p14:nvContentPartPr>
              <p14:cNvPr id="59" name="墨迹 58"/>
              <p14:cNvContentPartPr/>
              <p14:nvPr/>
            </p14:nvContentPartPr>
            <p14:xfrm>
              <a:off x="9417050" y="4575175"/>
              <a:ext cx="47625" cy="88900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102"/>
            </p:blipFill>
            <p:spPr>
              <a:xfrm>
                <a:off x="9417050" y="4575175"/>
                <a:ext cx="47625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3" p14:bwMode="auto">
            <p14:nvContentPartPr>
              <p14:cNvPr id="60" name="墨迹 59"/>
              <p14:cNvContentPartPr/>
              <p14:nvPr/>
            </p14:nvContentPartPr>
            <p14:xfrm>
              <a:off x="9404350" y="4695825"/>
              <a:ext cx="6350" cy="360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69"/>
            </p:blipFill>
            <p:spPr>
              <a:xfrm>
                <a:off x="9404350" y="46958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4" p14:bwMode="auto">
            <p14:nvContentPartPr>
              <p14:cNvPr id="61" name="墨迹 60"/>
              <p14:cNvContentPartPr/>
              <p14:nvPr/>
            </p14:nvContentPartPr>
            <p14:xfrm>
              <a:off x="9645650" y="4610100"/>
              <a:ext cx="9525" cy="123825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105"/>
            </p:blipFill>
            <p:spPr>
              <a:xfrm>
                <a:off x="9645650" y="4610100"/>
                <a:ext cx="9525" cy="123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6" p14:bwMode="auto">
            <p14:nvContentPartPr>
              <p14:cNvPr id="62" name="墨迹 61"/>
              <p14:cNvContentPartPr/>
              <p14:nvPr/>
            </p14:nvContentPartPr>
            <p14:xfrm>
              <a:off x="9645650" y="4502150"/>
              <a:ext cx="6350" cy="360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69"/>
            </p:blipFill>
            <p:spPr>
              <a:xfrm>
                <a:off x="9645650" y="45021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7" p14:bwMode="auto">
            <p14:nvContentPartPr>
              <p14:cNvPr id="63" name="墨迹 62"/>
              <p14:cNvContentPartPr/>
              <p14:nvPr/>
            </p14:nvContentPartPr>
            <p14:xfrm>
              <a:off x="9696450" y="4565650"/>
              <a:ext cx="168275" cy="85725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108"/>
            </p:blipFill>
            <p:spPr>
              <a:xfrm>
                <a:off x="9696450" y="4565650"/>
                <a:ext cx="168275" cy="85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9" p14:bwMode="auto">
            <p14:nvContentPartPr>
              <p14:cNvPr id="64" name="墨迹 63"/>
              <p14:cNvContentPartPr/>
              <p14:nvPr/>
            </p14:nvContentPartPr>
            <p14:xfrm>
              <a:off x="9686925" y="4546600"/>
              <a:ext cx="117475" cy="333375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110"/>
            </p:blipFill>
            <p:spPr>
              <a:xfrm>
                <a:off x="9686925" y="4546600"/>
                <a:ext cx="117475" cy="333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1" p14:bwMode="auto">
            <p14:nvContentPartPr>
              <p14:cNvPr id="65" name="墨迹 64"/>
              <p14:cNvContentPartPr/>
              <p14:nvPr/>
            </p14:nvContentPartPr>
            <p14:xfrm>
              <a:off x="9890125" y="4699000"/>
              <a:ext cx="88900" cy="9525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112"/>
            </p:blipFill>
            <p:spPr>
              <a:xfrm>
                <a:off x="9890125" y="4699000"/>
                <a:ext cx="88900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3" p14:bwMode="auto">
            <p14:nvContentPartPr>
              <p14:cNvPr id="66" name="墨迹 65"/>
              <p14:cNvContentPartPr/>
              <p14:nvPr/>
            </p14:nvContentPartPr>
            <p14:xfrm>
              <a:off x="10001250" y="4600575"/>
              <a:ext cx="25400" cy="196850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114"/>
            </p:blipFill>
            <p:spPr>
              <a:xfrm>
                <a:off x="10001250" y="4600575"/>
                <a:ext cx="2540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5" p14:bwMode="auto">
            <p14:nvContentPartPr>
              <p14:cNvPr id="67" name="墨迹 66"/>
              <p14:cNvContentPartPr/>
              <p14:nvPr/>
            </p14:nvContentPartPr>
            <p14:xfrm>
              <a:off x="9928225" y="4562475"/>
              <a:ext cx="174625" cy="92075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116"/>
            </p:blipFill>
            <p:spPr>
              <a:xfrm>
                <a:off x="9928225" y="4562475"/>
                <a:ext cx="174625" cy="92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7" p14:bwMode="auto">
            <p14:nvContentPartPr>
              <p14:cNvPr id="68" name="墨迹 67"/>
              <p14:cNvContentPartPr/>
              <p14:nvPr/>
            </p14:nvContentPartPr>
            <p14:xfrm>
              <a:off x="10036175" y="4524375"/>
              <a:ext cx="276225" cy="228600"/>
            </p14:xfrm>
          </p:contentPart>
        </mc:Choice>
        <mc:Fallback xmlns="">
          <p:pic>
            <p:nvPicPr>
              <p:cNvPr id="68" name="墨迹 67"/>
            </p:nvPicPr>
            <p:blipFill>
              <a:blip r:embed="rId118"/>
            </p:blipFill>
            <p:spPr>
              <a:xfrm>
                <a:off x="10036175" y="4524375"/>
                <a:ext cx="276225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9" p14:bwMode="auto">
            <p14:nvContentPartPr>
              <p14:cNvPr id="69" name="墨迹 68"/>
              <p14:cNvContentPartPr/>
              <p14:nvPr/>
            </p14:nvContentPartPr>
            <p14:xfrm>
              <a:off x="10283825" y="4600575"/>
              <a:ext cx="130175" cy="260350"/>
            </p14:xfrm>
          </p:contentPart>
        </mc:Choice>
        <mc:Fallback xmlns="">
          <p:pic>
            <p:nvPicPr>
              <p:cNvPr id="69" name="墨迹 68"/>
            </p:nvPicPr>
            <p:blipFill>
              <a:blip r:embed="rId120"/>
            </p:blipFill>
            <p:spPr>
              <a:xfrm>
                <a:off x="10283825" y="4600575"/>
                <a:ext cx="130175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1" p14:bwMode="auto">
            <p14:nvContentPartPr>
              <p14:cNvPr id="70" name="墨迹 69"/>
              <p14:cNvContentPartPr/>
              <p14:nvPr/>
            </p14:nvContentPartPr>
            <p14:xfrm>
              <a:off x="6216650" y="4657725"/>
              <a:ext cx="209550" cy="238125"/>
            </p14:xfrm>
          </p:contentPart>
        </mc:Choice>
        <mc:Fallback xmlns="">
          <p:pic>
            <p:nvPicPr>
              <p:cNvPr id="70" name="墨迹 69"/>
            </p:nvPicPr>
            <p:blipFill>
              <a:blip r:embed="rId122"/>
            </p:blipFill>
            <p:spPr>
              <a:xfrm>
                <a:off x="6216650" y="4657725"/>
                <a:ext cx="209550" cy="238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3" p14:bwMode="auto">
            <p14:nvContentPartPr>
              <p14:cNvPr id="71" name="墨迹 70"/>
              <p14:cNvContentPartPr/>
              <p14:nvPr/>
            </p14:nvContentPartPr>
            <p14:xfrm>
              <a:off x="8426450" y="4356100"/>
              <a:ext cx="155575" cy="174625"/>
            </p14:xfrm>
          </p:contentPart>
        </mc:Choice>
        <mc:Fallback xmlns="">
          <p:pic>
            <p:nvPicPr>
              <p:cNvPr id="71" name="墨迹 70"/>
            </p:nvPicPr>
            <p:blipFill>
              <a:blip r:embed="rId124"/>
            </p:blipFill>
            <p:spPr>
              <a:xfrm>
                <a:off x="8426450" y="4356100"/>
                <a:ext cx="155575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5" p14:bwMode="auto">
            <p14:nvContentPartPr>
              <p14:cNvPr id="72" name="墨迹 71"/>
              <p14:cNvContentPartPr/>
              <p14:nvPr/>
            </p14:nvContentPartPr>
            <p14:xfrm>
              <a:off x="6327775" y="4016375"/>
              <a:ext cx="263525" cy="365125"/>
            </p14:xfrm>
          </p:contentPart>
        </mc:Choice>
        <mc:Fallback xmlns="">
          <p:pic>
            <p:nvPicPr>
              <p:cNvPr id="72" name="墨迹 71"/>
            </p:nvPicPr>
            <p:blipFill>
              <a:blip r:embed="rId126"/>
            </p:blipFill>
            <p:spPr>
              <a:xfrm>
                <a:off x="6327775" y="4016375"/>
                <a:ext cx="263525" cy="365125"/>
              </a:xfrm>
              <a:prstGeom prst="rect"/>
            </p:spPr>
          </p:pic>
        </mc:Fallback>
      </mc:AlternateContent>
    </p:spTree>
    <p:custDataLst>
      <p:tags r:id="rId127"/>
    </p:custData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 sz="3200"/>
              <a:t>02-6(5-4)"if-else"</a:t>
            </a:r>
            <a:r>
              <a:rPr lang="zh-CN" altLang="en-US" sz="3200"/>
              <a:t>的二义性</a:t>
            </a:r>
            <a:r>
              <a:rPr lang="en-US" altLang="zh-CN" sz="3200"/>
              <a:t>/Ambiguity of "if-else"</a:t>
            </a:r>
            <a:endParaRPr lang="en-US" altLang="zh-CN" sz="32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0825" y="1370330"/>
            <a:ext cx="10174605" cy="2673985"/>
          </a:xfrm>
        </p:spPr>
        <p:txBody>
          <a:bodyPr/>
          <a:p>
            <a:r>
              <a:rPr lang="zh-CN" altLang="en-US"/>
              <a:t>龙书第</a:t>
            </a:r>
            <a:r>
              <a:rPr lang="en-US" altLang="zh-CN"/>
              <a:t>4</a:t>
            </a:r>
            <a:r>
              <a:rPr lang="zh-CN" altLang="en-US"/>
              <a:t>章</a:t>
            </a:r>
            <a:r>
              <a:rPr lang="en-US" altLang="zh-CN"/>
              <a:t>4.3.1</a:t>
            </a:r>
            <a:r>
              <a:rPr lang="zh-CN" altLang="en-US"/>
              <a:t>节</a:t>
            </a:r>
            <a:endParaRPr lang="zh-CN" altLang="en-US"/>
          </a:p>
          <a:p>
            <a:pPr lvl="1"/>
            <a:r>
              <a:rPr lang="en-US" altLang="zh-CN"/>
              <a:t>pp.133</a:t>
            </a:r>
            <a:endParaRPr lang="zh-CN" altLang="en-US"/>
          </a:p>
          <a:p>
            <a:pPr lvl="1"/>
            <a:r>
              <a:rPr lang="en-US" altLang="zh-CN"/>
              <a:t>if-else</a:t>
            </a:r>
            <a:r>
              <a:rPr lang="zh-CN" altLang="en-US"/>
              <a:t>例子</a:t>
            </a:r>
            <a:r>
              <a:rPr lang="en-US" altLang="zh-CN"/>
              <a:t>/example of if-else</a:t>
            </a:r>
            <a:endParaRPr lang="zh-CN" altLang="en-US"/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721390" y="6116280"/>
            <a:ext cx="2700000" cy="316800"/>
          </a:xfrm>
        </p:spPr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831215" y="2988310"/>
            <a:ext cx="4055110" cy="258445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 anchor="t">
            <a:spAutoFit/>
          </a:bodyPr>
          <a:p>
            <a:r>
              <a:rPr lang="zh-CN" altLang="en-US">
                <a:sym typeface="+mn-ea"/>
              </a:rPr>
              <a:t>【</a:t>
            </a:r>
            <a:r>
              <a:rPr lang="en-US" altLang="zh-CN">
                <a:sym typeface="+mn-ea"/>
              </a:rPr>
              <a:t>G(stmt)</a:t>
            </a:r>
            <a:r>
              <a:rPr lang="zh-CN" altLang="en-US">
                <a:sym typeface="+mn-ea"/>
              </a:rPr>
              <a:t>】</a:t>
            </a:r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(1)S</a:t>
            </a: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→if E then S</a:t>
            </a:r>
            <a:endParaRPr lang="en-US" altLang="zh-CN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(2)         | if E then St else S</a:t>
            </a:r>
            <a:endParaRPr lang="en-US" altLang="zh-CN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(3)         | other</a:t>
            </a:r>
            <a:endParaRPr lang="en-US" altLang="zh-CN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(4)E</a:t>
            </a: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→id&lt;id</a:t>
            </a:r>
            <a:endParaRPr lang="en-US" altLang="zh-CN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(5)other→id=id ;</a:t>
            </a:r>
            <a:endParaRPr lang="en-US" altLang="zh-CN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u="sng"/>
              <a:t>说明</a:t>
            </a:r>
            <a:r>
              <a:rPr lang="en-US" altLang="zh-CN" u="sng"/>
              <a:t>/Notice</a:t>
            </a:r>
            <a:r>
              <a:rPr lang="zh-CN" altLang="en-US" u="sng"/>
              <a:t>：</a:t>
            </a:r>
            <a:endParaRPr lang="zh-CN" altLang="en-US" u="sng"/>
          </a:p>
          <a:p>
            <a:r>
              <a:rPr lang="en-US" altLang="zh-CN" i="1" u="sng"/>
              <a:t>**</a:t>
            </a:r>
            <a:r>
              <a:rPr lang="zh-CN" altLang="en-US" i="1" u="sng"/>
              <a:t>这里假定</a:t>
            </a:r>
            <a:r>
              <a:rPr lang="en-US" altLang="zh-CN" i="1" u="sng"/>
              <a:t>other</a:t>
            </a:r>
            <a:r>
              <a:rPr lang="zh-CN" altLang="en-US" i="1" u="sng"/>
              <a:t>只能是变量赋值</a:t>
            </a:r>
            <a:r>
              <a:rPr lang="zh-CN" altLang="en-US" i="1" u="sng"/>
              <a:t>语句</a:t>
            </a:r>
            <a:endParaRPr lang="zh-CN" altLang="en-US" i="1" u="sng"/>
          </a:p>
          <a:p>
            <a:r>
              <a:rPr lang="en-US" altLang="zh-CN" i="1" u="sng"/>
              <a:t>**suppose ‘other’ is assign statement</a:t>
            </a:r>
            <a:endParaRPr lang="en-US" altLang="zh-CN" i="1" u="sng"/>
          </a:p>
        </p:txBody>
      </p:sp>
      <p:sp>
        <p:nvSpPr>
          <p:cNvPr id="6" name="文本框 5"/>
          <p:cNvSpPr txBox="1"/>
          <p:nvPr/>
        </p:nvSpPr>
        <p:spPr>
          <a:xfrm>
            <a:off x="3293745" y="1261110"/>
            <a:ext cx="4984750" cy="9220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 anchor="t">
            <a:spAutoFit/>
          </a:bodyPr>
          <a:p>
            <a:r>
              <a:rPr lang="zh-CN" altLang="en-US">
                <a:sym typeface="+mn-ea"/>
              </a:rPr>
              <a:t>【</a:t>
            </a:r>
            <a:r>
              <a:rPr lang="en-US" altLang="zh-CN">
                <a:sym typeface="+mn-ea"/>
              </a:rPr>
              <a:t>G(stmt)</a:t>
            </a:r>
            <a:r>
              <a:rPr lang="zh-CN" altLang="en-US">
                <a:sym typeface="+mn-ea"/>
              </a:rPr>
              <a:t>】程序</a:t>
            </a:r>
            <a:r>
              <a:rPr lang="en-US" altLang="zh-CN">
                <a:sym typeface="+mn-ea"/>
              </a:rPr>
              <a:t>/program</a:t>
            </a:r>
            <a:endParaRPr lang="en-US" altLang="zh-CN">
              <a:sym typeface="+mn-ea"/>
            </a:endParaRPr>
          </a:p>
          <a:p>
            <a:r>
              <a:rPr lang="en-US" altLang="zh-CN">
                <a:sym typeface="+mn-ea"/>
              </a:rPr>
              <a:t>if a&lt;b then if  x&lt;y  then a=x;  else  a=y;</a:t>
            </a:r>
            <a:endParaRPr lang="en-US" altLang="zh-CN">
              <a:sym typeface="+mn-ea"/>
            </a:endParaRPr>
          </a:p>
          <a:p>
            <a:r>
              <a:rPr lang="zh-CN" altLang="en-US">
                <a:highlight>
                  <a:srgbClr val="00FF00"/>
                </a:highlight>
                <a:sym typeface="+mn-ea"/>
              </a:rPr>
              <a:t>（二义性例子</a:t>
            </a:r>
            <a:r>
              <a:rPr lang="en-US" altLang="zh-CN">
                <a:highlight>
                  <a:srgbClr val="00FF00"/>
                </a:highlight>
                <a:sym typeface="+mn-ea"/>
              </a:rPr>
              <a:t>/ambiguit)</a:t>
            </a:r>
            <a:endParaRPr lang="en-US" altLang="zh-CN">
              <a:highlight>
                <a:srgbClr val="00FF00"/>
              </a:highlight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658735" y="1581785"/>
            <a:ext cx="4197350" cy="1198880"/>
          </a:xfrm>
          <a:prstGeom prst="rect">
            <a:avLst/>
          </a:prstGeom>
          <a:gradFill>
            <a:gsLst>
              <a:gs pos="0">
                <a:srgbClr val="9EE256"/>
              </a:gs>
              <a:gs pos="100000">
                <a:srgbClr val="52762D"/>
              </a:gs>
            </a:gsLst>
            <a:lin ang="5400000" scaled="0"/>
          </a:gradFill>
        </p:spPr>
        <p:txBody>
          <a:bodyPr wrap="square" rtlCol="0" anchor="t">
            <a:spAutoFit/>
          </a:bodyPr>
          <a:p>
            <a:r>
              <a:rPr lang="en-US">
                <a:highlight>
                  <a:srgbClr val="FF0000"/>
                </a:highlight>
                <a:sym typeface="+mn-ea"/>
              </a:rPr>
              <a:t>else</a:t>
            </a:r>
            <a:r>
              <a:rPr lang="zh-CN" altLang="en-US">
                <a:highlight>
                  <a:srgbClr val="FF0000"/>
                </a:highlight>
                <a:sym typeface="+mn-ea"/>
              </a:rPr>
              <a:t>悬挂问题</a:t>
            </a:r>
            <a:r>
              <a:rPr lang="en-US" altLang="zh-CN">
                <a:highlight>
                  <a:srgbClr val="FF0000"/>
                </a:highlight>
                <a:sym typeface="+mn-ea"/>
              </a:rPr>
              <a:t> / dangling else problem</a:t>
            </a:r>
            <a:endParaRPr lang="en-US" altLang="zh-CN">
              <a:highlight>
                <a:srgbClr val="FF0000"/>
              </a:highlight>
              <a:sym typeface="+mn-ea"/>
            </a:endParaRPr>
          </a:p>
          <a:p>
            <a:endParaRPr lang="en-US" altLang="zh-CN">
              <a:sym typeface="+mn-ea"/>
            </a:endParaRPr>
          </a:p>
          <a:p>
            <a:r>
              <a:rPr lang="zh-CN" altLang="en-US">
                <a:highlight>
                  <a:srgbClr val="00FF00"/>
                </a:highlight>
                <a:sym typeface="+mn-ea"/>
              </a:rPr>
              <a:t>（</a:t>
            </a:r>
            <a:r>
              <a:rPr lang="en-US" altLang="zh-CN">
                <a:highlight>
                  <a:srgbClr val="00FF00"/>
                </a:highlight>
                <a:sym typeface="+mn-ea"/>
              </a:rPr>
              <a:t>1</a:t>
            </a:r>
            <a:r>
              <a:rPr lang="zh-CN" altLang="en-US">
                <a:highlight>
                  <a:srgbClr val="00FF00"/>
                </a:highlight>
                <a:sym typeface="+mn-ea"/>
              </a:rPr>
              <a:t>）</a:t>
            </a:r>
            <a:r>
              <a:rPr lang="en-US" altLang="zh-CN">
                <a:highlight>
                  <a:srgbClr val="FF00FF"/>
                </a:highlight>
                <a:sym typeface="+mn-ea"/>
              </a:rPr>
              <a:t>if a&lt;b then</a:t>
            </a:r>
            <a:endParaRPr lang="en-US" altLang="zh-CN">
              <a:sym typeface="+mn-ea"/>
            </a:endParaRPr>
          </a:p>
          <a:p>
            <a:r>
              <a:rPr lang="en-US" altLang="zh-CN">
                <a:sym typeface="+mn-ea"/>
              </a:rPr>
              <a:t>              </a:t>
            </a:r>
            <a:r>
              <a:rPr lang="en-US" altLang="zh-CN">
                <a:highlight>
                  <a:srgbClr val="FF0000"/>
                </a:highlight>
                <a:sym typeface="+mn-ea"/>
              </a:rPr>
              <a:t>if  x&lt;y  then a=x;  else  a=y;</a:t>
            </a:r>
            <a:endParaRPr lang="en-US" altLang="zh-CN">
              <a:highlight>
                <a:srgbClr val="FF00FF"/>
              </a:highlight>
              <a:sym typeface="+mn-ea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7825105" y="2962910"/>
            <a:ext cx="775335" cy="30924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S</a:t>
            </a:r>
            <a:endParaRPr lang="en-US" altLang="zh-CN"/>
          </a:p>
        </p:txBody>
      </p:sp>
      <p:sp>
        <p:nvSpPr>
          <p:cNvPr id="9" name="圆角矩形 8"/>
          <p:cNvSpPr/>
          <p:nvPr/>
        </p:nvSpPr>
        <p:spPr>
          <a:xfrm>
            <a:off x="5683885" y="3479165"/>
            <a:ext cx="427990" cy="30924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if</a:t>
            </a:r>
            <a:endParaRPr lang="en-US" altLang="zh-CN"/>
          </a:p>
        </p:txBody>
      </p:sp>
      <p:sp>
        <p:nvSpPr>
          <p:cNvPr id="10" name="圆角矩形 9"/>
          <p:cNvSpPr/>
          <p:nvPr/>
        </p:nvSpPr>
        <p:spPr>
          <a:xfrm>
            <a:off x="6763385" y="3489960"/>
            <a:ext cx="471170" cy="30924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E</a:t>
            </a:r>
            <a:endParaRPr lang="en-US" altLang="zh-CN"/>
          </a:p>
        </p:txBody>
      </p:sp>
      <p:sp>
        <p:nvSpPr>
          <p:cNvPr id="11" name="圆角矩形 10"/>
          <p:cNvSpPr/>
          <p:nvPr/>
        </p:nvSpPr>
        <p:spPr>
          <a:xfrm>
            <a:off x="7493000" y="3479165"/>
            <a:ext cx="775335" cy="30924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then</a:t>
            </a:r>
            <a:endParaRPr lang="en-US" altLang="zh-CN"/>
          </a:p>
        </p:txBody>
      </p:sp>
      <p:sp>
        <p:nvSpPr>
          <p:cNvPr id="12" name="圆角矩形 11"/>
          <p:cNvSpPr/>
          <p:nvPr/>
        </p:nvSpPr>
        <p:spPr>
          <a:xfrm>
            <a:off x="8780780" y="3479165"/>
            <a:ext cx="775335" cy="30924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S</a:t>
            </a:r>
            <a:endParaRPr lang="en-US" altLang="zh-CN"/>
          </a:p>
        </p:txBody>
      </p:sp>
      <p:cxnSp>
        <p:nvCxnSpPr>
          <p:cNvPr id="13" name="直接连接符 12"/>
          <p:cNvCxnSpPr>
            <a:stCxn id="8" idx="2"/>
            <a:endCxn id="9" idx="0"/>
          </p:cNvCxnSpPr>
          <p:nvPr/>
        </p:nvCxnSpPr>
        <p:spPr>
          <a:xfrm flipH="1">
            <a:off x="5897880" y="3272155"/>
            <a:ext cx="2315210" cy="2070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>
            <a:stCxn id="8" idx="2"/>
            <a:endCxn id="10" idx="0"/>
          </p:cNvCxnSpPr>
          <p:nvPr/>
        </p:nvCxnSpPr>
        <p:spPr>
          <a:xfrm flipH="1">
            <a:off x="6998970" y="3272155"/>
            <a:ext cx="1214120" cy="2178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>
            <a:stCxn id="8" idx="2"/>
            <a:endCxn id="11" idx="0"/>
          </p:cNvCxnSpPr>
          <p:nvPr/>
        </p:nvCxnSpPr>
        <p:spPr>
          <a:xfrm flipH="1">
            <a:off x="7880985" y="3272155"/>
            <a:ext cx="332105" cy="2070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>
            <a:stCxn id="8" idx="2"/>
            <a:endCxn id="12" idx="0"/>
          </p:cNvCxnSpPr>
          <p:nvPr/>
        </p:nvCxnSpPr>
        <p:spPr>
          <a:xfrm>
            <a:off x="8213090" y="3272155"/>
            <a:ext cx="955675" cy="2070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圆角矩形 17"/>
          <p:cNvSpPr/>
          <p:nvPr/>
        </p:nvSpPr>
        <p:spPr>
          <a:xfrm>
            <a:off x="5811520" y="4044315"/>
            <a:ext cx="478790" cy="30988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id</a:t>
            </a:r>
            <a:r>
              <a:rPr lang="en-US" altLang="zh-CN" baseline="-25000"/>
              <a:t>a</a:t>
            </a:r>
            <a:endParaRPr lang="en-US" altLang="zh-CN" baseline="-25000"/>
          </a:p>
        </p:txBody>
      </p:sp>
      <p:sp>
        <p:nvSpPr>
          <p:cNvPr id="19" name="圆角矩形 18"/>
          <p:cNvSpPr/>
          <p:nvPr/>
        </p:nvSpPr>
        <p:spPr>
          <a:xfrm>
            <a:off x="6417310" y="4044315"/>
            <a:ext cx="478790" cy="30988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&lt;</a:t>
            </a:r>
            <a:endParaRPr lang="en-US" altLang="zh-CN"/>
          </a:p>
        </p:txBody>
      </p:sp>
      <p:sp>
        <p:nvSpPr>
          <p:cNvPr id="20" name="圆角矩形 19"/>
          <p:cNvSpPr/>
          <p:nvPr/>
        </p:nvSpPr>
        <p:spPr>
          <a:xfrm>
            <a:off x="7014210" y="4044315"/>
            <a:ext cx="478790" cy="30924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id</a:t>
            </a:r>
            <a:r>
              <a:rPr lang="en-US" altLang="zh-CN" baseline="-25000"/>
              <a:t>b</a:t>
            </a:r>
            <a:endParaRPr lang="en-US" altLang="zh-CN" baseline="-25000"/>
          </a:p>
        </p:txBody>
      </p:sp>
      <p:cxnSp>
        <p:nvCxnSpPr>
          <p:cNvPr id="21" name="直接连接符 20"/>
          <p:cNvCxnSpPr>
            <a:stCxn id="10" idx="2"/>
            <a:endCxn id="18" idx="0"/>
          </p:cNvCxnSpPr>
          <p:nvPr/>
        </p:nvCxnSpPr>
        <p:spPr>
          <a:xfrm flipH="1">
            <a:off x="6050915" y="3799205"/>
            <a:ext cx="948055" cy="2451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>
            <a:stCxn id="10" idx="2"/>
            <a:endCxn id="19" idx="0"/>
          </p:cNvCxnSpPr>
          <p:nvPr/>
        </p:nvCxnSpPr>
        <p:spPr>
          <a:xfrm flipH="1">
            <a:off x="6656705" y="3799205"/>
            <a:ext cx="342265" cy="2451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>
            <a:stCxn id="10" idx="2"/>
            <a:endCxn id="20" idx="0"/>
          </p:cNvCxnSpPr>
          <p:nvPr/>
        </p:nvCxnSpPr>
        <p:spPr>
          <a:xfrm>
            <a:off x="6998970" y="3799205"/>
            <a:ext cx="254635" cy="2451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圆角矩形 16"/>
          <p:cNvSpPr/>
          <p:nvPr/>
        </p:nvSpPr>
        <p:spPr>
          <a:xfrm>
            <a:off x="7075805" y="4499610"/>
            <a:ext cx="450215" cy="30924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if</a:t>
            </a:r>
            <a:endParaRPr lang="en-US" altLang="zh-CN"/>
          </a:p>
        </p:txBody>
      </p:sp>
      <p:sp>
        <p:nvSpPr>
          <p:cNvPr id="24" name="圆角矩形 23"/>
          <p:cNvSpPr/>
          <p:nvPr/>
        </p:nvSpPr>
        <p:spPr>
          <a:xfrm>
            <a:off x="7749540" y="4499610"/>
            <a:ext cx="450215" cy="30924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E</a:t>
            </a:r>
            <a:endParaRPr lang="en-US" altLang="zh-CN"/>
          </a:p>
        </p:txBody>
      </p:sp>
      <p:sp>
        <p:nvSpPr>
          <p:cNvPr id="25" name="圆角矩形 24"/>
          <p:cNvSpPr/>
          <p:nvPr/>
        </p:nvSpPr>
        <p:spPr>
          <a:xfrm>
            <a:off x="8467090" y="4499610"/>
            <a:ext cx="681990" cy="30924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then</a:t>
            </a:r>
            <a:endParaRPr lang="en-US" altLang="zh-CN"/>
          </a:p>
        </p:txBody>
      </p:sp>
      <p:sp>
        <p:nvSpPr>
          <p:cNvPr id="26" name="圆角矩形 25"/>
          <p:cNvSpPr/>
          <p:nvPr/>
        </p:nvSpPr>
        <p:spPr>
          <a:xfrm>
            <a:off x="9351010" y="4499610"/>
            <a:ext cx="450215" cy="30924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S</a:t>
            </a:r>
            <a:endParaRPr lang="en-US" altLang="zh-CN"/>
          </a:p>
        </p:txBody>
      </p:sp>
      <p:cxnSp>
        <p:nvCxnSpPr>
          <p:cNvPr id="27" name="直接连接符 26"/>
          <p:cNvCxnSpPr>
            <a:stCxn id="12" idx="2"/>
            <a:endCxn id="17" idx="0"/>
          </p:cNvCxnSpPr>
          <p:nvPr/>
        </p:nvCxnSpPr>
        <p:spPr>
          <a:xfrm flipH="1">
            <a:off x="7301230" y="3788410"/>
            <a:ext cx="1867535" cy="711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>
            <a:stCxn id="12" idx="2"/>
            <a:endCxn id="24" idx="0"/>
          </p:cNvCxnSpPr>
          <p:nvPr/>
        </p:nvCxnSpPr>
        <p:spPr>
          <a:xfrm flipH="1">
            <a:off x="7974965" y="3788410"/>
            <a:ext cx="1193800" cy="711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>
            <a:stCxn id="12" idx="2"/>
            <a:endCxn id="25" idx="0"/>
          </p:cNvCxnSpPr>
          <p:nvPr/>
        </p:nvCxnSpPr>
        <p:spPr>
          <a:xfrm flipH="1">
            <a:off x="8808085" y="3788410"/>
            <a:ext cx="360680" cy="711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>
            <a:stCxn id="12" idx="2"/>
            <a:endCxn id="26" idx="0"/>
          </p:cNvCxnSpPr>
          <p:nvPr/>
        </p:nvCxnSpPr>
        <p:spPr>
          <a:xfrm>
            <a:off x="9168765" y="3788410"/>
            <a:ext cx="407670" cy="711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圆角矩形 30"/>
          <p:cNvSpPr/>
          <p:nvPr/>
        </p:nvSpPr>
        <p:spPr>
          <a:xfrm>
            <a:off x="9989185" y="4499610"/>
            <a:ext cx="715010" cy="30924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else</a:t>
            </a:r>
            <a:endParaRPr lang="en-US" altLang="zh-CN"/>
          </a:p>
        </p:txBody>
      </p:sp>
      <p:sp>
        <p:nvSpPr>
          <p:cNvPr id="32" name="圆角矩形 31"/>
          <p:cNvSpPr/>
          <p:nvPr/>
        </p:nvSpPr>
        <p:spPr>
          <a:xfrm>
            <a:off x="10921365" y="4499610"/>
            <a:ext cx="450215" cy="30924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S</a:t>
            </a:r>
            <a:endParaRPr lang="en-US" altLang="zh-CN"/>
          </a:p>
        </p:txBody>
      </p:sp>
      <p:cxnSp>
        <p:nvCxnSpPr>
          <p:cNvPr id="33" name="直接连接符 32"/>
          <p:cNvCxnSpPr>
            <a:stCxn id="12" idx="2"/>
            <a:endCxn id="31" idx="0"/>
          </p:cNvCxnSpPr>
          <p:nvPr/>
        </p:nvCxnSpPr>
        <p:spPr>
          <a:xfrm>
            <a:off x="9168765" y="3788410"/>
            <a:ext cx="1177925" cy="711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>
            <a:stCxn id="12" idx="2"/>
            <a:endCxn id="32" idx="0"/>
          </p:cNvCxnSpPr>
          <p:nvPr/>
        </p:nvCxnSpPr>
        <p:spPr>
          <a:xfrm>
            <a:off x="9168765" y="3788410"/>
            <a:ext cx="1978025" cy="711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圆角矩形 34"/>
          <p:cNvSpPr/>
          <p:nvPr/>
        </p:nvSpPr>
        <p:spPr>
          <a:xfrm>
            <a:off x="6522085" y="5064760"/>
            <a:ext cx="478790" cy="30988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id</a:t>
            </a:r>
            <a:r>
              <a:rPr lang="en-US" altLang="zh-CN" baseline="-25000"/>
              <a:t>x</a:t>
            </a:r>
            <a:endParaRPr lang="en-US" altLang="zh-CN" baseline="-25000"/>
          </a:p>
        </p:txBody>
      </p:sp>
      <p:sp>
        <p:nvSpPr>
          <p:cNvPr id="36" name="圆角矩形 35"/>
          <p:cNvSpPr/>
          <p:nvPr/>
        </p:nvSpPr>
        <p:spPr>
          <a:xfrm>
            <a:off x="7127875" y="5064760"/>
            <a:ext cx="478790" cy="30988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&lt;</a:t>
            </a:r>
            <a:endParaRPr lang="en-US" altLang="zh-CN"/>
          </a:p>
        </p:txBody>
      </p:sp>
      <p:sp>
        <p:nvSpPr>
          <p:cNvPr id="37" name="圆角矩形 36"/>
          <p:cNvSpPr/>
          <p:nvPr/>
        </p:nvSpPr>
        <p:spPr>
          <a:xfrm>
            <a:off x="7724775" y="5064760"/>
            <a:ext cx="478790" cy="30924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id</a:t>
            </a:r>
            <a:r>
              <a:rPr lang="en-US" altLang="zh-CN" baseline="-25000"/>
              <a:t>y</a:t>
            </a:r>
            <a:endParaRPr lang="en-US" altLang="zh-CN" baseline="-25000"/>
          </a:p>
        </p:txBody>
      </p:sp>
      <p:cxnSp>
        <p:nvCxnSpPr>
          <p:cNvPr id="38" name="直接连接符 37"/>
          <p:cNvCxnSpPr>
            <a:stCxn id="24" idx="2"/>
            <a:endCxn id="35" idx="0"/>
          </p:cNvCxnSpPr>
          <p:nvPr/>
        </p:nvCxnSpPr>
        <p:spPr>
          <a:xfrm flipH="1">
            <a:off x="6761480" y="4808855"/>
            <a:ext cx="1213485" cy="2559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>
            <a:stCxn id="24" idx="2"/>
            <a:endCxn id="36" idx="0"/>
          </p:cNvCxnSpPr>
          <p:nvPr/>
        </p:nvCxnSpPr>
        <p:spPr>
          <a:xfrm flipH="1">
            <a:off x="7367270" y="4808855"/>
            <a:ext cx="607695" cy="2559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>
            <a:stCxn id="24" idx="2"/>
            <a:endCxn id="37" idx="0"/>
          </p:cNvCxnSpPr>
          <p:nvPr/>
        </p:nvCxnSpPr>
        <p:spPr>
          <a:xfrm flipH="1">
            <a:off x="7964170" y="4808855"/>
            <a:ext cx="10795" cy="2559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圆角矩形 40"/>
          <p:cNvSpPr/>
          <p:nvPr/>
        </p:nvSpPr>
        <p:spPr>
          <a:xfrm>
            <a:off x="7684135" y="5572125"/>
            <a:ext cx="478790" cy="30988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a</a:t>
            </a:r>
            <a:endParaRPr lang="en-US" altLang="zh-CN" baseline="-25000"/>
          </a:p>
        </p:txBody>
      </p:sp>
      <p:sp>
        <p:nvSpPr>
          <p:cNvPr id="42" name="圆角矩形 41"/>
          <p:cNvSpPr/>
          <p:nvPr/>
        </p:nvSpPr>
        <p:spPr>
          <a:xfrm>
            <a:off x="8289925" y="5572125"/>
            <a:ext cx="478790" cy="30988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=</a:t>
            </a:r>
            <a:endParaRPr lang="en-US" altLang="zh-CN"/>
          </a:p>
        </p:txBody>
      </p:sp>
      <p:sp>
        <p:nvSpPr>
          <p:cNvPr id="43" name="圆角矩形 42"/>
          <p:cNvSpPr/>
          <p:nvPr/>
        </p:nvSpPr>
        <p:spPr>
          <a:xfrm>
            <a:off x="8886825" y="5572125"/>
            <a:ext cx="478790" cy="30924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x</a:t>
            </a:r>
            <a:endParaRPr lang="en-US" altLang="zh-CN" baseline="-25000"/>
          </a:p>
        </p:txBody>
      </p:sp>
      <p:cxnSp>
        <p:nvCxnSpPr>
          <p:cNvPr id="44" name="直接连接符 43"/>
          <p:cNvCxnSpPr>
            <a:stCxn id="26" idx="2"/>
            <a:endCxn id="41" idx="0"/>
          </p:cNvCxnSpPr>
          <p:nvPr/>
        </p:nvCxnSpPr>
        <p:spPr>
          <a:xfrm flipH="1">
            <a:off x="7923530" y="4808855"/>
            <a:ext cx="1652905" cy="7632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/>
          <p:cNvCxnSpPr>
            <a:stCxn id="26" idx="2"/>
            <a:endCxn id="42" idx="0"/>
          </p:cNvCxnSpPr>
          <p:nvPr/>
        </p:nvCxnSpPr>
        <p:spPr>
          <a:xfrm flipH="1">
            <a:off x="8529320" y="4808855"/>
            <a:ext cx="1047115" cy="7632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/>
          <p:cNvCxnSpPr>
            <a:stCxn id="26" idx="2"/>
            <a:endCxn id="43" idx="0"/>
          </p:cNvCxnSpPr>
          <p:nvPr/>
        </p:nvCxnSpPr>
        <p:spPr>
          <a:xfrm flipH="1">
            <a:off x="9126220" y="4808855"/>
            <a:ext cx="450215" cy="7632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圆角矩形 46"/>
          <p:cNvSpPr/>
          <p:nvPr/>
        </p:nvSpPr>
        <p:spPr>
          <a:xfrm>
            <a:off x="9458325" y="5576570"/>
            <a:ext cx="478790" cy="30924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;</a:t>
            </a:r>
            <a:endParaRPr lang="en-US" altLang="zh-CN" baseline="-25000"/>
          </a:p>
        </p:txBody>
      </p:sp>
      <p:cxnSp>
        <p:nvCxnSpPr>
          <p:cNvPr id="48" name="直接连接符 47"/>
          <p:cNvCxnSpPr>
            <a:stCxn id="26" idx="2"/>
            <a:endCxn id="47" idx="0"/>
          </p:cNvCxnSpPr>
          <p:nvPr/>
        </p:nvCxnSpPr>
        <p:spPr>
          <a:xfrm>
            <a:off x="9576435" y="4808855"/>
            <a:ext cx="121285" cy="7677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圆角矩形 55"/>
          <p:cNvSpPr/>
          <p:nvPr/>
        </p:nvSpPr>
        <p:spPr>
          <a:xfrm>
            <a:off x="9697720" y="5102225"/>
            <a:ext cx="478790" cy="30988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a</a:t>
            </a:r>
            <a:endParaRPr lang="en-US" altLang="zh-CN" baseline="-25000"/>
          </a:p>
        </p:txBody>
      </p:sp>
      <p:sp>
        <p:nvSpPr>
          <p:cNvPr id="57" name="圆角矩形 56"/>
          <p:cNvSpPr/>
          <p:nvPr/>
        </p:nvSpPr>
        <p:spPr>
          <a:xfrm>
            <a:off x="10303510" y="5102225"/>
            <a:ext cx="478790" cy="30988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=</a:t>
            </a:r>
            <a:endParaRPr lang="en-US" altLang="zh-CN"/>
          </a:p>
        </p:txBody>
      </p:sp>
      <p:sp>
        <p:nvSpPr>
          <p:cNvPr id="58" name="圆角矩形 57"/>
          <p:cNvSpPr/>
          <p:nvPr/>
        </p:nvSpPr>
        <p:spPr>
          <a:xfrm>
            <a:off x="10900410" y="5102225"/>
            <a:ext cx="478790" cy="30924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i</a:t>
            </a:r>
            <a:endParaRPr lang="en-US" altLang="zh-CN" baseline="-25000"/>
          </a:p>
        </p:txBody>
      </p:sp>
      <p:cxnSp>
        <p:nvCxnSpPr>
          <p:cNvPr id="59" name="直接连接符 58"/>
          <p:cNvCxnSpPr>
            <a:endCxn id="56" idx="0"/>
          </p:cNvCxnSpPr>
          <p:nvPr/>
        </p:nvCxnSpPr>
        <p:spPr>
          <a:xfrm flipH="1">
            <a:off x="9937115" y="4817745"/>
            <a:ext cx="1165860" cy="2844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/>
          <p:cNvCxnSpPr>
            <a:stCxn id="32" idx="2"/>
            <a:endCxn id="57" idx="0"/>
          </p:cNvCxnSpPr>
          <p:nvPr/>
        </p:nvCxnSpPr>
        <p:spPr>
          <a:xfrm flipH="1">
            <a:off x="10542905" y="4808855"/>
            <a:ext cx="603885" cy="2933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连接符 60"/>
          <p:cNvCxnSpPr>
            <a:stCxn id="32" idx="2"/>
            <a:endCxn id="58" idx="0"/>
          </p:cNvCxnSpPr>
          <p:nvPr/>
        </p:nvCxnSpPr>
        <p:spPr>
          <a:xfrm flipH="1">
            <a:off x="11139805" y="4808855"/>
            <a:ext cx="6985" cy="2933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圆角矩形 61"/>
          <p:cNvSpPr/>
          <p:nvPr/>
        </p:nvSpPr>
        <p:spPr>
          <a:xfrm>
            <a:off x="11471910" y="5106670"/>
            <a:ext cx="478790" cy="30924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;</a:t>
            </a:r>
            <a:endParaRPr lang="en-US" altLang="zh-CN" baseline="-25000"/>
          </a:p>
        </p:txBody>
      </p:sp>
      <p:cxnSp>
        <p:nvCxnSpPr>
          <p:cNvPr id="63" name="直接连接符 62"/>
          <p:cNvCxnSpPr>
            <a:stCxn id="32" idx="2"/>
            <a:endCxn id="62" idx="0"/>
          </p:cNvCxnSpPr>
          <p:nvPr/>
        </p:nvCxnSpPr>
        <p:spPr>
          <a:xfrm>
            <a:off x="11146790" y="4808855"/>
            <a:ext cx="564515" cy="2978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49" name="墨迹 48"/>
              <p14:cNvContentPartPr/>
              <p14:nvPr/>
            </p14:nvContentPartPr>
            <p14:xfrm>
              <a:off x="3717925" y="2628900"/>
              <a:ext cx="152400" cy="209550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2"/>
            </p:blipFill>
            <p:spPr>
              <a:xfrm>
                <a:off x="3717925" y="2628900"/>
                <a:ext cx="15240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50" name="墨迹 49"/>
              <p14:cNvContentPartPr/>
              <p14:nvPr/>
            </p14:nvContentPartPr>
            <p14:xfrm>
              <a:off x="3924300" y="2708275"/>
              <a:ext cx="130175" cy="9525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4"/>
            </p:blipFill>
            <p:spPr>
              <a:xfrm>
                <a:off x="3924300" y="2708275"/>
                <a:ext cx="130175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51" name="墨迹 50"/>
              <p14:cNvContentPartPr/>
              <p14:nvPr/>
            </p14:nvContentPartPr>
            <p14:xfrm>
              <a:off x="3924300" y="2784475"/>
              <a:ext cx="123825" cy="6350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6"/>
            </p:blipFill>
            <p:spPr>
              <a:xfrm>
                <a:off x="3924300" y="2784475"/>
                <a:ext cx="123825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52" name="墨迹 51"/>
              <p14:cNvContentPartPr/>
              <p14:nvPr/>
            </p14:nvContentPartPr>
            <p14:xfrm>
              <a:off x="4016375" y="2616200"/>
              <a:ext cx="120650" cy="219075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8"/>
            </p:blipFill>
            <p:spPr>
              <a:xfrm>
                <a:off x="4016375" y="2616200"/>
                <a:ext cx="120650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53" name="墨迹 52"/>
              <p14:cNvContentPartPr/>
              <p14:nvPr/>
            </p14:nvContentPartPr>
            <p14:xfrm>
              <a:off x="4314825" y="2647950"/>
              <a:ext cx="6350" cy="142875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10"/>
            </p:blipFill>
            <p:spPr>
              <a:xfrm>
                <a:off x="4314825" y="2647950"/>
                <a:ext cx="6350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54" name="墨迹 53"/>
              <p14:cNvContentPartPr/>
              <p14:nvPr/>
            </p14:nvContentPartPr>
            <p14:xfrm>
              <a:off x="4308475" y="2514600"/>
              <a:ext cx="66675" cy="95250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12"/>
            </p:blipFill>
            <p:spPr>
              <a:xfrm>
                <a:off x="4308475" y="2514600"/>
                <a:ext cx="66675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55" name="墨迹 54"/>
              <p14:cNvContentPartPr/>
              <p14:nvPr/>
            </p14:nvContentPartPr>
            <p14:xfrm>
              <a:off x="4391025" y="2635250"/>
              <a:ext cx="165100" cy="19050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14"/>
            </p:blipFill>
            <p:spPr>
              <a:xfrm>
                <a:off x="4391025" y="2635250"/>
                <a:ext cx="16510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64" name="墨迹 63"/>
              <p14:cNvContentPartPr/>
              <p14:nvPr/>
            </p14:nvContentPartPr>
            <p14:xfrm>
              <a:off x="4406900" y="2489200"/>
              <a:ext cx="104775" cy="396875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16"/>
            </p:blipFill>
            <p:spPr>
              <a:xfrm>
                <a:off x="4406900" y="2489200"/>
                <a:ext cx="104775" cy="396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65" name="墨迹 64"/>
              <p14:cNvContentPartPr/>
              <p14:nvPr/>
            </p14:nvContentPartPr>
            <p14:xfrm>
              <a:off x="4838700" y="2495550"/>
              <a:ext cx="123825" cy="212725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18"/>
            </p:blipFill>
            <p:spPr>
              <a:xfrm>
                <a:off x="4838700" y="2495550"/>
                <a:ext cx="123825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66" name="墨迹 65"/>
              <p14:cNvContentPartPr/>
              <p14:nvPr/>
            </p14:nvContentPartPr>
            <p14:xfrm>
              <a:off x="4857750" y="2495550"/>
              <a:ext cx="85725" cy="9525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20"/>
            </p:blipFill>
            <p:spPr>
              <a:xfrm>
                <a:off x="4857750" y="2495550"/>
                <a:ext cx="85725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67" name="墨迹 66"/>
              <p14:cNvContentPartPr/>
              <p14:nvPr/>
            </p14:nvContentPartPr>
            <p14:xfrm>
              <a:off x="4867275" y="2597150"/>
              <a:ext cx="136525" cy="15875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22"/>
            </p:blipFill>
            <p:spPr>
              <a:xfrm>
                <a:off x="4867275" y="2597150"/>
                <a:ext cx="136525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68" name="墨迹 67"/>
              <p14:cNvContentPartPr/>
              <p14:nvPr/>
            </p14:nvContentPartPr>
            <p14:xfrm>
              <a:off x="5305425" y="2495550"/>
              <a:ext cx="76200" cy="206375"/>
            </p14:xfrm>
          </p:contentPart>
        </mc:Choice>
        <mc:Fallback xmlns="">
          <p:pic>
            <p:nvPicPr>
              <p:cNvPr id="68" name="墨迹 67"/>
            </p:nvPicPr>
            <p:blipFill>
              <a:blip r:embed="rId24"/>
            </p:blipFill>
            <p:spPr>
              <a:xfrm>
                <a:off x="5305425" y="2495550"/>
                <a:ext cx="76200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69" name="墨迹 68"/>
              <p14:cNvContentPartPr/>
              <p14:nvPr/>
            </p14:nvContentPartPr>
            <p14:xfrm>
              <a:off x="5257800" y="2587625"/>
              <a:ext cx="193675" cy="38100"/>
            </p14:xfrm>
          </p:contentPart>
        </mc:Choice>
        <mc:Fallback xmlns="">
          <p:pic>
            <p:nvPicPr>
              <p:cNvPr id="69" name="墨迹 68"/>
            </p:nvPicPr>
            <p:blipFill>
              <a:blip r:embed="rId26"/>
            </p:blipFill>
            <p:spPr>
              <a:xfrm>
                <a:off x="5257800" y="2587625"/>
                <a:ext cx="193675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70" name="墨迹 69"/>
              <p14:cNvContentPartPr/>
              <p14:nvPr/>
            </p14:nvContentPartPr>
            <p14:xfrm>
              <a:off x="5419725" y="2444750"/>
              <a:ext cx="336550" cy="333375"/>
            </p14:xfrm>
          </p:contentPart>
        </mc:Choice>
        <mc:Fallback xmlns="">
          <p:pic>
            <p:nvPicPr>
              <p:cNvPr id="70" name="墨迹 69"/>
            </p:nvPicPr>
            <p:blipFill>
              <a:blip r:embed="rId28"/>
            </p:blipFill>
            <p:spPr>
              <a:xfrm>
                <a:off x="5419725" y="2444750"/>
                <a:ext cx="336550" cy="333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71" name="墨迹 70"/>
              <p14:cNvContentPartPr/>
              <p14:nvPr/>
            </p14:nvContentPartPr>
            <p14:xfrm>
              <a:off x="5988050" y="2447925"/>
              <a:ext cx="228600" cy="330200"/>
            </p14:xfrm>
          </p:contentPart>
        </mc:Choice>
        <mc:Fallback xmlns="">
          <p:pic>
            <p:nvPicPr>
              <p:cNvPr id="71" name="墨迹 70"/>
            </p:nvPicPr>
            <p:blipFill>
              <a:blip r:embed="rId30"/>
            </p:blipFill>
            <p:spPr>
              <a:xfrm>
                <a:off x="5988050" y="2447925"/>
                <a:ext cx="228600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72" name="墨迹 71"/>
              <p14:cNvContentPartPr/>
              <p14:nvPr/>
            </p14:nvContentPartPr>
            <p14:xfrm>
              <a:off x="1901825" y="3813175"/>
              <a:ext cx="1162050" cy="47625"/>
            </p14:xfrm>
          </p:contentPart>
        </mc:Choice>
        <mc:Fallback xmlns="">
          <p:pic>
            <p:nvPicPr>
              <p:cNvPr id="72" name="墨迹 71"/>
            </p:nvPicPr>
            <p:blipFill>
              <a:blip r:embed="rId32"/>
            </p:blipFill>
            <p:spPr>
              <a:xfrm>
                <a:off x="1901825" y="3813175"/>
                <a:ext cx="1162050" cy="47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73" name="墨迹 72"/>
              <p14:cNvContentPartPr/>
              <p14:nvPr/>
            </p14:nvContentPartPr>
            <p14:xfrm>
              <a:off x="1543050" y="3489325"/>
              <a:ext cx="1225550" cy="104775"/>
            </p14:xfrm>
          </p:contentPart>
        </mc:Choice>
        <mc:Fallback xmlns="">
          <p:pic>
            <p:nvPicPr>
              <p:cNvPr id="73" name="墨迹 72"/>
            </p:nvPicPr>
            <p:blipFill>
              <a:blip r:embed="rId34"/>
            </p:blipFill>
            <p:spPr>
              <a:xfrm>
                <a:off x="1543050" y="3489325"/>
                <a:ext cx="1225550" cy="104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74" name="墨迹 73"/>
              <p14:cNvContentPartPr/>
              <p14:nvPr/>
            </p14:nvContentPartPr>
            <p14:xfrm>
              <a:off x="3940175" y="2997200"/>
              <a:ext cx="98425" cy="31750"/>
            </p14:xfrm>
          </p:contentPart>
        </mc:Choice>
        <mc:Fallback xmlns="">
          <p:pic>
            <p:nvPicPr>
              <p:cNvPr id="74" name="墨迹 73"/>
            </p:nvPicPr>
            <p:blipFill>
              <a:blip r:embed="rId36"/>
            </p:blipFill>
            <p:spPr>
              <a:xfrm>
                <a:off x="3940175" y="2997200"/>
                <a:ext cx="98425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75" name="墨迹 74"/>
              <p14:cNvContentPartPr/>
              <p14:nvPr/>
            </p14:nvContentPartPr>
            <p14:xfrm>
              <a:off x="3895725" y="3089275"/>
              <a:ext cx="146050" cy="22225"/>
            </p14:xfrm>
          </p:contentPart>
        </mc:Choice>
        <mc:Fallback xmlns="">
          <p:pic>
            <p:nvPicPr>
              <p:cNvPr id="75" name="墨迹 74"/>
            </p:nvPicPr>
            <p:blipFill>
              <a:blip r:embed="rId38"/>
            </p:blipFill>
            <p:spPr>
              <a:xfrm>
                <a:off x="3895725" y="3089275"/>
                <a:ext cx="146050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76" name="墨迹 75"/>
              <p14:cNvContentPartPr/>
              <p14:nvPr/>
            </p14:nvContentPartPr>
            <p14:xfrm>
              <a:off x="3968750" y="2933700"/>
              <a:ext cx="127000" cy="260350"/>
            </p14:xfrm>
          </p:contentPart>
        </mc:Choice>
        <mc:Fallback xmlns="">
          <p:pic>
            <p:nvPicPr>
              <p:cNvPr id="76" name="墨迹 75"/>
            </p:nvPicPr>
            <p:blipFill>
              <a:blip r:embed="rId40"/>
            </p:blipFill>
            <p:spPr>
              <a:xfrm>
                <a:off x="3968750" y="2933700"/>
                <a:ext cx="127000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77" name="墨迹 76"/>
              <p14:cNvContentPartPr/>
              <p14:nvPr/>
            </p14:nvContentPartPr>
            <p14:xfrm>
              <a:off x="4181475" y="3092450"/>
              <a:ext cx="9525" cy="120650"/>
            </p14:xfrm>
          </p:contentPart>
        </mc:Choice>
        <mc:Fallback xmlns="">
          <p:pic>
            <p:nvPicPr>
              <p:cNvPr id="77" name="墨迹 76"/>
            </p:nvPicPr>
            <p:blipFill>
              <a:blip r:embed="rId42"/>
            </p:blipFill>
            <p:spPr>
              <a:xfrm>
                <a:off x="4181475" y="3092450"/>
                <a:ext cx="9525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78" name="墨迹 77"/>
              <p14:cNvContentPartPr/>
              <p14:nvPr/>
            </p14:nvContentPartPr>
            <p14:xfrm>
              <a:off x="4178300" y="2959100"/>
              <a:ext cx="41275" cy="85725"/>
            </p14:xfrm>
          </p:contentPart>
        </mc:Choice>
        <mc:Fallback xmlns="">
          <p:pic>
            <p:nvPicPr>
              <p:cNvPr id="78" name="墨迹 77"/>
            </p:nvPicPr>
            <p:blipFill>
              <a:blip r:embed="rId44"/>
            </p:blipFill>
            <p:spPr>
              <a:xfrm>
                <a:off x="4178300" y="2959100"/>
                <a:ext cx="41275" cy="85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79" name="墨迹 78"/>
              <p14:cNvContentPartPr/>
              <p14:nvPr/>
            </p14:nvContentPartPr>
            <p14:xfrm>
              <a:off x="4235450" y="3098800"/>
              <a:ext cx="123825" cy="19050"/>
            </p14:xfrm>
          </p:contentPart>
        </mc:Choice>
        <mc:Fallback xmlns="">
          <p:pic>
            <p:nvPicPr>
              <p:cNvPr id="79" name="墨迹 78"/>
            </p:nvPicPr>
            <p:blipFill>
              <a:blip r:embed="rId46"/>
            </p:blipFill>
            <p:spPr>
              <a:xfrm>
                <a:off x="4235450" y="3098800"/>
                <a:ext cx="123825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" p14:bwMode="auto">
            <p14:nvContentPartPr>
              <p14:cNvPr id="80" name="墨迹 79"/>
              <p14:cNvContentPartPr/>
              <p14:nvPr/>
            </p14:nvContentPartPr>
            <p14:xfrm>
              <a:off x="4260850" y="2990850"/>
              <a:ext cx="69850" cy="358775"/>
            </p14:xfrm>
          </p:contentPart>
        </mc:Choice>
        <mc:Fallback xmlns="">
          <p:pic>
            <p:nvPicPr>
              <p:cNvPr id="80" name="墨迹 79"/>
            </p:nvPicPr>
            <p:blipFill>
              <a:blip r:embed="rId48"/>
            </p:blipFill>
            <p:spPr>
              <a:xfrm>
                <a:off x="4260850" y="2990850"/>
                <a:ext cx="69850" cy="358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81" name="墨迹 80"/>
              <p14:cNvContentPartPr/>
              <p14:nvPr/>
            </p14:nvContentPartPr>
            <p14:xfrm>
              <a:off x="4524375" y="3146425"/>
              <a:ext cx="15875" cy="130175"/>
            </p14:xfrm>
          </p:contentPart>
        </mc:Choice>
        <mc:Fallback xmlns="">
          <p:pic>
            <p:nvPicPr>
              <p:cNvPr id="81" name="墨迹 80"/>
            </p:nvPicPr>
            <p:blipFill>
              <a:blip r:embed="rId50"/>
            </p:blipFill>
            <p:spPr>
              <a:xfrm>
                <a:off x="4524375" y="3146425"/>
                <a:ext cx="15875" cy="130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82" name="墨迹 81"/>
              <p14:cNvContentPartPr/>
              <p14:nvPr/>
            </p14:nvContentPartPr>
            <p14:xfrm>
              <a:off x="4530725" y="2994025"/>
              <a:ext cx="31750" cy="114300"/>
            </p14:xfrm>
          </p:contentPart>
        </mc:Choice>
        <mc:Fallback xmlns="">
          <p:pic>
            <p:nvPicPr>
              <p:cNvPr id="82" name="墨迹 81"/>
            </p:nvPicPr>
            <p:blipFill>
              <a:blip r:embed="rId52"/>
            </p:blipFill>
            <p:spPr>
              <a:xfrm>
                <a:off x="4530725" y="2994025"/>
                <a:ext cx="3175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" p14:bwMode="auto">
            <p14:nvContentPartPr>
              <p14:cNvPr id="83" name="墨迹 82"/>
              <p14:cNvContentPartPr/>
              <p14:nvPr/>
            </p14:nvContentPartPr>
            <p14:xfrm>
              <a:off x="4622800" y="2987675"/>
              <a:ext cx="120650" cy="225425"/>
            </p14:xfrm>
          </p:contentPart>
        </mc:Choice>
        <mc:Fallback xmlns="">
          <p:pic>
            <p:nvPicPr>
              <p:cNvPr id="83" name="墨迹 82"/>
            </p:nvPicPr>
            <p:blipFill>
              <a:blip r:embed="rId54"/>
            </p:blipFill>
            <p:spPr>
              <a:xfrm>
                <a:off x="4622800" y="2987675"/>
                <a:ext cx="120650" cy="225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" p14:bwMode="auto">
            <p14:nvContentPartPr>
              <p14:cNvPr id="84" name="墨迹 83"/>
              <p14:cNvContentPartPr/>
              <p14:nvPr/>
            </p14:nvContentPartPr>
            <p14:xfrm>
              <a:off x="4832350" y="3041650"/>
              <a:ext cx="92075" cy="158750"/>
            </p14:xfrm>
          </p:contentPart>
        </mc:Choice>
        <mc:Fallback xmlns="">
          <p:pic>
            <p:nvPicPr>
              <p:cNvPr id="84" name="墨迹 83"/>
            </p:nvPicPr>
            <p:blipFill>
              <a:blip r:embed="rId56"/>
            </p:blipFill>
            <p:spPr>
              <a:xfrm>
                <a:off x="4832350" y="3041650"/>
                <a:ext cx="92075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" p14:bwMode="auto">
            <p14:nvContentPartPr>
              <p14:cNvPr id="85" name="墨迹 84"/>
              <p14:cNvContentPartPr/>
              <p14:nvPr/>
            </p14:nvContentPartPr>
            <p14:xfrm>
              <a:off x="5022850" y="3117850"/>
              <a:ext cx="6350" cy="142875"/>
            </p14:xfrm>
          </p:contentPart>
        </mc:Choice>
        <mc:Fallback xmlns="">
          <p:pic>
            <p:nvPicPr>
              <p:cNvPr id="85" name="墨迹 84"/>
            </p:nvPicPr>
            <p:blipFill>
              <a:blip r:embed="rId58"/>
            </p:blipFill>
            <p:spPr>
              <a:xfrm>
                <a:off x="5022850" y="3117850"/>
                <a:ext cx="6350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" p14:bwMode="auto">
            <p14:nvContentPartPr>
              <p14:cNvPr id="86" name="墨迹 85"/>
              <p14:cNvContentPartPr/>
              <p14:nvPr/>
            </p14:nvContentPartPr>
            <p14:xfrm>
              <a:off x="5038725" y="2955925"/>
              <a:ext cx="25400" cy="120650"/>
            </p14:xfrm>
          </p:contentPart>
        </mc:Choice>
        <mc:Fallback xmlns="">
          <p:pic>
            <p:nvPicPr>
              <p:cNvPr id="86" name="墨迹 85"/>
            </p:nvPicPr>
            <p:blipFill>
              <a:blip r:embed="rId60"/>
            </p:blipFill>
            <p:spPr>
              <a:xfrm>
                <a:off x="5038725" y="2955925"/>
                <a:ext cx="2540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" p14:bwMode="auto">
            <p14:nvContentPartPr>
              <p14:cNvPr id="87" name="墨迹 86"/>
              <p14:cNvContentPartPr/>
              <p14:nvPr/>
            </p14:nvContentPartPr>
            <p14:xfrm>
              <a:off x="5149850" y="2997200"/>
              <a:ext cx="107950" cy="282575"/>
            </p14:xfrm>
          </p:contentPart>
        </mc:Choice>
        <mc:Fallback xmlns="">
          <p:pic>
            <p:nvPicPr>
              <p:cNvPr id="87" name="墨迹 86"/>
            </p:nvPicPr>
            <p:blipFill>
              <a:blip r:embed="rId62"/>
            </p:blipFill>
            <p:spPr>
              <a:xfrm>
                <a:off x="5149850" y="2997200"/>
                <a:ext cx="107950" cy="282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" p14:bwMode="auto">
            <p14:nvContentPartPr>
              <p14:cNvPr id="88" name="墨迹 87"/>
              <p14:cNvContentPartPr/>
              <p14:nvPr/>
            </p14:nvContentPartPr>
            <p14:xfrm>
              <a:off x="5448300" y="2968625"/>
              <a:ext cx="174625" cy="203200"/>
            </p14:xfrm>
          </p:contentPart>
        </mc:Choice>
        <mc:Fallback xmlns="">
          <p:pic>
            <p:nvPicPr>
              <p:cNvPr id="88" name="墨迹 87"/>
            </p:nvPicPr>
            <p:blipFill>
              <a:blip r:embed="rId64"/>
            </p:blipFill>
            <p:spPr>
              <a:xfrm>
                <a:off x="5448300" y="2968625"/>
                <a:ext cx="174625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" p14:bwMode="auto">
            <p14:nvContentPartPr>
              <p14:cNvPr id="89" name="墨迹 88"/>
              <p14:cNvContentPartPr/>
              <p14:nvPr/>
            </p14:nvContentPartPr>
            <p14:xfrm>
              <a:off x="5626100" y="3013075"/>
              <a:ext cx="368300" cy="171450"/>
            </p14:xfrm>
          </p:contentPart>
        </mc:Choice>
        <mc:Fallback xmlns="">
          <p:pic>
            <p:nvPicPr>
              <p:cNvPr id="89" name="墨迹 88"/>
            </p:nvPicPr>
            <p:blipFill>
              <a:blip r:embed="rId66"/>
            </p:blipFill>
            <p:spPr>
              <a:xfrm>
                <a:off x="5626100" y="3013075"/>
                <a:ext cx="36830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" p14:bwMode="auto">
            <p14:nvContentPartPr>
              <p14:cNvPr id="90" name="墨迹 89"/>
              <p14:cNvContentPartPr/>
              <p14:nvPr/>
            </p14:nvContentPartPr>
            <p14:xfrm>
              <a:off x="5600700" y="2930525"/>
              <a:ext cx="63500" cy="209550"/>
            </p14:xfrm>
          </p:contentPart>
        </mc:Choice>
        <mc:Fallback xmlns="">
          <p:pic>
            <p:nvPicPr>
              <p:cNvPr id="90" name="墨迹 89"/>
            </p:nvPicPr>
            <p:blipFill>
              <a:blip r:embed="rId68"/>
            </p:blipFill>
            <p:spPr>
              <a:xfrm>
                <a:off x="5600700" y="2930525"/>
                <a:ext cx="6350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" p14:bwMode="auto">
            <p14:nvContentPartPr>
              <p14:cNvPr id="91" name="墨迹 90"/>
              <p14:cNvContentPartPr/>
              <p14:nvPr/>
            </p14:nvContentPartPr>
            <p14:xfrm>
              <a:off x="6216650" y="2847975"/>
              <a:ext cx="158750" cy="368300"/>
            </p14:xfrm>
          </p:contentPart>
        </mc:Choice>
        <mc:Fallback xmlns="">
          <p:pic>
            <p:nvPicPr>
              <p:cNvPr id="91" name="墨迹 90"/>
            </p:nvPicPr>
            <p:blipFill>
              <a:blip r:embed="rId70"/>
            </p:blipFill>
            <p:spPr>
              <a:xfrm>
                <a:off x="6216650" y="2847975"/>
                <a:ext cx="158750" cy="368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" p14:bwMode="auto">
            <p14:nvContentPartPr>
              <p14:cNvPr id="92" name="墨迹 91"/>
              <p14:cNvContentPartPr/>
              <p14:nvPr/>
            </p14:nvContentPartPr>
            <p14:xfrm>
              <a:off x="6111875" y="2803525"/>
              <a:ext cx="371475" cy="530225"/>
            </p14:xfrm>
          </p:contentPart>
        </mc:Choice>
        <mc:Fallback xmlns="">
          <p:pic>
            <p:nvPicPr>
              <p:cNvPr id="92" name="墨迹 91"/>
            </p:nvPicPr>
            <p:blipFill>
              <a:blip r:embed="rId72"/>
            </p:blipFill>
            <p:spPr>
              <a:xfrm>
                <a:off x="6111875" y="2803525"/>
                <a:ext cx="371475" cy="530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" p14:bwMode="auto">
            <p14:nvContentPartPr>
              <p14:cNvPr id="93" name="墨迹 92"/>
              <p14:cNvContentPartPr/>
              <p14:nvPr/>
            </p14:nvContentPartPr>
            <p14:xfrm>
              <a:off x="6384925" y="3165475"/>
              <a:ext cx="5467350" cy="2892425"/>
            </p14:xfrm>
          </p:contentPart>
        </mc:Choice>
        <mc:Fallback xmlns="">
          <p:pic>
            <p:nvPicPr>
              <p:cNvPr id="93" name="墨迹 92"/>
            </p:nvPicPr>
            <p:blipFill>
              <a:blip r:embed="rId74"/>
            </p:blipFill>
            <p:spPr>
              <a:xfrm>
                <a:off x="6384925" y="3165475"/>
                <a:ext cx="5467350" cy="2892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" p14:bwMode="auto">
            <p14:nvContentPartPr>
              <p14:cNvPr id="94" name="墨迹 93"/>
              <p14:cNvContentPartPr/>
              <p14:nvPr/>
            </p14:nvContentPartPr>
            <p14:xfrm>
              <a:off x="3898900" y="2514600"/>
              <a:ext cx="34925" cy="146050"/>
            </p14:xfrm>
          </p:contentPart>
        </mc:Choice>
        <mc:Fallback xmlns="">
          <p:pic>
            <p:nvPicPr>
              <p:cNvPr id="94" name="墨迹 93"/>
            </p:nvPicPr>
            <p:blipFill>
              <a:blip r:embed="rId76"/>
            </p:blipFill>
            <p:spPr>
              <a:xfrm>
                <a:off x="3898900" y="2514600"/>
                <a:ext cx="34925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" p14:bwMode="auto">
            <p14:nvContentPartPr>
              <p14:cNvPr id="95" name="墨迹 94"/>
              <p14:cNvContentPartPr/>
              <p14:nvPr/>
            </p14:nvContentPartPr>
            <p14:xfrm>
              <a:off x="3971925" y="2520950"/>
              <a:ext cx="12700" cy="136525"/>
            </p14:xfrm>
          </p:contentPart>
        </mc:Choice>
        <mc:Fallback xmlns="">
          <p:pic>
            <p:nvPicPr>
              <p:cNvPr id="95" name="墨迹 94"/>
            </p:nvPicPr>
            <p:blipFill>
              <a:blip r:embed="rId78"/>
            </p:blipFill>
            <p:spPr>
              <a:xfrm>
                <a:off x="3971925" y="2520950"/>
                <a:ext cx="12700" cy="136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" p14:bwMode="auto">
            <p14:nvContentPartPr>
              <p14:cNvPr id="96" name="墨迹 95"/>
              <p14:cNvContentPartPr/>
              <p14:nvPr/>
            </p14:nvContentPartPr>
            <p14:xfrm>
              <a:off x="4003675" y="2505075"/>
              <a:ext cx="53975" cy="158750"/>
            </p14:xfrm>
          </p:contentPart>
        </mc:Choice>
        <mc:Fallback xmlns="">
          <p:pic>
            <p:nvPicPr>
              <p:cNvPr id="96" name="墨迹 95"/>
            </p:nvPicPr>
            <p:blipFill>
              <a:blip r:embed="rId80"/>
            </p:blipFill>
            <p:spPr>
              <a:xfrm>
                <a:off x="4003675" y="2505075"/>
                <a:ext cx="53975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" p14:bwMode="auto">
            <p14:nvContentPartPr>
              <p14:cNvPr id="97" name="墨迹 96"/>
              <p14:cNvContentPartPr/>
              <p14:nvPr/>
            </p14:nvContentPartPr>
            <p14:xfrm>
              <a:off x="7312025" y="2190750"/>
              <a:ext cx="266700" cy="254000"/>
            </p14:xfrm>
          </p:contentPart>
        </mc:Choice>
        <mc:Fallback xmlns="">
          <p:pic>
            <p:nvPicPr>
              <p:cNvPr id="97" name="墨迹 96"/>
            </p:nvPicPr>
            <p:blipFill>
              <a:blip r:embed="rId82"/>
            </p:blipFill>
            <p:spPr>
              <a:xfrm>
                <a:off x="7312025" y="2190750"/>
                <a:ext cx="266700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" p14:bwMode="auto">
            <p14:nvContentPartPr>
              <p14:cNvPr id="98" name="墨迹 97"/>
              <p14:cNvContentPartPr/>
              <p14:nvPr/>
            </p14:nvContentPartPr>
            <p14:xfrm>
              <a:off x="5905500" y="2279650"/>
              <a:ext cx="520700" cy="473075"/>
            </p14:xfrm>
          </p:contentPart>
        </mc:Choice>
        <mc:Fallback xmlns="">
          <p:pic>
            <p:nvPicPr>
              <p:cNvPr id="98" name="墨迹 97"/>
            </p:nvPicPr>
            <p:blipFill>
              <a:blip r:embed="rId84"/>
            </p:blipFill>
            <p:spPr>
              <a:xfrm>
                <a:off x="5905500" y="2279650"/>
                <a:ext cx="520700" cy="473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5" p14:bwMode="auto">
            <p14:nvContentPartPr>
              <p14:cNvPr id="99" name="墨迹 98"/>
              <p14:cNvContentPartPr/>
              <p14:nvPr/>
            </p14:nvContentPartPr>
            <p14:xfrm>
              <a:off x="6423025" y="2466975"/>
              <a:ext cx="250825" cy="400050"/>
            </p14:xfrm>
          </p:contentPart>
        </mc:Choice>
        <mc:Fallback xmlns="">
          <p:pic>
            <p:nvPicPr>
              <p:cNvPr id="99" name="墨迹 98"/>
            </p:nvPicPr>
            <p:blipFill>
              <a:blip r:embed="rId86"/>
            </p:blipFill>
            <p:spPr>
              <a:xfrm>
                <a:off x="6423025" y="2466975"/>
                <a:ext cx="250825" cy="400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7" p14:bwMode="auto">
            <p14:nvContentPartPr>
              <p14:cNvPr id="100" name="墨迹 99"/>
              <p14:cNvContentPartPr/>
              <p14:nvPr/>
            </p14:nvContentPartPr>
            <p14:xfrm>
              <a:off x="6467475" y="2689225"/>
              <a:ext cx="196850" cy="219075"/>
            </p14:xfrm>
          </p:contentPart>
        </mc:Choice>
        <mc:Fallback xmlns="">
          <p:pic>
            <p:nvPicPr>
              <p:cNvPr id="100" name="墨迹 99"/>
            </p:nvPicPr>
            <p:blipFill>
              <a:blip r:embed="rId88"/>
            </p:blipFill>
            <p:spPr>
              <a:xfrm>
                <a:off x="6467475" y="2689225"/>
                <a:ext cx="196850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9" p14:bwMode="auto">
            <p14:nvContentPartPr>
              <p14:cNvPr id="101" name="墨迹 100"/>
              <p14:cNvContentPartPr/>
              <p14:nvPr/>
            </p14:nvContentPartPr>
            <p14:xfrm>
              <a:off x="3390900" y="4010025"/>
              <a:ext cx="298450" cy="336550"/>
            </p14:xfrm>
          </p:contentPart>
        </mc:Choice>
        <mc:Fallback xmlns="">
          <p:pic>
            <p:nvPicPr>
              <p:cNvPr id="101" name="墨迹 100"/>
            </p:nvPicPr>
            <p:blipFill>
              <a:blip r:embed="rId90"/>
            </p:blipFill>
            <p:spPr>
              <a:xfrm>
                <a:off x="3390900" y="4010025"/>
                <a:ext cx="298450" cy="336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1" p14:bwMode="auto">
            <p14:nvContentPartPr>
              <p14:cNvPr id="102" name="墨迹 101"/>
              <p14:cNvContentPartPr/>
              <p14:nvPr/>
            </p14:nvContentPartPr>
            <p14:xfrm>
              <a:off x="3721100" y="4095750"/>
              <a:ext cx="212725" cy="73025"/>
            </p14:xfrm>
          </p:contentPart>
        </mc:Choice>
        <mc:Fallback xmlns="">
          <p:pic>
            <p:nvPicPr>
              <p:cNvPr id="102" name="墨迹 101"/>
            </p:nvPicPr>
            <p:blipFill>
              <a:blip r:embed="rId92"/>
            </p:blipFill>
            <p:spPr>
              <a:xfrm>
                <a:off x="3721100" y="4095750"/>
                <a:ext cx="212725" cy="73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3" p14:bwMode="auto">
            <p14:nvContentPartPr>
              <p14:cNvPr id="103" name="墨迹 102"/>
              <p14:cNvContentPartPr/>
              <p14:nvPr/>
            </p14:nvContentPartPr>
            <p14:xfrm>
              <a:off x="3749675" y="4159250"/>
              <a:ext cx="165100" cy="50800"/>
            </p14:xfrm>
          </p:contentPart>
        </mc:Choice>
        <mc:Fallback xmlns="">
          <p:pic>
            <p:nvPicPr>
              <p:cNvPr id="103" name="墨迹 102"/>
            </p:nvPicPr>
            <p:blipFill>
              <a:blip r:embed="rId94"/>
            </p:blipFill>
            <p:spPr>
              <a:xfrm>
                <a:off x="3749675" y="4159250"/>
                <a:ext cx="16510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5" p14:bwMode="auto">
            <p14:nvContentPartPr>
              <p14:cNvPr id="104" name="墨迹 103"/>
              <p14:cNvContentPartPr/>
              <p14:nvPr/>
            </p14:nvContentPartPr>
            <p14:xfrm>
              <a:off x="3841750" y="4029075"/>
              <a:ext cx="98425" cy="285750"/>
            </p14:xfrm>
          </p:contentPart>
        </mc:Choice>
        <mc:Fallback xmlns="">
          <p:pic>
            <p:nvPicPr>
              <p:cNvPr id="104" name="墨迹 103"/>
            </p:nvPicPr>
            <p:blipFill>
              <a:blip r:embed="rId96"/>
            </p:blipFill>
            <p:spPr>
              <a:xfrm>
                <a:off x="3841750" y="4029075"/>
                <a:ext cx="98425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7" p14:bwMode="auto">
            <p14:nvContentPartPr>
              <p14:cNvPr id="105" name="墨迹 104"/>
              <p14:cNvContentPartPr/>
              <p14:nvPr/>
            </p14:nvContentPartPr>
            <p14:xfrm>
              <a:off x="4079875" y="4041775"/>
              <a:ext cx="22225" cy="165100"/>
            </p14:xfrm>
          </p:contentPart>
        </mc:Choice>
        <mc:Fallback xmlns="">
          <p:pic>
            <p:nvPicPr>
              <p:cNvPr id="105" name="墨迹 104"/>
            </p:nvPicPr>
            <p:blipFill>
              <a:blip r:embed="rId98"/>
            </p:blipFill>
            <p:spPr>
              <a:xfrm>
                <a:off x="4079875" y="4041775"/>
                <a:ext cx="22225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9" p14:bwMode="auto">
            <p14:nvContentPartPr>
              <p14:cNvPr id="106" name="墨迹 105"/>
              <p14:cNvContentPartPr/>
              <p14:nvPr/>
            </p14:nvContentPartPr>
            <p14:xfrm>
              <a:off x="4083050" y="3965575"/>
              <a:ext cx="76200" cy="47625"/>
            </p14:xfrm>
          </p:contentPart>
        </mc:Choice>
        <mc:Fallback xmlns="">
          <p:pic>
            <p:nvPicPr>
              <p:cNvPr id="106" name="墨迹 105"/>
            </p:nvPicPr>
            <p:blipFill>
              <a:blip r:embed="rId100"/>
            </p:blipFill>
            <p:spPr>
              <a:xfrm>
                <a:off x="4083050" y="3965575"/>
                <a:ext cx="76200" cy="47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1" p14:bwMode="auto">
            <p14:nvContentPartPr>
              <p14:cNvPr id="107" name="墨迹 106"/>
              <p14:cNvContentPartPr/>
              <p14:nvPr/>
            </p14:nvContentPartPr>
            <p14:xfrm>
              <a:off x="4124325" y="4006850"/>
              <a:ext cx="168275" cy="69850"/>
            </p14:xfrm>
          </p:contentPart>
        </mc:Choice>
        <mc:Fallback xmlns="">
          <p:pic>
            <p:nvPicPr>
              <p:cNvPr id="107" name="墨迹 106"/>
            </p:nvPicPr>
            <p:blipFill>
              <a:blip r:embed="rId102"/>
            </p:blipFill>
            <p:spPr>
              <a:xfrm>
                <a:off x="4124325" y="4006850"/>
                <a:ext cx="168275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3" p14:bwMode="auto">
            <p14:nvContentPartPr>
              <p14:cNvPr id="108" name="墨迹 107"/>
              <p14:cNvContentPartPr/>
              <p14:nvPr/>
            </p14:nvContentPartPr>
            <p14:xfrm>
              <a:off x="4010025" y="3886200"/>
              <a:ext cx="228600" cy="428625"/>
            </p14:xfrm>
          </p:contentPart>
        </mc:Choice>
        <mc:Fallback xmlns="">
          <p:pic>
            <p:nvPicPr>
              <p:cNvPr id="108" name="墨迹 107"/>
            </p:nvPicPr>
            <p:blipFill>
              <a:blip r:embed="rId104"/>
            </p:blipFill>
            <p:spPr>
              <a:xfrm>
                <a:off x="4010025" y="3886200"/>
                <a:ext cx="228600" cy="428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5" p14:bwMode="auto">
            <p14:nvContentPartPr>
              <p14:cNvPr id="109" name="墨迹 108"/>
              <p14:cNvContentPartPr/>
              <p14:nvPr/>
            </p14:nvContentPartPr>
            <p14:xfrm>
              <a:off x="3794125" y="4022725"/>
              <a:ext cx="206375" cy="254000"/>
            </p14:xfrm>
          </p:contentPart>
        </mc:Choice>
        <mc:Fallback xmlns="">
          <p:pic>
            <p:nvPicPr>
              <p:cNvPr id="109" name="墨迹 108"/>
            </p:nvPicPr>
            <p:blipFill>
              <a:blip r:embed="rId106"/>
            </p:blipFill>
            <p:spPr>
              <a:xfrm>
                <a:off x="3794125" y="4022725"/>
                <a:ext cx="206375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7" p14:bwMode="auto">
            <p14:nvContentPartPr>
              <p14:cNvPr id="110" name="墨迹 109"/>
              <p14:cNvContentPartPr/>
              <p14:nvPr/>
            </p14:nvContentPartPr>
            <p14:xfrm>
              <a:off x="4413250" y="3940175"/>
              <a:ext cx="212725" cy="269875"/>
            </p14:xfrm>
          </p:contentPart>
        </mc:Choice>
        <mc:Fallback xmlns="">
          <p:pic>
            <p:nvPicPr>
              <p:cNvPr id="110" name="墨迹 109"/>
            </p:nvPicPr>
            <p:blipFill>
              <a:blip r:embed="rId108"/>
            </p:blipFill>
            <p:spPr>
              <a:xfrm>
                <a:off x="4413250" y="3940175"/>
                <a:ext cx="212725" cy="269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9" p14:bwMode="auto">
            <p14:nvContentPartPr>
              <p14:cNvPr id="111" name="墨迹 110"/>
              <p14:cNvContentPartPr/>
              <p14:nvPr/>
            </p14:nvContentPartPr>
            <p14:xfrm>
              <a:off x="4467225" y="3956050"/>
              <a:ext cx="6350" cy="360"/>
            </p14:xfrm>
          </p:contentPart>
        </mc:Choice>
        <mc:Fallback xmlns="">
          <p:pic>
            <p:nvPicPr>
              <p:cNvPr id="111" name="墨迹 110"/>
            </p:nvPicPr>
            <p:blipFill>
              <a:blip r:embed="rId110"/>
            </p:blipFill>
            <p:spPr>
              <a:xfrm>
                <a:off x="4467225" y="39560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1" p14:bwMode="auto">
            <p14:nvContentPartPr>
              <p14:cNvPr id="112" name="墨迹 111"/>
              <p14:cNvContentPartPr/>
              <p14:nvPr/>
            </p14:nvContentPartPr>
            <p14:xfrm>
              <a:off x="4524375" y="3943350"/>
              <a:ext cx="190500" cy="85725"/>
            </p14:xfrm>
          </p:contentPart>
        </mc:Choice>
        <mc:Fallback xmlns="">
          <p:pic>
            <p:nvPicPr>
              <p:cNvPr id="112" name="墨迹 111"/>
            </p:nvPicPr>
            <p:blipFill>
              <a:blip r:embed="rId112"/>
            </p:blipFill>
            <p:spPr>
              <a:xfrm>
                <a:off x="4524375" y="3943350"/>
                <a:ext cx="190500" cy="85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3" p14:bwMode="auto">
            <p14:nvContentPartPr>
              <p14:cNvPr id="113" name="墨迹 112"/>
              <p14:cNvContentPartPr/>
              <p14:nvPr/>
            </p14:nvContentPartPr>
            <p14:xfrm>
              <a:off x="4797425" y="3775075"/>
              <a:ext cx="460375" cy="314325"/>
            </p14:xfrm>
          </p:contentPart>
        </mc:Choice>
        <mc:Fallback xmlns="">
          <p:pic>
            <p:nvPicPr>
              <p:cNvPr id="113" name="墨迹 112"/>
            </p:nvPicPr>
            <p:blipFill>
              <a:blip r:embed="rId114"/>
            </p:blipFill>
            <p:spPr>
              <a:xfrm>
                <a:off x="4797425" y="3775075"/>
                <a:ext cx="460375" cy="314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5" p14:bwMode="auto">
            <p14:nvContentPartPr>
              <p14:cNvPr id="114" name="墨迹 113"/>
              <p14:cNvContentPartPr/>
              <p14:nvPr/>
            </p14:nvContentPartPr>
            <p14:xfrm>
              <a:off x="4419600" y="3841750"/>
              <a:ext cx="158750" cy="47625"/>
            </p14:xfrm>
          </p:contentPart>
        </mc:Choice>
        <mc:Fallback xmlns="">
          <p:pic>
            <p:nvPicPr>
              <p:cNvPr id="114" name="墨迹 113"/>
            </p:nvPicPr>
            <p:blipFill>
              <a:blip r:embed="rId116"/>
            </p:blipFill>
            <p:spPr>
              <a:xfrm>
                <a:off x="4419600" y="3841750"/>
                <a:ext cx="158750" cy="47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7" p14:bwMode="auto">
            <p14:nvContentPartPr>
              <p14:cNvPr id="115" name="墨迹 114"/>
              <p14:cNvContentPartPr/>
              <p14:nvPr/>
            </p14:nvContentPartPr>
            <p14:xfrm>
              <a:off x="5267325" y="3870325"/>
              <a:ext cx="127000" cy="171450"/>
            </p14:xfrm>
          </p:contentPart>
        </mc:Choice>
        <mc:Fallback xmlns="">
          <p:pic>
            <p:nvPicPr>
              <p:cNvPr id="115" name="墨迹 114"/>
            </p:nvPicPr>
            <p:blipFill>
              <a:blip r:embed="rId118"/>
            </p:blipFill>
            <p:spPr>
              <a:xfrm>
                <a:off x="5267325" y="3870325"/>
                <a:ext cx="12700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9" p14:bwMode="auto">
            <p14:nvContentPartPr>
              <p14:cNvPr id="116" name="墨迹 115"/>
              <p14:cNvContentPartPr/>
              <p14:nvPr/>
            </p14:nvContentPartPr>
            <p14:xfrm>
              <a:off x="5407025" y="3663950"/>
              <a:ext cx="136525" cy="419100"/>
            </p14:xfrm>
          </p:contentPart>
        </mc:Choice>
        <mc:Fallback xmlns="">
          <p:pic>
            <p:nvPicPr>
              <p:cNvPr id="116" name="墨迹 115"/>
            </p:nvPicPr>
            <p:blipFill>
              <a:blip r:embed="rId120"/>
            </p:blipFill>
            <p:spPr>
              <a:xfrm>
                <a:off x="5407025" y="3663950"/>
                <a:ext cx="136525" cy="419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1" p14:bwMode="auto">
            <p14:nvContentPartPr>
              <p14:cNvPr id="117" name="墨迹 116"/>
              <p14:cNvContentPartPr/>
              <p14:nvPr/>
            </p14:nvContentPartPr>
            <p14:xfrm>
              <a:off x="5413375" y="3530600"/>
              <a:ext cx="184150" cy="615950"/>
            </p14:xfrm>
          </p:contentPart>
        </mc:Choice>
        <mc:Fallback xmlns="">
          <p:pic>
            <p:nvPicPr>
              <p:cNvPr id="117" name="墨迹 116"/>
            </p:nvPicPr>
            <p:blipFill>
              <a:blip r:embed="rId122"/>
            </p:blipFill>
            <p:spPr>
              <a:xfrm>
                <a:off x="5413375" y="3530600"/>
                <a:ext cx="184150" cy="615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3" p14:bwMode="auto">
            <p14:nvContentPartPr>
              <p14:cNvPr id="118" name="墨迹 117"/>
              <p14:cNvContentPartPr/>
              <p14:nvPr/>
            </p14:nvContentPartPr>
            <p14:xfrm>
              <a:off x="4819650" y="4181475"/>
              <a:ext cx="558800" cy="393700"/>
            </p14:xfrm>
          </p:contentPart>
        </mc:Choice>
        <mc:Fallback xmlns="">
          <p:pic>
            <p:nvPicPr>
              <p:cNvPr id="118" name="墨迹 117"/>
            </p:nvPicPr>
            <p:blipFill>
              <a:blip r:embed="rId124"/>
            </p:blipFill>
            <p:spPr>
              <a:xfrm>
                <a:off x="4819650" y="4181475"/>
                <a:ext cx="558800" cy="393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5" p14:bwMode="auto">
            <p14:nvContentPartPr>
              <p14:cNvPr id="119" name="墨迹 118"/>
              <p14:cNvContentPartPr/>
              <p14:nvPr/>
            </p14:nvContentPartPr>
            <p14:xfrm>
              <a:off x="2679700" y="3956050"/>
              <a:ext cx="1492250" cy="739775"/>
            </p14:xfrm>
          </p:contentPart>
        </mc:Choice>
        <mc:Fallback xmlns="">
          <p:pic>
            <p:nvPicPr>
              <p:cNvPr id="119" name="墨迹 118"/>
            </p:nvPicPr>
            <p:blipFill>
              <a:blip r:embed="rId126"/>
            </p:blipFill>
            <p:spPr>
              <a:xfrm>
                <a:off x="2679700" y="3956050"/>
                <a:ext cx="1492250" cy="739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7" p14:bwMode="auto">
            <p14:nvContentPartPr>
              <p14:cNvPr id="120" name="墨迹 119"/>
              <p14:cNvContentPartPr/>
              <p14:nvPr/>
            </p14:nvContentPartPr>
            <p14:xfrm>
              <a:off x="4210050" y="4622800"/>
              <a:ext cx="25400" cy="250825"/>
            </p14:xfrm>
          </p:contentPart>
        </mc:Choice>
        <mc:Fallback xmlns="">
          <p:pic>
            <p:nvPicPr>
              <p:cNvPr id="120" name="墨迹 119"/>
            </p:nvPicPr>
            <p:blipFill>
              <a:blip r:embed="rId128"/>
            </p:blipFill>
            <p:spPr>
              <a:xfrm>
                <a:off x="4210050" y="4622800"/>
                <a:ext cx="25400" cy="250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9" p14:bwMode="auto">
            <p14:nvContentPartPr>
              <p14:cNvPr id="121" name="墨迹 120"/>
              <p14:cNvContentPartPr/>
              <p14:nvPr/>
            </p14:nvContentPartPr>
            <p14:xfrm>
              <a:off x="4248150" y="4441825"/>
              <a:ext cx="25400" cy="184150"/>
            </p14:xfrm>
          </p:contentPart>
        </mc:Choice>
        <mc:Fallback xmlns="">
          <p:pic>
            <p:nvPicPr>
              <p:cNvPr id="121" name="墨迹 120"/>
            </p:nvPicPr>
            <p:blipFill>
              <a:blip r:embed="rId130"/>
            </p:blipFill>
            <p:spPr>
              <a:xfrm>
                <a:off x="4248150" y="4441825"/>
                <a:ext cx="25400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1" p14:bwMode="auto">
            <p14:nvContentPartPr>
              <p14:cNvPr id="122" name="墨迹 121"/>
              <p14:cNvContentPartPr/>
              <p14:nvPr/>
            </p14:nvContentPartPr>
            <p14:xfrm>
              <a:off x="4305300" y="4591050"/>
              <a:ext cx="168275" cy="76200"/>
            </p14:xfrm>
          </p:contentPart>
        </mc:Choice>
        <mc:Fallback xmlns="">
          <p:pic>
            <p:nvPicPr>
              <p:cNvPr id="122" name="墨迹 121"/>
            </p:nvPicPr>
            <p:blipFill>
              <a:blip r:embed="rId132"/>
            </p:blipFill>
            <p:spPr>
              <a:xfrm>
                <a:off x="4305300" y="4591050"/>
                <a:ext cx="168275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3" p14:bwMode="auto">
            <p14:nvContentPartPr>
              <p14:cNvPr id="123" name="墨迹 122"/>
              <p14:cNvContentPartPr/>
              <p14:nvPr/>
            </p14:nvContentPartPr>
            <p14:xfrm>
              <a:off x="4257675" y="4495800"/>
              <a:ext cx="149225" cy="454025"/>
            </p14:xfrm>
          </p:contentPart>
        </mc:Choice>
        <mc:Fallback xmlns="">
          <p:pic>
            <p:nvPicPr>
              <p:cNvPr id="123" name="墨迹 122"/>
            </p:nvPicPr>
            <p:blipFill>
              <a:blip r:embed="rId134"/>
            </p:blipFill>
            <p:spPr>
              <a:xfrm>
                <a:off x="4257675" y="4495800"/>
                <a:ext cx="149225" cy="454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5" p14:bwMode="auto">
            <p14:nvContentPartPr>
              <p14:cNvPr id="124" name="墨迹 123"/>
              <p14:cNvContentPartPr/>
              <p14:nvPr/>
            </p14:nvContentPartPr>
            <p14:xfrm>
              <a:off x="4530725" y="4540250"/>
              <a:ext cx="203200" cy="285750"/>
            </p14:xfrm>
          </p:contentPart>
        </mc:Choice>
        <mc:Fallback xmlns="">
          <p:pic>
            <p:nvPicPr>
              <p:cNvPr id="124" name="墨迹 123"/>
            </p:nvPicPr>
            <p:blipFill>
              <a:blip r:embed="rId136"/>
            </p:blipFill>
            <p:spPr>
              <a:xfrm>
                <a:off x="4530725" y="4540250"/>
                <a:ext cx="203200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7" p14:bwMode="auto">
            <p14:nvContentPartPr>
              <p14:cNvPr id="125" name="墨迹 124"/>
              <p14:cNvContentPartPr/>
              <p14:nvPr/>
            </p14:nvContentPartPr>
            <p14:xfrm>
              <a:off x="4562475" y="4552950"/>
              <a:ext cx="149225" cy="6350"/>
            </p14:xfrm>
          </p:contentPart>
        </mc:Choice>
        <mc:Fallback xmlns="">
          <p:pic>
            <p:nvPicPr>
              <p:cNvPr id="125" name="墨迹 124"/>
            </p:nvPicPr>
            <p:blipFill>
              <a:blip r:embed="rId138"/>
            </p:blipFill>
            <p:spPr>
              <a:xfrm>
                <a:off x="4562475" y="4552950"/>
                <a:ext cx="149225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9" p14:bwMode="auto">
            <p14:nvContentPartPr>
              <p14:cNvPr id="126" name="墨迹 125"/>
              <p14:cNvContentPartPr/>
              <p14:nvPr/>
            </p14:nvContentPartPr>
            <p14:xfrm>
              <a:off x="4565650" y="4654550"/>
              <a:ext cx="177800" cy="34925"/>
            </p14:xfrm>
          </p:contentPart>
        </mc:Choice>
        <mc:Fallback xmlns="">
          <p:pic>
            <p:nvPicPr>
              <p:cNvPr id="126" name="墨迹 125"/>
            </p:nvPicPr>
            <p:blipFill>
              <a:blip r:embed="rId140"/>
            </p:blipFill>
            <p:spPr>
              <a:xfrm>
                <a:off x="4565650" y="4654550"/>
                <a:ext cx="177800" cy="34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1" p14:bwMode="auto">
            <p14:nvContentPartPr>
              <p14:cNvPr id="127" name="墨迹 126"/>
              <p14:cNvContentPartPr/>
              <p14:nvPr/>
            </p14:nvContentPartPr>
            <p14:xfrm>
              <a:off x="4803775" y="4514850"/>
              <a:ext cx="434975" cy="298450"/>
            </p14:xfrm>
          </p:contentPart>
        </mc:Choice>
        <mc:Fallback xmlns="">
          <p:pic>
            <p:nvPicPr>
              <p:cNvPr id="127" name="墨迹 126"/>
            </p:nvPicPr>
            <p:blipFill>
              <a:blip r:embed="rId142"/>
            </p:blipFill>
            <p:spPr>
              <a:xfrm>
                <a:off x="4803775" y="4514850"/>
                <a:ext cx="434975" cy="298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3" p14:bwMode="auto">
            <p14:nvContentPartPr>
              <p14:cNvPr id="128" name="墨迹 127"/>
              <p14:cNvContentPartPr/>
              <p14:nvPr/>
            </p14:nvContentPartPr>
            <p14:xfrm>
              <a:off x="5321300" y="4546600"/>
              <a:ext cx="92075" cy="292100"/>
            </p14:xfrm>
          </p:contentPart>
        </mc:Choice>
        <mc:Fallback xmlns="">
          <p:pic>
            <p:nvPicPr>
              <p:cNvPr id="128" name="墨迹 127"/>
            </p:nvPicPr>
            <p:blipFill>
              <a:blip r:embed="rId144"/>
            </p:blipFill>
            <p:spPr>
              <a:xfrm>
                <a:off x="5321300" y="4546600"/>
                <a:ext cx="92075" cy="292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5" p14:bwMode="auto">
            <p14:nvContentPartPr>
              <p14:cNvPr id="129" name="墨迹 128"/>
              <p14:cNvContentPartPr/>
              <p14:nvPr/>
            </p14:nvContentPartPr>
            <p14:xfrm>
              <a:off x="5575300" y="4565650"/>
              <a:ext cx="238125" cy="219075"/>
            </p14:xfrm>
          </p:contentPart>
        </mc:Choice>
        <mc:Fallback xmlns="">
          <p:pic>
            <p:nvPicPr>
              <p:cNvPr id="129" name="墨迹 128"/>
            </p:nvPicPr>
            <p:blipFill>
              <a:blip r:embed="rId146"/>
            </p:blipFill>
            <p:spPr>
              <a:xfrm>
                <a:off x="5575300" y="4565650"/>
                <a:ext cx="238125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7" p14:bwMode="auto">
            <p14:nvContentPartPr>
              <p14:cNvPr id="130" name="墨迹 129"/>
              <p14:cNvContentPartPr/>
              <p14:nvPr/>
            </p14:nvContentPartPr>
            <p14:xfrm>
              <a:off x="5784850" y="4575175"/>
              <a:ext cx="117475" cy="273050"/>
            </p14:xfrm>
          </p:contentPart>
        </mc:Choice>
        <mc:Fallback xmlns="">
          <p:pic>
            <p:nvPicPr>
              <p:cNvPr id="130" name="墨迹 129"/>
            </p:nvPicPr>
            <p:blipFill>
              <a:blip r:embed="rId148"/>
            </p:blipFill>
            <p:spPr>
              <a:xfrm>
                <a:off x="5784850" y="4575175"/>
                <a:ext cx="117475" cy="273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9" p14:bwMode="auto">
            <p14:nvContentPartPr>
              <p14:cNvPr id="131" name="墨迹 130"/>
              <p14:cNvContentPartPr/>
              <p14:nvPr/>
            </p14:nvContentPartPr>
            <p14:xfrm>
              <a:off x="5918200" y="4657725"/>
              <a:ext cx="104775" cy="171450"/>
            </p14:xfrm>
          </p:contentPart>
        </mc:Choice>
        <mc:Fallback xmlns="">
          <p:pic>
            <p:nvPicPr>
              <p:cNvPr id="131" name="墨迹 130"/>
            </p:nvPicPr>
            <p:blipFill>
              <a:blip r:embed="rId150"/>
            </p:blipFill>
            <p:spPr>
              <a:xfrm>
                <a:off x="5918200" y="4657725"/>
                <a:ext cx="104775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1" p14:bwMode="auto">
            <p14:nvContentPartPr>
              <p14:cNvPr id="132" name="墨迹 131"/>
              <p14:cNvContentPartPr/>
              <p14:nvPr/>
            </p14:nvContentPartPr>
            <p14:xfrm>
              <a:off x="5972175" y="4524375"/>
              <a:ext cx="250825" cy="374650"/>
            </p14:xfrm>
          </p:contentPart>
        </mc:Choice>
        <mc:Fallback xmlns="">
          <p:pic>
            <p:nvPicPr>
              <p:cNvPr id="132" name="墨迹 131"/>
            </p:nvPicPr>
            <p:blipFill>
              <a:blip r:embed="rId152"/>
            </p:blipFill>
            <p:spPr>
              <a:xfrm>
                <a:off x="5972175" y="4524375"/>
                <a:ext cx="250825" cy="374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3" p14:bwMode="auto">
            <p14:nvContentPartPr>
              <p14:cNvPr id="133" name="墨迹 132"/>
              <p14:cNvContentPartPr/>
              <p14:nvPr/>
            </p14:nvContentPartPr>
            <p14:xfrm>
              <a:off x="5584825" y="3314700"/>
              <a:ext cx="4143375" cy="641350"/>
            </p14:xfrm>
          </p:contentPart>
        </mc:Choice>
        <mc:Fallback xmlns="">
          <p:pic>
            <p:nvPicPr>
              <p:cNvPr id="133" name="墨迹 132"/>
            </p:nvPicPr>
            <p:blipFill>
              <a:blip r:embed="rId154"/>
            </p:blipFill>
            <p:spPr>
              <a:xfrm>
                <a:off x="5584825" y="3314700"/>
                <a:ext cx="4143375" cy="641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5" p14:bwMode="auto">
            <p14:nvContentPartPr>
              <p14:cNvPr id="134" name="墨迹 133"/>
              <p14:cNvContentPartPr/>
              <p14:nvPr/>
            </p14:nvContentPartPr>
            <p14:xfrm>
              <a:off x="6740525" y="3482975"/>
              <a:ext cx="514350" cy="292100"/>
            </p14:xfrm>
          </p:contentPart>
        </mc:Choice>
        <mc:Fallback xmlns="">
          <p:pic>
            <p:nvPicPr>
              <p:cNvPr id="134" name="墨迹 133"/>
            </p:nvPicPr>
            <p:blipFill>
              <a:blip r:embed="rId156"/>
            </p:blipFill>
            <p:spPr>
              <a:xfrm>
                <a:off x="6740525" y="3482975"/>
                <a:ext cx="514350" cy="292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7" p14:bwMode="auto">
            <p14:nvContentPartPr>
              <p14:cNvPr id="135" name="墨迹 134"/>
              <p14:cNvContentPartPr/>
              <p14:nvPr/>
            </p14:nvContentPartPr>
            <p14:xfrm>
              <a:off x="8985250" y="3441700"/>
              <a:ext cx="336550" cy="361950"/>
            </p14:xfrm>
          </p:contentPart>
        </mc:Choice>
        <mc:Fallback xmlns="">
          <p:pic>
            <p:nvPicPr>
              <p:cNvPr id="135" name="墨迹 134"/>
            </p:nvPicPr>
            <p:blipFill>
              <a:blip r:embed="rId158"/>
            </p:blipFill>
            <p:spPr>
              <a:xfrm>
                <a:off x="8985250" y="3441700"/>
                <a:ext cx="336550" cy="361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9" p14:bwMode="auto">
            <p14:nvContentPartPr>
              <p14:cNvPr id="136" name="墨迹 135"/>
              <p14:cNvContentPartPr/>
              <p14:nvPr/>
            </p14:nvContentPartPr>
            <p14:xfrm>
              <a:off x="9420225" y="2108200"/>
              <a:ext cx="355600" cy="69850"/>
            </p14:xfrm>
          </p:contentPart>
        </mc:Choice>
        <mc:Fallback xmlns="">
          <p:pic>
            <p:nvPicPr>
              <p:cNvPr id="136" name="墨迹 135"/>
            </p:nvPicPr>
            <p:blipFill>
              <a:blip r:embed="rId160"/>
            </p:blipFill>
            <p:spPr>
              <a:xfrm>
                <a:off x="9420225" y="2108200"/>
                <a:ext cx="35560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1" p14:bwMode="auto">
            <p14:nvContentPartPr>
              <p14:cNvPr id="137" name="墨迹 136"/>
              <p14:cNvContentPartPr/>
              <p14:nvPr/>
            </p14:nvContentPartPr>
            <p14:xfrm>
              <a:off x="9804400" y="2003425"/>
              <a:ext cx="234950" cy="184150"/>
            </p14:xfrm>
          </p:contentPart>
        </mc:Choice>
        <mc:Fallback xmlns="">
          <p:pic>
            <p:nvPicPr>
              <p:cNvPr id="137" name="墨迹 136"/>
            </p:nvPicPr>
            <p:blipFill>
              <a:blip r:embed="rId162"/>
            </p:blipFill>
            <p:spPr>
              <a:xfrm>
                <a:off x="9804400" y="2003425"/>
                <a:ext cx="234950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3" p14:bwMode="auto">
            <p14:nvContentPartPr>
              <p14:cNvPr id="138" name="墨迹 137"/>
              <p14:cNvContentPartPr/>
              <p14:nvPr/>
            </p14:nvContentPartPr>
            <p14:xfrm>
              <a:off x="10201275" y="1997075"/>
              <a:ext cx="92075" cy="187325"/>
            </p14:xfrm>
          </p:contentPart>
        </mc:Choice>
        <mc:Fallback xmlns="">
          <p:pic>
            <p:nvPicPr>
              <p:cNvPr id="138" name="墨迹 137"/>
            </p:nvPicPr>
            <p:blipFill>
              <a:blip r:embed="rId164"/>
            </p:blipFill>
            <p:spPr>
              <a:xfrm>
                <a:off x="10201275" y="1997075"/>
                <a:ext cx="92075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5" p14:bwMode="auto">
            <p14:nvContentPartPr>
              <p14:cNvPr id="139" name="墨迹 138"/>
              <p14:cNvContentPartPr/>
              <p14:nvPr/>
            </p14:nvContentPartPr>
            <p14:xfrm>
              <a:off x="10363200" y="1958975"/>
              <a:ext cx="298450" cy="196850"/>
            </p14:xfrm>
          </p:contentPart>
        </mc:Choice>
        <mc:Fallback xmlns="">
          <p:pic>
            <p:nvPicPr>
              <p:cNvPr id="139" name="墨迹 138"/>
            </p:nvPicPr>
            <p:blipFill>
              <a:blip r:embed="rId166"/>
            </p:blipFill>
            <p:spPr>
              <a:xfrm>
                <a:off x="10363200" y="1958975"/>
                <a:ext cx="29845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7" p14:bwMode="auto">
            <p14:nvContentPartPr>
              <p14:cNvPr id="140" name="墨迹 139"/>
              <p14:cNvContentPartPr/>
              <p14:nvPr/>
            </p14:nvContentPartPr>
            <p14:xfrm>
              <a:off x="10756900" y="2000250"/>
              <a:ext cx="66675" cy="142875"/>
            </p14:xfrm>
          </p:contentPart>
        </mc:Choice>
        <mc:Fallback xmlns="">
          <p:pic>
            <p:nvPicPr>
              <p:cNvPr id="140" name="墨迹 139"/>
            </p:nvPicPr>
            <p:blipFill>
              <a:blip r:embed="rId168"/>
            </p:blipFill>
            <p:spPr>
              <a:xfrm>
                <a:off x="10756900" y="2000250"/>
                <a:ext cx="6667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9" p14:bwMode="auto">
            <p14:nvContentPartPr>
              <p14:cNvPr id="141" name="墨迹 140"/>
              <p14:cNvContentPartPr/>
              <p14:nvPr/>
            </p14:nvContentPartPr>
            <p14:xfrm>
              <a:off x="10855325" y="2092325"/>
              <a:ext cx="228600" cy="85725"/>
            </p14:xfrm>
          </p:contentPart>
        </mc:Choice>
        <mc:Fallback xmlns="">
          <p:pic>
            <p:nvPicPr>
              <p:cNvPr id="141" name="墨迹 140"/>
            </p:nvPicPr>
            <p:blipFill>
              <a:blip r:embed="rId170"/>
            </p:blipFill>
            <p:spPr>
              <a:xfrm>
                <a:off x="10855325" y="2092325"/>
                <a:ext cx="228600" cy="85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1" p14:bwMode="auto">
            <p14:nvContentPartPr>
              <p14:cNvPr id="142" name="墨迹 141"/>
              <p14:cNvContentPartPr/>
              <p14:nvPr/>
            </p14:nvContentPartPr>
            <p14:xfrm>
              <a:off x="11071225" y="1971675"/>
              <a:ext cx="209550" cy="276225"/>
            </p14:xfrm>
          </p:contentPart>
        </mc:Choice>
        <mc:Fallback xmlns="">
          <p:pic>
            <p:nvPicPr>
              <p:cNvPr id="142" name="墨迹 141"/>
            </p:nvPicPr>
            <p:blipFill>
              <a:blip r:embed="rId172"/>
            </p:blipFill>
            <p:spPr>
              <a:xfrm>
                <a:off x="11071225" y="1971675"/>
                <a:ext cx="209550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3" p14:bwMode="auto">
            <p14:nvContentPartPr>
              <p14:cNvPr id="143" name="墨迹 142"/>
              <p14:cNvContentPartPr/>
              <p14:nvPr/>
            </p14:nvContentPartPr>
            <p14:xfrm>
              <a:off x="8540750" y="2460625"/>
              <a:ext cx="323850" cy="476250"/>
            </p14:xfrm>
          </p:contentPart>
        </mc:Choice>
        <mc:Fallback xmlns="">
          <p:pic>
            <p:nvPicPr>
              <p:cNvPr id="143" name="墨迹 142"/>
            </p:nvPicPr>
            <p:blipFill>
              <a:blip r:embed="rId174"/>
            </p:blipFill>
            <p:spPr>
              <a:xfrm>
                <a:off x="8540750" y="2460625"/>
                <a:ext cx="323850" cy="476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5" p14:bwMode="auto">
            <p14:nvContentPartPr>
              <p14:cNvPr id="144" name="墨迹 143"/>
              <p14:cNvContentPartPr/>
              <p14:nvPr/>
            </p14:nvContentPartPr>
            <p14:xfrm>
              <a:off x="8883650" y="2714625"/>
              <a:ext cx="1860550" cy="355600"/>
            </p14:xfrm>
          </p:contentPart>
        </mc:Choice>
        <mc:Fallback xmlns="">
          <p:pic>
            <p:nvPicPr>
              <p:cNvPr id="144" name="墨迹 143"/>
            </p:nvPicPr>
            <p:blipFill>
              <a:blip r:embed="rId176"/>
            </p:blipFill>
            <p:spPr>
              <a:xfrm>
                <a:off x="8883650" y="2714625"/>
                <a:ext cx="1860550" cy="355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7" p14:bwMode="auto">
            <p14:nvContentPartPr>
              <p14:cNvPr id="145" name="墨迹 144"/>
              <p14:cNvContentPartPr/>
              <p14:nvPr/>
            </p14:nvContentPartPr>
            <p14:xfrm>
              <a:off x="8226425" y="2111375"/>
              <a:ext cx="285750" cy="381000"/>
            </p14:xfrm>
          </p:contentPart>
        </mc:Choice>
        <mc:Fallback xmlns="">
          <p:pic>
            <p:nvPicPr>
              <p:cNvPr id="145" name="墨迹 144"/>
            </p:nvPicPr>
            <p:blipFill>
              <a:blip r:embed="rId178"/>
            </p:blipFill>
            <p:spPr>
              <a:xfrm>
                <a:off x="8226425" y="2111375"/>
                <a:ext cx="285750" cy="381000"/>
              </a:xfrm>
              <a:prstGeom prst="rect"/>
            </p:spPr>
          </p:pic>
        </mc:Fallback>
      </mc:AlternateContent>
    </p:spTree>
    <p:custDataLst>
      <p:tags r:id="rId179"/>
    </p:custData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4600" y="113100"/>
            <a:ext cx="10969200" cy="705600"/>
          </a:xfrm>
        </p:spPr>
        <p:txBody>
          <a:bodyPr>
            <a:normAutofit fontScale="90000"/>
          </a:bodyPr>
          <a:p>
            <a:r>
              <a:rPr lang="en-US" altLang="zh-CN" sz="3200"/>
              <a:t>02-6(5-5)"if-else"</a:t>
            </a:r>
            <a:r>
              <a:rPr lang="zh-CN" altLang="en-US" sz="3200"/>
              <a:t>的二义性</a:t>
            </a:r>
            <a:r>
              <a:rPr lang="en-US" altLang="zh-CN" sz="3200"/>
              <a:t>/Ambiguity of "if-else"</a:t>
            </a:r>
            <a:endParaRPr lang="en-US" altLang="zh-CN" sz="32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83000" y="984305"/>
            <a:ext cx="10969200" cy="4759200"/>
          </a:xfrm>
        </p:spPr>
        <p:txBody>
          <a:bodyPr/>
          <a:p>
            <a:r>
              <a:rPr lang="zh-CN" altLang="en-US"/>
              <a:t>龙书第</a:t>
            </a:r>
            <a:r>
              <a:rPr lang="en-US" altLang="zh-CN"/>
              <a:t>4</a:t>
            </a:r>
            <a:r>
              <a:rPr lang="zh-CN" altLang="en-US"/>
              <a:t>章</a:t>
            </a:r>
            <a:r>
              <a:rPr lang="en-US" altLang="zh-CN"/>
              <a:t>4.3.1</a:t>
            </a:r>
            <a:r>
              <a:rPr lang="zh-CN" altLang="en-US"/>
              <a:t>节</a:t>
            </a:r>
            <a:endParaRPr lang="zh-CN" altLang="en-US"/>
          </a:p>
          <a:p>
            <a:pPr lvl="1"/>
            <a:r>
              <a:rPr lang="en-US" altLang="zh-CN"/>
              <a:t>pp.133</a:t>
            </a:r>
            <a:endParaRPr lang="zh-CN" altLang="en-US"/>
          </a:p>
          <a:p>
            <a:pPr lvl="1"/>
            <a:r>
              <a:rPr lang="en-US" altLang="zh-CN"/>
              <a:t>if-else</a:t>
            </a:r>
            <a:r>
              <a:rPr lang="zh-CN" altLang="en-US"/>
              <a:t>例子</a:t>
            </a:r>
            <a:r>
              <a:rPr lang="en-US" altLang="zh-CN"/>
              <a:t>/example of if-else</a:t>
            </a:r>
            <a:endParaRPr lang="zh-CN" altLang="en-US"/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793115" y="2460625"/>
            <a:ext cx="4055110" cy="258445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 anchor="t">
            <a:spAutoFit/>
          </a:bodyPr>
          <a:p>
            <a:r>
              <a:rPr lang="zh-CN" altLang="en-US">
                <a:sym typeface="+mn-ea"/>
              </a:rPr>
              <a:t>【</a:t>
            </a:r>
            <a:r>
              <a:rPr lang="en-US" altLang="zh-CN">
                <a:sym typeface="+mn-ea"/>
              </a:rPr>
              <a:t>G(stmt)</a:t>
            </a:r>
            <a:r>
              <a:rPr lang="zh-CN" altLang="en-US">
                <a:sym typeface="+mn-ea"/>
              </a:rPr>
              <a:t>】</a:t>
            </a:r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(1)S</a:t>
            </a: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→if E then S</a:t>
            </a:r>
            <a:endParaRPr lang="en-US" altLang="zh-CN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(2)         | if E then St else S</a:t>
            </a:r>
            <a:endParaRPr lang="en-US" altLang="zh-CN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(3)         | other</a:t>
            </a:r>
            <a:endParaRPr lang="en-US" altLang="zh-CN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(4)E</a:t>
            </a: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→id&lt;id</a:t>
            </a:r>
            <a:endParaRPr lang="en-US" altLang="zh-CN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(5)other→id=id ;</a:t>
            </a:r>
            <a:endParaRPr lang="en-US" altLang="zh-CN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u="sng"/>
              <a:t>说明</a:t>
            </a:r>
            <a:r>
              <a:rPr lang="en-US" altLang="zh-CN" u="sng"/>
              <a:t>/Notice</a:t>
            </a:r>
            <a:r>
              <a:rPr lang="zh-CN" altLang="en-US" u="sng"/>
              <a:t>：</a:t>
            </a:r>
            <a:endParaRPr lang="zh-CN" altLang="en-US" u="sng"/>
          </a:p>
          <a:p>
            <a:r>
              <a:rPr lang="en-US" altLang="zh-CN" i="1" u="sng"/>
              <a:t>**</a:t>
            </a:r>
            <a:r>
              <a:rPr lang="zh-CN" altLang="en-US" i="1" u="sng"/>
              <a:t>这里假定</a:t>
            </a:r>
            <a:r>
              <a:rPr lang="en-US" altLang="zh-CN" i="1" u="sng"/>
              <a:t>other</a:t>
            </a:r>
            <a:r>
              <a:rPr lang="zh-CN" altLang="en-US" i="1" u="sng"/>
              <a:t>只能是变量赋值</a:t>
            </a:r>
            <a:r>
              <a:rPr lang="zh-CN" altLang="en-US" i="1" u="sng"/>
              <a:t>语句</a:t>
            </a:r>
            <a:endParaRPr lang="zh-CN" altLang="en-US" i="1" u="sng"/>
          </a:p>
          <a:p>
            <a:r>
              <a:rPr lang="en-US" altLang="zh-CN" i="1" u="sng"/>
              <a:t>**suppose ‘other’ is assign statement</a:t>
            </a:r>
            <a:endParaRPr lang="en-US" altLang="zh-CN" i="1" u="sng"/>
          </a:p>
        </p:txBody>
      </p:sp>
      <p:sp>
        <p:nvSpPr>
          <p:cNvPr id="6" name="文本框 5"/>
          <p:cNvSpPr txBox="1"/>
          <p:nvPr/>
        </p:nvSpPr>
        <p:spPr>
          <a:xfrm>
            <a:off x="3213735" y="984250"/>
            <a:ext cx="4984750" cy="9220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 anchor="t">
            <a:spAutoFit/>
          </a:bodyPr>
          <a:p>
            <a:r>
              <a:rPr lang="zh-CN" altLang="en-US">
                <a:sym typeface="+mn-ea"/>
              </a:rPr>
              <a:t>【</a:t>
            </a:r>
            <a:r>
              <a:rPr lang="en-US" altLang="zh-CN">
                <a:sym typeface="+mn-ea"/>
              </a:rPr>
              <a:t>G(stmt)</a:t>
            </a:r>
            <a:r>
              <a:rPr lang="zh-CN" altLang="en-US">
                <a:sym typeface="+mn-ea"/>
              </a:rPr>
              <a:t>】程序</a:t>
            </a:r>
            <a:r>
              <a:rPr lang="en-US" altLang="zh-CN">
                <a:sym typeface="+mn-ea"/>
              </a:rPr>
              <a:t>/program</a:t>
            </a:r>
            <a:endParaRPr lang="en-US" altLang="zh-CN">
              <a:sym typeface="+mn-ea"/>
            </a:endParaRPr>
          </a:p>
          <a:p>
            <a:r>
              <a:rPr lang="en-US" altLang="zh-CN">
                <a:sym typeface="+mn-ea"/>
              </a:rPr>
              <a:t>if a&lt;b then if  x&lt;y  then a=x;  else  a=y;</a:t>
            </a:r>
            <a:endParaRPr lang="en-US" altLang="zh-CN">
              <a:sym typeface="+mn-ea"/>
            </a:endParaRPr>
          </a:p>
          <a:p>
            <a:r>
              <a:rPr lang="zh-CN" altLang="en-US">
                <a:highlight>
                  <a:srgbClr val="00FF00"/>
                </a:highlight>
                <a:sym typeface="+mn-ea"/>
              </a:rPr>
              <a:t>（二义性例子</a:t>
            </a:r>
            <a:r>
              <a:rPr lang="en-US" altLang="zh-CN">
                <a:highlight>
                  <a:srgbClr val="00FF00"/>
                </a:highlight>
                <a:sym typeface="+mn-ea"/>
              </a:rPr>
              <a:t>/ambiguit)</a:t>
            </a:r>
            <a:endParaRPr lang="en-US" altLang="zh-CN">
              <a:highlight>
                <a:srgbClr val="00FF00"/>
              </a:highlight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521575" y="818515"/>
            <a:ext cx="4349750" cy="14763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 anchor="t">
            <a:spAutoFit/>
          </a:bodyPr>
          <a:p>
            <a:r>
              <a:rPr lang="en-US">
                <a:highlight>
                  <a:srgbClr val="FF0000"/>
                </a:highlight>
                <a:sym typeface="+mn-ea"/>
              </a:rPr>
              <a:t>else</a:t>
            </a:r>
            <a:r>
              <a:rPr lang="zh-CN" altLang="en-US">
                <a:highlight>
                  <a:srgbClr val="FF0000"/>
                </a:highlight>
                <a:sym typeface="+mn-ea"/>
              </a:rPr>
              <a:t>悬挂问题</a:t>
            </a:r>
            <a:r>
              <a:rPr lang="en-US" altLang="zh-CN">
                <a:highlight>
                  <a:srgbClr val="FF0000"/>
                </a:highlight>
                <a:sym typeface="+mn-ea"/>
              </a:rPr>
              <a:t> / dangling else problem</a:t>
            </a:r>
            <a:endParaRPr lang="en-US" altLang="zh-CN">
              <a:highlight>
                <a:srgbClr val="FF0000"/>
              </a:highlight>
              <a:sym typeface="+mn-ea"/>
            </a:endParaRPr>
          </a:p>
          <a:p>
            <a:endParaRPr lang="en-US" altLang="zh-CN">
              <a:sym typeface="+mn-ea"/>
            </a:endParaRPr>
          </a:p>
          <a:p>
            <a:r>
              <a:rPr lang="zh-CN" altLang="en-US">
                <a:highlight>
                  <a:srgbClr val="00FFFF"/>
                </a:highlight>
                <a:sym typeface="+mn-ea"/>
              </a:rPr>
              <a:t>（</a:t>
            </a:r>
            <a:r>
              <a:rPr lang="en-US" altLang="zh-CN">
                <a:highlight>
                  <a:srgbClr val="00FFFF"/>
                </a:highlight>
                <a:sym typeface="+mn-ea"/>
              </a:rPr>
              <a:t>2</a:t>
            </a:r>
            <a:r>
              <a:rPr lang="zh-CN" altLang="en-US">
                <a:highlight>
                  <a:srgbClr val="00FFFF"/>
                </a:highlight>
                <a:sym typeface="+mn-ea"/>
              </a:rPr>
              <a:t>）</a:t>
            </a:r>
            <a:r>
              <a:rPr lang="en-US" altLang="zh-CN">
                <a:highlight>
                  <a:srgbClr val="FFFF00"/>
                </a:highlight>
                <a:sym typeface="+mn-ea"/>
              </a:rPr>
              <a:t>if a&lt;b then</a:t>
            </a:r>
            <a:endParaRPr lang="en-US" altLang="zh-CN">
              <a:sym typeface="+mn-ea"/>
            </a:endParaRPr>
          </a:p>
          <a:p>
            <a:r>
              <a:rPr lang="en-US" altLang="zh-CN">
                <a:sym typeface="+mn-ea"/>
              </a:rPr>
              <a:t>              </a:t>
            </a:r>
            <a:r>
              <a:rPr lang="en-US" altLang="zh-CN">
                <a:highlight>
                  <a:srgbClr val="00FFFF"/>
                </a:highlight>
                <a:sym typeface="+mn-ea"/>
              </a:rPr>
              <a:t>if x &lt; y then a=x;</a:t>
            </a:r>
            <a:endParaRPr lang="en-US" altLang="zh-CN">
              <a:sym typeface="+mn-ea"/>
            </a:endParaRPr>
          </a:p>
          <a:p>
            <a:r>
              <a:rPr lang="en-US" altLang="zh-CN">
                <a:sym typeface="+mn-ea"/>
              </a:rPr>
              <a:t>         </a:t>
            </a:r>
            <a:r>
              <a:rPr lang="en-US" altLang="zh-CN">
                <a:highlight>
                  <a:srgbClr val="FFFF00"/>
                </a:highlight>
                <a:sym typeface="+mn-ea"/>
              </a:rPr>
              <a:t>else  a=y;</a:t>
            </a:r>
            <a:endParaRPr lang="en-US" altLang="zh-CN">
              <a:highlight>
                <a:srgbClr val="FF00FF"/>
              </a:highlight>
              <a:sym typeface="+mn-ea"/>
            </a:endParaRPr>
          </a:p>
        </p:txBody>
      </p:sp>
      <p:sp>
        <p:nvSpPr>
          <p:cNvPr id="8" name="灯片编号占位符 3"/>
          <p:cNvSpPr>
            <a:spLocks noGrp="1"/>
          </p:cNvSpPr>
          <p:nvPr/>
        </p:nvSpPr>
        <p:spPr>
          <a:xfrm>
            <a:off x="8518190" y="577973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zh-CN"/>
            </a:defPPr>
            <a:lvl1pPr marL="0" algn="r" defTabSz="914400" rtl="0" eaLnBrk="1" latinLnBrk="0" hangingPunct="1">
              <a:defRPr sz="10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9" name="圆角矩形 8"/>
          <p:cNvSpPr/>
          <p:nvPr/>
        </p:nvSpPr>
        <p:spPr>
          <a:xfrm>
            <a:off x="8822690" y="2460625"/>
            <a:ext cx="775335" cy="30924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S</a:t>
            </a:r>
            <a:endParaRPr lang="en-US" altLang="zh-CN"/>
          </a:p>
        </p:txBody>
      </p:sp>
      <p:sp>
        <p:nvSpPr>
          <p:cNvPr id="10" name="圆角矩形 9"/>
          <p:cNvSpPr/>
          <p:nvPr/>
        </p:nvSpPr>
        <p:spPr>
          <a:xfrm>
            <a:off x="5480685" y="3142615"/>
            <a:ext cx="427990" cy="30924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if</a:t>
            </a:r>
            <a:endParaRPr lang="en-US" altLang="zh-CN"/>
          </a:p>
        </p:txBody>
      </p:sp>
      <p:sp>
        <p:nvSpPr>
          <p:cNvPr id="11" name="圆角矩形 10"/>
          <p:cNvSpPr/>
          <p:nvPr/>
        </p:nvSpPr>
        <p:spPr>
          <a:xfrm>
            <a:off x="6560185" y="3153410"/>
            <a:ext cx="471170" cy="30924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E</a:t>
            </a:r>
            <a:endParaRPr lang="en-US" altLang="zh-CN"/>
          </a:p>
        </p:txBody>
      </p:sp>
      <p:sp>
        <p:nvSpPr>
          <p:cNvPr id="12" name="圆角矩形 11"/>
          <p:cNvSpPr/>
          <p:nvPr/>
        </p:nvSpPr>
        <p:spPr>
          <a:xfrm>
            <a:off x="7289800" y="3142615"/>
            <a:ext cx="775335" cy="30924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then</a:t>
            </a:r>
            <a:endParaRPr lang="en-US" altLang="zh-CN"/>
          </a:p>
        </p:txBody>
      </p:sp>
      <p:sp>
        <p:nvSpPr>
          <p:cNvPr id="13" name="圆角矩形 12"/>
          <p:cNvSpPr/>
          <p:nvPr/>
        </p:nvSpPr>
        <p:spPr>
          <a:xfrm>
            <a:off x="8435340" y="3153410"/>
            <a:ext cx="775335" cy="30924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S</a:t>
            </a:r>
            <a:endParaRPr lang="en-US" altLang="zh-CN"/>
          </a:p>
        </p:txBody>
      </p:sp>
      <p:cxnSp>
        <p:nvCxnSpPr>
          <p:cNvPr id="14" name="直接连接符 13"/>
          <p:cNvCxnSpPr>
            <a:stCxn id="9" idx="2"/>
            <a:endCxn id="10" idx="0"/>
          </p:cNvCxnSpPr>
          <p:nvPr/>
        </p:nvCxnSpPr>
        <p:spPr>
          <a:xfrm flipH="1">
            <a:off x="5694680" y="2769870"/>
            <a:ext cx="3515995" cy="3727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>
            <a:stCxn id="9" idx="2"/>
            <a:endCxn id="11" idx="0"/>
          </p:cNvCxnSpPr>
          <p:nvPr/>
        </p:nvCxnSpPr>
        <p:spPr>
          <a:xfrm flipH="1">
            <a:off x="6795770" y="2769870"/>
            <a:ext cx="2414905" cy="3835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>
            <a:stCxn id="9" idx="2"/>
            <a:endCxn id="12" idx="0"/>
          </p:cNvCxnSpPr>
          <p:nvPr/>
        </p:nvCxnSpPr>
        <p:spPr>
          <a:xfrm flipH="1">
            <a:off x="7677785" y="2769870"/>
            <a:ext cx="1532890" cy="3727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>
            <a:stCxn id="9" idx="2"/>
            <a:endCxn id="13" idx="0"/>
          </p:cNvCxnSpPr>
          <p:nvPr/>
        </p:nvCxnSpPr>
        <p:spPr>
          <a:xfrm flipH="1">
            <a:off x="8823325" y="2769870"/>
            <a:ext cx="387350" cy="3835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圆角矩形 17"/>
          <p:cNvSpPr/>
          <p:nvPr/>
        </p:nvSpPr>
        <p:spPr>
          <a:xfrm>
            <a:off x="5608320" y="3707765"/>
            <a:ext cx="478790" cy="30988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id</a:t>
            </a:r>
            <a:r>
              <a:rPr lang="en-US" altLang="zh-CN" baseline="-25000"/>
              <a:t>a</a:t>
            </a:r>
            <a:endParaRPr lang="en-US" altLang="zh-CN" baseline="-25000"/>
          </a:p>
        </p:txBody>
      </p:sp>
      <p:sp>
        <p:nvSpPr>
          <p:cNvPr id="19" name="圆角矩形 18"/>
          <p:cNvSpPr/>
          <p:nvPr/>
        </p:nvSpPr>
        <p:spPr>
          <a:xfrm>
            <a:off x="6214110" y="3707765"/>
            <a:ext cx="478790" cy="30988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&lt;</a:t>
            </a:r>
            <a:endParaRPr lang="en-US" altLang="zh-CN"/>
          </a:p>
        </p:txBody>
      </p:sp>
      <p:sp>
        <p:nvSpPr>
          <p:cNvPr id="20" name="圆角矩形 19"/>
          <p:cNvSpPr/>
          <p:nvPr/>
        </p:nvSpPr>
        <p:spPr>
          <a:xfrm>
            <a:off x="6811010" y="3707765"/>
            <a:ext cx="478790" cy="30924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id</a:t>
            </a:r>
            <a:r>
              <a:rPr lang="en-US" altLang="zh-CN" baseline="-25000"/>
              <a:t>b</a:t>
            </a:r>
            <a:endParaRPr lang="en-US" altLang="zh-CN" baseline="-25000"/>
          </a:p>
        </p:txBody>
      </p:sp>
      <p:cxnSp>
        <p:nvCxnSpPr>
          <p:cNvPr id="21" name="直接连接符 20"/>
          <p:cNvCxnSpPr>
            <a:stCxn id="11" idx="2"/>
            <a:endCxn id="18" idx="0"/>
          </p:cNvCxnSpPr>
          <p:nvPr/>
        </p:nvCxnSpPr>
        <p:spPr>
          <a:xfrm flipH="1">
            <a:off x="5847715" y="3462655"/>
            <a:ext cx="948055" cy="2451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>
            <a:stCxn id="11" idx="2"/>
            <a:endCxn id="19" idx="0"/>
          </p:cNvCxnSpPr>
          <p:nvPr/>
        </p:nvCxnSpPr>
        <p:spPr>
          <a:xfrm flipH="1">
            <a:off x="6453505" y="3462655"/>
            <a:ext cx="342265" cy="2451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>
            <a:stCxn id="11" idx="2"/>
            <a:endCxn id="20" idx="0"/>
          </p:cNvCxnSpPr>
          <p:nvPr/>
        </p:nvCxnSpPr>
        <p:spPr>
          <a:xfrm>
            <a:off x="6795770" y="3462655"/>
            <a:ext cx="254635" cy="2451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圆角矩形 23"/>
          <p:cNvSpPr/>
          <p:nvPr/>
        </p:nvSpPr>
        <p:spPr>
          <a:xfrm>
            <a:off x="6872605" y="4163060"/>
            <a:ext cx="450215" cy="30924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if</a:t>
            </a:r>
            <a:endParaRPr lang="en-US" altLang="zh-CN"/>
          </a:p>
        </p:txBody>
      </p:sp>
      <p:sp>
        <p:nvSpPr>
          <p:cNvPr id="25" name="圆角矩形 24"/>
          <p:cNvSpPr/>
          <p:nvPr/>
        </p:nvSpPr>
        <p:spPr>
          <a:xfrm>
            <a:off x="7546340" y="4163060"/>
            <a:ext cx="450215" cy="30924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E</a:t>
            </a:r>
            <a:endParaRPr lang="en-US" altLang="zh-CN"/>
          </a:p>
        </p:txBody>
      </p:sp>
      <p:sp>
        <p:nvSpPr>
          <p:cNvPr id="26" name="圆角矩形 25"/>
          <p:cNvSpPr/>
          <p:nvPr/>
        </p:nvSpPr>
        <p:spPr>
          <a:xfrm>
            <a:off x="8263890" y="4163060"/>
            <a:ext cx="681990" cy="30924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then</a:t>
            </a:r>
            <a:endParaRPr lang="en-US" altLang="zh-CN"/>
          </a:p>
        </p:txBody>
      </p:sp>
      <p:sp>
        <p:nvSpPr>
          <p:cNvPr id="27" name="圆角矩形 26"/>
          <p:cNvSpPr/>
          <p:nvPr/>
        </p:nvSpPr>
        <p:spPr>
          <a:xfrm>
            <a:off x="9147810" y="4163060"/>
            <a:ext cx="450215" cy="30924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S</a:t>
            </a:r>
            <a:endParaRPr lang="en-US" altLang="zh-CN"/>
          </a:p>
        </p:txBody>
      </p:sp>
      <p:cxnSp>
        <p:nvCxnSpPr>
          <p:cNvPr id="28" name="直接连接符 27"/>
          <p:cNvCxnSpPr>
            <a:stCxn id="13" idx="2"/>
            <a:endCxn id="24" idx="0"/>
          </p:cNvCxnSpPr>
          <p:nvPr/>
        </p:nvCxnSpPr>
        <p:spPr>
          <a:xfrm flipH="1">
            <a:off x="7098030" y="3462655"/>
            <a:ext cx="1725295" cy="7004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>
            <a:stCxn id="13" idx="2"/>
            <a:endCxn id="25" idx="0"/>
          </p:cNvCxnSpPr>
          <p:nvPr/>
        </p:nvCxnSpPr>
        <p:spPr>
          <a:xfrm flipH="1">
            <a:off x="7771765" y="3462655"/>
            <a:ext cx="1051560" cy="7004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>
            <a:stCxn id="13" idx="2"/>
            <a:endCxn id="26" idx="0"/>
          </p:cNvCxnSpPr>
          <p:nvPr/>
        </p:nvCxnSpPr>
        <p:spPr>
          <a:xfrm flipH="1">
            <a:off x="8604885" y="3462655"/>
            <a:ext cx="218440" cy="7004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>
            <a:stCxn id="13" idx="2"/>
            <a:endCxn id="27" idx="0"/>
          </p:cNvCxnSpPr>
          <p:nvPr/>
        </p:nvCxnSpPr>
        <p:spPr>
          <a:xfrm>
            <a:off x="8823325" y="3462655"/>
            <a:ext cx="549910" cy="7004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圆角矩形 35"/>
          <p:cNvSpPr/>
          <p:nvPr/>
        </p:nvSpPr>
        <p:spPr>
          <a:xfrm>
            <a:off x="6318885" y="4728210"/>
            <a:ext cx="478790" cy="30988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id</a:t>
            </a:r>
            <a:r>
              <a:rPr lang="en-US" altLang="zh-CN" baseline="-25000"/>
              <a:t>x</a:t>
            </a:r>
            <a:endParaRPr lang="en-US" altLang="zh-CN" baseline="-25000"/>
          </a:p>
        </p:txBody>
      </p:sp>
      <p:sp>
        <p:nvSpPr>
          <p:cNvPr id="37" name="圆角矩形 36"/>
          <p:cNvSpPr/>
          <p:nvPr/>
        </p:nvSpPr>
        <p:spPr>
          <a:xfrm>
            <a:off x="6924675" y="4728210"/>
            <a:ext cx="478790" cy="30988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&lt;</a:t>
            </a:r>
            <a:endParaRPr lang="en-US" altLang="zh-CN"/>
          </a:p>
        </p:txBody>
      </p:sp>
      <p:sp>
        <p:nvSpPr>
          <p:cNvPr id="38" name="圆角矩形 37"/>
          <p:cNvSpPr/>
          <p:nvPr/>
        </p:nvSpPr>
        <p:spPr>
          <a:xfrm>
            <a:off x="7521575" y="4728210"/>
            <a:ext cx="478790" cy="30924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id</a:t>
            </a:r>
            <a:r>
              <a:rPr lang="en-US" altLang="zh-CN" baseline="-25000"/>
              <a:t>y</a:t>
            </a:r>
            <a:endParaRPr lang="en-US" altLang="zh-CN" baseline="-25000"/>
          </a:p>
        </p:txBody>
      </p:sp>
      <p:cxnSp>
        <p:nvCxnSpPr>
          <p:cNvPr id="39" name="直接连接符 38"/>
          <p:cNvCxnSpPr>
            <a:stCxn id="25" idx="2"/>
            <a:endCxn id="36" idx="0"/>
          </p:cNvCxnSpPr>
          <p:nvPr/>
        </p:nvCxnSpPr>
        <p:spPr>
          <a:xfrm flipH="1">
            <a:off x="6558280" y="4472305"/>
            <a:ext cx="1213485" cy="2559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>
            <a:stCxn id="25" idx="2"/>
            <a:endCxn id="37" idx="0"/>
          </p:cNvCxnSpPr>
          <p:nvPr/>
        </p:nvCxnSpPr>
        <p:spPr>
          <a:xfrm flipH="1">
            <a:off x="7164070" y="4472305"/>
            <a:ext cx="607695" cy="2559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>
            <a:stCxn id="25" idx="2"/>
            <a:endCxn id="38" idx="0"/>
          </p:cNvCxnSpPr>
          <p:nvPr/>
        </p:nvCxnSpPr>
        <p:spPr>
          <a:xfrm flipH="1">
            <a:off x="7760970" y="4472305"/>
            <a:ext cx="10795" cy="2559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圆角矩形 41"/>
          <p:cNvSpPr/>
          <p:nvPr/>
        </p:nvSpPr>
        <p:spPr>
          <a:xfrm>
            <a:off x="7945755" y="5235575"/>
            <a:ext cx="478790" cy="30988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a</a:t>
            </a:r>
            <a:endParaRPr lang="en-US" altLang="zh-CN" baseline="-25000"/>
          </a:p>
        </p:txBody>
      </p:sp>
      <p:sp>
        <p:nvSpPr>
          <p:cNvPr id="43" name="圆角矩形 42"/>
          <p:cNvSpPr/>
          <p:nvPr/>
        </p:nvSpPr>
        <p:spPr>
          <a:xfrm>
            <a:off x="8551545" y="5235575"/>
            <a:ext cx="478790" cy="30988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=</a:t>
            </a:r>
            <a:endParaRPr lang="en-US" altLang="zh-CN"/>
          </a:p>
        </p:txBody>
      </p:sp>
      <p:sp>
        <p:nvSpPr>
          <p:cNvPr id="44" name="圆角矩形 43"/>
          <p:cNvSpPr/>
          <p:nvPr/>
        </p:nvSpPr>
        <p:spPr>
          <a:xfrm>
            <a:off x="9148445" y="5235575"/>
            <a:ext cx="478790" cy="30924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x</a:t>
            </a:r>
            <a:endParaRPr lang="en-US" altLang="zh-CN" baseline="-25000"/>
          </a:p>
        </p:txBody>
      </p:sp>
      <p:cxnSp>
        <p:nvCxnSpPr>
          <p:cNvPr id="45" name="直接连接符 44"/>
          <p:cNvCxnSpPr>
            <a:stCxn id="27" idx="2"/>
            <a:endCxn id="42" idx="0"/>
          </p:cNvCxnSpPr>
          <p:nvPr/>
        </p:nvCxnSpPr>
        <p:spPr>
          <a:xfrm flipH="1">
            <a:off x="8185150" y="4472305"/>
            <a:ext cx="1188085" cy="7632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/>
          <p:cNvCxnSpPr>
            <a:stCxn id="27" idx="2"/>
            <a:endCxn id="43" idx="0"/>
          </p:cNvCxnSpPr>
          <p:nvPr/>
        </p:nvCxnSpPr>
        <p:spPr>
          <a:xfrm flipH="1">
            <a:off x="8790940" y="4472305"/>
            <a:ext cx="582295" cy="7632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/>
          <p:cNvCxnSpPr>
            <a:stCxn id="27" idx="2"/>
            <a:endCxn id="44" idx="0"/>
          </p:cNvCxnSpPr>
          <p:nvPr/>
        </p:nvCxnSpPr>
        <p:spPr>
          <a:xfrm>
            <a:off x="9373235" y="4472305"/>
            <a:ext cx="14605" cy="7632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圆角矩形 47"/>
          <p:cNvSpPr/>
          <p:nvPr/>
        </p:nvSpPr>
        <p:spPr>
          <a:xfrm>
            <a:off x="9719945" y="5240020"/>
            <a:ext cx="478790" cy="30924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;</a:t>
            </a:r>
            <a:endParaRPr lang="en-US" altLang="zh-CN" baseline="-25000"/>
          </a:p>
        </p:txBody>
      </p:sp>
      <p:cxnSp>
        <p:nvCxnSpPr>
          <p:cNvPr id="49" name="直接连接符 48"/>
          <p:cNvCxnSpPr>
            <a:stCxn id="27" idx="2"/>
            <a:endCxn id="48" idx="0"/>
          </p:cNvCxnSpPr>
          <p:nvPr/>
        </p:nvCxnSpPr>
        <p:spPr>
          <a:xfrm>
            <a:off x="9373235" y="4472305"/>
            <a:ext cx="586105" cy="7677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圆角矩形 49"/>
          <p:cNvSpPr/>
          <p:nvPr/>
        </p:nvSpPr>
        <p:spPr>
          <a:xfrm>
            <a:off x="9558655" y="3142615"/>
            <a:ext cx="715010" cy="30924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else</a:t>
            </a:r>
            <a:endParaRPr lang="en-US" altLang="zh-CN"/>
          </a:p>
        </p:txBody>
      </p:sp>
      <p:sp>
        <p:nvSpPr>
          <p:cNvPr id="51" name="圆角矩形 50"/>
          <p:cNvSpPr/>
          <p:nvPr/>
        </p:nvSpPr>
        <p:spPr>
          <a:xfrm>
            <a:off x="10900410" y="3171825"/>
            <a:ext cx="450215" cy="30924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S</a:t>
            </a:r>
            <a:endParaRPr lang="en-US" altLang="zh-CN"/>
          </a:p>
        </p:txBody>
      </p:sp>
      <p:cxnSp>
        <p:nvCxnSpPr>
          <p:cNvPr id="52" name="直接连接符 51"/>
          <p:cNvCxnSpPr>
            <a:stCxn id="9" idx="2"/>
            <a:endCxn id="50" idx="0"/>
          </p:cNvCxnSpPr>
          <p:nvPr/>
        </p:nvCxnSpPr>
        <p:spPr>
          <a:xfrm>
            <a:off x="9210675" y="2769870"/>
            <a:ext cx="705485" cy="3727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/>
          <p:cNvCxnSpPr>
            <a:stCxn id="9" idx="2"/>
          </p:cNvCxnSpPr>
          <p:nvPr/>
        </p:nvCxnSpPr>
        <p:spPr>
          <a:xfrm>
            <a:off x="9210675" y="2769870"/>
            <a:ext cx="1908175" cy="4273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圆角矩形 53"/>
          <p:cNvSpPr/>
          <p:nvPr/>
        </p:nvSpPr>
        <p:spPr>
          <a:xfrm>
            <a:off x="9676765" y="3774440"/>
            <a:ext cx="478790" cy="30988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a</a:t>
            </a:r>
            <a:endParaRPr lang="en-US" altLang="zh-CN" baseline="-25000"/>
          </a:p>
        </p:txBody>
      </p:sp>
      <p:sp>
        <p:nvSpPr>
          <p:cNvPr id="55" name="圆角矩形 54"/>
          <p:cNvSpPr/>
          <p:nvPr/>
        </p:nvSpPr>
        <p:spPr>
          <a:xfrm>
            <a:off x="10282555" y="3774440"/>
            <a:ext cx="478790" cy="30988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=</a:t>
            </a:r>
            <a:endParaRPr lang="en-US" altLang="zh-CN"/>
          </a:p>
        </p:txBody>
      </p:sp>
      <p:sp>
        <p:nvSpPr>
          <p:cNvPr id="64" name="圆角矩形 63"/>
          <p:cNvSpPr/>
          <p:nvPr/>
        </p:nvSpPr>
        <p:spPr>
          <a:xfrm>
            <a:off x="10879455" y="3774440"/>
            <a:ext cx="478790" cy="30924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i</a:t>
            </a:r>
            <a:endParaRPr lang="en-US" altLang="zh-CN" baseline="-25000"/>
          </a:p>
        </p:txBody>
      </p:sp>
      <p:cxnSp>
        <p:nvCxnSpPr>
          <p:cNvPr id="65" name="直接连接符 64"/>
          <p:cNvCxnSpPr>
            <a:endCxn id="54" idx="0"/>
          </p:cNvCxnSpPr>
          <p:nvPr/>
        </p:nvCxnSpPr>
        <p:spPr>
          <a:xfrm flipH="1">
            <a:off x="9916160" y="3489960"/>
            <a:ext cx="1165860" cy="2844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>
            <a:stCxn id="51" idx="2"/>
            <a:endCxn id="55" idx="0"/>
          </p:cNvCxnSpPr>
          <p:nvPr/>
        </p:nvCxnSpPr>
        <p:spPr>
          <a:xfrm flipH="1">
            <a:off x="10521950" y="3481070"/>
            <a:ext cx="603885" cy="2933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>
            <a:stCxn id="51" idx="2"/>
            <a:endCxn id="64" idx="0"/>
          </p:cNvCxnSpPr>
          <p:nvPr/>
        </p:nvCxnSpPr>
        <p:spPr>
          <a:xfrm flipH="1">
            <a:off x="11118850" y="3481070"/>
            <a:ext cx="6985" cy="2933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圆角矩形 67"/>
          <p:cNvSpPr/>
          <p:nvPr/>
        </p:nvSpPr>
        <p:spPr>
          <a:xfrm>
            <a:off x="11450955" y="3778885"/>
            <a:ext cx="478790" cy="30924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;</a:t>
            </a:r>
            <a:endParaRPr lang="en-US" altLang="zh-CN" baseline="-25000"/>
          </a:p>
        </p:txBody>
      </p:sp>
      <p:cxnSp>
        <p:nvCxnSpPr>
          <p:cNvPr id="69" name="直接连接符 68"/>
          <p:cNvCxnSpPr>
            <a:stCxn id="51" idx="2"/>
            <a:endCxn id="68" idx="0"/>
          </p:cNvCxnSpPr>
          <p:nvPr/>
        </p:nvCxnSpPr>
        <p:spPr>
          <a:xfrm>
            <a:off x="11125835" y="3481070"/>
            <a:ext cx="564515" cy="2978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32" name="墨迹 31"/>
              <p14:cNvContentPartPr/>
              <p14:nvPr/>
            </p14:nvContentPartPr>
            <p14:xfrm>
              <a:off x="4845050" y="1965325"/>
              <a:ext cx="127000" cy="314325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2"/>
            </p:blipFill>
            <p:spPr>
              <a:xfrm>
                <a:off x="4845050" y="1965325"/>
                <a:ext cx="127000" cy="314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33" name="墨迹 32"/>
              <p14:cNvContentPartPr/>
              <p14:nvPr/>
            </p14:nvContentPartPr>
            <p14:xfrm>
              <a:off x="5029200" y="2108200"/>
              <a:ext cx="149225" cy="15875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4"/>
            </p:blipFill>
            <p:spPr>
              <a:xfrm>
                <a:off x="5029200" y="2108200"/>
                <a:ext cx="149225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34" name="墨迹 33"/>
              <p14:cNvContentPartPr/>
              <p14:nvPr/>
            </p14:nvContentPartPr>
            <p14:xfrm>
              <a:off x="5060950" y="2152650"/>
              <a:ext cx="161925" cy="25400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6"/>
            </p:blipFill>
            <p:spPr>
              <a:xfrm>
                <a:off x="5060950" y="2152650"/>
                <a:ext cx="161925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35" name="墨迹 34"/>
              <p14:cNvContentPartPr/>
              <p14:nvPr/>
            </p14:nvContentPartPr>
            <p14:xfrm>
              <a:off x="5168900" y="2000250"/>
              <a:ext cx="142875" cy="273050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8"/>
            </p:blipFill>
            <p:spPr>
              <a:xfrm>
                <a:off x="5168900" y="2000250"/>
                <a:ext cx="142875" cy="273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56" name="墨迹 55"/>
              <p14:cNvContentPartPr/>
              <p14:nvPr/>
            </p14:nvContentPartPr>
            <p14:xfrm>
              <a:off x="5048250" y="1870075"/>
              <a:ext cx="22225" cy="203200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10"/>
            </p:blipFill>
            <p:spPr>
              <a:xfrm>
                <a:off x="5048250" y="1870075"/>
                <a:ext cx="22225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57" name="墨迹 56"/>
              <p14:cNvContentPartPr/>
              <p14:nvPr/>
            </p14:nvContentPartPr>
            <p14:xfrm>
              <a:off x="5099050" y="1898650"/>
              <a:ext cx="111125" cy="95250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12"/>
            </p:blipFill>
            <p:spPr>
              <a:xfrm>
                <a:off x="5099050" y="1898650"/>
                <a:ext cx="111125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58" name="墨迹 57"/>
              <p14:cNvContentPartPr/>
              <p14:nvPr/>
            </p14:nvContentPartPr>
            <p14:xfrm>
              <a:off x="5184775" y="1866900"/>
              <a:ext cx="53975" cy="187325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14"/>
            </p:blipFill>
            <p:spPr>
              <a:xfrm>
                <a:off x="5184775" y="1866900"/>
                <a:ext cx="53975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59" name="墨迹 58"/>
              <p14:cNvContentPartPr/>
              <p14:nvPr/>
            </p14:nvContentPartPr>
            <p14:xfrm>
              <a:off x="5422900" y="2114550"/>
              <a:ext cx="12700" cy="136525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16"/>
            </p:blipFill>
            <p:spPr>
              <a:xfrm>
                <a:off x="5422900" y="2114550"/>
                <a:ext cx="12700" cy="136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60" name="墨迹 59"/>
              <p14:cNvContentPartPr/>
              <p14:nvPr/>
            </p14:nvContentPartPr>
            <p14:xfrm>
              <a:off x="5419725" y="1993900"/>
              <a:ext cx="22225" cy="130175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18"/>
            </p:blipFill>
            <p:spPr>
              <a:xfrm>
                <a:off x="5419725" y="1993900"/>
                <a:ext cx="22225" cy="130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61" name="墨迹 60"/>
              <p14:cNvContentPartPr/>
              <p14:nvPr/>
            </p14:nvContentPartPr>
            <p14:xfrm>
              <a:off x="5461000" y="2127250"/>
              <a:ext cx="142875" cy="9525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20"/>
            </p:blipFill>
            <p:spPr>
              <a:xfrm>
                <a:off x="5461000" y="2127250"/>
                <a:ext cx="142875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62" name="墨迹 61"/>
              <p14:cNvContentPartPr/>
              <p14:nvPr/>
            </p14:nvContentPartPr>
            <p14:xfrm>
              <a:off x="5438775" y="1974850"/>
              <a:ext cx="139700" cy="454025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22"/>
            </p:blipFill>
            <p:spPr>
              <a:xfrm>
                <a:off x="5438775" y="1974850"/>
                <a:ext cx="139700" cy="454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63" name="墨迹 62"/>
              <p14:cNvContentPartPr/>
              <p14:nvPr/>
            </p14:nvContentPartPr>
            <p14:xfrm>
              <a:off x="5756275" y="1981200"/>
              <a:ext cx="152400" cy="209550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24"/>
            </p:blipFill>
            <p:spPr>
              <a:xfrm>
                <a:off x="5756275" y="1981200"/>
                <a:ext cx="15240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70" name="墨迹 69"/>
              <p14:cNvContentPartPr/>
              <p14:nvPr/>
            </p14:nvContentPartPr>
            <p14:xfrm>
              <a:off x="5788025" y="1949450"/>
              <a:ext cx="114300" cy="15875"/>
            </p14:xfrm>
          </p:contentPart>
        </mc:Choice>
        <mc:Fallback xmlns="">
          <p:pic>
            <p:nvPicPr>
              <p:cNvPr id="70" name="墨迹 69"/>
            </p:nvPicPr>
            <p:blipFill>
              <a:blip r:embed="rId26"/>
            </p:blipFill>
            <p:spPr>
              <a:xfrm>
                <a:off x="5788025" y="1949450"/>
                <a:ext cx="114300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71" name="墨迹 70"/>
              <p14:cNvContentPartPr/>
              <p14:nvPr/>
            </p14:nvContentPartPr>
            <p14:xfrm>
              <a:off x="5762625" y="2108200"/>
              <a:ext cx="133350" cy="9525"/>
            </p14:xfrm>
          </p:contentPart>
        </mc:Choice>
        <mc:Fallback xmlns="">
          <p:pic>
            <p:nvPicPr>
              <p:cNvPr id="71" name="墨迹 70"/>
            </p:nvPicPr>
            <p:blipFill>
              <a:blip r:embed="rId28"/>
            </p:blipFill>
            <p:spPr>
              <a:xfrm>
                <a:off x="5762625" y="2108200"/>
                <a:ext cx="133350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72" name="墨迹 71"/>
              <p14:cNvContentPartPr/>
              <p14:nvPr/>
            </p14:nvContentPartPr>
            <p14:xfrm>
              <a:off x="6108700" y="1971675"/>
              <a:ext cx="41275" cy="269875"/>
            </p14:xfrm>
          </p:contentPart>
        </mc:Choice>
        <mc:Fallback xmlns="">
          <p:pic>
            <p:nvPicPr>
              <p:cNvPr id="72" name="墨迹 71"/>
            </p:nvPicPr>
            <p:blipFill>
              <a:blip r:embed="rId30"/>
            </p:blipFill>
            <p:spPr>
              <a:xfrm>
                <a:off x="6108700" y="1971675"/>
                <a:ext cx="41275" cy="269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73" name="墨迹 72"/>
              <p14:cNvContentPartPr/>
              <p14:nvPr/>
            </p14:nvContentPartPr>
            <p14:xfrm>
              <a:off x="6051550" y="2070100"/>
              <a:ext cx="168275" cy="57150"/>
            </p14:xfrm>
          </p:contentPart>
        </mc:Choice>
        <mc:Fallback xmlns="">
          <p:pic>
            <p:nvPicPr>
              <p:cNvPr id="73" name="墨迹 72"/>
            </p:nvPicPr>
            <p:blipFill>
              <a:blip r:embed="rId32"/>
            </p:blipFill>
            <p:spPr>
              <a:xfrm>
                <a:off x="6051550" y="2070100"/>
                <a:ext cx="168275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74" name="墨迹 73"/>
              <p14:cNvContentPartPr/>
              <p14:nvPr/>
            </p14:nvContentPartPr>
            <p14:xfrm>
              <a:off x="6229350" y="1958975"/>
              <a:ext cx="330200" cy="327025"/>
            </p14:xfrm>
          </p:contentPart>
        </mc:Choice>
        <mc:Fallback xmlns="">
          <p:pic>
            <p:nvPicPr>
              <p:cNvPr id="74" name="墨迹 73"/>
            </p:nvPicPr>
            <p:blipFill>
              <a:blip r:embed="rId34"/>
            </p:blipFill>
            <p:spPr>
              <a:xfrm>
                <a:off x="6229350" y="1958975"/>
                <a:ext cx="330200" cy="327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75" name="墨迹 74"/>
              <p14:cNvContentPartPr/>
              <p14:nvPr/>
            </p14:nvContentPartPr>
            <p14:xfrm>
              <a:off x="6759575" y="1949450"/>
              <a:ext cx="222250" cy="358775"/>
            </p14:xfrm>
          </p:contentPart>
        </mc:Choice>
        <mc:Fallback xmlns="">
          <p:pic>
            <p:nvPicPr>
              <p:cNvPr id="75" name="墨迹 74"/>
            </p:nvPicPr>
            <p:blipFill>
              <a:blip r:embed="rId36"/>
            </p:blipFill>
            <p:spPr>
              <a:xfrm>
                <a:off x="6759575" y="1949450"/>
                <a:ext cx="222250" cy="358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76" name="墨迹 75"/>
              <p14:cNvContentPartPr/>
              <p14:nvPr/>
            </p14:nvContentPartPr>
            <p14:xfrm>
              <a:off x="7165975" y="2098675"/>
              <a:ext cx="225425" cy="171450"/>
            </p14:xfrm>
          </p:contentPart>
        </mc:Choice>
        <mc:Fallback xmlns="">
          <p:pic>
            <p:nvPicPr>
              <p:cNvPr id="76" name="墨迹 75"/>
            </p:nvPicPr>
            <p:blipFill>
              <a:blip r:embed="rId38"/>
            </p:blipFill>
            <p:spPr>
              <a:xfrm>
                <a:off x="7165975" y="2098675"/>
                <a:ext cx="225425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77" name="墨迹 76"/>
              <p14:cNvContentPartPr/>
              <p14:nvPr/>
            </p14:nvContentPartPr>
            <p14:xfrm>
              <a:off x="7388225" y="2127250"/>
              <a:ext cx="69850" cy="168275"/>
            </p14:xfrm>
          </p:contentPart>
        </mc:Choice>
        <mc:Fallback xmlns="">
          <p:pic>
            <p:nvPicPr>
              <p:cNvPr id="77" name="墨迹 76"/>
            </p:nvPicPr>
            <p:blipFill>
              <a:blip r:embed="rId40"/>
            </p:blipFill>
            <p:spPr>
              <a:xfrm>
                <a:off x="7388225" y="2127250"/>
                <a:ext cx="69850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78" name="墨迹 77"/>
              <p14:cNvContentPartPr/>
              <p14:nvPr/>
            </p14:nvContentPartPr>
            <p14:xfrm>
              <a:off x="7477125" y="2133600"/>
              <a:ext cx="104775" cy="158750"/>
            </p14:xfrm>
          </p:contentPart>
        </mc:Choice>
        <mc:Fallback xmlns="">
          <p:pic>
            <p:nvPicPr>
              <p:cNvPr id="78" name="墨迹 77"/>
            </p:nvPicPr>
            <p:blipFill>
              <a:blip r:embed="rId42"/>
            </p:blipFill>
            <p:spPr>
              <a:xfrm>
                <a:off x="7477125" y="2133600"/>
                <a:ext cx="104775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79" name="墨迹 78"/>
              <p14:cNvContentPartPr/>
              <p14:nvPr/>
            </p14:nvContentPartPr>
            <p14:xfrm>
              <a:off x="7775575" y="1987550"/>
              <a:ext cx="133350" cy="336550"/>
            </p14:xfrm>
          </p:contentPart>
        </mc:Choice>
        <mc:Fallback xmlns="">
          <p:pic>
            <p:nvPicPr>
              <p:cNvPr id="79" name="墨迹 78"/>
            </p:nvPicPr>
            <p:blipFill>
              <a:blip r:embed="rId44"/>
            </p:blipFill>
            <p:spPr>
              <a:xfrm>
                <a:off x="7775575" y="1987550"/>
                <a:ext cx="133350" cy="336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80" name="墨迹 79"/>
              <p14:cNvContentPartPr/>
              <p14:nvPr/>
            </p14:nvContentPartPr>
            <p14:xfrm>
              <a:off x="6724650" y="1851025"/>
              <a:ext cx="298450" cy="590550"/>
            </p14:xfrm>
          </p:contentPart>
        </mc:Choice>
        <mc:Fallback xmlns="">
          <p:pic>
            <p:nvPicPr>
              <p:cNvPr id="80" name="墨迹 79"/>
            </p:nvPicPr>
            <p:blipFill>
              <a:blip r:embed="rId46"/>
            </p:blipFill>
            <p:spPr>
              <a:xfrm>
                <a:off x="6724650" y="1851025"/>
                <a:ext cx="298450" cy="590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" p14:bwMode="auto">
            <p14:nvContentPartPr>
              <p14:cNvPr id="81" name="墨迹 80"/>
              <p14:cNvContentPartPr/>
              <p14:nvPr/>
            </p14:nvContentPartPr>
            <p14:xfrm>
              <a:off x="6594475" y="2387600"/>
              <a:ext cx="139700" cy="180975"/>
            </p14:xfrm>
          </p:contentPart>
        </mc:Choice>
        <mc:Fallback xmlns="">
          <p:pic>
            <p:nvPicPr>
              <p:cNvPr id="81" name="墨迹 80"/>
            </p:nvPicPr>
            <p:blipFill>
              <a:blip r:embed="rId48"/>
            </p:blipFill>
            <p:spPr>
              <a:xfrm>
                <a:off x="6594475" y="2387600"/>
                <a:ext cx="139700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82" name="墨迹 81"/>
              <p14:cNvContentPartPr/>
              <p14:nvPr/>
            </p14:nvContentPartPr>
            <p14:xfrm>
              <a:off x="6267450" y="2606675"/>
              <a:ext cx="19050" cy="161925"/>
            </p14:xfrm>
          </p:contentPart>
        </mc:Choice>
        <mc:Fallback xmlns="">
          <p:pic>
            <p:nvPicPr>
              <p:cNvPr id="82" name="墨迹 81"/>
            </p:nvPicPr>
            <p:blipFill>
              <a:blip r:embed="rId50"/>
            </p:blipFill>
            <p:spPr>
              <a:xfrm>
                <a:off x="6267450" y="2606675"/>
                <a:ext cx="19050" cy="161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83" name="墨迹 82"/>
              <p14:cNvContentPartPr/>
              <p14:nvPr/>
            </p14:nvContentPartPr>
            <p14:xfrm>
              <a:off x="6264275" y="2540000"/>
              <a:ext cx="25400" cy="82550"/>
            </p14:xfrm>
          </p:contentPart>
        </mc:Choice>
        <mc:Fallback xmlns="">
          <p:pic>
            <p:nvPicPr>
              <p:cNvPr id="83" name="墨迹 82"/>
            </p:nvPicPr>
            <p:blipFill>
              <a:blip r:embed="rId52"/>
            </p:blipFill>
            <p:spPr>
              <a:xfrm>
                <a:off x="6264275" y="2540000"/>
                <a:ext cx="2540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" p14:bwMode="auto">
            <p14:nvContentPartPr>
              <p14:cNvPr id="84" name="墨迹 83"/>
              <p14:cNvContentPartPr/>
              <p14:nvPr/>
            </p14:nvContentPartPr>
            <p14:xfrm>
              <a:off x="6289675" y="2638425"/>
              <a:ext cx="117475" cy="9525"/>
            </p14:xfrm>
          </p:contentPart>
        </mc:Choice>
        <mc:Fallback xmlns="">
          <p:pic>
            <p:nvPicPr>
              <p:cNvPr id="84" name="墨迹 83"/>
            </p:nvPicPr>
            <p:blipFill>
              <a:blip r:embed="rId54"/>
            </p:blipFill>
            <p:spPr>
              <a:xfrm>
                <a:off x="6289675" y="2638425"/>
                <a:ext cx="117475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" p14:bwMode="auto">
            <p14:nvContentPartPr>
              <p14:cNvPr id="85" name="墨迹 84"/>
              <p14:cNvContentPartPr/>
              <p14:nvPr/>
            </p14:nvContentPartPr>
            <p14:xfrm>
              <a:off x="6327775" y="2555875"/>
              <a:ext cx="73025" cy="288925"/>
            </p14:xfrm>
          </p:contentPart>
        </mc:Choice>
        <mc:Fallback xmlns="">
          <p:pic>
            <p:nvPicPr>
              <p:cNvPr id="85" name="墨迹 84"/>
            </p:nvPicPr>
            <p:blipFill>
              <a:blip r:embed="rId56"/>
            </p:blipFill>
            <p:spPr>
              <a:xfrm>
                <a:off x="6327775" y="2555875"/>
                <a:ext cx="73025" cy="288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" p14:bwMode="auto">
            <p14:nvContentPartPr>
              <p14:cNvPr id="86" name="墨迹 85"/>
              <p14:cNvContentPartPr/>
              <p14:nvPr/>
            </p14:nvContentPartPr>
            <p14:xfrm>
              <a:off x="6419850" y="2692400"/>
              <a:ext cx="76200" cy="6350"/>
            </p14:xfrm>
          </p:contentPart>
        </mc:Choice>
        <mc:Fallback xmlns="">
          <p:pic>
            <p:nvPicPr>
              <p:cNvPr id="86" name="墨迹 85"/>
            </p:nvPicPr>
            <p:blipFill>
              <a:blip r:embed="rId58"/>
            </p:blipFill>
            <p:spPr>
              <a:xfrm>
                <a:off x="6419850" y="2692400"/>
                <a:ext cx="7620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" p14:bwMode="auto">
            <p14:nvContentPartPr>
              <p14:cNvPr id="87" name="墨迹 86"/>
              <p14:cNvContentPartPr/>
              <p14:nvPr/>
            </p14:nvContentPartPr>
            <p14:xfrm>
              <a:off x="6518275" y="2600325"/>
              <a:ext cx="117475" cy="196850"/>
            </p14:xfrm>
          </p:contentPart>
        </mc:Choice>
        <mc:Fallback xmlns="">
          <p:pic>
            <p:nvPicPr>
              <p:cNvPr id="87" name="墨迹 86"/>
            </p:nvPicPr>
            <p:blipFill>
              <a:blip r:embed="rId60"/>
            </p:blipFill>
            <p:spPr>
              <a:xfrm>
                <a:off x="6518275" y="2600325"/>
                <a:ext cx="117475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" p14:bwMode="auto">
            <p14:nvContentPartPr>
              <p14:cNvPr id="88" name="墨迹 87"/>
              <p14:cNvContentPartPr/>
              <p14:nvPr/>
            </p14:nvContentPartPr>
            <p14:xfrm>
              <a:off x="6642100" y="2581275"/>
              <a:ext cx="292100" cy="196850"/>
            </p14:xfrm>
          </p:contentPart>
        </mc:Choice>
        <mc:Fallback xmlns="">
          <p:pic>
            <p:nvPicPr>
              <p:cNvPr id="88" name="墨迹 87"/>
            </p:nvPicPr>
            <p:blipFill>
              <a:blip r:embed="rId62"/>
            </p:blipFill>
            <p:spPr>
              <a:xfrm>
                <a:off x="6642100" y="2581275"/>
                <a:ext cx="29210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" p14:bwMode="auto">
            <p14:nvContentPartPr>
              <p14:cNvPr id="89" name="墨迹 88"/>
              <p14:cNvContentPartPr/>
              <p14:nvPr/>
            </p14:nvContentPartPr>
            <p14:xfrm>
              <a:off x="7845425" y="2403475"/>
              <a:ext cx="25400" cy="139700"/>
            </p14:xfrm>
          </p:contentPart>
        </mc:Choice>
        <mc:Fallback xmlns="">
          <p:pic>
            <p:nvPicPr>
              <p:cNvPr id="89" name="墨迹 88"/>
            </p:nvPicPr>
            <p:blipFill>
              <a:blip r:embed="rId64"/>
            </p:blipFill>
            <p:spPr>
              <a:xfrm>
                <a:off x="7845425" y="2403475"/>
                <a:ext cx="2540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" p14:bwMode="auto">
            <p14:nvContentPartPr>
              <p14:cNvPr id="90" name="墨迹 89"/>
              <p14:cNvContentPartPr/>
              <p14:nvPr/>
            </p14:nvContentPartPr>
            <p14:xfrm>
              <a:off x="7597775" y="2514600"/>
              <a:ext cx="9525" cy="152400"/>
            </p14:xfrm>
          </p:contentPart>
        </mc:Choice>
        <mc:Fallback xmlns="">
          <p:pic>
            <p:nvPicPr>
              <p:cNvPr id="90" name="墨迹 89"/>
            </p:nvPicPr>
            <p:blipFill>
              <a:blip r:embed="rId66"/>
            </p:blipFill>
            <p:spPr>
              <a:xfrm>
                <a:off x="7597775" y="2514600"/>
                <a:ext cx="9525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" p14:bwMode="auto">
            <p14:nvContentPartPr>
              <p14:cNvPr id="91" name="墨迹 90"/>
              <p14:cNvContentPartPr/>
              <p14:nvPr/>
            </p14:nvContentPartPr>
            <p14:xfrm>
              <a:off x="7610475" y="2530475"/>
              <a:ext cx="41275" cy="254000"/>
            </p14:xfrm>
          </p:contentPart>
        </mc:Choice>
        <mc:Fallback xmlns="">
          <p:pic>
            <p:nvPicPr>
              <p:cNvPr id="91" name="墨迹 90"/>
            </p:nvPicPr>
            <p:blipFill>
              <a:blip r:embed="rId68"/>
            </p:blipFill>
            <p:spPr>
              <a:xfrm>
                <a:off x="7610475" y="2530475"/>
                <a:ext cx="41275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" p14:bwMode="auto">
            <p14:nvContentPartPr>
              <p14:cNvPr id="92" name="墨迹 91"/>
              <p14:cNvContentPartPr/>
              <p14:nvPr/>
            </p14:nvContentPartPr>
            <p14:xfrm>
              <a:off x="7677150" y="2533650"/>
              <a:ext cx="114300" cy="47625"/>
            </p14:xfrm>
          </p:contentPart>
        </mc:Choice>
        <mc:Fallback xmlns="">
          <p:pic>
            <p:nvPicPr>
              <p:cNvPr id="92" name="墨迹 91"/>
            </p:nvPicPr>
            <p:blipFill>
              <a:blip r:embed="rId70"/>
            </p:blipFill>
            <p:spPr>
              <a:xfrm>
                <a:off x="7677150" y="2533650"/>
                <a:ext cx="114300" cy="47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" p14:bwMode="auto">
            <p14:nvContentPartPr>
              <p14:cNvPr id="93" name="墨迹 92"/>
              <p14:cNvContentPartPr/>
              <p14:nvPr/>
            </p14:nvContentPartPr>
            <p14:xfrm>
              <a:off x="7661275" y="2606675"/>
              <a:ext cx="165100" cy="38100"/>
            </p14:xfrm>
          </p:contentPart>
        </mc:Choice>
        <mc:Fallback xmlns="">
          <p:pic>
            <p:nvPicPr>
              <p:cNvPr id="93" name="墨迹 92"/>
            </p:nvPicPr>
            <p:blipFill>
              <a:blip r:embed="rId72"/>
            </p:blipFill>
            <p:spPr>
              <a:xfrm>
                <a:off x="7661275" y="2606675"/>
                <a:ext cx="16510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" p14:bwMode="auto">
            <p14:nvContentPartPr>
              <p14:cNvPr id="94" name="墨迹 93"/>
              <p14:cNvContentPartPr/>
              <p14:nvPr/>
            </p14:nvContentPartPr>
            <p14:xfrm>
              <a:off x="7677150" y="2514600"/>
              <a:ext cx="127000" cy="292100"/>
            </p14:xfrm>
          </p:contentPart>
        </mc:Choice>
        <mc:Fallback xmlns="">
          <p:pic>
            <p:nvPicPr>
              <p:cNvPr id="94" name="墨迹 93"/>
            </p:nvPicPr>
            <p:blipFill>
              <a:blip r:embed="rId74"/>
            </p:blipFill>
            <p:spPr>
              <a:xfrm>
                <a:off x="7677150" y="2514600"/>
                <a:ext cx="127000" cy="292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" p14:bwMode="auto">
            <p14:nvContentPartPr>
              <p14:cNvPr id="95" name="墨迹 94"/>
              <p14:cNvContentPartPr/>
              <p14:nvPr/>
            </p14:nvContentPartPr>
            <p14:xfrm>
              <a:off x="7788275" y="2489200"/>
              <a:ext cx="60325" cy="323850"/>
            </p14:xfrm>
          </p:contentPart>
        </mc:Choice>
        <mc:Fallback xmlns="">
          <p:pic>
            <p:nvPicPr>
              <p:cNvPr id="95" name="墨迹 94"/>
            </p:nvPicPr>
            <p:blipFill>
              <a:blip r:embed="rId76"/>
            </p:blipFill>
            <p:spPr>
              <a:xfrm>
                <a:off x="7788275" y="2489200"/>
                <a:ext cx="60325" cy="323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" p14:bwMode="auto">
            <p14:nvContentPartPr>
              <p14:cNvPr id="96" name="墨迹 95"/>
              <p14:cNvContentPartPr/>
              <p14:nvPr/>
            </p14:nvContentPartPr>
            <p14:xfrm>
              <a:off x="7820025" y="2505075"/>
              <a:ext cx="31750" cy="158750"/>
            </p14:xfrm>
          </p:contentPart>
        </mc:Choice>
        <mc:Fallback xmlns="">
          <p:pic>
            <p:nvPicPr>
              <p:cNvPr id="96" name="墨迹 95"/>
            </p:nvPicPr>
            <p:blipFill>
              <a:blip r:embed="rId78"/>
            </p:blipFill>
            <p:spPr>
              <a:xfrm>
                <a:off x="7820025" y="2505075"/>
                <a:ext cx="3175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" p14:bwMode="auto">
            <p14:nvContentPartPr>
              <p14:cNvPr id="97" name="墨迹 96"/>
              <p14:cNvContentPartPr/>
              <p14:nvPr/>
            </p14:nvContentPartPr>
            <p14:xfrm>
              <a:off x="7899400" y="2492375"/>
              <a:ext cx="95250" cy="266700"/>
            </p14:xfrm>
          </p:contentPart>
        </mc:Choice>
        <mc:Fallback xmlns="">
          <p:pic>
            <p:nvPicPr>
              <p:cNvPr id="97" name="墨迹 96"/>
            </p:nvPicPr>
            <p:blipFill>
              <a:blip r:embed="rId80"/>
            </p:blipFill>
            <p:spPr>
              <a:xfrm>
                <a:off x="7899400" y="2492375"/>
                <a:ext cx="95250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" p14:bwMode="auto">
            <p14:nvContentPartPr>
              <p14:cNvPr id="98" name="墨迹 97"/>
              <p14:cNvContentPartPr/>
              <p14:nvPr/>
            </p14:nvContentPartPr>
            <p14:xfrm>
              <a:off x="7969250" y="2486025"/>
              <a:ext cx="250825" cy="298450"/>
            </p14:xfrm>
          </p:contentPart>
        </mc:Choice>
        <mc:Fallback xmlns="">
          <p:pic>
            <p:nvPicPr>
              <p:cNvPr id="98" name="墨迹 97"/>
            </p:nvPicPr>
            <p:blipFill>
              <a:blip r:embed="rId82"/>
            </p:blipFill>
            <p:spPr>
              <a:xfrm>
                <a:off x="7969250" y="2486025"/>
                <a:ext cx="250825" cy="298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" p14:bwMode="auto">
            <p14:nvContentPartPr>
              <p14:cNvPr id="99" name="墨迹 98"/>
              <p14:cNvContentPartPr/>
              <p14:nvPr/>
            </p14:nvContentPartPr>
            <p14:xfrm>
              <a:off x="4994275" y="4333875"/>
              <a:ext cx="50800" cy="79375"/>
            </p14:xfrm>
          </p:contentPart>
        </mc:Choice>
        <mc:Fallback xmlns="">
          <p:pic>
            <p:nvPicPr>
              <p:cNvPr id="99" name="墨迹 98"/>
            </p:nvPicPr>
            <p:blipFill>
              <a:blip r:embed="rId84"/>
            </p:blipFill>
            <p:spPr>
              <a:xfrm>
                <a:off x="4994275" y="4333875"/>
                <a:ext cx="50800" cy="79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5" p14:bwMode="auto">
            <p14:nvContentPartPr>
              <p14:cNvPr id="100" name="墨迹 99"/>
              <p14:cNvContentPartPr/>
              <p14:nvPr/>
            </p14:nvContentPartPr>
            <p14:xfrm>
              <a:off x="5013325" y="4305300"/>
              <a:ext cx="142875" cy="381000"/>
            </p14:xfrm>
          </p:contentPart>
        </mc:Choice>
        <mc:Fallback xmlns="">
          <p:pic>
            <p:nvPicPr>
              <p:cNvPr id="100" name="墨迹 99"/>
            </p:nvPicPr>
            <p:blipFill>
              <a:blip r:embed="rId86"/>
            </p:blipFill>
            <p:spPr>
              <a:xfrm>
                <a:off x="5013325" y="4305300"/>
                <a:ext cx="142875" cy="381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7" p14:bwMode="auto">
            <p14:nvContentPartPr>
              <p14:cNvPr id="101" name="墨迹 100"/>
              <p14:cNvContentPartPr/>
              <p14:nvPr/>
            </p14:nvContentPartPr>
            <p14:xfrm>
              <a:off x="4953000" y="4600575"/>
              <a:ext cx="152400" cy="149225"/>
            </p14:xfrm>
          </p:contentPart>
        </mc:Choice>
        <mc:Fallback xmlns="">
          <p:pic>
            <p:nvPicPr>
              <p:cNvPr id="101" name="墨迹 100"/>
            </p:nvPicPr>
            <p:blipFill>
              <a:blip r:embed="rId88"/>
            </p:blipFill>
            <p:spPr>
              <a:xfrm>
                <a:off x="4953000" y="4600575"/>
                <a:ext cx="152400" cy="149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9" p14:bwMode="auto">
            <p14:nvContentPartPr>
              <p14:cNvPr id="102" name="墨迹 101"/>
              <p14:cNvContentPartPr/>
              <p14:nvPr/>
            </p14:nvContentPartPr>
            <p14:xfrm>
              <a:off x="5191125" y="4511675"/>
              <a:ext cx="25400" cy="196850"/>
            </p14:xfrm>
          </p:contentPart>
        </mc:Choice>
        <mc:Fallback xmlns="">
          <p:pic>
            <p:nvPicPr>
              <p:cNvPr id="102" name="墨迹 101"/>
            </p:nvPicPr>
            <p:blipFill>
              <a:blip r:embed="rId90"/>
            </p:blipFill>
            <p:spPr>
              <a:xfrm>
                <a:off x="5191125" y="4511675"/>
                <a:ext cx="2540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1" p14:bwMode="auto">
            <p14:nvContentPartPr>
              <p14:cNvPr id="103" name="墨迹 102"/>
              <p14:cNvContentPartPr/>
              <p14:nvPr/>
            </p14:nvContentPartPr>
            <p14:xfrm>
              <a:off x="5248275" y="4422775"/>
              <a:ext cx="168275" cy="282575"/>
            </p14:xfrm>
          </p:contentPart>
        </mc:Choice>
        <mc:Fallback xmlns="">
          <p:pic>
            <p:nvPicPr>
              <p:cNvPr id="103" name="墨迹 102"/>
            </p:nvPicPr>
            <p:blipFill>
              <a:blip r:embed="rId92"/>
            </p:blipFill>
            <p:spPr>
              <a:xfrm>
                <a:off x="5248275" y="4422775"/>
                <a:ext cx="168275" cy="282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3" p14:bwMode="auto">
            <p14:nvContentPartPr>
              <p14:cNvPr id="104" name="墨迹 103"/>
              <p14:cNvContentPartPr/>
              <p14:nvPr/>
            </p14:nvContentPartPr>
            <p14:xfrm>
              <a:off x="5448300" y="4327525"/>
              <a:ext cx="114300" cy="463550"/>
            </p14:xfrm>
          </p:contentPart>
        </mc:Choice>
        <mc:Fallback xmlns="">
          <p:pic>
            <p:nvPicPr>
              <p:cNvPr id="104" name="墨迹 103"/>
            </p:nvPicPr>
            <p:blipFill>
              <a:blip r:embed="rId94"/>
            </p:blipFill>
            <p:spPr>
              <a:xfrm>
                <a:off x="5448300" y="4327525"/>
                <a:ext cx="114300" cy="463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5" p14:bwMode="auto">
            <p14:nvContentPartPr>
              <p14:cNvPr id="105" name="墨迹 104"/>
              <p14:cNvContentPartPr/>
              <p14:nvPr/>
            </p14:nvContentPartPr>
            <p14:xfrm>
              <a:off x="5559425" y="4470400"/>
              <a:ext cx="31750" cy="82550"/>
            </p14:xfrm>
          </p:contentPart>
        </mc:Choice>
        <mc:Fallback xmlns="">
          <p:pic>
            <p:nvPicPr>
              <p:cNvPr id="105" name="墨迹 104"/>
            </p:nvPicPr>
            <p:blipFill>
              <a:blip r:embed="rId96"/>
            </p:blipFill>
            <p:spPr>
              <a:xfrm>
                <a:off x="5559425" y="4470400"/>
                <a:ext cx="3175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7" p14:bwMode="auto">
            <p14:nvContentPartPr>
              <p14:cNvPr id="106" name="墨迹 105"/>
              <p14:cNvContentPartPr/>
              <p14:nvPr/>
            </p14:nvContentPartPr>
            <p14:xfrm>
              <a:off x="5651500" y="4349750"/>
              <a:ext cx="79375" cy="371475"/>
            </p14:xfrm>
          </p:contentPart>
        </mc:Choice>
        <mc:Fallback xmlns="">
          <p:pic>
            <p:nvPicPr>
              <p:cNvPr id="106" name="墨迹 105"/>
            </p:nvPicPr>
            <p:blipFill>
              <a:blip r:embed="rId98"/>
            </p:blipFill>
            <p:spPr>
              <a:xfrm>
                <a:off x="5651500" y="4349750"/>
                <a:ext cx="79375" cy="371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9" p14:bwMode="auto">
            <p14:nvContentPartPr>
              <p14:cNvPr id="107" name="墨迹 106"/>
              <p14:cNvContentPartPr/>
              <p14:nvPr/>
            </p14:nvContentPartPr>
            <p14:xfrm>
              <a:off x="5657850" y="4337050"/>
              <a:ext cx="104775" cy="228600"/>
            </p14:xfrm>
          </p:contentPart>
        </mc:Choice>
        <mc:Fallback xmlns="">
          <p:pic>
            <p:nvPicPr>
              <p:cNvPr id="107" name="墨迹 106"/>
            </p:nvPicPr>
            <p:blipFill>
              <a:blip r:embed="rId100"/>
            </p:blipFill>
            <p:spPr>
              <a:xfrm>
                <a:off x="5657850" y="4337050"/>
                <a:ext cx="104775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1" p14:bwMode="auto">
            <p14:nvContentPartPr>
              <p14:cNvPr id="108" name="墨迹 107"/>
              <p14:cNvContentPartPr/>
              <p14:nvPr/>
            </p14:nvContentPartPr>
            <p14:xfrm>
              <a:off x="5670550" y="4378325"/>
              <a:ext cx="38100" cy="320675"/>
            </p14:xfrm>
          </p:contentPart>
        </mc:Choice>
        <mc:Fallback xmlns="">
          <p:pic>
            <p:nvPicPr>
              <p:cNvPr id="108" name="墨迹 107"/>
            </p:nvPicPr>
            <p:blipFill>
              <a:blip r:embed="rId102"/>
            </p:blipFill>
            <p:spPr>
              <a:xfrm>
                <a:off x="5670550" y="4378325"/>
                <a:ext cx="38100" cy="320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3" p14:bwMode="auto">
            <p14:nvContentPartPr>
              <p14:cNvPr id="109" name="墨迹 108"/>
              <p14:cNvContentPartPr/>
              <p14:nvPr/>
            </p14:nvContentPartPr>
            <p14:xfrm>
              <a:off x="5768975" y="4219575"/>
              <a:ext cx="196850" cy="450850"/>
            </p14:xfrm>
          </p:contentPart>
        </mc:Choice>
        <mc:Fallback xmlns="">
          <p:pic>
            <p:nvPicPr>
              <p:cNvPr id="109" name="墨迹 108"/>
            </p:nvPicPr>
            <p:blipFill>
              <a:blip r:embed="rId104"/>
            </p:blipFill>
            <p:spPr>
              <a:xfrm>
                <a:off x="5768975" y="4219575"/>
                <a:ext cx="196850" cy="450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5" p14:bwMode="auto">
            <p14:nvContentPartPr>
              <p14:cNvPr id="110" name="墨迹 109"/>
              <p14:cNvContentPartPr/>
              <p14:nvPr/>
            </p14:nvContentPartPr>
            <p14:xfrm>
              <a:off x="5873750" y="4473575"/>
              <a:ext cx="34925" cy="387350"/>
            </p14:xfrm>
          </p:contentPart>
        </mc:Choice>
        <mc:Fallback xmlns="">
          <p:pic>
            <p:nvPicPr>
              <p:cNvPr id="110" name="墨迹 109"/>
            </p:nvPicPr>
            <p:blipFill>
              <a:blip r:embed="rId106"/>
            </p:blipFill>
            <p:spPr>
              <a:xfrm>
                <a:off x="5873750" y="4473575"/>
                <a:ext cx="34925" cy="387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7" p14:bwMode="auto">
            <p14:nvContentPartPr>
              <p14:cNvPr id="111" name="墨迹 110"/>
              <p14:cNvContentPartPr/>
              <p14:nvPr/>
            </p14:nvContentPartPr>
            <p14:xfrm>
              <a:off x="4829175" y="5060950"/>
              <a:ext cx="190500" cy="349250"/>
            </p14:xfrm>
          </p:contentPart>
        </mc:Choice>
        <mc:Fallback xmlns="">
          <p:pic>
            <p:nvPicPr>
              <p:cNvPr id="111" name="墨迹 110"/>
            </p:nvPicPr>
            <p:blipFill>
              <a:blip r:embed="rId108"/>
            </p:blipFill>
            <p:spPr>
              <a:xfrm>
                <a:off x="4829175" y="5060950"/>
                <a:ext cx="190500" cy="349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9" p14:bwMode="auto">
            <p14:nvContentPartPr>
              <p14:cNvPr id="112" name="墨迹 111"/>
              <p14:cNvContentPartPr/>
              <p14:nvPr/>
            </p14:nvContentPartPr>
            <p14:xfrm>
              <a:off x="5016500" y="5133975"/>
              <a:ext cx="95250" cy="241300"/>
            </p14:xfrm>
          </p:contentPart>
        </mc:Choice>
        <mc:Fallback xmlns="">
          <p:pic>
            <p:nvPicPr>
              <p:cNvPr id="112" name="墨迹 111"/>
            </p:nvPicPr>
            <p:blipFill>
              <a:blip r:embed="rId110"/>
            </p:blipFill>
            <p:spPr>
              <a:xfrm>
                <a:off x="5016500" y="5133975"/>
                <a:ext cx="95250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1" p14:bwMode="auto">
            <p14:nvContentPartPr>
              <p14:cNvPr id="113" name="墨迹 112"/>
              <p14:cNvContentPartPr/>
              <p14:nvPr/>
            </p14:nvContentPartPr>
            <p14:xfrm>
              <a:off x="5175250" y="5076825"/>
              <a:ext cx="44450" cy="349250"/>
            </p14:xfrm>
          </p:contentPart>
        </mc:Choice>
        <mc:Fallback xmlns="">
          <p:pic>
            <p:nvPicPr>
              <p:cNvPr id="113" name="墨迹 112"/>
            </p:nvPicPr>
            <p:blipFill>
              <a:blip r:embed="rId112"/>
            </p:blipFill>
            <p:spPr>
              <a:xfrm>
                <a:off x="5175250" y="5076825"/>
                <a:ext cx="44450" cy="349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3" p14:bwMode="auto">
            <p14:nvContentPartPr>
              <p14:cNvPr id="114" name="墨迹 113"/>
              <p14:cNvContentPartPr/>
              <p14:nvPr/>
            </p14:nvContentPartPr>
            <p14:xfrm>
              <a:off x="5305425" y="5238750"/>
              <a:ext cx="244475" cy="22225"/>
            </p14:xfrm>
          </p:contentPart>
        </mc:Choice>
        <mc:Fallback xmlns="">
          <p:pic>
            <p:nvPicPr>
              <p:cNvPr id="114" name="墨迹 113"/>
            </p:nvPicPr>
            <p:blipFill>
              <a:blip r:embed="rId114"/>
            </p:blipFill>
            <p:spPr>
              <a:xfrm>
                <a:off x="5305425" y="5238750"/>
                <a:ext cx="244475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5" p14:bwMode="auto">
            <p14:nvContentPartPr>
              <p14:cNvPr id="115" name="墨迹 114"/>
              <p14:cNvContentPartPr/>
              <p14:nvPr/>
            </p14:nvContentPartPr>
            <p14:xfrm>
              <a:off x="5568950" y="5140325"/>
              <a:ext cx="196850" cy="295275"/>
            </p14:xfrm>
          </p:contentPart>
        </mc:Choice>
        <mc:Fallback xmlns="">
          <p:pic>
            <p:nvPicPr>
              <p:cNvPr id="115" name="墨迹 114"/>
            </p:nvPicPr>
            <p:blipFill>
              <a:blip r:embed="rId116"/>
            </p:blipFill>
            <p:spPr>
              <a:xfrm>
                <a:off x="5568950" y="5140325"/>
                <a:ext cx="196850" cy="295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7" p14:bwMode="auto">
            <p14:nvContentPartPr>
              <p14:cNvPr id="116" name="墨迹 115"/>
              <p14:cNvContentPartPr/>
              <p14:nvPr/>
            </p14:nvContentPartPr>
            <p14:xfrm>
              <a:off x="5667375" y="5216525"/>
              <a:ext cx="15875" cy="171450"/>
            </p14:xfrm>
          </p:contentPart>
        </mc:Choice>
        <mc:Fallback xmlns="">
          <p:pic>
            <p:nvPicPr>
              <p:cNvPr id="116" name="墨迹 115"/>
            </p:nvPicPr>
            <p:blipFill>
              <a:blip r:embed="rId118"/>
            </p:blipFill>
            <p:spPr>
              <a:xfrm>
                <a:off x="5667375" y="5216525"/>
                <a:ext cx="15875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9" p14:bwMode="auto">
            <p14:nvContentPartPr>
              <p14:cNvPr id="117" name="墨迹 116"/>
              <p14:cNvContentPartPr/>
              <p14:nvPr/>
            </p14:nvContentPartPr>
            <p14:xfrm>
              <a:off x="5927725" y="5273675"/>
              <a:ext cx="9525" cy="190500"/>
            </p14:xfrm>
          </p:contentPart>
        </mc:Choice>
        <mc:Fallback xmlns="">
          <p:pic>
            <p:nvPicPr>
              <p:cNvPr id="117" name="墨迹 116"/>
            </p:nvPicPr>
            <p:blipFill>
              <a:blip r:embed="rId120"/>
            </p:blipFill>
            <p:spPr>
              <a:xfrm>
                <a:off x="5927725" y="5273675"/>
                <a:ext cx="9525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1" p14:bwMode="auto">
            <p14:nvContentPartPr>
              <p14:cNvPr id="118" name="墨迹 117"/>
              <p14:cNvContentPartPr/>
              <p14:nvPr/>
            </p14:nvContentPartPr>
            <p14:xfrm>
              <a:off x="5905500" y="5149850"/>
              <a:ext cx="57150" cy="120650"/>
            </p14:xfrm>
          </p:contentPart>
        </mc:Choice>
        <mc:Fallback xmlns="">
          <p:pic>
            <p:nvPicPr>
              <p:cNvPr id="118" name="墨迹 117"/>
            </p:nvPicPr>
            <p:blipFill>
              <a:blip r:embed="rId122"/>
            </p:blipFill>
            <p:spPr>
              <a:xfrm>
                <a:off x="5905500" y="5149850"/>
                <a:ext cx="5715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3" p14:bwMode="auto">
            <p14:nvContentPartPr>
              <p14:cNvPr id="119" name="墨迹 118"/>
              <p14:cNvContentPartPr/>
              <p14:nvPr/>
            </p14:nvContentPartPr>
            <p14:xfrm>
              <a:off x="5994400" y="5302250"/>
              <a:ext cx="133350" cy="12700"/>
            </p14:xfrm>
          </p:contentPart>
        </mc:Choice>
        <mc:Fallback xmlns="">
          <p:pic>
            <p:nvPicPr>
              <p:cNvPr id="119" name="墨迹 118"/>
            </p:nvPicPr>
            <p:blipFill>
              <a:blip r:embed="rId124"/>
            </p:blipFill>
            <p:spPr>
              <a:xfrm>
                <a:off x="5994400" y="5302250"/>
                <a:ext cx="1333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5" p14:bwMode="auto">
            <p14:nvContentPartPr>
              <p14:cNvPr id="120" name="墨迹 119"/>
              <p14:cNvContentPartPr/>
              <p14:nvPr/>
            </p14:nvContentPartPr>
            <p14:xfrm>
              <a:off x="6029325" y="5184775"/>
              <a:ext cx="50800" cy="409575"/>
            </p14:xfrm>
          </p:contentPart>
        </mc:Choice>
        <mc:Fallback xmlns="">
          <p:pic>
            <p:nvPicPr>
              <p:cNvPr id="120" name="墨迹 119"/>
            </p:nvPicPr>
            <p:blipFill>
              <a:blip r:embed="rId126"/>
            </p:blipFill>
            <p:spPr>
              <a:xfrm>
                <a:off x="6029325" y="5184775"/>
                <a:ext cx="50800" cy="409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7" p14:bwMode="auto">
            <p14:nvContentPartPr>
              <p14:cNvPr id="121" name="墨迹 120"/>
              <p14:cNvContentPartPr/>
              <p14:nvPr/>
            </p14:nvContentPartPr>
            <p14:xfrm>
              <a:off x="6324600" y="5149850"/>
              <a:ext cx="142875" cy="336550"/>
            </p14:xfrm>
          </p:contentPart>
        </mc:Choice>
        <mc:Fallback xmlns="">
          <p:pic>
            <p:nvPicPr>
              <p:cNvPr id="121" name="墨迹 120"/>
            </p:nvPicPr>
            <p:blipFill>
              <a:blip r:embed="rId128"/>
            </p:blipFill>
            <p:spPr>
              <a:xfrm>
                <a:off x="6324600" y="5149850"/>
                <a:ext cx="142875" cy="336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9" p14:bwMode="auto">
            <p14:nvContentPartPr>
              <p14:cNvPr id="122" name="墨迹 121"/>
              <p14:cNvContentPartPr/>
              <p14:nvPr/>
            </p14:nvContentPartPr>
            <p14:xfrm>
              <a:off x="6324600" y="5197475"/>
              <a:ext cx="88900" cy="15875"/>
            </p14:xfrm>
          </p:contentPart>
        </mc:Choice>
        <mc:Fallback xmlns="">
          <p:pic>
            <p:nvPicPr>
              <p:cNvPr id="122" name="墨迹 121"/>
            </p:nvPicPr>
            <p:blipFill>
              <a:blip r:embed="rId130"/>
            </p:blipFill>
            <p:spPr>
              <a:xfrm>
                <a:off x="6324600" y="5197475"/>
                <a:ext cx="88900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1" p14:bwMode="auto">
            <p14:nvContentPartPr>
              <p14:cNvPr id="123" name="墨迹 122"/>
              <p14:cNvContentPartPr/>
              <p14:nvPr/>
            </p14:nvContentPartPr>
            <p14:xfrm>
              <a:off x="6362700" y="5289550"/>
              <a:ext cx="85725" cy="9525"/>
            </p14:xfrm>
          </p:contentPart>
        </mc:Choice>
        <mc:Fallback xmlns="">
          <p:pic>
            <p:nvPicPr>
              <p:cNvPr id="123" name="墨迹 122"/>
            </p:nvPicPr>
            <p:blipFill>
              <a:blip r:embed="rId132"/>
            </p:blipFill>
            <p:spPr>
              <a:xfrm>
                <a:off x="6362700" y="5289550"/>
                <a:ext cx="85725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3" p14:bwMode="auto">
            <p14:nvContentPartPr>
              <p14:cNvPr id="124" name="墨迹 123"/>
              <p14:cNvContentPartPr/>
              <p14:nvPr/>
            </p14:nvContentPartPr>
            <p14:xfrm>
              <a:off x="6594475" y="5200650"/>
              <a:ext cx="180975" cy="257175"/>
            </p14:xfrm>
          </p:contentPart>
        </mc:Choice>
        <mc:Fallback xmlns="">
          <p:pic>
            <p:nvPicPr>
              <p:cNvPr id="124" name="墨迹 123"/>
            </p:nvPicPr>
            <p:blipFill>
              <a:blip r:embed="rId134"/>
            </p:blipFill>
            <p:spPr>
              <a:xfrm>
                <a:off x="6594475" y="5200650"/>
                <a:ext cx="180975" cy="257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5" p14:bwMode="auto">
            <p14:nvContentPartPr>
              <p14:cNvPr id="125" name="墨迹 124"/>
              <p14:cNvContentPartPr/>
              <p14:nvPr/>
            </p14:nvContentPartPr>
            <p14:xfrm>
              <a:off x="6781800" y="5159375"/>
              <a:ext cx="206375" cy="279400"/>
            </p14:xfrm>
          </p:contentPart>
        </mc:Choice>
        <mc:Fallback xmlns="">
          <p:pic>
            <p:nvPicPr>
              <p:cNvPr id="125" name="墨迹 124"/>
            </p:nvPicPr>
            <p:blipFill>
              <a:blip r:embed="rId136"/>
            </p:blipFill>
            <p:spPr>
              <a:xfrm>
                <a:off x="6781800" y="5159375"/>
                <a:ext cx="206375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7" p14:bwMode="auto">
            <p14:nvContentPartPr>
              <p14:cNvPr id="126" name="墨迹 125"/>
              <p14:cNvContentPartPr/>
              <p14:nvPr/>
            </p14:nvContentPartPr>
            <p14:xfrm>
              <a:off x="7038975" y="5276850"/>
              <a:ext cx="76200" cy="139700"/>
            </p14:xfrm>
          </p:contentPart>
        </mc:Choice>
        <mc:Fallback xmlns="">
          <p:pic>
            <p:nvPicPr>
              <p:cNvPr id="126" name="墨迹 125"/>
            </p:nvPicPr>
            <p:blipFill>
              <a:blip r:embed="rId138"/>
            </p:blipFill>
            <p:spPr>
              <a:xfrm>
                <a:off x="7038975" y="5276850"/>
                <a:ext cx="7620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9" p14:bwMode="auto">
            <p14:nvContentPartPr>
              <p14:cNvPr id="127" name="墨迹 126"/>
              <p14:cNvContentPartPr/>
              <p14:nvPr/>
            </p14:nvContentPartPr>
            <p14:xfrm>
              <a:off x="7216775" y="5175250"/>
              <a:ext cx="184150" cy="266700"/>
            </p14:xfrm>
          </p:contentPart>
        </mc:Choice>
        <mc:Fallback xmlns="">
          <p:pic>
            <p:nvPicPr>
              <p:cNvPr id="127" name="墨迹 126"/>
            </p:nvPicPr>
            <p:blipFill>
              <a:blip r:embed="rId140"/>
            </p:blipFill>
            <p:spPr>
              <a:xfrm>
                <a:off x="7216775" y="5175250"/>
                <a:ext cx="184150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1" p14:bwMode="auto">
            <p14:nvContentPartPr>
              <p14:cNvPr id="128" name="墨迹 127"/>
              <p14:cNvContentPartPr/>
              <p14:nvPr/>
            </p14:nvContentPartPr>
            <p14:xfrm>
              <a:off x="5562600" y="5632450"/>
              <a:ext cx="225425" cy="295275"/>
            </p14:xfrm>
          </p:contentPart>
        </mc:Choice>
        <mc:Fallback xmlns="">
          <p:pic>
            <p:nvPicPr>
              <p:cNvPr id="128" name="墨迹 127"/>
            </p:nvPicPr>
            <p:blipFill>
              <a:blip r:embed="rId142"/>
            </p:blipFill>
            <p:spPr>
              <a:xfrm>
                <a:off x="5562600" y="5632450"/>
                <a:ext cx="225425" cy="295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3" p14:bwMode="auto">
            <p14:nvContentPartPr>
              <p14:cNvPr id="129" name="墨迹 128"/>
              <p14:cNvContentPartPr/>
              <p14:nvPr/>
            </p14:nvContentPartPr>
            <p14:xfrm>
              <a:off x="7372350" y="5445125"/>
              <a:ext cx="92075" cy="161925"/>
            </p14:xfrm>
          </p:contentPart>
        </mc:Choice>
        <mc:Fallback xmlns="">
          <p:pic>
            <p:nvPicPr>
              <p:cNvPr id="129" name="墨迹 128"/>
            </p:nvPicPr>
            <p:blipFill>
              <a:blip r:embed="rId144"/>
            </p:blipFill>
            <p:spPr>
              <a:xfrm>
                <a:off x="7372350" y="5445125"/>
                <a:ext cx="92075" cy="161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5" p14:bwMode="auto">
            <p14:nvContentPartPr>
              <p14:cNvPr id="130" name="墨迹 129"/>
              <p14:cNvContentPartPr/>
              <p14:nvPr/>
            </p14:nvContentPartPr>
            <p14:xfrm>
              <a:off x="7537450" y="5711825"/>
              <a:ext cx="31750" cy="149225"/>
            </p14:xfrm>
          </p:contentPart>
        </mc:Choice>
        <mc:Fallback xmlns="">
          <p:pic>
            <p:nvPicPr>
              <p:cNvPr id="130" name="墨迹 129"/>
            </p:nvPicPr>
            <p:blipFill>
              <a:blip r:embed="rId146"/>
            </p:blipFill>
            <p:spPr>
              <a:xfrm>
                <a:off x="7537450" y="5711825"/>
                <a:ext cx="31750" cy="149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7" p14:bwMode="auto">
            <p14:nvContentPartPr>
              <p14:cNvPr id="131" name="墨迹 130"/>
              <p14:cNvContentPartPr/>
              <p14:nvPr/>
            </p14:nvContentPartPr>
            <p14:xfrm>
              <a:off x="7512050" y="5553075"/>
              <a:ext cx="85725" cy="146050"/>
            </p14:xfrm>
          </p:contentPart>
        </mc:Choice>
        <mc:Fallback xmlns="">
          <p:pic>
            <p:nvPicPr>
              <p:cNvPr id="131" name="墨迹 130"/>
            </p:nvPicPr>
            <p:blipFill>
              <a:blip r:embed="rId148"/>
            </p:blipFill>
            <p:spPr>
              <a:xfrm>
                <a:off x="7512050" y="5553075"/>
                <a:ext cx="85725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9" p14:bwMode="auto">
            <p14:nvContentPartPr>
              <p14:cNvPr id="132" name="墨迹 131"/>
              <p14:cNvContentPartPr/>
              <p14:nvPr/>
            </p14:nvContentPartPr>
            <p14:xfrm>
              <a:off x="7620000" y="5730875"/>
              <a:ext cx="123825" cy="6350"/>
            </p14:xfrm>
          </p:contentPart>
        </mc:Choice>
        <mc:Fallback xmlns="">
          <p:pic>
            <p:nvPicPr>
              <p:cNvPr id="132" name="墨迹 131"/>
            </p:nvPicPr>
            <p:blipFill>
              <a:blip r:embed="rId150"/>
            </p:blipFill>
            <p:spPr>
              <a:xfrm>
                <a:off x="7620000" y="5730875"/>
                <a:ext cx="123825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1" p14:bwMode="auto">
            <p14:nvContentPartPr>
              <p14:cNvPr id="133" name="墨迹 132"/>
              <p14:cNvContentPartPr/>
              <p14:nvPr/>
            </p14:nvContentPartPr>
            <p14:xfrm>
              <a:off x="7651750" y="5616575"/>
              <a:ext cx="38100" cy="311150"/>
            </p14:xfrm>
          </p:contentPart>
        </mc:Choice>
        <mc:Fallback xmlns="">
          <p:pic>
            <p:nvPicPr>
              <p:cNvPr id="133" name="墨迹 132"/>
            </p:nvPicPr>
            <p:blipFill>
              <a:blip r:embed="rId152"/>
            </p:blipFill>
            <p:spPr>
              <a:xfrm>
                <a:off x="7651750" y="5616575"/>
                <a:ext cx="38100" cy="311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3" p14:bwMode="auto">
            <p14:nvContentPartPr>
              <p14:cNvPr id="134" name="墨迹 133"/>
              <p14:cNvContentPartPr/>
              <p14:nvPr/>
            </p14:nvContentPartPr>
            <p14:xfrm>
              <a:off x="7810500" y="5781675"/>
              <a:ext cx="82550" cy="360"/>
            </p14:xfrm>
          </p:contentPart>
        </mc:Choice>
        <mc:Fallback xmlns="">
          <p:pic>
            <p:nvPicPr>
              <p:cNvPr id="134" name="墨迹 133"/>
            </p:nvPicPr>
            <p:blipFill>
              <a:blip r:embed="rId154"/>
            </p:blipFill>
            <p:spPr>
              <a:xfrm>
                <a:off x="7810500" y="5781675"/>
                <a:ext cx="825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5" p14:bwMode="auto">
            <p14:nvContentPartPr>
              <p14:cNvPr id="135" name="墨迹 134"/>
              <p14:cNvContentPartPr/>
              <p14:nvPr/>
            </p14:nvContentPartPr>
            <p14:xfrm>
              <a:off x="7972425" y="5734050"/>
              <a:ext cx="120650" cy="127000"/>
            </p14:xfrm>
          </p:contentPart>
        </mc:Choice>
        <mc:Fallback xmlns="">
          <p:pic>
            <p:nvPicPr>
              <p:cNvPr id="135" name="墨迹 134"/>
            </p:nvPicPr>
            <p:blipFill>
              <a:blip r:embed="rId156"/>
            </p:blipFill>
            <p:spPr>
              <a:xfrm>
                <a:off x="7972425" y="5734050"/>
                <a:ext cx="12065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7" p14:bwMode="auto">
            <p14:nvContentPartPr>
              <p14:cNvPr id="136" name="墨迹 135"/>
              <p14:cNvContentPartPr/>
              <p14:nvPr/>
            </p14:nvContentPartPr>
            <p14:xfrm>
              <a:off x="8083550" y="5689600"/>
              <a:ext cx="82550" cy="212725"/>
            </p14:xfrm>
          </p:contentPart>
        </mc:Choice>
        <mc:Fallback xmlns="">
          <p:pic>
            <p:nvPicPr>
              <p:cNvPr id="136" name="墨迹 135"/>
            </p:nvPicPr>
            <p:blipFill>
              <a:blip r:embed="rId158"/>
            </p:blipFill>
            <p:spPr>
              <a:xfrm>
                <a:off x="8083550" y="5689600"/>
                <a:ext cx="82550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9" p14:bwMode="auto">
            <p14:nvContentPartPr>
              <p14:cNvPr id="137" name="墨迹 136"/>
              <p14:cNvContentPartPr/>
              <p14:nvPr/>
            </p14:nvContentPartPr>
            <p14:xfrm>
              <a:off x="8197850" y="5715000"/>
              <a:ext cx="111125" cy="168275"/>
            </p14:xfrm>
          </p:contentPart>
        </mc:Choice>
        <mc:Fallback xmlns="">
          <p:pic>
            <p:nvPicPr>
              <p:cNvPr id="137" name="墨迹 136"/>
            </p:nvPicPr>
            <p:blipFill>
              <a:blip r:embed="rId160"/>
            </p:blipFill>
            <p:spPr>
              <a:xfrm>
                <a:off x="8197850" y="5715000"/>
                <a:ext cx="111125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1" p14:bwMode="auto">
            <p14:nvContentPartPr>
              <p14:cNvPr id="138" name="墨迹 137"/>
              <p14:cNvContentPartPr/>
              <p14:nvPr/>
            </p14:nvContentPartPr>
            <p14:xfrm>
              <a:off x="8029575" y="5565775"/>
              <a:ext cx="73025" cy="336550"/>
            </p14:xfrm>
          </p:contentPart>
        </mc:Choice>
        <mc:Fallback xmlns="">
          <p:pic>
            <p:nvPicPr>
              <p:cNvPr id="138" name="墨迹 137"/>
            </p:nvPicPr>
            <p:blipFill>
              <a:blip r:embed="rId162"/>
            </p:blipFill>
            <p:spPr>
              <a:xfrm>
                <a:off x="8029575" y="5565775"/>
                <a:ext cx="73025" cy="336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3" p14:bwMode="auto">
            <p14:nvContentPartPr>
              <p14:cNvPr id="139" name="墨迹 138"/>
              <p14:cNvContentPartPr/>
              <p14:nvPr/>
            </p14:nvContentPartPr>
            <p14:xfrm>
              <a:off x="5886450" y="5772150"/>
              <a:ext cx="85725" cy="177800"/>
            </p14:xfrm>
          </p:contentPart>
        </mc:Choice>
        <mc:Fallback xmlns="">
          <p:pic>
            <p:nvPicPr>
              <p:cNvPr id="139" name="墨迹 138"/>
            </p:nvPicPr>
            <p:blipFill>
              <a:blip r:embed="rId164"/>
            </p:blipFill>
            <p:spPr>
              <a:xfrm>
                <a:off x="5886450" y="5772150"/>
                <a:ext cx="85725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5" p14:bwMode="auto">
            <p14:nvContentPartPr>
              <p14:cNvPr id="140" name="墨迹 139"/>
              <p14:cNvContentPartPr/>
              <p14:nvPr/>
            </p14:nvContentPartPr>
            <p14:xfrm>
              <a:off x="6029325" y="5673725"/>
              <a:ext cx="50800" cy="241300"/>
            </p14:xfrm>
          </p:contentPart>
        </mc:Choice>
        <mc:Fallback xmlns="">
          <p:pic>
            <p:nvPicPr>
              <p:cNvPr id="140" name="墨迹 139"/>
            </p:nvPicPr>
            <p:blipFill>
              <a:blip r:embed="rId166"/>
            </p:blipFill>
            <p:spPr>
              <a:xfrm>
                <a:off x="6029325" y="5673725"/>
                <a:ext cx="50800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7" p14:bwMode="auto">
            <p14:nvContentPartPr>
              <p14:cNvPr id="141" name="墨迹 140"/>
              <p14:cNvContentPartPr/>
              <p14:nvPr/>
            </p14:nvContentPartPr>
            <p14:xfrm>
              <a:off x="6105525" y="5737225"/>
              <a:ext cx="79375" cy="203200"/>
            </p14:xfrm>
          </p:contentPart>
        </mc:Choice>
        <mc:Fallback xmlns="">
          <p:pic>
            <p:nvPicPr>
              <p:cNvPr id="141" name="墨迹 140"/>
            </p:nvPicPr>
            <p:blipFill>
              <a:blip r:embed="rId168"/>
            </p:blipFill>
            <p:spPr>
              <a:xfrm>
                <a:off x="6105525" y="5737225"/>
                <a:ext cx="79375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9" p14:bwMode="auto">
            <p14:nvContentPartPr>
              <p14:cNvPr id="142" name="墨迹 141"/>
              <p14:cNvContentPartPr/>
              <p14:nvPr/>
            </p14:nvContentPartPr>
            <p14:xfrm>
              <a:off x="6219825" y="5765800"/>
              <a:ext cx="69850" cy="171450"/>
            </p14:xfrm>
          </p:contentPart>
        </mc:Choice>
        <mc:Fallback xmlns="">
          <p:pic>
            <p:nvPicPr>
              <p:cNvPr id="142" name="墨迹 141"/>
            </p:nvPicPr>
            <p:blipFill>
              <a:blip r:embed="rId170"/>
            </p:blipFill>
            <p:spPr>
              <a:xfrm>
                <a:off x="6219825" y="5765800"/>
                <a:ext cx="6985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1" p14:bwMode="auto">
            <p14:nvContentPartPr>
              <p14:cNvPr id="143" name="墨迹 142"/>
              <p14:cNvContentPartPr/>
              <p14:nvPr/>
            </p14:nvContentPartPr>
            <p14:xfrm>
              <a:off x="587375" y="3009900"/>
              <a:ext cx="320675" cy="285750"/>
            </p14:xfrm>
          </p:contentPart>
        </mc:Choice>
        <mc:Fallback xmlns="">
          <p:pic>
            <p:nvPicPr>
              <p:cNvPr id="143" name="墨迹 142"/>
            </p:nvPicPr>
            <p:blipFill>
              <a:blip r:embed="rId172"/>
            </p:blipFill>
            <p:spPr>
              <a:xfrm>
                <a:off x="587375" y="3009900"/>
                <a:ext cx="320675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3" p14:bwMode="auto">
            <p14:nvContentPartPr>
              <p14:cNvPr id="144" name="墨迹 143"/>
              <p14:cNvContentPartPr/>
              <p14:nvPr/>
            </p14:nvContentPartPr>
            <p14:xfrm>
              <a:off x="5197475" y="2790825"/>
              <a:ext cx="6254750" cy="873125"/>
            </p14:xfrm>
          </p:contentPart>
        </mc:Choice>
        <mc:Fallback xmlns="">
          <p:pic>
            <p:nvPicPr>
              <p:cNvPr id="144" name="墨迹 143"/>
            </p:nvPicPr>
            <p:blipFill>
              <a:blip r:embed="rId174"/>
            </p:blipFill>
            <p:spPr>
              <a:xfrm>
                <a:off x="5197475" y="2790825"/>
                <a:ext cx="6254750" cy="873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5" p14:bwMode="auto">
            <p14:nvContentPartPr>
              <p14:cNvPr id="145" name="墨迹 144"/>
              <p14:cNvContentPartPr/>
              <p14:nvPr/>
            </p14:nvContentPartPr>
            <p14:xfrm>
              <a:off x="9591675" y="3079750"/>
              <a:ext cx="695325" cy="393700"/>
            </p14:xfrm>
          </p:contentPart>
        </mc:Choice>
        <mc:Fallback xmlns="">
          <p:pic>
            <p:nvPicPr>
              <p:cNvPr id="145" name="墨迹 144"/>
            </p:nvPicPr>
            <p:blipFill>
              <a:blip r:embed="rId176"/>
            </p:blipFill>
            <p:spPr>
              <a:xfrm>
                <a:off x="9591675" y="3079750"/>
                <a:ext cx="695325" cy="393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7" p14:bwMode="auto">
            <p14:nvContentPartPr>
              <p14:cNvPr id="146" name="墨迹 145"/>
              <p14:cNvContentPartPr/>
              <p14:nvPr/>
            </p14:nvContentPartPr>
            <p14:xfrm>
              <a:off x="8702675" y="1958975"/>
              <a:ext cx="596900" cy="333375"/>
            </p14:xfrm>
          </p:contentPart>
        </mc:Choice>
        <mc:Fallback xmlns="">
          <p:pic>
            <p:nvPicPr>
              <p:cNvPr id="146" name="墨迹 145"/>
            </p:nvPicPr>
            <p:blipFill>
              <a:blip r:embed="rId178"/>
            </p:blipFill>
            <p:spPr>
              <a:xfrm>
                <a:off x="8702675" y="1958975"/>
                <a:ext cx="596900" cy="333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9" p14:bwMode="auto">
            <p14:nvContentPartPr>
              <p14:cNvPr id="147" name="墨迹 146"/>
              <p14:cNvContentPartPr/>
              <p14:nvPr/>
            </p14:nvContentPartPr>
            <p14:xfrm>
              <a:off x="9239250" y="2139950"/>
              <a:ext cx="2270125" cy="1406525"/>
            </p14:xfrm>
          </p:contentPart>
        </mc:Choice>
        <mc:Fallback xmlns="">
          <p:pic>
            <p:nvPicPr>
              <p:cNvPr id="147" name="墨迹 146"/>
            </p:nvPicPr>
            <p:blipFill>
              <a:blip r:embed="rId180"/>
            </p:blipFill>
            <p:spPr>
              <a:xfrm>
                <a:off x="9239250" y="2139950"/>
                <a:ext cx="2270125" cy="1406525"/>
              </a:xfrm>
              <a:prstGeom prst="rect"/>
            </p:spPr>
          </p:pic>
        </mc:Fallback>
      </mc:AlternateContent>
    </p:spTree>
    <p:custDataLst>
      <p:tags r:id="rId181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形式文法</a:t>
            </a:r>
            <a:r>
              <a:rPr lang="en-US" altLang="zh-CN"/>
              <a:t> / Formal Grammar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24885" y="1313870"/>
            <a:ext cx="10969200" cy="4759200"/>
          </a:xfrm>
        </p:spPr>
        <p:txBody>
          <a:bodyPr/>
          <a:p>
            <a:pPr>
              <a:lnSpc>
                <a:spcPct val="90000"/>
              </a:lnSpc>
            </a:pPr>
            <a:r>
              <a:rPr lang="zh-CN" altLang="en-US" b="1" dirty="0">
                <a:latin typeface="黑体" panose="02010609060101010101" pitchFamily="2" charset="-122"/>
                <a:ea typeface="黑体" panose="02010609060101010101" pitchFamily="2" charset="-122"/>
                <a:sym typeface="+mn-ea"/>
              </a:rPr>
              <a:t>https://athena.ecs.csus.edu/~gordonvs/135/resources/ChomskyPresentation.pdf</a:t>
            </a:r>
            <a:endParaRPr lang="zh-CN" altLang="en-US" b="1" dirty="0">
              <a:latin typeface="黑体" panose="02010609060101010101" pitchFamily="2" charset="-122"/>
              <a:ea typeface="黑体" panose="02010609060101010101" pitchFamily="2" charset="-122"/>
              <a:sym typeface="+mn-ea"/>
            </a:endParaRPr>
          </a:p>
          <a:p>
            <a:pPr>
              <a:lnSpc>
                <a:spcPct val="90000"/>
              </a:lnSpc>
            </a:pPr>
            <a:endParaRPr lang="zh-CN" altLang="en-US" b="1" dirty="0">
              <a:latin typeface="黑体" panose="02010609060101010101" pitchFamily="2" charset="-122"/>
              <a:ea typeface="黑体" panose="02010609060101010101" pitchFamily="2" charset="-122"/>
              <a:sym typeface="+mn-ea"/>
            </a:endParaRPr>
          </a:p>
          <a:p>
            <a:pPr>
              <a:lnSpc>
                <a:spcPct val="90000"/>
              </a:lnSpc>
            </a:pPr>
            <a:endParaRPr lang="zh-CN" altLang="en-US" b="1" dirty="0">
              <a:latin typeface="黑体" panose="02010609060101010101" pitchFamily="2" charset="-122"/>
              <a:ea typeface="黑体" panose="02010609060101010101" pitchFamily="2" charset="-122"/>
              <a:sym typeface="+mn-ea"/>
            </a:endParaRPr>
          </a:p>
          <a:p>
            <a:pPr>
              <a:lnSpc>
                <a:spcPct val="90000"/>
              </a:lnSpc>
            </a:pPr>
            <a:endParaRPr lang="zh-CN" altLang="en-US" b="1" dirty="0">
              <a:latin typeface="黑体" panose="02010609060101010101" pitchFamily="2" charset="-122"/>
              <a:ea typeface="黑体" panose="02010609060101010101" pitchFamily="2" charset="-122"/>
              <a:sym typeface="+mn-ea"/>
            </a:endParaRPr>
          </a:p>
          <a:p>
            <a:pPr>
              <a:lnSpc>
                <a:spcPct val="90000"/>
              </a:lnSpc>
            </a:pPr>
            <a:r>
              <a:rPr lang="zh-CN" altLang="en-US" b="1" dirty="0">
                <a:latin typeface="黑体" panose="02010609060101010101" pitchFamily="2" charset="-122"/>
                <a:ea typeface="黑体" panose="02010609060101010101" pitchFamily="2" charset="-122"/>
                <a:sym typeface="+mn-ea"/>
              </a:rPr>
              <a:t>形式文法可定义为一个四元组</a:t>
            </a:r>
            <a:r>
              <a:rPr lang="en-US" altLang="zh-CN" b="1" dirty="0">
                <a:latin typeface="黑体" panose="02010609060101010101" pitchFamily="2" charset="-122"/>
                <a:ea typeface="黑体" panose="02010609060101010101" pitchFamily="2" charset="-122"/>
                <a:sym typeface="+mn-ea"/>
              </a:rPr>
              <a:t>G=(N,∑,P,S)</a:t>
            </a:r>
            <a:r>
              <a:rPr lang="zh-CN" altLang="en-US" b="1" dirty="0">
                <a:latin typeface="黑体" panose="02010609060101010101" pitchFamily="2" charset="-122"/>
                <a:ea typeface="黑体" panose="02010609060101010101" pitchFamily="2" charset="-122"/>
                <a:sym typeface="+mn-ea"/>
              </a:rPr>
              <a:t>：</a:t>
            </a:r>
            <a:endParaRPr lang="zh-CN" altLang="en-US" b="1" dirty="0">
              <a:latin typeface="黑体" panose="02010609060101010101" pitchFamily="2" charset="-122"/>
              <a:ea typeface="黑体" panose="02010609060101010101" pitchFamily="2" charset="-122"/>
              <a:sym typeface="+mn-ea"/>
            </a:endParaRPr>
          </a:p>
          <a:p>
            <a:pPr lvl="1">
              <a:lnSpc>
                <a:spcPct val="90000"/>
              </a:lnSpc>
            </a:pPr>
            <a:r>
              <a:rPr lang="en-US" altLang="zh-CN" b="1" dirty="0">
                <a:latin typeface="黑体" panose="02010609060101010101" pitchFamily="2" charset="-122"/>
                <a:ea typeface="黑体" panose="02010609060101010101" pitchFamily="2" charset="-122"/>
                <a:sym typeface="+mn-ea"/>
              </a:rPr>
              <a:t>N</a:t>
            </a:r>
            <a:r>
              <a:rPr lang="zh-CN" altLang="en-US" b="1" dirty="0">
                <a:latin typeface="黑体" panose="02010609060101010101" pitchFamily="2" charset="-122"/>
                <a:ea typeface="黑体" panose="02010609060101010101" pitchFamily="2" charset="-122"/>
                <a:sym typeface="+mn-ea"/>
              </a:rPr>
              <a:t>是非终结符的有限</a:t>
            </a:r>
            <a:r>
              <a:rPr lang="zh-CN" altLang="en-US" b="1" dirty="0">
                <a:latin typeface="黑体" panose="02010609060101010101" pitchFamily="2" charset="-122"/>
                <a:ea typeface="黑体" panose="02010609060101010101" pitchFamily="2" charset="-122"/>
                <a:sym typeface="+mn-ea"/>
              </a:rPr>
              <a:t>集合</a:t>
            </a:r>
            <a:endParaRPr lang="zh-CN" altLang="en-US" b="1" dirty="0">
              <a:latin typeface="黑体" panose="02010609060101010101" pitchFamily="2" charset="-122"/>
              <a:ea typeface="黑体" panose="02010609060101010101" pitchFamily="2" charset="-122"/>
              <a:sym typeface="+mn-ea"/>
            </a:endParaRPr>
          </a:p>
          <a:p>
            <a:pPr lvl="1">
              <a:lnSpc>
                <a:spcPct val="90000"/>
              </a:lnSpc>
            </a:pPr>
            <a:r>
              <a:rPr lang="en-US" altLang="zh-CN" b="1" dirty="0">
                <a:latin typeface="黑体" panose="02010609060101010101" pitchFamily="2" charset="-122"/>
                <a:ea typeface="黑体" panose="02010609060101010101" pitchFamily="2" charset="-122"/>
                <a:sym typeface="+mn-ea"/>
              </a:rPr>
              <a:t>∑</a:t>
            </a:r>
            <a:r>
              <a:rPr lang="zh-CN" altLang="en-US" b="1" dirty="0">
                <a:latin typeface="黑体" panose="02010609060101010101" pitchFamily="2" charset="-122"/>
                <a:ea typeface="黑体" panose="02010609060101010101" pitchFamily="2" charset="-122"/>
                <a:sym typeface="+mn-ea"/>
              </a:rPr>
              <a:t>是终结符的有限集合（与</a:t>
            </a:r>
            <a:r>
              <a:rPr lang="en-US" altLang="zh-CN" b="1" dirty="0">
                <a:latin typeface="黑体" panose="02010609060101010101" pitchFamily="2" charset="-122"/>
                <a:ea typeface="黑体" panose="02010609060101010101" pitchFamily="2" charset="-122"/>
                <a:sym typeface="+mn-ea"/>
              </a:rPr>
              <a:t>N</a:t>
            </a:r>
            <a:r>
              <a:rPr lang="zh-CN" altLang="en-US" b="1" dirty="0">
                <a:latin typeface="黑体" panose="02010609060101010101" pitchFamily="2" charset="-122"/>
                <a:ea typeface="黑体" panose="02010609060101010101" pitchFamily="2" charset="-122"/>
                <a:sym typeface="+mn-ea"/>
              </a:rPr>
              <a:t>交集为空）</a:t>
            </a:r>
            <a:endParaRPr lang="zh-CN" altLang="en-US" b="1" dirty="0">
              <a:latin typeface="黑体" panose="02010609060101010101" pitchFamily="2" charset="-122"/>
              <a:ea typeface="黑体" panose="02010609060101010101" pitchFamily="2" charset="-122"/>
              <a:sym typeface="+mn-ea"/>
            </a:endParaRPr>
          </a:p>
          <a:p>
            <a:pPr lvl="1">
              <a:lnSpc>
                <a:spcPct val="90000"/>
              </a:lnSpc>
            </a:pPr>
            <a:r>
              <a:rPr lang="en-US" altLang="zh-CN" b="1" dirty="0">
                <a:latin typeface="黑体" panose="02010609060101010101" pitchFamily="2" charset="-122"/>
                <a:ea typeface="黑体" panose="02010609060101010101" pitchFamily="2" charset="-122"/>
                <a:sym typeface="+mn-ea"/>
              </a:rPr>
              <a:t>P</a:t>
            </a:r>
            <a:r>
              <a:rPr lang="zh-CN" altLang="en-US" b="1" dirty="0">
                <a:latin typeface="黑体" panose="02010609060101010101" pitchFamily="2" charset="-122"/>
                <a:ea typeface="黑体" panose="02010609060101010101" pitchFamily="2" charset="-122"/>
                <a:sym typeface="+mn-ea"/>
              </a:rPr>
              <a:t>是包含以下形式</a:t>
            </a:r>
            <a:r>
              <a:rPr lang="zh-CN" altLang="en-US" b="1" dirty="0">
                <a:latin typeface="黑体" panose="02010609060101010101" pitchFamily="2" charset="-122"/>
                <a:ea typeface="黑体" panose="02010609060101010101" pitchFamily="2" charset="-122"/>
                <a:sym typeface="+mn-ea"/>
              </a:rPr>
              <a:t>的产生式规则的有限集合</a:t>
            </a:r>
            <a:r>
              <a:rPr lang="en-US" altLang="zh-CN" b="1" dirty="0">
                <a:latin typeface="黑体" panose="02010609060101010101" pitchFamily="2" charset="-122"/>
                <a:ea typeface="黑体" panose="02010609060101010101" pitchFamily="2" charset="-122"/>
                <a:sym typeface="+mn-ea"/>
              </a:rPr>
              <a:t> </a:t>
            </a:r>
            <a:r>
              <a:rPr lang="zh-CN" altLang="en-US" b="1" dirty="0">
                <a:latin typeface="黑体" panose="02010609060101010101" pitchFamily="2" charset="-122"/>
                <a:ea typeface="黑体" panose="02010609060101010101" pitchFamily="2" charset="-122"/>
                <a:sym typeface="+mn-ea"/>
              </a:rPr>
              <a:t>：</a:t>
            </a:r>
            <a:endParaRPr lang="zh-CN" altLang="en-US" b="1" dirty="0">
              <a:latin typeface="黑体" panose="02010609060101010101" pitchFamily="2" charset="-122"/>
              <a:ea typeface="黑体" panose="02010609060101010101" pitchFamily="2" charset="-122"/>
              <a:sym typeface="+mn-ea"/>
            </a:endParaRPr>
          </a:p>
          <a:p>
            <a:pPr lvl="2">
              <a:lnSpc>
                <a:spcPct val="90000"/>
              </a:lnSpc>
            </a:pPr>
            <a:r>
              <a:rPr lang="en-US" altLang="zh-CN" b="1" dirty="0">
                <a:latin typeface="黑体" panose="02010609060101010101" pitchFamily="2" charset="-122"/>
                <a:ea typeface="黑体" panose="02010609060101010101" pitchFamily="2" charset="-122"/>
                <a:sym typeface="+mn-ea"/>
              </a:rPr>
              <a:t>w∈(N</a:t>
            </a:r>
            <a:r>
              <a:rPr lang="en-US" altLang="zh-CN" b="1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∪</a:t>
            </a:r>
            <a:r>
              <a:rPr lang="en-US" altLang="zh-CN" b="1" dirty="0">
                <a:latin typeface="黑体" panose="02010609060101010101" pitchFamily="2" charset="-122"/>
                <a:ea typeface="黑体" panose="02010609060101010101" pitchFamily="2" charset="-122"/>
                <a:sym typeface="+mn-ea"/>
              </a:rPr>
              <a:t>∑)*</a:t>
            </a:r>
            <a:r>
              <a:rPr lang="en-US" altLang="zh-CN" b="1" dirty="0">
                <a:latin typeface="Arial" panose="020B0604020202020204" pitchFamily="34" charset="0"/>
                <a:ea typeface="黑体" panose="02010609060101010101" pitchFamily="2" charset="-122"/>
                <a:cs typeface="Arial" panose="020B0604020202020204" pitchFamily="34" charset="0"/>
                <a:sym typeface="+mn-ea"/>
              </a:rPr>
              <a:t>→w</a:t>
            </a:r>
            <a:r>
              <a:rPr lang="en-US" altLang="zh-CN" b="1" dirty="0">
                <a:latin typeface="黑体" panose="02010609060101010101" pitchFamily="2" charset="-122"/>
                <a:ea typeface="黑体" panose="02010609060101010101" pitchFamily="2" charset="-122"/>
                <a:sym typeface="+mn-ea"/>
              </a:rPr>
              <a:t>∈(N</a:t>
            </a:r>
            <a:r>
              <a:rPr lang="en-US" altLang="zh-CN" b="1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∪</a:t>
            </a:r>
            <a:r>
              <a:rPr lang="en-US" altLang="zh-CN" b="1" dirty="0">
                <a:latin typeface="黑体" panose="02010609060101010101" pitchFamily="2" charset="-122"/>
                <a:ea typeface="黑体" panose="02010609060101010101" pitchFamily="2" charset="-122"/>
                <a:sym typeface="+mn-ea"/>
              </a:rPr>
              <a:t>∑)*</a:t>
            </a:r>
            <a:endParaRPr lang="zh-CN" altLang="en-US" b="1" dirty="0">
              <a:latin typeface="黑体" panose="02010609060101010101" pitchFamily="2" charset="-122"/>
              <a:ea typeface="黑体" panose="02010609060101010101" pitchFamily="2" charset="-122"/>
              <a:sym typeface="+mn-ea"/>
            </a:endParaRPr>
          </a:p>
          <a:p>
            <a:pPr lvl="1">
              <a:lnSpc>
                <a:spcPct val="90000"/>
              </a:lnSpc>
            </a:pPr>
            <a:r>
              <a:rPr lang="en-US" altLang="zh-CN" b="1" dirty="0">
                <a:latin typeface="黑体" panose="02010609060101010101" pitchFamily="2" charset="-122"/>
                <a:ea typeface="黑体" panose="02010609060101010101" pitchFamily="2" charset="-122"/>
                <a:sym typeface="+mn-ea"/>
              </a:rPr>
              <a:t>S∈N</a:t>
            </a:r>
            <a:r>
              <a:rPr lang="zh-CN" altLang="en-US" b="1" dirty="0">
                <a:latin typeface="黑体" panose="02010609060101010101" pitchFamily="2" charset="-122"/>
                <a:ea typeface="黑体" panose="02010609060101010101" pitchFamily="2" charset="-122"/>
                <a:sym typeface="+mn-ea"/>
              </a:rPr>
              <a:t>是开始符</a:t>
            </a:r>
            <a:endParaRPr lang="zh-CN" altLang="en-US" b="1" dirty="0">
              <a:latin typeface="黑体" panose="02010609060101010101" pitchFamily="2" charset="-122"/>
              <a:ea typeface="黑体" panose="02010609060101010101" pitchFamily="2" charset="-122"/>
              <a:sym typeface="+mn-ea"/>
            </a:endParaRPr>
          </a:p>
          <a:p>
            <a:pPr>
              <a:lnSpc>
                <a:spcPct val="90000"/>
              </a:lnSpc>
            </a:pPr>
            <a:endParaRPr lang="zh-CN" altLang="en-US" b="1" dirty="0">
              <a:latin typeface="黑体" panose="02010609060101010101" pitchFamily="2" charset="-122"/>
              <a:ea typeface="黑体" panose="02010609060101010101" pitchFamily="2" charset="-122"/>
              <a:sym typeface="+mn-ea"/>
            </a:endParaRPr>
          </a:p>
          <a:p>
            <a:pPr>
              <a:lnSpc>
                <a:spcPct val="90000"/>
              </a:lnSpc>
            </a:pPr>
            <a:endParaRPr lang="zh-CN" altLang="en-US" b="1" dirty="0">
              <a:latin typeface="黑体" panose="02010609060101010101" pitchFamily="2" charset="-122"/>
              <a:ea typeface="黑体" panose="02010609060101010101" pitchFamily="2" charset="-122"/>
              <a:sym typeface="+mn-ea"/>
            </a:endParaRPr>
          </a:p>
          <a:p>
            <a:pPr>
              <a:lnSpc>
                <a:spcPct val="90000"/>
              </a:lnSpc>
            </a:pPr>
            <a:endParaRPr lang="zh-CN" altLang="en-US"/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76925" y="1823720"/>
            <a:ext cx="6010275" cy="43307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12" name="墨迹 11"/>
              <p14:cNvContentPartPr/>
              <p14:nvPr/>
            </p14:nvContentPartPr>
            <p14:xfrm>
              <a:off x="5530850" y="4384675"/>
              <a:ext cx="355600" cy="111125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3"/>
            </p:blipFill>
            <p:spPr>
              <a:xfrm>
                <a:off x="5530850" y="4384675"/>
                <a:ext cx="355600" cy="111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13" name="墨迹 12"/>
              <p14:cNvContentPartPr/>
              <p14:nvPr/>
            </p14:nvContentPartPr>
            <p14:xfrm>
              <a:off x="4397375" y="4533900"/>
              <a:ext cx="34925" cy="225425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5"/>
            </p:blipFill>
            <p:spPr>
              <a:xfrm>
                <a:off x="4397375" y="4533900"/>
                <a:ext cx="34925" cy="225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14" name="墨迹 13"/>
              <p14:cNvContentPartPr/>
              <p14:nvPr/>
            </p14:nvContentPartPr>
            <p14:xfrm>
              <a:off x="4419600" y="4486275"/>
              <a:ext cx="114300" cy="244475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7"/>
            </p:blipFill>
            <p:spPr>
              <a:xfrm>
                <a:off x="4419600" y="4486275"/>
                <a:ext cx="114300" cy="244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15" name="墨迹 14"/>
              <p14:cNvContentPartPr/>
              <p14:nvPr/>
            </p14:nvContentPartPr>
            <p14:xfrm>
              <a:off x="4635500" y="4521200"/>
              <a:ext cx="120650" cy="307975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9"/>
            </p:blipFill>
            <p:spPr>
              <a:xfrm>
                <a:off x="4635500" y="4521200"/>
                <a:ext cx="120650" cy="307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16" name="墨迹 15"/>
              <p14:cNvContentPartPr/>
              <p14:nvPr/>
            </p14:nvContentPartPr>
            <p14:xfrm>
              <a:off x="4816475" y="4521200"/>
              <a:ext cx="142875" cy="1905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11"/>
            </p:blipFill>
            <p:spPr>
              <a:xfrm>
                <a:off x="4816475" y="4521200"/>
                <a:ext cx="142875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17" name="墨迹 16"/>
              <p14:cNvContentPartPr/>
              <p14:nvPr/>
            </p14:nvContentPartPr>
            <p14:xfrm>
              <a:off x="4848225" y="4514850"/>
              <a:ext cx="139700" cy="16510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13"/>
            </p:blipFill>
            <p:spPr>
              <a:xfrm>
                <a:off x="4848225" y="4514850"/>
                <a:ext cx="13970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" p14:bwMode="auto">
            <p14:nvContentPartPr>
              <p14:cNvPr id="18" name="墨迹 17"/>
              <p14:cNvContentPartPr/>
              <p14:nvPr/>
            </p14:nvContentPartPr>
            <p14:xfrm>
              <a:off x="5057775" y="4533900"/>
              <a:ext cx="88900" cy="15875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15"/>
            </p:blipFill>
            <p:spPr>
              <a:xfrm>
                <a:off x="5057775" y="4533900"/>
                <a:ext cx="88900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" p14:bwMode="auto">
            <p14:nvContentPartPr>
              <p14:cNvPr id="19" name="墨迹 18"/>
              <p14:cNvContentPartPr/>
              <p14:nvPr/>
            </p14:nvContentPartPr>
            <p14:xfrm>
              <a:off x="5060950" y="4597400"/>
              <a:ext cx="142875" cy="3175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17"/>
            </p:blipFill>
            <p:spPr>
              <a:xfrm>
                <a:off x="5060950" y="4597400"/>
                <a:ext cx="142875" cy="3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" p14:bwMode="auto">
            <p14:nvContentPartPr>
              <p14:cNvPr id="20" name="墨迹 19"/>
              <p14:cNvContentPartPr/>
              <p14:nvPr/>
            </p14:nvContentPartPr>
            <p14:xfrm>
              <a:off x="5245100" y="4479925"/>
              <a:ext cx="149225" cy="174625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19"/>
            </p:blipFill>
            <p:spPr>
              <a:xfrm>
                <a:off x="5245100" y="4479925"/>
                <a:ext cx="149225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" p14:bwMode="auto">
            <p14:nvContentPartPr>
              <p14:cNvPr id="21" name="墨迹 20"/>
              <p14:cNvContentPartPr/>
              <p14:nvPr/>
            </p14:nvContentPartPr>
            <p14:xfrm>
              <a:off x="5191125" y="4311650"/>
              <a:ext cx="222250" cy="600075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21"/>
            </p:blipFill>
            <p:spPr>
              <a:xfrm>
                <a:off x="5191125" y="4311650"/>
                <a:ext cx="222250" cy="600075"/>
              </a:xfrm>
              <a:prstGeom prst="rect"/>
            </p:spPr>
          </p:pic>
        </mc:Fallback>
      </mc:AlternateContent>
    </p:spTree>
    <p:custDataLst>
      <p:tags r:id="rId22"/>
    </p:custData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1575" y="383610"/>
            <a:ext cx="10969200" cy="705600"/>
          </a:xfrm>
        </p:spPr>
        <p:txBody>
          <a:bodyPr>
            <a:normAutofit fontScale="90000"/>
          </a:bodyPr>
          <a:p>
            <a:r>
              <a:rPr lang="en-US" altLang="zh-CN">
                <a:sym typeface="+mn-ea"/>
              </a:rPr>
              <a:t>02-6(5-6) if-else</a:t>
            </a:r>
            <a:r>
              <a:rPr lang="zh-CN" altLang="en-US">
                <a:sym typeface="+mn-ea"/>
              </a:rPr>
              <a:t>二义性带来的问题</a:t>
            </a:r>
            <a:br>
              <a:rPr lang="zh-CN" altLang="en-US">
                <a:sym typeface="+mn-ea"/>
              </a:rPr>
            </a:br>
            <a:r>
              <a:rPr lang="zh-CN" altLang="en-US">
                <a:sym typeface="+mn-ea"/>
              </a:rPr>
              <a:t> </a:t>
            </a:r>
            <a:r>
              <a:rPr lang="en-US" altLang="zh-CN">
                <a:sym typeface="+mn-ea"/>
              </a:rPr>
              <a:t>            /consequence of if-else ambiguity</a:t>
            </a:r>
            <a:endParaRPr lang="en-US" altLang="zh-CN"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5" name="内容占位符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723900" y="2091690"/>
            <a:ext cx="4293235" cy="20796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0415" y="2009140"/>
            <a:ext cx="4315460" cy="213614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723900" y="1529080"/>
            <a:ext cx="397446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highlight>
                  <a:srgbClr val="00FF00"/>
                </a:highlight>
                <a:sym typeface="+mn-ea"/>
              </a:rPr>
              <a:t>（</a:t>
            </a:r>
            <a:r>
              <a:rPr lang="en-US" altLang="zh-CN">
                <a:highlight>
                  <a:srgbClr val="00FF00"/>
                </a:highlight>
                <a:sym typeface="+mn-ea"/>
              </a:rPr>
              <a:t>1</a:t>
            </a:r>
            <a:r>
              <a:rPr lang="zh-CN" altLang="en-US">
                <a:highlight>
                  <a:srgbClr val="00FF00"/>
                </a:highlight>
                <a:sym typeface="+mn-ea"/>
              </a:rPr>
              <a:t>）</a:t>
            </a:r>
            <a:r>
              <a:rPr lang="en-US" altLang="zh-CN">
                <a:highlight>
                  <a:srgbClr val="FF00FF"/>
                </a:highlight>
                <a:sym typeface="+mn-ea"/>
              </a:rPr>
              <a:t>if a&lt;b then</a:t>
            </a:r>
            <a:endParaRPr lang="en-US" altLang="zh-CN">
              <a:sym typeface="+mn-ea"/>
            </a:endParaRPr>
          </a:p>
          <a:p>
            <a:r>
              <a:rPr lang="en-US" altLang="zh-CN">
                <a:sym typeface="+mn-ea"/>
              </a:rPr>
              <a:t>              </a:t>
            </a:r>
            <a:r>
              <a:rPr lang="en-US" altLang="zh-CN">
                <a:highlight>
                  <a:srgbClr val="FF0000"/>
                </a:highlight>
                <a:sym typeface="+mn-ea"/>
              </a:rPr>
              <a:t>if  x&lt;y  then a=x;  else  a=y;</a:t>
            </a:r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7200900" y="1252220"/>
            <a:ext cx="3535045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highlight>
                  <a:srgbClr val="00FFFF"/>
                </a:highlight>
                <a:sym typeface="+mn-ea"/>
              </a:rPr>
              <a:t>（</a:t>
            </a:r>
            <a:r>
              <a:rPr lang="en-US" altLang="zh-CN">
                <a:highlight>
                  <a:srgbClr val="00FFFF"/>
                </a:highlight>
                <a:sym typeface="+mn-ea"/>
              </a:rPr>
              <a:t>2</a:t>
            </a:r>
            <a:r>
              <a:rPr lang="zh-CN" altLang="en-US">
                <a:highlight>
                  <a:srgbClr val="00FFFF"/>
                </a:highlight>
                <a:sym typeface="+mn-ea"/>
              </a:rPr>
              <a:t>）</a:t>
            </a:r>
            <a:r>
              <a:rPr lang="en-US" altLang="zh-CN">
                <a:highlight>
                  <a:srgbClr val="FFFF00"/>
                </a:highlight>
                <a:sym typeface="+mn-ea"/>
              </a:rPr>
              <a:t>if a&lt;b then</a:t>
            </a:r>
            <a:endParaRPr lang="en-US" altLang="zh-CN">
              <a:sym typeface="+mn-ea"/>
            </a:endParaRPr>
          </a:p>
          <a:p>
            <a:r>
              <a:rPr lang="en-US" altLang="zh-CN">
                <a:sym typeface="+mn-ea"/>
              </a:rPr>
              <a:t>              </a:t>
            </a:r>
            <a:r>
              <a:rPr lang="en-US" altLang="zh-CN">
                <a:highlight>
                  <a:srgbClr val="00FFFF"/>
                </a:highlight>
                <a:sym typeface="+mn-ea"/>
              </a:rPr>
              <a:t>if x &lt; y then a=x;</a:t>
            </a:r>
            <a:endParaRPr lang="en-US" altLang="zh-CN">
              <a:sym typeface="+mn-ea"/>
            </a:endParaRPr>
          </a:p>
          <a:p>
            <a:r>
              <a:rPr lang="en-US" altLang="zh-CN">
                <a:sym typeface="+mn-ea"/>
              </a:rPr>
              <a:t>         </a:t>
            </a:r>
            <a:r>
              <a:rPr lang="en-US" altLang="zh-CN">
                <a:highlight>
                  <a:srgbClr val="FFFF00"/>
                </a:highlight>
                <a:sym typeface="+mn-ea"/>
              </a:rPr>
              <a:t>else  a=y;</a:t>
            </a:r>
            <a:endParaRPr lang="zh-CN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3" name="墨迹 2"/>
              <p14:cNvContentPartPr/>
              <p14:nvPr/>
            </p14:nvContentPartPr>
            <p14:xfrm>
              <a:off x="1651000" y="4400550"/>
              <a:ext cx="53975" cy="165100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4"/>
            </p:blipFill>
            <p:spPr>
              <a:xfrm>
                <a:off x="1651000" y="4400550"/>
                <a:ext cx="53975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9" name="墨迹 8"/>
              <p14:cNvContentPartPr/>
              <p14:nvPr/>
            </p14:nvContentPartPr>
            <p14:xfrm>
              <a:off x="1698625" y="4270375"/>
              <a:ext cx="34925" cy="10160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6"/>
            </p:blipFill>
            <p:spPr>
              <a:xfrm>
                <a:off x="1698625" y="4270375"/>
                <a:ext cx="34925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10" name="墨迹 9"/>
              <p14:cNvContentPartPr/>
              <p14:nvPr/>
            </p14:nvContentPartPr>
            <p14:xfrm>
              <a:off x="1781175" y="4384675"/>
              <a:ext cx="139700" cy="3175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8"/>
            </p:blipFill>
            <p:spPr>
              <a:xfrm>
                <a:off x="1781175" y="4384675"/>
                <a:ext cx="139700" cy="3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11" name="墨迹 10"/>
              <p14:cNvContentPartPr/>
              <p14:nvPr/>
            </p14:nvContentPartPr>
            <p14:xfrm>
              <a:off x="1816100" y="4244975"/>
              <a:ext cx="85725" cy="396875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0"/>
            </p:blipFill>
            <p:spPr>
              <a:xfrm>
                <a:off x="1816100" y="4244975"/>
                <a:ext cx="85725" cy="396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12" name="墨迹 11"/>
              <p14:cNvContentPartPr/>
              <p14:nvPr/>
            </p14:nvContentPartPr>
            <p14:xfrm>
              <a:off x="1981200" y="4518025"/>
              <a:ext cx="95250" cy="22225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2"/>
            </p:blipFill>
            <p:spPr>
              <a:xfrm>
                <a:off x="1981200" y="4518025"/>
                <a:ext cx="95250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13" name="墨迹 12"/>
              <p14:cNvContentPartPr/>
              <p14:nvPr/>
            </p14:nvContentPartPr>
            <p14:xfrm>
              <a:off x="2066925" y="4352925"/>
              <a:ext cx="73025" cy="180975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14"/>
            </p:blipFill>
            <p:spPr>
              <a:xfrm>
                <a:off x="2066925" y="4352925"/>
                <a:ext cx="73025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4" name="墨迹 13"/>
              <p14:cNvContentPartPr/>
              <p14:nvPr/>
            </p14:nvContentPartPr>
            <p14:xfrm>
              <a:off x="2143125" y="4279900"/>
              <a:ext cx="146050" cy="22860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16"/>
            </p:blipFill>
            <p:spPr>
              <a:xfrm>
                <a:off x="2143125" y="4279900"/>
                <a:ext cx="146050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5" name="墨迹 14"/>
              <p14:cNvContentPartPr/>
              <p14:nvPr/>
            </p14:nvContentPartPr>
            <p14:xfrm>
              <a:off x="1543050" y="4175125"/>
              <a:ext cx="946150" cy="55245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18"/>
            </p:blipFill>
            <p:spPr>
              <a:xfrm>
                <a:off x="1543050" y="4175125"/>
                <a:ext cx="946150" cy="552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6" name="墨迹 15"/>
              <p14:cNvContentPartPr/>
              <p14:nvPr/>
            </p14:nvContentPartPr>
            <p14:xfrm>
              <a:off x="1609725" y="4740275"/>
              <a:ext cx="101600" cy="17145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0"/>
            </p:blipFill>
            <p:spPr>
              <a:xfrm>
                <a:off x="1609725" y="4740275"/>
                <a:ext cx="10160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17" name="墨迹 16"/>
              <p14:cNvContentPartPr/>
              <p14:nvPr/>
            </p14:nvContentPartPr>
            <p14:xfrm>
              <a:off x="844550" y="2533650"/>
              <a:ext cx="200025" cy="180975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22"/>
            </p:blipFill>
            <p:spPr>
              <a:xfrm>
                <a:off x="844550" y="2533650"/>
                <a:ext cx="200025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18" name="墨迹 17"/>
              <p14:cNvContentPartPr/>
              <p14:nvPr/>
            </p14:nvContentPartPr>
            <p14:xfrm>
              <a:off x="2152650" y="2514600"/>
              <a:ext cx="196850" cy="238125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24"/>
            </p:blipFill>
            <p:spPr>
              <a:xfrm>
                <a:off x="2152650" y="2514600"/>
                <a:ext cx="196850" cy="238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19" name="墨迹 18"/>
              <p14:cNvContentPartPr/>
              <p14:nvPr/>
            </p14:nvContentPartPr>
            <p14:xfrm>
              <a:off x="1352550" y="2533650"/>
              <a:ext cx="63500" cy="161925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26"/>
            </p:blipFill>
            <p:spPr>
              <a:xfrm>
                <a:off x="1352550" y="2533650"/>
                <a:ext cx="63500" cy="161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20" name="墨迹 19"/>
              <p14:cNvContentPartPr/>
              <p14:nvPr/>
            </p14:nvContentPartPr>
            <p14:xfrm>
              <a:off x="1946275" y="2619375"/>
              <a:ext cx="6350" cy="360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28"/>
            </p:blipFill>
            <p:spPr>
              <a:xfrm>
                <a:off x="1946275" y="26193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21" name="墨迹 20"/>
              <p14:cNvContentPartPr/>
              <p14:nvPr/>
            </p14:nvContentPartPr>
            <p14:xfrm>
              <a:off x="1933575" y="2619375"/>
              <a:ext cx="25400" cy="82550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30"/>
            </p:blipFill>
            <p:spPr>
              <a:xfrm>
                <a:off x="1933575" y="2619375"/>
                <a:ext cx="2540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22" name="墨迹 21"/>
              <p14:cNvContentPartPr/>
              <p14:nvPr/>
            </p14:nvContentPartPr>
            <p14:xfrm>
              <a:off x="1250950" y="2517775"/>
              <a:ext cx="234950" cy="174625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32"/>
            </p:blipFill>
            <p:spPr>
              <a:xfrm>
                <a:off x="1250950" y="2517775"/>
                <a:ext cx="234950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23" name="墨迹 22"/>
              <p14:cNvContentPartPr/>
              <p14:nvPr/>
            </p14:nvContentPartPr>
            <p14:xfrm>
              <a:off x="1933575" y="2641600"/>
              <a:ext cx="6350" cy="360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28"/>
            </p:blipFill>
            <p:spPr>
              <a:xfrm>
                <a:off x="1933575" y="264160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" p14:bwMode="auto">
            <p14:nvContentPartPr>
              <p14:cNvPr id="24" name="墨迹 23"/>
              <p14:cNvContentPartPr/>
              <p14:nvPr/>
            </p14:nvContentPartPr>
            <p14:xfrm>
              <a:off x="1908175" y="2616200"/>
              <a:ext cx="130175" cy="161925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35"/>
            </p:blipFill>
            <p:spPr>
              <a:xfrm>
                <a:off x="1908175" y="2616200"/>
                <a:ext cx="130175" cy="161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" p14:bwMode="auto">
            <p14:nvContentPartPr>
              <p14:cNvPr id="25" name="墨迹 24"/>
              <p14:cNvContentPartPr/>
              <p14:nvPr/>
            </p14:nvContentPartPr>
            <p14:xfrm>
              <a:off x="1355725" y="4949825"/>
              <a:ext cx="111125" cy="282575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37"/>
            </p:blipFill>
            <p:spPr>
              <a:xfrm>
                <a:off x="1355725" y="4949825"/>
                <a:ext cx="111125" cy="282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" p14:bwMode="auto">
            <p14:nvContentPartPr>
              <p14:cNvPr id="26" name="墨迹 25"/>
              <p14:cNvContentPartPr/>
              <p14:nvPr/>
            </p14:nvContentPartPr>
            <p14:xfrm>
              <a:off x="1390650" y="4933950"/>
              <a:ext cx="92075" cy="41275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39"/>
            </p:blipFill>
            <p:spPr>
              <a:xfrm>
                <a:off x="1390650" y="4933950"/>
                <a:ext cx="92075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" p14:bwMode="auto">
            <p14:nvContentPartPr>
              <p14:cNvPr id="27" name="墨迹 26"/>
              <p14:cNvContentPartPr/>
              <p14:nvPr/>
            </p14:nvContentPartPr>
            <p14:xfrm>
              <a:off x="1416050" y="5060950"/>
              <a:ext cx="139700" cy="6350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41"/>
            </p:blipFill>
            <p:spPr>
              <a:xfrm>
                <a:off x="1416050" y="5060950"/>
                <a:ext cx="13970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" p14:bwMode="auto">
            <p14:nvContentPartPr>
              <p14:cNvPr id="28" name="墨迹 27"/>
              <p14:cNvContentPartPr/>
              <p14:nvPr/>
            </p14:nvContentPartPr>
            <p14:xfrm>
              <a:off x="1111250" y="5019675"/>
              <a:ext cx="12700" cy="196850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43"/>
            </p:blipFill>
            <p:spPr>
              <a:xfrm>
                <a:off x="1111250" y="5019675"/>
                <a:ext cx="1270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" p14:bwMode="auto">
            <p14:nvContentPartPr>
              <p14:cNvPr id="29" name="墨迹 28"/>
              <p14:cNvContentPartPr/>
              <p14:nvPr/>
            </p14:nvContentPartPr>
            <p14:xfrm>
              <a:off x="1111250" y="4921250"/>
              <a:ext cx="136525" cy="295275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45"/>
            </p:blipFill>
            <p:spPr>
              <a:xfrm>
                <a:off x="1111250" y="4921250"/>
                <a:ext cx="136525" cy="295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" p14:bwMode="auto">
            <p14:nvContentPartPr>
              <p14:cNvPr id="30" name="墨迹 29"/>
              <p14:cNvContentPartPr/>
              <p14:nvPr/>
            </p14:nvContentPartPr>
            <p14:xfrm>
              <a:off x="1565275" y="5073650"/>
              <a:ext cx="66675" cy="133350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47"/>
            </p:blipFill>
            <p:spPr>
              <a:xfrm>
                <a:off x="1565275" y="5073650"/>
                <a:ext cx="66675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" p14:bwMode="auto">
            <p14:nvContentPartPr>
              <p14:cNvPr id="31" name="墨迹 30"/>
              <p14:cNvContentPartPr/>
              <p14:nvPr/>
            </p14:nvContentPartPr>
            <p14:xfrm>
              <a:off x="1590675" y="5057775"/>
              <a:ext cx="38100" cy="161925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49"/>
            </p:blipFill>
            <p:spPr>
              <a:xfrm>
                <a:off x="1590675" y="5057775"/>
                <a:ext cx="38100" cy="161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" p14:bwMode="auto">
            <p14:nvContentPartPr>
              <p14:cNvPr id="32" name="墨迹 31"/>
              <p14:cNvContentPartPr/>
              <p14:nvPr/>
            </p14:nvContentPartPr>
            <p14:xfrm>
              <a:off x="1676400" y="5054600"/>
              <a:ext cx="38100" cy="209550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51"/>
            </p:blipFill>
            <p:spPr>
              <a:xfrm>
                <a:off x="1676400" y="5054600"/>
                <a:ext cx="3810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" p14:bwMode="auto">
            <p14:nvContentPartPr>
              <p14:cNvPr id="33" name="墨迹 32"/>
              <p14:cNvContentPartPr/>
              <p14:nvPr/>
            </p14:nvContentPartPr>
            <p14:xfrm>
              <a:off x="1685925" y="5057775"/>
              <a:ext cx="76200" cy="73025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53"/>
            </p:blipFill>
            <p:spPr>
              <a:xfrm>
                <a:off x="1685925" y="5057775"/>
                <a:ext cx="76200" cy="73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" p14:bwMode="auto">
            <p14:nvContentPartPr>
              <p14:cNvPr id="34" name="墨迹 33"/>
              <p14:cNvContentPartPr/>
              <p14:nvPr/>
            </p14:nvContentPartPr>
            <p14:xfrm>
              <a:off x="2333625" y="4673600"/>
              <a:ext cx="155575" cy="371475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55"/>
            </p:blipFill>
            <p:spPr>
              <a:xfrm>
                <a:off x="2333625" y="4673600"/>
                <a:ext cx="155575" cy="371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" p14:bwMode="auto">
            <p14:nvContentPartPr>
              <p14:cNvPr id="35" name="墨迹 34"/>
              <p14:cNvContentPartPr/>
              <p14:nvPr/>
            </p14:nvContentPartPr>
            <p14:xfrm>
              <a:off x="2311400" y="5032375"/>
              <a:ext cx="101600" cy="260350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57"/>
            </p:blipFill>
            <p:spPr>
              <a:xfrm>
                <a:off x="2311400" y="5032375"/>
                <a:ext cx="101600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" p14:bwMode="auto">
            <p14:nvContentPartPr>
              <p14:cNvPr id="36" name="墨迹 35"/>
              <p14:cNvContentPartPr/>
              <p14:nvPr/>
            </p14:nvContentPartPr>
            <p14:xfrm>
              <a:off x="2489200" y="4540250"/>
              <a:ext cx="628650" cy="479425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59"/>
            </p:blipFill>
            <p:spPr>
              <a:xfrm>
                <a:off x="2489200" y="4540250"/>
                <a:ext cx="628650" cy="479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" p14:bwMode="auto">
            <p14:nvContentPartPr>
              <p14:cNvPr id="37" name="墨迹 36"/>
              <p14:cNvContentPartPr/>
              <p14:nvPr/>
            </p14:nvContentPartPr>
            <p14:xfrm>
              <a:off x="3165475" y="4972050"/>
              <a:ext cx="120650" cy="282575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61"/>
            </p:blipFill>
            <p:spPr>
              <a:xfrm>
                <a:off x="3165475" y="4972050"/>
                <a:ext cx="120650" cy="282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" p14:bwMode="auto">
            <p14:nvContentPartPr>
              <p14:cNvPr id="38" name="墨迹 37"/>
              <p14:cNvContentPartPr/>
              <p14:nvPr/>
            </p14:nvContentPartPr>
            <p14:xfrm>
              <a:off x="3317875" y="5210175"/>
              <a:ext cx="111125" cy="161925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63"/>
            </p:blipFill>
            <p:spPr>
              <a:xfrm>
                <a:off x="3317875" y="5210175"/>
                <a:ext cx="111125" cy="161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" p14:bwMode="auto">
            <p14:nvContentPartPr>
              <p14:cNvPr id="39" name="墨迹 38"/>
              <p14:cNvContentPartPr/>
              <p14:nvPr/>
            </p14:nvContentPartPr>
            <p14:xfrm>
              <a:off x="3425825" y="5156200"/>
              <a:ext cx="47625" cy="117475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65"/>
            </p:blipFill>
            <p:spPr>
              <a:xfrm>
                <a:off x="3425825" y="5156200"/>
                <a:ext cx="47625" cy="117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" p14:bwMode="auto">
            <p14:nvContentPartPr>
              <p14:cNvPr id="40" name="墨迹 39"/>
              <p14:cNvContentPartPr/>
              <p14:nvPr/>
            </p14:nvContentPartPr>
            <p14:xfrm>
              <a:off x="3495675" y="5210175"/>
              <a:ext cx="47625" cy="107950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67"/>
            </p:blipFill>
            <p:spPr>
              <a:xfrm>
                <a:off x="3495675" y="5210175"/>
                <a:ext cx="47625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8" p14:bwMode="auto">
            <p14:nvContentPartPr>
              <p14:cNvPr id="41" name="墨迹 40"/>
              <p14:cNvContentPartPr/>
              <p14:nvPr/>
            </p14:nvContentPartPr>
            <p14:xfrm>
              <a:off x="3559175" y="5184775"/>
              <a:ext cx="101600" cy="111125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69"/>
            </p:blipFill>
            <p:spPr>
              <a:xfrm>
                <a:off x="3559175" y="5184775"/>
                <a:ext cx="101600" cy="111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0" p14:bwMode="auto">
            <p14:nvContentPartPr>
              <p14:cNvPr id="42" name="墨迹 41"/>
              <p14:cNvContentPartPr/>
              <p14:nvPr/>
            </p14:nvContentPartPr>
            <p14:xfrm>
              <a:off x="3511550" y="5194300"/>
              <a:ext cx="6350" cy="360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28"/>
            </p:blipFill>
            <p:spPr>
              <a:xfrm>
                <a:off x="3511550" y="519430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" p14:bwMode="auto">
            <p14:nvContentPartPr>
              <p14:cNvPr id="43" name="墨迹 42"/>
              <p14:cNvContentPartPr/>
              <p14:nvPr/>
            </p14:nvContentPartPr>
            <p14:xfrm>
              <a:off x="2482850" y="5213350"/>
              <a:ext cx="155575" cy="168275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72"/>
            </p:blipFill>
            <p:spPr>
              <a:xfrm>
                <a:off x="2482850" y="5213350"/>
                <a:ext cx="155575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" p14:bwMode="auto">
            <p14:nvContentPartPr>
              <p14:cNvPr id="44" name="墨迹 43"/>
              <p14:cNvContentPartPr/>
              <p14:nvPr/>
            </p14:nvContentPartPr>
            <p14:xfrm>
              <a:off x="2635250" y="5213350"/>
              <a:ext cx="60325" cy="155575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74"/>
            </p:blipFill>
            <p:spPr>
              <a:xfrm>
                <a:off x="2635250" y="5213350"/>
                <a:ext cx="60325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" p14:bwMode="auto">
            <p14:nvContentPartPr>
              <p14:cNvPr id="45" name="墨迹 44"/>
              <p14:cNvContentPartPr/>
              <p14:nvPr/>
            </p14:nvContentPartPr>
            <p14:xfrm>
              <a:off x="2727325" y="5222875"/>
              <a:ext cx="104775" cy="171450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76"/>
            </p:blipFill>
            <p:spPr>
              <a:xfrm>
                <a:off x="2727325" y="5222875"/>
                <a:ext cx="104775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" p14:bwMode="auto">
            <p14:nvContentPartPr>
              <p14:cNvPr id="46" name="墨迹 45"/>
              <p14:cNvContentPartPr/>
              <p14:nvPr/>
            </p14:nvContentPartPr>
            <p14:xfrm>
              <a:off x="784225" y="4022725"/>
              <a:ext cx="88900" cy="415925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78"/>
            </p:blipFill>
            <p:spPr>
              <a:xfrm>
                <a:off x="784225" y="4022725"/>
                <a:ext cx="88900" cy="415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" p14:bwMode="auto">
            <p14:nvContentPartPr>
              <p14:cNvPr id="47" name="墨迹 46"/>
              <p14:cNvContentPartPr/>
              <p14:nvPr/>
            </p14:nvContentPartPr>
            <p14:xfrm>
              <a:off x="812800" y="4057650"/>
              <a:ext cx="66675" cy="282575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80"/>
            </p:blipFill>
            <p:spPr>
              <a:xfrm>
                <a:off x="812800" y="4057650"/>
                <a:ext cx="66675" cy="282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" p14:bwMode="auto">
            <p14:nvContentPartPr>
              <p14:cNvPr id="48" name="墨迹 47"/>
              <p14:cNvContentPartPr/>
              <p14:nvPr/>
            </p14:nvContentPartPr>
            <p14:xfrm>
              <a:off x="828675" y="4241800"/>
              <a:ext cx="107950" cy="88900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82"/>
            </p:blipFill>
            <p:spPr>
              <a:xfrm>
                <a:off x="828675" y="4241800"/>
                <a:ext cx="10795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" p14:bwMode="auto">
            <p14:nvContentPartPr>
              <p14:cNvPr id="49" name="墨迹 48"/>
              <p14:cNvContentPartPr/>
              <p14:nvPr/>
            </p14:nvContentPartPr>
            <p14:xfrm>
              <a:off x="939800" y="4117975"/>
              <a:ext cx="69850" cy="247650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84"/>
            </p:blipFill>
            <p:spPr>
              <a:xfrm>
                <a:off x="939800" y="4117975"/>
                <a:ext cx="69850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5" p14:bwMode="auto">
            <p14:nvContentPartPr>
              <p14:cNvPr id="50" name="墨迹 49"/>
              <p14:cNvContentPartPr/>
              <p14:nvPr/>
            </p14:nvContentPartPr>
            <p14:xfrm>
              <a:off x="1031875" y="4171950"/>
              <a:ext cx="149225" cy="31750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86"/>
            </p:blipFill>
            <p:spPr>
              <a:xfrm>
                <a:off x="1031875" y="4171950"/>
                <a:ext cx="149225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7" p14:bwMode="auto">
            <p14:nvContentPartPr>
              <p14:cNvPr id="51" name="墨迹 50"/>
              <p14:cNvContentPartPr/>
              <p14:nvPr/>
            </p14:nvContentPartPr>
            <p14:xfrm>
              <a:off x="1111250" y="4197350"/>
              <a:ext cx="15875" cy="212725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88"/>
            </p:blipFill>
            <p:spPr>
              <a:xfrm>
                <a:off x="1111250" y="4197350"/>
                <a:ext cx="15875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9" p14:bwMode="auto">
            <p14:nvContentPartPr>
              <p14:cNvPr id="52" name="墨迹 51"/>
              <p14:cNvContentPartPr/>
              <p14:nvPr/>
            </p14:nvContentPartPr>
            <p14:xfrm>
              <a:off x="838200" y="4244975"/>
              <a:ext cx="6350" cy="360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28"/>
            </p:blipFill>
            <p:spPr>
              <a:xfrm>
                <a:off x="838200" y="42449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0" p14:bwMode="auto">
            <p14:nvContentPartPr>
              <p14:cNvPr id="53" name="墨迹 52"/>
              <p14:cNvContentPartPr/>
              <p14:nvPr/>
            </p14:nvContentPartPr>
            <p14:xfrm>
              <a:off x="841375" y="4244975"/>
              <a:ext cx="95250" cy="180975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91"/>
            </p:blipFill>
            <p:spPr>
              <a:xfrm>
                <a:off x="841375" y="4244975"/>
                <a:ext cx="95250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2" p14:bwMode="auto">
            <p14:nvContentPartPr>
              <p14:cNvPr id="54" name="墨迹 53"/>
              <p14:cNvContentPartPr/>
              <p14:nvPr/>
            </p14:nvContentPartPr>
            <p14:xfrm>
              <a:off x="2454275" y="5251450"/>
              <a:ext cx="431800" cy="127000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93"/>
            </p:blipFill>
            <p:spPr>
              <a:xfrm>
                <a:off x="2454275" y="5251450"/>
                <a:ext cx="43180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4" p14:bwMode="auto">
            <p14:nvContentPartPr>
              <p14:cNvPr id="55" name="墨迹 54"/>
              <p14:cNvContentPartPr/>
              <p14:nvPr/>
            </p14:nvContentPartPr>
            <p14:xfrm>
              <a:off x="2495550" y="5499100"/>
              <a:ext cx="53975" cy="212725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95"/>
            </p:blipFill>
            <p:spPr>
              <a:xfrm>
                <a:off x="2495550" y="5499100"/>
                <a:ext cx="53975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6" p14:bwMode="auto">
            <p14:nvContentPartPr>
              <p14:cNvPr id="56" name="墨迹 55"/>
              <p14:cNvContentPartPr/>
              <p14:nvPr/>
            </p14:nvContentPartPr>
            <p14:xfrm>
              <a:off x="2441575" y="5540375"/>
              <a:ext cx="133350" cy="25400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97"/>
            </p:blipFill>
            <p:spPr>
              <a:xfrm>
                <a:off x="2441575" y="5540375"/>
                <a:ext cx="13335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8" p14:bwMode="auto">
            <p14:nvContentPartPr>
              <p14:cNvPr id="57" name="墨迹 56"/>
              <p14:cNvContentPartPr/>
              <p14:nvPr/>
            </p14:nvContentPartPr>
            <p14:xfrm>
              <a:off x="2587625" y="5416550"/>
              <a:ext cx="336550" cy="311150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99"/>
            </p:blipFill>
            <p:spPr>
              <a:xfrm>
                <a:off x="2587625" y="5416550"/>
                <a:ext cx="336550" cy="311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0" p14:bwMode="auto">
            <p14:nvContentPartPr>
              <p14:cNvPr id="58" name="墨迹 57"/>
              <p14:cNvContentPartPr/>
              <p14:nvPr/>
            </p14:nvContentPartPr>
            <p14:xfrm>
              <a:off x="3543300" y="5400675"/>
              <a:ext cx="85725" cy="117475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101"/>
            </p:blipFill>
            <p:spPr>
              <a:xfrm>
                <a:off x="3543300" y="5400675"/>
                <a:ext cx="85725" cy="117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2" p14:bwMode="auto">
            <p14:nvContentPartPr>
              <p14:cNvPr id="59" name="墨迹 58"/>
              <p14:cNvContentPartPr/>
              <p14:nvPr/>
            </p14:nvContentPartPr>
            <p14:xfrm>
              <a:off x="3644900" y="5461000"/>
              <a:ext cx="66675" cy="85725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103"/>
            </p:blipFill>
            <p:spPr>
              <a:xfrm>
                <a:off x="3644900" y="5461000"/>
                <a:ext cx="66675" cy="85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4" p14:bwMode="auto">
            <p14:nvContentPartPr>
              <p14:cNvPr id="60" name="墨迹 59"/>
              <p14:cNvContentPartPr/>
              <p14:nvPr/>
            </p14:nvContentPartPr>
            <p14:xfrm>
              <a:off x="3660775" y="5429250"/>
              <a:ext cx="9525" cy="276225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105"/>
            </p:blipFill>
            <p:spPr>
              <a:xfrm>
                <a:off x="3660775" y="5429250"/>
                <a:ext cx="9525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6" p14:bwMode="auto">
            <p14:nvContentPartPr>
              <p14:cNvPr id="61" name="墨迹 60"/>
              <p14:cNvContentPartPr/>
              <p14:nvPr/>
            </p14:nvContentPartPr>
            <p14:xfrm>
              <a:off x="3670300" y="5384800"/>
              <a:ext cx="66675" cy="222250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107"/>
            </p:blipFill>
            <p:spPr>
              <a:xfrm>
                <a:off x="3670300" y="5384800"/>
                <a:ext cx="66675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8" p14:bwMode="auto">
            <p14:nvContentPartPr>
              <p14:cNvPr id="62" name="墨迹 61"/>
              <p14:cNvContentPartPr/>
              <p14:nvPr/>
            </p14:nvContentPartPr>
            <p14:xfrm>
              <a:off x="3784600" y="5407025"/>
              <a:ext cx="73025" cy="171450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109"/>
            </p:blipFill>
            <p:spPr>
              <a:xfrm>
                <a:off x="3784600" y="5407025"/>
                <a:ext cx="73025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0" p14:bwMode="auto">
            <p14:nvContentPartPr>
              <p14:cNvPr id="63" name="墨迹 62"/>
              <p14:cNvContentPartPr/>
              <p14:nvPr/>
            </p14:nvContentPartPr>
            <p14:xfrm>
              <a:off x="3879850" y="5394325"/>
              <a:ext cx="123825" cy="209550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111"/>
            </p:blipFill>
            <p:spPr>
              <a:xfrm>
                <a:off x="3879850" y="5394325"/>
                <a:ext cx="123825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2" p14:bwMode="auto">
            <p14:nvContentPartPr>
              <p14:cNvPr id="64" name="墨迹 63"/>
              <p14:cNvContentPartPr/>
              <p14:nvPr/>
            </p14:nvContentPartPr>
            <p14:xfrm>
              <a:off x="4044950" y="5575300"/>
              <a:ext cx="15875" cy="155575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113"/>
            </p:blipFill>
            <p:spPr>
              <a:xfrm>
                <a:off x="4044950" y="5575300"/>
                <a:ext cx="15875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4" p14:bwMode="auto">
            <p14:nvContentPartPr>
              <p14:cNvPr id="65" name="墨迹 64"/>
              <p14:cNvContentPartPr/>
              <p14:nvPr/>
            </p14:nvContentPartPr>
            <p14:xfrm>
              <a:off x="3981450" y="5343525"/>
              <a:ext cx="139700" cy="346075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115"/>
            </p:blipFill>
            <p:spPr>
              <a:xfrm>
                <a:off x="3981450" y="5343525"/>
                <a:ext cx="139700" cy="346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6" p14:bwMode="auto">
            <p14:nvContentPartPr>
              <p14:cNvPr id="66" name="墨迹 65"/>
              <p14:cNvContentPartPr/>
              <p14:nvPr/>
            </p14:nvContentPartPr>
            <p14:xfrm>
              <a:off x="4206875" y="5597525"/>
              <a:ext cx="3175" cy="146050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117"/>
            </p:blipFill>
            <p:spPr>
              <a:xfrm>
                <a:off x="4206875" y="5597525"/>
                <a:ext cx="3175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8" p14:bwMode="auto">
            <p14:nvContentPartPr>
              <p14:cNvPr id="67" name="墨迹 66"/>
              <p14:cNvContentPartPr/>
              <p14:nvPr/>
            </p14:nvContentPartPr>
            <p14:xfrm>
              <a:off x="4324350" y="5365750"/>
              <a:ext cx="88900" cy="282575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119"/>
            </p:blipFill>
            <p:spPr>
              <a:xfrm>
                <a:off x="4324350" y="5365750"/>
                <a:ext cx="88900" cy="282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0" p14:bwMode="auto">
            <p14:nvContentPartPr>
              <p14:cNvPr id="68" name="墨迹 67"/>
              <p14:cNvContentPartPr/>
              <p14:nvPr/>
            </p14:nvContentPartPr>
            <p14:xfrm>
              <a:off x="4349750" y="5381625"/>
              <a:ext cx="6350" cy="360"/>
            </p14:xfrm>
          </p:contentPart>
        </mc:Choice>
        <mc:Fallback xmlns="">
          <p:pic>
            <p:nvPicPr>
              <p:cNvPr id="68" name="墨迹 67"/>
            </p:nvPicPr>
            <p:blipFill>
              <a:blip r:embed="rId28"/>
            </p:blipFill>
            <p:spPr>
              <a:xfrm>
                <a:off x="4349750" y="53816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1" p14:bwMode="auto">
            <p14:nvContentPartPr>
              <p14:cNvPr id="69" name="墨迹 68"/>
              <p14:cNvContentPartPr/>
              <p14:nvPr/>
            </p14:nvContentPartPr>
            <p14:xfrm>
              <a:off x="4413250" y="5441950"/>
              <a:ext cx="285750" cy="222250"/>
            </p14:xfrm>
          </p:contentPart>
        </mc:Choice>
        <mc:Fallback xmlns="">
          <p:pic>
            <p:nvPicPr>
              <p:cNvPr id="69" name="墨迹 68"/>
            </p:nvPicPr>
            <p:blipFill>
              <a:blip r:embed="rId122"/>
            </p:blipFill>
            <p:spPr>
              <a:xfrm>
                <a:off x="4413250" y="5441950"/>
                <a:ext cx="285750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3" p14:bwMode="auto">
            <p14:nvContentPartPr>
              <p14:cNvPr id="70" name="墨迹 69"/>
              <p14:cNvContentPartPr/>
              <p14:nvPr/>
            </p14:nvContentPartPr>
            <p14:xfrm>
              <a:off x="4702175" y="5349875"/>
              <a:ext cx="92075" cy="279400"/>
            </p14:xfrm>
          </p:contentPart>
        </mc:Choice>
        <mc:Fallback xmlns="">
          <p:pic>
            <p:nvPicPr>
              <p:cNvPr id="70" name="墨迹 69"/>
            </p:nvPicPr>
            <p:blipFill>
              <a:blip r:embed="rId124"/>
            </p:blipFill>
            <p:spPr>
              <a:xfrm>
                <a:off x="4702175" y="5349875"/>
                <a:ext cx="92075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5" p14:bwMode="auto">
            <p14:nvContentPartPr>
              <p14:cNvPr id="71" name="墨迹 70"/>
              <p14:cNvContentPartPr/>
              <p14:nvPr/>
            </p14:nvContentPartPr>
            <p14:xfrm>
              <a:off x="4676775" y="5422900"/>
              <a:ext cx="88900" cy="76200"/>
            </p14:xfrm>
          </p:contentPart>
        </mc:Choice>
        <mc:Fallback xmlns="">
          <p:pic>
            <p:nvPicPr>
              <p:cNvPr id="71" name="墨迹 70"/>
            </p:nvPicPr>
            <p:blipFill>
              <a:blip r:embed="rId126"/>
            </p:blipFill>
            <p:spPr>
              <a:xfrm>
                <a:off x="4676775" y="5422900"/>
                <a:ext cx="8890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7" p14:bwMode="auto">
            <p14:nvContentPartPr>
              <p14:cNvPr id="72" name="墨迹 71"/>
              <p14:cNvContentPartPr/>
              <p14:nvPr/>
            </p14:nvContentPartPr>
            <p14:xfrm>
              <a:off x="4203700" y="5235575"/>
              <a:ext cx="41275" cy="714375"/>
            </p14:xfrm>
          </p:contentPart>
        </mc:Choice>
        <mc:Fallback xmlns="">
          <p:pic>
            <p:nvPicPr>
              <p:cNvPr id="72" name="墨迹 71"/>
            </p:nvPicPr>
            <p:blipFill>
              <a:blip r:embed="rId128"/>
            </p:blipFill>
            <p:spPr>
              <a:xfrm>
                <a:off x="4203700" y="5235575"/>
                <a:ext cx="41275" cy="714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9" p14:bwMode="auto">
            <p14:nvContentPartPr>
              <p14:cNvPr id="73" name="墨迹 72"/>
              <p14:cNvContentPartPr/>
              <p14:nvPr/>
            </p14:nvContentPartPr>
            <p14:xfrm>
              <a:off x="1730375" y="2663825"/>
              <a:ext cx="9525" cy="92075"/>
            </p14:xfrm>
          </p:contentPart>
        </mc:Choice>
        <mc:Fallback xmlns="">
          <p:pic>
            <p:nvPicPr>
              <p:cNvPr id="73" name="墨迹 72"/>
            </p:nvPicPr>
            <p:blipFill>
              <a:blip r:embed="rId130"/>
            </p:blipFill>
            <p:spPr>
              <a:xfrm>
                <a:off x="1730375" y="2663825"/>
                <a:ext cx="9525" cy="92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1" p14:bwMode="auto">
            <p14:nvContentPartPr>
              <p14:cNvPr id="74" name="墨迹 73"/>
              <p14:cNvContentPartPr/>
              <p14:nvPr/>
            </p14:nvContentPartPr>
            <p14:xfrm>
              <a:off x="2371725" y="3343275"/>
              <a:ext cx="136525" cy="95250"/>
            </p14:xfrm>
          </p:contentPart>
        </mc:Choice>
        <mc:Fallback xmlns="">
          <p:pic>
            <p:nvPicPr>
              <p:cNvPr id="74" name="墨迹 73"/>
            </p:nvPicPr>
            <p:blipFill>
              <a:blip r:embed="rId132"/>
            </p:blipFill>
            <p:spPr>
              <a:xfrm>
                <a:off x="2371725" y="3343275"/>
                <a:ext cx="136525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3" p14:bwMode="auto">
            <p14:nvContentPartPr>
              <p14:cNvPr id="75" name="墨迹 74"/>
              <p14:cNvContentPartPr/>
              <p14:nvPr/>
            </p14:nvContentPartPr>
            <p14:xfrm>
              <a:off x="2578100" y="2289175"/>
              <a:ext cx="19050" cy="171450"/>
            </p14:xfrm>
          </p:contentPart>
        </mc:Choice>
        <mc:Fallback xmlns="">
          <p:pic>
            <p:nvPicPr>
              <p:cNvPr id="75" name="墨迹 74"/>
            </p:nvPicPr>
            <p:blipFill>
              <a:blip r:embed="rId134"/>
            </p:blipFill>
            <p:spPr>
              <a:xfrm>
                <a:off x="2578100" y="2289175"/>
                <a:ext cx="1905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5" p14:bwMode="auto">
            <p14:nvContentPartPr>
              <p14:cNvPr id="76" name="墨迹 75"/>
              <p14:cNvContentPartPr/>
              <p14:nvPr/>
            </p14:nvContentPartPr>
            <p14:xfrm>
              <a:off x="3178175" y="2635250"/>
              <a:ext cx="111125" cy="130175"/>
            </p14:xfrm>
          </p:contentPart>
        </mc:Choice>
        <mc:Fallback xmlns="">
          <p:pic>
            <p:nvPicPr>
              <p:cNvPr id="76" name="墨迹 75"/>
            </p:nvPicPr>
            <p:blipFill>
              <a:blip r:embed="rId136"/>
            </p:blipFill>
            <p:spPr>
              <a:xfrm>
                <a:off x="3178175" y="2635250"/>
                <a:ext cx="111125" cy="130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7" p14:bwMode="auto">
            <p14:nvContentPartPr>
              <p14:cNvPr id="77" name="墨迹 76"/>
              <p14:cNvContentPartPr/>
              <p14:nvPr/>
            </p14:nvContentPartPr>
            <p14:xfrm>
              <a:off x="3457575" y="3260725"/>
              <a:ext cx="63500" cy="212725"/>
            </p14:xfrm>
          </p:contentPart>
        </mc:Choice>
        <mc:Fallback xmlns="">
          <p:pic>
            <p:nvPicPr>
              <p:cNvPr id="77" name="墨迹 76"/>
            </p:nvPicPr>
            <p:blipFill>
              <a:blip r:embed="rId138"/>
            </p:blipFill>
            <p:spPr>
              <a:xfrm>
                <a:off x="3457575" y="3260725"/>
                <a:ext cx="63500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9" p14:bwMode="auto">
            <p14:nvContentPartPr>
              <p14:cNvPr id="78" name="墨迹 77"/>
              <p14:cNvContentPartPr/>
              <p14:nvPr/>
            </p14:nvContentPartPr>
            <p14:xfrm>
              <a:off x="4470400" y="3273425"/>
              <a:ext cx="120650" cy="92075"/>
            </p14:xfrm>
          </p:contentPart>
        </mc:Choice>
        <mc:Fallback xmlns="">
          <p:pic>
            <p:nvPicPr>
              <p:cNvPr id="78" name="墨迹 77"/>
            </p:nvPicPr>
            <p:blipFill>
              <a:blip r:embed="rId140"/>
            </p:blipFill>
            <p:spPr>
              <a:xfrm>
                <a:off x="4470400" y="3273425"/>
                <a:ext cx="120650" cy="92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1" p14:bwMode="auto">
            <p14:nvContentPartPr>
              <p14:cNvPr id="79" name="墨迹 78"/>
              <p14:cNvContentPartPr/>
              <p14:nvPr/>
            </p14:nvContentPartPr>
            <p14:xfrm>
              <a:off x="4533900" y="3276600"/>
              <a:ext cx="25400" cy="174625"/>
            </p14:xfrm>
          </p:contentPart>
        </mc:Choice>
        <mc:Fallback xmlns="">
          <p:pic>
            <p:nvPicPr>
              <p:cNvPr id="79" name="墨迹 78"/>
            </p:nvPicPr>
            <p:blipFill>
              <a:blip r:embed="rId142"/>
            </p:blipFill>
            <p:spPr>
              <a:xfrm>
                <a:off x="4533900" y="3276600"/>
                <a:ext cx="25400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3" p14:bwMode="auto">
            <p14:nvContentPartPr>
              <p14:cNvPr id="80" name="墨迹 79"/>
              <p14:cNvContentPartPr/>
              <p14:nvPr/>
            </p14:nvContentPartPr>
            <p14:xfrm>
              <a:off x="5130800" y="2003425"/>
              <a:ext cx="31750" cy="44450"/>
            </p14:xfrm>
          </p:contentPart>
        </mc:Choice>
        <mc:Fallback xmlns="">
          <p:pic>
            <p:nvPicPr>
              <p:cNvPr id="80" name="墨迹 79"/>
            </p:nvPicPr>
            <p:blipFill>
              <a:blip r:embed="rId144"/>
            </p:blipFill>
            <p:spPr>
              <a:xfrm>
                <a:off x="5130800" y="2003425"/>
                <a:ext cx="3175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5" p14:bwMode="auto">
            <p14:nvContentPartPr>
              <p14:cNvPr id="81" name="墨迹 80"/>
              <p14:cNvContentPartPr/>
              <p14:nvPr/>
            </p14:nvContentPartPr>
            <p14:xfrm>
              <a:off x="5168900" y="2012950"/>
              <a:ext cx="120650" cy="47625"/>
            </p14:xfrm>
          </p:contentPart>
        </mc:Choice>
        <mc:Fallback xmlns="">
          <p:pic>
            <p:nvPicPr>
              <p:cNvPr id="81" name="墨迹 80"/>
            </p:nvPicPr>
            <p:blipFill>
              <a:blip r:embed="rId146"/>
            </p:blipFill>
            <p:spPr>
              <a:xfrm>
                <a:off x="5168900" y="2012950"/>
                <a:ext cx="120650" cy="47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7" p14:bwMode="auto">
            <p14:nvContentPartPr>
              <p14:cNvPr id="82" name="墨迹 81"/>
              <p14:cNvContentPartPr/>
              <p14:nvPr/>
            </p14:nvContentPartPr>
            <p14:xfrm>
              <a:off x="5200650" y="1924050"/>
              <a:ext cx="34925" cy="273050"/>
            </p14:xfrm>
          </p:contentPart>
        </mc:Choice>
        <mc:Fallback xmlns="">
          <p:pic>
            <p:nvPicPr>
              <p:cNvPr id="82" name="墨迹 81"/>
            </p:nvPicPr>
            <p:blipFill>
              <a:blip r:embed="rId148"/>
            </p:blipFill>
            <p:spPr>
              <a:xfrm>
                <a:off x="5200650" y="1924050"/>
                <a:ext cx="34925" cy="273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9" p14:bwMode="auto">
            <p14:nvContentPartPr>
              <p14:cNvPr id="83" name="墨迹 82"/>
              <p14:cNvContentPartPr/>
              <p14:nvPr/>
            </p14:nvContentPartPr>
            <p14:xfrm>
              <a:off x="5153025" y="2054225"/>
              <a:ext cx="193675" cy="107950"/>
            </p14:xfrm>
          </p:contentPart>
        </mc:Choice>
        <mc:Fallback xmlns="">
          <p:pic>
            <p:nvPicPr>
              <p:cNvPr id="83" name="墨迹 82"/>
            </p:nvPicPr>
            <p:blipFill>
              <a:blip r:embed="rId150"/>
            </p:blipFill>
            <p:spPr>
              <a:xfrm>
                <a:off x="5153025" y="2054225"/>
                <a:ext cx="193675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1" p14:bwMode="auto">
            <p14:nvContentPartPr>
              <p14:cNvPr id="84" name="墨迹 83"/>
              <p14:cNvContentPartPr/>
              <p14:nvPr/>
            </p14:nvContentPartPr>
            <p14:xfrm>
              <a:off x="5321300" y="1835150"/>
              <a:ext cx="25400" cy="139700"/>
            </p14:xfrm>
          </p:contentPart>
        </mc:Choice>
        <mc:Fallback xmlns="">
          <p:pic>
            <p:nvPicPr>
              <p:cNvPr id="84" name="墨迹 83"/>
            </p:nvPicPr>
            <p:blipFill>
              <a:blip r:embed="rId152"/>
            </p:blipFill>
            <p:spPr>
              <a:xfrm>
                <a:off x="5321300" y="1835150"/>
                <a:ext cx="2540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3" p14:bwMode="auto">
            <p14:nvContentPartPr>
              <p14:cNvPr id="85" name="墨迹 84"/>
              <p14:cNvContentPartPr/>
              <p14:nvPr/>
            </p14:nvContentPartPr>
            <p14:xfrm>
              <a:off x="5426075" y="1949450"/>
              <a:ext cx="152400" cy="244475"/>
            </p14:xfrm>
          </p:contentPart>
        </mc:Choice>
        <mc:Fallback xmlns="">
          <p:pic>
            <p:nvPicPr>
              <p:cNvPr id="85" name="墨迹 84"/>
            </p:nvPicPr>
            <p:blipFill>
              <a:blip r:embed="rId154"/>
            </p:blipFill>
            <p:spPr>
              <a:xfrm>
                <a:off x="5426075" y="1949450"/>
                <a:ext cx="152400" cy="244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5" p14:bwMode="auto">
            <p14:nvContentPartPr>
              <p14:cNvPr id="86" name="墨迹 85"/>
              <p14:cNvContentPartPr/>
              <p14:nvPr/>
            </p14:nvContentPartPr>
            <p14:xfrm>
              <a:off x="5448300" y="1933575"/>
              <a:ext cx="6350" cy="360"/>
            </p14:xfrm>
          </p:contentPart>
        </mc:Choice>
        <mc:Fallback xmlns="">
          <p:pic>
            <p:nvPicPr>
              <p:cNvPr id="86" name="墨迹 85"/>
            </p:nvPicPr>
            <p:blipFill>
              <a:blip r:embed="rId28"/>
            </p:blipFill>
            <p:spPr>
              <a:xfrm>
                <a:off x="5448300" y="19335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6" p14:bwMode="auto">
            <p14:nvContentPartPr>
              <p14:cNvPr id="87" name="墨迹 86"/>
              <p14:cNvContentPartPr/>
              <p14:nvPr/>
            </p14:nvContentPartPr>
            <p14:xfrm>
              <a:off x="5476875" y="2022475"/>
              <a:ext cx="114300" cy="31750"/>
            </p14:xfrm>
          </p:contentPart>
        </mc:Choice>
        <mc:Fallback xmlns="">
          <p:pic>
            <p:nvPicPr>
              <p:cNvPr id="87" name="墨迹 86"/>
            </p:nvPicPr>
            <p:blipFill>
              <a:blip r:embed="rId157"/>
            </p:blipFill>
            <p:spPr>
              <a:xfrm>
                <a:off x="5476875" y="2022475"/>
                <a:ext cx="11430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8" p14:bwMode="auto">
            <p14:nvContentPartPr>
              <p14:cNvPr id="88" name="墨迹 87"/>
              <p14:cNvContentPartPr/>
              <p14:nvPr/>
            </p14:nvContentPartPr>
            <p14:xfrm>
              <a:off x="5670550" y="2108200"/>
              <a:ext cx="6350" cy="360"/>
            </p14:xfrm>
          </p:contentPart>
        </mc:Choice>
        <mc:Fallback xmlns="">
          <p:pic>
            <p:nvPicPr>
              <p:cNvPr id="88" name="墨迹 87"/>
            </p:nvPicPr>
            <p:blipFill>
              <a:blip r:embed="rId28"/>
            </p:blipFill>
            <p:spPr>
              <a:xfrm>
                <a:off x="5670550" y="210820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9" p14:bwMode="auto">
            <p14:nvContentPartPr>
              <p14:cNvPr id="89" name="墨迹 88"/>
              <p14:cNvContentPartPr/>
              <p14:nvPr/>
            </p14:nvContentPartPr>
            <p14:xfrm>
              <a:off x="5645150" y="2108200"/>
              <a:ext cx="41275" cy="139700"/>
            </p14:xfrm>
          </p:contentPart>
        </mc:Choice>
        <mc:Fallback xmlns="">
          <p:pic>
            <p:nvPicPr>
              <p:cNvPr id="89" name="墨迹 88"/>
            </p:nvPicPr>
            <p:blipFill>
              <a:blip r:embed="rId160"/>
            </p:blipFill>
            <p:spPr>
              <a:xfrm>
                <a:off x="5645150" y="2108200"/>
                <a:ext cx="41275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1" p14:bwMode="auto">
            <p14:nvContentPartPr>
              <p14:cNvPr id="90" name="墨迹 89"/>
              <p14:cNvContentPartPr/>
              <p14:nvPr/>
            </p14:nvContentPartPr>
            <p14:xfrm>
              <a:off x="5419725" y="1924050"/>
              <a:ext cx="6350" cy="360"/>
            </p14:xfrm>
          </p:contentPart>
        </mc:Choice>
        <mc:Fallback xmlns="">
          <p:pic>
            <p:nvPicPr>
              <p:cNvPr id="90" name="墨迹 89"/>
            </p:nvPicPr>
            <p:blipFill>
              <a:blip r:embed="rId28"/>
            </p:blipFill>
            <p:spPr>
              <a:xfrm>
                <a:off x="5419725" y="19240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2" p14:bwMode="auto">
            <p14:nvContentPartPr>
              <p14:cNvPr id="91" name="墨迹 90"/>
              <p14:cNvContentPartPr/>
              <p14:nvPr/>
            </p14:nvContentPartPr>
            <p14:xfrm>
              <a:off x="5422900" y="1924050"/>
              <a:ext cx="193675" cy="28575"/>
            </p14:xfrm>
          </p:contentPart>
        </mc:Choice>
        <mc:Fallback xmlns="">
          <p:pic>
            <p:nvPicPr>
              <p:cNvPr id="91" name="墨迹 90"/>
            </p:nvPicPr>
            <p:blipFill>
              <a:blip r:embed="rId163"/>
            </p:blipFill>
            <p:spPr>
              <a:xfrm>
                <a:off x="5422900" y="1924050"/>
                <a:ext cx="193675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4" p14:bwMode="auto">
            <p14:nvContentPartPr>
              <p14:cNvPr id="92" name="墨迹 91"/>
              <p14:cNvContentPartPr/>
              <p14:nvPr/>
            </p14:nvContentPartPr>
            <p14:xfrm>
              <a:off x="5038725" y="2209800"/>
              <a:ext cx="958850" cy="53975"/>
            </p14:xfrm>
          </p:contentPart>
        </mc:Choice>
        <mc:Fallback xmlns="">
          <p:pic>
            <p:nvPicPr>
              <p:cNvPr id="92" name="墨迹 91"/>
            </p:nvPicPr>
            <p:blipFill>
              <a:blip r:embed="rId165"/>
            </p:blipFill>
            <p:spPr>
              <a:xfrm>
                <a:off x="5038725" y="2209800"/>
                <a:ext cx="958850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6" p14:bwMode="auto">
            <p14:nvContentPartPr>
              <p14:cNvPr id="93" name="墨迹 92"/>
              <p14:cNvContentPartPr/>
              <p14:nvPr/>
            </p14:nvContentPartPr>
            <p14:xfrm>
              <a:off x="5381625" y="2559050"/>
              <a:ext cx="6350" cy="209550"/>
            </p14:xfrm>
          </p:contentPart>
        </mc:Choice>
        <mc:Fallback xmlns="">
          <p:pic>
            <p:nvPicPr>
              <p:cNvPr id="93" name="墨迹 92"/>
            </p:nvPicPr>
            <p:blipFill>
              <a:blip r:embed="rId167"/>
            </p:blipFill>
            <p:spPr>
              <a:xfrm>
                <a:off x="5381625" y="2559050"/>
                <a:ext cx="635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8" p14:bwMode="auto">
            <p14:nvContentPartPr>
              <p14:cNvPr id="94" name="墨迹 93"/>
              <p14:cNvContentPartPr/>
              <p14:nvPr/>
            </p14:nvContentPartPr>
            <p14:xfrm>
              <a:off x="5381625" y="2460625"/>
              <a:ext cx="34925" cy="127000"/>
            </p14:xfrm>
          </p:contentPart>
        </mc:Choice>
        <mc:Fallback xmlns="">
          <p:pic>
            <p:nvPicPr>
              <p:cNvPr id="94" name="墨迹 93"/>
            </p:nvPicPr>
            <p:blipFill>
              <a:blip r:embed="rId169"/>
            </p:blipFill>
            <p:spPr>
              <a:xfrm>
                <a:off x="5381625" y="2460625"/>
                <a:ext cx="34925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0" p14:bwMode="auto">
            <p14:nvContentPartPr>
              <p14:cNvPr id="95" name="墨迹 94"/>
              <p14:cNvContentPartPr/>
              <p14:nvPr/>
            </p14:nvContentPartPr>
            <p14:xfrm>
              <a:off x="5441950" y="2593975"/>
              <a:ext cx="146050" cy="44450"/>
            </p14:xfrm>
          </p:contentPart>
        </mc:Choice>
        <mc:Fallback xmlns="">
          <p:pic>
            <p:nvPicPr>
              <p:cNvPr id="95" name="墨迹 94"/>
            </p:nvPicPr>
            <p:blipFill>
              <a:blip r:embed="rId171"/>
            </p:blipFill>
            <p:spPr>
              <a:xfrm>
                <a:off x="5441950" y="2593975"/>
                <a:ext cx="14605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2" p14:bwMode="auto">
            <p14:nvContentPartPr>
              <p14:cNvPr id="96" name="墨迹 95"/>
              <p14:cNvContentPartPr/>
              <p14:nvPr/>
            </p14:nvContentPartPr>
            <p14:xfrm>
              <a:off x="5422900" y="2460625"/>
              <a:ext cx="139700" cy="431800"/>
            </p14:xfrm>
          </p:contentPart>
        </mc:Choice>
        <mc:Fallback xmlns="">
          <p:pic>
            <p:nvPicPr>
              <p:cNvPr id="96" name="墨迹 95"/>
            </p:nvPicPr>
            <p:blipFill>
              <a:blip r:embed="rId173"/>
            </p:blipFill>
            <p:spPr>
              <a:xfrm>
                <a:off x="5422900" y="2460625"/>
                <a:ext cx="139700" cy="431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4" p14:bwMode="auto">
            <p14:nvContentPartPr>
              <p14:cNvPr id="97" name="墨迹 96"/>
              <p14:cNvContentPartPr/>
              <p14:nvPr/>
            </p14:nvContentPartPr>
            <p14:xfrm>
              <a:off x="5759450" y="1965325"/>
              <a:ext cx="120650" cy="19050"/>
            </p14:xfrm>
          </p:contentPart>
        </mc:Choice>
        <mc:Fallback xmlns="">
          <p:pic>
            <p:nvPicPr>
              <p:cNvPr id="97" name="墨迹 96"/>
            </p:nvPicPr>
            <p:blipFill>
              <a:blip r:embed="rId175"/>
            </p:blipFill>
            <p:spPr>
              <a:xfrm>
                <a:off x="5759450" y="1965325"/>
                <a:ext cx="1206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6" p14:bwMode="auto">
            <p14:nvContentPartPr>
              <p14:cNvPr id="98" name="墨迹 97"/>
              <p14:cNvContentPartPr/>
              <p14:nvPr/>
            </p14:nvContentPartPr>
            <p14:xfrm>
              <a:off x="5765800" y="2047875"/>
              <a:ext cx="6350" cy="360"/>
            </p14:xfrm>
          </p:contentPart>
        </mc:Choice>
        <mc:Fallback xmlns="">
          <p:pic>
            <p:nvPicPr>
              <p:cNvPr id="98" name="墨迹 97"/>
            </p:nvPicPr>
            <p:blipFill>
              <a:blip r:embed="rId28"/>
            </p:blipFill>
            <p:spPr>
              <a:xfrm>
                <a:off x="5765800" y="20478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7" p14:bwMode="auto">
            <p14:nvContentPartPr>
              <p14:cNvPr id="99" name="墨迹 98"/>
              <p14:cNvContentPartPr/>
              <p14:nvPr/>
            </p14:nvContentPartPr>
            <p14:xfrm>
              <a:off x="5768975" y="2047875"/>
              <a:ext cx="142875" cy="38100"/>
            </p14:xfrm>
          </p:contentPart>
        </mc:Choice>
        <mc:Fallback xmlns="">
          <p:pic>
            <p:nvPicPr>
              <p:cNvPr id="99" name="墨迹 98"/>
            </p:nvPicPr>
            <p:blipFill>
              <a:blip r:embed="rId178"/>
            </p:blipFill>
            <p:spPr>
              <a:xfrm>
                <a:off x="5768975" y="2047875"/>
                <a:ext cx="142875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9" p14:bwMode="auto">
            <p14:nvContentPartPr>
              <p14:cNvPr id="100" name="墨迹 99"/>
              <p14:cNvContentPartPr/>
              <p14:nvPr/>
            </p14:nvContentPartPr>
            <p14:xfrm>
              <a:off x="6048375" y="1962150"/>
              <a:ext cx="76200" cy="155575"/>
            </p14:xfrm>
          </p:contentPart>
        </mc:Choice>
        <mc:Fallback xmlns="">
          <p:pic>
            <p:nvPicPr>
              <p:cNvPr id="100" name="墨迹 99"/>
            </p:nvPicPr>
            <p:blipFill>
              <a:blip r:embed="rId180"/>
            </p:blipFill>
            <p:spPr>
              <a:xfrm>
                <a:off x="6048375" y="1962150"/>
                <a:ext cx="76200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1" p14:bwMode="auto">
            <p14:nvContentPartPr>
              <p14:cNvPr id="101" name="墨迹 100"/>
              <p14:cNvContentPartPr/>
              <p14:nvPr/>
            </p14:nvContentPartPr>
            <p14:xfrm>
              <a:off x="6213475" y="1873250"/>
              <a:ext cx="165100" cy="238125"/>
            </p14:xfrm>
          </p:contentPart>
        </mc:Choice>
        <mc:Fallback xmlns="">
          <p:pic>
            <p:nvPicPr>
              <p:cNvPr id="101" name="墨迹 100"/>
            </p:nvPicPr>
            <p:blipFill>
              <a:blip r:embed="rId182"/>
            </p:blipFill>
            <p:spPr>
              <a:xfrm>
                <a:off x="6213475" y="1873250"/>
                <a:ext cx="165100" cy="238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3" p14:bwMode="auto">
            <p14:nvContentPartPr>
              <p14:cNvPr id="102" name="墨迹 101"/>
              <p14:cNvContentPartPr/>
              <p14:nvPr/>
            </p14:nvContentPartPr>
            <p14:xfrm>
              <a:off x="6384925" y="1800225"/>
              <a:ext cx="123825" cy="320675"/>
            </p14:xfrm>
          </p:contentPart>
        </mc:Choice>
        <mc:Fallback xmlns="">
          <p:pic>
            <p:nvPicPr>
              <p:cNvPr id="102" name="墨迹 101"/>
            </p:nvPicPr>
            <p:blipFill>
              <a:blip r:embed="rId184"/>
            </p:blipFill>
            <p:spPr>
              <a:xfrm>
                <a:off x="6384925" y="1800225"/>
                <a:ext cx="123825" cy="320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5" p14:bwMode="auto">
            <p14:nvContentPartPr>
              <p14:cNvPr id="103" name="墨迹 102"/>
              <p14:cNvContentPartPr/>
              <p14:nvPr/>
            </p14:nvContentPartPr>
            <p14:xfrm>
              <a:off x="6581775" y="1828800"/>
              <a:ext cx="92075" cy="196850"/>
            </p14:xfrm>
          </p:contentPart>
        </mc:Choice>
        <mc:Fallback xmlns="">
          <p:pic>
            <p:nvPicPr>
              <p:cNvPr id="103" name="墨迹 102"/>
            </p:nvPicPr>
            <p:blipFill>
              <a:blip r:embed="rId186"/>
            </p:blipFill>
            <p:spPr>
              <a:xfrm>
                <a:off x="6581775" y="1828800"/>
                <a:ext cx="92075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7" p14:bwMode="auto">
            <p14:nvContentPartPr>
              <p14:cNvPr id="104" name="墨迹 103"/>
              <p14:cNvContentPartPr/>
              <p14:nvPr/>
            </p14:nvContentPartPr>
            <p14:xfrm>
              <a:off x="5683250" y="2568575"/>
              <a:ext cx="69850" cy="200025"/>
            </p14:xfrm>
          </p:contentPart>
        </mc:Choice>
        <mc:Fallback xmlns="">
          <p:pic>
            <p:nvPicPr>
              <p:cNvPr id="104" name="墨迹 103"/>
            </p:nvPicPr>
            <p:blipFill>
              <a:blip r:embed="rId188"/>
            </p:blipFill>
            <p:spPr>
              <a:xfrm>
                <a:off x="5683250" y="2568575"/>
                <a:ext cx="69850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9" p14:bwMode="auto">
            <p14:nvContentPartPr>
              <p14:cNvPr id="105" name="墨迹 104"/>
              <p14:cNvContentPartPr/>
              <p14:nvPr/>
            </p14:nvContentPartPr>
            <p14:xfrm>
              <a:off x="5791200" y="2632075"/>
              <a:ext cx="107950" cy="136525"/>
            </p14:xfrm>
          </p:contentPart>
        </mc:Choice>
        <mc:Fallback xmlns="">
          <p:pic>
            <p:nvPicPr>
              <p:cNvPr id="105" name="墨迹 104"/>
            </p:nvPicPr>
            <p:blipFill>
              <a:blip r:embed="rId190"/>
            </p:blipFill>
            <p:spPr>
              <a:xfrm>
                <a:off x="5791200" y="2632075"/>
                <a:ext cx="107950" cy="136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1" p14:bwMode="auto">
            <p14:nvContentPartPr>
              <p14:cNvPr id="106" name="墨迹 105"/>
              <p14:cNvContentPartPr/>
              <p14:nvPr/>
            </p14:nvContentPartPr>
            <p14:xfrm>
              <a:off x="5956300" y="2520950"/>
              <a:ext cx="101600" cy="241300"/>
            </p14:xfrm>
          </p:contentPart>
        </mc:Choice>
        <mc:Fallback xmlns="">
          <p:pic>
            <p:nvPicPr>
              <p:cNvPr id="106" name="墨迹 105"/>
            </p:nvPicPr>
            <p:blipFill>
              <a:blip r:embed="rId192"/>
            </p:blipFill>
            <p:spPr>
              <a:xfrm>
                <a:off x="5956300" y="2520950"/>
                <a:ext cx="101600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3" p14:bwMode="auto">
            <p14:nvContentPartPr>
              <p14:cNvPr id="107" name="墨迹 106"/>
              <p14:cNvContentPartPr/>
              <p14:nvPr/>
            </p14:nvContentPartPr>
            <p14:xfrm>
              <a:off x="6254750" y="2581275"/>
              <a:ext cx="101600" cy="206375"/>
            </p14:xfrm>
          </p:contentPart>
        </mc:Choice>
        <mc:Fallback xmlns="">
          <p:pic>
            <p:nvPicPr>
              <p:cNvPr id="107" name="墨迹 106"/>
            </p:nvPicPr>
            <p:blipFill>
              <a:blip r:embed="rId194"/>
            </p:blipFill>
            <p:spPr>
              <a:xfrm>
                <a:off x="6254750" y="2581275"/>
                <a:ext cx="101600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5" p14:bwMode="auto">
            <p14:nvContentPartPr>
              <p14:cNvPr id="108" name="墨迹 107"/>
              <p14:cNvContentPartPr/>
              <p14:nvPr/>
            </p14:nvContentPartPr>
            <p14:xfrm>
              <a:off x="6423025" y="2600325"/>
              <a:ext cx="212725" cy="76200"/>
            </p14:xfrm>
          </p:contentPart>
        </mc:Choice>
        <mc:Fallback xmlns="">
          <p:pic>
            <p:nvPicPr>
              <p:cNvPr id="108" name="墨迹 107"/>
            </p:nvPicPr>
            <p:blipFill>
              <a:blip r:embed="rId196"/>
            </p:blipFill>
            <p:spPr>
              <a:xfrm>
                <a:off x="6423025" y="2600325"/>
                <a:ext cx="212725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7" p14:bwMode="auto">
            <p14:nvContentPartPr>
              <p14:cNvPr id="109" name="墨迹 108"/>
              <p14:cNvContentPartPr/>
              <p14:nvPr/>
            </p14:nvContentPartPr>
            <p14:xfrm>
              <a:off x="6578600" y="2514600"/>
              <a:ext cx="168275" cy="165100"/>
            </p14:xfrm>
          </p:contentPart>
        </mc:Choice>
        <mc:Fallback xmlns="">
          <p:pic>
            <p:nvPicPr>
              <p:cNvPr id="109" name="墨迹 108"/>
            </p:nvPicPr>
            <p:blipFill>
              <a:blip r:embed="rId198"/>
            </p:blipFill>
            <p:spPr>
              <a:xfrm>
                <a:off x="6578600" y="2514600"/>
                <a:ext cx="168275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9" p14:bwMode="auto">
            <p14:nvContentPartPr>
              <p14:cNvPr id="110" name="墨迹 109"/>
              <p14:cNvContentPartPr/>
              <p14:nvPr/>
            </p14:nvContentPartPr>
            <p14:xfrm>
              <a:off x="6851650" y="2444750"/>
              <a:ext cx="101600" cy="292100"/>
            </p14:xfrm>
          </p:contentPart>
        </mc:Choice>
        <mc:Fallback xmlns="">
          <p:pic>
            <p:nvPicPr>
              <p:cNvPr id="110" name="墨迹 109"/>
            </p:nvPicPr>
            <p:blipFill>
              <a:blip r:embed="rId200"/>
            </p:blipFill>
            <p:spPr>
              <a:xfrm>
                <a:off x="6851650" y="2444750"/>
                <a:ext cx="101600" cy="292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1" p14:bwMode="auto">
            <p14:nvContentPartPr>
              <p14:cNvPr id="111" name="墨迹 110"/>
              <p14:cNvContentPartPr/>
              <p14:nvPr/>
            </p14:nvContentPartPr>
            <p14:xfrm>
              <a:off x="6750050" y="2355850"/>
              <a:ext cx="88900" cy="336550"/>
            </p14:xfrm>
          </p:contentPart>
        </mc:Choice>
        <mc:Fallback xmlns="">
          <p:pic>
            <p:nvPicPr>
              <p:cNvPr id="111" name="墨迹 110"/>
            </p:nvPicPr>
            <p:blipFill>
              <a:blip r:embed="rId202"/>
            </p:blipFill>
            <p:spPr>
              <a:xfrm>
                <a:off x="6750050" y="2355850"/>
                <a:ext cx="88900" cy="336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3" p14:bwMode="auto">
            <p14:nvContentPartPr>
              <p14:cNvPr id="112" name="墨迹 111"/>
              <p14:cNvContentPartPr/>
              <p14:nvPr/>
            </p14:nvContentPartPr>
            <p14:xfrm>
              <a:off x="5432425" y="3016250"/>
              <a:ext cx="104775" cy="206375"/>
            </p14:xfrm>
          </p:contentPart>
        </mc:Choice>
        <mc:Fallback xmlns="">
          <p:pic>
            <p:nvPicPr>
              <p:cNvPr id="112" name="墨迹 111"/>
            </p:nvPicPr>
            <p:blipFill>
              <a:blip r:embed="rId204"/>
            </p:blipFill>
            <p:spPr>
              <a:xfrm>
                <a:off x="5432425" y="3016250"/>
                <a:ext cx="104775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5" p14:bwMode="auto">
            <p14:nvContentPartPr>
              <p14:cNvPr id="113" name="墨迹 112"/>
              <p14:cNvContentPartPr/>
              <p14:nvPr/>
            </p14:nvContentPartPr>
            <p14:xfrm>
              <a:off x="5556250" y="3067050"/>
              <a:ext cx="161925" cy="82550"/>
            </p14:xfrm>
          </p:contentPart>
        </mc:Choice>
        <mc:Fallback xmlns="">
          <p:pic>
            <p:nvPicPr>
              <p:cNvPr id="113" name="墨迹 112"/>
            </p:nvPicPr>
            <p:blipFill>
              <a:blip r:embed="rId206"/>
            </p:blipFill>
            <p:spPr>
              <a:xfrm>
                <a:off x="5556250" y="3067050"/>
                <a:ext cx="161925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7" p14:bwMode="auto">
            <p14:nvContentPartPr>
              <p14:cNvPr id="114" name="墨迹 113"/>
              <p14:cNvContentPartPr/>
              <p14:nvPr/>
            </p14:nvContentPartPr>
            <p14:xfrm>
              <a:off x="5661025" y="2994025"/>
              <a:ext cx="57150" cy="161925"/>
            </p14:xfrm>
          </p:contentPart>
        </mc:Choice>
        <mc:Fallback xmlns="">
          <p:pic>
            <p:nvPicPr>
              <p:cNvPr id="114" name="墨迹 113"/>
            </p:nvPicPr>
            <p:blipFill>
              <a:blip r:embed="rId208"/>
            </p:blipFill>
            <p:spPr>
              <a:xfrm>
                <a:off x="5661025" y="2994025"/>
                <a:ext cx="57150" cy="161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9" p14:bwMode="auto">
            <p14:nvContentPartPr>
              <p14:cNvPr id="115" name="墨迹 114"/>
              <p14:cNvContentPartPr/>
              <p14:nvPr/>
            </p14:nvContentPartPr>
            <p14:xfrm>
              <a:off x="5734050" y="3054350"/>
              <a:ext cx="88900" cy="101600"/>
            </p14:xfrm>
          </p:contentPart>
        </mc:Choice>
        <mc:Fallback xmlns="">
          <p:pic>
            <p:nvPicPr>
              <p:cNvPr id="115" name="墨迹 114"/>
            </p:nvPicPr>
            <p:blipFill>
              <a:blip r:embed="rId210"/>
            </p:blipFill>
            <p:spPr>
              <a:xfrm>
                <a:off x="5734050" y="3054350"/>
                <a:ext cx="8890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1" p14:bwMode="auto">
            <p14:nvContentPartPr>
              <p14:cNvPr id="116" name="墨迹 115"/>
              <p14:cNvContentPartPr/>
              <p14:nvPr/>
            </p14:nvContentPartPr>
            <p14:xfrm>
              <a:off x="5445125" y="3406775"/>
              <a:ext cx="6350" cy="360"/>
            </p14:xfrm>
          </p:contentPart>
        </mc:Choice>
        <mc:Fallback xmlns="">
          <p:pic>
            <p:nvPicPr>
              <p:cNvPr id="116" name="墨迹 115"/>
            </p:nvPicPr>
            <p:blipFill>
              <a:blip r:embed="rId28"/>
            </p:blipFill>
            <p:spPr>
              <a:xfrm>
                <a:off x="5445125" y="34067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2" p14:bwMode="auto">
            <p14:nvContentPartPr>
              <p14:cNvPr id="117" name="墨迹 116"/>
              <p14:cNvContentPartPr/>
              <p14:nvPr/>
            </p14:nvContentPartPr>
            <p14:xfrm>
              <a:off x="5448300" y="3311525"/>
              <a:ext cx="76200" cy="66675"/>
            </p14:xfrm>
          </p:contentPart>
        </mc:Choice>
        <mc:Fallback xmlns="">
          <p:pic>
            <p:nvPicPr>
              <p:cNvPr id="117" name="墨迹 116"/>
            </p:nvPicPr>
            <p:blipFill>
              <a:blip r:embed="rId213"/>
            </p:blipFill>
            <p:spPr>
              <a:xfrm>
                <a:off x="5448300" y="3311525"/>
                <a:ext cx="76200" cy="66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4" p14:bwMode="auto">
            <p14:nvContentPartPr>
              <p14:cNvPr id="118" name="墨迹 117"/>
              <p14:cNvContentPartPr/>
              <p14:nvPr/>
            </p14:nvContentPartPr>
            <p14:xfrm>
              <a:off x="5527675" y="3413125"/>
              <a:ext cx="6350" cy="360"/>
            </p14:xfrm>
          </p:contentPart>
        </mc:Choice>
        <mc:Fallback xmlns="">
          <p:pic>
            <p:nvPicPr>
              <p:cNvPr id="118" name="墨迹 117"/>
            </p:nvPicPr>
            <p:blipFill>
              <a:blip r:embed="rId28"/>
            </p:blipFill>
            <p:spPr>
              <a:xfrm>
                <a:off x="5527675" y="34131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5" p14:bwMode="auto">
            <p14:nvContentPartPr>
              <p14:cNvPr id="119" name="墨迹 118"/>
              <p14:cNvContentPartPr/>
              <p14:nvPr/>
            </p14:nvContentPartPr>
            <p14:xfrm>
              <a:off x="5540375" y="3333750"/>
              <a:ext cx="73025" cy="307975"/>
            </p14:xfrm>
          </p:contentPart>
        </mc:Choice>
        <mc:Fallback xmlns="">
          <p:pic>
            <p:nvPicPr>
              <p:cNvPr id="119" name="墨迹 118"/>
            </p:nvPicPr>
            <p:blipFill>
              <a:blip r:embed="rId216"/>
            </p:blipFill>
            <p:spPr>
              <a:xfrm>
                <a:off x="5540375" y="3333750"/>
                <a:ext cx="73025" cy="307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7" p14:bwMode="auto">
            <p14:nvContentPartPr>
              <p14:cNvPr id="120" name="墨迹 119"/>
              <p14:cNvContentPartPr/>
              <p14:nvPr/>
            </p14:nvContentPartPr>
            <p14:xfrm>
              <a:off x="5445125" y="3381375"/>
              <a:ext cx="69850" cy="196850"/>
            </p14:xfrm>
          </p:contentPart>
        </mc:Choice>
        <mc:Fallback xmlns="">
          <p:pic>
            <p:nvPicPr>
              <p:cNvPr id="120" name="墨迹 119"/>
            </p:nvPicPr>
            <p:blipFill>
              <a:blip r:embed="rId218"/>
            </p:blipFill>
            <p:spPr>
              <a:xfrm>
                <a:off x="5445125" y="3381375"/>
                <a:ext cx="6985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9" p14:bwMode="auto">
            <p14:nvContentPartPr>
              <p14:cNvPr id="121" name="墨迹 120"/>
              <p14:cNvContentPartPr/>
              <p14:nvPr/>
            </p14:nvContentPartPr>
            <p14:xfrm>
              <a:off x="5546725" y="3400425"/>
              <a:ext cx="152400" cy="38100"/>
            </p14:xfrm>
          </p:contentPart>
        </mc:Choice>
        <mc:Fallback xmlns="">
          <p:pic>
            <p:nvPicPr>
              <p:cNvPr id="121" name="墨迹 120"/>
            </p:nvPicPr>
            <p:blipFill>
              <a:blip r:embed="rId220"/>
            </p:blipFill>
            <p:spPr>
              <a:xfrm>
                <a:off x="5546725" y="3400425"/>
                <a:ext cx="15240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1" p14:bwMode="auto">
            <p14:nvContentPartPr>
              <p14:cNvPr id="122" name="墨迹 121"/>
              <p14:cNvContentPartPr/>
              <p14:nvPr/>
            </p14:nvContentPartPr>
            <p14:xfrm>
              <a:off x="5711825" y="3330575"/>
              <a:ext cx="63500" cy="254000"/>
            </p14:xfrm>
          </p:contentPart>
        </mc:Choice>
        <mc:Fallback xmlns="">
          <p:pic>
            <p:nvPicPr>
              <p:cNvPr id="122" name="墨迹 121"/>
            </p:nvPicPr>
            <p:blipFill>
              <a:blip r:embed="rId222"/>
            </p:blipFill>
            <p:spPr>
              <a:xfrm>
                <a:off x="5711825" y="3330575"/>
                <a:ext cx="63500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3" p14:bwMode="auto">
            <p14:nvContentPartPr>
              <p14:cNvPr id="123" name="墨迹 122"/>
              <p14:cNvContentPartPr/>
              <p14:nvPr/>
            </p14:nvContentPartPr>
            <p14:xfrm>
              <a:off x="5842000" y="3327400"/>
              <a:ext cx="73025" cy="225425"/>
            </p14:xfrm>
          </p:contentPart>
        </mc:Choice>
        <mc:Fallback xmlns="">
          <p:pic>
            <p:nvPicPr>
              <p:cNvPr id="123" name="墨迹 122"/>
            </p:nvPicPr>
            <p:blipFill>
              <a:blip r:embed="rId224"/>
            </p:blipFill>
            <p:spPr>
              <a:xfrm>
                <a:off x="5842000" y="3327400"/>
                <a:ext cx="73025" cy="225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5" p14:bwMode="auto">
            <p14:nvContentPartPr>
              <p14:cNvPr id="124" name="墨迹 123"/>
              <p14:cNvContentPartPr/>
              <p14:nvPr/>
            </p14:nvContentPartPr>
            <p14:xfrm>
              <a:off x="5937250" y="3349625"/>
              <a:ext cx="69850" cy="304800"/>
            </p14:xfrm>
          </p:contentPart>
        </mc:Choice>
        <mc:Fallback xmlns="">
          <p:pic>
            <p:nvPicPr>
              <p:cNvPr id="124" name="墨迹 123"/>
            </p:nvPicPr>
            <p:blipFill>
              <a:blip r:embed="rId226"/>
            </p:blipFill>
            <p:spPr>
              <a:xfrm>
                <a:off x="5937250" y="3349625"/>
                <a:ext cx="69850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7" p14:bwMode="auto">
            <p14:nvContentPartPr>
              <p14:cNvPr id="125" name="墨迹 124"/>
              <p14:cNvContentPartPr/>
              <p14:nvPr/>
            </p14:nvContentPartPr>
            <p14:xfrm>
              <a:off x="6238875" y="3340100"/>
              <a:ext cx="88900" cy="298450"/>
            </p14:xfrm>
          </p:contentPart>
        </mc:Choice>
        <mc:Fallback xmlns="">
          <p:pic>
            <p:nvPicPr>
              <p:cNvPr id="125" name="墨迹 124"/>
            </p:nvPicPr>
            <p:blipFill>
              <a:blip r:embed="rId228"/>
            </p:blipFill>
            <p:spPr>
              <a:xfrm>
                <a:off x="6238875" y="3340100"/>
                <a:ext cx="88900" cy="298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9" p14:bwMode="auto">
            <p14:nvContentPartPr>
              <p14:cNvPr id="126" name="墨迹 125"/>
              <p14:cNvContentPartPr/>
              <p14:nvPr/>
            </p14:nvContentPartPr>
            <p14:xfrm>
              <a:off x="6400800" y="3349625"/>
              <a:ext cx="200025" cy="114300"/>
            </p14:xfrm>
          </p:contentPart>
        </mc:Choice>
        <mc:Fallback xmlns="">
          <p:pic>
            <p:nvPicPr>
              <p:cNvPr id="126" name="墨迹 125"/>
            </p:nvPicPr>
            <p:blipFill>
              <a:blip r:embed="rId230"/>
            </p:blipFill>
            <p:spPr>
              <a:xfrm>
                <a:off x="6400800" y="3349625"/>
                <a:ext cx="200025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1" p14:bwMode="auto">
            <p14:nvContentPartPr>
              <p14:cNvPr id="127" name="墨迹 126"/>
              <p14:cNvContentPartPr/>
              <p14:nvPr/>
            </p14:nvContentPartPr>
            <p14:xfrm>
              <a:off x="6553200" y="3263900"/>
              <a:ext cx="149225" cy="222250"/>
            </p14:xfrm>
          </p:contentPart>
        </mc:Choice>
        <mc:Fallback xmlns="">
          <p:pic>
            <p:nvPicPr>
              <p:cNvPr id="127" name="墨迹 126"/>
            </p:nvPicPr>
            <p:blipFill>
              <a:blip r:embed="rId232"/>
            </p:blipFill>
            <p:spPr>
              <a:xfrm>
                <a:off x="6553200" y="3263900"/>
                <a:ext cx="149225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3" p14:bwMode="auto">
            <p14:nvContentPartPr>
              <p14:cNvPr id="128" name="墨迹 127"/>
              <p14:cNvContentPartPr/>
              <p14:nvPr/>
            </p14:nvContentPartPr>
            <p14:xfrm>
              <a:off x="6864350" y="3200400"/>
              <a:ext cx="107950" cy="314325"/>
            </p14:xfrm>
          </p:contentPart>
        </mc:Choice>
        <mc:Fallback xmlns="">
          <p:pic>
            <p:nvPicPr>
              <p:cNvPr id="128" name="墨迹 127"/>
            </p:nvPicPr>
            <p:blipFill>
              <a:blip r:embed="rId234"/>
            </p:blipFill>
            <p:spPr>
              <a:xfrm>
                <a:off x="6864350" y="3200400"/>
                <a:ext cx="107950" cy="314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5" p14:bwMode="auto">
            <p14:nvContentPartPr>
              <p14:cNvPr id="129" name="墨迹 128"/>
              <p14:cNvContentPartPr/>
              <p14:nvPr/>
            </p14:nvContentPartPr>
            <p14:xfrm>
              <a:off x="7016750" y="3213100"/>
              <a:ext cx="88900" cy="320675"/>
            </p14:xfrm>
          </p:contentPart>
        </mc:Choice>
        <mc:Fallback xmlns="">
          <p:pic>
            <p:nvPicPr>
              <p:cNvPr id="129" name="墨迹 128"/>
            </p:nvPicPr>
            <p:blipFill>
              <a:blip r:embed="rId236"/>
            </p:blipFill>
            <p:spPr>
              <a:xfrm>
                <a:off x="7016750" y="3213100"/>
                <a:ext cx="88900" cy="320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7" p14:bwMode="auto">
            <p14:nvContentPartPr>
              <p14:cNvPr id="130" name="墨迹 129"/>
              <p14:cNvContentPartPr/>
              <p14:nvPr/>
            </p14:nvContentPartPr>
            <p14:xfrm>
              <a:off x="7156450" y="3400425"/>
              <a:ext cx="117475" cy="120650"/>
            </p14:xfrm>
          </p:contentPart>
        </mc:Choice>
        <mc:Fallback xmlns="">
          <p:pic>
            <p:nvPicPr>
              <p:cNvPr id="130" name="墨迹 129"/>
            </p:nvPicPr>
            <p:blipFill>
              <a:blip r:embed="rId238"/>
            </p:blipFill>
            <p:spPr>
              <a:xfrm>
                <a:off x="7156450" y="3400425"/>
                <a:ext cx="117475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9" p14:bwMode="auto">
            <p14:nvContentPartPr>
              <p14:cNvPr id="131" name="墨迹 130"/>
              <p14:cNvContentPartPr/>
              <p14:nvPr/>
            </p14:nvContentPartPr>
            <p14:xfrm>
              <a:off x="5483225" y="3832225"/>
              <a:ext cx="107950" cy="247650"/>
            </p14:xfrm>
          </p:contentPart>
        </mc:Choice>
        <mc:Fallback xmlns="">
          <p:pic>
            <p:nvPicPr>
              <p:cNvPr id="131" name="墨迹 130"/>
            </p:nvPicPr>
            <p:blipFill>
              <a:blip r:embed="rId240"/>
            </p:blipFill>
            <p:spPr>
              <a:xfrm>
                <a:off x="5483225" y="3832225"/>
                <a:ext cx="107950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1" p14:bwMode="auto">
            <p14:nvContentPartPr>
              <p14:cNvPr id="132" name="墨迹 131"/>
              <p14:cNvContentPartPr/>
              <p14:nvPr/>
            </p14:nvContentPartPr>
            <p14:xfrm>
              <a:off x="5670550" y="3848100"/>
              <a:ext cx="177800" cy="101600"/>
            </p14:xfrm>
          </p:contentPart>
        </mc:Choice>
        <mc:Fallback xmlns="">
          <p:pic>
            <p:nvPicPr>
              <p:cNvPr id="132" name="墨迹 131"/>
            </p:nvPicPr>
            <p:blipFill>
              <a:blip r:embed="rId242"/>
            </p:blipFill>
            <p:spPr>
              <a:xfrm>
                <a:off x="5670550" y="3848100"/>
                <a:ext cx="17780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3" p14:bwMode="auto">
            <p14:nvContentPartPr>
              <p14:cNvPr id="133" name="墨迹 132"/>
              <p14:cNvContentPartPr/>
              <p14:nvPr/>
            </p14:nvContentPartPr>
            <p14:xfrm>
              <a:off x="5819775" y="3765550"/>
              <a:ext cx="31750" cy="209550"/>
            </p14:xfrm>
          </p:contentPart>
        </mc:Choice>
        <mc:Fallback xmlns="">
          <p:pic>
            <p:nvPicPr>
              <p:cNvPr id="133" name="墨迹 132"/>
            </p:nvPicPr>
            <p:blipFill>
              <a:blip r:embed="rId244"/>
            </p:blipFill>
            <p:spPr>
              <a:xfrm>
                <a:off x="5819775" y="3765550"/>
                <a:ext cx="3175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5" p14:bwMode="auto">
            <p14:nvContentPartPr>
              <p14:cNvPr id="134" name="墨迹 133"/>
              <p14:cNvContentPartPr/>
              <p14:nvPr/>
            </p14:nvContentPartPr>
            <p14:xfrm>
              <a:off x="5876925" y="3835400"/>
              <a:ext cx="88900" cy="114300"/>
            </p14:xfrm>
          </p:contentPart>
        </mc:Choice>
        <mc:Fallback xmlns="">
          <p:pic>
            <p:nvPicPr>
              <p:cNvPr id="134" name="墨迹 133"/>
            </p:nvPicPr>
            <p:blipFill>
              <a:blip r:embed="rId246"/>
            </p:blipFill>
            <p:spPr>
              <a:xfrm>
                <a:off x="5876925" y="3835400"/>
                <a:ext cx="8890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7" p14:bwMode="auto">
            <p14:nvContentPartPr>
              <p14:cNvPr id="135" name="墨迹 134"/>
              <p14:cNvContentPartPr/>
              <p14:nvPr/>
            </p14:nvContentPartPr>
            <p14:xfrm>
              <a:off x="6080125" y="2867025"/>
              <a:ext cx="215900" cy="269875"/>
            </p14:xfrm>
          </p:contentPart>
        </mc:Choice>
        <mc:Fallback xmlns="">
          <p:pic>
            <p:nvPicPr>
              <p:cNvPr id="135" name="墨迹 134"/>
            </p:nvPicPr>
            <p:blipFill>
              <a:blip r:embed="rId248"/>
            </p:blipFill>
            <p:spPr>
              <a:xfrm>
                <a:off x="6080125" y="2867025"/>
                <a:ext cx="215900" cy="269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9" p14:bwMode="auto">
            <p14:nvContentPartPr>
              <p14:cNvPr id="136" name="墨迹 135"/>
              <p14:cNvContentPartPr/>
              <p14:nvPr/>
            </p14:nvContentPartPr>
            <p14:xfrm>
              <a:off x="6292850" y="2949575"/>
              <a:ext cx="127000" cy="206375"/>
            </p14:xfrm>
          </p:contentPart>
        </mc:Choice>
        <mc:Fallback xmlns="">
          <p:pic>
            <p:nvPicPr>
              <p:cNvPr id="136" name="墨迹 135"/>
            </p:nvPicPr>
            <p:blipFill>
              <a:blip r:embed="rId250"/>
            </p:blipFill>
            <p:spPr>
              <a:xfrm>
                <a:off x="6292850" y="2949575"/>
                <a:ext cx="127000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1" p14:bwMode="auto">
            <p14:nvContentPartPr>
              <p14:cNvPr id="137" name="墨迹 136"/>
              <p14:cNvContentPartPr/>
              <p14:nvPr/>
            </p14:nvContentPartPr>
            <p14:xfrm>
              <a:off x="6432550" y="3060700"/>
              <a:ext cx="12700" cy="107950"/>
            </p14:xfrm>
          </p:contentPart>
        </mc:Choice>
        <mc:Fallback xmlns="">
          <p:pic>
            <p:nvPicPr>
              <p:cNvPr id="137" name="墨迹 136"/>
            </p:nvPicPr>
            <p:blipFill>
              <a:blip r:embed="rId252"/>
            </p:blipFill>
            <p:spPr>
              <a:xfrm>
                <a:off x="6432550" y="3060700"/>
                <a:ext cx="1270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3" p14:bwMode="auto">
            <p14:nvContentPartPr>
              <p14:cNvPr id="138" name="墨迹 137"/>
              <p14:cNvContentPartPr/>
              <p14:nvPr/>
            </p14:nvContentPartPr>
            <p14:xfrm>
              <a:off x="6499225" y="3114675"/>
              <a:ext cx="92075" cy="12700"/>
            </p14:xfrm>
          </p:contentPart>
        </mc:Choice>
        <mc:Fallback xmlns="">
          <p:pic>
            <p:nvPicPr>
              <p:cNvPr id="138" name="墨迹 137"/>
            </p:nvPicPr>
            <p:blipFill>
              <a:blip r:embed="rId254"/>
            </p:blipFill>
            <p:spPr>
              <a:xfrm>
                <a:off x="6499225" y="3114675"/>
                <a:ext cx="92075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5" p14:bwMode="auto">
            <p14:nvContentPartPr>
              <p14:cNvPr id="139" name="墨迹 138"/>
              <p14:cNvContentPartPr/>
              <p14:nvPr/>
            </p14:nvContentPartPr>
            <p14:xfrm>
              <a:off x="6604000" y="2873375"/>
              <a:ext cx="355600" cy="263525"/>
            </p14:xfrm>
          </p:contentPart>
        </mc:Choice>
        <mc:Fallback xmlns="">
          <p:pic>
            <p:nvPicPr>
              <p:cNvPr id="139" name="墨迹 138"/>
            </p:nvPicPr>
            <p:blipFill>
              <a:blip r:embed="rId256"/>
            </p:blipFill>
            <p:spPr>
              <a:xfrm>
                <a:off x="6604000" y="2873375"/>
                <a:ext cx="355600" cy="263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7" p14:bwMode="auto">
            <p14:nvContentPartPr>
              <p14:cNvPr id="140" name="墨迹 139"/>
              <p14:cNvContentPartPr/>
              <p14:nvPr/>
            </p14:nvContentPartPr>
            <p14:xfrm>
              <a:off x="6257925" y="3813175"/>
              <a:ext cx="133350" cy="174625"/>
            </p14:xfrm>
          </p:contentPart>
        </mc:Choice>
        <mc:Fallback xmlns="">
          <p:pic>
            <p:nvPicPr>
              <p:cNvPr id="140" name="墨迹 139"/>
            </p:nvPicPr>
            <p:blipFill>
              <a:blip r:embed="rId258"/>
            </p:blipFill>
            <p:spPr>
              <a:xfrm>
                <a:off x="6257925" y="3813175"/>
                <a:ext cx="133350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9" p14:bwMode="auto">
            <p14:nvContentPartPr>
              <p14:cNvPr id="141" name="墨迹 140"/>
              <p14:cNvContentPartPr/>
              <p14:nvPr/>
            </p14:nvContentPartPr>
            <p14:xfrm>
              <a:off x="6429375" y="3940175"/>
              <a:ext cx="127000" cy="25400"/>
            </p14:xfrm>
          </p:contentPart>
        </mc:Choice>
        <mc:Fallback xmlns="">
          <p:pic>
            <p:nvPicPr>
              <p:cNvPr id="141" name="墨迹 140"/>
            </p:nvPicPr>
            <p:blipFill>
              <a:blip r:embed="rId260"/>
            </p:blipFill>
            <p:spPr>
              <a:xfrm>
                <a:off x="6429375" y="3940175"/>
                <a:ext cx="12700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1" p14:bwMode="auto">
            <p14:nvContentPartPr>
              <p14:cNvPr id="142" name="墨迹 141"/>
              <p14:cNvContentPartPr/>
              <p14:nvPr/>
            </p14:nvContentPartPr>
            <p14:xfrm>
              <a:off x="6588125" y="3794125"/>
              <a:ext cx="73025" cy="238125"/>
            </p14:xfrm>
          </p:contentPart>
        </mc:Choice>
        <mc:Fallback xmlns="">
          <p:pic>
            <p:nvPicPr>
              <p:cNvPr id="142" name="墨迹 141"/>
            </p:nvPicPr>
            <p:blipFill>
              <a:blip r:embed="rId262"/>
            </p:blipFill>
            <p:spPr>
              <a:xfrm>
                <a:off x="6588125" y="3794125"/>
                <a:ext cx="73025" cy="238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3" p14:bwMode="auto">
            <p14:nvContentPartPr>
              <p14:cNvPr id="143" name="墨迹 142"/>
              <p14:cNvContentPartPr/>
              <p14:nvPr/>
            </p14:nvContentPartPr>
            <p14:xfrm>
              <a:off x="6743700" y="3914775"/>
              <a:ext cx="6350" cy="149225"/>
            </p14:xfrm>
          </p:contentPart>
        </mc:Choice>
        <mc:Fallback xmlns="">
          <p:pic>
            <p:nvPicPr>
              <p:cNvPr id="143" name="墨迹 142"/>
            </p:nvPicPr>
            <p:blipFill>
              <a:blip r:embed="rId264"/>
            </p:blipFill>
            <p:spPr>
              <a:xfrm>
                <a:off x="6743700" y="3914775"/>
                <a:ext cx="6350" cy="149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5" p14:bwMode="auto">
            <p14:nvContentPartPr>
              <p14:cNvPr id="144" name="墨迹 143"/>
              <p14:cNvContentPartPr/>
              <p14:nvPr/>
            </p14:nvContentPartPr>
            <p14:xfrm>
              <a:off x="6797675" y="4032250"/>
              <a:ext cx="130175" cy="19050"/>
            </p14:xfrm>
          </p:contentPart>
        </mc:Choice>
        <mc:Fallback xmlns="">
          <p:pic>
            <p:nvPicPr>
              <p:cNvPr id="144" name="墨迹 143"/>
            </p:nvPicPr>
            <p:blipFill>
              <a:blip r:embed="rId266"/>
            </p:blipFill>
            <p:spPr>
              <a:xfrm>
                <a:off x="6797675" y="4032250"/>
                <a:ext cx="130175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7" p14:bwMode="auto">
            <p14:nvContentPartPr>
              <p14:cNvPr id="145" name="墨迹 144"/>
              <p14:cNvContentPartPr/>
              <p14:nvPr/>
            </p14:nvContentPartPr>
            <p14:xfrm>
              <a:off x="6943725" y="3835400"/>
              <a:ext cx="269875" cy="200025"/>
            </p14:xfrm>
          </p:contentPart>
        </mc:Choice>
        <mc:Fallback xmlns="">
          <p:pic>
            <p:nvPicPr>
              <p:cNvPr id="145" name="墨迹 144"/>
            </p:nvPicPr>
            <p:blipFill>
              <a:blip r:embed="rId268"/>
            </p:blipFill>
            <p:spPr>
              <a:xfrm>
                <a:off x="6943725" y="3835400"/>
                <a:ext cx="269875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9" p14:bwMode="auto">
            <p14:nvContentPartPr>
              <p14:cNvPr id="146" name="墨迹 145"/>
              <p14:cNvContentPartPr/>
              <p14:nvPr/>
            </p14:nvContentPartPr>
            <p14:xfrm>
              <a:off x="6934200" y="3921125"/>
              <a:ext cx="57150" cy="107950"/>
            </p14:xfrm>
          </p:contentPart>
        </mc:Choice>
        <mc:Fallback xmlns="">
          <p:pic>
            <p:nvPicPr>
              <p:cNvPr id="146" name="墨迹 145"/>
            </p:nvPicPr>
            <p:blipFill>
              <a:blip r:embed="rId270"/>
            </p:blipFill>
            <p:spPr>
              <a:xfrm>
                <a:off x="6934200" y="3921125"/>
                <a:ext cx="5715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1" p14:bwMode="auto">
            <p14:nvContentPartPr>
              <p14:cNvPr id="147" name="墨迹 146"/>
              <p14:cNvContentPartPr/>
              <p14:nvPr/>
            </p14:nvContentPartPr>
            <p14:xfrm>
              <a:off x="5210175" y="2206625"/>
              <a:ext cx="2165350" cy="2162175"/>
            </p14:xfrm>
          </p:contentPart>
        </mc:Choice>
        <mc:Fallback xmlns="">
          <p:pic>
            <p:nvPicPr>
              <p:cNvPr id="147" name="墨迹 146"/>
            </p:nvPicPr>
            <p:blipFill>
              <a:blip r:embed="rId272"/>
            </p:blipFill>
            <p:spPr>
              <a:xfrm>
                <a:off x="5210175" y="2206625"/>
                <a:ext cx="2165350" cy="2162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3" p14:bwMode="auto">
            <p14:nvContentPartPr>
              <p14:cNvPr id="148" name="墨迹 147"/>
              <p14:cNvContentPartPr/>
              <p14:nvPr/>
            </p14:nvContentPartPr>
            <p14:xfrm>
              <a:off x="5146675" y="4314825"/>
              <a:ext cx="130175" cy="228600"/>
            </p14:xfrm>
          </p:contentPart>
        </mc:Choice>
        <mc:Fallback xmlns="">
          <p:pic>
            <p:nvPicPr>
              <p:cNvPr id="148" name="墨迹 147"/>
            </p:nvPicPr>
            <p:blipFill>
              <a:blip r:embed="rId274"/>
            </p:blipFill>
            <p:spPr>
              <a:xfrm>
                <a:off x="5146675" y="4314825"/>
                <a:ext cx="130175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5" p14:bwMode="auto">
            <p14:nvContentPartPr>
              <p14:cNvPr id="149" name="墨迹 148"/>
              <p14:cNvContentPartPr/>
              <p14:nvPr/>
            </p14:nvContentPartPr>
            <p14:xfrm>
              <a:off x="5302250" y="4371975"/>
              <a:ext cx="111125" cy="298450"/>
            </p14:xfrm>
          </p:contentPart>
        </mc:Choice>
        <mc:Fallback xmlns="">
          <p:pic>
            <p:nvPicPr>
              <p:cNvPr id="149" name="墨迹 148"/>
            </p:nvPicPr>
            <p:blipFill>
              <a:blip r:embed="rId276"/>
            </p:blipFill>
            <p:spPr>
              <a:xfrm>
                <a:off x="5302250" y="4371975"/>
                <a:ext cx="111125" cy="298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7" p14:bwMode="auto">
            <p14:nvContentPartPr>
              <p14:cNvPr id="150" name="墨迹 149"/>
              <p14:cNvContentPartPr/>
              <p14:nvPr/>
            </p14:nvContentPartPr>
            <p14:xfrm>
              <a:off x="5464175" y="4537075"/>
              <a:ext cx="111125" cy="168275"/>
            </p14:xfrm>
          </p:contentPart>
        </mc:Choice>
        <mc:Fallback xmlns="">
          <p:pic>
            <p:nvPicPr>
              <p:cNvPr id="150" name="墨迹 149"/>
            </p:nvPicPr>
            <p:blipFill>
              <a:blip r:embed="rId278"/>
            </p:blipFill>
            <p:spPr>
              <a:xfrm>
                <a:off x="5464175" y="4537075"/>
                <a:ext cx="111125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9" p14:bwMode="auto">
            <p14:nvContentPartPr>
              <p14:cNvPr id="151" name="墨迹 150"/>
              <p14:cNvContentPartPr/>
              <p14:nvPr/>
            </p14:nvContentPartPr>
            <p14:xfrm>
              <a:off x="5651500" y="4521200"/>
              <a:ext cx="69850" cy="76200"/>
            </p14:xfrm>
          </p:contentPart>
        </mc:Choice>
        <mc:Fallback xmlns="">
          <p:pic>
            <p:nvPicPr>
              <p:cNvPr id="151" name="墨迹 150"/>
            </p:nvPicPr>
            <p:blipFill>
              <a:blip r:embed="rId280"/>
            </p:blipFill>
            <p:spPr>
              <a:xfrm>
                <a:off x="5651500" y="4521200"/>
                <a:ext cx="6985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1" p14:bwMode="auto">
            <p14:nvContentPartPr>
              <p14:cNvPr id="152" name="墨迹 151"/>
              <p14:cNvContentPartPr/>
              <p14:nvPr/>
            </p14:nvContentPartPr>
            <p14:xfrm>
              <a:off x="5676900" y="4673600"/>
              <a:ext cx="6350" cy="360"/>
            </p14:xfrm>
          </p:contentPart>
        </mc:Choice>
        <mc:Fallback xmlns="">
          <p:pic>
            <p:nvPicPr>
              <p:cNvPr id="152" name="墨迹 151"/>
            </p:nvPicPr>
            <p:blipFill>
              <a:blip r:embed="rId28"/>
            </p:blipFill>
            <p:spPr>
              <a:xfrm>
                <a:off x="5676900" y="467360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2" p14:bwMode="auto">
            <p14:nvContentPartPr>
              <p14:cNvPr id="153" name="墨迹 152"/>
              <p14:cNvContentPartPr/>
              <p14:nvPr/>
            </p14:nvContentPartPr>
            <p14:xfrm>
              <a:off x="3387725" y="2397125"/>
              <a:ext cx="336550" cy="317500"/>
            </p14:xfrm>
          </p:contentPart>
        </mc:Choice>
        <mc:Fallback xmlns="">
          <p:pic>
            <p:nvPicPr>
              <p:cNvPr id="153" name="墨迹 152"/>
            </p:nvPicPr>
            <p:blipFill>
              <a:blip r:embed="rId283"/>
            </p:blipFill>
            <p:spPr>
              <a:xfrm>
                <a:off x="3387725" y="2397125"/>
                <a:ext cx="336550" cy="317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4" p14:bwMode="auto">
            <p14:nvContentPartPr>
              <p14:cNvPr id="154" name="墨迹 153"/>
              <p14:cNvContentPartPr/>
              <p14:nvPr/>
            </p14:nvContentPartPr>
            <p14:xfrm>
              <a:off x="8185150" y="4346575"/>
              <a:ext cx="19050" cy="174625"/>
            </p14:xfrm>
          </p:contentPart>
        </mc:Choice>
        <mc:Fallback xmlns="">
          <p:pic>
            <p:nvPicPr>
              <p:cNvPr id="154" name="墨迹 153"/>
            </p:nvPicPr>
            <p:blipFill>
              <a:blip r:embed="rId285"/>
            </p:blipFill>
            <p:spPr>
              <a:xfrm>
                <a:off x="8185150" y="4346575"/>
                <a:ext cx="19050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6" p14:bwMode="auto">
            <p14:nvContentPartPr>
              <p14:cNvPr id="155" name="墨迹 154"/>
              <p14:cNvContentPartPr/>
              <p14:nvPr/>
            </p14:nvContentPartPr>
            <p14:xfrm>
              <a:off x="8194675" y="4140200"/>
              <a:ext cx="79375" cy="101600"/>
            </p14:xfrm>
          </p:contentPart>
        </mc:Choice>
        <mc:Fallback xmlns="">
          <p:pic>
            <p:nvPicPr>
              <p:cNvPr id="155" name="墨迹 154"/>
            </p:nvPicPr>
            <p:blipFill>
              <a:blip r:embed="rId287"/>
            </p:blipFill>
            <p:spPr>
              <a:xfrm>
                <a:off x="8194675" y="4140200"/>
                <a:ext cx="79375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8" p14:bwMode="auto">
            <p14:nvContentPartPr>
              <p14:cNvPr id="156" name="墨迹 155"/>
              <p14:cNvContentPartPr/>
              <p14:nvPr/>
            </p14:nvContentPartPr>
            <p14:xfrm>
              <a:off x="8296275" y="4333875"/>
              <a:ext cx="174625" cy="9525"/>
            </p14:xfrm>
          </p:contentPart>
        </mc:Choice>
        <mc:Fallback xmlns="">
          <p:pic>
            <p:nvPicPr>
              <p:cNvPr id="156" name="墨迹 155"/>
            </p:nvPicPr>
            <p:blipFill>
              <a:blip r:embed="rId289"/>
            </p:blipFill>
            <p:spPr>
              <a:xfrm>
                <a:off x="8296275" y="4333875"/>
                <a:ext cx="174625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0" p14:bwMode="auto">
            <p14:nvContentPartPr>
              <p14:cNvPr id="157" name="墨迹 156"/>
              <p14:cNvContentPartPr/>
              <p14:nvPr/>
            </p14:nvContentPartPr>
            <p14:xfrm>
              <a:off x="8369300" y="4168775"/>
              <a:ext cx="50800" cy="466725"/>
            </p14:xfrm>
          </p:contentPart>
        </mc:Choice>
        <mc:Fallback xmlns="">
          <p:pic>
            <p:nvPicPr>
              <p:cNvPr id="157" name="墨迹 156"/>
            </p:nvPicPr>
            <p:blipFill>
              <a:blip r:embed="rId291"/>
            </p:blipFill>
            <p:spPr>
              <a:xfrm>
                <a:off x="8369300" y="4168775"/>
                <a:ext cx="50800" cy="466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2" p14:bwMode="auto">
            <p14:nvContentPartPr>
              <p14:cNvPr id="158" name="墨迹 157"/>
              <p14:cNvContentPartPr/>
              <p14:nvPr/>
            </p14:nvContentPartPr>
            <p14:xfrm>
              <a:off x="8515350" y="4391025"/>
              <a:ext cx="76200" cy="193675"/>
            </p14:xfrm>
          </p:contentPart>
        </mc:Choice>
        <mc:Fallback xmlns="">
          <p:pic>
            <p:nvPicPr>
              <p:cNvPr id="158" name="墨迹 157"/>
            </p:nvPicPr>
            <p:blipFill>
              <a:blip r:embed="rId293"/>
            </p:blipFill>
            <p:spPr>
              <a:xfrm>
                <a:off x="8515350" y="4391025"/>
                <a:ext cx="76200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4" p14:bwMode="auto">
            <p14:nvContentPartPr>
              <p14:cNvPr id="159" name="墨迹 158"/>
              <p14:cNvContentPartPr/>
              <p14:nvPr/>
            </p14:nvContentPartPr>
            <p14:xfrm>
              <a:off x="8651875" y="4422775"/>
              <a:ext cx="136525" cy="152400"/>
            </p14:xfrm>
          </p:contentPart>
        </mc:Choice>
        <mc:Fallback xmlns="">
          <p:pic>
            <p:nvPicPr>
              <p:cNvPr id="159" name="墨迹 158"/>
            </p:nvPicPr>
            <p:blipFill>
              <a:blip r:embed="rId295"/>
            </p:blipFill>
            <p:spPr>
              <a:xfrm>
                <a:off x="8651875" y="4422775"/>
                <a:ext cx="136525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6" p14:bwMode="auto">
            <p14:nvContentPartPr>
              <p14:cNvPr id="160" name="墨迹 159"/>
              <p14:cNvContentPartPr/>
              <p14:nvPr/>
            </p14:nvContentPartPr>
            <p14:xfrm>
              <a:off x="8820150" y="4340225"/>
              <a:ext cx="53975" cy="304800"/>
            </p14:xfrm>
          </p:contentPart>
        </mc:Choice>
        <mc:Fallback xmlns="">
          <p:pic>
            <p:nvPicPr>
              <p:cNvPr id="160" name="墨迹 159"/>
            </p:nvPicPr>
            <p:blipFill>
              <a:blip r:embed="rId297"/>
            </p:blipFill>
            <p:spPr>
              <a:xfrm>
                <a:off x="8820150" y="4340225"/>
                <a:ext cx="53975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8" p14:bwMode="auto">
            <p14:nvContentPartPr>
              <p14:cNvPr id="161" name="墨迹 160"/>
              <p14:cNvContentPartPr/>
              <p14:nvPr/>
            </p14:nvContentPartPr>
            <p14:xfrm>
              <a:off x="9115425" y="4432300"/>
              <a:ext cx="85725" cy="247650"/>
            </p14:xfrm>
          </p:contentPart>
        </mc:Choice>
        <mc:Fallback xmlns="">
          <p:pic>
            <p:nvPicPr>
              <p:cNvPr id="161" name="墨迹 160"/>
            </p:nvPicPr>
            <p:blipFill>
              <a:blip r:embed="rId299"/>
            </p:blipFill>
            <p:spPr>
              <a:xfrm>
                <a:off x="9115425" y="4432300"/>
                <a:ext cx="85725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0" p14:bwMode="auto">
            <p14:nvContentPartPr>
              <p14:cNvPr id="162" name="墨迹 161"/>
              <p14:cNvContentPartPr/>
              <p14:nvPr/>
            </p14:nvContentPartPr>
            <p14:xfrm>
              <a:off x="9261475" y="4394200"/>
              <a:ext cx="247650" cy="177800"/>
            </p14:xfrm>
          </p:contentPart>
        </mc:Choice>
        <mc:Fallback xmlns="">
          <p:pic>
            <p:nvPicPr>
              <p:cNvPr id="162" name="墨迹 161"/>
            </p:nvPicPr>
            <p:blipFill>
              <a:blip r:embed="rId301"/>
            </p:blipFill>
            <p:spPr>
              <a:xfrm>
                <a:off x="9261475" y="4394200"/>
                <a:ext cx="24765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2" p14:bwMode="auto">
            <p14:nvContentPartPr>
              <p14:cNvPr id="163" name="墨迹 162"/>
              <p14:cNvContentPartPr/>
              <p14:nvPr/>
            </p14:nvContentPartPr>
            <p14:xfrm>
              <a:off x="9474200" y="4349750"/>
              <a:ext cx="165100" cy="228600"/>
            </p14:xfrm>
          </p:contentPart>
        </mc:Choice>
        <mc:Fallback xmlns="">
          <p:pic>
            <p:nvPicPr>
              <p:cNvPr id="163" name="墨迹 162"/>
            </p:nvPicPr>
            <p:blipFill>
              <a:blip r:embed="rId303"/>
            </p:blipFill>
            <p:spPr>
              <a:xfrm>
                <a:off x="9474200" y="4349750"/>
                <a:ext cx="165100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4" p14:bwMode="auto">
            <p14:nvContentPartPr>
              <p14:cNvPr id="164" name="墨迹 163"/>
              <p14:cNvContentPartPr/>
              <p14:nvPr/>
            </p14:nvContentPartPr>
            <p14:xfrm>
              <a:off x="9810750" y="4260850"/>
              <a:ext cx="127000" cy="285750"/>
            </p14:xfrm>
          </p:contentPart>
        </mc:Choice>
        <mc:Fallback xmlns="">
          <p:pic>
            <p:nvPicPr>
              <p:cNvPr id="164" name="墨迹 163"/>
            </p:nvPicPr>
            <p:blipFill>
              <a:blip r:embed="rId305"/>
            </p:blipFill>
            <p:spPr>
              <a:xfrm>
                <a:off x="9810750" y="4260850"/>
                <a:ext cx="127000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6" p14:bwMode="auto">
            <p14:nvContentPartPr>
              <p14:cNvPr id="165" name="墨迹 164"/>
              <p14:cNvContentPartPr/>
              <p14:nvPr/>
            </p14:nvContentPartPr>
            <p14:xfrm>
              <a:off x="9931400" y="4387850"/>
              <a:ext cx="161925" cy="292100"/>
            </p14:xfrm>
          </p:contentPart>
        </mc:Choice>
        <mc:Fallback xmlns="">
          <p:pic>
            <p:nvPicPr>
              <p:cNvPr id="165" name="墨迹 164"/>
            </p:nvPicPr>
            <p:blipFill>
              <a:blip r:embed="rId307"/>
            </p:blipFill>
            <p:spPr>
              <a:xfrm>
                <a:off x="9931400" y="4387850"/>
                <a:ext cx="161925" cy="292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8" p14:bwMode="auto">
            <p14:nvContentPartPr>
              <p14:cNvPr id="166" name="墨迹 165"/>
              <p14:cNvContentPartPr/>
              <p14:nvPr/>
            </p14:nvContentPartPr>
            <p14:xfrm>
              <a:off x="8289925" y="4895850"/>
              <a:ext cx="76200" cy="273050"/>
            </p14:xfrm>
          </p:contentPart>
        </mc:Choice>
        <mc:Fallback xmlns="">
          <p:pic>
            <p:nvPicPr>
              <p:cNvPr id="166" name="墨迹 165"/>
            </p:nvPicPr>
            <p:blipFill>
              <a:blip r:embed="rId309"/>
            </p:blipFill>
            <p:spPr>
              <a:xfrm>
                <a:off x="8289925" y="4895850"/>
                <a:ext cx="76200" cy="273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0" p14:bwMode="auto">
            <p14:nvContentPartPr>
              <p14:cNvPr id="167" name="墨迹 166"/>
              <p14:cNvContentPartPr/>
              <p14:nvPr/>
            </p14:nvContentPartPr>
            <p14:xfrm>
              <a:off x="8401050" y="4927600"/>
              <a:ext cx="323850" cy="130175"/>
            </p14:xfrm>
          </p:contentPart>
        </mc:Choice>
        <mc:Fallback xmlns="">
          <p:pic>
            <p:nvPicPr>
              <p:cNvPr id="167" name="墨迹 166"/>
            </p:nvPicPr>
            <p:blipFill>
              <a:blip r:embed="rId311"/>
            </p:blipFill>
            <p:spPr>
              <a:xfrm>
                <a:off x="8401050" y="4927600"/>
                <a:ext cx="323850" cy="130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2" p14:bwMode="auto">
            <p14:nvContentPartPr>
              <p14:cNvPr id="168" name="墨迹 167"/>
              <p14:cNvContentPartPr/>
              <p14:nvPr/>
            </p14:nvContentPartPr>
            <p14:xfrm>
              <a:off x="8664575" y="4835525"/>
              <a:ext cx="130175" cy="241300"/>
            </p14:xfrm>
          </p:contentPart>
        </mc:Choice>
        <mc:Fallback xmlns="">
          <p:pic>
            <p:nvPicPr>
              <p:cNvPr id="168" name="墨迹 167"/>
            </p:nvPicPr>
            <p:blipFill>
              <a:blip r:embed="rId313"/>
            </p:blipFill>
            <p:spPr>
              <a:xfrm>
                <a:off x="8664575" y="4835525"/>
                <a:ext cx="130175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4" p14:bwMode="auto">
            <p14:nvContentPartPr>
              <p14:cNvPr id="169" name="墨迹 168"/>
              <p14:cNvContentPartPr/>
              <p14:nvPr/>
            </p14:nvContentPartPr>
            <p14:xfrm>
              <a:off x="8820150" y="4899025"/>
              <a:ext cx="127000" cy="174625"/>
            </p14:xfrm>
          </p:contentPart>
        </mc:Choice>
        <mc:Fallback xmlns="">
          <p:pic>
            <p:nvPicPr>
              <p:cNvPr id="169" name="墨迹 168"/>
            </p:nvPicPr>
            <p:blipFill>
              <a:blip r:embed="rId315"/>
            </p:blipFill>
            <p:spPr>
              <a:xfrm>
                <a:off x="8820150" y="4899025"/>
                <a:ext cx="127000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6" p14:bwMode="auto">
            <p14:nvContentPartPr>
              <p14:cNvPr id="170" name="墨迹 169"/>
              <p14:cNvContentPartPr/>
              <p14:nvPr/>
            </p14:nvContentPartPr>
            <p14:xfrm>
              <a:off x="4975225" y="3232150"/>
              <a:ext cx="269875" cy="339725"/>
            </p14:xfrm>
          </p:contentPart>
        </mc:Choice>
        <mc:Fallback xmlns="">
          <p:pic>
            <p:nvPicPr>
              <p:cNvPr id="170" name="墨迹 169"/>
            </p:nvPicPr>
            <p:blipFill>
              <a:blip r:embed="rId317"/>
            </p:blipFill>
            <p:spPr>
              <a:xfrm>
                <a:off x="4975225" y="3232150"/>
                <a:ext cx="269875" cy="339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8" p14:bwMode="auto">
            <p14:nvContentPartPr>
              <p14:cNvPr id="171" name="墨迹 170"/>
              <p14:cNvContentPartPr/>
              <p14:nvPr/>
            </p14:nvContentPartPr>
            <p14:xfrm>
              <a:off x="5184775" y="3492500"/>
              <a:ext cx="9525" cy="92075"/>
            </p14:xfrm>
          </p:contentPart>
        </mc:Choice>
        <mc:Fallback xmlns="">
          <p:pic>
            <p:nvPicPr>
              <p:cNvPr id="171" name="墨迹 170"/>
            </p:nvPicPr>
            <p:blipFill>
              <a:blip r:embed="rId319"/>
            </p:blipFill>
            <p:spPr>
              <a:xfrm>
                <a:off x="5184775" y="3492500"/>
                <a:ext cx="9525" cy="92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0" p14:bwMode="auto">
            <p14:nvContentPartPr>
              <p14:cNvPr id="172" name="墨迹 171"/>
              <p14:cNvContentPartPr/>
              <p14:nvPr/>
            </p14:nvContentPartPr>
            <p14:xfrm>
              <a:off x="6003925" y="2108200"/>
              <a:ext cx="917575" cy="85725"/>
            </p14:xfrm>
          </p:contentPart>
        </mc:Choice>
        <mc:Fallback xmlns="">
          <p:pic>
            <p:nvPicPr>
              <p:cNvPr id="172" name="墨迹 171"/>
            </p:nvPicPr>
            <p:blipFill>
              <a:blip r:embed="rId321"/>
            </p:blipFill>
            <p:spPr>
              <a:xfrm>
                <a:off x="6003925" y="2108200"/>
                <a:ext cx="917575" cy="85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2" p14:bwMode="auto">
            <p14:nvContentPartPr>
              <p14:cNvPr id="173" name="墨迹 172"/>
              <p14:cNvContentPartPr/>
              <p14:nvPr/>
            </p14:nvContentPartPr>
            <p14:xfrm>
              <a:off x="10394950" y="4289425"/>
              <a:ext cx="171450" cy="200025"/>
            </p14:xfrm>
          </p:contentPart>
        </mc:Choice>
        <mc:Fallback xmlns="">
          <p:pic>
            <p:nvPicPr>
              <p:cNvPr id="173" name="墨迹 172"/>
            </p:nvPicPr>
            <p:blipFill>
              <a:blip r:embed="rId323"/>
            </p:blipFill>
            <p:spPr>
              <a:xfrm>
                <a:off x="10394950" y="4289425"/>
                <a:ext cx="171450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4" p14:bwMode="auto">
            <p14:nvContentPartPr>
              <p14:cNvPr id="174" name="墨迹 173"/>
              <p14:cNvContentPartPr/>
              <p14:nvPr/>
            </p14:nvContentPartPr>
            <p14:xfrm>
              <a:off x="10664825" y="4232275"/>
              <a:ext cx="31750" cy="69850"/>
            </p14:xfrm>
          </p:contentPart>
        </mc:Choice>
        <mc:Fallback xmlns="">
          <p:pic>
            <p:nvPicPr>
              <p:cNvPr id="174" name="墨迹 173"/>
            </p:nvPicPr>
            <p:blipFill>
              <a:blip r:embed="rId325"/>
            </p:blipFill>
            <p:spPr>
              <a:xfrm>
                <a:off x="10664825" y="4232275"/>
                <a:ext cx="3175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6" p14:bwMode="auto">
            <p14:nvContentPartPr>
              <p14:cNvPr id="175" name="墨迹 174"/>
              <p14:cNvContentPartPr/>
              <p14:nvPr/>
            </p14:nvContentPartPr>
            <p14:xfrm>
              <a:off x="10541000" y="4181475"/>
              <a:ext cx="196850" cy="314325"/>
            </p14:xfrm>
          </p:contentPart>
        </mc:Choice>
        <mc:Fallback xmlns="">
          <p:pic>
            <p:nvPicPr>
              <p:cNvPr id="175" name="墨迹 174"/>
            </p:nvPicPr>
            <p:blipFill>
              <a:blip r:embed="rId327"/>
            </p:blipFill>
            <p:spPr>
              <a:xfrm>
                <a:off x="10541000" y="4181475"/>
                <a:ext cx="196850" cy="314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8" p14:bwMode="auto">
            <p14:nvContentPartPr>
              <p14:cNvPr id="176" name="墨迹 175"/>
              <p14:cNvContentPartPr/>
              <p14:nvPr/>
            </p14:nvContentPartPr>
            <p14:xfrm>
              <a:off x="10690225" y="4140200"/>
              <a:ext cx="168275" cy="273050"/>
            </p14:xfrm>
          </p:contentPart>
        </mc:Choice>
        <mc:Fallback xmlns="">
          <p:pic>
            <p:nvPicPr>
              <p:cNvPr id="176" name="墨迹 175"/>
            </p:nvPicPr>
            <p:blipFill>
              <a:blip r:embed="rId329"/>
            </p:blipFill>
            <p:spPr>
              <a:xfrm>
                <a:off x="10690225" y="4140200"/>
                <a:ext cx="168275" cy="273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0" p14:bwMode="auto">
            <p14:nvContentPartPr>
              <p14:cNvPr id="177" name="墨迹 176"/>
              <p14:cNvContentPartPr/>
              <p14:nvPr/>
            </p14:nvContentPartPr>
            <p14:xfrm>
              <a:off x="10826750" y="4098925"/>
              <a:ext cx="200025" cy="352425"/>
            </p14:xfrm>
          </p:contentPart>
        </mc:Choice>
        <mc:Fallback xmlns="">
          <p:pic>
            <p:nvPicPr>
              <p:cNvPr id="177" name="墨迹 176"/>
            </p:nvPicPr>
            <p:blipFill>
              <a:blip r:embed="rId331"/>
            </p:blipFill>
            <p:spPr>
              <a:xfrm>
                <a:off x="10826750" y="4098925"/>
                <a:ext cx="200025" cy="352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2" p14:bwMode="auto">
            <p14:nvContentPartPr>
              <p14:cNvPr id="178" name="墨迹 177"/>
              <p14:cNvContentPartPr/>
              <p14:nvPr/>
            </p14:nvContentPartPr>
            <p14:xfrm>
              <a:off x="10426700" y="4438650"/>
              <a:ext cx="828675" cy="136525"/>
            </p14:xfrm>
          </p:contentPart>
        </mc:Choice>
        <mc:Fallback xmlns="">
          <p:pic>
            <p:nvPicPr>
              <p:cNvPr id="178" name="墨迹 177"/>
            </p:nvPicPr>
            <p:blipFill>
              <a:blip r:embed="rId333"/>
            </p:blipFill>
            <p:spPr>
              <a:xfrm>
                <a:off x="10426700" y="4438650"/>
                <a:ext cx="828675" cy="136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4" p14:bwMode="auto">
            <p14:nvContentPartPr>
              <p14:cNvPr id="179" name="墨迹 178"/>
              <p14:cNvContentPartPr/>
              <p14:nvPr/>
            </p14:nvContentPartPr>
            <p14:xfrm>
              <a:off x="9309100" y="4841875"/>
              <a:ext cx="168275" cy="298450"/>
            </p14:xfrm>
          </p:contentPart>
        </mc:Choice>
        <mc:Fallback xmlns="">
          <p:pic>
            <p:nvPicPr>
              <p:cNvPr id="179" name="墨迹 178"/>
            </p:nvPicPr>
            <p:blipFill>
              <a:blip r:embed="rId335"/>
            </p:blipFill>
            <p:spPr>
              <a:xfrm>
                <a:off x="9309100" y="4841875"/>
                <a:ext cx="168275" cy="298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6" p14:bwMode="auto">
            <p14:nvContentPartPr>
              <p14:cNvPr id="180" name="墨迹 179"/>
              <p14:cNvContentPartPr/>
              <p14:nvPr/>
            </p14:nvContentPartPr>
            <p14:xfrm>
              <a:off x="9540875" y="5041900"/>
              <a:ext cx="136525" cy="158750"/>
            </p14:xfrm>
          </p:contentPart>
        </mc:Choice>
        <mc:Fallback xmlns="">
          <p:pic>
            <p:nvPicPr>
              <p:cNvPr id="180" name="墨迹 179"/>
            </p:nvPicPr>
            <p:blipFill>
              <a:blip r:embed="rId337"/>
            </p:blipFill>
            <p:spPr>
              <a:xfrm>
                <a:off x="9540875" y="5041900"/>
                <a:ext cx="136525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8" p14:bwMode="auto">
            <p14:nvContentPartPr>
              <p14:cNvPr id="181" name="墨迹 180"/>
              <p14:cNvContentPartPr/>
              <p14:nvPr/>
            </p14:nvContentPartPr>
            <p14:xfrm>
              <a:off x="9693275" y="4953000"/>
              <a:ext cx="19050" cy="250825"/>
            </p14:xfrm>
          </p:contentPart>
        </mc:Choice>
        <mc:Fallback xmlns="">
          <p:pic>
            <p:nvPicPr>
              <p:cNvPr id="181" name="墨迹 180"/>
            </p:nvPicPr>
            <p:blipFill>
              <a:blip r:embed="rId339"/>
            </p:blipFill>
            <p:spPr>
              <a:xfrm>
                <a:off x="9693275" y="4953000"/>
                <a:ext cx="19050" cy="250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0" p14:bwMode="auto">
            <p14:nvContentPartPr>
              <p14:cNvPr id="182" name="墨迹 181"/>
              <p14:cNvContentPartPr/>
              <p14:nvPr/>
            </p14:nvContentPartPr>
            <p14:xfrm>
              <a:off x="9788525" y="5026025"/>
              <a:ext cx="63500" cy="222250"/>
            </p14:xfrm>
          </p:contentPart>
        </mc:Choice>
        <mc:Fallback xmlns="">
          <p:pic>
            <p:nvPicPr>
              <p:cNvPr id="182" name="墨迹 181"/>
            </p:nvPicPr>
            <p:blipFill>
              <a:blip r:embed="rId341"/>
            </p:blipFill>
            <p:spPr>
              <a:xfrm>
                <a:off x="9788525" y="5026025"/>
                <a:ext cx="63500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2" p14:bwMode="auto">
            <p14:nvContentPartPr>
              <p14:cNvPr id="183" name="墨迹 182"/>
              <p14:cNvContentPartPr/>
              <p14:nvPr/>
            </p14:nvContentPartPr>
            <p14:xfrm>
              <a:off x="9867900" y="5041900"/>
              <a:ext cx="120650" cy="171450"/>
            </p14:xfrm>
          </p:contentPart>
        </mc:Choice>
        <mc:Fallback xmlns="">
          <p:pic>
            <p:nvPicPr>
              <p:cNvPr id="183" name="墨迹 182"/>
            </p:nvPicPr>
            <p:blipFill>
              <a:blip r:embed="rId343"/>
            </p:blipFill>
            <p:spPr>
              <a:xfrm>
                <a:off x="9867900" y="5041900"/>
                <a:ext cx="12065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4" p14:bwMode="auto">
            <p14:nvContentPartPr>
              <p14:cNvPr id="184" name="墨迹 183"/>
              <p14:cNvContentPartPr/>
              <p14:nvPr/>
            </p14:nvContentPartPr>
            <p14:xfrm>
              <a:off x="9753600" y="2517775"/>
              <a:ext cx="663575" cy="317500"/>
            </p14:xfrm>
          </p:contentPart>
        </mc:Choice>
        <mc:Fallback xmlns="">
          <p:pic>
            <p:nvPicPr>
              <p:cNvPr id="184" name="墨迹 183"/>
            </p:nvPicPr>
            <p:blipFill>
              <a:blip r:embed="rId345"/>
            </p:blipFill>
            <p:spPr>
              <a:xfrm>
                <a:off x="9753600" y="2517775"/>
                <a:ext cx="663575" cy="317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6" p14:bwMode="auto">
            <p14:nvContentPartPr>
              <p14:cNvPr id="185" name="墨迹 184"/>
              <p14:cNvContentPartPr/>
              <p14:nvPr/>
            </p14:nvContentPartPr>
            <p14:xfrm>
              <a:off x="7962900" y="1127125"/>
              <a:ext cx="136525" cy="133350"/>
            </p14:xfrm>
          </p:contentPart>
        </mc:Choice>
        <mc:Fallback xmlns="">
          <p:pic>
            <p:nvPicPr>
              <p:cNvPr id="185" name="墨迹 184"/>
            </p:nvPicPr>
            <p:blipFill>
              <a:blip r:embed="rId347"/>
            </p:blipFill>
            <p:spPr>
              <a:xfrm>
                <a:off x="7962900" y="1127125"/>
                <a:ext cx="136525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8" p14:bwMode="auto">
            <p14:nvContentPartPr>
              <p14:cNvPr id="186" name="墨迹 185"/>
              <p14:cNvContentPartPr/>
              <p14:nvPr/>
            </p14:nvContentPartPr>
            <p14:xfrm>
              <a:off x="8086725" y="1047750"/>
              <a:ext cx="142875" cy="222250"/>
            </p14:xfrm>
          </p:contentPart>
        </mc:Choice>
        <mc:Fallback xmlns="">
          <p:pic>
            <p:nvPicPr>
              <p:cNvPr id="186" name="墨迹 185"/>
            </p:nvPicPr>
            <p:blipFill>
              <a:blip r:embed="rId349"/>
            </p:blipFill>
            <p:spPr>
              <a:xfrm>
                <a:off x="8086725" y="1047750"/>
                <a:ext cx="142875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0" p14:bwMode="auto">
            <p14:nvContentPartPr>
              <p14:cNvPr id="187" name="墨迹 186"/>
              <p14:cNvContentPartPr/>
              <p14:nvPr/>
            </p14:nvContentPartPr>
            <p14:xfrm>
              <a:off x="8162925" y="1073150"/>
              <a:ext cx="133350" cy="190500"/>
            </p14:xfrm>
          </p:contentPart>
        </mc:Choice>
        <mc:Fallback xmlns="">
          <p:pic>
            <p:nvPicPr>
              <p:cNvPr id="187" name="墨迹 186"/>
            </p:nvPicPr>
            <p:blipFill>
              <a:blip r:embed="rId351"/>
            </p:blipFill>
            <p:spPr>
              <a:xfrm>
                <a:off x="8162925" y="1073150"/>
                <a:ext cx="13335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2" p14:bwMode="auto">
            <p14:nvContentPartPr>
              <p14:cNvPr id="188" name="墨迹 187"/>
              <p14:cNvContentPartPr/>
              <p14:nvPr/>
            </p14:nvContentPartPr>
            <p14:xfrm>
              <a:off x="8362950" y="1123950"/>
              <a:ext cx="6350" cy="360"/>
            </p14:xfrm>
          </p:contentPart>
        </mc:Choice>
        <mc:Fallback xmlns="">
          <p:pic>
            <p:nvPicPr>
              <p:cNvPr id="188" name="墨迹 187"/>
            </p:nvPicPr>
            <p:blipFill>
              <a:blip r:embed="rId28"/>
            </p:blipFill>
            <p:spPr>
              <a:xfrm>
                <a:off x="8362950" y="11239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3" p14:bwMode="auto">
            <p14:nvContentPartPr>
              <p14:cNvPr id="189" name="墨迹 188"/>
              <p14:cNvContentPartPr/>
              <p14:nvPr/>
            </p14:nvContentPartPr>
            <p14:xfrm>
              <a:off x="8337550" y="1193800"/>
              <a:ext cx="73025" cy="63500"/>
            </p14:xfrm>
          </p:contentPart>
        </mc:Choice>
        <mc:Fallback xmlns="">
          <p:pic>
            <p:nvPicPr>
              <p:cNvPr id="189" name="墨迹 188"/>
            </p:nvPicPr>
            <p:blipFill>
              <a:blip r:embed="rId354"/>
            </p:blipFill>
            <p:spPr>
              <a:xfrm>
                <a:off x="8337550" y="1193800"/>
                <a:ext cx="73025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5" p14:bwMode="auto">
            <p14:nvContentPartPr>
              <p14:cNvPr id="190" name="墨迹 189"/>
              <p14:cNvContentPartPr/>
              <p14:nvPr/>
            </p14:nvContentPartPr>
            <p14:xfrm>
              <a:off x="8331200" y="1130300"/>
              <a:ext cx="136525" cy="171450"/>
            </p14:xfrm>
          </p:contentPart>
        </mc:Choice>
        <mc:Fallback xmlns="">
          <p:pic>
            <p:nvPicPr>
              <p:cNvPr id="190" name="墨迹 189"/>
            </p:nvPicPr>
            <p:blipFill>
              <a:blip r:embed="rId356"/>
            </p:blipFill>
            <p:spPr>
              <a:xfrm>
                <a:off x="8331200" y="1130300"/>
                <a:ext cx="136525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7" p14:bwMode="auto">
            <p14:nvContentPartPr>
              <p14:cNvPr id="191" name="墨迹 190"/>
              <p14:cNvContentPartPr/>
              <p14:nvPr/>
            </p14:nvContentPartPr>
            <p14:xfrm>
              <a:off x="7975600" y="1546225"/>
              <a:ext cx="508000" cy="19050"/>
            </p14:xfrm>
          </p:contentPart>
        </mc:Choice>
        <mc:Fallback xmlns="">
          <p:pic>
            <p:nvPicPr>
              <p:cNvPr id="191" name="墨迹 190"/>
            </p:nvPicPr>
            <p:blipFill>
              <a:blip r:embed="rId358"/>
            </p:blipFill>
            <p:spPr>
              <a:xfrm>
                <a:off x="7975600" y="1546225"/>
                <a:ext cx="508000" cy="19050"/>
              </a:xfrm>
              <a:prstGeom prst="rect"/>
            </p:spPr>
          </p:pic>
        </mc:Fallback>
      </mc:AlternateContent>
    </p:spTree>
    <p:custDataLst>
      <p:tags r:id="rId359"/>
    </p:custData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1575" y="383610"/>
            <a:ext cx="10969200" cy="705600"/>
          </a:xfrm>
        </p:spPr>
        <p:txBody>
          <a:bodyPr>
            <a:normAutofit fontScale="90000"/>
          </a:bodyPr>
          <a:p>
            <a:r>
              <a:rPr lang="en-US" altLang="zh-CN">
                <a:sym typeface="+mn-ea"/>
              </a:rPr>
              <a:t>02-6(5-7) if-else</a:t>
            </a:r>
            <a:r>
              <a:rPr lang="zh-CN" altLang="en-US">
                <a:sym typeface="+mn-ea"/>
              </a:rPr>
              <a:t>二义性带来的问题</a:t>
            </a:r>
            <a:br>
              <a:rPr lang="zh-CN" altLang="en-US">
                <a:sym typeface="+mn-ea"/>
              </a:rPr>
            </a:br>
            <a:r>
              <a:rPr lang="zh-CN" altLang="en-US">
                <a:sym typeface="+mn-ea"/>
              </a:rPr>
              <a:t> </a:t>
            </a:r>
            <a:r>
              <a:rPr lang="en-US" altLang="zh-CN">
                <a:sym typeface="+mn-ea"/>
              </a:rPr>
              <a:t>            /consequence of if-else ambiguity</a:t>
            </a:r>
            <a:endParaRPr lang="en-US" altLang="zh-CN"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5" name="内容占位符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723900" y="2091690"/>
            <a:ext cx="4293235" cy="20796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0415" y="2009140"/>
            <a:ext cx="4315460" cy="213614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723900" y="1529080"/>
            <a:ext cx="397446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highlight>
                  <a:srgbClr val="00FF00"/>
                </a:highlight>
                <a:sym typeface="+mn-ea"/>
              </a:rPr>
              <a:t>（</a:t>
            </a:r>
            <a:r>
              <a:rPr lang="en-US" altLang="zh-CN">
                <a:highlight>
                  <a:srgbClr val="00FF00"/>
                </a:highlight>
                <a:sym typeface="+mn-ea"/>
              </a:rPr>
              <a:t>1</a:t>
            </a:r>
            <a:r>
              <a:rPr lang="zh-CN" altLang="en-US">
                <a:highlight>
                  <a:srgbClr val="00FF00"/>
                </a:highlight>
                <a:sym typeface="+mn-ea"/>
              </a:rPr>
              <a:t>）</a:t>
            </a:r>
            <a:r>
              <a:rPr lang="en-US" altLang="zh-CN">
                <a:highlight>
                  <a:srgbClr val="FF00FF"/>
                </a:highlight>
                <a:sym typeface="+mn-ea"/>
              </a:rPr>
              <a:t>if a&lt;b then</a:t>
            </a:r>
            <a:endParaRPr lang="en-US" altLang="zh-CN">
              <a:sym typeface="+mn-ea"/>
            </a:endParaRPr>
          </a:p>
          <a:p>
            <a:r>
              <a:rPr lang="en-US" altLang="zh-CN">
                <a:sym typeface="+mn-ea"/>
              </a:rPr>
              <a:t>              </a:t>
            </a:r>
            <a:r>
              <a:rPr lang="en-US" altLang="zh-CN">
                <a:highlight>
                  <a:srgbClr val="FF0000"/>
                </a:highlight>
                <a:sym typeface="+mn-ea"/>
              </a:rPr>
              <a:t>if  x&lt;y  then a=x;  else  a=y;</a:t>
            </a:r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7200900" y="1252220"/>
            <a:ext cx="3535045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highlight>
                  <a:srgbClr val="00FFFF"/>
                </a:highlight>
                <a:sym typeface="+mn-ea"/>
              </a:rPr>
              <a:t>（</a:t>
            </a:r>
            <a:r>
              <a:rPr lang="en-US" altLang="zh-CN">
                <a:highlight>
                  <a:srgbClr val="00FFFF"/>
                </a:highlight>
                <a:sym typeface="+mn-ea"/>
              </a:rPr>
              <a:t>2</a:t>
            </a:r>
            <a:r>
              <a:rPr lang="zh-CN" altLang="en-US">
                <a:highlight>
                  <a:srgbClr val="00FFFF"/>
                </a:highlight>
                <a:sym typeface="+mn-ea"/>
              </a:rPr>
              <a:t>）</a:t>
            </a:r>
            <a:r>
              <a:rPr lang="en-US" altLang="zh-CN">
                <a:highlight>
                  <a:srgbClr val="FFFF00"/>
                </a:highlight>
                <a:sym typeface="+mn-ea"/>
              </a:rPr>
              <a:t>if a&lt;b then</a:t>
            </a:r>
            <a:endParaRPr lang="en-US" altLang="zh-CN">
              <a:sym typeface="+mn-ea"/>
            </a:endParaRPr>
          </a:p>
          <a:p>
            <a:r>
              <a:rPr lang="en-US" altLang="zh-CN">
                <a:sym typeface="+mn-ea"/>
              </a:rPr>
              <a:t>              </a:t>
            </a:r>
            <a:r>
              <a:rPr lang="en-US" altLang="zh-CN">
                <a:highlight>
                  <a:srgbClr val="00FFFF"/>
                </a:highlight>
                <a:sym typeface="+mn-ea"/>
              </a:rPr>
              <a:t>if x &lt; y then a=x;</a:t>
            </a:r>
            <a:endParaRPr lang="en-US" altLang="zh-CN">
              <a:sym typeface="+mn-ea"/>
            </a:endParaRPr>
          </a:p>
          <a:p>
            <a:r>
              <a:rPr lang="en-US" altLang="zh-CN">
                <a:sym typeface="+mn-ea"/>
              </a:rPr>
              <a:t>         </a:t>
            </a:r>
            <a:r>
              <a:rPr lang="en-US" altLang="zh-CN">
                <a:highlight>
                  <a:srgbClr val="FFFF00"/>
                </a:highlight>
                <a:sym typeface="+mn-ea"/>
              </a:rPr>
              <a:t>else  a=y;</a:t>
            </a:r>
            <a:endParaRPr lang="zh-CN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3" name="墨迹 2"/>
              <p14:cNvContentPartPr/>
              <p14:nvPr/>
            </p14:nvContentPartPr>
            <p14:xfrm>
              <a:off x="730250" y="2355850"/>
              <a:ext cx="2768600" cy="466725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4"/>
            </p:blipFill>
            <p:spPr>
              <a:xfrm>
                <a:off x="730250" y="2355850"/>
                <a:ext cx="2768600" cy="466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9" name="墨迹 8"/>
              <p14:cNvContentPartPr/>
              <p14:nvPr/>
            </p14:nvContentPartPr>
            <p14:xfrm>
              <a:off x="1162050" y="4498975"/>
              <a:ext cx="15875" cy="10160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6"/>
            </p:blipFill>
            <p:spPr>
              <a:xfrm>
                <a:off x="1162050" y="4498975"/>
                <a:ext cx="15875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10" name="墨迹 9"/>
              <p14:cNvContentPartPr/>
              <p14:nvPr/>
            </p14:nvContentPartPr>
            <p14:xfrm>
              <a:off x="1177925" y="4356100"/>
              <a:ext cx="53975" cy="104775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8"/>
            </p:blipFill>
            <p:spPr>
              <a:xfrm>
                <a:off x="1177925" y="4356100"/>
                <a:ext cx="53975" cy="104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11" name="墨迹 10"/>
              <p14:cNvContentPartPr/>
              <p14:nvPr/>
            </p14:nvContentPartPr>
            <p14:xfrm>
              <a:off x="1273175" y="4476750"/>
              <a:ext cx="120650" cy="28575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0"/>
            </p:blipFill>
            <p:spPr>
              <a:xfrm>
                <a:off x="1273175" y="4476750"/>
                <a:ext cx="120650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12" name="墨迹 11"/>
              <p14:cNvContentPartPr/>
              <p14:nvPr/>
            </p14:nvContentPartPr>
            <p14:xfrm>
              <a:off x="1235075" y="4295775"/>
              <a:ext cx="130175" cy="473075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2"/>
            </p:blipFill>
            <p:spPr>
              <a:xfrm>
                <a:off x="1235075" y="4295775"/>
                <a:ext cx="130175" cy="473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13" name="墨迹 12"/>
              <p14:cNvContentPartPr/>
              <p14:nvPr/>
            </p14:nvContentPartPr>
            <p14:xfrm>
              <a:off x="1571625" y="4502150"/>
              <a:ext cx="168275" cy="187325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14"/>
            </p:blipFill>
            <p:spPr>
              <a:xfrm>
                <a:off x="1571625" y="4502150"/>
                <a:ext cx="168275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4" name="墨迹 13"/>
              <p14:cNvContentPartPr/>
              <p14:nvPr/>
            </p14:nvContentPartPr>
            <p14:xfrm>
              <a:off x="1828800" y="4441825"/>
              <a:ext cx="133350" cy="23495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16"/>
            </p:blipFill>
            <p:spPr>
              <a:xfrm>
                <a:off x="1828800" y="4441825"/>
                <a:ext cx="133350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5" name="墨迹 14"/>
              <p14:cNvContentPartPr/>
              <p14:nvPr/>
            </p14:nvContentPartPr>
            <p14:xfrm>
              <a:off x="2016125" y="4330700"/>
              <a:ext cx="139700" cy="333375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18"/>
            </p:blipFill>
            <p:spPr>
              <a:xfrm>
                <a:off x="2016125" y="4330700"/>
                <a:ext cx="139700" cy="333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6" name="墨迹 15"/>
              <p14:cNvContentPartPr/>
              <p14:nvPr/>
            </p14:nvContentPartPr>
            <p14:xfrm>
              <a:off x="2336800" y="4438650"/>
              <a:ext cx="203200" cy="29845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0"/>
            </p:blipFill>
            <p:spPr>
              <a:xfrm>
                <a:off x="2336800" y="4438650"/>
                <a:ext cx="203200" cy="298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17" name="墨迹 16"/>
              <p14:cNvContentPartPr/>
              <p14:nvPr/>
            </p14:nvContentPartPr>
            <p14:xfrm>
              <a:off x="2647950" y="4403725"/>
              <a:ext cx="263525" cy="187325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22"/>
            </p:blipFill>
            <p:spPr>
              <a:xfrm>
                <a:off x="2647950" y="4403725"/>
                <a:ext cx="263525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18" name="墨迹 17"/>
              <p14:cNvContentPartPr/>
              <p14:nvPr/>
            </p14:nvContentPartPr>
            <p14:xfrm>
              <a:off x="2847975" y="4387850"/>
              <a:ext cx="190500" cy="212725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24"/>
            </p:blipFill>
            <p:spPr>
              <a:xfrm>
                <a:off x="2847975" y="4387850"/>
                <a:ext cx="190500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19" name="墨迹 18"/>
              <p14:cNvContentPartPr/>
              <p14:nvPr/>
            </p14:nvContentPartPr>
            <p14:xfrm>
              <a:off x="2032000" y="4365625"/>
              <a:ext cx="215900" cy="34925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26"/>
            </p:blipFill>
            <p:spPr>
              <a:xfrm>
                <a:off x="2032000" y="4365625"/>
                <a:ext cx="215900" cy="349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20" name="墨迹 19"/>
              <p14:cNvContentPartPr/>
              <p14:nvPr/>
            </p14:nvContentPartPr>
            <p14:xfrm>
              <a:off x="1441450" y="4371975"/>
              <a:ext cx="146050" cy="523875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28"/>
            </p:blipFill>
            <p:spPr>
              <a:xfrm>
                <a:off x="1441450" y="4371975"/>
                <a:ext cx="146050" cy="523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21" name="墨迹 20"/>
              <p14:cNvContentPartPr/>
              <p14:nvPr/>
            </p14:nvContentPartPr>
            <p14:xfrm>
              <a:off x="612775" y="4264025"/>
              <a:ext cx="161925" cy="387350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30"/>
            </p:blipFill>
            <p:spPr>
              <a:xfrm>
                <a:off x="612775" y="4264025"/>
                <a:ext cx="161925" cy="387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22" name="墨迹 21"/>
              <p14:cNvContentPartPr/>
              <p14:nvPr/>
            </p14:nvContentPartPr>
            <p14:xfrm>
              <a:off x="847725" y="4521200"/>
              <a:ext cx="15875" cy="174625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32"/>
            </p:blipFill>
            <p:spPr>
              <a:xfrm>
                <a:off x="847725" y="4521200"/>
                <a:ext cx="15875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23" name="墨迹 22"/>
              <p14:cNvContentPartPr/>
              <p14:nvPr/>
            </p14:nvContentPartPr>
            <p14:xfrm>
              <a:off x="1000125" y="4413250"/>
              <a:ext cx="6350" cy="360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34"/>
            </p:blipFill>
            <p:spPr>
              <a:xfrm>
                <a:off x="1000125" y="44132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24" name="墨迹 23"/>
              <p14:cNvContentPartPr/>
              <p14:nvPr/>
            </p14:nvContentPartPr>
            <p14:xfrm>
              <a:off x="974725" y="4578350"/>
              <a:ext cx="34925" cy="123825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36"/>
            </p:blipFill>
            <p:spPr>
              <a:xfrm>
                <a:off x="974725" y="4578350"/>
                <a:ext cx="34925" cy="123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25" name="墨迹 24"/>
              <p14:cNvContentPartPr/>
              <p14:nvPr/>
            </p14:nvContentPartPr>
            <p14:xfrm>
              <a:off x="641350" y="4930775"/>
              <a:ext cx="120650" cy="304800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38"/>
            </p:blipFill>
            <p:spPr>
              <a:xfrm>
                <a:off x="641350" y="4930775"/>
                <a:ext cx="120650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26" name="墨迹 25"/>
              <p14:cNvContentPartPr/>
              <p14:nvPr/>
            </p14:nvContentPartPr>
            <p14:xfrm>
              <a:off x="755650" y="5137150"/>
              <a:ext cx="149225" cy="225425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40"/>
            </p:blipFill>
            <p:spPr>
              <a:xfrm>
                <a:off x="755650" y="5137150"/>
                <a:ext cx="149225" cy="225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27" name="墨迹 26"/>
              <p14:cNvContentPartPr/>
              <p14:nvPr/>
            </p14:nvContentPartPr>
            <p14:xfrm>
              <a:off x="955675" y="5121275"/>
              <a:ext cx="28575" cy="79375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42"/>
            </p:blipFill>
            <p:spPr>
              <a:xfrm>
                <a:off x="955675" y="5121275"/>
                <a:ext cx="28575" cy="79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28" name="墨迹 27"/>
              <p14:cNvContentPartPr/>
              <p14:nvPr/>
            </p14:nvContentPartPr>
            <p14:xfrm>
              <a:off x="917575" y="5222875"/>
              <a:ext cx="95250" cy="69850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44"/>
            </p:blipFill>
            <p:spPr>
              <a:xfrm>
                <a:off x="917575" y="5222875"/>
                <a:ext cx="9525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29" name="墨迹 28"/>
              <p14:cNvContentPartPr/>
              <p14:nvPr/>
            </p14:nvContentPartPr>
            <p14:xfrm>
              <a:off x="1250950" y="5070475"/>
              <a:ext cx="142875" cy="333375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46"/>
            </p:blipFill>
            <p:spPr>
              <a:xfrm>
                <a:off x="1250950" y="5070475"/>
                <a:ext cx="142875" cy="333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" p14:bwMode="auto">
            <p14:nvContentPartPr>
              <p14:cNvPr id="30" name="墨迹 29"/>
              <p14:cNvContentPartPr/>
              <p14:nvPr/>
            </p14:nvContentPartPr>
            <p14:xfrm>
              <a:off x="1470025" y="5089525"/>
              <a:ext cx="276225" cy="133350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48"/>
            </p:blipFill>
            <p:spPr>
              <a:xfrm>
                <a:off x="1470025" y="5089525"/>
                <a:ext cx="276225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31" name="墨迹 30"/>
              <p14:cNvContentPartPr/>
              <p14:nvPr/>
            </p14:nvContentPartPr>
            <p14:xfrm>
              <a:off x="1670050" y="5022850"/>
              <a:ext cx="180975" cy="260350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50"/>
            </p:blipFill>
            <p:spPr>
              <a:xfrm>
                <a:off x="1670050" y="5022850"/>
                <a:ext cx="180975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32" name="墨迹 31"/>
              <p14:cNvContentPartPr/>
              <p14:nvPr/>
            </p14:nvContentPartPr>
            <p14:xfrm>
              <a:off x="2286000" y="5057775"/>
              <a:ext cx="114300" cy="101600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52"/>
            </p:blipFill>
            <p:spPr>
              <a:xfrm>
                <a:off x="2286000" y="5057775"/>
                <a:ext cx="11430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" p14:bwMode="auto">
            <p14:nvContentPartPr>
              <p14:cNvPr id="33" name="墨迹 32"/>
              <p14:cNvContentPartPr/>
              <p14:nvPr/>
            </p14:nvContentPartPr>
            <p14:xfrm>
              <a:off x="2222500" y="4892675"/>
              <a:ext cx="247650" cy="288925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54"/>
            </p:blipFill>
            <p:spPr>
              <a:xfrm>
                <a:off x="2222500" y="4892675"/>
                <a:ext cx="247650" cy="288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" p14:bwMode="auto">
            <p14:nvContentPartPr>
              <p14:cNvPr id="34" name="墨迹 33"/>
              <p14:cNvContentPartPr/>
              <p14:nvPr/>
            </p14:nvContentPartPr>
            <p14:xfrm>
              <a:off x="2216150" y="4899025"/>
              <a:ext cx="228600" cy="317500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56"/>
            </p:blipFill>
            <p:spPr>
              <a:xfrm>
                <a:off x="2216150" y="4899025"/>
                <a:ext cx="228600" cy="317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" p14:bwMode="auto">
            <p14:nvContentPartPr>
              <p14:cNvPr id="35" name="墨迹 34"/>
              <p14:cNvContentPartPr/>
              <p14:nvPr/>
            </p14:nvContentPartPr>
            <p14:xfrm>
              <a:off x="2244725" y="5099050"/>
              <a:ext cx="203200" cy="82550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58"/>
            </p:blipFill>
            <p:spPr>
              <a:xfrm>
                <a:off x="2244725" y="5099050"/>
                <a:ext cx="20320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" p14:bwMode="auto">
            <p14:nvContentPartPr>
              <p14:cNvPr id="36" name="墨迹 35"/>
              <p14:cNvContentPartPr/>
              <p14:nvPr/>
            </p14:nvContentPartPr>
            <p14:xfrm>
              <a:off x="2212975" y="5108575"/>
              <a:ext cx="266700" cy="107950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60"/>
            </p:blipFill>
            <p:spPr>
              <a:xfrm>
                <a:off x="2212975" y="5108575"/>
                <a:ext cx="26670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" p14:bwMode="auto">
            <p14:nvContentPartPr>
              <p14:cNvPr id="37" name="墨迹 36"/>
              <p14:cNvContentPartPr/>
              <p14:nvPr/>
            </p14:nvContentPartPr>
            <p14:xfrm>
              <a:off x="2543175" y="5089525"/>
              <a:ext cx="107950" cy="44450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62"/>
            </p:blipFill>
            <p:spPr>
              <a:xfrm>
                <a:off x="2543175" y="5089525"/>
                <a:ext cx="10795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" p14:bwMode="auto">
            <p14:nvContentPartPr>
              <p14:cNvPr id="38" name="墨迹 37"/>
              <p14:cNvContentPartPr/>
              <p14:nvPr/>
            </p14:nvContentPartPr>
            <p14:xfrm>
              <a:off x="2673350" y="4860925"/>
              <a:ext cx="530225" cy="349250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64"/>
            </p:blipFill>
            <p:spPr>
              <a:xfrm>
                <a:off x="2673350" y="4860925"/>
                <a:ext cx="530225" cy="349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" p14:bwMode="auto">
            <p14:nvContentPartPr>
              <p14:cNvPr id="39" name="墨迹 38"/>
              <p14:cNvContentPartPr/>
              <p14:nvPr/>
            </p14:nvContentPartPr>
            <p14:xfrm>
              <a:off x="3330575" y="4241800"/>
              <a:ext cx="136525" cy="374650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66"/>
            </p:blipFill>
            <p:spPr>
              <a:xfrm>
                <a:off x="3330575" y="4241800"/>
                <a:ext cx="136525" cy="374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" p14:bwMode="auto">
            <p14:nvContentPartPr>
              <p14:cNvPr id="40" name="墨迹 39"/>
              <p14:cNvContentPartPr/>
              <p14:nvPr/>
            </p14:nvContentPartPr>
            <p14:xfrm>
              <a:off x="3482975" y="4486275"/>
              <a:ext cx="238125" cy="244475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68"/>
            </p:blipFill>
            <p:spPr>
              <a:xfrm>
                <a:off x="3482975" y="4486275"/>
                <a:ext cx="238125" cy="244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" p14:bwMode="auto">
            <p14:nvContentPartPr>
              <p14:cNvPr id="41" name="墨迹 40"/>
              <p14:cNvContentPartPr/>
              <p14:nvPr/>
            </p14:nvContentPartPr>
            <p14:xfrm>
              <a:off x="561975" y="5391150"/>
              <a:ext cx="111125" cy="196850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70"/>
            </p:blipFill>
            <p:spPr>
              <a:xfrm>
                <a:off x="561975" y="5391150"/>
                <a:ext cx="111125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" p14:bwMode="auto">
            <p14:nvContentPartPr>
              <p14:cNvPr id="42" name="墨迹 41"/>
              <p14:cNvContentPartPr/>
              <p14:nvPr/>
            </p14:nvContentPartPr>
            <p14:xfrm>
              <a:off x="723900" y="5508625"/>
              <a:ext cx="98425" cy="222250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72"/>
            </p:blipFill>
            <p:spPr>
              <a:xfrm>
                <a:off x="723900" y="5508625"/>
                <a:ext cx="98425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" p14:bwMode="auto">
            <p14:nvContentPartPr>
              <p14:cNvPr id="43" name="墨迹 42"/>
              <p14:cNvContentPartPr/>
              <p14:nvPr/>
            </p14:nvContentPartPr>
            <p14:xfrm>
              <a:off x="952500" y="5499100"/>
              <a:ext cx="28575" cy="85725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74"/>
            </p:blipFill>
            <p:spPr>
              <a:xfrm>
                <a:off x="952500" y="5499100"/>
                <a:ext cx="28575" cy="85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" p14:bwMode="auto">
            <p14:nvContentPartPr>
              <p14:cNvPr id="44" name="墨迹 43"/>
              <p14:cNvContentPartPr/>
              <p14:nvPr/>
            </p14:nvContentPartPr>
            <p14:xfrm>
              <a:off x="911225" y="5600700"/>
              <a:ext cx="60325" cy="12700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76"/>
            </p:blipFill>
            <p:spPr>
              <a:xfrm>
                <a:off x="911225" y="5600700"/>
                <a:ext cx="60325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" p14:bwMode="auto">
            <p14:nvContentPartPr>
              <p14:cNvPr id="45" name="墨迹 44"/>
              <p14:cNvContentPartPr/>
              <p14:nvPr/>
            </p14:nvContentPartPr>
            <p14:xfrm>
              <a:off x="1355725" y="5543550"/>
              <a:ext cx="28575" cy="184150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78"/>
            </p:blipFill>
            <p:spPr>
              <a:xfrm>
                <a:off x="1355725" y="5543550"/>
                <a:ext cx="28575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" p14:bwMode="auto">
            <p14:nvContentPartPr>
              <p14:cNvPr id="46" name="墨迹 45"/>
              <p14:cNvContentPartPr/>
              <p14:nvPr/>
            </p14:nvContentPartPr>
            <p14:xfrm>
              <a:off x="1371600" y="5381625"/>
              <a:ext cx="57150" cy="101600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80"/>
            </p:blipFill>
            <p:spPr>
              <a:xfrm>
                <a:off x="1371600" y="5381625"/>
                <a:ext cx="5715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" p14:bwMode="auto">
            <p14:nvContentPartPr>
              <p14:cNvPr id="47" name="墨迹 46"/>
              <p14:cNvContentPartPr/>
              <p14:nvPr/>
            </p14:nvContentPartPr>
            <p14:xfrm>
              <a:off x="1441450" y="5527675"/>
              <a:ext cx="165100" cy="41275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82"/>
            </p:blipFill>
            <p:spPr>
              <a:xfrm>
                <a:off x="1441450" y="5527675"/>
                <a:ext cx="165100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" p14:bwMode="auto">
            <p14:nvContentPartPr>
              <p14:cNvPr id="48" name="墨迹 47"/>
              <p14:cNvContentPartPr/>
              <p14:nvPr/>
            </p14:nvContentPartPr>
            <p14:xfrm>
              <a:off x="1489075" y="5407025"/>
              <a:ext cx="117475" cy="406400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84"/>
            </p:blipFill>
            <p:spPr>
              <a:xfrm>
                <a:off x="1489075" y="5407025"/>
                <a:ext cx="117475" cy="406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5" p14:bwMode="auto">
            <p14:nvContentPartPr>
              <p14:cNvPr id="49" name="墨迹 48"/>
              <p14:cNvContentPartPr/>
              <p14:nvPr/>
            </p14:nvContentPartPr>
            <p14:xfrm>
              <a:off x="1663700" y="5502275"/>
              <a:ext cx="101600" cy="273050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86"/>
            </p:blipFill>
            <p:spPr>
              <a:xfrm>
                <a:off x="1663700" y="5502275"/>
                <a:ext cx="101600" cy="273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7" p14:bwMode="auto">
            <p14:nvContentPartPr>
              <p14:cNvPr id="50" name="墨迹 49"/>
              <p14:cNvContentPartPr/>
              <p14:nvPr/>
            </p14:nvContentPartPr>
            <p14:xfrm>
              <a:off x="1825625" y="5489575"/>
              <a:ext cx="225425" cy="292100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88"/>
            </p:blipFill>
            <p:spPr>
              <a:xfrm>
                <a:off x="1825625" y="5489575"/>
                <a:ext cx="225425" cy="292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9" p14:bwMode="auto">
            <p14:nvContentPartPr>
              <p14:cNvPr id="51" name="墨迹 50"/>
              <p14:cNvContentPartPr/>
              <p14:nvPr/>
            </p14:nvContentPartPr>
            <p14:xfrm>
              <a:off x="1895475" y="5476875"/>
              <a:ext cx="231775" cy="269875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90"/>
            </p:blipFill>
            <p:spPr>
              <a:xfrm>
                <a:off x="1895475" y="5476875"/>
                <a:ext cx="231775" cy="269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1" p14:bwMode="auto">
            <p14:nvContentPartPr>
              <p14:cNvPr id="52" name="墨迹 51"/>
              <p14:cNvContentPartPr/>
              <p14:nvPr/>
            </p14:nvContentPartPr>
            <p14:xfrm>
              <a:off x="2117725" y="5413375"/>
              <a:ext cx="165100" cy="276225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92"/>
            </p:blipFill>
            <p:spPr>
              <a:xfrm>
                <a:off x="2117725" y="5413375"/>
                <a:ext cx="165100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3" p14:bwMode="auto">
            <p14:nvContentPartPr>
              <p14:cNvPr id="53" name="墨迹 52"/>
              <p14:cNvContentPartPr/>
              <p14:nvPr/>
            </p14:nvContentPartPr>
            <p14:xfrm>
              <a:off x="2219325" y="5489575"/>
              <a:ext cx="133350" cy="412750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94"/>
            </p:blipFill>
            <p:spPr>
              <a:xfrm>
                <a:off x="2219325" y="5489575"/>
                <a:ext cx="133350" cy="412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5" p14:bwMode="auto">
            <p14:nvContentPartPr>
              <p14:cNvPr id="54" name="墨迹 53"/>
              <p14:cNvContentPartPr/>
              <p14:nvPr/>
            </p14:nvContentPartPr>
            <p14:xfrm>
              <a:off x="2273300" y="5448300"/>
              <a:ext cx="228600" cy="508000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96"/>
            </p:blipFill>
            <p:spPr>
              <a:xfrm>
                <a:off x="2273300" y="5448300"/>
                <a:ext cx="228600" cy="508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7" p14:bwMode="auto">
            <p14:nvContentPartPr>
              <p14:cNvPr id="55" name="墨迹 54"/>
              <p14:cNvContentPartPr/>
              <p14:nvPr/>
            </p14:nvContentPartPr>
            <p14:xfrm>
              <a:off x="2365375" y="5457825"/>
              <a:ext cx="6350" cy="360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34"/>
            </p:blipFill>
            <p:spPr>
              <a:xfrm>
                <a:off x="2365375" y="54578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8" p14:bwMode="auto">
            <p14:nvContentPartPr>
              <p14:cNvPr id="56" name="墨迹 55"/>
              <p14:cNvContentPartPr/>
              <p14:nvPr/>
            </p14:nvContentPartPr>
            <p14:xfrm>
              <a:off x="2279650" y="5387975"/>
              <a:ext cx="92075" cy="288925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99"/>
            </p:blipFill>
            <p:spPr>
              <a:xfrm>
                <a:off x="2279650" y="5387975"/>
                <a:ext cx="92075" cy="288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0" p14:bwMode="auto">
            <p14:nvContentPartPr>
              <p14:cNvPr id="57" name="墨迹 56"/>
              <p14:cNvContentPartPr/>
              <p14:nvPr/>
            </p14:nvContentPartPr>
            <p14:xfrm>
              <a:off x="2813050" y="5422900"/>
              <a:ext cx="161925" cy="371475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101"/>
            </p:blipFill>
            <p:spPr>
              <a:xfrm>
                <a:off x="2813050" y="5422900"/>
                <a:ext cx="161925" cy="371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2" p14:bwMode="auto">
            <p14:nvContentPartPr>
              <p14:cNvPr id="58" name="墨迹 57"/>
              <p14:cNvContentPartPr/>
              <p14:nvPr/>
            </p14:nvContentPartPr>
            <p14:xfrm>
              <a:off x="2997200" y="5483225"/>
              <a:ext cx="301625" cy="209550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103"/>
            </p:blipFill>
            <p:spPr>
              <a:xfrm>
                <a:off x="2997200" y="5483225"/>
                <a:ext cx="301625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4" p14:bwMode="auto">
            <p14:nvContentPartPr>
              <p14:cNvPr id="59" name="墨迹 58"/>
              <p14:cNvContentPartPr/>
              <p14:nvPr/>
            </p14:nvContentPartPr>
            <p14:xfrm>
              <a:off x="3197225" y="5387975"/>
              <a:ext cx="263525" cy="314325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105"/>
            </p:blipFill>
            <p:spPr>
              <a:xfrm>
                <a:off x="3197225" y="5387975"/>
                <a:ext cx="263525" cy="314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6" p14:bwMode="auto">
            <p14:nvContentPartPr>
              <p14:cNvPr id="60" name="墨迹 59"/>
              <p14:cNvContentPartPr/>
              <p14:nvPr/>
            </p14:nvContentPartPr>
            <p14:xfrm>
              <a:off x="3740150" y="5178425"/>
              <a:ext cx="161925" cy="454025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107"/>
            </p:blipFill>
            <p:spPr>
              <a:xfrm>
                <a:off x="3740150" y="5178425"/>
                <a:ext cx="161925" cy="454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8" p14:bwMode="auto">
            <p14:nvContentPartPr>
              <p14:cNvPr id="61" name="墨迹 60"/>
              <p14:cNvContentPartPr/>
              <p14:nvPr/>
            </p14:nvContentPartPr>
            <p14:xfrm>
              <a:off x="1314450" y="1241425"/>
              <a:ext cx="127000" cy="180975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109"/>
            </p:blipFill>
            <p:spPr>
              <a:xfrm>
                <a:off x="1314450" y="1241425"/>
                <a:ext cx="127000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0" p14:bwMode="auto">
            <p14:nvContentPartPr>
              <p14:cNvPr id="62" name="墨迹 61"/>
              <p14:cNvContentPartPr/>
              <p14:nvPr/>
            </p14:nvContentPartPr>
            <p14:xfrm>
              <a:off x="1441450" y="1311275"/>
              <a:ext cx="6350" cy="123825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111"/>
            </p:blipFill>
            <p:spPr>
              <a:xfrm>
                <a:off x="1441450" y="1311275"/>
                <a:ext cx="6350" cy="123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2" p14:bwMode="auto">
            <p14:nvContentPartPr>
              <p14:cNvPr id="63" name="墨迹 62"/>
              <p14:cNvContentPartPr/>
              <p14:nvPr/>
            </p14:nvContentPartPr>
            <p14:xfrm>
              <a:off x="1631950" y="1406525"/>
              <a:ext cx="34925" cy="79375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113"/>
            </p:blipFill>
            <p:spPr>
              <a:xfrm>
                <a:off x="1631950" y="1406525"/>
                <a:ext cx="34925" cy="79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4" p14:bwMode="auto">
            <p14:nvContentPartPr>
              <p14:cNvPr id="64" name="墨迹 63"/>
              <p14:cNvContentPartPr/>
              <p14:nvPr/>
            </p14:nvContentPartPr>
            <p14:xfrm>
              <a:off x="1758950" y="1162050"/>
              <a:ext cx="69850" cy="263525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115"/>
            </p:blipFill>
            <p:spPr>
              <a:xfrm>
                <a:off x="1758950" y="1162050"/>
                <a:ext cx="69850" cy="263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6" p14:bwMode="auto">
            <p14:nvContentPartPr>
              <p14:cNvPr id="65" name="墨迹 64"/>
              <p14:cNvContentPartPr/>
              <p14:nvPr/>
            </p14:nvContentPartPr>
            <p14:xfrm>
              <a:off x="1889125" y="1339850"/>
              <a:ext cx="120650" cy="133350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117"/>
            </p:blipFill>
            <p:spPr>
              <a:xfrm>
                <a:off x="1889125" y="1339850"/>
                <a:ext cx="12065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8" p14:bwMode="auto">
            <p14:nvContentPartPr>
              <p14:cNvPr id="66" name="墨迹 65"/>
              <p14:cNvContentPartPr/>
              <p14:nvPr/>
            </p14:nvContentPartPr>
            <p14:xfrm>
              <a:off x="1466850" y="1924050"/>
              <a:ext cx="98425" cy="171450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119"/>
            </p:blipFill>
            <p:spPr>
              <a:xfrm>
                <a:off x="1466850" y="1924050"/>
                <a:ext cx="98425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0" p14:bwMode="auto">
            <p14:nvContentPartPr>
              <p14:cNvPr id="67" name="墨迹 66"/>
              <p14:cNvContentPartPr/>
              <p14:nvPr/>
            </p14:nvContentPartPr>
            <p14:xfrm>
              <a:off x="1565275" y="1990725"/>
              <a:ext cx="82550" cy="174625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121"/>
            </p:blipFill>
            <p:spPr>
              <a:xfrm>
                <a:off x="1565275" y="1990725"/>
                <a:ext cx="82550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2" p14:bwMode="auto">
            <p14:nvContentPartPr>
              <p14:cNvPr id="68" name="墨迹 67"/>
              <p14:cNvContentPartPr/>
              <p14:nvPr/>
            </p14:nvContentPartPr>
            <p14:xfrm>
              <a:off x="1711325" y="2155825"/>
              <a:ext cx="60325" cy="104775"/>
            </p14:xfrm>
          </p:contentPart>
        </mc:Choice>
        <mc:Fallback xmlns="">
          <p:pic>
            <p:nvPicPr>
              <p:cNvPr id="68" name="墨迹 67"/>
            </p:nvPicPr>
            <p:blipFill>
              <a:blip r:embed="rId123"/>
            </p:blipFill>
            <p:spPr>
              <a:xfrm>
                <a:off x="1711325" y="2155825"/>
                <a:ext cx="60325" cy="104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4" p14:bwMode="auto">
            <p14:nvContentPartPr>
              <p14:cNvPr id="69" name="墨迹 68"/>
              <p14:cNvContentPartPr/>
              <p14:nvPr/>
            </p14:nvContentPartPr>
            <p14:xfrm>
              <a:off x="1806575" y="2149475"/>
              <a:ext cx="101600" cy="95250"/>
            </p14:xfrm>
          </p:contentPart>
        </mc:Choice>
        <mc:Fallback xmlns="">
          <p:pic>
            <p:nvPicPr>
              <p:cNvPr id="69" name="墨迹 68"/>
            </p:nvPicPr>
            <p:blipFill>
              <a:blip r:embed="rId125"/>
            </p:blipFill>
            <p:spPr>
              <a:xfrm>
                <a:off x="1806575" y="2149475"/>
                <a:ext cx="10160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6" p14:bwMode="auto">
            <p14:nvContentPartPr>
              <p14:cNvPr id="70" name="墨迹 69"/>
              <p14:cNvContentPartPr/>
              <p14:nvPr/>
            </p14:nvContentPartPr>
            <p14:xfrm>
              <a:off x="1927225" y="2159000"/>
              <a:ext cx="111125" cy="104775"/>
            </p14:xfrm>
          </p:contentPart>
        </mc:Choice>
        <mc:Fallback xmlns="">
          <p:pic>
            <p:nvPicPr>
              <p:cNvPr id="70" name="墨迹 69"/>
            </p:nvPicPr>
            <p:blipFill>
              <a:blip r:embed="rId127"/>
            </p:blipFill>
            <p:spPr>
              <a:xfrm>
                <a:off x="1927225" y="2159000"/>
                <a:ext cx="111125" cy="104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8" p14:bwMode="auto">
            <p14:nvContentPartPr>
              <p14:cNvPr id="71" name="墨迹 70"/>
              <p14:cNvContentPartPr/>
              <p14:nvPr/>
            </p14:nvContentPartPr>
            <p14:xfrm>
              <a:off x="1993900" y="2146300"/>
              <a:ext cx="6350" cy="360"/>
            </p14:xfrm>
          </p:contentPart>
        </mc:Choice>
        <mc:Fallback xmlns="">
          <p:pic>
            <p:nvPicPr>
              <p:cNvPr id="71" name="墨迹 70"/>
            </p:nvPicPr>
            <p:blipFill>
              <a:blip r:embed="rId34"/>
            </p:blipFill>
            <p:spPr>
              <a:xfrm>
                <a:off x="1993900" y="214630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9" p14:bwMode="auto">
            <p14:nvContentPartPr>
              <p14:cNvPr id="72" name="墨迹 71"/>
              <p14:cNvContentPartPr/>
              <p14:nvPr/>
            </p14:nvContentPartPr>
            <p14:xfrm>
              <a:off x="2911475" y="1400175"/>
              <a:ext cx="41275" cy="257175"/>
            </p14:xfrm>
          </p:contentPart>
        </mc:Choice>
        <mc:Fallback xmlns="">
          <p:pic>
            <p:nvPicPr>
              <p:cNvPr id="72" name="墨迹 71"/>
            </p:nvPicPr>
            <p:blipFill>
              <a:blip r:embed="rId130"/>
            </p:blipFill>
            <p:spPr>
              <a:xfrm>
                <a:off x="2911475" y="1400175"/>
                <a:ext cx="41275" cy="257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1" p14:bwMode="auto">
            <p14:nvContentPartPr>
              <p14:cNvPr id="73" name="墨迹 72"/>
              <p14:cNvContentPartPr/>
              <p14:nvPr/>
            </p14:nvContentPartPr>
            <p14:xfrm>
              <a:off x="2873375" y="1539875"/>
              <a:ext cx="174625" cy="174625"/>
            </p14:xfrm>
          </p:contentPart>
        </mc:Choice>
        <mc:Fallback xmlns="">
          <p:pic>
            <p:nvPicPr>
              <p:cNvPr id="73" name="墨迹 72"/>
            </p:nvPicPr>
            <p:blipFill>
              <a:blip r:embed="rId132"/>
            </p:blipFill>
            <p:spPr>
              <a:xfrm>
                <a:off x="2873375" y="1539875"/>
                <a:ext cx="174625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3" p14:bwMode="auto">
            <p14:nvContentPartPr>
              <p14:cNvPr id="74" name="墨迹 73"/>
              <p14:cNvContentPartPr/>
              <p14:nvPr/>
            </p14:nvContentPartPr>
            <p14:xfrm>
              <a:off x="3063875" y="1219200"/>
              <a:ext cx="98425" cy="222250"/>
            </p14:xfrm>
          </p:contentPart>
        </mc:Choice>
        <mc:Fallback xmlns="">
          <p:pic>
            <p:nvPicPr>
              <p:cNvPr id="74" name="墨迹 73"/>
            </p:nvPicPr>
            <p:blipFill>
              <a:blip r:embed="rId134"/>
            </p:blipFill>
            <p:spPr>
              <a:xfrm>
                <a:off x="3063875" y="1219200"/>
                <a:ext cx="98425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5" p14:bwMode="auto">
            <p14:nvContentPartPr>
              <p14:cNvPr id="75" name="墨迹 74"/>
              <p14:cNvContentPartPr/>
              <p14:nvPr/>
            </p14:nvContentPartPr>
            <p14:xfrm>
              <a:off x="628650" y="5876925"/>
              <a:ext cx="168275" cy="231775"/>
            </p14:xfrm>
          </p:contentPart>
        </mc:Choice>
        <mc:Fallback xmlns="">
          <p:pic>
            <p:nvPicPr>
              <p:cNvPr id="75" name="墨迹 74"/>
            </p:nvPicPr>
            <p:blipFill>
              <a:blip r:embed="rId136"/>
            </p:blipFill>
            <p:spPr>
              <a:xfrm>
                <a:off x="628650" y="5876925"/>
                <a:ext cx="168275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7" p14:bwMode="auto">
            <p14:nvContentPartPr>
              <p14:cNvPr id="76" name="墨迹 75"/>
              <p14:cNvContentPartPr/>
              <p14:nvPr/>
            </p14:nvContentPartPr>
            <p14:xfrm>
              <a:off x="777875" y="6061075"/>
              <a:ext cx="127000" cy="69850"/>
            </p14:xfrm>
          </p:contentPart>
        </mc:Choice>
        <mc:Fallback xmlns="">
          <p:pic>
            <p:nvPicPr>
              <p:cNvPr id="76" name="墨迹 75"/>
            </p:nvPicPr>
            <p:blipFill>
              <a:blip r:embed="rId138"/>
            </p:blipFill>
            <p:spPr>
              <a:xfrm>
                <a:off x="777875" y="6061075"/>
                <a:ext cx="12700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9" p14:bwMode="auto">
            <p14:nvContentPartPr>
              <p14:cNvPr id="77" name="墨迹 76"/>
              <p14:cNvContentPartPr/>
              <p14:nvPr/>
            </p14:nvContentPartPr>
            <p14:xfrm>
              <a:off x="860425" y="6029325"/>
              <a:ext cx="22225" cy="174625"/>
            </p14:xfrm>
          </p:contentPart>
        </mc:Choice>
        <mc:Fallback xmlns="">
          <p:pic>
            <p:nvPicPr>
              <p:cNvPr id="77" name="墨迹 76"/>
            </p:nvPicPr>
            <p:blipFill>
              <a:blip r:embed="rId140"/>
            </p:blipFill>
            <p:spPr>
              <a:xfrm>
                <a:off x="860425" y="6029325"/>
                <a:ext cx="22225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1" p14:bwMode="auto">
            <p14:nvContentPartPr>
              <p14:cNvPr id="78" name="墨迹 77"/>
              <p14:cNvContentPartPr/>
              <p14:nvPr/>
            </p14:nvContentPartPr>
            <p14:xfrm>
              <a:off x="1019175" y="5934075"/>
              <a:ext cx="53975" cy="98425"/>
            </p14:xfrm>
          </p:contentPart>
        </mc:Choice>
        <mc:Fallback xmlns="">
          <p:pic>
            <p:nvPicPr>
              <p:cNvPr id="78" name="墨迹 77"/>
            </p:nvPicPr>
            <p:blipFill>
              <a:blip r:embed="rId142"/>
            </p:blipFill>
            <p:spPr>
              <a:xfrm>
                <a:off x="1019175" y="5934075"/>
                <a:ext cx="53975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3" p14:bwMode="auto">
            <p14:nvContentPartPr>
              <p14:cNvPr id="79" name="墨迹 78"/>
              <p14:cNvContentPartPr/>
              <p14:nvPr/>
            </p14:nvContentPartPr>
            <p14:xfrm>
              <a:off x="996950" y="6064250"/>
              <a:ext cx="104775" cy="41275"/>
            </p14:xfrm>
          </p:contentPart>
        </mc:Choice>
        <mc:Fallback xmlns="">
          <p:pic>
            <p:nvPicPr>
              <p:cNvPr id="79" name="墨迹 78"/>
            </p:nvPicPr>
            <p:blipFill>
              <a:blip r:embed="rId144"/>
            </p:blipFill>
            <p:spPr>
              <a:xfrm>
                <a:off x="996950" y="6064250"/>
                <a:ext cx="104775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5" p14:bwMode="auto">
            <p14:nvContentPartPr>
              <p14:cNvPr id="80" name="墨迹 79"/>
              <p14:cNvContentPartPr/>
              <p14:nvPr/>
            </p14:nvContentPartPr>
            <p14:xfrm>
              <a:off x="1238250" y="5908675"/>
              <a:ext cx="98425" cy="273050"/>
            </p14:xfrm>
          </p:contentPart>
        </mc:Choice>
        <mc:Fallback xmlns="">
          <p:pic>
            <p:nvPicPr>
              <p:cNvPr id="80" name="墨迹 79"/>
            </p:nvPicPr>
            <p:blipFill>
              <a:blip r:embed="rId146"/>
            </p:blipFill>
            <p:spPr>
              <a:xfrm>
                <a:off x="1238250" y="5908675"/>
                <a:ext cx="98425" cy="273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7" p14:bwMode="auto">
            <p14:nvContentPartPr>
              <p14:cNvPr id="81" name="墨迹 80"/>
              <p14:cNvContentPartPr/>
              <p14:nvPr/>
            </p14:nvContentPartPr>
            <p14:xfrm>
              <a:off x="1393825" y="5937250"/>
              <a:ext cx="254000" cy="142875"/>
            </p14:xfrm>
          </p:contentPart>
        </mc:Choice>
        <mc:Fallback xmlns="">
          <p:pic>
            <p:nvPicPr>
              <p:cNvPr id="81" name="墨迹 80"/>
            </p:nvPicPr>
            <p:blipFill>
              <a:blip r:embed="rId148"/>
            </p:blipFill>
            <p:spPr>
              <a:xfrm>
                <a:off x="1393825" y="5937250"/>
                <a:ext cx="254000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9" p14:bwMode="auto">
            <p14:nvContentPartPr>
              <p14:cNvPr id="82" name="墨迹 81"/>
              <p14:cNvContentPartPr/>
              <p14:nvPr/>
            </p14:nvContentPartPr>
            <p14:xfrm>
              <a:off x="1603375" y="5892800"/>
              <a:ext cx="193675" cy="231775"/>
            </p14:xfrm>
          </p:contentPart>
        </mc:Choice>
        <mc:Fallback xmlns="">
          <p:pic>
            <p:nvPicPr>
              <p:cNvPr id="82" name="墨迹 81"/>
            </p:nvPicPr>
            <p:blipFill>
              <a:blip r:embed="rId150"/>
            </p:blipFill>
            <p:spPr>
              <a:xfrm>
                <a:off x="1603375" y="5892800"/>
                <a:ext cx="193675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1" p14:bwMode="auto">
            <p14:nvContentPartPr>
              <p14:cNvPr id="83" name="墨迹 82"/>
              <p14:cNvContentPartPr/>
              <p14:nvPr/>
            </p14:nvContentPartPr>
            <p14:xfrm>
              <a:off x="3190875" y="1314450"/>
              <a:ext cx="136525" cy="250825"/>
            </p14:xfrm>
          </p:contentPart>
        </mc:Choice>
        <mc:Fallback xmlns="">
          <p:pic>
            <p:nvPicPr>
              <p:cNvPr id="83" name="墨迹 82"/>
            </p:nvPicPr>
            <p:blipFill>
              <a:blip r:embed="rId152"/>
            </p:blipFill>
            <p:spPr>
              <a:xfrm>
                <a:off x="3190875" y="1314450"/>
                <a:ext cx="136525" cy="250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3" p14:bwMode="auto">
            <p14:nvContentPartPr>
              <p14:cNvPr id="84" name="墨迹 83"/>
              <p14:cNvContentPartPr/>
              <p14:nvPr/>
            </p14:nvContentPartPr>
            <p14:xfrm>
              <a:off x="3213100" y="1435100"/>
              <a:ext cx="6350" cy="360"/>
            </p14:xfrm>
          </p:contentPart>
        </mc:Choice>
        <mc:Fallback xmlns="">
          <p:pic>
            <p:nvPicPr>
              <p:cNvPr id="84" name="墨迹 83"/>
            </p:nvPicPr>
            <p:blipFill>
              <a:blip r:embed="rId34"/>
            </p:blipFill>
            <p:spPr>
              <a:xfrm>
                <a:off x="3213100" y="143510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4" p14:bwMode="auto">
            <p14:nvContentPartPr>
              <p14:cNvPr id="85" name="墨迹 84"/>
              <p14:cNvContentPartPr/>
              <p14:nvPr/>
            </p14:nvContentPartPr>
            <p14:xfrm>
              <a:off x="3298825" y="1358900"/>
              <a:ext cx="142875" cy="50800"/>
            </p14:xfrm>
          </p:contentPart>
        </mc:Choice>
        <mc:Fallback xmlns="">
          <p:pic>
            <p:nvPicPr>
              <p:cNvPr id="85" name="墨迹 84"/>
            </p:nvPicPr>
            <p:blipFill>
              <a:blip r:embed="rId155"/>
            </p:blipFill>
            <p:spPr>
              <a:xfrm>
                <a:off x="3298825" y="1358900"/>
                <a:ext cx="142875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6" p14:bwMode="auto">
            <p14:nvContentPartPr>
              <p14:cNvPr id="86" name="墨迹 85"/>
              <p14:cNvContentPartPr/>
              <p14:nvPr/>
            </p14:nvContentPartPr>
            <p14:xfrm>
              <a:off x="2860675" y="1704975"/>
              <a:ext cx="473075" cy="527050"/>
            </p14:xfrm>
          </p:contentPart>
        </mc:Choice>
        <mc:Fallback xmlns="">
          <p:pic>
            <p:nvPicPr>
              <p:cNvPr id="86" name="墨迹 85"/>
            </p:nvPicPr>
            <p:blipFill>
              <a:blip r:embed="rId157"/>
            </p:blipFill>
            <p:spPr>
              <a:xfrm>
                <a:off x="2860675" y="1704975"/>
                <a:ext cx="473075" cy="527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8" p14:bwMode="auto">
            <p14:nvContentPartPr>
              <p14:cNvPr id="87" name="墨迹 86"/>
              <p14:cNvContentPartPr/>
              <p14:nvPr/>
            </p14:nvContentPartPr>
            <p14:xfrm>
              <a:off x="2028825" y="5794375"/>
              <a:ext cx="136525" cy="295275"/>
            </p14:xfrm>
          </p:contentPart>
        </mc:Choice>
        <mc:Fallback xmlns="">
          <p:pic>
            <p:nvPicPr>
              <p:cNvPr id="87" name="墨迹 86"/>
            </p:nvPicPr>
            <p:blipFill>
              <a:blip r:embed="rId159"/>
            </p:blipFill>
            <p:spPr>
              <a:xfrm>
                <a:off x="2028825" y="5794375"/>
                <a:ext cx="136525" cy="295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0" p14:bwMode="auto">
            <p14:nvContentPartPr>
              <p14:cNvPr id="88" name="墨迹 87"/>
              <p14:cNvContentPartPr/>
              <p14:nvPr/>
            </p14:nvContentPartPr>
            <p14:xfrm>
              <a:off x="2178050" y="6010275"/>
              <a:ext cx="76200" cy="190500"/>
            </p14:xfrm>
          </p:contentPart>
        </mc:Choice>
        <mc:Fallback xmlns="">
          <p:pic>
            <p:nvPicPr>
              <p:cNvPr id="88" name="墨迹 87"/>
            </p:nvPicPr>
            <p:blipFill>
              <a:blip r:embed="rId161"/>
            </p:blipFill>
            <p:spPr>
              <a:xfrm>
                <a:off x="2178050" y="6010275"/>
                <a:ext cx="7620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2" p14:bwMode="auto">
            <p14:nvContentPartPr>
              <p14:cNvPr id="89" name="墨迹 88"/>
              <p14:cNvContentPartPr/>
              <p14:nvPr/>
            </p14:nvContentPartPr>
            <p14:xfrm>
              <a:off x="2200275" y="5981700"/>
              <a:ext cx="165100" cy="63500"/>
            </p14:xfrm>
          </p:contentPart>
        </mc:Choice>
        <mc:Fallback xmlns="">
          <p:pic>
            <p:nvPicPr>
              <p:cNvPr id="89" name="墨迹 88"/>
            </p:nvPicPr>
            <p:blipFill>
              <a:blip r:embed="rId163"/>
            </p:blipFill>
            <p:spPr>
              <a:xfrm>
                <a:off x="2200275" y="5981700"/>
                <a:ext cx="16510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4" p14:bwMode="auto">
            <p14:nvContentPartPr>
              <p14:cNvPr id="90" name="墨迹 89"/>
              <p14:cNvContentPartPr/>
              <p14:nvPr/>
            </p14:nvContentPartPr>
            <p14:xfrm>
              <a:off x="3981450" y="5718175"/>
              <a:ext cx="209550" cy="57150"/>
            </p14:xfrm>
          </p:contentPart>
        </mc:Choice>
        <mc:Fallback xmlns="">
          <p:pic>
            <p:nvPicPr>
              <p:cNvPr id="90" name="墨迹 89"/>
            </p:nvPicPr>
            <p:blipFill>
              <a:blip r:embed="rId165"/>
            </p:blipFill>
            <p:spPr>
              <a:xfrm>
                <a:off x="3981450" y="5718175"/>
                <a:ext cx="20955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6" p14:bwMode="auto">
            <p14:nvContentPartPr>
              <p14:cNvPr id="91" name="墨迹 90"/>
              <p14:cNvContentPartPr/>
              <p14:nvPr/>
            </p14:nvContentPartPr>
            <p14:xfrm>
              <a:off x="4483100" y="3990975"/>
              <a:ext cx="139700" cy="307975"/>
            </p14:xfrm>
          </p:contentPart>
        </mc:Choice>
        <mc:Fallback xmlns="">
          <p:pic>
            <p:nvPicPr>
              <p:cNvPr id="91" name="墨迹 90"/>
            </p:nvPicPr>
            <p:blipFill>
              <a:blip r:embed="rId167"/>
            </p:blipFill>
            <p:spPr>
              <a:xfrm>
                <a:off x="4483100" y="3990975"/>
                <a:ext cx="139700" cy="307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8" p14:bwMode="auto">
            <p14:nvContentPartPr>
              <p14:cNvPr id="92" name="墨迹 91"/>
              <p14:cNvContentPartPr/>
              <p14:nvPr/>
            </p14:nvContentPartPr>
            <p14:xfrm>
              <a:off x="4664075" y="4105275"/>
              <a:ext cx="79375" cy="247650"/>
            </p14:xfrm>
          </p:contentPart>
        </mc:Choice>
        <mc:Fallback xmlns="">
          <p:pic>
            <p:nvPicPr>
              <p:cNvPr id="92" name="墨迹 91"/>
            </p:nvPicPr>
            <p:blipFill>
              <a:blip r:embed="rId169"/>
            </p:blipFill>
            <p:spPr>
              <a:xfrm>
                <a:off x="4664075" y="4105275"/>
                <a:ext cx="79375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0" p14:bwMode="auto">
            <p14:nvContentPartPr>
              <p14:cNvPr id="93" name="墨迹 92"/>
              <p14:cNvContentPartPr/>
              <p14:nvPr/>
            </p14:nvContentPartPr>
            <p14:xfrm>
              <a:off x="4702175" y="4143375"/>
              <a:ext cx="98425" cy="31750"/>
            </p14:xfrm>
          </p:contentPart>
        </mc:Choice>
        <mc:Fallback xmlns="">
          <p:pic>
            <p:nvPicPr>
              <p:cNvPr id="93" name="墨迹 92"/>
            </p:nvPicPr>
            <p:blipFill>
              <a:blip r:embed="rId171"/>
            </p:blipFill>
            <p:spPr>
              <a:xfrm>
                <a:off x="4702175" y="4143375"/>
                <a:ext cx="98425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2" p14:bwMode="auto">
            <p14:nvContentPartPr>
              <p14:cNvPr id="94" name="墨迹 93"/>
              <p14:cNvContentPartPr/>
              <p14:nvPr/>
            </p14:nvContentPartPr>
            <p14:xfrm>
              <a:off x="4873625" y="4095750"/>
              <a:ext cx="12700" cy="85725"/>
            </p14:xfrm>
          </p:contentPart>
        </mc:Choice>
        <mc:Fallback xmlns="">
          <p:pic>
            <p:nvPicPr>
              <p:cNvPr id="94" name="墨迹 93"/>
            </p:nvPicPr>
            <p:blipFill>
              <a:blip r:embed="rId173"/>
            </p:blipFill>
            <p:spPr>
              <a:xfrm>
                <a:off x="4873625" y="4095750"/>
                <a:ext cx="12700" cy="85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4" p14:bwMode="auto">
            <p14:nvContentPartPr>
              <p14:cNvPr id="95" name="墨迹 94"/>
              <p14:cNvContentPartPr/>
              <p14:nvPr/>
            </p14:nvContentPartPr>
            <p14:xfrm>
              <a:off x="4870450" y="4203700"/>
              <a:ext cx="41275" cy="88900"/>
            </p14:xfrm>
          </p:contentPart>
        </mc:Choice>
        <mc:Fallback xmlns="">
          <p:pic>
            <p:nvPicPr>
              <p:cNvPr id="95" name="墨迹 94"/>
            </p:nvPicPr>
            <p:blipFill>
              <a:blip r:embed="rId175"/>
            </p:blipFill>
            <p:spPr>
              <a:xfrm>
                <a:off x="4870450" y="4203700"/>
                <a:ext cx="41275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6" p14:bwMode="auto">
            <p14:nvContentPartPr>
              <p14:cNvPr id="96" name="墨迹 95"/>
              <p14:cNvContentPartPr/>
              <p14:nvPr/>
            </p14:nvContentPartPr>
            <p14:xfrm>
              <a:off x="4987925" y="4137025"/>
              <a:ext cx="212725" cy="206375"/>
            </p14:xfrm>
          </p:contentPart>
        </mc:Choice>
        <mc:Fallback xmlns="">
          <p:pic>
            <p:nvPicPr>
              <p:cNvPr id="96" name="墨迹 95"/>
            </p:nvPicPr>
            <p:blipFill>
              <a:blip r:embed="rId177"/>
            </p:blipFill>
            <p:spPr>
              <a:xfrm>
                <a:off x="4987925" y="4137025"/>
                <a:ext cx="212725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8" p14:bwMode="auto">
            <p14:nvContentPartPr>
              <p14:cNvPr id="97" name="墨迹 96"/>
              <p14:cNvContentPartPr/>
              <p14:nvPr/>
            </p14:nvContentPartPr>
            <p14:xfrm>
              <a:off x="5260975" y="4079875"/>
              <a:ext cx="136525" cy="34925"/>
            </p14:xfrm>
          </p:contentPart>
        </mc:Choice>
        <mc:Fallback xmlns="">
          <p:pic>
            <p:nvPicPr>
              <p:cNvPr id="97" name="墨迹 96"/>
            </p:nvPicPr>
            <p:blipFill>
              <a:blip r:embed="rId179"/>
            </p:blipFill>
            <p:spPr>
              <a:xfrm>
                <a:off x="5260975" y="4079875"/>
                <a:ext cx="136525" cy="34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0" p14:bwMode="auto">
            <p14:nvContentPartPr>
              <p14:cNvPr id="98" name="墨迹 97"/>
              <p14:cNvContentPartPr/>
              <p14:nvPr/>
            </p14:nvContentPartPr>
            <p14:xfrm>
              <a:off x="5267325" y="4194175"/>
              <a:ext cx="136525" cy="12700"/>
            </p14:xfrm>
          </p:contentPart>
        </mc:Choice>
        <mc:Fallback xmlns="">
          <p:pic>
            <p:nvPicPr>
              <p:cNvPr id="98" name="墨迹 97"/>
            </p:nvPicPr>
            <p:blipFill>
              <a:blip r:embed="rId181"/>
            </p:blipFill>
            <p:spPr>
              <a:xfrm>
                <a:off x="5267325" y="4194175"/>
                <a:ext cx="136525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2" p14:bwMode="auto">
            <p14:nvContentPartPr>
              <p14:cNvPr id="99" name="墨迹 98"/>
              <p14:cNvContentPartPr/>
              <p14:nvPr/>
            </p14:nvContentPartPr>
            <p14:xfrm>
              <a:off x="5448300" y="4044950"/>
              <a:ext cx="212725" cy="168275"/>
            </p14:xfrm>
          </p:contentPart>
        </mc:Choice>
        <mc:Fallback xmlns="">
          <p:pic>
            <p:nvPicPr>
              <p:cNvPr id="99" name="墨迹 98"/>
            </p:nvPicPr>
            <p:blipFill>
              <a:blip r:embed="rId183"/>
            </p:blipFill>
            <p:spPr>
              <a:xfrm>
                <a:off x="5448300" y="4044950"/>
                <a:ext cx="212725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4" p14:bwMode="auto">
            <p14:nvContentPartPr>
              <p14:cNvPr id="100" name="墨迹 99"/>
              <p14:cNvContentPartPr/>
              <p14:nvPr/>
            </p14:nvContentPartPr>
            <p14:xfrm>
              <a:off x="5454650" y="3959225"/>
              <a:ext cx="273050" cy="263525"/>
            </p14:xfrm>
          </p:contentPart>
        </mc:Choice>
        <mc:Fallback xmlns="">
          <p:pic>
            <p:nvPicPr>
              <p:cNvPr id="100" name="墨迹 99"/>
            </p:nvPicPr>
            <p:blipFill>
              <a:blip r:embed="rId185"/>
            </p:blipFill>
            <p:spPr>
              <a:xfrm>
                <a:off x="5454650" y="3959225"/>
                <a:ext cx="273050" cy="263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6" p14:bwMode="auto">
            <p14:nvContentPartPr>
              <p14:cNvPr id="101" name="墨迹 100"/>
              <p14:cNvContentPartPr/>
              <p14:nvPr/>
            </p14:nvContentPartPr>
            <p14:xfrm>
              <a:off x="4476750" y="4527550"/>
              <a:ext cx="123825" cy="222250"/>
            </p14:xfrm>
          </p:contentPart>
        </mc:Choice>
        <mc:Fallback xmlns="">
          <p:pic>
            <p:nvPicPr>
              <p:cNvPr id="101" name="墨迹 100"/>
            </p:nvPicPr>
            <p:blipFill>
              <a:blip r:embed="rId187"/>
            </p:blipFill>
            <p:spPr>
              <a:xfrm>
                <a:off x="4476750" y="4527550"/>
                <a:ext cx="123825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8" p14:bwMode="auto">
            <p14:nvContentPartPr>
              <p14:cNvPr id="102" name="墨迹 101"/>
              <p14:cNvContentPartPr/>
              <p14:nvPr/>
            </p14:nvContentPartPr>
            <p14:xfrm>
              <a:off x="4679950" y="4546600"/>
              <a:ext cx="127000" cy="228600"/>
            </p14:xfrm>
          </p:contentPart>
        </mc:Choice>
        <mc:Fallback xmlns="">
          <p:pic>
            <p:nvPicPr>
              <p:cNvPr id="102" name="墨迹 101"/>
            </p:nvPicPr>
            <p:blipFill>
              <a:blip r:embed="rId189"/>
            </p:blipFill>
            <p:spPr>
              <a:xfrm>
                <a:off x="4679950" y="4546600"/>
                <a:ext cx="127000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0" p14:bwMode="auto">
            <p14:nvContentPartPr>
              <p14:cNvPr id="103" name="墨迹 102"/>
              <p14:cNvContentPartPr/>
              <p14:nvPr/>
            </p14:nvContentPartPr>
            <p14:xfrm>
              <a:off x="4908550" y="4565650"/>
              <a:ext cx="79375" cy="120650"/>
            </p14:xfrm>
          </p:contentPart>
        </mc:Choice>
        <mc:Fallback xmlns="">
          <p:pic>
            <p:nvPicPr>
              <p:cNvPr id="103" name="墨迹 102"/>
            </p:nvPicPr>
            <p:blipFill>
              <a:blip r:embed="rId191"/>
            </p:blipFill>
            <p:spPr>
              <a:xfrm>
                <a:off x="4908550" y="4565650"/>
                <a:ext cx="79375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2" p14:bwMode="auto">
            <p14:nvContentPartPr>
              <p14:cNvPr id="104" name="墨迹 103"/>
              <p14:cNvContentPartPr/>
              <p14:nvPr/>
            </p14:nvContentPartPr>
            <p14:xfrm>
              <a:off x="4914900" y="4724400"/>
              <a:ext cx="69850" cy="69850"/>
            </p14:xfrm>
          </p:contentPart>
        </mc:Choice>
        <mc:Fallback xmlns="">
          <p:pic>
            <p:nvPicPr>
              <p:cNvPr id="104" name="墨迹 103"/>
            </p:nvPicPr>
            <p:blipFill>
              <a:blip r:embed="rId193"/>
            </p:blipFill>
            <p:spPr>
              <a:xfrm>
                <a:off x="4914900" y="4724400"/>
                <a:ext cx="6985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4" p14:bwMode="auto">
            <p14:nvContentPartPr>
              <p14:cNvPr id="105" name="墨迹 104"/>
              <p14:cNvContentPartPr/>
              <p14:nvPr/>
            </p14:nvContentPartPr>
            <p14:xfrm>
              <a:off x="5029200" y="4568825"/>
              <a:ext cx="196850" cy="327025"/>
            </p14:xfrm>
          </p:contentPart>
        </mc:Choice>
        <mc:Fallback xmlns="">
          <p:pic>
            <p:nvPicPr>
              <p:cNvPr id="105" name="墨迹 104"/>
            </p:nvPicPr>
            <p:blipFill>
              <a:blip r:embed="rId195"/>
            </p:blipFill>
            <p:spPr>
              <a:xfrm>
                <a:off x="5029200" y="4568825"/>
                <a:ext cx="196850" cy="327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6" p14:bwMode="auto">
            <p14:nvContentPartPr>
              <p14:cNvPr id="106" name="墨迹 105"/>
              <p14:cNvContentPartPr/>
              <p14:nvPr/>
            </p14:nvContentPartPr>
            <p14:xfrm>
              <a:off x="5245100" y="4603750"/>
              <a:ext cx="266700" cy="133350"/>
            </p14:xfrm>
          </p:contentPart>
        </mc:Choice>
        <mc:Fallback xmlns="">
          <p:pic>
            <p:nvPicPr>
              <p:cNvPr id="106" name="墨迹 105"/>
            </p:nvPicPr>
            <p:blipFill>
              <a:blip r:embed="rId197"/>
            </p:blipFill>
            <p:spPr>
              <a:xfrm>
                <a:off x="5245100" y="4603750"/>
                <a:ext cx="26670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8" p14:bwMode="auto">
            <p14:nvContentPartPr>
              <p14:cNvPr id="107" name="墨迹 106"/>
              <p14:cNvContentPartPr/>
              <p14:nvPr/>
            </p14:nvContentPartPr>
            <p14:xfrm>
              <a:off x="5435600" y="4524375"/>
              <a:ext cx="174625" cy="165100"/>
            </p14:xfrm>
          </p:contentPart>
        </mc:Choice>
        <mc:Fallback xmlns="">
          <p:pic>
            <p:nvPicPr>
              <p:cNvPr id="107" name="墨迹 106"/>
            </p:nvPicPr>
            <p:blipFill>
              <a:blip r:embed="rId199"/>
            </p:blipFill>
            <p:spPr>
              <a:xfrm>
                <a:off x="5435600" y="4524375"/>
                <a:ext cx="174625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0" p14:bwMode="auto">
            <p14:nvContentPartPr>
              <p14:cNvPr id="108" name="墨迹 107"/>
              <p14:cNvContentPartPr/>
              <p14:nvPr/>
            </p14:nvContentPartPr>
            <p14:xfrm>
              <a:off x="5384800" y="4467225"/>
              <a:ext cx="57150" cy="260350"/>
            </p14:xfrm>
          </p:contentPart>
        </mc:Choice>
        <mc:Fallback xmlns="">
          <p:pic>
            <p:nvPicPr>
              <p:cNvPr id="108" name="墨迹 107"/>
            </p:nvPicPr>
            <p:blipFill>
              <a:blip r:embed="rId201"/>
            </p:blipFill>
            <p:spPr>
              <a:xfrm>
                <a:off x="5384800" y="4467225"/>
                <a:ext cx="57150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2" p14:bwMode="auto">
            <p14:nvContentPartPr>
              <p14:cNvPr id="109" name="墨迹 108"/>
              <p14:cNvContentPartPr/>
              <p14:nvPr/>
            </p14:nvContentPartPr>
            <p14:xfrm>
              <a:off x="5467350" y="4533900"/>
              <a:ext cx="133350" cy="206375"/>
            </p14:xfrm>
          </p:contentPart>
        </mc:Choice>
        <mc:Fallback xmlns="">
          <p:pic>
            <p:nvPicPr>
              <p:cNvPr id="109" name="墨迹 108"/>
            </p:nvPicPr>
            <p:blipFill>
              <a:blip r:embed="rId203"/>
            </p:blipFill>
            <p:spPr>
              <a:xfrm>
                <a:off x="5467350" y="4533900"/>
                <a:ext cx="133350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4" p14:bwMode="auto">
            <p14:nvContentPartPr>
              <p14:cNvPr id="110" name="墨迹 109"/>
              <p14:cNvContentPartPr/>
              <p14:nvPr/>
            </p14:nvContentPartPr>
            <p14:xfrm>
              <a:off x="5724525" y="4568825"/>
              <a:ext cx="254000" cy="25400"/>
            </p14:xfrm>
          </p:contentPart>
        </mc:Choice>
        <mc:Fallback xmlns="">
          <p:pic>
            <p:nvPicPr>
              <p:cNvPr id="110" name="墨迹 109"/>
            </p:nvPicPr>
            <p:blipFill>
              <a:blip r:embed="rId205"/>
            </p:blipFill>
            <p:spPr>
              <a:xfrm>
                <a:off x="5724525" y="4568825"/>
                <a:ext cx="25400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6" p14:bwMode="auto">
            <p14:nvContentPartPr>
              <p14:cNvPr id="111" name="墨迹 110"/>
              <p14:cNvContentPartPr/>
              <p14:nvPr/>
            </p14:nvContentPartPr>
            <p14:xfrm>
              <a:off x="6086475" y="4419600"/>
              <a:ext cx="152400" cy="279400"/>
            </p14:xfrm>
          </p:contentPart>
        </mc:Choice>
        <mc:Fallback xmlns="">
          <p:pic>
            <p:nvPicPr>
              <p:cNvPr id="111" name="墨迹 110"/>
            </p:nvPicPr>
            <p:blipFill>
              <a:blip r:embed="rId207"/>
            </p:blipFill>
            <p:spPr>
              <a:xfrm>
                <a:off x="6086475" y="4419600"/>
                <a:ext cx="152400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8" p14:bwMode="auto">
            <p14:nvContentPartPr>
              <p14:cNvPr id="112" name="墨迹 111"/>
              <p14:cNvContentPartPr/>
              <p14:nvPr/>
            </p14:nvContentPartPr>
            <p14:xfrm>
              <a:off x="6283325" y="4311650"/>
              <a:ext cx="190500" cy="377825"/>
            </p14:xfrm>
          </p:contentPart>
        </mc:Choice>
        <mc:Fallback xmlns="">
          <p:pic>
            <p:nvPicPr>
              <p:cNvPr id="112" name="墨迹 111"/>
            </p:nvPicPr>
            <p:blipFill>
              <a:blip r:embed="rId209"/>
            </p:blipFill>
            <p:spPr>
              <a:xfrm>
                <a:off x="6283325" y="4311650"/>
                <a:ext cx="190500" cy="377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0" p14:bwMode="auto">
            <p14:nvContentPartPr>
              <p14:cNvPr id="113" name="墨迹 112"/>
              <p14:cNvContentPartPr/>
              <p14:nvPr/>
            </p14:nvContentPartPr>
            <p14:xfrm>
              <a:off x="6457950" y="4406900"/>
              <a:ext cx="44450" cy="98425"/>
            </p14:xfrm>
          </p:contentPart>
        </mc:Choice>
        <mc:Fallback xmlns="">
          <p:pic>
            <p:nvPicPr>
              <p:cNvPr id="113" name="墨迹 112"/>
            </p:nvPicPr>
            <p:blipFill>
              <a:blip r:embed="rId211"/>
            </p:blipFill>
            <p:spPr>
              <a:xfrm>
                <a:off x="6457950" y="4406900"/>
                <a:ext cx="44450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2" p14:bwMode="auto">
            <p14:nvContentPartPr>
              <p14:cNvPr id="114" name="墨迹 113"/>
              <p14:cNvContentPartPr/>
              <p14:nvPr/>
            </p14:nvContentPartPr>
            <p14:xfrm>
              <a:off x="6499225" y="4483100"/>
              <a:ext cx="149225" cy="320675"/>
            </p14:xfrm>
          </p:contentPart>
        </mc:Choice>
        <mc:Fallback xmlns="">
          <p:pic>
            <p:nvPicPr>
              <p:cNvPr id="114" name="墨迹 113"/>
            </p:nvPicPr>
            <p:blipFill>
              <a:blip r:embed="rId213"/>
            </p:blipFill>
            <p:spPr>
              <a:xfrm>
                <a:off x="6499225" y="4483100"/>
                <a:ext cx="149225" cy="320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4" p14:bwMode="auto">
            <p14:nvContentPartPr>
              <p14:cNvPr id="115" name="墨迹 114"/>
              <p14:cNvContentPartPr/>
              <p14:nvPr/>
            </p14:nvContentPartPr>
            <p14:xfrm>
              <a:off x="6772275" y="4356100"/>
              <a:ext cx="307975" cy="368300"/>
            </p14:xfrm>
          </p:contentPart>
        </mc:Choice>
        <mc:Fallback xmlns="">
          <p:pic>
            <p:nvPicPr>
              <p:cNvPr id="115" name="墨迹 114"/>
            </p:nvPicPr>
            <p:blipFill>
              <a:blip r:embed="rId215"/>
            </p:blipFill>
            <p:spPr>
              <a:xfrm>
                <a:off x="6772275" y="4356100"/>
                <a:ext cx="307975" cy="368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6" p14:bwMode="auto">
            <p14:nvContentPartPr>
              <p14:cNvPr id="116" name="墨迹 115"/>
              <p14:cNvContentPartPr/>
              <p14:nvPr/>
            </p14:nvContentPartPr>
            <p14:xfrm>
              <a:off x="7092950" y="4546600"/>
              <a:ext cx="142875" cy="184150"/>
            </p14:xfrm>
          </p:contentPart>
        </mc:Choice>
        <mc:Fallback xmlns="">
          <p:pic>
            <p:nvPicPr>
              <p:cNvPr id="116" name="墨迹 115"/>
            </p:nvPicPr>
            <p:blipFill>
              <a:blip r:embed="rId217"/>
            </p:blipFill>
            <p:spPr>
              <a:xfrm>
                <a:off x="7092950" y="4546600"/>
                <a:ext cx="142875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8" p14:bwMode="auto">
            <p14:nvContentPartPr>
              <p14:cNvPr id="117" name="墨迹 116"/>
              <p14:cNvContentPartPr/>
              <p14:nvPr/>
            </p14:nvContentPartPr>
            <p14:xfrm>
              <a:off x="6737350" y="4746625"/>
              <a:ext cx="352425" cy="101600"/>
            </p14:xfrm>
          </p:contentPart>
        </mc:Choice>
        <mc:Fallback xmlns="">
          <p:pic>
            <p:nvPicPr>
              <p:cNvPr id="117" name="墨迹 116"/>
            </p:nvPicPr>
            <p:blipFill>
              <a:blip r:embed="rId219"/>
            </p:blipFill>
            <p:spPr>
              <a:xfrm>
                <a:off x="6737350" y="4746625"/>
                <a:ext cx="352425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0" p14:bwMode="auto">
            <p14:nvContentPartPr>
              <p14:cNvPr id="118" name="墨迹 117"/>
              <p14:cNvContentPartPr/>
              <p14:nvPr/>
            </p14:nvContentPartPr>
            <p14:xfrm>
              <a:off x="4381500" y="4965700"/>
              <a:ext cx="177800" cy="260350"/>
            </p14:xfrm>
          </p:contentPart>
        </mc:Choice>
        <mc:Fallback xmlns="">
          <p:pic>
            <p:nvPicPr>
              <p:cNvPr id="118" name="墨迹 117"/>
            </p:nvPicPr>
            <p:blipFill>
              <a:blip r:embed="rId221"/>
            </p:blipFill>
            <p:spPr>
              <a:xfrm>
                <a:off x="4381500" y="4965700"/>
                <a:ext cx="177800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2" p14:bwMode="auto">
            <p14:nvContentPartPr>
              <p14:cNvPr id="119" name="墨迹 118"/>
              <p14:cNvContentPartPr/>
              <p14:nvPr/>
            </p14:nvContentPartPr>
            <p14:xfrm>
              <a:off x="4578350" y="5073650"/>
              <a:ext cx="123825" cy="206375"/>
            </p14:xfrm>
          </p:contentPart>
        </mc:Choice>
        <mc:Fallback xmlns="">
          <p:pic>
            <p:nvPicPr>
              <p:cNvPr id="119" name="墨迹 118"/>
            </p:nvPicPr>
            <p:blipFill>
              <a:blip r:embed="rId223"/>
            </p:blipFill>
            <p:spPr>
              <a:xfrm>
                <a:off x="4578350" y="5073650"/>
                <a:ext cx="123825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4" p14:bwMode="auto">
            <p14:nvContentPartPr>
              <p14:cNvPr id="120" name="墨迹 119"/>
              <p14:cNvContentPartPr/>
              <p14:nvPr/>
            </p14:nvContentPartPr>
            <p14:xfrm>
              <a:off x="4870450" y="5080000"/>
              <a:ext cx="34925" cy="139700"/>
            </p14:xfrm>
          </p:contentPart>
        </mc:Choice>
        <mc:Fallback xmlns="">
          <p:pic>
            <p:nvPicPr>
              <p:cNvPr id="120" name="墨迹 119"/>
            </p:nvPicPr>
            <p:blipFill>
              <a:blip r:embed="rId225"/>
            </p:blipFill>
            <p:spPr>
              <a:xfrm>
                <a:off x="4870450" y="5080000"/>
                <a:ext cx="34925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6" p14:bwMode="auto">
            <p14:nvContentPartPr>
              <p14:cNvPr id="121" name="墨迹 120"/>
              <p14:cNvContentPartPr/>
              <p14:nvPr/>
            </p14:nvContentPartPr>
            <p14:xfrm>
              <a:off x="4829175" y="5219700"/>
              <a:ext cx="85725" cy="92075"/>
            </p14:xfrm>
          </p:contentPart>
        </mc:Choice>
        <mc:Fallback xmlns="">
          <p:pic>
            <p:nvPicPr>
              <p:cNvPr id="121" name="墨迹 120"/>
            </p:nvPicPr>
            <p:blipFill>
              <a:blip r:embed="rId227"/>
            </p:blipFill>
            <p:spPr>
              <a:xfrm>
                <a:off x="4829175" y="5219700"/>
                <a:ext cx="85725" cy="92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8" p14:bwMode="auto">
            <p14:nvContentPartPr>
              <p14:cNvPr id="122" name="墨迹 121"/>
              <p14:cNvContentPartPr/>
              <p14:nvPr/>
            </p14:nvContentPartPr>
            <p14:xfrm>
              <a:off x="3717925" y="1438275"/>
              <a:ext cx="123825" cy="304800"/>
            </p14:xfrm>
          </p:contentPart>
        </mc:Choice>
        <mc:Fallback xmlns="">
          <p:pic>
            <p:nvPicPr>
              <p:cNvPr id="122" name="墨迹 121"/>
            </p:nvPicPr>
            <p:blipFill>
              <a:blip r:embed="rId229"/>
            </p:blipFill>
            <p:spPr>
              <a:xfrm>
                <a:off x="3717925" y="1438275"/>
                <a:ext cx="123825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0" p14:bwMode="auto">
            <p14:nvContentPartPr>
              <p14:cNvPr id="123" name="墨迹 122"/>
              <p14:cNvContentPartPr/>
              <p14:nvPr/>
            </p14:nvContentPartPr>
            <p14:xfrm>
              <a:off x="3702050" y="1587500"/>
              <a:ext cx="168275" cy="184150"/>
            </p14:xfrm>
          </p:contentPart>
        </mc:Choice>
        <mc:Fallback xmlns="">
          <p:pic>
            <p:nvPicPr>
              <p:cNvPr id="123" name="墨迹 122"/>
            </p:nvPicPr>
            <p:blipFill>
              <a:blip r:embed="rId231"/>
            </p:blipFill>
            <p:spPr>
              <a:xfrm>
                <a:off x="3702050" y="1587500"/>
                <a:ext cx="168275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2" p14:bwMode="auto">
            <p14:nvContentPartPr>
              <p14:cNvPr id="124" name="墨迹 123"/>
              <p14:cNvContentPartPr/>
              <p14:nvPr/>
            </p14:nvContentPartPr>
            <p14:xfrm>
              <a:off x="3949700" y="1190625"/>
              <a:ext cx="152400" cy="260350"/>
            </p14:xfrm>
          </p:contentPart>
        </mc:Choice>
        <mc:Fallback xmlns="">
          <p:pic>
            <p:nvPicPr>
              <p:cNvPr id="124" name="墨迹 123"/>
            </p:nvPicPr>
            <p:blipFill>
              <a:blip r:embed="rId233"/>
            </p:blipFill>
            <p:spPr>
              <a:xfrm>
                <a:off x="3949700" y="1190625"/>
                <a:ext cx="152400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4" p14:bwMode="auto">
            <p14:nvContentPartPr>
              <p14:cNvPr id="125" name="墨迹 124"/>
              <p14:cNvContentPartPr/>
              <p14:nvPr/>
            </p14:nvContentPartPr>
            <p14:xfrm>
              <a:off x="4083050" y="1308100"/>
              <a:ext cx="107950" cy="269875"/>
            </p14:xfrm>
          </p:contentPart>
        </mc:Choice>
        <mc:Fallback xmlns="">
          <p:pic>
            <p:nvPicPr>
              <p:cNvPr id="125" name="墨迹 124"/>
            </p:nvPicPr>
            <p:blipFill>
              <a:blip r:embed="rId235"/>
            </p:blipFill>
            <p:spPr>
              <a:xfrm>
                <a:off x="4083050" y="1308100"/>
                <a:ext cx="107950" cy="269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6" p14:bwMode="auto">
            <p14:nvContentPartPr>
              <p14:cNvPr id="126" name="墨迹 125"/>
              <p14:cNvContentPartPr/>
              <p14:nvPr/>
            </p14:nvContentPartPr>
            <p14:xfrm>
              <a:off x="5178425" y="5076825"/>
              <a:ext cx="231775" cy="273050"/>
            </p14:xfrm>
          </p:contentPart>
        </mc:Choice>
        <mc:Fallback xmlns="">
          <p:pic>
            <p:nvPicPr>
              <p:cNvPr id="126" name="墨迹 125"/>
            </p:nvPicPr>
            <p:blipFill>
              <a:blip r:embed="rId237"/>
            </p:blipFill>
            <p:spPr>
              <a:xfrm>
                <a:off x="5178425" y="5076825"/>
                <a:ext cx="231775" cy="273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8" p14:bwMode="auto">
            <p14:nvContentPartPr>
              <p14:cNvPr id="127" name="墨迹 126"/>
              <p14:cNvContentPartPr/>
              <p14:nvPr/>
            </p14:nvContentPartPr>
            <p14:xfrm>
              <a:off x="5483225" y="5064125"/>
              <a:ext cx="130175" cy="44450"/>
            </p14:xfrm>
          </p:contentPart>
        </mc:Choice>
        <mc:Fallback xmlns="">
          <p:pic>
            <p:nvPicPr>
              <p:cNvPr id="127" name="墨迹 126"/>
            </p:nvPicPr>
            <p:blipFill>
              <a:blip r:embed="rId239"/>
            </p:blipFill>
            <p:spPr>
              <a:xfrm>
                <a:off x="5483225" y="5064125"/>
                <a:ext cx="130175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0" p14:bwMode="auto">
            <p14:nvContentPartPr>
              <p14:cNvPr id="128" name="墨迹 127"/>
              <p14:cNvContentPartPr/>
              <p14:nvPr/>
            </p14:nvContentPartPr>
            <p14:xfrm>
              <a:off x="5492750" y="5153025"/>
              <a:ext cx="133350" cy="25400"/>
            </p14:xfrm>
          </p:contentPart>
        </mc:Choice>
        <mc:Fallback xmlns="">
          <p:pic>
            <p:nvPicPr>
              <p:cNvPr id="128" name="墨迹 127"/>
            </p:nvPicPr>
            <p:blipFill>
              <a:blip r:embed="rId241"/>
            </p:blipFill>
            <p:spPr>
              <a:xfrm>
                <a:off x="5492750" y="5153025"/>
                <a:ext cx="13335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2" p14:bwMode="auto">
            <p14:nvContentPartPr>
              <p14:cNvPr id="129" name="墨迹 128"/>
              <p14:cNvContentPartPr/>
              <p14:nvPr/>
            </p14:nvContentPartPr>
            <p14:xfrm>
              <a:off x="5588000" y="4997450"/>
              <a:ext cx="282575" cy="358775"/>
            </p14:xfrm>
          </p:contentPart>
        </mc:Choice>
        <mc:Fallback xmlns="">
          <p:pic>
            <p:nvPicPr>
              <p:cNvPr id="129" name="墨迹 128"/>
            </p:nvPicPr>
            <p:blipFill>
              <a:blip r:embed="rId243"/>
            </p:blipFill>
            <p:spPr>
              <a:xfrm>
                <a:off x="5588000" y="4997450"/>
                <a:ext cx="282575" cy="358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4" p14:bwMode="auto">
            <p14:nvContentPartPr>
              <p14:cNvPr id="130" name="墨迹 129"/>
              <p14:cNvContentPartPr/>
              <p14:nvPr/>
            </p14:nvContentPartPr>
            <p14:xfrm>
              <a:off x="4413250" y="5588000"/>
              <a:ext cx="161925" cy="200025"/>
            </p14:xfrm>
          </p:contentPart>
        </mc:Choice>
        <mc:Fallback xmlns="">
          <p:pic>
            <p:nvPicPr>
              <p:cNvPr id="130" name="墨迹 129"/>
            </p:nvPicPr>
            <p:blipFill>
              <a:blip r:embed="rId245"/>
            </p:blipFill>
            <p:spPr>
              <a:xfrm>
                <a:off x="4413250" y="5588000"/>
                <a:ext cx="161925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6" p14:bwMode="auto">
            <p14:nvContentPartPr>
              <p14:cNvPr id="131" name="墨迹 130"/>
              <p14:cNvContentPartPr/>
              <p14:nvPr/>
            </p14:nvContentPartPr>
            <p14:xfrm>
              <a:off x="4635500" y="5638800"/>
              <a:ext cx="501650" cy="314325"/>
            </p14:xfrm>
          </p:contentPart>
        </mc:Choice>
        <mc:Fallback xmlns="">
          <p:pic>
            <p:nvPicPr>
              <p:cNvPr id="131" name="墨迹 130"/>
            </p:nvPicPr>
            <p:blipFill>
              <a:blip r:embed="rId247"/>
            </p:blipFill>
            <p:spPr>
              <a:xfrm>
                <a:off x="4635500" y="5638800"/>
                <a:ext cx="501650" cy="314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8" p14:bwMode="auto">
            <p14:nvContentPartPr>
              <p14:cNvPr id="132" name="墨迹 131"/>
              <p14:cNvContentPartPr/>
              <p14:nvPr/>
            </p14:nvContentPartPr>
            <p14:xfrm>
              <a:off x="6169025" y="1250950"/>
              <a:ext cx="946150" cy="76200"/>
            </p14:xfrm>
          </p:contentPart>
        </mc:Choice>
        <mc:Fallback xmlns="">
          <p:pic>
            <p:nvPicPr>
              <p:cNvPr id="132" name="墨迹 131"/>
            </p:nvPicPr>
            <p:blipFill>
              <a:blip r:embed="rId249"/>
            </p:blipFill>
            <p:spPr>
              <a:xfrm>
                <a:off x="6169025" y="1250950"/>
                <a:ext cx="94615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0" p14:bwMode="auto">
            <p14:nvContentPartPr>
              <p14:cNvPr id="152" name="墨迹 151"/>
              <p14:cNvContentPartPr/>
              <p14:nvPr/>
            </p14:nvContentPartPr>
            <p14:xfrm>
              <a:off x="4876800" y="1165225"/>
              <a:ext cx="60325" cy="266700"/>
            </p14:xfrm>
          </p:contentPart>
        </mc:Choice>
        <mc:Fallback xmlns="">
          <p:pic>
            <p:nvPicPr>
              <p:cNvPr id="152" name="墨迹 151"/>
            </p:nvPicPr>
            <p:blipFill>
              <a:blip r:embed="rId251"/>
            </p:blipFill>
            <p:spPr>
              <a:xfrm>
                <a:off x="4876800" y="1165225"/>
                <a:ext cx="60325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2" p14:bwMode="auto">
            <p14:nvContentPartPr>
              <p14:cNvPr id="153" name="墨迹 152"/>
              <p14:cNvContentPartPr/>
              <p14:nvPr/>
            </p14:nvContentPartPr>
            <p14:xfrm>
              <a:off x="4965700" y="1200150"/>
              <a:ext cx="95250" cy="98425"/>
            </p14:xfrm>
          </p:contentPart>
        </mc:Choice>
        <mc:Fallback xmlns="">
          <p:pic>
            <p:nvPicPr>
              <p:cNvPr id="153" name="墨迹 152"/>
            </p:nvPicPr>
            <p:blipFill>
              <a:blip r:embed="rId253"/>
            </p:blipFill>
            <p:spPr>
              <a:xfrm>
                <a:off x="4965700" y="1200150"/>
                <a:ext cx="95250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4" p14:bwMode="auto">
            <p14:nvContentPartPr>
              <p14:cNvPr id="154" name="墨迹 153"/>
              <p14:cNvContentPartPr/>
              <p14:nvPr/>
            </p14:nvContentPartPr>
            <p14:xfrm>
              <a:off x="5051425" y="1130300"/>
              <a:ext cx="66675" cy="203200"/>
            </p14:xfrm>
          </p:contentPart>
        </mc:Choice>
        <mc:Fallback xmlns="">
          <p:pic>
            <p:nvPicPr>
              <p:cNvPr id="154" name="墨迹 153"/>
            </p:nvPicPr>
            <p:blipFill>
              <a:blip r:embed="rId255"/>
            </p:blipFill>
            <p:spPr>
              <a:xfrm>
                <a:off x="5051425" y="1130300"/>
                <a:ext cx="66675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6" p14:bwMode="auto">
            <p14:nvContentPartPr>
              <p14:cNvPr id="155" name="墨迹 154"/>
              <p14:cNvContentPartPr/>
              <p14:nvPr/>
            </p14:nvContentPartPr>
            <p14:xfrm>
              <a:off x="4924425" y="1117600"/>
              <a:ext cx="190500" cy="225425"/>
            </p14:xfrm>
          </p:contentPart>
        </mc:Choice>
        <mc:Fallback xmlns="">
          <p:pic>
            <p:nvPicPr>
              <p:cNvPr id="155" name="墨迹 154"/>
            </p:nvPicPr>
            <p:blipFill>
              <a:blip r:embed="rId257"/>
            </p:blipFill>
            <p:spPr>
              <a:xfrm>
                <a:off x="4924425" y="1117600"/>
                <a:ext cx="190500" cy="225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8" p14:bwMode="auto">
            <p14:nvContentPartPr>
              <p14:cNvPr id="156" name="墨迹 155"/>
              <p14:cNvContentPartPr/>
              <p14:nvPr/>
            </p14:nvContentPartPr>
            <p14:xfrm>
              <a:off x="5302250" y="1311275"/>
              <a:ext cx="88900" cy="219075"/>
            </p14:xfrm>
          </p:contentPart>
        </mc:Choice>
        <mc:Fallback xmlns="">
          <p:pic>
            <p:nvPicPr>
              <p:cNvPr id="156" name="墨迹 155"/>
            </p:nvPicPr>
            <p:blipFill>
              <a:blip r:embed="rId259"/>
            </p:blipFill>
            <p:spPr>
              <a:xfrm>
                <a:off x="5302250" y="1311275"/>
                <a:ext cx="88900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0" p14:bwMode="auto">
            <p14:nvContentPartPr>
              <p14:cNvPr id="157" name="墨迹 156"/>
              <p14:cNvContentPartPr/>
              <p14:nvPr/>
            </p14:nvContentPartPr>
            <p14:xfrm>
              <a:off x="5403850" y="1447800"/>
              <a:ext cx="31750" cy="168275"/>
            </p14:xfrm>
          </p:contentPart>
        </mc:Choice>
        <mc:Fallback xmlns="">
          <p:pic>
            <p:nvPicPr>
              <p:cNvPr id="157" name="墨迹 156"/>
            </p:nvPicPr>
            <p:blipFill>
              <a:blip r:embed="rId261"/>
            </p:blipFill>
            <p:spPr>
              <a:xfrm>
                <a:off x="5403850" y="1447800"/>
                <a:ext cx="31750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2" p14:bwMode="auto">
            <p14:nvContentPartPr>
              <p14:cNvPr id="158" name="墨迹 157"/>
              <p14:cNvContentPartPr/>
              <p14:nvPr/>
            </p14:nvContentPartPr>
            <p14:xfrm>
              <a:off x="5572125" y="1397000"/>
              <a:ext cx="15875" cy="41275"/>
            </p14:xfrm>
          </p:contentPart>
        </mc:Choice>
        <mc:Fallback xmlns="">
          <p:pic>
            <p:nvPicPr>
              <p:cNvPr id="158" name="墨迹 157"/>
            </p:nvPicPr>
            <p:blipFill>
              <a:blip r:embed="rId263"/>
            </p:blipFill>
            <p:spPr>
              <a:xfrm>
                <a:off x="5572125" y="1397000"/>
                <a:ext cx="15875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4" p14:bwMode="auto">
            <p14:nvContentPartPr>
              <p14:cNvPr id="159" name="墨迹 158"/>
              <p14:cNvContentPartPr/>
              <p14:nvPr/>
            </p14:nvContentPartPr>
            <p14:xfrm>
              <a:off x="5537200" y="1476375"/>
              <a:ext cx="34925" cy="63500"/>
            </p14:xfrm>
          </p:contentPart>
        </mc:Choice>
        <mc:Fallback xmlns="">
          <p:pic>
            <p:nvPicPr>
              <p:cNvPr id="159" name="墨迹 158"/>
            </p:nvPicPr>
            <p:blipFill>
              <a:blip r:embed="rId265"/>
            </p:blipFill>
            <p:spPr>
              <a:xfrm>
                <a:off x="5537200" y="1476375"/>
                <a:ext cx="34925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6" p14:bwMode="auto">
            <p14:nvContentPartPr>
              <p14:cNvPr id="160" name="墨迹 159"/>
              <p14:cNvContentPartPr/>
              <p14:nvPr/>
            </p14:nvContentPartPr>
            <p14:xfrm>
              <a:off x="5648325" y="1460500"/>
              <a:ext cx="19050" cy="142875"/>
            </p14:xfrm>
          </p:contentPart>
        </mc:Choice>
        <mc:Fallback xmlns="">
          <p:pic>
            <p:nvPicPr>
              <p:cNvPr id="160" name="墨迹 159"/>
            </p:nvPicPr>
            <p:blipFill>
              <a:blip r:embed="rId267"/>
            </p:blipFill>
            <p:spPr>
              <a:xfrm>
                <a:off x="5648325" y="1460500"/>
                <a:ext cx="19050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8" p14:bwMode="auto">
            <p14:nvContentPartPr>
              <p14:cNvPr id="161" name="墨迹 160"/>
              <p14:cNvContentPartPr/>
              <p14:nvPr/>
            </p14:nvContentPartPr>
            <p14:xfrm>
              <a:off x="5689600" y="1343025"/>
              <a:ext cx="38100" cy="88900"/>
            </p14:xfrm>
          </p:contentPart>
        </mc:Choice>
        <mc:Fallback xmlns="">
          <p:pic>
            <p:nvPicPr>
              <p:cNvPr id="161" name="墨迹 160"/>
            </p:nvPicPr>
            <p:blipFill>
              <a:blip r:embed="rId269"/>
            </p:blipFill>
            <p:spPr>
              <a:xfrm>
                <a:off x="5689600" y="1343025"/>
                <a:ext cx="3810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0" p14:bwMode="auto">
            <p14:nvContentPartPr>
              <p14:cNvPr id="162" name="墨迹 161"/>
              <p14:cNvContentPartPr/>
              <p14:nvPr/>
            </p14:nvContentPartPr>
            <p14:xfrm>
              <a:off x="5724525" y="1428750"/>
              <a:ext cx="139700" cy="25400"/>
            </p14:xfrm>
          </p:contentPart>
        </mc:Choice>
        <mc:Fallback xmlns="">
          <p:pic>
            <p:nvPicPr>
              <p:cNvPr id="162" name="墨迹 161"/>
            </p:nvPicPr>
            <p:blipFill>
              <a:blip r:embed="rId271"/>
            </p:blipFill>
            <p:spPr>
              <a:xfrm>
                <a:off x="5724525" y="1428750"/>
                <a:ext cx="13970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2" p14:bwMode="auto">
            <p14:nvContentPartPr>
              <p14:cNvPr id="163" name="墨迹 162"/>
              <p14:cNvContentPartPr/>
              <p14:nvPr/>
            </p14:nvContentPartPr>
            <p14:xfrm>
              <a:off x="5597525" y="1327150"/>
              <a:ext cx="238125" cy="492125"/>
            </p14:xfrm>
          </p:contentPart>
        </mc:Choice>
        <mc:Fallback xmlns="">
          <p:pic>
            <p:nvPicPr>
              <p:cNvPr id="163" name="墨迹 162"/>
            </p:nvPicPr>
            <p:blipFill>
              <a:blip r:embed="rId273"/>
            </p:blipFill>
            <p:spPr>
              <a:xfrm>
                <a:off x="5597525" y="1327150"/>
                <a:ext cx="238125" cy="492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4" p14:bwMode="auto">
            <p14:nvContentPartPr>
              <p14:cNvPr id="164" name="墨迹 163"/>
              <p14:cNvContentPartPr/>
              <p14:nvPr/>
            </p14:nvContentPartPr>
            <p14:xfrm>
              <a:off x="5918200" y="1517650"/>
              <a:ext cx="92075" cy="136525"/>
            </p14:xfrm>
          </p:contentPart>
        </mc:Choice>
        <mc:Fallback xmlns="">
          <p:pic>
            <p:nvPicPr>
              <p:cNvPr id="164" name="墨迹 163"/>
            </p:nvPicPr>
            <p:blipFill>
              <a:blip r:embed="rId275"/>
            </p:blipFill>
            <p:spPr>
              <a:xfrm>
                <a:off x="5918200" y="1517650"/>
                <a:ext cx="92075" cy="136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6" p14:bwMode="auto">
            <p14:nvContentPartPr>
              <p14:cNvPr id="165" name="墨迹 164"/>
              <p14:cNvContentPartPr/>
              <p14:nvPr/>
            </p14:nvContentPartPr>
            <p14:xfrm>
              <a:off x="6054725" y="1466850"/>
              <a:ext cx="66675" cy="133350"/>
            </p14:xfrm>
          </p:contentPart>
        </mc:Choice>
        <mc:Fallback xmlns="">
          <p:pic>
            <p:nvPicPr>
              <p:cNvPr id="165" name="墨迹 164"/>
            </p:nvPicPr>
            <p:blipFill>
              <a:blip r:embed="rId277"/>
            </p:blipFill>
            <p:spPr>
              <a:xfrm>
                <a:off x="6054725" y="1466850"/>
                <a:ext cx="66675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8" p14:bwMode="auto">
            <p14:nvContentPartPr>
              <p14:cNvPr id="166" name="墨迹 165"/>
              <p14:cNvContentPartPr/>
              <p14:nvPr/>
            </p14:nvContentPartPr>
            <p14:xfrm>
              <a:off x="6181725" y="1327150"/>
              <a:ext cx="95250" cy="282575"/>
            </p14:xfrm>
          </p:contentPart>
        </mc:Choice>
        <mc:Fallback xmlns="">
          <p:pic>
            <p:nvPicPr>
              <p:cNvPr id="166" name="墨迹 165"/>
            </p:nvPicPr>
            <p:blipFill>
              <a:blip r:embed="rId279"/>
            </p:blipFill>
            <p:spPr>
              <a:xfrm>
                <a:off x="6181725" y="1327150"/>
                <a:ext cx="95250" cy="282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0" p14:bwMode="auto">
            <p14:nvContentPartPr>
              <p14:cNvPr id="167" name="墨迹 166"/>
              <p14:cNvContentPartPr/>
              <p14:nvPr/>
            </p14:nvContentPartPr>
            <p14:xfrm>
              <a:off x="5991225" y="1508125"/>
              <a:ext cx="15875" cy="168275"/>
            </p14:xfrm>
          </p:contentPart>
        </mc:Choice>
        <mc:Fallback xmlns="">
          <p:pic>
            <p:nvPicPr>
              <p:cNvPr id="167" name="墨迹 166"/>
            </p:nvPicPr>
            <p:blipFill>
              <a:blip r:embed="rId281"/>
            </p:blipFill>
            <p:spPr>
              <a:xfrm>
                <a:off x="5991225" y="1508125"/>
                <a:ext cx="15875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2" p14:bwMode="auto">
            <p14:nvContentPartPr>
              <p14:cNvPr id="168" name="墨迹 167"/>
              <p14:cNvContentPartPr/>
              <p14:nvPr/>
            </p14:nvContentPartPr>
            <p14:xfrm>
              <a:off x="6461125" y="1460500"/>
              <a:ext cx="120650" cy="241300"/>
            </p14:xfrm>
          </p:contentPart>
        </mc:Choice>
        <mc:Fallback xmlns="">
          <p:pic>
            <p:nvPicPr>
              <p:cNvPr id="168" name="墨迹 167"/>
            </p:nvPicPr>
            <p:blipFill>
              <a:blip r:embed="rId283"/>
            </p:blipFill>
            <p:spPr>
              <a:xfrm>
                <a:off x="6461125" y="1460500"/>
                <a:ext cx="120650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4" p14:bwMode="auto">
            <p14:nvContentPartPr>
              <p14:cNvPr id="169" name="墨迹 168"/>
              <p14:cNvContentPartPr/>
              <p14:nvPr/>
            </p14:nvContentPartPr>
            <p14:xfrm>
              <a:off x="6594475" y="1457325"/>
              <a:ext cx="174625" cy="146050"/>
            </p14:xfrm>
          </p:contentPart>
        </mc:Choice>
        <mc:Fallback xmlns="">
          <p:pic>
            <p:nvPicPr>
              <p:cNvPr id="169" name="墨迹 168"/>
            </p:nvPicPr>
            <p:blipFill>
              <a:blip r:embed="rId285"/>
            </p:blipFill>
            <p:spPr>
              <a:xfrm>
                <a:off x="6594475" y="1457325"/>
                <a:ext cx="174625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6" p14:bwMode="auto">
            <p14:nvContentPartPr>
              <p14:cNvPr id="170" name="墨迹 169"/>
              <p14:cNvContentPartPr/>
              <p14:nvPr/>
            </p14:nvContentPartPr>
            <p14:xfrm>
              <a:off x="6718300" y="1431925"/>
              <a:ext cx="133350" cy="200025"/>
            </p14:xfrm>
          </p:contentPart>
        </mc:Choice>
        <mc:Fallback xmlns="">
          <p:pic>
            <p:nvPicPr>
              <p:cNvPr id="170" name="墨迹 169"/>
            </p:nvPicPr>
            <p:blipFill>
              <a:blip r:embed="rId287"/>
            </p:blipFill>
            <p:spPr>
              <a:xfrm>
                <a:off x="6718300" y="1431925"/>
                <a:ext cx="133350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8" p14:bwMode="auto">
            <p14:nvContentPartPr>
              <p14:cNvPr id="171" name="墨迹 170"/>
              <p14:cNvContentPartPr/>
              <p14:nvPr/>
            </p14:nvContentPartPr>
            <p14:xfrm>
              <a:off x="5273675" y="1854200"/>
              <a:ext cx="104775" cy="206375"/>
            </p14:xfrm>
          </p:contentPart>
        </mc:Choice>
        <mc:Fallback xmlns="">
          <p:pic>
            <p:nvPicPr>
              <p:cNvPr id="171" name="墨迹 170"/>
            </p:nvPicPr>
            <p:blipFill>
              <a:blip r:embed="rId289"/>
            </p:blipFill>
            <p:spPr>
              <a:xfrm>
                <a:off x="5273675" y="1854200"/>
                <a:ext cx="104775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0" p14:bwMode="auto">
            <p14:nvContentPartPr>
              <p14:cNvPr id="172" name="墨迹 171"/>
              <p14:cNvContentPartPr/>
              <p14:nvPr/>
            </p14:nvContentPartPr>
            <p14:xfrm>
              <a:off x="5394325" y="1978025"/>
              <a:ext cx="57150" cy="133350"/>
            </p14:xfrm>
          </p:contentPart>
        </mc:Choice>
        <mc:Fallback xmlns="">
          <p:pic>
            <p:nvPicPr>
              <p:cNvPr id="172" name="墨迹 171"/>
            </p:nvPicPr>
            <p:blipFill>
              <a:blip r:embed="rId291"/>
            </p:blipFill>
            <p:spPr>
              <a:xfrm>
                <a:off x="5394325" y="1978025"/>
                <a:ext cx="5715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2" p14:bwMode="auto">
            <p14:nvContentPartPr>
              <p14:cNvPr id="173" name="墨迹 172"/>
              <p14:cNvContentPartPr/>
              <p14:nvPr/>
            </p14:nvContentPartPr>
            <p14:xfrm>
              <a:off x="5505450" y="1958975"/>
              <a:ext cx="190500" cy="212725"/>
            </p14:xfrm>
          </p:contentPart>
        </mc:Choice>
        <mc:Fallback xmlns="">
          <p:pic>
            <p:nvPicPr>
              <p:cNvPr id="173" name="墨迹 172"/>
            </p:nvPicPr>
            <p:blipFill>
              <a:blip r:embed="rId293"/>
            </p:blipFill>
            <p:spPr>
              <a:xfrm>
                <a:off x="5505450" y="1958975"/>
                <a:ext cx="190500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4" p14:bwMode="auto">
            <p14:nvContentPartPr>
              <p14:cNvPr id="174" name="墨迹 173"/>
              <p14:cNvContentPartPr/>
              <p14:nvPr/>
            </p14:nvContentPartPr>
            <p14:xfrm>
              <a:off x="5381625" y="1974850"/>
              <a:ext cx="88900" cy="149225"/>
            </p14:xfrm>
          </p:contentPart>
        </mc:Choice>
        <mc:Fallback xmlns="">
          <p:pic>
            <p:nvPicPr>
              <p:cNvPr id="174" name="墨迹 173"/>
            </p:nvPicPr>
            <p:blipFill>
              <a:blip r:embed="rId295"/>
            </p:blipFill>
            <p:spPr>
              <a:xfrm>
                <a:off x="5381625" y="1974850"/>
                <a:ext cx="88900" cy="149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6" p14:bwMode="auto">
            <p14:nvContentPartPr>
              <p14:cNvPr id="175" name="墨迹 174"/>
              <p14:cNvContentPartPr/>
              <p14:nvPr/>
            </p14:nvContentPartPr>
            <p14:xfrm>
              <a:off x="5768975" y="1978025"/>
              <a:ext cx="219075" cy="88900"/>
            </p14:xfrm>
          </p:contentPart>
        </mc:Choice>
        <mc:Fallback xmlns="">
          <p:pic>
            <p:nvPicPr>
              <p:cNvPr id="175" name="墨迹 174"/>
            </p:nvPicPr>
            <p:blipFill>
              <a:blip r:embed="rId297"/>
            </p:blipFill>
            <p:spPr>
              <a:xfrm>
                <a:off x="5768975" y="1978025"/>
                <a:ext cx="219075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8" p14:bwMode="auto">
            <p14:nvContentPartPr>
              <p14:cNvPr id="176" name="墨迹 175"/>
              <p14:cNvContentPartPr/>
              <p14:nvPr/>
            </p14:nvContentPartPr>
            <p14:xfrm>
              <a:off x="5927725" y="1898650"/>
              <a:ext cx="184150" cy="190500"/>
            </p14:xfrm>
          </p:contentPart>
        </mc:Choice>
        <mc:Fallback xmlns="">
          <p:pic>
            <p:nvPicPr>
              <p:cNvPr id="176" name="墨迹 175"/>
            </p:nvPicPr>
            <p:blipFill>
              <a:blip r:embed="rId299"/>
            </p:blipFill>
            <p:spPr>
              <a:xfrm>
                <a:off x="5927725" y="1898650"/>
                <a:ext cx="18415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0" p14:bwMode="auto">
            <p14:nvContentPartPr>
              <p14:cNvPr id="177" name="墨迹 176"/>
              <p14:cNvContentPartPr/>
              <p14:nvPr/>
            </p14:nvContentPartPr>
            <p14:xfrm>
              <a:off x="6292850" y="2139950"/>
              <a:ext cx="1012825" cy="47625"/>
            </p14:xfrm>
          </p:contentPart>
        </mc:Choice>
        <mc:Fallback xmlns="">
          <p:pic>
            <p:nvPicPr>
              <p:cNvPr id="177" name="墨迹 176"/>
            </p:nvPicPr>
            <p:blipFill>
              <a:blip r:embed="rId301"/>
            </p:blipFill>
            <p:spPr>
              <a:xfrm>
                <a:off x="6292850" y="2139950"/>
                <a:ext cx="1012825" cy="47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2" p14:bwMode="auto">
            <p14:nvContentPartPr>
              <p14:cNvPr id="178" name="墨迹 177"/>
              <p14:cNvContentPartPr/>
              <p14:nvPr/>
            </p14:nvContentPartPr>
            <p14:xfrm>
              <a:off x="6921500" y="1654175"/>
              <a:ext cx="431800" cy="12700"/>
            </p14:xfrm>
          </p:contentPart>
        </mc:Choice>
        <mc:Fallback xmlns="">
          <p:pic>
            <p:nvPicPr>
              <p:cNvPr id="178" name="墨迹 177"/>
            </p:nvPicPr>
            <p:blipFill>
              <a:blip r:embed="rId303"/>
            </p:blipFill>
            <p:spPr>
              <a:xfrm>
                <a:off x="6921500" y="1654175"/>
                <a:ext cx="4318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4" p14:bwMode="auto">
            <p14:nvContentPartPr>
              <p14:cNvPr id="179" name="墨迹 178"/>
              <p14:cNvContentPartPr/>
              <p14:nvPr/>
            </p14:nvContentPartPr>
            <p14:xfrm>
              <a:off x="5235575" y="2320925"/>
              <a:ext cx="79375" cy="174625"/>
            </p14:xfrm>
          </p:contentPart>
        </mc:Choice>
        <mc:Fallback xmlns="">
          <p:pic>
            <p:nvPicPr>
              <p:cNvPr id="179" name="墨迹 178"/>
            </p:nvPicPr>
            <p:blipFill>
              <a:blip r:embed="rId305"/>
            </p:blipFill>
            <p:spPr>
              <a:xfrm>
                <a:off x="5235575" y="2320925"/>
                <a:ext cx="79375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6" p14:bwMode="auto">
            <p14:nvContentPartPr>
              <p14:cNvPr id="180" name="墨迹 179"/>
              <p14:cNvContentPartPr/>
              <p14:nvPr/>
            </p14:nvContentPartPr>
            <p14:xfrm>
              <a:off x="5343525" y="2409825"/>
              <a:ext cx="82550" cy="158750"/>
            </p14:xfrm>
          </p:contentPart>
        </mc:Choice>
        <mc:Fallback xmlns="">
          <p:pic>
            <p:nvPicPr>
              <p:cNvPr id="180" name="墨迹 179"/>
            </p:nvPicPr>
            <p:blipFill>
              <a:blip r:embed="rId307"/>
            </p:blipFill>
            <p:spPr>
              <a:xfrm>
                <a:off x="5343525" y="2409825"/>
                <a:ext cx="8255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8" p14:bwMode="auto">
            <p14:nvContentPartPr>
              <p14:cNvPr id="181" name="墨迹 180"/>
              <p14:cNvContentPartPr/>
              <p14:nvPr/>
            </p14:nvContentPartPr>
            <p14:xfrm>
              <a:off x="5375275" y="2359025"/>
              <a:ext cx="76200" cy="231775"/>
            </p14:xfrm>
          </p:contentPart>
        </mc:Choice>
        <mc:Fallback xmlns="">
          <p:pic>
            <p:nvPicPr>
              <p:cNvPr id="181" name="墨迹 180"/>
            </p:nvPicPr>
            <p:blipFill>
              <a:blip r:embed="rId309"/>
            </p:blipFill>
            <p:spPr>
              <a:xfrm>
                <a:off x="5375275" y="2359025"/>
                <a:ext cx="76200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0" p14:bwMode="auto">
            <p14:nvContentPartPr>
              <p14:cNvPr id="182" name="墨迹 181"/>
              <p14:cNvContentPartPr/>
              <p14:nvPr/>
            </p14:nvContentPartPr>
            <p14:xfrm>
              <a:off x="5692775" y="2397125"/>
              <a:ext cx="19050" cy="193675"/>
            </p14:xfrm>
          </p:contentPart>
        </mc:Choice>
        <mc:Fallback xmlns="">
          <p:pic>
            <p:nvPicPr>
              <p:cNvPr id="182" name="墨迹 181"/>
            </p:nvPicPr>
            <p:blipFill>
              <a:blip r:embed="rId311"/>
            </p:blipFill>
            <p:spPr>
              <a:xfrm>
                <a:off x="5692775" y="2397125"/>
                <a:ext cx="19050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2" p14:bwMode="auto">
            <p14:nvContentPartPr>
              <p14:cNvPr id="183" name="墨迹 182"/>
              <p14:cNvContentPartPr/>
              <p14:nvPr/>
            </p14:nvContentPartPr>
            <p14:xfrm>
              <a:off x="5711825" y="2286000"/>
              <a:ext cx="41275" cy="174625"/>
            </p14:xfrm>
          </p:contentPart>
        </mc:Choice>
        <mc:Fallback xmlns="">
          <p:pic>
            <p:nvPicPr>
              <p:cNvPr id="183" name="墨迹 182"/>
            </p:nvPicPr>
            <p:blipFill>
              <a:blip r:embed="rId313"/>
            </p:blipFill>
            <p:spPr>
              <a:xfrm>
                <a:off x="5711825" y="2286000"/>
                <a:ext cx="41275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4" p14:bwMode="auto">
            <p14:nvContentPartPr>
              <p14:cNvPr id="184" name="墨迹 183"/>
              <p14:cNvContentPartPr/>
              <p14:nvPr/>
            </p14:nvContentPartPr>
            <p14:xfrm>
              <a:off x="5737225" y="2470150"/>
              <a:ext cx="149225" cy="12700"/>
            </p14:xfrm>
          </p:contentPart>
        </mc:Choice>
        <mc:Fallback xmlns="">
          <p:pic>
            <p:nvPicPr>
              <p:cNvPr id="184" name="墨迹 183"/>
            </p:nvPicPr>
            <p:blipFill>
              <a:blip r:embed="rId315"/>
            </p:blipFill>
            <p:spPr>
              <a:xfrm>
                <a:off x="5737225" y="2470150"/>
                <a:ext cx="149225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6" p14:bwMode="auto">
            <p14:nvContentPartPr>
              <p14:cNvPr id="185" name="墨迹 184"/>
              <p14:cNvContentPartPr/>
              <p14:nvPr/>
            </p14:nvContentPartPr>
            <p14:xfrm>
              <a:off x="5730875" y="2270125"/>
              <a:ext cx="139700" cy="438150"/>
            </p14:xfrm>
          </p:contentPart>
        </mc:Choice>
        <mc:Fallback xmlns="">
          <p:pic>
            <p:nvPicPr>
              <p:cNvPr id="185" name="墨迹 184"/>
            </p:nvPicPr>
            <p:blipFill>
              <a:blip r:embed="rId317"/>
            </p:blipFill>
            <p:spPr>
              <a:xfrm>
                <a:off x="5730875" y="2270125"/>
                <a:ext cx="139700" cy="438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8" p14:bwMode="auto">
            <p14:nvContentPartPr>
              <p14:cNvPr id="186" name="墨迹 185"/>
              <p14:cNvContentPartPr/>
              <p14:nvPr/>
            </p14:nvContentPartPr>
            <p14:xfrm>
              <a:off x="5927725" y="2406650"/>
              <a:ext cx="82550" cy="266700"/>
            </p14:xfrm>
          </p:contentPart>
        </mc:Choice>
        <mc:Fallback xmlns="">
          <p:pic>
            <p:nvPicPr>
              <p:cNvPr id="186" name="墨迹 185"/>
            </p:nvPicPr>
            <p:blipFill>
              <a:blip r:embed="rId319"/>
            </p:blipFill>
            <p:spPr>
              <a:xfrm>
                <a:off x="5927725" y="2406650"/>
                <a:ext cx="82550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0" p14:bwMode="auto">
            <p14:nvContentPartPr>
              <p14:cNvPr id="187" name="墨迹 186"/>
              <p14:cNvContentPartPr/>
              <p14:nvPr/>
            </p14:nvContentPartPr>
            <p14:xfrm>
              <a:off x="6048375" y="2463800"/>
              <a:ext cx="63500" cy="168275"/>
            </p14:xfrm>
          </p:contentPart>
        </mc:Choice>
        <mc:Fallback xmlns="">
          <p:pic>
            <p:nvPicPr>
              <p:cNvPr id="187" name="墨迹 186"/>
            </p:nvPicPr>
            <p:blipFill>
              <a:blip r:embed="rId321"/>
            </p:blipFill>
            <p:spPr>
              <a:xfrm>
                <a:off x="6048375" y="2463800"/>
                <a:ext cx="63500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2" p14:bwMode="auto">
            <p14:nvContentPartPr>
              <p14:cNvPr id="188" name="墨迹 187"/>
              <p14:cNvContentPartPr/>
              <p14:nvPr/>
            </p14:nvContentPartPr>
            <p14:xfrm>
              <a:off x="6010275" y="2451100"/>
              <a:ext cx="101600" cy="146050"/>
            </p14:xfrm>
          </p:contentPart>
        </mc:Choice>
        <mc:Fallback xmlns="">
          <p:pic>
            <p:nvPicPr>
              <p:cNvPr id="188" name="墨迹 187"/>
            </p:nvPicPr>
            <p:blipFill>
              <a:blip r:embed="rId323"/>
            </p:blipFill>
            <p:spPr>
              <a:xfrm>
                <a:off x="6010275" y="2451100"/>
                <a:ext cx="10160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4" p14:bwMode="auto">
            <p14:nvContentPartPr>
              <p14:cNvPr id="189" name="墨迹 188"/>
              <p14:cNvContentPartPr/>
              <p14:nvPr/>
            </p14:nvContentPartPr>
            <p14:xfrm>
              <a:off x="6165850" y="2381250"/>
              <a:ext cx="142875" cy="161925"/>
            </p14:xfrm>
          </p:contentPart>
        </mc:Choice>
        <mc:Fallback xmlns="">
          <p:pic>
            <p:nvPicPr>
              <p:cNvPr id="189" name="墨迹 188"/>
            </p:nvPicPr>
            <p:blipFill>
              <a:blip r:embed="rId325"/>
            </p:blipFill>
            <p:spPr>
              <a:xfrm>
                <a:off x="6165850" y="2381250"/>
                <a:ext cx="142875" cy="161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6" p14:bwMode="auto">
            <p14:nvContentPartPr>
              <p14:cNvPr id="190" name="墨迹 189"/>
              <p14:cNvContentPartPr/>
              <p14:nvPr/>
            </p14:nvContentPartPr>
            <p14:xfrm>
              <a:off x="6299200" y="2346325"/>
              <a:ext cx="152400" cy="333375"/>
            </p14:xfrm>
          </p:contentPart>
        </mc:Choice>
        <mc:Fallback xmlns="">
          <p:pic>
            <p:nvPicPr>
              <p:cNvPr id="190" name="墨迹 189"/>
            </p:nvPicPr>
            <p:blipFill>
              <a:blip r:embed="rId327"/>
            </p:blipFill>
            <p:spPr>
              <a:xfrm>
                <a:off x="6299200" y="2346325"/>
                <a:ext cx="152400" cy="333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8" p14:bwMode="auto">
            <p14:nvContentPartPr>
              <p14:cNvPr id="191" name="墨迹 190"/>
              <p14:cNvContentPartPr/>
              <p14:nvPr/>
            </p14:nvContentPartPr>
            <p14:xfrm>
              <a:off x="6423025" y="2352675"/>
              <a:ext cx="152400" cy="250825"/>
            </p14:xfrm>
          </p:contentPart>
        </mc:Choice>
        <mc:Fallback xmlns="">
          <p:pic>
            <p:nvPicPr>
              <p:cNvPr id="191" name="墨迹 190"/>
            </p:nvPicPr>
            <p:blipFill>
              <a:blip r:embed="rId329"/>
            </p:blipFill>
            <p:spPr>
              <a:xfrm>
                <a:off x="6423025" y="2352675"/>
                <a:ext cx="152400" cy="250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0" p14:bwMode="auto">
            <p14:nvContentPartPr>
              <p14:cNvPr id="192" name="墨迹 191"/>
              <p14:cNvContentPartPr/>
              <p14:nvPr/>
            </p14:nvContentPartPr>
            <p14:xfrm>
              <a:off x="6769100" y="2254250"/>
              <a:ext cx="120650" cy="234950"/>
            </p14:xfrm>
          </p:contentPart>
        </mc:Choice>
        <mc:Fallback xmlns="">
          <p:pic>
            <p:nvPicPr>
              <p:cNvPr id="192" name="墨迹 191"/>
            </p:nvPicPr>
            <p:blipFill>
              <a:blip r:embed="rId331"/>
            </p:blipFill>
            <p:spPr>
              <a:xfrm>
                <a:off x="6769100" y="2254250"/>
                <a:ext cx="120650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2" p14:bwMode="auto">
            <p14:nvContentPartPr>
              <p14:cNvPr id="193" name="墨迹 192"/>
              <p14:cNvContentPartPr/>
              <p14:nvPr/>
            </p14:nvContentPartPr>
            <p14:xfrm>
              <a:off x="6924675" y="2279650"/>
              <a:ext cx="215900" cy="139700"/>
            </p14:xfrm>
          </p:contentPart>
        </mc:Choice>
        <mc:Fallback xmlns="">
          <p:pic>
            <p:nvPicPr>
              <p:cNvPr id="193" name="墨迹 192"/>
            </p:nvPicPr>
            <p:blipFill>
              <a:blip r:embed="rId333"/>
            </p:blipFill>
            <p:spPr>
              <a:xfrm>
                <a:off x="6924675" y="2279650"/>
                <a:ext cx="21590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4" p14:bwMode="auto">
            <p14:nvContentPartPr>
              <p14:cNvPr id="194" name="墨迹 193"/>
              <p14:cNvContentPartPr/>
              <p14:nvPr/>
            </p14:nvContentPartPr>
            <p14:xfrm>
              <a:off x="7086600" y="2260600"/>
              <a:ext cx="158750" cy="123825"/>
            </p14:xfrm>
          </p:contentPart>
        </mc:Choice>
        <mc:Fallback xmlns="">
          <p:pic>
            <p:nvPicPr>
              <p:cNvPr id="194" name="墨迹 193"/>
            </p:nvPicPr>
            <p:blipFill>
              <a:blip r:embed="rId335"/>
            </p:blipFill>
            <p:spPr>
              <a:xfrm>
                <a:off x="7086600" y="2260600"/>
                <a:ext cx="158750" cy="123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6" p14:bwMode="auto">
            <p14:nvContentPartPr>
              <p14:cNvPr id="195" name="墨迹 194"/>
              <p14:cNvContentPartPr/>
              <p14:nvPr/>
            </p14:nvContentPartPr>
            <p14:xfrm>
              <a:off x="7312025" y="2330450"/>
              <a:ext cx="530225" cy="34925"/>
            </p14:xfrm>
          </p:contentPart>
        </mc:Choice>
        <mc:Fallback xmlns="">
          <p:pic>
            <p:nvPicPr>
              <p:cNvPr id="195" name="墨迹 194"/>
            </p:nvPicPr>
            <p:blipFill>
              <a:blip r:embed="rId337"/>
            </p:blipFill>
            <p:spPr>
              <a:xfrm>
                <a:off x="7312025" y="2330450"/>
                <a:ext cx="530225" cy="34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8" p14:bwMode="auto">
            <p14:nvContentPartPr>
              <p14:cNvPr id="196" name="墨迹 195"/>
              <p14:cNvContentPartPr/>
              <p14:nvPr/>
            </p14:nvContentPartPr>
            <p14:xfrm>
              <a:off x="5207000" y="2711450"/>
              <a:ext cx="98425" cy="161925"/>
            </p14:xfrm>
          </p:contentPart>
        </mc:Choice>
        <mc:Fallback xmlns="">
          <p:pic>
            <p:nvPicPr>
              <p:cNvPr id="196" name="墨迹 195"/>
            </p:nvPicPr>
            <p:blipFill>
              <a:blip r:embed="rId339"/>
            </p:blipFill>
            <p:spPr>
              <a:xfrm>
                <a:off x="5207000" y="2711450"/>
                <a:ext cx="98425" cy="161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0" p14:bwMode="auto">
            <p14:nvContentPartPr>
              <p14:cNvPr id="197" name="墨迹 196"/>
              <p14:cNvContentPartPr/>
              <p14:nvPr/>
            </p14:nvContentPartPr>
            <p14:xfrm>
              <a:off x="5305425" y="2806700"/>
              <a:ext cx="92075" cy="66675"/>
            </p14:xfrm>
          </p:contentPart>
        </mc:Choice>
        <mc:Fallback xmlns="">
          <p:pic>
            <p:nvPicPr>
              <p:cNvPr id="197" name="墨迹 196"/>
            </p:nvPicPr>
            <p:blipFill>
              <a:blip r:embed="rId341"/>
            </p:blipFill>
            <p:spPr>
              <a:xfrm>
                <a:off x="5305425" y="2806700"/>
                <a:ext cx="92075" cy="66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2" p14:bwMode="auto">
            <p14:nvContentPartPr>
              <p14:cNvPr id="198" name="墨迹 197"/>
              <p14:cNvContentPartPr/>
              <p14:nvPr/>
            </p14:nvContentPartPr>
            <p14:xfrm>
              <a:off x="5368925" y="2803525"/>
              <a:ext cx="6350" cy="360"/>
            </p14:xfrm>
          </p:contentPart>
        </mc:Choice>
        <mc:Fallback xmlns="">
          <p:pic>
            <p:nvPicPr>
              <p:cNvPr id="198" name="墨迹 197"/>
            </p:nvPicPr>
            <p:blipFill>
              <a:blip r:embed="rId343"/>
            </p:blipFill>
            <p:spPr>
              <a:xfrm>
                <a:off x="5368925" y="28035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4" p14:bwMode="auto">
            <p14:nvContentPartPr>
              <p14:cNvPr id="199" name="墨迹 198"/>
              <p14:cNvContentPartPr/>
              <p14:nvPr/>
            </p14:nvContentPartPr>
            <p14:xfrm>
              <a:off x="5492750" y="2828925"/>
              <a:ext cx="47625" cy="101600"/>
            </p14:xfrm>
          </p:contentPart>
        </mc:Choice>
        <mc:Fallback xmlns="">
          <p:pic>
            <p:nvPicPr>
              <p:cNvPr id="199" name="墨迹 198"/>
            </p:nvPicPr>
            <p:blipFill>
              <a:blip r:embed="rId345"/>
            </p:blipFill>
            <p:spPr>
              <a:xfrm>
                <a:off x="5492750" y="2828925"/>
                <a:ext cx="47625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6" p14:bwMode="auto">
            <p14:nvContentPartPr>
              <p14:cNvPr id="200" name="墨迹 199"/>
              <p14:cNvContentPartPr/>
              <p14:nvPr/>
            </p14:nvContentPartPr>
            <p14:xfrm>
              <a:off x="5457825" y="2949575"/>
              <a:ext cx="47625" cy="41275"/>
            </p14:xfrm>
          </p:contentPart>
        </mc:Choice>
        <mc:Fallback xmlns="">
          <p:pic>
            <p:nvPicPr>
              <p:cNvPr id="200" name="墨迹 199"/>
            </p:nvPicPr>
            <p:blipFill>
              <a:blip r:embed="rId347"/>
            </p:blipFill>
            <p:spPr>
              <a:xfrm>
                <a:off x="5457825" y="2949575"/>
                <a:ext cx="47625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8" p14:bwMode="auto">
            <p14:nvContentPartPr>
              <p14:cNvPr id="201" name="墨迹 200"/>
              <p14:cNvContentPartPr/>
              <p14:nvPr/>
            </p14:nvContentPartPr>
            <p14:xfrm>
              <a:off x="5343525" y="2803525"/>
              <a:ext cx="38100" cy="212725"/>
            </p14:xfrm>
          </p:contentPart>
        </mc:Choice>
        <mc:Fallback xmlns="">
          <p:pic>
            <p:nvPicPr>
              <p:cNvPr id="201" name="墨迹 200"/>
            </p:nvPicPr>
            <p:blipFill>
              <a:blip r:embed="rId349"/>
            </p:blipFill>
            <p:spPr>
              <a:xfrm>
                <a:off x="5343525" y="2803525"/>
                <a:ext cx="38100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0" p14:bwMode="auto">
            <p14:nvContentPartPr>
              <p14:cNvPr id="202" name="墨迹 201"/>
              <p14:cNvContentPartPr/>
              <p14:nvPr/>
            </p14:nvContentPartPr>
            <p14:xfrm>
              <a:off x="5654675" y="2835275"/>
              <a:ext cx="25400" cy="196850"/>
            </p14:xfrm>
          </p:contentPart>
        </mc:Choice>
        <mc:Fallback xmlns="">
          <p:pic>
            <p:nvPicPr>
              <p:cNvPr id="202" name="墨迹 201"/>
            </p:nvPicPr>
            <p:blipFill>
              <a:blip r:embed="rId351"/>
            </p:blipFill>
            <p:spPr>
              <a:xfrm>
                <a:off x="5654675" y="2835275"/>
                <a:ext cx="2540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2" p14:bwMode="auto">
            <p14:nvContentPartPr>
              <p14:cNvPr id="203" name="墨迹 202"/>
              <p14:cNvContentPartPr/>
              <p14:nvPr/>
            </p14:nvContentPartPr>
            <p14:xfrm>
              <a:off x="5667375" y="2771775"/>
              <a:ext cx="57150" cy="130175"/>
            </p14:xfrm>
          </p:contentPart>
        </mc:Choice>
        <mc:Fallback xmlns="">
          <p:pic>
            <p:nvPicPr>
              <p:cNvPr id="203" name="墨迹 202"/>
            </p:nvPicPr>
            <p:blipFill>
              <a:blip r:embed="rId353"/>
            </p:blipFill>
            <p:spPr>
              <a:xfrm>
                <a:off x="5667375" y="2771775"/>
                <a:ext cx="57150" cy="130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4" p14:bwMode="auto">
            <p14:nvContentPartPr>
              <p14:cNvPr id="204" name="墨迹 203"/>
              <p14:cNvContentPartPr/>
              <p14:nvPr/>
            </p14:nvContentPartPr>
            <p14:xfrm>
              <a:off x="5629275" y="2781300"/>
              <a:ext cx="266700" cy="393700"/>
            </p14:xfrm>
          </p:contentPart>
        </mc:Choice>
        <mc:Fallback xmlns="">
          <p:pic>
            <p:nvPicPr>
              <p:cNvPr id="204" name="墨迹 203"/>
            </p:nvPicPr>
            <p:blipFill>
              <a:blip r:embed="rId355"/>
            </p:blipFill>
            <p:spPr>
              <a:xfrm>
                <a:off x="5629275" y="2781300"/>
                <a:ext cx="266700" cy="393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6" p14:bwMode="auto">
            <p14:nvContentPartPr>
              <p14:cNvPr id="205" name="墨迹 204"/>
              <p14:cNvContentPartPr/>
              <p14:nvPr/>
            </p14:nvContentPartPr>
            <p14:xfrm>
              <a:off x="5902325" y="2803525"/>
              <a:ext cx="92075" cy="349250"/>
            </p14:xfrm>
          </p:contentPart>
        </mc:Choice>
        <mc:Fallback xmlns="">
          <p:pic>
            <p:nvPicPr>
              <p:cNvPr id="205" name="墨迹 204"/>
            </p:nvPicPr>
            <p:blipFill>
              <a:blip r:embed="rId357"/>
            </p:blipFill>
            <p:spPr>
              <a:xfrm>
                <a:off x="5902325" y="2803525"/>
                <a:ext cx="92075" cy="349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8" p14:bwMode="auto">
            <p14:nvContentPartPr>
              <p14:cNvPr id="206" name="墨迹 205"/>
              <p14:cNvContentPartPr/>
              <p14:nvPr/>
            </p14:nvContentPartPr>
            <p14:xfrm>
              <a:off x="5984875" y="2851150"/>
              <a:ext cx="117475" cy="139700"/>
            </p14:xfrm>
          </p:contentPart>
        </mc:Choice>
        <mc:Fallback xmlns="">
          <p:pic>
            <p:nvPicPr>
              <p:cNvPr id="206" name="墨迹 205"/>
            </p:nvPicPr>
            <p:blipFill>
              <a:blip r:embed="rId359"/>
            </p:blipFill>
            <p:spPr>
              <a:xfrm>
                <a:off x="5984875" y="2851150"/>
                <a:ext cx="117475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0" p14:bwMode="auto">
            <p14:nvContentPartPr>
              <p14:cNvPr id="207" name="墨迹 206"/>
              <p14:cNvContentPartPr/>
              <p14:nvPr/>
            </p14:nvContentPartPr>
            <p14:xfrm>
              <a:off x="5943600" y="2803525"/>
              <a:ext cx="165100" cy="225425"/>
            </p14:xfrm>
          </p:contentPart>
        </mc:Choice>
        <mc:Fallback xmlns="">
          <p:pic>
            <p:nvPicPr>
              <p:cNvPr id="207" name="墨迹 206"/>
            </p:nvPicPr>
            <p:blipFill>
              <a:blip r:embed="rId361"/>
            </p:blipFill>
            <p:spPr>
              <a:xfrm>
                <a:off x="5943600" y="2803525"/>
                <a:ext cx="165100" cy="225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2" p14:bwMode="auto">
            <p14:nvContentPartPr>
              <p14:cNvPr id="208" name="墨迹 207"/>
              <p14:cNvContentPartPr/>
              <p14:nvPr/>
            </p14:nvContentPartPr>
            <p14:xfrm>
              <a:off x="6127750" y="2851150"/>
              <a:ext cx="19050" cy="149225"/>
            </p14:xfrm>
          </p:contentPart>
        </mc:Choice>
        <mc:Fallback xmlns="">
          <p:pic>
            <p:nvPicPr>
              <p:cNvPr id="208" name="墨迹 207"/>
            </p:nvPicPr>
            <p:blipFill>
              <a:blip r:embed="rId363"/>
            </p:blipFill>
            <p:spPr>
              <a:xfrm>
                <a:off x="6127750" y="2851150"/>
                <a:ext cx="19050" cy="149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4" p14:bwMode="auto">
            <p14:nvContentPartPr>
              <p14:cNvPr id="209" name="墨迹 208"/>
              <p14:cNvContentPartPr/>
              <p14:nvPr/>
            </p14:nvContentPartPr>
            <p14:xfrm>
              <a:off x="6146800" y="2959100"/>
              <a:ext cx="107950" cy="149225"/>
            </p14:xfrm>
          </p:contentPart>
        </mc:Choice>
        <mc:Fallback xmlns="">
          <p:pic>
            <p:nvPicPr>
              <p:cNvPr id="209" name="墨迹 208"/>
            </p:nvPicPr>
            <p:blipFill>
              <a:blip r:embed="rId365"/>
            </p:blipFill>
            <p:spPr>
              <a:xfrm>
                <a:off x="6146800" y="2959100"/>
                <a:ext cx="107950" cy="149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6" p14:bwMode="auto">
            <p14:nvContentPartPr>
              <p14:cNvPr id="210" name="墨迹 209"/>
              <p14:cNvContentPartPr/>
              <p14:nvPr/>
            </p14:nvContentPartPr>
            <p14:xfrm>
              <a:off x="6111875" y="2854325"/>
              <a:ext cx="133350" cy="155575"/>
            </p14:xfrm>
          </p:contentPart>
        </mc:Choice>
        <mc:Fallback xmlns="">
          <p:pic>
            <p:nvPicPr>
              <p:cNvPr id="210" name="墨迹 209"/>
            </p:nvPicPr>
            <p:blipFill>
              <a:blip r:embed="rId367"/>
            </p:blipFill>
            <p:spPr>
              <a:xfrm>
                <a:off x="6111875" y="2854325"/>
                <a:ext cx="133350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8" p14:bwMode="auto">
            <p14:nvContentPartPr>
              <p14:cNvPr id="211" name="墨迹 210"/>
              <p14:cNvContentPartPr/>
              <p14:nvPr/>
            </p14:nvContentPartPr>
            <p14:xfrm>
              <a:off x="6245225" y="2794000"/>
              <a:ext cx="149225" cy="361950"/>
            </p14:xfrm>
          </p:contentPart>
        </mc:Choice>
        <mc:Fallback xmlns="">
          <p:pic>
            <p:nvPicPr>
              <p:cNvPr id="211" name="墨迹 210"/>
            </p:nvPicPr>
            <p:blipFill>
              <a:blip r:embed="rId369"/>
            </p:blipFill>
            <p:spPr>
              <a:xfrm>
                <a:off x="6245225" y="2794000"/>
                <a:ext cx="149225" cy="361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0" p14:bwMode="auto">
            <p14:nvContentPartPr>
              <p14:cNvPr id="212" name="墨迹 211"/>
              <p14:cNvContentPartPr/>
              <p14:nvPr/>
            </p14:nvContentPartPr>
            <p14:xfrm>
              <a:off x="6403975" y="2746375"/>
              <a:ext cx="53975" cy="336550"/>
            </p14:xfrm>
          </p:contentPart>
        </mc:Choice>
        <mc:Fallback xmlns="">
          <p:pic>
            <p:nvPicPr>
              <p:cNvPr id="212" name="墨迹 211"/>
            </p:nvPicPr>
            <p:blipFill>
              <a:blip r:embed="rId371"/>
            </p:blipFill>
            <p:spPr>
              <a:xfrm>
                <a:off x="6403975" y="2746375"/>
                <a:ext cx="53975" cy="336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2" p14:bwMode="auto">
            <p14:nvContentPartPr>
              <p14:cNvPr id="213" name="墨迹 212"/>
              <p14:cNvContentPartPr/>
              <p14:nvPr/>
            </p14:nvContentPartPr>
            <p14:xfrm>
              <a:off x="6302375" y="2778125"/>
              <a:ext cx="34925" cy="57150"/>
            </p14:xfrm>
          </p:contentPart>
        </mc:Choice>
        <mc:Fallback xmlns="">
          <p:pic>
            <p:nvPicPr>
              <p:cNvPr id="213" name="墨迹 212"/>
            </p:nvPicPr>
            <p:blipFill>
              <a:blip r:embed="rId373"/>
            </p:blipFill>
            <p:spPr>
              <a:xfrm>
                <a:off x="6302375" y="2778125"/>
                <a:ext cx="34925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4" p14:bwMode="auto">
            <p14:nvContentPartPr>
              <p14:cNvPr id="214" name="墨迹 213"/>
              <p14:cNvContentPartPr/>
              <p14:nvPr/>
            </p14:nvContentPartPr>
            <p14:xfrm>
              <a:off x="6537325" y="2774950"/>
              <a:ext cx="165100" cy="273050"/>
            </p14:xfrm>
          </p:contentPart>
        </mc:Choice>
        <mc:Fallback xmlns="">
          <p:pic>
            <p:nvPicPr>
              <p:cNvPr id="214" name="墨迹 213"/>
            </p:nvPicPr>
            <p:blipFill>
              <a:blip r:embed="rId375"/>
            </p:blipFill>
            <p:spPr>
              <a:xfrm>
                <a:off x="6537325" y="2774950"/>
                <a:ext cx="165100" cy="273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6" p14:bwMode="auto">
            <p14:nvContentPartPr>
              <p14:cNvPr id="215" name="墨迹 214"/>
              <p14:cNvContentPartPr/>
              <p14:nvPr/>
            </p14:nvContentPartPr>
            <p14:xfrm>
              <a:off x="6648450" y="2781300"/>
              <a:ext cx="222250" cy="161925"/>
            </p14:xfrm>
          </p:contentPart>
        </mc:Choice>
        <mc:Fallback xmlns="">
          <p:pic>
            <p:nvPicPr>
              <p:cNvPr id="215" name="墨迹 214"/>
            </p:nvPicPr>
            <p:blipFill>
              <a:blip r:embed="rId377"/>
            </p:blipFill>
            <p:spPr>
              <a:xfrm>
                <a:off x="6648450" y="2781300"/>
                <a:ext cx="222250" cy="161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8" p14:bwMode="auto">
            <p14:nvContentPartPr>
              <p14:cNvPr id="216" name="墨迹 215"/>
              <p14:cNvContentPartPr/>
              <p14:nvPr/>
            </p14:nvContentPartPr>
            <p14:xfrm>
              <a:off x="6807200" y="2711450"/>
              <a:ext cx="171450" cy="234950"/>
            </p14:xfrm>
          </p:contentPart>
        </mc:Choice>
        <mc:Fallback xmlns="">
          <p:pic>
            <p:nvPicPr>
              <p:cNvPr id="216" name="墨迹 215"/>
            </p:nvPicPr>
            <p:blipFill>
              <a:blip r:embed="rId379"/>
            </p:blipFill>
            <p:spPr>
              <a:xfrm>
                <a:off x="6807200" y="2711450"/>
                <a:ext cx="171450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0" p14:bwMode="auto">
            <p14:nvContentPartPr>
              <p14:cNvPr id="217" name="墨迹 216"/>
              <p14:cNvContentPartPr/>
              <p14:nvPr/>
            </p14:nvContentPartPr>
            <p14:xfrm>
              <a:off x="5245100" y="3159125"/>
              <a:ext cx="127000" cy="184150"/>
            </p14:xfrm>
          </p:contentPart>
        </mc:Choice>
        <mc:Fallback xmlns="">
          <p:pic>
            <p:nvPicPr>
              <p:cNvPr id="217" name="墨迹 216"/>
            </p:nvPicPr>
            <p:blipFill>
              <a:blip r:embed="rId381"/>
            </p:blipFill>
            <p:spPr>
              <a:xfrm>
                <a:off x="5245100" y="3159125"/>
                <a:ext cx="127000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2" p14:bwMode="auto">
            <p14:nvContentPartPr>
              <p14:cNvPr id="218" name="墨迹 217"/>
              <p14:cNvContentPartPr/>
              <p14:nvPr/>
            </p14:nvContentPartPr>
            <p14:xfrm>
              <a:off x="5394325" y="3197225"/>
              <a:ext cx="73025" cy="238125"/>
            </p14:xfrm>
          </p:contentPart>
        </mc:Choice>
        <mc:Fallback xmlns="">
          <p:pic>
            <p:nvPicPr>
              <p:cNvPr id="218" name="墨迹 217"/>
            </p:nvPicPr>
            <p:blipFill>
              <a:blip r:embed="rId383"/>
            </p:blipFill>
            <p:spPr>
              <a:xfrm>
                <a:off x="5394325" y="3197225"/>
                <a:ext cx="73025" cy="238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4" p14:bwMode="auto">
            <p14:nvContentPartPr>
              <p14:cNvPr id="219" name="墨迹 218"/>
              <p14:cNvContentPartPr/>
              <p14:nvPr/>
            </p14:nvContentPartPr>
            <p14:xfrm>
              <a:off x="5413375" y="3225800"/>
              <a:ext cx="114300" cy="22225"/>
            </p14:xfrm>
          </p:contentPart>
        </mc:Choice>
        <mc:Fallback xmlns="">
          <p:pic>
            <p:nvPicPr>
              <p:cNvPr id="219" name="墨迹 218"/>
            </p:nvPicPr>
            <p:blipFill>
              <a:blip r:embed="rId385"/>
            </p:blipFill>
            <p:spPr>
              <a:xfrm>
                <a:off x="5413375" y="3225800"/>
                <a:ext cx="114300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6" p14:bwMode="auto">
            <p14:nvContentPartPr>
              <p14:cNvPr id="220" name="墨迹 219"/>
              <p14:cNvContentPartPr/>
              <p14:nvPr/>
            </p14:nvContentPartPr>
            <p14:xfrm>
              <a:off x="5572125" y="3295650"/>
              <a:ext cx="6350" cy="360"/>
            </p14:xfrm>
          </p:contentPart>
        </mc:Choice>
        <mc:Fallback xmlns="">
          <p:pic>
            <p:nvPicPr>
              <p:cNvPr id="220" name="墨迹 219"/>
            </p:nvPicPr>
            <p:blipFill>
              <a:blip r:embed="rId343"/>
            </p:blipFill>
            <p:spPr>
              <a:xfrm>
                <a:off x="5572125" y="32956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7" p14:bwMode="auto">
            <p14:nvContentPartPr>
              <p14:cNvPr id="221" name="墨迹 220"/>
              <p14:cNvContentPartPr/>
              <p14:nvPr/>
            </p14:nvContentPartPr>
            <p14:xfrm>
              <a:off x="5565775" y="3295650"/>
              <a:ext cx="57150" cy="76200"/>
            </p14:xfrm>
          </p:contentPart>
        </mc:Choice>
        <mc:Fallback xmlns="">
          <p:pic>
            <p:nvPicPr>
              <p:cNvPr id="221" name="墨迹 220"/>
            </p:nvPicPr>
            <p:blipFill>
              <a:blip r:embed="rId388"/>
            </p:blipFill>
            <p:spPr>
              <a:xfrm>
                <a:off x="5565775" y="3295650"/>
                <a:ext cx="5715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9" p14:bwMode="auto">
            <p14:nvContentPartPr>
              <p14:cNvPr id="222" name="墨迹 221"/>
              <p14:cNvContentPartPr/>
              <p14:nvPr/>
            </p14:nvContentPartPr>
            <p14:xfrm>
              <a:off x="5724525" y="3267075"/>
              <a:ext cx="130175" cy="206375"/>
            </p14:xfrm>
          </p:contentPart>
        </mc:Choice>
        <mc:Fallback xmlns="">
          <p:pic>
            <p:nvPicPr>
              <p:cNvPr id="222" name="墨迹 221"/>
            </p:nvPicPr>
            <p:blipFill>
              <a:blip r:embed="rId390"/>
            </p:blipFill>
            <p:spPr>
              <a:xfrm>
                <a:off x="5724525" y="3267075"/>
                <a:ext cx="130175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1" p14:bwMode="auto">
            <p14:nvContentPartPr>
              <p14:cNvPr id="223" name="墨迹 222"/>
              <p14:cNvContentPartPr/>
              <p14:nvPr/>
            </p14:nvContentPartPr>
            <p14:xfrm>
              <a:off x="5934075" y="3286125"/>
              <a:ext cx="136525" cy="9525"/>
            </p14:xfrm>
          </p:contentPart>
        </mc:Choice>
        <mc:Fallback xmlns="">
          <p:pic>
            <p:nvPicPr>
              <p:cNvPr id="223" name="墨迹 222"/>
            </p:nvPicPr>
            <p:blipFill>
              <a:blip r:embed="rId392"/>
            </p:blipFill>
            <p:spPr>
              <a:xfrm>
                <a:off x="5934075" y="3286125"/>
                <a:ext cx="136525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3" p14:bwMode="auto">
            <p14:nvContentPartPr>
              <p14:cNvPr id="224" name="墨迹 223"/>
              <p14:cNvContentPartPr/>
              <p14:nvPr/>
            </p14:nvContentPartPr>
            <p14:xfrm>
              <a:off x="5927725" y="3340100"/>
              <a:ext cx="165100" cy="19050"/>
            </p14:xfrm>
          </p:contentPart>
        </mc:Choice>
        <mc:Fallback xmlns="">
          <p:pic>
            <p:nvPicPr>
              <p:cNvPr id="224" name="墨迹 223"/>
            </p:nvPicPr>
            <p:blipFill>
              <a:blip r:embed="rId394"/>
            </p:blipFill>
            <p:spPr>
              <a:xfrm>
                <a:off x="5927725" y="3340100"/>
                <a:ext cx="16510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5" p14:bwMode="auto">
            <p14:nvContentPartPr>
              <p14:cNvPr id="225" name="墨迹 224"/>
              <p14:cNvContentPartPr/>
              <p14:nvPr/>
            </p14:nvContentPartPr>
            <p14:xfrm>
              <a:off x="6127750" y="3251200"/>
              <a:ext cx="180975" cy="180975"/>
            </p14:xfrm>
          </p:contentPart>
        </mc:Choice>
        <mc:Fallback xmlns="">
          <p:pic>
            <p:nvPicPr>
              <p:cNvPr id="225" name="墨迹 224"/>
            </p:nvPicPr>
            <p:blipFill>
              <a:blip r:embed="rId396"/>
            </p:blipFill>
            <p:spPr>
              <a:xfrm>
                <a:off x="6127750" y="3251200"/>
                <a:ext cx="180975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7" p14:bwMode="auto">
            <p14:nvContentPartPr>
              <p14:cNvPr id="226" name="墨迹 225"/>
              <p14:cNvContentPartPr/>
              <p14:nvPr/>
            </p14:nvContentPartPr>
            <p14:xfrm>
              <a:off x="6080125" y="3190875"/>
              <a:ext cx="215900" cy="269875"/>
            </p14:xfrm>
          </p:contentPart>
        </mc:Choice>
        <mc:Fallback xmlns="">
          <p:pic>
            <p:nvPicPr>
              <p:cNvPr id="226" name="墨迹 225"/>
            </p:nvPicPr>
            <p:blipFill>
              <a:blip r:embed="rId398"/>
            </p:blipFill>
            <p:spPr>
              <a:xfrm>
                <a:off x="6080125" y="3190875"/>
                <a:ext cx="215900" cy="269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9" p14:bwMode="auto">
            <p14:nvContentPartPr>
              <p14:cNvPr id="227" name="墨迹 226"/>
              <p14:cNvContentPartPr/>
              <p14:nvPr/>
            </p14:nvContentPartPr>
            <p14:xfrm>
              <a:off x="5280025" y="3482975"/>
              <a:ext cx="171450" cy="193675"/>
            </p14:xfrm>
          </p:contentPart>
        </mc:Choice>
        <mc:Fallback xmlns="">
          <p:pic>
            <p:nvPicPr>
              <p:cNvPr id="227" name="墨迹 226"/>
            </p:nvPicPr>
            <p:blipFill>
              <a:blip r:embed="rId400"/>
            </p:blipFill>
            <p:spPr>
              <a:xfrm>
                <a:off x="5280025" y="3482975"/>
                <a:ext cx="171450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1" p14:bwMode="auto">
            <p14:nvContentPartPr>
              <p14:cNvPr id="228" name="墨迹 227"/>
              <p14:cNvContentPartPr/>
              <p14:nvPr/>
            </p14:nvContentPartPr>
            <p14:xfrm>
              <a:off x="5441950" y="3514725"/>
              <a:ext cx="111125" cy="193675"/>
            </p14:xfrm>
          </p:contentPart>
        </mc:Choice>
        <mc:Fallback xmlns="">
          <p:pic>
            <p:nvPicPr>
              <p:cNvPr id="228" name="墨迹 227"/>
            </p:nvPicPr>
            <p:blipFill>
              <a:blip r:embed="rId402"/>
            </p:blipFill>
            <p:spPr>
              <a:xfrm>
                <a:off x="5441950" y="3514725"/>
                <a:ext cx="111125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3" p14:bwMode="auto">
            <p14:nvContentPartPr>
              <p14:cNvPr id="229" name="墨迹 228"/>
              <p14:cNvContentPartPr/>
              <p14:nvPr/>
            </p14:nvContentPartPr>
            <p14:xfrm>
              <a:off x="5667375" y="3559175"/>
              <a:ext cx="73025" cy="79375"/>
            </p14:xfrm>
          </p:contentPart>
        </mc:Choice>
        <mc:Fallback xmlns="">
          <p:pic>
            <p:nvPicPr>
              <p:cNvPr id="229" name="墨迹 228"/>
            </p:nvPicPr>
            <p:blipFill>
              <a:blip r:embed="rId404"/>
            </p:blipFill>
            <p:spPr>
              <a:xfrm>
                <a:off x="5667375" y="3559175"/>
                <a:ext cx="73025" cy="79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5" p14:bwMode="auto">
            <p14:nvContentPartPr>
              <p14:cNvPr id="230" name="墨迹 229"/>
              <p14:cNvContentPartPr/>
              <p14:nvPr/>
            </p14:nvContentPartPr>
            <p14:xfrm>
              <a:off x="5641975" y="3644900"/>
              <a:ext cx="6350" cy="360"/>
            </p14:xfrm>
          </p:contentPart>
        </mc:Choice>
        <mc:Fallback xmlns="">
          <p:pic>
            <p:nvPicPr>
              <p:cNvPr id="230" name="墨迹 229"/>
            </p:nvPicPr>
            <p:blipFill>
              <a:blip r:embed="rId343"/>
            </p:blipFill>
            <p:spPr>
              <a:xfrm>
                <a:off x="5641975" y="364490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6" p14:bwMode="auto">
            <p14:nvContentPartPr>
              <p14:cNvPr id="231" name="墨迹 230"/>
              <p14:cNvContentPartPr/>
              <p14:nvPr/>
            </p14:nvContentPartPr>
            <p14:xfrm>
              <a:off x="5940425" y="3543300"/>
              <a:ext cx="133350" cy="292100"/>
            </p14:xfrm>
          </p:contentPart>
        </mc:Choice>
        <mc:Fallback xmlns="">
          <p:pic>
            <p:nvPicPr>
              <p:cNvPr id="231" name="墨迹 230"/>
            </p:nvPicPr>
            <p:blipFill>
              <a:blip r:embed="rId407"/>
            </p:blipFill>
            <p:spPr>
              <a:xfrm>
                <a:off x="5940425" y="3543300"/>
                <a:ext cx="133350" cy="292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8" p14:bwMode="auto">
            <p14:nvContentPartPr>
              <p14:cNvPr id="232" name="墨迹 231"/>
              <p14:cNvContentPartPr/>
              <p14:nvPr/>
            </p14:nvContentPartPr>
            <p14:xfrm>
              <a:off x="6130925" y="3565525"/>
              <a:ext cx="288925" cy="136525"/>
            </p14:xfrm>
          </p:contentPart>
        </mc:Choice>
        <mc:Fallback xmlns="">
          <p:pic>
            <p:nvPicPr>
              <p:cNvPr id="232" name="墨迹 231"/>
            </p:nvPicPr>
            <p:blipFill>
              <a:blip r:embed="rId409"/>
            </p:blipFill>
            <p:spPr>
              <a:xfrm>
                <a:off x="6130925" y="3565525"/>
                <a:ext cx="288925" cy="136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0" p14:bwMode="auto">
            <p14:nvContentPartPr>
              <p14:cNvPr id="233" name="墨迹 232"/>
              <p14:cNvContentPartPr/>
              <p14:nvPr/>
            </p14:nvContentPartPr>
            <p14:xfrm>
              <a:off x="6375400" y="3498850"/>
              <a:ext cx="212725" cy="190500"/>
            </p14:xfrm>
          </p:contentPart>
        </mc:Choice>
        <mc:Fallback xmlns="">
          <p:pic>
            <p:nvPicPr>
              <p:cNvPr id="233" name="墨迹 232"/>
            </p:nvPicPr>
            <p:blipFill>
              <a:blip r:embed="rId411"/>
            </p:blipFill>
            <p:spPr>
              <a:xfrm>
                <a:off x="6375400" y="3498850"/>
                <a:ext cx="212725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2" p14:bwMode="auto">
            <p14:nvContentPartPr>
              <p14:cNvPr id="234" name="墨迹 233"/>
              <p14:cNvContentPartPr/>
              <p14:nvPr/>
            </p14:nvContentPartPr>
            <p14:xfrm>
              <a:off x="5441950" y="3835400"/>
              <a:ext cx="161925" cy="76200"/>
            </p14:xfrm>
          </p:contentPart>
        </mc:Choice>
        <mc:Fallback xmlns="">
          <p:pic>
            <p:nvPicPr>
              <p:cNvPr id="234" name="墨迹 233"/>
            </p:nvPicPr>
            <p:blipFill>
              <a:blip r:embed="rId413"/>
            </p:blipFill>
            <p:spPr>
              <a:xfrm>
                <a:off x="5441950" y="3835400"/>
                <a:ext cx="161925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4" p14:bwMode="auto">
            <p14:nvContentPartPr>
              <p14:cNvPr id="235" name="墨迹 234"/>
              <p14:cNvContentPartPr/>
              <p14:nvPr/>
            </p14:nvContentPartPr>
            <p14:xfrm>
              <a:off x="5461000" y="3762375"/>
              <a:ext cx="31750" cy="101600"/>
            </p14:xfrm>
          </p:contentPart>
        </mc:Choice>
        <mc:Fallback xmlns="">
          <p:pic>
            <p:nvPicPr>
              <p:cNvPr id="235" name="墨迹 234"/>
            </p:nvPicPr>
            <p:blipFill>
              <a:blip r:embed="rId415"/>
            </p:blipFill>
            <p:spPr>
              <a:xfrm>
                <a:off x="5461000" y="3762375"/>
                <a:ext cx="3175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6" p14:bwMode="auto">
            <p14:nvContentPartPr>
              <p14:cNvPr id="236" name="墨迹 235"/>
              <p14:cNvContentPartPr/>
              <p14:nvPr/>
            </p14:nvContentPartPr>
            <p14:xfrm>
              <a:off x="5610225" y="3765550"/>
              <a:ext cx="114300" cy="184150"/>
            </p14:xfrm>
          </p:contentPart>
        </mc:Choice>
        <mc:Fallback xmlns="">
          <p:pic>
            <p:nvPicPr>
              <p:cNvPr id="236" name="墨迹 235"/>
            </p:nvPicPr>
            <p:blipFill>
              <a:blip r:embed="rId417"/>
            </p:blipFill>
            <p:spPr>
              <a:xfrm>
                <a:off x="5610225" y="3765550"/>
                <a:ext cx="114300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8" p14:bwMode="auto">
            <p14:nvContentPartPr>
              <p14:cNvPr id="237" name="墨迹 236"/>
              <p14:cNvContentPartPr/>
              <p14:nvPr/>
            </p14:nvContentPartPr>
            <p14:xfrm>
              <a:off x="5781675" y="3838575"/>
              <a:ext cx="38100" cy="76200"/>
            </p14:xfrm>
          </p:contentPart>
        </mc:Choice>
        <mc:Fallback xmlns="">
          <p:pic>
            <p:nvPicPr>
              <p:cNvPr id="237" name="墨迹 236"/>
            </p:nvPicPr>
            <p:blipFill>
              <a:blip r:embed="rId419"/>
            </p:blipFill>
            <p:spPr>
              <a:xfrm>
                <a:off x="5781675" y="3838575"/>
                <a:ext cx="3810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0" p14:bwMode="auto">
            <p14:nvContentPartPr>
              <p14:cNvPr id="238" name="墨迹 237"/>
              <p14:cNvContentPartPr/>
              <p14:nvPr/>
            </p14:nvContentPartPr>
            <p14:xfrm>
              <a:off x="5781675" y="3962400"/>
              <a:ext cx="66675" cy="31750"/>
            </p14:xfrm>
          </p:contentPart>
        </mc:Choice>
        <mc:Fallback xmlns="">
          <p:pic>
            <p:nvPicPr>
              <p:cNvPr id="238" name="墨迹 237"/>
            </p:nvPicPr>
            <p:blipFill>
              <a:blip r:embed="rId421"/>
            </p:blipFill>
            <p:spPr>
              <a:xfrm>
                <a:off x="5781675" y="3962400"/>
                <a:ext cx="66675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2" p14:bwMode="auto">
            <p14:nvContentPartPr>
              <p14:cNvPr id="239" name="墨迹 238"/>
              <p14:cNvContentPartPr/>
              <p14:nvPr/>
            </p14:nvContentPartPr>
            <p14:xfrm>
              <a:off x="6000750" y="3898900"/>
              <a:ext cx="107950" cy="146050"/>
            </p14:xfrm>
          </p:contentPart>
        </mc:Choice>
        <mc:Fallback xmlns="">
          <p:pic>
            <p:nvPicPr>
              <p:cNvPr id="239" name="墨迹 238"/>
            </p:nvPicPr>
            <p:blipFill>
              <a:blip r:embed="rId423"/>
            </p:blipFill>
            <p:spPr>
              <a:xfrm>
                <a:off x="6000750" y="3898900"/>
                <a:ext cx="10795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4" p14:bwMode="auto">
            <p14:nvContentPartPr>
              <p14:cNvPr id="240" name="墨迹 239"/>
              <p14:cNvContentPartPr/>
              <p14:nvPr/>
            </p14:nvContentPartPr>
            <p14:xfrm>
              <a:off x="6188075" y="3898900"/>
              <a:ext cx="155575" cy="15875"/>
            </p14:xfrm>
          </p:contentPart>
        </mc:Choice>
        <mc:Fallback xmlns="">
          <p:pic>
            <p:nvPicPr>
              <p:cNvPr id="240" name="墨迹 239"/>
            </p:nvPicPr>
            <p:blipFill>
              <a:blip r:embed="rId425"/>
            </p:blipFill>
            <p:spPr>
              <a:xfrm>
                <a:off x="6188075" y="3898900"/>
                <a:ext cx="155575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6" p14:bwMode="auto">
            <p14:nvContentPartPr>
              <p14:cNvPr id="241" name="墨迹 240"/>
              <p14:cNvContentPartPr/>
              <p14:nvPr/>
            </p14:nvContentPartPr>
            <p14:xfrm>
              <a:off x="6181725" y="3987800"/>
              <a:ext cx="161925" cy="9525"/>
            </p14:xfrm>
          </p:contentPart>
        </mc:Choice>
        <mc:Fallback xmlns="">
          <p:pic>
            <p:nvPicPr>
              <p:cNvPr id="241" name="墨迹 240"/>
            </p:nvPicPr>
            <p:blipFill>
              <a:blip r:embed="rId427"/>
            </p:blipFill>
            <p:spPr>
              <a:xfrm>
                <a:off x="6181725" y="3987800"/>
                <a:ext cx="161925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8" p14:bwMode="auto">
            <p14:nvContentPartPr>
              <p14:cNvPr id="242" name="墨迹 241"/>
              <p14:cNvContentPartPr/>
              <p14:nvPr/>
            </p14:nvContentPartPr>
            <p14:xfrm>
              <a:off x="6308725" y="3787775"/>
              <a:ext cx="266700" cy="333375"/>
            </p14:xfrm>
          </p:contentPart>
        </mc:Choice>
        <mc:Fallback xmlns="">
          <p:pic>
            <p:nvPicPr>
              <p:cNvPr id="242" name="墨迹 241"/>
            </p:nvPicPr>
            <p:blipFill>
              <a:blip r:embed="rId429"/>
            </p:blipFill>
            <p:spPr>
              <a:xfrm>
                <a:off x="6308725" y="3787775"/>
                <a:ext cx="266700" cy="333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0" p14:bwMode="auto">
            <p14:nvContentPartPr>
              <p14:cNvPr id="243" name="墨迹 242"/>
              <p14:cNvContentPartPr/>
              <p14:nvPr/>
            </p14:nvContentPartPr>
            <p14:xfrm>
              <a:off x="6946900" y="1362075"/>
              <a:ext cx="136525" cy="209550"/>
            </p14:xfrm>
          </p:contentPart>
        </mc:Choice>
        <mc:Fallback xmlns="">
          <p:pic>
            <p:nvPicPr>
              <p:cNvPr id="243" name="墨迹 242"/>
            </p:nvPicPr>
            <p:blipFill>
              <a:blip r:embed="rId431"/>
            </p:blipFill>
            <p:spPr>
              <a:xfrm>
                <a:off x="6946900" y="1362075"/>
                <a:ext cx="136525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2" p14:bwMode="auto">
            <p14:nvContentPartPr>
              <p14:cNvPr id="244" name="墨迹 243"/>
              <p14:cNvContentPartPr/>
              <p14:nvPr/>
            </p14:nvContentPartPr>
            <p14:xfrm>
              <a:off x="7102475" y="1422400"/>
              <a:ext cx="130175" cy="190500"/>
            </p14:xfrm>
          </p:contentPart>
        </mc:Choice>
        <mc:Fallback xmlns="">
          <p:pic>
            <p:nvPicPr>
              <p:cNvPr id="244" name="墨迹 243"/>
            </p:nvPicPr>
            <p:blipFill>
              <a:blip r:embed="rId433"/>
            </p:blipFill>
            <p:spPr>
              <a:xfrm>
                <a:off x="7102475" y="1422400"/>
                <a:ext cx="130175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4" p14:bwMode="auto">
            <p14:nvContentPartPr>
              <p14:cNvPr id="245" name="墨迹 244"/>
              <p14:cNvContentPartPr/>
              <p14:nvPr/>
            </p14:nvContentPartPr>
            <p14:xfrm>
              <a:off x="6477000" y="1790700"/>
              <a:ext cx="142875" cy="241300"/>
            </p14:xfrm>
          </p:contentPart>
        </mc:Choice>
        <mc:Fallback xmlns="">
          <p:pic>
            <p:nvPicPr>
              <p:cNvPr id="245" name="墨迹 244"/>
            </p:nvPicPr>
            <p:blipFill>
              <a:blip r:embed="rId435"/>
            </p:blipFill>
            <p:spPr>
              <a:xfrm>
                <a:off x="6477000" y="1790700"/>
                <a:ext cx="142875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6" p14:bwMode="auto">
            <p14:nvContentPartPr>
              <p14:cNvPr id="246" name="墨迹 245"/>
              <p14:cNvContentPartPr/>
              <p14:nvPr/>
            </p14:nvContentPartPr>
            <p14:xfrm>
              <a:off x="6619875" y="1920875"/>
              <a:ext cx="120650" cy="180975"/>
            </p14:xfrm>
          </p:contentPart>
        </mc:Choice>
        <mc:Fallback xmlns="">
          <p:pic>
            <p:nvPicPr>
              <p:cNvPr id="246" name="墨迹 245"/>
            </p:nvPicPr>
            <p:blipFill>
              <a:blip r:embed="rId437"/>
            </p:blipFill>
            <p:spPr>
              <a:xfrm>
                <a:off x="6619875" y="1920875"/>
                <a:ext cx="120650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8" p14:bwMode="auto">
            <p14:nvContentPartPr>
              <p14:cNvPr id="247" name="墨迹 246"/>
              <p14:cNvContentPartPr/>
              <p14:nvPr/>
            </p14:nvContentPartPr>
            <p14:xfrm>
              <a:off x="6988175" y="1927225"/>
              <a:ext cx="44450" cy="9525"/>
            </p14:xfrm>
          </p:contentPart>
        </mc:Choice>
        <mc:Fallback xmlns="">
          <p:pic>
            <p:nvPicPr>
              <p:cNvPr id="247" name="墨迹 246"/>
            </p:nvPicPr>
            <p:blipFill>
              <a:blip r:embed="rId439"/>
            </p:blipFill>
            <p:spPr>
              <a:xfrm>
                <a:off x="6988175" y="1927225"/>
                <a:ext cx="44450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0" p14:bwMode="auto">
            <p14:nvContentPartPr>
              <p14:cNvPr id="248" name="墨迹 247"/>
              <p14:cNvContentPartPr/>
              <p14:nvPr/>
            </p14:nvContentPartPr>
            <p14:xfrm>
              <a:off x="6946900" y="1933575"/>
              <a:ext cx="825500" cy="12700"/>
            </p14:xfrm>
          </p:contentPart>
        </mc:Choice>
        <mc:Fallback xmlns="">
          <p:pic>
            <p:nvPicPr>
              <p:cNvPr id="248" name="墨迹 247"/>
            </p:nvPicPr>
            <p:blipFill>
              <a:blip r:embed="rId441"/>
            </p:blipFill>
            <p:spPr>
              <a:xfrm>
                <a:off x="6946900" y="1933575"/>
                <a:ext cx="8255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2" p14:bwMode="auto">
            <p14:nvContentPartPr>
              <p14:cNvPr id="249" name="墨迹 248"/>
              <p14:cNvContentPartPr/>
              <p14:nvPr/>
            </p14:nvContentPartPr>
            <p14:xfrm>
              <a:off x="7642225" y="1854200"/>
              <a:ext cx="165100" cy="130175"/>
            </p14:xfrm>
          </p:contentPart>
        </mc:Choice>
        <mc:Fallback xmlns="">
          <p:pic>
            <p:nvPicPr>
              <p:cNvPr id="249" name="墨迹 248"/>
            </p:nvPicPr>
            <p:blipFill>
              <a:blip r:embed="rId443"/>
            </p:blipFill>
            <p:spPr>
              <a:xfrm>
                <a:off x="7642225" y="1854200"/>
                <a:ext cx="165100" cy="130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4" p14:bwMode="auto">
            <p14:nvContentPartPr>
              <p14:cNvPr id="250" name="墨迹 249"/>
              <p14:cNvContentPartPr/>
              <p14:nvPr/>
            </p14:nvContentPartPr>
            <p14:xfrm>
              <a:off x="7664450" y="1857375"/>
              <a:ext cx="1273175" cy="406400"/>
            </p14:xfrm>
          </p:contentPart>
        </mc:Choice>
        <mc:Fallback xmlns="">
          <p:pic>
            <p:nvPicPr>
              <p:cNvPr id="250" name="墨迹 249"/>
            </p:nvPicPr>
            <p:blipFill>
              <a:blip r:embed="rId445"/>
            </p:blipFill>
            <p:spPr>
              <a:xfrm>
                <a:off x="7664450" y="1857375"/>
                <a:ext cx="1273175" cy="406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6" p14:bwMode="auto">
            <p14:nvContentPartPr>
              <p14:cNvPr id="251" name="墨迹 250"/>
              <p14:cNvContentPartPr/>
              <p14:nvPr/>
            </p14:nvContentPartPr>
            <p14:xfrm>
              <a:off x="2092325" y="4756150"/>
              <a:ext cx="1250950" cy="625475"/>
            </p14:xfrm>
          </p:contentPart>
        </mc:Choice>
        <mc:Fallback xmlns="">
          <p:pic>
            <p:nvPicPr>
              <p:cNvPr id="251" name="墨迹 250"/>
            </p:nvPicPr>
            <p:blipFill>
              <a:blip r:embed="rId447"/>
            </p:blipFill>
            <p:spPr>
              <a:xfrm>
                <a:off x="2092325" y="4756150"/>
                <a:ext cx="1250950" cy="625475"/>
              </a:xfrm>
              <a:prstGeom prst="rect"/>
            </p:spPr>
          </p:pic>
        </mc:Fallback>
      </mc:AlternateContent>
    </p:spTree>
    <p:custDataLst>
      <p:tags r:id="rId448"/>
    </p:custData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03</a:t>
            </a:r>
            <a:r>
              <a:rPr lang="zh-CN" altLang="en-US"/>
              <a:t>、推导</a:t>
            </a:r>
            <a:r>
              <a:rPr lang="en-US" altLang="zh-CN"/>
              <a:t>&amp;</a:t>
            </a:r>
            <a:r>
              <a:rPr lang="zh-CN" altLang="en-US"/>
              <a:t>归约与语法分析器的关系</a:t>
            </a:r>
            <a:br>
              <a:rPr lang="zh-CN" altLang="en-US"/>
            </a:br>
            <a:r>
              <a:rPr lang="en-US" altLang="zh-CN"/>
              <a:t>      Derivation &amp; Reduction VS Syntax Parser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p>
            <a:r>
              <a:rPr lang="en-US" altLang="zh-CN" sz="2400"/>
              <a:t>03(1)</a:t>
            </a:r>
            <a:r>
              <a:rPr lang="zh-CN" altLang="en-US" sz="2400"/>
              <a:t>自顶向下语法分析与最左推导</a:t>
            </a:r>
            <a:br>
              <a:rPr lang="zh-CN" altLang="en-US" sz="2400"/>
            </a:br>
            <a:r>
              <a:rPr lang="zh-CN" altLang="en-US" sz="2400"/>
              <a:t> </a:t>
            </a:r>
            <a:r>
              <a:rPr lang="en-US" altLang="zh-CN" sz="2400"/>
              <a:t>      Top-down syntax analysis VS left-most derivation</a:t>
            </a:r>
            <a:endParaRPr lang="en-US" altLang="zh-CN" sz="24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在最左推导中，如何确定选择哪个产生式，对当前非终结符进行</a:t>
            </a:r>
            <a:r>
              <a:rPr lang="zh-CN" altLang="en-US"/>
              <a:t>推导？</a:t>
            </a:r>
            <a:endParaRPr lang="zh-CN" altLang="en-US"/>
          </a:p>
          <a:p>
            <a:r>
              <a:rPr lang="en-US" altLang="zh-CN"/>
              <a:t>How to chose suitable production rule to do leftmost derivation for current leftmost nonterminal symbol?</a:t>
            </a:r>
            <a:endParaRPr lang="en-US" altLang="zh-CN"/>
          </a:p>
          <a:p>
            <a:endParaRPr lang="en-US" altLang="zh-CN"/>
          </a:p>
          <a:p>
            <a:r>
              <a:rPr lang="zh-CN" altLang="en-US"/>
              <a:t>回溯与无回溯最左推导</a:t>
            </a:r>
            <a:endParaRPr lang="zh-CN" altLang="en-US"/>
          </a:p>
          <a:p>
            <a:r>
              <a:rPr lang="en-US" altLang="zh-CN"/>
              <a:t>Backtrack &amp; leftmost derivation without backtrack</a:t>
            </a:r>
            <a:endParaRPr lang="en-US" altLang="zh-CN"/>
          </a:p>
          <a:p>
            <a:endParaRPr lang="en-US" altLang="zh-CN"/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4274" name="标题 54273"/>
          <p:cNvSpPr>
            <a:spLocks noGrp="1" noRot="1"/>
          </p:cNvSpPr>
          <p:nvPr>
            <p:ph type="title"/>
          </p:nvPr>
        </p:nvSpPr>
        <p:spPr>
          <a:xfrm>
            <a:off x="633730" y="152400"/>
            <a:ext cx="11218545" cy="487680"/>
          </a:xfrm>
        </p:spPr>
        <p:txBody>
          <a:bodyPr anchor="ctr" anchorCtr="0"/>
          <a:p>
            <a:pPr algn="l"/>
            <a:r>
              <a:rPr lang="zh-CN" altLang="en-US" sz="2800" dirty="0"/>
              <a:t>最左推导中的规则选择</a:t>
            </a:r>
            <a:r>
              <a:rPr lang="en-US" altLang="zh-CN" sz="2800" dirty="0"/>
              <a:t> / choices of BNF  in rules  leftmost derivation</a:t>
            </a:r>
            <a:endParaRPr lang="en-US" altLang="zh-CN" sz="2800" dirty="0"/>
          </a:p>
        </p:txBody>
      </p:sp>
      <p:sp>
        <p:nvSpPr>
          <p:cNvPr id="54275" name="文本占位符 54274"/>
          <p:cNvSpPr>
            <a:spLocks noGrp="1"/>
          </p:cNvSpPr>
          <p:nvPr>
            <p:ph type="body" idx="1"/>
          </p:nvPr>
        </p:nvSpPr>
        <p:spPr>
          <a:xfrm>
            <a:off x="5638800" y="533400"/>
            <a:ext cx="5337175" cy="5486400"/>
          </a:xfrm>
        </p:spPr>
        <p:txBody>
          <a:bodyPr/>
          <a:p>
            <a:r>
              <a:rPr lang="en-US" altLang="zh-CN" sz="3600" b="1" err="1">
                <a:solidFill>
                  <a:schemeClr val="folHlink"/>
                </a:solidFill>
                <a:effectLst/>
                <a:latin typeface="Times New Roman" panose="02020603050405020304" pitchFamily="18" charset="0"/>
                <a:ea typeface="隶书" panose="02010509060101010101" pitchFamily="49" charset="-122"/>
              </a:rPr>
              <a:t>  i+i</a:t>
            </a:r>
            <a:r>
              <a:rPr lang="en-US" altLang="zh-CN" sz="3600" b="1">
                <a:solidFill>
                  <a:schemeClr val="folHlink"/>
                </a:solidFill>
                <a:effectLst/>
                <a:latin typeface="Times New Roman" panose="02020603050405020304" pitchFamily="18" charset="0"/>
                <a:ea typeface="隶书" panose="02010509060101010101" pitchFamily="49" charset="-122"/>
              </a:rPr>
              <a:t>*i</a:t>
            </a:r>
            <a:r>
              <a:rPr lang="zh-CN" altLang="en-US" sz="3600" b="1">
                <a:solidFill>
                  <a:schemeClr val="folHlink"/>
                </a:solidFill>
                <a:effectLst/>
                <a:latin typeface="Times New Roman" panose="02020603050405020304" pitchFamily="18" charset="0"/>
                <a:ea typeface="隶书" panose="02010509060101010101" pitchFamily="49" charset="-122"/>
              </a:rPr>
              <a:t>（输入串</a:t>
            </a:r>
            <a:r>
              <a:rPr lang="en-US" altLang="zh-CN" sz="3600" b="1">
                <a:solidFill>
                  <a:schemeClr val="folHlink"/>
                </a:solidFill>
                <a:effectLst/>
                <a:latin typeface="Times New Roman" panose="02020603050405020304" pitchFamily="18" charset="0"/>
                <a:ea typeface="隶书" panose="02010509060101010101" pitchFamily="49" charset="-122"/>
              </a:rPr>
              <a:t>/input)</a:t>
            </a:r>
            <a:endParaRPr lang="zh-CN" altLang="en-US" sz="3600" b="1" dirty="0">
              <a:solidFill>
                <a:schemeClr val="folHlink"/>
              </a:solidFill>
              <a:effectLst/>
              <a:latin typeface="Times New Roman" panose="02020603050405020304" pitchFamily="18" charset="0"/>
              <a:ea typeface="隶书" panose="02010509060101010101" pitchFamily="49" charset="-122"/>
            </a:endParaRPr>
          </a:p>
          <a:p>
            <a:pPr lvl="1"/>
            <a:r>
              <a:rPr lang="en-US" altLang="zh-CN" sz="3200" b="1">
                <a:solidFill>
                  <a:srgbClr val="00FF00"/>
                </a:solidFill>
                <a:effectLst/>
              </a:rPr>
              <a:t>E</a:t>
            </a:r>
            <a:r>
              <a:rPr lang="en-US" altLang="zh-CN" sz="3200" b="1">
                <a:solidFill>
                  <a:srgbClr val="00FF00"/>
                </a:solidFill>
                <a:sym typeface="Symbol" panose="05050102010706020507" pitchFamily="18" charset="2"/>
              </a:rPr>
              <a:t>E+T</a:t>
            </a:r>
            <a:endParaRPr lang="en-US" altLang="zh-CN" sz="3200" b="1">
              <a:solidFill>
                <a:srgbClr val="00FF00"/>
              </a:solidFill>
              <a:sym typeface="Symbol" panose="05050102010706020507" pitchFamily="18" charset="2"/>
            </a:endParaRPr>
          </a:p>
          <a:p>
            <a:pPr lvl="1"/>
            <a:r>
              <a:rPr lang="en-US" altLang="zh-CN" sz="3200" b="1">
                <a:solidFill>
                  <a:srgbClr val="00FF00"/>
                </a:solidFill>
                <a:sym typeface="Symbol" panose="05050102010706020507" pitchFamily="18" charset="2"/>
              </a:rPr>
              <a:t>   T+T</a:t>
            </a:r>
            <a:endParaRPr lang="en-US" altLang="zh-CN" sz="3200" b="1">
              <a:solidFill>
                <a:srgbClr val="00FF00"/>
              </a:solidFill>
              <a:sym typeface="Symbol" panose="05050102010706020507" pitchFamily="18" charset="2"/>
            </a:endParaRPr>
          </a:p>
          <a:p>
            <a:pPr lvl="1"/>
            <a:r>
              <a:rPr lang="en-US" altLang="zh-CN" sz="3200" b="1">
                <a:solidFill>
                  <a:srgbClr val="00FF00"/>
                </a:solidFill>
                <a:sym typeface="Symbol" panose="05050102010706020507" pitchFamily="18" charset="2"/>
              </a:rPr>
              <a:t>   F+T</a:t>
            </a:r>
            <a:endParaRPr lang="en-US" altLang="zh-CN" sz="3200" b="1">
              <a:solidFill>
                <a:srgbClr val="00FF00"/>
              </a:solidFill>
              <a:sym typeface="Symbol" panose="05050102010706020507" pitchFamily="18" charset="2"/>
            </a:endParaRPr>
          </a:p>
          <a:p>
            <a:pPr lvl="1"/>
            <a:r>
              <a:rPr lang="en-US" altLang="zh-CN" sz="3200" b="1">
                <a:solidFill>
                  <a:srgbClr val="00FF00"/>
                </a:solidFill>
                <a:sym typeface="Symbol" panose="05050102010706020507" pitchFamily="18" charset="2"/>
              </a:rPr>
              <a:t>   </a:t>
            </a:r>
            <a:r>
              <a:rPr lang="en-US" altLang="zh-CN" sz="3200" b="1" err="1">
                <a:solidFill>
                  <a:srgbClr val="00FF00"/>
                </a:solidFill>
                <a:sym typeface="Symbol" panose="05050102010706020507" pitchFamily="18" charset="2"/>
              </a:rPr>
              <a:t>i+T</a:t>
            </a:r>
            <a:endParaRPr lang="en-US" altLang="zh-CN" sz="3200" b="1">
              <a:solidFill>
                <a:srgbClr val="00FF00"/>
              </a:solidFill>
              <a:sym typeface="Symbol" panose="05050102010706020507" pitchFamily="18" charset="2"/>
            </a:endParaRPr>
          </a:p>
          <a:p>
            <a:pPr lvl="1"/>
            <a:r>
              <a:rPr lang="en-US" altLang="zh-CN" sz="3200" b="1">
                <a:solidFill>
                  <a:srgbClr val="00FF00"/>
                </a:solidFill>
                <a:sym typeface="Symbol" panose="05050102010706020507" pitchFamily="18" charset="2"/>
              </a:rPr>
              <a:t>   </a:t>
            </a:r>
            <a:r>
              <a:rPr lang="en-US" altLang="zh-CN" sz="3200" b="1" err="1">
                <a:solidFill>
                  <a:srgbClr val="00FF00"/>
                </a:solidFill>
                <a:sym typeface="Symbol" panose="05050102010706020507" pitchFamily="18" charset="2"/>
              </a:rPr>
              <a:t>i+T</a:t>
            </a:r>
            <a:r>
              <a:rPr lang="en-US" altLang="zh-CN" sz="3200" b="1">
                <a:solidFill>
                  <a:srgbClr val="00FF00"/>
                </a:solidFill>
                <a:sym typeface="Symbol" panose="05050102010706020507" pitchFamily="18" charset="2"/>
              </a:rPr>
              <a:t>*F</a:t>
            </a:r>
            <a:endParaRPr lang="en-US" altLang="zh-CN" sz="3200" b="1">
              <a:solidFill>
                <a:srgbClr val="00FF00"/>
              </a:solidFill>
              <a:sym typeface="Symbol" panose="05050102010706020507" pitchFamily="18" charset="2"/>
            </a:endParaRPr>
          </a:p>
          <a:p>
            <a:pPr lvl="1"/>
            <a:r>
              <a:rPr lang="en-US" altLang="zh-CN" sz="3200" b="1">
                <a:solidFill>
                  <a:srgbClr val="00FF00"/>
                </a:solidFill>
                <a:sym typeface="Symbol" panose="05050102010706020507" pitchFamily="18" charset="2"/>
              </a:rPr>
              <a:t>   </a:t>
            </a:r>
            <a:r>
              <a:rPr lang="en-US" altLang="zh-CN" sz="3200" b="1" err="1">
                <a:solidFill>
                  <a:srgbClr val="00FF00"/>
                </a:solidFill>
                <a:sym typeface="Symbol" panose="05050102010706020507" pitchFamily="18" charset="2"/>
              </a:rPr>
              <a:t>i+F</a:t>
            </a:r>
            <a:r>
              <a:rPr lang="en-US" altLang="zh-CN" sz="3200" b="1">
                <a:solidFill>
                  <a:srgbClr val="00FF00"/>
                </a:solidFill>
                <a:sym typeface="Symbol" panose="05050102010706020507" pitchFamily="18" charset="2"/>
              </a:rPr>
              <a:t>*F</a:t>
            </a:r>
            <a:endParaRPr lang="en-US" altLang="zh-CN" sz="3200" b="1">
              <a:solidFill>
                <a:srgbClr val="00FF00"/>
              </a:solidFill>
              <a:sym typeface="Symbol" panose="05050102010706020507" pitchFamily="18" charset="2"/>
            </a:endParaRPr>
          </a:p>
          <a:p>
            <a:pPr lvl="1"/>
            <a:r>
              <a:rPr lang="en-US" altLang="zh-CN" sz="3200" b="1">
                <a:solidFill>
                  <a:srgbClr val="00FF00"/>
                </a:solidFill>
                <a:sym typeface="Symbol" panose="05050102010706020507" pitchFamily="18" charset="2"/>
              </a:rPr>
              <a:t>   </a:t>
            </a:r>
            <a:r>
              <a:rPr lang="en-US" altLang="zh-CN" sz="3200" b="1" err="1">
                <a:solidFill>
                  <a:srgbClr val="00FF00"/>
                </a:solidFill>
                <a:sym typeface="Symbol" panose="05050102010706020507" pitchFamily="18" charset="2"/>
              </a:rPr>
              <a:t>i+i</a:t>
            </a:r>
            <a:r>
              <a:rPr lang="en-US" altLang="zh-CN" sz="3200" b="1">
                <a:solidFill>
                  <a:srgbClr val="00FF00"/>
                </a:solidFill>
                <a:sym typeface="Symbol" panose="05050102010706020507" pitchFamily="18" charset="2"/>
              </a:rPr>
              <a:t>*F</a:t>
            </a:r>
            <a:endParaRPr lang="en-US" altLang="zh-CN" sz="3200" b="1">
              <a:solidFill>
                <a:srgbClr val="00FF00"/>
              </a:solidFill>
              <a:sym typeface="Symbol" panose="05050102010706020507" pitchFamily="18" charset="2"/>
            </a:endParaRPr>
          </a:p>
          <a:p>
            <a:pPr lvl="1"/>
            <a:r>
              <a:rPr lang="en-US" altLang="zh-CN" sz="3200" b="1">
                <a:solidFill>
                  <a:srgbClr val="00FF00"/>
                </a:solidFill>
                <a:sym typeface="Symbol" panose="05050102010706020507" pitchFamily="18" charset="2"/>
              </a:rPr>
              <a:t>   </a:t>
            </a:r>
            <a:r>
              <a:rPr lang="en-US" altLang="zh-CN" sz="3200" b="1" err="1">
                <a:solidFill>
                  <a:srgbClr val="00FF00"/>
                </a:solidFill>
                <a:sym typeface="Symbol" panose="05050102010706020507" pitchFamily="18" charset="2"/>
              </a:rPr>
              <a:t>i+i</a:t>
            </a:r>
            <a:r>
              <a:rPr lang="en-US" altLang="zh-CN" sz="3200" b="1">
                <a:solidFill>
                  <a:srgbClr val="00FF00"/>
                </a:solidFill>
                <a:sym typeface="Symbol" panose="05050102010706020507" pitchFamily="18" charset="2"/>
              </a:rPr>
              <a:t>*i</a:t>
            </a:r>
            <a:endParaRPr lang="en-US" altLang="zh-CN" sz="3200" b="1">
              <a:solidFill>
                <a:srgbClr val="00FF00"/>
              </a:solidFill>
              <a:sym typeface="Symbol" panose="05050102010706020507" pitchFamily="18" charset="2"/>
            </a:endParaRPr>
          </a:p>
          <a:p>
            <a:endParaRPr lang="en-US" altLang="zh-CN" sz="4000" b="1">
              <a:solidFill>
                <a:srgbClr val="00FF00"/>
              </a:solidFill>
              <a:effectLst/>
            </a:endParaRPr>
          </a:p>
          <a:p>
            <a:endParaRPr lang="en-US" altLang="zh-CN" sz="3600" b="1" dirty="0">
              <a:solidFill>
                <a:schemeClr val="bg2"/>
              </a:solidFill>
              <a:effectLst/>
            </a:endParaRPr>
          </a:p>
        </p:txBody>
      </p:sp>
      <p:sp>
        <p:nvSpPr>
          <p:cNvPr id="54277" name="文本框 54276"/>
          <p:cNvSpPr txBox="1"/>
          <p:nvPr/>
        </p:nvSpPr>
        <p:spPr>
          <a:xfrm>
            <a:off x="8610600" y="1752600"/>
            <a:ext cx="1295400" cy="58356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32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Garamond" panose="02020404030301010803" pitchFamily="18" charset="0"/>
                <a:sym typeface="Symbol" panose="05050102010706020507" pitchFamily="18" charset="2"/>
              </a:rPr>
              <a:t>ET</a:t>
            </a:r>
            <a:endParaRPr lang="en-US" altLang="zh-CN" sz="3200" b="1">
              <a:solidFill>
                <a:srgbClr val="FFFF00"/>
              </a:solidFill>
              <a:effectLst>
                <a:outerShdw blurRad="38100" dist="38100" dir="2700000">
                  <a:srgbClr val="000000"/>
                </a:outerShdw>
              </a:effectLst>
              <a:latin typeface="Garamond" panose="02020404030301010803" pitchFamily="18" charset="0"/>
              <a:sym typeface="Symbol" panose="05050102010706020507" pitchFamily="18" charset="2"/>
            </a:endParaRPr>
          </a:p>
        </p:txBody>
      </p:sp>
      <p:sp>
        <p:nvSpPr>
          <p:cNvPr id="54278" name="文本框 54277"/>
          <p:cNvSpPr txBox="1"/>
          <p:nvPr/>
        </p:nvSpPr>
        <p:spPr>
          <a:xfrm>
            <a:off x="8686800" y="2362200"/>
            <a:ext cx="1371600" cy="58356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32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Garamond" panose="02020404030301010803" pitchFamily="18" charset="0"/>
                <a:sym typeface="Symbol" panose="05050102010706020507" pitchFamily="18" charset="2"/>
              </a:rPr>
              <a:t>TF</a:t>
            </a:r>
            <a:endParaRPr lang="en-US" altLang="zh-CN" sz="3200" b="1">
              <a:solidFill>
                <a:srgbClr val="FFFF00"/>
              </a:solidFill>
              <a:effectLst>
                <a:outerShdw blurRad="38100" dist="38100" dir="2700000">
                  <a:srgbClr val="000000"/>
                </a:outerShdw>
              </a:effectLst>
              <a:latin typeface="Garamond" panose="02020404030301010803" pitchFamily="18" charset="0"/>
              <a:sym typeface="Symbol" panose="05050102010706020507" pitchFamily="18" charset="2"/>
            </a:endParaRPr>
          </a:p>
        </p:txBody>
      </p:sp>
      <p:sp>
        <p:nvSpPr>
          <p:cNvPr id="54279" name="文本框 54278"/>
          <p:cNvSpPr txBox="1"/>
          <p:nvPr/>
        </p:nvSpPr>
        <p:spPr>
          <a:xfrm>
            <a:off x="8458200" y="2895600"/>
            <a:ext cx="1752600" cy="58356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3200" b="1" err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Garamond" panose="02020404030301010803" pitchFamily="18" charset="0"/>
                <a:sym typeface="Symbol" panose="05050102010706020507" pitchFamily="18" charset="2"/>
              </a:rPr>
              <a:t>Fi</a:t>
            </a:r>
            <a:endParaRPr lang="en-US" altLang="zh-CN" sz="3200" b="1">
              <a:solidFill>
                <a:srgbClr val="FFFF00"/>
              </a:solidFill>
              <a:effectLst>
                <a:outerShdw blurRad="38100" dist="38100" dir="2700000">
                  <a:srgbClr val="000000"/>
                </a:outerShdw>
              </a:effectLst>
              <a:latin typeface="Garamond" panose="02020404030301010803" pitchFamily="18" charset="0"/>
              <a:sym typeface="Symbol" panose="05050102010706020507" pitchFamily="18" charset="2"/>
            </a:endParaRPr>
          </a:p>
        </p:txBody>
      </p:sp>
      <p:sp>
        <p:nvSpPr>
          <p:cNvPr id="54280" name="文本框 54279"/>
          <p:cNvSpPr txBox="1"/>
          <p:nvPr/>
        </p:nvSpPr>
        <p:spPr>
          <a:xfrm>
            <a:off x="8305800" y="3687763"/>
            <a:ext cx="1752600" cy="58356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32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Garamond" panose="02020404030301010803" pitchFamily="18" charset="0"/>
                <a:sym typeface="Symbol" panose="05050102010706020507" pitchFamily="18" charset="2"/>
              </a:rPr>
              <a:t>TT*F</a:t>
            </a:r>
            <a:endParaRPr lang="en-US" altLang="zh-CN" sz="3200" b="1">
              <a:solidFill>
                <a:srgbClr val="FFFF00"/>
              </a:solidFill>
              <a:effectLst>
                <a:outerShdw blurRad="38100" dist="38100" dir="2700000">
                  <a:srgbClr val="000000"/>
                </a:outerShdw>
              </a:effectLst>
              <a:latin typeface="Garamond" panose="02020404030301010803" pitchFamily="18" charset="0"/>
              <a:sym typeface="Symbol" panose="05050102010706020507" pitchFamily="18" charset="2"/>
            </a:endParaRPr>
          </a:p>
        </p:txBody>
      </p:sp>
      <p:sp>
        <p:nvSpPr>
          <p:cNvPr id="54281" name="文本框 54280"/>
          <p:cNvSpPr txBox="1"/>
          <p:nvPr/>
        </p:nvSpPr>
        <p:spPr>
          <a:xfrm>
            <a:off x="8610600" y="4038600"/>
            <a:ext cx="1219200" cy="58356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32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Garamond" panose="02020404030301010803" pitchFamily="18" charset="0"/>
                <a:sym typeface="Symbol" panose="05050102010706020507" pitchFamily="18" charset="2"/>
              </a:rPr>
              <a:t>TF</a:t>
            </a:r>
            <a:endParaRPr lang="en-US" altLang="zh-CN" sz="3200" b="1">
              <a:solidFill>
                <a:srgbClr val="FFFF00"/>
              </a:solidFill>
              <a:effectLst>
                <a:outerShdw blurRad="38100" dist="38100" dir="2700000">
                  <a:srgbClr val="000000"/>
                </a:outerShdw>
              </a:effectLst>
              <a:latin typeface="Garamond" panose="02020404030301010803" pitchFamily="18" charset="0"/>
              <a:sym typeface="Symbol" panose="05050102010706020507" pitchFamily="18" charset="2"/>
            </a:endParaRPr>
          </a:p>
        </p:txBody>
      </p:sp>
      <p:sp>
        <p:nvSpPr>
          <p:cNvPr id="54282" name="文本框 54281"/>
          <p:cNvSpPr txBox="1"/>
          <p:nvPr/>
        </p:nvSpPr>
        <p:spPr>
          <a:xfrm>
            <a:off x="8610600" y="4648200"/>
            <a:ext cx="990600" cy="58356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3200" b="1" err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Garamond" panose="02020404030301010803" pitchFamily="18" charset="0"/>
                <a:sym typeface="Symbol" panose="05050102010706020507" pitchFamily="18" charset="2"/>
              </a:rPr>
              <a:t>Fi</a:t>
            </a:r>
            <a:endParaRPr lang="en-US" altLang="zh-CN" sz="3200" b="1">
              <a:solidFill>
                <a:srgbClr val="FFFF00"/>
              </a:solidFill>
              <a:effectLst>
                <a:outerShdw blurRad="38100" dist="38100" dir="2700000">
                  <a:srgbClr val="000000"/>
                </a:outerShdw>
              </a:effectLst>
              <a:latin typeface="Garamond" panose="02020404030301010803" pitchFamily="18" charset="0"/>
              <a:sym typeface="Symbol" panose="05050102010706020507" pitchFamily="18" charset="2"/>
            </a:endParaRPr>
          </a:p>
        </p:txBody>
      </p:sp>
      <p:sp>
        <p:nvSpPr>
          <p:cNvPr id="54283" name="文本框 54282"/>
          <p:cNvSpPr txBox="1"/>
          <p:nvPr/>
        </p:nvSpPr>
        <p:spPr>
          <a:xfrm>
            <a:off x="8686800" y="5257800"/>
            <a:ext cx="1143000" cy="58356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3200" b="1" err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Garamond" panose="02020404030301010803" pitchFamily="18" charset="0"/>
                <a:sym typeface="Symbol" panose="05050102010706020507" pitchFamily="18" charset="2"/>
              </a:rPr>
              <a:t>Fi</a:t>
            </a:r>
            <a:endParaRPr lang="en-US" altLang="zh-CN" sz="3200" b="1">
              <a:solidFill>
                <a:srgbClr val="FFFF00"/>
              </a:solidFill>
              <a:effectLst>
                <a:outerShdw blurRad="38100" dist="38100" dir="2700000">
                  <a:srgbClr val="000000"/>
                </a:outerShdw>
              </a:effectLst>
              <a:latin typeface="Garamond" panose="02020404030301010803" pitchFamily="18" charset="0"/>
              <a:sym typeface="Symbol" panose="05050102010706020507" pitchFamily="18" charset="2"/>
            </a:endParaRPr>
          </a:p>
        </p:txBody>
      </p:sp>
      <p:sp>
        <p:nvSpPr>
          <p:cNvPr id="54284" name="文本框 54283"/>
          <p:cNvSpPr txBox="1"/>
          <p:nvPr/>
        </p:nvSpPr>
        <p:spPr>
          <a:xfrm>
            <a:off x="8458200" y="1143000"/>
            <a:ext cx="1752600" cy="58356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32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Garamond" panose="02020404030301010803" pitchFamily="18" charset="0"/>
                <a:sym typeface="Symbol" panose="05050102010706020507" pitchFamily="18" charset="2"/>
              </a:rPr>
              <a:t>EE+T</a:t>
            </a:r>
            <a:endParaRPr lang="en-US" altLang="zh-CN" sz="3200" b="1">
              <a:solidFill>
                <a:srgbClr val="FFFF00"/>
              </a:solidFill>
              <a:effectLst>
                <a:outerShdw blurRad="38100" dist="38100" dir="2700000">
                  <a:srgbClr val="000000"/>
                </a:outerShdw>
              </a:effectLst>
              <a:latin typeface="Garamond" panose="02020404030301010803" pitchFamily="18" charset="0"/>
              <a:sym typeface="Symbol" panose="05050102010706020507" pitchFamily="18" charset="2"/>
            </a:endParaRPr>
          </a:p>
        </p:txBody>
      </p:sp>
      <p:grpSp>
        <p:nvGrpSpPr>
          <p:cNvPr id="54285" name="组合 54284"/>
          <p:cNvGrpSpPr/>
          <p:nvPr/>
        </p:nvGrpSpPr>
        <p:grpSpPr>
          <a:xfrm>
            <a:off x="6172200" y="1143000"/>
            <a:ext cx="2514600" cy="685800"/>
            <a:chOff x="2832" y="720"/>
            <a:chExt cx="1584" cy="432"/>
          </a:xfrm>
        </p:grpSpPr>
        <p:sp>
          <p:nvSpPr>
            <p:cNvPr id="54286" name="直接连接符 54285"/>
            <p:cNvSpPr/>
            <p:nvPr/>
          </p:nvSpPr>
          <p:spPr>
            <a:xfrm flipV="1">
              <a:off x="3984" y="912"/>
              <a:ext cx="432" cy="48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54287" name="椭圆 54286"/>
            <p:cNvSpPr/>
            <p:nvPr/>
          </p:nvSpPr>
          <p:spPr>
            <a:xfrm>
              <a:off x="2832" y="720"/>
              <a:ext cx="1248" cy="432"/>
            </a:xfrm>
            <a:prstGeom prst="ellipse">
              <a:avLst/>
            </a:prstGeom>
            <a:noFill/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</p:grpSp>
      <p:grpSp>
        <p:nvGrpSpPr>
          <p:cNvPr id="54288" name="组合 54287"/>
          <p:cNvGrpSpPr/>
          <p:nvPr/>
        </p:nvGrpSpPr>
        <p:grpSpPr>
          <a:xfrm>
            <a:off x="7010400" y="1143000"/>
            <a:ext cx="1676400" cy="1219200"/>
            <a:chOff x="3264" y="720"/>
            <a:chExt cx="1056" cy="768"/>
          </a:xfrm>
        </p:grpSpPr>
        <p:sp>
          <p:nvSpPr>
            <p:cNvPr id="54289" name="椭圆 54288"/>
            <p:cNvSpPr/>
            <p:nvPr/>
          </p:nvSpPr>
          <p:spPr>
            <a:xfrm>
              <a:off x="3264" y="720"/>
              <a:ext cx="384" cy="768"/>
            </a:xfrm>
            <a:prstGeom prst="ellipse">
              <a:avLst/>
            </a:prstGeom>
            <a:noFill/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4290" name="直接连接符 54289"/>
            <p:cNvSpPr/>
            <p:nvPr/>
          </p:nvSpPr>
          <p:spPr>
            <a:xfrm>
              <a:off x="3600" y="1248"/>
              <a:ext cx="720" cy="48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</p:grpSp>
      <p:grpSp>
        <p:nvGrpSpPr>
          <p:cNvPr id="54291" name="组合 54290"/>
          <p:cNvGrpSpPr/>
          <p:nvPr/>
        </p:nvGrpSpPr>
        <p:grpSpPr>
          <a:xfrm>
            <a:off x="7010400" y="1752600"/>
            <a:ext cx="1752600" cy="1219200"/>
            <a:chOff x="3264" y="1104"/>
            <a:chExt cx="1104" cy="768"/>
          </a:xfrm>
        </p:grpSpPr>
        <p:sp>
          <p:nvSpPr>
            <p:cNvPr id="54292" name="椭圆 54291"/>
            <p:cNvSpPr/>
            <p:nvPr/>
          </p:nvSpPr>
          <p:spPr>
            <a:xfrm>
              <a:off x="3264" y="1104"/>
              <a:ext cx="384" cy="768"/>
            </a:xfrm>
            <a:prstGeom prst="ellipse">
              <a:avLst/>
            </a:prstGeom>
            <a:noFill/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4293" name="直接连接符 54292"/>
            <p:cNvSpPr/>
            <p:nvPr/>
          </p:nvSpPr>
          <p:spPr>
            <a:xfrm>
              <a:off x="3600" y="1440"/>
              <a:ext cx="768" cy="240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</p:grpSp>
      <p:grpSp>
        <p:nvGrpSpPr>
          <p:cNvPr id="54294" name="组合 54293"/>
          <p:cNvGrpSpPr/>
          <p:nvPr/>
        </p:nvGrpSpPr>
        <p:grpSpPr>
          <a:xfrm>
            <a:off x="6934200" y="2362200"/>
            <a:ext cx="1828800" cy="1219200"/>
            <a:chOff x="3216" y="1488"/>
            <a:chExt cx="1152" cy="768"/>
          </a:xfrm>
        </p:grpSpPr>
        <p:sp>
          <p:nvSpPr>
            <p:cNvPr id="54295" name="椭圆 54294"/>
            <p:cNvSpPr/>
            <p:nvPr/>
          </p:nvSpPr>
          <p:spPr>
            <a:xfrm>
              <a:off x="3216" y="1488"/>
              <a:ext cx="384" cy="768"/>
            </a:xfrm>
            <a:prstGeom prst="ellipse">
              <a:avLst/>
            </a:prstGeom>
            <a:noFill/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4296" name="直接连接符 54295"/>
            <p:cNvSpPr/>
            <p:nvPr/>
          </p:nvSpPr>
          <p:spPr>
            <a:xfrm>
              <a:off x="3552" y="1872"/>
              <a:ext cx="816" cy="144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</p:grpSp>
      <p:grpSp>
        <p:nvGrpSpPr>
          <p:cNvPr id="54297" name="组合 54296"/>
          <p:cNvGrpSpPr/>
          <p:nvPr/>
        </p:nvGrpSpPr>
        <p:grpSpPr>
          <a:xfrm>
            <a:off x="7391400" y="2971800"/>
            <a:ext cx="1371600" cy="1219200"/>
            <a:chOff x="3504" y="1872"/>
            <a:chExt cx="864" cy="768"/>
          </a:xfrm>
        </p:grpSpPr>
        <p:sp>
          <p:nvSpPr>
            <p:cNvPr id="54298" name="椭圆 54297"/>
            <p:cNvSpPr/>
            <p:nvPr/>
          </p:nvSpPr>
          <p:spPr>
            <a:xfrm>
              <a:off x="3504" y="1872"/>
              <a:ext cx="672" cy="768"/>
            </a:xfrm>
            <a:prstGeom prst="ellipse">
              <a:avLst/>
            </a:prstGeom>
            <a:noFill/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4299" name="直接连接符 54298"/>
            <p:cNvSpPr/>
            <p:nvPr/>
          </p:nvSpPr>
          <p:spPr>
            <a:xfrm>
              <a:off x="4128" y="2208"/>
              <a:ext cx="240" cy="240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</p:grpSp>
      <p:grpSp>
        <p:nvGrpSpPr>
          <p:cNvPr id="54300" name="组合 54299"/>
          <p:cNvGrpSpPr/>
          <p:nvPr/>
        </p:nvGrpSpPr>
        <p:grpSpPr>
          <a:xfrm>
            <a:off x="7467600" y="3429000"/>
            <a:ext cx="1295400" cy="1219200"/>
            <a:chOff x="3552" y="2160"/>
            <a:chExt cx="816" cy="768"/>
          </a:xfrm>
        </p:grpSpPr>
        <p:sp>
          <p:nvSpPr>
            <p:cNvPr id="54301" name="椭圆 54300"/>
            <p:cNvSpPr/>
            <p:nvPr/>
          </p:nvSpPr>
          <p:spPr>
            <a:xfrm>
              <a:off x="3552" y="2160"/>
              <a:ext cx="384" cy="768"/>
            </a:xfrm>
            <a:prstGeom prst="ellipse">
              <a:avLst/>
            </a:prstGeom>
            <a:noFill/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4302" name="直接连接符 54301"/>
            <p:cNvSpPr/>
            <p:nvPr/>
          </p:nvSpPr>
          <p:spPr>
            <a:xfrm>
              <a:off x="3840" y="2496"/>
              <a:ext cx="528" cy="240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</p:grpSp>
      <p:grpSp>
        <p:nvGrpSpPr>
          <p:cNvPr id="54303" name="组合 54302"/>
          <p:cNvGrpSpPr/>
          <p:nvPr/>
        </p:nvGrpSpPr>
        <p:grpSpPr>
          <a:xfrm>
            <a:off x="7391400" y="4114800"/>
            <a:ext cx="1295400" cy="1219200"/>
            <a:chOff x="3504" y="2592"/>
            <a:chExt cx="816" cy="768"/>
          </a:xfrm>
        </p:grpSpPr>
        <p:sp>
          <p:nvSpPr>
            <p:cNvPr id="54304" name="椭圆 54303"/>
            <p:cNvSpPr/>
            <p:nvPr/>
          </p:nvSpPr>
          <p:spPr>
            <a:xfrm>
              <a:off x="3504" y="2592"/>
              <a:ext cx="384" cy="768"/>
            </a:xfrm>
            <a:prstGeom prst="ellipse">
              <a:avLst/>
            </a:prstGeom>
            <a:noFill/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4305" name="直接连接符 54304"/>
            <p:cNvSpPr/>
            <p:nvPr/>
          </p:nvSpPr>
          <p:spPr>
            <a:xfrm>
              <a:off x="3840" y="2928"/>
              <a:ext cx="480" cy="192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</p:grpSp>
      <p:grpSp>
        <p:nvGrpSpPr>
          <p:cNvPr id="54306" name="组合 54305"/>
          <p:cNvGrpSpPr/>
          <p:nvPr/>
        </p:nvGrpSpPr>
        <p:grpSpPr>
          <a:xfrm>
            <a:off x="7696200" y="4724400"/>
            <a:ext cx="1066800" cy="1219200"/>
            <a:chOff x="3696" y="2976"/>
            <a:chExt cx="672" cy="768"/>
          </a:xfrm>
        </p:grpSpPr>
        <p:sp>
          <p:nvSpPr>
            <p:cNvPr id="54307" name="椭圆 54306"/>
            <p:cNvSpPr/>
            <p:nvPr/>
          </p:nvSpPr>
          <p:spPr>
            <a:xfrm>
              <a:off x="3696" y="2976"/>
              <a:ext cx="384" cy="768"/>
            </a:xfrm>
            <a:prstGeom prst="ellipse">
              <a:avLst/>
            </a:prstGeom>
            <a:noFill/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4308" name="直接连接符 54307"/>
            <p:cNvSpPr/>
            <p:nvPr/>
          </p:nvSpPr>
          <p:spPr>
            <a:xfrm>
              <a:off x="4032" y="3360"/>
              <a:ext cx="336" cy="144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</p:grpSp>
      <p:grpSp>
        <p:nvGrpSpPr>
          <p:cNvPr id="54335" name="组合 54334"/>
          <p:cNvGrpSpPr/>
          <p:nvPr/>
        </p:nvGrpSpPr>
        <p:grpSpPr>
          <a:xfrm>
            <a:off x="2120900" y="1600200"/>
            <a:ext cx="3300413" cy="1177925"/>
            <a:chOff x="376" y="1008"/>
            <a:chExt cx="2079" cy="742"/>
          </a:xfrm>
        </p:grpSpPr>
        <p:sp>
          <p:nvSpPr>
            <p:cNvPr id="54311" name="文本框 54310"/>
            <p:cNvSpPr txBox="1"/>
            <p:nvPr/>
          </p:nvSpPr>
          <p:spPr>
            <a:xfrm>
              <a:off x="376" y="1344"/>
              <a:ext cx="307" cy="406"/>
            </a:xfrm>
            <a:prstGeom prst="rect">
              <a:avLst/>
            </a:prstGeom>
            <a:solidFill>
              <a:srgbClr val="CCECFF"/>
            </a:solidFill>
            <a:ln w="38100">
              <a:noFill/>
            </a:ln>
          </p:spPr>
          <p:txBody>
            <a:bodyPr wrap="none" anchor="t" anchorCtr="0">
              <a:spAutoFit/>
            </a:bodyPr>
            <a:p>
              <a:pPr algn="ctr"/>
              <a:r>
                <a:rPr lang="en-US" altLang="zh-CN" sz="3600" b="1">
                  <a:solidFill>
                    <a:schemeClr val="bg2"/>
                  </a:solidFill>
                  <a:latin typeface="Times New Roman" panose="02020603050405020304" pitchFamily="18" charset="0"/>
                </a:rPr>
                <a:t>E</a:t>
              </a:r>
              <a:endParaRPr lang="en-US" altLang="zh-CN" sz="3600" b="1">
                <a:solidFill>
                  <a:schemeClr val="bg2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4312" name="文本框 54311"/>
            <p:cNvSpPr txBox="1"/>
            <p:nvPr/>
          </p:nvSpPr>
          <p:spPr>
            <a:xfrm>
              <a:off x="1305" y="1344"/>
              <a:ext cx="279" cy="406"/>
            </a:xfrm>
            <a:prstGeom prst="rect">
              <a:avLst/>
            </a:prstGeom>
            <a:solidFill>
              <a:srgbClr val="CCECFF"/>
            </a:solidFill>
            <a:ln w="38100">
              <a:noFill/>
            </a:ln>
          </p:spPr>
          <p:txBody>
            <a:bodyPr wrap="none" anchor="t" anchorCtr="0">
              <a:spAutoFit/>
            </a:bodyPr>
            <a:p>
              <a:pPr algn="ctr"/>
              <a:r>
                <a:rPr lang="en-US" altLang="zh-CN" sz="3600" b="1">
                  <a:solidFill>
                    <a:schemeClr val="bg2"/>
                  </a:solidFill>
                  <a:latin typeface="Times New Roman" panose="02020603050405020304" pitchFamily="18" charset="0"/>
                </a:rPr>
                <a:t>+</a:t>
              </a:r>
              <a:endParaRPr lang="en-US" altLang="zh-CN" sz="3600" b="1">
                <a:solidFill>
                  <a:schemeClr val="bg2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4313" name="文本框 54312"/>
            <p:cNvSpPr txBox="1"/>
            <p:nvPr/>
          </p:nvSpPr>
          <p:spPr>
            <a:xfrm>
              <a:off x="2148" y="1344"/>
              <a:ext cx="307" cy="406"/>
            </a:xfrm>
            <a:prstGeom prst="rect">
              <a:avLst/>
            </a:prstGeom>
            <a:solidFill>
              <a:srgbClr val="CCECFF"/>
            </a:solidFill>
            <a:ln w="38100">
              <a:noFill/>
            </a:ln>
          </p:spPr>
          <p:txBody>
            <a:bodyPr wrap="none" anchor="t" anchorCtr="0">
              <a:spAutoFit/>
            </a:bodyPr>
            <a:p>
              <a:pPr algn="ctr"/>
              <a:r>
                <a:rPr lang="en-US" altLang="zh-CN" sz="3600" b="1">
                  <a:solidFill>
                    <a:schemeClr val="bg2"/>
                  </a:solidFill>
                  <a:latin typeface="Times New Roman" panose="02020603050405020304" pitchFamily="18" charset="0"/>
                </a:rPr>
                <a:t>T</a:t>
              </a:r>
              <a:endParaRPr lang="en-US" altLang="zh-CN" sz="3600" b="1">
                <a:solidFill>
                  <a:schemeClr val="bg2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4314" name="直接连接符 54313"/>
            <p:cNvSpPr/>
            <p:nvPr/>
          </p:nvSpPr>
          <p:spPr>
            <a:xfrm flipH="1">
              <a:off x="528" y="1008"/>
              <a:ext cx="816" cy="336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54315" name="直接连接符 54314"/>
            <p:cNvSpPr/>
            <p:nvPr/>
          </p:nvSpPr>
          <p:spPr>
            <a:xfrm>
              <a:off x="1440" y="1008"/>
              <a:ext cx="0" cy="384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54316" name="直接连接符 54315"/>
            <p:cNvSpPr/>
            <p:nvPr/>
          </p:nvSpPr>
          <p:spPr>
            <a:xfrm>
              <a:off x="1488" y="1008"/>
              <a:ext cx="864" cy="336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</p:grpSp>
      <p:grpSp>
        <p:nvGrpSpPr>
          <p:cNvPr id="54336" name="组合 54335"/>
          <p:cNvGrpSpPr/>
          <p:nvPr/>
        </p:nvGrpSpPr>
        <p:grpSpPr>
          <a:xfrm>
            <a:off x="2133600" y="2751138"/>
            <a:ext cx="457200" cy="1020762"/>
            <a:chOff x="384" y="1733"/>
            <a:chExt cx="288" cy="643"/>
          </a:xfrm>
        </p:grpSpPr>
        <p:sp>
          <p:nvSpPr>
            <p:cNvPr id="54317" name="文本框 54316"/>
            <p:cNvSpPr txBox="1"/>
            <p:nvPr/>
          </p:nvSpPr>
          <p:spPr>
            <a:xfrm>
              <a:off x="384" y="1970"/>
              <a:ext cx="288" cy="406"/>
            </a:xfrm>
            <a:prstGeom prst="rect">
              <a:avLst/>
            </a:prstGeom>
            <a:solidFill>
              <a:srgbClr val="CCECFF"/>
            </a:solidFill>
            <a:ln w="38100">
              <a:noFill/>
            </a:ln>
          </p:spPr>
          <p:txBody>
            <a:bodyPr>
              <a:spAutoFit/>
            </a:bodyPr>
            <a:p>
              <a:pPr algn="ctr"/>
              <a:r>
                <a:rPr lang="en-US" altLang="zh-CN" sz="3600" b="1">
                  <a:solidFill>
                    <a:schemeClr val="bg2"/>
                  </a:solidFill>
                  <a:latin typeface="Times New Roman" panose="02020603050405020304" pitchFamily="18" charset="0"/>
                </a:rPr>
                <a:t>T</a:t>
              </a:r>
              <a:endParaRPr lang="en-US" altLang="zh-CN" sz="3600" b="1">
                <a:solidFill>
                  <a:schemeClr val="bg2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4318" name="直接连接符 54317"/>
            <p:cNvSpPr/>
            <p:nvPr/>
          </p:nvSpPr>
          <p:spPr>
            <a:xfrm>
              <a:off x="528" y="1733"/>
              <a:ext cx="0" cy="296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</p:grpSp>
      <p:grpSp>
        <p:nvGrpSpPr>
          <p:cNvPr id="54337" name="组合 54336"/>
          <p:cNvGrpSpPr/>
          <p:nvPr/>
        </p:nvGrpSpPr>
        <p:grpSpPr>
          <a:xfrm>
            <a:off x="2120900" y="3733800"/>
            <a:ext cx="461963" cy="993775"/>
            <a:chOff x="376" y="2352"/>
            <a:chExt cx="291" cy="626"/>
          </a:xfrm>
        </p:grpSpPr>
        <p:sp>
          <p:nvSpPr>
            <p:cNvPr id="54319" name="文本框 54318"/>
            <p:cNvSpPr txBox="1"/>
            <p:nvPr/>
          </p:nvSpPr>
          <p:spPr>
            <a:xfrm>
              <a:off x="376" y="2572"/>
              <a:ext cx="291" cy="406"/>
            </a:xfrm>
            <a:prstGeom prst="rect">
              <a:avLst/>
            </a:prstGeom>
            <a:solidFill>
              <a:srgbClr val="CCECFF"/>
            </a:solidFill>
            <a:ln w="38100">
              <a:noFill/>
            </a:ln>
          </p:spPr>
          <p:txBody>
            <a:bodyPr wrap="none" anchor="t" anchorCtr="0">
              <a:spAutoFit/>
            </a:bodyPr>
            <a:p>
              <a:pPr algn="ctr"/>
              <a:r>
                <a:rPr lang="en-US" altLang="zh-CN" sz="3600" b="1">
                  <a:solidFill>
                    <a:schemeClr val="bg2"/>
                  </a:solidFill>
                  <a:latin typeface="Times New Roman" panose="02020603050405020304" pitchFamily="18" charset="0"/>
                </a:rPr>
                <a:t>F</a:t>
              </a:r>
              <a:endParaRPr lang="en-US" altLang="zh-CN" sz="3600" b="1">
                <a:solidFill>
                  <a:schemeClr val="bg2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4320" name="直接连接符 54319"/>
            <p:cNvSpPr/>
            <p:nvPr/>
          </p:nvSpPr>
          <p:spPr>
            <a:xfrm>
              <a:off x="528" y="2352"/>
              <a:ext cx="0" cy="237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</p:grpSp>
      <p:grpSp>
        <p:nvGrpSpPr>
          <p:cNvPr id="54338" name="组合 54337"/>
          <p:cNvGrpSpPr/>
          <p:nvPr/>
        </p:nvGrpSpPr>
        <p:grpSpPr>
          <a:xfrm>
            <a:off x="2133600" y="4652963"/>
            <a:ext cx="457200" cy="1020762"/>
            <a:chOff x="384" y="2931"/>
            <a:chExt cx="288" cy="643"/>
          </a:xfrm>
        </p:grpSpPr>
        <p:sp>
          <p:nvSpPr>
            <p:cNvPr id="54321" name="文本框 54320"/>
            <p:cNvSpPr txBox="1"/>
            <p:nvPr/>
          </p:nvSpPr>
          <p:spPr>
            <a:xfrm>
              <a:off x="384" y="3168"/>
              <a:ext cx="288" cy="406"/>
            </a:xfrm>
            <a:prstGeom prst="rect">
              <a:avLst/>
            </a:prstGeom>
            <a:solidFill>
              <a:srgbClr val="CCECFF"/>
            </a:solidFill>
            <a:ln w="38100">
              <a:noFill/>
            </a:ln>
          </p:spPr>
          <p:txBody>
            <a:bodyPr>
              <a:spAutoFit/>
            </a:bodyPr>
            <a:p>
              <a:pPr algn="ctr"/>
              <a:r>
                <a:rPr lang="en-US" altLang="zh-CN" sz="3600" b="1">
                  <a:solidFill>
                    <a:schemeClr val="bg2"/>
                  </a:solidFill>
                  <a:latin typeface="Times New Roman" panose="02020603050405020304" pitchFamily="18" charset="0"/>
                </a:rPr>
                <a:t>i</a:t>
              </a:r>
              <a:endParaRPr lang="en-US" altLang="zh-CN" sz="3600" b="1">
                <a:solidFill>
                  <a:schemeClr val="bg2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4322" name="直接连接符 54321"/>
            <p:cNvSpPr/>
            <p:nvPr/>
          </p:nvSpPr>
          <p:spPr>
            <a:xfrm>
              <a:off x="528" y="2931"/>
              <a:ext cx="0" cy="237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</p:grpSp>
      <p:sp>
        <p:nvSpPr>
          <p:cNvPr id="54310" name="文本框 54309"/>
          <p:cNvSpPr txBox="1"/>
          <p:nvPr/>
        </p:nvSpPr>
        <p:spPr>
          <a:xfrm>
            <a:off x="3569335" y="990600"/>
            <a:ext cx="487680" cy="645160"/>
          </a:xfrm>
          <a:prstGeom prst="rect">
            <a:avLst/>
          </a:prstGeom>
          <a:solidFill>
            <a:srgbClr val="CCECFF"/>
          </a:solidFill>
          <a:ln w="38100">
            <a:noFill/>
          </a:ln>
        </p:spPr>
        <p:txBody>
          <a:bodyPr wrap="none" anchor="t" anchorCtr="0">
            <a:spAutoFit/>
          </a:bodyPr>
          <a:p>
            <a:pPr algn="ctr"/>
            <a:r>
              <a:rPr lang="en-US" altLang="zh-CN" sz="3600" b="1">
                <a:solidFill>
                  <a:schemeClr val="bg2"/>
                </a:solidFill>
                <a:latin typeface="Times New Roman" panose="02020603050405020304" pitchFamily="18" charset="0"/>
              </a:rPr>
              <a:t>E</a:t>
            </a:r>
            <a:endParaRPr lang="en-US" altLang="zh-CN" sz="3600" b="1">
              <a:solidFill>
                <a:schemeClr val="bg2"/>
              </a:solidFill>
              <a:latin typeface="Times New Roman" panose="02020603050405020304" pitchFamily="18" charset="0"/>
            </a:endParaRPr>
          </a:p>
        </p:txBody>
      </p:sp>
      <p:grpSp>
        <p:nvGrpSpPr>
          <p:cNvPr id="54353" name="组合 54352"/>
          <p:cNvGrpSpPr/>
          <p:nvPr/>
        </p:nvGrpSpPr>
        <p:grpSpPr>
          <a:xfrm>
            <a:off x="4260850" y="2743200"/>
            <a:ext cx="1985963" cy="1047750"/>
            <a:chOff x="856" y="1728"/>
            <a:chExt cx="1251" cy="660"/>
          </a:xfrm>
        </p:grpSpPr>
        <p:sp>
          <p:nvSpPr>
            <p:cNvPr id="54323" name="文本框 54322"/>
            <p:cNvSpPr txBox="1"/>
            <p:nvPr/>
          </p:nvSpPr>
          <p:spPr>
            <a:xfrm>
              <a:off x="856" y="1955"/>
              <a:ext cx="307" cy="406"/>
            </a:xfrm>
            <a:prstGeom prst="rect">
              <a:avLst/>
            </a:prstGeom>
            <a:solidFill>
              <a:srgbClr val="CCECFF"/>
            </a:solidFill>
            <a:ln w="38100">
              <a:noFill/>
            </a:ln>
          </p:spPr>
          <p:txBody>
            <a:bodyPr wrap="none" anchor="t" anchorCtr="0">
              <a:spAutoFit/>
            </a:bodyPr>
            <a:p>
              <a:pPr algn="ctr"/>
              <a:r>
                <a:rPr lang="en-US" altLang="zh-CN" sz="3600" b="1">
                  <a:solidFill>
                    <a:schemeClr val="bg2"/>
                  </a:solidFill>
                  <a:latin typeface="Times New Roman" panose="02020603050405020304" pitchFamily="18" charset="0"/>
                </a:rPr>
                <a:t>T</a:t>
              </a:r>
              <a:endParaRPr lang="en-US" altLang="zh-CN" sz="3600" b="1">
                <a:solidFill>
                  <a:schemeClr val="bg2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4324" name="文本框 54323"/>
            <p:cNvSpPr txBox="1"/>
            <p:nvPr/>
          </p:nvSpPr>
          <p:spPr>
            <a:xfrm>
              <a:off x="1317" y="1968"/>
              <a:ext cx="259" cy="406"/>
            </a:xfrm>
            <a:prstGeom prst="rect">
              <a:avLst/>
            </a:prstGeom>
            <a:solidFill>
              <a:srgbClr val="CCECFF"/>
            </a:solidFill>
            <a:ln w="38100">
              <a:noFill/>
            </a:ln>
          </p:spPr>
          <p:txBody>
            <a:bodyPr wrap="none" anchor="t" anchorCtr="0">
              <a:spAutoFit/>
            </a:bodyPr>
            <a:p>
              <a:pPr algn="ctr"/>
              <a:r>
                <a:rPr lang="en-US" altLang="zh-CN" sz="3600" b="1">
                  <a:solidFill>
                    <a:schemeClr val="bg2"/>
                  </a:solidFill>
                  <a:latin typeface="Times New Roman" panose="02020603050405020304" pitchFamily="18" charset="0"/>
                </a:rPr>
                <a:t>*</a:t>
              </a:r>
              <a:endParaRPr lang="en-US" altLang="zh-CN" sz="3600" b="1">
                <a:solidFill>
                  <a:schemeClr val="bg2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4325" name="文本框 54324"/>
            <p:cNvSpPr txBox="1"/>
            <p:nvPr/>
          </p:nvSpPr>
          <p:spPr>
            <a:xfrm>
              <a:off x="1816" y="1982"/>
              <a:ext cx="291" cy="406"/>
            </a:xfrm>
            <a:prstGeom prst="rect">
              <a:avLst/>
            </a:prstGeom>
            <a:solidFill>
              <a:srgbClr val="CCECFF"/>
            </a:solidFill>
            <a:ln w="38100">
              <a:noFill/>
            </a:ln>
          </p:spPr>
          <p:txBody>
            <a:bodyPr wrap="none" anchor="t" anchorCtr="0">
              <a:spAutoFit/>
            </a:bodyPr>
            <a:p>
              <a:pPr algn="ctr"/>
              <a:r>
                <a:rPr lang="en-US" altLang="zh-CN" sz="3600" b="1">
                  <a:solidFill>
                    <a:schemeClr val="bg2"/>
                  </a:solidFill>
                  <a:latin typeface="Times New Roman" panose="02020603050405020304" pitchFamily="18" charset="0"/>
                </a:rPr>
                <a:t>F</a:t>
              </a:r>
              <a:endParaRPr lang="en-US" altLang="zh-CN" sz="3600" b="1">
                <a:solidFill>
                  <a:schemeClr val="bg2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4326" name="直接连接符 54325"/>
            <p:cNvSpPr/>
            <p:nvPr/>
          </p:nvSpPr>
          <p:spPr>
            <a:xfrm flipH="1">
              <a:off x="960" y="1728"/>
              <a:ext cx="432" cy="240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54327" name="直接连接符 54326"/>
            <p:cNvSpPr/>
            <p:nvPr/>
          </p:nvSpPr>
          <p:spPr>
            <a:xfrm>
              <a:off x="1427" y="1728"/>
              <a:ext cx="0" cy="237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54328" name="直接连接符 54327"/>
            <p:cNvSpPr/>
            <p:nvPr/>
          </p:nvSpPr>
          <p:spPr>
            <a:xfrm>
              <a:off x="1482" y="1728"/>
              <a:ext cx="486" cy="288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</p:grpSp>
      <p:grpSp>
        <p:nvGrpSpPr>
          <p:cNvPr id="54340" name="组合 54339"/>
          <p:cNvGrpSpPr/>
          <p:nvPr/>
        </p:nvGrpSpPr>
        <p:grpSpPr>
          <a:xfrm>
            <a:off x="4275138" y="3657600"/>
            <a:ext cx="449262" cy="1025525"/>
            <a:chOff x="869" y="2304"/>
            <a:chExt cx="283" cy="646"/>
          </a:xfrm>
        </p:grpSpPr>
        <p:sp>
          <p:nvSpPr>
            <p:cNvPr id="54329" name="文本框 54328"/>
            <p:cNvSpPr txBox="1"/>
            <p:nvPr/>
          </p:nvSpPr>
          <p:spPr>
            <a:xfrm>
              <a:off x="869" y="2544"/>
              <a:ext cx="283" cy="406"/>
            </a:xfrm>
            <a:prstGeom prst="rect">
              <a:avLst/>
            </a:prstGeom>
            <a:solidFill>
              <a:srgbClr val="CCECFF"/>
            </a:solidFill>
            <a:ln w="38100">
              <a:noFill/>
            </a:ln>
          </p:spPr>
          <p:txBody>
            <a:bodyPr>
              <a:spAutoFit/>
            </a:bodyPr>
            <a:p>
              <a:pPr algn="ctr"/>
              <a:r>
                <a:rPr lang="en-US" altLang="zh-CN" sz="3600" b="1">
                  <a:solidFill>
                    <a:schemeClr val="bg2"/>
                  </a:solidFill>
                  <a:latin typeface="Times New Roman" panose="02020603050405020304" pitchFamily="18" charset="0"/>
                </a:rPr>
                <a:t>F</a:t>
              </a:r>
              <a:endParaRPr lang="en-US" altLang="zh-CN" sz="3600" b="1">
                <a:solidFill>
                  <a:schemeClr val="bg2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4332" name="直接连接符 54331"/>
            <p:cNvSpPr/>
            <p:nvPr/>
          </p:nvSpPr>
          <p:spPr>
            <a:xfrm>
              <a:off x="1008" y="2304"/>
              <a:ext cx="0" cy="237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</p:grpSp>
      <p:grpSp>
        <p:nvGrpSpPr>
          <p:cNvPr id="54341" name="组合 54340"/>
          <p:cNvGrpSpPr/>
          <p:nvPr/>
        </p:nvGrpSpPr>
        <p:grpSpPr>
          <a:xfrm>
            <a:off x="4278313" y="4648200"/>
            <a:ext cx="446087" cy="1025525"/>
            <a:chOff x="871" y="2928"/>
            <a:chExt cx="281" cy="646"/>
          </a:xfrm>
        </p:grpSpPr>
        <p:sp>
          <p:nvSpPr>
            <p:cNvPr id="54331" name="文本框 54330"/>
            <p:cNvSpPr txBox="1"/>
            <p:nvPr/>
          </p:nvSpPr>
          <p:spPr>
            <a:xfrm>
              <a:off x="871" y="3168"/>
              <a:ext cx="281" cy="406"/>
            </a:xfrm>
            <a:prstGeom prst="rect">
              <a:avLst/>
            </a:prstGeom>
            <a:solidFill>
              <a:srgbClr val="CCECFF"/>
            </a:solidFill>
            <a:ln w="38100">
              <a:noFill/>
            </a:ln>
          </p:spPr>
          <p:txBody>
            <a:bodyPr>
              <a:spAutoFit/>
            </a:bodyPr>
            <a:p>
              <a:pPr algn="ctr"/>
              <a:r>
                <a:rPr lang="en-US" altLang="zh-CN" sz="3600" b="1">
                  <a:solidFill>
                    <a:schemeClr val="bg2"/>
                  </a:solidFill>
                  <a:latin typeface="Times New Roman" panose="02020603050405020304" pitchFamily="18" charset="0"/>
                </a:rPr>
                <a:t>i</a:t>
              </a:r>
              <a:endParaRPr lang="en-US" altLang="zh-CN" sz="3600" b="1">
                <a:solidFill>
                  <a:schemeClr val="bg2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4333" name="直接连接符 54332"/>
            <p:cNvSpPr/>
            <p:nvPr/>
          </p:nvSpPr>
          <p:spPr>
            <a:xfrm>
              <a:off x="1008" y="2928"/>
              <a:ext cx="0" cy="240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</p:grpSp>
      <p:grpSp>
        <p:nvGrpSpPr>
          <p:cNvPr id="54342" name="组合 54341"/>
          <p:cNvGrpSpPr/>
          <p:nvPr/>
        </p:nvGrpSpPr>
        <p:grpSpPr>
          <a:xfrm>
            <a:off x="5791200" y="3765550"/>
            <a:ext cx="457200" cy="962025"/>
            <a:chOff x="1824" y="2372"/>
            <a:chExt cx="288" cy="606"/>
          </a:xfrm>
        </p:grpSpPr>
        <p:sp>
          <p:nvSpPr>
            <p:cNvPr id="54330" name="文本框 54329"/>
            <p:cNvSpPr txBox="1"/>
            <p:nvPr/>
          </p:nvSpPr>
          <p:spPr>
            <a:xfrm>
              <a:off x="1824" y="2572"/>
              <a:ext cx="288" cy="406"/>
            </a:xfrm>
            <a:prstGeom prst="rect">
              <a:avLst/>
            </a:prstGeom>
            <a:solidFill>
              <a:srgbClr val="CCECFF"/>
            </a:solidFill>
            <a:ln w="38100">
              <a:noFill/>
            </a:ln>
          </p:spPr>
          <p:txBody>
            <a:bodyPr>
              <a:spAutoFit/>
            </a:bodyPr>
            <a:p>
              <a:pPr algn="ctr"/>
              <a:r>
                <a:rPr lang="en-US" altLang="zh-CN" sz="3600" b="1">
                  <a:solidFill>
                    <a:schemeClr val="bg2"/>
                  </a:solidFill>
                  <a:latin typeface="Times New Roman" panose="02020603050405020304" pitchFamily="18" charset="0"/>
                </a:rPr>
                <a:t>i</a:t>
              </a:r>
              <a:endParaRPr lang="en-US" altLang="zh-CN" sz="3600" b="1">
                <a:solidFill>
                  <a:schemeClr val="bg2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4334" name="直接连接符 54333"/>
            <p:cNvSpPr/>
            <p:nvPr/>
          </p:nvSpPr>
          <p:spPr>
            <a:xfrm>
              <a:off x="1968" y="2372"/>
              <a:ext cx="0" cy="237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</p:grpSp>
      <p:sp>
        <p:nvSpPr>
          <p:cNvPr id="54343" name="椭圆 54342"/>
          <p:cNvSpPr/>
          <p:nvPr/>
        </p:nvSpPr>
        <p:spPr>
          <a:xfrm>
            <a:off x="1828800" y="1828800"/>
            <a:ext cx="3962400" cy="1143000"/>
          </a:xfrm>
          <a:prstGeom prst="ellipse">
            <a:avLst/>
          </a:prstGeom>
          <a:noFill/>
          <a:ln w="38100" cap="flat" cmpd="sng">
            <a:solidFill>
              <a:srgbClr val="FFCC00"/>
            </a:solidFill>
            <a:prstDash val="solid"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54344" name="椭圆 54343"/>
          <p:cNvSpPr/>
          <p:nvPr/>
        </p:nvSpPr>
        <p:spPr>
          <a:xfrm>
            <a:off x="1905000" y="2895600"/>
            <a:ext cx="838200" cy="1066800"/>
          </a:xfrm>
          <a:prstGeom prst="ellipse">
            <a:avLst/>
          </a:prstGeom>
          <a:noFill/>
          <a:ln w="38100" cap="flat" cmpd="sng">
            <a:solidFill>
              <a:srgbClr val="FFCC00"/>
            </a:solidFill>
            <a:prstDash val="solid"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54345" name="椭圆 54344"/>
          <p:cNvSpPr/>
          <p:nvPr/>
        </p:nvSpPr>
        <p:spPr>
          <a:xfrm>
            <a:off x="1905000" y="3886200"/>
            <a:ext cx="838200" cy="1066800"/>
          </a:xfrm>
          <a:prstGeom prst="ellipse">
            <a:avLst/>
          </a:prstGeom>
          <a:noFill/>
          <a:ln w="38100" cap="flat" cmpd="sng">
            <a:solidFill>
              <a:srgbClr val="FFCC00"/>
            </a:solidFill>
            <a:prstDash val="solid"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54346" name="椭圆 54345"/>
          <p:cNvSpPr/>
          <p:nvPr/>
        </p:nvSpPr>
        <p:spPr>
          <a:xfrm>
            <a:off x="1905000" y="4800600"/>
            <a:ext cx="838200" cy="1066800"/>
          </a:xfrm>
          <a:prstGeom prst="ellipse">
            <a:avLst/>
          </a:prstGeom>
          <a:noFill/>
          <a:ln w="38100" cap="flat" cmpd="sng">
            <a:solidFill>
              <a:srgbClr val="FFCC00"/>
            </a:solidFill>
            <a:prstDash val="solid"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54347" name="椭圆 54346"/>
          <p:cNvSpPr/>
          <p:nvPr/>
        </p:nvSpPr>
        <p:spPr>
          <a:xfrm>
            <a:off x="3886200" y="2895600"/>
            <a:ext cx="2667000" cy="1066800"/>
          </a:xfrm>
          <a:prstGeom prst="ellipse">
            <a:avLst/>
          </a:prstGeom>
          <a:noFill/>
          <a:ln w="38100" cap="flat" cmpd="sng">
            <a:solidFill>
              <a:srgbClr val="FFCC00"/>
            </a:solidFill>
            <a:prstDash val="solid"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54348" name="椭圆 54347"/>
          <p:cNvSpPr/>
          <p:nvPr/>
        </p:nvSpPr>
        <p:spPr>
          <a:xfrm>
            <a:off x="4114800" y="3886200"/>
            <a:ext cx="838200" cy="1066800"/>
          </a:xfrm>
          <a:prstGeom prst="ellipse">
            <a:avLst/>
          </a:prstGeom>
          <a:noFill/>
          <a:ln w="38100" cap="flat" cmpd="sng">
            <a:solidFill>
              <a:srgbClr val="FFCC00"/>
            </a:solidFill>
            <a:prstDash val="solid"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54349" name="椭圆 54348"/>
          <p:cNvSpPr/>
          <p:nvPr/>
        </p:nvSpPr>
        <p:spPr>
          <a:xfrm>
            <a:off x="4114800" y="4876800"/>
            <a:ext cx="838200" cy="1066800"/>
          </a:xfrm>
          <a:prstGeom prst="ellipse">
            <a:avLst/>
          </a:prstGeom>
          <a:noFill/>
          <a:ln w="38100" cap="flat" cmpd="sng">
            <a:solidFill>
              <a:srgbClr val="FFCC00"/>
            </a:solidFill>
            <a:prstDash val="solid"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54350" name="椭圆 54349"/>
          <p:cNvSpPr/>
          <p:nvPr/>
        </p:nvSpPr>
        <p:spPr>
          <a:xfrm>
            <a:off x="5638800" y="3886200"/>
            <a:ext cx="838200" cy="1066800"/>
          </a:xfrm>
          <a:prstGeom prst="ellipse">
            <a:avLst/>
          </a:prstGeom>
          <a:noFill/>
          <a:ln w="38100" cap="flat" cmpd="sng">
            <a:solidFill>
              <a:srgbClr val="FFCC00"/>
            </a:solidFill>
            <a:prstDash val="solid"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54351" name="圆角矩形标注 54350"/>
          <p:cNvSpPr/>
          <p:nvPr/>
        </p:nvSpPr>
        <p:spPr>
          <a:xfrm>
            <a:off x="4419600" y="762000"/>
            <a:ext cx="1524000" cy="914400"/>
          </a:xfrm>
          <a:prstGeom prst="wedgeRoundRectCallout">
            <a:avLst>
              <a:gd name="adj1" fmla="val -12917"/>
              <a:gd name="adj2" fmla="val 76389"/>
              <a:gd name="adj3" fmla="val 16667"/>
            </a:avLst>
          </a:prstGeom>
          <a:solidFill>
            <a:srgbClr val="003366"/>
          </a:solidFill>
          <a:ln w="38100" cap="flat" cmpd="sng">
            <a:solidFill>
              <a:srgbClr val="FFCC00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pPr algn="ctr"/>
            <a:r>
              <a:rPr lang="zh-CN" altLang="en-US" b="1" dirty="0">
                <a:solidFill>
                  <a:srgbClr val="FFFF00"/>
                </a:solidFill>
                <a:latin typeface="Garamond" panose="02020404030301010803" pitchFamily="18" charset="0"/>
                <a:ea typeface="黑体" panose="02010609060101010101" pitchFamily="2" charset="-122"/>
              </a:rPr>
              <a:t>从左到右排</a:t>
            </a:r>
            <a:r>
              <a:rPr lang="en-US" altLang="zh-CN" b="1" dirty="0">
                <a:solidFill>
                  <a:srgbClr val="FFFF00"/>
                </a:solidFill>
                <a:latin typeface="Garamond" panose="02020404030301010803" pitchFamily="18" charset="0"/>
                <a:ea typeface="黑体" panose="02010609060101010101" pitchFamily="2" charset="-122"/>
              </a:rPr>
              <a:t>left to right</a:t>
            </a:r>
            <a:endParaRPr lang="en-US" altLang="zh-CN" b="1" dirty="0">
              <a:solidFill>
                <a:srgbClr val="FFFF00"/>
              </a:solidFill>
              <a:latin typeface="Garamond" panose="02020404030301010803" pitchFamily="18" charset="0"/>
              <a:ea typeface="黑体" panose="02010609060101010101" pitchFamily="2" charset="-122"/>
            </a:endParaRPr>
          </a:p>
        </p:txBody>
      </p:sp>
      <p:sp>
        <p:nvSpPr>
          <p:cNvPr id="54354" name="文本框 54353"/>
          <p:cNvSpPr txBox="1"/>
          <p:nvPr/>
        </p:nvSpPr>
        <p:spPr>
          <a:xfrm>
            <a:off x="4800600" y="5905500"/>
            <a:ext cx="3201035" cy="953135"/>
          </a:xfrm>
          <a:prstGeom prst="rect">
            <a:avLst/>
          </a:prstGeom>
          <a:solidFill>
            <a:srgbClr val="000080"/>
          </a:solidFill>
          <a:ln w="38100" cap="flat" cmpd="sng">
            <a:solidFill>
              <a:srgbClr val="00FFFF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square">
            <a:spAutoFit/>
          </a:bodyPr>
          <a:p>
            <a:pPr algn="ctr" fontAlgn="auto">
              <a:spcBef>
                <a:spcPts val="0"/>
              </a:spcBef>
            </a:pPr>
            <a:r>
              <a:rPr lang="en-US" altLang="zh-CN" sz="2800" dirty="0">
                <a:latin typeface="Garamond" panose="02020404030301010803" pitchFamily="18" charset="0"/>
                <a:ea typeface="隶书" panose="02010509060101010101" pitchFamily="49" charset="-122"/>
              </a:rPr>
              <a:t>Top down &amp; </a:t>
            </a:r>
            <a:endParaRPr lang="en-US" altLang="zh-CN" sz="2800" dirty="0">
              <a:latin typeface="Garamond" panose="02020404030301010803" pitchFamily="18" charset="0"/>
              <a:ea typeface="隶书" panose="02010509060101010101" pitchFamily="49" charset="-122"/>
            </a:endParaRPr>
          </a:p>
          <a:p>
            <a:pPr algn="ctr" fontAlgn="auto">
              <a:spcBef>
                <a:spcPts val="0"/>
              </a:spcBef>
            </a:pPr>
            <a:r>
              <a:rPr lang="en-US" altLang="zh-CN" sz="2800" dirty="0">
                <a:latin typeface="Garamond" panose="02020404030301010803" pitchFamily="18" charset="0"/>
                <a:ea typeface="隶书" panose="02010509060101010101" pitchFamily="49" charset="-122"/>
              </a:rPr>
              <a:t>leftmost derivation</a:t>
            </a:r>
            <a:endParaRPr lang="en-US" altLang="zh-CN" sz="2800" dirty="0">
              <a:latin typeface="Garamond" panose="02020404030301010803" pitchFamily="18" charset="0"/>
              <a:ea typeface="隶书" panose="02010509060101010101" pitchFamily="49" charset="-122"/>
            </a:endParaRPr>
          </a:p>
        </p:txBody>
      </p:sp>
      <p:sp>
        <p:nvSpPr>
          <p:cNvPr id="54355" name="任意多边形 54354"/>
          <p:cNvSpPr/>
          <p:nvPr/>
        </p:nvSpPr>
        <p:spPr>
          <a:xfrm>
            <a:off x="2168525" y="1177925"/>
            <a:ext cx="4584700" cy="4652963"/>
          </a:xfrm>
          <a:custGeom>
            <a:avLst/>
            <a:gdLst/>
            <a:ahLst/>
            <a:cxnLst/>
            <a:pathLst>
              <a:path w="2888" h="2931">
                <a:moveTo>
                  <a:pt x="1344" y="0"/>
                </a:moveTo>
                <a:cubicBezTo>
                  <a:pt x="1332" y="31"/>
                  <a:pt x="1346" y="60"/>
                  <a:pt x="1351" y="93"/>
                </a:cubicBezTo>
                <a:cubicBezTo>
                  <a:pt x="1353" y="148"/>
                  <a:pt x="1358" y="204"/>
                  <a:pt x="1358" y="259"/>
                </a:cubicBezTo>
                <a:cubicBezTo>
                  <a:pt x="1358" y="307"/>
                  <a:pt x="1357" y="355"/>
                  <a:pt x="1351" y="403"/>
                </a:cubicBezTo>
                <a:cubicBezTo>
                  <a:pt x="1344" y="456"/>
                  <a:pt x="1280" y="474"/>
                  <a:pt x="1236" y="475"/>
                </a:cubicBezTo>
                <a:cubicBezTo>
                  <a:pt x="1080" y="479"/>
                  <a:pt x="924" y="480"/>
                  <a:pt x="768" y="482"/>
                </a:cubicBezTo>
                <a:cubicBezTo>
                  <a:pt x="692" y="506"/>
                  <a:pt x="806" y="472"/>
                  <a:pt x="602" y="496"/>
                </a:cubicBezTo>
                <a:cubicBezTo>
                  <a:pt x="587" y="498"/>
                  <a:pt x="573" y="506"/>
                  <a:pt x="559" y="511"/>
                </a:cubicBezTo>
                <a:cubicBezTo>
                  <a:pt x="552" y="513"/>
                  <a:pt x="537" y="518"/>
                  <a:pt x="537" y="518"/>
                </a:cubicBezTo>
                <a:cubicBezTo>
                  <a:pt x="485" y="552"/>
                  <a:pt x="484" y="649"/>
                  <a:pt x="472" y="705"/>
                </a:cubicBezTo>
                <a:cubicBezTo>
                  <a:pt x="468" y="990"/>
                  <a:pt x="472" y="1111"/>
                  <a:pt x="436" y="1339"/>
                </a:cubicBezTo>
                <a:cubicBezTo>
                  <a:pt x="436" y="1384"/>
                  <a:pt x="0" y="2816"/>
                  <a:pt x="580" y="2887"/>
                </a:cubicBezTo>
                <a:cubicBezTo>
                  <a:pt x="619" y="2882"/>
                  <a:pt x="660" y="2886"/>
                  <a:pt x="696" y="2872"/>
                </a:cubicBezTo>
                <a:cubicBezTo>
                  <a:pt x="726" y="2860"/>
                  <a:pt x="741" y="2825"/>
                  <a:pt x="768" y="2808"/>
                </a:cubicBezTo>
                <a:cubicBezTo>
                  <a:pt x="785" y="2764"/>
                  <a:pt x="798" y="2765"/>
                  <a:pt x="825" y="2728"/>
                </a:cubicBezTo>
                <a:cubicBezTo>
                  <a:pt x="844" y="2671"/>
                  <a:pt x="814" y="2756"/>
                  <a:pt x="854" y="2671"/>
                </a:cubicBezTo>
                <a:cubicBezTo>
                  <a:pt x="865" y="2648"/>
                  <a:pt x="883" y="2599"/>
                  <a:pt x="883" y="2599"/>
                </a:cubicBezTo>
                <a:cubicBezTo>
                  <a:pt x="885" y="2582"/>
                  <a:pt x="885" y="2564"/>
                  <a:pt x="890" y="2548"/>
                </a:cubicBezTo>
                <a:cubicBezTo>
                  <a:pt x="895" y="2533"/>
                  <a:pt x="909" y="2521"/>
                  <a:pt x="912" y="2505"/>
                </a:cubicBezTo>
                <a:cubicBezTo>
                  <a:pt x="918" y="2475"/>
                  <a:pt x="912" y="2442"/>
                  <a:pt x="919" y="2412"/>
                </a:cubicBezTo>
                <a:cubicBezTo>
                  <a:pt x="933" y="2349"/>
                  <a:pt x="945" y="2355"/>
                  <a:pt x="962" y="2311"/>
                </a:cubicBezTo>
                <a:cubicBezTo>
                  <a:pt x="975" y="2278"/>
                  <a:pt x="979" y="2247"/>
                  <a:pt x="998" y="2217"/>
                </a:cubicBezTo>
                <a:cubicBezTo>
                  <a:pt x="1011" y="2139"/>
                  <a:pt x="1065" y="2005"/>
                  <a:pt x="1106" y="1944"/>
                </a:cubicBezTo>
                <a:cubicBezTo>
                  <a:pt x="1116" y="1913"/>
                  <a:pt x="1118" y="1880"/>
                  <a:pt x="1128" y="1850"/>
                </a:cubicBezTo>
                <a:cubicBezTo>
                  <a:pt x="1132" y="1837"/>
                  <a:pt x="1143" y="1827"/>
                  <a:pt x="1149" y="1814"/>
                </a:cubicBezTo>
                <a:cubicBezTo>
                  <a:pt x="1155" y="1800"/>
                  <a:pt x="1160" y="1786"/>
                  <a:pt x="1164" y="1771"/>
                </a:cubicBezTo>
                <a:cubicBezTo>
                  <a:pt x="1178" y="1722"/>
                  <a:pt x="1185" y="1671"/>
                  <a:pt x="1192" y="1620"/>
                </a:cubicBezTo>
                <a:cubicBezTo>
                  <a:pt x="1194" y="1512"/>
                  <a:pt x="1109" y="1070"/>
                  <a:pt x="1308" y="943"/>
                </a:cubicBezTo>
                <a:cubicBezTo>
                  <a:pt x="1318" y="913"/>
                  <a:pt x="1373" y="862"/>
                  <a:pt x="1408" y="856"/>
                </a:cubicBezTo>
                <a:cubicBezTo>
                  <a:pt x="1441" y="850"/>
                  <a:pt x="1475" y="852"/>
                  <a:pt x="1509" y="849"/>
                </a:cubicBezTo>
                <a:cubicBezTo>
                  <a:pt x="1589" y="842"/>
                  <a:pt x="1666" y="821"/>
                  <a:pt x="1747" y="813"/>
                </a:cubicBezTo>
                <a:cubicBezTo>
                  <a:pt x="1811" y="797"/>
                  <a:pt x="1876" y="783"/>
                  <a:pt x="1941" y="770"/>
                </a:cubicBezTo>
                <a:cubicBezTo>
                  <a:pt x="2022" y="775"/>
                  <a:pt x="2078" y="776"/>
                  <a:pt x="2150" y="799"/>
                </a:cubicBezTo>
                <a:cubicBezTo>
                  <a:pt x="2172" y="820"/>
                  <a:pt x="2215" y="864"/>
                  <a:pt x="2215" y="864"/>
                </a:cubicBezTo>
                <a:cubicBezTo>
                  <a:pt x="2213" y="917"/>
                  <a:pt x="2212" y="969"/>
                  <a:pt x="2208" y="1022"/>
                </a:cubicBezTo>
                <a:cubicBezTo>
                  <a:pt x="2198" y="1137"/>
                  <a:pt x="1923" y="1094"/>
                  <a:pt x="1920" y="1094"/>
                </a:cubicBezTo>
                <a:cubicBezTo>
                  <a:pt x="1880" y="1102"/>
                  <a:pt x="1855" y="1115"/>
                  <a:pt x="1819" y="1130"/>
                </a:cubicBezTo>
                <a:cubicBezTo>
                  <a:pt x="1797" y="1139"/>
                  <a:pt x="1770" y="1143"/>
                  <a:pt x="1747" y="1152"/>
                </a:cubicBezTo>
                <a:cubicBezTo>
                  <a:pt x="1719" y="1179"/>
                  <a:pt x="1710" y="1207"/>
                  <a:pt x="1689" y="1238"/>
                </a:cubicBezTo>
                <a:cubicBezTo>
                  <a:pt x="1655" y="1343"/>
                  <a:pt x="1686" y="1439"/>
                  <a:pt x="1711" y="1540"/>
                </a:cubicBezTo>
                <a:cubicBezTo>
                  <a:pt x="1715" y="1661"/>
                  <a:pt x="1717" y="1703"/>
                  <a:pt x="1732" y="1800"/>
                </a:cubicBezTo>
                <a:cubicBezTo>
                  <a:pt x="1742" y="2051"/>
                  <a:pt x="1749" y="2296"/>
                  <a:pt x="1754" y="2548"/>
                </a:cubicBezTo>
                <a:cubicBezTo>
                  <a:pt x="1759" y="2821"/>
                  <a:pt x="1679" y="2903"/>
                  <a:pt x="1905" y="2923"/>
                </a:cubicBezTo>
                <a:cubicBezTo>
                  <a:pt x="1917" y="2925"/>
                  <a:pt x="1929" y="2931"/>
                  <a:pt x="1941" y="2930"/>
                </a:cubicBezTo>
                <a:cubicBezTo>
                  <a:pt x="1965" y="2928"/>
                  <a:pt x="2013" y="2916"/>
                  <a:pt x="2013" y="2916"/>
                </a:cubicBezTo>
                <a:cubicBezTo>
                  <a:pt x="2034" y="2895"/>
                  <a:pt x="2054" y="2882"/>
                  <a:pt x="2071" y="2858"/>
                </a:cubicBezTo>
                <a:cubicBezTo>
                  <a:pt x="2079" y="2834"/>
                  <a:pt x="2084" y="2810"/>
                  <a:pt x="2092" y="2786"/>
                </a:cubicBezTo>
                <a:cubicBezTo>
                  <a:pt x="2097" y="2744"/>
                  <a:pt x="2101" y="2704"/>
                  <a:pt x="2114" y="2664"/>
                </a:cubicBezTo>
                <a:cubicBezTo>
                  <a:pt x="2117" y="2455"/>
                  <a:pt x="2093" y="2079"/>
                  <a:pt x="2143" y="1857"/>
                </a:cubicBezTo>
                <a:cubicBezTo>
                  <a:pt x="2160" y="1783"/>
                  <a:pt x="2202" y="1725"/>
                  <a:pt x="2229" y="1656"/>
                </a:cubicBezTo>
                <a:cubicBezTo>
                  <a:pt x="2236" y="1615"/>
                  <a:pt x="2244" y="1574"/>
                  <a:pt x="2251" y="1533"/>
                </a:cubicBezTo>
                <a:cubicBezTo>
                  <a:pt x="2254" y="1514"/>
                  <a:pt x="2254" y="1495"/>
                  <a:pt x="2258" y="1476"/>
                </a:cubicBezTo>
                <a:cubicBezTo>
                  <a:pt x="2261" y="1461"/>
                  <a:pt x="2272" y="1432"/>
                  <a:pt x="2272" y="1432"/>
                </a:cubicBezTo>
                <a:cubicBezTo>
                  <a:pt x="2278" y="1356"/>
                  <a:pt x="2270" y="1234"/>
                  <a:pt x="2316" y="1166"/>
                </a:cubicBezTo>
                <a:cubicBezTo>
                  <a:pt x="2326" y="1135"/>
                  <a:pt x="2344" y="1133"/>
                  <a:pt x="2373" y="1123"/>
                </a:cubicBezTo>
                <a:cubicBezTo>
                  <a:pt x="2388" y="1125"/>
                  <a:pt x="2438" y="1126"/>
                  <a:pt x="2460" y="1137"/>
                </a:cubicBezTo>
                <a:cubicBezTo>
                  <a:pt x="2511" y="1163"/>
                  <a:pt x="2447" y="1144"/>
                  <a:pt x="2510" y="1159"/>
                </a:cubicBezTo>
                <a:cubicBezTo>
                  <a:pt x="2533" y="1181"/>
                  <a:pt x="2556" y="1205"/>
                  <a:pt x="2582" y="1224"/>
                </a:cubicBezTo>
                <a:cubicBezTo>
                  <a:pt x="2596" y="1234"/>
                  <a:pt x="2625" y="1252"/>
                  <a:pt x="2625" y="1252"/>
                </a:cubicBezTo>
                <a:cubicBezTo>
                  <a:pt x="2644" y="1281"/>
                  <a:pt x="2659" y="1308"/>
                  <a:pt x="2683" y="1332"/>
                </a:cubicBezTo>
                <a:cubicBezTo>
                  <a:pt x="2697" y="1373"/>
                  <a:pt x="2679" y="1335"/>
                  <a:pt x="2712" y="1368"/>
                </a:cubicBezTo>
                <a:cubicBezTo>
                  <a:pt x="2734" y="1390"/>
                  <a:pt x="2741" y="1423"/>
                  <a:pt x="2762" y="1447"/>
                </a:cubicBezTo>
                <a:cubicBezTo>
                  <a:pt x="2784" y="1472"/>
                  <a:pt x="2812" y="1488"/>
                  <a:pt x="2834" y="1512"/>
                </a:cubicBezTo>
                <a:cubicBezTo>
                  <a:pt x="2888" y="1792"/>
                  <a:pt x="2827" y="2079"/>
                  <a:pt x="2827" y="2361"/>
                </a:cubicBezTo>
              </a:path>
            </a:pathLst>
          </a:custGeom>
          <a:noFill/>
          <a:ln w="50800" cap="flat" cmpd="sng">
            <a:solidFill>
              <a:srgbClr val="FFFF00"/>
            </a:solidFill>
            <a:prstDash val="solid"/>
            <a:headEnd type="none" w="med" len="med"/>
            <a:tailEnd type="stealth" w="lg" len="lg"/>
          </a:ln>
        </p:spPr>
        <p:txBody>
          <a:bodyPr/>
          <a:p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220345" y="735330"/>
            <a:ext cx="1752600" cy="132207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0"/>
          </a:gradFill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2000" b="1"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Garamond" panose="02020404030301010803" pitchFamily="18" charset="0"/>
                <a:sym typeface="Symbol" panose="05050102010706020507" pitchFamily="18" charset="2"/>
              </a:rPr>
              <a:t>EE+T | T</a:t>
            </a:r>
            <a:endParaRPr lang="en-US" altLang="zh-CN" sz="2000" b="1">
              <a:solidFill>
                <a:schemeClr val="bg1"/>
              </a:solidFill>
              <a:effectLst>
                <a:outerShdw blurRad="38100" dist="38100" dir="2700000">
                  <a:srgbClr val="000000"/>
                </a:outerShdw>
              </a:effectLst>
              <a:latin typeface="Garamond" panose="02020404030301010803" pitchFamily="18" charset="0"/>
              <a:sym typeface="Symbol" panose="05050102010706020507" pitchFamily="18" charset="2"/>
            </a:endParaRPr>
          </a:p>
          <a:p>
            <a:pPr>
              <a:spcBef>
                <a:spcPct val="50000"/>
              </a:spcBef>
            </a:pPr>
            <a:r>
              <a:rPr lang="en-US" altLang="zh-CN" sz="2000" b="1"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Garamond" panose="02020404030301010803" pitchFamily="18" charset="0"/>
                <a:sym typeface="Symbol" panose="05050102010706020507" pitchFamily="18" charset="2"/>
              </a:rPr>
              <a:t>T</a:t>
            </a:r>
            <a:r>
              <a:rPr lang="en-US" altLang="zh-CN" sz="2000" b="1"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Garamond" panose="02020404030301010803" pitchFamily="18" charset="0"/>
                <a:sym typeface="Symbol" panose="05050102010706020507" pitchFamily="18" charset="2"/>
              </a:rPr>
              <a:t>T*F | F</a:t>
            </a:r>
            <a:endParaRPr lang="en-US" altLang="zh-CN" sz="2000" b="1">
              <a:solidFill>
                <a:schemeClr val="bg1"/>
              </a:solidFill>
              <a:effectLst>
                <a:outerShdw blurRad="38100" dist="38100" dir="2700000">
                  <a:srgbClr val="000000"/>
                </a:outerShdw>
              </a:effectLst>
              <a:latin typeface="Garamond" panose="02020404030301010803" pitchFamily="18" charset="0"/>
              <a:sym typeface="Symbol" panose="05050102010706020507" pitchFamily="18" charset="2"/>
            </a:endParaRPr>
          </a:p>
          <a:p>
            <a:pPr>
              <a:spcBef>
                <a:spcPct val="50000"/>
              </a:spcBef>
            </a:pPr>
            <a:r>
              <a:rPr lang="en-US" altLang="zh-CN" sz="2000" b="1"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Garamond" panose="02020404030301010803" pitchFamily="18" charset="0"/>
                <a:sym typeface="Symbol" panose="05050102010706020507" pitchFamily="18" charset="2"/>
              </a:rPr>
              <a:t>F</a:t>
            </a:r>
            <a:r>
              <a:rPr lang="en-US" altLang="zh-CN" sz="2000" b="1"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Garamond" panose="02020404030301010803" pitchFamily="18" charset="0"/>
                <a:sym typeface="Symbol" panose="05050102010706020507" pitchFamily="18" charset="2"/>
              </a:rPr>
              <a:t> i</a:t>
            </a:r>
            <a:endParaRPr lang="en-US" altLang="zh-CN" sz="2000" b="1">
              <a:solidFill>
                <a:schemeClr val="bg1"/>
              </a:solidFill>
              <a:effectLst>
                <a:outerShdw blurRad="38100" dist="38100" dir="2700000">
                  <a:srgbClr val="000000"/>
                </a:outerShdw>
              </a:effectLst>
              <a:latin typeface="Garamond" panose="02020404030301010803" pitchFamily="18" charset="0"/>
              <a:sym typeface="Symbol" panose="05050102010706020507" pitchFamily="18" charset="2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3" name="墨迹 2"/>
              <p14:cNvContentPartPr/>
              <p14:nvPr/>
            </p14:nvContentPartPr>
            <p14:xfrm>
              <a:off x="7080250" y="5254625"/>
              <a:ext cx="1225550" cy="647700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2"/>
            </p:blipFill>
            <p:spPr>
              <a:xfrm>
                <a:off x="7080250" y="5254625"/>
                <a:ext cx="1225550" cy="647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4" name="墨迹 3"/>
              <p14:cNvContentPartPr/>
              <p14:nvPr/>
            </p14:nvContentPartPr>
            <p14:xfrm>
              <a:off x="4356100" y="1260475"/>
              <a:ext cx="85725" cy="107950"/>
            </p14:xfrm>
          </p:contentPart>
        </mc:Choice>
        <mc:Fallback xmlns="">
          <p:pic>
            <p:nvPicPr>
              <p:cNvPr id="4" name="墨迹 3"/>
            </p:nvPicPr>
            <p:blipFill>
              <a:blip r:embed="rId4"/>
            </p:blipFill>
            <p:spPr>
              <a:xfrm>
                <a:off x="4356100" y="1260475"/>
                <a:ext cx="85725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5" name="墨迹 4"/>
              <p14:cNvContentPartPr/>
              <p14:nvPr/>
            </p14:nvContentPartPr>
            <p14:xfrm>
              <a:off x="4410075" y="1098550"/>
              <a:ext cx="88900" cy="79375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6"/>
            </p:blipFill>
            <p:spPr>
              <a:xfrm>
                <a:off x="4410075" y="1098550"/>
                <a:ext cx="88900" cy="79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6" name="墨迹 5"/>
              <p14:cNvContentPartPr/>
              <p14:nvPr/>
            </p14:nvContentPartPr>
            <p14:xfrm>
              <a:off x="4619625" y="1203325"/>
              <a:ext cx="149225" cy="1905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8"/>
            </p:blipFill>
            <p:spPr>
              <a:xfrm>
                <a:off x="4619625" y="1203325"/>
                <a:ext cx="149225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7" name="墨迹 6"/>
              <p14:cNvContentPartPr/>
              <p14:nvPr/>
            </p14:nvContentPartPr>
            <p14:xfrm>
              <a:off x="4708525" y="1108075"/>
              <a:ext cx="28575" cy="244475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10"/>
            </p:blipFill>
            <p:spPr>
              <a:xfrm>
                <a:off x="4708525" y="1108075"/>
                <a:ext cx="28575" cy="244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8" name="墨迹 7"/>
              <p14:cNvContentPartPr/>
              <p14:nvPr/>
            </p14:nvContentPartPr>
            <p14:xfrm>
              <a:off x="4908550" y="1206500"/>
              <a:ext cx="127000" cy="123825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12"/>
            </p:blipFill>
            <p:spPr>
              <a:xfrm>
                <a:off x="4908550" y="1206500"/>
                <a:ext cx="127000" cy="123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9" name="墨迹 8"/>
              <p14:cNvContentPartPr/>
              <p14:nvPr/>
            </p14:nvContentPartPr>
            <p14:xfrm>
              <a:off x="4975225" y="1079500"/>
              <a:ext cx="57150" cy="3810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4"/>
            </p:blipFill>
            <p:spPr>
              <a:xfrm>
                <a:off x="4975225" y="1079500"/>
                <a:ext cx="5715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0" name="墨迹 9"/>
              <p14:cNvContentPartPr/>
              <p14:nvPr/>
            </p14:nvContentPartPr>
            <p14:xfrm>
              <a:off x="5149850" y="1095375"/>
              <a:ext cx="101600" cy="212725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6"/>
            </p:blipFill>
            <p:spPr>
              <a:xfrm>
                <a:off x="5149850" y="1095375"/>
                <a:ext cx="101600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1" name="墨迹 10"/>
              <p14:cNvContentPartPr/>
              <p14:nvPr/>
            </p14:nvContentPartPr>
            <p14:xfrm>
              <a:off x="5108575" y="1117600"/>
              <a:ext cx="171450" cy="161925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8"/>
            </p:blipFill>
            <p:spPr>
              <a:xfrm>
                <a:off x="5108575" y="1117600"/>
                <a:ext cx="171450" cy="161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2" name="墨迹 11"/>
              <p14:cNvContentPartPr/>
              <p14:nvPr/>
            </p14:nvContentPartPr>
            <p14:xfrm>
              <a:off x="5089525" y="1149350"/>
              <a:ext cx="215900" cy="6350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20"/>
            </p:blipFill>
            <p:spPr>
              <a:xfrm>
                <a:off x="5089525" y="1149350"/>
                <a:ext cx="21590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13" name="墨迹 12"/>
              <p14:cNvContentPartPr/>
              <p14:nvPr/>
            </p14:nvContentPartPr>
            <p14:xfrm>
              <a:off x="5372100" y="1149350"/>
              <a:ext cx="139700" cy="161925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22"/>
            </p:blipFill>
            <p:spPr>
              <a:xfrm>
                <a:off x="5372100" y="1149350"/>
                <a:ext cx="139700" cy="161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14" name="墨迹 13"/>
              <p14:cNvContentPartPr/>
              <p14:nvPr/>
            </p14:nvContentPartPr>
            <p14:xfrm>
              <a:off x="5470525" y="946150"/>
              <a:ext cx="66675" cy="12700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24"/>
            </p:blipFill>
            <p:spPr>
              <a:xfrm>
                <a:off x="5470525" y="946150"/>
                <a:ext cx="66675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15" name="墨迹 14"/>
              <p14:cNvContentPartPr/>
              <p14:nvPr/>
            </p14:nvContentPartPr>
            <p14:xfrm>
              <a:off x="4203700" y="876300"/>
              <a:ext cx="460375" cy="593725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6"/>
            </p:blipFill>
            <p:spPr>
              <a:xfrm>
                <a:off x="4203700" y="876300"/>
                <a:ext cx="460375" cy="593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16" name="墨迹 15"/>
              <p14:cNvContentPartPr/>
              <p14:nvPr/>
            </p14:nvContentPartPr>
            <p14:xfrm>
              <a:off x="704850" y="542925"/>
              <a:ext cx="269875" cy="200025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8"/>
            </p:blipFill>
            <p:spPr>
              <a:xfrm>
                <a:off x="704850" y="542925"/>
                <a:ext cx="269875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17" name="墨迹 16"/>
              <p14:cNvContentPartPr/>
              <p14:nvPr/>
            </p14:nvContentPartPr>
            <p14:xfrm>
              <a:off x="828675" y="555625"/>
              <a:ext cx="69850" cy="155575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30"/>
            </p:blipFill>
            <p:spPr>
              <a:xfrm>
                <a:off x="828675" y="555625"/>
                <a:ext cx="69850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18" name="墨迹 17"/>
              <p14:cNvContentPartPr/>
              <p14:nvPr/>
            </p14:nvContentPartPr>
            <p14:xfrm>
              <a:off x="1498600" y="501650"/>
              <a:ext cx="174625" cy="212725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32"/>
            </p:blipFill>
            <p:spPr>
              <a:xfrm>
                <a:off x="1498600" y="501650"/>
                <a:ext cx="174625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19" name="墨迹 18"/>
              <p14:cNvContentPartPr/>
              <p14:nvPr/>
            </p14:nvContentPartPr>
            <p14:xfrm>
              <a:off x="2035175" y="581025"/>
              <a:ext cx="215900" cy="200025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34"/>
            </p:blipFill>
            <p:spPr>
              <a:xfrm>
                <a:off x="2035175" y="581025"/>
                <a:ext cx="215900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20" name="墨迹 19"/>
              <p14:cNvContentPartPr/>
              <p14:nvPr/>
            </p14:nvContentPartPr>
            <p14:xfrm>
              <a:off x="2247900" y="819150"/>
              <a:ext cx="260350" cy="174625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6"/>
            </p:blipFill>
            <p:spPr>
              <a:xfrm>
                <a:off x="2247900" y="819150"/>
                <a:ext cx="260350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21" name="墨迹 20"/>
              <p14:cNvContentPartPr/>
              <p14:nvPr/>
            </p14:nvContentPartPr>
            <p14:xfrm>
              <a:off x="2517775" y="768350"/>
              <a:ext cx="127000" cy="193675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38"/>
            </p:blipFill>
            <p:spPr>
              <a:xfrm>
                <a:off x="2517775" y="768350"/>
                <a:ext cx="127000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22" name="墨迹 21"/>
              <p14:cNvContentPartPr/>
              <p14:nvPr/>
            </p14:nvContentPartPr>
            <p14:xfrm>
              <a:off x="2667000" y="777875"/>
              <a:ext cx="219075" cy="158750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40"/>
            </p:blipFill>
            <p:spPr>
              <a:xfrm>
                <a:off x="2667000" y="777875"/>
                <a:ext cx="219075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23" name="墨迹 22"/>
              <p14:cNvContentPartPr/>
              <p14:nvPr/>
            </p14:nvContentPartPr>
            <p14:xfrm>
              <a:off x="473075" y="2136775"/>
              <a:ext cx="69850" cy="431800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42"/>
            </p:blipFill>
            <p:spPr>
              <a:xfrm>
                <a:off x="473075" y="2136775"/>
                <a:ext cx="69850" cy="431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24" name="墨迹 23"/>
              <p14:cNvContentPartPr/>
              <p14:nvPr/>
            </p14:nvContentPartPr>
            <p14:xfrm>
              <a:off x="320675" y="2759075"/>
              <a:ext cx="260350" cy="285750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44"/>
            </p:blipFill>
            <p:spPr>
              <a:xfrm>
                <a:off x="320675" y="2759075"/>
                <a:ext cx="260350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25" name="墨迹 24"/>
              <p14:cNvContentPartPr/>
              <p14:nvPr/>
            </p14:nvContentPartPr>
            <p14:xfrm>
              <a:off x="473075" y="2705100"/>
              <a:ext cx="323850" cy="577850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46"/>
            </p:blipFill>
            <p:spPr>
              <a:xfrm>
                <a:off x="473075" y="2705100"/>
                <a:ext cx="323850" cy="577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" p14:bwMode="auto">
            <p14:nvContentPartPr>
              <p14:cNvPr id="26" name="墨迹 25"/>
              <p14:cNvContentPartPr/>
              <p14:nvPr/>
            </p14:nvContentPartPr>
            <p14:xfrm>
              <a:off x="774700" y="2809875"/>
              <a:ext cx="184150" cy="241300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48"/>
            </p:blipFill>
            <p:spPr>
              <a:xfrm>
                <a:off x="774700" y="2809875"/>
                <a:ext cx="184150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27" name="墨迹 26"/>
              <p14:cNvContentPartPr/>
              <p14:nvPr/>
            </p14:nvContentPartPr>
            <p14:xfrm>
              <a:off x="1057275" y="2978150"/>
              <a:ext cx="107950" cy="12700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50"/>
            </p:blipFill>
            <p:spPr>
              <a:xfrm>
                <a:off x="1057275" y="2978150"/>
                <a:ext cx="1079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28" name="墨迹 27"/>
              <p14:cNvContentPartPr/>
              <p14:nvPr/>
            </p14:nvContentPartPr>
            <p14:xfrm>
              <a:off x="1181100" y="2819400"/>
              <a:ext cx="130175" cy="63500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52"/>
            </p:blipFill>
            <p:spPr>
              <a:xfrm>
                <a:off x="1181100" y="2819400"/>
                <a:ext cx="130175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" p14:bwMode="auto">
            <p14:nvContentPartPr>
              <p14:cNvPr id="29" name="墨迹 28"/>
              <p14:cNvContentPartPr/>
              <p14:nvPr/>
            </p14:nvContentPartPr>
            <p14:xfrm>
              <a:off x="1343025" y="2971800"/>
              <a:ext cx="6350" cy="360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54"/>
            </p:blipFill>
            <p:spPr>
              <a:xfrm>
                <a:off x="1343025" y="297180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" p14:bwMode="auto">
            <p14:nvContentPartPr>
              <p14:cNvPr id="30" name="墨迹 29"/>
              <p14:cNvContentPartPr/>
              <p14:nvPr/>
            </p14:nvContentPartPr>
            <p14:xfrm>
              <a:off x="1231900" y="2813050"/>
              <a:ext cx="57150" cy="307975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56"/>
            </p:blipFill>
            <p:spPr>
              <a:xfrm>
                <a:off x="1231900" y="2813050"/>
                <a:ext cx="57150" cy="307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" p14:bwMode="auto">
            <p14:nvContentPartPr>
              <p14:cNvPr id="31" name="墨迹 30"/>
              <p14:cNvContentPartPr/>
              <p14:nvPr/>
            </p14:nvContentPartPr>
            <p14:xfrm>
              <a:off x="1295400" y="2784475"/>
              <a:ext cx="104775" cy="107950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58"/>
            </p:blipFill>
            <p:spPr>
              <a:xfrm>
                <a:off x="1295400" y="2784475"/>
                <a:ext cx="104775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" p14:bwMode="auto">
            <p14:nvContentPartPr>
              <p14:cNvPr id="32" name="墨迹 31"/>
              <p14:cNvContentPartPr/>
              <p14:nvPr/>
            </p14:nvContentPartPr>
            <p14:xfrm>
              <a:off x="1343025" y="2895600"/>
              <a:ext cx="298450" cy="127000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60"/>
            </p:blipFill>
            <p:spPr>
              <a:xfrm>
                <a:off x="1343025" y="2895600"/>
                <a:ext cx="29845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" p14:bwMode="auto">
            <p14:nvContentPartPr>
              <p14:cNvPr id="33" name="墨迹 32"/>
              <p14:cNvContentPartPr/>
              <p14:nvPr/>
            </p14:nvContentPartPr>
            <p14:xfrm>
              <a:off x="1666875" y="2835275"/>
              <a:ext cx="260350" cy="209550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62"/>
            </p:blipFill>
            <p:spPr>
              <a:xfrm>
                <a:off x="1666875" y="2835275"/>
                <a:ext cx="26035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" p14:bwMode="auto">
            <p14:nvContentPartPr>
              <p14:cNvPr id="34" name="墨迹 33"/>
              <p14:cNvContentPartPr/>
              <p14:nvPr/>
            </p14:nvContentPartPr>
            <p14:xfrm>
              <a:off x="1965325" y="2743200"/>
              <a:ext cx="76200" cy="247650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64"/>
            </p:blipFill>
            <p:spPr>
              <a:xfrm>
                <a:off x="1965325" y="2743200"/>
                <a:ext cx="76200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" p14:bwMode="auto">
            <p14:nvContentPartPr>
              <p14:cNvPr id="35" name="墨迹 34"/>
              <p14:cNvContentPartPr/>
              <p14:nvPr/>
            </p14:nvContentPartPr>
            <p14:xfrm>
              <a:off x="2054225" y="2701925"/>
              <a:ext cx="101600" cy="276225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66"/>
            </p:blipFill>
            <p:spPr>
              <a:xfrm>
                <a:off x="2054225" y="2701925"/>
                <a:ext cx="101600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" p14:bwMode="auto">
            <p14:nvContentPartPr>
              <p14:cNvPr id="36" name="墨迹 35"/>
              <p14:cNvContentPartPr/>
              <p14:nvPr/>
            </p14:nvContentPartPr>
            <p14:xfrm>
              <a:off x="2155825" y="2714625"/>
              <a:ext cx="76200" cy="269875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68"/>
            </p:blipFill>
            <p:spPr>
              <a:xfrm>
                <a:off x="2155825" y="2714625"/>
                <a:ext cx="76200" cy="269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" p14:bwMode="auto">
            <p14:nvContentPartPr>
              <p14:cNvPr id="37" name="墨迹 36"/>
              <p14:cNvContentPartPr/>
              <p14:nvPr/>
            </p14:nvContentPartPr>
            <p14:xfrm>
              <a:off x="2286000" y="2847975"/>
              <a:ext cx="95250" cy="152400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70"/>
            </p:blipFill>
            <p:spPr>
              <a:xfrm>
                <a:off x="2286000" y="2847975"/>
                <a:ext cx="9525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" p14:bwMode="auto">
            <p14:nvContentPartPr>
              <p14:cNvPr id="38" name="墨迹 37"/>
              <p14:cNvContentPartPr/>
              <p14:nvPr/>
            </p14:nvContentPartPr>
            <p14:xfrm>
              <a:off x="1368425" y="2816225"/>
              <a:ext cx="127000" cy="180975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72"/>
            </p:blipFill>
            <p:spPr>
              <a:xfrm>
                <a:off x="1368425" y="2816225"/>
                <a:ext cx="127000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" p14:bwMode="auto">
            <p14:nvContentPartPr>
              <p14:cNvPr id="39" name="墨迹 38"/>
              <p14:cNvContentPartPr/>
              <p14:nvPr/>
            </p14:nvContentPartPr>
            <p14:xfrm>
              <a:off x="228600" y="3587750"/>
              <a:ext cx="231775" cy="396875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74"/>
            </p:blipFill>
            <p:spPr>
              <a:xfrm>
                <a:off x="228600" y="3587750"/>
                <a:ext cx="231775" cy="396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" p14:bwMode="auto">
            <p14:nvContentPartPr>
              <p14:cNvPr id="40" name="墨迹 39"/>
              <p14:cNvContentPartPr/>
              <p14:nvPr/>
            </p14:nvContentPartPr>
            <p14:xfrm>
              <a:off x="431800" y="3517900"/>
              <a:ext cx="219075" cy="238125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76"/>
            </p:blipFill>
            <p:spPr>
              <a:xfrm>
                <a:off x="431800" y="3517900"/>
                <a:ext cx="219075" cy="238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" p14:bwMode="auto">
            <p14:nvContentPartPr>
              <p14:cNvPr id="41" name="墨迹 40"/>
              <p14:cNvContentPartPr/>
              <p14:nvPr/>
            </p14:nvContentPartPr>
            <p14:xfrm>
              <a:off x="635000" y="3584575"/>
              <a:ext cx="365125" cy="203200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78"/>
            </p:blipFill>
            <p:spPr>
              <a:xfrm>
                <a:off x="635000" y="3584575"/>
                <a:ext cx="365125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" p14:bwMode="auto">
            <p14:nvContentPartPr>
              <p14:cNvPr id="42" name="墨迹 41"/>
              <p14:cNvContentPartPr/>
              <p14:nvPr/>
            </p14:nvContentPartPr>
            <p14:xfrm>
              <a:off x="1111250" y="3527425"/>
              <a:ext cx="174625" cy="168275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80"/>
            </p:blipFill>
            <p:spPr>
              <a:xfrm>
                <a:off x="1111250" y="3527425"/>
                <a:ext cx="174625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" p14:bwMode="auto">
            <p14:nvContentPartPr>
              <p14:cNvPr id="43" name="墨迹 42"/>
              <p14:cNvContentPartPr/>
              <p14:nvPr/>
            </p14:nvContentPartPr>
            <p14:xfrm>
              <a:off x="1362075" y="3479800"/>
              <a:ext cx="323850" cy="215900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82"/>
            </p:blipFill>
            <p:spPr>
              <a:xfrm>
                <a:off x="1362075" y="3479800"/>
                <a:ext cx="323850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" p14:bwMode="auto">
            <p14:nvContentPartPr>
              <p14:cNvPr id="44" name="墨迹 43"/>
              <p14:cNvContentPartPr/>
              <p14:nvPr/>
            </p14:nvContentPartPr>
            <p14:xfrm>
              <a:off x="10179050" y="1228725"/>
              <a:ext cx="152400" cy="615950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84"/>
            </p:blipFill>
            <p:spPr>
              <a:xfrm>
                <a:off x="10179050" y="1228725"/>
                <a:ext cx="152400" cy="615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5" p14:bwMode="auto">
            <p14:nvContentPartPr>
              <p14:cNvPr id="45" name="墨迹 44"/>
              <p14:cNvContentPartPr/>
              <p14:nvPr/>
            </p14:nvContentPartPr>
            <p14:xfrm>
              <a:off x="10414000" y="1320800"/>
              <a:ext cx="187325" cy="282575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86"/>
            </p:blipFill>
            <p:spPr>
              <a:xfrm>
                <a:off x="10414000" y="1320800"/>
                <a:ext cx="187325" cy="282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7" p14:bwMode="auto">
            <p14:nvContentPartPr>
              <p14:cNvPr id="46" name="墨迹 45"/>
              <p14:cNvContentPartPr/>
              <p14:nvPr/>
            </p14:nvContentPartPr>
            <p14:xfrm>
              <a:off x="10442575" y="1292225"/>
              <a:ext cx="196850" cy="9525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88"/>
            </p:blipFill>
            <p:spPr>
              <a:xfrm>
                <a:off x="10442575" y="1292225"/>
                <a:ext cx="196850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9" p14:bwMode="auto">
            <p14:nvContentPartPr>
              <p14:cNvPr id="47" name="墨迹 46"/>
              <p14:cNvContentPartPr/>
              <p14:nvPr/>
            </p14:nvContentPartPr>
            <p14:xfrm>
              <a:off x="10534650" y="1431925"/>
              <a:ext cx="152400" cy="9525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90"/>
            </p:blipFill>
            <p:spPr>
              <a:xfrm>
                <a:off x="10534650" y="1431925"/>
                <a:ext cx="152400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1" p14:bwMode="auto">
            <p14:nvContentPartPr>
              <p14:cNvPr id="48" name="墨迹 47"/>
              <p14:cNvContentPartPr/>
              <p14:nvPr/>
            </p14:nvContentPartPr>
            <p14:xfrm>
              <a:off x="10702925" y="1355725"/>
              <a:ext cx="88900" cy="73025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92"/>
            </p:blipFill>
            <p:spPr>
              <a:xfrm>
                <a:off x="10702925" y="1355725"/>
                <a:ext cx="88900" cy="73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3" p14:bwMode="auto">
            <p14:nvContentPartPr>
              <p14:cNvPr id="49" name="墨迹 48"/>
              <p14:cNvContentPartPr/>
              <p14:nvPr/>
            </p14:nvContentPartPr>
            <p14:xfrm>
              <a:off x="10760075" y="1308100"/>
              <a:ext cx="161925" cy="161925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94"/>
            </p:blipFill>
            <p:spPr>
              <a:xfrm>
                <a:off x="10760075" y="1308100"/>
                <a:ext cx="161925" cy="161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5" p14:bwMode="auto">
            <p14:nvContentPartPr>
              <p14:cNvPr id="50" name="墨迹 49"/>
              <p14:cNvContentPartPr/>
              <p14:nvPr/>
            </p14:nvContentPartPr>
            <p14:xfrm>
              <a:off x="10925175" y="1231900"/>
              <a:ext cx="241300" cy="38100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96"/>
            </p:blipFill>
            <p:spPr>
              <a:xfrm>
                <a:off x="10925175" y="1231900"/>
                <a:ext cx="24130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7" p14:bwMode="auto">
            <p14:nvContentPartPr>
              <p14:cNvPr id="51" name="墨迹 50"/>
              <p14:cNvContentPartPr/>
              <p14:nvPr/>
            </p14:nvContentPartPr>
            <p14:xfrm>
              <a:off x="11023600" y="1266825"/>
              <a:ext cx="19050" cy="333375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98"/>
            </p:blipFill>
            <p:spPr>
              <a:xfrm>
                <a:off x="11023600" y="1266825"/>
                <a:ext cx="19050" cy="333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9" p14:bwMode="auto">
            <p14:nvContentPartPr>
              <p14:cNvPr id="52" name="墨迹 51"/>
              <p14:cNvContentPartPr/>
              <p14:nvPr/>
            </p14:nvContentPartPr>
            <p14:xfrm>
              <a:off x="11077575" y="1114425"/>
              <a:ext cx="203200" cy="663575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100"/>
            </p:blipFill>
            <p:spPr>
              <a:xfrm>
                <a:off x="11077575" y="1114425"/>
                <a:ext cx="203200" cy="663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1" p14:bwMode="auto">
            <p14:nvContentPartPr>
              <p14:cNvPr id="53" name="墨迹 52"/>
              <p14:cNvContentPartPr/>
              <p14:nvPr/>
            </p14:nvContentPartPr>
            <p14:xfrm>
              <a:off x="11261725" y="1301750"/>
              <a:ext cx="158750" cy="273050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102"/>
            </p:blipFill>
            <p:spPr>
              <a:xfrm>
                <a:off x="11261725" y="1301750"/>
                <a:ext cx="158750" cy="273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3" p14:bwMode="auto">
            <p14:nvContentPartPr>
              <p14:cNvPr id="54" name="墨迹 53"/>
              <p14:cNvContentPartPr/>
              <p14:nvPr/>
            </p14:nvContentPartPr>
            <p14:xfrm>
              <a:off x="11356975" y="1301750"/>
              <a:ext cx="88900" cy="6350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104"/>
            </p:blipFill>
            <p:spPr>
              <a:xfrm>
                <a:off x="11356975" y="1301750"/>
                <a:ext cx="8890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5" p14:bwMode="auto">
            <p14:nvContentPartPr>
              <p14:cNvPr id="55" name="墨迹 54"/>
              <p14:cNvContentPartPr/>
              <p14:nvPr/>
            </p14:nvContentPartPr>
            <p14:xfrm>
              <a:off x="11322050" y="1371600"/>
              <a:ext cx="120650" cy="19050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106"/>
            </p:blipFill>
            <p:spPr>
              <a:xfrm>
                <a:off x="11322050" y="1371600"/>
                <a:ext cx="1206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7" p14:bwMode="auto">
            <p14:nvContentPartPr>
              <p14:cNvPr id="56" name="墨迹 55"/>
              <p14:cNvContentPartPr/>
              <p14:nvPr/>
            </p14:nvContentPartPr>
            <p14:xfrm>
              <a:off x="11442700" y="1454150"/>
              <a:ext cx="168275" cy="187325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108"/>
            </p:blipFill>
            <p:spPr>
              <a:xfrm>
                <a:off x="11442700" y="1454150"/>
                <a:ext cx="168275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9" p14:bwMode="auto">
            <p14:nvContentPartPr>
              <p14:cNvPr id="57" name="墨迹 56"/>
              <p14:cNvContentPartPr/>
              <p14:nvPr/>
            </p14:nvContentPartPr>
            <p14:xfrm>
              <a:off x="11601450" y="1492250"/>
              <a:ext cx="92075" cy="104775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110"/>
            </p:blipFill>
            <p:spPr>
              <a:xfrm>
                <a:off x="11601450" y="1492250"/>
                <a:ext cx="92075" cy="104775"/>
              </a:xfrm>
              <a:prstGeom prst="rect"/>
            </p:spPr>
          </p:pic>
        </mc:Fallback>
      </mc:AlternateContent>
    </p:spTree>
    <p:custDataLst>
      <p:tags r:id="rId11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4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4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54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54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43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43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4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43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43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4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" presetClass="exit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34" dur="500"/>
                                        <p:tgtEl>
                                          <p:spTgt spid="542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4" presetClass="exit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37" dur="500"/>
                                        <p:tgtEl>
                                          <p:spTgt spid="542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54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54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54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543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543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4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" presetClass="exit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61" dur="500"/>
                                        <p:tgtEl>
                                          <p:spTgt spid="542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4" presetClass="exit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64" dur="500"/>
                                        <p:tgtEl>
                                          <p:spTgt spid="542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0" dur="500"/>
                                        <p:tgtEl>
                                          <p:spTgt spid="54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3" dur="500"/>
                                        <p:tgtEl>
                                          <p:spTgt spid="54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8" dur="500"/>
                                        <p:tgtEl>
                                          <p:spTgt spid="54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543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543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4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88" dur="500"/>
                                        <p:tgtEl>
                                          <p:spTgt spid="542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91" dur="500"/>
                                        <p:tgtEl>
                                          <p:spTgt spid="542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7" dur="500"/>
                                        <p:tgtEl>
                                          <p:spTgt spid="54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0" dur="500"/>
                                        <p:tgtEl>
                                          <p:spTgt spid="54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5" dur="500"/>
                                        <p:tgtEl>
                                          <p:spTgt spid="54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543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543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4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4" presetClass="exit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115" dur="500"/>
                                        <p:tgtEl>
                                          <p:spTgt spid="542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4" presetClass="exit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118" dur="500"/>
                                        <p:tgtEl>
                                          <p:spTgt spid="542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4" dur="500"/>
                                        <p:tgtEl>
                                          <p:spTgt spid="54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7" dur="500"/>
                                        <p:tgtEl>
                                          <p:spTgt spid="54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2" dur="500"/>
                                        <p:tgtEl>
                                          <p:spTgt spid="54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7" dur="500"/>
                                        <p:tgtEl>
                                          <p:spTgt spid="5434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4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4" presetClass="exit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141" dur="500"/>
                                        <p:tgtEl>
                                          <p:spTgt spid="542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4" presetClass="exit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144" dur="500"/>
                                        <p:tgtEl>
                                          <p:spTgt spid="542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0" dur="500"/>
                                        <p:tgtEl>
                                          <p:spTgt spid="54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3" dur="500"/>
                                        <p:tgtEl>
                                          <p:spTgt spid="54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8" dur="500"/>
                                        <p:tgtEl>
                                          <p:spTgt spid="54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3" dur="500" fill="hold"/>
                                        <p:tgtEl>
                                          <p:spTgt spid="543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4" dur="500" fill="hold"/>
                                        <p:tgtEl>
                                          <p:spTgt spid="543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4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4" presetClass="exit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168" dur="500"/>
                                        <p:tgtEl>
                                          <p:spTgt spid="542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4" presetClass="exit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171" dur="500"/>
                                        <p:tgtEl>
                                          <p:spTgt spid="543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7" dur="500"/>
                                        <p:tgtEl>
                                          <p:spTgt spid="54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0" dur="500"/>
                                        <p:tgtEl>
                                          <p:spTgt spid="54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5" dur="500"/>
                                        <p:tgtEl>
                                          <p:spTgt spid="54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6" fill="hold">
                      <p:stCondLst>
                        <p:cond delay="indefinite"/>
                      </p:stCondLst>
                      <p:childTnLst>
                        <p:par>
                          <p:cTn id="187" fill="hold">
                            <p:stCondLst>
                              <p:cond delay="0"/>
                            </p:stCondLst>
                            <p:childTnLst>
                              <p:par>
                                <p:cTn id="188" presetID="2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0" dur="500" fill="hold"/>
                                        <p:tgtEl>
                                          <p:spTgt spid="543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1" dur="500" fill="hold"/>
                                        <p:tgtEl>
                                          <p:spTgt spid="543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4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>
                      <p:stCondLst>
                        <p:cond delay="indefinite"/>
                      </p:stCondLst>
                      <p:childTnLst>
                        <p:par>
                          <p:cTn id="193" fill="hold">
                            <p:stCondLst>
                              <p:cond delay="0"/>
                            </p:stCondLst>
                            <p:childTnLst>
                              <p:par>
                                <p:cTn id="194" presetID="4" presetClass="exit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195" dur="500"/>
                                        <p:tgtEl>
                                          <p:spTgt spid="542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4" presetClass="exit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198" dur="500"/>
                                        <p:tgtEl>
                                          <p:spTgt spid="543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0" fill="hold">
                      <p:stCondLst>
                        <p:cond delay="indefinite"/>
                      </p:stCondLst>
                      <p:childTnLst>
                        <p:par>
                          <p:cTn id="201" fill="hold">
                            <p:stCondLst>
                              <p:cond delay="0"/>
                            </p:stCondLst>
                            <p:childTnLst>
                              <p:par>
                                <p:cTn id="20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4" dur="500"/>
                                        <p:tgtEl>
                                          <p:spTgt spid="54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7" dur="500"/>
                                        <p:tgtEl>
                                          <p:spTgt spid="54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8" fill="hold">
                      <p:stCondLst>
                        <p:cond delay="indefinite"/>
                      </p:stCondLst>
                      <p:childTnLst>
                        <p:par>
                          <p:cTn id="209" fill="hold">
                            <p:stCondLst>
                              <p:cond delay="0"/>
                            </p:stCondLst>
                            <p:childTnLst>
                              <p:par>
                                <p:cTn id="2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2" dur="500"/>
                                        <p:tgtEl>
                                          <p:spTgt spid="54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7" dur="500" fill="hold"/>
                                        <p:tgtEl>
                                          <p:spTgt spid="543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8" dur="500" fill="hold"/>
                                        <p:tgtEl>
                                          <p:spTgt spid="543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4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9" fill="hold">
                      <p:stCondLst>
                        <p:cond delay="indefinite"/>
                      </p:stCondLst>
                      <p:childTnLst>
                        <p:par>
                          <p:cTn id="220" fill="hold">
                            <p:stCondLst>
                              <p:cond delay="0"/>
                            </p:stCondLst>
                            <p:childTnLst>
                              <p:par>
                                <p:cTn id="221" presetID="4" presetClass="exit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222" dur="500"/>
                                        <p:tgtEl>
                                          <p:spTgt spid="542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4" presetID="4" presetClass="exit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225" dur="500"/>
                                        <p:tgtEl>
                                          <p:spTgt spid="543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7" fill="hold">
                      <p:stCondLst>
                        <p:cond delay="indefinite"/>
                      </p:stCondLst>
                      <p:childTnLst>
                        <p:par>
                          <p:cTn id="228" fill="hold">
                            <p:stCondLst>
                              <p:cond delay="0"/>
                            </p:stCondLst>
                            <p:childTnLst>
                              <p:par>
                                <p:cTn id="229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1" dur="500"/>
                                        <p:tgtEl>
                                          <p:spTgt spid="54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2" fill="hold">
                      <p:stCondLst>
                        <p:cond delay="indefinite"/>
                      </p:stCondLst>
                      <p:childTnLst>
                        <p:par>
                          <p:cTn id="233" fill="hold">
                            <p:stCondLst>
                              <p:cond delay="0"/>
                            </p:stCondLst>
                            <p:childTnLst>
                              <p:par>
                                <p:cTn id="234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5122 -0.78889 C -0.14722 -0.76713 -0.14878 -0.74305 -0.14757 -0.7206 C -0.14792 -0.71111 -0.14705 -0.70139 -0.14878 -0.69213 C -0.14896 -0.69097 -0.15955 -0.68217 -0.16128 -0.68217 C -0.18715 -0.68125 -0.21285 -0.68125 -0.23872 -0.68055 C -0.2592 -0.68009 -0.27951 -0.6794 -0.3 -0.67893 C -0.30434 -0.67754 -0.30833 -0.67569 -0.3125 -0.67384 C -0.33542 -0.64467 -0.31545 -0.67245 -0.31753 -0.56389 C -0.31806 -0.53634 -0.32257 -0.50578 -0.32743 -0.47893 C -0.32656 -0.35231 -0.40573 -0.0412 -0.32118 -0.09884 C -0.31649 -0.10208 -0.31389 -0.10393 -0.30868 -0.10555 C -0.30625 -0.10879 -0.30365 -0.11227 -0.30122 -0.11551 C -0.3 -0.11713 -0.29861 -0.12778 -0.29618 -0.13217 C -0.29497 -0.1419 -0.29167 -0.1493 -0.28993 -0.15879 C -0.28698 -0.17384 -0.28403 -0.18889 -0.28125 -0.20393 C -0.27865 -0.26273 -0.2842 -0.32153 -0.27378 -0.37893 C -0.27309 -0.4456 -0.27778 -0.46898 -0.26875 -0.51713 C -0.26736 -0.53611 -0.26649 -0.54282 -0.25747 -0.55717 C -0.25451 -0.5618 -0.25434 -0.56643 -0.25122 -0.5706 C -0.24844 -0.58194 -0.23715 -0.59421 -0.23125 -0.60231 C -0.22726 -0.60764 -0.22656 -0.61342 -0.22378 -0.61898 C -0.21997 -0.62639 -0.21406 -0.63356 -0.20868 -0.63889 C -0.20399 -0.64352 -0.19479 -0.65324 -0.18872 -0.65555 C -0.17257 -0.66203 -0.18108 -0.65625 -0.17118 -0.66065 C -0.15972 -0.66574 -0.14878 -0.67176 -0.1375 -0.67731 C -0.13177 -0.68009 -0.12361 -0.68032 -0.11753 -0.68217 C -0.10347 -0.6868 -0.08941 -0.68935 -0.075 -0.69213 C -0.06858 -0.69537 -0.06163 -0.69583 -0.05503 -0.69884 C -0.03837 -0.69838 -0.0217 -0.69861 -0.00503 -0.69722 C 0.00208 -0.69653 0.01146 -0.69143 0.01875 -0.69051 C 0.0276 -0.6868 0.03576 -0.68449 0.04253 -0.67546 C 0.04184 -0.67129 0.0408 -0.66227 0.03872 -0.65879 C 0.03594 -0.65393 0.03038 -0.65092 0.02743 -0.6456 C 0.02274 -0.63727 0.02257 -0.63449 0.01632 -0.62893 C 0.00781 -0.63009 0.00278 -0.63125 -0.00503 -0.63379 C -0.03056 -0.63148 -0.01701 -0.63333 -0.03125 -0.62731 C -0.04653 -0.60555 -0.03247 -0.62708 -0.03507 -0.54884 C -0.03524 -0.54282 -0.0408 -0.53657 -0.04497 -0.53565 C -0.04948 -0.53472 -0.05417 -0.53449 -0.05868 -0.53379 C -0.06476 -0.53125 -0.0691 -0.53009 -0.07378 -0.52384 C -0.0809 -0.49467 -0.07465 -0.46389 -0.07882 -0.43379 C -0.07917 -0.34282 -0.07882 -0.25162 -0.08003 -0.16065 C -0.08003 -0.15509 -0.08247 -0.14398 -0.08247 -0.14398 C -0.08125 -0.10926 -0.08993 -0.10416 -0.06753 -0.11065 C -0.06615 -0.11111 -0.06493 -0.11273 -0.06372 -0.11389 C -0.06285 -0.12754 -0.0625 -0.13657 -0.05868 -0.14884 C -0.04462 -0.26389 -0.0849 -0.3912 -0.05122 -0.49884 C -0.05087 -0.50324 -0.05104 -0.5081 -0.05 -0.51227 C -0.04931 -0.51504 -0.0474 -0.51666 -0.04618 -0.51898 C -0.03906 -0.53194 -0.03003 -0.53727 -0.01875 -0.54213 C 0.01997 -0.54051 0.05764 -0.53634 0.09618 -0.53217 C 0.09601 -0.53078 0.09444 -0.51921 0.09375 -0.51713 C 0.08906 -0.50231 0.09323 -0.52176 0.08993 -0.50717 C 0.08663 -0.49259 0.08611 -0.47708 0.08368 -0.46227 C 0.08333 -0.40208 0.09288 -0.29236 0.075 -0.21713 C 0.07292 -0.18912 0.07326 -0.16551 0.07622 -0.13727 C 0.07101 -0.13495 0.07257 -0.13403 0.07257 -0.14213 " pathEditMode="relative" ptsTypes="ffffffffffffffffffffffffffffffffffffffffffffffffffffffffA">
                                      <p:cBhvr>
                                        <p:cTn id="235" dur="3000" fill="hold"/>
                                        <p:tgtEl>
                                          <p:spTgt spid="543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6" fill="hold">
                      <p:stCondLst>
                        <p:cond delay="indefinite"/>
                      </p:stCondLst>
                      <p:childTnLst>
                        <p:par>
                          <p:cTn id="237" fill="hold">
                            <p:stCondLst>
                              <p:cond delay="0"/>
                            </p:stCondLst>
                            <p:childTnLst>
                              <p:par>
                                <p:cTn id="23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0" dur="500"/>
                                        <p:tgtEl>
                                          <p:spTgt spid="5435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4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277" grpId="0"/>
      <p:bldP spid="54277" grpId="1"/>
      <p:bldP spid="54278" grpId="0"/>
      <p:bldP spid="54278" grpId="1"/>
      <p:bldP spid="54279" grpId="0"/>
      <p:bldP spid="54279" grpId="1"/>
      <p:bldP spid="54280" grpId="0"/>
      <p:bldP spid="54280" grpId="1"/>
      <p:bldP spid="54281" grpId="0"/>
      <p:bldP spid="54281" grpId="1"/>
      <p:bldP spid="54282" grpId="0"/>
      <p:bldP spid="54282" grpId="1"/>
      <p:bldP spid="54283" grpId="0"/>
      <p:bldP spid="54283" grpId="1"/>
      <p:bldP spid="54284" grpId="0"/>
      <p:bldP spid="54284" grpId="1"/>
      <p:bldP spid="54310" grpId="0" bldLvl="0" animBg="1"/>
      <p:bldP spid="54351" grpId="0" bldLvl="0" animBg="1"/>
      <p:bldP spid="54354" grpId="0" bldLvl="0" animBg="1"/>
      <p:bldP spid="54354" grpId="1" bldLvl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4274" name="标题 54273"/>
          <p:cNvSpPr>
            <a:spLocks noGrp="1" noRot="1"/>
          </p:cNvSpPr>
          <p:nvPr>
            <p:ph type="title"/>
          </p:nvPr>
        </p:nvSpPr>
        <p:spPr>
          <a:xfrm>
            <a:off x="633730" y="152400"/>
            <a:ext cx="11218545" cy="487680"/>
          </a:xfrm>
        </p:spPr>
        <p:txBody>
          <a:bodyPr anchor="ctr" anchorCtr="0"/>
          <a:p>
            <a:pPr algn="l"/>
            <a:r>
              <a:rPr lang="zh-CN" altLang="en-US" sz="2800" dirty="0"/>
              <a:t>最左推导中的规则选择</a:t>
            </a:r>
            <a:r>
              <a:rPr lang="en-US" altLang="zh-CN" sz="2800" dirty="0"/>
              <a:t> / choices of BNF  in rules  leftmost derivation</a:t>
            </a:r>
            <a:endParaRPr lang="en-US" altLang="zh-CN" sz="2800" dirty="0"/>
          </a:p>
        </p:txBody>
      </p:sp>
      <p:sp>
        <p:nvSpPr>
          <p:cNvPr id="54275" name="文本占位符 54274"/>
          <p:cNvSpPr>
            <a:spLocks noGrp="1"/>
          </p:cNvSpPr>
          <p:nvPr>
            <p:ph type="body" idx="1"/>
          </p:nvPr>
        </p:nvSpPr>
        <p:spPr>
          <a:xfrm>
            <a:off x="8559800" y="469900"/>
            <a:ext cx="3706495" cy="5486400"/>
          </a:xfrm>
        </p:spPr>
        <p:txBody>
          <a:bodyPr/>
          <a:p>
            <a:r>
              <a:rPr lang="en-US" altLang="zh-CN" sz="3600" b="1" err="1">
                <a:solidFill>
                  <a:schemeClr val="folHlink"/>
                </a:solidFill>
                <a:effectLst/>
                <a:latin typeface="Times New Roman" panose="02020603050405020304" pitchFamily="18" charset="0"/>
                <a:ea typeface="隶书" panose="02010509060101010101" pitchFamily="49" charset="-122"/>
              </a:rPr>
              <a:t>  i+i</a:t>
            </a:r>
            <a:r>
              <a:rPr lang="en-US" altLang="zh-CN" sz="3600" b="1">
                <a:solidFill>
                  <a:schemeClr val="folHlink"/>
                </a:solidFill>
                <a:effectLst/>
                <a:latin typeface="Times New Roman" panose="02020603050405020304" pitchFamily="18" charset="0"/>
                <a:ea typeface="隶书" panose="02010509060101010101" pitchFamily="49" charset="-122"/>
              </a:rPr>
              <a:t>*i</a:t>
            </a:r>
            <a:r>
              <a:rPr lang="zh-CN" altLang="en-US" sz="3600" b="1">
                <a:solidFill>
                  <a:schemeClr val="folHlink"/>
                </a:solidFill>
                <a:effectLst/>
                <a:latin typeface="Times New Roman" panose="02020603050405020304" pitchFamily="18" charset="0"/>
                <a:ea typeface="隶书" panose="02010509060101010101" pitchFamily="49" charset="-122"/>
              </a:rPr>
              <a:t>（输入串</a:t>
            </a:r>
            <a:r>
              <a:rPr lang="en-US" altLang="zh-CN" sz="3600" b="1">
                <a:solidFill>
                  <a:schemeClr val="folHlink"/>
                </a:solidFill>
                <a:effectLst/>
                <a:latin typeface="Times New Roman" panose="02020603050405020304" pitchFamily="18" charset="0"/>
                <a:ea typeface="隶书" panose="02010509060101010101" pitchFamily="49" charset="-122"/>
              </a:rPr>
              <a:t>/input)</a:t>
            </a:r>
            <a:endParaRPr lang="zh-CN" altLang="en-US" sz="3600" b="1" dirty="0">
              <a:solidFill>
                <a:schemeClr val="folHlink"/>
              </a:solidFill>
              <a:effectLst/>
              <a:latin typeface="Times New Roman" panose="02020603050405020304" pitchFamily="18" charset="0"/>
              <a:ea typeface="隶书" panose="02010509060101010101" pitchFamily="49" charset="-122"/>
            </a:endParaRPr>
          </a:p>
          <a:p>
            <a:pPr lvl="1"/>
            <a:r>
              <a:rPr lang="en-US" altLang="zh-CN" sz="3200" b="1">
                <a:solidFill>
                  <a:srgbClr val="00FF00"/>
                </a:solidFill>
                <a:effectLst/>
              </a:rPr>
              <a:t>E</a:t>
            </a:r>
            <a:r>
              <a:rPr lang="en-US" altLang="zh-CN" sz="3200" b="1">
                <a:solidFill>
                  <a:srgbClr val="00FF00"/>
                </a:solidFill>
                <a:sym typeface="Symbol" panose="05050102010706020507" pitchFamily="18" charset="2"/>
              </a:rPr>
              <a:t>E+T</a:t>
            </a:r>
            <a:endParaRPr lang="en-US" altLang="zh-CN" sz="3200" b="1">
              <a:solidFill>
                <a:srgbClr val="00FF00"/>
              </a:solidFill>
              <a:sym typeface="Symbol" panose="05050102010706020507" pitchFamily="18" charset="2"/>
            </a:endParaRPr>
          </a:p>
          <a:p>
            <a:pPr lvl="1"/>
            <a:r>
              <a:rPr lang="en-US" altLang="zh-CN" sz="3200" b="1">
                <a:solidFill>
                  <a:srgbClr val="00FF00"/>
                </a:solidFill>
                <a:sym typeface="Symbol" panose="05050102010706020507" pitchFamily="18" charset="2"/>
              </a:rPr>
              <a:t>   T+T</a:t>
            </a:r>
            <a:endParaRPr lang="en-US" altLang="zh-CN" sz="3200" b="1">
              <a:solidFill>
                <a:srgbClr val="00FF00"/>
              </a:solidFill>
              <a:sym typeface="Symbol" panose="05050102010706020507" pitchFamily="18" charset="2"/>
            </a:endParaRPr>
          </a:p>
          <a:p>
            <a:pPr lvl="1"/>
            <a:r>
              <a:rPr lang="en-US" altLang="zh-CN" sz="3200" b="1">
                <a:solidFill>
                  <a:srgbClr val="00FF00"/>
                </a:solidFill>
                <a:sym typeface="Symbol" panose="05050102010706020507" pitchFamily="18" charset="2"/>
              </a:rPr>
              <a:t>   F+T</a:t>
            </a:r>
            <a:endParaRPr lang="en-US" altLang="zh-CN" sz="3200" b="1">
              <a:solidFill>
                <a:srgbClr val="00FF00"/>
              </a:solidFill>
              <a:sym typeface="Symbol" panose="05050102010706020507" pitchFamily="18" charset="2"/>
            </a:endParaRPr>
          </a:p>
          <a:p>
            <a:pPr lvl="1"/>
            <a:r>
              <a:rPr lang="en-US" altLang="zh-CN" sz="3200" b="1">
                <a:solidFill>
                  <a:srgbClr val="00FF00"/>
                </a:solidFill>
                <a:sym typeface="Symbol" panose="05050102010706020507" pitchFamily="18" charset="2"/>
              </a:rPr>
              <a:t>   </a:t>
            </a:r>
            <a:r>
              <a:rPr lang="en-US" altLang="zh-CN" sz="3200" b="1" err="1">
                <a:solidFill>
                  <a:srgbClr val="00FF00"/>
                </a:solidFill>
                <a:sym typeface="Symbol" panose="05050102010706020507" pitchFamily="18" charset="2"/>
              </a:rPr>
              <a:t>i+T</a:t>
            </a:r>
            <a:endParaRPr lang="en-US" altLang="zh-CN" sz="3200" b="1">
              <a:solidFill>
                <a:srgbClr val="00FF00"/>
              </a:solidFill>
              <a:sym typeface="Symbol" panose="05050102010706020507" pitchFamily="18" charset="2"/>
            </a:endParaRPr>
          </a:p>
          <a:p>
            <a:pPr lvl="1"/>
            <a:r>
              <a:rPr lang="en-US" altLang="zh-CN" sz="3200" b="1">
                <a:solidFill>
                  <a:srgbClr val="00FF00"/>
                </a:solidFill>
                <a:sym typeface="Symbol" panose="05050102010706020507" pitchFamily="18" charset="2"/>
              </a:rPr>
              <a:t>   </a:t>
            </a:r>
            <a:r>
              <a:rPr lang="en-US" altLang="zh-CN" sz="3200" b="1" err="1">
                <a:solidFill>
                  <a:srgbClr val="00FF00"/>
                </a:solidFill>
                <a:sym typeface="Symbol" panose="05050102010706020507" pitchFamily="18" charset="2"/>
              </a:rPr>
              <a:t>i+T</a:t>
            </a:r>
            <a:r>
              <a:rPr lang="en-US" altLang="zh-CN" sz="3200" b="1">
                <a:solidFill>
                  <a:srgbClr val="00FF00"/>
                </a:solidFill>
                <a:sym typeface="Symbol" panose="05050102010706020507" pitchFamily="18" charset="2"/>
              </a:rPr>
              <a:t>*F</a:t>
            </a:r>
            <a:endParaRPr lang="en-US" altLang="zh-CN" sz="3200" b="1">
              <a:solidFill>
                <a:srgbClr val="00FF00"/>
              </a:solidFill>
              <a:sym typeface="Symbol" panose="05050102010706020507" pitchFamily="18" charset="2"/>
            </a:endParaRPr>
          </a:p>
          <a:p>
            <a:pPr lvl="1"/>
            <a:r>
              <a:rPr lang="en-US" altLang="zh-CN" sz="3200" b="1">
                <a:solidFill>
                  <a:srgbClr val="00FF00"/>
                </a:solidFill>
                <a:sym typeface="Symbol" panose="05050102010706020507" pitchFamily="18" charset="2"/>
              </a:rPr>
              <a:t>   </a:t>
            </a:r>
            <a:r>
              <a:rPr lang="en-US" altLang="zh-CN" sz="3200" b="1" err="1">
                <a:solidFill>
                  <a:srgbClr val="00FF00"/>
                </a:solidFill>
                <a:sym typeface="Symbol" panose="05050102010706020507" pitchFamily="18" charset="2"/>
              </a:rPr>
              <a:t>i+F</a:t>
            </a:r>
            <a:r>
              <a:rPr lang="en-US" altLang="zh-CN" sz="3200" b="1">
                <a:solidFill>
                  <a:srgbClr val="00FF00"/>
                </a:solidFill>
                <a:sym typeface="Symbol" panose="05050102010706020507" pitchFamily="18" charset="2"/>
              </a:rPr>
              <a:t>*F</a:t>
            </a:r>
            <a:endParaRPr lang="en-US" altLang="zh-CN" sz="3200" b="1">
              <a:solidFill>
                <a:srgbClr val="00FF00"/>
              </a:solidFill>
              <a:sym typeface="Symbol" panose="05050102010706020507" pitchFamily="18" charset="2"/>
            </a:endParaRPr>
          </a:p>
          <a:p>
            <a:pPr lvl="1"/>
            <a:r>
              <a:rPr lang="en-US" altLang="zh-CN" sz="3200" b="1">
                <a:solidFill>
                  <a:srgbClr val="00FF00"/>
                </a:solidFill>
                <a:sym typeface="Symbol" panose="05050102010706020507" pitchFamily="18" charset="2"/>
              </a:rPr>
              <a:t>   </a:t>
            </a:r>
            <a:r>
              <a:rPr lang="en-US" altLang="zh-CN" sz="3200" b="1" err="1">
                <a:solidFill>
                  <a:srgbClr val="00FF00"/>
                </a:solidFill>
                <a:sym typeface="Symbol" panose="05050102010706020507" pitchFamily="18" charset="2"/>
              </a:rPr>
              <a:t>i+i</a:t>
            </a:r>
            <a:r>
              <a:rPr lang="en-US" altLang="zh-CN" sz="3200" b="1">
                <a:solidFill>
                  <a:srgbClr val="00FF00"/>
                </a:solidFill>
                <a:sym typeface="Symbol" panose="05050102010706020507" pitchFamily="18" charset="2"/>
              </a:rPr>
              <a:t>*F</a:t>
            </a:r>
            <a:endParaRPr lang="en-US" altLang="zh-CN" sz="3200" b="1">
              <a:solidFill>
                <a:srgbClr val="00FF00"/>
              </a:solidFill>
              <a:sym typeface="Symbol" panose="05050102010706020507" pitchFamily="18" charset="2"/>
            </a:endParaRPr>
          </a:p>
          <a:p>
            <a:pPr lvl="1"/>
            <a:r>
              <a:rPr lang="en-US" altLang="zh-CN" sz="3200" b="1">
                <a:solidFill>
                  <a:srgbClr val="00FF00"/>
                </a:solidFill>
                <a:sym typeface="Symbol" panose="05050102010706020507" pitchFamily="18" charset="2"/>
              </a:rPr>
              <a:t>   </a:t>
            </a:r>
            <a:r>
              <a:rPr lang="en-US" altLang="zh-CN" sz="3200" b="1" err="1">
                <a:solidFill>
                  <a:srgbClr val="00FF00"/>
                </a:solidFill>
                <a:sym typeface="Symbol" panose="05050102010706020507" pitchFamily="18" charset="2"/>
              </a:rPr>
              <a:t>i+i</a:t>
            </a:r>
            <a:r>
              <a:rPr lang="en-US" altLang="zh-CN" sz="3200" b="1">
                <a:solidFill>
                  <a:srgbClr val="00FF00"/>
                </a:solidFill>
                <a:sym typeface="Symbol" panose="05050102010706020507" pitchFamily="18" charset="2"/>
              </a:rPr>
              <a:t>*i</a:t>
            </a:r>
            <a:endParaRPr lang="en-US" altLang="zh-CN" sz="3200" b="1">
              <a:solidFill>
                <a:srgbClr val="00FF00"/>
              </a:solidFill>
              <a:sym typeface="Symbol" panose="05050102010706020507" pitchFamily="18" charset="2"/>
            </a:endParaRPr>
          </a:p>
          <a:p>
            <a:endParaRPr lang="en-US" altLang="zh-CN" sz="4000" b="1">
              <a:solidFill>
                <a:srgbClr val="00FF00"/>
              </a:solidFill>
              <a:effectLst/>
            </a:endParaRPr>
          </a:p>
          <a:p>
            <a:endParaRPr lang="en-US" altLang="zh-CN" sz="3600" b="1" dirty="0">
              <a:solidFill>
                <a:schemeClr val="bg2"/>
              </a:solidFill>
              <a:effectLst/>
            </a:endParaRPr>
          </a:p>
        </p:txBody>
      </p:sp>
      <p:grpSp>
        <p:nvGrpSpPr>
          <p:cNvPr id="54335" name="组合 54334"/>
          <p:cNvGrpSpPr/>
          <p:nvPr/>
        </p:nvGrpSpPr>
        <p:grpSpPr>
          <a:xfrm>
            <a:off x="2395220" y="1600200"/>
            <a:ext cx="3300413" cy="1177925"/>
            <a:chOff x="376" y="1008"/>
            <a:chExt cx="2079" cy="742"/>
          </a:xfrm>
        </p:grpSpPr>
        <p:sp>
          <p:nvSpPr>
            <p:cNvPr id="54311" name="文本框 54310"/>
            <p:cNvSpPr txBox="1"/>
            <p:nvPr/>
          </p:nvSpPr>
          <p:spPr>
            <a:xfrm>
              <a:off x="376" y="1344"/>
              <a:ext cx="307" cy="406"/>
            </a:xfrm>
            <a:prstGeom prst="rect">
              <a:avLst/>
            </a:prstGeom>
            <a:solidFill>
              <a:srgbClr val="CCECFF"/>
            </a:solidFill>
            <a:ln w="38100">
              <a:noFill/>
            </a:ln>
          </p:spPr>
          <p:txBody>
            <a:bodyPr wrap="none" anchor="t" anchorCtr="0">
              <a:spAutoFit/>
            </a:bodyPr>
            <a:p>
              <a:pPr algn="ctr"/>
              <a:r>
                <a:rPr lang="en-US" altLang="zh-CN" sz="3600" b="1">
                  <a:solidFill>
                    <a:schemeClr val="bg2"/>
                  </a:solidFill>
                  <a:latin typeface="Times New Roman" panose="02020603050405020304" pitchFamily="18" charset="0"/>
                </a:rPr>
                <a:t>E</a:t>
              </a:r>
              <a:endParaRPr lang="en-US" altLang="zh-CN" sz="3600" b="1">
                <a:solidFill>
                  <a:schemeClr val="bg2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4312" name="文本框 54311"/>
            <p:cNvSpPr txBox="1"/>
            <p:nvPr/>
          </p:nvSpPr>
          <p:spPr>
            <a:xfrm>
              <a:off x="1305" y="1344"/>
              <a:ext cx="279" cy="406"/>
            </a:xfrm>
            <a:prstGeom prst="rect">
              <a:avLst/>
            </a:prstGeom>
            <a:solidFill>
              <a:srgbClr val="CCECFF"/>
            </a:solidFill>
            <a:ln w="38100">
              <a:noFill/>
            </a:ln>
          </p:spPr>
          <p:txBody>
            <a:bodyPr wrap="none" anchor="t" anchorCtr="0">
              <a:spAutoFit/>
            </a:bodyPr>
            <a:p>
              <a:pPr algn="ctr"/>
              <a:r>
                <a:rPr lang="en-US" altLang="zh-CN" sz="3600" b="1">
                  <a:solidFill>
                    <a:schemeClr val="bg2"/>
                  </a:solidFill>
                  <a:latin typeface="Times New Roman" panose="02020603050405020304" pitchFamily="18" charset="0"/>
                </a:rPr>
                <a:t>+</a:t>
              </a:r>
              <a:endParaRPr lang="en-US" altLang="zh-CN" sz="3600" b="1">
                <a:solidFill>
                  <a:schemeClr val="bg2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4313" name="文本框 54312"/>
            <p:cNvSpPr txBox="1"/>
            <p:nvPr/>
          </p:nvSpPr>
          <p:spPr>
            <a:xfrm>
              <a:off x="2148" y="1344"/>
              <a:ext cx="307" cy="406"/>
            </a:xfrm>
            <a:prstGeom prst="rect">
              <a:avLst/>
            </a:prstGeom>
            <a:solidFill>
              <a:srgbClr val="CCECFF"/>
            </a:solidFill>
            <a:ln w="38100">
              <a:noFill/>
            </a:ln>
          </p:spPr>
          <p:txBody>
            <a:bodyPr wrap="none" anchor="t" anchorCtr="0">
              <a:spAutoFit/>
            </a:bodyPr>
            <a:p>
              <a:pPr algn="ctr"/>
              <a:r>
                <a:rPr lang="en-US" altLang="zh-CN" sz="3600" b="1">
                  <a:solidFill>
                    <a:schemeClr val="bg2"/>
                  </a:solidFill>
                  <a:latin typeface="Times New Roman" panose="02020603050405020304" pitchFamily="18" charset="0"/>
                </a:rPr>
                <a:t>T</a:t>
              </a:r>
              <a:endParaRPr lang="en-US" altLang="zh-CN" sz="3600" b="1">
                <a:solidFill>
                  <a:schemeClr val="bg2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4314" name="直接连接符 54313"/>
            <p:cNvSpPr/>
            <p:nvPr/>
          </p:nvSpPr>
          <p:spPr>
            <a:xfrm flipH="1">
              <a:off x="528" y="1008"/>
              <a:ext cx="816" cy="336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54315" name="直接连接符 54314"/>
            <p:cNvSpPr/>
            <p:nvPr/>
          </p:nvSpPr>
          <p:spPr>
            <a:xfrm>
              <a:off x="1440" y="1008"/>
              <a:ext cx="0" cy="384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54316" name="直接连接符 54315"/>
            <p:cNvSpPr/>
            <p:nvPr/>
          </p:nvSpPr>
          <p:spPr>
            <a:xfrm>
              <a:off x="1488" y="1008"/>
              <a:ext cx="864" cy="336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</p:grpSp>
      <p:grpSp>
        <p:nvGrpSpPr>
          <p:cNvPr id="54336" name="组合 54335"/>
          <p:cNvGrpSpPr/>
          <p:nvPr/>
        </p:nvGrpSpPr>
        <p:grpSpPr>
          <a:xfrm>
            <a:off x="2407920" y="2751138"/>
            <a:ext cx="457200" cy="1020762"/>
            <a:chOff x="384" y="1733"/>
            <a:chExt cx="288" cy="643"/>
          </a:xfrm>
        </p:grpSpPr>
        <p:sp>
          <p:nvSpPr>
            <p:cNvPr id="54317" name="文本框 54316"/>
            <p:cNvSpPr txBox="1"/>
            <p:nvPr/>
          </p:nvSpPr>
          <p:spPr>
            <a:xfrm>
              <a:off x="384" y="1970"/>
              <a:ext cx="288" cy="406"/>
            </a:xfrm>
            <a:prstGeom prst="rect">
              <a:avLst/>
            </a:prstGeom>
            <a:solidFill>
              <a:srgbClr val="CCECFF"/>
            </a:solidFill>
            <a:ln w="38100">
              <a:noFill/>
            </a:ln>
          </p:spPr>
          <p:txBody>
            <a:bodyPr>
              <a:spAutoFit/>
            </a:bodyPr>
            <a:p>
              <a:pPr algn="ctr"/>
              <a:r>
                <a:rPr lang="en-US" altLang="zh-CN" sz="3600" b="1">
                  <a:solidFill>
                    <a:schemeClr val="bg2"/>
                  </a:solidFill>
                  <a:latin typeface="Times New Roman" panose="02020603050405020304" pitchFamily="18" charset="0"/>
                </a:rPr>
                <a:t>T</a:t>
              </a:r>
              <a:endParaRPr lang="en-US" altLang="zh-CN" sz="3600" b="1">
                <a:solidFill>
                  <a:schemeClr val="bg2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4318" name="直接连接符 54317"/>
            <p:cNvSpPr/>
            <p:nvPr/>
          </p:nvSpPr>
          <p:spPr>
            <a:xfrm>
              <a:off x="528" y="1733"/>
              <a:ext cx="0" cy="296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</p:grpSp>
      <p:grpSp>
        <p:nvGrpSpPr>
          <p:cNvPr id="54337" name="组合 54336"/>
          <p:cNvGrpSpPr/>
          <p:nvPr/>
        </p:nvGrpSpPr>
        <p:grpSpPr>
          <a:xfrm>
            <a:off x="2395220" y="3733800"/>
            <a:ext cx="461963" cy="993775"/>
            <a:chOff x="376" y="2352"/>
            <a:chExt cx="291" cy="626"/>
          </a:xfrm>
        </p:grpSpPr>
        <p:sp>
          <p:nvSpPr>
            <p:cNvPr id="54319" name="文本框 54318"/>
            <p:cNvSpPr txBox="1"/>
            <p:nvPr/>
          </p:nvSpPr>
          <p:spPr>
            <a:xfrm>
              <a:off x="376" y="2572"/>
              <a:ext cx="291" cy="406"/>
            </a:xfrm>
            <a:prstGeom prst="rect">
              <a:avLst/>
            </a:prstGeom>
            <a:solidFill>
              <a:srgbClr val="CCECFF"/>
            </a:solidFill>
            <a:ln w="38100">
              <a:noFill/>
            </a:ln>
          </p:spPr>
          <p:txBody>
            <a:bodyPr wrap="none" anchor="t" anchorCtr="0">
              <a:spAutoFit/>
            </a:bodyPr>
            <a:p>
              <a:pPr algn="ctr"/>
              <a:r>
                <a:rPr lang="en-US" altLang="zh-CN" sz="3600" b="1">
                  <a:solidFill>
                    <a:schemeClr val="bg2"/>
                  </a:solidFill>
                  <a:latin typeface="Times New Roman" panose="02020603050405020304" pitchFamily="18" charset="0"/>
                </a:rPr>
                <a:t>F</a:t>
              </a:r>
              <a:endParaRPr lang="en-US" altLang="zh-CN" sz="3600" b="1">
                <a:solidFill>
                  <a:schemeClr val="bg2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4320" name="直接连接符 54319"/>
            <p:cNvSpPr/>
            <p:nvPr/>
          </p:nvSpPr>
          <p:spPr>
            <a:xfrm>
              <a:off x="528" y="2352"/>
              <a:ext cx="0" cy="237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</p:grpSp>
      <p:grpSp>
        <p:nvGrpSpPr>
          <p:cNvPr id="54338" name="组合 54337"/>
          <p:cNvGrpSpPr/>
          <p:nvPr/>
        </p:nvGrpSpPr>
        <p:grpSpPr>
          <a:xfrm>
            <a:off x="2407920" y="4652963"/>
            <a:ext cx="457200" cy="1020762"/>
            <a:chOff x="384" y="2931"/>
            <a:chExt cx="288" cy="643"/>
          </a:xfrm>
        </p:grpSpPr>
        <p:sp>
          <p:nvSpPr>
            <p:cNvPr id="54321" name="文本框 54320"/>
            <p:cNvSpPr txBox="1"/>
            <p:nvPr/>
          </p:nvSpPr>
          <p:spPr>
            <a:xfrm>
              <a:off x="384" y="3168"/>
              <a:ext cx="288" cy="406"/>
            </a:xfrm>
            <a:prstGeom prst="rect">
              <a:avLst/>
            </a:prstGeom>
            <a:solidFill>
              <a:srgbClr val="CCECFF"/>
            </a:solidFill>
            <a:ln w="38100">
              <a:noFill/>
            </a:ln>
          </p:spPr>
          <p:txBody>
            <a:bodyPr>
              <a:spAutoFit/>
            </a:bodyPr>
            <a:p>
              <a:pPr algn="ctr"/>
              <a:r>
                <a:rPr lang="en-US" altLang="zh-CN" sz="3600" b="1">
                  <a:solidFill>
                    <a:schemeClr val="bg2"/>
                  </a:solidFill>
                  <a:latin typeface="Times New Roman" panose="02020603050405020304" pitchFamily="18" charset="0"/>
                </a:rPr>
                <a:t>i</a:t>
              </a:r>
              <a:endParaRPr lang="en-US" altLang="zh-CN" sz="3600" b="1">
                <a:solidFill>
                  <a:schemeClr val="bg2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4322" name="直接连接符 54321"/>
            <p:cNvSpPr/>
            <p:nvPr/>
          </p:nvSpPr>
          <p:spPr>
            <a:xfrm>
              <a:off x="528" y="2931"/>
              <a:ext cx="0" cy="237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</p:grpSp>
      <p:sp>
        <p:nvSpPr>
          <p:cNvPr id="54310" name="文本框 54309"/>
          <p:cNvSpPr txBox="1"/>
          <p:nvPr/>
        </p:nvSpPr>
        <p:spPr>
          <a:xfrm>
            <a:off x="3843655" y="990600"/>
            <a:ext cx="487680" cy="645160"/>
          </a:xfrm>
          <a:prstGeom prst="rect">
            <a:avLst/>
          </a:prstGeom>
          <a:solidFill>
            <a:srgbClr val="CCECFF"/>
          </a:solidFill>
          <a:ln w="38100">
            <a:noFill/>
          </a:ln>
        </p:spPr>
        <p:txBody>
          <a:bodyPr wrap="none" anchor="t" anchorCtr="0">
            <a:spAutoFit/>
          </a:bodyPr>
          <a:p>
            <a:pPr algn="ctr"/>
            <a:r>
              <a:rPr lang="en-US" altLang="zh-CN" sz="3600" b="1">
                <a:solidFill>
                  <a:schemeClr val="bg2"/>
                </a:solidFill>
                <a:latin typeface="Times New Roman" panose="02020603050405020304" pitchFamily="18" charset="0"/>
              </a:rPr>
              <a:t>E</a:t>
            </a:r>
            <a:endParaRPr lang="en-US" altLang="zh-CN" sz="3600" b="1">
              <a:solidFill>
                <a:schemeClr val="bg2"/>
              </a:solidFill>
              <a:latin typeface="Times New Roman" panose="02020603050405020304" pitchFamily="18" charset="0"/>
            </a:endParaRPr>
          </a:p>
        </p:txBody>
      </p:sp>
      <p:grpSp>
        <p:nvGrpSpPr>
          <p:cNvPr id="54353" name="组合 54352"/>
          <p:cNvGrpSpPr/>
          <p:nvPr/>
        </p:nvGrpSpPr>
        <p:grpSpPr>
          <a:xfrm>
            <a:off x="4535170" y="2743200"/>
            <a:ext cx="1985963" cy="1047750"/>
            <a:chOff x="856" y="1728"/>
            <a:chExt cx="1251" cy="660"/>
          </a:xfrm>
        </p:grpSpPr>
        <p:sp>
          <p:nvSpPr>
            <p:cNvPr id="54323" name="文本框 54322"/>
            <p:cNvSpPr txBox="1"/>
            <p:nvPr/>
          </p:nvSpPr>
          <p:spPr>
            <a:xfrm>
              <a:off x="856" y="1955"/>
              <a:ext cx="307" cy="406"/>
            </a:xfrm>
            <a:prstGeom prst="rect">
              <a:avLst/>
            </a:prstGeom>
            <a:solidFill>
              <a:srgbClr val="CCECFF"/>
            </a:solidFill>
            <a:ln w="38100">
              <a:noFill/>
            </a:ln>
          </p:spPr>
          <p:txBody>
            <a:bodyPr wrap="none" anchor="t" anchorCtr="0">
              <a:spAutoFit/>
            </a:bodyPr>
            <a:p>
              <a:pPr algn="ctr"/>
              <a:r>
                <a:rPr lang="en-US" altLang="zh-CN" sz="3600" b="1">
                  <a:solidFill>
                    <a:schemeClr val="bg2"/>
                  </a:solidFill>
                  <a:latin typeface="Times New Roman" panose="02020603050405020304" pitchFamily="18" charset="0"/>
                </a:rPr>
                <a:t>T</a:t>
              </a:r>
              <a:endParaRPr lang="en-US" altLang="zh-CN" sz="3600" b="1">
                <a:solidFill>
                  <a:schemeClr val="bg2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4324" name="文本框 54323"/>
            <p:cNvSpPr txBox="1"/>
            <p:nvPr/>
          </p:nvSpPr>
          <p:spPr>
            <a:xfrm>
              <a:off x="1317" y="1968"/>
              <a:ext cx="259" cy="406"/>
            </a:xfrm>
            <a:prstGeom prst="rect">
              <a:avLst/>
            </a:prstGeom>
            <a:solidFill>
              <a:srgbClr val="CCECFF"/>
            </a:solidFill>
            <a:ln w="38100">
              <a:noFill/>
            </a:ln>
          </p:spPr>
          <p:txBody>
            <a:bodyPr wrap="none" anchor="t" anchorCtr="0">
              <a:spAutoFit/>
            </a:bodyPr>
            <a:p>
              <a:pPr algn="ctr"/>
              <a:r>
                <a:rPr lang="en-US" altLang="zh-CN" sz="3600" b="1">
                  <a:solidFill>
                    <a:schemeClr val="bg2"/>
                  </a:solidFill>
                  <a:latin typeface="Times New Roman" panose="02020603050405020304" pitchFamily="18" charset="0"/>
                </a:rPr>
                <a:t>*</a:t>
              </a:r>
              <a:endParaRPr lang="en-US" altLang="zh-CN" sz="3600" b="1">
                <a:solidFill>
                  <a:schemeClr val="bg2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4325" name="文本框 54324"/>
            <p:cNvSpPr txBox="1"/>
            <p:nvPr/>
          </p:nvSpPr>
          <p:spPr>
            <a:xfrm>
              <a:off x="1816" y="1982"/>
              <a:ext cx="291" cy="406"/>
            </a:xfrm>
            <a:prstGeom prst="rect">
              <a:avLst/>
            </a:prstGeom>
            <a:solidFill>
              <a:srgbClr val="CCECFF"/>
            </a:solidFill>
            <a:ln w="38100">
              <a:noFill/>
            </a:ln>
          </p:spPr>
          <p:txBody>
            <a:bodyPr wrap="none" anchor="t" anchorCtr="0">
              <a:spAutoFit/>
            </a:bodyPr>
            <a:p>
              <a:pPr algn="ctr"/>
              <a:r>
                <a:rPr lang="en-US" altLang="zh-CN" sz="3600" b="1">
                  <a:solidFill>
                    <a:schemeClr val="bg2"/>
                  </a:solidFill>
                  <a:latin typeface="Times New Roman" panose="02020603050405020304" pitchFamily="18" charset="0"/>
                </a:rPr>
                <a:t>F</a:t>
              </a:r>
              <a:endParaRPr lang="en-US" altLang="zh-CN" sz="3600" b="1">
                <a:solidFill>
                  <a:schemeClr val="bg2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4326" name="直接连接符 54325"/>
            <p:cNvSpPr/>
            <p:nvPr/>
          </p:nvSpPr>
          <p:spPr>
            <a:xfrm flipH="1">
              <a:off x="960" y="1728"/>
              <a:ext cx="432" cy="240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54327" name="直接连接符 54326"/>
            <p:cNvSpPr/>
            <p:nvPr/>
          </p:nvSpPr>
          <p:spPr>
            <a:xfrm>
              <a:off x="1427" y="1728"/>
              <a:ext cx="0" cy="237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54328" name="直接连接符 54327"/>
            <p:cNvSpPr/>
            <p:nvPr/>
          </p:nvSpPr>
          <p:spPr>
            <a:xfrm>
              <a:off x="1482" y="1728"/>
              <a:ext cx="486" cy="288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</p:grpSp>
      <p:grpSp>
        <p:nvGrpSpPr>
          <p:cNvPr id="54340" name="组合 54339"/>
          <p:cNvGrpSpPr/>
          <p:nvPr/>
        </p:nvGrpSpPr>
        <p:grpSpPr>
          <a:xfrm>
            <a:off x="4549458" y="3657600"/>
            <a:ext cx="449262" cy="1025525"/>
            <a:chOff x="869" y="2304"/>
            <a:chExt cx="283" cy="646"/>
          </a:xfrm>
        </p:grpSpPr>
        <p:sp>
          <p:nvSpPr>
            <p:cNvPr id="54329" name="文本框 54328"/>
            <p:cNvSpPr txBox="1"/>
            <p:nvPr/>
          </p:nvSpPr>
          <p:spPr>
            <a:xfrm>
              <a:off x="869" y="2544"/>
              <a:ext cx="283" cy="406"/>
            </a:xfrm>
            <a:prstGeom prst="rect">
              <a:avLst/>
            </a:prstGeom>
            <a:solidFill>
              <a:srgbClr val="CCECFF"/>
            </a:solidFill>
            <a:ln w="38100">
              <a:noFill/>
            </a:ln>
          </p:spPr>
          <p:txBody>
            <a:bodyPr>
              <a:spAutoFit/>
            </a:bodyPr>
            <a:p>
              <a:pPr algn="ctr"/>
              <a:r>
                <a:rPr lang="en-US" altLang="zh-CN" sz="3600" b="1">
                  <a:solidFill>
                    <a:schemeClr val="bg2"/>
                  </a:solidFill>
                  <a:latin typeface="Times New Roman" panose="02020603050405020304" pitchFamily="18" charset="0"/>
                </a:rPr>
                <a:t>F</a:t>
              </a:r>
              <a:endParaRPr lang="en-US" altLang="zh-CN" sz="3600" b="1">
                <a:solidFill>
                  <a:schemeClr val="bg2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4332" name="直接连接符 54331"/>
            <p:cNvSpPr/>
            <p:nvPr/>
          </p:nvSpPr>
          <p:spPr>
            <a:xfrm>
              <a:off x="1008" y="2304"/>
              <a:ext cx="0" cy="237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</p:grpSp>
      <p:grpSp>
        <p:nvGrpSpPr>
          <p:cNvPr id="54341" name="组合 54340"/>
          <p:cNvGrpSpPr/>
          <p:nvPr/>
        </p:nvGrpSpPr>
        <p:grpSpPr>
          <a:xfrm>
            <a:off x="4552633" y="4648200"/>
            <a:ext cx="446087" cy="1025525"/>
            <a:chOff x="871" y="2928"/>
            <a:chExt cx="281" cy="646"/>
          </a:xfrm>
        </p:grpSpPr>
        <p:sp>
          <p:nvSpPr>
            <p:cNvPr id="54331" name="文本框 54330"/>
            <p:cNvSpPr txBox="1"/>
            <p:nvPr/>
          </p:nvSpPr>
          <p:spPr>
            <a:xfrm>
              <a:off x="871" y="3168"/>
              <a:ext cx="281" cy="406"/>
            </a:xfrm>
            <a:prstGeom prst="rect">
              <a:avLst/>
            </a:prstGeom>
            <a:solidFill>
              <a:srgbClr val="CCECFF"/>
            </a:solidFill>
            <a:ln w="38100">
              <a:noFill/>
            </a:ln>
          </p:spPr>
          <p:txBody>
            <a:bodyPr>
              <a:spAutoFit/>
            </a:bodyPr>
            <a:p>
              <a:pPr algn="ctr"/>
              <a:r>
                <a:rPr lang="en-US" altLang="zh-CN" sz="3600" b="1">
                  <a:solidFill>
                    <a:schemeClr val="bg2"/>
                  </a:solidFill>
                  <a:latin typeface="Times New Roman" panose="02020603050405020304" pitchFamily="18" charset="0"/>
                </a:rPr>
                <a:t>i</a:t>
              </a:r>
              <a:endParaRPr lang="en-US" altLang="zh-CN" sz="3600" b="1">
                <a:solidFill>
                  <a:schemeClr val="bg2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4333" name="直接连接符 54332"/>
            <p:cNvSpPr/>
            <p:nvPr/>
          </p:nvSpPr>
          <p:spPr>
            <a:xfrm>
              <a:off x="1008" y="2928"/>
              <a:ext cx="0" cy="240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</p:grpSp>
      <p:grpSp>
        <p:nvGrpSpPr>
          <p:cNvPr id="54342" name="组合 54341"/>
          <p:cNvGrpSpPr/>
          <p:nvPr/>
        </p:nvGrpSpPr>
        <p:grpSpPr>
          <a:xfrm>
            <a:off x="6065520" y="3765550"/>
            <a:ext cx="457200" cy="962025"/>
            <a:chOff x="1824" y="2372"/>
            <a:chExt cx="288" cy="606"/>
          </a:xfrm>
        </p:grpSpPr>
        <p:sp>
          <p:nvSpPr>
            <p:cNvPr id="54330" name="文本框 54329"/>
            <p:cNvSpPr txBox="1"/>
            <p:nvPr/>
          </p:nvSpPr>
          <p:spPr>
            <a:xfrm>
              <a:off x="1824" y="2572"/>
              <a:ext cx="288" cy="406"/>
            </a:xfrm>
            <a:prstGeom prst="rect">
              <a:avLst/>
            </a:prstGeom>
            <a:solidFill>
              <a:srgbClr val="CCECFF"/>
            </a:solidFill>
            <a:ln w="38100">
              <a:noFill/>
            </a:ln>
          </p:spPr>
          <p:txBody>
            <a:bodyPr>
              <a:spAutoFit/>
            </a:bodyPr>
            <a:p>
              <a:pPr algn="ctr"/>
              <a:r>
                <a:rPr lang="en-US" altLang="zh-CN" sz="3600" b="1">
                  <a:solidFill>
                    <a:schemeClr val="bg2"/>
                  </a:solidFill>
                  <a:latin typeface="Times New Roman" panose="02020603050405020304" pitchFamily="18" charset="0"/>
                </a:rPr>
                <a:t>i</a:t>
              </a:r>
              <a:endParaRPr lang="en-US" altLang="zh-CN" sz="3600" b="1">
                <a:solidFill>
                  <a:schemeClr val="bg2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4334" name="直接连接符 54333"/>
            <p:cNvSpPr/>
            <p:nvPr/>
          </p:nvSpPr>
          <p:spPr>
            <a:xfrm>
              <a:off x="1968" y="2372"/>
              <a:ext cx="0" cy="237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</p:grpSp>
      <p:sp>
        <p:nvSpPr>
          <p:cNvPr id="54354" name="文本框 54353"/>
          <p:cNvSpPr txBox="1"/>
          <p:nvPr/>
        </p:nvSpPr>
        <p:spPr>
          <a:xfrm>
            <a:off x="8382000" y="5904865"/>
            <a:ext cx="3201035" cy="953135"/>
          </a:xfrm>
          <a:prstGeom prst="rect">
            <a:avLst/>
          </a:prstGeom>
          <a:solidFill>
            <a:srgbClr val="000080"/>
          </a:solidFill>
          <a:ln w="38100" cap="flat" cmpd="sng">
            <a:solidFill>
              <a:srgbClr val="00FFFF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square">
            <a:spAutoFit/>
          </a:bodyPr>
          <a:p>
            <a:pPr algn="ctr" fontAlgn="auto">
              <a:spcBef>
                <a:spcPts val="0"/>
              </a:spcBef>
            </a:pPr>
            <a:r>
              <a:rPr lang="en-US" altLang="zh-CN" sz="2800" dirty="0">
                <a:latin typeface="Garamond" panose="02020404030301010803" pitchFamily="18" charset="0"/>
                <a:ea typeface="隶书" panose="02010509060101010101" pitchFamily="49" charset="-122"/>
              </a:rPr>
              <a:t>Top down &amp; </a:t>
            </a:r>
            <a:endParaRPr lang="en-US" altLang="zh-CN" sz="2800" dirty="0">
              <a:latin typeface="Garamond" panose="02020404030301010803" pitchFamily="18" charset="0"/>
              <a:ea typeface="隶书" panose="02010509060101010101" pitchFamily="49" charset="-122"/>
            </a:endParaRPr>
          </a:p>
          <a:p>
            <a:pPr algn="ctr" fontAlgn="auto">
              <a:spcBef>
                <a:spcPts val="0"/>
              </a:spcBef>
            </a:pPr>
            <a:r>
              <a:rPr lang="en-US" altLang="zh-CN" sz="2800" dirty="0">
                <a:latin typeface="Garamond" panose="02020404030301010803" pitchFamily="18" charset="0"/>
                <a:ea typeface="隶书" panose="02010509060101010101" pitchFamily="49" charset="-122"/>
              </a:rPr>
              <a:t>leftmost derivation</a:t>
            </a:r>
            <a:endParaRPr lang="en-US" altLang="zh-CN" sz="2800" dirty="0">
              <a:latin typeface="Garamond" panose="02020404030301010803" pitchFamily="18" charset="0"/>
              <a:ea typeface="隶书" panose="02010509060101010101" pitchFamily="49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20345" y="735330"/>
            <a:ext cx="1752600" cy="132207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0"/>
          </a:gradFill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2000" b="1"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Garamond" panose="02020404030301010803" pitchFamily="18" charset="0"/>
                <a:sym typeface="Symbol" panose="05050102010706020507" pitchFamily="18" charset="2"/>
              </a:rPr>
              <a:t>EE+T | T</a:t>
            </a:r>
            <a:endParaRPr lang="en-US" altLang="zh-CN" sz="2000" b="1">
              <a:solidFill>
                <a:schemeClr val="bg1"/>
              </a:solidFill>
              <a:effectLst>
                <a:outerShdw blurRad="38100" dist="38100" dir="2700000">
                  <a:srgbClr val="000000"/>
                </a:outerShdw>
              </a:effectLst>
              <a:latin typeface="Garamond" panose="02020404030301010803" pitchFamily="18" charset="0"/>
              <a:sym typeface="Symbol" panose="05050102010706020507" pitchFamily="18" charset="2"/>
            </a:endParaRPr>
          </a:p>
          <a:p>
            <a:pPr>
              <a:spcBef>
                <a:spcPct val="50000"/>
              </a:spcBef>
            </a:pPr>
            <a:r>
              <a:rPr lang="en-US" altLang="zh-CN" sz="2000" b="1"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Garamond" panose="02020404030301010803" pitchFamily="18" charset="0"/>
                <a:sym typeface="Symbol" panose="05050102010706020507" pitchFamily="18" charset="2"/>
              </a:rPr>
              <a:t>T</a:t>
            </a:r>
            <a:r>
              <a:rPr lang="en-US" altLang="zh-CN" sz="2000" b="1"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Garamond" panose="02020404030301010803" pitchFamily="18" charset="0"/>
                <a:sym typeface="Symbol" panose="05050102010706020507" pitchFamily="18" charset="2"/>
              </a:rPr>
              <a:t>T*F | F</a:t>
            </a:r>
            <a:endParaRPr lang="en-US" altLang="zh-CN" sz="2000" b="1">
              <a:solidFill>
                <a:schemeClr val="bg1"/>
              </a:solidFill>
              <a:effectLst>
                <a:outerShdw blurRad="38100" dist="38100" dir="2700000">
                  <a:srgbClr val="000000"/>
                </a:outerShdw>
              </a:effectLst>
              <a:latin typeface="Garamond" panose="02020404030301010803" pitchFamily="18" charset="0"/>
              <a:sym typeface="Symbol" panose="05050102010706020507" pitchFamily="18" charset="2"/>
            </a:endParaRPr>
          </a:p>
          <a:p>
            <a:pPr>
              <a:spcBef>
                <a:spcPct val="50000"/>
              </a:spcBef>
            </a:pPr>
            <a:r>
              <a:rPr lang="en-US" altLang="zh-CN" sz="2000" b="1"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Garamond" panose="02020404030301010803" pitchFamily="18" charset="0"/>
                <a:sym typeface="Symbol" panose="05050102010706020507" pitchFamily="18" charset="2"/>
              </a:rPr>
              <a:t>F</a:t>
            </a:r>
            <a:r>
              <a:rPr lang="en-US" altLang="zh-CN" sz="2000" b="1"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Garamond" panose="02020404030301010803" pitchFamily="18" charset="0"/>
                <a:sym typeface="Symbol" panose="05050102010706020507" pitchFamily="18" charset="2"/>
              </a:rPr>
              <a:t> i</a:t>
            </a:r>
            <a:endParaRPr lang="en-US" altLang="zh-CN" sz="2000" b="1">
              <a:solidFill>
                <a:schemeClr val="bg1"/>
              </a:solidFill>
              <a:effectLst>
                <a:outerShdw blurRad="38100" dist="38100" dir="2700000">
                  <a:srgbClr val="000000"/>
                </a:outerShdw>
              </a:effectLst>
              <a:latin typeface="Garamond" panose="02020404030301010803" pitchFamily="18" charset="0"/>
              <a:sym typeface="Symbol" panose="05050102010706020507" pitchFamily="18" charset="2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27660" y="644525"/>
            <a:ext cx="11118850" cy="521716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5" name="墨迹 4"/>
              <p14:cNvContentPartPr/>
              <p14:nvPr/>
            </p14:nvContentPartPr>
            <p14:xfrm>
              <a:off x="7181850" y="1739900"/>
              <a:ext cx="1755775" cy="50800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3"/>
            </p:blipFill>
            <p:spPr>
              <a:xfrm>
                <a:off x="7181850" y="1739900"/>
                <a:ext cx="1755775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6" name="墨迹 5"/>
              <p14:cNvContentPartPr/>
              <p14:nvPr/>
            </p14:nvContentPartPr>
            <p14:xfrm>
              <a:off x="1054100" y="542925"/>
              <a:ext cx="250825" cy="22860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5"/>
            </p:blipFill>
            <p:spPr>
              <a:xfrm>
                <a:off x="1054100" y="542925"/>
                <a:ext cx="250825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7" name="墨迹 6"/>
              <p14:cNvContentPartPr/>
              <p14:nvPr/>
            </p14:nvContentPartPr>
            <p14:xfrm>
              <a:off x="1104900" y="584200"/>
              <a:ext cx="6350" cy="36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7"/>
            </p:blipFill>
            <p:spPr>
              <a:xfrm>
                <a:off x="1104900" y="58420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8" name="墨迹 7"/>
              <p14:cNvContentPartPr/>
              <p14:nvPr/>
            </p14:nvContentPartPr>
            <p14:xfrm>
              <a:off x="1108075" y="584200"/>
              <a:ext cx="19050" cy="123825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9"/>
            </p:blipFill>
            <p:spPr>
              <a:xfrm>
                <a:off x="1108075" y="584200"/>
                <a:ext cx="19050" cy="123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9" name="墨迹 8"/>
              <p14:cNvContentPartPr/>
              <p14:nvPr/>
            </p14:nvContentPartPr>
            <p14:xfrm>
              <a:off x="9480550" y="1270000"/>
              <a:ext cx="193675" cy="212725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1"/>
            </p:blipFill>
            <p:spPr>
              <a:xfrm>
                <a:off x="9480550" y="1270000"/>
                <a:ext cx="193675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10" name="墨迹 9"/>
              <p14:cNvContentPartPr/>
              <p14:nvPr/>
            </p14:nvContentPartPr>
            <p14:xfrm>
              <a:off x="9451975" y="1270000"/>
              <a:ext cx="193675" cy="22225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3"/>
            </p:blipFill>
            <p:spPr>
              <a:xfrm>
                <a:off x="9451975" y="1270000"/>
                <a:ext cx="193675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" p14:bwMode="auto">
            <p14:nvContentPartPr>
              <p14:cNvPr id="11" name="墨迹 10"/>
              <p14:cNvContentPartPr/>
              <p14:nvPr/>
            </p14:nvContentPartPr>
            <p14:xfrm>
              <a:off x="9480550" y="1381125"/>
              <a:ext cx="165100" cy="15875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5"/>
            </p:blipFill>
            <p:spPr>
              <a:xfrm>
                <a:off x="9480550" y="1381125"/>
                <a:ext cx="165100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" p14:bwMode="auto">
            <p14:nvContentPartPr>
              <p14:cNvPr id="12" name="墨迹 11"/>
              <p14:cNvContentPartPr/>
              <p14:nvPr/>
            </p14:nvContentPartPr>
            <p14:xfrm>
              <a:off x="9537700" y="1543050"/>
              <a:ext cx="6350" cy="36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7"/>
            </p:blipFill>
            <p:spPr>
              <a:xfrm>
                <a:off x="9537700" y="15430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3" name="墨迹 12"/>
              <p14:cNvContentPartPr/>
              <p14:nvPr/>
            </p14:nvContentPartPr>
            <p14:xfrm>
              <a:off x="9328150" y="1543050"/>
              <a:ext cx="222250" cy="307975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18"/>
            </p:blipFill>
            <p:spPr>
              <a:xfrm>
                <a:off x="9328150" y="1543050"/>
                <a:ext cx="222250" cy="307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4" name="墨迹 13"/>
              <p14:cNvContentPartPr/>
              <p14:nvPr/>
            </p14:nvContentPartPr>
            <p14:xfrm>
              <a:off x="9566275" y="1558925"/>
              <a:ext cx="282575" cy="206375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20"/>
            </p:blipFill>
            <p:spPr>
              <a:xfrm>
                <a:off x="9566275" y="1558925"/>
                <a:ext cx="282575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15" name="墨迹 14"/>
              <p14:cNvContentPartPr/>
              <p14:nvPr/>
            </p14:nvContentPartPr>
            <p14:xfrm>
              <a:off x="9194800" y="1825625"/>
              <a:ext cx="187325" cy="25400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2"/>
            </p:blipFill>
            <p:spPr>
              <a:xfrm>
                <a:off x="9194800" y="1825625"/>
                <a:ext cx="187325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16" name="墨迹 15"/>
              <p14:cNvContentPartPr/>
              <p14:nvPr/>
            </p14:nvContentPartPr>
            <p14:xfrm>
              <a:off x="9191625" y="1854200"/>
              <a:ext cx="155575" cy="3175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4"/>
            </p:blipFill>
            <p:spPr>
              <a:xfrm>
                <a:off x="9191625" y="1854200"/>
                <a:ext cx="155575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17" name="墨迹 16"/>
              <p14:cNvContentPartPr/>
              <p14:nvPr/>
            </p14:nvContentPartPr>
            <p14:xfrm>
              <a:off x="9232900" y="1936750"/>
              <a:ext cx="165100" cy="34925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26"/>
            </p:blipFill>
            <p:spPr>
              <a:xfrm>
                <a:off x="9232900" y="1936750"/>
                <a:ext cx="165100" cy="34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18" name="墨迹 17"/>
              <p14:cNvContentPartPr/>
              <p14:nvPr/>
            </p14:nvContentPartPr>
            <p14:xfrm>
              <a:off x="9521825" y="1651000"/>
              <a:ext cx="31750" cy="25400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28"/>
            </p:blipFill>
            <p:spPr>
              <a:xfrm>
                <a:off x="9521825" y="1651000"/>
                <a:ext cx="31750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19" name="墨迹 18"/>
              <p14:cNvContentPartPr/>
              <p14:nvPr/>
            </p14:nvContentPartPr>
            <p14:xfrm>
              <a:off x="9505950" y="2003425"/>
              <a:ext cx="152400" cy="15875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30"/>
            </p:blipFill>
            <p:spPr>
              <a:xfrm>
                <a:off x="9505950" y="2003425"/>
                <a:ext cx="152400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20" name="墨迹 19"/>
              <p14:cNvContentPartPr/>
              <p14:nvPr/>
            </p14:nvContentPartPr>
            <p14:xfrm>
              <a:off x="9572625" y="1958975"/>
              <a:ext cx="9525" cy="174625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2"/>
            </p:blipFill>
            <p:spPr>
              <a:xfrm>
                <a:off x="9572625" y="1958975"/>
                <a:ext cx="9525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21" name="墨迹 20"/>
              <p14:cNvContentPartPr/>
              <p14:nvPr/>
            </p14:nvContentPartPr>
            <p14:xfrm>
              <a:off x="9813925" y="1905000"/>
              <a:ext cx="123825" cy="6350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34"/>
            </p:blipFill>
            <p:spPr>
              <a:xfrm>
                <a:off x="9813925" y="1905000"/>
                <a:ext cx="123825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22" name="墨迹 21"/>
              <p14:cNvContentPartPr/>
              <p14:nvPr/>
            </p14:nvContentPartPr>
            <p14:xfrm>
              <a:off x="9855200" y="1933575"/>
              <a:ext cx="25400" cy="228600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36"/>
            </p:blipFill>
            <p:spPr>
              <a:xfrm>
                <a:off x="9855200" y="1933575"/>
                <a:ext cx="25400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23" name="墨迹 22"/>
              <p14:cNvContentPartPr/>
              <p14:nvPr/>
            </p14:nvContentPartPr>
            <p14:xfrm>
              <a:off x="7689850" y="1136650"/>
              <a:ext cx="225425" cy="257175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38"/>
            </p:blipFill>
            <p:spPr>
              <a:xfrm>
                <a:off x="7689850" y="1136650"/>
                <a:ext cx="225425" cy="257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24" name="墨迹 23"/>
              <p14:cNvContentPartPr/>
              <p14:nvPr/>
            </p14:nvContentPartPr>
            <p14:xfrm>
              <a:off x="7788275" y="1174750"/>
              <a:ext cx="15875" cy="152400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40"/>
            </p:blipFill>
            <p:spPr>
              <a:xfrm>
                <a:off x="7788275" y="1174750"/>
                <a:ext cx="15875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25" name="墨迹 24"/>
              <p14:cNvContentPartPr/>
              <p14:nvPr/>
            </p14:nvContentPartPr>
            <p14:xfrm>
              <a:off x="1793875" y="558800"/>
              <a:ext cx="190500" cy="187325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42"/>
            </p:blipFill>
            <p:spPr>
              <a:xfrm>
                <a:off x="1793875" y="558800"/>
                <a:ext cx="190500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26" name="墨迹 25"/>
              <p14:cNvContentPartPr/>
              <p14:nvPr/>
            </p14:nvContentPartPr>
            <p14:xfrm>
              <a:off x="9061450" y="1158875"/>
              <a:ext cx="1171575" cy="1133475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44"/>
            </p:blipFill>
            <p:spPr>
              <a:xfrm>
                <a:off x="9061450" y="1158875"/>
                <a:ext cx="1171575" cy="1133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27" name="墨迹 26"/>
              <p14:cNvContentPartPr/>
              <p14:nvPr/>
            </p14:nvContentPartPr>
            <p14:xfrm>
              <a:off x="9331325" y="2682875"/>
              <a:ext cx="212725" cy="219075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46"/>
            </p:blipFill>
            <p:spPr>
              <a:xfrm>
                <a:off x="9331325" y="2682875"/>
                <a:ext cx="212725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" p14:bwMode="auto">
            <p14:nvContentPartPr>
              <p14:cNvPr id="28" name="墨迹 27"/>
              <p14:cNvContentPartPr/>
              <p14:nvPr/>
            </p14:nvContentPartPr>
            <p14:xfrm>
              <a:off x="9382125" y="2622550"/>
              <a:ext cx="120650" cy="31750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48"/>
            </p:blipFill>
            <p:spPr>
              <a:xfrm>
                <a:off x="9382125" y="2622550"/>
                <a:ext cx="12065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29" name="墨迹 28"/>
              <p14:cNvContentPartPr/>
              <p14:nvPr/>
            </p14:nvContentPartPr>
            <p14:xfrm>
              <a:off x="9378950" y="2686050"/>
              <a:ext cx="158750" cy="12700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50"/>
            </p:blipFill>
            <p:spPr>
              <a:xfrm>
                <a:off x="9378950" y="2686050"/>
                <a:ext cx="1587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30" name="墨迹 29"/>
              <p14:cNvContentPartPr/>
              <p14:nvPr/>
            </p14:nvContentPartPr>
            <p14:xfrm>
              <a:off x="9632950" y="2667000"/>
              <a:ext cx="6350" cy="360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7"/>
            </p:blipFill>
            <p:spPr>
              <a:xfrm>
                <a:off x="9632950" y="266700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" p14:bwMode="auto">
            <p14:nvContentPartPr>
              <p14:cNvPr id="31" name="墨迹 30"/>
              <p14:cNvContentPartPr/>
              <p14:nvPr/>
            </p14:nvContentPartPr>
            <p14:xfrm>
              <a:off x="9636125" y="2667000"/>
              <a:ext cx="114300" cy="19050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53"/>
            </p:blipFill>
            <p:spPr>
              <a:xfrm>
                <a:off x="9636125" y="2667000"/>
                <a:ext cx="11430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" p14:bwMode="auto">
            <p14:nvContentPartPr>
              <p14:cNvPr id="32" name="墨迹 31"/>
              <p14:cNvContentPartPr/>
              <p14:nvPr/>
            </p14:nvContentPartPr>
            <p14:xfrm>
              <a:off x="9632950" y="2724150"/>
              <a:ext cx="117475" cy="47625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55"/>
            </p:blipFill>
            <p:spPr>
              <a:xfrm>
                <a:off x="9632950" y="2724150"/>
                <a:ext cx="117475" cy="47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" p14:bwMode="auto">
            <p14:nvContentPartPr>
              <p14:cNvPr id="33" name="墨迹 32"/>
              <p14:cNvContentPartPr/>
              <p14:nvPr/>
            </p14:nvContentPartPr>
            <p14:xfrm>
              <a:off x="9696450" y="2635250"/>
              <a:ext cx="190500" cy="203200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57"/>
            </p:blipFill>
            <p:spPr>
              <a:xfrm>
                <a:off x="9696450" y="2635250"/>
                <a:ext cx="19050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" p14:bwMode="auto">
            <p14:nvContentPartPr>
              <p14:cNvPr id="34" name="墨迹 33"/>
              <p14:cNvContentPartPr/>
              <p14:nvPr/>
            </p14:nvContentPartPr>
            <p14:xfrm>
              <a:off x="9966325" y="2613025"/>
              <a:ext cx="187325" cy="15875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59"/>
            </p:blipFill>
            <p:spPr>
              <a:xfrm>
                <a:off x="9966325" y="2613025"/>
                <a:ext cx="187325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" p14:bwMode="auto">
            <p14:nvContentPartPr>
              <p14:cNvPr id="35" name="墨迹 34"/>
              <p14:cNvContentPartPr/>
              <p14:nvPr/>
            </p14:nvContentPartPr>
            <p14:xfrm>
              <a:off x="10026650" y="2638425"/>
              <a:ext cx="41275" cy="206375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61"/>
            </p:blipFill>
            <p:spPr>
              <a:xfrm>
                <a:off x="10026650" y="2638425"/>
                <a:ext cx="41275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" p14:bwMode="auto">
            <p14:nvContentPartPr>
              <p14:cNvPr id="36" name="墨迹 35"/>
              <p14:cNvContentPartPr/>
              <p14:nvPr/>
            </p14:nvContentPartPr>
            <p14:xfrm>
              <a:off x="9985375" y="3089275"/>
              <a:ext cx="180975" cy="212725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63"/>
            </p:blipFill>
            <p:spPr>
              <a:xfrm>
                <a:off x="9985375" y="3089275"/>
                <a:ext cx="180975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" p14:bwMode="auto">
            <p14:nvContentPartPr>
              <p14:cNvPr id="37" name="墨迹 36"/>
              <p14:cNvContentPartPr/>
              <p14:nvPr/>
            </p14:nvContentPartPr>
            <p14:xfrm>
              <a:off x="9998075" y="3022600"/>
              <a:ext cx="127000" cy="38100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65"/>
            </p:blipFill>
            <p:spPr>
              <a:xfrm>
                <a:off x="9998075" y="3022600"/>
                <a:ext cx="12700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" p14:bwMode="auto">
            <p14:nvContentPartPr>
              <p14:cNvPr id="38" name="墨迹 37"/>
              <p14:cNvContentPartPr/>
              <p14:nvPr/>
            </p14:nvContentPartPr>
            <p14:xfrm>
              <a:off x="10017125" y="3121025"/>
              <a:ext cx="127000" cy="19050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67"/>
            </p:blipFill>
            <p:spPr>
              <a:xfrm>
                <a:off x="10017125" y="3121025"/>
                <a:ext cx="12700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8" p14:bwMode="auto">
            <p14:nvContentPartPr>
              <p14:cNvPr id="39" name="墨迹 38"/>
              <p14:cNvContentPartPr/>
              <p14:nvPr/>
            </p14:nvContentPartPr>
            <p14:xfrm>
              <a:off x="10067925" y="3355975"/>
              <a:ext cx="38100" cy="292100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69"/>
            </p:blipFill>
            <p:spPr>
              <a:xfrm>
                <a:off x="10067925" y="3355975"/>
                <a:ext cx="38100" cy="292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0" p14:bwMode="auto">
            <p14:nvContentPartPr>
              <p14:cNvPr id="40" name="墨迹 39"/>
              <p14:cNvContentPartPr/>
              <p14:nvPr/>
            </p14:nvContentPartPr>
            <p14:xfrm>
              <a:off x="9985375" y="3702050"/>
              <a:ext cx="222250" cy="31750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71"/>
            </p:blipFill>
            <p:spPr>
              <a:xfrm>
                <a:off x="9985375" y="3702050"/>
                <a:ext cx="22225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2" p14:bwMode="auto">
            <p14:nvContentPartPr>
              <p14:cNvPr id="41" name="墨迹 40"/>
              <p14:cNvContentPartPr/>
              <p14:nvPr/>
            </p14:nvContentPartPr>
            <p14:xfrm>
              <a:off x="10093325" y="3730625"/>
              <a:ext cx="34925" cy="225425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73"/>
            </p:blipFill>
            <p:spPr>
              <a:xfrm>
                <a:off x="10093325" y="3730625"/>
                <a:ext cx="34925" cy="225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4" p14:bwMode="auto">
            <p14:nvContentPartPr>
              <p14:cNvPr id="42" name="墨迹 41"/>
              <p14:cNvContentPartPr/>
              <p14:nvPr/>
            </p14:nvContentPartPr>
            <p14:xfrm>
              <a:off x="9766300" y="2838450"/>
              <a:ext cx="692150" cy="1266825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75"/>
            </p:blipFill>
            <p:spPr>
              <a:xfrm>
                <a:off x="9766300" y="2838450"/>
                <a:ext cx="692150" cy="1266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6" p14:bwMode="auto">
            <p14:nvContentPartPr>
              <p14:cNvPr id="43" name="墨迹 42"/>
              <p14:cNvContentPartPr/>
              <p14:nvPr/>
            </p14:nvContentPartPr>
            <p14:xfrm>
              <a:off x="8963025" y="2466975"/>
              <a:ext cx="276225" cy="304800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77"/>
            </p:blipFill>
            <p:spPr>
              <a:xfrm>
                <a:off x="8963025" y="2466975"/>
                <a:ext cx="276225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8" p14:bwMode="auto">
            <p14:nvContentPartPr>
              <p14:cNvPr id="44" name="墨迹 43"/>
              <p14:cNvContentPartPr/>
              <p14:nvPr/>
            </p14:nvContentPartPr>
            <p14:xfrm>
              <a:off x="9474200" y="4178300"/>
              <a:ext cx="279400" cy="292100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79"/>
            </p:blipFill>
            <p:spPr>
              <a:xfrm>
                <a:off x="9474200" y="4178300"/>
                <a:ext cx="279400" cy="292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0" p14:bwMode="auto">
            <p14:nvContentPartPr>
              <p14:cNvPr id="45" name="墨迹 44"/>
              <p14:cNvContentPartPr/>
              <p14:nvPr/>
            </p14:nvContentPartPr>
            <p14:xfrm>
              <a:off x="9899650" y="4203700"/>
              <a:ext cx="168275" cy="304800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81"/>
            </p:blipFill>
            <p:spPr>
              <a:xfrm>
                <a:off x="9899650" y="4203700"/>
                <a:ext cx="168275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2" p14:bwMode="auto">
            <p14:nvContentPartPr>
              <p14:cNvPr id="46" name="墨迹 45"/>
              <p14:cNvContentPartPr/>
              <p14:nvPr/>
            </p14:nvContentPartPr>
            <p14:xfrm>
              <a:off x="9953625" y="4197350"/>
              <a:ext cx="123825" cy="25400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83"/>
            </p:blipFill>
            <p:spPr>
              <a:xfrm>
                <a:off x="9953625" y="4197350"/>
                <a:ext cx="123825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4" p14:bwMode="auto">
            <p14:nvContentPartPr>
              <p14:cNvPr id="47" name="墨迹 46"/>
              <p14:cNvContentPartPr/>
              <p14:nvPr/>
            </p14:nvContentPartPr>
            <p14:xfrm>
              <a:off x="9972675" y="4330700"/>
              <a:ext cx="104775" cy="6350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85"/>
            </p:blipFill>
            <p:spPr>
              <a:xfrm>
                <a:off x="9972675" y="4330700"/>
                <a:ext cx="104775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6" p14:bwMode="auto">
            <p14:nvContentPartPr>
              <p14:cNvPr id="48" name="墨迹 47"/>
              <p14:cNvContentPartPr/>
              <p14:nvPr/>
            </p14:nvContentPartPr>
            <p14:xfrm>
              <a:off x="10226675" y="4302125"/>
              <a:ext cx="174625" cy="25400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87"/>
            </p:blipFill>
            <p:spPr>
              <a:xfrm>
                <a:off x="10226675" y="4302125"/>
                <a:ext cx="174625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8" p14:bwMode="auto">
            <p14:nvContentPartPr>
              <p14:cNvPr id="49" name="墨迹 48"/>
              <p14:cNvContentPartPr/>
              <p14:nvPr/>
            </p14:nvContentPartPr>
            <p14:xfrm>
              <a:off x="10325100" y="4206875"/>
              <a:ext cx="130175" cy="206375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89"/>
            </p:blipFill>
            <p:spPr>
              <a:xfrm>
                <a:off x="10325100" y="4206875"/>
                <a:ext cx="130175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0" p14:bwMode="auto">
            <p14:nvContentPartPr>
              <p14:cNvPr id="50" name="墨迹 49"/>
              <p14:cNvContentPartPr/>
              <p14:nvPr/>
            </p14:nvContentPartPr>
            <p14:xfrm>
              <a:off x="10258425" y="4337050"/>
              <a:ext cx="174625" cy="34925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91"/>
            </p:blipFill>
            <p:spPr>
              <a:xfrm>
                <a:off x="10258425" y="4337050"/>
                <a:ext cx="174625" cy="34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2" p14:bwMode="auto">
            <p14:nvContentPartPr>
              <p14:cNvPr id="51" name="墨迹 50"/>
              <p14:cNvContentPartPr/>
              <p14:nvPr/>
            </p14:nvContentPartPr>
            <p14:xfrm>
              <a:off x="10528300" y="4095750"/>
              <a:ext cx="165100" cy="114300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93"/>
            </p:blipFill>
            <p:spPr>
              <a:xfrm>
                <a:off x="10528300" y="4095750"/>
                <a:ext cx="16510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4" p14:bwMode="auto">
            <p14:nvContentPartPr>
              <p14:cNvPr id="52" name="墨迹 51"/>
              <p14:cNvContentPartPr/>
              <p14:nvPr/>
            </p14:nvContentPartPr>
            <p14:xfrm>
              <a:off x="10585450" y="4241800"/>
              <a:ext cx="127000" cy="38100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95"/>
            </p:blipFill>
            <p:spPr>
              <a:xfrm>
                <a:off x="10585450" y="4241800"/>
                <a:ext cx="12700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6" p14:bwMode="auto">
            <p14:nvContentPartPr>
              <p14:cNvPr id="53" name="墨迹 52"/>
              <p14:cNvContentPartPr/>
              <p14:nvPr/>
            </p14:nvContentPartPr>
            <p14:xfrm>
              <a:off x="10585450" y="4092575"/>
              <a:ext cx="34925" cy="371475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97"/>
            </p:blipFill>
            <p:spPr>
              <a:xfrm>
                <a:off x="10585450" y="4092575"/>
                <a:ext cx="34925" cy="371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8" p14:bwMode="auto">
            <p14:nvContentPartPr>
              <p14:cNvPr id="54" name="墨迹 53"/>
              <p14:cNvContentPartPr/>
              <p14:nvPr/>
            </p14:nvContentPartPr>
            <p14:xfrm>
              <a:off x="10664825" y="4298950"/>
              <a:ext cx="50800" cy="92075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99"/>
            </p:blipFill>
            <p:spPr>
              <a:xfrm>
                <a:off x="10664825" y="4298950"/>
                <a:ext cx="50800" cy="92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0" p14:bwMode="auto">
            <p14:nvContentPartPr>
              <p14:cNvPr id="55" name="墨迹 54"/>
              <p14:cNvContentPartPr/>
              <p14:nvPr/>
            </p14:nvContentPartPr>
            <p14:xfrm>
              <a:off x="10734675" y="4149725"/>
              <a:ext cx="123825" cy="200025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101"/>
            </p:blipFill>
            <p:spPr>
              <a:xfrm>
                <a:off x="10734675" y="4149725"/>
                <a:ext cx="123825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2" p14:bwMode="auto">
            <p14:nvContentPartPr>
              <p14:cNvPr id="56" name="墨迹 55"/>
              <p14:cNvContentPartPr/>
              <p14:nvPr/>
            </p14:nvContentPartPr>
            <p14:xfrm>
              <a:off x="10855325" y="4029075"/>
              <a:ext cx="101600" cy="355600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103"/>
            </p:blipFill>
            <p:spPr>
              <a:xfrm>
                <a:off x="10855325" y="4029075"/>
                <a:ext cx="101600" cy="355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4" p14:bwMode="auto">
            <p14:nvContentPartPr>
              <p14:cNvPr id="57" name="墨迹 56"/>
              <p14:cNvContentPartPr/>
              <p14:nvPr/>
            </p14:nvContentPartPr>
            <p14:xfrm>
              <a:off x="10883900" y="4267200"/>
              <a:ext cx="142875" cy="82550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105"/>
            </p:blipFill>
            <p:spPr>
              <a:xfrm>
                <a:off x="10883900" y="4267200"/>
                <a:ext cx="142875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6" p14:bwMode="auto">
            <p14:nvContentPartPr>
              <p14:cNvPr id="58" name="墨迹 57"/>
              <p14:cNvContentPartPr/>
              <p14:nvPr/>
            </p14:nvContentPartPr>
            <p14:xfrm>
              <a:off x="10106025" y="4686300"/>
              <a:ext cx="9525" cy="111125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107"/>
            </p:blipFill>
            <p:spPr>
              <a:xfrm>
                <a:off x="10106025" y="4686300"/>
                <a:ext cx="9525" cy="111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8" p14:bwMode="auto">
            <p14:nvContentPartPr>
              <p14:cNvPr id="59" name="墨迹 58"/>
              <p14:cNvContentPartPr/>
              <p14:nvPr/>
            </p14:nvContentPartPr>
            <p14:xfrm>
              <a:off x="10112375" y="4670425"/>
              <a:ext cx="117475" cy="66675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109"/>
            </p:blipFill>
            <p:spPr>
              <a:xfrm>
                <a:off x="10112375" y="4670425"/>
                <a:ext cx="117475" cy="66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0" p14:bwMode="auto">
            <p14:nvContentPartPr>
              <p14:cNvPr id="60" name="墨迹 59"/>
              <p14:cNvContentPartPr/>
              <p14:nvPr/>
            </p14:nvContentPartPr>
            <p14:xfrm>
              <a:off x="10071100" y="4752975"/>
              <a:ext cx="247650" cy="142875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111"/>
            </p:blipFill>
            <p:spPr>
              <a:xfrm>
                <a:off x="10071100" y="4752975"/>
                <a:ext cx="247650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2" p14:bwMode="auto">
            <p14:nvContentPartPr>
              <p14:cNvPr id="61" name="墨迹 60"/>
              <p14:cNvContentPartPr/>
              <p14:nvPr/>
            </p14:nvContentPartPr>
            <p14:xfrm>
              <a:off x="10134600" y="4584700"/>
              <a:ext cx="53975" cy="501650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113"/>
            </p:blipFill>
            <p:spPr>
              <a:xfrm>
                <a:off x="10134600" y="4584700"/>
                <a:ext cx="53975" cy="501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4" p14:bwMode="auto">
            <p14:nvContentPartPr>
              <p14:cNvPr id="62" name="墨迹 61"/>
              <p14:cNvContentPartPr/>
              <p14:nvPr/>
            </p14:nvContentPartPr>
            <p14:xfrm>
              <a:off x="10353675" y="4714875"/>
              <a:ext cx="161925" cy="180975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115"/>
            </p:blipFill>
            <p:spPr>
              <a:xfrm>
                <a:off x="10353675" y="4714875"/>
                <a:ext cx="161925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6" p14:bwMode="auto">
            <p14:nvContentPartPr>
              <p14:cNvPr id="63" name="墨迹 62"/>
              <p14:cNvContentPartPr/>
              <p14:nvPr/>
            </p14:nvContentPartPr>
            <p14:xfrm>
              <a:off x="10502900" y="4581525"/>
              <a:ext cx="79375" cy="336550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117"/>
            </p:blipFill>
            <p:spPr>
              <a:xfrm>
                <a:off x="10502900" y="4581525"/>
                <a:ext cx="79375" cy="336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8" p14:bwMode="auto">
            <p14:nvContentPartPr>
              <p14:cNvPr id="64" name="墨迹 63"/>
              <p14:cNvContentPartPr/>
              <p14:nvPr/>
            </p14:nvContentPartPr>
            <p14:xfrm>
              <a:off x="10563225" y="4737100"/>
              <a:ext cx="66675" cy="149225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119"/>
            </p:blipFill>
            <p:spPr>
              <a:xfrm>
                <a:off x="10563225" y="4737100"/>
                <a:ext cx="66675" cy="149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0" p14:bwMode="auto">
            <p14:nvContentPartPr>
              <p14:cNvPr id="65" name="墨迹 64"/>
              <p14:cNvContentPartPr/>
              <p14:nvPr/>
            </p14:nvContentPartPr>
            <p14:xfrm>
              <a:off x="10671175" y="4556125"/>
              <a:ext cx="41275" cy="82550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121"/>
            </p:blipFill>
            <p:spPr>
              <a:xfrm>
                <a:off x="10671175" y="4556125"/>
                <a:ext cx="41275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2" p14:bwMode="auto">
            <p14:nvContentPartPr>
              <p14:cNvPr id="66" name="墨迹 65"/>
              <p14:cNvContentPartPr/>
              <p14:nvPr/>
            </p14:nvContentPartPr>
            <p14:xfrm>
              <a:off x="10652125" y="4645025"/>
              <a:ext cx="50800" cy="53975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123"/>
            </p:blipFill>
            <p:spPr>
              <a:xfrm>
                <a:off x="10652125" y="4645025"/>
                <a:ext cx="50800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4" p14:bwMode="auto">
            <p14:nvContentPartPr>
              <p14:cNvPr id="67" name="墨迹 66"/>
              <p14:cNvContentPartPr/>
              <p14:nvPr/>
            </p14:nvContentPartPr>
            <p14:xfrm>
              <a:off x="10807700" y="4622800"/>
              <a:ext cx="155575" cy="254000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125"/>
            </p:blipFill>
            <p:spPr>
              <a:xfrm>
                <a:off x="10807700" y="4622800"/>
                <a:ext cx="155575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6" p14:bwMode="auto">
            <p14:nvContentPartPr>
              <p14:cNvPr id="68" name="墨迹 67"/>
              <p14:cNvContentPartPr/>
              <p14:nvPr/>
            </p14:nvContentPartPr>
            <p14:xfrm>
              <a:off x="11010900" y="4527550"/>
              <a:ext cx="6350" cy="88900"/>
            </p14:xfrm>
          </p:contentPart>
        </mc:Choice>
        <mc:Fallback xmlns="">
          <p:pic>
            <p:nvPicPr>
              <p:cNvPr id="68" name="墨迹 67"/>
            </p:nvPicPr>
            <p:blipFill>
              <a:blip r:embed="rId127"/>
            </p:blipFill>
            <p:spPr>
              <a:xfrm>
                <a:off x="11010900" y="4527550"/>
                <a:ext cx="635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8" p14:bwMode="auto">
            <p14:nvContentPartPr>
              <p14:cNvPr id="69" name="墨迹 68"/>
              <p14:cNvContentPartPr/>
              <p14:nvPr/>
            </p14:nvContentPartPr>
            <p14:xfrm>
              <a:off x="11068050" y="4508500"/>
              <a:ext cx="22225" cy="85725"/>
            </p14:xfrm>
          </p:contentPart>
        </mc:Choice>
        <mc:Fallback xmlns="">
          <p:pic>
            <p:nvPicPr>
              <p:cNvPr id="69" name="墨迹 68"/>
            </p:nvPicPr>
            <p:blipFill>
              <a:blip r:embed="rId129"/>
            </p:blipFill>
            <p:spPr>
              <a:xfrm>
                <a:off x="11068050" y="4508500"/>
                <a:ext cx="22225" cy="85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0" p14:bwMode="auto">
            <p14:nvContentPartPr>
              <p14:cNvPr id="70" name="墨迹 69"/>
              <p14:cNvContentPartPr/>
              <p14:nvPr/>
            </p14:nvContentPartPr>
            <p14:xfrm>
              <a:off x="1060450" y="2063750"/>
              <a:ext cx="57150" cy="403225"/>
            </p14:xfrm>
          </p:contentPart>
        </mc:Choice>
        <mc:Fallback xmlns="">
          <p:pic>
            <p:nvPicPr>
              <p:cNvPr id="70" name="墨迹 69"/>
            </p:nvPicPr>
            <p:blipFill>
              <a:blip r:embed="rId131"/>
            </p:blipFill>
            <p:spPr>
              <a:xfrm>
                <a:off x="1060450" y="2063750"/>
                <a:ext cx="57150" cy="403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2" p14:bwMode="auto">
            <p14:nvContentPartPr>
              <p14:cNvPr id="71" name="墨迹 70"/>
              <p14:cNvContentPartPr/>
              <p14:nvPr/>
            </p14:nvContentPartPr>
            <p14:xfrm>
              <a:off x="1012825" y="2571750"/>
              <a:ext cx="22225" cy="177800"/>
            </p14:xfrm>
          </p:contentPart>
        </mc:Choice>
        <mc:Fallback xmlns="">
          <p:pic>
            <p:nvPicPr>
              <p:cNvPr id="71" name="墨迹 70"/>
            </p:nvPicPr>
            <p:blipFill>
              <a:blip r:embed="rId133"/>
            </p:blipFill>
            <p:spPr>
              <a:xfrm>
                <a:off x="1012825" y="2571750"/>
                <a:ext cx="22225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4" p14:bwMode="auto">
            <p14:nvContentPartPr>
              <p14:cNvPr id="72" name="墨迹 71"/>
              <p14:cNvContentPartPr/>
              <p14:nvPr/>
            </p14:nvContentPartPr>
            <p14:xfrm>
              <a:off x="971550" y="2463800"/>
              <a:ext cx="104775" cy="92075"/>
            </p14:xfrm>
          </p:contentPart>
        </mc:Choice>
        <mc:Fallback xmlns="">
          <p:pic>
            <p:nvPicPr>
              <p:cNvPr id="72" name="墨迹 71"/>
            </p:nvPicPr>
            <p:blipFill>
              <a:blip r:embed="rId135"/>
            </p:blipFill>
            <p:spPr>
              <a:xfrm>
                <a:off x="971550" y="2463800"/>
                <a:ext cx="104775" cy="92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6" p14:bwMode="auto">
            <p14:nvContentPartPr>
              <p14:cNvPr id="73" name="墨迹 72"/>
              <p14:cNvContentPartPr/>
              <p14:nvPr/>
            </p14:nvContentPartPr>
            <p14:xfrm>
              <a:off x="1085850" y="2378075"/>
              <a:ext cx="219075" cy="333375"/>
            </p14:xfrm>
          </p:contentPart>
        </mc:Choice>
        <mc:Fallback xmlns="">
          <p:pic>
            <p:nvPicPr>
              <p:cNvPr id="73" name="墨迹 72"/>
            </p:nvPicPr>
            <p:blipFill>
              <a:blip r:embed="rId137"/>
            </p:blipFill>
            <p:spPr>
              <a:xfrm>
                <a:off x="1085850" y="2378075"/>
                <a:ext cx="219075" cy="333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8" p14:bwMode="auto">
            <p14:nvContentPartPr>
              <p14:cNvPr id="74" name="墨迹 73"/>
              <p14:cNvContentPartPr/>
              <p14:nvPr/>
            </p14:nvContentPartPr>
            <p14:xfrm>
              <a:off x="1384300" y="2520950"/>
              <a:ext cx="79375" cy="9525"/>
            </p14:xfrm>
          </p:contentPart>
        </mc:Choice>
        <mc:Fallback xmlns="">
          <p:pic>
            <p:nvPicPr>
              <p:cNvPr id="74" name="墨迹 73"/>
            </p:nvPicPr>
            <p:blipFill>
              <a:blip r:embed="rId139"/>
            </p:blipFill>
            <p:spPr>
              <a:xfrm>
                <a:off x="1384300" y="2520950"/>
                <a:ext cx="79375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0" p14:bwMode="auto">
            <p14:nvContentPartPr>
              <p14:cNvPr id="75" name="墨迹 74"/>
              <p14:cNvContentPartPr/>
              <p14:nvPr/>
            </p14:nvContentPartPr>
            <p14:xfrm>
              <a:off x="1431925" y="2441575"/>
              <a:ext cx="158750" cy="241300"/>
            </p14:xfrm>
          </p:contentPart>
        </mc:Choice>
        <mc:Fallback xmlns="">
          <p:pic>
            <p:nvPicPr>
              <p:cNvPr id="75" name="墨迹 74"/>
            </p:nvPicPr>
            <p:blipFill>
              <a:blip r:embed="rId141"/>
            </p:blipFill>
            <p:spPr>
              <a:xfrm>
                <a:off x="1431925" y="2441575"/>
                <a:ext cx="158750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2" p14:bwMode="auto">
            <p14:nvContentPartPr>
              <p14:cNvPr id="76" name="墨迹 75"/>
              <p14:cNvContentPartPr/>
              <p14:nvPr/>
            </p14:nvContentPartPr>
            <p14:xfrm>
              <a:off x="1133475" y="1670050"/>
              <a:ext cx="200025" cy="346075"/>
            </p14:xfrm>
          </p:contentPart>
        </mc:Choice>
        <mc:Fallback xmlns="">
          <p:pic>
            <p:nvPicPr>
              <p:cNvPr id="76" name="墨迹 75"/>
            </p:nvPicPr>
            <p:blipFill>
              <a:blip r:embed="rId143"/>
            </p:blipFill>
            <p:spPr>
              <a:xfrm>
                <a:off x="1133475" y="1670050"/>
                <a:ext cx="200025" cy="346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4" p14:bwMode="auto">
            <p14:nvContentPartPr>
              <p14:cNvPr id="77" name="墨迹 76"/>
              <p14:cNvContentPartPr/>
              <p14:nvPr/>
            </p14:nvContentPartPr>
            <p14:xfrm>
              <a:off x="1654175" y="2393950"/>
              <a:ext cx="146050" cy="152400"/>
            </p14:xfrm>
          </p:contentPart>
        </mc:Choice>
        <mc:Fallback xmlns="">
          <p:pic>
            <p:nvPicPr>
              <p:cNvPr id="77" name="墨迹 76"/>
            </p:nvPicPr>
            <p:blipFill>
              <a:blip r:embed="rId145"/>
            </p:blipFill>
            <p:spPr>
              <a:xfrm>
                <a:off x="1654175" y="2393950"/>
                <a:ext cx="14605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6" p14:bwMode="auto">
            <p14:nvContentPartPr>
              <p14:cNvPr id="78" name="墨迹 77"/>
              <p14:cNvContentPartPr/>
              <p14:nvPr/>
            </p14:nvContentPartPr>
            <p14:xfrm>
              <a:off x="1825625" y="2247900"/>
              <a:ext cx="57150" cy="371475"/>
            </p14:xfrm>
          </p:contentPart>
        </mc:Choice>
        <mc:Fallback xmlns="">
          <p:pic>
            <p:nvPicPr>
              <p:cNvPr id="78" name="墨迹 77"/>
            </p:nvPicPr>
            <p:blipFill>
              <a:blip r:embed="rId147"/>
            </p:blipFill>
            <p:spPr>
              <a:xfrm>
                <a:off x="1825625" y="2247900"/>
                <a:ext cx="57150" cy="371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8" p14:bwMode="auto">
            <p14:nvContentPartPr>
              <p14:cNvPr id="79" name="墨迹 78"/>
              <p14:cNvContentPartPr/>
              <p14:nvPr/>
            </p14:nvContentPartPr>
            <p14:xfrm>
              <a:off x="1946275" y="2254250"/>
              <a:ext cx="53975" cy="231775"/>
            </p14:xfrm>
          </p:contentPart>
        </mc:Choice>
        <mc:Fallback xmlns="">
          <p:pic>
            <p:nvPicPr>
              <p:cNvPr id="79" name="墨迹 78"/>
            </p:nvPicPr>
            <p:blipFill>
              <a:blip r:embed="rId149"/>
            </p:blipFill>
            <p:spPr>
              <a:xfrm>
                <a:off x="1946275" y="2254250"/>
                <a:ext cx="53975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0" p14:bwMode="auto">
            <p14:nvContentPartPr>
              <p14:cNvPr id="80" name="墨迹 79"/>
              <p14:cNvContentPartPr/>
              <p14:nvPr/>
            </p14:nvContentPartPr>
            <p14:xfrm>
              <a:off x="2038350" y="2193925"/>
              <a:ext cx="41275" cy="327025"/>
            </p14:xfrm>
          </p:contentPart>
        </mc:Choice>
        <mc:Fallback xmlns="">
          <p:pic>
            <p:nvPicPr>
              <p:cNvPr id="80" name="墨迹 79"/>
            </p:nvPicPr>
            <p:blipFill>
              <a:blip r:embed="rId151"/>
            </p:blipFill>
            <p:spPr>
              <a:xfrm>
                <a:off x="2038350" y="2193925"/>
                <a:ext cx="41275" cy="327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2" p14:bwMode="auto">
            <p14:nvContentPartPr>
              <p14:cNvPr id="81" name="墨迹 80"/>
              <p14:cNvContentPartPr/>
              <p14:nvPr/>
            </p14:nvContentPartPr>
            <p14:xfrm>
              <a:off x="2111375" y="2295525"/>
              <a:ext cx="123825" cy="174625"/>
            </p14:xfrm>
          </p:contentPart>
        </mc:Choice>
        <mc:Fallback xmlns="">
          <p:pic>
            <p:nvPicPr>
              <p:cNvPr id="81" name="墨迹 80"/>
            </p:nvPicPr>
            <p:blipFill>
              <a:blip r:embed="rId153"/>
            </p:blipFill>
            <p:spPr>
              <a:xfrm>
                <a:off x="2111375" y="2295525"/>
                <a:ext cx="123825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4" p14:bwMode="auto">
            <p14:nvContentPartPr>
              <p14:cNvPr id="82" name="墨迹 81"/>
              <p14:cNvContentPartPr/>
              <p14:nvPr/>
            </p14:nvContentPartPr>
            <p14:xfrm>
              <a:off x="1704975" y="2794000"/>
              <a:ext cx="47625" cy="311150"/>
            </p14:xfrm>
          </p:contentPart>
        </mc:Choice>
        <mc:Fallback xmlns="">
          <p:pic>
            <p:nvPicPr>
              <p:cNvPr id="82" name="墨迹 81"/>
            </p:nvPicPr>
            <p:blipFill>
              <a:blip r:embed="rId155"/>
            </p:blipFill>
            <p:spPr>
              <a:xfrm>
                <a:off x="1704975" y="2794000"/>
                <a:ext cx="47625" cy="311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6" p14:bwMode="auto">
            <p14:nvContentPartPr>
              <p14:cNvPr id="83" name="墨迹 82"/>
              <p14:cNvContentPartPr/>
              <p14:nvPr/>
            </p14:nvContentPartPr>
            <p14:xfrm>
              <a:off x="1800225" y="2901950"/>
              <a:ext cx="6350" cy="360"/>
            </p14:xfrm>
          </p:contentPart>
        </mc:Choice>
        <mc:Fallback xmlns="">
          <p:pic>
            <p:nvPicPr>
              <p:cNvPr id="83" name="墨迹 82"/>
            </p:nvPicPr>
            <p:blipFill>
              <a:blip r:embed="rId7"/>
            </p:blipFill>
            <p:spPr>
              <a:xfrm>
                <a:off x="1800225" y="29019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7" p14:bwMode="auto">
            <p14:nvContentPartPr>
              <p14:cNvPr id="84" name="墨迹 83"/>
              <p14:cNvContentPartPr/>
              <p14:nvPr/>
            </p14:nvContentPartPr>
            <p14:xfrm>
              <a:off x="1803400" y="2854325"/>
              <a:ext cx="139700" cy="47625"/>
            </p14:xfrm>
          </p:contentPart>
        </mc:Choice>
        <mc:Fallback xmlns="">
          <p:pic>
            <p:nvPicPr>
              <p:cNvPr id="84" name="墨迹 83"/>
            </p:nvPicPr>
            <p:blipFill>
              <a:blip r:embed="rId158"/>
            </p:blipFill>
            <p:spPr>
              <a:xfrm>
                <a:off x="1803400" y="2854325"/>
                <a:ext cx="139700" cy="47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9" p14:bwMode="auto">
            <p14:nvContentPartPr>
              <p14:cNvPr id="85" name="墨迹 84"/>
              <p14:cNvContentPartPr/>
              <p14:nvPr/>
            </p14:nvContentPartPr>
            <p14:xfrm>
              <a:off x="1984375" y="2873375"/>
              <a:ext cx="6350" cy="360"/>
            </p14:xfrm>
          </p:contentPart>
        </mc:Choice>
        <mc:Fallback xmlns="">
          <p:pic>
            <p:nvPicPr>
              <p:cNvPr id="85" name="墨迹 84"/>
            </p:nvPicPr>
            <p:blipFill>
              <a:blip r:embed="rId7"/>
            </p:blipFill>
            <p:spPr>
              <a:xfrm>
                <a:off x="1984375" y="28733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0" p14:bwMode="auto">
            <p14:nvContentPartPr>
              <p14:cNvPr id="86" name="墨迹 85"/>
              <p14:cNvContentPartPr/>
              <p14:nvPr/>
            </p14:nvContentPartPr>
            <p14:xfrm>
              <a:off x="2047875" y="2746375"/>
              <a:ext cx="57150" cy="234950"/>
            </p14:xfrm>
          </p:contentPart>
        </mc:Choice>
        <mc:Fallback xmlns="">
          <p:pic>
            <p:nvPicPr>
              <p:cNvPr id="86" name="墨迹 85"/>
            </p:nvPicPr>
            <p:blipFill>
              <a:blip r:embed="rId161"/>
            </p:blipFill>
            <p:spPr>
              <a:xfrm>
                <a:off x="2047875" y="2746375"/>
                <a:ext cx="57150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2" p14:bwMode="auto">
            <p14:nvContentPartPr>
              <p14:cNvPr id="87" name="墨迹 86"/>
              <p14:cNvContentPartPr/>
              <p14:nvPr/>
            </p14:nvContentPartPr>
            <p14:xfrm>
              <a:off x="2149475" y="2682875"/>
              <a:ext cx="187325" cy="282575"/>
            </p14:xfrm>
          </p:contentPart>
        </mc:Choice>
        <mc:Fallback xmlns="">
          <p:pic>
            <p:nvPicPr>
              <p:cNvPr id="87" name="墨迹 86"/>
            </p:nvPicPr>
            <p:blipFill>
              <a:blip r:embed="rId163"/>
            </p:blipFill>
            <p:spPr>
              <a:xfrm>
                <a:off x="2149475" y="2682875"/>
                <a:ext cx="187325" cy="282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4" p14:bwMode="auto">
            <p14:nvContentPartPr>
              <p14:cNvPr id="88" name="墨迹 87"/>
              <p14:cNvContentPartPr/>
              <p14:nvPr/>
            </p14:nvContentPartPr>
            <p14:xfrm>
              <a:off x="2181225" y="2800350"/>
              <a:ext cx="142875" cy="22225"/>
            </p14:xfrm>
          </p:contentPart>
        </mc:Choice>
        <mc:Fallback xmlns="">
          <p:pic>
            <p:nvPicPr>
              <p:cNvPr id="88" name="墨迹 87"/>
            </p:nvPicPr>
            <p:blipFill>
              <a:blip r:embed="rId165"/>
            </p:blipFill>
            <p:spPr>
              <a:xfrm>
                <a:off x="2181225" y="2800350"/>
                <a:ext cx="142875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6" p14:bwMode="auto">
            <p14:nvContentPartPr>
              <p14:cNvPr id="89" name="墨迹 88"/>
              <p14:cNvContentPartPr/>
              <p14:nvPr/>
            </p14:nvContentPartPr>
            <p14:xfrm>
              <a:off x="2289175" y="454025"/>
              <a:ext cx="234950" cy="273050"/>
            </p14:xfrm>
          </p:contentPart>
        </mc:Choice>
        <mc:Fallback xmlns="">
          <p:pic>
            <p:nvPicPr>
              <p:cNvPr id="89" name="墨迹 88"/>
            </p:nvPicPr>
            <p:blipFill>
              <a:blip r:embed="rId167"/>
            </p:blipFill>
            <p:spPr>
              <a:xfrm>
                <a:off x="2289175" y="454025"/>
                <a:ext cx="234950" cy="273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8" p14:bwMode="auto">
            <p14:nvContentPartPr>
              <p14:cNvPr id="90" name="墨迹 89"/>
              <p14:cNvContentPartPr/>
              <p14:nvPr/>
            </p14:nvContentPartPr>
            <p14:xfrm>
              <a:off x="2587625" y="781050"/>
              <a:ext cx="6350" cy="360"/>
            </p14:xfrm>
          </p:contentPart>
        </mc:Choice>
        <mc:Fallback xmlns="">
          <p:pic>
            <p:nvPicPr>
              <p:cNvPr id="90" name="墨迹 89"/>
            </p:nvPicPr>
            <p:blipFill>
              <a:blip r:embed="rId7"/>
            </p:blipFill>
            <p:spPr>
              <a:xfrm>
                <a:off x="2587625" y="7810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9" p14:bwMode="auto">
            <p14:nvContentPartPr>
              <p14:cNvPr id="91" name="墨迹 90"/>
              <p14:cNvContentPartPr/>
              <p14:nvPr/>
            </p14:nvContentPartPr>
            <p14:xfrm>
              <a:off x="2549525" y="736600"/>
              <a:ext cx="209550" cy="165100"/>
            </p14:xfrm>
          </p:contentPart>
        </mc:Choice>
        <mc:Fallback xmlns="">
          <p:pic>
            <p:nvPicPr>
              <p:cNvPr id="91" name="墨迹 90"/>
            </p:nvPicPr>
            <p:blipFill>
              <a:blip r:embed="rId170"/>
            </p:blipFill>
            <p:spPr>
              <a:xfrm>
                <a:off x="2549525" y="736600"/>
                <a:ext cx="20955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1" p14:bwMode="auto">
            <p14:nvContentPartPr>
              <p14:cNvPr id="92" name="墨迹 91"/>
              <p14:cNvContentPartPr/>
              <p14:nvPr/>
            </p14:nvContentPartPr>
            <p14:xfrm>
              <a:off x="2819400" y="682625"/>
              <a:ext cx="104775" cy="200025"/>
            </p14:xfrm>
          </p:contentPart>
        </mc:Choice>
        <mc:Fallback xmlns="">
          <p:pic>
            <p:nvPicPr>
              <p:cNvPr id="92" name="墨迹 91"/>
            </p:nvPicPr>
            <p:blipFill>
              <a:blip r:embed="rId172"/>
            </p:blipFill>
            <p:spPr>
              <a:xfrm>
                <a:off x="2819400" y="682625"/>
                <a:ext cx="104775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3" p14:bwMode="auto">
            <p14:nvContentPartPr>
              <p14:cNvPr id="93" name="墨迹 92"/>
              <p14:cNvContentPartPr/>
              <p14:nvPr/>
            </p14:nvContentPartPr>
            <p14:xfrm>
              <a:off x="2981325" y="679450"/>
              <a:ext cx="161925" cy="139700"/>
            </p14:xfrm>
          </p:contentPart>
        </mc:Choice>
        <mc:Fallback xmlns="">
          <p:pic>
            <p:nvPicPr>
              <p:cNvPr id="93" name="墨迹 92"/>
            </p:nvPicPr>
            <p:blipFill>
              <a:blip r:embed="rId174"/>
            </p:blipFill>
            <p:spPr>
              <a:xfrm>
                <a:off x="2981325" y="679450"/>
                <a:ext cx="161925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5" p14:bwMode="auto">
            <p14:nvContentPartPr>
              <p14:cNvPr id="94" name="墨迹 93"/>
              <p14:cNvContentPartPr/>
              <p14:nvPr/>
            </p14:nvContentPartPr>
            <p14:xfrm>
              <a:off x="2962275" y="714375"/>
              <a:ext cx="92075" cy="130175"/>
            </p14:xfrm>
          </p:contentPart>
        </mc:Choice>
        <mc:Fallback xmlns="">
          <p:pic>
            <p:nvPicPr>
              <p:cNvPr id="94" name="墨迹 93"/>
            </p:nvPicPr>
            <p:blipFill>
              <a:blip r:embed="rId176"/>
            </p:blipFill>
            <p:spPr>
              <a:xfrm>
                <a:off x="2962275" y="714375"/>
                <a:ext cx="92075" cy="130175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p>
            <a:r>
              <a:rPr lang="zh-CN" altLang="en-US" sz="2800"/>
              <a:t>最左推导中的回溯</a:t>
            </a:r>
            <a:r>
              <a:rPr lang="en-US" altLang="zh-CN" sz="2800"/>
              <a:t> / backtracking in leftmost derivation</a:t>
            </a:r>
            <a:endParaRPr lang="en-US" altLang="zh-CN" sz="28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3945255" cy="3977005"/>
          </a:xfr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0"/>
          </a:gradFill>
        </p:spPr>
        <p:txBody>
          <a:bodyPr>
            <a:noAutofit/>
          </a:bodyPr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altLang="zh-CN" b="1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隶书" panose="02010509060101010101" pitchFamily="49" charset="-122"/>
                <a:sym typeface="+mn-ea"/>
              </a:rPr>
              <a:t>  i+i</a:t>
            </a:r>
            <a:r>
              <a:rPr lang="en-US" altLang="zh-CN" b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隶书" panose="02010509060101010101" pitchFamily="49" charset="-122"/>
                <a:sym typeface="+mn-ea"/>
              </a:rPr>
              <a:t>*i</a:t>
            </a:r>
            <a:r>
              <a:rPr lang="zh-CN" altLang="en-US" b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隶书" panose="02010509060101010101" pitchFamily="49" charset="-122"/>
                <a:sym typeface="+mn-ea"/>
              </a:rPr>
              <a:t>（输入串</a:t>
            </a:r>
            <a:r>
              <a:rPr lang="en-US" altLang="zh-CN" b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隶书" panose="02010509060101010101" pitchFamily="49" charset="-122"/>
                <a:sym typeface="+mn-ea"/>
              </a:rPr>
              <a:t>/input)</a:t>
            </a:r>
            <a:endParaRPr lang="zh-CN" altLang="en-US" b="1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隶书" panose="02010509060101010101" pitchFamily="49" charset="-122"/>
            </a:endParaRPr>
          </a:p>
          <a:p>
            <a:pPr lvl="1">
              <a:lnSpc>
                <a:spcPct val="100000"/>
              </a:lnSpc>
              <a:spcAft>
                <a:spcPts val="0"/>
              </a:spcAft>
            </a:pPr>
            <a:r>
              <a:rPr lang="en-US" altLang="zh-CN" sz="1800" b="1">
                <a:solidFill>
                  <a:schemeClr val="tx1"/>
                </a:solidFill>
                <a:effectLst/>
                <a:sym typeface="+mn-ea"/>
              </a:rPr>
              <a:t>E</a:t>
            </a:r>
            <a:r>
              <a:rPr lang="en-US" altLang="zh-CN" sz="1800" b="1">
                <a:solidFill>
                  <a:schemeClr val="tx1"/>
                </a:solidFill>
                <a:sym typeface="Symbol" panose="05050102010706020507" pitchFamily="18" charset="2"/>
              </a:rPr>
              <a:t>E+T</a:t>
            </a:r>
            <a:endParaRPr lang="en-US" altLang="zh-CN" sz="1800" b="1">
              <a:solidFill>
                <a:schemeClr val="tx1"/>
              </a:solidFill>
              <a:sym typeface="Symbol" panose="05050102010706020507" pitchFamily="18" charset="2"/>
            </a:endParaRPr>
          </a:p>
          <a:p>
            <a:pPr lvl="1">
              <a:lnSpc>
                <a:spcPct val="100000"/>
              </a:lnSpc>
              <a:spcAft>
                <a:spcPts val="0"/>
              </a:spcAft>
            </a:pPr>
            <a:r>
              <a:rPr lang="en-US" altLang="zh-CN" sz="1800" b="1">
                <a:solidFill>
                  <a:schemeClr val="tx1"/>
                </a:solidFill>
                <a:sym typeface="Symbol" panose="05050102010706020507" pitchFamily="18" charset="2"/>
              </a:rPr>
              <a:t>   T+T</a:t>
            </a:r>
            <a:endParaRPr lang="en-US" altLang="zh-CN" sz="1800" b="1">
              <a:solidFill>
                <a:schemeClr val="tx1"/>
              </a:solidFill>
              <a:sym typeface="Symbol" panose="05050102010706020507" pitchFamily="18" charset="2"/>
            </a:endParaRPr>
          </a:p>
          <a:p>
            <a:pPr lvl="1">
              <a:lnSpc>
                <a:spcPct val="100000"/>
              </a:lnSpc>
              <a:spcAft>
                <a:spcPts val="0"/>
              </a:spcAft>
            </a:pPr>
            <a:r>
              <a:rPr lang="en-US" altLang="zh-CN" sz="1800" b="1">
                <a:solidFill>
                  <a:schemeClr val="tx1"/>
                </a:solidFill>
                <a:sym typeface="Symbol" panose="05050102010706020507" pitchFamily="18" charset="2"/>
              </a:rPr>
              <a:t>   F+T</a:t>
            </a:r>
            <a:endParaRPr lang="en-US" altLang="zh-CN" sz="1800" b="1">
              <a:solidFill>
                <a:schemeClr val="tx1"/>
              </a:solidFill>
              <a:sym typeface="Symbol" panose="05050102010706020507" pitchFamily="18" charset="2"/>
            </a:endParaRPr>
          </a:p>
          <a:p>
            <a:pPr lvl="1">
              <a:lnSpc>
                <a:spcPct val="100000"/>
              </a:lnSpc>
              <a:spcAft>
                <a:spcPts val="0"/>
              </a:spcAft>
            </a:pPr>
            <a:r>
              <a:rPr lang="en-US" altLang="zh-CN" sz="1800" b="1">
                <a:solidFill>
                  <a:schemeClr val="tx1"/>
                </a:solidFill>
                <a:sym typeface="Symbol" panose="05050102010706020507" pitchFamily="18" charset="2"/>
              </a:rPr>
              <a:t>   </a:t>
            </a:r>
            <a:r>
              <a:rPr lang="en-US" altLang="zh-CN" sz="1800" b="1" err="1">
                <a:solidFill>
                  <a:schemeClr val="tx1"/>
                </a:solidFill>
                <a:sym typeface="Symbol" panose="05050102010706020507" pitchFamily="18" charset="2"/>
              </a:rPr>
              <a:t>i+T</a:t>
            </a:r>
            <a:endParaRPr lang="en-US" altLang="zh-CN" sz="1800" b="1">
              <a:solidFill>
                <a:schemeClr val="tx1"/>
              </a:solidFill>
              <a:sym typeface="Symbol" panose="05050102010706020507" pitchFamily="18" charset="2"/>
            </a:endParaRPr>
          </a:p>
          <a:p>
            <a:pPr lvl="1">
              <a:lnSpc>
                <a:spcPct val="100000"/>
              </a:lnSpc>
              <a:spcAft>
                <a:spcPts val="0"/>
              </a:spcAft>
            </a:pPr>
            <a:r>
              <a:rPr lang="en-US" altLang="zh-CN" sz="1800" b="1">
                <a:solidFill>
                  <a:schemeClr val="tx1"/>
                </a:solidFill>
                <a:sym typeface="Symbol" panose="05050102010706020507" pitchFamily="18" charset="2"/>
              </a:rPr>
              <a:t>   </a:t>
            </a:r>
            <a:r>
              <a:rPr lang="en-US" altLang="zh-CN" sz="1800" b="1" err="1">
                <a:solidFill>
                  <a:schemeClr val="tx1"/>
                </a:solidFill>
                <a:sym typeface="Symbol" panose="05050102010706020507" pitchFamily="18" charset="2"/>
              </a:rPr>
              <a:t>i+T</a:t>
            </a:r>
            <a:r>
              <a:rPr lang="en-US" altLang="zh-CN" sz="1800" b="1">
                <a:solidFill>
                  <a:schemeClr val="tx1"/>
                </a:solidFill>
                <a:sym typeface="Symbol" panose="05050102010706020507" pitchFamily="18" charset="2"/>
              </a:rPr>
              <a:t>*F</a:t>
            </a:r>
            <a:endParaRPr lang="en-US" altLang="zh-CN" sz="1800" b="1">
              <a:solidFill>
                <a:schemeClr val="tx1"/>
              </a:solidFill>
              <a:sym typeface="Symbol" panose="05050102010706020507" pitchFamily="18" charset="2"/>
            </a:endParaRPr>
          </a:p>
          <a:p>
            <a:pPr lvl="1">
              <a:lnSpc>
                <a:spcPct val="100000"/>
              </a:lnSpc>
              <a:spcAft>
                <a:spcPts val="0"/>
              </a:spcAft>
            </a:pPr>
            <a:r>
              <a:rPr lang="en-US" altLang="zh-CN" sz="1800" b="1">
                <a:solidFill>
                  <a:schemeClr val="tx1"/>
                </a:solidFill>
                <a:sym typeface="Symbol" panose="05050102010706020507" pitchFamily="18" charset="2"/>
              </a:rPr>
              <a:t>   </a:t>
            </a:r>
            <a:r>
              <a:rPr lang="en-US" altLang="zh-CN" sz="1800" b="1" err="1">
                <a:solidFill>
                  <a:schemeClr val="tx1"/>
                </a:solidFill>
                <a:sym typeface="Symbol" panose="05050102010706020507" pitchFamily="18" charset="2"/>
              </a:rPr>
              <a:t>i+F</a:t>
            </a:r>
            <a:r>
              <a:rPr lang="en-US" altLang="zh-CN" sz="1800" b="1">
                <a:solidFill>
                  <a:schemeClr val="tx1"/>
                </a:solidFill>
                <a:sym typeface="Symbol" panose="05050102010706020507" pitchFamily="18" charset="2"/>
              </a:rPr>
              <a:t>*F</a:t>
            </a:r>
            <a:endParaRPr lang="en-US" altLang="zh-CN" sz="1800" b="1">
              <a:solidFill>
                <a:schemeClr val="tx1"/>
              </a:solidFill>
              <a:sym typeface="Symbol" panose="05050102010706020507" pitchFamily="18" charset="2"/>
            </a:endParaRPr>
          </a:p>
          <a:p>
            <a:pPr lvl="1">
              <a:lnSpc>
                <a:spcPct val="100000"/>
              </a:lnSpc>
              <a:spcAft>
                <a:spcPts val="0"/>
              </a:spcAft>
            </a:pPr>
            <a:r>
              <a:rPr lang="en-US" altLang="zh-CN" sz="1800" b="1">
                <a:solidFill>
                  <a:schemeClr val="tx1"/>
                </a:solidFill>
                <a:sym typeface="Symbol" panose="05050102010706020507" pitchFamily="18" charset="2"/>
              </a:rPr>
              <a:t>   </a:t>
            </a:r>
            <a:r>
              <a:rPr lang="en-US" altLang="zh-CN" sz="1800" b="1" err="1">
                <a:solidFill>
                  <a:schemeClr val="tx1"/>
                </a:solidFill>
                <a:sym typeface="Symbol" panose="05050102010706020507" pitchFamily="18" charset="2"/>
              </a:rPr>
              <a:t>i+i</a:t>
            </a:r>
            <a:r>
              <a:rPr lang="en-US" altLang="zh-CN" sz="1800" b="1">
                <a:solidFill>
                  <a:schemeClr val="tx1"/>
                </a:solidFill>
                <a:sym typeface="Symbol" panose="05050102010706020507" pitchFamily="18" charset="2"/>
              </a:rPr>
              <a:t>*F</a:t>
            </a:r>
            <a:endParaRPr lang="en-US" altLang="zh-CN" sz="1800" b="1">
              <a:solidFill>
                <a:schemeClr val="tx1"/>
              </a:solidFill>
              <a:sym typeface="Symbol" panose="05050102010706020507" pitchFamily="18" charset="2"/>
            </a:endParaRPr>
          </a:p>
          <a:p>
            <a:pPr lvl="1">
              <a:lnSpc>
                <a:spcPct val="100000"/>
              </a:lnSpc>
              <a:spcAft>
                <a:spcPts val="0"/>
              </a:spcAft>
            </a:pPr>
            <a:r>
              <a:rPr lang="en-US" altLang="zh-CN" sz="1800" b="1">
                <a:solidFill>
                  <a:schemeClr val="tx1"/>
                </a:solidFill>
                <a:sym typeface="Symbol" panose="05050102010706020507" pitchFamily="18" charset="2"/>
              </a:rPr>
              <a:t>   </a:t>
            </a:r>
            <a:r>
              <a:rPr lang="en-US" altLang="zh-CN" sz="1800" b="1" err="1">
                <a:solidFill>
                  <a:schemeClr val="tx1"/>
                </a:solidFill>
                <a:sym typeface="Symbol" panose="05050102010706020507" pitchFamily="18" charset="2"/>
              </a:rPr>
              <a:t>i+i</a:t>
            </a:r>
            <a:r>
              <a:rPr lang="en-US" altLang="zh-CN" sz="1800" b="1">
                <a:solidFill>
                  <a:schemeClr val="tx1"/>
                </a:solidFill>
                <a:sym typeface="Symbol" panose="05050102010706020507" pitchFamily="18" charset="2"/>
              </a:rPr>
              <a:t>*i</a:t>
            </a:r>
            <a:endParaRPr lang="en-US" altLang="zh-CN" sz="1800" b="1">
              <a:solidFill>
                <a:schemeClr val="tx1"/>
              </a:solidFill>
              <a:sym typeface="Symbol" panose="05050102010706020507" pitchFamily="18" charset="2"/>
            </a:endParaRP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zh-CN" altLang="en-US" b="1" dirty="0">
                <a:solidFill>
                  <a:schemeClr val="tx1"/>
                </a:solidFill>
                <a:effectLst/>
              </a:rPr>
              <a:t>此最左推导序列得到正确结果</a:t>
            </a:r>
            <a:endParaRPr lang="zh-CN" altLang="en-US" b="1" dirty="0">
              <a:solidFill>
                <a:schemeClr val="tx1"/>
              </a:solidFill>
              <a:effectLst/>
            </a:endParaRP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altLang="zh-CN" b="1" dirty="0">
                <a:solidFill>
                  <a:schemeClr val="tx1"/>
                </a:solidFill>
                <a:effectLst/>
              </a:rPr>
              <a:t>This seqence of leftmost derivation generate correct symbol sequence</a:t>
            </a:r>
            <a:endParaRPr lang="en-US" altLang="zh-CN" b="1" dirty="0">
              <a:solidFill>
                <a:schemeClr val="tx1"/>
              </a:solidFill>
              <a:effectLst/>
            </a:endParaRPr>
          </a:p>
          <a:p>
            <a:pPr>
              <a:lnSpc>
                <a:spcPct val="100000"/>
              </a:lnSpc>
              <a:spcAft>
                <a:spcPts val="0"/>
              </a:spcAft>
            </a:pPr>
            <a:endParaRPr lang="en-US" altLang="zh-CN" b="1" dirty="0">
              <a:solidFill>
                <a:schemeClr val="tx1"/>
              </a:solidFill>
              <a:effectLst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5" name="内容占位符 2"/>
          <p:cNvSpPr>
            <a:spLocks noGrp="1"/>
          </p:cNvSpPr>
          <p:nvPr/>
        </p:nvSpPr>
        <p:spPr>
          <a:xfrm>
            <a:off x="4886960" y="1395095"/>
            <a:ext cx="3570605" cy="1266825"/>
          </a:xfrm>
          <a:prstGeom prst="rect">
            <a:avLst/>
          </a:prstGeom>
          <a:gradFill>
            <a:gsLst>
              <a:gs pos="0">
                <a:srgbClr val="FECF40"/>
              </a:gs>
              <a:gs pos="100000">
                <a:srgbClr val="846C21"/>
              </a:gs>
            </a:gsLst>
            <a:lin ang="5400000" scaled="0"/>
          </a:gradFill>
        </p:spPr>
        <p:txBody>
          <a:bodyPr vert="horz" lIns="90000" tIns="46800" rIns="90000" bIns="46800" rtlCol="0">
            <a:normAutofit lnSpcReduction="10000"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altLang="zh-CN" sz="1800" b="1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隶书" panose="02010509060101010101" pitchFamily="49" charset="-122"/>
                <a:sym typeface="+mn-ea"/>
              </a:rPr>
              <a:t>  i+i</a:t>
            </a:r>
            <a:r>
              <a:rPr lang="en-US" altLang="zh-CN" sz="1800" b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隶书" panose="02010509060101010101" pitchFamily="49" charset="-122"/>
                <a:sym typeface="+mn-ea"/>
              </a:rPr>
              <a:t>*i</a:t>
            </a:r>
            <a:r>
              <a:rPr lang="zh-CN" altLang="en-US" sz="1800" b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隶书" panose="02010509060101010101" pitchFamily="49" charset="-122"/>
                <a:sym typeface="+mn-ea"/>
              </a:rPr>
              <a:t>（输入串</a:t>
            </a:r>
            <a:r>
              <a:rPr lang="en-US" altLang="zh-CN" sz="1800" b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隶书" panose="02010509060101010101" pitchFamily="49" charset="-122"/>
                <a:sym typeface="+mn-ea"/>
              </a:rPr>
              <a:t>/input)</a:t>
            </a:r>
            <a:endParaRPr lang="zh-CN" altLang="en-US" sz="1800" b="1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隶书" panose="02010509060101010101" pitchFamily="49" charset="-122"/>
            </a:endParaRPr>
          </a:p>
          <a:p>
            <a:pPr lvl="1">
              <a:lnSpc>
                <a:spcPct val="100000"/>
              </a:lnSpc>
              <a:spcAft>
                <a:spcPts val="0"/>
              </a:spcAft>
            </a:pPr>
            <a:r>
              <a:rPr lang="en-US" altLang="zh-CN" sz="1800" b="1">
                <a:solidFill>
                  <a:schemeClr val="tx1"/>
                </a:solidFill>
                <a:effectLst/>
                <a:sym typeface="+mn-ea"/>
              </a:rPr>
              <a:t>E</a:t>
            </a:r>
            <a:r>
              <a:rPr lang="en-US" altLang="zh-CN" sz="1800" b="1">
                <a:solidFill>
                  <a:schemeClr val="tx1"/>
                </a:solidFill>
                <a:sym typeface="Symbol" panose="05050102010706020507" pitchFamily="18" charset="2"/>
              </a:rPr>
              <a:t>T</a:t>
            </a:r>
            <a:endParaRPr lang="en-US" altLang="zh-CN" sz="1800" b="1">
              <a:solidFill>
                <a:schemeClr val="tx1"/>
              </a:solidFill>
              <a:sym typeface="Symbol" panose="05050102010706020507" pitchFamily="18" charset="2"/>
            </a:endParaRPr>
          </a:p>
          <a:p>
            <a:pPr lvl="1">
              <a:lnSpc>
                <a:spcPct val="100000"/>
              </a:lnSpc>
              <a:spcAft>
                <a:spcPts val="0"/>
              </a:spcAft>
            </a:pPr>
            <a:r>
              <a:rPr lang="en-US" altLang="zh-CN" sz="1800" b="1">
                <a:solidFill>
                  <a:schemeClr val="tx1"/>
                </a:solidFill>
                <a:sym typeface="Symbol" panose="05050102010706020507" pitchFamily="18" charset="2"/>
              </a:rPr>
              <a:t>   F</a:t>
            </a:r>
            <a:endParaRPr lang="en-US" altLang="zh-CN" sz="1800" b="1">
              <a:solidFill>
                <a:schemeClr val="tx1"/>
              </a:solidFill>
              <a:sym typeface="Symbol" panose="05050102010706020507" pitchFamily="18" charset="2"/>
            </a:endParaRPr>
          </a:p>
          <a:p>
            <a:pPr lvl="1">
              <a:lnSpc>
                <a:spcPct val="100000"/>
              </a:lnSpc>
              <a:spcAft>
                <a:spcPts val="0"/>
              </a:spcAft>
            </a:pPr>
            <a:r>
              <a:rPr lang="en-US" altLang="zh-CN" sz="1800" b="1">
                <a:solidFill>
                  <a:schemeClr val="tx1"/>
                </a:solidFill>
                <a:sym typeface="Symbol" panose="05050102010706020507" pitchFamily="18" charset="2"/>
              </a:rPr>
              <a:t>   i</a:t>
            </a:r>
            <a:endParaRPr lang="en-US" altLang="zh-CN" sz="1800" b="1" dirty="0">
              <a:solidFill>
                <a:schemeClr val="tx1"/>
              </a:solidFill>
              <a:effectLst/>
            </a:endParaRPr>
          </a:p>
          <a:p>
            <a:endParaRPr lang="en-US" altLang="zh-CN" sz="1800" b="1" dirty="0">
              <a:solidFill>
                <a:schemeClr val="tx1"/>
              </a:solidFill>
              <a:effectLst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0172700" y="1432560"/>
            <a:ext cx="1752600" cy="1322070"/>
          </a:xfrm>
          <a:prstGeom prst="rect">
            <a:avLst/>
          </a:prstGeom>
          <a:solidFill>
            <a:srgbClr val="000080"/>
          </a:solidFill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2000" b="1"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Garamond" panose="02020404030301010803" pitchFamily="18" charset="0"/>
                <a:sym typeface="Symbol" panose="05050102010706020507" pitchFamily="18" charset="2"/>
              </a:rPr>
              <a:t>EE+T | T</a:t>
            </a:r>
            <a:endParaRPr lang="en-US" altLang="zh-CN" sz="2000" b="1">
              <a:solidFill>
                <a:schemeClr val="bg1"/>
              </a:solidFill>
              <a:effectLst>
                <a:outerShdw blurRad="38100" dist="38100" dir="2700000">
                  <a:srgbClr val="000000"/>
                </a:outerShdw>
              </a:effectLst>
              <a:latin typeface="Garamond" panose="02020404030301010803" pitchFamily="18" charset="0"/>
              <a:sym typeface="Symbol" panose="05050102010706020507" pitchFamily="18" charset="2"/>
            </a:endParaRPr>
          </a:p>
          <a:p>
            <a:pPr>
              <a:spcBef>
                <a:spcPct val="50000"/>
              </a:spcBef>
            </a:pPr>
            <a:r>
              <a:rPr lang="en-US" altLang="zh-CN" sz="2000" b="1"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Garamond" panose="02020404030301010803" pitchFamily="18" charset="0"/>
                <a:sym typeface="Symbol" panose="05050102010706020507" pitchFamily="18" charset="2"/>
              </a:rPr>
              <a:t>T</a:t>
            </a:r>
            <a:r>
              <a:rPr lang="en-US" altLang="zh-CN" sz="2000" b="1"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Garamond" panose="02020404030301010803" pitchFamily="18" charset="0"/>
                <a:sym typeface="Symbol" panose="05050102010706020507" pitchFamily="18" charset="2"/>
              </a:rPr>
              <a:t>T*F | F</a:t>
            </a:r>
            <a:endParaRPr lang="en-US" altLang="zh-CN" sz="2000" b="1">
              <a:solidFill>
                <a:schemeClr val="bg1"/>
              </a:solidFill>
              <a:effectLst>
                <a:outerShdw blurRad="38100" dist="38100" dir="2700000">
                  <a:srgbClr val="000000"/>
                </a:outerShdw>
              </a:effectLst>
              <a:latin typeface="Garamond" panose="02020404030301010803" pitchFamily="18" charset="0"/>
              <a:sym typeface="Symbol" panose="05050102010706020507" pitchFamily="18" charset="2"/>
            </a:endParaRPr>
          </a:p>
          <a:p>
            <a:pPr>
              <a:spcBef>
                <a:spcPct val="50000"/>
              </a:spcBef>
            </a:pPr>
            <a:r>
              <a:rPr lang="en-US" altLang="zh-CN" sz="2000" b="1"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Garamond" panose="02020404030301010803" pitchFamily="18" charset="0"/>
                <a:sym typeface="Symbol" panose="05050102010706020507" pitchFamily="18" charset="2"/>
              </a:rPr>
              <a:t>F</a:t>
            </a:r>
            <a:r>
              <a:rPr lang="en-US" altLang="zh-CN" sz="2000" b="1"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Garamond" panose="02020404030301010803" pitchFamily="18" charset="0"/>
                <a:sym typeface="Symbol" panose="05050102010706020507" pitchFamily="18" charset="2"/>
              </a:rPr>
              <a:t> i</a:t>
            </a:r>
            <a:endParaRPr lang="en-US" altLang="zh-CN" sz="2000" b="1">
              <a:solidFill>
                <a:schemeClr val="bg1"/>
              </a:solidFill>
              <a:effectLst>
                <a:outerShdw blurRad="38100" dist="38100" dir="2700000">
                  <a:srgbClr val="000000"/>
                </a:outerShdw>
              </a:effectLst>
              <a:latin typeface="Garamond" panose="02020404030301010803" pitchFamily="18" charset="0"/>
              <a:sym typeface="Symbol" panose="05050102010706020507" pitchFamily="18" charset="2"/>
            </a:endParaRPr>
          </a:p>
        </p:txBody>
      </p:sp>
      <p:sp>
        <p:nvSpPr>
          <p:cNvPr id="7" name="内容占位符 2"/>
          <p:cNvSpPr>
            <a:spLocks noGrp="1"/>
          </p:cNvSpPr>
          <p:nvPr/>
        </p:nvSpPr>
        <p:spPr>
          <a:xfrm>
            <a:off x="4886960" y="3244215"/>
            <a:ext cx="3570605" cy="1379220"/>
          </a:xfrm>
          <a:prstGeom prst="rect">
            <a:avLst/>
          </a:prstGeom>
          <a:gradFill>
            <a:gsLst>
              <a:gs pos="0">
                <a:srgbClr val="FECF40"/>
              </a:gs>
              <a:gs pos="100000">
                <a:srgbClr val="846C21"/>
              </a:gs>
            </a:gsLst>
            <a:lin ang="5400000" scaled="0"/>
          </a:gradFill>
        </p:spPr>
        <p:txBody>
          <a:bodyPr vert="horz" lIns="90000" tIns="46800" rIns="90000" bIns="46800" rtlCol="0">
            <a:normAutofit lnSpcReduction="10000"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 b="1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隶书" panose="02010509060101010101" pitchFamily="49" charset="-122"/>
                <a:sym typeface="+mn-ea"/>
              </a:rPr>
              <a:t>  i+i</a:t>
            </a:r>
            <a:r>
              <a:rPr lang="en-US" altLang="zh-CN" b="1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隶书" panose="02010509060101010101" pitchFamily="49" charset="-122"/>
                <a:sym typeface="+mn-ea"/>
              </a:rPr>
              <a:t>*i</a:t>
            </a:r>
            <a:r>
              <a:rPr lang="en-US" altLang="zh-CN" b="1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隶书" panose="02010509060101010101" pitchFamily="49" charset="-122"/>
                <a:sym typeface="+mn-ea"/>
              </a:rPr>
              <a:t>（输入串</a:t>
            </a:r>
            <a:r>
              <a:rPr lang="en-US" altLang="zh-CN" b="1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隶书" panose="02010509060101010101" pitchFamily="49" charset="-122"/>
                <a:sym typeface="+mn-ea"/>
              </a:rPr>
              <a:t>/input)</a:t>
            </a:r>
            <a:endParaRPr lang="en-US" altLang="zh-CN" b="1" err="1">
              <a:solidFill>
                <a:schemeClr val="tx1"/>
              </a:solidFill>
              <a:effectLst/>
              <a:latin typeface="Times New Roman" panose="02020603050405020304" pitchFamily="18" charset="0"/>
              <a:ea typeface="隶书" panose="02010509060101010101" pitchFamily="49" charset="-122"/>
              <a:sym typeface="+mn-ea"/>
            </a:endParaRPr>
          </a:p>
          <a:p>
            <a:pPr lvl="1" algn="l" defTabSz="914400">
              <a:lnSpc>
                <a:spcPct val="100000"/>
              </a:lnSpc>
              <a:spcAft>
                <a:spcPts val="0"/>
              </a:spcAft>
              <a:buClrTx/>
              <a:buSzTx/>
              <a:tabLst>
                <a:tab pos="1609725" algn="l"/>
                <a:tab pos="1609725" algn="l"/>
                <a:tab pos="1609725" algn="l"/>
                <a:tab pos="1609725" algn="l"/>
              </a:tabLst>
            </a:pPr>
            <a:r>
              <a:rPr lang="en-US" altLang="zh-CN" sz="1800" b="1">
                <a:solidFill>
                  <a:schemeClr val="tx1"/>
                </a:solidFill>
                <a:effectLst/>
                <a:sym typeface="+mn-ea"/>
              </a:rPr>
              <a:t>E</a:t>
            </a:r>
            <a:r>
              <a:rPr lang="en-US" altLang="zh-CN" sz="1800" b="1">
                <a:solidFill>
                  <a:schemeClr val="tx1"/>
                </a:solidFill>
                <a:effectLst/>
                <a:sym typeface="Symbol" panose="05050102010706020507" pitchFamily="18" charset="2"/>
              </a:rPr>
              <a:t>T</a:t>
            </a:r>
            <a:endParaRPr lang="en-US" altLang="zh-CN" sz="1800" b="1">
              <a:solidFill>
                <a:schemeClr val="tx1"/>
              </a:solidFill>
              <a:effectLst/>
              <a:sym typeface="Symbol" panose="05050102010706020507" pitchFamily="18" charset="2"/>
            </a:endParaRPr>
          </a:p>
          <a:p>
            <a:pPr lvl="1" algn="l" defTabSz="914400">
              <a:lnSpc>
                <a:spcPct val="100000"/>
              </a:lnSpc>
              <a:spcAft>
                <a:spcPts val="0"/>
              </a:spcAft>
              <a:buClrTx/>
              <a:buSzTx/>
              <a:tabLst>
                <a:tab pos="1609725" algn="l"/>
                <a:tab pos="1609725" algn="l"/>
                <a:tab pos="1609725" algn="l"/>
                <a:tab pos="1609725" algn="l"/>
              </a:tabLst>
            </a:pPr>
            <a:r>
              <a:rPr lang="en-US" altLang="zh-CN" sz="1800" b="1">
                <a:solidFill>
                  <a:schemeClr val="tx1"/>
                </a:solidFill>
                <a:effectLst/>
                <a:sym typeface="Symbol" panose="05050102010706020507" pitchFamily="18" charset="2"/>
              </a:rPr>
              <a:t>   T*F</a:t>
            </a:r>
            <a:endParaRPr lang="en-US" altLang="zh-CN" sz="1800" b="1">
              <a:solidFill>
                <a:schemeClr val="tx1"/>
              </a:solidFill>
              <a:effectLst/>
              <a:sym typeface="Symbol" panose="05050102010706020507" pitchFamily="18" charset="2"/>
            </a:endParaRPr>
          </a:p>
          <a:p>
            <a:pPr lvl="1" algn="l" defTabSz="914400">
              <a:lnSpc>
                <a:spcPct val="100000"/>
              </a:lnSpc>
              <a:spcAft>
                <a:spcPts val="0"/>
              </a:spcAft>
              <a:buClrTx/>
              <a:buSzTx/>
              <a:tabLst>
                <a:tab pos="1609725" algn="l"/>
                <a:tab pos="1609725" algn="l"/>
                <a:tab pos="1609725" algn="l"/>
                <a:tab pos="1609725" algn="l"/>
              </a:tabLst>
            </a:pPr>
            <a:r>
              <a:rPr lang="en-US" altLang="zh-CN" sz="1800" b="1">
                <a:solidFill>
                  <a:schemeClr val="tx1"/>
                </a:solidFill>
                <a:effectLst/>
                <a:sym typeface="Symbol" panose="05050102010706020507" pitchFamily="18" charset="2"/>
              </a:rPr>
              <a:t>   F*F</a:t>
            </a:r>
            <a:endParaRPr lang="en-US" altLang="zh-CN" sz="1800" b="1">
              <a:solidFill>
                <a:schemeClr val="tx1"/>
              </a:solidFill>
              <a:effectLst/>
              <a:sym typeface="Symbol" panose="05050102010706020507" pitchFamily="18" charset="2"/>
            </a:endParaRPr>
          </a:p>
          <a:p>
            <a:pPr lvl="1" algn="l" defTabSz="914400">
              <a:lnSpc>
                <a:spcPct val="100000"/>
              </a:lnSpc>
              <a:spcAft>
                <a:spcPts val="0"/>
              </a:spcAft>
              <a:buClrTx/>
              <a:buSzTx/>
              <a:tabLst>
                <a:tab pos="1609725" algn="l"/>
                <a:tab pos="1609725" algn="l"/>
                <a:tab pos="1609725" algn="l"/>
                <a:tab pos="1609725" algn="l"/>
              </a:tabLst>
            </a:pPr>
            <a:r>
              <a:rPr lang="en-US" altLang="zh-CN" sz="1800" b="1">
                <a:solidFill>
                  <a:schemeClr val="tx1"/>
                </a:solidFill>
                <a:effectLst/>
                <a:sym typeface="Symbol" panose="05050102010706020507" pitchFamily="18" charset="2"/>
              </a:rPr>
              <a:t>   i*F</a:t>
            </a:r>
            <a:endParaRPr lang="en-US" altLang="zh-CN" sz="1800" b="1">
              <a:solidFill>
                <a:schemeClr val="tx1"/>
              </a:solidFill>
              <a:effectLst/>
              <a:sym typeface="+mn-ea"/>
            </a:endParaRPr>
          </a:p>
          <a:p>
            <a:pPr lv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endParaRPr lang="en-US" altLang="zh-CN" b="1" err="1">
              <a:solidFill>
                <a:schemeClr val="tx1"/>
              </a:solidFill>
              <a:effectLst/>
              <a:latin typeface="Times New Roman" panose="02020603050405020304" pitchFamily="18" charset="0"/>
              <a:ea typeface="隶书" panose="02010509060101010101" pitchFamily="49" charset="-122"/>
              <a:sym typeface="+mn-ea"/>
            </a:endParaRPr>
          </a:p>
        </p:txBody>
      </p:sp>
      <p:sp>
        <p:nvSpPr>
          <p:cNvPr id="8" name="内容占位符 2"/>
          <p:cNvSpPr>
            <a:spLocks noGrp="1"/>
          </p:cNvSpPr>
          <p:nvPr/>
        </p:nvSpPr>
        <p:spPr>
          <a:xfrm>
            <a:off x="4818380" y="4866640"/>
            <a:ext cx="4372610" cy="1680210"/>
          </a:xfrm>
          <a:prstGeom prst="rect">
            <a:avLst/>
          </a:prstGeom>
          <a:solidFill>
            <a:schemeClr val="accent6"/>
          </a:solidFill>
        </p:spPr>
        <p:txBody>
          <a:bodyPr vert="horz" lIns="90000" tIns="46800" rIns="90000" bIns="46800" rtlCol="0">
            <a:normAutofit lnSpcReduction="20000"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 b="1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隶书" panose="02010509060101010101" pitchFamily="49" charset="-122"/>
                <a:sym typeface="+mn-ea"/>
              </a:rPr>
              <a:t>  i+i</a:t>
            </a:r>
            <a:r>
              <a:rPr lang="en-US" altLang="zh-CN" b="1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隶书" panose="02010509060101010101" pitchFamily="49" charset="-122"/>
                <a:sym typeface="+mn-ea"/>
              </a:rPr>
              <a:t>*i</a:t>
            </a:r>
            <a:r>
              <a:rPr lang="en-US" altLang="zh-CN" b="1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隶书" panose="02010509060101010101" pitchFamily="49" charset="-122"/>
                <a:sym typeface="+mn-ea"/>
              </a:rPr>
              <a:t>（输入串</a:t>
            </a:r>
            <a:r>
              <a:rPr lang="en-US" altLang="zh-CN" b="1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隶书" panose="02010509060101010101" pitchFamily="49" charset="-122"/>
                <a:sym typeface="+mn-ea"/>
              </a:rPr>
              <a:t>/input)</a:t>
            </a:r>
            <a:endParaRPr lang="en-US" altLang="zh-CN" b="1" err="1">
              <a:solidFill>
                <a:schemeClr val="tx1"/>
              </a:solidFill>
              <a:effectLst/>
              <a:latin typeface="Times New Roman" panose="02020603050405020304" pitchFamily="18" charset="0"/>
              <a:ea typeface="隶书" panose="02010509060101010101" pitchFamily="49" charset="-122"/>
              <a:sym typeface="+mn-ea"/>
            </a:endParaRPr>
          </a:p>
          <a:p>
            <a:pPr lvl="1" algn="l" defTabSz="914400">
              <a:lnSpc>
                <a:spcPct val="100000"/>
              </a:lnSpc>
              <a:spcAft>
                <a:spcPts val="0"/>
              </a:spcAft>
              <a:buClrTx/>
              <a:buSzTx/>
              <a:tabLst>
                <a:tab pos="1609725" algn="l"/>
                <a:tab pos="1609725" algn="l"/>
                <a:tab pos="1609725" algn="l"/>
                <a:tab pos="1609725" algn="l"/>
              </a:tabLst>
            </a:pPr>
            <a:r>
              <a:rPr lang="en-US" altLang="zh-CN" sz="1800" b="1">
                <a:solidFill>
                  <a:schemeClr val="tx1"/>
                </a:solidFill>
                <a:effectLst/>
                <a:sym typeface="+mn-ea"/>
              </a:rPr>
              <a:t>E</a:t>
            </a:r>
            <a:r>
              <a:rPr lang="en-US" altLang="zh-CN" sz="1800" b="1">
                <a:solidFill>
                  <a:schemeClr val="tx1"/>
                </a:solidFill>
                <a:effectLst/>
                <a:sym typeface="Symbol" panose="05050102010706020507" pitchFamily="18" charset="2"/>
              </a:rPr>
              <a:t>E+T</a:t>
            </a:r>
            <a:endParaRPr lang="en-US" altLang="zh-CN" sz="1800" b="1">
              <a:solidFill>
                <a:schemeClr val="tx1"/>
              </a:solidFill>
              <a:effectLst/>
              <a:sym typeface="Symbol" panose="05050102010706020507" pitchFamily="18" charset="2"/>
            </a:endParaRPr>
          </a:p>
          <a:p>
            <a:pPr lvl="1" algn="l" defTabSz="914400">
              <a:lnSpc>
                <a:spcPct val="100000"/>
              </a:lnSpc>
              <a:spcAft>
                <a:spcPts val="0"/>
              </a:spcAft>
              <a:buClrTx/>
              <a:buSzTx/>
              <a:tabLst>
                <a:tab pos="1609725" algn="l"/>
                <a:tab pos="1609725" algn="l"/>
                <a:tab pos="1609725" algn="l"/>
                <a:tab pos="1609725" algn="l"/>
              </a:tabLst>
            </a:pPr>
            <a:r>
              <a:rPr lang="en-US" altLang="zh-CN" sz="1800" b="1">
                <a:solidFill>
                  <a:schemeClr val="tx1"/>
                </a:solidFill>
                <a:effectLst/>
                <a:sym typeface="Symbol" panose="05050102010706020507" pitchFamily="18" charset="2"/>
              </a:rPr>
              <a:t>   E+T+T</a:t>
            </a:r>
            <a:endParaRPr lang="en-US" altLang="zh-CN" sz="1800" b="1">
              <a:solidFill>
                <a:schemeClr val="tx1"/>
              </a:solidFill>
              <a:effectLst/>
              <a:sym typeface="Symbol" panose="05050102010706020507" pitchFamily="18" charset="2"/>
            </a:endParaRPr>
          </a:p>
          <a:p>
            <a:pPr lvl="1" algn="l" defTabSz="914400">
              <a:lnSpc>
                <a:spcPct val="100000"/>
              </a:lnSpc>
              <a:spcAft>
                <a:spcPts val="0"/>
              </a:spcAft>
              <a:buClrTx/>
              <a:buSzTx/>
              <a:tabLst>
                <a:tab pos="1609725" algn="l"/>
                <a:tab pos="1609725" algn="l"/>
                <a:tab pos="1609725" algn="l"/>
                <a:tab pos="1609725" algn="l"/>
              </a:tabLst>
            </a:pPr>
            <a:r>
              <a:rPr lang="en-US" altLang="zh-CN" sz="1800" b="1">
                <a:solidFill>
                  <a:schemeClr val="tx1"/>
                </a:solidFill>
                <a:effectLst/>
                <a:sym typeface="Symbol" panose="05050102010706020507" pitchFamily="18" charset="2"/>
              </a:rPr>
              <a:t>   E+T+T+T</a:t>
            </a:r>
            <a:endParaRPr lang="en-US" altLang="zh-CN" sz="1800" b="1">
              <a:solidFill>
                <a:schemeClr val="tx1"/>
              </a:solidFill>
              <a:effectLst/>
              <a:sym typeface="Symbol" panose="05050102010706020507" pitchFamily="18" charset="2"/>
            </a:endParaRPr>
          </a:p>
          <a:p>
            <a:pPr lvl="1" algn="l" defTabSz="914400">
              <a:lnSpc>
                <a:spcPct val="100000"/>
              </a:lnSpc>
              <a:spcAft>
                <a:spcPts val="0"/>
              </a:spcAft>
              <a:buClrTx/>
              <a:buSzTx/>
              <a:tabLst>
                <a:tab pos="1609725" algn="l"/>
                <a:tab pos="1609725" algn="l"/>
                <a:tab pos="1609725" algn="l"/>
                <a:tab pos="1609725" algn="l"/>
              </a:tabLst>
            </a:pPr>
            <a:r>
              <a:rPr lang="en-US" altLang="zh-CN" sz="1800" b="1">
                <a:solidFill>
                  <a:schemeClr val="tx1"/>
                </a:solidFill>
                <a:effectLst/>
                <a:sym typeface="Symbol" panose="05050102010706020507" pitchFamily="18" charset="2"/>
              </a:rPr>
              <a:t>   E+T...+T...+T</a:t>
            </a:r>
            <a:endParaRPr lang="en-US" altLang="zh-CN" sz="1800" b="1">
              <a:solidFill>
                <a:schemeClr val="tx1"/>
              </a:solidFill>
              <a:effectLst/>
              <a:sym typeface="Symbol" panose="05050102010706020507" pitchFamily="18" charset="2"/>
            </a:endParaRPr>
          </a:p>
          <a:p>
            <a:pPr lvl="1" algn="l" defTabSz="914400">
              <a:lnSpc>
                <a:spcPct val="100000"/>
              </a:lnSpc>
              <a:spcAft>
                <a:spcPts val="0"/>
              </a:spcAft>
              <a:buClrTx/>
              <a:buSzTx/>
              <a:tabLst>
                <a:tab pos="1609725" algn="l"/>
                <a:tab pos="1609725" algn="l"/>
                <a:tab pos="1609725" algn="l"/>
                <a:tab pos="1609725" algn="l"/>
              </a:tabLst>
            </a:pPr>
            <a:r>
              <a:rPr lang="en-US" altLang="zh-CN" sz="1800" b="1">
                <a:solidFill>
                  <a:schemeClr val="tx1"/>
                </a:solidFill>
                <a:effectLst/>
                <a:sym typeface="Symbol" panose="05050102010706020507" pitchFamily="18" charset="2"/>
              </a:rPr>
              <a:t>   </a:t>
            </a:r>
            <a:r>
              <a:rPr lang="en-US" altLang="zh-CN" sz="1800" b="1">
                <a:solidFill>
                  <a:schemeClr val="tx1"/>
                </a:solidFill>
                <a:effectLst/>
                <a:sym typeface="Symbol" panose="05050102010706020507" pitchFamily="18" charset="2"/>
              </a:rPr>
              <a:t>......</a:t>
            </a:r>
            <a:r>
              <a:rPr lang="zh-CN" altLang="en-US" sz="1800" b="1">
                <a:solidFill>
                  <a:schemeClr val="tx1"/>
                </a:solidFill>
                <a:effectLst/>
                <a:highlight>
                  <a:srgbClr val="FFFF00"/>
                </a:highlight>
                <a:sym typeface="Symbol" panose="05050102010706020507" pitchFamily="18" charset="2"/>
              </a:rPr>
              <a:t>无限循环</a:t>
            </a:r>
            <a:r>
              <a:rPr lang="en-US" altLang="zh-CN" sz="1800" b="1">
                <a:solidFill>
                  <a:schemeClr val="tx1"/>
                </a:solidFill>
                <a:effectLst/>
                <a:highlight>
                  <a:srgbClr val="FFFF00"/>
                </a:highlight>
                <a:sym typeface="Symbol" panose="05050102010706020507" pitchFamily="18" charset="2"/>
              </a:rPr>
              <a:t>/dead loop</a:t>
            </a:r>
            <a:endParaRPr lang="en-US" altLang="zh-CN" sz="1800" b="1" err="1">
              <a:solidFill>
                <a:schemeClr val="tx1"/>
              </a:solidFill>
              <a:effectLst/>
              <a:highlight>
                <a:srgbClr val="FFFF00"/>
              </a:highlight>
              <a:latin typeface="Times New Roman" panose="02020603050405020304" pitchFamily="18" charset="0"/>
              <a:ea typeface="隶书" panose="02010509060101010101" pitchFamily="49" charset="-122"/>
              <a:sym typeface="Symbol" panose="05050102010706020507" pitchFamily="18" charset="2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9" name="墨迹 8"/>
              <p14:cNvContentPartPr/>
              <p14:nvPr/>
            </p14:nvContentPartPr>
            <p14:xfrm>
              <a:off x="8994775" y="2181225"/>
              <a:ext cx="6350" cy="36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2"/>
            </p:blipFill>
            <p:spPr>
              <a:xfrm>
                <a:off x="8994775" y="21812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10" name="墨迹 9"/>
              <p14:cNvContentPartPr/>
              <p14:nvPr/>
            </p14:nvContentPartPr>
            <p14:xfrm>
              <a:off x="8712200" y="1406525"/>
              <a:ext cx="149225" cy="31750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4"/>
            </p:blipFill>
            <p:spPr>
              <a:xfrm>
                <a:off x="8712200" y="1406525"/>
                <a:ext cx="149225" cy="317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11" name="墨迹 10"/>
              <p14:cNvContentPartPr/>
              <p14:nvPr/>
            </p14:nvContentPartPr>
            <p14:xfrm>
              <a:off x="8721725" y="1425575"/>
              <a:ext cx="101600" cy="635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6"/>
            </p:blipFill>
            <p:spPr>
              <a:xfrm>
                <a:off x="8721725" y="1425575"/>
                <a:ext cx="10160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12" name="墨迹 11"/>
              <p14:cNvContentPartPr/>
              <p14:nvPr/>
            </p14:nvContentPartPr>
            <p14:xfrm>
              <a:off x="8737600" y="1555750"/>
              <a:ext cx="120650" cy="15875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8"/>
            </p:blipFill>
            <p:spPr>
              <a:xfrm>
                <a:off x="8737600" y="1555750"/>
                <a:ext cx="120650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13" name="墨迹 12"/>
              <p14:cNvContentPartPr/>
              <p14:nvPr/>
            </p14:nvContentPartPr>
            <p14:xfrm>
              <a:off x="8959850" y="1403350"/>
              <a:ext cx="314325" cy="177800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10"/>
            </p:blipFill>
            <p:spPr>
              <a:xfrm>
                <a:off x="8959850" y="1403350"/>
                <a:ext cx="314325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14" name="墨迹 13"/>
              <p14:cNvContentPartPr/>
              <p14:nvPr/>
            </p14:nvContentPartPr>
            <p14:xfrm>
              <a:off x="8931275" y="1606550"/>
              <a:ext cx="234950" cy="314325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12"/>
            </p:blipFill>
            <p:spPr>
              <a:xfrm>
                <a:off x="8931275" y="1606550"/>
                <a:ext cx="234950" cy="314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15" name="墨迹 14"/>
              <p14:cNvContentPartPr/>
              <p14:nvPr/>
            </p14:nvContentPartPr>
            <p14:xfrm>
              <a:off x="9232900" y="1216025"/>
              <a:ext cx="254000" cy="225425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14"/>
            </p:blipFill>
            <p:spPr>
              <a:xfrm>
                <a:off x="9232900" y="1216025"/>
                <a:ext cx="254000" cy="225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6" name="墨迹 15"/>
              <p14:cNvContentPartPr/>
              <p14:nvPr/>
            </p14:nvContentPartPr>
            <p14:xfrm>
              <a:off x="9344025" y="1225550"/>
              <a:ext cx="41275" cy="200025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16"/>
            </p:blipFill>
            <p:spPr>
              <a:xfrm>
                <a:off x="9344025" y="1225550"/>
                <a:ext cx="41275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7" name="墨迹 16"/>
              <p14:cNvContentPartPr/>
              <p14:nvPr/>
            </p14:nvContentPartPr>
            <p14:xfrm>
              <a:off x="9026525" y="1562100"/>
              <a:ext cx="130175" cy="6350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18"/>
            </p:blipFill>
            <p:spPr>
              <a:xfrm>
                <a:off x="9026525" y="1562100"/>
                <a:ext cx="130175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8" name="墨迹 17"/>
              <p14:cNvContentPartPr/>
              <p14:nvPr/>
            </p14:nvContentPartPr>
            <p14:xfrm>
              <a:off x="9191625" y="1581150"/>
              <a:ext cx="85725" cy="12065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20"/>
            </p:blipFill>
            <p:spPr>
              <a:xfrm>
                <a:off x="9191625" y="1581150"/>
                <a:ext cx="85725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19" name="墨迹 18"/>
              <p14:cNvContentPartPr/>
              <p14:nvPr/>
            </p14:nvContentPartPr>
            <p14:xfrm>
              <a:off x="9153525" y="1536700"/>
              <a:ext cx="171450" cy="244475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22"/>
            </p:blipFill>
            <p:spPr>
              <a:xfrm>
                <a:off x="9153525" y="1536700"/>
                <a:ext cx="171450" cy="244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20" name="墨迹 19"/>
              <p14:cNvContentPartPr/>
              <p14:nvPr/>
            </p14:nvContentPartPr>
            <p14:xfrm>
              <a:off x="9166225" y="1838325"/>
              <a:ext cx="171450" cy="247650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24"/>
            </p:blipFill>
            <p:spPr>
              <a:xfrm>
                <a:off x="9166225" y="1838325"/>
                <a:ext cx="171450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21" name="墨迹 20"/>
              <p14:cNvContentPartPr/>
              <p14:nvPr/>
            </p14:nvContentPartPr>
            <p14:xfrm>
              <a:off x="9544050" y="1250950"/>
              <a:ext cx="104775" cy="193675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26"/>
            </p:blipFill>
            <p:spPr>
              <a:xfrm>
                <a:off x="9544050" y="1250950"/>
                <a:ext cx="104775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22" name="墨迹 21"/>
              <p14:cNvContentPartPr/>
              <p14:nvPr/>
            </p14:nvContentPartPr>
            <p14:xfrm>
              <a:off x="9550400" y="1206500"/>
              <a:ext cx="76200" cy="31750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28"/>
            </p:blipFill>
            <p:spPr>
              <a:xfrm>
                <a:off x="9550400" y="1206500"/>
                <a:ext cx="7620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23" name="墨迹 22"/>
              <p14:cNvContentPartPr/>
              <p14:nvPr/>
            </p14:nvContentPartPr>
            <p14:xfrm>
              <a:off x="9534525" y="1308100"/>
              <a:ext cx="104775" cy="9525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30"/>
            </p:blipFill>
            <p:spPr>
              <a:xfrm>
                <a:off x="9534525" y="1308100"/>
                <a:ext cx="104775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24" name="墨迹 23"/>
              <p14:cNvContentPartPr/>
              <p14:nvPr/>
            </p14:nvContentPartPr>
            <p14:xfrm>
              <a:off x="9683750" y="1270000"/>
              <a:ext cx="60325" cy="9525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32"/>
            </p:blipFill>
            <p:spPr>
              <a:xfrm>
                <a:off x="9683750" y="1270000"/>
                <a:ext cx="60325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25" name="墨迹 24"/>
              <p14:cNvContentPartPr/>
              <p14:nvPr/>
            </p14:nvContentPartPr>
            <p14:xfrm>
              <a:off x="9686925" y="1235075"/>
              <a:ext cx="25400" cy="152400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34"/>
            </p:blipFill>
            <p:spPr>
              <a:xfrm>
                <a:off x="9686925" y="1235075"/>
                <a:ext cx="2540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26" name="墨迹 25"/>
              <p14:cNvContentPartPr/>
              <p14:nvPr/>
            </p14:nvContentPartPr>
            <p14:xfrm>
              <a:off x="9775825" y="1196975"/>
              <a:ext cx="149225" cy="6350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36"/>
            </p:blipFill>
            <p:spPr>
              <a:xfrm>
                <a:off x="9775825" y="1196975"/>
                <a:ext cx="149225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27" name="墨迹 26"/>
              <p14:cNvContentPartPr/>
              <p14:nvPr/>
            </p14:nvContentPartPr>
            <p14:xfrm>
              <a:off x="9848850" y="1203325"/>
              <a:ext cx="31750" cy="215900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38"/>
            </p:blipFill>
            <p:spPr>
              <a:xfrm>
                <a:off x="9848850" y="1203325"/>
                <a:ext cx="31750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28" name="墨迹 27"/>
              <p14:cNvContentPartPr/>
              <p14:nvPr/>
            </p14:nvContentPartPr>
            <p14:xfrm>
              <a:off x="9471025" y="1587500"/>
              <a:ext cx="177800" cy="22225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40"/>
            </p:blipFill>
            <p:spPr>
              <a:xfrm>
                <a:off x="9471025" y="1587500"/>
                <a:ext cx="177800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29" name="墨迹 28"/>
              <p14:cNvContentPartPr/>
              <p14:nvPr/>
            </p14:nvContentPartPr>
            <p14:xfrm>
              <a:off x="9547225" y="1584325"/>
              <a:ext cx="31750" cy="184150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42"/>
            </p:blipFill>
            <p:spPr>
              <a:xfrm>
                <a:off x="9547225" y="1584325"/>
                <a:ext cx="31750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30" name="墨迹 29"/>
              <p14:cNvContentPartPr/>
              <p14:nvPr/>
            </p14:nvContentPartPr>
            <p14:xfrm>
              <a:off x="9474200" y="1898650"/>
              <a:ext cx="88900" cy="107950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44"/>
            </p:blipFill>
            <p:spPr>
              <a:xfrm>
                <a:off x="9474200" y="1898650"/>
                <a:ext cx="8890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31" name="墨迹 30"/>
              <p14:cNvContentPartPr/>
              <p14:nvPr/>
            </p14:nvContentPartPr>
            <p14:xfrm>
              <a:off x="9632950" y="1860550"/>
              <a:ext cx="63500" cy="130175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46"/>
            </p:blipFill>
            <p:spPr>
              <a:xfrm>
                <a:off x="9632950" y="1860550"/>
                <a:ext cx="63500" cy="130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" p14:bwMode="auto">
            <p14:nvContentPartPr>
              <p14:cNvPr id="32" name="墨迹 31"/>
              <p14:cNvContentPartPr/>
              <p14:nvPr/>
            </p14:nvContentPartPr>
            <p14:xfrm>
              <a:off x="9712325" y="1866900"/>
              <a:ext cx="95250" cy="111125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48"/>
            </p:blipFill>
            <p:spPr>
              <a:xfrm>
                <a:off x="9712325" y="1866900"/>
                <a:ext cx="95250" cy="111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33" name="墨迹 32"/>
              <p14:cNvContentPartPr/>
              <p14:nvPr/>
            </p14:nvContentPartPr>
            <p14:xfrm>
              <a:off x="9798050" y="1851025"/>
              <a:ext cx="161925" cy="155575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50"/>
            </p:blipFill>
            <p:spPr>
              <a:xfrm>
                <a:off x="9798050" y="1851025"/>
                <a:ext cx="161925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34" name="墨迹 33"/>
              <p14:cNvContentPartPr/>
              <p14:nvPr/>
            </p14:nvContentPartPr>
            <p14:xfrm>
              <a:off x="8709025" y="2320925"/>
              <a:ext cx="79375" cy="184150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52"/>
            </p:blipFill>
            <p:spPr>
              <a:xfrm>
                <a:off x="8709025" y="2320925"/>
                <a:ext cx="79375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" p14:bwMode="auto">
            <p14:nvContentPartPr>
              <p14:cNvPr id="35" name="墨迹 34"/>
              <p14:cNvContentPartPr/>
              <p14:nvPr/>
            </p14:nvContentPartPr>
            <p14:xfrm>
              <a:off x="8747125" y="2139950"/>
              <a:ext cx="38100" cy="66675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54"/>
            </p:blipFill>
            <p:spPr>
              <a:xfrm>
                <a:off x="8747125" y="2139950"/>
                <a:ext cx="38100" cy="66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" p14:bwMode="auto">
            <p14:nvContentPartPr>
              <p14:cNvPr id="36" name="墨迹 35"/>
              <p14:cNvContentPartPr/>
              <p14:nvPr/>
            </p14:nvContentPartPr>
            <p14:xfrm>
              <a:off x="8489950" y="1479550"/>
              <a:ext cx="152400" cy="165100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56"/>
            </p:blipFill>
            <p:spPr>
              <a:xfrm>
                <a:off x="8489950" y="1479550"/>
                <a:ext cx="15240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" p14:bwMode="auto">
            <p14:nvContentPartPr>
              <p14:cNvPr id="37" name="墨迹 36"/>
              <p14:cNvContentPartPr/>
              <p14:nvPr/>
            </p14:nvContentPartPr>
            <p14:xfrm>
              <a:off x="8556625" y="1606550"/>
              <a:ext cx="53975" cy="860425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58"/>
            </p:blipFill>
            <p:spPr>
              <a:xfrm>
                <a:off x="8556625" y="1606550"/>
                <a:ext cx="53975" cy="860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" p14:bwMode="auto">
            <p14:nvContentPartPr>
              <p14:cNvPr id="38" name="墨迹 37"/>
              <p14:cNvContentPartPr/>
              <p14:nvPr/>
            </p14:nvContentPartPr>
            <p14:xfrm>
              <a:off x="8734425" y="2860675"/>
              <a:ext cx="146050" cy="266700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60"/>
            </p:blipFill>
            <p:spPr>
              <a:xfrm>
                <a:off x="8734425" y="2860675"/>
                <a:ext cx="146050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" p14:bwMode="auto">
            <p14:nvContentPartPr>
              <p14:cNvPr id="39" name="墨迹 38"/>
              <p14:cNvContentPartPr/>
              <p14:nvPr/>
            </p14:nvContentPartPr>
            <p14:xfrm>
              <a:off x="8753475" y="2819400"/>
              <a:ext cx="149225" cy="19050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62"/>
            </p:blipFill>
            <p:spPr>
              <a:xfrm>
                <a:off x="8753475" y="2819400"/>
                <a:ext cx="149225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" p14:bwMode="auto">
            <p14:nvContentPartPr>
              <p14:cNvPr id="40" name="墨迹 39"/>
              <p14:cNvContentPartPr/>
              <p14:nvPr/>
            </p14:nvContentPartPr>
            <p14:xfrm>
              <a:off x="8791575" y="2936875"/>
              <a:ext cx="136525" cy="12700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64"/>
            </p:blipFill>
            <p:spPr>
              <a:xfrm>
                <a:off x="8791575" y="2936875"/>
                <a:ext cx="136525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" p14:bwMode="auto">
            <p14:nvContentPartPr>
              <p14:cNvPr id="41" name="墨迹 40"/>
              <p14:cNvContentPartPr/>
              <p14:nvPr/>
            </p14:nvContentPartPr>
            <p14:xfrm>
              <a:off x="9020175" y="2971800"/>
              <a:ext cx="104775" cy="6350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66"/>
            </p:blipFill>
            <p:spPr>
              <a:xfrm>
                <a:off x="9020175" y="2971800"/>
                <a:ext cx="104775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" p14:bwMode="auto">
            <p14:nvContentPartPr>
              <p14:cNvPr id="42" name="墨迹 41"/>
              <p14:cNvContentPartPr/>
              <p14:nvPr/>
            </p14:nvContentPartPr>
            <p14:xfrm>
              <a:off x="9020175" y="2997200"/>
              <a:ext cx="133350" cy="9525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68"/>
            </p:blipFill>
            <p:spPr>
              <a:xfrm>
                <a:off x="9020175" y="2997200"/>
                <a:ext cx="133350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" p14:bwMode="auto">
            <p14:nvContentPartPr>
              <p14:cNvPr id="43" name="墨迹 42"/>
              <p14:cNvContentPartPr/>
              <p14:nvPr/>
            </p14:nvContentPartPr>
            <p14:xfrm>
              <a:off x="9074150" y="2876550"/>
              <a:ext cx="146050" cy="228600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70"/>
            </p:blipFill>
            <p:spPr>
              <a:xfrm>
                <a:off x="9074150" y="2876550"/>
                <a:ext cx="146050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" p14:bwMode="auto">
            <p14:nvContentPartPr>
              <p14:cNvPr id="44" name="墨迹 43"/>
              <p14:cNvContentPartPr/>
              <p14:nvPr/>
            </p14:nvContentPartPr>
            <p14:xfrm>
              <a:off x="9007475" y="2647950"/>
              <a:ext cx="168275" cy="203200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72"/>
            </p:blipFill>
            <p:spPr>
              <a:xfrm>
                <a:off x="9007475" y="2647950"/>
                <a:ext cx="168275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" p14:bwMode="auto">
            <p14:nvContentPartPr>
              <p14:cNvPr id="45" name="墨迹 44"/>
              <p14:cNvContentPartPr/>
              <p14:nvPr/>
            </p14:nvContentPartPr>
            <p14:xfrm>
              <a:off x="9375775" y="2854325"/>
              <a:ext cx="142875" cy="9525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74"/>
            </p:blipFill>
            <p:spPr>
              <a:xfrm>
                <a:off x="9375775" y="2854325"/>
                <a:ext cx="142875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" p14:bwMode="auto">
            <p14:nvContentPartPr>
              <p14:cNvPr id="46" name="墨迹 45"/>
              <p14:cNvContentPartPr/>
              <p14:nvPr/>
            </p14:nvContentPartPr>
            <p14:xfrm>
              <a:off x="9420225" y="2905125"/>
              <a:ext cx="25400" cy="269875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76"/>
            </p:blipFill>
            <p:spPr>
              <a:xfrm>
                <a:off x="9420225" y="2905125"/>
                <a:ext cx="25400" cy="269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" p14:bwMode="auto">
            <p14:nvContentPartPr>
              <p14:cNvPr id="47" name="墨迹 46"/>
              <p14:cNvContentPartPr/>
              <p14:nvPr/>
            </p14:nvContentPartPr>
            <p14:xfrm>
              <a:off x="9578975" y="2955925"/>
              <a:ext cx="88900" cy="6350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78"/>
            </p:blipFill>
            <p:spPr>
              <a:xfrm>
                <a:off x="9578975" y="2955925"/>
                <a:ext cx="8890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" p14:bwMode="auto">
            <p14:nvContentPartPr>
              <p14:cNvPr id="48" name="墨迹 47"/>
              <p14:cNvContentPartPr/>
              <p14:nvPr/>
            </p14:nvContentPartPr>
            <p14:xfrm>
              <a:off x="9569450" y="2990850"/>
              <a:ext cx="111125" cy="9525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80"/>
            </p:blipFill>
            <p:spPr>
              <a:xfrm>
                <a:off x="9569450" y="2990850"/>
                <a:ext cx="111125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" p14:bwMode="auto">
            <p14:nvContentPartPr>
              <p14:cNvPr id="49" name="墨迹 48"/>
              <p14:cNvContentPartPr/>
              <p14:nvPr/>
            </p14:nvContentPartPr>
            <p14:xfrm>
              <a:off x="9645650" y="2873375"/>
              <a:ext cx="98425" cy="171450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82"/>
            </p:blipFill>
            <p:spPr>
              <a:xfrm>
                <a:off x="9645650" y="2873375"/>
                <a:ext cx="98425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" p14:bwMode="auto">
            <p14:nvContentPartPr>
              <p14:cNvPr id="50" name="墨迹 49"/>
              <p14:cNvContentPartPr/>
              <p14:nvPr/>
            </p14:nvContentPartPr>
            <p14:xfrm>
              <a:off x="9845675" y="2955925"/>
              <a:ext cx="66675" cy="155575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84"/>
            </p:blipFill>
            <p:spPr>
              <a:xfrm>
                <a:off x="9845675" y="2955925"/>
                <a:ext cx="66675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5" p14:bwMode="auto">
            <p14:nvContentPartPr>
              <p14:cNvPr id="51" name="墨迹 50"/>
              <p14:cNvContentPartPr/>
              <p14:nvPr/>
            </p14:nvContentPartPr>
            <p14:xfrm>
              <a:off x="9858375" y="2794000"/>
              <a:ext cx="44450" cy="88900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86"/>
            </p:blipFill>
            <p:spPr>
              <a:xfrm>
                <a:off x="9858375" y="2794000"/>
                <a:ext cx="4445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7" p14:bwMode="auto">
            <p14:nvContentPartPr>
              <p14:cNvPr id="52" name="墨迹 51"/>
              <p14:cNvContentPartPr/>
              <p14:nvPr/>
            </p14:nvContentPartPr>
            <p14:xfrm>
              <a:off x="9874250" y="3349625"/>
              <a:ext cx="53975" cy="158750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88"/>
            </p:blipFill>
            <p:spPr>
              <a:xfrm>
                <a:off x="9874250" y="3349625"/>
                <a:ext cx="53975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9" p14:bwMode="auto">
            <p14:nvContentPartPr>
              <p14:cNvPr id="53" name="墨迹 52"/>
              <p14:cNvContentPartPr/>
              <p14:nvPr/>
            </p14:nvContentPartPr>
            <p14:xfrm>
              <a:off x="9880600" y="3209925"/>
              <a:ext cx="53975" cy="63500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90"/>
            </p:blipFill>
            <p:spPr>
              <a:xfrm>
                <a:off x="9880600" y="3209925"/>
                <a:ext cx="53975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1" p14:bwMode="auto">
            <p14:nvContentPartPr>
              <p14:cNvPr id="54" name="墨迹 53"/>
              <p14:cNvContentPartPr/>
              <p14:nvPr/>
            </p14:nvContentPartPr>
            <p14:xfrm>
              <a:off x="10109200" y="3330575"/>
              <a:ext cx="101600" cy="3175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92"/>
            </p:blipFill>
            <p:spPr>
              <a:xfrm>
                <a:off x="10109200" y="3330575"/>
                <a:ext cx="101600" cy="3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3" p14:bwMode="auto">
            <p14:nvContentPartPr>
              <p14:cNvPr id="55" name="墨迹 54"/>
              <p14:cNvContentPartPr/>
              <p14:nvPr/>
            </p14:nvContentPartPr>
            <p14:xfrm>
              <a:off x="10147300" y="3222625"/>
              <a:ext cx="28575" cy="273050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94"/>
            </p:blipFill>
            <p:spPr>
              <a:xfrm>
                <a:off x="10147300" y="3222625"/>
                <a:ext cx="28575" cy="273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5" p14:bwMode="auto">
            <p14:nvContentPartPr>
              <p14:cNvPr id="56" name="墨迹 55"/>
              <p14:cNvContentPartPr/>
              <p14:nvPr/>
            </p14:nvContentPartPr>
            <p14:xfrm>
              <a:off x="10299700" y="3270250"/>
              <a:ext cx="76200" cy="152400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96"/>
            </p:blipFill>
            <p:spPr>
              <a:xfrm>
                <a:off x="10299700" y="3270250"/>
                <a:ext cx="7620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7" p14:bwMode="auto">
            <p14:nvContentPartPr>
              <p14:cNvPr id="57" name="墨迹 56"/>
              <p14:cNvContentPartPr/>
              <p14:nvPr/>
            </p14:nvContentPartPr>
            <p14:xfrm>
              <a:off x="10337800" y="3146425"/>
              <a:ext cx="6350" cy="360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2"/>
            </p:blipFill>
            <p:spPr>
              <a:xfrm>
                <a:off x="10337800" y="31464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8" p14:bwMode="auto">
            <p14:nvContentPartPr>
              <p14:cNvPr id="58" name="墨迹 57"/>
              <p14:cNvContentPartPr/>
              <p14:nvPr/>
            </p14:nvContentPartPr>
            <p14:xfrm>
              <a:off x="10506075" y="3155950"/>
              <a:ext cx="76200" cy="234950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99"/>
            </p:blipFill>
            <p:spPr>
              <a:xfrm>
                <a:off x="10506075" y="3155950"/>
                <a:ext cx="76200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0" p14:bwMode="auto">
            <p14:nvContentPartPr>
              <p14:cNvPr id="59" name="墨迹 58"/>
              <p14:cNvContentPartPr/>
              <p14:nvPr/>
            </p14:nvContentPartPr>
            <p14:xfrm>
              <a:off x="10445750" y="3162300"/>
              <a:ext cx="158750" cy="219075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101"/>
            </p:blipFill>
            <p:spPr>
              <a:xfrm>
                <a:off x="10445750" y="3162300"/>
                <a:ext cx="158750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2" p14:bwMode="auto">
            <p14:nvContentPartPr>
              <p14:cNvPr id="60" name="墨迹 59"/>
              <p14:cNvContentPartPr/>
              <p14:nvPr/>
            </p14:nvContentPartPr>
            <p14:xfrm>
              <a:off x="10629900" y="3197225"/>
              <a:ext cx="117475" cy="139700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103"/>
            </p:blipFill>
            <p:spPr>
              <a:xfrm>
                <a:off x="10629900" y="3197225"/>
                <a:ext cx="117475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4" p14:bwMode="auto">
            <p14:nvContentPartPr>
              <p14:cNvPr id="61" name="墨迹 60"/>
              <p14:cNvContentPartPr/>
              <p14:nvPr/>
            </p14:nvContentPartPr>
            <p14:xfrm>
              <a:off x="10674350" y="3073400"/>
              <a:ext cx="50800" cy="88900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105"/>
            </p:blipFill>
            <p:spPr>
              <a:xfrm>
                <a:off x="10674350" y="3073400"/>
                <a:ext cx="5080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6" p14:bwMode="auto">
            <p14:nvContentPartPr>
              <p14:cNvPr id="62" name="墨迹 61"/>
              <p14:cNvContentPartPr/>
              <p14:nvPr/>
            </p14:nvContentPartPr>
            <p14:xfrm>
              <a:off x="10487025" y="3244850"/>
              <a:ext cx="6350" cy="360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2"/>
            </p:blipFill>
            <p:spPr>
              <a:xfrm>
                <a:off x="10487025" y="32448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7" p14:bwMode="auto">
            <p14:nvContentPartPr>
              <p14:cNvPr id="63" name="墨迹 62"/>
              <p14:cNvContentPartPr/>
              <p14:nvPr/>
            </p14:nvContentPartPr>
            <p14:xfrm>
              <a:off x="10366375" y="3162300"/>
              <a:ext cx="22225" cy="41275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108"/>
            </p:blipFill>
            <p:spPr>
              <a:xfrm>
                <a:off x="10366375" y="3162300"/>
                <a:ext cx="22225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9" p14:bwMode="auto">
            <p14:nvContentPartPr>
              <p14:cNvPr id="64" name="墨迹 63"/>
              <p14:cNvContentPartPr/>
              <p14:nvPr/>
            </p14:nvContentPartPr>
            <p14:xfrm>
              <a:off x="10048875" y="3517900"/>
              <a:ext cx="777875" cy="66675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110"/>
            </p:blipFill>
            <p:spPr>
              <a:xfrm>
                <a:off x="10048875" y="3517900"/>
                <a:ext cx="777875" cy="66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1" p14:bwMode="auto">
            <p14:nvContentPartPr>
              <p14:cNvPr id="65" name="墨迹 64"/>
              <p14:cNvContentPartPr/>
              <p14:nvPr/>
            </p14:nvContentPartPr>
            <p14:xfrm>
              <a:off x="10909300" y="3276600"/>
              <a:ext cx="98425" cy="209550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112"/>
            </p:blipFill>
            <p:spPr>
              <a:xfrm>
                <a:off x="10909300" y="3276600"/>
                <a:ext cx="98425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3" p14:bwMode="auto">
            <p14:nvContentPartPr>
              <p14:cNvPr id="66" name="墨迹 65"/>
              <p14:cNvContentPartPr/>
              <p14:nvPr/>
            </p14:nvContentPartPr>
            <p14:xfrm>
              <a:off x="10928350" y="3556000"/>
              <a:ext cx="6350" cy="360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2"/>
            </p:blipFill>
            <p:spPr>
              <a:xfrm>
                <a:off x="10928350" y="355600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4" p14:bwMode="auto">
            <p14:nvContentPartPr>
              <p14:cNvPr id="67" name="墨迹 66"/>
              <p14:cNvContentPartPr/>
              <p14:nvPr/>
            </p14:nvContentPartPr>
            <p14:xfrm>
              <a:off x="9842500" y="3657600"/>
              <a:ext cx="15875" cy="161925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115"/>
            </p:blipFill>
            <p:spPr>
              <a:xfrm>
                <a:off x="9842500" y="3657600"/>
                <a:ext cx="15875" cy="161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6" p14:bwMode="auto">
            <p14:nvContentPartPr>
              <p14:cNvPr id="68" name="墨迹 67"/>
              <p14:cNvContentPartPr/>
              <p14:nvPr/>
            </p14:nvContentPartPr>
            <p14:xfrm>
              <a:off x="9858375" y="3695700"/>
              <a:ext cx="120650" cy="219075"/>
            </p14:xfrm>
          </p:contentPart>
        </mc:Choice>
        <mc:Fallback xmlns="">
          <p:pic>
            <p:nvPicPr>
              <p:cNvPr id="68" name="墨迹 67"/>
            </p:nvPicPr>
            <p:blipFill>
              <a:blip r:embed="rId117"/>
            </p:blipFill>
            <p:spPr>
              <a:xfrm>
                <a:off x="9858375" y="3695700"/>
                <a:ext cx="120650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8" p14:bwMode="auto">
            <p14:nvContentPartPr>
              <p14:cNvPr id="69" name="墨迹 68"/>
              <p14:cNvContentPartPr/>
              <p14:nvPr/>
            </p14:nvContentPartPr>
            <p14:xfrm>
              <a:off x="9966325" y="3711575"/>
              <a:ext cx="114300" cy="6350"/>
            </p14:xfrm>
          </p:contentPart>
        </mc:Choice>
        <mc:Fallback xmlns="">
          <p:pic>
            <p:nvPicPr>
              <p:cNvPr id="69" name="墨迹 68"/>
            </p:nvPicPr>
            <p:blipFill>
              <a:blip r:embed="rId119"/>
            </p:blipFill>
            <p:spPr>
              <a:xfrm>
                <a:off x="9966325" y="3711575"/>
                <a:ext cx="11430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0" p14:bwMode="auto">
            <p14:nvContentPartPr>
              <p14:cNvPr id="70" name="墨迹 69"/>
              <p14:cNvContentPartPr/>
              <p14:nvPr/>
            </p14:nvContentPartPr>
            <p14:xfrm>
              <a:off x="9994900" y="3679825"/>
              <a:ext cx="22225" cy="98425"/>
            </p14:xfrm>
          </p:contentPart>
        </mc:Choice>
        <mc:Fallback xmlns="">
          <p:pic>
            <p:nvPicPr>
              <p:cNvPr id="70" name="墨迹 69"/>
            </p:nvPicPr>
            <p:blipFill>
              <a:blip r:embed="rId121"/>
            </p:blipFill>
            <p:spPr>
              <a:xfrm>
                <a:off x="9994900" y="3679825"/>
                <a:ext cx="22225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2" p14:bwMode="auto">
            <p14:nvContentPartPr>
              <p14:cNvPr id="71" name="墨迹 70"/>
              <p14:cNvContentPartPr/>
              <p14:nvPr/>
            </p14:nvContentPartPr>
            <p14:xfrm>
              <a:off x="9998075" y="3603625"/>
              <a:ext cx="120650" cy="390525"/>
            </p14:xfrm>
          </p:contentPart>
        </mc:Choice>
        <mc:Fallback xmlns="">
          <p:pic>
            <p:nvPicPr>
              <p:cNvPr id="71" name="墨迹 70"/>
            </p:nvPicPr>
            <p:blipFill>
              <a:blip r:embed="rId123"/>
            </p:blipFill>
            <p:spPr>
              <a:xfrm>
                <a:off x="9998075" y="3603625"/>
                <a:ext cx="120650" cy="390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4" p14:bwMode="auto">
            <p14:nvContentPartPr>
              <p14:cNvPr id="72" name="墨迹 71"/>
              <p14:cNvContentPartPr/>
              <p14:nvPr/>
            </p14:nvContentPartPr>
            <p14:xfrm>
              <a:off x="9191625" y="3317875"/>
              <a:ext cx="666750" cy="698500"/>
            </p14:xfrm>
          </p:contentPart>
        </mc:Choice>
        <mc:Fallback xmlns="">
          <p:pic>
            <p:nvPicPr>
              <p:cNvPr id="72" name="墨迹 71"/>
            </p:nvPicPr>
            <p:blipFill>
              <a:blip r:embed="rId125"/>
            </p:blipFill>
            <p:spPr>
              <a:xfrm>
                <a:off x="9191625" y="3317875"/>
                <a:ext cx="666750" cy="698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6" p14:bwMode="auto">
            <p14:nvContentPartPr>
              <p14:cNvPr id="73" name="墨迹 72"/>
              <p14:cNvContentPartPr/>
              <p14:nvPr/>
            </p14:nvContentPartPr>
            <p14:xfrm>
              <a:off x="9213850" y="3308350"/>
              <a:ext cx="123825" cy="155575"/>
            </p14:xfrm>
          </p:contentPart>
        </mc:Choice>
        <mc:Fallback xmlns="">
          <p:pic>
            <p:nvPicPr>
              <p:cNvPr id="73" name="墨迹 72"/>
            </p:nvPicPr>
            <p:blipFill>
              <a:blip r:embed="rId127"/>
            </p:blipFill>
            <p:spPr>
              <a:xfrm>
                <a:off x="9213850" y="3308350"/>
                <a:ext cx="123825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8" p14:bwMode="auto">
            <p14:nvContentPartPr>
              <p14:cNvPr id="74" name="墨迹 73"/>
              <p14:cNvContentPartPr/>
              <p14:nvPr/>
            </p14:nvContentPartPr>
            <p14:xfrm>
              <a:off x="9274175" y="2273300"/>
              <a:ext cx="187325" cy="155575"/>
            </p14:xfrm>
          </p:contentPart>
        </mc:Choice>
        <mc:Fallback xmlns="">
          <p:pic>
            <p:nvPicPr>
              <p:cNvPr id="74" name="墨迹 73"/>
            </p:nvPicPr>
            <p:blipFill>
              <a:blip r:embed="rId129"/>
            </p:blipFill>
            <p:spPr>
              <a:xfrm>
                <a:off x="9274175" y="2273300"/>
                <a:ext cx="187325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0" p14:bwMode="auto">
            <p14:nvContentPartPr>
              <p14:cNvPr id="75" name="墨迹 74"/>
              <p14:cNvContentPartPr/>
              <p14:nvPr/>
            </p14:nvContentPartPr>
            <p14:xfrm>
              <a:off x="9353550" y="2270125"/>
              <a:ext cx="15875" cy="85725"/>
            </p14:xfrm>
          </p:contentPart>
        </mc:Choice>
        <mc:Fallback xmlns="">
          <p:pic>
            <p:nvPicPr>
              <p:cNvPr id="75" name="墨迹 74"/>
            </p:nvPicPr>
            <p:blipFill>
              <a:blip r:embed="rId131"/>
            </p:blipFill>
            <p:spPr>
              <a:xfrm>
                <a:off x="9353550" y="2270125"/>
                <a:ext cx="15875" cy="85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2" p14:bwMode="auto">
            <p14:nvContentPartPr>
              <p14:cNvPr id="76" name="墨迹 75"/>
              <p14:cNvContentPartPr/>
              <p14:nvPr/>
            </p14:nvContentPartPr>
            <p14:xfrm>
              <a:off x="9353550" y="2463800"/>
              <a:ext cx="44450" cy="101600"/>
            </p14:xfrm>
          </p:contentPart>
        </mc:Choice>
        <mc:Fallback xmlns="">
          <p:pic>
            <p:nvPicPr>
              <p:cNvPr id="76" name="墨迹 75"/>
            </p:nvPicPr>
            <p:blipFill>
              <a:blip r:embed="rId133"/>
            </p:blipFill>
            <p:spPr>
              <a:xfrm>
                <a:off x="9353550" y="2463800"/>
                <a:ext cx="4445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4" p14:bwMode="auto">
            <p14:nvContentPartPr>
              <p14:cNvPr id="77" name="墨迹 76"/>
              <p14:cNvContentPartPr/>
              <p14:nvPr/>
            </p14:nvContentPartPr>
            <p14:xfrm>
              <a:off x="9299575" y="2466975"/>
              <a:ext cx="136525" cy="149225"/>
            </p14:xfrm>
          </p:contentPart>
        </mc:Choice>
        <mc:Fallback xmlns="">
          <p:pic>
            <p:nvPicPr>
              <p:cNvPr id="77" name="墨迹 76"/>
            </p:nvPicPr>
            <p:blipFill>
              <a:blip r:embed="rId135"/>
            </p:blipFill>
            <p:spPr>
              <a:xfrm>
                <a:off x="9299575" y="2466975"/>
                <a:ext cx="136525" cy="149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6" p14:bwMode="auto">
            <p14:nvContentPartPr>
              <p14:cNvPr id="78" name="墨迹 77"/>
              <p14:cNvContentPartPr/>
              <p14:nvPr/>
            </p14:nvContentPartPr>
            <p14:xfrm>
              <a:off x="9334500" y="2622550"/>
              <a:ext cx="50800" cy="146050"/>
            </p14:xfrm>
          </p:contentPart>
        </mc:Choice>
        <mc:Fallback xmlns="">
          <p:pic>
            <p:nvPicPr>
              <p:cNvPr id="78" name="墨迹 77"/>
            </p:nvPicPr>
            <p:blipFill>
              <a:blip r:embed="rId137"/>
            </p:blipFill>
            <p:spPr>
              <a:xfrm>
                <a:off x="9334500" y="2622550"/>
                <a:ext cx="5080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8" p14:bwMode="auto">
            <p14:nvContentPartPr>
              <p14:cNvPr id="79" name="墨迹 78"/>
              <p14:cNvContentPartPr/>
              <p14:nvPr/>
            </p14:nvContentPartPr>
            <p14:xfrm>
              <a:off x="9267825" y="2616200"/>
              <a:ext cx="146050" cy="187325"/>
            </p14:xfrm>
          </p:contentPart>
        </mc:Choice>
        <mc:Fallback xmlns="">
          <p:pic>
            <p:nvPicPr>
              <p:cNvPr id="79" name="墨迹 78"/>
            </p:nvPicPr>
            <p:blipFill>
              <a:blip r:embed="rId139"/>
            </p:blipFill>
            <p:spPr>
              <a:xfrm>
                <a:off x="9267825" y="2616200"/>
                <a:ext cx="146050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0" p14:bwMode="auto">
            <p14:nvContentPartPr>
              <p14:cNvPr id="80" name="墨迹 79"/>
              <p14:cNvContentPartPr/>
              <p14:nvPr/>
            </p14:nvContentPartPr>
            <p14:xfrm>
              <a:off x="9423400" y="2352675"/>
              <a:ext cx="215900" cy="225425"/>
            </p14:xfrm>
          </p:contentPart>
        </mc:Choice>
        <mc:Fallback xmlns="">
          <p:pic>
            <p:nvPicPr>
              <p:cNvPr id="80" name="墨迹 79"/>
            </p:nvPicPr>
            <p:blipFill>
              <a:blip r:embed="rId141"/>
            </p:blipFill>
            <p:spPr>
              <a:xfrm>
                <a:off x="9423400" y="2352675"/>
                <a:ext cx="215900" cy="225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2" p14:bwMode="auto">
            <p14:nvContentPartPr>
              <p14:cNvPr id="81" name="墨迹 80"/>
              <p14:cNvContentPartPr/>
              <p14:nvPr/>
            </p14:nvContentPartPr>
            <p14:xfrm>
              <a:off x="9191625" y="2244725"/>
              <a:ext cx="6350" cy="360"/>
            </p14:xfrm>
          </p:contentPart>
        </mc:Choice>
        <mc:Fallback xmlns="">
          <p:pic>
            <p:nvPicPr>
              <p:cNvPr id="81" name="墨迹 80"/>
            </p:nvPicPr>
            <p:blipFill>
              <a:blip r:embed="rId2"/>
            </p:blipFill>
            <p:spPr>
              <a:xfrm>
                <a:off x="9191625" y="22447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3" p14:bwMode="auto">
            <p14:nvContentPartPr>
              <p14:cNvPr id="82" name="墨迹 81"/>
              <p14:cNvContentPartPr/>
              <p14:nvPr/>
            </p14:nvContentPartPr>
            <p14:xfrm>
              <a:off x="9178925" y="2159000"/>
              <a:ext cx="495300" cy="762000"/>
            </p14:xfrm>
          </p:contentPart>
        </mc:Choice>
        <mc:Fallback xmlns="">
          <p:pic>
            <p:nvPicPr>
              <p:cNvPr id="82" name="墨迹 81"/>
            </p:nvPicPr>
            <p:blipFill>
              <a:blip r:embed="rId144"/>
            </p:blipFill>
            <p:spPr>
              <a:xfrm>
                <a:off x="9178925" y="2159000"/>
                <a:ext cx="495300" cy="762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5" p14:bwMode="auto">
            <p14:nvContentPartPr>
              <p14:cNvPr id="83" name="墨迹 82"/>
              <p14:cNvContentPartPr/>
              <p14:nvPr/>
            </p14:nvContentPartPr>
            <p14:xfrm>
              <a:off x="9328150" y="2857500"/>
              <a:ext cx="200025" cy="111125"/>
            </p14:xfrm>
          </p:contentPart>
        </mc:Choice>
        <mc:Fallback xmlns="">
          <p:pic>
            <p:nvPicPr>
              <p:cNvPr id="83" name="墨迹 82"/>
            </p:nvPicPr>
            <p:blipFill>
              <a:blip r:embed="rId146"/>
            </p:blipFill>
            <p:spPr>
              <a:xfrm>
                <a:off x="9328150" y="2857500"/>
                <a:ext cx="200025" cy="111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7" p14:bwMode="auto">
            <p14:nvContentPartPr>
              <p14:cNvPr id="84" name="墨迹 83"/>
              <p14:cNvContentPartPr/>
              <p14:nvPr/>
            </p14:nvContentPartPr>
            <p14:xfrm>
              <a:off x="9147175" y="4318000"/>
              <a:ext cx="142875" cy="19050"/>
            </p14:xfrm>
          </p:contentPart>
        </mc:Choice>
        <mc:Fallback xmlns="">
          <p:pic>
            <p:nvPicPr>
              <p:cNvPr id="84" name="墨迹 83"/>
            </p:nvPicPr>
            <p:blipFill>
              <a:blip r:embed="rId148"/>
            </p:blipFill>
            <p:spPr>
              <a:xfrm>
                <a:off x="9147175" y="4318000"/>
                <a:ext cx="142875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9" p14:bwMode="auto">
            <p14:nvContentPartPr>
              <p14:cNvPr id="85" name="墨迹 84"/>
              <p14:cNvContentPartPr/>
              <p14:nvPr/>
            </p14:nvContentPartPr>
            <p14:xfrm>
              <a:off x="9191625" y="4340225"/>
              <a:ext cx="139700" cy="15875"/>
            </p14:xfrm>
          </p:contentPart>
        </mc:Choice>
        <mc:Fallback xmlns="">
          <p:pic>
            <p:nvPicPr>
              <p:cNvPr id="85" name="墨迹 84"/>
            </p:nvPicPr>
            <p:blipFill>
              <a:blip r:embed="rId150"/>
            </p:blipFill>
            <p:spPr>
              <a:xfrm>
                <a:off x="9191625" y="4340225"/>
                <a:ext cx="139700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1" p14:bwMode="auto">
            <p14:nvContentPartPr>
              <p14:cNvPr id="86" name="墨迹 85"/>
              <p14:cNvContentPartPr/>
              <p14:nvPr/>
            </p14:nvContentPartPr>
            <p14:xfrm>
              <a:off x="9271000" y="4203700"/>
              <a:ext cx="127000" cy="234950"/>
            </p14:xfrm>
          </p:contentPart>
        </mc:Choice>
        <mc:Fallback xmlns="">
          <p:pic>
            <p:nvPicPr>
              <p:cNvPr id="86" name="墨迹 85"/>
            </p:nvPicPr>
            <p:blipFill>
              <a:blip r:embed="rId152"/>
            </p:blipFill>
            <p:spPr>
              <a:xfrm>
                <a:off x="9271000" y="4203700"/>
                <a:ext cx="127000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3" p14:bwMode="auto">
            <p14:nvContentPartPr>
              <p14:cNvPr id="87" name="墨迹 86"/>
              <p14:cNvContentPartPr/>
              <p14:nvPr/>
            </p14:nvContentPartPr>
            <p14:xfrm>
              <a:off x="8848725" y="4162425"/>
              <a:ext cx="136525" cy="219075"/>
            </p14:xfrm>
          </p:contentPart>
        </mc:Choice>
        <mc:Fallback xmlns="">
          <p:pic>
            <p:nvPicPr>
              <p:cNvPr id="87" name="墨迹 86"/>
            </p:nvPicPr>
            <p:blipFill>
              <a:blip r:embed="rId154"/>
            </p:blipFill>
            <p:spPr>
              <a:xfrm>
                <a:off x="8848725" y="4162425"/>
                <a:ext cx="136525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5" p14:bwMode="auto">
            <p14:nvContentPartPr>
              <p14:cNvPr id="88" name="墨迹 87"/>
              <p14:cNvContentPartPr/>
              <p14:nvPr/>
            </p14:nvContentPartPr>
            <p14:xfrm>
              <a:off x="8867775" y="4156075"/>
              <a:ext cx="139700" cy="19050"/>
            </p14:xfrm>
          </p:contentPart>
        </mc:Choice>
        <mc:Fallback xmlns="">
          <p:pic>
            <p:nvPicPr>
              <p:cNvPr id="88" name="墨迹 87"/>
            </p:nvPicPr>
            <p:blipFill>
              <a:blip r:embed="rId156"/>
            </p:blipFill>
            <p:spPr>
              <a:xfrm>
                <a:off x="8867775" y="4156075"/>
                <a:ext cx="13970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7" p14:bwMode="auto">
            <p14:nvContentPartPr>
              <p14:cNvPr id="89" name="墨迹 88"/>
              <p14:cNvContentPartPr/>
              <p14:nvPr/>
            </p14:nvContentPartPr>
            <p14:xfrm>
              <a:off x="8877300" y="4216400"/>
              <a:ext cx="238125" cy="34925"/>
            </p14:xfrm>
          </p:contentPart>
        </mc:Choice>
        <mc:Fallback xmlns="">
          <p:pic>
            <p:nvPicPr>
              <p:cNvPr id="89" name="墨迹 88"/>
            </p:nvPicPr>
            <p:blipFill>
              <a:blip r:embed="rId158"/>
            </p:blipFill>
            <p:spPr>
              <a:xfrm>
                <a:off x="8877300" y="4216400"/>
                <a:ext cx="238125" cy="34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9" p14:bwMode="auto">
            <p14:nvContentPartPr>
              <p14:cNvPr id="90" name="墨迹 89"/>
              <p14:cNvContentPartPr/>
              <p14:nvPr/>
            </p14:nvContentPartPr>
            <p14:xfrm>
              <a:off x="9515475" y="4076700"/>
              <a:ext cx="25400" cy="577850"/>
            </p14:xfrm>
          </p:contentPart>
        </mc:Choice>
        <mc:Fallback xmlns="">
          <p:pic>
            <p:nvPicPr>
              <p:cNvPr id="90" name="墨迹 89"/>
            </p:nvPicPr>
            <p:blipFill>
              <a:blip r:embed="rId160"/>
            </p:blipFill>
            <p:spPr>
              <a:xfrm>
                <a:off x="9515475" y="4076700"/>
                <a:ext cx="25400" cy="577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1" p14:bwMode="auto">
            <p14:nvContentPartPr>
              <p14:cNvPr id="91" name="墨迹 90"/>
              <p14:cNvContentPartPr/>
              <p14:nvPr/>
            </p14:nvContentPartPr>
            <p14:xfrm>
              <a:off x="9547225" y="4044950"/>
              <a:ext cx="292100" cy="641350"/>
            </p14:xfrm>
          </p:contentPart>
        </mc:Choice>
        <mc:Fallback xmlns="">
          <p:pic>
            <p:nvPicPr>
              <p:cNvPr id="91" name="墨迹 90"/>
            </p:nvPicPr>
            <p:blipFill>
              <a:blip r:embed="rId162"/>
            </p:blipFill>
            <p:spPr>
              <a:xfrm>
                <a:off x="9547225" y="4044950"/>
                <a:ext cx="292100" cy="641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3" p14:bwMode="auto">
            <p14:nvContentPartPr>
              <p14:cNvPr id="92" name="墨迹 91"/>
              <p14:cNvContentPartPr/>
              <p14:nvPr/>
            </p14:nvContentPartPr>
            <p14:xfrm>
              <a:off x="9563100" y="4651375"/>
              <a:ext cx="184150" cy="28575"/>
            </p14:xfrm>
          </p:contentPart>
        </mc:Choice>
        <mc:Fallback xmlns="">
          <p:pic>
            <p:nvPicPr>
              <p:cNvPr id="92" name="墨迹 91"/>
            </p:nvPicPr>
            <p:blipFill>
              <a:blip r:embed="rId164"/>
            </p:blipFill>
            <p:spPr>
              <a:xfrm>
                <a:off x="9563100" y="4651375"/>
                <a:ext cx="184150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5" p14:bwMode="auto">
            <p14:nvContentPartPr>
              <p14:cNvPr id="93" name="墨迹 92"/>
              <p14:cNvContentPartPr/>
              <p14:nvPr/>
            </p14:nvContentPartPr>
            <p14:xfrm>
              <a:off x="9610725" y="4257675"/>
              <a:ext cx="146050" cy="174625"/>
            </p14:xfrm>
          </p:contentPart>
        </mc:Choice>
        <mc:Fallback xmlns="">
          <p:pic>
            <p:nvPicPr>
              <p:cNvPr id="93" name="墨迹 92"/>
            </p:nvPicPr>
            <p:blipFill>
              <a:blip r:embed="rId166"/>
            </p:blipFill>
            <p:spPr>
              <a:xfrm>
                <a:off x="9610725" y="4257675"/>
                <a:ext cx="146050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7" p14:bwMode="auto">
            <p14:nvContentPartPr>
              <p14:cNvPr id="94" name="墨迹 93"/>
              <p14:cNvContentPartPr/>
              <p14:nvPr/>
            </p14:nvContentPartPr>
            <p14:xfrm>
              <a:off x="9645650" y="4327525"/>
              <a:ext cx="50800" cy="47625"/>
            </p14:xfrm>
          </p:contentPart>
        </mc:Choice>
        <mc:Fallback xmlns="">
          <p:pic>
            <p:nvPicPr>
              <p:cNvPr id="94" name="墨迹 93"/>
            </p:nvPicPr>
            <p:blipFill>
              <a:blip r:embed="rId168"/>
            </p:blipFill>
            <p:spPr>
              <a:xfrm>
                <a:off x="9645650" y="4327525"/>
                <a:ext cx="50800" cy="47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9" p14:bwMode="auto">
            <p14:nvContentPartPr>
              <p14:cNvPr id="95" name="墨迹 94"/>
              <p14:cNvContentPartPr/>
              <p14:nvPr/>
            </p14:nvContentPartPr>
            <p14:xfrm>
              <a:off x="9763125" y="4222750"/>
              <a:ext cx="111125" cy="136525"/>
            </p14:xfrm>
          </p:contentPart>
        </mc:Choice>
        <mc:Fallback xmlns="">
          <p:pic>
            <p:nvPicPr>
              <p:cNvPr id="95" name="墨迹 94"/>
            </p:nvPicPr>
            <p:blipFill>
              <a:blip r:embed="rId170"/>
            </p:blipFill>
            <p:spPr>
              <a:xfrm>
                <a:off x="9763125" y="4222750"/>
                <a:ext cx="111125" cy="136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1" p14:bwMode="auto">
            <p14:nvContentPartPr>
              <p14:cNvPr id="96" name="墨迹 95"/>
              <p14:cNvContentPartPr/>
              <p14:nvPr/>
            </p14:nvContentPartPr>
            <p14:xfrm>
              <a:off x="9740900" y="4203700"/>
              <a:ext cx="142875" cy="187325"/>
            </p14:xfrm>
          </p:contentPart>
        </mc:Choice>
        <mc:Fallback xmlns="">
          <p:pic>
            <p:nvPicPr>
              <p:cNvPr id="96" name="墨迹 95"/>
            </p:nvPicPr>
            <p:blipFill>
              <a:blip r:embed="rId172"/>
            </p:blipFill>
            <p:spPr>
              <a:xfrm>
                <a:off x="9740900" y="4203700"/>
                <a:ext cx="142875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3" p14:bwMode="auto">
            <p14:nvContentPartPr>
              <p14:cNvPr id="97" name="墨迹 96"/>
              <p14:cNvContentPartPr/>
              <p14:nvPr/>
            </p14:nvContentPartPr>
            <p14:xfrm>
              <a:off x="9559925" y="4060825"/>
              <a:ext cx="133350" cy="149225"/>
            </p14:xfrm>
          </p:contentPart>
        </mc:Choice>
        <mc:Fallback xmlns="">
          <p:pic>
            <p:nvPicPr>
              <p:cNvPr id="97" name="墨迹 96"/>
            </p:nvPicPr>
            <p:blipFill>
              <a:blip r:embed="rId174"/>
            </p:blipFill>
            <p:spPr>
              <a:xfrm>
                <a:off x="9559925" y="4060825"/>
                <a:ext cx="133350" cy="149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5" p14:bwMode="auto">
            <p14:nvContentPartPr>
              <p14:cNvPr id="98" name="墨迹 97"/>
              <p14:cNvContentPartPr/>
              <p14:nvPr/>
            </p14:nvContentPartPr>
            <p14:xfrm>
              <a:off x="9645650" y="4076700"/>
              <a:ext cx="6350" cy="104775"/>
            </p14:xfrm>
          </p:contentPart>
        </mc:Choice>
        <mc:Fallback xmlns="">
          <p:pic>
            <p:nvPicPr>
              <p:cNvPr id="98" name="墨迹 97"/>
            </p:nvPicPr>
            <p:blipFill>
              <a:blip r:embed="rId176"/>
            </p:blipFill>
            <p:spPr>
              <a:xfrm>
                <a:off x="9645650" y="4076700"/>
                <a:ext cx="6350" cy="104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7" p14:bwMode="auto">
            <p14:nvContentPartPr>
              <p14:cNvPr id="99" name="墨迹 98"/>
              <p14:cNvContentPartPr/>
              <p14:nvPr/>
            </p14:nvContentPartPr>
            <p14:xfrm>
              <a:off x="9642475" y="4508500"/>
              <a:ext cx="120650" cy="212725"/>
            </p14:xfrm>
          </p:contentPart>
        </mc:Choice>
        <mc:Fallback xmlns="">
          <p:pic>
            <p:nvPicPr>
              <p:cNvPr id="99" name="墨迹 98"/>
            </p:nvPicPr>
            <p:blipFill>
              <a:blip r:embed="rId178"/>
            </p:blipFill>
            <p:spPr>
              <a:xfrm>
                <a:off x="9642475" y="4508500"/>
                <a:ext cx="120650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9" p14:bwMode="auto">
            <p14:nvContentPartPr>
              <p14:cNvPr id="100" name="墨迹 99"/>
              <p14:cNvContentPartPr/>
              <p14:nvPr/>
            </p14:nvContentPartPr>
            <p14:xfrm>
              <a:off x="9731375" y="4083050"/>
              <a:ext cx="336550" cy="34925"/>
            </p14:xfrm>
          </p:contentPart>
        </mc:Choice>
        <mc:Fallback xmlns="">
          <p:pic>
            <p:nvPicPr>
              <p:cNvPr id="100" name="墨迹 99"/>
            </p:nvPicPr>
            <p:blipFill>
              <a:blip r:embed="rId180"/>
            </p:blipFill>
            <p:spPr>
              <a:xfrm>
                <a:off x="9731375" y="4083050"/>
                <a:ext cx="336550" cy="34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1" p14:bwMode="auto">
            <p14:nvContentPartPr>
              <p14:cNvPr id="101" name="墨迹 100"/>
              <p14:cNvContentPartPr/>
              <p14:nvPr/>
            </p14:nvContentPartPr>
            <p14:xfrm>
              <a:off x="10036175" y="4048125"/>
              <a:ext cx="120650" cy="146050"/>
            </p14:xfrm>
          </p:contentPart>
        </mc:Choice>
        <mc:Fallback xmlns="">
          <p:pic>
            <p:nvPicPr>
              <p:cNvPr id="101" name="墨迹 100"/>
            </p:nvPicPr>
            <p:blipFill>
              <a:blip r:embed="rId182"/>
            </p:blipFill>
            <p:spPr>
              <a:xfrm>
                <a:off x="10036175" y="4048125"/>
                <a:ext cx="12065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3" p14:bwMode="auto">
            <p14:nvContentPartPr>
              <p14:cNvPr id="102" name="墨迹 101"/>
              <p14:cNvContentPartPr/>
              <p14:nvPr/>
            </p14:nvContentPartPr>
            <p14:xfrm>
              <a:off x="10236200" y="4067175"/>
              <a:ext cx="158750" cy="301625"/>
            </p14:xfrm>
          </p:contentPart>
        </mc:Choice>
        <mc:Fallback xmlns="">
          <p:pic>
            <p:nvPicPr>
              <p:cNvPr id="102" name="墨迹 101"/>
            </p:nvPicPr>
            <p:blipFill>
              <a:blip r:embed="rId184"/>
            </p:blipFill>
            <p:spPr>
              <a:xfrm>
                <a:off x="10236200" y="4067175"/>
                <a:ext cx="158750" cy="301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5" p14:bwMode="auto">
            <p14:nvContentPartPr>
              <p14:cNvPr id="103" name="墨迹 102"/>
              <p14:cNvContentPartPr/>
              <p14:nvPr/>
            </p14:nvContentPartPr>
            <p14:xfrm>
              <a:off x="10239375" y="4073525"/>
              <a:ext cx="114300" cy="34925"/>
            </p14:xfrm>
          </p:contentPart>
        </mc:Choice>
        <mc:Fallback xmlns="">
          <p:pic>
            <p:nvPicPr>
              <p:cNvPr id="103" name="墨迹 102"/>
            </p:nvPicPr>
            <p:blipFill>
              <a:blip r:embed="rId186"/>
            </p:blipFill>
            <p:spPr>
              <a:xfrm>
                <a:off x="10239375" y="4073525"/>
                <a:ext cx="114300" cy="34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7" p14:bwMode="auto">
            <p14:nvContentPartPr>
              <p14:cNvPr id="104" name="墨迹 103"/>
              <p14:cNvContentPartPr/>
              <p14:nvPr/>
            </p14:nvContentPartPr>
            <p14:xfrm>
              <a:off x="10242550" y="4210050"/>
              <a:ext cx="136525" cy="9525"/>
            </p14:xfrm>
          </p:contentPart>
        </mc:Choice>
        <mc:Fallback xmlns="">
          <p:pic>
            <p:nvPicPr>
              <p:cNvPr id="104" name="墨迹 103"/>
            </p:nvPicPr>
            <p:blipFill>
              <a:blip r:embed="rId188"/>
            </p:blipFill>
            <p:spPr>
              <a:xfrm>
                <a:off x="10242550" y="4210050"/>
                <a:ext cx="136525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9" p14:bwMode="auto">
            <p14:nvContentPartPr>
              <p14:cNvPr id="105" name="墨迹 104"/>
              <p14:cNvContentPartPr/>
              <p14:nvPr/>
            </p14:nvContentPartPr>
            <p14:xfrm>
              <a:off x="9909175" y="4175125"/>
              <a:ext cx="149225" cy="9525"/>
            </p14:xfrm>
          </p:contentPart>
        </mc:Choice>
        <mc:Fallback xmlns="">
          <p:pic>
            <p:nvPicPr>
              <p:cNvPr id="105" name="墨迹 104"/>
            </p:nvPicPr>
            <p:blipFill>
              <a:blip r:embed="rId190"/>
            </p:blipFill>
            <p:spPr>
              <a:xfrm>
                <a:off x="9909175" y="4175125"/>
                <a:ext cx="149225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1" p14:bwMode="auto">
            <p14:nvContentPartPr>
              <p14:cNvPr id="106" name="墨迹 105"/>
              <p14:cNvContentPartPr/>
              <p14:nvPr/>
            </p14:nvContentPartPr>
            <p14:xfrm>
              <a:off x="10477500" y="4140200"/>
              <a:ext cx="117475" cy="19050"/>
            </p14:xfrm>
          </p:contentPart>
        </mc:Choice>
        <mc:Fallback xmlns="">
          <p:pic>
            <p:nvPicPr>
              <p:cNvPr id="106" name="墨迹 105"/>
            </p:nvPicPr>
            <p:blipFill>
              <a:blip r:embed="rId192"/>
            </p:blipFill>
            <p:spPr>
              <a:xfrm>
                <a:off x="10477500" y="4140200"/>
                <a:ext cx="117475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3" p14:bwMode="auto">
            <p14:nvContentPartPr>
              <p14:cNvPr id="107" name="墨迹 106"/>
              <p14:cNvContentPartPr/>
              <p14:nvPr/>
            </p14:nvContentPartPr>
            <p14:xfrm>
              <a:off x="10528300" y="4187825"/>
              <a:ext cx="9525" cy="193675"/>
            </p14:xfrm>
          </p:contentPart>
        </mc:Choice>
        <mc:Fallback xmlns="">
          <p:pic>
            <p:nvPicPr>
              <p:cNvPr id="107" name="墨迹 106"/>
            </p:nvPicPr>
            <p:blipFill>
              <a:blip r:embed="rId194"/>
            </p:blipFill>
            <p:spPr>
              <a:xfrm>
                <a:off x="10528300" y="4187825"/>
                <a:ext cx="9525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5" p14:bwMode="auto">
            <p14:nvContentPartPr>
              <p14:cNvPr id="108" name="墨迹 107"/>
              <p14:cNvContentPartPr/>
              <p14:nvPr/>
            </p14:nvContentPartPr>
            <p14:xfrm>
              <a:off x="10626725" y="4200525"/>
              <a:ext cx="136525" cy="12700"/>
            </p14:xfrm>
          </p:contentPart>
        </mc:Choice>
        <mc:Fallback xmlns="">
          <p:pic>
            <p:nvPicPr>
              <p:cNvPr id="108" name="墨迹 107"/>
            </p:nvPicPr>
            <p:blipFill>
              <a:blip r:embed="rId196"/>
            </p:blipFill>
            <p:spPr>
              <a:xfrm>
                <a:off x="10626725" y="4200525"/>
                <a:ext cx="136525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7" p14:bwMode="auto">
            <p14:nvContentPartPr>
              <p14:cNvPr id="109" name="墨迹 108"/>
              <p14:cNvContentPartPr/>
              <p14:nvPr/>
            </p14:nvContentPartPr>
            <p14:xfrm>
              <a:off x="10715625" y="4098925"/>
              <a:ext cx="6350" cy="360"/>
            </p14:xfrm>
          </p:contentPart>
        </mc:Choice>
        <mc:Fallback xmlns="">
          <p:pic>
            <p:nvPicPr>
              <p:cNvPr id="109" name="墨迹 108"/>
            </p:nvPicPr>
            <p:blipFill>
              <a:blip r:embed="rId2"/>
            </p:blipFill>
            <p:spPr>
              <a:xfrm>
                <a:off x="10715625" y="40989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8" p14:bwMode="auto">
            <p14:nvContentPartPr>
              <p14:cNvPr id="110" name="墨迹 109"/>
              <p14:cNvContentPartPr/>
              <p14:nvPr/>
            </p14:nvContentPartPr>
            <p14:xfrm>
              <a:off x="10391775" y="4235450"/>
              <a:ext cx="69850" cy="6350"/>
            </p14:xfrm>
          </p:contentPart>
        </mc:Choice>
        <mc:Fallback xmlns="">
          <p:pic>
            <p:nvPicPr>
              <p:cNvPr id="110" name="墨迹 109"/>
            </p:nvPicPr>
            <p:blipFill>
              <a:blip r:embed="rId199"/>
            </p:blipFill>
            <p:spPr>
              <a:xfrm>
                <a:off x="10391775" y="4235450"/>
                <a:ext cx="698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0" p14:bwMode="auto">
            <p14:nvContentPartPr>
              <p14:cNvPr id="111" name="墨迹 110"/>
              <p14:cNvContentPartPr/>
              <p14:nvPr/>
            </p14:nvContentPartPr>
            <p14:xfrm>
              <a:off x="10426700" y="4194175"/>
              <a:ext cx="3175" cy="139700"/>
            </p14:xfrm>
          </p:contentPart>
        </mc:Choice>
        <mc:Fallback xmlns="">
          <p:pic>
            <p:nvPicPr>
              <p:cNvPr id="111" name="墨迹 110"/>
            </p:nvPicPr>
            <p:blipFill>
              <a:blip r:embed="rId201"/>
            </p:blipFill>
            <p:spPr>
              <a:xfrm>
                <a:off x="10426700" y="4194175"/>
                <a:ext cx="3175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2" p14:bwMode="auto">
            <p14:nvContentPartPr>
              <p14:cNvPr id="112" name="墨迹 111"/>
              <p14:cNvContentPartPr/>
              <p14:nvPr/>
            </p14:nvContentPartPr>
            <p14:xfrm>
              <a:off x="10639425" y="4244975"/>
              <a:ext cx="111125" cy="53975"/>
            </p14:xfrm>
          </p:contentPart>
        </mc:Choice>
        <mc:Fallback xmlns="">
          <p:pic>
            <p:nvPicPr>
              <p:cNvPr id="112" name="墨迹 111"/>
            </p:nvPicPr>
            <p:blipFill>
              <a:blip r:embed="rId203"/>
            </p:blipFill>
            <p:spPr>
              <a:xfrm>
                <a:off x="10639425" y="4244975"/>
                <a:ext cx="111125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4" p14:bwMode="auto">
            <p14:nvContentPartPr>
              <p14:cNvPr id="113" name="墨迹 112"/>
              <p14:cNvContentPartPr/>
              <p14:nvPr/>
            </p14:nvContentPartPr>
            <p14:xfrm>
              <a:off x="10699750" y="4146550"/>
              <a:ext cx="152400" cy="225425"/>
            </p14:xfrm>
          </p:contentPart>
        </mc:Choice>
        <mc:Fallback xmlns="">
          <p:pic>
            <p:nvPicPr>
              <p:cNvPr id="113" name="墨迹 112"/>
            </p:nvPicPr>
            <p:blipFill>
              <a:blip r:embed="rId205"/>
            </p:blipFill>
            <p:spPr>
              <a:xfrm>
                <a:off x="10699750" y="4146550"/>
                <a:ext cx="152400" cy="225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6" p14:bwMode="auto">
            <p14:nvContentPartPr>
              <p14:cNvPr id="114" name="墨迹 113"/>
              <p14:cNvContentPartPr/>
              <p14:nvPr/>
            </p14:nvContentPartPr>
            <p14:xfrm>
              <a:off x="10331450" y="3676650"/>
              <a:ext cx="31750" cy="333375"/>
            </p14:xfrm>
          </p:contentPart>
        </mc:Choice>
        <mc:Fallback xmlns="">
          <p:pic>
            <p:nvPicPr>
              <p:cNvPr id="114" name="墨迹 113"/>
            </p:nvPicPr>
            <p:blipFill>
              <a:blip r:embed="rId207"/>
            </p:blipFill>
            <p:spPr>
              <a:xfrm>
                <a:off x="10331450" y="3676650"/>
                <a:ext cx="31750" cy="333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8" p14:bwMode="auto">
            <p14:nvContentPartPr>
              <p14:cNvPr id="115" name="墨迹 114"/>
              <p14:cNvContentPartPr/>
              <p14:nvPr/>
            </p14:nvContentPartPr>
            <p14:xfrm>
              <a:off x="10366375" y="3692525"/>
              <a:ext cx="212725" cy="311150"/>
            </p14:xfrm>
          </p:contentPart>
        </mc:Choice>
        <mc:Fallback xmlns="">
          <p:pic>
            <p:nvPicPr>
              <p:cNvPr id="115" name="墨迹 114"/>
            </p:nvPicPr>
            <p:blipFill>
              <a:blip r:embed="rId209"/>
            </p:blipFill>
            <p:spPr>
              <a:xfrm>
                <a:off x="10366375" y="3692525"/>
                <a:ext cx="212725" cy="311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0" p14:bwMode="auto">
            <p14:nvContentPartPr>
              <p14:cNvPr id="116" name="墨迹 115"/>
              <p14:cNvContentPartPr/>
              <p14:nvPr/>
            </p14:nvContentPartPr>
            <p14:xfrm>
              <a:off x="10369550" y="4003675"/>
              <a:ext cx="193675" cy="12700"/>
            </p14:xfrm>
          </p:contentPart>
        </mc:Choice>
        <mc:Fallback xmlns="">
          <p:pic>
            <p:nvPicPr>
              <p:cNvPr id="116" name="墨迹 115"/>
            </p:nvPicPr>
            <p:blipFill>
              <a:blip r:embed="rId211"/>
            </p:blipFill>
            <p:spPr>
              <a:xfrm>
                <a:off x="10369550" y="4003675"/>
                <a:ext cx="193675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2" p14:bwMode="auto">
            <p14:nvContentPartPr>
              <p14:cNvPr id="117" name="墨迹 116"/>
              <p14:cNvContentPartPr/>
              <p14:nvPr/>
            </p14:nvContentPartPr>
            <p14:xfrm>
              <a:off x="10423525" y="3702050"/>
              <a:ext cx="15875" cy="101600"/>
            </p14:xfrm>
          </p:contentPart>
        </mc:Choice>
        <mc:Fallback xmlns="">
          <p:pic>
            <p:nvPicPr>
              <p:cNvPr id="117" name="墨迹 116"/>
            </p:nvPicPr>
            <p:blipFill>
              <a:blip r:embed="rId213"/>
            </p:blipFill>
            <p:spPr>
              <a:xfrm>
                <a:off x="10423525" y="3702050"/>
                <a:ext cx="15875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4" p14:bwMode="auto">
            <p14:nvContentPartPr>
              <p14:cNvPr id="118" name="墨迹 117"/>
              <p14:cNvContentPartPr/>
              <p14:nvPr/>
            </p14:nvContentPartPr>
            <p14:xfrm>
              <a:off x="10410825" y="3829050"/>
              <a:ext cx="98425" cy="79375"/>
            </p14:xfrm>
          </p:contentPart>
        </mc:Choice>
        <mc:Fallback xmlns="">
          <p:pic>
            <p:nvPicPr>
              <p:cNvPr id="118" name="墨迹 117"/>
            </p:nvPicPr>
            <p:blipFill>
              <a:blip r:embed="rId215"/>
            </p:blipFill>
            <p:spPr>
              <a:xfrm>
                <a:off x="10410825" y="3829050"/>
                <a:ext cx="98425" cy="79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6" p14:bwMode="auto">
            <p14:nvContentPartPr>
              <p14:cNvPr id="119" name="墨迹 118"/>
              <p14:cNvContentPartPr/>
              <p14:nvPr/>
            </p14:nvContentPartPr>
            <p14:xfrm>
              <a:off x="10426700" y="3933825"/>
              <a:ext cx="6350" cy="360"/>
            </p14:xfrm>
          </p:contentPart>
        </mc:Choice>
        <mc:Fallback xmlns="">
          <p:pic>
            <p:nvPicPr>
              <p:cNvPr id="119" name="墨迹 118"/>
            </p:nvPicPr>
            <p:blipFill>
              <a:blip r:embed="rId2"/>
            </p:blipFill>
            <p:spPr>
              <a:xfrm>
                <a:off x="10426700" y="39338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7" p14:bwMode="auto">
            <p14:nvContentPartPr>
              <p14:cNvPr id="120" name="墨迹 119"/>
              <p14:cNvContentPartPr/>
              <p14:nvPr/>
            </p14:nvContentPartPr>
            <p14:xfrm>
              <a:off x="10410825" y="3933825"/>
              <a:ext cx="88900" cy="114300"/>
            </p14:xfrm>
          </p:contentPart>
        </mc:Choice>
        <mc:Fallback xmlns="">
          <p:pic>
            <p:nvPicPr>
              <p:cNvPr id="120" name="墨迹 119"/>
            </p:nvPicPr>
            <p:blipFill>
              <a:blip r:embed="rId218"/>
            </p:blipFill>
            <p:spPr>
              <a:xfrm>
                <a:off x="10410825" y="3933825"/>
                <a:ext cx="8890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9" p14:bwMode="auto">
            <p14:nvContentPartPr>
              <p14:cNvPr id="121" name="墨迹 120"/>
              <p14:cNvContentPartPr/>
              <p14:nvPr/>
            </p14:nvContentPartPr>
            <p14:xfrm>
              <a:off x="9213850" y="5937250"/>
              <a:ext cx="266700" cy="101600"/>
            </p14:xfrm>
          </p:contentPart>
        </mc:Choice>
        <mc:Fallback xmlns="">
          <p:pic>
            <p:nvPicPr>
              <p:cNvPr id="121" name="墨迹 120"/>
            </p:nvPicPr>
            <p:blipFill>
              <a:blip r:embed="rId220"/>
            </p:blipFill>
            <p:spPr>
              <a:xfrm>
                <a:off x="9213850" y="5937250"/>
                <a:ext cx="26670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1" p14:bwMode="auto">
            <p14:nvContentPartPr>
              <p14:cNvPr id="122" name="墨迹 121"/>
              <p14:cNvContentPartPr/>
              <p14:nvPr/>
            </p14:nvContentPartPr>
            <p14:xfrm>
              <a:off x="9461500" y="5835650"/>
              <a:ext cx="209550" cy="82550"/>
            </p14:xfrm>
          </p:contentPart>
        </mc:Choice>
        <mc:Fallback xmlns="">
          <p:pic>
            <p:nvPicPr>
              <p:cNvPr id="122" name="墨迹 121"/>
            </p:nvPicPr>
            <p:blipFill>
              <a:blip r:embed="rId222"/>
            </p:blipFill>
            <p:spPr>
              <a:xfrm>
                <a:off x="9461500" y="5835650"/>
                <a:ext cx="20955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3" p14:bwMode="auto">
            <p14:nvContentPartPr>
              <p14:cNvPr id="123" name="墨迹 122"/>
              <p14:cNvContentPartPr/>
              <p14:nvPr/>
            </p14:nvContentPartPr>
            <p14:xfrm>
              <a:off x="9556750" y="5746750"/>
              <a:ext cx="9525" cy="409575"/>
            </p14:xfrm>
          </p:contentPart>
        </mc:Choice>
        <mc:Fallback xmlns="">
          <p:pic>
            <p:nvPicPr>
              <p:cNvPr id="123" name="墨迹 122"/>
            </p:nvPicPr>
            <p:blipFill>
              <a:blip r:embed="rId224"/>
            </p:blipFill>
            <p:spPr>
              <a:xfrm>
                <a:off x="9556750" y="5746750"/>
                <a:ext cx="9525" cy="409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5" p14:bwMode="auto">
            <p14:nvContentPartPr>
              <p14:cNvPr id="124" name="墨迹 123"/>
              <p14:cNvContentPartPr/>
              <p14:nvPr/>
            </p14:nvContentPartPr>
            <p14:xfrm>
              <a:off x="9575800" y="5946775"/>
              <a:ext cx="174625" cy="104775"/>
            </p14:xfrm>
          </p:contentPart>
        </mc:Choice>
        <mc:Fallback xmlns="">
          <p:pic>
            <p:nvPicPr>
              <p:cNvPr id="124" name="墨迹 123"/>
            </p:nvPicPr>
            <p:blipFill>
              <a:blip r:embed="rId226"/>
            </p:blipFill>
            <p:spPr>
              <a:xfrm>
                <a:off x="9575800" y="5946775"/>
                <a:ext cx="174625" cy="104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7" p14:bwMode="auto">
            <p14:nvContentPartPr>
              <p14:cNvPr id="125" name="墨迹 124"/>
              <p14:cNvContentPartPr/>
              <p14:nvPr/>
            </p14:nvContentPartPr>
            <p14:xfrm>
              <a:off x="9772650" y="5711825"/>
              <a:ext cx="60325" cy="76200"/>
            </p14:xfrm>
          </p:contentPart>
        </mc:Choice>
        <mc:Fallback xmlns="">
          <p:pic>
            <p:nvPicPr>
              <p:cNvPr id="125" name="墨迹 124"/>
            </p:nvPicPr>
            <p:blipFill>
              <a:blip r:embed="rId228"/>
            </p:blipFill>
            <p:spPr>
              <a:xfrm>
                <a:off x="9772650" y="5711825"/>
                <a:ext cx="60325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9" p14:bwMode="auto">
            <p14:nvContentPartPr>
              <p14:cNvPr id="126" name="墨迹 125"/>
              <p14:cNvContentPartPr/>
              <p14:nvPr/>
            </p14:nvContentPartPr>
            <p14:xfrm>
              <a:off x="9832975" y="5727700"/>
              <a:ext cx="171450" cy="298450"/>
            </p14:xfrm>
          </p:contentPart>
        </mc:Choice>
        <mc:Fallback xmlns="">
          <p:pic>
            <p:nvPicPr>
              <p:cNvPr id="126" name="墨迹 125"/>
            </p:nvPicPr>
            <p:blipFill>
              <a:blip r:embed="rId230"/>
            </p:blipFill>
            <p:spPr>
              <a:xfrm>
                <a:off x="9832975" y="5727700"/>
                <a:ext cx="171450" cy="298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1" p14:bwMode="auto">
            <p14:nvContentPartPr>
              <p14:cNvPr id="127" name="墨迹 126"/>
              <p14:cNvContentPartPr/>
              <p14:nvPr/>
            </p14:nvContentPartPr>
            <p14:xfrm>
              <a:off x="9883775" y="5915025"/>
              <a:ext cx="53975" cy="139700"/>
            </p14:xfrm>
          </p:contentPart>
        </mc:Choice>
        <mc:Fallback xmlns="">
          <p:pic>
            <p:nvPicPr>
              <p:cNvPr id="127" name="墨迹 126"/>
            </p:nvPicPr>
            <p:blipFill>
              <a:blip r:embed="rId232"/>
            </p:blipFill>
            <p:spPr>
              <a:xfrm>
                <a:off x="9883775" y="5915025"/>
                <a:ext cx="53975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3" p14:bwMode="auto">
            <p14:nvContentPartPr>
              <p14:cNvPr id="128" name="墨迹 127"/>
              <p14:cNvContentPartPr/>
              <p14:nvPr/>
            </p14:nvContentPartPr>
            <p14:xfrm>
              <a:off x="9823450" y="5937250"/>
              <a:ext cx="206375" cy="155575"/>
            </p14:xfrm>
          </p:contentPart>
        </mc:Choice>
        <mc:Fallback xmlns="">
          <p:pic>
            <p:nvPicPr>
              <p:cNvPr id="128" name="墨迹 127"/>
            </p:nvPicPr>
            <p:blipFill>
              <a:blip r:embed="rId234"/>
            </p:blipFill>
            <p:spPr>
              <a:xfrm>
                <a:off x="9823450" y="5937250"/>
                <a:ext cx="206375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5" p14:bwMode="auto">
            <p14:nvContentPartPr>
              <p14:cNvPr id="129" name="墨迹 128"/>
              <p14:cNvContentPartPr/>
              <p14:nvPr/>
            </p14:nvContentPartPr>
            <p14:xfrm>
              <a:off x="10036175" y="5854700"/>
              <a:ext cx="28575" cy="222250"/>
            </p14:xfrm>
          </p:contentPart>
        </mc:Choice>
        <mc:Fallback xmlns="">
          <p:pic>
            <p:nvPicPr>
              <p:cNvPr id="129" name="墨迹 128"/>
            </p:nvPicPr>
            <p:blipFill>
              <a:blip r:embed="rId236"/>
            </p:blipFill>
            <p:spPr>
              <a:xfrm>
                <a:off x="10036175" y="5854700"/>
                <a:ext cx="28575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7" p14:bwMode="auto">
            <p14:nvContentPartPr>
              <p14:cNvPr id="130" name="墨迹 129"/>
              <p14:cNvContentPartPr/>
              <p14:nvPr/>
            </p14:nvContentPartPr>
            <p14:xfrm>
              <a:off x="10134600" y="5794375"/>
              <a:ext cx="44450" cy="254000"/>
            </p14:xfrm>
          </p:contentPart>
        </mc:Choice>
        <mc:Fallback xmlns="">
          <p:pic>
            <p:nvPicPr>
              <p:cNvPr id="130" name="墨迹 129"/>
            </p:nvPicPr>
            <p:blipFill>
              <a:blip r:embed="rId238"/>
            </p:blipFill>
            <p:spPr>
              <a:xfrm>
                <a:off x="10134600" y="5794375"/>
                <a:ext cx="44450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9" p14:bwMode="auto">
            <p14:nvContentPartPr>
              <p14:cNvPr id="131" name="墨迹 130"/>
              <p14:cNvContentPartPr/>
              <p14:nvPr/>
            </p14:nvContentPartPr>
            <p14:xfrm>
              <a:off x="10160000" y="5883275"/>
              <a:ext cx="152400" cy="187325"/>
            </p14:xfrm>
          </p:contentPart>
        </mc:Choice>
        <mc:Fallback xmlns="">
          <p:pic>
            <p:nvPicPr>
              <p:cNvPr id="131" name="墨迹 130"/>
            </p:nvPicPr>
            <p:blipFill>
              <a:blip r:embed="rId240"/>
            </p:blipFill>
            <p:spPr>
              <a:xfrm>
                <a:off x="10160000" y="5883275"/>
                <a:ext cx="152400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1" p14:bwMode="auto">
            <p14:nvContentPartPr>
              <p14:cNvPr id="132" name="墨迹 131"/>
              <p14:cNvContentPartPr/>
              <p14:nvPr/>
            </p14:nvContentPartPr>
            <p14:xfrm>
              <a:off x="10080625" y="5740400"/>
              <a:ext cx="79375" cy="403225"/>
            </p14:xfrm>
          </p:contentPart>
        </mc:Choice>
        <mc:Fallback xmlns="">
          <p:pic>
            <p:nvPicPr>
              <p:cNvPr id="132" name="墨迹 131"/>
            </p:nvPicPr>
            <p:blipFill>
              <a:blip r:embed="rId242"/>
            </p:blipFill>
            <p:spPr>
              <a:xfrm>
                <a:off x="10080625" y="5740400"/>
                <a:ext cx="79375" cy="403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3" p14:bwMode="auto">
            <p14:nvContentPartPr>
              <p14:cNvPr id="133" name="墨迹 132"/>
              <p14:cNvContentPartPr/>
              <p14:nvPr/>
            </p14:nvContentPartPr>
            <p14:xfrm>
              <a:off x="10083800" y="5880100"/>
              <a:ext cx="28575" cy="139700"/>
            </p14:xfrm>
          </p:contentPart>
        </mc:Choice>
        <mc:Fallback xmlns="">
          <p:pic>
            <p:nvPicPr>
              <p:cNvPr id="133" name="墨迹 132"/>
            </p:nvPicPr>
            <p:blipFill>
              <a:blip r:embed="rId244"/>
            </p:blipFill>
            <p:spPr>
              <a:xfrm>
                <a:off x="10083800" y="5880100"/>
                <a:ext cx="28575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5" p14:bwMode="auto">
            <p14:nvContentPartPr>
              <p14:cNvPr id="134" name="墨迹 133"/>
              <p14:cNvContentPartPr/>
              <p14:nvPr/>
            </p14:nvContentPartPr>
            <p14:xfrm>
              <a:off x="10191750" y="5934075"/>
              <a:ext cx="98425" cy="79375"/>
            </p14:xfrm>
          </p:contentPart>
        </mc:Choice>
        <mc:Fallback xmlns="">
          <p:pic>
            <p:nvPicPr>
              <p:cNvPr id="134" name="墨迹 133"/>
            </p:nvPicPr>
            <p:blipFill>
              <a:blip r:embed="rId246"/>
            </p:blipFill>
            <p:spPr>
              <a:xfrm>
                <a:off x="10191750" y="5934075"/>
                <a:ext cx="98425" cy="79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7" p14:bwMode="auto">
            <p14:nvContentPartPr>
              <p14:cNvPr id="135" name="墨迹 134"/>
              <p14:cNvContentPartPr/>
              <p14:nvPr/>
            </p14:nvContentPartPr>
            <p14:xfrm>
              <a:off x="10191750" y="6051550"/>
              <a:ext cx="142875" cy="57150"/>
            </p14:xfrm>
          </p:contentPart>
        </mc:Choice>
        <mc:Fallback xmlns="">
          <p:pic>
            <p:nvPicPr>
              <p:cNvPr id="135" name="墨迹 134"/>
            </p:nvPicPr>
            <p:blipFill>
              <a:blip r:embed="rId248"/>
            </p:blipFill>
            <p:spPr>
              <a:xfrm>
                <a:off x="10191750" y="6051550"/>
                <a:ext cx="142875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9" p14:bwMode="auto">
            <p14:nvContentPartPr>
              <p14:cNvPr id="136" name="墨迹 135"/>
              <p14:cNvContentPartPr/>
              <p14:nvPr/>
            </p14:nvContentPartPr>
            <p14:xfrm>
              <a:off x="6346825" y="1682750"/>
              <a:ext cx="241300" cy="161925"/>
            </p14:xfrm>
          </p:contentPart>
        </mc:Choice>
        <mc:Fallback xmlns="">
          <p:pic>
            <p:nvPicPr>
              <p:cNvPr id="136" name="墨迹 135"/>
            </p:nvPicPr>
            <p:blipFill>
              <a:blip r:embed="rId250"/>
            </p:blipFill>
            <p:spPr>
              <a:xfrm>
                <a:off x="6346825" y="1682750"/>
                <a:ext cx="241300" cy="161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1" p14:bwMode="auto">
            <p14:nvContentPartPr>
              <p14:cNvPr id="137" name="墨迹 136"/>
              <p14:cNvContentPartPr/>
              <p14:nvPr/>
            </p14:nvContentPartPr>
            <p14:xfrm>
              <a:off x="6407150" y="1844675"/>
              <a:ext cx="244475" cy="123825"/>
            </p14:xfrm>
          </p:contentPart>
        </mc:Choice>
        <mc:Fallback xmlns="">
          <p:pic>
            <p:nvPicPr>
              <p:cNvPr id="137" name="墨迹 136"/>
            </p:nvPicPr>
            <p:blipFill>
              <a:blip r:embed="rId252"/>
            </p:blipFill>
            <p:spPr>
              <a:xfrm>
                <a:off x="6407150" y="1844675"/>
                <a:ext cx="244475" cy="123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3" p14:bwMode="auto">
            <p14:nvContentPartPr>
              <p14:cNvPr id="138" name="墨迹 137"/>
              <p14:cNvContentPartPr/>
              <p14:nvPr/>
            </p14:nvContentPartPr>
            <p14:xfrm>
              <a:off x="6438900" y="2114550"/>
              <a:ext cx="342900" cy="231775"/>
            </p14:xfrm>
          </p:contentPart>
        </mc:Choice>
        <mc:Fallback xmlns="">
          <p:pic>
            <p:nvPicPr>
              <p:cNvPr id="138" name="墨迹 137"/>
            </p:nvPicPr>
            <p:blipFill>
              <a:blip r:embed="rId254"/>
            </p:blipFill>
            <p:spPr>
              <a:xfrm>
                <a:off x="6438900" y="2114550"/>
                <a:ext cx="342900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5" p14:bwMode="auto">
            <p14:nvContentPartPr>
              <p14:cNvPr id="139" name="墨迹 138"/>
              <p14:cNvContentPartPr/>
              <p14:nvPr/>
            </p14:nvContentPartPr>
            <p14:xfrm>
              <a:off x="6083300" y="2165350"/>
              <a:ext cx="295275" cy="301625"/>
            </p14:xfrm>
          </p:contentPart>
        </mc:Choice>
        <mc:Fallback xmlns="">
          <p:pic>
            <p:nvPicPr>
              <p:cNvPr id="139" name="墨迹 138"/>
            </p:nvPicPr>
            <p:blipFill>
              <a:blip r:embed="rId256"/>
            </p:blipFill>
            <p:spPr>
              <a:xfrm>
                <a:off x="6083300" y="2165350"/>
                <a:ext cx="295275" cy="301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7" p14:bwMode="auto">
            <p14:nvContentPartPr>
              <p14:cNvPr id="140" name="墨迹 139"/>
              <p14:cNvContentPartPr/>
              <p14:nvPr/>
            </p14:nvContentPartPr>
            <p14:xfrm>
              <a:off x="5241925" y="1450975"/>
              <a:ext cx="180975" cy="285750"/>
            </p14:xfrm>
          </p:contentPart>
        </mc:Choice>
        <mc:Fallback xmlns="">
          <p:pic>
            <p:nvPicPr>
              <p:cNvPr id="140" name="墨迹 139"/>
            </p:nvPicPr>
            <p:blipFill>
              <a:blip r:embed="rId258"/>
            </p:blipFill>
            <p:spPr>
              <a:xfrm>
                <a:off x="5241925" y="1450975"/>
                <a:ext cx="180975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9" p14:bwMode="auto">
            <p14:nvContentPartPr>
              <p14:cNvPr id="141" name="墨迹 140"/>
              <p14:cNvContentPartPr/>
              <p14:nvPr/>
            </p14:nvContentPartPr>
            <p14:xfrm>
              <a:off x="7016750" y="2260600"/>
              <a:ext cx="187325" cy="9525"/>
            </p14:xfrm>
          </p:contentPart>
        </mc:Choice>
        <mc:Fallback xmlns="">
          <p:pic>
            <p:nvPicPr>
              <p:cNvPr id="141" name="墨迹 140"/>
            </p:nvPicPr>
            <p:blipFill>
              <a:blip r:embed="rId260"/>
            </p:blipFill>
            <p:spPr>
              <a:xfrm>
                <a:off x="7016750" y="2260600"/>
                <a:ext cx="187325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1" p14:bwMode="auto">
            <p14:nvContentPartPr>
              <p14:cNvPr id="142" name="墨迹 141"/>
              <p14:cNvContentPartPr/>
              <p14:nvPr/>
            </p14:nvContentPartPr>
            <p14:xfrm>
              <a:off x="7061200" y="2143125"/>
              <a:ext cx="57150" cy="304800"/>
            </p14:xfrm>
          </p:contentPart>
        </mc:Choice>
        <mc:Fallback xmlns="">
          <p:pic>
            <p:nvPicPr>
              <p:cNvPr id="142" name="墨迹 141"/>
            </p:nvPicPr>
            <p:blipFill>
              <a:blip r:embed="rId262"/>
            </p:blipFill>
            <p:spPr>
              <a:xfrm>
                <a:off x="7061200" y="2143125"/>
                <a:ext cx="57150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3" p14:bwMode="auto">
            <p14:nvContentPartPr>
              <p14:cNvPr id="143" name="墨迹 142"/>
              <p14:cNvContentPartPr/>
              <p14:nvPr/>
            </p14:nvContentPartPr>
            <p14:xfrm>
              <a:off x="7261225" y="2270125"/>
              <a:ext cx="92075" cy="82550"/>
            </p14:xfrm>
          </p:contentPart>
        </mc:Choice>
        <mc:Fallback xmlns="">
          <p:pic>
            <p:nvPicPr>
              <p:cNvPr id="143" name="墨迹 142"/>
            </p:nvPicPr>
            <p:blipFill>
              <a:blip r:embed="rId264"/>
            </p:blipFill>
            <p:spPr>
              <a:xfrm>
                <a:off x="7261225" y="2270125"/>
                <a:ext cx="92075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5" p14:bwMode="auto">
            <p14:nvContentPartPr>
              <p14:cNvPr id="144" name="墨迹 143"/>
              <p14:cNvContentPartPr/>
              <p14:nvPr/>
            </p14:nvContentPartPr>
            <p14:xfrm>
              <a:off x="7283450" y="2146300"/>
              <a:ext cx="44450" cy="79375"/>
            </p14:xfrm>
          </p:contentPart>
        </mc:Choice>
        <mc:Fallback xmlns="">
          <p:pic>
            <p:nvPicPr>
              <p:cNvPr id="144" name="墨迹 143"/>
            </p:nvPicPr>
            <p:blipFill>
              <a:blip r:embed="rId266"/>
            </p:blipFill>
            <p:spPr>
              <a:xfrm>
                <a:off x="7283450" y="2146300"/>
                <a:ext cx="44450" cy="79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7" p14:bwMode="auto">
            <p14:nvContentPartPr>
              <p14:cNvPr id="145" name="墨迹 144"/>
              <p14:cNvContentPartPr/>
              <p14:nvPr/>
            </p14:nvContentPartPr>
            <p14:xfrm>
              <a:off x="7448550" y="2162175"/>
              <a:ext cx="53975" cy="206375"/>
            </p14:xfrm>
          </p:contentPart>
        </mc:Choice>
        <mc:Fallback xmlns="">
          <p:pic>
            <p:nvPicPr>
              <p:cNvPr id="145" name="墨迹 144"/>
            </p:nvPicPr>
            <p:blipFill>
              <a:blip r:embed="rId268"/>
            </p:blipFill>
            <p:spPr>
              <a:xfrm>
                <a:off x="7448550" y="2162175"/>
                <a:ext cx="53975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9" p14:bwMode="auto">
            <p14:nvContentPartPr>
              <p14:cNvPr id="146" name="墨迹 145"/>
              <p14:cNvContentPartPr/>
              <p14:nvPr/>
            </p14:nvContentPartPr>
            <p14:xfrm>
              <a:off x="7359650" y="2136775"/>
              <a:ext cx="209550" cy="142875"/>
            </p14:xfrm>
          </p:contentPart>
        </mc:Choice>
        <mc:Fallback xmlns="">
          <p:pic>
            <p:nvPicPr>
              <p:cNvPr id="146" name="墨迹 145"/>
            </p:nvPicPr>
            <p:blipFill>
              <a:blip r:embed="rId270"/>
            </p:blipFill>
            <p:spPr>
              <a:xfrm>
                <a:off x="7359650" y="2136775"/>
                <a:ext cx="209550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1" p14:bwMode="auto">
            <p14:nvContentPartPr>
              <p14:cNvPr id="147" name="墨迹 146"/>
              <p14:cNvContentPartPr/>
              <p14:nvPr/>
            </p14:nvContentPartPr>
            <p14:xfrm>
              <a:off x="7591425" y="2174875"/>
              <a:ext cx="127000" cy="155575"/>
            </p14:xfrm>
          </p:contentPart>
        </mc:Choice>
        <mc:Fallback xmlns="">
          <p:pic>
            <p:nvPicPr>
              <p:cNvPr id="147" name="墨迹 146"/>
            </p:nvPicPr>
            <p:blipFill>
              <a:blip r:embed="rId272"/>
            </p:blipFill>
            <p:spPr>
              <a:xfrm>
                <a:off x="7591425" y="2174875"/>
                <a:ext cx="127000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3" p14:bwMode="auto">
            <p14:nvContentPartPr>
              <p14:cNvPr id="148" name="墨迹 147"/>
              <p14:cNvContentPartPr/>
              <p14:nvPr/>
            </p14:nvContentPartPr>
            <p14:xfrm>
              <a:off x="7677150" y="2038350"/>
              <a:ext cx="66675" cy="123825"/>
            </p14:xfrm>
          </p:contentPart>
        </mc:Choice>
        <mc:Fallback xmlns="">
          <p:pic>
            <p:nvPicPr>
              <p:cNvPr id="148" name="墨迹 147"/>
            </p:nvPicPr>
            <p:blipFill>
              <a:blip r:embed="rId274"/>
            </p:blipFill>
            <p:spPr>
              <a:xfrm>
                <a:off x="7677150" y="2038350"/>
                <a:ext cx="66675" cy="123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5" p14:bwMode="auto">
            <p14:nvContentPartPr>
              <p14:cNvPr id="149" name="墨迹 148"/>
              <p14:cNvContentPartPr/>
              <p14:nvPr/>
            </p14:nvContentPartPr>
            <p14:xfrm>
              <a:off x="6918325" y="2466975"/>
              <a:ext cx="1108075" cy="82550"/>
            </p14:xfrm>
          </p:contentPart>
        </mc:Choice>
        <mc:Fallback xmlns="">
          <p:pic>
            <p:nvPicPr>
              <p:cNvPr id="149" name="墨迹 148"/>
            </p:nvPicPr>
            <p:blipFill>
              <a:blip r:embed="rId276"/>
            </p:blipFill>
            <p:spPr>
              <a:xfrm>
                <a:off x="6918325" y="2466975"/>
                <a:ext cx="1108075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7" p14:bwMode="auto">
            <p14:nvContentPartPr>
              <p14:cNvPr id="150" name="墨迹 149"/>
              <p14:cNvContentPartPr/>
              <p14:nvPr/>
            </p14:nvContentPartPr>
            <p14:xfrm>
              <a:off x="6553200" y="4035425"/>
              <a:ext cx="381000" cy="374650"/>
            </p14:xfrm>
          </p:contentPart>
        </mc:Choice>
        <mc:Fallback xmlns="">
          <p:pic>
            <p:nvPicPr>
              <p:cNvPr id="150" name="墨迹 149"/>
            </p:nvPicPr>
            <p:blipFill>
              <a:blip r:embed="rId278"/>
            </p:blipFill>
            <p:spPr>
              <a:xfrm>
                <a:off x="6553200" y="4035425"/>
                <a:ext cx="381000" cy="374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9" p14:bwMode="auto">
            <p14:nvContentPartPr>
              <p14:cNvPr id="151" name="墨迹 150"/>
              <p14:cNvContentPartPr/>
              <p14:nvPr/>
            </p14:nvContentPartPr>
            <p14:xfrm>
              <a:off x="6975475" y="3819525"/>
              <a:ext cx="114300" cy="244475"/>
            </p14:xfrm>
          </p:contentPart>
        </mc:Choice>
        <mc:Fallback xmlns="">
          <p:pic>
            <p:nvPicPr>
              <p:cNvPr id="151" name="墨迹 150"/>
            </p:nvPicPr>
            <p:blipFill>
              <a:blip r:embed="rId280"/>
            </p:blipFill>
            <p:spPr>
              <a:xfrm>
                <a:off x="6975475" y="3819525"/>
                <a:ext cx="114300" cy="244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1" p14:bwMode="auto">
            <p14:nvContentPartPr>
              <p14:cNvPr id="152" name="墨迹 151"/>
              <p14:cNvContentPartPr/>
              <p14:nvPr/>
            </p14:nvContentPartPr>
            <p14:xfrm>
              <a:off x="6965950" y="3800475"/>
              <a:ext cx="114300" cy="263525"/>
            </p14:xfrm>
          </p:contentPart>
        </mc:Choice>
        <mc:Fallback xmlns="">
          <p:pic>
            <p:nvPicPr>
              <p:cNvPr id="152" name="墨迹 151"/>
            </p:nvPicPr>
            <p:blipFill>
              <a:blip r:embed="rId282"/>
            </p:blipFill>
            <p:spPr>
              <a:xfrm>
                <a:off x="6965950" y="3800475"/>
                <a:ext cx="114300" cy="263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3" p14:bwMode="auto">
            <p14:nvContentPartPr>
              <p14:cNvPr id="153" name="墨迹 152"/>
              <p14:cNvContentPartPr/>
              <p14:nvPr/>
            </p14:nvContentPartPr>
            <p14:xfrm>
              <a:off x="6918325" y="3883025"/>
              <a:ext cx="184150" cy="79375"/>
            </p14:xfrm>
          </p:contentPart>
        </mc:Choice>
        <mc:Fallback xmlns="">
          <p:pic>
            <p:nvPicPr>
              <p:cNvPr id="153" name="墨迹 152"/>
            </p:nvPicPr>
            <p:blipFill>
              <a:blip r:embed="rId284"/>
            </p:blipFill>
            <p:spPr>
              <a:xfrm>
                <a:off x="6918325" y="3883025"/>
                <a:ext cx="184150" cy="79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5" p14:bwMode="auto">
            <p14:nvContentPartPr>
              <p14:cNvPr id="154" name="墨迹 153"/>
              <p14:cNvContentPartPr/>
              <p14:nvPr/>
            </p14:nvContentPartPr>
            <p14:xfrm>
              <a:off x="7315200" y="3886200"/>
              <a:ext cx="6350" cy="360"/>
            </p14:xfrm>
          </p:contentPart>
        </mc:Choice>
        <mc:Fallback xmlns="">
          <p:pic>
            <p:nvPicPr>
              <p:cNvPr id="154" name="墨迹 153"/>
            </p:nvPicPr>
            <p:blipFill>
              <a:blip r:embed="rId2"/>
            </p:blipFill>
            <p:spPr>
              <a:xfrm>
                <a:off x="7315200" y="388620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6" p14:bwMode="auto">
            <p14:nvContentPartPr>
              <p14:cNvPr id="155" name="墨迹 154"/>
              <p14:cNvContentPartPr/>
              <p14:nvPr/>
            </p14:nvContentPartPr>
            <p14:xfrm>
              <a:off x="7318375" y="3756025"/>
              <a:ext cx="107950" cy="101600"/>
            </p14:xfrm>
          </p:contentPart>
        </mc:Choice>
        <mc:Fallback xmlns="">
          <p:pic>
            <p:nvPicPr>
              <p:cNvPr id="155" name="墨迹 154"/>
            </p:nvPicPr>
            <p:blipFill>
              <a:blip r:embed="rId287"/>
            </p:blipFill>
            <p:spPr>
              <a:xfrm>
                <a:off x="7318375" y="3756025"/>
                <a:ext cx="10795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8" p14:bwMode="auto">
            <p14:nvContentPartPr>
              <p14:cNvPr id="156" name="墨迹 155"/>
              <p14:cNvContentPartPr/>
              <p14:nvPr/>
            </p14:nvContentPartPr>
            <p14:xfrm>
              <a:off x="7404100" y="3819525"/>
              <a:ext cx="57150" cy="193675"/>
            </p14:xfrm>
          </p:contentPart>
        </mc:Choice>
        <mc:Fallback xmlns="">
          <p:pic>
            <p:nvPicPr>
              <p:cNvPr id="156" name="墨迹 155"/>
            </p:nvPicPr>
            <p:blipFill>
              <a:blip r:embed="rId289"/>
            </p:blipFill>
            <p:spPr>
              <a:xfrm>
                <a:off x="7404100" y="3819525"/>
                <a:ext cx="57150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0" p14:bwMode="auto">
            <p14:nvContentPartPr>
              <p14:cNvPr id="157" name="墨迹 156"/>
              <p14:cNvContentPartPr/>
              <p14:nvPr/>
            </p14:nvContentPartPr>
            <p14:xfrm>
              <a:off x="7273925" y="3873500"/>
              <a:ext cx="76200" cy="149225"/>
            </p14:xfrm>
          </p:contentPart>
        </mc:Choice>
        <mc:Fallback xmlns="">
          <p:pic>
            <p:nvPicPr>
              <p:cNvPr id="157" name="墨迹 156"/>
            </p:nvPicPr>
            <p:blipFill>
              <a:blip r:embed="rId291"/>
            </p:blipFill>
            <p:spPr>
              <a:xfrm>
                <a:off x="7273925" y="3873500"/>
                <a:ext cx="76200" cy="149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2" p14:bwMode="auto">
            <p14:nvContentPartPr>
              <p14:cNvPr id="158" name="墨迹 157"/>
              <p14:cNvContentPartPr/>
              <p14:nvPr/>
            </p14:nvContentPartPr>
            <p14:xfrm>
              <a:off x="7543800" y="3717925"/>
              <a:ext cx="374650" cy="307975"/>
            </p14:xfrm>
          </p:contentPart>
        </mc:Choice>
        <mc:Fallback xmlns="">
          <p:pic>
            <p:nvPicPr>
              <p:cNvPr id="158" name="墨迹 157"/>
            </p:nvPicPr>
            <p:blipFill>
              <a:blip r:embed="rId293"/>
            </p:blipFill>
            <p:spPr>
              <a:xfrm>
                <a:off x="7543800" y="3717925"/>
                <a:ext cx="374650" cy="307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4" p14:bwMode="auto">
            <p14:nvContentPartPr>
              <p14:cNvPr id="159" name="墨迹 158"/>
              <p14:cNvContentPartPr/>
              <p14:nvPr/>
            </p14:nvContentPartPr>
            <p14:xfrm>
              <a:off x="7997825" y="3816350"/>
              <a:ext cx="127000" cy="9525"/>
            </p14:xfrm>
          </p:contentPart>
        </mc:Choice>
        <mc:Fallback xmlns="">
          <p:pic>
            <p:nvPicPr>
              <p:cNvPr id="159" name="墨迹 158"/>
            </p:nvPicPr>
            <p:blipFill>
              <a:blip r:embed="rId295"/>
            </p:blipFill>
            <p:spPr>
              <a:xfrm>
                <a:off x="7997825" y="3816350"/>
                <a:ext cx="127000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6" p14:bwMode="auto">
            <p14:nvContentPartPr>
              <p14:cNvPr id="160" name="墨迹 159"/>
              <p14:cNvContentPartPr/>
              <p14:nvPr/>
            </p14:nvContentPartPr>
            <p14:xfrm>
              <a:off x="8086725" y="3660775"/>
              <a:ext cx="34925" cy="320675"/>
            </p14:xfrm>
          </p:contentPart>
        </mc:Choice>
        <mc:Fallback xmlns="">
          <p:pic>
            <p:nvPicPr>
              <p:cNvPr id="160" name="墨迹 159"/>
            </p:nvPicPr>
            <p:blipFill>
              <a:blip r:embed="rId297"/>
            </p:blipFill>
            <p:spPr>
              <a:xfrm>
                <a:off x="8086725" y="3660775"/>
                <a:ext cx="34925" cy="320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8" p14:bwMode="auto">
            <p14:nvContentPartPr>
              <p14:cNvPr id="161" name="墨迹 160"/>
              <p14:cNvContentPartPr/>
              <p14:nvPr/>
            </p14:nvContentPartPr>
            <p14:xfrm>
              <a:off x="8140700" y="3765550"/>
              <a:ext cx="133350" cy="206375"/>
            </p14:xfrm>
          </p:contentPart>
        </mc:Choice>
        <mc:Fallback xmlns="">
          <p:pic>
            <p:nvPicPr>
              <p:cNvPr id="161" name="墨迹 160"/>
            </p:nvPicPr>
            <p:blipFill>
              <a:blip r:embed="rId299"/>
            </p:blipFill>
            <p:spPr>
              <a:xfrm>
                <a:off x="8140700" y="3765550"/>
                <a:ext cx="133350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0" p14:bwMode="auto">
            <p14:nvContentPartPr>
              <p14:cNvPr id="162" name="墨迹 161"/>
              <p14:cNvContentPartPr/>
              <p14:nvPr/>
            </p14:nvContentPartPr>
            <p14:xfrm>
              <a:off x="8302625" y="3803650"/>
              <a:ext cx="44450" cy="136525"/>
            </p14:xfrm>
          </p:contentPart>
        </mc:Choice>
        <mc:Fallback xmlns="">
          <p:pic>
            <p:nvPicPr>
              <p:cNvPr id="162" name="墨迹 161"/>
            </p:nvPicPr>
            <p:blipFill>
              <a:blip r:embed="rId301"/>
            </p:blipFill>
            <p:spPr>
              <a:xfrm>
                <a:off x="8302625" y="3803650"/>
                <a:ext cx="44450" cy="136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2" p14:bwMode="auto">
            <p14:nvContentPartPr>
              <p14:cNvPr id="163" name="墨迹 162"/>
              <p14:cNvContentPartPr/>
              <p14:nvPr/>
            </p14:nvContentPartPr>
            <p14:xfrm>
              <a:off x="8372475" y="3663950"/>
              <a:ext cx="107950" cy="212725"/>
            </p14:xfrm>
          </p:contentPart>
        </mc:Choice>
        <mc:Fallback xmlns="">
          <p:pic>
            <p:nvPicPr>
              <p:cNvPr id="163" name="墨迹 162"/>
            </p:nvPicPr>
            <p:blipFill>
              <a:blip r:embed="rId303"/>
            </p:blipFill>
            <p:spPr>
              <a:xfrm>
                <a:off x="8372475" y="3663950"/>
                <a:ext cx="107950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4" p14:bwMode="auto">
            <p14:nvContentPartPr>
              <p14:cNvPr id="164" name="墨迹 163"/>
              <p14:cNvContentPartPr/>
              <p14:nvPr/>
            </p14:nvContentPartPr>
            <p14:xfrm>
              <a:off x="7172325" y="4241800"/>
              <a:ext cx="85725" cy="123825"/>
            </p14:xfrm>
          </p:contentPart>
        </mc:Choice>
        <mc:Fallback xmlns="">
          <p:pic>
            <p:nvPicPr>
              <p:cNvPr id="164" name="墨迹 163"/>
            </p:nvPicPr>
            <p:blipFill>
              <a:blip r:embed="rId305"/>
            </p:blipFill>
            <p:spPr>
              <a:xfrm>
                <a:off x="7172325" y="4241800"/>
                <a:ext cx="85725" cy="123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6" p14:bwMode="auto">
            <p14:nvContentPartPr>
              <p14:cNvPr id="165" name="墨迹 164"/>
              <p14:cNvContentPartPr/>
              <p14:nvPr/>
            </p14:nvContentPartPr>
            <p14:xfrm>
              <a:off x="7318375" y="4238625"/>
              <a:ext cx="9525" cy="247650"/>
            </p14:xfrm>
          </p:contentPart>
        </mc:Choice>
        <mc:Fallback xmlns="">
          <p:pic>
            <p:nvPicPr>
              <p:cNvPr id="165" name="墨迹 164"/>
            </p:nvPicPr>
            <p:blipFill>
              <a:blip r:embed="rId307"/>
            </p:blipFill>
            <p:spPr>
              <a:xfrm>
                <a:off x="7318375" y="4238625"/>
                <a:ext cx="9525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8" p14:bwMode="auto">
            <p14:nvContentPartPr>
              <p14:cNvPr id="166" name="墨迹 165"/>
              <p14:cNvContentPartPr/>
              <p14:nvPr/>
            </p14:nvContentPartPr>
            <p14:xfrm>
              <a:off x="7289800" y="4219575"/>
              <a:ext cx="139700" cy="95250"/>
            </p14:xfrm>
          </p:contentPart>
        </mc:Choice>
        <mc:Fallback xmlns="">
          <p:pic>
            <p:nvPicPr>
              <p:cNvPr id="166" name="墨迹 165"/>
            </p:nvPicPr>
            <p:blipFill>
              <a:blip r:embed="rId309"/>
            </p:blipFill>
            <p:spPr>
              <a:xfrm>
                <a:off x="7289800" y="4219575"/>
                <a:ext cx="13970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0" p14:bwMode="auto">
            <p14:nvContentPartPr>
              <p14:cNvPr id="167" name="墨迹 166"/>
              <p14:cNvContentPartPr/>
              <p14:nvPr/>
            </p14:nvContentPartPr>
            <p14:xfrm>
              <a:off x="2178050" y="3759200"/>
              <a:ext cx="130175" cy="190500"/>
            </p14:xfrm>
          </p:contentPart>
        </mc:Choice>
        <mc:Fallback xmlns="">
          <p:pic>
            <p:nvPicPr>
              <p:cNvPr id="167" name="墨迹 166"/>
            </p:nvPicPr>
            <p:blipFill>
              <a:blip r:embed="rId311"/>
            </p:blipFill>
            <p:spPr>
              <a:xfrm>
                <a:off x="2178050" y="3759200"/>
                <a:ext cx="130175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2" p14:bwMode="auto">
            <p14:nvContentPartPr>
              <p14:cNvPr id="168" name="墨迹 167"/>
              <p14:cNvContentPartPr/>
              <p14:nvPr/>
            </p14:nvContentPartPr>
            <p14:xfrm>
              <a:off x="10248900" y="5362575"/>
              <a:ext cx="139700" cy="333375"/>
            </p14:xfrm>
          </p:contentPart>
        </mc:Choice>
        <mc:Fallback xmlns="">
          <p:pic>
            <p:nvPicPr>
              <p:cNvPr id="168" name="墨迹 167"/>
            </p:nvPicPr>
            <p:blipFill>
              <a:blip r:embed="rId313"/>
            </p:blipFill>
            <p:spPr>
              <a:xfrm>
                <a:off x="10248900" y="5362575"/>
                <a:ext cx="139700" cy="333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4" p14:bwMode="auto">
            <p14:nvContentPartPr>
              <p14:cNvPr id="169" name="墨迹 168"/>
              <p14:cNvContentPartPr/>
              <p14:nvPr/>
            </p14:nvContentPartPr>
            <p14:xfrm>
              <a:off x="10360025" y="5413375"/>
              <a:ext cx="161925" cy="193675"/>
            </p14:xfrm>
          </p:contentPart>
        </mc:Choice>
        <mc:Fallback xmlns="">
          <p:pic>
            <p:nvPicPr>
              <p:cNvPr id="169" name="墨迹 168"/>
            </p:nvPicPr>
            <p:blipFill>
              <a:blip r:embed="rId315"/>
            </p:blipFill>
            <p:spPr>
              <a:xfrm>
                <a:off x="10360025" y="5413375"/>
                <a:ext cx="161925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6" p14:bwMode="auto">
            <p14:nvContentPartPr>
              <p14:cNvPr id="170" name="墨迹 169"/>
              <p14:cNvContentPartPr/>
              <p14:nvPr/>
            </p14:nvContentPartPr>
            <p14:xfrm>
              <a:off x="10528300" y="5387975"/>
              <a:ext cx="155575" cy="69850"/>
            </p14:xfrm>
          </p:contentPart>
        </mc:Choice>
        <mc:Fallback xmlns="">
          <p:pic>
            <p:nvPicPr>
              <p:cNvPr id="170" name="墨迹 169"/>
            </p:nvPicPr>
            <p:blipFill>
              <a:blip r:embed="rId317"/>
            </p:blipFill>
            <p:spPr>
              <a:xfrm>
                <a:off x="10528300" y="5387975"/>
                <a:ext cx="155575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8" p14:bwMode="auto">
            <p14:nvContentPartPr>
              <p14:cNvPr id="171" name="墨迹 170"/>
              <p14:cNvContentPartPr/>
              <p14:nvPr/>
            </p14:nvContentPartPr>
            <p14:xfrm>
              <a:off x="10537825" y="5241925"/>
              <a:ext cx="98425" cy="514350"/>
            </p14:xfrm>
          </p:contentPart>
        </mc:Choice>
        <mc:Fallback xmlns="">
          <p:pic>
            <p:nvPicPr>
              <p:cNvPr id="171" name="墨迹 170"/>
            </p:nvPicPr>
            <p:blipFill>
              <a:blip r:embed="rId319"/>
            </p:blipFill>
            <p:spPr>
              <a:xfrm>
                <a:off x="10537825" y="5241925"/>
                <a:ext cx="98425" cy="514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0" p14:bwMode="auto">
            <p14:nvContentPartPr>
              <p14:cNvPr id="172" name="墨迹 171"/>
              <p14:cNvContentPartPr/>
              <p14:nvPr/>
            </p14:nvContentPartPr>
            <p14:xfrm>
              <a:off x="10677525" y="5248275"/>
              <a:ext cx="158750" cy="314325"/>
            </p14:xfrm>
          </p:contentPart>
        </mc:Choice>
        <mc:Fallback xmlns="">
          <p:pic>
            <p:nvPicPr>
              <p:cNvPr id="172" name="墨迹 171"/>
            </p:nvPicPr>
            <p:blipFill>
              <a:blip r:embed="rId321"/>
            </p:blipFill>
            <p:spPr>
              <a:xfrm>
                <a:off x="10677525" y="5248275"/>
                <a:ext cx="158750" cy="314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2" p14:bwMode="auto">
            <p14:nvContentPartPr>
              <p14:cNvPr id="173" name="墨迹 172"/>
              <p14:cNvContentPartPr/>
              <p14:nvPr/>
            </p14:nvContentPartPr>
            <p14:xfrm>
              <a:off x="10518775" y="5851525"/>
              <a:ext cx="63500" cy="190500"/>
            </p14:xfrm>
          </p:contentPart>
        </mc:Choice>
        <mc:Fallback xmlns="">
          <p:pic>
            <p:nvPicPr>
              <p:cNvPr id="173" name="墨迹 172"/>
            </p:nvPicPr>
            <p:blipFill>
              <a:blip r:embed="rId323"/>
            </p:blipFill>
            <p:spPr>
              <a:xfrm>
                <a:off x="10518775" y="5851525"/>
                <a:ext cx="6350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4" p14:bwMode="auto">
            <p14:nvContentPartPr>
              <p14:cNvPr id="174" name="墨迹 173"/>
              <p14:cNvContentPartPr/>
              <p14:nvPr/>
            </p14:nvContentPartPr>
            <p14:xfrm>
              <a:off x="10566400" y="5883275"/>
              <a:ext cx="117475" cy="155575"/>
            </p14:xfrm>
          </p:contentPart>
        </mc:Choice>
        <mc:Fallback xmlns="">
          <p:pic>
            <p:nvPicPr>
              <p:cNvPr id="174" name="墨迹 173"/>
            </p:nvPicPr>
            <p:blipFill>
              <a:blip r:embed="rId325"/>
            </p:blipFill>
            <p:spPr>
              <a:xfrm>
                <a:off x="10566400" y="5883275"/>
                <a:ext cx="117475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6" p14:bwMode="auto">
            <p14:nvContentPartPr>
              <p14:cNvPr id="175" name="墨迹 174"/>
              <p14:cNvContentPartPr/>
              <p14:nvPr/>
            </p14:nvContentPartPr>
            <p14:xfrm>
              <a:off x="10699750" y="5892800"/>
              <a:ext cx="320675" cy="168275"/>
            </p14:xfrm>
          </p:contentPart>
        </mc:Choice>
        <mc:Fallback xmlns="">
          <p:pic>
            <p:nvPicPr>
              <p:cNvPr id="175" name="墨迹 174"/>
            </p:nvPicPr>
            <p:blipFill>
              <a:blip r:embed="rId327"/>
            </p:blipFill>
            <p:spPr>
              <a:xfrm>
                <a:off x="10699750" y="5892800"/>
                <a:ext cx="320675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8" p14:bwMode="auto">
            <p14:nvContentPartPr>
              <p14:cNvPr id="176" name="墨迹 175"/>
              <p14:cNvContentPartPr/>
              <p14:nvPr/>
            </p14:nvContentPartPr>
            <p14:xfrm>
              <a:off x="11042650" y="5835650"/>
              <a:ext cx="114300" cy="279400"/>
            </p14:xfrm>
          </p:contentPart>
        </mc:Choice>
        <mc:Fallback xmlns="">
          <p:pic>
            <p:nvPicPr>
              <p:cNvPr id="176" name="墨迹 175"/>
            </p:nvPicPr>
            <p:blipFill>
              <a:blip r:embed="rId329"/>
            </p:blipFill>
            <p:spPr>
              <a:xfrm>
                <a:off x="11042650" y="5835650"/>
                <a:ext cx="114300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0" p14:bwMode="auto">
            <p14:nvContentPartPr>
              <p14:cNvPr id="177" name="墨迹 176"/>
              <p14:cNvContentPartPr/>
              <p14:nvPr/>
            </p14:nvContentPartPr>
            <p14:xfrm>
              <a:off x="11163300" y="5807075"/>
              <a:ext cx="263525" cy="304800"/>
            </p14:xfrm>
          </p:contentPart>
        </mc:Choice>
        <mc:Fallback xmlns="">
          <p:pic>
            <p:nvPicPr>
              <p:cNvPr id="177" name="墨迹 176"/>
            </p:nvPicPr>
            <p:blipFill>
              <a:blip r:embed="rId331"/>
            </p:blipFill>
            <p:spPr>
              <a:xfrm>
                <a:off x="11163300" y="5807075"/>
                <a:ext cx="263525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2" p14:bwMode="auto">
            <p14:nvContentPartPr>
              <p14:cNvPr id="178" name="墨迹 177"/>
              <p14:cNvContentPartPr/>
              <p14:nvPr/>
            </p14:nvContentPartPr>
            <p14:xfrm>
              <a:off x="11071225" y="5832475"/>
              <a:ext cx="6350" cy="69850"/>
            </p14:xfrm>
          </p:contentPart>
        </mc:Choice>
        <mc:Fallback xmlns="">
          <p:pic>
            <p:nvPicPr>
              <p:cNvPr id="178" name="墨迹 177"/>
            </p:nvPicPr>
            <p:blipFill>
              <a:blip r:embed="rId333"/>
            </p:blipFill>
            <p:spPr>
              <a:xfrm>
                <a:off x="11071225" y="5832475"/>
                <a:ext cx="6350" cy="69850"/>
              </a:xfrm>
              <a:prstGeom prst="rect"/>
            </p:spPr>
          </p:pic>
        </mc:Fallback>
      </mc:AlternateContent>
    </p:spTree>
    <p:custDataLst>
      <p:tags r:id="rId334"/>
    </p:custData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4274" name="标题 54273"/>
          <p:cNvSpPr>
            <a:spLocks noGrp="1" noRot="1"/>
          </p:cNvSpPr>
          <p:nvPr>
            <p:ph type="title"/>
          </p:nvPr>
        </p:nvSpPr>
        <p:spPr>
          <a:xfrm>
            <a:off x="633730" y="152400"/>
            <a:ext cx="11218545" cy="487680"/>
          </a:xfrm>
        </p:spPr>
        <p:txBody>
          <a:bodyPr anchor="ctr" anchorCtr="0"/>
          <a:p>
            <a:pPr algn="l"/>
            <a:r>
              <a:rPr lang="zh-CN" altLang="en-US" sz="2800" dirty="0"/>
              <a:t>最左推导中的规则选择</a:t>
            </a:r>
            <a:r>
              <a:rPr lang="en-US" altLang="zh-CN" sz="2800" dirty="0"/>
              <a:t> / choices of BNF  in rules  leftmost derivation</a:t>
            </a:r>
            <a:endParaRPr lang="en-US" altLang="zh-CN" sz="2800" dirty="0"/>
          </a:p>
        </p:txBody>
      </p:sp>
      <p:sp>
        <p:nvSpPr>
          <p:cNvPr id="54275" name="文本占位符 54274"/>
          <p:cNvSpPr>
            <a:spLocks noGrp="1"/>
          </p:cNvSpPr>
          <p:nvPr>
            <p:ph type="body" idx="1"/>
          </p:nvPr>
        </p:nvSpPr>
        <p:spPr>
          <a:xfrm>
            <a:off x="5638800" y="533400"/>
            <a:ext cx="5337175" cy="5486400"/>
          </a:xfrm>
        </p:spPr>
        <p:txBody>
          <a:bodyPr/>
          <a:p>
            <a:r>
              <a:rPr lang="en-US" altLang="zh-CN" sz="3600" b="1" err="1">
                <a:solidFill>
                  <a:schemeClr val="folHlink"/>
                </a:solidFill>
                <a:effectLst/>
                <a:latin typeface="Times New Roman" panose="02020603050405020304" pitchFamily="18" charset="0"/>
                <a:ea typeface="隶书" panose="02010509060101010101" pitchFamily="49" charset="-122"/>
              </a:rPr>
              <a:t>  i+i</a:t>
            </a:r>
            <a:r>
              <a:rPr lang="en-US" altLang="zh-CN" sz="3600" b="1">
                <a:solidFill>
                  <a:schemeClr val="folHlink"/>
                </a:solidFill>
                <a:effectLst/>
                <a:latin typeface="Times New Roman" panose="02020603050405020304" pitchFamily="18" charset="0"/>
                <a:ea typeface="隶书" panose="02010509060101010101" pitchFamily="49" charset="-122"/>
              </a:rPr>
              <a:t>*i</a:t>
            </a:r>
            <a:r>
              <a:rPr lang="zh-CN" altLang="en-US" sz="3600" b="1">
                <a:solidFill>
                  <a:schemeClr val="folHlink"/>
                </a:solidFill>
                <a:effectLst/>
                <a:latin typeface="Times New Roman" panose="02020603050405020304" pitchFamily="18" charset="0"/>
                <a:ea typeface="隶书" panose="02010509060101010101" pitchFamily="49" charset="-122"/>
              </a:rPr>
              <a:t>（输入串</a:t>
            </a:r>
            <a:r>
              <a:rPr lang="en-US" altLang="zh-CN" sz="3600" b="1">
                <a:solidFill>
                  <a:schemeClr val="folHlink"/>
                </a:solidFill>
                <a:effectLst/>
                <a:latin typeface="Times New Roman" panose="02020603050405020304" pitchFamily="18" charset="0"/>
                <a:ea typeface="隶书" panose="02010509060101010101" pitchFamily="49" charset="-122"/>
              </a:rPr>
              <a:t>/input)</a:t>
            </a:r>
            <a:endParaRPr lang="zh-CN" altLang="en-US" sz="3600" b="1" dirty="0">
              <a:solidFill>
                <a:schemeClr val="folHlink"/>
              </a:solidFill>
              <a:effectLst/>
              <a:latin typeface="Times New Roman" panose="02020603050405020304" pitchFamily="18" charset="0"/>
              <a:ea typeface="隶书" panose="02010509060101010101" pitchFamily="49" charset="-122"/>
            </a:endParaRPr>
          </a:p>
          <a:p>
            <a:endParaRPr lang="en-US" altLang="zh-CN" sz="3600" b="1" dirty="0">
              <a:solidFill>
                <a:schemeClr val="bg2"/>
              </a:solidFill>
              <a:effectLst/>
            </a:endParaRPr>
          </a:p>
        </p:txBody>
      </p:sp>
      <p:grpSp>
        <p:nvGrpSpPr>
          <p:cNvPr id="54335" name="组合 54334"/>
          <p:cNvGrpSpPr/>
          <p:nvPr/>
        </p:nvGrpSpPr>
        <p:grpSpPr>
          <a:xfrm>
            <a:off x="2120900" y="1600200"/>
            <a:ext cx="3300413" cy="1177925"/>
            <a:chOff x="376" y="1008"/>
            <a:chExt cx="2079" cy="742"/>
          </a:xfrm>
        </p:grpSpPr>
        <p:sp>
          <p:nvSpPr>
            <p:cNvPr id="54311" name="文本框 54310"/>
            <p:cNvSpPr txBox="1"/>
            <p:nvPr/>
          </p:nvSpPr>
          <p:spPr>
            <a:xfrm>
              <a:off x="376" y="1344"/>
              <a:ext cx="307" cy="406"/>
            </a:xfrm>
            <a:prstGeom prst="rect">
              <a:avLst/>
            </a:prstGeom>
            <a:solidFill>
              <a:srgbClr val="CCECFF"/>
            </a:solidFill>
            <a:ln w="38100">
              <a:noFill/>
            </a:ln>
          </p:spPr>
          <p:txBody>
            <a:bodyPr wrap="none" anchor="t" anchorCtr="0">
              <a:spAutoFit/>
            </a:bodyPr>
            <a:p>
              <a:pPr algn="ctr"/>
              <a:r>
                <a:rPr lang="en-US" altLang="zh-CN" sz="3600" b="1">
                  <a:solidFill>
                    <a:schemeClr val="bg2"/>
                  </a:solidFill>
                  <a:latin typeface="Times New Roman" panose="02020603050405020304" pitchFamily="18" charset="0"/>
                </a:rPr>
                <a:t>E</a:t>
              </a:r>
              <a:endParaRPr lang="en-US" altLang="zh-CN" sz="3600" b="1">
                <a:solidFill>
                  <a:schemeClr val="bg2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4312" name="文本框 54311"/>
            <p:cNvSpPr txBox="1"/>
            <p:nvPr/>
          </p:nvSpPr>
          <p:spPr>
            <a:xfrm>
              <a:off x="1305" y="1344"/>
              <a:ext cx="279" cy="406"/>
            </a:xfrm>
            <a:prstGeom prst="rect">
              <a:avLst/>
            </a:prstGeom>
            <a:solidFill>
              <a:srgbClr val="CCECFF"/>
            </a:solidFill>
            <a:ln w="38100">
              <a:noFill/>
            </a:ln>
          </p:spPr>
          <p:txBody>
            <a:bodyPr wrap="none" anchor="t" anchorCtr="0">
              <a:spAutoFit/>
            </a:bodyPr>
            <a:p>
              <a:pPr algn="ctr"/>
              <a:r>
                <a:rPr lang="en-US" altLang="zh-CN" sz="3600" b="1">
                  <a:solidFill>
                    <a:schemeClr val="bg2"/>
                  </a:solidFill>
                  <a:latin typeface="Times New Roman" panose="02020603050405020304" pitchFamily="18" charset="0"/>
                </a:rPr>
                <a:t>+</a:t>
              </a:r>
              <a:endParaRPr lang="en-US" altLang="zh-CN" sz="3600" b="1">
                <a:solidFill>
                  <a:schemeClr val="bg2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4313" name="文本框 54312"/>
            <p:cNvSpPr txBox="1"/>
            <p:nvPr/>
          </p:nvSpPr>
          <p:spPr>
            <a:xfrm>
              <a:off x="2148" y="1344"/>
              <a:ext cx="307" cy="406"/>
            </a:xfrm>
            <a:prstGeom prst="rect">
              <a:avLst/>
            </a:prstGeom>
            <a:solidFill>
              <a:srgbClr val="CCECFF"/>
            </a:solidFill>
            <a:ln w="38100">
              <a:noFill/>
            </a:ln>
          </p:spPr>
          <p:txBody>
            <a:bodyPr wrap="none" anchor="t" anchorCtr="0">
              <a:spAutoFit/>
            </a:bodyPr>
            <a:p>
              <a:pPr algn="ctr"/>
              <a:r>
                <a:rPr lang="en-US" altLang="zh-CN" sz="3600" b="1">
                  <a:solidFill>
                    <a:schemeClr val="bg2"/>
                  </a:solidFill>
                  <a:latin typeface="Times New Roman" panose="02020603050405020304" pitchFamily="18" charset="0"/>
                </a:rPr>
                <a:t>T</a:t>
              </a:r>
              <a:endParaRPr lang="en-US" altLang="zh-CN" sz="3600" b="1">
                <a:solidFill>
                  <a:schemeClr val="bg2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4314" name="直接连接符 54313"/>
            <p:cNvSpPr/>
            <p:nvPr/>
          </p:nvSpPr>
          <p:spPr>
            <a:xfrm flipH="1">
              <a:off x="528" y="1008"/>
              <a:ext cx="816" cy="336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54315" name="直接连接符 54314"/>
            <p:cNvSpPr/>
            <p:nvPr/>
          </p:nvSpPr>
          <p:spPr>
            <a:xfrm>
              <a:off x="1440" y="1008"/>
              <a:ext cx="0" cy="384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54316" name="直接连接符 54315"/>
            <p:cNvSpPr/>
            <p:nvPr/>
          </p:nvSpPr>
          <p:spPr>
            <a:xfrm>
              <a:off x="1488" y="1008"/>
              <a:ext cx="864" cy="336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</p:grpSp>
      <p:grpSp>
        <p:nvGrpSpPr>
          <p:cNvPr id="54336" name="组合 54335"/>
          <p:cNvGrpSpPr/>
          <p:nvPr/>
        </p:nvGrpSpPr>
        <p:grpSpPr>
          <a:xfrm>
            <a:off x="2133600" y="2751138"/>
            <a:ext cx="457200" cy="1020762"/>
            <a:chOff x="384" y="1733"/>
            <a:chExt cx="288" cy="643"/>
          </a:xfrm>
        </p:grpSpPr>
        <p:sp>
          <p:nvSpPr>
            <p:cNvPr id="54317" name="文本框 54316"/>
            <p:cNvSpPr txBox="1"/>
            <p:nvPr/>
          </p:nvSpPr>
          <p:spPr>
            <a:xfrm>
              <a:off x="384" y="1970"/>
              <a:ext cx="288" cy="406"/>
            </a:xfrm>
            <a:prstGeom prst="rect">
              <a:avLst/>
            </a:prstGeom>
            <a:solidFill>
              <a:srgbClr val="CCECFF"/>
            </a:solidFill>
            <a:ln w="38100">
              <a:noFill/>
            </a:ln>
          </p:spPr>
          <p:txBody>
            <a:bodyPr>
              <a:spAutoFit/>
            </a:bodyPr>
            <a:p>
              <a:pPr algn="ctr"/>
              <a:r>
                <a:rPr lang="en-US" altLang="zh-CN" sz="3600" b="1">
                  <a:solidFill>
                    <a:schemeClr val="bg2"/>
                  </a:solidFill>
                  <a:latin typeface="Times New Roman" panose="02020603050405020304" pitchFamily="18" charset="0"/>
                </a:rPr>
                <a:t>T</a:t>
              </a:r>
              <a:endParaRPr lang="en-US" altLang="zh-CN" sz="3600" b="1">
                <a:solidFill>
                  <a:schemeClr val="bg2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4318" name="直接连接符 54317"/>
            <p:cNvSpPr/>
            <p:nvPr/>
          </p:nvSpPr>
          <p:spPr>
            <a:xfrm>
              <a:off x="528" y="1733"/>
              <a:ext cx="0" cy="296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</p:grpSp>
      <p:grpSp>
        <p:nvGrpSpPr>
          <p:cNvPr id="54337" name="组合 54336"/>
          <p:cNvGrpSpPr/>
          <p:nvPr/>
        </p:nvGrpSpPr>
        <p:grpSpPr>
          <a:xfrm>
            <a:off x="2120900" y="3733800"/>
            <a:ext cx="461963" cy="993775"/>
            <a:chOff x="376" y="2352"/>
            <a:chExt cx="291" cy="626"/>
          </a:xfrm>
        </p:grpSpPr>
        <p:sp>
          <p:nvSpPr>
            <p:cNvPr id="54319" name="文本框 54318"/>
            <p:cNvSpPr txBox="1"/>
            <p:nvPr/>
          </p:nvSpPr>
          <p:spPr>
            <a:xfrm>
              <a:off x="376" y="2572"/>
              <a:ext cx="291" cy="406"/>
            </a:xfrm>
            <a:prstGeom prst="rect">
              <a:avLst/>
            </a:prstGeom>
            <a:solidFill>
              <a:srgbClr val="CCECFF"/>
            </a:solidFill>
            <a:ln w="38100">
              <a:noFill/>
            </a:ln>
          </p:spPr>
          <p:txBody>
            <a:bodyPr wrap="none" anchor="t" anchorCtr="0">
              <a:spAutoFit/>
            </a:bodyPr>
            <a:p>
              <a:pPr algn="ctr"/>
              <a:r>
                <a:rPr lang="en-US" altLang="zh-CN" sz="3600" b="1">
                  <a:solidFill>
                    <a:schemeClr val="bg2"/>
                  </a:solidFill>
                  <a:latin typeface="Times New Roman" panose="02020603050405020304" pitchFamily="18" charset="0"/>
                </a:rPr>
                <a:t>F</a:t>
              </a:r>
              <a:endParaRPr lang="en-US" altLang="zh-CN" sz="3600" b="1">
                <a:solidFill>
                  <a:schemeClr val="bg2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4320" name="直接连接符 54319"/>
            <p:cNvSpPr/>
            <p:nvPr/>
          </p:nvSpPr>
          <p:spPr>
            <a:xfrm>
              <a:off x="528" y="2352"/>
              <a:ext cx="0" cy="237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</p:grpSp>
      <p:grpSp>
        <p:nvGrpSpPr>
          <p:cNvPr id="54338" name="组合 54337"/>
          <p:cNvGrpSpPr/>
          <p:nvPr/>
        </p:nvGrpSpPr>
        <p:grpSpPr>
          <a:xfrm>
            <a:off x="2133600" y="4652963"/>
            <a:ext cx="457200" cy="1020762"/>
            <a:chOff x="384" y="2931"/>
            <a:chExt cx="288" cy="643"/>
          </a:xfrm>
        </p:grpSpPr>
        <p:sp>
          <p:nvSpPr>
            <p:cNvPr id="54321" name="文本框 54320"/>
            <p:cNvSpPr txBox="1"/>
            <p:nvPr/>
          </p:nvSpPr>
          <p:spPr>
            <a:xfrm>
              <a:off x="384" y="3168"/>
              <a:ext cx="288" cy="406"/>
            </a:xfrm>
            <a:prstGeom prst="rect">
              <a:avLst/>
            </a:prstGeom>
            <a:solidFill>
              <a:srgbClr val="CCECFF"/>
            </a:solidFill>
            <a:ln w="38100">
              <a:noFill/>
            </a:ln>
          </p:spPr>
          <p:txBody>
            <a:bodyPr>
              <a:spAutoFit/>
            </a:bodyPr>
            <a:p>
              <a:pPr algn="ctr"/>
              <a:r>
                <a:rPr lang="en-US" altLang="zh-CN" sz="3600" b="1">
                  <a:solidFill>
                    <a:schemeClr val="bg2"/>
                  </a:solidFill>
                  <a:latin typeface="Times New Roman" panose="02020603050405020304" pitchFamily="18" charset="0"/>
                </a:rPr>
                <a:t>i</a:t>
              </a:r>
              <a:endParaRPr lang="en-US" altLang="zh-CN" sz="3600" b="1">
                <a:solidFill>
                  <a:schemeClr val="bg2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4322" name="直接连接符 54321"/>
            <p:cNvSpPr/>
            <p:nvPr/>
          </p:nvSpPr>
          <p:spPr>
            <a:xfrm>
              <a:off x="528" y="2931"/>
              <a:ext cx="0" cy="237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</p:grpSp>
      <p:sp>
        <p:nvSpPr>
          <p:cNvPr id="54310" name="文本框 54309"/>
          <p:cNvSpPr txBox="1"/>
          <p:nvPr/>
        </p:nvSpPr>
        <p:spPr>
          <a:xfrm>
            <a:off x="3569335" y="990600"/>
            <a:ext cx="487680" cy="645160"/>
          </a:xfrm>
          <a:prstGeom prst="rect">
            <a:avLst/>
          </a:prstGeom>
          <a:solidFill>
            <a:srgbClr val="CCECFF"/>
          </a:solidFill>
          <a:ln w="38100">
            <a:noFill/>
          </a:ln>
        </p:spPr>
        <p:txBody>
          <a:bodyPr wrap="none" anchor="t" anchorCtr="0">
            <a:spAutoFit/>
          </a:bodyPr>
          <a:p>
            <a:pPr algn="ctr"/>
            <a:r>
              <a:rPr lang="en-US" altLang="zh-CN" sz="3600" b="1">
                <a:solidFill>
                  <a:schemeClr val="bg2"/>
                </a:solidFill>
                <a:latin typeface="Times New Roman" panose="02020603050405020304" pitchFamily="18" charset="0"/>
              </a:rPr>
              <a:t>E</a:t>
            </a:r>
            <a:endParaRPr lang="en-US" altLang="zh-CN" sz="3600" b="1">
              <a:solidFill>
                <a:schemeClr val="bg2"/>
              </a:solidFill>
              <a:latin typeface="Times New Roman" panose="02020603050405020304" pitchFamily="18" charset="0"/>
            </a:endParaRPr>
          </a:p>
        </p:txBody>
      </p:sp>
      <p:grpSp>
        <p:nvGrpSpPr>
          <p:cNvPr id="54353" name="组合 54352"/>
          <p:cNvGrpSpPr/>
          <p:nvPr/>
        </p:nvGrpSpPr>
        <p:grpSpPr>
          <a:xfrm>
            <a:off x="4260850" y="2743200"/>
            <a:ext cx="1985963" cy="1047750"/>
            <a:chOff x="856" y="1728"/>
            <a:chExt cx="1251" cy="660"/>
          </a:xfrm>
        </p:grpSpPr>
        <p:sp>
          <p:nvSpPr>
            <p:cNvPr id="54323" name="文本框 54322"/>
            <p:cNvSpPr txBox="1"/>
            <p:nvPr/>
          </p:nvSpPr>
          <p:spPr>
            <a:xfrm>
              <a:off x="856" y="1955"/>
              <a:ext cx="307" cy="406"/>
            </a:xfrm>
            <a:prstGeom prst="rect">
              <a:avLst/>
            </a:prstGeom>
            <a:solidFill>
              <a:srgbClr val="CCECFF"/>
            </a:solidFill>
            <a:ln w="38100">
              <a:noFill/>
            </a:ln>
          </p:spPr>
          <p:txBody>
            <a:bodyPr wrap="none" anchor="t" anchorCtr="0">
              <a:spAutoFit/>
            </a:bodyPr>
            <a:p>
              <a:pPr algn="ctr"/>
              <a:r>
                <a:rPr lang="en-US" altLang="zh-CN" sz="3600" b="1">
                  <a:solidFill>
                    <a:schemeClr val="bg2"/>
                  </a:solidFill>
                  <a:latin typeface="Times New Roman" panose="02020603050405020304" pitchFamily="18" charset="0"/>
                </a:rPr>
                <a:t>T</a:t>
              </a:r>
              <a:endParaRPr lang="en-US" altLang="zh-CN" sz="3600" b="1">
                <a:solidFill>
                  <a:schemeClr val="bg2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4324" name="文本框 54323"/>
            <p:cNvSpPr txBox="1"/>
            <p:nvPr/>
          </p:nvSpPr>
          <p:spPr>
            <a:xfrm>
              <a:off x="1317" y="1968"/>
              <a:ext cx="259" cy="406"/>
            </a:xfrm>
            <a:prstGeom prst="rect">
              <a:avLst/>
            </a:prstGeom>
            <a:solidFill>
              <a:srgbClr val="CCECFF"/>
            </a:solidFill>
            <a:ln w="38100">
              <a:noFill/>
            </a:ln>
          </p:spPr>
          <p:txBody>
            <a:bodyPr wrap="none" anchor="t" anchorCtr="0">
              <a:spAutoFit/>
            </a:bodyPr>
            <a:p>
              <a:pPr algn="ctr"/>
              <a:r>
                <a:rPr lang="en-US" altLang="zh-CN" sz="3600" b="1">
                  <a:solidFill>
                    <a:schemeClr val="bg2"/>
                  </a:solidFill>
                  <a:latin typeface="Times New Roman" panose="02020603050405020304" pitchFamily="18" charset="0"/>
                </a:rPr>
                <a:t>*</a:t>
              </a:r>
              <a:endParaRPr lang="en-US" altLang="zh-CN" sz="3600" b="1">
                <a:solidFill>
                  <a:schemeClr val="bg2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4325" name="文本框 54324"/>
            <p:cNvSpPr txBox="1"/>
            <p:nvPr/>
          </p:nvSpPr>
          <p:spPr>
            <a:xfrm>
              <a:off x="1816" y="1982"/>
              <a:ext cx="291" cy="406"/>
            </a:xfrm>
            <a:prstGeom prst="rect">
              <a:avLst/>
            </a:prstGeom>
            <a:solidFill>
              <a:srgbClr val="CCECFF"/>
            </a:solidFill>
            <a:ln w="38100">
              <a:noFill/>
            </a:ln>
          </p:spPr>
          <p:txBody>
            <a:bodyPr wrap="none" anchor="t" anchorCtr="0">
              <a:spAutoFit/>
            </a:bodyPr>
            <a:p>
              <a:pPr algn="ctr"/>
              <a:r>
                <a:rPr lang="en-US" altLang="zh-CN" sz="3600" b="1">
                  <a:solidFill>
                    <a:schemeClr val="bg2"/>
                  </a:solidFill>
                  <a:latin typeface="Times New Roman" panose="02020603050405020304" pitchFamily="18" charset="0"/>
                </a:rPr>
                <a:t>F</a:t>
              </a:r>
              <a:endParaRPr lang="en-US" altLang="zh-CN" sz="3600" b="1">
                <a:solidFill>
                  <a:schemeClr val="bg2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4326" name="直接连接符 54325"/>
            <p:cNvSpPr/>
            <p:nvPr/>
          </p:nvSpPr>
          <p:spPr>
            <a:xfrm flipH="1">
              <a:off x="960" y="1728"/>
              <a:ext cx="432" cy="240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54327" name="直接连接符 54326"/>
            <p:cNvSpPr/>
            <p:nvPr/>
          </p:nvSpPr>
          <p:spPr>
            <a:xfrm>
              <a:off x="1427" y="1728"/>
              <a:ext cx="0" cy="237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54328" name="直接连接符 54327"/>
            <p:cNvSpPr/>
            <p:nvPr/>
          </p:nvSpPr>
          <p:spPr>
            <a:xfrm>
              <a:off x="1482" y="1728"/>
              <a:ext cx="486" cy="288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</p:grpSp>
      <p:grpSp>
        <p:nvGrpSpPr>
          <p:cNvPr id="54340" name="组合 54339"/>
          <p:cNvGrpSpPr/>
          <p:nvPr/>
        </p:nvGrpSpPr>
        <p:grpSpPr>
          <a:xfrm>
            <a:off x="4275138" y="3657600"/>
            <a:ext cx="449262" cy="1025525"/>
            <a:chOff x="869" y="2304"/>
            <a:chExt cx="283" cy="646"/>
          </a:xfrm>
        </p:grpSpPr>
        <p:sp>
          <p:nvSpPr>
            <p:cNvPr id="54329" name="文本框 54328"/>
            <p:cNvSpPr txBox="1"/>
            <p:nvPr/>
          </p:nvSpPr>
          <p:spPr>
            <a:xfrm>
              <a:off x="869" y="2544"/>
              <a:ext cx="283" cy="406"/>
            </a:xfrm>
            <a:prstGeom prst="rect">
              <a:avLst/>
            </a:prstGeom>
            <a:solidFill>
              <a:srgbClr val="CCECFF"/>
            </a:solidFill>
            <a:ln w="38100">
              <a:noFill/>
            </a:ln>
          </p:spPr>
          <p:txBody>
            <a:bodyPr>
              <a:spAutoFit/>
            </a:bodyPr>
            <a:p>
              <a:pPr algn="ctr"/>
              <a:r>
                <a:rPr lang="en-US" altLang="zh-CN" sz="3600" b="1">
                  <a:solidFill>
                    <a:schemeClr val="bg2"/>
                  </a:solidFill>
                  <a:latin typeface="Times New Roman" panose="02020603050405020304" pitchFamily="18" charset="0"/>
                </a:rPr>
                <a:t>F</a:t>
              </a:r>
              <a:endParaRPr lang="en-US" altLang="zh-CN" sz="3600" b="1">
                <a:solidFill>
                  <a:schemeClr val="bg2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4332" name="直接连接符 54331"/>
            <p:cNvSpPr/>
            <p:nvPr/>
          </p:nvSpPr>
          <p:spPr>
            <a:xfrm>
              <a:off x="1008" y="2304"/>
              <a:ext cx="0" cy="237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</p:grpSp>
      <p:grpSp>
        <p:nvGrpSpPr>
          <p:cNvPr id="54341" name="组合 54340"/>
          <p:cNvGrpSpPr/>
          <p:nvPr/>
        </p:nvGrpSpPr>
        <p:grpSpPr>
          <a:xfrm>
            <a:off x="4278313" y="4648200"/>
            <a:ext cx="446087" cy="1025525"/>
            <a:chOff x="871" y="2928"/>
            <a:chExt cx="281" cy="646"/>
          </a:xfrm>
        </p:grpSpPr>
        <p:sp>
          <p:nvSpPr>
            <p:cNvPr id="54331" name="文本框 54330"/>
            <p:cNvSpPr txBox="1"/>
            <p:nvPr/>
          </p:nvSpPr>
          <p:spPr>
            <a:xfrm>
              <a:off x="871" y="3168"/>
              <a:ext cx="281" cy="406"/>
            </a:xfrm>
            <a:prstGeom prst="rect">
              <a:avLst/>
            </a:prstGeom>
            <a:solidFill>
              <a:srgbClr val="CCECFF"/>
            </a:solidFill>
            <a:ln w="38100">
              <a:noFill/>
            </a:ln>
          </p:spPr>
          <p:txBody>
            <a:bodyPr>
              <a:spAutoFit/>
            </a:bodyPr>
            <a:p>
              <a:pPr algn="ctr"/>
              <a:r>
                <a:rPr lang="en-US" altLang="zh-CN" sz="3600" b="1">
                  <a:solidFill>
                    <a:schemeClr val="bg2"/>
                  </a:solidFill>
                  <a:latin typeface="Times New Roman" panose="02020603050405020304" pitchFamily="18" charset="0"/>
                </a:rPr>
                <a:t>i</a:t>
              </a:r>
              <a:endParaRPr lang="en-US" altLang="zh-CN" sz="3600" b="1">
                <a:solidFill>
                  <a:schemeClr val="bg2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4333" name="直接连接符 54332"/>
            <p:cNvSpPr/>
            <p:nvPr/>
          </p:nvSpPr>
          <p:spPr>
            <a:xfrm>
              <a:off x="1008" y="2928"/>
              <a:ext cx="0" cy="240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</p:grpSp>
      <p:grpSp>
        <p:nvGrpSpPr>
          <p:cNvPr id="54342" name="组合 54341"/>
          <p:cNvGrpSpPr/>
          <p:nvPr/>
        </p:nvGrpSpPr>
        <p:grpSpPr>
          <a:xfrm>
            <a:off x="5791200" y="3765550"/>
            <a:ext cx="457200" cy="962025"/>
            <a:chOff x="1824" y="2372"/>
            <a:chExt cx="288" cy="606"/>
          </a:xfrm>
        </p:grpSpPr>
        <p:sp>
          <p:nvSpPr>
            <p:cNvPr id="54330" name="文本框 54329"/>
            <p:cNvSpPr txBox="1"/>
            <p:nvPr/>
          </p:nvSpPr>
          <p:spPr>
            <a:xfrm>
              <a:off x="1824" y="2572"/>
              <a:ext cx="288" cy="406"/>
            </a:xfrm>
            <a:prstGeom prst="rect">
              <a:avLst/>
            </a:prstGeom>
            <a:solidFill>
              <a:srgbClr val="CCECFF"/>
            </a:solidFill>
            <a:ln w="38100">
              <a:noFill/>
            </a:ln>
          </p:spPr>
          <p:txBody>
            <a:bodyPr>
              <a:spAutoFit/>
            </a:bodyPr>
            <a:p>
              <a:pPr algn="ctr"/>
              <a:r>
                <a:rPr lang="en-US" altLang="zh-CN" sz="3600" b="1">
                  <a:solidFill>
                    <a:schemeClr val="bg2"/>
                  </a:solidFill>
                  <a:latin typeface="Times New Roman" panose="02020603050405020304" pitchFamily="18" charset="0"/>
                </a:rPr>
                <a:t>i</a:t>
              </a:r>
              <a:endParaRPr lang="en-US" altLang="zh-CN" sz="3600" b="1">
                <a:solidFill>
                  <a:schemeClr val="bg2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4334" name="直接连接符 54333"/>
            <p:cNvSpPr/>
            <p:nvPr/>
          </p:nvSpPr>
          <p:spPr>
            <a:xfrm>
              <a:off x="1968" y="2372"/>
              <a:ext cx="0" cy="237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</p:grpSp>
      <p:sp>
        <p:nvSpPr>
          <p:cNvPr id="54354" name="文本框 54353"/>
          <p:cNvSpPr txBox="1"/>
          <p:nvPr/>
        </p:nvSpPr>
        <p:spPr>
          <a:xfrm>
            <a:off x="4800600" y="5905500"/>
            <a:ext cx="3201035" cy="953135"/>
          </a:xfrm>
          <a:prstGeom prst="rect">
            <a:avLst/>
          </a:prstGeom>
          <a:solidFill>
            <a:srgbClr val="000080"/>
          </a:solidFill>
          <a:ln w="38100" cap="flat" cmpd="sng">
            <a:solidFill>
              <a:srgbClr val="00FFFF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square">
            <a:spAutoFit/>
          </a:bodyPr>
          <a:p>
            <a:pPr algn="ctr" fontAlgn="auto">
              <a:spcBef>
                <a:spcPts val="0"/>
              </a:spcBef>
            </a:pPr>
            <a:r>
              <a:rPr lang="en-US" altLang="zh-CN" sz="2800" dirty="0">
                <a:latin typeface="Garamond" panose="02020404030301010803" pitchFamily="18" charset="0"/>
                <a:ea typeface="隶书" panose="02010509060101010101" pitchFamily="49" charset="-122"/>
              </a:rPr>
              <a:t>Top down &amp; </a:t>
            </a:r>
            <a:endParaRPr lang="en-US" altLang="zh-CN" sz="2800" dirty="0">
              <a:latin typeface="Garamond" panose="02020404030301010803" pitchFamily="18" charset="0"/>
              <a:ea typeface="隶书" panose="02010509060101010101" pitchFamily="49" charset="-122"/>
            </a:endParaRPr>
          </a:p>
          <a:p>
            <a:pPr algn="ctr" fontAlgn="auto">
              <a:spcBef>
                <a:spcPts val="0"/>
              </a:spcBef>
            </a:pPr>
            <a:r>
              <a:rPr lang="en-US" altLang="zh-CN" sz="2800" dirty="0">
                <a:latin typeface="Garamond" panose="02020404030301010803" pitchFamily="18" charset="0"/>
                <a:ea typeface="隶书" panose="02010509060101010101" pitchFamily="49" charset="-122"/>
              </a:rPr>
              <a:t>leftmost derivation</a:t>
            </a:r>
            <a:endParaRPr lang="en-US" altLang="zh-CN" sz="2800" dirty="0">
              <a:latin typeface="Garamond" panose="02020404030301010803" pitchFamily="18" charset="0"/>
              <a:ea typeface="隶书" panose="02010509060101010101" pitchFamily="49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20345" y="735330"/>
            <a:ext cx="1752600" cy="132207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0"/>
          </a:gradFill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2000" b="1"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Garamond" panose="02020404030301010803" pitchFamily="18" charset="0"/>
                <a:sym typeface="Symbol" panose="05050102010706020507" pitchFamily="18" charset="2"/>
              </a:rPr>
              <a:t>EE+T | T</a:t>
            </a:r>
            <a:endParaRPr lang="en-US" altLang="zh-CN" sz="2000" b="1">
              <a:solidFill>
                <a:schemeClr val="bg1"/>
              </a:solidFill>
              <a:effectLst>
                <a:outerShdw blurRad="38100" dist="38100" dir="2700000">
                  <a:srgbClr val="000000"/>
                </a:outerShdw>
              </a:effectLst>
              <a:latin typeface="Garamond" panose="02020404030301010803" pitchFamily="18" charset="0"/>
              <a:sym typeface="Symbol" panose="05050102010706020507" pitchFamily="18" charset="2"/>
            </a:endParaRPr>
          </a:p>
          <a:p>
            <a:pPr>
              <a:spcBef>
                <a:spcPct val="50000"/>
              </a:spcBef>
            </a:pPr>
            <a:r>
              <a:rPr lang="en-US" altLang="zh-CN" sz="2000" b="1"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Garamond" panose="02020404030301010803" pitchFamily="18" charset="0"/>
                <a:sym typeface="Symbol" panose="05050102010706020507" pitchFamily="18" charset="2"/>
              </a:rPr>
              <a:t>T</a:t>
            </a:r>
            <a:r>
              <a:rPr lang="en-US" altLang="zh-CN" sz="2000" b="1"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Garamond" panose="02020404030301010803" pitchFamily="18" charset="0"/>
                <a:sym typeface="Symbol" panose="05050102010706020507" pitchFamily="18" charset="2"/>
              </a:rPr>
              <a:t>T+F | </a:t>
            </a:r>
            <a:r>
              <a:rPr lang="en-US" altLang="zh-CN" sz="2000" b="1"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Garamond" panose="02020404030301010803" pitchFamily="18" charset="0"/>
                <a:sym typeface="Symbol" panose="05050102010706020507" charset="0"/>
              </a:rPr>
              <a:t>F</a:t>
            </a:r>
            <a:endParaRPr lang="en-US" altLang="zh-CN" sz="2000" b="1">
              <a:solidFill>
                <a:schemeClr val="bg1"/>
              </a:solidFill>
              <a:effectLst>
                <a:outerShdw blurRad="38100" dist="38100" dir="2700000">
                  <a:srgbClr val="000000"/>
                </a:outerShdw>
              </a:effectLst>
              <a:latin typeface="Garamond" panose="02020404030301010803" pitchFamily="18" charset="0"/>
              <a:sym typeface="Symbol" panose="05050102010706020507" pitchFamily="18" charset="2"/>
            </a:endParaRPr>
          </a:p>
          <a:p>
            <a:pPr>
              <a:spcBef>
                <a:spcPct val="50000"/>
              </a:spcBef>
            </a:pPr>
            <a:r>
              <a:rPr lang="en-US" altLang="zh-CN" sz="2000" b="1"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Garamond" panose="02020404030301010803" pitchFamily="18" charset="0"/>
                <a:sym typeface="Symbol" panose="05050102010706020507" pitchFamily="18" charset="2"/>
              </a:rPr>
              <a:t>F</a:t>
            </a:r>
            <a:r>
              <a:rPr lang="en-US" altLang="zh-CN" sz="2000" b="1"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Garamond" panose="02020404030301010803" pitchFamily="18" charset="0"/>
                <a:sym typeface="Symbol" panose="05050102010706020507" pitchFamily="18" charset="2"/>
              </a:rPr>
              <a:t> i</a:t>
            </a:r>
            <a:endParaRPr lang="en-US" altLang="zh-CN" sz="2000" b="1">
              <a:solidFill>
                <a:schemeClr val="bg1"/>
              </a:solidFill>
              <a:effectLst>
                <a:outerShdw blurRad="38100" dist="38100" dir="2700000">
                  <a:srgbClr val="000000"/>
                </a:outerShdw>
              </a:effectLst>
              <a:latin typeface="Garamond" panose="02020404030301010803" pitchFamily="18" charset="0"/>
              <a:sym typeface="Symbol" panose="05050102010706020507" pitchFamily="18" charset="2"/>
            </a:endParaRPr>
          </a:p>
        </p:txBody>
      </p:sp>
      <p:graphicFrame>
        <p:nvGraphicFramePr>
          <p:cNvPr id="4" name="表格 3"/>
          <p:cNvGraphicFramePr/>
          <p:nvPr>
            <p:custDataLst>
              <p:tags r:id="rId1"/>
            </p:custDataLst>
          </p:nvPr>
        </p:nvGraphicFramePr>
        <p:xfrm>
          <a:off x="7171055" y="2056765"/>
          <a:ext cx="4643120" cy="32150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0780"/>
                <a:gridCol w="899795"/>
                <a:gridCol w="934085"/>
                <a:gridCol w="1648460"/>
              </a:tblGrid>
              <a:tr h="731520"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>
                        <a:solidFill>
                          <a:srgbClr val="646464"/>
                        </a:solidFill>
                      </a:endParaRPr>
                    </a:p>
                  </a:txBody>
                  <a:tcPr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28575">
                      <a:solidFill>
                        <a:srgbClr val="646464"/>
                      </a:solidFill>
                      <a:prstDash val="solid"/>
                    </a:lnT>
                    <a:lnB w="28575">
                      <a:solidFill>
                        <a:srgbClr val="646464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400">
                          <a:solidFill>
                            <a:srgbClr val="646464"/>
                          </a:solidFill>
                        </a:rPr>
                        <a:t>当前符号</a:t>
                      </a:r>
                      <a:endParaRPr lang="zh-CN" altLang="en-US" sz="1400">
                        <a:solidFill>
                          <a:srgbClr val="646464"/>
                        </a:solidFill>
                      </a:endParaRPr>
                    </a:p>
                    <a:p>
                      <a:pPr algn="ctr">
                        <a:buNone/>
                      </a:pPr>
                      <a:r>
                        <a:rPr lang="en-US" altLang="zh-CN" sz="1400">
                          <a:solidFill>
                            <a:srgbClr val="646464"/>
                          </a:solidFill>
                        </a:rPr>
                        <a:t>Current symbol</a:t>
                      </a:r>
                      <a:endParaRPr lang="en-US" altLang="zh-CN" sz="1400">
                        <a:solidFill>
                          <a:srgbClr val="646464"/>
                        </a:solidFill>
                      </a:endParaRPr>
                    </a:p>
                  </a:txBody>
                  <a:tcPr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28575">
                      <a:solidFill>
                        <a:srgbClr val="646464"/>
                      </a:solidFill>
                      <a:prstDash val="solid"/>
                    </a:lnT>
                    <a:lnB w="28575">
                      <a:solidFill>
                        <a:srgbClr val="646464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ts val="168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zh-CN" sz="1400">
                          <a:solidFill>
                            <a:srgbClr val="646464"/>
                          </a:solidFill>
                        </a:rPr>
                        <a:t>当前输入</a:t>
                      </a:r>
                      <a:endParaRPr lang="en-US" altLang="zh-CN" sz="1400">
                        <a:solidFill>
                          <a:srgbClr val="646464"/>
                        </a:solidFill>
                      </a:endParaRPr>
                    </a:p>
                    <a:p>
                      <a:pPr algn="ctr">
                        <a:lnSpc>
                          <a:spcPts val="168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zh-CN" sz="1400">
                          <a:solidFill>
                            <a:srgbClr val="646464"/>
                          </a:solidFill>
                        </a:rPr>
                        <a:t>Current </a:t>
                      </a:r>
                      <a:r>
                        <a:rPr lang="en-US" altLang="zh-CN" sz="1400">
                          <a:solidFill>
                            <a:srgbClr val="646464"/>
                          </a:solidFill>
                        </a:rPr>
                        <a:t>input</a:t>
                      </a:r>
                      <a:endParaRPr lang="en-US" altLang="zh-CN" sz="1400">
                        <a:solidFill>
                          <a:srgbClr val="646464"/>
                        </a:solidFill>
                      </a:endParaRPr>
                    </a:p>
                  </a:txBody>
                  <a:tcPr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28575">
                      <a:solidFill>
                        <a:srgbClr val="646464"/>
                      </a:solidFill>
                      <a:prstDash val="solid"/>
                    </a:lnT>
                    <a:lnB w="28575">
                      <a:solidFill>
                        <a:srgbClr val="646464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400">
                          <a:solidFill>
                            <a:srgbClr val="646464"/>
                          </a:solidFill>
                        </a:rPr>
                        <a:t>可用规则</a:t>
                      </a:r>
                      <a:r>
                        <a:rPr lang="en-US" altLang="zh-CN" sz="1400">
                          <a:solidFill>
                            <a:srgbClr val="646464"/>
                          </a:solidFill>
                        </a:rPr>
                        <a:t>/possible rules</a:t>
                      </a:r>
                      <a:endParaRPr lang="en-US" altLang="zh-CN" sz="1400">
                        <a:solidFill>
                          <a:srgbClr val="646464"/>
                        </a:solidFill>
                      </a:endParaRPr>
                    </a:p>
                  </a:txBody>
                  <a:tcPr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28575">
                      <a:solidFill>
                        <a:srgbClr val="646464"/>
                      </a:solidFill>
                      <a:prstDash val="solid"/>
                    </a:lnT>
                    <a:lnB w="28575">
                      <a:solidFill>
                        <a:srgbClr val="646464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  <a:tr h="63817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rgbClr val="646464"/>
                          </a:solidFill>
                        </a:rPr>
                        <a:t>E</a:t>
                      </a:r>
                      <a:endParaRPr lang="en-US" altLang="zh-CN">
                        <a:solidFill>
                          <a:srgbClr val="646464"/>
                        </a:solidFill>
                      </a:endParaRPr>
                    </a:p>
                  </a:txBody>
                  <a:tcPr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28575">
                      <a:solidFill>
                        <a:srgbClr val="646464"/>
                      </a:solidFill>
                      <a:prstDash val="solid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rgbClr val="404040"/>
                          </a:solidFill>
                        </a:rPr>
                        <a:t>E</a:t>
                      </a:r>
                      <a:endParaRPr lang="en-US" altLang="zh-CN">
                        <a:solidFill>
                          <a:srgbClr val="404040"/>
                        </a:solidFill>
                      </a:endParaRPr>
                    </a:p>
                  </a:txBody>
                  <a:tcPr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28575">
                      <a:solidFill>
                        <a:srgbClr val="646464"/>
                      </a:solidFill>
                      <a:prstDash val="solid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rgbClr val="404040"/>
                          </a:solidFill>
                          <a:highlight>
                            <a:srgbClr val="00FF00"/>
                          </a:highlight>
                        </a:rPr>
                        <a:t> i </a:t>
                      </a:r>
                      <a:r>
                        <a:rPr lang="en-US" altLang="zh-CN">
                          <a:solidFill>
                            <a:srgbClr val="404040"/>
                          </a:solidFill>
                        </a:rPr>
                        <a:t>+i*i</a:t>
                      </a:r>
                      <a:endParaRPr lang="en-US" altLang="zh-CN">
                        <a:solidFill>
                          <a:srgbClr val="404040"/>
                        </a:solidFill>
                      </a:endParaRPr>
                    </a:p>
                  </a:txBody>
                  <a:tcPr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28575">
                      <a:solidFill>
                        <a:srgbClr val="646464"/>
                      </a:solidFill>
                      <a:prstDash val="solid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>
                          <a:solidFill>
                            <a:srgbClr val="404040"/>
                          </a:solidFill>
                        </a:rPr>
                        <a:t>&lt;E, i&gt;</a:t>
                      </a:r>
                      <a:r>
                        <a:rPr lang="en-US" altLang="zh-CN">
                          <a:solidFill>
                            <a:srgbClr val="404040"/>
                          </a:solidFill>
                          <a:sym typeface="Symbol" panose="05050102010706020507" charset="0"/>
                        </a:rPr>
                        <a:t>TE’</a:t>
                      </a:r>
                      <a:endParaRPr lang="en-US" altLang="zh-CN" sz="1800">
                        <a:solidFill>
                          <a:srgbClr val="404040"/>
                        </a:solidFill>
                        <a:sym typeface="Symbol" panose="05050102010706020507" charset="0"/>
                      </a:endParaRPr>
                    </a:p>
                    <a:p>
                      <a:pPr algn="l">
                        <a:buNone/>
                      </a:pPr>
                      <a:r>
                        <a:rPr lang="en-US" altLang="zh-CN" sz="1800">
                          <a:solidFill>
                            <a:srgbClr val="404040"/>
                          </a:solidFill>
                          <a:sym typeface="+mn-ea"/>
                        </a:rPr>
                        <a:t>&lt;E, i&gt;</a:t>
                      </a:r>
                      <a:r>
                        <a:rPr lang="en-US" altLang="zh-CN" sz="1800">
                          <a:solidFill>
                            <a:srgbClr val="404040"/>
                          </a:solidFill>
                          <a:sym typeface="Symbol" panose="05050102010706020507" charset="0"/>
                        </a:rPr>
                        <a:t>error</a:t>
                      </a:r>
                      <a:endParaRPr lang="en-US" altLang="zh-CN">
                        <a:solidFill>
                          <a:srgbClr val="404040"/>
                        </a:solidFill>
                        <a:sym typeface="Symbol" panose="05050102010706020507" charset="0"/>
                      </a:endParaRPr>
                    </a:p>
                  </a:txBody>
                  <a:tcPr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28575">
                      <a:solidFill>
                        <a:srgbClr val="646464"/>
                      </a:solidFill>
                      <a:prstDash val="solid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</a:tr>
              <a:tr h="36893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rgbClr val="646464"/>
                          </a:solidFill>
                          <a:highlight>
                            <a:srgbClr val="00FF00"/>
                          </a:highlight>
                        </a:rPr>
                        <a:t>T</a:t>
                      </a:r>
                      <a:r>
                        <a:rPr lang="en-US" altLang="zh-CN">
                          <a:solidFill>
                            <a:srgbClr val="646464"/>
                          </a:solidFill>
                        </a:rPr>
                        <a:t>E’</a:t>
                      </a:r>
                      <a:endParaRPr lang="en-US" altLang="zh-CN">
                        <a:solidFill>
                          <a:srgbClr val="646464"/>
                        </a:solidFill>
                      </a:endParaRPr>
                    </a:p>
                  </a:txBody>
                  <a:tcPr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rgbClr val="404040"/>
                          </a:solidFill>
                        </a:rPr>
                        <a:t>T</a:t>
                      </a:r>
                      <a:endParaRPr lang="en-US" altLang="zh-CN">
                        <a:solidFill>
                          <a:srgbClr val="404040"/>
                        </a:solidFill>
                      </a:endParaRPr>
                    </a:p>
                  </a:txBody>
                  <a:tcPr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>
                          <a:solidFill>
                            <a:srgbClr val="404040"/>
                          </a:solidFill>
                          <a:highlight>
                            <a:srgbClr val="00FF00"/>
                          </a:highlight>
                          <a:sym typeface="+mn-ea"/>
                        </a:rPr>
                        <a:t> i </a:t>
                      </a:r>
                      <a:r>
                        <a:rPr lang="en-US" altLang="zh-CN" sz="1800">
                          <a:solidFill>
                            <a:srgbClr val="404040"/>
                          </a:solidFill>
                          <a:sym typeface="+mn-ea"/>
                        </a:rPr>
                        <a:t>+i*i</a:t>
                      </a:r>
                      <a:endParaRPr lang="en-US" altLang="zh-CN">
                        <a:solidFill>
                          <a:srgbClr val="404040"/>
                        </a:solidFill>
                      </a:endParaRPr>
                    </a:p>
                  </a:txBody>
                  <a:tcPr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>
                        <a:solidFill>
                          <a:srgbClr val="404040"/>
                        </a:solidFill>
                      </a:endParaRPr>
                    </a:p>
                  </a:txBody>
                  <a:tcPr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rgbClr val="F2F2F2"/>
                    </a:solidFill>
                  </a:tcPr>
                </a:tc>
              </a:tr>
              <a:tr h="368935"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>
                        <a:solidFill>
                          <a:srgbClr val="646464"/>
                        </a:solidFill>
                      </a:endParaRPr>
                    </a:p>
                  </a:txBody>
                  <a:tcPr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>
                        <a:solidFill>
                          <a:srgbClr val="404040"/>
                        </a:solidFill>
                      </a:endParaRPr>
                    </a:p>
                  </a:txBody>
                  <a:tcPr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>
                        <a:solidFill>
                          <a:srgbClr val="404040"/>
                        </a:solidFill>
                      </a:endParaRPr>
                    </a:p>
                  </a:txBody>
                  <a:tcPr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>
                        <a:solidFill>
                          <a:srgbClr val="404040"/>
                        </a:solidFill>
                      </a:endParaRPr>
                    </a:p>
                  </a:txBody>
                  <a:tcPr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</a:tr>
              <a:tr h="368935"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>
                        <a:solidFill>
                          <a:srgbClr val="646464"/>
                        </a:solidFill>
                      </a:endParaRPr>
                    </a:p>
                  </a:txBody>
                  <a:tcPr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>
                        <a:solidFill>
                          <a:srgbClr val="404040"/>
                        </a:solidFill>
                      </a:endParaRPr>
                    </a:p>
                  </a:txBody>
                  <a:tcPr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>
                        <a:solidFill>
                          <a:srgbClr val="404040"/>
                        </a:solidFill>
                      </a:endParaRPr>
                    </a:p>
                  </a:txBody>
                  <a:tcPr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>
                        <a:solidFill>
                          <a:srgbClr val="404040"/>
                        </a:solidFill>
                      </a:endParaRPr>
                    </a:p>
                  </a:txBody>
                  <a:tcPr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rgbClr val="F2F2F2"/>
                    </a:solidFill>
                  </a:tcPr>
                </a:tc>
              </a:tr>
              <a:tr h="369570"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>
                        <a:solidFill>
                          <a:srgbClr val="646464"/>
                        </a:solidFill>
                      </a:endParaRPr>
                    </a:p>
                  </a:txBody>
                  <a:tcPr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>
                        <a:solidFill>
                          <a:srgbClr val="404040"/>
                        </a:solidFill>
                      </a:endParaRPr>
                    </a:p>
                  </a:txBody>
                  <a:tcPr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>
                        <a:solidFill>
                          <a:srgbClr val="404040"/>
                        </a:solidFill>
                      </a:endParaRPr>
                    </a:p>
                  </a:txBody>
                  <a:tcPr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>
                        <a:solidFill>
                          <a:srgbClr val="404040"/>
                        </a:solidFill>
                      </a:endParaRPr>
                    </a:p>
                  </a:txBody>
                  <a:tcPr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</a:tr>
              <a:tr h="368935"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>
                        <a:solidFill>
                          <a:srgbClr val="646464"/>
                        </a:solidFill>
                      </a:endParaRPr>
                    </a:p>
                  </a:txBody>
                  <a:tcPr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28575">
                      <a:solidFill>
                        <a:srgbClr val="646464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>
                        <a:solidFill>
                          <a:srgbClr val="404040"/>
                        </a:solidFill>
                      </a:endParaRPr>
                    </a:p>
                  </a:txBody>
                  <a:tcPr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28575">
                      <a:solidFill>
                        <a:srgbClr val="646464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>
                        <a:solidFill>
                          <a:srgbClr val="404040"/>
                        </a:solidFill>
                      </a:endParaRPr>
                    </a:p>
                  </a:txBody>
                  <a:tcPr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28575">
                      <a:solidFill>
                        <a:srgbClr val="646464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>
                        <a:solidFill>
                          <a:srgbClr val="404040"/>
                        </a:solidFill>
                      </a:endParaRPr>
                    </a:p>
                  </a:txBody>
                  <a:tcPr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28575">
                      <a:solidFill>
                        <a:srgbClr val="646464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4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4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4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54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54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54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54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54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54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54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5122 -0.78889 C -0.14722 -0.76713 -0.14878 -0.74305 -0.14757 -0.7206 C -0.14792 -0.71111 -0.14705 -0.70139 -0.14878 -0.69213 C -0.14896 -0.69097 -0.15955 -0.68217 -0.16128 -0.68217 C -0.18715 -0.68125 -0.21285 -0.68125 -0.23872 -0.68055 C -0.2592 -0.68009 -0.27951 -0.6794 -0.3 -0.67893 C -0.30434 -0.67754 -0.30833 -0.67569 -0.3125 -0.67384 C -0.33542 -0.64467 -0.31545 -0.67245 -0.31753 -0.56389 C -0.31806 -0.53634 -0.32257 -0.50578 -0.32743 -0.47893 C -0.32656 -0.35231 -0.40573 -0.0412 -0.32118 -0.09884 C -0.31649 -0.10208 -0.31389 -0.10393 -0.30868 -0.10555 C -0.30625 -0.10879 -0.30365 -0.11227 -0.30122 -0.11551 C -0.3 -0.11713 -0.29861 -0.12778 -0.29618 -0.13217 C -0.29497 -0.1419 -0.29167 -0.1493 -0.28993 -0.15879 C -0.28698 -0.17384 -0.28403 -0.18889 -0.28125 -0.20393 C -0.27865 -0.26273 -0.2842 -0.32153 -0.27378 -0.37893 C -0.27309 -0.4456 -0.27778 -0.46898 -0.26875 -0.51713 C -0.26736 -0.53611 -0.26649 -0.54282 -0.25747 -0.55717 C -0.25451 -0.5618 -0.25434 -0.56643 -0.25122 -0.5706 C -0.24844 -0.58194 -0.23715 -0.59421 -0.23125 -0.60231 C -0.22726 -0.60764 -0.22656 -0.61342 -0.22378 -0.61898 C -0.21997 -0.62639 -0.21406 -0.63356 -0.20868 -0.63889 C -0.20399 -0.64352 -0.19479 -0.65324 -0.18872 -0.65555 C -0.17257 -0.66203 -0.18108 -0.65625 -0.17118 -0.66065 C -0.15972 -0.66574 -0.14878 -0.67176 -0.1375 -0.67731 C -0.13177 -0.68009 -0.12361 -0.68032 -0.11753 -0.68217 C -0.10347 -0.6868 -0.08941 -0.68935 -0.075 -0.69213 C -0.06858 -0.69537 -0.06163 -0.69583 -0.05503 -0.69884 C -0.03837 -0.69838 -0.0217 -0.69861 -0.00503 -0.69722 C 0.00208 -0.69653 0.01146 -0.69143 0.01875 -0.69051 C 0.0276 -0.6868 0.03576 -0.68449 0.04253 -0.67546 C 0.04184 -0.67129 0.0408 -0.66227 0.03872 -0.65879 C 0.03594 -0.65393 0.03038 -0.65092 0.02743 -0.6456 C 0.02274 -0.63727 0.02257 -0.63449 0.01632 -0.62893 C 0.00781 -0.63009 0.00278 -0.63125 -0.00503 -0.63379 C -0.03056 -0.63148 -0.01701 -0.63333 -0.03125 -0.62731 C -0.04653 -0.60555 -0.03247 -0.62708 -0.03507 -0.54884 C -0.03524 -0.54282 -0.0408 -0.53657 -0.04497 -0.53565 C -0.04948 -0.53472 -0.05417 -0.53449 -0.05868 -0.53379 C -0.06476 -0.53125 -0.0691 -0.53009 -0.07378 -0.52384 C -0.0809 -0.49467 -0.07465 -0.46389 -0.07882 -0.43379 C -0.07917 -0.34282 -0.07882 -0.25162 -0.08003 -0.16065 C -0.08003 -0.15509 -0.08247 -0.14398 -0.08247 -0.14398 C -0.08125 -0.10926 -0.08993 -0.10416 -0.06753 -0.11065 C -0.06615 -0.11111 -0.06493 -0.11273 -0.06372 -0.11389 C -0.06285 -0.12754 -0.0625 -0.13657 -0.05868 -0.14884 C -0.04462 -0.26389 -0.0849 -0.3912 -0.05122 -0.49884 C -0.05087 -0.50324 -0.05104 -0.5081 -0.05 -0.51227 C -0.04931 -0.51504 -0.0474 -0.51666 -0.04618 -0.51898 C -0.03906 -0.53194 -0.03003 -0.53727 -0.01875 -0.54213 C 0.01997 -0.54051 0.05764 -0.53634 0.09618 -0.53217 C 0.09601 -0.53078 0.09444 -0.51921 0.09375 -0.51713 C 0.08906 -0.50231 0.09323 -0.52176 0.08993 -0.50717 C 0.08663 -0.49259 0.08611 -0.47708 0.08368 -0.46227 C 0.08333 -0.40208 0.09288 -0.29236 0.075 -0.21713 C 0.07292 -0.18912 0.07326 -0.16551 0.07622 -0.13727 C 0.07101 -0.13495 0.07257 -0.13403 0.07257 -0.14213 " pathEditMode="relative" ptsTypes="ffffffffffffffffffffffffffffffffffffffffffffffffffffffffA">
                                      <p:cBhvr>
                                        <p:cTn id="56" dur="3000" fill="hold"/>
                                        <p:tgtEl>
                                          <p:spTgt spid="543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310" grpId="0" bldLvl="0" animBg="1"/>
      <p:bldP spid="54354" grpId="0" bldLvl="0" animBg="1"/>
      <p:bldP spid="54354" grpId="1" bldLvl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p>
            <a:r>
              <a:rPr lang="zh-CN" altLang="en-US" sz="2400">
                <a:sym typeface="+mn-ea"/>
              </a:rPr>
              <a:t>自底向上语法分析与最右推导</a:t>
            </a:r>
            <a:r>
              <a:rPr lang="en-US" altLang="zh-CN" sz="2400">
                <a:sym typeface="+mn-ea"/>
              </a:rPr>
              <a:t> (</a:t>
            </a:r>
            <a:r>
              <a:rPr lang="zh-CN" altLang="en-US" sz="2400">
                <a:sym typeface="+mn-ea"/>
              </a:rPr>
              <a:t>最左</a:t>
            </a:r>
            <a:r>
              <a:rPr lang="zh-CN" altLang="en-US" sz="2400">
                <a:sym typeface="+mn-ea"/>
              </a:rPr>
              <a:t>归约）</a:t>
            </a:r>
            <a:br>
              <a:rPr lang="zh-CN" altLang="en-US" sz="2400">
                <a:sym typeface="+mn-ea"/>
              </a:rPr>
            </a:br>
            <a:r>
              <a:rPr lang="en-US" altLang="zh-CN" sz="2400">
                <a:sym typeface="+mn-ea"/>
              </a:rPr>
              <a:t>Top-down syntax analysis VS left-most derivation</a:t>
            </a:r>
            <a:endParaRPr lang="en-US" altLang="zh-CN" sz="24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使用自顶向下分析的关键</a:t>
            </a:r>
            <a:r>
              <a:rPr lang="zh-CN" altLang="en-US"/>
              <a:t>在于：</a:t>
            </a:r>
            <a:endParaRPr lang="zh-CN" altLang="en-US"/>
          </a:p>
          <a:p>
            <a:pPr lvl="1"/>
            <a:r>
              <a:rPr lang="zh-CN" altLang="en-US"/>
              <a:t>什么样的文法可以无回溯？</a:t>
            </a:r>
            <a:endParaRPr lang="zh-CN" altLang="en-US"/>
          </a:p>
          <a:p>
            <a:pPr lvl="1"/>
            <a:r>
              <a:rPr lang="zh-CN" altLang="en-US"/>
              <a:t>怎样判定和</a:t>
            </a:r>
            <a:r>
              <a:rPr lang="zh-CN" altLang="en-US"/>
              <a:t>实现这一点？</a:t>
            </a:r>
            <a:endParaRPr lang="zh-CN" altLang="en-US"/>
          </a:p>
          <a:p>
            <a:r>
              <a:rPr lang="en-US" altLang="zh-CN"/>
              <a:t>Key requirement of top-down syntax analysis:</a:t>
            </a:r>
            <a:endParaRPr lang="en-US" altLang="zh-CN"/>
          </a:p>
          <a:p>
            <a:pPr lvl="1"/>
            <a:r>
              <a:rPr lang="en-US" altLang="zh-CN"/>
              <a:t>What kind of grammar could be analyzed without backtracking?</a:t>
            </a:r>
            <a:endParaRPr lang="en-US" altLang="zh-CN"/>
          </a:p>
          <a:p>
            <a:pPr lvl="1"/>
            <a:r>
              <a:rPr lang="en-US" altLang="zh-CN"/>
              <a:t>How to decide whether a grammar could be analyzed without backing?</a:t>
            </a:r>
            <a:endParaRPr lang="en-US" altLang="zh-CN"/>
          </a:p>
          <a:p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5" name="墨迹 4"/>
              <p14:cNvContentPartPr/>
              <p14:nvPr/>
            </p14:nvContentPartPr>
            <p14:xfrm>
              <a:off x="1695450" y="1631950"/>
              <a:ext cx="133350" cy="285750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2"/>
            </p:blipFill>
            <p:spPr>
              <a:xfrm>
                <a:off x="1695450" y="1631950"/>
                <a:ext cx="133350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6" name="墨迹 5"/>
              <p14:cNvContentPartPr/>
              <p14:nvPr/>
            </p14:nvContentPartPr>
            <p14:xfrm>
              <a:off x="1797050" y="1225550"/>
              <a:ext cx="28575" cy="123825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4"/>
            </p:blipFill>
            <p:spPr>
              <a:xfrm>
                <a:off x="1797050" y="1225550"/>
                <a:ext cx="28575" cy="123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7" name="墨迹 6"/>
              <p14:cNvContentPartPr/>
              <p14:nvPr/>
            </p14:nvContentPartPr>
            <p14:xfrm>
              <a:off x="1765300" y="1308100"/>
              <a:ext cx="139700" cy="34290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6"/>
            </p:blipFill>
            <p:spPr>
              <a:xfrm>
                <a:off x="1765300" y="1308100"/>
                <a:ext cx="139700" cy="342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8" name="墨迹 7"/>
              <p14:cNvContentPartPr/>
              <p14:nvPr/>
            </p14:nvContentPartPr>
            <p14:xfrm>
              <a:off x="1835150" y="1330325"/>
              <a:ext cx="136525" cy="8890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8"/>
            </p:blipFill>
            <p:spPr>
              <a:xfrm>
                <a:off x="1835150" y="1330325"/>
                <a:ext cx="136525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9" name="墨迹 8"/>
              <p14:cNvContentPartPr/>
              <p14:nvPr/>
            </p14:nvContentPartPr>
            <p14:xfrm>
              <a:off x="1892300" y="1355725"/>
              <a:ext cx="171450" cy="22225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0"/>
            </p:blipFill>
            <p:spPr>
              <a:xfrm>
                <a:off x="1892300" y="1355725"/>
                <a:ext cx="171450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10" name="墨迹 9"/>
              <p14:cNvContentPartPr/>
              <p14:nvPr/>
            </p14:nvContentPartPr>
            <p14:xfrm>
              <a:off x="1978025" y="1552575"/>
              <a:ext cx="6350" cy="36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2"/>
            </p:blipFill>
            <p:spPr>
              <a:xfrm>
                <a:off x="1978025" y="15525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11" name="墨迹 10"/>
              <p14:cNvContentPartPr/>
              <p14:nvPr/>
            </p14:nvContentPartPr>
            <p14:xfrm>
              <a:off x="2241550" y="1638300"/>
              <a:ext cx="117475" cy="187325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4"/>
            </p:blipFill>
            <p:spPr>
              <a:xfrm>
                <a:off x="2241550" y="1638300"/>
                <a:ext cx="117475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2" name="墨迹 11"/>
              <p14:cNvContentPartPr/>
              <p14:nvPr/>
            </p14:nvContentPartPr>
            <p14:xfrm>
              <a:off x="2327275" y="1330325"/>
              <a:ext cx="69850" cy="16510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6"/>
            </p:blipFill>
            <p:spPr>
              <a:xfrm>
                <a:off x="2327275" y="1330325"/>
                <a:ext cx="6985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3" name="墨迹 12"/>
              <p14:cNvContentPartPr/>
              <p14:nvPr/>
            </p14:nvContentPartPr>
            <p14:xfrm>
              <a:off x="2235200" y="1463675"/>
              <a:ext cx="250825" cy="117475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18"/>
            </p:blipFill>
            <p:spPr>
              <a:xfrm>
                <a:off x="2235200" y="1463675"/>
                <a:ext cx="250825" cy="117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4" name="墨迹 13"/>
              <p14:cNvContentPartPr/>
              <p14:nvPr/>
            </p14:nvContentPartPr>
            <p14:xfrm>
              <a:off x="787400" y="996950"/>
              <a:ext cx="1574800" cy="17780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20"/>
            </p:blipFill>
            <p:spPr>
              <a:xfrm>
                <a:off x="787400" y="996950"/>
                <a:ext cx="157480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15" name="墨迹 14"/>
              <p14:cNvContentPartPr/>
              <p14:nvPr/>
            </p14:nvContentPartPr>
            <p14:xfrm>
              <a:off x="1857375" y="1111250"/>
              <a:ext cx="460375" cy="2540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2"/>
            </p:blipFill>
            <p:spPr>
              <a:xfrm>
                <a:off x="1857375" y="1111250"/>
                <a:ext cx="460375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16" name="墨迹 15"/>
              <p14:cNvContentPartPr/>
              <p14:nvPr/>
            </p14:nvContentPartPr>
            <p14:xfrm>
              <a:off x="4867275" y="1419225"/>
              <a:ext cx="130175" cy="33020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4"/>
            </p:blipFill>
            <p:spPr>
              <a:xfrm>
                <a:off x="4867275" y="1419225"/>
                <a:ext cx="130175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17" name="墨迹 16"/>
              <p14:cNvContentPartPr/>
              <p14:nvPr/>
            </p14:nvContentPartPr>
            <p14:xfrm>
              <a:off x="5013325" y="1555750"/>
              <a:ext cx="295275" cy="111125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26"/>
            </p:blipFill>
            <p:spPr>
              <a:xfrm>
                <a:off x="5013325" y="1555750"/>
                <a:ext cx="295275" cy="111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18" name="墨迹 17"/>
              <p14:cNvContentPartPr/>
              <p14:nvPr/>
            </p14:nvContentPartPr>
            <p14:xfrm>
              <a:off x="5184775" y="1447800"/>
              <a:ext cx="95250" cy="257175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28"/>
            </p:blipFill>
            <p:spPr>
              <a:xfrm>
                <a:off x="5184775" y="1447800"/>
                <a:ext cx="95250" cy="257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19" name="墨迹 18"/>
              <p14:cNvContentPartPr/>
              <p14:nvPr/>
            </p14:nvContentPartPr>
            <p14:xfrm>
              <a:off x="5254625" y="1441450"/>
              <a:ext cx="104775" cy="23495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30"/>
            </p:blipFill>
            <p:spPr>
              <a:xfrm>
                <a:off x="5254625" y="1441450"/>
                <a:ext cx="104775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20" name="墨迹 19"/>
              <p14:cNvContentPartPr/>
              <p14:nvPr/>
            </p14:nvContentPartPr>
            <p14:xfrm>
              <a:off x="5400675" y="1530350"/>
              <a:ext cx="295275" cy="152400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2"/>
            </p:blipFill>
            <p:spPr>
              <a:xfrm>
                <a:off x="5400675" y="1530350"/>
                <a:ext cx="295275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21" name="墨迹 20"/>
              <p14:cNvContentPartPr/>
              <p14:nvPr/>
            </p14:nvContentPartPr>
            <p14:xfrm>
              <a:off x="5365750" y="1574800"/>
              <a:ext cx="69850" cy="104775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34"/>
            </p:blipFill>
            <p:spPr>
              <a:xfrm>
                <a:off x="5365750" y="1574800"/>
                <a:ext cx="69850" cy="104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22" name="墨迹 21"/>
              <p14:cNvContentPartPr/>
              <p14:nvPr/>
            </p14:nvContentPartPr>
            <p14:xfrm>
              <a:off x="5861050" y="1590675"/>
              <a:ext cx="142875" cy="6350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36"/>
            </p:blipFill>
            <p:spPr>
              <a:xfrm>
                <a:off x="5861050" y="1590675"/>
                <a:ext cx="142875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23" name="墨迹 22"/>
              <p14:cNvContentPartPr/>
              <p14:nvPr/>
            </p14:nvContentPartPr>
            <p14:xfrm>
              <a:off x="6073775" y="1508125"/>
              <a:ext cx="180975" cy="387350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38"/>
            </p:blipFill>
            <p:spPr>
              <a:xfrm>
                <a:off x="6073775" y="1508125"/>
                <a:ext cx="180975" cy="387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24" name="墨迹 23"/>
              <p14:cNvContentPartPr/>
              <p14:nvPr/>
            </p14:nvContentPartPr>
            <p14:xfrm>
              <a:off x="6207125" y="1546225"/>
              <a:ext cx="168275" cy="95250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40"/>
            </p:blipFill>
            <p:spPr>
              <a:xfrm>
                <a:off x="6207125" y="1546225"/>
                <a:ext cx="168275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25" name="墨迹 24"/>
              <p14:cNvContentPartPr/>
              <p14:nvPr/>
            </p14:nvContentPartPr>
            <p14:xfrm>
              <a:off x="6689725" y="1508125"/>
              <a:ext cx="358775" cy="165100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42"/>
            </p:blipFill>
            <p:spPr>
              <a:xfrm>
                <a:off x="6689725" y="1508125"/>
                <a:ext cx="358775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26" name="墨迹 25"/>
              <p14:cNvContentPartPr/>
              <p14:nvPr/>
            </p14:nvContentPartPr>
            <p14:xfrm>
              <a:off x="7105650" y="1562100"/>
              <a:ext cx="107950" cy="101600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44"/>
            </p:blipFill>
            <p:spPr>
              <a:xfrm>
                <a:off x="7105650" y="1562100"/>
                <a:ext cx="10795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27" name="墨迹 26"/>
              <p14:cNvContentPartPr/>
              <p14:nvPr/>
            </p14:nvContentPartPr>
            <p14:xfrm>
              <a:off x="7223125" y="1403350"/>
              <a:ext cx="111125" cy="314325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46"/>
            </p:blipFill>
            <p:spPr>
              <a:xfrm>
                <a:off x="7223125" y="1403350"/>
                <a:ext cx="111125" cy="314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" p14:bwMode="auto">
            <p14:nvContentPartPr>
              <p14:cNvPr id="28" name="墨迹 27"/>
              <p14:cNvContentPartPr/>
              <p14:nvPr/>
            </p14:nvContentPartPr>
            <p14:xfrm>
              <a:off x="7045325" y="1485900"/>
              <a:ext cx="111125" cy="174625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48"/>
            </p:blipFill>
            <p:spPr>
              <a:xfrm>
                <a:off x="7045325" y="1485900"/>
                <a:ext cx="111125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29" name="墨迹 28"/>
              <p14:cNvContentPartPr/>
              <p14:nvPr/>
            </p14:nvContentPartPr>
            <p14:xfrm>
              <a:off x="7251700" y="1495425"/>
              <a:ext cx="139700" cy="469900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50"/>
            </p:blipFill>
            <p:spPr>
              <a:xfrm>
                <a:off x="7251700" y="1495425"/>
                <a:ext cx="139700" cy="469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30" name="墨迹 29"/>
              <p14:cNvContentPartPr/>
              <p14:nvPr/>
            </p14:nvContentPartPr>
            <p14:xfrm>
              <a:off x="7423150" y="1508125"/>
              <a:ext cx="387350" cy="365125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52"/>
            </p:blipFill>
            <p:spPr>
              <a:xfrm>
                <a:off x="7423150" y="1508125"/>
                <a:ext cx="387350" cy="365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" p14:bwMode="auto">
            <p14:nvContentPartPr>
              <p14:cNvPr id="31" name="墨迹 30"/>
              <p14:cNvContentPartPr/>
              <p14:nvPr/>
            </p14:nvContentPartPr>
            <p14:xfrm>
              <a:off x="774700" y="1003300"/>
              <a:ext cx="1463675" cy="269875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54"/>
            </p:blipFill>
            <p:spPr>
              <a:xfrm>
                <a:off x="774700" y="1003300"/>
                <a:ext cx="1463675" cy="269875"/>
              </a:xfrm>
              <a:prstGeom prst="rect"/>
            </p:spPr>
          </p:pic>
        </mc:Fallback>
      </mc:AlternateContent>
    </p:spTree>
    <p:custDataLst>
      <p:tags r:id="rId55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Chomsky</a:t>
            </a:r>
            <a:r>
              <a:rPr lang="zh-CN" altLang="en-US"/>
              <a:t>分类</a:t>
            </a:r>
            <a:r>
              <a:rPr lang="en-US" altLang="zh-CN"/>
              <a:t>/Chomsky Hierarchy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47015" y="1403350"/>
            <a:ext cx="5370830" cy="4629150"/>
          </a:xfrm>
          <a:solidFill>
            <a:schemeClr val="accent3">
              <a:lumMod val="40000"/>
              <a:lumOff val="60000"/>
            </a:schemeClr>
          </a:solidFill>
        </p:spPr>
        <p:txBody>
          <a:bodyPr>
            <a:normAutofit lnSpcReduction="10000"/>
          </a:bodyPr>
          <a:p>
            <a:pPr>
              <a:spcAft>
                <a:spcPts val="0"/>
              </a:spcAft>
            </a:pPr>
            <a:r>
              <a:rPr lang="en-US" altLang="zh-CN" sz="1400"/>
              <a:t>Regular language</a:t>
            </a:r>
            <a:r>
              <a:rPr lang="zh-CN" altLang="en-US" sz="1400"/>
              <a:t>（正则语言）</a:t>
            </a:r>
            <a:r>
              <a:rPr lang="en-US" altLang="zh-CN" sz="1400"/>
              <a:t>/</a:t>
            </a:r>
            <a:r>
              <a:rPr lang="zh-CN" altLang="en-US" sz="1400"/>
              <a:t>正规式</a:t>
            </a:r>
            <a:r>
              <a:rPr lang="en-US" altLang="zh-CN" sz="1400"/>
              <a:t>(regular expr)</a:t>
            </a:r>
            <a:endParaRPr lang="zh-CN" altLang="en-US" sz="1400"/>
          </a:p>
          <a:p>
            <a:pPr lvl="1">
              <a:spcAft>
                <a:spcPts val="0"/>
              </a:spcAft>
            </a:pPr>
            <a:r>
              <a:rPr lang="en-US" altLang="zh-CN" sz="1200"/>
              <a:t>DFA / NFA</a:t>
            </a:r>
            <a:r>
              <a:rPr lang="zh-CN" altLang="en-US" sz="1200"/>
              <a:t>：</a:t>
            </a:r>
            <a:endParaRPr lang="zh-CN" altLang="en-US" sz="1200"/>
          </a:p>
          <a:p>
            <a:pPr lvl="2">
              <a:spcAft>
                <a:spcPts val="0"/>
              </a:spcAft>
            </a:pPr>
            <a:r>
              <a:rPr lang="zh-CN" altLang="en-US" sz="1200"/>
              <a:t>确定的有限自动机</a:t>
            </a:r>
            <a:endParaRPr lang="zh-CN" altLang="en-US" sz="1200"/>
          </a:p>
          <a:p>
            <a:pPr lvl="2">
              <a:spcAft>
                <a:spcPts val="0"/>
              </a:spcAft>
            </a:pPr>
            <a:r>
              <a:rPr lang="en-US" altLang="zh-CN" sz="1200"/>
              <a:t>Deterministic Finite Automata</a:t>
            </a:r>
            <a:endParaRPr lang="en-US" altLang="zh-CN" sz="1200"/>
          </a:p>
          <a:p>
            <a:pPr marL="914400" lvl="2" indent="0">
              <a:spcAft>
                <a:spcPts val="0"/>
              </a:spcAft>
              <a:buNone/>
            </a:pPr>
            <a:r>
              <a:rPr lang="en-US" altLang="zh-CN" sz="1200"/>
              <a:t>  / Non-deterministic Finit Automata</a:t>
            </a:r>
            <a:endParaRPr lang="zh-CN" altLang="en-US" sz="1200"/>
          </a:p>
          <a:p>
            <a:pPr>
              <a:spcAft>
                <a:spcPts val="0"/>
              </a:spcAft>
            </a:pPr>
            <a:r>
              <a:rPr lang="en-US" altLang="zh-CN" sz="1400"/>
              <a:t>Context-free language</a:t>
            </a:r>
            <a:r>
              <a:rPr lang="zh-CN" altLang="en-US" sz="1400"/>
              <a:t>（前后文无关文法）</a:t>
            </a:r>
            <a:endParaRPr lang="zh-CN" altLang="en-US" sz="1400"/>
          </a:p>
          <a:p>
            <a:pPr lvl="1">
              <a:spcAft>
                <a:spcPts val="0"/>
              </a:spcAft>
            </a:pPr>
            <a:r>
              <a:rPr lang="en-US" altLang="zh-CN" sz="1200"/>
              <a:t>PDA</a:t>
            </a:r>
            <a:r>
              <a:rPr lang="zh-CN" altLang="en-US" sz="1200"/>
              <a:t>：</a:t>
            </a:r>
            <a:endParaRPr lang="zh-CN" altLang="en-US" sz="1200"/>
          </a:p>
          <a:p>
            <a:pPr lvl="2">
              <a:spcAft>
                <a:spcPts val="0"/>
              </a:spcAft>
            </a:pPr>
            <a:r>
              <a:rPr lang="zh-CN" altLang="en-US" sz="1200"/>
              <a:t>下推自动机</a:t>
            </a:r>
            <a:endParaRPr lang="zh-CN" altLang="en-US" sz="1200"/>
          </a:p>
          <a:p>
            <a:pPr lvl="2">
              <a:spcAft>
                <a:spcPts val="0"/>
              </a:spcAft>
            </a:pPr>
            <a:r>
              <a:rPr lang="en-US" altLang="zh-CN" sz="1200"/>
              <a:t>Push down automata</a:t>
            </a:r>
            <a:endParaRPr lang="en-US" altLang="zh-CN" sz="1200"/>
          </a:p>
          <a:p>
            <a:pPr marL="228600" lvl="0" indent="-228600">
              <a:spcAft>
                <a:spcPts val="0"/>
              </a:spcAft>
              <a:buFont typeface="Arial" panose="020B0604020202020204" pitchFamily="34" charset="0"/>
              <a:buChar char="●"/>
            </a:pP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</a:rPr>
              <a:t>Context-sensitive language</a:t>
            </a: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</a:rPr>
              <a:t>（前后文相关文法）</a:t>
            </a:r>
            <a:endParaRPr lang="zh-CN" altLang="en-US" sz="14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685800" lvl="1" indent="-228600">
              <a:spcAft>
                <a:spcPts val="0"/>
              </a:spcAft>
              <a:buFont typeface="Arial" panose="020B0604020202020204" pitchFamily="34" charset="0"/>
              <a:buChar char="●"/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LBA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</a:rPr>
              <a:t>：线性有界自动机</a:t>
            </a:r>
            <a:endParaRPr lang="zh-CN" altLang="en-US" sz="1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685800" lvl="1" indent="-228600">
              <a:spcAft>
                <a:spcPts val="0"/>
              </a:spcAft>
              <a:buFont typeface="Arial" panose="020B0604020202020204" pitchFamily="34" charset="0"/>
              <a:buChar char="●"/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Linear bounded automata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28600" lvl="0" indent="-228600">
              <a:spcAft>
                <a:spcPts val="0"/>
              </a:spcAft>
              <a:buFont typeface="Arial" panose="020B0604020202020204" pitchFamily="34" charset="0"/>
              <a:buChar char="●"/>
            </a:pP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</a:rPr>
              <a:t>Recursively enumerable language</a:t>
            </a: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</a:rPr>
              <a:t>（递归可枚举语言）</a:t>
            </a:r>
            <a:endParaRPr lang="zh-CN" altLang="en-US" sz="14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685800" lvl="1" indent="-228600">
              <a:spcAft>
                <a:spcPts val="0"/>
              </a:spcAft>
              <a:buFont typeface="Arial" panose="020B0604020202020204" pitchFamily="34" charset="0"/>
              <a:buChar char="●"/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TM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</a:rPr>
              <a:t>：</a:t>
            </a:r>
            <a:endParaRPr lang="zh-CN" altLang="en-US" sz="1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1143000" lvl="2" indent="-228600">
              <a:spcAft>
                <a:spcPts val="0"/>
              </a:spcAft>
              <a:buFont typeface="Arial" panose="020B0604020202020204" pitchFamily="34" charset="0"/>
              <a:buChar char="●"/>
            </a:pP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</a:rPr>
              <a:t>图灵机</a:t>
            </a:r>
            <a:endParaRPr lang="zh-CN" altLang="en-US" sz="1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1143000" lvl="2" indent="-228600">
              <a:spcAft>
                <a:spcPts val="0"/>
              </a:spcAft>
              <a:buFont typeface="Arial" panose="020B0604020202020204" pitchFamily="34" charset="0"/>
              <a:buChar char="●"/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Turing Machine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28600" lvl="0" indent="-228600">
              <a:spcAft>
                <a:spcPts val="0"/>
              </a:spcAft>
              <a:buFont typeface="Arial" panose="020B0604020202020204" pitchFamily="34" charset="0"/>
              <a:buChar char="●"/>
            </a:pPr>
            <a:endParaRPr lang="en-US" altLang="zh-CN" sz="14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28600" lvl="0" indent="-228600">
              <a:spcAft>
                <a:spcPts val="0"/>
              </a:spcAft>
              <a:buFont typeface="Arial" panose="020B0604020202020204" pitchFamily="34" charset="0"/>
              <a:buChar char="●"/>
            </a:pPr>
            <a:endParaRPr lang="en-US" altLang="zh-CN" sz="14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28600" lvl="0" indent="-228600">
              <a:spcAft>
                <a:spcPts val="0"/>
              </a:spcAft>
              <a:buFont typeface="Arial" panose="020B0604020202020204" pitchFamily="34" charset="0"/>
              <a:buChar char="●"/>
            </a:pPr>
            <a:r>
              <a:rPr lang="zh-CN" altLang="en-US" sz="1400" b="1" dirty="0">
                <a:latin typeface="黑体" panose="02010609060101010101" pitchFamily="2" charset="-122"/>
                <a:ea typeface="黑体" panose="02010609060101010101" pitchFamily="2" charset="-122"/>
                <a:sym typeface="+mn-ea"/>
              </a:rPr>
              <a:t>https://athena.ecs.csus.edu/~gordonvs/135/resources/ChomskyPresentation.pdf</a:t>
            </a:r>
            <a:endParaRPr lang="zh-CN" altLang="en-US" sz="1400" b="1" dirty="0">
              <a:latin typeface="黑体" panose="02010609060101010101" pitchFamily="2" charset="-122"/>
              <a:ea typeface="黑体" panose="02010609060101010101" pitchFamily="2" charset="-122"/>
              <a:sym typeface="+mn-ea"/>
            </a:endParaRPr>
          </a:p>
          <a:p>
            <a:pPr marL="228600" lvl="0" indent="-228600">
              <a:spcAft>
                <a:spcPts val="0"/>
              </a:spcAft>
              <a:buFont typeface="Arial" panose="020B0604020202020204" pitchFamily="34" charset="0"/>
              <a:buChar char="●"/>
            </a:pPr>
            <a:endParaRPr lang="en-US" altLang="zh-CN" sz="14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lvl="0" indent="0">
              <a:spcAft>
                <a:spcPts val="0"/>
              </a:spcAft>
              <a:buFont typeface="Arial" panose="020B0604020202020204" pitchFamily="34" charset="0"/>
              <a:buNone/>
            </a:pPr>
            <a:endParaRPr lang="en-US" altLang="zh-CN" sz="1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17845" y="1349375"/>
            <a:ext cx="6531610" cy="47371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45" name="墨迹 44"/>
              <p14:cNvContentPartPr/>
              <p14:nvPr/>
            </p14:nvContentPartPr>
            <p14:xfrm>
              <a:off x="1616075" y="1295400"/>
              <a:ext cx="104775" cy="168275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3"/>
            </p:blipFill>
            <p:spPr>
              <a:xfrm>
                <a:off x="1616075" y="1295400"/>
                <a:ext cx="104775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46" name="墨迹 45"/>
              <p14:cNvContentPartPr/>
              <p14:nvPr/>
            </p14:nvContentPartPr>
            <p14:xfrm>
              <a:off x="1727200" y="1330325"/>
              <a:ext cx="98425" cy="120650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5"/>
            </p:blipFill>
            <p:spPr>
              <a:xfrm>
                <a:off x="1727200" y="1330325"/>
                <a:ext cx="98425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47" name="墨迹 46"/>
              <p14:cNvContentPartPr/>
              <p14:nvPr/>
            </p14:nvContentPartPr>
            <p14:xfrm>
              <a:off x="1911350" y="1355725"/>
              <a:ext cx="88900" cy="117475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7"/>
            </p:blipFill>
            <p:spPr>
              <a:xfrm>
                <a:off x="1911350" y="1355725"/>
                <a:ext cx="88900" cy="117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48" name="墨迹 47"/>
              <p14:cNvContentPartPr/>
              <p14:nvPr/>
            </p14:nvContentPartPr>
            <p14:xfrm>
              <a:off x="2038350" y="1292225"/>
              <a:ext cx="6350" cy="360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9"/>
            </p:blipFill>
            <p:spPr>
              <a:xfrm>
                <a:off x="2038350" y="12922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49" name="墨迹 48"/>
              <p14:cNvContentPartPr/>
              <p14:nvPr/>
            </p14:nvContentPartPr>
            <p14:xfrm>
              <a:off x="2108200" y="1289050"/>
              <a:ext cx="6350" cy="187325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11"/>
            </p:blipFill>
            <p:spPr>
              <a:xfrm>
                <a:off x="2108200" y="1289050"/>
                <a:ext cx="6350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50" name="墨迹 49"/>
              <p14:cNvContentPartPr/>
              <p14:nvPr/>
            </p14:nvContentPartPr>
            <p14:xfrm>
              <a:off x="2149475" y="1317625"/>
              <a:ext cx="177800" cy="193675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13"/>
            </p:blipFill>
            <p:spPr>
              <a:xfrm>
                <a:off x="2149475" y="1317625"/>
                <a:ext cx="177800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" p14:bwMode="auto">
            <p14:nvContentPartPr>
              <p14:cNvPr id="51" name="墨迹 50"/>
              <p14:cNvContentPartPr/>
              <p14:nvPr/>
            </p14:nvContentPartPr>
            <p14:xfrm>
              <a:off x="2022475" y="1273175"/>
              <a:ext cx="6350" cy="360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9"/>
            </p:blipFill>
            <p:spPr>
              <a:xfrm>
                <a:off x="2022475" y="12731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52" name="墨迹 51"/>
              <p14:cNvContentPartPr/>
              <p14:nvPr/>
            </p14:nvContentPartPr>
            <p14:xfrm>
              <a:off x="2025650" y="1273175"/>
              <a:ext cx="66675" cy="212725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16"/>
            </p:blipFill>
            <p:spPr>
              <a:xfrm>
                <a:off x="2025650" y="1273175"/>
                <a:ext cx="66675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53" name="墨迹 52"/>
              <p14:cNvContentPartPr/>
              <p14:nvPr/>
            </p14:nvContentPartPr>
            <p14:xfrm>
              <a:off x="2305050" y="1247775"/>
              <a:ext cx="133350" cy="225425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18"/>
            </p:blipFill>
            <p:spPr>
              <a:xfrm>
                <a:off x="2305050" y="1247775"/>
                <a:ext cx="133350" cy="225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54" name="墨迹 53"/>
              <p14:cNvContentPartPr/>
              <p14:nvPr/>
            </p14:nvContentPartPr>
            <p14:xfrm>
              <a:off x="2505075" y="1200150"/>
              <a:ext cx="98425" cy="333375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20"/>
            </p:blipFill>
            <p:spPr>
              <a:xfrm>
                <a:off x="2505075" y="1200150"/>
                <a:ext cx="98425" cy="333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55" name="墨迹 54"/>
              <p14:cNvContentPartPr/>
              <p14:nvPr/>
            </p14:nvContentPartPr>
            <p14:xfrm>
              <a:off x="2679700" y="1219200"/>
              <a:ext cx="88900" cy="234950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22"/>
            </p:blipFill>
            <p:spPr>
              <a:xfrm>
                <a:off x="2679700" y="1219200"/>
                <a:ext cx="88900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56" name="墨迹 55"/>
              <p14:cNvContentPartPr/>
              <p14:nvPr/>
            </p14:nvContentPartPr>
            <p14:xfrm>
              <a:off x="2803525" y="1165225"/>
              <a:ext cx="342900" cy="288925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24"/>
            </p:blipFill>
            <p:spPr>
              <a:xfrm>
                <a:off x="2803525" y="1165225"/>
                <a:ext cx="342900" cy="288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57" name="墨迹 56"/>
              <p14:cNvContentPartPr/>
              <p14:nvPr/>
            </p14:nvContentPartPr>
            <p14:xfrm>
              <a:off x="2787650" y="1387475"/>
              <a:ext cx="6350" cy="360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9"/>
            </p:blipFill>
            <p:spPr>
              <a:xfrm>
                <a:off x="2787650" y="13874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" p14:bwMode="auto">
            <p14:nvContentPartPr>
              <p14:cNvPr id="58" name="墨迹 57"/>
              <p14:cNvContentPartPr/>
              <p14:nvPr/>
            </p14:nvContentPartPr>
            <p14:xfrm>
              <a:off x="3175000" y="1323975"/>
              <a:ext cx="6350" cy="360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9"/>
            </p:blipFill>
            <p:spPr>
              <a:xfrm>
                <a:off x="3175000" y="13239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59" name="墨迹 58"/>
              <p14:cNvContentPartPr/>
              <p14:nvPr/>
            </p14:nvContentPartPr>
            <p14:xfrm>
              <a:off x="3162300" y="1276350"/>
              <a:ext cx="180975" cy="161925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28"/>
            </p:blipFill>
            <p:spPr>
              <a:xfrm>
                <a:off x="3162300" y="1276350"/>
                <a:ext cx="180975" cy="161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60" name="墨迹 59"/>
              <p14:cNvContentPartPr/>
              <p14:nvPr/>
            </p14:nvContentPartPr>
            <p14:xfrm>
              <a:off x="3352800" y="1190625"/>
              <a:ext cx="161925" cy="190500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30"/>
            </p:blipFill>
            <p:spPr>
              <a:xfrm>
                <a:off x="3352800" y="1190625"/>
                <a:ext cx="161925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61" name="墨迹 60"/>
              <p14:cNvContentPartPr/>
              <p14:nvPr/>
            </p14:nvContentPartPr>
            <p14:xfrm>
              <a:off x="4171950" y="1695450"/>
              <a:ext cx="1330325" cy="66675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32"/>
            </p:blipFill>
            <p:spPr>
              <a:xfrm>
                <a:off x="4171950" y="1695450"/>
                <a:ext cx="1330325" cy="66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62" name="墨迹 61"/>
              <p14:cNvContentPartPr/>
              <p14:nvPr/>
            </p14:nvContentPartPr>
            <p14:xfrm>
              <a:off x="4041775" y="2101850"/>
              <a:ext cx="273050" cy="63500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34"/>
            </p:blipFill>
            <p:spPr>
              <a:xfrm>
                <a:off x="4041775" y="2101850"/>
                <a:ext cx="27305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63" name="墨迹 62"/>
              <p14:cNvContentPartPr/>
              <p14:nvPr/>
            </p14:nvContentPartPr>
            <p14:xfrm>
              <a:off x="4394200" y="1990725"/>
              <a:ext cx="22225" cy="146050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36"/>
            </p:blipFill>
            <p:spPr>
              <a:xfrm>
                <a:off x="4394200" y="1990725"/>
                <a:ext cx="22225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64" name="墨迹 63"/>
              <p14:cNvContentPartPr/>
              <p14:nvPr/>
            </p14:nvContentPartPr>
            <p14:xfrm>
              <a:off x="4378325" y="1978025"/>
              <a:ext cx="120650" cy="123825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38"/>
            </p:blipFill>
            <p:spPr>
              <a:xfrm>
                <a:off x="4378325" y="1978025"/>
                <a:ext cx="120650" cy="123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65" name="墨迹 64"/>
              <p14:cNvContentPartPr/>
              <p14:nvPr/>
            </p14:nvContentPartPr>
            <p14:xfrm>
              <a:off x="4559300" y="1908175"/>
              <a:ext cx="22225" cy="222250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40"/>
            </p:blipFill>
            <p:spPr>
              <a:xfrm>
                <a:off x="4559300" y="1908175"/>
                <a:ext cx="22225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66" name="墨迹 65"/>
              <p14:cNvContentPartPr/>
              <p14:nvPr/>
            </p14:nvContentPartPr>
            <p14:xfrm>
              <a:off x="4556125" y="1889125"/>
              <a:ext cx="6350" cy="360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9"/>
            </p:blipFill>
            <p:spPr>
              <a:xfrm>
                <a:off x="4556125" y="18891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" p14:bwMode="auto">
            <p14:nvContentPartPr>
              <p14:cNvPr id="67" name="墨迹 66"/>
              <p14:cNvContentPartPr/>
              <p14:nvPr/>
            </p14:nvContentPartPr>
            <p14:xfrm>
              <a:off x="4559300" y="1860550"/>
              <a:ext cx="114300" cy="41275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43"/>
            </p:blipFill>
            <p:spPr>
              <a:xfrm>
                <a:off x="4559300" y="1860550"/>
                <a:ext cx="114300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" p14:bwMode="auto">
            <p14:nvContentPartPr>
              <p14:cNvPr id="68" name="墨迹 67"/>
              <p14:cNvContentPartPr/>
              <p14:nvPr/>
            </p14:nvContentPartPr>
            <p14:xfrm>
              <a:off x="4581525" y="1949450"/>
              <a:ext cx="123825" cy="44450"/>
            </p14:xfrm>
          </p:contentPart>
        </mc:Choice>
        <mc:Fallback xmlns="">
          <p:pic>
            <p:nvPicPr>
              <p:cNvPr id="68" name="墨迹 67"/>
            </p:nvPicPr>
            <p:blipFill>
              <a:blip r:embed="rId45"/>
            </p:blipFill>
            <p:spPr>
              <a:xfrm>
                <a:off x="4581525" y="1949450"/>
                <a:ext cx="123825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" p14:bwMode="auto">
            <p14:nvContentPartPr>
              <p14:cNvPr id="69" name="墨迹 68"/>
              <p14:cNvContentPartPr/>
              <p14:nvPr/>
            </p14:nvContentPartPr>
            <p14:xfrm>
              <a:off x="4727575" y="1809750"/>
              <a:ext cx="34925" cy="263525"/>
            </p14:xfrm>
          </p:contentPart>
        </mc:Choice>
        <mc:Fallback xmlns="">
          <p:pic>
            <p:nvPicPr>
              <p:cNvPr id="69" name="墨迹 68"/>
            </p:nvPicPr>
            <p:blipFill>
              <a:blip r:embed="rId47"/>
            </p:blipFill>
            <p:spPr>
              <a:xfrm>
                <a:off x="4727575" y="1809750"/>
                <a:ext cx="34925" cy="263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" p14:bwMode="auto">
            <p14:nvContentPartPr>
              <p14:cNvPr id="70" name="墨迹 69"/>
              <p14:cNvContentPartPr/>
              <p14:nvPr/>
            </p14:nvContentPartPr>
            <p14:xfrm>
              <a:off x="4743450" y="1822450"/>
              <a:ext cx="104775" cy="174625"/>
            </p14:xfrm>
          </p:contentPart>
        </mc:Choice>
        <mc:Fallback xmlns="">
          <p:pic>
            <p:nvPicPr>
              <p:cNvPr id="70" name="墨迹 69"/>
            </p:nvPicPr>
            <p:blipFill>
              <a:blip r:embed="rId49"/>
            </p:blipFill>
            <p:spPr>
              <a:xfrm>
                <a:off x="4743450" y="1822450"/>
                <a:ext cx="104775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" p14:bwMode="auto">
            <p14:nvContentPartPr>
              <p14:cNvPr id="71" name="墨迹 70"/>
              <p14:cNvContentPartPr/>
              <p14:nvPr/>
            </p14:nvContentPartPr>
            <p14:xfrm>
              <a:off x="4743450" y="1949450"/>
              <a:ext cx="6350" cy="360"/>
            </p14:xfrm>
          </p:contentPart>
        </mc:Choice>
        <mc:Fallback xmlns="">
          <p:pic>
            <p:nvPicPr>
              <p:cNvPr id="71" name="墨迹 70"/>
            </p:nvPicPr>
            <p:blipFill>
              <a:blip r:embed="rId9"/>
            </p:blipFill>
            <p:spPr>
              <a:xfrm>
                <a:off x="4743450" y="19494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72" name="墨迹 71"/>
              <p14:cNvContentPartPr/>
              <p14:nvPr/>
            </p14:nvContentPartPr>
            <p14:xfrm>
              <a:off x="4356100" y="2365375"/>
              <a:ext cx="219075" cy="9525"/>
            </p14:xfrm>
          </p:contentPart>
        </mc:Choice>
        <mc:Fallback xmlns="">
          <p:pic>
            <p:nvPicPr>
              <p:cNvPr id="72" name="墨迹 71"/>
            </p:nvPicPr>
            <p:blipFill>
              <a:blip r:embed="rId52"/>
            </p:blipFill>
            <p:spPr>
              <a:xfrm>
                <a:off x="4356100" y="2365375"/>
                <a:ext cx="219075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" p14:bwMode="auto">
            <p14:nvContentPartPr>
              <p14:cNvPr id="73" name="墨迹 72"/>
              <p14:cNvContentPartPr/>
              <p14:nvPr/>
            </p14:nvContentPartPr>
            <p14:xfrm>
              <a:off x="4683125" y="2308225"/>
              <a:ext cx="9525" cy="190500"/>
            </p14:xfrm>
          </p:contentPart>
        </mc:Choice>
        <mc:Fallback xmlns="">
          <p:pic>
            <p:nvPicPr>
              <p:cNvPr id="73" name="墨迹 72"/>
            </p:nvPicPr>
            <p:blipFill>
              <a:blip r:embed="rId54"/>
            </p:blipFill>
            <p:spPr>
              <a:xfrm>
                <a:off x="4683125" y="2308225"/>
                <a:ext cx="9525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" p14:bwMode="auto">
            <p14:nvContentPartPr>
              <p14:cNvPr id="74" name="墨迹 73"/>
              <p14:cNvContentPartPr/>
              <p14:nvPr/>
            </p14:nvContentPartPr>
            <p14:xfrm>
              <a:off x="4692650" y="2279650"/>
              <a:ext cx="120650" cy="177800"/>
            </p14:xfrm>
          </p:contentPart>
        </mc:Choice>
        <mc:Fallback xmlns="">
          <p:pic>
            <p:nvPicPr>
              <p:cNvPr id="74" name="墨迹 73"/>
            </p:nvPicPr>
            <p:blipFill>
              <a:blip r:embed="rId56"/>
            </p:blipFill>
            <p:spPr>
              <a:xfrm>
                <a:off x="4692650" y="2279650"/>
                <a:ext cx="12065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" p14:bwMode="auto">
            <p14:nvContentPartPr>
              <p14:cNvPr id="75" name="墨迹 74"/>
              <p14:cNvContentPartPr/>
              <p14:nvPr/>
            </p14:nvContentPartPr>
            <p14:xfrm>
              <a:off x="4895850" y="2206625"/>
              <a:ext cx="6350" cy="212725"/>
            </p14:xfrm>
          </p:contentPart>
        </mc:Choice>
        <mc:Fallback xmlns="">
          <p:pic>
            <p:nvPicPr>
              <p:cNvPr id="75" name="墨迹 74"/>
            </p:nvPicPr>
            <p:blipFill>
              <a:blip r:embed="rId58"/>
            </p:blipFill>
            <p:spPr>
              <a:xfrm>
                <a:off x="4895850" y="2206625"/>
                <a:ext cx="6350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" p14:bwMode="auto">
            <p14:nvContentPartPr>
              <p14:cNvPr id="76" name="墨迹 75"/>
              <p14:cNvContentPartPr/>
              <p14:nvPr/>
            </p14:nvContentPartPr>
            <p14:xfrm>
              <a:off x="4886325" y="2212975"/>
              <a:ext cx="73025" cy="19050"/>
            </p14:xfrm>
          </p:contentPart>
        </mc:Choice>
        <mc:Fallback xmlns="">
          <p:pic>
            <p:nvPicPr>
              <p:cNvPr id="76" name="墨迹 75"/>
            </p:nvPicPr>
            <p:blipFill>
              <a:blip r:embed="rId60"/>
            </p:blipFill>
            <p:spPr>
              <a:xfrm>
                <a:off x="4886325" y="2212975"/>
                <a:ext cx="73025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" p14:bwMode="auto">
            <p14:nvContentPartPr>
              <p14:cNvPr id="77" name="墨迹 76"/>
              <p14:cNvContentPartPr/>
              <p14:nvPr/>
            </p14:nvContentPartPr>
            <p14:xfrm>
              <a:off x="4889500" y="2308225"/>
              <a:ext cx="95250" cy="34925"/>
            </p14:xfrm>
          </p:contentPart>
        </mc:Choice>
        <mc:Fallback xmlns="">
          <p:pic>
            <p:nvPicPr>
              <p:cNvPr id="77" name="墨迹 76"/>
            </p:nvPicPr>
            <p:blipFill>
              <a:blip r:embed="rId62"/>
            </p:blipFill>
            <p:spPr>
              <a:xfrm>
                <a:off x="4889500" y="2308225"/>
                <a:ext cx="95250" cy="34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" p14:bwMode="auto">
            <p14:nvContentPartPr>
              <p14:cNvPr id="78" name="墨迹 77"/>
              <p14:cNvContentPartPr/>
              <p14:nvPr/>
            </p14:nvContentPartPr>
            <p14:xfrm>
              <a:off x="5032375" y="2139950"/>
              <a:ext cx="57150" cy="301625"/>
            </p14:xfrm>
          </p:contentPart>
        </mc:Choice>
        <mc:Fallback xmlns="">
          <p:pic>
            <p:nvPicPr>
              <p:cNvPr id="78" name="墨迹 77"/>
            </p:nvPicPr>
            <p:blipFill>
              <a:blip r:embed="rId64"/>
            </p:blipFill>
            <p:spPr>
              <a:xfrm>
                <a:off x="5032375" y="2139950"/>
                <a:ext cx="57150" cy="301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" p14:bwMode="auto">
            <p14:nvContentPartPr>
              <p14:cNvPr id="79" name="墨迹 78"/>
              <p14:cNvContentPartPr/>
              <p14:nvPr/>
            </p14:nvContentPartPr>
            <p14:xfrm>
              <a:off x="5089525" y="2143125"/>
              <a:ext cx="79375" cy="234950"/>
            </p14:xfrm>
          </p:contentPart>
        </mc:Choice>
        <mc:Fallback xmlns="">
          <p:pic>
            <p:nvPicPr>
              <p:cNvPr id="79" name="墨迹 78"/>
            </p:nvPicPr>
            <p:blipFill>
              <a:blip r:embed="rId66"/>
            </p:blipFill>
            <p:spPr>
              <a:xfrm>
                <a:off x="5089525" y="2143125"/>
                <a:ext cx="79375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" p14:bwMode="auto">
            <p14:nvContentPartPr>
              <p14:cNvPr id="80" name="墨迹 79"/>
              <p14:cNvContentPartPr/>
              <p14:nvPr/>
            </p14:nvContentPartPr>
            <p14:xfrm>
              <a:off x="5032375" y="2314575"/>
              <a:ext cx="76200" cy="360"/>
            </p14:xfrm>
          </p:contentPart>
        </mc:Choice>
        <mc:Fallback xmlns="">
          <p:pic>
            <p:nvPicPr>
              <p:cNvPr id="80" name="墨迹 79"/>
            </p:nvPicPr>
            <p:blipFill>
              <a:blip r:embed="rId68"/>
            </p:blipFill>
            <p:spPr>
              <a:xfrm>
                <a:off x="5032375" y="2314575"/>
                <a:ext cx="762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" p14:bwMode="auto">
            <p14:nvContentPartPr>
              <p14:cNvPr id="81" name="墨迹 80"/>
              <p14:cNvContentPartPr/>
              <p14:nvPr/>
            </p14:nvContentPartPr>
            <p14:xfrm>
              <a:off x="1647825" y="2705100"/>
              <a:ext cx="19050" cy="238125"/>
            </p14:xfrm>
          </p:contentPart>
        </mc:Choice>
        <mc:Fallback xmlns="">
          <p:pic>
            <p:nvPicPr>
              <p:cNvPr id="81" name="墨迹 80"/>
            </p:nvPicPr>
            <p:blipFill>
              <a:blip r:embed="rId70"/>
            </p:blipFill>
            <p:spPr>
              <a:xfrm>
                <a:off x="1647825" y="2705100"/>
                <a:ext cx="19050" cy="238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" p14:bwMode="auto">
            <p14:nvContentPartPr>
              <p14:cNvPr id="82" name="墨迹 81"/>
              <p14:cNvContentPartPr/>
              <p14:nvPr/>
            </p14:nvContentPartPr>
            <p14:xfrm>
              <a:off x="1720850" y="2806700"/>
              <a:ext cx="6350" cy="360"/>
            </p14:xfrm>
          </p:contentPart>
        </mc:Choice>
        <mc:Fallback xmlns="">
          <p:pic>
            <p:nvPicPr>
              <p:cNvPr id="82" name="墨迹 81"/>
            </p:nvPicPr>
            <p:blipFill>
              <a:blip r:embed="rId9"/>
            </p:blipFill>
            <p:spPr>
              <a:xfrm>
                <a:off x="1720850" y="280670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2" p14:bwMode="auto">
            <p14:nvContentPartPr>
              <p14:cNvPr id="83" name="墨迹 82"/>
              <p14:cNvContentPartPr/>
              <p14:nvPr/>
            </p14:nvContentPartPr>
            <p14:xfrm>
              <a:off x="1724025" y="2806700"/>
              <a:ext cx="184150" cy="168275"/>
            </p14:xfrm>
          </p:contentPart>
        </mc:Choice>
        <mc:Fallback xmlns="">
          <p:pic>
            <p:nvPicPr>
              <p:cNvPr id="83" name="墨迹 82"/>
            </p:nvPicPr>
            <p:blipFill>
              <a:blip r:embed="rId73"/>
            </p:blipFill>
            <p:spPr>
              <a:xfrm>
                <a:off x="1724025" y="2806700"/>
                <a:ext cx="184150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4" p14:bwMode="auto">
            <p14:nvContentPartPr>
              <p14:cNvPr id="84" name="墨迹 83"/>
              <p14:cNvContentPartPr/>
              <p14:nvPr/>
            </p14:nvContentPartPr>
            <p14:xfrm>
              <a:off x="1927225" y="2851150"/>
              <a:ext cx="38100" cy="158750"/>
            </p14:xfrm>
          </p:contentPart>
        </mc:Choice>
        <mc:Fallback xmlns="">
          <p:pic>
            <p:nvPicPr>
              <p:cNvPr id="84" name="墨迹 83"/>
            </p:nvPicPr>
            <p:blipFill>
              <a:blip r:embed="rId75"/>
            </p:blipFill>
            <p:spPr>
              <a:xfrm>
                <a:off x="1927225" y="2851150"/>
                <a:ext cx="3810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6" p14:bwMode="auto">
            <p14:nvContentPartPr>
              <p14:cNvPr id="85" name="墨迹 84"/>
              <p14:cNvContentPartPr/>
              <p14:nvPr/>
            </p14:nvContentPartPr>
            <p14:xfrm>
              <a:off x="1962150" y="2825750"/>
              <a:ext cx="34925" cy="130175"/>
            </p14:xfrm>
          </p:contentPart>
        </mc:Choice>
        <mc:Fallback xmlns="">
          <p:pic>
            <p:nvPicPr>
              <p:cNvPr id="85" name="墨迹 84"/>
            </p:nvPicPr>
            <p:blipFill>
              <a:blip r:embed="rId77"/>
            </p:blipFill>
            <p:spPr>
              <a:xfrm>
                <a:off x="1962150" y="2825750"/>
                <a:ext cx="34925" cy="130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8" p14:bwMode="auto">
            <p14:nvContentPartPr>
              <p14:cNvPr id="86" name="墨迹 85"/>
              <p14:cNvContentPartPr/>
              <p14:nvPr/>
            </p14:nvContentPartPr>
            <p14:xfrm>
              <a:off x="2022475" y="2752725"/>
              <a:ext cx="22225" cy="190500"/>
            </p14:xfrm>
          </p:contentPart>
        </mc:Choice>
        <mc:Fallback xmlns="">
          <p:pic>
            <p:nvPicPr>
              <p:cNvPr id="86" name="墨迹 85"/>
            </p:nvPicPr>
            <p:blipFill>
              <a:blip r:embed="rId79"/>
            </p:blipFill>
            <p:spPr>
              <a:xfrm>
                <a:off x="2022475" y="2752725"/>
                <a:ext cx="22225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0" p14:bwMode="auto">
            <p14:nvContentPartPr>
              <p14:cNvPr id="87" name="墨迹 86"/>
              <p14:cNvContentPartPr/>
              <p14:nvPr/>
            </p14:nvContentPartPr>
            <p14:xfrm>
              <a:off x="2079625" y="2813050"/>
              <a:ext cx="101600" cy="149225"/>
            </p14:xfrm>
          </p:contentPart>
        </mc:Choice>
        <mc:Fallback xmlns="">
          <p:pic>
            <p:nvPicPr>
              <p:cNvPr id="87" name="墨迹 86"/>
            </p:nvPicPr>
            <p:blipFill>
              <a:blip r:embed="rId81"/>
            </p:blipFill>
            <p:spPr>
              <a:xfrm>
                <a:off x="2079625" y="2813050"/>
                <a:ext cx="101600" cy="149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2" p14:bwMode="auto">
            <p14:nvContentPartPr>
              <p14:cNvPr id="88" name="墨迹 87"/>
              <p14:cNvContentPartPr/>
              <p14:nvPr/>
            </p14:nvContentPartPr>
            <p14:xfrm>
              <a:off x="2216150" y="2816225"/>
              <a:ext cx="92075" cy="120650"/>
            </p14:xfrm>
          </p:contentPart>
        </mc:Choice>
        <mc:Fallback xmlns="">
          <p:pic>
            <p:nvPicPr>
              <p:cNvPr id="88" name="墨迹 87"/>
            </p:nvPicPr>
            <p:blipFill>
              <a:blip r:embed="rId83"/>
            </p:blipFill>
            <p:spPr>
              <a:xfrm>
                <a:off x="2216150" y="2816225"/>
                <a:ext cx="92075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4" p14:bwMode="auto">
            <p14:nvContentPartPr>
              <p14:cNvPr id="89" name="墨迹 88"/>
              <p14:cNvContentPartPr/>
              <p14:nvPr/>
            </p14:nvContentPartPr>
            <p14:xfrm>
              <a:off x="2339975" y="2781300"/>
              <a:ext cx="146050" cy="171450"/>
            </p14:xfrm>
          </p:contentPart>
        </mc:Choice>
        <mc:Fallback xmlns="">
          <p:pic>
            <p:nvPicPr>
              <p:cNvPr id="89" name="墨迹 88"/>
            </p:nvPicPr>
            <p:blipFill>
              <a:blip r:embed="rId85"/>
            </p:blipFill>
            <p:spPr>
              <a:xfrm>
                <a:off x="2339975" y="2781300"/>
                <a:ext cx="14605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6" p14:bwMode="auto">
            <p14:nvContentPartPr>
              <p14:cNvPr id="90" name="墨迹 89"/>
              <p14:cNvContentPartPr/>
              <p14:nvPr/>
            </p14:nvContentPartPr>
            <p14:xfrm>
              <a:off x="2511425" y="2711450"/>
              <a:ext cx="79375" cy="234950"/>
            </p14:xfrm>
          </p:contentPart>
        </mc:Choice>
        <mc:Fallback xmlns="">
          <p:pic>
            <p:nvPicPr>
              <p:cNvPr id="90" name="墨迹 89"/>
            </p:nvPicPr>
            <p:blipFill>
              <a:blip r:embed="rId87"/>
            </p:blipFill>
            <p:spPr>
              <a:xfrm>
                <a:off x="2511425" y="2711450"/>
                <a:ext cx="79375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8" p14:bwMode="auto">
            <p14:nvContentPartPr>
              <p14:cNvPr id="91" name="墨迹 90"/>
              <p14:cNvContentPartPr/>
              <p14:nvPr/>
            </p14:nvContentPartPr>
            <p14:xfrm>
              <a:off x="2489200" y="2800350"/>
              <a:ext cx="6350" cy="360"/>
            </p14:xfrm>
          </p:contentPart>
        </mc:Choice>
        <mc:Fallback xmlns="">
          <p:pic>
            <p:nvPicPr>
              <p:cNvPr id="91" name="墨迹 90"/>
            </p:nvPicPr>
            <p:blipFill>
              <a:blip r:embed="rId9"/>
            </p:blipFill>
            <p:spPr>
              <a:xfrm>
                <a:off x="2489200" y="28003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9" p14:bwMode="auto">
            <p14:nvContentPartPr>
              <p14:cNvPr id="92" name="墨迹 91"/>
              <p14:cNvContentPartPr/>
              <p14:nvPr/>
            </p14:nvContentPartPr>
            <p14:xfrm>
              <a:off x="2492375" y="2670175"/>
              <a:ext cx="301625" cy="314325"/>
            </p14:xfrm>
          </p:contentPart>
        </mc:Choice>
        <mc:Fallback xmlns="">
          <p:pic>
            <p:nvPicPr>
              <p:cNvPr id="92" name="墨迹 91"/>
            </p:nvPicPr>
            <p:blipFill>
              <a:blip r:embed="rId90"/>
            </p:blipFill>
            <p:spPr>
              <a:xfrm>
                <a:off x="2492375" y="2670175"/>
                <a:ext cx="301625" cy="314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1" p14:bwMode="auto">
            <p14:nvContentPartPr>
              <p14:cNvPr id="93" name="墨迹 92"/>
              <p14:cNvContentPartPr/>
              <p14:nvPr/>
            </p14:nvContentPartPr>
            <p14:xfrm>
              <a:off x="3013075" y="2908300"/>
              <a:ext cx="466725" cy="25400"/>
            </p14:xfrm>
          </p:contentPart>
        </mc:Choice>
        <mc:Fallback xmlns="">
          <p:pic>
            <p:nvPicPr>
              <p:cNvPr id="93" name="墨迹 92"/>
            </p:nvPicPr>
            <p:blipFill>
              <a:blip r:embed="rId92"/>
            </p:blipFill>
            <p:spPr>
              <a:xfrm>
                <a:off x="3013075" y="2908300"/>
                <a:ext cx="466725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3" p14:bwMode="auto">
            <p14:nvContentPartPr>
              <p14:cNvPr id="94" name="墨迹 93"/>
              <p14:cNvContentPartPr/>
              <p14:nvPr/>
            </p14:nvContentPartPr>
            <p14:xfrm>
              <a:off x="3657600" y="2847975"/>
              <a:ext cx="9525" cy="273050"/>
            </p14:xfrm>
          </p:contentPart>
        </mc:Choice>
        <mc:Fallback xmlns="">
          <p:pic>
            <p:nvPicPr>
              <p:cNvPr id="94" name="墨迹 93"/>
            </p:nvPicPr>
            <p:blipFill>
              <a:blip r:embed="rId94"/>
            </p:blipFill>
            <p:spPr>
              <a:xfrm>
                <a:off x="3657600" y="2847975"/>
                <a:ext cx="9525" cy="273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5" p14:bwMode="auto">
            <p14:nvContentPartPr>
              <p14:cNvPr id="95" name="墨迹 94"/>
              <p14:cNvContentPartPr/>
              <p14:nvPr/>
            </p14:nvContentPartPr>
            <p14:xfrm>
              <a:off x="3651250" y="2867025"/>
              <a:ext cx="146050" cy="250825"/>
            </p14:xfrm>
          </p:contentPart>
        </mc:Choice>
        <mc:Fallback xmlns="">
          <p:pic>
            <p:nvPicPr>
              <p:cNvPr id="95" name="墨迹 94"/>
            </p:nvPicPr>
            <p:blipFill>
              <a:blip r:embed="rId96"/>
            </p:blipFill>
            <p:spPr>
              <a:xfrm>
                <a:off x="3651250" y="2867025"/>
                <a:ext cx="146050" cy="250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7" p14:bwMode="auto">
            <p14:nvContentPartPr>
              <p14:cNvPr id="96" name="墨迹 95"/>
              <p14:cNvContentPartPr/>
              <p14:nvPr/>
            </p14:nvContentPartPr>
            <p14:xfrm>
              <a:off x="3838575" y="2835275"/>
              <a:ext cx="34925" cy="225425"/>
            </p14:xfrm>
          </p:contentPart>
        </mc:Choice>
        <mc:Fallback xmlns="">
          <p:pic>
            <p:nvPicPr>
              <p:cNvPr id="96" name="墨迹 95"/>
            </p:nvPicPr>
            <p:blipFill>
              <a:blip r:embed="rId98"/>
            </p:blipFill>
            <p:spPr>
              <a:xfrm>
                <a:off x="3838575" y="2835275"/>
                <a:ext cx="34925" cy="225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9" p14:bwMode="auto">
            <p14:nvContentPartPr>
              <p14:cNvPr id="97" name="墨迹 96"/>
              <p14:cNvContentPartPr/>
              <p14:nvPr/>
            </p14:nvContentPartPr>
            <p14:xfrm>
              <a:off x="3867150" y="2797175"/>
              <a:ext cx="107950" cy="266700"/>
            </p14:xfrm>
          </p:contentPart>
        </mc:Choice>
        <mc:Fallback xmlns="">
          <p:pic>
            <p:nvPicPr>
              <p:cNvPr id="97" name="墨迹 96"/>
            </p:nvPicPr>
            <p:blipFill>
              <a:blip r:embed="rId100"/>
            </p:blipFill>
            <p:spPr>
              <a:xfrm>
                <a:off x="3867150" y="2797175"/>
                <a:ext cx="107950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1" p14:bwMode="auto">
            <p14:nvContentPartPr>
              <p14:cNvPr id="98" name="墨迹 97"/>
              <p14:cNvContentPartPr/>
              <p14:nvPr/>
            </p14:nvContentPartPr>
            <p14:xfrm>
              <a:off x="4025900" y="2828925"/>
              <a:ext cx="22225" cy="247650"/>
            </p14:xfrm>
          </p:contentPart>
        </mc:Choice>
        <mc:Fallback xmlns="">
          <p:pic>
            <p:nvPicPr>
              <p:cNvPr id="98" name="墨迹 97"/>
            </p:nvPicPr>
            <p:blipFill>
              <a:blip r:embed="rId102"/>
            </p:blipFill>
            <p:spPr>
              <a:xfrm>
                <a:off x="4025900" y="2828925"/>
                <a:ext cx="22225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3" p14:bwMode="auto">
            <p14:nvContentPartPr>
              <p14:cNvPr id="99" name="墨迹 98"/>
              <p14:cNvContentPartPr/>
              <p14:nvPr/>
            </p14:nvContentPartPr>
            <p14:xfrm>
              <a:off x="4010025" y="2838450"/>
              <a:ext cx="82550" cy="19050"/>
            </p14:xfrm>
          </p:contentPart>
        </mc:Choice>
        <mc:Fallback xmlns="">
          <p:pic>
            <p:nvPicPr>
              <p:cNvPr id="99" name="墨迹 98"/>
            </p:nvPicPr>
            <p:blipFill>
              <a:blip r:embed="rId104"/>
            </p:blipFill>
            <p:spPr>
              <a:xfrm>
                <a:off x="4010025" y="2838450"/>
                <a:ext cx="825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5" p14:bwMode="auto">
            <p14:nvContentPartPr>
              <p14:cNvPr id="100" name="墨迹 99"/>
              <p14:cNvContentPartPr/>
              <p14:nvPr/>
            </p14:nvContentPartPr>
            <p14:xfrm>
              <a:off x="4041775" y="2990850"/>
              <a:ext cx="107950" cy="15875"/>
            </p14:xfrm>
          </p:contentPart>
        </mc:Choice>
        <mc:Fallback xmlns="">
          <p:pic>
            <p:nvPicPr>
              <p:cNvPr id="100" name="墨迹 99"/>
            </p:nvPicPr>
            <p:blipFill>
              <a:blip r:embed="rId106"/>
            </p:blipFill>
            <p:spPr>
              <a:xfrm>
                <a:off x="4041775" y="2990850"/>
                <a:ext cx="107950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7" p14:bwMode="auto">
            <p14:nvContentPartPr>
              <p14:cNvPr id="101" name="墨迹 100"/>
              <p14:cNvContentPartPr/>
              <p14:nvPr/>
            </p14:nvContentPartPr>
            <p14:xfrm>
              <a:off x="7480300" y="4813300"/>
              <a:ext cx="269875" cy="263525"/>
            </p14:xfrm>
          </p:contentPart>
        </mc:Choice>
        <mc:Fallback xmlns="">
          <p:pic>
            <p:nvPicPr>
              <p:cNvPr id="101" name="墨迹 100"/>
            </p:nvPicPr>
            <p:blipFill>
              <a:blip r:embed="rId108"/>
            </p:blipFill>
            <p:spPr>
              <a:xfrm>
                <a:off x="7480300" y="4813300"/>
                <a:ext cx="269875" cy="263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9" p14:bwMode="auto">
            <p14:nvContentPartPr>
              <p14:cNvPr id="102" name="墨迹 101"/>
              <p14:cNvContentPartPr/>
              <p14:nvPr/>
            </p14:nvContentPartPr>
            <p14:xfrm>
              <a:off x="8223250" y="4924425"/>
              <a:ext cx="257175" cy="254000"/>
            </p14:xfrm>
          </p:contentPart>
        </mc:Choice>
        <mc:Fallback xmlns="">
          <p:pic>
            <p:nvPicPr>
              <p:cNvPr id="102" name="墨迹 101"/>
            </p:nvPicPr>
            <p:blipFill>
              <a:blip r:embed="rId110"/>
            </p:blipFill>
            <p:spPr>
              <a:xfrm>
                <a:off x="8223250" y="4924425"/>
                <a:ext cx="257175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1" p14:bwMode="auto">
            <p14:nvContentPartPr>
              <p14:cNvPr id="103" name="墨迹 102"/>
              <p14:cNvContentPartPr/>
              <p14:nvPr/>
            </p14:nvContentPartPr>
            <p14:xfrm>
              <a:off x="9144000" y="4940300"/>
              <a:ext cx="365125" cy="301625"/>
            </p14:xfrm>
          </p:contentPart>
        </mc:Choice>
        <mc:Fallback xmlns="">
          <p:pic>
            <p:nvPicPr>
              <p:cNvPr id="103" name="墨迹 102"/>
            </p:nvPicPr>
            <p:blipFill>
              <a:blip r:embed="rId112"/>
            </p:blipFill>
            <p:spPr>
              <a:xfrm>
                <a:off x="9144000" y="4940300"/>
                <a:ext cx="365125" cy="301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3" p14:bwMode="auto">
            <p14:nvContentPartPr>
              <p14:cNvPr id="104" name="墨迹 103"/>
              <p14:cNvContentPartPr/>
              <p14:nvPr/>
            </p14:nvContentPartPr>
            <p14:xfrm>
              <a:off x="10426700" y="5102225"/>
              <a:ext cx="327025" cy="282575"/>
            </p14:xfrm>
          </p:contentPart>
        </mc:Choice>
        <mc:Fallback xmlns="">
          <p:pic>
            <p:nvPicPr>
              <p:cNvPr id="104" name="墨迹 103"/>
            </p:nvPicPr>
            <p:blipFill>
              <a:blip r:embed="rId114"/>
            </p:blipFill>
            <p:spPr>
              <a:xfrm>
                <a:off x="10426700" y="5102225"/>
                <a:ext cx="327025" cy="282575"/>
              </a:xfrm>
              <a:prstGeom prst="rect"/>
            </p:spPr>
          </p:pic>
        </mc:Fallback>
      </mc:AlternateContent>
    </p:spTree>
    <p:custDataLst>
      <p:tags r:id="rId115"/>
    </p:custData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p>
            <a:r>
              <a:rPr lang="en-US" altLang="zh-CN" sz="2400">
                <a:sym typeface="+mn-ea"/>
              </a:rPr>
              <a:t>03(2)</a:t>
            </a:r>
            <a:r>
              <a:rPr lang="zh-CN" altLang="en-US" sz="2400">
                <a:sym typeface="+mn-ea"/>
              </a:rPr>
              <a:t>自底向上语法分析与最右推导</a:t>
            </a:r>
            <a:r>
              <a:rPr lang="en-US" altLang="zh-CN" sz="2400">
                <a:sym typeface="+mn-ea"/>
              </a:rPr>
              <a:t> (</a:t>
            </a:r>
            <a:r>
              <a:rPr lang="zh-CN" altLang="en-US" sz="2400">
                <a:sym typeface="+mn-ea"/>
              </a:rPr>
              <a:t>最左</a:t>
            </a:r>
            <a:r>
              <a:rPr lang="zh-CN" altLang="en-US" sz="2400">
                <a:sym typeface="+mn-ea"/>
              </a:rPr>
              <a:t>归约）</a:t>
            </a:r>
            <a:br>
              <a:rPr lang="zh-CN" altLang="en-US" sz="2400">
                <a:sym typeface="+mn-ea"/>
              </a:rPr>
            </a:br>
            <a:r>
              <a:rPr lang="zh-CN" altLang="en-US" sz="2400">
                <a:sym typeface="+mn-ea"/>
              </a:rPr>
              <a:t> </a:t>
            </a:r>
            <a:r>
              <a:rPr lang="en-US" altLang="zh-CN" sz="2400">
                <a:sym typeface="+mn-ea"/>
              </a:rPr>
              <a:t>      Top-down syntax analysis VS left-most derivation</a:t>
            </a:r>
            <a:br>
              <a:rPr lang="en-US" altLang="zh-CN" sz="2400"/>
            </a:br>
            <a:endParaRPr lang="en-US" altLang="zh-CN" sz="24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最右推导</a:t>
            </a:r>
            <a:r>
              <a:rPr lang="en-US" altLang="zh-CN"/>
              <a:t> </a:t>
            </a:r>
            <a:r>
              <a:rPr lang="en-US" altLang="zh-CN">
                <a:sym typeface="Symbol" panose="05050102010706020507" charset="0"/>
              </a:rPr>
              <a:t> </a:t>
            </a:r>
            <a:r>
              <a:rPr lang="zh-CN" altLang="en-US">
                <a:sym typeface="Symbol" panose="05050102010706020507" charset="0"/>
              </a:rPr>
              <a:t>最左归约（规范</a:t>
            </a:r>
            <a:r>
              <a:rPr lang="zh-CN" altLang="en-US">
                <a:sym typeface="Symbol" panose="05050102010706020507" charset="0"/>
              </a:rPr>
              <a:t>归约）</a:t>
            </a:r>
            <a:endParaRPr lang="zh-CN" altLang="en-US">
              <a:sym typeface="Symbol" panose="05050102010706020507" charset="0"/>
            </a:endParaRPr>
          </a:p>
          <a:p>
            <a:endParaRPr lang="zh-CN" altLang="en-US">
              <a:sym typeface="Symbol" panose="05050102010706020507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5298" name="标题 55297"/>
          <p:cNvSpPr>
            <a:spLocks noGrp="1" noRot="1"/>
          </p:cNvSpPr>
          <p:nvPr>
            <p:ph type="title"/>
          </p:nvPr>
        </p:nvSpPr>
        <p:spPr>
          <a:xfrm>
            <a:off x="1981200" y="152400"/>
            <a:ext cx="8229600" cy="487363"/>
          </a:xfrm>
        </p:spPr>
        <p:txBody>
          <a:bodyPr anchor="ctr" anchorCtr="0"/>
          <a:p>
            <a:pPr algn="l"/>
            <a:r>
              <a:rPr lang="zh-CN" altLang="en-US" sz="3600" dirty="0"/>
              <a:t>最右推导</a:t>
            </a:r>
            <a:r>
              <a:rPr lang="en-US" altLang="zh-CN" sz="3600" dirty="0"/>
              <a:t>/rightmost derivation</a:t>
            </a:r>
            <a:endParaRPr lang="en-US" altLang="zh-CN" sz="3600" dirty="0">
              <a:sym typeface="Symbol" panose="05050102010706020507" charset="0"/>
            </a:endParaRPr>
          </a:p>
        </p:txBody>
      </p:sp>
      <p:sp>
        <p:nvSpPr>
          <p:cNvPr id="55299" name="文本占位符 55298"/>
          <p:cNvSpPr>
            <a:spLocks noGrp="1"/>
          </p:cNvSpPr>
          <p:nvPr>
            <p:ph type="body" idx="1"/>
          </p:nvPr>
        </p:nvSpPr>
        <p:spPr>
          <a:xfrm>
            <a:off x="5638800" y="533400"/>
            <a:ext cx="5321935" cy="5486400"/>
          </a:xfrm>
        </p:spPr>
        <p:txBody>
          <a:bodyPr/>
          <a:p>
            <a:r>
              <a:rPr lang="en-US" altLang="zh-CN" sz="3600" b="1" err="1">
                <a:solidFill>
                  <a:schemeClr val="folHlink"/>
                </a:solidFill>
                <a:effectLst/>
                <a:latin typeface="Times New Roman" panose="02020603050405020304" pitchFamily="18" charset="0"/>
                <a:ea typeface="隶书" panose="02010509060101010101" pitchFamily="49" charset="-122"/>
              </a:rPr>
              <a:t>i+i</a:t>
            </a:r>
            <a:r>
              <a:rPr lang="en-US" altLang="zh-CN" sz="3600" b="1">
                <a:solidFill>
                  <a:schemeClr val="folHlink"/>
                </a:solidFill>
                <a:effectLst/>
                <a:latin typeface="Times New Roman" panose="02020603050405020304" pitchFamily="18" charset="0"/>
                <a:ea typeface="隶书" panose="02010509060101010101" pitchFamily="49" charset="-122"/>
              </a:rPr>
              <a:t>*i</a:t>
            </a:r>
            <a:r>
              <a:rPr lang="zh-CN" altLang="en-US" sz="3600" b="1">
                <a:solidFill>
                  <a:schemeClr val="folHlink"/>
                </a:solidFill>
                <a:effectLst/>
                <a:latin typeface="Times New Roman" panose="02020603050405020304" pitchFamily="18" charset="0"/>
                <a:ea typeface="隶书" panose="02010509060101010101" pitchFamily="49" charset="-122"/>
                <a:sym typeface="+mn-ea"/>
              </a:rPr>
              <a:t>（输入串</a:t>
            </a:r>
            <a:r>
              <a:rPr lang="en-US" altLang="zh-CN" sz="3600" b="1">
                <a:solidFill>
                  <a:schemeClr val="folHlink"/>
                </a:solidFill>
                <a:effectLst/>
                <a:latin typeface="Times New Roman" panose="02020603050405020304" pitchFamily="18" charset="0"/>
                <a:ea typeface="隶书" panose="02010509060101010101" pitchFamily="49" charset="-122"/>
                <a:sym typeface="+mn-ea"/>
              </a:rPr>
              <a:t>/input)</a:t>
            </a:r>
            <a:endParaRPr lang="zh-CN" altLang="en-US" sz="3600" b="1" dirty="0">
              <a:solidFill>
                <a:schemeClr val="folHlink"/>
              </a:solidFill>
              <a:effectLst/>
              <a:latin typeface="Times New Roman" panose="02020603050405020304" pitchFamily="18" charset="0"/>
              <a:ea typeface="隶书" panose="02010509060101010101" pitchFamily="49" charset="-122"/>
            </a:endParaRPr>
          </a:p>
          <a:p>
            <a:pPr lvl="1"/>
            <a:r>
              <a:rPr lang="en-US" altLang="zh-CN" sz="3200" b="1">
                <a:solidFill>
                  <a:srgbClr val="00FF00"/>
                </a:solidFill>
                <a:effectLst/>
              </a:rPr>
              <a:t>E</a:t>
            </a:r>
            <a:r>
              <a:rPr lang="en-US" altLang="zh-CN" sz="3200" b="1">
                <a:solidFill>
                  <a:srgbClr val="00FF00"/>
                </a:solidFill>
                <a:sym typeface="Symbol" panose="05050102010706020507" pitchFamily="18" charset="2"/>
              </a:rPr>
              <a:t>E+T</a:t>
            </a:r>
            <a:endParaRPr lang="en-US" altLang="zh-CN" sz="3200" b="1">
              <a:solidFill>
                <a:srgbClr val="00FF00"/>
              </a:solidFill>
              <a:sym typeface="Symbol" panose="05050102010706020507" pitchFamily="18" charset="2"/>
            </a:endParaRPr>
          </a:p>
          <a:p>
            <a:pPr lvl="1"/>
            <a:r>
              <a:rPr lang="en-US" altLang="zh-CN" sz="3200" b="1">
                <a:solidFill>
                  <a:srgbClr val="00FF00"/>
                </a:solidFill>
                <a:sym typeface="Symbol" panose="05050102010706020507" pitchFamily="18" charset="2"/>
              </a:rPr>
              <a:t>   E+T*F</a:t>
            </a:r>
            <a:endParaRPr lang="en-US" altLang="zh-CN" sz="3200" b="1">
              <a:solidFill>
                <a:srgbClr val="00FF00"/>
              </a:solidFill>
              <a:sym typeface="Symbol" panose="05050102010706020507" pitchFamily="18" charset="2"/>
            </a:endParaRPr>
          </a:p>
          <a:p>
            <a:pPr lvl="1"/>
            <a:r>
              <a:rPr lang="en-US" altLang="zh-CN" sz="3200" b="1">
                <a:solidFill>
                  <a:srgbClr val="00FF00"/>
                </a:solidFill>
                <a:sym typeface="Symbol" panose="05050102010706020507" pitchFamily="18" charset="2"/>
              </a:rPr>
              <a:t>   E+T*i</a:t>
            </a:r>
            <a:endParaRPr lang="en-US" altLang="zh-CN" sz="3200" b="1">
              <a:solidFill>
                <a:srgbClr val="00FF00"/>
              </a:solidFill>
              <a:sym typeface="Symbol" panose="05050102010706020507" pitchFamily="18" charset="2"/>
            </a:endParaRPr>
          </a:p>
          <a:p>
            <a:pPr lvl="1"/>
            <a:r>
              <a:rPr lang="en-US" altLang="zh-CN" sz="3200" b="1">
                <a:solidFill>
                  <a:srgbClr val="00FF00"/>
                </a:solidFill>
                <a:sym typeface="Symbol" panose="05050102010706020507" pitchFamily="18" charset="2"/>
              </a:rPr>
              <a:t>   E+F*i</a:t>
            </a:r>
            <a:endParaRPr lang="en-US" altLang="zh-CN" sz="3200" b="1">
              <a:solidFill>
                <a:srgbClr val="00FF00"/>
              </a:solidFill>
              <a:sym typeface="Symbol" panose="05050102010706020507" pitchFamily="18" charset="2"/>
            </a:endParaRPr>
          </a:p>
          <a:p>
            <a:pPr lvl="1"/>
            <a:r>
              <a:rPr lang="en-US" altLang="zh-CN" sz="3200" b="1">
                <a:solidFill>
                  <a:srgbClr val="00FF00"/>
                </a:solidFill>
                <a:sym typeface="Symbol" panose="05050102010706020507" pitchFamily="18" charset="2"/>
              </a:rPr>
              <a:t>   </a:t>
            </a:r>
            <a:r>
              <a:rPr lang="en-US" altLang="zh-CN" sz="3200" b="1" err="1">
                <a:solidFill>
                  <a:srgbClr val="00FF00"/>
                </a:solidFill>
                <a:sym typeface="Symbol" panose="05050102010706020507" pitchFamily="18" charset="2"/>
              </a:rPr>
              <a:t>E+i</a:t>
            </a:r>
            <a:r>
              <a:rPr lang="en-US" altLang="zh-CN" sz="3200" b="1">
                <a:solidFill>
                  <a:srgbClr val="00FF00"/>
                </a:solidFill>
                <a:sym typeface="Symbol" panose="05050102010706020507" pitchFamily="18" charset="2"/>
              </a:rPr>
              <a:t> *i</a:t>
            </a:r>
            <a:endParaRPr lang="en-US" altLang="zh-CN" sz="3200" b="1">
              <a:solidFill>
                <a:srgbClr val="00FF00"/>
              </a:solidFill>
              <a:sym typeface="Symbol" panose="05050102010706020507" pitchFamily="18" charset="2"/>
            </a:endParaRPr>
          </a:p>
          <a:p>
            <a:pPr lvl="1"/>
            <a:r>
              <a:rPr lang="en-US" altLang="zh-CN" sz="3200" b="1">
                <a:solidFill>
                  <a:srgbClr val="00FF00"/>
                </a:solidFill>
                <a:sym typeface="Symbol" panose="05050102010706020507" pitchFamily="18" charset="2"/>
              </a:rPr>
              <a:t>   </a:t>
            </a:r>
            <a:r>
              <a:rPr lang="en-US" altLang="zh-CN" sz="3200" b="1" err="1">
                <a:solidFill>
                  <a:srgbClr val="00FF00"/>
                </a:solidFill>
                <a:sym typeface="Symbol" panose="05050102010706020507" pitchFamily="18" charset="2"/>
              </a:rPr>
              <a:t>T+i</a:t>
            </a:r>
            <a:r>
              <a:rPr lang="en-US" altLang="zh-CN" sz="3200" b="1">
                <a:solidFill>
                  <a:srgbClr val="00FF00"/>
                </a:solidFill>
                <a:sym typeface="Symbol" panose="05050102010706020507" pitchFamily="18" charset="2"/>
              </a:rPr>
              <a:t>*i</a:t>
            </a:r>
            <a:endParaRPr lang="en-US" altLang="zh-CN" sz="3200" b="1">
              <a:solidFill>
                <a:srgbClr val="00FF00"/>
              </a:solidFill>
              <a:sym typeface="Symbol" panose="05050102010706020507" pitchFamily="18" charset="2"/>
            </a:endParaRPr>
          </a:p>
          <a:p>
            <a:pPr lvl="1"/>
            <a:r>
              <a:rPr lang="en-US" altLang="zh-CN" sz="3200" b="1">
                <a:solidFill>
                  <a:srgbClr val="00FF00"/>
                </a:solidFill>
                <a:sym typeface="Symbol" panose="05050102010706020507" pitchFamily="18" charset="2"/>
              </a:rPr>
              <a:t>   </a:t>
            </a:r>
            <a:r>
              <a:rPr lang="en-US" altLang="zh-CN" sz="3200" b="1" err="1">
                <a:solidFill>
                  <a:srgbClr val="00FF00"/>
                </a:solidFill>
                <a:sym typeface="Symbol" panose="05050102010706020507" pitchFamily="18" charset="2"/>
              </a:rPr>
              <a:t>F+i</a:t>
            </a:r>
            <a:r>
              <a:rPr lang="en-US" altLang="zh-CN" sz="3200" b="1">
                <a:solidFill>
                  <a:srgbClr val="00FF00"/>
                </a:solidFill>
                <a:sym typeface="Symbol" panose="05050102010706020507" pitchFamily="18" charset="2"/>
              </a:rPr>
              <a:t>*i</a:t>
            </a:r>
            <a:endParaRPr lang="en-US" altLang="zh-CN" sz="3200" b="1">
              <a:solidFill>
                <a:srgbClr val="00FF00"/>
              </a:solidFill>
              <a:sym typeface="Symbol" panose="05050102010706020507" pitchFamily="18" charset="2"/>
            </a:endParaRPr>
          </a:p>
          <a:p>
            <a:pPr lvl="1"/>
            <a:r>
              <a:rPr lang="en-US" altLang="zh-CN" sz="3200" b="1">
                <a:solidFill>
                  <a:srgbClr val="00FF00"/>
                </a:solidFill>
                <a:sym typeface="Symbol" panose="05050102010706020507" pitchFamily="18" charset="2"/>
              </a:rPr>
              <a:t>   i+ i*i</a:t>
            </a:r>
            <a:endParaRPr lang="en-US" altLang="zh-CN" sz="3200" b="1">
              <a:solidFill>
                <a:srgbClr val="00FF00"/>
              </a:solidFill>
              <a:sym typeface="Symbol" panose="05050102010706020507" pitchFamily="18" charset="2"/>
            </a:endParaRPr>
          </a:p>
          <a:p>
            <a:pPr lvl="1"/>
            <a:endParaRPr lang="en-US" altLang="zh-CN" sz="3200" b="1">
              <a:solidFill>
                <a:srgbClr val="00FF00"/>
              </a:solidFill>
              <a:sym typeface="Symbol" panose="05050102010706020507" pitchFamily="18" charset="2"/>
            </a:endParaRPr>
          </a:p>
          <a:p>
            <a:endParaRPr lang="en-US" altLang="zh-CN" sz="4000" b="1">
              <a:solidFill>
                <a:srgbClr val="00FF00"/>
              </a:solidFill>
              <a:effectLst/>
            </a:endParaRPr>
          </a:p>
          <a:p>
            <a:endParaRPr lang="en-US" altLang="zh-CN" sz="3600" b="1" dirty="0">
              <a:solidFill>
                <a:schemeClr val="bg2"/>
              </a:solidFill>
              <a:effectLst/>
            </a:endParaRPr>
          </a:p>
        </p:txBody>
      </p:sp>
      <p:sp>
        <p:nvSpPr>
          <p:cNvPr id="55300" name="文本框 55299"/>
          <p:cNvSpPr txBox="1"/>
          <p:nvPr/>
        </p:nvSpPr>
        <p:spPr>
          <a:xfrm>
            <a:off x="8610600" y="1752600"/>
            <a:ext cx="1676400" cy="58356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32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Garamond" panose="02020404030301010803" pitchFamily="18" charset="0"/>
                <a:sym typeface="Symbol" panose="05050102010706020507" pitchFamily="18" charset="2"/>
              </a:rPr>
              <a:t>TT*F</a:t>
            </a:r>
            <a:endParaRPr lang="en-US" altLang="zh-CN" sz="3200" b="1">
              <a:solidFill>
                <a:srgbClr val="FFFF00"/>
              </a:solidFill>
              <a:effectLst>
                <a:outerShdw blurRad="38100" dist="38100" dir="2700000">
                  <a:srgbClr val="000000"/>
                </a:outerShdw>
              </a:effectLst>
              <a:latin typeface="Garamond" panose="02020404030301010803" pitchFamily="18" charset="0"/>
              <a:sym typeface="Symbol" panose="05050102010706020507" pitchFamily="18" charset="2"/>
            </a:endParaRPr>
          </a:p>
        </p:txBody>
      </p:sp>
      <p:sp>
        <p:nvSpPr>
          <p:cNvPr id="55301" name="文本框 55300"/>
          <p:cNvSpPr txBox="1"/>
          <p:nvPr/>
        </p:nvSpPr>
        <p:spPr>
          <a:xfrm>
            <a:off x="8686800" y="2362200"/>
            <a:ext cx="1371600" cy="58356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3200" b="1" err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Garamond" panose="02020404030301010803" pitchFamily="18" charset="0"/>
                <a:sym typeface="Symbol" panose="05050102010706020507" pitchFamily="18" charset="2"/>
              </a:rPr>
              <a:t>Fi</a:t>
            </a:r>
            <a:endParaRPr lang="en-US" altLang="zh-CN" sz="3200" b="1">
              <a:solidFill>
                <a:srgbClr val="FFFF00"/>
              </a:solidFill>
              <a:effectLst>
                <a:outerShdw blurRad="38100" dist="38100" dir="2700000">
                  <a:srgbClr val="000000"/>
                </a:outerShdw>
              </a:effectLst>
              <a:latin typeface="Garamond" panose="02020404030301010803" pitchFamily="18" charset="0"/>
              <a:sym typeface="Symbol" panose="05050102010706020507" pitchFamily="18" charset="2"/>
            </a:endParaRPr>
          </a:p>
        </p:txBody>
      </p:sp>
      <p:sp>
        <p:nvSpPr>
          <p:cNvPr id="55302" name="文本框 55301"/>
          <p:cNvSpPr txBox="1"/>
          <p:nvPr/>
        </p:nvSpPr>
        <p:spPr>
          <a:xfrm>
            <a:off x="8458200" y="2895600"/>
            <a:ext cx="1219200" cy="58356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32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Garamond" panose="02020404030301010803" pitchFamily="18" charset="0"/>
                <a:sym typeface="Symbol" panose="05050102010706020507" pitchFamily="18" charset="2"/>
              </a:rPr>
              <a:t>TF</a:t>
            </a:r>
            <a:endParaRPr lang="en-US" altLang="zh-CN" sz="3200" b="1">
              <a:solidFill>
                <a:srgbClr val="FFFF00"/>
              </a:solidFill>
              <a:effectLst>
                <a:outerShdw blurRad="38100" dist="38100" dir="2700000">
                  <a:srgbClr val="000000"/>
                </a:outerShdw>
              </a:effectLst>
              <a:latin typeface="Garamond" panose="02020404030301010803" pitchFamily="18" charset="0"/>
              <a:sym typeface="Symbol" panose="05050102010706020507" pitchFamily="18" charset="2"/>
            </a:endParaRPr>
          </a:p>
        </p:txBody>
      </p:sp>
      <p:sp>
        <p:nvSpPr>
          <p:cNvPr id="55303" name="文本框 55302"/>
          <p:cNvSpPr txBox="1"/>
          <p:nvPr/>
        </p:nvSpPr>
        <p:spPr>
          <a:xfrm>
            <a:off x="8534400" y="3429000"/>
            <a:ext cx="1066800" cy="58356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3200" b="1" err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Garamond" panose="02020404030301010803" pitchFamily="18" charset="0"/>
                <a:sym typeface="Symbol" panose="05050102010706020507" pitchFamily="18" charset="2"/>
              </a:rPr>
              <a:t>Fi</a:t>
            </a:r>
            <a:endParaRPr lang="en-US" altLang="zh-CN" sz="3200" b="1">
              <a:solidFill>
                <a:srgbClr val="FFFF00"/>
              </a:solidFill>
              <a:effectLst>
                <a:outerShdw blurRad="38100" dist="38100" dir="2700000">
                  <a:srgbClr val="000000"/>
                </a:outerShdw>
              </a:effectLst>
              <a:latin typeface="Garamond" panose="02020404030301010803" pitchFamily="18" charset="0"/>
              <a:sym typeface="Symbol" panose="05050102010706020507" pitchFamily="18" charset="2"/>
            </a:endParaRPr>
          </a:p>
        </p:txBody>
      </p:sp>
      <p:sp>
        <p:nvSpPr>
          <p:cNvPr id="55304" name="文本框 55303"/>
          <p:cNvSpPr txBox="1"/>
          <p:nvPr/>
        </p:nvSpPr>
        <p:spPr>
          <a:xfrm>
            <a:off x="8382000" y="4038600"/>
            <a:ext cx="1219200" cy="58356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32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Garamond" panose="02020404030301010803" pitchFamily="18" charset="0"/>
                <a:sym typeface="Symbol" panose="05050102010706020507" pitchFamily="18" charset="2"/>
              </a:rPr>
              <a:t>ET</a:t>
            </a:r>
            <a:endParaRPr lang="en-US" altLang="zh-CN" sz="3200" b="1">
              <a:solidFill>
                <a:srgbClr val="FFFF00"/>
              </a:solidFill>
              <a:effectLst>
                <a:outerShdw blurRad="38100" dist="38100" dir="2700000">
                  <a:srgbClr val="000000"/>
                </a:outerShdw>
              </a:effectLst>
              <a:latin typeface="Garamond" panose="02020404030301010803" pitchFamily="18" charset="0"/>
              <a:sym typeface="Symbol" panose="05050102010706020507" pitchFamily="18" charset="2"/>
            </a:endParaRPr>
          </a:p>
        </p:txBody>
      </p:sp>
      <p:sp>
        <p:nvSpPr>
          <p:cNvPr id="55305" name="文本框 55304"/>
          <p:cNvSpPr txBox="1"/>
          <p:nvPr/>
        </p:nvSpPr>
        <p:spPr>
          <a:xfrm>
            <a:off x="8382000" y="4648200"/>
            <a:ext cx="1219200" cy="58356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32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Garamond" panose="02020404030301010803" pitchFamily="18" charset="0"/>
                <a:sym typeface="Symbol" panose="05050102010706020507" pitchFamily="18" charset="2"/>
              </a:rPr>
              <a:t>TF</a:t>
            </a:r>
            <a:endParaRPr lang="en-US" altLang="zh-CN" sz="3200" b="1">
              <a:solidFill>
                <a:srgbClr val="FFFF00"/>
              </a:solidFill>
              <a:effectLst>
                <a:outerShdw blurRad="38100" dist="38100" dir="2700000">
                  <a:srgbClr val="000000"/>
                </a:outerShdw>
              </a:effectLst>
              <a:latin typeface="Garamond" panose="02020404030301010803" pitchFamily="18" charset="0"/>
              <a:sym typeface="Symbol" panose="05050102010706020507" pitchFamily="18" charset="2"/>
            </a:endParaRPr>
          </a:p>
        </p:txBody>
      </p:sp>
      <p:sp>
        <p:nvSpPr>
          <p:cNvPr id="55306" name="文本框 55305"/>
          <p:cNvSpPr txBox="1"/>
          <p:nvPr/>
        </p:nvSpPr>
        <p:spPr>
          <a:xfrm>
            <a:off x="8305800" y="5105400"/>
            <a:ext cx="1143000" cy="58356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3200" b="1" err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Garamond" panose="02020404030301010803" pitchFamily="18" charset="0"/>
                <a:sym typeface="Symbol" panose="05050102010706020507" pitchFamily="18" charset="2"/>
              </a:rPr>
              <a:t>Fi</a:t>
            </a:r>
            <a:endParaRPr lang="en-US" altLang="zh-CN" sz="3200" b="1">
              <a:solidFill>
                <a:srgbClr val="FFFF00"/>
              </a:solidFill>
              <a:effectLst>
                <a:outerShdw blurRad="38100" dist="38100" dir="2700000">
                  <a:srgbClr val="000000"/>
                </a:outerShdw>
              </a:effectLst>
              <a:latin typeface="Garamond" panose="02020404030301010803" pitchFamily="18" charset="0"/>
              <a:sym typeface="Symbol" panose="05050102010706020507" pitchFamily="18" charset="2"/>
            </a:endParaRPr>
          </a:p>
        </p:txBody>
      </p:sp>
      <p:sp>
        <p:nvSpPr>
          <p:cNvPr id="55307" name="文本框 55306"/>
          <p:cNvSpPr txBox="1"/>
          <p:nvPr/>
        </p:nvSpPr>
        <p:spPr>
          <a:xfrm>
            <a:off x="8458200" y="1143000"/>
            <a:ext cx="1752600" cy="58356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32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Garamond" panose="02020404030301010803" pitchFamily="18" charset="0"/>
                <a:sym typeface="Symbol" panose="05050102010706020507" pitchFamily="18" charset="2"/>
              </a:rPr>
              <a:t>EE+T</a:t>
            </a:r>
            <a:endParaRPr lang="en-US" altLang="zh-CN" sz="3200" b="1">
              <a:solidFill>
                <a:srgbClr val="FFFF00"/>
              </a:solidFill>
              <a:effectLst>
                <a:outerShdw blurRad="38100" dist="38100" dir="2700000">
                  <a:srgbClr val="000000"/>
                </a:outerShdw>
              </a:effectLst>
              <a:latin typeface="Garamond" panose="02020404030301010803" pitchFamily="18" charset="0"/>
              <a:sym typeface="Symbol" panose="05050102010706020507" pitchFamily="18" charset="2"/>
            </a:endParaRPr>
          </a:p>
        </p:txBody>
      </p:sp>
      <p:grpSp>
        <p:nvGrpSpPr>
          <p:cNvPr id="55308" name="组合 55307"/>
          <p:cNvGrpSpPr/>
          <p:nvPr/>
        </p:nvGrpSpPr>
        <p:grpSpPr>
          <a:xfrm>
            <a:off x="6172200" y="1143000"/>
            <a:ext cx="2514600" cy="685800"/>
            <a:chOff x="2832" y="720"/>
            <a:chExt cx="1584" cy="432"/>
          </a:xfrm>
        </p:grpSpPr>
        <p:sp>
          <p:nvSpPr>
            <p:cNvPr id="55309" name="直接连接符 55308"/>
            <p:cNvSpPr/>
            <p:nvPr/>
          </p:nvSpPr>
          <p:spPr>
            <a:xfrm flipV="1">
              <a:off x="3984" y="912"/>
              <a:ext cx="432" cy="48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55310" name="椭圆 55309"/>
            <p:cNvSpPr/>
            <p:nvPr/>
          </p:nvSpPr>
          <p:spPr>
            <a:xfrm>
              <a:off x="2832" y="720"/>
              <a:ext cx="1248" cy="432"/>
            </a:xfrm>
            <a:prstGeom prst="ellipse">
              <a:avLst/>
            </a:prstGeom>
            <a:noFill/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</p:grpSp>
      <p:grpSp>
        <p:nvGrpSpPr>
          <p:cNvPr id="55374" name="组合 55373"/>
          <p:cNvGrpSpPr/>
          <p:nvPr/>
        </p:nvGrpSpPr>
        <p:grpSpPr>
          <a:xfrm>
            <a:off x="7620000" y="1143000"/>
            <a:ext cx="1066800" cy="1219200"/>
            <a:chOff x="3840" y="720"/>
            <a:chExt cx="672" cy="768"/>
          </a:xfrm>
        </p:grpSpPr>
        <p:sp>
          <p:nvSpPr>
            <p:cNvPr id="55312" name="椭圆 55311"/>
            <p:cNvSpPr/>
            <p:nvPr/>
          </p:nvSpPr>
          <p:spPr>
            <a:xfrm>
              <a:off x="3840" y="720"/>
              <a:ext cx="576" cy="768"/>
            </a:xfrm>
            <a:prstGeom prst="ellipse">
              <a:avLst/>
            </a:prstGeom>
            <a:noFill/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5313" name="直接连接符 55312"/>
            <p:cNvSpPr/>
            <p:nvPr/>
          </p:nvSpPr>
          <p:spPr>
            <a:xfrm>
              <a:off x="4368" y="1104"/>
              <a:ext cx="144" cy="192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</p:grpSp>
      <p:grpSp>
        <p:nvGrpSpPr>
          <p:cNvPr id="55375" name="组合 55374"/>
          <p:cNvGrpSpPr/>
          <p:nvPr/>
        </p:nvGrpSpPr>
        <p:grpSpPr>
          <a:xfrm>
            <a:off x="8001000" y="1752600"/>
            <a:ext cx="1143000" cy="1219200"/>
            <a:chOff x="4080" y="1104"/>
            <a:chExt cx="720" cy="768"/>
          </a:xfrm>
        </p:grpSpPr>
        <p:sp>
          <p:nvSpPr>
            <p:cNvPr id="55315" name="椭圆 55314"/>
            <p:cNvSpPr/>
            <p:nvPr/>
          </p:nvSpPr>
          <p:spPr>
            <a:xfrm>
              <a:off x="4080" y="1104"/>
              <a:ext cx="384" cy="768"/>
            </a:xfrm>
            <a:prstGeom prst="ellipse">
              <a:avLst/>
            </a:prstGeom>
            <a:noFill/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5316" name="直接连接符 55315"/>
            <p:cNvSpPr/>
            <p:nvPr/>
          </p:nvSpPr>
          <p:spPr>
            <a:xfrm>
              <a:off x="4416" y="1440"/>
              <a:ext cx="384" cy="144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</p:grpSp>
      <p:grpSp>
        <p:nvGrpSpPr>
          <p:cNvPr id="55376" name="组合 55375"/>
          <p:cNvGrpSpPr/>
          <p:nvPr/>
        </p:nvGrpSpPr>
        <p:grpSpPr>
          <a:xfrm>
            <a:off x="7543800" y="2362200"/>
            <a:ext cx="1066800" cy="1219200"/>
            <a:chOff x="3792" y="1488"/>
            <a:chExt cx="672" cy="768"/>
          </a:xfrm>
        </p:grpSpPr>
        <p:sp>
          <p:nvSpPr>
            <p:cNvPr id="55318" name="椭圆 55317"/>
            <p:cNvSpPr/>
            <p:nvPr/>
          </p:nvSpPr>
          <p:spPr>
            <a:xfrm>
              <a:off x="3792" y="1488"/>
              <a:ext cx="384" cy="768"/>
            </a:xfrm>
            <a:prstGeom prst="ellipse">
              <a:avLst/>
            </a:prstGeom>
            <a:noFill/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5319" name="直接连接符 55318"/>
            <p:cNvSpPr/>
            <p:nvPr/>
          </p:nvSpPr>
          <p:spPr>
            <a:xfrm>
              <a:off x="4128" y="1824"/>
              <a:ext cx="336" cy="192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</p:grpSp>
      <p:grpSp>
        <p:nvGrpSpPr>
          <p:cNvPr id="55377" name="组合 55376"/>
          <p:cNvGrpSpPr/>
          <p:nvPr/>
        </p:nvGrpSpPr>
        <p:grpSpPr>
          <a:xfrm>
            <a:off x="7543800" y="2971800"/>
            <a:ext cx="1066800" cy="1143000"/>
            <a:chOff x="3792" y="1872"/>
            <a:chExt cx="672" cy="720"/>
          </a:xfrm>
        </p:grpSpPr>
        <p:sp>
          <p:nvSpPr>
            <p:cNvPr id="55321" name="椭圆 55320"/>
            <p:cNvSpPr/>
            <p:nvPr/>
          </p:nvSpPr>
          <p:spPr>
            <a:xfrm>
              <a:off x="3792" y="1872"/>
              <a:ext cx="384" cy="720"/>
            </a:xfrm>
            <a:prstGeom prst="ellipse">
              <a:avLst/>
            </a:prstGeom>
            <a:noFill/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5322" name="直接连接符 55321"/>
            <p:cNvSpPr/>
            <p:nvPr/>
          </p:nvSpPr>
          <p:spPr>
            <a:xfrm>
              <a:off x="4128" y="2256"/>
              <a:ext cx="336" cy="48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</p:grpSp>
      <p:grpSp>
        <p:nvGrpSpPr>
          <p:cNvPr id="55378" name="组合 55377"/>
          <p:cNvGrpSpPr/>
          <p:nvPr/>
        </p:nvGrpSpPr>
        <p:grpSpPr>
          <a:xfrm>
            <a:off x="7010400" y="3429000"/>
            <a:ext cx="1447800" cy="1219200"/>
            <a:chOff x="3456" y="2160"/>
            <a:chExt cx="912" cy="768"/>
          </a:xfrm>
        </p:grpSpPr>
        <p:sp>
          <p:nvSpPr>
            <p:cNvPr id="55324" name="椭圆 55323"/>
            <p:cNvSpPr/>
            <p:nvPr/>
          </p:nvSpPr>
          <p:spPr>
            <a:xfrm>
              <a:off x="3456" y="2160"/>
              <a:ext cx="384" cy="768"/>
            </a:xfrm>
            <a:prstGeom prst="ellipse">
              <a:avLst/>
            </a:prstGeom>
            <a:noFill/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5325" name="直接连接符 55324"/>
            <p:cNvSpPr/>
            <p:nvPr/>
          </p:nvSpPr>
          <p:spPr>
            <a:xfrm>
              <a:off x="3792" y="2496"/>
              <a:ext cx="576" cy="192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</p:grpSp>
      <p:grpSp>
        <p:nvGrpSpPr>
          <p:cNvPr id="55379" name="组合 55378"/>
          <p:cNvGrpSpPr/>
          <p:nvPr/>
        </p:nvGrpSpPr>
        <p:grpSpPr>
          <a:xfrm>
            <a:off x="7010400" y="4114800"/>
            <a:ext cx="1371600" cy="1219200"/>
            <a:chOff x="3456" y="2592"/>
            <a:chExt cx="864" cy="768"/>
          </a:xfrm>
        </p:grpSpPr>
        <p:sp>
          <p:nvSpPr>
            <p:cNvPr id="55327" name="椭圆 55326"/>
            <p:cNvSpPr/>
            <p:nvPr/>
          </p:nvSpPr>
          <p:spPr>
            <a:xfrm>
              <a:off x="3456" y="2592"/>
              <a:ext cx="384" cy="768"/>
            </a:xfrm>
            <a:prstGeom prst="ellipse">
              <a:avLst/>
            </a:prstGeom>
            <a:noFill/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5328" name="直接连接符 55327"/>
            <p:cNvSpPr/>
            <p:nvPr/>
          </p:nvSpPr>
          <p:spPr>
            <a:xfrm>
              <a:off x="3792" y="2880"/>
              <a:ext cx="528" cy="144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</p:grpSp>
      <p:grpSp>
        <p:nvGrpSpPr>
          <p:cNvPr id="55380" name="组合 55379"/>
          <p:cNvGrpSpPr/>
          <p:nvPr/>
        </p:nvGrpSpPr>
        <p:grpSpPr>
          <a:xfrm>
            <a:off x="7010400" y="4648200"/>
            <a:ext cx="1295400" cy="1219200"/>
            <a:chOff x="3456" y="2928"/>
            <a:chExt cx="816" cy="768"/>
          </a:xfrm>
        </p:grpSpPr>
        <p:sp>
          <p:nvSpPr>
            <p:cNvPr id="55330" name="椭圆 55329"/>
            <p:cNvSpPr/>
            <p:nvPr/>
          </p:nvSpPr>
          <p:spPr>
            <a:xfrm>
              <a:off x="3456" y="2928"/>
              <a:ext cx="384" cy="768"/>
            </a:xfrm>
            <a:prstGeom prst="ellipse">
              <a:avLst/>
            </a:prstGeom>
            <a:noFill/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5331" name="直接连接符 55330"/>
            <p:cNvSpPr/>
            <p:nvPr/>
          </p:nvSpPr>
          <p:spPr>
            <a:xfrm>
              <a:off x="3792" y="3312"/>
              <a:ext cx="480" cy="48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</p:grpSp>
      <p:grpSp>
        <p:nvGrpSpPr>
          <p:cNvPr id="55332" name="组合 55331"/>
          <p:cNvGrpSpPr/>
          <p:nvPr/>
        </p:nvGrpSpPr>
        <p:grpSpPr>
          <a:xfrm>
            <a:off x="2120900" y="1600200"/>
            <a:ext cx="3300413" cy="1177925"/>
            <a:chOff x="376" y="1008"/>
            <a:chExt cx="2079" cy="742"/>
          </a:xfrm>
        </p:grpSpPr>
        <p:sp>
          <p:nvSpPr>
            <p:cNvPr id="55333" name="文本框 55332"/>
            <p:cNvSpPr txBox="1"/>
            <p:nvPr/>
          </p:nvSpPr>
          <p:spPr>
            <a:xfrm>
              <a:off x="376" y="1344"/>
              <a:ext cx="307" cy="406"/>
            </a:xfrm>
            <a:prstGeom prst="rect">
              <a:avLst/>
            </a:prstGeom>
            <a:solidFill>
              <a:srgbClr val="CCECFF"/>
            </a:solidFill>
            <a:ln w="38100">
              <a:noFill/>
            </a:ln>
          </p:spPr>
          <p:txBody>
            <a:bodyPr wrap="none" anchor="t" anchorCtr="0">
              <a:spAutoFit/>
            </a:bodyPr>
            <a:p>
              <a:pPr algn="ctr"/>
              <a:r>
                <a:rPr lang="en-US" altLang="zh-CN" sz="3600" b="1">
                  <a:solidFill>
                    <a:schemeClr val="bg2"/>
                  </a:solidFill>
                  <a:latin typeface="Times New Roman" panose="02020603050405020304" pitchFamily="18" charset="0"/>
                </a:rPr>
                <a:t>E</a:t>
              </a:r>
              <a:endParaRPr lang="en-US" altLang="zh-CN" sz="3600" b="1">
                <a:solidFill>
                  <a:schemeClr val="bg2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5334" name="文本框 55333"/>
            <p:cNvSpPr txBox="1"/>
            <p:nvPr/>
          </p:nvSpPr>
          <p:spPr>
            <a:xfrm>
              <a:off x="1305" y="1344"/>
              <a:ext cx="279" cy="406"/>
            </a:xfrm>
            <a:prstGeom prst="rect">
              <a:avLst/>
            </a:prstGeom>
            <a:solidFill>
              <a:srgbClr val="CCECFF"/>
            </a:solidFill>
            <a:ln w="38100">
              <a:noFill/>
            </a:ln>
          </p:spPr>
          <p:txBody>
            <a:bodyPr wrap="none" anchor="t" anchorCtr="0">
              <a:spAutoFit/>
            </a:bodyPr>
            <a:p>
              <a:pPr algn="ctr"/>
              <a:r>
                <a:rPr lang="en-US" altLang="zh-CN" sz="3600" b="1">
                  <a:solidFill>
                    <a:schemeClr val="bg2"/>
                  </a:solidFill>
                  <a:latin typeface="Times New Roman" panose="02020603050405020304" pitchFamily="18" charset="0"/>
                </a:rPr>
                <a:t>+</a:t>
              </a:r>
              <a:endParaRPr lang="en-US" altLang="zh-CN" sz="3600" b="1">
                <a:solidFill>
                  <a:schemeClr val="bg2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5335" name="文本框 55334"/>
            <p:cNvSpPr txBox="1"/>
            <p:nvPr/>
          </p:nvSpPr>
          <p:spPr>
            <a:xfrm>
              <a:off x="2148" y="1344"/>
              <a:ext cx="307" cy="406"/>
            </a:xfrm>
            <a:prstGeom prst="rect">
              <a:avLst/>
            </a:prstGeom>
            <a:solidFill>
              <a:srgbClr val="CCECFF"/>
            </a:solidFill>
            <a:ln w="38100">
              <a:noFill/>
            </a:ln>
          </p:spPr>
          <p:txBody>
            <a:bodyPr wrap="none" anchor="t" anchorCtr="0">
              <a:spAutoFit/>
            </a:bodyPr>
            <a:p>
              <a:pPr algn="ctr"/>
              <a:r>
                <a:rPr lang="en-US" altLang="zh-CN" sz="3600" b="1">
                  <a:solidFill>
                    <a:schemeClr val="bg2"/>
                  </a:solidFill>
                  <a:latin typeface="Times New Roman" panose="02020603050405020304" pitchFamily="18" charset="0"/>
                </a:rPr>
                <a:t>T</a:t>
              </a:r>
              <a:endParaRPr lang="en-US" altLang="zh-CN" sz="3600" b="1">
                <a:solidFill>
                  <a:schemeClr val="bg2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5336" name="直接连接符 55335"/>
            <p:cNvSpPr/>
            <p:nvPr/>
          </p:nvSpPr>
          <p:spPr>
            <a:xfrm flipH="1">
              <a:off x="528" y="1008"/>
              <a:ext cx="816" cy="336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55337" name="直接连接符 55336"/>
            <p:cNvSpPr/>
            <p:nvPr/>
          </p:nvSpPr>
          <p:spPr>
            <a:xfrm>
              <a:off x="1440" y="1008"/>
              <a:ext cx="0" cy="384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55338" name="直接连接符 55337"/>
            <p:cNvSpPr/>
            <p:nvPr/>
          </p:nvSpPr>
          <p:spPr>
            <a:xfrm>
              <a:off x="1488" y="1008"/>
              <a:ext cx="864" cy="336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</p:grpSp>
      <p:grpSp>
        <p:nvGrpSpPr>
          <p:cNvPr id="55339" name="组合 55338"/>
          <p:cNvGrpSpPr/>
          <p:nvPr/>
        </p:nvGrpSpPr>
        <p:grpSpPr>
          <a:xfrm>
            <a:off x="2133600" y="2751138"/>
            <a:ext cx="457200" cy="1020762"/>
            <a:chOff x="384" y="1733"/>
            <a:chExt cx="288" cy="643"/>
          </a:xfrm>
        </p:grpSpPr>
        <p:sp>
          <p:nvSpPr>
            <p:cNvPr id="55340" name="文本框 55339"/>
            <p:cNvSpPr txBox="1"/>
            <p:nvPr/>
          </p:nvSpPr>
          <p:spPr>
            <a:xfrm>
              <a:off x="384" y="1970"/>
              <a:ext cx="288" cy="406"/>
            </a:xfrm>
            <a:prstGeom prst="rect">
              <a:avLst/>
            </a:prstGeom>
            <a:solidFill>
              <a:srgbClr val="CCECFF"/>
            </a:solidFill>
            <a:ln w="38100">
              <a:noFill/>
            </a:ln>
          </p:spPr>
          <p:txBody>
            <a:bodyPr>
              <a:spAutoFit/>
            </a:bodyPr>
            <a:p>
              <a:pPr algn="ctr"/>
              <a:r>
                <a:rPr lang="en-US" altLang="zh-CN" sz="3600" b="1">
                  <a:solidFill>
                    <a:schemeClr val="bg2"/>
                  </a:solidFill>
                  <a:latin typeface="Times New Roman" panose="02020603050405020304" pitchFamily="18" charset="0"/>
                </a:rPr>
                <a:t>T</a:t>
              </a:r>
              <a:endParaRPr lang="en-US" altLang="zh-CN" sz="3600" b="1">
                <a:solidFill>
                  <a:schemeClr val="bg2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5341" name="直接连接符 55340"/>
            <p:cNvSpPr/>
            <p:nvPr/>
          </p:nvSpPr>
          <p:spPr>
            <a:xfrm>
              <a:off x="528" y="1733"/>
              <a:ext cx="0" cy="296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</p:grpSp>
      <p:grpSp>
        <p:nvGrpSpPr>
          <p:cNvPr id="55342" name="组合 55341"/>
          <p:cNvGrpSpPr/>
          <p:nvPr/>
        </p:nvGrpSpPr>
        <p:grpSpPr>
          <a:xfrm>
            <a:off x="2120900" y="3733800"/>
            <a:ext cx="461963" cy="993775"/>
            <a:chOff x="376" y="2352"/>
            <a:chExt cx="291" cy="626"/>
          </a:xfrm>
        </p:grpSpPr>
        <p:sp>
          <p:nvSpPr>
            <p:cNvPr id="55343" name="文本框 55342"/>
            <p:cNvSpPr txBox="1"/>
            <p:nvPr/>
          </p:nvSpPr>
          <p:spPr>
            <a:xfrm>
              <a:off x="376" y="2572"/>
              <a:ext cx="291" cy="406"/>
            </a:xfrm>
            <a:prstGeom prst="rect">
              <a:avLst/>
            </a:prstGeom>
            <a:solidFill>
              <a:srgbClr val="CCECFF"/>
            </a:solidFill>
            <a:ln w="38100">
              <a:noFill/>
            </a:ln>
          </p:spPr>
          <p:txBody>
            <a:bodyPr wrap="none" anchor="t" anchorCtr="0">
              <a:spAutoFit/>
            </a:bodyPr>
            <a:p>
              <a:pPr algn="ctr"/>
              <a:r>
                <a:rPr lang="en-US" altLang="zh-CN" sz="3600" b="1">
                  <a:solidFill>
                    <a:schemeClr val="bg2"/>
                  </a:solidFill>
                  <a:latin typeface="Times New Roman" panose="02020603050405020304" pitchFamily="18" charset="0"/>
                </a:rPr>
                <a:t>F</a:t>
              </a:r>
              <a:endParaRPr lang="en-US" altLang="zh-CN" sz="3600" b="1">
                <a:solidFill>
                  <a:schemeClr val="bg2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5344" name="直接连接符 55343"/>
            <p:cNvSpPr/>
            <p:nvPr/>
          </p:nvSpPr>
          <p:spPr>
            <a:xfrm>
              <a:off x="528" y="2352"/>
              <a:ext cx="0" cy="237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</p:grpSp>
      <p:grpSp>
        <p:nvGrpSpPr>
          <p:cNvPr id="55345" name="组合 55344"/>
          <p:cNvGrpSpPr/>
          <p:nvPr/>
        </p:nvGrpSpPr>
        <p:grpSpPr>
          <a:xfrm>
            <a:off x="2133600" y="4652963"/>
            <a:ext cx="457200" cy="1020762"/>
            <a:chOff x="384" y="2931"/>
            <a:chExt cx="288" cy="643"/>
          </a:xfrm>
        </p:grpSpPr>
        <p:sp>
          <p:nvSpPr>
            <p:cNvPr id="55346" name="文本框 55345"/>
            <p:cNvSpPr txBox="1"/>
            <p:nvPr/>
          </p:nvSpPr>
          <p:spPr>
            <a:xfrm>
              <a:off x="384" y="3168"/>
              <a:ext cx="288" cy="406"/>
            </a:xfrm>
            <a:prstGeom prst="rect">
              <a:avLst/>
            </a:prstGeom>
            <a:solidFill>
              <a:srgbClr val="CCECFF"/>
            </a:solidFill>
            <a:ln w="38100">
              <a:noFill/>
            </a:ln>
          </p:spPr>
          <p:txBody>
            <a:bodyPr>
              <a:spAutoFit/>
            </a:bodyPr>
            <a:p>
              <a:pPr algn="ctr"/>
              <a:r>
                <a:rPr lang="en-US" altLang="zh-CN" sz="3600" b="1">
                  <a:solidFill>
                    <a:schemeClr val="bg2"/>
                  </a:solidFill>
                  <a:latin typeface="Times New Roman" panose="02020603050405020304" pitchFamily="18" charset="0"/>
                </a:rPr>
                <a:t>i</a:t>
              </a:r>
              <a:endParaRPr lang="en-US" altLang="zh-CN" sz="3600" b="1">
                <a:solidFill>
                  <a:schemeClr val="bg2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5347" name="直接连接符 55346"/>
            <p:cNvSpPr/>
            <p:nvPr/>
          </p:nvSpPr>
          <p:spPr>
            <a:xfrm>
              <a:off x="528" y="2931"/>
              <a:ext cx="0" cy="237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</p:grpSp>
      <p:sp>
        <p:nvSpPr>
          <p:cNvPr id="55348" name="文本框 55347"/>
          <p:cNvSpPr txBox="1"/>
          <p:nvPr/>
        </p:nvSpPr>
        <p:spPr>
          <a:xfrm>
            <a:off x="3569335" y="990600"/>
            <a:ext cx="487680" cy="645160"/>
          </a:xfrm>
          <a:prstGeom prst="rect">
            <a:avLst/>
          </a:prstGeom>
          <a:solidFill>
            <a:srgbClr val="CCECFF"/>
          </a:solidFill>
          <a:ln w="38100">
            <a:noFill/>
          </a:ln>
        </p:spPr>
        <p:txBody>
          <a:bodyPr wrap="none" anchor="t" anchorCtr="0">
            <a:spAutoFit/>
          </a:bodyPr>
          <a:p>
            <a:pPr algn="ctr"/>
            <a:r>
              <a:rPr lang="en-US" altLang="zh-CN" sz="3600" b="1">
                <a:solidFill>
                  <a:schemeClr val="bg2"/>
                </a:solidFill>
                <a:latin typeface="Times New Roman" panose="02020603050405020304" pitchFamily="18" charset="0"/>
              </a:rPr>
              <a:t>E</a:t>
            </a:r>
            <a:endParaRPr lang="en-US" altLang="zh-CN" sz="3600" b="1">
              <a:solidFill>
                <a:schemeClr val="bg2"/>
              </a:solidFill>
              <a:latin typeface="Times New Roman" panose="02020603050405020304" pitchFamily="18" charset="0"/>
            </a:endParaRPr>
          </a:p>
        </p:txBody>
      </p:sp>
      <p:grpSp>
        <p:nvGrpSpPr>
          <p:cNvPr id="55349" name="组合 55348"/>
          <p:cNvGrpSpPr/>
          <p:nvPr/>
        </p:nvGrpSpPr>
        <p:grpSpPr>
          <a:xfrm>
            <a:off x="4260850" y="2743200"/>
            <a:ext cx="1985963" cy="1047750"/>
            <a:chOff x="856" y="1728"/>
            <a:chExt cx="1251" cy="660"/>
          </a:xfrm>
        </p:grpSpPr>
        <p:sp>
          <p:nvSpPr>
            <p:cNvPr id="55350" name="文本框 55349"/>
            <p:cNvSpPr txBox="1"/>
            <p:nvPr/>
          </p:nvSpPr>
          <p:spPr>
            <a:xfrm>
              <a:off x="856" y="1955"/>
              <a:ext cx="307" cy="406"/>
            </a:xfrm>
            <a:prstGeom prst="rect">
              <a:avLst/>
            </a:prstGeom>
            <a:solidFill>
              <a:srgbClr val="CCECFF"/>
            </a:solidFill>
            <a:ln w="38100">
              <a:noFill/>
            </a:ln>
          </p:spPr>
          <p:txBody>
            <a:bodyPr wrap="none" anchor="t" anchorCtr="0">
              <a:spAutoFit/>
            </a:bodyPr>
            <a:p>
              <a:pPr algn="ctr"/>
              <a:r>
                <a:rPr lang="en-US" altLang="zh-CN" sz="3600" b="1">
                  <a:solidFill>
                    <a:schemeClr val="bg2"/>
                  </a:solidFill>
                  <a:latin typeface="Times New Roman" panose="02020603050405020304" pitchFamily="18" charset="0"/>
                </a:rPr>
                <a:t>T</a:t>
              </a:r>
              <a:endParaRPr lang="en-US" altLang="zh-CN" sz="3600" b="1">
                <a:solidFill>
                  <a:schemeClr val="bg2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5351" name="文本框 55350"/>
            <p:cNvSpPr txBox="1"/>
            <p:nvPr/>
          </p:nvSpPr>
          <p:spPr>
            <a:xfrm>
              <a:off x="1317" y="1968"/>
              <a:ext cx="259" cy="406"/>
            </a:xfrm>
            <a:prstGeom prst="rect">
              <a:avLst/>
            </a:prstGeom>
            <a:solidFill>
              <a:srgbClr val="CCECFF"/>
            </a:solidFill>
            <a:ln w="38100">
              <a:noFill/>
            </a:ln>
          </p:spPr>
          <p:txBody>
            <a:bodyPr wrap="none" anchor="t" anchorCtr="0">
              <a:spAutoFit/>
            </a:bodyPr>
            <a:p>
              <a:pPr algn="ctr"/>
              <a:r>
                <a:rPr lang="en-US" altLang="zh-CN" sz="3600" b="1">
                  <a:solidFill>
                    <a:schemeClr val="bg2"/>
                  </a:solidFill>
                  <a:latin typeface="Times New Roman" panose="02020603050405020304" pitchFamily="18" charset="0"/>
                </a:rPr>
                <a:t>*</a:t>
              </a:r>
              <a:endParaRPr lang="en-US" altLang="zh-CN" sz="3600" b="1">
                <a:solidFill>
                  <a:schemeClr val="bg2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5352" name="文本框 55351"/>
            <p:cNvSpPr txBox="1"/>
            <p:nvPr/>
          </p:nvSpPr>
          <p:spPr>
            <a:xfrm>
              <a:off x="1816" y="1982"/>
              <a:ext cx="291" cy="406"/>
            </a:xfrm>
            <a:prstGeom prst="rect">
              <a:avLst/>
            </a:prstGeom>
            <a:solidFill>
              <a:srgbClr val="CCECFF"/>
            </a:solidFill>
            <a:ln w="38100">
              <a:noFill/>
            </a:ln>
          </p:spPr>
          <p:txBody>
            <a:bodyPr wrap="none" anchor="t" anchorCtr="0">
              <a:spAutoFit/>
            </a:bodyPr>
            <a:p>
              <a:pPr algn="ctr"/>
              <a:r>
                <a:rPr lang="en-US" altLang="zh-CN" sz="3600" b="1">
                  <a:solidFill>
                    <a:schemeClr val="bg2"/>
                  </a:solidFill>
                  <a:latin typeface="Times New Roman" panose="02020603050405020304" pitchFamily="18" charset="0"/>
                </a:rPr>
                <a:t>F</a:t>
              </a:r>
              <a:endParaRPr lang="en-US" altLang="zh-CN" sz="3600" b="1">
                <a:solidFill>
                  <a:schemeClr val="bg2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5353" name="直接连接符 55352"/>
            <p:cNvSpPr/>
            <p:nvPr/>
          </p:nvSpPr>
          <p:spPr>
            <a:xfrm flipH="1">
              <a:off x="960" y="1728"/>
              <a:ext cx="432" cy="240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55354" name="直接连接符 55353"/>
            <p:cNvSpPr/>
            <p:nvPr/>
          </p:nvSpPr>
          <p:spPr>
            <a:xfrm>
              <a:off x="1427" y="1728"/>
              <a:ext cx="0" cy="237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55355" name="直接连接符 55354"/>
            <p:cNvSpPr/>
            <p:nvPr/>
          </p:nvSpPr>
          <p:spPr>
            <a:xfrm>
              <a:off x="1482" y="1728"/>
              <a:ext cx="486" cy="288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</p:grpSp>
      <p:grpSp>
        <p:nvGrpSpPr>
          <p:cNvPr id="55356" name="组合 55355"/>
          <p:cNvGrpSpPr/>
          <p:nvPr/>
        </p:nvGrpSpPr>
        <p:grpSpPr>
          <a:xfrm>
            <a:off x="4275138" y="3657600"/>
            <a:ext cx="449262" cy="1025525"/>
            <a:chOff x="869" y="2304"/>
            <a:chExt cx="283" cy="646"/>
          </a:xfrm>
        </p:grpSpPr>
        <p:sp>
          <p:nvSpPr>
            <p:cNvPr id="55357" name="文本框 55356"/>
            <p:cNvSpPr txBox="1"/>
            <p:nvPr/>
          </p:nvSpPr>
          <p:spPr>
            <a:xfrm>
              <a:off x="869" y="2544"/>
              <a:ext cx="283" cy="406"/>
            </a:xfrm>
            <a:prstGeom prst="rect">
              <a:avLst/>
            </a:prstGeom>
            <a:solidFill>
              <a:srgbClr val="CCECFF"/>
            </a:solidFill>
            <a:ln w="38100">
              <a:noFill/>
            </a:ln>
          </p:spPr>
          <p:txBody>
            <a:bodyPr>
              <a:spAutoFit/>
            </a:bodyPr>
            <a:p>
              <a:pPr algn="ctr"/>
              <a:r>
                <a:rPr lang="en-US" altLang="zh-CN" sz="3600" b="1">
                  <a:solidFill>
                    <a:schemeClr val="bg2"/>
                  </a:solidFill>
                  <a:latin typeface="Times New Roman" panose="02020603050405020304" pitchFamily="18" charset="0"/>
                </a:rPr>
                <a:t>F</a:t>
              </a:r>
              <a:endParaRPr lang="en-US" altLang="zh-CN" sz="3600" b="1">
                <a:solidFill>
                  <a:schemeClr val="bg2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5358" name="直接连接符 55357"/>
            <p:cNvSpPr/>
            <p:nvPr/>
          </p:nvSpPr>
          <p:spPr>
            <a:xfrm>
              <a:off x="1008" y="2304"/>
              <a:ext cx="0" cy="237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</p:grpSp>
      <p:grpSp>
        <p:nvGrpSpPr>
          <p:cNvPr id="55359" name="组合 55358"/>
          <p:cNvGrpSpPr/>
          <p:nvPr/>
        </p:nvGrpSpPr>
        <p:grpSpPr>
          <a:xfrm>
            <a:off x="4278313" y="4648200"/>
            <a:ext cx="446087" cy="1025525"/>
            <a:chOff x="871" y="2928"/>
            <a:chExt cx="281" cy="646"/>
          </a:xfrm>
        </p:grpSpPr>
        <p:sp>
          <p:nvSpPr>
            <p:cNvPr id="55360" name="文本框 55359"/>
            <p:cNvSpPr txBox="1"/>
            <p:nvPr/>
          </p:nvSpPr>
          <p:spPr>
            <a:xfrm>
              <a:off x="871" y="3168"/>
              <a:ext cx="281" cy="406"/>
            </a:xfrm>
            <a:prstGeom prst="rect">
              <a:avLst/>
            </a:prstGeom>
            <a:solidFill>
              <a:srgbClr val="CCECFF"/>
            </a:solidFill>
            <a:ln w="38100">
              <a:noFill/>
            </a:ln>
          </p:spPr>
          <p:txBody>
            <a:bodyPr>
              <a:spAutoFit/>
            </a:bodyPr>
            <a:p>
              <a:pPr algn="ctr"/>
              <a:r>
                <a:rPr lang="en-US" altLang="zh-CN" sz="3600" b="1">
                  <a:solidFill>
                    <a:schemeClr val="bg2"/>
                  </a:solidFill>
                  <a:latin typeface="Times New Roman" panose="02020603050405020304" pitchFamily="18" charset="0"/>
                </a:rPr>
                <a:t>i</a:t>
              </a:r>
              <a:endParaRPr lang="en-US" altLang="zh-CN" sz="3600" b="1">
                <a:solidFill>
                  <a:schemeClr val="bg2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5361" name="直接连接符 55360"/>
            <p:cNvSpPr/>
            <p:nvPr/>
          </p:nvSpPr>
          <p:spPr>
            <a:xfrm>
              <a:off x="1008" y="2928"/>
              <a:ext cx="0" cy="240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</p:grpSp>
      <p:grpSp>
        <p:nvGrpSpPr>
          <p:cNvPr id="55362" name="组合 55361"/>
          <p:cNvGrpSpPr/>
          <p:nvPr/>
        </p:nvGrpSpPr>
        <p:grpSpPr>
          <a:xfrm>
            <a:off x="5791200" y="3765550"/>
            <a:ext cx="457200" cy="962025"/>
            <a:chOff x="1824" y="2372"/>
            <a:chExt cx="288" cy="606"/>
          </a:xfrm>
        </p:grpSpPr>
        <p:sp>
          <p:nvSpPr>
            <p:cNvPr id="55363" name="文本框 55362"/>
            <p:cNvSpPr txBox="1"/>
            <p:nvPr/>
          </p:nvSpPr>
          <p:spPr>
            <a:xfrm>
              <a:off x="1824" y="2572"/>
              <a:ext cx="288" cy="406"/>
            </a:xfrm>
            <a:prstGeom prst="rect">
              <a:avLst/>
            </a:prstGeom>
            <a:solidFill>
              <a:srgbClr val="CCECFF"/>
            </a:solidFill>
            <a:ln w="38100">
              <a:noFill/>
            </a:ln>
          </p:spPr>
          <p:txBody>
            <a:bodyPr>
              <a:spAutoFit/>
            </a:bodyPr>
            <a:p>
              <a:pPr algn="ctr"/>
              <a:r>
                <a:rPr lang="en-US" altLang="zh-CN" sz="3600" b="1">
                  <a:solidFill>
                    <a:schemeClr val="bg2"/>
                  </a:solidFill>
                  <a:latin typeface="Times New Roman" panose="02020603050405020304" pitchFamily="18" charset="0"/>
                </a:rPr>
                <a:t>i</a:t>
              </a:r>
              <a:endParaRPr lang="en-US" altLang="zh-CN" sz="3600" b="1">
                <a:solidFill>
                  <a:schemeClr val="bg2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5364" name="直接连接符 55363"/>
            <p:cNvSpPr/>
            <p:nvPr/>
          </p:nvSpPr>
          <p:spPr>
            <a:xfrm>
              <a:off x="1968" y="2372"/>
              <a:ext cx="0" cy="237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</p:grpSp>
      <p:sp>
        <p:nvSpPr>
          <p:cNvPr id="55365" name="椭圆 55364"/>
          <p:cNvSpPr/>
          <p:nvPr/>
        </p:nvSpPr>
        <p:spPr>
          <a:xfrm>
            <a:off x="1828800" y="1828800"/>
            <a:ext cx="3962400" cy="1143000"/>
          </a:xfrm>
          <a:prstGeom prst="ellipse">
            <a:avLst/>
          </a:prstGeom>
          <a:noFill/>
          <a:ln w="38100" cap="flat" cmpd="sng">
            <a:solidFill>
              <a:srgbClr val="FFCC00"/>
            </a:solidFill>
            <a:prstDash val="solid"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55366" name="椭圆 55365"/>
          <p:cNvSpPr/>
          <p:nvPr/>
        </p:nvSpPr>
        <p:spPr>
          <a:xfrm>
            <a:off x="1905000" y="2895600"/>
            <a:ext cx="838200" cy="1066800"/>
          </a:xfrm>
          <a:prstGeom prst="ellipse">
            <a:avLst/>
          </a:prstGeom>
          <a:noFill/>
          <a:ln w="38100" cap="flat" cmpd="sng">
            <a:solidFill>
              <a:srgbClr val="FFCC00"/>
            </a:solidFill>
            <a:prstDash val="solid"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55367" name="椭圆 55366"/>
          <p:cNvSpPr/>
          <p:nvPr/>
        </p:nvSpPr>
        <p:spPr>
          <a:xfrm>
            <a:off x="1905000" y="3886200"/>
            <a:ext cx="838200" cy="1066800"/>
          </a:xfrm>
          <a:prstGeom prst="ellipse">
            <a:avLst/>
          </a:prstGeom>
          <a:noFill/>
          <a:ln w="38100" cap="flat" cmpd="sng">
            <a:solidFill>
              <a:srgbClr val="FFCC00"/>
            </a:solidFill>
            <a:prstDash val="solid"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55368" name="椭圆 55367"/>
          <p:cNvSpPr/>
          <p:nvPr/>
        </p:nvSpPr>
        <p:spPr>
          <a:xfrm>
            <a:off x="1905000" y="4800600"/>
            <a:ext cx="838200" cy="1066800"/>
          </a:xfrm>
          <a:prstGeom prst="ellipse">
            <a:avLst/>
          </a:prstGeom>
          <a:noFill/>
          <a:ln w="38100" cap="flat" cmpd="sng">
            <a:solidFill>
              <a:srgbClr val="FFCC00"/>
            </a:solidFill>
            <a:prstDash val="solid"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55369" name="椭圆 55368"/>
          <p:cNvSpPr/>
          <p:nvPr/>
        </p:nvSpPr>
        <p:spPr>
          <a:xfrm>
            <a:off x="3886200" y="2895600"/>
            <a:ext cx="2667000" cy="1066800"/>
          </a:xfrm>
          <a:prstGeom prst="ellipse">
            <a:avLst/>
          </a:prstGeom>
          <a:noFill/>
          <a:ln w="38100" cap="flat" cmpd="sng">
            <a:solidFill>
              <a:srgbClr val="FFCC00"/>
            </a:solidFill>
            <a:prstDash val="solid"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55370" name="椭圆 55369"/>
          <p:cNvSpPr/>
          <p:nvPr/>
        </p:nvSpPr>
        <p:spPr>
          <a:xfrm>
            <a:off x="4114800" y="3886200"/>
            <a:ext cx="838200" cy="1066800"/>
          </a:xfrm>
          <a:prstGeom prst="ellipse">
            <a:avLst/>
          </a:prstGeom>
          <a:noFill/>
          <a:ln w="38100" cap="flat" cmpd="sng">
            <a:solidFill>
              <a:srgbClr val="FFCC00"/>
            </a:solidFill>
            <a:prstDash val="solid"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55371" name="椭圆 55370"/>
          <p:cNvSpPr/>
          <p:nvPr/>
        </p:nvSpPr>
        <p:spPr>
          <a:xfrm>
            <a:off x="4114800" y="4876800"/>
            <a:ext cx="838200" cy="1066800"/>
          </a:xfrm>
          <a:prstGeom prst="ellipse">
            <a:avLst/>
          </a:prstGeom>
          <a:noFill/>
          <a:ln w="38100" cap="flat" cmpd="sng">
            <a:solidFill>
              <a:srgbClr val="FFCC00"/>
            </a:solidFill>
            <a:prstDash val="solid"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55372" name="椭圆 55371"/>
          <p:cNvSpPr/>
          <p:nvPr/>
        </p:nvSpPr>
        <p:spPr>
          <a:xfrm>
            <a:off x="5638800" y="3886200"/>
            <a:ext cx="838200" cy="1066800"/>
          </a:xfrm>
          <a:prstGeom prst="ellipse">
            <a:avLst/>
          </a:prstGeom>
          <a:noFill/>
          <a:ln w="38100" cap="flat" cmpd="sng">
            <a:solidFill>
              <a:srgbClr val="FFCC00"/>
            </a:solidFill>
            <a:prstDash val="solid"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55373" name="圆角矩形标注 55372"/>
          <p:cNvSpPr/>
          <p:nvPr/>
        </p:nvSpPr>
        <p:spPr>
          <a:xfrm>
            <a:off x="4267200" y="685800"/>
            <a:ext cx="1524000" cy="990600"/>
          </a:xfrm>
          <a:prstGeom prst="wedgeRoundRectCallout">
            <a:avLst>
              <a:gd name="adj1" fmla="val 54167"/>
              <a:gd name="adj2" fmla="val 179806"/>
              <a:gd name="adj3" fmla="val 16667"/>
            </a:avLst>
          </a:prstGeom>
          <a:solidFill>
            <a:srgbClr val="003366"/>
          </a:solidFill>
          <a:ln w="38100" cap="flat" cmpd="sng">
            <a:solidFill>
              <a:srgbClr val="FFCC00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pPr algn="ctr"/>
            <a:r>
              <a:rPr lang="zh-CN" altLang="en-US" b="1" dirty="0">
                <a:solidFill>
                  <a:srgbClr val="FFFF00"/>
                </a:solidFill>
                <a:latin typeface="Garamond" panose="02020404030301010803" pitchFamily="18" charset="0"/>
                <a:ea typeface="黑体" panose="02010609060101010101" pitchFamily="2" charset="-122"/>
                <a:sym typeface="+mn-ea"/>
              </a:rPr>
              <a:t>从左到右排</a:t>
            </a:r>
            <a:r>
              <a:rPr lang="en-US" altLang="zh-CN" b="1" dirty="0">
                <a:solidFill>
                  <a:srgbClr val="FFFF00"/>
                </a:solidFill>
                <a:latin typeface="Garamond" panose="02020404030301010803" pitchFamily="18" charset="0"/>
                <a:ea typeface="黑体" panose="02010609060101010101" pitchFamily="2" charset="-122"/>
                <a:sym typeface="+mn-ea"/>
              </a:rPr>
              <a:t>left to right</a:t>
            </a:r>
            <a:endParaRPr lang="en-US" altLang="zh-CN" b="1" dirty="0">
              <a:solidFill>
                <a:srgbClr val="FFFF00"/>
              </a:solidFill>
              <a:latin typeface="Garamond" panose="02020404030301010803" pitchFamily="18" charset="0"/>
              <a:ea typeface="黑体" panose="02010609060101010101" pitchFamily="2" charset="-122"/>
              <a:sym typeface="+mn-ea"/>
            </a:endParaRPr>
          </a:p>
        </p:txBody>
      </p:sp>
      <p:sp>
        <p:nvSpPr>
          <p:cNvPr id="55382" name="文本框 55381"/>
          <p:cNvSpPr txBox="1"/>
          <p:nvPr/>
        </p:nvSpPr>
        <p:spPr>
          <a:xfrm>
            <a:off x="5111750" y="5867400"/>
            <a:ext cx="2209800" cy="706755"/>
          </a:xfrm>
          <a:prstGeom prst="rect">
            <a:avLst/>
          </a:prstGeom>
          <a:solidFill>
            <a:srgbClr val="000080"/>
          </a:solidFill>
          <a:ln w="38100" cap="flat" cmpd="sng">
            <a:solidFill>
              <a:srgbClr val="00FFFF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p>
            <a:pPr algn="ctr" fontAlgn="auto">
              <a:spcBef>
                <a:spcPts val="0"/>
              </a:spcBef>
            </a:pPr>
            <a:r>
              <a:rPr lang="en-US" altLang="zh-CN" sz="2000" dirty="0">
                <a:solidFill>
                  <a:srgbClr val="FFFF00"/>
                </a:solidFill>
                <a:latin typeface="Garamond" panose="02020404030301010803" pitchFamily="18" charset="0"/>
                <a:ea typeface="隶书" panose="02010509060101010101" pitchFamily="49" charset="-122"/>
              </a:rPr>
              <a:t>Top-down</a:t>
            </a:r>
            <a:endParaRPr lang="en-US" altLang="zh-CN" sz="2000" dirty="0">
              <a:solidFill>
                <a:srgbClr val="FFFF00"/>
              </a:solidFill>
              <a:latin typeface="Garamond" panose="02020404030301010803" pitchFamily="18" charset="0"/>
              <a:ea typeface="隶书" panose="02010509060101010101" pitchFamily="49" charset="-122"/>
            </a:endParaRPr>
          </a:p>
          <a:p>
            <a:pPr algn="ctr" fontAlgn="auto">
              <a:spcBef>
                <a:spcPts val="0"/>
              </a:spcBef>
            </a:pPr>
            <a:r>
              <a:rPr lang="en-US" altLang="zh-CN" sz="2000" dirty="0">
                <a:solidFill>
                  <a:srgbClr val="FFFF00"/>
                </a:solidFill>
                <a:latin typeface="Garamond" panose="02020404030301010803" pitchFamily="18" charset="0"/>
                <a:ea typeface="隶书" panose="02010509060101010101" pitchFamily="49" charset="-122"/>
              </a:rPr>
              <a:t>rightmost derivation</a:t>
            </a:r>
            <a:endParaRPr lang="en-US" altLang="zh-CN" sz="2000" dirty="0">
              <a:solidFill>
                <a:srgbClr val="FFFF00"/>
              </a:solidFill>
              <a:latin typeface="Garamond" panose="02020404030301010803" pitchFamily="18" charset="0"/>
              <a:ea typeface="隶书" panose="02010509060101010101" pitchFamily="49" charset="-122"/>
            </a:endParaRPr>
          </a:p>
        </p:txBody>
      </p:sp>
      <p:sp>
        <p:nvSpPr>
          <p:cNvPr id="55383" name="任意多边形 55382"/>
          <p:cNvSpPr/>
          <p:nvPr/>
        </p:nvSpPr>
        <p:spPr>
          <a:xfrm>
            <a:off x="2659063" y="1050925"/>
            <a:ext cx="3925887" cy="5064125"/>
          </a:xfrm>
          <a:custGeom>
            <a:avLst/>
            <a:gdLst/>
            <a:ahLst/>
            <a:cxnLst/>
            <a:pathLst>
              <a:path w="2473" h="3190">
                <a:moveTo>
                  <a:pt x="1063" y="0"/>
                </a:moveTo>
                <a:cubicBezTo>
                  <a:pt x="1055" y="32"/>
                  <a:pt x="1047" y="61"/>
                  <a:pt x="1042" y="94"/>
                </a:cubicBezTo>
                <a:cubicBezTo>
                  <a:pt x="1046" y="180"/>
                  <a:pt x="1029" y="222"/>
                  <a:pt x="1071" y="281"/>
                </a:cubicBezTo>
                <a:cubicBezTo>
                  <a:pt x="1083" y="318"/>
                  <a:pt x="1078" y="360"/>
                  <a:pt x="1092" y="396"/>
                </a:cubicBezTo>
                <a:cubicBezTo>
                  <a:pt x="1104" y="427"/>
                  <a:pt x="1179" y="453"/>
                  <a:pt x="1207" y="454"/>
                </a:cubicBezTo>
                <a:cubicBezTo>
                  <a:pt x="1508" y="463"/>
                  <a:pt x="1361" y="458"/>
                  <a:pt x="1647" y="468"/>
                </a:cubicBezTo>
                <a:cubicBezTo>
                  <a:pt x="1705" y="485"/>
                  <a:pt x="1767" y="485"/>
                  <a:pt x="1827" y="497"/>
                </a:cubicBezTo>
                <a:cubicBezTo>
                  <a:pt x="1943" y="580"/>
                  <a:pt x="1860" y="585"/>
                  <a:pt x="1870" y="843"/>
                </a:cubicBezTo>
                <a:cubicBezTo>
                  <a:pt x="1873" y="915"/>
                  <a:pt x="1877" y="960"/>
                  <a:pt x="1949" y="980"/>
                </a:cubicBezTo>
                <a:cubicBezTo>
                  <a:pt x="1973" y="995"/>
                  <a:pt x="2028" y="1008"/>
                  <a:pt x="2028" y="1008"/>
                </a:cubicBezTo>
                <a:cubicBezTo>
                  <a:pt x="2058" y="1028"/>
                  <a:pt x="2088" y="1033"/>
                  <a:pt x="2122" y="1044"/>
                </a:cubicBezTo>
                <a:cubicBezTo>
                  <a:pt x="2156" y="1069"/>
                  <a:pt x="2196" y="1091"/>
                  <a:pt x="2237" y="1102"/>
                </a:cubicBezTo>
                <a:cubicBezTo>
                  <a:pt x="2281" y="1114"/>
                  <a:pt x="2325" y="1118"/>
                  <a:pt x="2359" y="1152"/>
                </a:cubicBezTo>
                <a:cubicBezTo>
                  <a:pt x="2382" y="1175"/>
                  <a:pt x="2388" y="1178"/>
                  <a:pt x="2403" y="1210"/>
                </a:cubicBezTo>
                <a:cubicBezTo>
                  <a:pt x="2432" y="1273"/>
                  <a:pt x="2401" y="1236"/>
                  <a:pt x="2431" y="1268"/>
                </a:cubicBezTo>
                <a:cubicBezTo>
                  <a:pt x="2436" y="1404"/>
                  <a:pt x="2441" y="1487"/>
                  <a:pt x="2460" y="1606"/>
                </a:cubicBezTo>
                <a:cubicBezTo>
                  <a:pt x="2465" y="2050"/>
                  <a:pt x="2473" y="2204"/>
                  <a:pt x="2460" y="2621"/>
                </a:cubicBezTo>
                <a:cubicBezTo>
                  <a:pt x="2459" y="2668"/>
                  <a:pt x="2447" y="2756"/>
                  <a:pt x="2395" y="2772"/>
                </a:cubicBezTo>
                <a:cubicBezTo>
                  <a:pt x="2379" y="2767"/>
                  <a:pt x="2360" y="2766"/>
                  <a:pt x="2345" y="2758"/>
                </a:cubicBezTo>
                <a:cubicBezTo>
                  <a:pt x="2302" y="2736"/>
                  <a:pt x="2311" y="2725"/>
                  <a:pt x="2259" y="2715"/>
                </a:cubicBezTo>
                <a:cubicBezTo>
                  <a:pt x="2227" y="2693"/>
                  <a:pt x="2194" y="2691"/>
                  <a:pt x="2158" y="2679"/>
                </a:cubicBezTo>
                <a:cubicBezTo>
                  <a:pt x="2119" y="2640"/>
                  <a:pt x="2079" y="2634"/>
                  <a:pt x="2028" y="2614"/>
                </a:cubicBezTo>
                <a:cubicBezTo>
                  <a:pt x="2016" y="2609"/>
                  <a:pt x="1992" y="2600"/>
                  <a:pt x="1992" y="2600"/>
                </a:cubicBezTo>
                <a:cubicBezTo>
                  <a:pt x="1974" y="2581"/>
                  <a:pt x="1957" y="2561"/>
                  <a:pt x="1949" y="2535"/>
                </a:cubicBezTo>
                <a:cubicBezTo>
                  <a:pt x="1943" y="2516"/>
                  <a:pt x="1935" y="2477"/>
                  <a:pt x="1935" y="2477"/>
                </a:cubicBezTo>
                <a:cubicBezTo>
                  <a:pt x="1935" y="2450"/>
                  <a:pt x="2037" y="1864"/>
                  <a:pt x="1870" y="1685"/>
                </a:cubicBezTo>
                <a:cubicBezTo>
                  <a:pt x="1841" y="1615"/>
                  <a:pt x="1801" y="1582"/>
                  <a:pt x="1747" y="1534"/>
                </a:cubicBezTo>
                <a:cubicBezTo>
                  <a:pt x="1711" y="1502"/>
                  <a:pt x="1693" y="1470"/>
                  <a:pt x="1647" y="1455"/>
                </a:cubicBezTo>
                <a:cubicBezTo>
                  <a:pt x="1630" y="1430"/>
                  <a:pt x="1618" y="1421"/>
                  <a:pt x="1589" y="1412"/>
                </a:cubicBezTo>
                <a:cubicBezTo>
                  <a:pt x="1567" y="1388"/>
                  <a:pt x="1532" y="1383"/>
                  <a:pt x="1503" y="1368"/>
                </a:cubicBezTo>
                <a:cubicBezTo>
                  <a:pt x="1463" y="1377"/>
                  <a:pt x="1459" y="1379"/>
                  <a:pt x="1438" y="1412"/>
                </a:cubicBezTo>
                <a:cubicBezTo>
                  <a:pt x="1442" y="1550"/>
                  <a:pt x="1440" y="1635"/>
                  <a:pt x="1467" y="1757"/>
                </a:cubicBezTo>
                <a:cubicBezTo>
                  <a:pt x="1474" y="1820"/>
                  <a:pt x="1473" y="1830"/>
                  <a:pt x="1503" y="1880"/>
                </a:cubicBezTo>
                <a:cubicBezTo>
                  <a:pt x="1511" y="1912"/>
                  <a:pt x="1524" y="1966"/>
                  <a:pt x="1546" y="1988"/>
                </a:cubicBezTo>
                <a:cubicBezTo>
                  <a:pt x="1554" y="2060"/>
                  <a:pt x="1564" y="2132"/>
                  <a:pt x="1575" y="2204"/>
                </a:cubicBezTo>
                <a:cubicBezTo>
                  <a:pt x="1572" y="2379"/>
                  <a:pt x="1572" y="2554"/>
                  <a:pt x="1567" y="2729"/>
                </a:cubicBezTo>
                <a:cubicBezTo>
                  <a:pt x="1566" y="2753"/>
                  <a:pt x="1556" y="2809"/>
                  <a:pt x="1546" y="2830"/>
                </a:cubicBezTo>
                <a:cubicBezTo>
                  <a:pt x="1535" y="2854"/>
                  <a:pt x="1517" y="2873"/>
                  <a:pt x="1503" y="2895"/>
                </a:cubicBezTo>
                <a:cubicBezTo>
                  <a:pt x="1471" y="2945"/>
                  <a:pt x="1458" y="3004"/>
                  <a:pt x="1423" y="3053"/>
                </a:cubicBezTo>
                <a:cubicBezTo>
                  <a:pt x="1411" y="3089"/>
                  <a:pt x="1375" y="3117"/>
                  <a:pt x="1351" y="3147"/>
                </a:cubicBezTo>
                <a:cubicBezTo>
                  <a:pt x="1346" y="3154"/>
                  <a:pt x="1333" y="3178"/>
                  <a:pt x="1323" y="3183"/>
                </a:cubicBezTo>
                <a:cubicBezTo>
                  <a:pt x="1314" y="3188"/>
                  <a:pt x="1304" y="3188"/>
                  <a:pt x="1294" y="3190"/>
                </a:cubicBezTo>
                <a:cubicBezTo>
                  <a:pt x="1241" y="3188"/>
                  <a:pt x="1188" y="3189"/>
                  <a:pt x="1135" y="3183"/>
                </a:cubicBezTo>
                <a:cubicBezTo>
                  <a:pt x="1116" y="3181"/>
                  <a:pt x="1086" y="3152"/>
                  <a:pt x="1063" y="3147"/>
                </a:cubicBezTo>
                <a:cubicBezTo>
                  <a:pt x="1038" y="3121"/>
                  <a:pt x="1014" y="3096"/>
                  <a:pt x="984" y="3075"/>
                </a:cubicBezTo>
                <a:cubicBezTo>
                  <a:pt x="967" y="3031"/>
                  <a:pt x="934" y="3002"/>
                  <a:pt x="912" y="2960"/>
                </a:cubicBezTo>
                <a:cubicBezTo>
                  <a:pt x="901" y="2914"/>
                  <a:pt x="878" y="2874"/>
                  <a:pt x="862" y="2830"/>
                </a:cubicBezTo>
                <a:cubicBezTo>
                  <a:pt x="852" y="2802"/>
                  <a:pt x="849" y="2783"/>
                  <a:pt x="833" y="2758"/>
                </a:cubicBezTo>
                <a:cubicBezTo>
                  <a:pt x="808" y="2656"/>
                  <a:pt x="787" y="2552"/>
                  <a:pt x="775" y="2448"/>
                </a:cubicBezTo>
                <a:cubicBezTo>
                  <a:pt x="763" y="2349"/>
                  <a:pt x="766" y="2243"/>
                  <a:pt x="739" y="2146"/>
                </a:cubicBezTo>
                <a:cubicBezTo>
                  <a:pt x="724" y="2016"/>
                  <a:pt x="720" y="1871"/>
                  <a:pt x="689" y="1743"/>
                </a:cubicBezTo>
                <a:cubicBezTo>
                  <a:pt x="687" y="1686"/>
                  <a:pt x="684" y="1555"/>
                  <a:pt x="675" y="1484"/>
                </a:cubicBezTo>
                <a:cubicBezTo>
                  <a:pt x="670" y="1443"/>
                  <a:pt x="653" y="1361"/>
                  <a:pt x="653" y="1361"/>
                </a:cubicBezTo>
                <a:cubicBezTo>
                  <a:pt x="647" y="1202"/>
                  <a:pt x="656" y="949"/>
                  <a:pt x="567" y="800"/>
                </a:cubicBezTo>
                <a:cubicBezTo>
                  <a:pt x="538" y="751"/>
                  <a:pt x="490" y="695"/>
                  <a:pt x="437" y="670"/>
                </a:cubicBezTo>
                <a:cubicBezTo>
                  <a:pt x="421" y="662"/>
                  <a:pt x="404" y="655"/>
                  <a:pt x="387" y="648"/>
                </a:cubicBezTo>
                <a:cubicBezTo>
                  <a:pt x="373" y="642"/>
                  <a:pt x="343" y="634"/>
                  <a:pt x="343" y="634"/>
                </a:cubicBezTo>
                <a:cubicBezTo>
                  <a:pt x="298" y="636"/>
                  <a:pt x="252" y="634"/>
                  <a:pt x="207" y="641"/>
                </a:cubicBezTo>
                <a:cubicBezTo>
                  <a:pt x="200" y="642"/>
                  <a:pt x="198" y="652"/>
                  <a:pt x="192" y="656"/>
                </a:cubicBezTo>
                <a:cubicBezTo>
                  <a:pt x="161" y="681"/>
                  <a:pt x="140" y="706"/>
                  <a:pt x="113" y="735"/>
                </a:cubicBezTo>
                <a:cubicBezTo>
                  <a:pt x="111" y="742"/>
                  <a:pt x="109" y="749"/>
                  <a:pt x="106" y="756"/>
                </a:cubicBezTo>
                <a:cubicBezTo>
                  <a:pt x="102" y="764"/>
                  <a:pt x="95" y="770"/>
                  <a:pt x="91" y="778"/>
                </a:cubicBezTo>
                <a:cubicBezTo>
                  <a:pt x="78" y="807"/>
                  <a:pt x="70" y="841"/>
                  <a:pt x="63" y="872"/>
                </a:cubicBezTo>
                <a:cubicBezTo>
                  <a:pt x="67" y="1359"/>
                  <a:pt x="0" y="1654"/>
                  <a:pt x="127" y="2045"/>
                </a:cubicBezTo>
                <a:cubicBezTo>
                  <a:pt x="167" y="2300"/>
                  <a:pt x="142" y="2592"/>
                  <a:pt x="135" y="2830"/>
                </a:cubicBezTo>
                <a:cubicBezTo>
                  <a:pt x="133" y="2897"/>
                  <a:pt x="113" y="2954"/>
                  <a:pt x="113" y="3024"/>
                </a:cubicBezTo>
              </a:path>
            </a:pathLst>
          </a:custGeom>
          <a:noFill/>
          <a:ln w="38100" cap="flat" cmpd="sng">
            <a:solidFill>
              <a:srgbClr val="FFFF00"/>
            </a:solidFill>
            <a:prstDash val="solid"/>
            <a:headEnd type="none" w="med" len="med"/>
            <a:tailEnd type="stealth" w="lg" len="lg"/>
          </a:ln>
        </p:spPr>
        <p:txBody>
          <a:bodyPr/>
          <a:p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220345" y="735330"/>
            <a:ext cx="1752600" cy="132207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0"/>
          </a:gradFill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2000" b="1"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Garamond" panose="02020404030301010803" pitchFamily="18" charset="0"/>
                <a:sym typeface="Symbol" panose="05050102010706020507" pitchFamily="18" charset="2"/>
              </a:rPr>
              <a:t>EE+T | T</a:t>
            </a:r>
            <a:endParaRPr lang="en-US" altLang="zh-CN" sz="2000" b="1">
              <a:solidFill>
                <a:schemeClr val="bg1"/>
              </a:solidFill>
              <a:effectLst>
                <a:outerShdw blurRad="38100" dist="38100" dir="2700000">
                  <a:srgbClr val="000000"/>
                </a:outerShdw>
              </a:effectLst>
              <a:latin typeface="Garamond" panose="02020404030301010803" pitchFamily="18" charset="0"/>
              <a:sym typeface="Symbol" panose="05050102010706020507" pitchFamily="18" charset="2"/>
            </a:endParaRPr>
          </a:p>
          <a:p>
            <a:pPr>
              <a:spcBef>
                <a:spcPct val="50000"/>
              </a:spcBef>
            </a:pPr>
            <a:r>
              <a:rPr lang="en-US" altLang="zh-CN" sz="2000" b="1"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Garamond" panose="02020404030301010803" pitchFamily="18" charset="0"/>
                <a:sym typeface="Symbol" panose="05050102010706020507" pitchFamily="18" charset="2"/>
              </a:rPr>
              <a:t>T</a:t>
            </a:r>
            <a:r>
              <a:rPr lang="en-US" altLang="zh-CN" sz="2000" b="1"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Garamond" panose="02020404030301010803" pitchFamily="18" charset="0"/>
                <a:sym typeface="Symbol" panose="05050102010706020507" pitchFamily="18" charset="2"/>
              </a:rPr>
              <a:t>T+F | </a:t>
            </a:r>
            <a:r>
              <a:rPr lang="en-US" altLang="zh-CN" sz="2000" b="1"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Garamond" panose="02020404030301010803" pitchFamily="18" charset="0"/>
                <a:sym typeface="Symbol" panose="05050102010706020507" charset="0"/>
              </a:rPr>
              <a:t>F</a:t>
            </a:r>
            <a:endParaRPr lang="en-US" altLang="zh-CN" sz="2000" b="1">
              <a:solidFill>
                <a:schemeClr val="bg1"/>
              </a:solidFill>
              <a:effectLst>
                <a:outerShdw blurRad="38100" dist="38100" dir="2700000">
                  <a:srgbClr val="000000"/>
                </a:outerShdw>
              </a:effectLst>
              <a:latin typeface="Garamond" panose="02020404030301010803" pitchFamily="18" charset="0"/>
              <a:sym typeface="Symbol" panose="05050102010706020507" pitchFamily="18" charset="2"/>
            </a:endParaRPr>
          </a:p>
          <a:p>
            <a:pPr>
              <a:spcBef>
                <a:spcPct val="50000"/>
              </a:spcBef>
            </a:pPr>
            <a:r>
              <a:rPr lang="en-US" altLang="zh-CN" sz="2000" b="1"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Garamond" panose="02020404030301010803" pitchFamily="18" charset="0"/>
                <a:sym typeface="Symbol" panose="05050102010706020507" pitchFamily="18" charset="2"/>
              </a:rPr>
              <a:t>F</a:t>
            </a:r>
            <a:r>
              <a:rPr lang="en-US" altLang="zh-CN" sz="2000" b="1"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Garamond" panose="02020404030301010803" pitchFamily="18" charset="0"/>
                <a:sym typeface="Symbol" panose="05050102010706020507" pitchFamily="18" charset="2"/>
              </a:rPr>
              <a:t> i</a:t>
            </a:r>
            <a:endParaRPr lang="en-US" altLang="zh-CN" sz="2000" b="1">
              <a:solidFill>
                <a:schemeClr val="bg1"/>
              </a:solidFill>
              <a:effectLst>
                <a:outerShdw blurRad="38100" dist="38100" dir="2700000">
                  <a:srgbClr val="000000"/>
                </a:outerShdw>
              </a:effectLst>
              <a:latin typeface="Garamond" panose="02020404030301010803" pitchFamily="18" charset="0"/>
              <a:sym typeface="Symbol" panose="05050102010706020507" pitchFamily="18" charset="2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3" name="墨迹 2"/>
              <p14:cNvContentPartPr/>
              <p14:nvPr/>
            </p14:nvContentPartPr>
            <p14:xfrm>
              <a:off x="2819400" y="911225"/>
              <a:ext cx="6350" cy="360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2"/>
            </p:blipFill>
            <p:spPr>
              <a:xfrm>
                <a:off x="2819400" y="9112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4" name="墨迹 3"/>
              <p14:cNvContentPartPr/>
              <p14:nvPr/>
            </p14:nvContentPartPr>
            <p14:xfrm>
              <a:off x="2819400" y="911225"/>
              <a:ext cx="6350" cy="360"/>
            </p14:xfrm>
          </p:contentPart>
        </mc:Choice>
        <mc:Fallback xmlns="">
          <p:pic>
            <p:nvPicPr>
              <p:cNvPr id="4" name="墨迹 3"/>
            </p:nvPicPr>
            <p:blipFill>
              <a:blip r:embed="rId2"/>
            </p:blipFill>
            <p:spPr>
              <a:xfrm>
                <a:off x="2819400" y="9112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5" name="墨迹 4"/>
              <p14:cNvContentPartPr/>
              <p14:nvPr/>
            </p14:nvContentPartPr>
            <p14:xfrm>
              <a:off x="7127875" y="2339975"/>
              <a:ext cx="1527175" cy="628650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5"/>
            </p:blipFill>
            <p:spPr>
              <a:xfrm>
                <a:off x="7127875" y="2339975"/>
                <a:ext cx="1527175" cy="628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6" name="墨迹 5"/>
              <p14:cNvContentPartPr/>
              <p14:nvPr/>
            </p14:nvContentPartPr>
            <p14:xfrm>
              <a:off x="1920875" y="1924050"/>
              <a:ext cx="857250" cy="987425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7"/>
            </p:blipFill>
            <p:spPr>
              <a:xfrm>
                <a:off x="1920875" y="1924050"/>
                <a:ext cx="857250" cy="987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7" name="墨迹 6"/>
              <p14:cNvContentPartPr/>
              <p14:nvPr/>
            </p14:nvContentPartPr>
            <p14:xfrm>
              <a:off x="4117975" y="2987675"/>
              <a:ext cx="800100" cy="860425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9"/>
            </p:blipFill>
            <p:spPr>
              <a:xfrm>
                <a:off x="4117975" y="2987675"/>
                <a:ext cx="800100" cy="860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8" name="墨迹 7"/>
              <p14:cNvContentPartPr/>
              <p14:nvPr/>
            </p14:nvContentPartPr>
            <p14:xfrm>
              <a:off x="3435350" y="1933575"/>
              <a:ext cx="777875" cy="97790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11"/>
            </p:blipFill>
            <p:spPr>
              <a:xfrm>
                <a:off x="3435350" y="1933575"/>
                <a:ext cx="777875" cy="977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9" name="墨迹 8"/>
              <p14:cNvContentPartPr/>
              <p14:nvPr/>
            </p14:nvContentPartPr>
            <p14:xfrm>
              <a:off x="4924425" y="2968625"/>
              <a:ext cx="625475" cy="92710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3"/>
            </p:blipFill>
            <p:spPr>
              <a:xfrm>
                <a:off x="4924425" y="2968625"/>
                <a:ext cx="625475" cy="927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" p14:bwMode="auto">
            <p14:nvContentPartPr>
              <p14:cNvPr id="10" name="墨迹 9"/>
              <p14:cNvContentPartPr/>
              <p14:nvPr/>
            </p14:nvContentPartPr>
            <p14:xfrm>
              <a:off x="5689600" y="3848100"/>
              <a:ext cx="746125" cy="1069975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5"/>
            </p:blipFill>
            <p:spPr>
              <a:xfrm>
                <a:off x="5689600" y="3848100"/>
                <a:ext cx="746125" cy="1069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" p14:bwMode="auto">
            <p14:nvContentPartPr>
              <p14:cNvPr id="11" name="墨迹 10"/>
              <p14:cNvContentPartPr/>
              <p14:nvPr/>
            </p14:nvContentPartPr>
            <p14:xfrm>
              <a:off x="7727950" y="2409825"/>
              <a:ext cx="260350" cy="43180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7"/>
            </p:blipFill>
            <p:spPr>
              <a:xfrm>
                <a:off x="7727950" y="2409825"/>
                <a:ext cx="260350" cy="431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" p14:bwMode="auto">
            <p14:nvContentPartPr>
              <p14:cNvPr id="12" name="墨迹 11"/>
              <p14:cNvContentPartPr/>
              <p14:nvPr/>
            </p14:nvContentPartPr>
            <p14:xfrm>
              <a:off x="8404225" y="1393825"/>
              <a:ext cx="412750" cy="5715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9"/>
            </p:blipFill>
            <p:spPr>
              <a:xfrm>
                <a:off x="8404225" y="1393825"/>
                <a:ext cx="41275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" p14:bwMode="auto">
            <p14:nvContentPartPr>
              <p14:cNvPr id="13" name="墨迹 12"/>
              <p14:cNvContentPartPr/>
              <p14:nvPr/>
            </p14:nvContentPartPr>
            <p14:xfrm>
              <a:off x="7645400" y="1158875"/>
              <a:ext cx="536575" cy="504825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21"/>
            </p:blipFill>
            <p:spPr>
              <a:xfrm>
                <a:off x="7645400" y="1158875"/>
                <a:ext cx="536575" cy="504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" p14:bwMode="auto">
            <p14:nvContentPartPr>
              <p14:cNvPr id="14" name="墨迹 13"/>
              <p14:cNvContentPartPr/>
              <p14:nvPr/>
            </p14:nvContentPartPr>
            <p14:xfrm>
              <a:off x="8255000" y="1289050"/>
              <a:ext cx="666750" cy="142875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23"/>
            </p:blipFill>
            <p:spPr>
              <a:xfrm>
                <a:off x="8255000" y="1289050"/>
                <a:ext cx="666750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" p14:bwMode="auto">
            <p14:nvContentPartPr>
              <p14:cNvPr id="15" name="墨迹 14"/>
              <p14:cNvContentPartPr/>
              <p14:nvPr/>
            </p14:nvContentPartPr>
            <p14:xfrm>
              <a:off x="8880475" y="1228725"/>
              <a:ext cx="234950" cy="20955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5"/>
            </p:blipFill>
            <p:spPr>
              <a:xfrm>
                <a:off x="8880475" y="1228725"/>
                <a:ext cx="23495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" p14:bwMode="auto">
            <p14:nvContentPartPr>
              <p14:cNvPr id="16" name="墨迹 15"/>
              <p14:cNvContentPartPr/>
              <p14:nvPr/>
            </p14:nvContentPartPr>
            <p14:xfrm>
              <a:off x="9096375" y="1273175"/>
              <a:ext cx="177800" cy="33655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7"/>
            </p:blipFill>
            <p:spPr>
              <a:xfrm>
                <a:off x="9096375" y="1273175"/>
                <a:ext cx="177800" cy="336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" p14:bwMode="auto">
            <p14:nvContentPartPr>
              <p14:cNvPr id="17" name="墨迹 16"/>
              <p14:cNvContentPartPr/>
              <p14:nvPr/>
            </p14:nvContentPartPr>
            <p14:xfrm>
              <a:off x="9344025" y="1133475"/>
              <a:ext cx="184150" cy="276225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29"/>
            </p:blipFill>
            <p:spPr>
              <a:xfrm>
                <a:off x="9344025" y="1133475"/>
                <a:ext cx="184150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" p14:bwMode="auto">
            <p14:nvContentPartPr>
              <p14:cNvPr id="18" name="墨迹 17"/>
              <p14:cNvContentPartPr/>
              <p14:nvPr/>
            </p14:nvContentPartPr>
            <p14:xfrm>
              <a:off x="9493250" y="1206500"/>
              <a:ext cx="174625" cy="225425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31"/>
            </p:blipFill>
            <p:spPr>
              <a:xfrm>
                <a:off x="9493250" y="1206500"/>
                <a:ext cx="174625" cy="225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" p14:bwMode="auto">
            <p14:nvContentPartPr>
              <p14:cNvPr id="19" name="墨迹 18"/>
              <p14:cNvContentPartPr/>
              <p14:nvPr/>
            </p14:nvContentPartPr>
            <p14:xfrm>
              <a:off x="9715500" y="1343025"/>
              <a:ext cx="146050" cy="34925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33"/>
            </p:blipFill>
            <p:spPr>
              <a:xfrm>
                <a:off x="9715500" y="1343025"/>
                <a:ext cx="146050" cy="34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" p14:bwMode="auto">
            <p14:nvContentPartPr>
              <p14:cNvPr id="20" name="墨迹 19"/>
              <p14:cNvContentPartPr/>
              <p14:nvPr/>
            </p14:nvContentPartPr>
            <p14:xfrm>
              <a:off x="9893300" y="1165225"/>
              <a:ext cx="825500" cy="355600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5"/>
            </p:blipFill>
            <p:spPr>
              <a:xfrm>
                <a:off x="9893300" y="1165225"/>
                <a:ext cx="825500" cy="355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" p14:bwMode="auto">
            <p14:nvContentPartPr>
              <p14:cNvPr id="21" name="墨迹 20"/>
              <p14:cNvContentPartPr/>
              <p14:nvPr/>
            </p14:nvContentPartPr>
            <p14:xfrm>
              <a:off x="9347200" y="1508125"/>
              <a:ext cx="460375" cy="203200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37"/>
            </p:blipFill>
            <p:spPr>
              <a:xfrm>
                <a:off x="9347200" y="1508125"/>
                <a:ext cx="460375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" p14:bwMode="auto">
            <p14:nvContentPartPr>
              <p14:cNvPr id="22" name="墨迹 21"/>
              <p14:cNvContentPartPr/>
              <p14:nvPr/>
            </p14:nvContentPartPr>
            <p14:xfrm>
              <a:off x="9842500" y="1603375"/>
              <a:ext cx="98425" cy="3175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39"/>
            </p:blipFill>
            <p:spPr>
              <a:xfrm>
                <a:off x="9842500" y="1603375"/>
                <a:ext cx="98425" cy="3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" p14:bwMode="auto">
            <p14:nvContentPartPr>
              <p14:cNvPr id="23" name="墨迹 22"/>
              <p14:cNvContentPartPr/>
              <p14:nvPr/>
            </p14:nvContentPartPr>
            <p14:xfrm>
              <a:off x="9972675" y="1482725"/>
              <a:ext cx="320675" cy="203200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41"/>
            </p:blipFill>
            <p:spPr>
              <a:xfrm>
                <a:off x="9972675" y="1482725"/>
                <a:ext cx="320675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" p14:bwMode="auto">
            <p14:nvContentPartPr>
              <p14:cNvPr id="24" name="墨迹 23"/>
              <p14:cNvContentPartPr/>
              <p14:nvPr/>
            </p14:nvContentPartPr>
            <p14:xfrm>
              <a:off x="10315575" y="1606550"/>
              <a:ext cx="200025" cy="117475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43"/>
            </p:blipFill>
            <p:spPr>
              <a:xfrm>
                <a:off x="10315575" y="1606550"/>
                <a:ext cx="200025" cy="117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" p14:bwMode="auto">
            <p14:nvContentPartPr>
              <p14:cNvPr id="25" name="墨迹 24"/>
              <p14:cNvContentPartPr/>
              <p14:nvPr/>
            </p14:nvContentPartPr>
            <p14:xfrm>
              <a:off x="10588625" y="1577975"/>
              <a:ext cx="215900" cy="180975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45"/>
            </p:blipFill>
            <p:spPr>
              <a:xfrm>
                <a:off x="10588625" y="1577975"/>
                <a:ext cx="215900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" p14:bwMode="auto">
            <p14:nvContentPartPr>
              <p14:cNvPr id="26" name="墨迹 25"/>
              <p14:cNvContentPartPr/>
              <p14:nvPr/>
            </p14:nvContentPartPr>
            <p14:xfrm>
              <a:off x="10848975" y="1403350"/>
              <a:ext cx="247650" cy="390525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47"/>
            </p:blipFill>
            <p:spPr>
              <a:xfrm>
                <a:off x="10848975" y="1403350"/>
                <a:ext cx="247650" cy="390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" p14:bwMode="auto">
            <p14:nvContentPartPr>
              <p14:cNvPr id="27" name="墨迹 26"/>
              <p14:cNvContentPartPr/>
              <p14:nvPr/>
            </p14:nvContentPartPr>
            <p14:xfrm>
              <a:off x="10664825" y="1946275"/>
              <a:ext cx="92075" cy="177800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49"/>
            </p:blipFill>
            <p:spPr>
              <a:xfrm>
                <a:off x="10664825" y="1946275"/>
                <a:ext cx="92075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" p14:bwMode="auto">
            <p14:nvContentPartPr>
              <p14:cNvPr id="28" name="墨迹 27"/>
              <p14:cNvContentPartPr/>
              <p14:nvPr/>
            </p14:nvContentPartPr>
            <p14:xfrm>
              <a:off x="10721975" y="1952625"/>
              <a:ext cx="171450" cy="377825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51"/>
            </p:blipFill>
            <p:spPr>
              <a:xfrm>
                <a:off x="10721975" y="1952625"/>
                <a:ext cx="171450" cy="377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" p14:bwMode="auto">
            <p14:nvContentPartPr>
              <p14:cNvPr id="29" name="墨迹 28"/>
              <p14:cNvContentPartPr/>
              <p14:nvPr/>
            </p14:nvContentPartPr>
            <p14:xfrm>
              <a:off x="10985500" y="1993900"/>
              <a:ext cx="120650" cy="158750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53"/>
            </p:blipFill>
            <p:spPr>
              <a:xfrm>
                <a:off x="10985500" y="1993900"/>
                <a:ext cx="12065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" p14:bwMode="auto">
            <p14:nvContentPartPr>
              <p14:cNvPr id="30" name="墨迹 29"/>
              <p14:cNvContentPartPr/>
              <p14:nvPr/>
            </p14:nvContentPartPr>
            <p14:xfrm>
              <a:off x="11176000" y="1806575"/>
              <a:ext cx="260350" cy="352425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55"/>
            </p:blipFill>
            <p:spPr>
              <a:xfrm>
                <a:off x="11176000" y="1806575"/>
                <a:ext cx="260350" cy="352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" p14:bwMode="auto">
            <p14:nvContentPartPr>
              <p14:cNvPr id="31" name="墨迹 30"/>
              <p14:cNvContentPartPr/>
              <p14:nvPr/>
            </p14:nvContentPartPr>
            <p14:xfrm>
              <a:off x="11449050" y="1866900"/>
              <a:ext cx="101600" cy="339725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57"/>
            </p:blipFill>
            <p:spPr>
              <a:xfrm>
                <a:off x="11449050" y="1866900"/>
                <a:ext cx="101600" cy="339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" p14:bwMode="auto">
            <p14:nvContentPartPr>
              <p14:cNvPr id="32" name="墨迹 31"/>
              <p14:cNvContentPartPr/>
              <p14:nvPr/>
            </p14:nvContentPartPr>
            <p14:xfrm>
              <a:off x="10931525" y="1974850"/>
              <a:ext cx="88900" cy="174625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59"/>
            </p:blipFill>
            <p:spPr>
              <a:xfrm>
                <a:off x="10931525" y="1974850"/>
                <a:ext cx="88900" cy="174625"/>
              </a:xfrm>
              <a:prstGeom prst="rect"/>
            </p:spPr>
          </p:pic>
        </mc:Fallback>
      </mc:AlternateContent>
    </p:spTree>
    <p:custDataLst>
      <p:tags r:id="rId60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5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5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55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55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53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53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5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" presetClass="exit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30" dur="500"/>
                                        <p:tgtEl>
                                          <p:spTgt spid="553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4" presetClass="exit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33" dur="500"/>
                                        <p:tgtEl>
                                          <p:spTgt spid="553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55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55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55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553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553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5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5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553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553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5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" presetClass="exit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61" dur="500"/>
                                        <p:tgtEl>
                                          <p:spTgt spid="553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4" presetClass="exit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64" dur="500"/>
                                        <p:tgtEl>
                                          <p:spTgt spid="553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0" dur="500"/>
                                        <p:tgtEl>
                                          <p:spTgt spid="55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3" dur="500"/>
                                        <p:tgtEl>
                                          <p:spTgt spid="55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553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553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553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553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5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4" presetClass="exit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87" dur="500"/>
                                        <p:tgtEl>
                                          <p:spTgt spid="553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4" presetClass="exit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90" dur="500"/>
                                        <p:tgtEl>
                                          <p:spTgt spid="553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6" dur="500"/>
                                        <p:tgtEl>
                                          <p:spTgt spid="55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9" dur="500"/>
                                        <p:tgtEl>
                                          <p:spTgt spid="55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553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553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553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553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5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4" presetClass="exit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113" dur="500"/>
                                        <p:tgtEl>
                                          <p:spTgt spid="553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4" presetClass="exit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116" dur="500"/>
                                        <p:tgtEl>
                                          <p:spTgt spid="553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2" dur="500"/>
                                        <p:tgtEl>
                                          <p:spTgt spid="55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5" dur="500"/>
                                        <p:tgtEl>
                                          <p:spTgt spid="55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553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553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5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3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553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5" dur="500" fill="hold"/>
                                        <p:tgtEl>
                                          <p:spTgt spid="553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4" presetClass="exit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139" dur="500"/>
                                        <p:tgtEl>
                                          <p:spTgt spid="553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4" presetClass="exit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142" dur="500"/>
                                        <p:tgtEl>
                                          <p:spTgt spid="553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8" dur="500"/>
                                        <p:tgtEl>
                                          <p:spTgt spid="55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1" dur="500"/>
                                        <p:tgtEl>
                                          <p:spTgt spid="55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6" dur="500" fill="hold"/>
                                        <p:tgtEl>
                                          <p:spTgt spid="553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7" dur="500" fill="hold"/>
                                        <p:tgtEl>
                                          <p:spTgt spid="553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0" dur="500" fill="hold"/>
                                        <p:tgtEl>
                                          <p:spTgt spid="553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1" dur="500" fill="hold"/>
                                        <p:tgtEl>
                                          <p:spTgt spid="553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5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4" presetClass="exit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165" dur="500"/>
                                        <p:tgtEl>
                                          <p:spTgt spid="553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4" presetClass="exit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168" dur="500"/>
                                        <p:tgtEl>
                                          <p:spTgt spid="553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4" dur="500"/>
                                        <p:tgtEl>
                                          <p:spTgt spid="55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7" dur="500"/>
                                        <p:tgtEl>
                                          <p:spTgt spid="55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2" dur="500" fill="hold"/>
                                        <p:tgtEl>
                                          <p:spTgt spid="553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3" dur="500" fill="hold"/>
                                        <p:tgtEl>
                                          <p:spTgt spid="553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6" dur="500" fill="hold"/>
                                        <p:tgtEl>
                                          <p:spTgt spid="553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7" dur="500" fill="hold"/>
                                        <p:tgtEl>
                                          <p:spTgt spid="553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5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>
                      <p:stCondLst>
                        <p:cond delay="indefinite"/>
                      </p:stCondLst>
                      <p:childTnLst>
                        <p:par>
                          <p:cTn id="189" fill="hold">
                            <p:stCondLst>
                              <p:cond delay="0"/>
                            </p:stCondLst>
                            <p:childTnLst>
                              <p:par>
                                <p:cTn id="190" presetID="4" presetClass="exit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191" dur="500"/>
                                        <p:tgtEl>
                                          <p:spTgt spid="553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4" presetClass="exit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194" dur="500"/>
                                        <p:tgtEl>
                                          <p:spTgt spid="553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6" fill="hold">
                      <p:stCondLst>
                        <p:cond delay="indefinite"/>
                      </p:stCondLst>
                      <p:childTnLst>
                        <p:par>
                          <p:cTn id="197" fill="hold">
                            <p:stCondLst>
                              <p:cond delay="0"/>
                            </p:stCondLst>
                            <p:childTnLst>
                              <p:par>
                                <p:cTn id="19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0" dur="500"/>
                                        <p:tgtEl>
                                          <p:spTgt spid="55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3" dur="500"/>
                                        <p:tgtEl>
                                          <p:spTgt spid="55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4" fill="hold">
                      <p:stCondLst>
                        <p:cond delay="indefinite"/>
                      </p:stCondLst>
                      <p:childTnLst>
                        <p:par>
                          <p:cTn id="205" fill="hold">
                            <p:stCondLst>
                              <p:cond delay="0"/>
                            </p:stCondLst>
                            <p:childTnLst>
                              <p:par>
                                <p:cTn id="206" presetID="2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8" dur="500" fill="hold"/>
                                        <p:tgtEl>
                                          <p:spTgt spid="553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9" dur="500" fill="hold"/>
                                        <p:tgtEl>
                                          <p:spTgt spid="553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0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2" dur="500" fill="hold"/>
                                        <p:tgtEl>
                                          <p:spTgt spid="553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3" dur="500" fill="hold"/>
                                        <p:tgtEl>
                                          <p:spTgt spid="553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5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4" fill="hold">
                      <p:stCondLst>
                        <p:cond delay="indefinite"/>
                      </p:stCondLst>
                      <p:childTnLst>
                        <p:par>
                          <p:cTn id="215" fill="hold">
                            <p:stCondLst>
                              <p:cond delay="0"/>
                            </p:stCondLst>
                            <p:childTnLst>
                              <p:par>
                                <p:cTn id="216" presetID="4" presetClass="exit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217" dur="500"/>
                                        <p:tgtEl>
                                          <p:spTgt spid="553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4" presetClass="exit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220" dur="500"/>
                                        <p:tgtEl>
                                          <p:spTgt spid="553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2" fill="hold">
                      <p:stCondLst>
                        <p:cond delay="indefinite"/>
                      </p:stCondLst>
                      <p:childTnLst>
                        <p:par>
                          <p:cTn id="223" fill="hold">
                            <p:stCondLst>
                              <p:cond delay="0"/>
                            </p:stCondLst>
                            <p:childTnLst>
                              <p:par>
                                <p:cTn id="224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6" dur="500"/>
                                        <p:tgtEl>
                                          <p:spTgt spid="55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7" fill="hold">
                      <p:stCondLst>
                        <p:cond delay="indefinite"/>
                      </p:stCondLst>
                      <p:childTnLst>
                        <p:par>
                          <p:cTn id="228" fill="hold">
                            <p:stCondLst>
                              <p:cond delay="0"/>
                            </p:stCondLst>
                            <p:childTnLst>
                              <p:par>
                                <p:cTn id="229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5 -0.80185 C -0.14913 -0.73958 -0.16545 -0.70787 -0.12257 -0.70671 C -0.08385 -0.70579 -0.04497 -0.70556 -0.00625 -0.70509 C 0.00035 -0.70347 0.00642 -0.70625 0.00868 -0.69676 C 0.00833 -0.67685 0.00747 -0.65671 0.00747 -0.63681 C 0.00747 -0.6162 0.00712 -0.5956 0.00868 -0.57523 C 0.00885 -0.57292 0.02743 -0.56528 0.03003 -0.56505 C 0.04705 -0.56412 0.06424 -0.56412 0.08125 -0.56343 C 0.19896 -0.55093 0.09878 -0.36227 0.0974 -0.14838 C 0.08003 -0.15695 0.06979 -0.16042 0.05 -0.16204 C 0.0217 -0.16783 -0.02656 -0.13079 -0.03507 -0.17176 C -0.03437 -0.22408 -0.03507 -0.24838 -0.03125 -0.29005 C -0.0309 -0.33125 -0.03003 -0.37222 -0.03003 -0.41343 C -0.03003 -0.42431 -0.03125 -0.43333 -0.03628 -0.4419 C -0.04184 -0.45139 -0.04861 -0.45695 -0.05503 -0.46505 C -0.06354 -0.4537 -0.0658 -0.42755 -0.06753 -0.41181 C -0.06632 -0.38287 -0.06458 -0.36366 -0.06372 -0.33357 C -0.06545 0.06921 -0.01667 -0.12454 -0.06997 -0.04861 C -0.07361 -0.02963 -0.0974 -0.04352 -0.10868 -0.04514 C -0.15278 -0.05139 -0.19705 -0.05347 -0.24132 -0.05509 C -0.24826 -0.05995 -0.25556 -0.06366 -0.2625 -0.06875 C -0.26458 -0.07685 -0.26806 -0.08264 -0.27257 -0.08843 C -0.27535 -0.1037 -0.27396 -0.09745 -0.27622 -0.10695 C -0.27708 -0.11644 -0.2783 -0.12431 -0.28003 -0.13357 C -0.27899 -0.14676 -0.27865 -0.16366 -0.275 -0.17685 C -0.27153 -0.18958 -0.26406 -0.19792 -0.25868 -0.20857 C -0.25833 -0.21019 -0.25799 -0.21181 -0.25747 -0.21343 C -0.25677 -0.21574 -0.25573 -0.21783 -0.25503 -0.22037 C -0.25417 -0.22315 -0.25382 -0.22894 -0.25243 -0.23195 C -0.24983 -0.23681 -0.24635 -0.23982 -0.24375 -0.24514 C -0.24219 -0.25741 -0.23854 -0.27014 -0.23507 -0.28171 C -0.23299 -0.30232 -0.23247 -0.32292 -0.23003 -0.34352 C -0.23038 -0.36065 -0.23021 -0.37801 -0.23125 -0.39514 C -0.23142 -0.39722 -0.23299 -0.39838 -0.23368 -0.40023 C -0.23611 -0.40671 -0.23767 -0.41366 -0.23993 -0.42014 C -0.24149 -0.42477 -0.24497 -0.43357 -0.24497 -0.43357 C -0.24635 -0.44259 -0.25 -0.45185 -0.25503 -0.45857 C -0.25729 -0.46736 -0.26597 -0.48241 -0.27257 -0.48519 C -0.28108 -0.49283 -0.27726 -0.49074 -0.28368 -0.49375 C -0.28802 -0.49884 -0.29306 -0.49884 -0.29878 -0.50023 C -0.3026 -0.49977 -0.30642 -0.49977 -0.31007 -0.49838 C -0.31684 -0.49607 -0.32014 -0.4838 -0.32378 -0.47685 C -0.32726 -0.44329 -0.32604 -0.40903 -0.32743 -0.37523 C -0.32812 -0.35671 -0.33316 -0.33171 -0.3375 -0.31343 C -0.33785 -0.28171 -0.33802 -0.25046 -0.33872 -0.21875 C -0.33872 -0.21574 -0.33976 -0.21296 -0.33993 -0.21019 C -0.34062 -0.18542 -0.34062 -0.16042 -0.34132 -0.13519 C -0.34149 -0.12963 -0.34201 -0.12408 -0.34253 -0.11852 C -0.34271 -0.11644 -0.34375 -0.11181 -0.34375 -0.11181 " pathEditMode="relative" ptsTypes="ffffffffffffffffffffffffffffffffffffffffffffffffA">
                                      <p:cBhvr>
                                        <p:cTn id="230" dur="3000" fill="hold"/>
                                        <p:tgtEl>
                                          <p:spTgt spid="553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1" fill="hold">
                      <p:stCondLst>
                        <p:cond delay="indefinite"/>
                      </p:stCondLst>
                      <p:childTnLst>
                        <p:par>
                          <p:cTn id="232" fill="hold">
                            <p:stCondLst>
                              <p:cond delay="0"/>
                            </p:stCondLst>
                            <p:childTnLst>
                              <p:par>
                                <p:cTn id="23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5" dur="500"/>
                                        <p:tgtEl>
                                          <p:spTgt spid="5538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5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300" grpId="0"/>
      <p:bldP spid="55300" grpId="1"/>
      <p:bldP spid="55301" grpId="0"/>
      <p:bldP spid="55301" grpId="1"/>
      <p:bldP spid="55302" grpId="0"/>
      <p:bldP spid="55302" grpId="1"/>
      <p:bldP spid="55303" grpId="0"/>
      <p:bldP spid="55303" grpId="1"/>
      <p:bldP spid="55304" grpId="0"/>
      <p:bldP spid="55304" grpId="1"/>
      <p:bldP spid="55305" grpId="0"/>
      <p:bldP spid="55305" grpId="1"/>
      <p:bldP spid="55306" grpId="0"/>
      <p:bldP spid="55306" grpId="1"/>
      <p:bldP spid="55307" grpId="0"/>
      <p:bldP spid="55307" grpId="1"/>
      <p:bldP spid="55348" grpId="0" bldLvl="0" animBg="1"/>
      <p:bldP spid="55373" grpId="0" bldLvl="0" animBg="1"/>
      <p:bldP spid="55382" grpId="0" bldLvl="0" animBg="1"/>
      <p:bldP spid="55382" grpId="1" bldLvl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3250" name="文本占位符 53249"/>
          <p:cNvSpPr>
            <a:spLocks noGrp="1"/>
          </p:cNvSpPr>
          <p:nvPr>
            <p:ph type="body" idx="1"/>
          </p:nvPr>
        </p:nvSpPr>
        <p:spPr>
          <a:xfrm>
            <a:off x="5257800" y="304800"/>
            <a:ext cx="3657600" cy="5486400"/>
          </a:xfrm>
        </p:spPr>
        <p:txBody>
          <a:bodyPr/>
          <a:p>
            <a:r>
              <a:rPr lang="zh-CN" altLang="en-US" sz="3600" b="1" dirty="0">
                <a:solidFill>
                  <a:schemeClr val="folHlink"/>
                </a:solidFill>
                <a:effectLst/>
                <a:latin typeface="Times New Roman" panose="02020603050405020304" pitchFamily="18" charset="0"/>
                <a:ea typeface="隶书" panose="02010509060101010101" pitchFamily="49" charset="-122"/>
              </a:rPr>
              <a:t>最右推导</a:t>
            </a:r>
            <a:endParaRPr lang="zh-CN" altLang="en-US" sz="3600" b="1" dirty="0">
              <a:solidFill>
                <a:schemeClr val="folHlink"/>
              </a:solidFill>
              <a:effectLst/>
              <a:latin typeface="Times New Roman" panose="02020603050405020304" pitchFamily="18" charset="0"/>
              <a:ea typeface="隶书" panose="02010509060101010101" pitchFamily="49" charset="-122"/>
            </a:endParaRPr>
          </a:p>
          <a:p>
            <a:pPr lvl="1"/>
            <a:r>
              <a:rPr lang="zh-CN" altLang="en-US" sz="3200" b="1">
                <a:solidFill>
                  <a:srgbClr val="00FF00"/>
                </a:solidFill>
                <a:effectLst/>
              </a:rPr>
              <a:t>   </a:t>
            </a:r>
            <a:r>
              <a:rPr lang="en-US" altLang="zh-CN" sz="3200" b="1">
                <a:solidFill>
                  <a:srgbClr val="00FF00"/>
                </a:solidFill>
                <a:effectLst/>
              </a:rPr>
              <a:t>E</a:t>
            </a:r>
            <a:endParaRPr lang="en-US" altLang="zh-CN" sz="3200" b="1">
              <a:solidFill>
                <a:srgbClr val="00FF00"/>
              </a:solidFill>
              <a:effectLst/>
            </a:endParaRPr>
          </a:p>
          <a:p>
            <a:pPr lvl="1"/>
            <a:r>
              <a:rPr lang="en-US" altLang="zh-CN" sz="3200" b="1">
                <a:solidFill>
                  <a:srgbClr val="00FF00"/>
                </a:solidFill>
                <a:effectLst/>
              </a:rPr>
              <a:t>   </a:t>
            </a:r>
            <a:r>
              <a:rPr lang="en-US" altLang="zh-CN" sz="3200" b="1">
                <a:solidFill>
                  <a:srgbClr val="00FF00"/>
                </a:solidFill>
                <a:sym typeface="Symbol" panose="05050102010706020507" pitchFamily="18" charset="2"/>
              </a:rPr>
              <a:t>E+T</a:t>
            </a:r>
            <a:endParaRPr lang="en-US" altLang="zh-CN" sz="3200" b="1">
              <a:solidFill>
                <a:srgbClr val="00FF00"/>
              </a:solidFill>
              <a:sym typeface="Symbol" panose="05050102010706020507" pitchFamily="18" charset="2"/>
            </a:endParaRPr>
          </a:p>
          <a:p>
            <a:pPr lvl="1"/>
            <a:r>
              <a:rPr lang="en-US" altLang="zh-CN" sz="3200" b="1">
                <a:solidFill>
                  <a:srgbClr val="00FF00"/>
                </a:solidFill>
                <a:sym typeface="Symbol" panose="05050102010706020507" pitchFamily="18" charset="2"/>
              </a:rPr>
              <a:t>   E+T*F</a:t>
            </a:r>
            <a:endParaRPr lang="en-US" altLang="zh-CN" sz="3200" b="1">
              <a:solidFill>
                <a:srgbClr val="00FF00"/>
              </a:solidFill>
              <a:sym typeface="Symbol" panose="05050102010706020507" pitchFamily="18" charset="2"/>
            </a:endParaRPr>
          </a:p>
          <a:p>
            <a:pPr lvl="1"/>
            <a:r>
              <a:rPr lang="en-US" altLang="zh-CN" sz="3200" b="1">
                <a:solidFill>
                  <a:srgbClr val="00FF00"/>
                </a:solidFill>
                <a:sym typeface="Symbol" panose="05050102010706020507" pitchFamily="18" charset="2"/>
              </a:rPr>
              <a:t>   E+T*i</a:t>
            </a:r>
            <a:endParaRPr lang="en-US" altLang="zh-CN" sz="3200" b="1">
              <a:solidFill>
                <a:srgbClr val="00FF00"/>
              </a:solidFill>
              <a:sym typeface="Symbol" panose="05050102010706020507" pitchFamily="18" charset="2"/>
            </a:endParaRPr>
          </a:p>
          <a:p>
            <a:pPr lvl="1"/>
            <a:r>
              <a:rPr lang="en-US" altLang="zh-CN" sz="3200" b="1">
                <a:solidFill>
                  <a:srgbClr val="00FF00"/>
                </a:solidFill>
                <a:sym typeface="Symbol" panose="05050102010706020507" pitchFamily="18" charset="2"/>
              </a:rPr>
              <a:t>   E+F*i</a:t>
            </a:r>
            <a:endParaRPr lang="en-US" altLang="zh-CN" sz="3200" b="1">
              <a:solidFill>
                <a:srgbClr val="00FF00"/>
              </a:solidFill>
              <a:sym typeface="Symbol" panose="05050102010706020507" pitchFamily="18" charset="2"/>
            </a:endParaRPr>
          </a:p>
          <a:p>
            <a:pPr lvl="1"/>
            <a:r>
              <a:rPr lang="en-US" altLang="zh-CN" sz="3200" b="1">
                <a:solidFill>
                  <a:srgbClr val="00FF00"/>
                </a:solidFill>
                <a:sym typeface="Symbol" panose="05050102010706020507" pitchFamily="18" charset="2"/>
              </a:rPr>
              <a:t>   </a:t>
            </a:r>
            <a:r>
              <a:rPr lang="en-US" altLang="zh-CN" sz="3200" b="1" err="1">
                <a:solidFill>
                  <a:srgbClr val="00FF00"/>
                </a:solidFill>
                <a:sym typeface="Symbol" panose="05050102010706020507" pitchFamily="18" charset="2"/>
              </a:rPr>
              <a:t>E+i</a:t>
            </a:r>
            <a:r>
              <a:rPr lang="en-US" altLang="zh-CN" sz="3200" b="1">
                <a:solidFill>
                  <a:srgbClr val="00FF00"/>
                </a:solidFill>
                <a:sym typeface="Symbol" panose="05050102010706020507" pitchFamily="18" charset="2"/>
              </a:rPr>
              <a:t>*i</a:t>
            </a:r>
            <a:endParaRPr lang="en-US" altLang="zh-CN" sz="3200" b="1">
              <a:solidFill>
                <a:srgbClr val="00FF00"/>
              </a:solidFill>
              <a:sym typeface="Symbol" panose="05050102010706020507" pitchFamily="18" charset="2"/>
            </a:endParaRPr>
          </a:p>
          <a:p>
            <a:pPr lvl="1"/>
            <a:r>
              <a:rPr lang="en-US" altLang="zh-CN" sz="3200" b="1">
                <a:solidFill>
                  <a:srgbClr val="00FF00"/>
                </a:solidFill>
                <a:sym typeface="Symbol" panose="05050102010706020507" pitchFamily="18" charset="2"/>
              </a:rPr>
              <a:t>   </a:t>
            </a:r>
            <a:r>
              <a:rPr lang="en-US" altLang="zh-CN" sz="3200" b="1" err="1">
                <a:solidFill>
                  <a:srgbClr val="00FF00"/>
                </a:solidFill>
                <a:sym typeface="Symbol" panose="05050102010706020507" pitchFamily="18" charset="2"/>
              </a:rPr>
              <a:t>T+i</a:t>
            </a:r>
            <a:r>
              <a:rPr lang="en-US" altLang="zh-CN" sz="3200" b="1">
                <a:solidFill>
                  <a:srgbClr val="00FF00"/>
                </a:solidFill>
                <a:sym typeface="Symbol" panose="05050102010706020507" pitchFamily="18" charset="2"/>
              </a:rPr>
              <a:t>*i</a:t>
            </a:r>
            <a:endParaRPr lang="en-US" altLang="zh-CN" sz="3200" b="1">
              <a:solidFill>
                <a:srgbClr val="00FF00"/>
              </a:solidFill>
              <a:sym typeface="Symbol" panose="05050102010706020507" pitchFamily="18" charset="2"/>
            </a:endParaRPr>
          </a:p>
          <a:p>
            <a:pPr lvl="1"/>
            <a:r>
              <a:rPr lang="en-US" altLang="zh-CN" sz="3200" b="1">
                <a:solidFill>
                  <a:srgbClr val="00FF00"/>
                </a:solidFill>
                <a:sym typeface="Symbol" panose="05050102010706020507" pitchFamily="18" charset="2"/>
              </a:rPr>
              <a:t>   </a:t>
            </a:r>
            <a:r>
              <a:rPr lang="en-US" altLang="zh-CN" sz="3200" b="1" err="1">
                <a:solidFill>
                  <a:srgbClr val="00FF00"/>
                </a:solidFill>
                <a:sym typeface="Symbol" panose="05050102010706020507" pitchFamily="18" charset="2"/>
              </a:rPr>
              <a:t>F+i</a:t>
            </a:r>
            <a:r>
              <a:rPr lang="en-US" altLang="zh-CN" sz="3200" b="1">
                <a:solidFill>
                  <a:srgbClr val="00FF00"/>
                </a:solidFill>
                <a:sym typeface="Symbol" panose="05050102010706020507" pitchFamily="18" charset="2"/>
              </a:rPr>
              <a:t>*i</a:t>
            </a:r>
            <a:endParaRPr lang="en-US" altLang="zh-CN" sz="3200" b="1">
              <a:solidFill>
                <a:srgbClr val="00FF00"/>
              </a:solidFill>
              <a:sym typeface="Symbol" panose="05050102010706020507" pitchFamily="18" charset="2"/>
            </a:endParaRPr>
          </a:p>
          <a:p>
            <a:pPr lvl="1"/>
            <a:r>
              <a:rPr lang="en-US" altLang="zh-CN" sz="3200" b="1">
                <a:solidFill>
                  <a:srgbClr val="00FF00"/>
                </a:solidFill>
                <a:sym typeface="Symbol" panose="05050102010706020507" pitchFamily="18" charset="2"/>
              </a:rPr>
              <a:t>   </a:t>
            </a:r>
            <a:r>
              <a:rPr lang="en-US" altLang="zh-CN" sz="3200" b="1" err="1">
                <a:solidFill>
                  <a:srgbClr val="00FF00"/>
                </a:solidFill>
                <a:sym typeface="Symbol" panose="05050102010706020507" pitchFamily="18" charset="2"/>
              </a:rPr>
              <a:t>i+i</a:t>
            </a:r>
            <a:r>
              <a:rPr lang="en-US" altLang="zh-CN" sz="3200" b="1">
                <a:solidFill>
                  <a:srgbClr val="00FF00"/>
                </a:solidFill>
                <a:sym typeface="Symbol" panose="05050102010706020507" pitchFamily="18" charset="2"/>
              </a:rPr>
              <a:t>*i</a:t>
            </a:r>
            <a:endParaRPr lang="en-US" altLang="zh-CN" sz="3200" b="1">
              <a:solidFill>
                <a:srgbClr val="00FF00"/>
              </a:solidFill>
              <a:sym typeface="Symbol" panose="05050102010706020507" pitchFamily="18" charset="2"/>
            </a:endParaRPr>
          </a:p>
          <a:p>
            <a:endParaRPr lang="en-US" altLang="zh-CN" sz="3600" b="1">
              <a:solidFill>
                <a:schemeClr val="bg2"/>
              </a:solidFill>
              <a:effectLst/>
            </a:endParaRPr>
          </a:p>
          <a:p>
            <a:endParaRPr lang="en-US" altLang="zh-CN" sz="4000" b="1">
              <a:solidFill>
                <a:srgbClr val="00FF00"/>
              </a:solidFill>
              <a:effectLst/>
            </a:endParaRPr>
          </a:p>
        </p:txBody>
      </p:sp>
      <p:sp>
        <p:nvSpPr>
          <p:cNvPr id="53252" name="矩形 53251"/>
          <p:cNvSpPr/>
          <p:nvPr/>
        </p:nvSpPr>
        <p:spPr>
          <a:xfrm>
            <a:off x="7696200" y="228600"/>
            <a:ext cx="2819400" cy="617220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 b="0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lvl="2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 b="0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lvl="3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lvl="4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5pPr>
          </a:lstStyle>
          <a:p>
            <a:pPr lvl="0"/>
            <a:r>
              <a:rPr lang="zh-CN" altLang="en-US" sz="3600" b="1" dirty="0">
                <a:solidFill>
                  <a:schemeClr val="folHlink"/>
                </a:solidFill>
                <a:effectLst/>
                <a:latin typeface="Times New Roman" panose="02020603050405020304" pitchFamily="18" charset="0"/>
                <a:ea typeface="隶书" panose="02010509060101010101" pitchFamily="49" charset="-122"/>
              </a:rPr>
              <a:t>最左归约</a:t>
            </a:r>
            <a:endParaRPr lang="zh-CN" altLang="en-US" sz="3600" b="1" dirty="0">
              <a:solidFill>
                <a:schemeClr val="folHlink"/>
              </a:solidFill>
              <a:effectLst/>
              <a:latin typeface="Times New Roman" panose="02020603050405020304" pitchFamily="18" charset="0"/>
              <a:ea typeface="隶书" panose="02010509060101010101" pitchFamily="49" charset="-122"/>
            </a:endParaRPr>
          </a:p>
          <a:p>
            <a:pPr lvl="0"/>
            <a:r>
              <a:rPr lang="en-US" altLang="zh-CN" sz="3600" b="1" err="1">
                <a:solidFill>
                  <a:srgbClr val="FFFF00"/>
                </a:solidFill>
                <a:effectLst/>
              </a:rPr>
              <a:t>i+i</a:t>
            </a:r>
            <a:r>
              <a:rPr lang="en-US" altLang="zh-CN" sz="3600" b="1">
                <a:solidFill>
                  <a:srgbClr val="FFFF00"/>
                </a:solidFill>
                <a:effectLst/>
              </a:rPr>
              <a:t>*i </a:t>
            </a:r>
            <a:endParaRPr lang="en-US" altLang="zh-CN" sz="3600" b="1">
              <a:solidFill>
                <a:srgbClr val="FFFF00"/>
              </a:solidFill>
              <a:effectLst/>
            </a:endParaRPr>
          </a:p>
          <a:p>
            <a:pPr lvl="1"/>
            <a:r>
              <a:rPr lang="en-US" altLang="zh-CN" sz="3200" b="1">
                <a:solidFill>
                  <a:srgbClr val="FFFF00"/>
                </a:solidFill>
                <a:sym typeface="Symbol" panose="05050102010706020507" pitchFamily="18" charset="2"/>
              </a:rPr>
              <a:t> </a:t>
            </a:r>
            <a:r>
              <a:rPr lang="en-US" altLang="zh-CN" sz="3200" b="1" err="1">
                <a:solidFill>
                  <a:srgbClr val="FFFF00"/>
                </a:solidFill>
                <a:sym typeface="Symbol" panose="05050102010706020507" pitchFamily="18" charset="2"/>
              </a:rPr>
              <a:t>F+i</a:t>
            </a:r>
            <a:r>
              <a:rPr lang="en-US" altLang="zh-CN" sz="3200" b="1">
                <a:solidFill>
                  <a:srgbClr val="FFFF00"/>
                </a:solidFill>
                <a:sym typeface="Symbol" panose="05050102010706020507" pitchFamily="18" charset="2"/>
              </a:rPr>
              <a:t>*i</a:t>
            </a:r>
            <a:endParaRPr lang="en-US" altLang="zh-CN" sz="3200" b="1">
              <a:solidFill>
                <a:srgbClr val="FFFF00"/>
              </a:solidFill>
              <a:sym typeface="Symbol" panose="05050102010706020507" pitchFamily="18" charset="2"/>
            </a:endParaRPr>
          </a:p>
          <a:p>
            <a:pPr lvl="1"/>
            <a:r>
              <a:rPr lang="en-US" altLang="zh-CN" sz="3200" b="1">
                <a:solidFill>
                  <a:srgbClr val="FFFF00"/>
                </a:solidFill>
                <a:sym typeface="Symbol" panose="05050102010706020507" pitchFamily="18" charset="2"/>
              </a:rPr>
              <a:t> </a:t>
            </a:r>
            <a:r>
              <a:rPr lang="en-US" altLang="zh-CN" sz="3200" b="1" err="1">
                <a:solidFill>
                  <a:srgbClr val="FFFF00"/>
                </a:solidFill>
                <a:sym typeface="Symbol" panose="05050102010706020507" pitchFamily="18" charset="2"/>
              </a:rPr>
              <a:t>T+i</a:t>
            </a:r>
            <a:r>
              <a:rPr lang="en-US" altLang="zh-CN" sz="3200" b="1">
                <a:solidFill>
                  <a:srgbClr val="FFFF00"/>
                </a:solidFill>
                <a:sym typeface="Symbol" panose="05050102010706020507" pitchFamily="18" charset="2"/>
              </a:rPr>
              <a:t>*i</a:t>
            </a:r>
            <a:endParaRPr lang="en-US" altLang="zh-CN" sz="3200" b="1">
              <a:solidFill>
                <a:srgbClr val="FFFF00"/>
              </a:solidFill>
              <a:sym typeface="Symbol" panose="05050102010706020507" pitchFamily="18" charset="2"/>
            </a:endParaRPr>
          </a:p>
          <a:p>
            <a:pPr lvl="1"/>
            <a:r>
              <a:rPr lang="en-US" altLang="zh-CN" sz="3200" b="1">
                <a:solidFill>
                  <a:srgbClr val="FFFF00"/>
                </a:solidFill>
                <a:sym typeface="Symbol" panose="05050102010706020507" pitchFamily="18" charset="2"/>
              </a:rPr>
              <a:t> </a:t>
            </a:r>
            <a:r>
              <a:rPr lang="en-US" altLang="zh-CN" sz="3200" b="1" err="1">
                <a:solidFill>
                  <a:srgbClr val="FFFF00"/>
                </a:solidFill>
                <a:sym typeface="Symbol" panose="05050102010706020507" pitchFamily="18" charset="2"/>
              </a:rPr>
              <a:t>E+i</a:t>
            </a:r>
            <a:r>
              <a:rPr lang="en-US" altLang="zh-CN" sz="3200" b="1">
                <a:solidFill>
                  <a:srgbClr val="FFFF00"/>
                </a:solidFill>
                <a:sym typeface="Symbol" panose="05050102010706020507" pitchFamily="18" charset="2"/>
              </a:rPr>
              <a:t>*i</a:t>
            </a:r>
            <a:endParaRPr lang="en-US" altLang="zh-CN" sz="3200" b="1">
              <a:solidFill>
                <a:srgbClr val="FFFF00"/>
              </a:solidFill>
              <a:sym typeface="Symbol" panose="05050102010706020507" pitchFamily="18" charset="2"/>
            </a:endParaRPr>
          </a:p>
          <a:p>
            <a:pPr lvl="1"/>
            <a:r>
              <a:rPr lang="en-US" altLang="zh-CN" sz="3200" b="1">
                <a:solidFill>
                  <a:srgbClr val="FFFF00"/>
                </a:solidFill>
                <a:sym typeface="Symbol" panose="05050102010706020507" pitchFamily="18" charset="2"/>
              </a:rPr>
              <a:t> E+F*i</a:t>
            </a:r>
            <a:endParaRPr lang="en-US" altLang="zh-CN" sz="3200" b="1">
              <a:solidFill>
                <a:srgbClr val="FFFF00"/>
              </a:solidFill>
              <a:sym typeface="Symbol" panose="05050102010706020507" pitchFamily="18" charset="2"/>
            </a:endParaRPr>
          </a:p>
          <a:p>
            <a:pPr lvl="1"/>
            <a:r>
              <a:rPr lang="en-US" altLang="zh-CN" sz="3200" b="1">
                <a:solidFill>
                  <a:srgbClr val="FFFF00"/>
                </a:solidFill>
                <a:sym typeface="Symbol" panose="05050102010706020507" pitchFamily="18" charset="2"/>
              </a:rPr>
              <a:t> E+T*i</a:t>
            </a:r>
            <a:endParaRPr lang="en-US" altLang="zh-CN" sz="3200" b="1">
              <a:solidFill>
                <a:srgbClr val="FFFF00"/>
              </a:solidFill>
              <a:sym typeface="Symbol" panose="05050102010706020507" pitchFamily="18" charset="2"/>
            </a:endParaRPr>
          </a:p>
          <a:p>
            <a:pPr lvl="1"/>
            <a:r>
              <a:rPr lang="en-US" altLang="zh-CN" sz="3200" b="1">
                <a:solidFill>
                  <a:srgbClr val="FFFF00"/>
                </a:solidFill>
                <a:sym typeface="Symbol" panose="05050102010706020507" pitchFamily="18" charset="2"/>
              </a:rPr>
              <a:t> E+T*F</a:t>
            </a:r>
            <a:endParaRPr lang="en-US" altLang="zh-CN" sz="3200" b="1">
              <a:solidFill>
                <a:srgbClr val="FFFF00"/>
              </a:solidFill>
              <a:sym typeface="Symbol" panose="05050102010706020507" pitchFamily="18" charset="2"/>
            </a:endParaRPr>
          </a:p>
          <a:p>
            <a:pPr lvl="1"/>
            <a:r>
              <a:rPr lang="en-US" altLang="zh-CN" sz="3200" b="1">
                <a:solidFill>
                  <a:srgbClr val="FFFF00"/>
                </a:solidFill>
                <a:sym typeface="Symbol" panose="05050102010706020507" pitchFamily="18" charset="2"/>
              </a:rPr>
              <a:t> E+T</a:t>
            </a:r>
            <a:endParaRPr lang="en-US" altLang="zh-CN" sz="3200" b="1">
              <a:solidFill>
                <a:srgbClr val="FFFF00"/>
              </a:solidFill>
              <a:sym typeface="Symbol" panose="05050102010706020507" pitchFamily="18" charset="2"/>
            </a:endParaRPr>
          </a:p>
          <a:p>
            <a:pPr lvl="1"/>
            <a:r>
              <a:rPr lang="en-US" altLang="zh-CN" sz="3200" b="1">
                <a:solidFill>
                  <a:srgbClr val="FFFF00"/>
                </a:solidFill>
                <a:sym typeface="Symbol" panose="05050102010706020507" pitchFamily="18" charset="2"/>
              </a:rPr>
              <a:t> E</a:t>
            </a:r>
            <a:endParaRPr lang="en-US" altLang="zh-CN" sz="3200" b="1">
              <a:solidFill>
                <a:srgbClr val="FFFF00"/>
              </a:solidFill>
              <a:sym typeface="Symbol" panose="05050102010706020507" pitchFamily="18" charset="2"/>
            </a:endParaRPr>
          </a:p>
          <a:p>
            <a:pPr lvl="1"/>
            <a:endParaRPr lang="en-US" altLang="zh-CN" sz="3200" b="1">
              <a:solidFill>
                <a:srgbClr val="FFFF00"/>
              </a:solidFill>
              <a:sym typeface="Symbol" panose="05050102010706020507" pitchFamily="18" charset="2"/>
            </a:endParaRPr>
          </a:p>
          <a:p>
            <a:pPr lvl="0"/>
            <a:endParaRPr lang="en-US" altLang="zh-CN" sz="4000" b="1">
              <a:solidFill>
                <a:srgbClr val="00FF00"/>
              </a:solidFill>
              <a:effectLst/>
            </a:endParaRPr>
          </a:p>
          <a:p>
            <a:pPr lvl="0"/>
            <a:endParaRPr lang="en-US" altLang="zh-CN" sz="3600" b="1" dirty="0">
              <a:solidFill>
                <a:schemeClr val="bg2"/>
              </a:solidFill>
              <a:effectLst/>
            </a:endParaRPr>
          </a:p>
        </p:txBody>
      </p:sp>
      <p:sp>
        <p:nvSpPr>
          <p:cNvPr id="53253" name="直接连接符 53252"/>
          <p:cNvSpPr/>
          <p:nvPr/>
        </p:nvSpPr>
        <p:spPr>
          <a:xfrm flipH="1">
            <a:off x="6172200" y="1524000"/>
            <a:ext cx="2133600" cy="3733800"/>
          </a:xfrm>
          <a:prstGeom prst="line">
            <a:avLst/>
          </a:prstGeom>
          <a:ln w="38100" cap="flat" cmpd="sng">
            <a:solidFill>
              <a:srgbClr val="FF6600"/>
            </a:solidFill>
            <a:prstDash val="solid"/>
            <a:headEnd type="none" w="med" len="med"/>
            <a:tailEnd type="stealth" w="lg" len="lg"/>
          </a:ln>
        </p:spPr>
      </p:sp>
      <p:sp>
        <p:nvSpPr>
          <p:cNvPr id="53254" name="直接连接符 53253"/>
          <p:cNvSpPr/>
          <p:nvPr/>
        </p:nvSpPr>
        <p:spPr>
          <a:xfrm flipH="1">
            <a:off x="2514600" y="1905000"/>
            <a:ext cx="6019800" cy="2438400"/>
          </a:xfrm>
          <a:prstGeom prst="line">
            <a:avLst/>
          </a:prstGeom>
          <a:ln w="38100" cap="flat" cmpd="sng">
            <a:solidFill>
              <a:srgbClr val="FF6600"/>
            </a:solidFill>
            <a:prstDash val="solid"/>
            <a:headEnd type="none" w="med" len="med"/>
            <a:tailEnd type="stealth" w="lg" len="lg"/>
          </a:ln>
        </p:spPr>
      </p:sp>
      <p:sp>
        <p:nvSpPr>
          <p:cNvPr id="53255" name="直接连接符 53254"/>
          <p:cNvSpPr/>
          <p:nvPr/>
        </p:nvSpPr>
        <p:spPr>
          <a:xfrm flipH="1">
            <a:off x="2514600" y="2514600"/>
            <a:ext cx="6019800" cy="914400"/>
          </a:xfrm>
          <a:prstGeom prst="line">
            <a:avLst/>
          </a:prstGeom>
          <a:ln w="38100" cap="flat" cmpd="sng">
            <a:solidFill>
              <a:srgbClr val="FF6600"/>
            </a:solidFill>
            <a:prstDash val="solid"/>
            <a:headEnd type="none" w="med" len="med"/>
            <a:tailEnd type="stealth" w="lg" len="lg"/>
          </a:ln>
        </p:spPr>
      </p:sp>
      <p:sp>
        <p:nvSpPr>
          <p:cNvPr id="53256" name="直接连接符 53255"/>
          <p:cNvSpPr/>
          <p:nvPr/>
        </p:nvSpPr>
        <p:spPr>
          <a:xfrm flipH="1" flipV="1">
            <a:off x="2438400" y="2438400"/>
            <a:ext cx="6096000" cy="685800"/>
          </a:xfrm>
          <a:prstGeom prst="line">
            <a:avLst/>
          </a:prstGeom>
          <a:ln w="38100" cap="flat" cmpd="sng">
            <a:solidFill>
              <a:srgbClr val="FF6600"/>
            </a:solidFill>
            <a:prstDash val="solid"/>
            <a:headEnd type="none" w="med" len="med"/>
            <a:tailEnd type="stealth" w="lg" len="lg"/>
          </a:ln>
        </p:spPr>
      </p:sp>
      <p:sp>
        <p:nvSpPr>
          <p:cNvPr id="53257" name="直接连接符 53256"/>
          <p:cNvSpPr/>
          <p:nvPr/>
        </p:nvSpPr>
        <p:spPr>
          <a:xfrm flipH="1">
            <a:off x="4648200" y="3581400"/>
            <a:ext cx="3810000" cy="762000"/>
          </a:xfrm>
          <a:prstGeom prst="line">
            <a:avLst/>
          </a:prstGeom>
          <a:ln w="38100" cap="flat" cmpd="sng">
            <a:solidFill>
              <a:srgbClr val="FF6600"/>
            </a:solidFill>
            <a:prstDash val="solid"/>
            <a:headEnd type="none" w="med" len="med"/>
            <a:tailEnd type="stealth" w="lg" len="lg"/>
          </a:ln>
        </p:spPr>
      </p:sp>
      <p:sp>
        <p:nvSpPr>
          <p:cNvPr id="53258" name="直接连接符 53257"/>
          <p:cNvSpPr/>
          <p:nvPr/>
        </p:nvSpPr>
        <p:spPr>
          <a:xfrm flipH="1" flipV="1">
            <a:off x="4572000" y="3352800"/>
            <a:ext cx="3886200" cy="838200"/>
          </a:xfrm>
          <a:prstGeom prst="line">
            <a:avLst/>
          </a:prstGeom>
          <a:ln w="38100" cap="flat" cmpd="sng">
            <a:solidFill>
              <a:srgbClr val="FF6600"/>
            </a:solidFill>
            <a:prstDash val="solid"/>
            <a:headEnd type="none" w="med" len="med"/>
            <a:tailEnd type="stealth" w="lg" len="lg"/>
          </a:ln>
        </p:spPr>
      </p:sp>
      <p:sp>
        <p:nvSpPr>
          <p:cNvPr id="53259" name="直接连接符 53258"/>
          <p:cNvSpPr/>
          <p:nvPr/>
        </p:nvSpPr>
        <p:spPr>
          <a:xfrm flipH="1" flipV="1">
            <a:off x="6096000" y="3429000"/>
            <a:ext cx="2286000" cy="1295400"/>
          </a:xfrm>
          <a:prstGeom prst="line">
            <a:avLst/>
          </a:prstGeom>
          <a:ln w="38100" cap="flat" cmpd="sng">
            <a:solidFill>
              <a:srgbClr val="FF6600"/>
            </a:solidFill>
            <a:prstDash val="solid"/>
            <a:headEnd type="none" w="med" len="med"/>
            <a:tailEnd type="stealth" w="lg" len="lg"/>
          </a:ln>
        </p:spPr>
      </p:sp>
      <p:sp>
        <p:nvSpPr>
          <p:cNvPr id="53260" name="直接连接符 53259"/>
          <p:cNvSpPr/>
          <p:nvPr/>
        </p:nvSpPr>
        <p:spPr>
          <a:xfrm flipH="1" flipV="1">
            <a:off x="5257800" y="2362200"/>
            <a:ext cx="3124200" cy="2971800"/>
          </a:xfrm>
          <a:prstGeom prst="line">
            <a:avLst/>
          </a:prstGeom>
          <a:ln w="38100" cap="flat" cmpd="sng">
            <a:solidFill>
              <a:srgbClr val="FF6600"/>
            </a:solidFill>
            <a:prstDash val="solid"/>
            <a:headEnd type="none" w="med" len="med"/>
            <a:tailEnd type="stealth" w="lg" len="lg"/>
          </a:ln>
        </p:spPr>
      </p:sp>
      <p:sp>
        <p:nvSpPr>
          <p:cNvPr id="53261" name="直接连接符 53260"/>
          <p:cNvSpPr/>
          <p:nvPr/>
        </p:nvSpPr>
        <p:spPr>
          <a:xfrm flipH="1" flipV="1">
            <a:off x="3962400" y="1295400"/>
            <a:ext cx="4419600" cy="4648200"/>
          </a:xfrm>
          <a:prstGeom prst="line">
            <a:avLst/>
          </a:prstGeom>
          <a:ln w="38100" cap="flat" cmpd="sng">
            <a:solidFill>
              <a:srgbClr val="FF6600"/>
            </a:solidFill>
            <a:prstDash val="solid"/>
            <a:headEnd type="none" w="med" len="med"/>
            <a:tailEnd type="stealth" w="lg" len="lg"/>
          </a:ln>
        </p:spPr>
      </p:sp>
      <p:sp>
        <p:nvSpPr>
          <p:cNvPr id="53263" name="标题 53262"/>
          <p:cNvSpPr>
            <a:spLocks noGrp="1" noRot="1"/>
          </p:cNvSpPr>
          <p:nvPr>
            <p:ph type="title"/>
          </p:nvPr>
        </p:nvSpPr>
        <p:spPr>
          <a:xfrm>
            <a:off x="204470" y="136525"/>
            <a:ext cx="4209415" cy="1190625"/>
          </a:xfrm>
        </p:spPr>
        <p:txBody>
          <a:bodyPr anchor="ctr" anchorCtr="0"/>
          <a:p>
            <a:pPr algn="l"/>
            <a:r>
              <a:rPr lang="zh-CN" altLang="en-US" sz="2400" dirty="0"/>
              <a:t>最右推导</a:t>
            </a:r>
            <a:r>
              <a:rPr lang="zh-CN" altLang="en-US" sz="2400" dirty="0">
                <a:sym typeface="Symbol" panose="05050102010706020507" charset="0"/>
              </a:rPr>
              <a:t></a:t>
            </a:r>
            <a:r>
              <a:rPr lang="zh-CN" altLang="en-US" sz="2400" dirty="0"/>
              <a:t>最左归约</a:t>
            </a:r>
            <a:br>
              <a:rPr lang="en-US" altLang="zh-CN" sz="2400" dirty="0"/>
            </a:br>
            <a:r>
              <a:rPr lang="en-US" altLang="zh-CN" sz="2400" dirty="0"/>
              <a:t>rightmost derivation </a:t>
            </a:r>
            <a:br>
              <a:rPr lang="zh-CN" altLang="en-US" sz="2400" dirty="0">
                <a:sym typeface="Symbol" panose="05050102010706020507" charset="0"/>
              </a:rPr>
            </a:br>
            <a:r>
              <a:rPr lang="zh-CN" altLang="en-US" sz="2400" dirty="0">
                <a:sym typeface="Symbol" panose="05050102010706020507" charset="0"/>
              </a:rPr>
              <a:t> </a:t>
            </a:r>
            <a:r>
              <a:rPr lang="en-US" altLang="zh-CN" sz="2400" dirty="0">
                <a:sym typeface="Symbol" panose="05050102010706020507" charset="0"/>
              </a:rPr>
              <a:t> </a:t>
            </a:r>
            <a:r>
              <a:rPr lang="zh-CN" altLang="en-US" sz="2400" dirty="0">
                <a:sym typeface="Symbol" panose="05050102010706020507" charset="0"/>
              </a:rPr>
              <a:t></a:t>
            </a:r>
            <a:r>
              <a:rPr lang="en-US" altLang="zh-CN" sz="2400" dirty="0">
                <a:sym typeface="Symbol" panose="05050102010706020507" charset="0"/>
              </a:rPr>
              <a:t>leftmost reduction</a:t>
            </a:r>
            <a:endParaRPr lang="en-US" altLang="zh-CN" sz="2400" dirty="0">
              <a:sym typeface="Symbol" panose="05050102010706020507" charset="0"/>
            </a:endParaRPr>
          </a:p>
        </p:txBody>
      </p:sp>
      <p:sp>
        <p:nvSpPr>
          <p:cNvPr id="53341" name="文本框 53340"/>
          <p:cNvSpPr txBox="1"/>
          <p:nvPr/>
        </p:nvSpPr>
        <p:spPr>
          <a:xfrm>
            <a:off x="1969135" y="2025650"/>
            <a:ext cx="487680" cy="645160"/>
          </a:xfrm>
          <a:prstGeom prst="rect">
            <a:avLst/>
          </a:prstGeom>
          <a:solidFill>
            <a:srgbClr val="CCECFF"/>
          </a:solidFill>
          <a:ln w="38100">
            <a:noFill/>
          </a:ln>
        </p:spPr>
        <p:txBody>
          <a:bodyPr wrap="none" anchor="t" anchorCtr="0">
            <a:spAutoFit/>
          </a:bodyPr>
          <a:p>
            <a:pPr algn="ctr"/>
            <a:r>
              <a:rPr lang="en-US" altLang="zh-CN" sz="3600" b="1">
                <a:solidFill>
                  <a:schemeClr val="bg2"/>
                </a:solidFill>
                <a:latin typeface="Times New Roman" panose="02020603050405020304" pitchFamily="18" charset="0"/>
              </a:rPr>
              <a:t>E</a:t>
            </a:r>
            <a:endParaRPr lang="en-US" altLang="zh-CN" sz="3600" b="1">
              <a:solidFill>
                <a:schemeClr val="bg2"/>
              </a:solidFill>
              <a:latin typeface="Times New Roman" panose="02020603050405020304" pitchFamily="18" charset="0"/>
            </a:endParaRPr>
          </a:p>
        </p:txBody>
      </p:sp>
      <p:sp>
        <p:nvSpPr>
          <p:cNvPr id="53342" name="文本框 53341"/>
          <p:cNvSpPr txBox="1"/>
          <p:nvPr/>
        </p:nvSpPr>
        <p:spPr>
          <a:xfrm>
            <a:off x="3139123" y="4921250"/>
            <a:ext cx="443230" cy="645160"/>
          </a:xfrm>
          <a:prstGeom prst="rect">
            <a:avLst/>
          </a:prstGeom>
          <a:solidFill>
            <a:srgbClr val="CCECFF"/>
          </a:solidFill>
          <a:ln w="38100">
            <a:noFill/>
          </a:ln>
        </p:spPr>
        <p:txBody>
          <a:bodyPr wrap="none" anchor="t" anchorCtr="0">
            <a:spAutoFit/>
          </a:bodyPr>
          <a:p>
            <a:pPr algn="ctr"/>
            <a:r>
              <a:rPr lang="en-US" altLang="zh-CN" sz="3600" b="1">
                <a:solidFill>
                  <a:schemeClr val="bg2"/>
                </a:solidFill>
                <a:latin typeface="Times New Roman" panose="02020603050405020304" pitchFamily="18" charset="0"/>
              </a:rPr>
              <a:t>+</a:t>
            </a:r>
            <a:endParaRPr lang="en-US" altLang="zh-CN" sz="3600" b="1">
              <a:solidFill>
                <a:schemeClr val="bg2"/>
              </a:solidFill>
              <a:latin typeface="Times New Roman" panose="02020603050405020304" pitchFamily="18" charset="0"/>
            </a:endParaRPr>
          </a:p>
        </p:txBody>
      </p:sp>
      <p:sp>
        <p:nvSpPr>
          <p:cNvPr id="53343" name="文本框 53342"/>
          <p:cNvSpPr txBox="1"/>
          <p:nvPr/>
        </p:nvSpPr>
        <p:spPr>
          <a:xfrm>
            <a:off x="4782185" y="2025650"/>
            <a:ext cx="487680" cy="645160"/>
          </a:xfrm>
          <a:prstGeom prst="rect">
            <a:avLst/>
          </a:prstGeom>
          <a:solidFill>
            <a:srgbClr val="CCECFF"/>
          </a:solidFill>
          <a:ln w="38100">
            <a:noFill/>
          </a:ln>
        </p:spPr>
        <p:txBody>
          <a:bodyPr wrap="none" anchor="t" anchorCtr="0">
            <a:spAutoFit/>
          </a:bodyPr>
          <a:p>
            <a:pPr algn="ctr"/>
            <a:r>
              <a:rPr lang="en-US" altLang="zh-CN" sz="3600" b="1">
                <a:solidFill>
                  <a:schemeClr val="bg2"/>
                </a:solidFill>
                <a:latin typeface="Times New Roman" panose="02020603050405020304" pitchFamily="18" charset="0"/>
              </a:rPr>
              <a:t>T</a:t>
            </a:r>
            <a:endParaRPr lang="en-US" altLang="zh-CN" sz="3600" b="1">
              <a:solidFill>
                <a:schemeClr val="bg2"/>
              </a:solidFill>
              <a:latin typeface="Times New Roman" panose="02020603050405020304" pitchFamily="18" charset="0"/>
            </a:endParaRPr>
          </a:p>
        </p:txBody>
      </p:sp>
      <p:sp>
        <p:nvSpPr>
          <p:cNvPr id="53344" name="直接连接符 53343"/>
          <p:cNvSpPr/>
          <p:nvPr/>
        </p:nvSpPr>
        <p:spPr>
          <a:xfrm flipH="1">
            <a:off x="2209800" y="1492250"/>
            <a:ext cx="1295400" cy="53340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53345" name="直接连接符 53344"/>
          <p:cNvSpPr/>
          <p:nvPr/>
        </p:nvSpPr>
        <p:spPr>
          <a:xfrm flipH="1">
            <a:off x="3352800" y="1492250"/>
            <a:ext cx="304800" cy="342900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53346" name="直接连接符 53345"/>
          <p:cNvSpPr/>
          <p:nvPr/>
        </p:nvSpPr>
        <p:spPr>
          <a:xfrm>
            <a:off x="3733800" y="1492250"/>
            <a:ext cx="1371600" cy="53340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53348" name="文本框 53347"/>
          <p:cNvSpPr txBox="1"/>
          <p:nvPr/>
        </p:nvSpPr>
        <p:spPr>
          <a:xfrm>
            <a:off x="1981200" y="3051175"/>
            <a:ext cx="457200" cy="645160"/>
          </a:xfrm>
          <a:prstGeom prst="rect">
            <a:avLst/>
          </a:prstGeom>
          <a:solidFill>
            <a:srgbClr val="CCECFF"/>
          </a:solidFill>
          <a:ln w="38100">
            <a:noFill/>
          </a:ln>
        </p:spPr>
        <p:txBody>
          <a:bodyPr>
            <a:spAutoFit/>
          </a:bodyPr>
          <a:p>
            <a:pPr algn="ctr"/>
            <a:r>
              <a:rPr lang="en-US" altLang="zh-CN" sz="3600" b="1">
                <a:solidFill>
                  <a:schemeClr val="bg2"/>
                </a:solidFill>
                <a:latin typeface="Times New Roman" panose="02020603050405020304" pitchFamily="18" charset="0"/>
              </a:rPr>
              <a:t>T</a:t>
            </a:r>
            <a:endParaRPr lang="en-US" altLang="zh-CN" sz="3600" b="1">
              <a:solidFill>
                <a:schemeClr val="bg2"/>
              </a:solidFill>
              <a:latin typeface="Times New Roman" panose="02020603050405020304" pitchFamily="18" charset="0"/>
            </a:endParaRPr>
          </a:p>
        </p:txBody>
      </p:sp>
      <p:sp>
        <p:nvSpPr>
          <p:cNvPr id="53349" name="直接连接符 53348"/>
          <p:cNvSpPr/>
          <p:nvPr/>
        </p:nvSpPr>
        <p:spPr>
          <a:xfrm>
            <a:off x="2209800" y="2674938"/>
            <a:ext cx="0" cy="46990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53351" name="文本框 53350"/>
          <p:cNvSpPr txBox="1"/>
          <p:nvPr/>
        </p:nvSpPr>
        <p:spPr>
          <a:xfrm>
            <a:off x="1969135" y="4006850"/>
            <a:ext cx="462280" cy="645160"/>
          </a:xfrm>
          <a:prstGeom prst="rect">
            <a:avLst/>
          </a:prstGeom>
          <a:solidFill>
            <a:srgbClr val="CCECFF"/>
          </a:solidFill>
          <a:ln w="38100">
            <a:noFill/>
          </a:ln>
        </p:spPr>
        <p:txBody>
          <a:bodyPr wrap="none" anchor="t" anchorCtr="0">
            <a:spAutoFit/>
          </a:bodyPr>
          <a:p>
            <a:pPr algn="ctr"/>
            <a:r>
              <a:rPr lang="en-US" altLang="zh-CN" sz="3600" b="1">
                <a:solidFill>
                  <a:schemeClr val="bg2"/>
                </a:solidFill>
                <a:latin typeface="Times New Roman" panose="02020603050405020304" pitchFamily="18" charset="0"/>
              </a:rPr>
              <a:t>F</a:t>
            </a:r>
            <a:endParaRPr lang="en-US" altLang="zh-CN" sz="3600" b="1">
              <a:solidFill>
                <a:schemeClr val="bg2"/>
              </a:solidFill>
              <a:latin typeface="Times New Roman" panose="02020603050405020304" pitchFamily="18" charset="0"/>
            </a:endParaRPr>
          </a:p>
        </p:txBody>
      </p:sp>
      <p:sp>
        <p:nvSpPr>
          <p:cNvPr id="53352" name="直接连接符 53351"/>
          <p:cNvSpPr/>
          <p:nvPr/>
        </p:nvSpPr>
        <p:spPr>
          <a:xfrm>
            <a:off x="2209800" y="3657600"/>
            <a:ext cx="0" cy="376238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53354" name="文本框 53353"/>
          <p:cNvSpPr txBox="1"/>
          <p:nvPr/>
        </p:nvSpPr>
        <p:spPr>
          <a:xfrm>
            <a:off x="1981200" y="4953000"/>
            <a:ext cx="457200" cy="645160"/>
          </a:xfrm>
          <a:prstGeom prst="rect">
            <a:avLst/>
          </a:prstGeom>
          <a:solidFill>
            <a:srgbClr val="CCECFF"/>
          </a:solidFill>
          <a:ln w="38100">
            <a:noFill/>
          </a:ln>
        </p:spPr>
        <p:txBody>
          <a:bodyPr>
            <a:spAutoFit/>
          </a:bodyPr>
          <a:p>
            <a:pPr algn="ctr"/>
            <a:r>
              <a:rPr lang="en-US" altLang="zh-CN" sz="3600" b="1">
                <a:solidFill>
                  <a:schemeClr val="bg2"/>
                </a:solidFill>
                <a:latin typeface="Times New Roman" panose="02020603050405020304" pitchFamily="18" charset="0"/>
              </a:rPr>
              <a:t>i</a:t>
            </a:r>
            <a:endParaRPr lang="en-US" altLang="zh-CN" sz="3600" b="1">
              <a:solidFill>
                <a:schemeClr val="bg2"/>
              </a:solidFill>
              <a:latin typeface="Times New Roman" panose="02020603050405020304" pitchFamily="18" charset="0"/>
            </a:endParaRPr>
          </a:p>
        </p:txBody>
      </p:sp>
      <p:sp>
        <p:nvSpPr>
          <p:cNvPr id="53355" name="直接连接符 53354"/>
          <p:cNvSpPr/>
          <p:nvPr/>
        </p:nvSpPr>
        <p:spPr>
          <a:xfrm>
            <a:off x="2209800" y="4576763"/>
            <a:ext cx="0" cy="376237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53356" name="文本框 53355"/>
          <p:cNvSpPr txBox="1"/>
          <p:nvPr/>
        </p:nvSpPr>
        <p:spPr>
          <a:xfrm>
            <a:off x="3416935" y="914400"/>
            <a:ext cx="487680" cy="645160"/>
          </a:xfrm>
          <a:prstGeom prst="rect">
            <a:avLst/>
          </a:prstGeom>
          <a:solidFill>
            <a:srgbClr val="CCECFF"/>
          </a:solidFill>
          <a:ln w="38100">
            <a:noFill/>
          </a:ln>
        </p:spPr>
        <p:txBody>
          <a:bodyPr wrap="none" anchor="t" anchorCtr="0">
            <a:spAutoFit/>
          </a:bodyPr>
          <a:p>
            <a:pPr algn="ctr"/>
            <a:r>
              <a:rPr lang="en-US" altLang="zh-CN" sz="3600" b="1">
                <a:solidFill>
                  <a:schemeClr val="bg2"/>
                </a:solidFill>
                <a:latin typeface="Times New Roman" panose="02020603050405020304" pitchFamily="18" charset="0"/>
              </a:rPr>
              <a:t>E</a:t>
            </a:r>
            <a:endParaRPr lang="en-US" altLang="zh-CN" sz="3600" b="1">
              <a:solidFill>
                <a:schemeClr val="bg2"/>
              </a:solidFill>
              <a:latin typeface="Times New Roman" panose="02020603050405020304" pitchFamily="18" charset="0"/>
            </a:endParaRPr>
          </a:p>
        </p:txBody>
      </p:sp>
      <p:sp>
        <p:nvSpPr>
          <p:cNvPr id="53358" name="文本框 53357"/>
          <p:cNvSpPr txBox="1"/>
          <p:nvPr/>
        </p:nvSpPr>
        <p:spPr>
          <a:xfrm>
            <a:off x="4109085" y="3027363"/>
            <a:ext cx="487680" cy="645160"/>
          </a:xfrm>
          <a:prstGeom prst="rect">
            <a:avLst/>
          </a:prstGeom>
          <a:solidFill>
            <a:srgbClr val="CCECFF"/>
          </a:solidFill>
          <a:ln w="38100">
            <a:noFill/>
          </a:ln>
        </p:spPr>
        <p:txBody>
          <a:bodyPr wrap="none" anchor="t" anchorCtr="0">
            <a:spAutoFit/>
          </a:bodyPr>
          <a:p>
            <a:pPr algn="ctr"/>
            <a:r>
              <a:rPr lang="en-US" altLang="zh-CN" sz="3600" b="1">
                <a:solidFill>
                  <a:schemeClr val="bg2"/>
                </a:solidFill>
                <a:latin typeface="Times New Roman" panose="02020603050405020304" pitchFamily="18" charset="0"/>
              </a:rPr>
              <a:t>T</a:t>
            </a:r>
            <a:endParaRPr lang="en-US" altLang="zh-CN" sz="3600" b="1">
              <a:solidFill>
                <a:schemeClr val="bg2"/>
              </a:solidFill>
              <a:latin typeface="Times New Roman" panose="02020603050405020304" pitchFamily="18" charset="0"/>
            </a:endParaRPr>
          </a:p>
        </p:txBody>
      </p:sp>
      <p:sp>
        <p:nvSpPr>
          <p:cNvPr id="53360" name="文本框 53359"/>
          <p:cNvSpPr txBox="1"/>
          <p:nvPr/>
        </p:nvSpPr>
        <p:spPr>
          <a:xfrm>
            <a:off x="5633085" y="3070225"/>
            <a:ext cx="462280" cy="645160"/>
          </a:xfrm>
          <a:prstGeom prst="rect">
            <a:avLst/>
          </a:prstGeom>
          <a:solidFill>
            <a:srgbClr val="CCECFF"/>
          </a:solidFill>
          <a:ln w="38100">
            <a:noFill/>
          </a:ln>
        </p:spPr>
        <p:txBody>
          <a:bodyPr wrap="none" anchor="t" anchorCtr="0">
            <a:spAutoFit/>
          </a:bodyPr>
          <a:p>
            <a:pPr algn="ctr"/>
            <a:r>
              <a:rPr lang="en-US" altLang="zh-CN" sz="3600" b="1">
                <a:solidFill>
                  <a:schemeClr val="bg2"/>
                </a:solidFill>
                <a:latin typeface="Times New Roman" panose="02020603050405020304" pitchFamily="18" charset="0"/>
              </a:rPr>
              <a:t>F</a:t>
            </a:r>
            <a:endParaRPr lang="en-US" altLang="zh-CN" sz="3600" b="1">
              <a:solidFill>
                <a:schemeClr val="bg2"/>
              </a:solidFill>
              <a:latin typeface="Times New Roman" panose="02020603050405020304" pitchFamily="18" charset="0"/>
            </a:endParaRPr>
          </a:p>
        </p:txBody>
      </p:sp>
      <p:sp>
        <p:nvSpPr>
          <p:cNvPr id="53361" name="直接连接符 53360"/>
          <p:cNvSpPr/>
          <p:nvPr/>
        </p:nvSpPr>
        <p:spPr>
          <a:xfrm flipH="1">
            <a:off x="4273550" y="2667000"/>
            <a:ext cx="685800" cy="38100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53359" name="文本框 53358"/>
          <p:cNvSpPr txBox="1"/>
          <p:nvPr/>
        </p:nvSpPr>
        <p:spPr>
          <a:xfrm>
            <a:off x="4840923" y="4953000"/>
            <a:ext cx="411480" cy="645160"/>
          </a:xfrm>
          <a:prstGeom prst="rect">
            <a:avLst/>
          </a:prstGeom>
          <a:solidFill>
            <a:srgbClr val="CCECFF"/>
          </a:solidFill>
          <a:ln w="38100">
            <a:noFill/>
          </a:ln>
        </p:spPr>
        <p:txBody>
          <a:bodyPr wrap="none" anchor="t" anchorCtr="0">
            <a:spAutoFit/>
          </a:bodyPr>
          <a:p>
            <a:pPr algn="ctr"/>
            <a:r>
              <a:rPr lang="en-US" altLang="zh-CN" sz="3600" b="1">
                <a:solidFill>
                  <a:schemeClr val="bg2"/>
                </a:solidFill>
                <a:latin typeface="Times New Roman" panose="02020603050405020304" pitchFamily="18" charset="0"/>
              </a:rPr>
              <a:t>*</a:t>
            </a:r>
            <a:endParaRPr lang="en-US" altLang="zh-CN" sz="3600" b="1">
              <a:solidFill>
                <a:schemeClr val="bg2"/>
              </a:solidFill>
              <a:latin typeface="Times New Roman" panose="02020603050405020304" pitchFamily="18" charset="0"/>
            </a:endParaRPr>
          </a:p>
        </p:txBody>
      </p:sp>
      <p:sp>
        <p:nvSpPr>
          <p:cNvPr id="53362" name="直接连接符 53361"/>
          <p:cNvSpPr/>
          <p:nvPr/>
        </p:nvSpPr>
        <p:spPr>
          <a:xfrm>
            <a:off x="5014913" y="2667000"/>
            <a:ext cx="14287" cy="228600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53363" name="直接连接符 53362"/>
          <p:cNvSpPr/>
          <p:nvPr/>
        </p:nvSpPr>
        <p:spPr>
          <a:xfrm>
            <a:off x="5102225" y="2667000"/>
            <a:ext cx="771525" cy="45720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53365" name="文本框 53364"/>
          <p:cNvSpPr txBox="1"/>
          <p:nvPr/>
        </p:nvSpPr>
        <p:spPr>
          <a:xfrm>
            <a:off x="4122738" y="3962400"/>
            <a:ext cx="449262" cy="645160"/>
          </a:xfrm>
          <a:prstGeom prst="rect">
            <a:avLst/>
          </a:prstGeom>
          <a:solidFill>
            <a:srgbClr val="CCECFF"/>
          </a:solidFill>
          <a:ln w="38100">
            <a:noFill/>
          </a:ln>
        </p:spPr>
        <p:txBody>
          <a:bodyPr>
            <a:spAutoFit/>
          </a:bodyPr>
          <a:p>
            <a:pPr algn="ctr"/>
            <a:r>
              <a:rPr lang="en-US" altLang="zh-CN" sz="3600" b="1">
                <a:solidFill>
                  <a:schemeClr val="bg2"/>
                </a:solidFill>
                <a:latin typeface="Times New Roman" panose="02020603050405020304" pitchFamily="18" charset="0"/>
              </a:rPr>
              <a:t>F</a:t>
            </a:r>
            <a:endParaRPr lang="en-US" altLang="zh-CN" sz="3600" b="1">
              <a:solidFill>
                <a:schemeClr val="bg2"/>
              </a:solidFill>
              <a:latin typeface="Times New Roman" panose="02020603050405020304" pitchFamily="18" charset="0"/>
            </a:endParaRPr>
          </a:p>
        </p:txBody>
      </p:sp>
      <p:sp>
        <p:nvSpPr>
          <p:cNvPr id="53366" name="直接连接符 53365"/>
          <p:cNvSpPr/>
          <p:nvPr/>
        </p:nvSpPr>
        <p:spPr>
          <a:xfrm>
            <a:off x="4343400" y="3581400"/>
            <a:ext cx="0" cy="376238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53368" name="文本框 53367"/>
          <p:cNvSpPr txBox="1"/>
          <p:nvPr/>
        </p:nvSpPr>
        <p:spPr>
          <a:xfrm>
            <a:off x="4125913" y="4953000"/>
            <a:ext cx="446087" cy="645160"/>
          </a:xfrm>
          <a:prstGeom prst="rect">
            <a:avLst/>
          </a:prstGeom>
          <a:solidFill>
            <a:srgbClr val="CCECFF"/>
          </a:solidFill>
          <a:ln w="38100">
            <a:noFill/>
          </a:ln>
        </p:spPr>
        <p:txBody>
          <a:bodyPr>
            <a:spAutoFit/>
          </a:bodyPr>
          <a:p>
            <a:pPr algn="ctr"/>
            <a:r>
              <a:rPr lang="en-US" altLang="zh-CN" sz="3600" b="1">
                <a:solidFill>
                  <a:schemeClr val="bg2"/>
                </a:solidFill>
                <a:latin typeface="Times New Roman" panose="02020603050405020304" pitchFamily="18" charset="0"/>
              </a:rPr>
              <a:t>i</a:t>
            </a:r>
            <a:endParaRPr lang="en-US" altLang="zh-CN" sz="3600" b="1">
              <a:solidFill>
                <a:schemeClr val="bg2"/>
              </a:solidFill>
              <a:latin typeface="Times New Roman" panose="02020603050405020304" pitchFamily="18" charset="0"/>
            </a:endParaRPr>
          </a:p>
        </p:txBody>
      </p:sp>
      <p:sp>
        <p:nvSpPr>
          <p:cNvPr id="53369" name="直接连接符 53368"/>
          <p:cNvSpPr/>
          <p:nvPr/>
        </p:nvSpPr>
        <p:spPr>
          <a:xfrm>
            <a:off x="4343400" y="4572000"/>
            <a:ext cx="0" cy="38100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53371" name="文本框 53370"/>
          <p:cNvSpPr txBox="1"/>
          <p:nvPr/>
        </p:nvSpPr>
        <p:spPr>
          <a:xfrm>
            <a:off x="5638800" y="4965700"/>
            <a:ext cx="457200" cy="645160"/>
          </a:xfrm>
          <a:prstGeom prst="rect">
            <a:avLst/>
          </a:prstGeom>
          <a:solidFill>
            <a:srgbClr val="CCECFF"/>
          </a:solidFill>
          <a:ln w="38100">
            <a:noFill/>
          </a:ln>
        </p:spPr>
        <p:txBody>
          <a:bodyPr>
            <a:spAutoFit/>
          </a:bodyPr>
          <a:p>
            <a:pPr algn="ctr"/>
            <a:r>
              <a:rPr lang="en-US" altLang="zh-CN" sz="3600" b="1">
                <a:solidFill>
                  <a:schemeClr val="bg2"/>
                </a:solidFill>
                <a:latin typeface="Times New Roman" panose="02020603050405020304" pitchFamily="18" charset="0"/>
              </a:rPr>
              <a:t>i</a:t>
            </a:r>
            <a:endParaRPr lang="en-US" altLang="zh-CN" sz="3600" b="1">
              <a:solidFill>
                <a:schemeClr val="bg2"/>
              </a:solidFill>
              <a:latin typeface="Times New Roman" panose="02020603050405020304" pitchFamily="18" charset="0"/>
            </a:endParaRPr>
          </a:p>
        </p:txBody>
      </p:sp>
      <p:sp>
        <p:nvSpPr>
          <p:cNvPr id="53372" name="直接连接符 53371"/>
          <p:cNvSpPr/>
          <p:nvPr/>
        </p:nvSpPr>
        <p:spPr>
          <a:xfrm>
            <a:off x="5867400" y="3657600"/>
            <a:ext cx="0" cy="1366838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53383" name="任意多边形 53382"/>
          <p:cNvSpPr/>
          <p:nvPr/>
        </p:nvSpPr>
        <p:spPr>
          <a:xfrm>
            <a:off x="3783013" y="2809875"/>
            <a:ext cx="2738437" cy="3190875"/>
          </a:xfrm>
          <a:custGeom>
            <a:avLst/>
            <a:gdLst/>
            <a:ahLst/>
            <a:cxnLst/>
            <a:pathLst>
              <a:path w="1725" h="2010">
                <a:moveTo>
                  <a:pt x="953" y="52"/>
                </a:moveTo>
                <a:cubicBezTo>
                  <a:pt x="846" y="13"/>
                  <a:pt x="718" y="21"/>
                  <a:pt x="607" y="16"/>
                </a:cubicBezTo>
                <a:cubicBezTo>
                  <a:pt x="471" y="21"/>
                  <a:pt x="402" y="16"/>
                  <a:pt x="291" y="66"/>
                </a:cubicBezTo>
                <a:cubicBezTo>
                  <a:pt x="261" y="80"/>
                  <a:pt x="229" y="87"/>
                  <a:pt x="197" y="95"/>
                </a:cubicBezTo>
                <a:cubicBezTo>
                  <a:pt x="178" y="100"/>
                  <a:pt x="158" y="104"/>
                  <a:pt x="139" y="109"/>
                </a:cubicBezTo>
                <a:cubicBezTo>
                  <a:pt x="130" y="111"/>
                  <a:pt x="111" y="116"/>
                  <a:pt x="111" y="116"/>
                </a:cubicBezTo>
                <a:cubicBezTo>
                  <a:pt x="82" y="145"/>
                  <a:pt x="54" y="170"/>
                  <a:pt x="31" y="203"/>
                </a:cubicBezTo>
                <a:cubicBezTo>
                  <a:pt x="24" y="233"/>
                  <a:pt x="13" y="260"/>
                  <a:pt x="3" y="289"/>
                </a:cubicBezTo>
                <a:cubicBezTo>
                  <a:pt x="5" y="366"/>
                  <a:pt x="0" y="444"/>
                  <a:pt x="10" y="520"/>
                </a:cubicBezTo>
                <a:cubicBezTo>
                  <a:pt x="11" y="525"/>
                  <a:pt x="41" y="575"/>
                  <a:pt x="60" y="577"/>
                </a:cubicBezTo>
                <a:cubicBezTo>
                  <a:pt x="132" y="583"/>
                  <a:pt x="204" y="582"/>
                  <a:pt x="276" y="584"/>
                </a:cubicBezTo>
                <a:cubicBezTo>
                  <a:pt x="339" y="594"/>
                  <a:pt x="391" y="613"/>
                  <a:pt x="456" y="620"/>
                </a:cubicBezTo>
                <a:cubicBezTo>
                  <a:pt x="498" y="635"/>
                  <a:pt x="543" y="635"/>
                  <a:pt x="586" y="649"/>
                </a:cubicBezTo>
                <a:cubicBezTo>
                  <a:pt x="608" y="673"/>
                  <a:pt x="607" y="666"/>
                  <a:pt x="607" y="714"/>
                </a:cubicBezTo>
                <a:cubicBezTo>
                  <a:pt x="607" y="932"/>
                  <a:pt x="607" y="1151"/>
                  <a:pt x="600" y="1369"/>
                </a:cubicBezTo>
                <a:cubicBezTo>
                  <a:pt x="599" y="1400"/>
                  <a:pt x="576" y="1435"/>
                  <a:pt x="564" y="1463"/>
                </a:cubicBezTo>
                <a:cubicBezTo>
                  <a:pt x="546" y="1504"/>
                  <a:pt x="547" y="1550"/>
                  <a:pt x="535" y="1592"/>
                </a:cubicBezTo>
                <a:cubicBezTo>
                  <a:pt x="538" y="1715"/>
                  <a:pt x="534" y="1838"/>
                  <a:pt x="543" y="1960"/>
                </a:cubicBezTo>
                <a:cubicBezTo>
                  <a:pt x="545" y="1981"/>
                  <a:pt x="592" y="1991"/>
                  <a:pt x="607" y="1996"/>
                </a:cubicBezTo>
                <a:cubicBezTo>
                  <a:pt x="622" y="2001"/>
                  <a:pt x="651" y="2010"/>
                  <a:pt x="651" y="2010"/>
                </a:cubicBezTo>
                <a:cubicBezTo>
                  <a:pt x="725" y="2008"/>
                  <a:pt x="800" y="2007"/>
                  <a:pt x="874" y="2003"/>
                </a:cubicBezTo>
                <a:cubicBezTo>
                  <a:pt x="923" y="2000"/>
                  <a:pt x="965" y="1965"/>
                  <a:pt x="1011" y="1952"/>
                </a:cubicBezTo>
                <a:cubicBezTo>
                  <a:pt x="1030" y="1923"/>
                  <a:pt x="1029" y="1899"/>
                  <a:pt x="1039" y="1866"/>
                </a:cubicBezTo>
                <a:cubicBezTo>
                  <a:pt x="1045" y="1846"/>
                  <a:pt x="1061" y="1808"/>
                  <a:pt x="1061" y="1808"/>
                </a:cubicBezTo>
                <a:cubicBezTo>
                  <a:pt x="1069" y="1738"/>
                  <a:pt x="1060" y="1681"/>
                  <a:pt x="1047" y="1614"/>
                </a:cubicBezTo>
                <a:cubicBezTo>
                  <a:pt x="1044" y="1560"/>
                  <a:pt x="1045" y="1464"/>
                  <a:pt x="1032" y="1398"/>
                </a:cubicBezTo>
                <a:cubicBezTo>
                  <a:pt x="1021" y="1343"/>
                  <a:pt x="1010" y="1277"/>
                  <a:pt x="989" y="1225"/>
                </a:cubicBezTo>
                <a:cubicBezTo>
                  <a:pt x="982" y="1207"/>
                  <a:pt x="972" y="1193"/>
                  <a:pt x="967" y="1175"/>
                </a:cubicBezTo>
                <a:cubicBezTo>
                  <a:pt x="948" y="1103"/>
                  <a:pt x="945" y="1026"/>
                  <a:pt x="939" y="952"/>
                </a:cubicBezTo>
                <a:cubicBezTo>
                  <a:pt x="944" y="856"/>
                  <a:pt x="911" y="751"/>
                  <a:pt x="953" y="664"/>
                </a:cubicBezTo>
                <a:cubicBezTo>
                  <a:pt x="968" y="634"/>
                  <a:pt x="1116" y="686"/>
                  <a:pt x="1155" y="692"/>
                </a:cubicBezTo>
                <a:cubicBezTo>
                  <a:pt x="1196" y="713"/>
                  <a:pt x="1236" y="730"/>
                  <a:pt x="1277" y="750"/>
                </a:cubicBezTo>
                <a:cubicBezTo>
                  <a:pt x="1539" y="743"/>
                  <a:pt x="1479" y="769"/>
                  <a:pt x="1623" y="700"/>
                </a:cubicBezTo>
                <a:cubicBezTo>
                  <a:pt x="1667" y="652"/>
                  <a:pt x="1671" y="578"/>
                  <a:pt x="1695" y="520"/>
                </a:cubicBezTo>
                <a:cubicBezTo>
                  <a:pt x="1700" y="496"/>
                  <a:pt x="1704" y="472"/>
                  <a:pt x="1709" y="448"/>
                </a:cubicBezTo>
                <a:cubicBezTo>
                  <a:pt x="1711" y="436"/>
                  <a:pt x="1716" y="412"/>
                  <a:pt x="1716" y="412"/>
                </a:cubicBezTo>
                <a:cubicBezTo>
                  <a:pt x="1711" y="308"/>
                  <a:pt x="1725" y="291"/>
                  <a:pt x="1680" y="224"/>
                </a:cubicBezTo>
                <a:cubicBezTo>
                  <a:pt x="1662" y="160"/>
                  <a:pt x="1630" y="91"/>
                  <a:pt x="1572" y="52"/>
                </a:cubicBezTo>
                <a:cubicBezTo>
                  <a:pt x="1551" y="38"/>
                  <a:pt x="1527" y="35"/>
                  <a:pt x="1507" y="16"/>
                </a:cubicBezTo>
                <a:cubicBezTo>
                  <a:pt x="1281" y="20"/>
                  <a:pt x="1142" y="0"/>
                  <a:pt x="953" y="52"/>
                </a:cubicBezTo>
                <a:close/>
              </a:path>
            </a:pathLst>
          </a:custGeom>
          <a:noFill/>
          <a:ln w="38100" cap="flat" cmpd="sng">
            <a:solidFill>
              <a:schemeClr val="hlink"/>
            </a:solidFill>
            <a:prstDash val="solid"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53385" name="任意多边形 53384"/>
          <p:cNvSpPr/>
          <p:nvPr/>
        </p:nvSpPr>
        <p:spPr>
          <a:xfrm>
            <a:off x="1673225" y="1714500"/>
            <a:ext cx="3922713" cy="4252913"/>
          </a:xfrm>
          <a:custGeom>
            <a:avLst/>
            <a:gdLst/>
            <a:ahLst/>
            <a:cxnLst/>
            <a:pathLst>
              <a:path w="2471" h="2679">
                <a:moveTo>
                  <a:pt x="1008" y="72"/>
                </a:moveTo>
                <a:cubicBezTo>
                  <a:pt x="739" y="7"/>
                  <a:pt x="916" y="47"/>
                  <a:pt x="230" y="72"/>
                </a:cubicBezTo>
                <a:cubicBezTo>
                  <a:pt x="164" y="74"/>
                  <a:pt x="96" y="148"/>
                  <a:pt x="72" y="202"/>
                </a:cubicBezTo>
                <a:cubicBezTo>
                  <a:pt x="62" y="224"/>
                  <a:pt x="36" y="266"/>
                  <a:pt x="36" y="266"/>
                </a:cubicBezTo>
                <a:cubicBezTo>
                  <a:pt x="26" y="303"/>
                  <a:pt x="12" y="338"/>
                  <a:pt x="0" y="374"/>
                </a:cubicBezTo>
                <a:cubicBezTo>
                  <a:pt x="14" y="460"/>
                  <a:pt x="31" y="556"/>
                  <a:pt x="72" y="634"/>
                </a:cubicBezTo>
                <a:cubicBezTo>
                  <a:pt x="81" y="668"/>
                  <a:pt x="100" y="719"/>
                  <a:pt x="129" y="742"/>
                </a:cubicBezTo>
                <a:cubicBezTo>
                  <a:pt x="146" y="756"/>
                  <a:pt x="172" y="754"/>
                  <a:pt x="194" y="756"/>
                </a:cubicBezTo>
                <a:cubicBezTo>
                  <a:pt x="247" y="760"/>
                  <a:pt x="299" y="761"/>
                  <a:pt x="352" y="763"/>
                </a:cubicBezTo>
                <a:cubicBezTo>
                  <a:pt x="464" y="789"/>
                  <a:pt x="395" y="777"/>
                  <a:pt x="561" y="785"/>
                </a:cubicBezTo>
                <a:cubicBezTo>
                  <a:pt x="579" y="802"/>
                  <a:pt x="598" y="815"/>
                  <a:pt x="619" y="828"/>
                </a:cubicBezTo>
                <a:cubicBezTo>
                  <a:pt x="652" y="880"/>
                  <a:pt x="672" y="935"/>
                  <a:pt x="691" y="994"/>
                </a:cubicBezTo>
                <a:cubicBezTo>
                  <a:pt x="712" y="1164"/>
                  <a:pt x="728" y="1333"/>
                  <a:pt x="741" y="1505"/>
                </a:cubicBezTo>
                <a:cubicBezTo>
                  <a:pt x="743" y="1793"/>
                  <a:pt x="744" y="2081"/>
                  <a:pt x="748" y="2369"/>
                </a:cubicBezTo>
                <a:cubicBezTo>
                  <a:pt x="750" y="2483"/>
                  <a:pt x="774" y="2547"/>
                  <a:pt x="885" y="2578"/>
                </a:cubicBezTo>
                <a:cubicBezTo>
                  <a:pt x="911" y="2603"/>
                  <a:pt x="940" y="2620"/>
                  <a:pt x="972" y="2635"/>
                </a:cubicBezTo>
                <a:cubicBezTo>
                  <a:pt x="994" y="2658"/>
                  <a:pt x="1022" y="2655"/>
                  <a:pt x="1051" y="2664"/>
                </a:cubicBezTo>
                <a:cubicBezTo>
                  <a:pt x="1258" y="2655"/>
                  <a:pt x="1167" y="2679"/>
                  <a:pt x="1274" y="2606"/>
                </a:cubicBezTo>
                <a:cubicBezTo>
                  <a:pt x="1288" y="2549"/>
                  <a:pt x="1280" y="2490"/>
                  <a:pt x="1296" y="2434"/>
                </a:cubicBezTo>
                <a:cubicBezTo>
                  <a:pt x="1292" y="2194"/>
                  <a:pt x="1296" y="2054"/>
                  <a:pt x="1274" y="1850"/>
                </a:cubicBezTo>
                <a:cubicBezTo>
                  <a:pt x="1268" y="1557"/>
                  <a:pt x="1223" y="1241"/>
                  <a:pt x="1317" y="958"/>
                </a:cubicBezTo>
                <a:cubicBezTo>
                  <a:pt x="1322" y="897"/>
                  <a:pt x="1318" y="831"/>
                  <a:pt x="1353" y="778"/>
                </a:cubicBezTo>
                <a:cubicBezTo>
                  <a:pt x="1373" y="715"/>
                  <a:pt x="1345" y="792"/>
                  <a:pt x="1375" y="742"/>
                </a:cubicBezTo>
                <a:cubicBezTo>
                  <a:pt x="1379" y="735"/>
                  <a:pt x="1377" y="725"/>
                  <a:pt x="1382" y="720"/>
                </a:cubicBezTo>
                <a:cubicBezTo>
                  <a:pt x="1387" y="715"/>
                  <a:pt x="1397" y="715"/>
                  <a:pt x="1404" y="713"/>
                </a:cubicBezTo>
                <a:cubicBezTo>
                  <a:pt x="1471" y="665"/>
                  <a:pt x="1421" y="694"/>
                  <a:pt x="1598" y="706"/>
                </a:cubicBezTo>
                <a:cubicBezTo>
                  <a:pt x="1718" y="714"/>
                  <a:pt x="1837" y="729"/>
                  <a:pt x="1958" y="734"/>
                </a:cubicBezTo>
                <a:cubicBezTo>
                  <a:pt x="2006" y="742"/>
                  <a:pt x="2046" y="751"/>
                  <a:pt x="2095" y="756"/>
                </a:cubicBezTo>
                <a:cubicBezTo>
                  <a:pt x="2293" y="746"/>
                  <a:pt x="2341" y="804"/>
                  <a:pt x="2426" y="691"/>
                </a:cubicBezTo>
                <a:cubicBezTo>
                  <a:pt x="2433" y="663"/>
                  <a:pt x="2446" y="646"/>
                  <a:pt x="2455" y="619"/>
                </a:cubicBezTo>
                <a:cubicBezTo>
                  <a:pt x="2471" y="474"/>
                  <a:pt x="2471" y="494"/>
                  <a:pt x="2455" y="259"/>
                </a:cubicBezTo>
                <a:cubicBezTo>
                  <a:pt x="2454" y="242"/>
                  <a:pt x="2433" y="232"/>
                  <a:pt x="2426" y="216"/>
                </a:cubicBezTo>
                <a:cubicBezTo>
                  <a:pt x="2402" y="166"/>
                  <a:pt x="2351" y="121"/>
                  <a:pt x="2296" y="108"/>
                </a:cubicBezTo>
                <a:cubicBezTo>
                  <a:pt x="2248" y="83"/>
                  <a:pt x="2198" y="71"/>
                  <a:pt x="2145" y="58"/>
                </a:cubicBezTo>
                <a:cubicBezTo>
                  <a:pt x="2116" y="51"/>
                  <a:pt x="2088" y="43"/>
                  <a:pt x="2059" y="36"/>
                </a:cubicBezTo>
                <a:cubicBezTo>
                  <a:pt x="2049" y="34"/>
                  <a:pt x="2030" y="29"/>
                  <a:pt x="2030" y="29"/>
                </a:cubicBezTo>
                <a:cubicBezTo>
                  <a:pt x="1987" y="7"/>
                  <a:pt x="1886" y="0"/>
                  <a:pt x="1886" y="0"/>
                </a:cubicBezTo>
                <a:cubicBezTo>
                  <a:pt x="1622" y="2"/>
                  <a:pt x="1358" y="2"/>
                  <a:pt x="1094" y="7"/>
                </a:cubicBezTo>
                <a:cubicBezTo>
                  <a:pt x="1073" y="7"/>
                  <a:pt x="997" y="81"/>
                  <a:pt x="1008" y="72"/>
                </a:cubicBezTo>
                <a:close/>
              </a:path>
            </a:pathLst>
          </a:custGeom>
          <a:noFill/>
          <a:ln w="38100" cap="flat" cmpd="sng">
            <a:solidFill>
              <a:srgbClr val="00FF00"/>
            </a:solidFill>
            <a:prstDash val="solid"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118745" y="1823085"/>
            <a:ext cx="1467485" cy="119888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0"/>
          </a:gradFill>
          <a:ln w="9525">
            <a:noFill/>
          </a:ln>
        </p:spPr>
        <p:txBody>
          <a:bodyPr wrap="square">
            <a:spAutoFit/>
          </a:bodyPr>
          <a:p>
            <a:pPr>
              <a:spcBef>
                <a:spcPct val="50000"/>
              </a:spcBef>
            </a:pPr>
            <a:r>
              <a:rPr lang="en-US" altLang="zh-CN" b="1"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Garamond" panose="02020404030301010803" pitchFamily="18" charset="0"/>
                <a:sym typeface="Symbol" panose="05050102010706020507" pitchFamily="18" charset="2"/>
              </a:rPr>
              <a:t>EE+T | T</a:t>
            </a:r>
            <a:endParaRPr lang="en-US" altLang="zh-CN" b="1">
              <a:solidFill>
                <a:schemeClr val="bg1"/>
              </a:solidFill>
              <a:effectLst>
                <a:outerShdw blurRad="38100" dist="38100" dir="2700000">
                  <a:srgbClr val="000000"/>
                </a:outerShdw>
              </a:effectLst>
              <a:latin typeface="Garamond" panose="02020404030301010803" pitchFamily="18" charset="0"/>
              <a:sym typeface="Symbol" panose="05050102010706020507" pitchFamily="18" charset="2"/>
            </a:endParaRPr>
          </a:p>
          <a:p>
            <a:pPr>
              <a:spcBef>
                <a:spcPct val="50000"/>
              </a:spcBef>
            </a:pPr>
            <a:r>
              <a:rPr lang="en-US" altLang="zh-CN" b="1"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Garamond" panose="02020404030301010803" pitchFamily="18" charset="0"/>
                <a:sym typeface="Symbol" panose="05050102010706020507" pitchFamily="18" charset="2"/>
              </a:rPr>
              <a:t>TT+F | </a:t>
            </a:r>
            <a:r>
              <a:rPr lang="en-US" altLang="zh-CN" b="1"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Garamond" panose="02020404030301010803" pitchFamily="18" charset="0"/>
                <a:sym typeface="Symbol" panose="05050102010706020507" charset="0"/>
              </a:rPr>
              <a:t>F</a:t>
            </a:r>
            <a:endParaRPr lang="en-US" altLang="zh-CN" b="1">
              <a:solidFill>
                <a:schemeClr val="bg1"/>
              </a:solidFill>
              <a:effectLst>
                <a:outerShdw blurRad="38100" dist="38100" dir="2700000">
                  <a:srgbClr val="000000"/>
                </a:outerShdw>
              </a:effectLst>
              <a:latin typeface="Garamond" panose="02020404030301010803" pitchFamily="18" charset="0"/>
              <a:sym typeface="Symbol" panose="05050102010706020507" pitchFamily="18" charset="2"/>
            </a:endParaRPr>
          </a:p>
          <a:p>
            <a:pPr>
              <a:spcBef>
                <a:spcPct val="50000"/>
              </a:spcBef>
            </a:pPr>
            <a:r>
              <a:rPr lang="en-US" altLang="zh-CN" b="1"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Garamond" panose="02020404030301010803" pitchFamily="18" charset="0"/>
                <a:sym typeface="Symbol" panose="05050102010706020507" pitchFamily="18" charset="2"/>
              </a:rPr>
              <a:t>F</a:t>
            </a:r>
            <a:r>
              <a:rPr lang="en-US" altLang="zh-CN" b="1"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Garamond" panose="02020404030301010803" pitchFamily="18" charset="0"/>
                <a:sym typeface="Symbol" panose="05050102010706020507" pitchFamily="18" charset="2"/>
              </a:rPr>
              <a:t> i</a:t>
            </a:r>
            <a:endParaRPr lang="en-US" altLang="zh-CN" b="1">
              <a:solidFill>
                <a:schemeClr val="bg1"/>
              </a:solidFill>
              <a:effectLst>
                <a:outerShdw blurRad="38100" dist="38100" dir="2700000">
                  <a:srgbClr val="000000"/>
                </a:outerShdw>
              </a:effectLst>
              <a:latin typeface="Garamond" panose="02020404030301010803" pitchFamily="18" charset="0"/>
              <a:sym typeface="Symbol" panose="05050102010706020507" pitchFamily="18" charset="2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3" name="墨迹 2"/>
              <p14:cNvContentPartPr/>
              <p14:nvPr/>
            </p14:nvContentPartPr>
            <p14:xfrm>
              <a:off x="3724275" y="288925"/>
              <a:ext cx="3175" cy="155575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2"/>
            </p:blipFill>
            <p:spPr>
              <a:xfrm>
                <a:off x="3724275" y="288925"/>
                <a:ext cx="3175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4" name="墨迹 3"/>
              <p14:cNvContentPartPr/>
              <p14:nvPr/>
            </p14:nvContentPartPr>
            <p14:xfrm>
              <a:off x="3775075" y="269875"/>
              <a:ext cx="44450" cy="314325"/>
            </p14:xfrm>
          </p:contentPart>
        </mc:Choice>
        <mc:Fallback xmlns="">
          <p:pic>
            <p:nvPicPr>
              <p:cNvPr id="4" name="墨迹 3"/>
            </p:nvPicPr>
            <p:blipFill>
              <a:blip r:embed="rId4"/>
            </p:blipFill>
            <p:spPr>
              <a:xfrm>
                <a:off x="3775075" y="269875"/>
                <a:ext cx="44450" cy="314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5" name="墨迹 4"/>
              <p14:cNvContentPartPr/>
              <p14:nvPr/>
            </p14:nvContentPartPr>
            <p14:xfrm>
              <a:off x="3870325" y="314325"/>
              <a:ext cx="95250" cy="196850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6"/>
            </p:blipFill>
            <p:spPr>
              <a:xfrm>
                <a:off x="3870325" y="314325"/>
                <a:ext cx="9525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6" name="墨迹 5"/>
              <p14:cNvContentPartPr/>
              <p14:nvPr/>
            </p14:nvContentPartPr>
            <p14:xfrm>
              <a:off x="4038600" y="196850"/>
              <a:ext cx="85725" cy="352425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8"/>
            </p:blipFill>
            <p:spPr>
              <a:xfrm>
                <a:off x="4038600" y="196850"/>
                <a:ext cx="85725" cy="352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7" name="墨迹 6"/>
              <p14:cNvContentPartPr/>
              <p14:nvPr/>
            </p14:nvContentPartPr>
            <p14:xfrm>
              <a:off x="4178300" y="184150"/>
              <a:ext cx="123825" cy="30480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10"/>
            </p:blipFill>
            <p:spPr>
              <a:xfrm>
                <a:off x="4178300" y="184150"/>
                <a:ext cx="123825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8" name="墨迹 7"/>
              <p14:cNvContentPartPr/>
              <p14:nvPr/>
            </p14:nvContentPartPr>
            <p14:xfrm>
              <a:off x="4441825" y="285750"/>
              <a:ext cx="165100" cy="5080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12"/>
            </p:blipFill>
            <p:spPr>
              <a:xfrm>
                <a:off x="4441825" y="285750"/>
                <a:ext cx="16510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9" name="墨迹 8"/>
              <p14:cNvContentPartPr/>
              <p14:nvPr/>
            </p14:nvContentPartPr>
            <p14:xfrm>
              <a:off x="4448175" y="371475"/>
              <a:ext cx="161925" cy="28575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4"/>
            </p:blipFill>
            <p:spPr>
              <a:xfrm>
                <a:off x="4448175" y="371475"/>
                <a:ext cx="161925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0" name="墨迹 9"/>
              <p14:cNvContentPartPr/>
              <p14:nvPr/>
            </p14:nvContentPartPr>
            <p14:xfrm>
              <a:off x="4524375" y="260350"/>
              <a:ext cx="206375" cy="20320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6"/>
            </p:blipFill>
            <p:spPr>
              <a:xfrm>
                <a:off x="4524375" y="260350"/>
                <a:ext cx="206375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1" name="墨迹 10"/>
              <p14:cNvContentPartPr/>
              <p14:nvPr/>
            </p14:nvContentPartPr>
            <p14:xfrm>
              <a:off x="1905000" y="5991225"/>
              <a:ext cx="34925" cy="19685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8"/>
            </p:blipFill>
            <p:spPr>
              <a:xfrm>
                <a:off x="1905000" y="5991225"/>
                <a:ext cx="34925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2" name="墨迹 11"/>
              <p14:cNvContentPartPr/>
              <p14:nvPr/>
            </p14:nvContentPartPr>
            <p14:xfrm>
              <a:off x="1914525" y="5953125"/>
              <a:ext cx="180975" cy="12065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20"/>
            </p:blipFill>
            <p:spPr>
              <a:xfrm>
                <a:off x="1914525" y="5953125"/>
                <a:ext cx="180975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13" name="墨迹 12"/>
              <p14:cNvContentPartPr/>
              <p14:nvPr/>
            </p14:nvContentPartPr>
            <p14:xfrm>
              <a:off x="1968500" y="5886450"/>
              <a:ext cx="120650" cy="415925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22"/>
            </p:blipFill>
            <p:spPr>
              <a:xfrm>
                <a:off x="1968500" y="5886450"/>
                <a:ext cx="120650" cy="415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14" name="墨迹 13"/>
              <p14:cNvContentPartPr/>
              <p14:nvPr/>
            </p14:nvContentPartPr>
            <p14:xfrm>
              <a:off x="1971675" y="6111875"/>
              <a:ext cx="127000" cy="10795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24"/>
            </p:blipFill>
            <p:spPr>
              <a:xfrm>
                <a:off x="1971675" y="6111875"/>
                <a:ext cx="12700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15" name="墨迹 14"/>
              <p14:cNvContentPartPr/>
              <p14:nvPr/>
            </p14:nvContentPartPr>
            <p14:xfrm>
              <a:off x="2247900" y="6010275"/>
              <a:ext cx="177800" cy="4445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6"/>
            </p:blipFill>
            <p:spPr>
              <a:xfrm>
                <a:off x="2247900" y="6010275"/>
                <a:ext cx="17780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16" name="墨迹 15"/>
              <p14:cNvContentPartPr/>
              <p14:nvPr/>
            </p14:nvContentPartPr>
            <p14:xfrm>
              <a:off x="2324100" y="5927725"/>
              <a:ext cx="146050" cy="19050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8"/>
            </p:blipFill>
            <p:spPr>
              <a:xfrm>
                <a:off x="2324100" y="5927725"/>
                <a:ext cx="14605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17" name="墨迹 16"/>
              <p14:cNvContentPartPr/>
              <p14:nvPr/>
            </p14:nvContentPartPr>
            <p14:xfrm>
              <a:off x="2593975" y="5981700"/>
              <a:ext cx="85725" cy="73025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30"/>
            </p:blipFill>
            <p:spPr>
              <a:xfrm>
                <a:off x="2593975" y="5981700"/>
                <a:ext cx="85725" cy="73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18" name="墨迹 17"/>
              <p14:cNvContentPartPr/>
              <p14:nvPr/>
            </p14:nvContentPartPr>
            <p14:xfrm>
              <a:off x="2597150" y="5921375"/>
              <a:ext cx="95250" cy="276225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32"/>
            </p:blipFill>
            <p:spPr>
              <a:xfrm>
                <a:off x="2597150" y="5921375"/>
                <a:ext cx="95250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19" name="墨迹 18"/>
              <p14:cNvContentPartPr/>
              <p14:nvPr/>
            </p14:nvContentPartPr>
            <p14:xfrm>
              <a:off x="2720975" y="5956300"/>
              <a:ext cx="76200" cy="98425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34"/>
            </p:blipFill>
            <p:spPr>
              <a:xfrm>
                <a:off x="2720975" y="5956300"/>
                <a:ext cx="76200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20" name="墨迹 19"/>
              <p14:cNvContentPartPr/>
              <p14:nvPr/>
            </p14:nvContentPartPr>
            <p14:xfrm>
              <a:off x="2717800" y="5902325"/>
              <a:ext cx="152400" cy="358775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6"/>
            </p:blipFill>
            <p:spPr>
              <a:xfrm>
                <a:off x="2717800" y="5902325"/>
                <a:ext cx="152400" cy="358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21" name="墨迹 20"/>
              <p14:cNvContentPartPr/>
              <p14:nvPr/>
            </p14:nvContentPartPr>
            <p14:xfrm>
              <a:off x="2755900" y="6013450"/>
              <a:ext cx="69850" cy="225425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38"/>
            </p:blipFill>
            <p:spPr>
              <a:xfrm>
                <a:off x="2755900" y="6013450"/>
                <a:ext cx="69850" cy="225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22" name="墨迹 21"/>
              <p14:cNvContentPartPr/>
              <p14:nvPr/>
            </p14:nvContentPartPr>
            <p14:xfrm>
              <a:off x="2803525" y="5768975"/>
              <a:ext cx="6350" cy="360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40"/>
            </p:blipFill>
            <p:spPr>
              <a:xfrm>
                <a:off x="2803525" y="57689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23" name="墨迹 22"/>
              <p14:cNvContentPartPr/>
              <p14:nvPr/>
            </p14:nvContentPartPr>
            <p14:xfrm>
              <a:off x="2781300" y="5800725"/>
              <a:ext cx="66675" cy="85725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42"/>
            </p:blipFill>
            <p:spPr>
              <a:xfrm>
                <a:off x="2781300" y="5800725"/>
                <a:ext cx="66675" cy="85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24" name="墨迹 23"/>
              <p14:cNvContentPartPr/>
              <p14:nvPr/>
            </p14:nvContentPartPr>
            <p14:xfrm>
              <a:off x="2962275" y="5832475"/>
              <a:ext cx="168275" cy="76200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44"/>
            </p:blipFill>
            <p:spPr>
              <a:xfrm>
                <a:off x="2962275" y="5832475"/>
                <a:ext cx="168275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25" name="墨迹 24"/>
              <p14:cNvContentPartPr/>
              <p14:nvPr/>
            </p14:nvContentPartPr>
            <p14:xfrm>
              <a:off x="2987675" y="5772150"/>
              <a:ext cx="28575" cy="152400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46"/>
            </p:blipFill>
            <p:spPr>
              <a:xfrm>
                <a:off x="2987675" y="5772150"/>
                <a:ext cx="28575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" p14:bwMode="auto">
            <p14:nvContentPartPr>
              <p14:cNvPr id="26" name="墨迹 25"/>
              <p14:cNvContentPartPr/>
              <p14:nvPr/>
            </p14:nvContentPartPr>
            <p14:xfrm>
              <a:off x="3013075" y="5759450"/>
              <a:ext cx="142875" cy="352425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48"/>
            </p:blipFill>
            <p:spPr>
              <a:xfrm>
                <a:off x="3013075" y="5759450"/>
                <a:ext cx="142875" cy="352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27" name="墨迹 26"/>
              <p14:cNvContentPartPr/>
              <p14:nvPr/>
            </p14:nvContentPartPr>
            <p14:xfrm>
              <a:off x="3111500" y="6022975"/>
              <a:ext cx="6350" cy="360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40"/>
            </p:blipFill>
            <p:spPr>
              <a:xfrm>
                <a:off x="3111500" y="60229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" p14:bwMode="auto">
            <p14:nvContentPartPr>
              <p14:cNvPr id="28" name="墨迹 27"/>
              <p14:cNvContentPartPr/>
              <p14:nvPr/>
            </p14:nvContentPartPr>
            <p14:xfrm>
              <a:off x="3076575" y="6042025"/>
              <a:ext cx="98425" cy="22225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51"/>
            </p:blipFill>
            <p:spPr>
              <a:xfrm>
                <a:off x="3076575" y="6042025"/>
                <a:ext cx="98425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" p14:bwMode="auto">
            <p14:nvContentPartPr>
              <p14:cNvPr id="29" name="墨迹 28"/>
              <p14:cNvContentPartPr/>
              <p14:nvPr/>
            </p14:nvContentPartPr>
            <p14:xfrm>
              <a:off x="3165475" y="5851525"/>
              <a:ext cx="190500" cy="428625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53"/>
            </p:blipFill>
            <p:spPr>
              <a:xfrm>
                <a:off x="3165475" y="5851525"/>
                <a:ext cx="190500" cy="428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" p14:bwMode="auto">
            <p14:nvContentPartPr>
              <p14:cNvPr id="30" name="墨迹 29"/>
              <p14:cNvContentPartPr/>
              <p14:nvPr/>
            </p14:nvContentPartPr>
            <p14:xfrm>
              <a:off x="3409950" y="5791200"/>
              <a:ext cx="142875" cy="384175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55"/>
            </p:blipFill>
            <p:spPr>
              <a:xfrm>
                <a:off x="3409950" y="5791200"/>
                <a:ext cx="142875" cy="384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" p14:bwMode="auto">
            <p14:nvContentPartPr>
              <p14:cNvPr id="31" name="墨迹 30"/>
              <p14:cNvContentPartPr/>
              <p14:nvPr/>
            </p14:nvContentPartPr>
            <p14:xfrm>
              <a:off x="3606800" y="5784850"/>
              <a:ext cx="228600" cy="390525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57"/>
            </p:blipFill>
            <p:spPr>
              <a:xfrm>
                <a:off x="3606800" y="5784850"/>
                <a:ext cx="228600" cy="390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" p14:bwMode="auto">
            <p14:nvContentPartPr>
              <p14:cNvPr id="32" name="墨迹 31"/>
              <p14:cNvContentPartPr/>
              <p14:nvPr/>
            </p14:nvContentPartPr>
            <p14:xfrm>
              <a:off x="3822700" y="5921375"/>
              <a:ext cx="130175" cy="107950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59"/>
            </p:blipFill>
            <p:spPr>
              <a:xfrm>
                <a:off x="3822700" y="5921375"/>
                <a:ext cx="130175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" p14:bwMode="auto">
            <p14:nvContentPartPr>
              <p14:cNvPr id="33" name="墨迹 32"/>
              <p14:cNvContentPartPr/>
              <p14:nvPr/>
            </p14:nvContentPartPr>
            <p14:xfrm>
              <a:off x="3851275" y="6010275"/>
              <a:ext cx="130175" cy="171450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61"/>
            </p:blipFill>
            <p:spPr>
              <a:xfrm>
                <a:off x="3851275" y="6010275"/>
                <a:ext cx="130175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" p14:bwMode="auto">
            <p14:nvContentPartPr>
              <p14:cNvPr id="34" name="墨迹 33"/>
              <p14:cNvContentPartPr/>
              <p14:nvPr/>
            </p14:nvContentPartPr>
            <p14:xfrm>
              <a:off x="3879850" y="5908675"/>
              <a:ext cx="200025" cy="352425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63"/>
            </p:blipFill>
            <p:spPr>
              <a:xfrm>
                <a:off x="3879850" y="5908675"/>
                <a:ext cx="200025" cy="352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" p14:bwMode="auto">
            <p14:nvContentPartPr>
              <p14:cNvPr id="35" name="墨迹 34"/>
              <p14:cNvContentPartPr/>
              <p14:nvPr/>
            </p14:nvContentPartPr>
            <p14:xfrm>
              <a:off x="3924300" y="5772150"/>
              <a:ext cx="120650" cy="165100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65"/>
            </p:blipFill>
            <p:spPr>
              <a:xfrm>
                <a:off x="3924300" y="5772150"/>
                <a:ext cx="12065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" p14:bwMode="auto">
            <p14:nvContentPartPr>
              <p14:cNvPr id="36" name="墨迹 35"/>
              <p14:cNvContentPartPr/>
              <p14:nvPr/>
            </p14:nvContentPartPr>
            <p14:xfrm>
              <a:off x="4108450" y="5873750"/>
              <a:ext cx="257175" cy="304800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67"/>
            </p:blipFill>
            <p:spPr>
              <a:xfrm>
                <a:off x="4108450" y="5873750"/>
                <a:ext cx="257175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8" p14:bwMode="auto">
            <p14:nvContentPartPr>
              <p14:cNvPr id="37" name="墨迹 36"/>
              <p14:cNvContentPartPr/>
              <p14:nvPr/>
            </p14:nvContentPartPr>
            <p14:xfrm>
              <a:off x="4391025" y="5892800"/>
              <a:ext cx="203200" cy="44450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69"/>
            </p:blipFill>
            <p:spPr>
              <a:xfrm>
                <a:off x="4391025" y="5892800"/>
                <a:ext cx="20320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0" p14:bwMode="auto">
            <p14:nvContentPartPr>
              <p14:cNvPr id="38" name="墨迹 37"/>
              <p14:cNvContentPartPr/>
              <p14:nvPr/>
            </p14:nvContentPartPr>
            <p14:xfrm>
              <a:off x="4511675" y="5826125"/>
              <a:ext cx="19050" cy="323850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71"/>
            </p:blipFill>
            <p:spPr>
              <a:xfrm>
                <a:off x="4511675" y="5826125"/>
                <a:ext cx="19050" cy="323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2" p14:bwMode="auto">
            <p14:nvContentPartPr>
              <p14:cNvPr id="39" name="墨迹 38"/>
              <p14:cNvContentPartPr/>
              <p14:nvPr/>
            </p14:nvContentPartPr>
            <p14:xfrm>
              <a:off x="4559300" y="5943600"/>
              <a:ext cx="136525" cy="177800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73"/>
            </p:blipFill>
            <p:spPr>
              <a:xfrm>
                <a:off x="4559300" y="5943600"/>
                <a:ext cx="136525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4" p14:bwMode="auto">
            <p14:nvContentPartPr>
              <p14:cNvPr id="40" name="墨迹 39"/>
              <p14:cNvContentPartPr/>
              <p14:nvPr/>
            </p14:nvContentPartPr>
            <p14:xfrm>
              <a:off x="4695825" y="5797550"/>
              <a:ext cx="133350" cy="146050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75"/>
            </p:blipFill>
            <p:spPr>
              <a:xfrm>
                <a:off x="4695825" y="5797550"/>
                <a:ext cx="13335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6" p14:bwMode="auto">
            <p14:nvContentPartPr>
              <p14:cNvPr id="41" name="墨迹 40"/>
              <p14:cNvContentPartPr/>
              <p14:nvPr/>
            </p14:nvContentPartPr>
            <p14:xfrm>
              <a:off x="4756150" y="5924550"/>
              <a:ext cx="19050" cy="69850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77"/>
            </p:blipFill>
            <p:spPr>
              <a:xfrm>
                <a:off x="4756150" y="5924550"/>
                <a:ext cx="1905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8" p14:bwMode="auto">
            <p14:nvContentPartPr>
              <p14:cNvPr id="42" name="墨迹 41"/>
              <p14:cNvContentPartPr/>
              <p14:nvPr/>
            </p14:nvContentPartPr>
            <p14:xfrm>
              <a:off x="4746625" y="5883275"/>
              <a:ext cx="282575" cy="384175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79"/>
            </p:blipFill>
            <p:spPr>
              <a:xfrm>
                <a:off x="4746625" y="5883275"/>
                <a:ext cx="282575" cy="384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0" p14:bwMode="auto">
            <p14:nvContentPartPr>
              <p14:cNvPr id="43" name="墨迹 42"/>
              <p14:cNvContentPartPr/>
              <p14:nvPr/>
            </p14:nvContentPartPr>
            <p14:xfrm>
              <a:off x="457200" y="4368800"/>
              <a:ext cx="193675" cy="31750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81"/>
            </p:blipFill>
            <p:spPr>
              <a:xfrm>
                <a:off x="457200" y="4368800"/>
                <a:ext cx="193675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2" p14:bwMode="auto">
            <p14:nvContentPartPr>
              <p14:cNvPr id="44" name="墨迹 43"/>
              <p14:cNvContentPartPr/>
              <p14:nvPr/>
            </p14:nvContentPartPr>
            <p14:xfrm>
              <a:off x="609600" y="4403725"/>
              <a:ext cx="15875" cy="323850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83"/>
            </p:blipFill>
            <p:spPr>
              <a:xfrm>
                <a:off x="609600" y="4403725"/>
                <a:ext cx="15875" cy="323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4" p14:bwMode="auto">
            <p14:nvContentPartPr>
              <p14:cNvPr id="45" name="墨迹 44"/>
              <p14:cNvContentPartPr/>
              <p14:nvPr/>
            </p14:nvContentPartPr>
            <p14:xfrm>
              <a:off x="714375" y="4502150"/>
              <a:ext cx="127000" cy="12700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85"/>
            </p:blipFill>
            <p:spPr>
              <a:xfrm>
                <a:off x="714375" y="4502150"/>
                <a:ext cx="1270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6" p14:bwMode="auto">
            <p14:nvContentPartPr>
              <p14:cNvPr id="46" name="墨迹 45"/>
              <p14:cNvContentPartPr/>
              <p14:nvPr/>
            </p14:nvContentPartPr>
            <p14:xfrm>
              <a:off x="781050" y="4416425"/>
              <a:ext cx="146050" cy="247650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87"/>
            </p:blipFill>
            <p:spPr>
              <a:xfrm>
                <a:off x="781050" y="4416425"/>
                <a:ext cx="146050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8" p14:bwMode="auto">
            <p14:nvContentPartPr>
              <p14:cNvPr id="47" name="墨迹 46"/>
              <p14:cNvContentPartPr/>
              <p14:nvPr/>
            </p14:nvContentPartPr>
            <p14:xfrm>
              <a:off x="987425" y="4349750"/>
              <a:ext cx="25400" cy="295275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89"/>
            </p:blipFill>
            <p:spPr>
              <a:xfrm>
                <a:off x="987425" y="4349750"/>
                <a:ext cx="25400" cy="295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0" p14:bwMode="auto">
            <p14:nvContentPartPr>
              <p14:cNvPr id="48" name="墨迹 47"/>
              <p14:cNvContentPartPr/>
              <p14:nvPr/>
            </p14:nvContentPartPr>
            <p14:xfrm>
              <a:off x="962025" y="4305300"/>
              <a:ext cx="146050" cy="41275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91"/>
            </p:blipFill>
            <p:spPr>
              <a:xfrm>
                <a:off x="962025" y="4305300"/>
                <a:ext cx="146050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2" p14:bwMode="auto">
            <p14:nvContentPartPr>
              <p14:cNvPr id="49" name="墨迹 48"/>
              <p14:cNvContentPartPr/>
              <p14:nvPr/>
            </p14:nvContentPartPr>
            <p14:xfrm>
              <a:off x="1016000" y="4378325"/>
              <a:ext cx="133350" cy="53975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93"/>
            </p:blipFill>
            <p:spPr>
              <a:xfrm>
                <a:off x="1016000" y="4378325"/>
                <a:ext cx="133350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4" p14:bwMode="auto">
            <p14:nvContentPartPr>
              <p14:cNvPr id="50" name="墨迹 49"/>
              <p14:cNvContentPartPr/>
              <p14:nvPr/>
            </p14:nvContentPartPr>
            <p14:xfrm>
              <a:off x="955675" y="4191000"/>
              <a:ext cx="263525" cy="571500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95"/>
            </p:blipFill>
            <p:spPr>
              <a:xfrm>
                <a:off x="955675" y="4191000"/>
                <a:ext cx="263525" cy="571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6" p14:bwMode="auto">
            <p14:nvContentPartPr>
              <p14:cNvPr id="51" name="墨迹 50"/>
              <p14:cNvContentPartPr/>
              <p14:nvPr/>
            </p14:nvContentPartPr>
            <p14:xfrm>
              <a:off x="654050" y="4752975"/>
              <a:ext cx="336550" cy="260350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97"/>
            </p:blipFill>
            <p:spPr>
              <a:xfrm>
                <a:off x="654050" y="4752975"/>
                <a:ext cx="336550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8" p14:bwMode="auto">
            <p14:nvContentPartPr>
              <p14:cNvPr id="52" name="墨迹 51"/>
              <p14:cNvContentPartPr/>
              <p14:nvPr/>
            </p14:nvContentPartPr>
            <p14:xfrm>
              <a:off x="657225" y="4740275"/>
              <a:ext cx="187325" cy="85725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99"/>
            </p:blipFill>
            <p:spPr>
              <a:xfrm>
                <a:off x="657225" y="4740275"/>
                <a:ext cx="187325" cy="85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0" p14:bwMode="auto">
            <p14:nvContentPartPr>
              <p14:cNvPr id="53" name="墨迹 52"/>
              <p14:cNvContentPartPr/>
              <p14:nvPr/>
            </p14:nvContentPartPr>
            <p14:xfrm>
              <a:off x="10290175" y="2838450"/>
              <a:ext cx="117475" cy="295275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101"/>
            </p:blipFill>
            <p:spPr>
              <a:xfrm>
                <a:off x="10290175" y="2838450"/>
                <a:ext cx="117475" cy="295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2" p14:bwMode="auto">
            <p14:nvContentPartPr>
              <p14:cNvPr id="54" name="墨迹 53"/>
              <p14:cNvContentPartPr/>
              <p14:nvPr/>
            </p14:nvContentPartPr>
            <p14:xfrm>
              <a:off x="10318750" y="2835275"/>
              <a:ext cx="92075" cy="9525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103"/>
            </p:blipFill>
            <p:spPr>
              <a:xfrm>
                <a:off x="10318750" y="2835275"/>
                <a:ext cx="92075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4" p14:bwMode="auto">
            <p14:nvContentPartPr>
              <p14:cNvPr id="55" name="墨迹 54"/>
              <p14:cNvContentPartPr/>
              <p14:nvPr/>
            </p14:nvContentPartPr>
            <p14:xfrm>
              <a:off x="10328275" y="2965450"/>
              <a:ext cx="88900" cy="19050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105"/>
            </p:blipFill>
            <p:spPr>
              <a:xfrm>
                <a:off x="10328275" y="2965450"/>
                <a:ext cx="8890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6" p14:bwMode="auto">
            <p14:nvContentPartPr>
              <p14:cNvPr id="56" name="墨迹 55"/>
              <p14:cNvContentPartPr/>
              <p14:nvPr/>
            </p14:nvContentPartPr>
            <p14:xfrm>
              <a:off x="10502900" y="2974975"/>
              <a:ext cx="95250" cy="3175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107"/>
            </p:blipFill>
            <p:spPr>
              <a:xfrm>
                <a:off x="10502900" y="2974975"/>
                <a:ext cx="95250" cy="3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8" p14:bwMode="auto">
            <p14:nvContentPartPr>
              <p14:cNvPr id="57" name="墨迹 56"/>
              <p14:cNvContentPartPr/>
              <p14:nvPr/>
            </p14:nvContentPartPr>
            <p14:xfrm>
              <a:off x="10550525" y="2857500"/>
              <a:ext cx="3175" cy="200025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109"/>
            </p:blipFill>
            <p:spPr>
              <a:xfrm>
                <a:off x="10550525" y="2857500"/>
                <a:ext cx="3175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0" p14:bwMode="auto">
            <p14:nvContentPartPr>
              <p14:cNvPr id="58" name="墨迹 57"/>
              <p14:cNvContentPartPr/>
              <p14:nvPr/>
            </p14:nvContentPartPr>
            <p14:xfrm>
              <a:off x="10604500" y="2781300"/>
              <a:ext cx="193675" cy="22225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111"/>
            </p:blipFill>
            <p:spPr>
              <a:xfrm>
                <a:off x="10604500" y="2781300"/>
                <a:ext cx="193675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2" p14:bwMode="auto">
            <p14:nvContentPartPr>
              <p14:cNvPr id="59" name="墨迹 58"/>
              <p14:cNvContentPartPr/>
              <p14:nvPr/>
            </p14:nvContentPartPr>
            <p14:xfrm>
              <a:off x="10709275" y="2809875"/>
              <a:ext cx="15875" cy="215900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113"/>
            </p:blipFill>
            <p:spPr>
              <a:xfrm>
                <a:off x="10709275" y="2809875"/>
                <a:ext cx="15875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4" p14:bwMode="auto">
            <p14:nvContentPartPr>
              <p14:cNvPr id="60" name="墨迹 59"/>
              <p14:cNvContentPartPr/>
              <p14:nvPr/>
            </p14:nvContentPartPr>
            <p14:xfrm>
              <a:off x="10909300" y="2787650"/>
              <a:ext cx="98425" cy="177800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115"/>
            </p:blipFill>
            <p:spPr>
              <a:xfrm>
                <a:off x="10909300" y="2787650"/>
                <a:ext cx="98425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6" p14:bwMode="auto">
            <p14:nvContentPartPr>
              <p14:cNvPr id="61" name="墨迹 60"/>
              <p14:cNvContentPartPr/>
              <p14:nvPr/>
            </p14:nvContentPartPr>
            <p14:xfrm>
              <a:off x="10887075" y="2762250"/>
              <a:ext cx="133350" cy="257175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117"/>
            </p:blipFill>
            <p:spPr>
              <a:xfrm>
                <a:off x="10887075" y="2762250"/>
                <a:ext cx="133350" cy="257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8" p14:bwMode="auto">
            <p14:nvContentPartPr>
              <p14:cNvPr id="62" name="墨迹 61"/>
              <p14:cNvContentPartPr/>
              <p14:nvPr/>
            </p14:nvContentPartPr>
            <p14:xfrm>
              <a:off x="10858500" y="2809875"/>
              <a:ext cx="203200" cy="63500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119"/>
            </p:blipFill>
            <p:spPr>
              <a:xfrm>
                <a:off x="10858500" y="2809875"/>
                <a:ext cx="20320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0" p14:bwMode="auto">
            <p14:nvContentPartPr>
              <p14:cNvPr id="63" name="墨迹 62"/>
              <p14:cNvContentPartPr/>
              <p14:nvPr/>
            </p14:nvContentPartPr>
            <p14:xfrm>
              <a:off x="11118850" y="2787650"/>
              <a:ext cx="85725" cy="155575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121"/>
            </p:blipFill>
            <p:spPr>
              <a:xfrm>
                <a:off x="11118850" y="2787650"/>
                <a:ext cx="85725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2" p14:bwMode="auto">
            <p14:nvContentPartPr>
              <p14:cNvPr id="64" name="墨迹 63"/>
              <p14:cNvContentPartPr/>
              <p14:nvPr/>
            </p14:nvContentPartPr>
            <p14:xfrm>
              <a:off x="11163300" y="2632075"/>
              <a:ext cx="38100" cy="57150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123"/>
            </p:blipFill>
            <p:spPr>
              <a:xfrm>
                <a:off x="11163300" y="2632075"/>
                <a:ext cx="3810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4" p14:bwMode="auto">
            <p14:nvContentPartPr>
              <p14:cNvPr id="65" name="墨迹 64"/>
              <p14:cNvContentPartPr/>
              <p14:nvPr/>
            </p14:nvContentPartPr>
            <p14:xfrm>
              <a:off x="10236200" y="3130550"/>
              <a:ext cx="581025" cy="76200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125"/>
            </p:blipFill>
            <p:spPr>
              <a:xfrm>
                <a:off x="10236200" y="3130550"/>
                <a:ext cx="581025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6" p14:bwMode="auto">
            <p14:nvContentPartPr>
              <p14:cNvPr id="66" name="墨迹 65"/>
              <p14:cNvContentPartPr/>
              <p14:nvPr/>
            </p14:nvContentPartPr>
            <p14:xfrm>
              <a:off x="10328275" y="3495675"/>
              <a:ext cx="76200" cy="190500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127"/>
            </p:blipFill>
            <p:spPr>
              <a:xfrm>
                <a:off x="10328275" y="3495675"/>
                <a:ext cx="7620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8" p14:bwMode="auto">
            <p14:nvContentPartPr>
              <p14:cNvPr id="67" name="墨迹 66"/>
              <p14:cNvContentPartPr/>
              <p14:nvPr/>
            </p14:nvContentPartPr>
            <p14:xfrm>
              <a:off x="10312400" y="3448050"/>
              <a:ext cx="133350" cy="41275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129"/>
            </p:blipFill>
            <p:spPr>
              <a:xfrm>
                <a:off x="10312400" y="3448050"/>
                <a:ext cx="133350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0" p14:bwMode="auto">
            <p14:nvContentPartPr>
              <p14:cNvPr id="68" name="墨迹 67"/>
              <p14:cNvContentPartPr/>
              <p14:nvPr/>
            </p14:nvContentPartPr>
            <p14:xfrm>
              <a:off x="10299700" y="3540125"/>
              <a:ext cx="161925" cy="44450"/>
            </p14:xfrm>
          </p:contentPart>
        </mc:Choice>
        <mc:Fallback xmlns="">
          <p:pic>
            <p:nvPicPr>
              <p:cNvPr id="68" name="墨迹 67"/>
            </p:nvPicPr>
            <p:blipFill>
              <a:blip r:embed="rId131"/>
            </p:blipFill>
            <p:spPr>
              <a:xfrm>
                <a:off x="10299700" y="3540125"/>
                <a:ext cx="161925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2" p14:bwMode="auto">
            <p14:nvContentPartPr>
              <p14:cNvPr id="69" name="墨迹 68"/>
              <p14:cNvContentPartPr/>
              <p14:nvPr/>
            </p14:nvContentPartPr>
            <p14:xfrm>
              <a:off x="10537825" y="3559175"/>
              <a:ext cx="142875" cy="53975"/>
            </p14:xfrm>
          </p:contentPart>
        </mc:Choice>
        <mc:Fallback xmlns="">
          <p:pic>
            <p:nvPicPr>
              <p:cNvPr id="69" name="墨迹 68"/>
            </p:nvPicPr>
            <p:blipFill>
              <a:blip r:embed="rId133"/>
            </p:blipFill>
            <p:spPr>
              <a:xfrm>
                <a:off x="10537825" y="3559175"/>
                <a:ext cx="142875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4" p14:bwMode="auto">
            <p14:nvContentPartPr>
              <p14:cNvPr id="70" name="墨迹 69"/>
              <p14:cNvContentPartPr/>
              <p14:nvPr/>
            </p14:nvContentPartPr>
            <p14:xfrm>
              <a:off x="10582275" y="3511550"/>
              <a:ext cx="41275" cy="165100"/>
            </p14:xfrm>
          </p:contentPart>
        </mc:Choice>
        <mc:Fallback xmlns="">
          <p:pic>
            <p:nvPicPr>
              <p:cNvPr id="70" name="墨迹 69"/>
            </p:nvPicPr>
            <p:blipFill>
              <a:blip r:embed="rId135"/>
            </p:blipFill>
            <p:spPr>
              <a:xfrm>
                <a:off x="10582275" y="3511550"/>
                <a:ext cx="41275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6" p14:bwMode="auto">
            <p14:nvContentPartPr>
              <p14:cNvPr id="71" name="墨迹 70"/>
              <p14:cNvContentPartPr/>
              <p14:nvPr/>
            </p14:nvContentPartPr>
            <p14:xfrm>
              <a:off x="10683875" y="3454400"/>
              <a:ext cx="149225" cy="31750"/>
            </p14:xfrm>
          </p:contentPart>
        </mc:Choice>
        <mc:Fallback xmlns="">
          <p:pic>
            <p:nvPicPr>
              <p:cNvPr id="71" name="墨迹 70"/>
            </p:nvPicPr>
            <p:blipFill>
              <a:blip r:embed="rId137"/>
            </p:blipFill>
            <p:spPr>
              <a:xfrm>
                <a:off x="10683875" y="3454400"/>
                <a:ext cx="149225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8" p14:bwMode="auto">
            <p14:nvContentPartPr>
              <p14:cNvPr id="72" name="墨迹 71"/>
              <p14:cNvContentPartPr/>
              <p14:nvPr/>
            </p14:nvContentPartPr>
            <p14:xfrm>
              <a:off x="10744200" y="3479800"/>
              <a:ext cx="28575" cy="158750"/>
            </p14:xfrm>
          </p:contentPart>
        </mc:Choice>
        <mc:Fallback xmlns="">
          <p:pic>
            <p:nvPicPr>
              <p:cNvPr id="72" name="墨迹 71"/>
            </p:nvPicPr>
            <p:blipFill>
              <a:blip r:embed="rId139"/>
            </p:blipFill>
            <p:spPr>
              <a:xfrm>
                <a:off x="10744200" y="3479800"/>
                <a:ext cx="28575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0" p14:bwMode="auto">
            <p14:nvContentPartPr>
              <p14:cNvPr id="73" name="墨迹 72"/>
              <p14:cNvContentPartPr/>
              <p14:nvPr/>
            </p14:nvContentPartPr>
            <p14:xfrm>
              <a:off x="10950575" y="3375025"/>
              <a:ext cx="114300" cy="158750"/>
            </p14:xfrm>
          </p:contentPart>
        </mc:Choice>
        <mc:Fallback xmlns="">
          <p:pic>
            <p:nvPicPr>
              <p:cNvPr id="73" name="墨迹 72"/>
            </p:nvPicPr>
            <p:blipFill>
              <a:blip r:embed="rId141"/>
            </p:blipFill>
            <p:spPr>
              <a:xfrm>
                <a:off x="10950575" y="3375025"/>
                <a:ext cx="11430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2" p14:bwMode="auto">
            <p14:nvContentPartPr>
              <p14:cNvPr id="74" name="墨迹 73"/>
              <p14:cNvContentPartPr/>
              <p14:nvPr/>
            </p14:nvContentPartPr>
            <p14:xfrm>
              <a:off x="10963275" y="3343275"/>
              <a:ext cx="111125" cy="203200"/>
            </p14:xfrm>
          </p:contentPart>
        </mc:Choice>
        <mc:Fallback xmlns="">
          <p:pic>
            <p:nvPicPr>
              <p:cNvPr id="74" name="墨迹 73"/>
            </p:nvPicPr>
            <p:blipFill>
              <a:blip r:embed="rId143"/>
            </p:blipFill>
            <p:spPr>
              <a:xfrm>
                <a:off x="10963275" y="3343275"/>
                <a:ext cx="111125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4" p14:bwMode="auto">
            <p14:nvContentPartPr>
              <p14:cNvPr id="75" name="墨迹 74"/>
              <p14:cNvContentPartPr/>
              <p14:nvPr/>
            </p14:nvContentPartPr>
            <p14:xfrm>
              <a:off x="10928350" y="3476625"/>
              <a:ext cx="114300" cy="22225"/>
            </p14:xfrm>
          </p:contentPart>
        </mc:Choice>
        <mc:Fallback xmlns="">
          <p:pic>
            <p:nvPicPr>
              <p:cNvPr id="75" name="墨迹 74"/>
            </p:nvPicPr>
            <p:blipFill>
              <a:blip r:embed="rId145"/>
            </p:blipFill>
            <p:spPr>
              <a:xfrm>
                <a:off x="10928350" y="3476625"/>
                <a:ext cx="114300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6" p14:bwMode="auto">
            <p14:nvContentPartPr>
              <p14:cNvPr id="76" name="墨迹 75"/>
              <p14:cNvContentPartPr/>
              <p14:nvPr/>
            </p14:nvContentPartPr>
            <p14:xfrm>
              <a:off x="11093450" y="3387725"/>
              <a:ext cx="130175" cy="120650"/>
            </p14:xfrm>
          </p:contentPart>
        </mc:Choice>
        <mc:Fallback xmlns="">
          <p:pic>
            <p:nvPicPr>
              <p:cNvPr id="76" name="墨迹 75"/>
            </p:nvPicPr>
            <p:blipFill>
              <a:blip r:embed="rId147"/>
            </p:blipFill>
            <p:spPr>
              <a:xfrm>
                <a:off x="11093450" y="3387725"/>
                <a:ext cx="130175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8" p14:bwMode="auto">
            <p14:nvContentPartPr>
              <p14:cNvPr id="77" name="墨迹 76"/>
              <p14:cNvContentPartPr/>
              <p14:nvPr/>
            </p14:nvContentPartPr>
            <p14:xfrm>
              <a:off x="11188700" y="3228975"/>
              <a:ext cx="31750" cy="98425"/>
            </p14:xfrm>
          </p:contentPart>
        </mc:Choice>
        <mc:Fallback xmlns="">
          <p:pic>
            <p:nvPicPr>
              <p:cNvPr id="77" name="墨迹 76"/>
            </p:nvPicPr>
            <p:blipFill>
              <a:blip r:embed="rId149"/>
            </p:blipFill>
            <p:spPr>
              <a:xfrm>
                <a:off x="11188700" y="3228975"/>
                <a:ext cx="31750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0" p14:bwMode="auto">
            <p14:nvContentPartPr>
              <p14:cNvPr id="79" name="墨迹 78"/>
              <p14:cNvContentPartPr/>
              <p14:nvPr/>
            </p14:nvContentPartPr>
            <p14:xfrm>
              <a:off x="10213975" y="2438400"/>
              <a:ext cx="257175" cy="196850"/>
            </p14:xfrm>
          </p:contentPart>
        </mc:Choice>
        <mc:Fallback xmlns="">
          <p:pic>
            <p:nvPicPr>
              <p:cNvPr id="79" name="墨迹 78"/>
            </p:nvPicPr>
            <p:blipFill>
              <a:blip r:embed="rId151"/>
            </p:blipFill>
            <p:spPr>
              <a:xfrm>
                <a:off x="10213975" y="2438400"/>
                <a:ext cx="257175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2" p14:bwMode="auto">
            <p14:nvContentPartPr>
              <p14:cNvPr id="80" name="墨迹 79"/>
              <p14:cNvContentPartPr/>
              <p14:nvPr/>
            </p14:nvContentPartPr>
            <p14:xfrm>
              <a:off x="10331450" y="2438400"/>
              <a:ext cx="22225" cy="180975"/>
            </p14:xfrm>
          </p:contentPart>
        </mc:Choice>
        <mc:Fallback xmlns="">
          <p:pic>
            <p:nvPicPr>
              <p:cNvPr id="80" name="墨迹 79"/>
            </p:nvPicPr>
            <p:blipFill>
              <a:blip r:embed="rId153"/>
            </p:blipFill>
            <p:spPr>
              <a:xfrm>
                <a:off x="10331450" y="2438400"/>
                <a:ext cx="22225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4" p14:bwMode="auto">
            <p14:nvContentPartPr>
              <p14:cNvPr id="81" name="墨迹 80"/>
              <p14:cNvContentPartPr/>
              <p14:nvPr/>
            </p14:nvContentPartPr>
            <p14:xfrm>
              <a:off x="10099675" y="3276600"/>
              <a:ext cx="149225" cy="244475"/>
            </p14:xfrm>
          </p:contentPart>
        </mc:Choice>
        <mc:Fallback xmlns="">
          <p:pic>
            <p:nvPicPr>
              <p:cNvPr id="81" name="墨迹 80"/>
            </p:nvPicPr>
            <p:blipFill>
              <a:blip r:embed="rId155"/>
            </p:blipFill>
            <p:spPr>
              <a:xfrm>
                <a:off x="10099675" y="3276600"/>
                <a:ext cx="149225" cy="244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6" p14:bwMode="auto">
            <p14:nvContentPartPr>
              <p14:cNvPr id="82" name="墨迹 81"/>
              <p14:cNvContentPartPr/>
              <p14:nvPr/>
            </p14:nvContentPartPr>
            <p14:xfrm>
              <a:off x="10236200" y="3863975"/>
              <a:ext cx="200025" cy="269875"/>
            </p14:xfrm>
          </p:contentPart>
        </mc:Choice>
        <mc:Fallback xmlns="">
          <p:pic>
            <p:nvPicPr>
              <p:cNvPr id="82" name="墨迹 81"/>
            </p:nvPicPr>
            <p:blipFill>
              <a:blip r:embed="rId157"/>
            </p:blipFill>
            <p:spPr>
              <a:xfrm>
                <a:off x="10236200" y="3863975"/>
                <a:ext cx="200025" cy="269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8" p14:bwMode="auto">
            <p14:nvContentPartPr>
              <p14:cNvPr id="83" name="墨迹 82"/>
              <p14:cNvContentPartPr/>
              <p14:nvPr/>
            </p14:nvContentPartPr>
            <p14:xfrm>
              <a:off x="10394950" y="4232275"/>
              <a:ext cx="152400" cy="241300"/>
            </p14:xfrm>
          </p:contentPart>
        </mc:Choice>
        <mc:Fallback xmlns="">
          <p:pic>
            <p:nvPicPr>
              <p:cNvPr id="83" name="墨迹 82"/>
            </p:nvPicPr>
            <p:blipFill>
              <a:blip r:embed="rId159"/>
            </p:blipFill>
            <p:spPr>
              <a:xfrm>
                <a:off x="10394950" y="4232275"/>
                <a:ext cx="152400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0" p14:bwMode="auto">
            <p14:nvContentPartPr>
              <p14:cNvPr id="84" name="墨迹 83"/>
              <p14:cNvContentPartPr/>
              <p14:nvPr/>
            </p14:nvContentPartPr>
            <p14:xfrm>
              <a:off x="10429875" y="4216400"/>
              <a:ext cx="98425" cy="15875"/>
            </p14:xfrm>
          </p:contentPart>
        </mc:Choice>
        <mc:Fallback xmlns="">
          <p:pic>
            <p:nvPicPr>
              <p:cNvPr id="84" name="墨迹 83"/>
            </p:nvPicPr>
            <p:blipFill>
              <a:blip r:embed="rId161"/>
            </p:blipFill>
            <p:spPr>
              <a:xfrm>
                <a:off x="10429875" y="4216400"/>
                <a:ext cx="98425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2" p14:bwMode="auto">
            <p14:nvContentPartPr>
              <p14:cNvPr id="85" name="墨迹 84"/>
              <p14:cNvContentPartPr/>
              <p14:nvPr/>
            </p14:nvContentPartPr>
            <p14:xfrm>
              <a:off x="10420350" y="4318000"/>
              <a:ext cx="130175" cy="9525"/>
            </p14:xfrm>
          </p:contentPart>
        </mc:Choice>
        <mc:Fallback xmlns="">
          <p:pic>
            <p:nvPicPr>
              <p:cNvPr id="85" name="墨迹 84"/>
            </p:nvPicPr>
            <p:blipFill>
              <a:blip r:embed="rId163"/>
            </p:blipFill>
            <p:spPr>
              <a:xfrm>
                <a:off x="10420350" y="4318000"/>
                <a:ext cx="130175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4" p14:bwMode="auto">
            <p14:nvContentPartPr>
              <p14:cNvPr id="86" name="墨迹 85"/>
              <p14:cNvContentPartPr/>
              <p14:nvPr/>
            </p14:nvContentPartPr>
            <p14:xfrm>
              <a:off x="10617200" y="4305300"/>
              <a:ext cx="120650" cy="25400"/>
            </p14:xfrm>
          </p:contentPart>
        </mc:Choice>
        <mc:Fallback xmlns="">
          <p:pic>
            <p:nvPicPr>
              <p:cNvPr id="86" name="墨迹 85"/>
            </p:nvPicPr>
            <p:blipFill>
              <a:blip r:embed="rId165"/>
            </p:blipFill>
            <p:spPr>
              <a:xfrm>
                <a:off x="10617200" y="4305300"/>
                <a:ext cx="12065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6" p14:bwMode="auto">
            <p14:nvContentPartPr>
              <p14:cNvPr id="87" name="墨迹 86"/>
              <p14:cNvContentPartPr/>
              <p14:nvPr/>
            </p14:nvContentPartPr>
            <p14:xfrm>
              <a:off x="10677525" y="4194175"/>
              <a:ext cx="31750" cy="241300"/>
            </p14:xfrm>
          </p:contentPart>
        </mc:Choice>
        <mc:Fallback xmlns="">
          <p:pic>
            <p:nvPicPr>
              <p:cNvPr id="87" name="墨迹 86"/>
            </p:nvPicPr>
            <p:blipFill>
              <a:blip r:embed="rId167"/>
            </p:blipFill>
            <p:spPr>
              <a:xfrm>
                <a:off x="10677525" y="4194175"/>
                <a:ext cx="31750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8" p14:bwMode="auto">
            <p14:nvContentPartPr>
              <p14:cNvPr id="88" name="墨迹 87"/>
              <p14:cNvContentPartPr/>
              <p14:nvPr/>
            </p14:nvContentPartPr>
            <p14:xfrm>
              <a:off x="10760075" y="4140200"/>
              <a:ext cx="142875" cy="28575"/>
            </p14:xfrm>
          </p:contentPart>
        </mc:Choice>
        <mc:Fallback xmlns="">
          <p:pic>
            <p:nvPicPr>
              <p:cNvPr id="88" name="墨迹 87"/>
            </p:nvPicPr>
            <p:blipFill>
              <a:blip r:embed="rId169"/>
            </p:blipFill>
            <p:spPr>
              <a:xfrm>
                <a:off x="10760075" y="4140200"/>
                <a:ext cx="142875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0" p14:bwMode="auto">
            <p14:nvContentPartPr>
              <p14:cNvPr id="89" name="墨迹 88"/>
              <p14:cNvContentPartPr/>
              <p14:nvPr/>
            </p14:nvContentPartPr>
            <p14:xfrm>
              <a:off x="10852150" y="4178300"/>
              <a:ext cx="6350" cy="196850"/>
            </p14:xfrm>
          </p:contentPart>
        </mc:Choice>
        <mc:Fallback xmlns="">
          <p:pic>
            <p:nvPicPr>
              <p:cNvPr id="89" name="墨迹 88"/>
            </p:nvPicPr>
            <p:blipFill>
              <a:blip r:embed="rId171"/>
            </p:blipFill>
            <p:spPr>
              <a:xfrm>
                <a:off x="10852150" y="4178300"/>
                <a:ext cx="635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2" p14:bwMode="auto">
            <p14:nvContentPartPr>
              <p14:cNvPr id="90" name="墨迹 89"/>
              <p14:cNvContentPartPr/>
              <p14:nvPr/>
            </p14:nvContentPartPr>
            <p14:xfrm>
              <a:off x="10979150" y="4137025"/>
              <a:ext cx="95250" cy="142875"/>
            </p14:xfrm>
          </p:contentPart>
        </mc:Choice>
        <mc:Fallback xmlns="">
          <p:pic>
            <p:nvPicPr>
              <p:cNvPr id="90" name="墨迹 89"/>
            </p:nvPicPr>
            <p:blipFill>
              <a:blip r:embed="rId173"/>
            </p:blipFill>
            <p:spPr>
              <a:xfrm>
                <a:off x="10979150" y="4137025"/>
                <a:ext cx="95250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4" p14:bwMode="auto">
            <p14:nvContentPartPr>
              <p14:cNvPr id="91" name="墨迹 90"/>
              <p14:cNvContentPartPr/>
              <p14:nvPr/>
            </p14:nvContentPartPr>
            <p14:xfrm>
              <a:off x="10947400" y="4098925"/>
              <a:ext cx="133350" cy="228600"/>
            </p14:xfrm>
          </p:contentPart>
        </mc:Choice>
        <mc:Fallback xmlns="">
          <p:pic>
            <p:nvPicPr>
              <p:cNvPr id="91" name="墨迹 90"/>
            </p:nvPicPr>
            <p:blipFill>
              <a:blip r:embed="rId175"/>
            </p:blipFill>
            <p:spPr>
              <a:xfrm>
                <a:off x="10947400" y="4098925"/>
                <a:ext cx="133350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6" p14:bwMode="auto">
            <p14:nvContentPartPr>
              <p14:cNvPr id="92" name="墨迹 91"/>
              <p14:cNvContentPartPr/>
              <p14:nvPr/>
            </p14:nvContentPartPr>
            <p14:xfrm>
              <a:off x="10937875" y="4146550"/>
              <a:ext cx="161925" cy="60325"/>
            </p14:xfrm>
          </p:contentPart>
        </mc:Choice>
        <mc:Fallback xmlns="">
          <p:pic>
            <p:nvPicPr>
              <p:cNvPr id="92" name="墨迹 91"/>
            </p:nvPicPr>
            <p:blipFill>
              <a:blip r:embed="rId177"/>
            </p:blipFill>
            <p:spPr>
              <a:xfrm>
                <a:off x="10937875" y="4146550"/>
                <a:ext cx="161925" cy="60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8" p14:bwMode="auto">
            <p14:nvContentPartPr>
              <p14:cNvPr id="93" name="墨迹 92"/>
              <p14:cNvContentPartPr/>
              <p14:nvPr/>
            </p14:nvContentPartPr>
            <p14:xfrm>
              <a:off x="11106150" y="4095750"/>
              <a:ext cx="120650" cy="142875"/>
            </p14:xfrm>
          </p:contentPart>
        </mc:Choice>
        <mc:Fallback xmlns="">
          <p:pic>
            <p:nvPicPr>
              <p:cNvPr id="93" name="墨迹 92"/>
            </p:nvPicPr>
            <p:blipFill>
              <a:blip r:embed="rId179"/>
            </p:blipFill>
            <p:spPr>
              <a:xfrm>
                <a:off x="11106150" y="4095750"/>
                <a:ext cx="120650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0" p14:bwMode="auto">
            <p14:nvContentPartPr>
              <p14:cNvPr id="94" name="墨迹 93"/>
              <p14:cNvContentPartPr/>
              <p14:nvPr/>
            </p14:nvContentPartPr>
            <p14:xfrm>
              <a:off x="11179175" y="3994150"/>
              <a:ext cx="38100" cy="41275"/>
            </p14:xfrm>
          </p:contentPart>
        </mc:Choice>
        <mc:Fallback xmlns="">
          <p:pic>
            <p:nvPicPr>
              <p:cNvPr id="94" name="墨迹 93"/>
            </p:nvPicPr>
            <p:blipFill>
              <a:blip r:embed="rId181"/>
            </p:blipFill>
            <p:spPr>
              <a:xfrm>
                <a:off x="11179175" y="3994150"/>
                <a:ext cx="38100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2" p14:bwMode="auto">
            <p14:nvContentPartPr>
              <p14:cNvPr id="96" name="墨迹 95"/>
              <p14:cNvContentPartPr/>
              <p14:nvPr/>
            </p14:nvContentPartPr>
            <p14:xfrm>
              <a:off x="10582275" y="2486025"/>
              <a:ext cx="111125" cy="53975"/>
            </p14:xfrm>
          </p:contentPart>
        </mc:Choice>
        <mc:Fallback xmlns="">
          <p:pic>
            <p:nvPicPr>
              <p:cNvPr id="96" name="墨迹 95"/>
            </p:nvPicPr>
            <p:blipFill>
              <a:blip r:embed="rId183"/>
            </p:blipFill>
            <p:spPr>
              <a:xfrm>
                <a:off x="10582275" y="2486025"/>
                <a:ext cx="111125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4" p14:bwMode="auto">
            <p14:nvContentPartPr>
              <p14:cNvPr id="97" name="墨迹 96"/>
              <p14:cNvContentPartPr/>
              <p14:nvPr/>
            </p14:nvContentPartPr>
            <p14:xfrm>
              <a:off x="10607675" y="2517775"/>
              <a:ext cx="114300" cy="88900"/>
            </p14:xfrm>
          </p:contentPart>
        </mc:Choice>
        <mc:Fallback xmlns="">
          <p:pic>
            <p:nvPicPr>
              <p:cNvPr id="97" name="墨迹 96"/>
            </p:nvPicPr>
            <p:blipFill>
              <a:blip r:embed="rId185"/>
            </p:blipFill>
            <p:spPr>
              <a:xfrm>
                <a:off x="10607675" y="2517775"/>
                <a:ext cx="11430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6" p14:bwMode="auto">
            <p14:nvContentPartPr>
              <p14:cNvPr id="98" name="墨迹 97"/>
              <p14:cNvContentPartPr/>
              <p14:nvPr/>
            </p14:nvContentPartPr>
            <p14:xfrm>
              <a:off x="10604500" y="2413000"/>
              <a:ext cx="142875" cy="215900"/>
            </p14:xfrm>
          </p:contentPart>
        </mc:Choice>
        <mc:Fallback xmlns="">
          <p:pic>
            <p:nvPicPr>
              <p:cNvPr id="98" name="墨迹 97"/>
            </p:nvPicPr>
            <p:blipFill>
              <a:blip r:embed="rId187"/>
            </p:blipFill>
            <p:spPr>
              <a:xfrm>
                <a:off x="10604500" y="2413000"/>
                <a:ext cx="142875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8" p14:bwMode="auto">
            <p14:nvContentPartPr>
              <p14:cNvPr id="99" name="墨迹 98"/>
              <p14:cNvContentPartPr/>
              <p14:nvPr/>
            </p14:nvContentPartPr>
            <p14:xfrm>
              <a:off x="10871200" y="2336800"/>
              <a:ext cx="107950" cy="203200"/>
            </p14:xfrm>
          </p:contentPart>
        </mc:Choice>
        <mc:Fallback xmlns="">
          <p:pic>
            <p:nvPicPr>
              <p:cNvPr id="99" name="墨迹 98"/>
            </p:nvPicPr>
            <p:blipFill>
              <a:blip r:embed="rId189"/>
            </p:blipFill>
            <p:spPr>
              <a:xfrm>
                <a:off x="10871200" y="2336800"/>
                <a:ext cx="10795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0" p14:bwMode="auto">
            <p14:nvContentPartPr>
              <p14:cNvPr id="100" name="墨迹 99"/>
              <p14:cNvContentPartPr/>
              <p14:nvPr/>
            </p14:nvContentPartPr>
            <p14:xfrm>
              <a:off x="10848975" y="2298700"/>
              <a:ext cx="92075" cy="44450"/>
            </p14:xfrm>
          </p:contentPart>
        </mc:Choice>
        <mc:Fallback xmlns="">
          <p:pic>
            <p:nvPicPr>
              <p:cNvPr id="100" name="墨迹 99"/>
            </p:nvPicPr>
            <p:blipFill>
              <a:blip r:embed="rId191"/>
            </p:blipFill>
            <p:spPr>
              <a:xfrm>
                <a:off x="10848975" y="2298700"/>
                <a:ext cx="92075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2" p14:bwMode="auto">
            <p14:nvContentPartPr>
              <p14:cNvPr id="101" name="墨迹 100"/>
              <p14:cNvContentPartPr/>
              <p14:nvPr/>
            </p14:nvContentPartPr>
            <p14:xfrm>
              <a:off x="10874375" y="2346325"/>
              <a:ext cx="107950" cy="50800"/>
            </p14:xfrm>
          </p:contentPart>
        </mc:Choice>
        <mc:Fallback xmlns="">
          <p:pic>
            <p:nvPicPr>
              <p:cNvPr id="101" name="墨迹 100"/>
            </p:nvPicPr>
            <p:blipFill>
              <a:blip r:embed="rId193"/>
            </p:blipFill>
            <p:spPr>
              <a:xfrm>
                <a:off x="10874375" y="2346325"/>
                <a:ext cx="10795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4" p14:bwMode="auto">
            <p14:nvContentPartPr>
              <p14:cNvPr id="102" name="墨迹 101"/>
              <p14:cNvContentPartPr/>
              <p14:nvPr/>
            </p14:nvContentPartPr>
            <p14:xfrm>
              <a:off x="11010900" y="2295525"/>
              <a:ext cx="85725" cy="142875"/>
            </p14:xfrm>
          </p:contentPart>
        </mc:Choice>
        <mc:Fallback xmlns="">
          <p:pic>
            <p:nvPicPr>
              <p:cNvPr id="102" name="墨迹 101"/>
            </p:nvPicPr>
            <p:blipFill>
              <a:blip r:embed="rId195"/>
            </p:blipFill>
            <p:spPr>
              <a:xfrm>
                <a:off x="11010900" y="2295525"/>
                <a:ext cx="8572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6" p14:bwMode="auto">
            <p14:nvContentPartPr>
              <p14:cNvPr id="103" name="墨迹 102"/>
              <p14:cNvContentPartPr/>
              <p14:nvPr/>
            </p14:nvContentPartPr>
            <p14:xfrm>
              <a:off x="11004550" y="2286000"/>
              <a:ext cx="66675" cy="158750"/>
            </p14:xfrm>
          </p:contentPart>
        </mc:Choice>
        <mc:Fallback xmlns="">
          <p:pic>
            <p:nvPicPr>
              <p:cNvPr id="103" name="墨迹 102"/>
            </p:nvPicPr>
            <p:blipFill>
              <a:blip r:embed="rId197"/>
            </p:blipFill>
            <p:spPr>
              <a:xfrm>
                <a:off x="11004550" y="2286000"/>
                <a:ext cx="66675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8" p14:bwMode="auto">
            <p14:nvContentPartPr>
              <p14:cNvPr id="104" name="墨迹 103"/>
              <p14:cNvContentPartPr/>
              <p14:nvPr/>
            </p14:nvContentPartPr>
            <p14:xfrm>
              <a:off x="10985500" y="2314575"/>
              <a:ext cx="111125" cy="57150"/>
            </p14:xfrm>
          </p:contentPart>
        </mc:Choice>
        <mc:Fallback xmlns="">
          <p:pic>
            <p:nvPicPr>
              <p:cNvPr id="104" name="墨迹 103"/>
            </p:nvPicPr>
            <p:blipFill>
              <a:blip r:embed="rId199"/>
            </p:blipFill>
            <p:spPr>
              <a:xfrm>
                <a:off x="10985500" y="2314575"/>
                <a:ext cx="111125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0" p14:bwMode="auto">
            <p14:nvContentPartPr>
              <p14:cNvPr id="105" name="墨迹 104"/>
              <p14:cNvContentPartPr/>
              <p14:nvPr/>
            </p14:nvContentPartPr>
            <p14:xfrm>
              <a:off x="11099800" y="2301875"/>
              <a:ext cx="152400" cy="107950"/>
            </p14:xfrm>
          </p:contentPart>
        </mc:Choice>
        <mc:Fallback xmlns="">
          <p:pic>
            <p:nvPicPr>
              <p:cNvPr id="105" name="墨迹 104"/>
            </p:nvPicPr>
            <p:blipFill>
              <a:blip r:embed="rId201"/>
            </p:blipFill>
            <p:spPr>
              <a:xfrm>
                <a:off x="11099800" y="2301875"/>
                <a:ext cx="15240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2" p14:bwMode="auto">
            <p14:nvContentPartPr>
              <p14:cNvPr id="106" name="墨迹 105"/>
              <p14:cNvContentPartPr/>
              <p14:nvPr/>
            </p14:nvContentPartPr>
            <p14:xfrm>
              <a:off x="11169650" y="2222500"/>
              <a:ext cx="53975" cy="95250"/>
            </p14:xfrm>
          </p:contentPart>
        </mc:Choice>
        <mc:Fallback xmlns="">
          <p:pic>
            <p:nvPicPr>
              <p:cNvPr id="106" name="墨迹 105"/>
            </p:nvPicPr>
            <p:blipFill>
              <a:blip r:embed="rId203"/>
            </p:blipFill>
            <p:spPr>
              <a:xfrm>
                <a:off x="11169650" y="2222500"/>
                <a:ext cx="53975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4" p14:bwMode="auto">
            <p14:nvContentPartPr>
              <p14:cNvPr id="107" name="墨迹 106"/>
              <p14:cNvContentPartPr/>
              <p14:nvPr/>
            </p14:nvContentPartPr>
            <p14:xfrm>
              <a:off x="10213975" y="3609975"/>
              <a:ext cx="987425" cy="107950"/>
            </p14:xfrm>
          </p:contentPart>
        </mc:Choice>
        <mc:Fallback xmlns="">
          <p:pic>
            <p:nvPicPr>
              <p:cNvPr id="107" name="墨迹 106"/>
            </p:nvPicPr>
            <p:blipFill>
              <a:blip r:embed="rId205"/>
            </p:blipFill>
            <p:spPr>
              <a:xfrm>
                <a:off x="10213975" y="3609975"/>
                <a:ext cx="987425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6" p14:bwMode="auto">
            <p14:nvContentPartPr>
              <p14:cNvPr id="108" name="墨迹 107"/>
              <p14:cNvContentPartPr/>
              <p14:nvPr/>
            </p14:nvContentPartPr>
            <p14:xfrm>
              <a:off x="10067925" y="3746500"/>
              <a:ext cx="136525" cy="1438275"/>
            </p14:xfrm>
          </p:contentPart>
        </mc:Choice>
        <mc:Fallback xmlns="">
          <p:pic>
            <p:nvPicPr>
              <p:cNvPr id="108" name="墨迹 107"/>
            </p:nvPicPr>
            <p:blipFill>
              <a:blip r:embed="rId207"/>
            </p:blipFill>
            <p:spPr>
              <a:xfrm>
                <a:off x="10067925" y="3746500"/>
                <a:ext cx="136525" cy="143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8" p14:bwMode="auto">
            <p14:nvContentPartPr>
              <p14:cNvPr id="109" name="墨迹 108"/>
              <p14:cNvContentPartPr/>
              <p14:nvPr/>
            </p14:nvContentPartPr>
            <p14:xfrm>
              <a:off x="10048875" y="5229225"/>
              <a:ext cx="152400" cy="222250"/>
            </p14:xfrm>
          </p:contentPart>
        </mc:Choice>
        <mc:Fallback xmlns="">
          <p:pic>
            <p:nvPicPr>
              <p:cNvPr id="109" name="墨迹 108"/>
            </p:nvPicPr>
            <p:blipFill>
              <a:blip r:embed="rId209"/>
            </p:blipFill>
            <p:spPr>
              <a:xfrm>
                <a:off x="10048875" y="5229225"/>
                <a:ext cx="152400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0" p14:bwMode="auto">
            <p14:nvContentPartPr>
              <p14:cNvPr id="110" name="墨迹 109"/>
              <p14:cNvContentPartPr/>
              <p14:nvPr/>
            </p14:nvContentPartPr>
            <p14:xfrm>
              <a:off x="10074275" y="5162550"/>
              <a:ext cx="127000" cy="53975"/>
            </p14:xfrm>
          </p:contentPart>
        </mc:Choice>
        <mc:Fallback xmlns="">
          <p:pic>
            <p:nvPicPr>
              <p:cNvPr id="110" name="墨迹 109"/>
            </p:nvPicPr>
            <p:blipFill>
              <a:blip r:embed="rId211"/>
            </p:blipFill>
            <p:spPr>
              <a:xfrm>
                <a:off x="10074275" y="5162550"/>
                <a:ext cx="127000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2" p14:bwMode="auto">
            <p14:nvContentPartPr>
              <p14:cNvPr id="111" name="墨迹 110"/>
              <p14:cNvContentPartPr/>
              <p14:nvPr/>
            </p14:nvContentPartPr>
            <p14:xfrm>
              <a:off x="10093325" y="5260975"/>
              <a:ext cx="127000" cy="34925"/>
            </p14:xfrm>
          </p:contentPart>
        </mc:Choice>
        <mc:Fallback xmlns="">
          <p:pic>
            <p:nvPicPr>
              <p:cNvPr id="111" name="墨迹 110"/>
            </p:nvPicPr>
            <p:blipFill>
              <a:blip r:embed="rId213"/>
            </p:blipFill>
            <p:spPr>
              <a:xfrm>
                <a:off x="10093325" y="5260975"/>
                <a:ext cx="127000" cy="34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4" p14:bwMode="auto">
            <p14:nvContentPartPr>
              <p14:cNvPr id="112" name="墨迹 111"/>
              <p14:cNvContentPartPr/>
              <p14:nvPr/>
            </p14:nvContentPartPr>
            <p14:xfrm>
              <a:off x="10255250" y="5257800"/>
              <a:ext cx="123825" cy="31750"/>
            </p14:xfrm>
          </p:contentPart>
        </mc:Choice>
        <mc:Fallback xmlns="">
          <p:pic>
            <p:nvPicPr>
              <p:cNvPr id="112" name="墨迹 111"/>
            </p:nvPicPr>
            <p:blipFill>
              <a:blip r:embed="rId215"/>
            </p:blipFill>
            <p:spPr>
              <a:xfrm>
                <a:off x="10255250" y="5257800"/>
                <a:ext cx="123825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6" p14:bwMode="auto">
            <p14:nvContentPartPr>
              <p14:cNvPr id="113" name="墨迹 112"/>
              <p14:cNvContentPartPr/>
              <p14:nvPr/>
            </p14:nvContentPartPr>
            <p14:xfrm>
              <a:off x="10325100" y="5200650"/>
              <a:ext cx="28575" cy="177800"/>
            </p14:xfrm>
          </p:contentPart>
        </mc:Choice>
        <mc:Fallback xmlns="">
          <p:pic>
            <p:nvPicPr>
              <p:cNvPr id="113" name="墨迹 112"/>
            </p:nvPicPr>
            <p:blipFill>
              <a:blip r:embed="rId217"/>
            </p:blipFill>
            <p:spPr>
              <a:xfrm>
                <a:off x="10325100" y="5200650"/>
                <a:ext cx="28575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8" p14:bwMode="auto">
            <p14:nvContentPartPr>
              <p14:cNvPr id="114" name="墨迹 113"/>
              <p14:cNvContentPartPr/>
              <p14:nvPr/>
            </p14:nvContentPartPr>
            <p14:xfrm>
              <a:off x="10417175" y="5197475"/>
              <a:ext cx="133350" cy="149225"/>
            </p14:xfrm>
          </p:contentPart>
        </mc:Choice>
        <mc:Fallback xmlns="">
          <p:pic>
            <p:nvPicPr>
              <p:cNvPr id="114" name="墨迹 113"/>
            </p:nvPicPr>
            <p:blipFill>
              <a:blip r:embed="rId219"/>
            </p:blipFill>
            <p:spPr>
              <a:xfrm>
                <a:off x="10417175" y="5197475"/>
                <a:ext cx="133350" cy="149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0" p14:bwMode="auto">
            <p14:nvContentPartPr>
              <p14:cNvPr id="115" name="墨迹 114"/>
              <p14:cNvContentPartPr/>
              <p14:nvPr/>
            </p14:nvContentPartPr>
            <p14:xfrm>
              <a:off x="10417175" y="5111750"/>
              <a:ext cx="79375" cy="66675"/>
            </p14:xfrm>
          </p:contentPart>
        </mc:Choice>
        <mc:Fallback xmlns="">
          <p:pic>
            <p:nvPicPr>
              <p:cNvPr id="115" name="墨迹 114"/>
            </p:nvPicPr>
            <p:blipFill>
              <a:blip r:embed="rId221"/>
            </p:blipFill>
            <p:spPr>
              <a:xfrm>
                <a:off x="10417175" y="5111750"/>
                <a:ext cx="79375" cy="66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2" p14:bwMode="auto">
            <p14:nvContentPartPr>
              <p14:cNvPr id="116" name="墨迹 115"/>
              <p14:cNvContentPartPr/>
              <p14:nvPr/>
            </p14:nvContentPartPr>
            <p14:xfrm>
              <a:off x="10414000" y="5187950"/>
              <a:ext cx="107950" cy="44450"/>
            </p14:xfrm>
          </p:contentPart>
        </mc:Choice>
        <mc:Fallback xmlns="">
          <p:pic>
            <p:nvPicPr>
              <p:cNvPr id="116" name="墨迹 115"/>
            </p:nvPicPr>
            <p:blipFill>
              <a:blip r:embed="rId223"/>
            </p:blipFill>
            <p:spPr>
              <a:xfrm>
                <a:off x="10414000" y="5187950"/>
                <a:ext cx="10795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4" p14:bwMode="auto">
            <p14:nvContentPartPr>
              <p14:cNvPr id="117" name="墨迹 116"/>
              <p14:cNvContentPartPr/>
              <p14:nvPr/>
            </p14:nvContentPartPr>
            <p14:xfrm>
              <a:off x="10550525" y="5121275"/>
              <a:ext cx="101600" cy="139700"/>
            </p14:xfrm>
          </p:contentPart>
        </mc:Choice>
        <mc:Fallback xmlns="">
          <p:pic>
            <p:nvPicPr>
              <p:cNvPr id="117" name="墨迹 116"/>
            </p:nvPicPr>
            <p:blipFill>
              <a:blip r:embed="rId225"/>
            </p:blipFill>
            <p:spPr>
              <a:xfrm>
                <a:off x="10550525" y="5121275"/>
                <a:ext cx="10160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6" p14:bwMode="auto">
            <p14:nvContentPartPr>
              <p14:cNvPr id="118" name="墨迹 117"/>
              <p14:cNvContentPartPr/>
              <p14:nvPr/>
            </p14:nvContentPartPr>
            <p14:xfrm>
              <a:off x="10585450" y="5083175"/>
              <a:ext cx="50800" cy="238125"/>
            </p14:xfrm>
          </p:contentPart>
        </mc:Choice>
        <mc:Fallback xmlns="">
          <p:pic>
            <p:nvPicPr>
              <p:cNvPr id="118" name="墨迹 117"/>
            </p:nvPicPr>
            <p:blipFill>
              <a:blip r:embed="rId227"/>
            </p:blipFill>
            <p:spPr>
              <a:xfrm>
                <a:off x="10585450" y="5083175"/>
                <a:ext cx="50800" cy="238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8" p14:bwMode="auto">
            <p14:nvContentPartPr>
              <p14:cNvPr id="119" name="墨迹 118"/>
              <p14:cNvContentPartPr/>
              <p14:nvPr/>
            </p14:nvContentPartPr>
            <p14:xfrm>
              <a:off x="10544175" y="5121275"/>
              <a:ext cx="130175" cy="69850"/>
            </p14:xfrm>
          </p:contentPart>
        </mc:Choice>
        <mc:Fallback xmlns="">
          <p:pic>
            <p:nvPicPr>
              <p:cNvPr id="119" name="墨迹 118"/>
            </p:nvPicPr>
            <p:blipFill>
              <a:blip r:embed="rId229"/>
            </p:blipFill>
            <p:spPr>
              <a:xfrm>
                <a:off x="10544175" y="5121275"/>
                <a:ext cx="130175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0" p14:bwMode="auto">
            <p14:nvContentPartPr>
              <p14:cNvPr id="120" name="墨迹 119"/>
              <p14:cNvContentPartPr/>
              <p14:nvPr/>
            </p14:nvContentPartPr>
            <p14:xfrm>
              <a:off x="10687050" y="5149850"/>
              <a:ext cx="101600" cy="177800"/>
            </p14:xfrm>
          </p:contentPart>
        </mc:Choice>
        <mc:Fallback xmlns="">
          <p:pic>
            <p:nvPicPr>
              <p:cNvPr id="120" name="墨迹 119"/>
            </p:nvPicPr>
            <p:blipFill>
              <a:blip r:embed="rId231"/>
            </p:blipFill>
            <p:spPr>
              <a:xfrm>
                <a:off x="10687050" y="5149850"/>
                <a:ext cx="10160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2" p14:bwMode="auto">
            <p14:nvContentPartPr>
              <p14:cNvPr id="121" name="墨迹 120"/>
              <p14:cNvContentPartPr/>
              <p14:nvPr/>
            </p14:nvContentPartPr>
            <p14:xfrm>
              <a:off x="10721975" y="4987925"/>
              <a:ext cx="34925" cy="79375"/>
            </p14:xfrm>
          </p:contentPart>
        </mc:Choice>
        <mc:Fallback xmlns="">
          <p:pic>
            <p:nvPicPr>
              <p:cNvPr id="121" name="墨迹 120"/>
            </p:nvPicPr>
            <p:blipFill>
              <a:blip r:embed="rId233"/>
            </p:blipFill>
            <p:spPr>
              <a:xfrm>
                <a:off x="10721975" y="4987925"/>
                <a:ext cx="34925" cy="79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4" p14:bwMode="auto">
            <p14:nvContentPartPr>
              <p14:cNvPr id="122" name="墨迹 121"/>
              <p14:cNvContentPartPr/>
              <p14:nvPr/>
            </p14:nvContentPartPr>
            <p14:xfrm>
              <a:off x="10496550" y="4375150"/>
              <a:ext cx="790575" cy="209550"/>
            </p14:xfrm>
          </p:contentPart>
        </mc:Choice>
        <mc:Fallback xmlns="">
          <p:pic>
            <p:nvPicPr>
              <p:cNvPr id="122" name="墨迹 121"/>
            </p:nvPicPr>
            <p:blipFill>
              <a:blip r:embed="rId235"/>
            </p:blipFill>
            <p:spPr>
              <a:xfrm>
                <a:off x="10496550" y="4375150"/>
                <a:ext cx="790575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6" p14:bwMode="auto">
            <p14:nvContentPartPr>
              <p14:cNvPr id="123" name="墨迹 122"/>
              <p14:cNvContentPartPr/>
              <p14:nvPr/>
            </p14:nvContentPartPr>
            <p14:xfrm>
              <a:off x="11099800" y="4476750"/>
              <a:ext cx="15875" cy="212725"/>
            </p14:xfrm>
          </p:contentPart>
        </mc:Choice>
        <mc:Fallback xmlns="">
          <p:pic>
            <p:nvPicPr>
              <p:cNvPr id="123" name="墨迹 122"/>
            </p:nvPicPr>
            <p:blipFill>
              <a:blip r:embed="rId237"/>
            </p:blipFill>
            <p:spPr>
              <a:xfrm>
                <a:off x="11099800" y="4476750"/>
                <a:ext cx="15875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8" p14:bwMode="auto">
            <p14:nvContentPartPr>
              <p14:cNvPr id="124" name="墨迹 123"/>
              <p14:cNvContentPartPr/>
              <p14:nvPr/>
            </p14:nvContentPartPr>
            <p14:xfrm>
              <a:off x="10699750" y="4670425"/>
              <a:ext cx="85725" cy="200025"/>
            </p14:xfrm>
          </p:contentPart>
        </mc:Choice>
        <mc:Fallback xmlns="">
          <p:pic>
            <p:nvPicPr>
              <p:cNvPr id="124" name="墨迹 123"/>
            </p:nvPicPr>
            <p:blipFill>
              <a:blip r:embed="rId239"/>
            </p:blipFill>
            <p:spPr>
              <a:xfrm>
                <a:off x="10699750" y="4670425"/>
                <a:ext cx="85725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0" p14:bwMode="auto">
            <p14:nvContentPartPr>
              <p14:cNvPr id="125" name="墨迹 124"/>
              <p14:cNvContentPartPr/>
              <p14:nvPr/>
            </p14:nvContentPartPr>
            <p14:xfrm>
              <a:off x="10712450" y="4651375"/>
              <a:ext cx="69850" cy="15875"/>
            </p14:xfrm>
          </p:contentPart>
        </mc:Choice>
        <mc:Fallback xmlns="">
          <p:pic>
            <p:nvPicPr>
              <p:cNvPr id="125" name="墨迹 124"/>
            </p:nvPicPr>
            <p:blipFill>
              <a:blip r:embed="rId241"/>
            </p:blipFill>
            <p:spPr>
              <a:xfrm>
                <a:off x="10712450" y="4651375"/>
                <a:ext cx="69850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2" p14:bwMode="auto">
            <p14:nvContentPartPr>
              <p14:cNvPr id="126" name="墨迹 125"/>
              <p14:cNvContentPartPr/>
              <p14:nvPr/>
            </p14:nvContentPartPr>
            <p14:xfrm>
              <a:off x="10725150" y="4724400"/>
              <a:ext cx="73025" cy="9525"/>
            </p14:xfrm>
          </p:contentPart>
        </mc:Choice>
        <mc:Fallback xmlns="">
          <p:pic>
            <p:nvPicPr>
              <p:cNvPr id="126" name="墨迹 125"/>
            </p:nvPicPr>
            <p:blipFill>
              <a:blip r:embed="rId243"/>
            </p:blipFill>
            <p:spPr>
              <a:xfrm>
                <a:off x="10725150" y="4724400"/>
                <a:ext cx="73025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4" p14:bwMode="auto">
            <p14:nvContentPartPr>
              <p14:cNvPr id="127" name="墨迹 126"/>
              <p14:cNvContentPartPr/>
              <p14:nvPr/>
            </p14:nvContentPartPr>
            <p14:xfrm>
              <a:off x="10871200" y="4737100"/>
              <a:ext cx="66675" cy="9525"/>
            </p14:xfrm>
          </p:contentPart>
        </mc:Choice>
        <mc:Fallback xmlns="">
          <p:pic>
            <p:nvPicPr>
              <p:cNvPr id="127" name="墨迹 126"/>
            </p:nvPicPr>
            <p:blipFill>
              <a:blip r:embed="rId245"/>
            </p:blipFill>
            <p:spPr>
              <a:xfrm>
                <a:off x="10871200" y="4737100"/>
                <a:ext cx="66675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6" p14:bwMode="auto">
            <p14:nvContentPartPr>
              <p14:cNvPr id="128" name="墨迹 127"/>
              <p14:cNvContentPartPr/>
              <p14:nvPr/>
            </p14:nvContentPartPr>
            <p14:xfrm>
              <a:off x="10899775" y="4695825"/>
              <a:ext cx="9525" cy="193675"/>
            </p14:xfrm>
          </p:contentPart>
        </mc:Choice>
        <mc:Fallback xmlns="">
          <p:pic>
            <p:nvPicPr>
              <p:cNvPr id="128" name="墨迹 127"/>
            </p:nvPicPr>
            <p:blipFill>
              <a:blip r:embed="rId247"/>
            </p:blipFill>
            <p:spPr>
              <a:xfrm>
                <a:off x="10899775" y="4695825"/>
                <a:ext cx="9525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8" p14:bwMode="auto">
            <p14:nvContentPartPr>
              <p14:cNvPr id="129" name="墨迹 128"/>
              <p14:cNvContentPartPr/>
              <p14:nvPr/>
            </p14:nvContentPartPr>
            <p14:xfrm>
              <a:off x="10947400" y="4676775"/>
              <a:ext cx="101600" cy="9525"/>
            </p14:xfrm>
          </p:contentPart>
        </mc:Choice>
        <mc:Fallback xmlns="">
          <p:pic>
            <p:nvPicPr>
              <p:cNvPr id="129" name="墨迹 128"/>
            </p:nvPicPr>
            <p:blipFill>
              <a:blip r:embed="rId249"/>
            </p:blipFill>
            <p:spPr>
              <a:xfrm>
                <a:off x="10947400" y="4676775"/>
                <a:ext cx="101600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0" p14:bwMode="auto">
            <p14:nvContentPartPr>
              <p14:cNvPr id="130" name="墨迹 129"/>
              <p14:cNvContentPartPr/>
              <p14:nvPr/>
            </p14:nvContentPartPr>
            <p14:xfrm>
              <a:off x="11020425" y="4692650"/>
              <a:ext cx="6350" cy="187325"/>
            </p14:xfrm>
          </p:contentPart>
        </mc:Choice>
        <mc:Fallback xmlns="">
          <p:pic>
            <p:nvPicPr>
              <p:cNvPr id="130" name="墨迹 129"/>
            </p:nvPicPr>
            <p:blipFill>
              <a:blip r:embed="rId251"/>
            </p:blipFill>
            <p:spPr>
              <a:xfrm>
                <a:off x="11020425" y="4692650"/>
                <a:ext cx="6350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2" p14:bwMode="auto">
            <p14:nvContentPartPr>
              <p14:cNvPr id="131" name="墨迹 130"/>
              <p14:cNvContentPartPr/>
              <p14:nvPr/>
            </p14:nvContentPartPr>
            <p14:xfrm>
              <a:off x="11096625" y="4705350"/>
              <a:ext cx="69850" cy="180975"/>
            </p14:xfrm>
          </p:contentPart>
        </mc:Choice>
        <mc:Fallback xmlns="">
          <p:pic>
            <p:nvPicPr>
              <p:cNvPr id="131" name="墨迹 130"/>
            </p:nvPicPr>
            <p:blipFill>
              <a:blip r:embed="rId253"/>
            </p:blipFill>
            <p:spPr>
              <a:xfrm>
                <a:off x="11096625" y="4705350"/>
                <a:ext cx="69850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4" p14:bwMode="auto">
            <p14:nvContentPartPr>
              <p14:cNvPr id="132" name="墨迹 131"/>
              <p14:cNvContentPartPr/>
              <p14:nvPr/>
            </p14:nvContentPartPr>
            <p14:xfrm>
              <a:off x="11106150" y="4699000"/>
              <a:ext cx="69850" cy="152400"/>
            </p14:xfrm>
          </p:contentPart>
        </mc:Choice>
        <mc:Fallback xmlns="">
          <p:pic>
            <p:nvPicPr>
              <p:cNvPr id="132" name="墨迹 131"/>
            </p:nvPicPr>
            <p:blipFill>
              <a:blip r:embed="rId255"/>
            </p:blipFill>
            <p:spPr>
              <a:xfrm>
                <a:off x="11106150" y="4699000"/>
                <a:ext cx="6985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6" p14:bwMode="auto">
            <p14:nvContentPartPr>
              <p14:cNvPr id="133" name="墨迹 132"/>
              <p14:cNvContentPartPr/>
              <p14:nvPr/>
            </p14:nvContentPartPr>
            <p14:xfrm>
              <a:off x="11074400" y="4740275"/>
              <a:ext cx="114300" cy="9525"/>
            </p14:xfrm>
          </p:contentPart>
        </mc:Choice>
        <mc:Fallback xmlns="">
          <p:pic>
            <p:nvPicPr>
              <p:cNvPr id="133" name="墨迹 132"/>
            </p:nvPicPr>
            <p:blipFill>
              <a:blip r:embed="rId257"/>
            </p:blipFill>
            <p:spPr>
              <a:xfrm>
                <a:off x="11074400" y="4740275"/>
                <a:ext cx="114300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8" p14:bwMode="auto">
            <p14:nvContentPartPr>
              <p14:cNvPr id="134" name="墨迹 133"/>
              <p14:cNvContentPartPr/>
              <p14:nvPr/>
            </p14:nvContentPartPr>
            <p14:xfrm>
              <a:off x="11207750" y="4676775"/>
              <a:ext cx="6350" cy="231775"/>
            </p14:xfrm>
          </p:contentPart>
        </mc:Choice>
        <mc:Fallback xmlns="">
          <p:pic>
            <p:nvPicPr>
              <p:cNvPr id="134" name="墨迹 133"/>
            </p:nvPicPr>
            <p:blipFill>
              <a:blip r:embed="rId259"/>
            </p:blipFill>
            <p:spPr>
              <a:xfrm>
                <a:off x="11207750" y="4676775"/>
                <a:ext cx="6350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0" p14:bwMode="auto">
            <p14:nvContentPartPr>
              <p14:cNvPr id="135" name="墨迹 134"/>
              <p14:cNvContentPartPr/>
              <p14:nvPr/>
            </p14:nvContentPartPr>
            <p14:xfrm>
              <a:off x="11207750" y="4660900"/>
              <a:ext cx="82550" cy="22225"/>
            </p14:xfrm>
          </p:contentPart>
        </mc:Choice>
        <mc:Fallback xmlns="">
          <p:pic>
            <p:nvPicPr>
              <p:cNvPr id="135" name="墨迹 134"/>
            </p:nvPicPr>
            <p:blipFill>
              <a:blip r:embed="rId261"/>
            </p:blipFill>
            <p:spPr>
              <a:xfrm>
                <a:off x="11207750" y="4660900"/>
                <a:ext cx="82550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2" p14:bwMode="auto">
            <p14:nvContentPartPr>
              <p14:cNvPr id="136" name="墨迹 135"/>
              <p14:cNvContentPartPr/>
              <p14:nvPr/>
            </p14:nvContentPartPr>
            <p14:xfrm>
              <a:off x="11204575" y="4759325"/>
              <a:ext cx="85725" cy="28575"/>
            </p14:xfrm>
          </p:contentPart>
        </mc:Choice>
        <mc:Fallback xmlns="">
          <p:pic>
            <p:nvPicPr>
              <p:cNvPr id="136" name="墨迹 135"/>
            </p:nvPicPr>
            <p:blipFill>
              <a:blip r:embed="rId263"/>
            </p:blipFill>
            <p:spPr>
              <a:xfrm>
                <a:off x="11204575" y="4759325"/>
                <a:ext cx="85725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4" p14:bwMode="auto">
            <p14:nvContentPartPr>
              <p14:cNvPr id="137" name="墨迹 136"/>
              <p14:cNvContentPartPr/>
              <p14:nvPr/>
            </p14:nvContentPartPr>
            <p14:xfrm>
              <a:off x="10474325" y="5394325"/>
              <a:ext cx="336550" cy="31750"/>
            </p14:xfrm>
          </p:contentPart>
        </mc:Choice>
        <mc:Fallback xmlns="">
          <p:pic>
            <p:nvPicPr>
              <p:cNvPr id="137" name="墨迹 136"/>
            </p:nvPicPr>
            <p:blipFill>
              <a:blip r:embed="rId265"/>
            </p:blipFill>
            <p:spPr>
              <a:xfrm>
                <a:off x="10474325" y="5394325"/>
                <a:ext cx="33655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6" p14:bwMode="auto">
            <p14:nvContentPartPr>
              <p14:cNvPr id="138" name="墨迹 137"/>
              <p14:cNvContentPartPr/>
              <p14:nvPr/>
            </p14:nvContentPartPr>
            <p14:xfrm>
              <a:off x="10636250" y="4867275"/>
              <a:ext cx="730250" cy="60325"/>
            </p14:xfrm>
          </p:contentPart>
        </mc:Choice>
        <mc:Fallback xmlns="">
          <p:pic>
            <p:nvPicPr>
              <p:cNvPr id="138" name="墨迹 137"/>
            </p:nvPicPr>
            <p:blipFill>
              <a:blip r:embed="rId267"/>
            </p:blipFill>
            <p:spPr>
              <a:xfrm>
                <a:off x="10636250" y="4867275"/>
                <a:ext cx="730250" cy="60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8" p14:bwMode="auto">
            <p14:nvContentPartPr>
              <p14:cNvPr id="78" name="墨迹 77"/>
              <p14:cNvContentPartPr/>
              <p14:nvPr/>
            </p14:nvContentPartPr>
            <p14:xfrm>
              <a:off x="381000" y="3251200"/>
              <a:ext cx="31750" cy="292100"/>
            </p14:xfrm>
          </p:contentPart>
        </mc:Choice>
        <mc:Fallback xmlns="">
          <p:pic>
            <p:nvPicPr>
              <p:cNvPr id="78" name="墨迹 77"/>
            </p:nvPicPr>
            <p:blipFill>
              <a:blip r:embed="rId269"/>
            </p:blipFill>
            <p:spPr>
              <a:xfrm>
                <a:off x="381000" y="3251200"/>
                <a:ext cx="31750" cy="292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0" p14:bwMode="auto">
            <p14:nvContentPartPr>
              <p14:cNvPr id="95" name="墨迹 94"/>
              <p14:cNvContentPartPr/>
              <p14:nvPr/>
            </p14:nvContentPartPr>
            <p14:xfrm>
              <a:off x="438150" y="3194050"/>
              <a:ext cx="50800" cy="6350"/>
            </p14:xfrm>
          </p:contentPart>
        </mc:Choice>
        <mc:Fallback xmlns="">
          <p:pic>
            <p:nvPicPr>
              <p:cNvPr id="95" name="墨迹 94"/>
            </p:nvPicPr>
            <p:blipFill>
              <a:blip r:embed="rId271"/>
            </p:blipFill>
            <p:spPr>
              <a:xfrm>
                <a:off x="438150" y="3194050"/>
                <a:ext cx="5080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2" p14:bwMode="auto">
            <p14:nvContentPartPr>
              <p14:cNvPr id="139" name="墨迹 138"/>
              <p14:cNvContentPartPr/>
              <p14:nvPr/>
            </p14:nvContentPartPr>
            <p14:xfrm>
              <a:off x="400050" y="3349625"/>
              <a:ext cx="120650" cy="3175"/>
            </p14:xfrm>
          </p:contentPart>
        </mc:Choice>
        <mc:Fallback xmlns="">
          <p:pic>
            <p:nvPicPr>
              <p:cNvPr id="139" name="墨迹 138"/>
            </p:nvPicPr>
            <p:blipFill>
              <a:blip r:embed="rId273"/>
            </p:blipFill>
            <p:spPr>
              <a:xfrm>
                <a:off x="400050" y="3349625"/>
                <a:ext cx="120650" cy="3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4" p14:bwMode="auto">
            <p14:nvContentPartPr>
              <p14:cNvPr id="140" name="墨迹 139"/>
              <p14:cNvContentPartPr/>
              <p14:nvPr/>
            </p14:nvContentPartPr>
            <p14:xfrm>
              <a:off x="625475" y="3346450"/>
              <a:ext cx="19050" cy="187325"/>
            </p14:xfrm>
          </p:contentPart>
        </mc:Choice>
        <mc:Fallback xmlns="">
          <p:pic>
            <p:nvPicPr>
              <p:cNvPr id="140" name="墨迹 139"/>
            </p:nvPicPr>
            <p:blipFill>
              <a:blip r:embed="rId275"/>
            </p:blipFill>
            <p:spPr>
              <a:xfrm>
                <a:off x="625475" y="3346450"/>
                <a:ext cx="19050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6" p14:bwMode="auto">
            <p14:nvContentPartPr>
              <p14:cNvPr id="141" name="墨迹 140"/>
              <p14:cNvContentPartPr/>
              <p14:nvPr/>
            </p14:nvContentPartPr>
            <p14:xfrm>
              <a:off x="631825" y="3267075"/>
              <a:ext cx="41275" cy="25400"/>
            </p14:xfrm>
          </p:contentPart>
        </mc:Choice>
        <mc:Fallback xmlns="">
          <p:pic>
            <p:nvPicPr>
              <p:cNvPr id="141" name="墨迹 140"/>
            </p:nvPicPr>
            <p:blipFill>
              <a:blip r:embed="rId277"/>
            </p:blipFill>
            <p:spPr>
              <a:xfrm>
                <a:off x="631825" y="3267075"/>
                <a:ext cx="41275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8" p14:bwMode="auto">
            <p14:nvContentPartPr>
              <p14:cNvPr id="142" name="墨迹 141"/>
              <p14:cNvContentPartPr/>
              <p14:nvPr/>
            </p14:nvContentPartPr>
            <p14:xfrm>
              <a:off x="482600" y="3384550"/>
              <a:ext cx="117475" cy="63500"/>
            </p14:xfrm>
          </p:contentPart>
        </mc:Choice>
        <mc:Fallback xmlns="">
          <p:pic>
            <p:nvPicPr>
              <p:cNvPr id="142" name="墨迹 141"/>
            </p:nvPicPr>
            <p:blipFill>
              <a:blip r:embed="rId279"/>
            </p:blipFill>
            <p:spPr>
              <a:xfrm>
                <a:off x="482600" y="3384550"/>
                <a:ext cx="117475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0" p14:bwMode="auto">
            <p14:nvContentPartPr>
              <p14:cNvPr id="143" name="墨迹 142"/>
              <p14:cNvContentPartPr/>
              <p14:nvPr/>
            </p14:nvContentPartPr>
            <p14:xfrm>
              <a:off x="466725" y="3355975"/>
              <a:ext cx="142875" cy="212725"/>
            </p14:xfrm>
          </p:contentPart>
        </mc:Choice>
        <mc:Fallback xmlns="">
          <p:pic>
            <p:nvPicPr>
              <p:cNvPr id="143" name="墨迹 142"/>
            </p:nvPicPr>
            <p:blipFill>
              <a:blip r:embed="rId281"/>
            </p:blipFill>
            <p:spPr>
              <a:xfrm>
                <a:off x="466725" y="3355975"/>
                <a:ext cx="142875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2" p14:bwMode="auto">
            <p14:nvContentPartPr>
              <p14:cNvPr id="144" name="墨迹 143"/>
              <p14:cNvContentPartPr/>
              <p14:nvPr/>
            </p14:nvContentPartPr>
            <p14:xfrm>
              <a:off x="415925" y="3238500"/>
              <a:ext cx="285750" cy="365125"/>
            </p14:xfrm>
          </p:contentPart>
        </mc:Choice>
        <mc:Fallback xmlns="">
          <p:pic>
            <p:nvPicPr>
              <p:cNvPr id="144" name="墨迹 143"/>
            </p:nvPicPr>
            <p:blipFill>
              <a:blip r:embed="rId283"/>
            </p:blipFill>
            <p:spPr>
              <a:xfrm>
                <a:off x="415925" y="3238500"/>
                <a:ext cx="285750" cy="365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4" p14:bwMode="auto">
            <p14:nvContentPartPr>
              <p14:cNvPr id="145" name="墨迹 144"/>
              <p14:cNvContentPartPr/>
              <p14:nvPr/>
            </p14:nvContentPartPr>
            <p14:xfrm>
              <a:off x="800100" y="3260725"/>
              <a:ext cx="28575" cy="409575"/>
            </p14:xfrm>
          </p:contentPart>
        </mc:Choice>
        <mc:Fallback xmlns="">
          <p:pic>
            <p:nvPicPr>
              <p:cNvPr id="145" name="墨迹 144"/>
            </p:nvPicPr>
            <p:blipFill>
              <a:blip r:embed="rId285"/>
            </p:blipFill>
            <p:spPr>
              <a:xfrm>
                <a:off x="800100" y="3260725"/>
                <a:ext cx="28575" cy="409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6" p14:bwMode="auto">
            <p14:nvContentPartPr>
              <p14:cNvPr id="146" name="墨迹 145"/>
              <p14:cNvContentPartPr/>
              <p14:nvPr/>
            </p14:nvContentPartPr>
            <p14:xfrm>
              <a:off x="781050" y="3235325"/>
              <a:ext cx="152400" cy="41275"/>
            </p14:xfrm>
          </p:contentPart>
        </mc:Choice>
        <mc:Fallback xmlns="">
          <p:pic>
            <p:nvPicPr>
              <p:cNvPr id="146" name="墨迹 145"/>
            </p:nvPicPr>
            <p:blipFill>
              <a:blip r:embed="rId287"/>
            </p:blipFill>
            <p:spPr>
              <a:xfrm>
                <a:off x="781050" y="3235325"/>
                <a:ext cx="152400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8" p14:bwMode="auto">
            <p14:nvContentPartPr>
              <p14:cNvPr id="147" name="墨迹 146"/>
              <p14:cNvContentPartPr/>
              <p14:nvPr/>
            </p14:nvContentPartPr>
            <p14:xfrm>
              <a:off x="860425" y="3413125"/>
              <a:ext cx="152400" cy="44450"/>
            </p14:xfrm>
          </p:contentPart>
        </mc:Choice>
        <mc:Fallback xmlns="">
          <p:pic>
            <p:nvPicPr>
              <p:cNvPr id="147" name="墨迹 146"/>
            </p:nvPicPr>
            <p:blipFill>
              <a:blip r:embed="rId289"/>
            </p:blipFill>
            <p:spPr>
              <a:xfrm>
                <a:off x="860425" y="3413125"/>
                <a:ext cx="15240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0" p14:bwMode="auto">
            <p14:nvContentPartPr>
              <p14:cNvPr id="148" name="墨迹 147"/>
              <p14:cNvContentPartPr/>
              <p14:nvPr/>
            </p14:nvContentPartPr>
            <p14:xfrm>
              <a:off x="1076325" y="3394075"/>
              <a:ext cx="133350" cy="82550"/>
            </p14:xfrm>
          </p:contentPart>
        </mc:Choice>
        <mc:Fallback xmlns="">
          <p:pic>
            <p:nvPicPr>
              <p:cNvPr id="148" name="墨迹 147"/>
            </p:nvPicPr>
            <p:blipFill>
              <a:blip r:embed="rId291"/>
            </p:blipFill>
            <p:spPr>
              <a:xfrm>
                <a:off x="1076325" y="3394075"/>
                <a:ext cx="13335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2" p14:bwMode="auto">
            <p14:nvContentPartPr>
              <p14:cNvPr id="149" name="墨迹 148"/>
              <p14:cNvContentPartPr/>
              <p14:nvPr/>
            </p14:nvContentPartPr>
            <p14:xfrm>
              <a:off x="1123950" y="3375025"/>
              <a:ext cx="152400" cy="206375"/>
            </p14:xfrm>
          </p:contentPart>
        </mc:Choice>
        <mc:Fallback xmlns="">
          <p:pic>
            <p:nvPicPr>
              <p:cNvPr id="149" name="墨迹 148"/>
            </p:nvPicPr>
            <p:blipFill>
              <a:blip r:embed="rId293"/>
            </p:blipFill>
            <p:spPr>
              <a:xfrm>
                <a:off x="1123950" y="3375025"/>
                <a:ext cx="152400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4" p14:bwMode="auto">
            <p14:nvContentPartPr>
              <p14:cNvPr id="150" name="墨迹 149"/>
              <p14:cNvContentPartPr/>
              <p14:nvPr/>
            </p14:nvContentPartPr>
            <p14:xfrm>
              <a:off x="1317625" y="3448050"/>
              <a:ext cx="82550" cy="117475"/>
            </p14:xfrm>
          </p:contentPart>
        </mc:Choice>
        <mc:Fallback xmlns="">
          <p:pic>
            <p:nvPicPr>
              <p:cNvPr id="150" name="墨迹 149"/>
            </p:nvPicPr>
            <p:blipFill>
              <a:blip r:embed="rId295"/>
            </p:blipFill>
            <p:spPr>
              <a:xfrm>
                <a:off x="1317625" y="3448050"/>
                <a:ext cx="82550" cy="117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6" p14:bwMode="auto">
            <p14:nvContentPartPr>
              <p14:cNvPr id="151" name="墨迹 150"/>
              <p14:cNvContentPartPr/>
              <p14:nvPr/>
            </p14:nvContentPartPr>
            <p14:xfrm>
              <a:off x="1327150" y="3321050"/>
              <a:ext cx="41275" cy="53975"/>
            </p14:xfrm>
          </p:contentPart>
        </mc:Choice>
        <mc:Fallback xmlns="">
          <p:pic>
            <p:nvPicPr>
              <p:cNvPr id="151" name="墨迹 150"/>
            </p:nvPicPr>
            <p:blipFill>
              <a:blip r:embed="rId297"/>
            </p:blipFill>
            <p:spPr>
              <a:xfrm>
                <a:off x="1327150" y="3321050"/>
                <a:ext cx="41275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8" p14:bwMode="auto">
            <p14:nvContentPartPr>
              <p14:cNvPr id="152" name="墨迹 151"/>
              <p14:cNvContentPartPr/>
              <p14:nvPr/>
            </p14:nvContentPartPr>
            <p14:xfrm>
              <a:off x="1663700" y="5080000"/>
              <a:ext cx="247650" cy="285750"/>
            </p14:xfrm>
          </p:contentPart>
        </mc:Choice>
        <mc:Fallback xmlns="">
          <p:pic>
            <p:nvPicPr>
              <p:cNvPr id="152" name="墨迹 151"/>
            </p:nvPicPr>
            <p:blipFill>
              <a:blip r:embed="rId299"/>
            </p:blipFill>
            <p:spPr>
              <a:xfrm>
                <a:off x="1663700" y="5080000"/>
                <a:ext cx="247650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0" p14:bwMode="auto">
            <p14:nvContentPartPr>
              <p14:cNvPr id="153" name="墨迹 152"/>
              <p14:cNvContentPartPr/>
              <p14:nvPr/>
            </p14:nvContentPartPr>
            <p14:xfrm>
              <a:off x="8893175" y="1470025"/>
              <a:ext cx="1358900" cy="657225"/>
            </p14:xfrm>
          </p:contentPart>
        </mc:Choice>
        <mc:Fallback xmlns="">
          <p:pic>
            <p:nvPicPr>
              <p:cNvPr id="153" name="墨迹 152"/>
            </p:nvPicPr>
            <p:blipFill>
              <a:blip r:embed="rId301"/>
            </p:blipFill>
            <p:spPr>
              <a:xfrm>
                <a:off x="8893175" y="1470025"/>
                <a:ext cx="1358900" cy="657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2" p14:bwMode="auto">
            <p14:nvContentPartPr>
              <p14:cNvPr id="154" name="墨迹 153"/>
              <p14:cNvContentPartPr/>
              <p14:nvPr/>
            </p14:nvContentPartPr>
            <p14:xfrm>
              <a:off x="1714500" y="3952875"/>
              <a:ext cx="206375" cy="346075"/>
            </p14:xfrm>
          </p:contentPart>
        </mc:Choice>
        <mc:Fallback xmlns="">
          <p:pic>
            <p:nvPicPr>
              <p:cNvPr id="154" name="墨迹 153"/>
            </p:nvPicPr>
            <p:blipFill>
              <a:blip r:embed="rId303"/>
            </p:blipFill>
            <p:spPr>
              <a:xfrm>
                <a:off x="1714500" y="3952875"/>
                <a:ext cx="206375" cy="346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4" p14:bwMode="auto">
            <p14:nvContentPartPr>
              <p14:cNvPr id="155" name="墨迹 154"/>
              <p14:cNvContentPartPr/>
              <p14:nvPr/>
            </p14:nvContentPartPr>
            <p14:xfrm>
              <a:off x="473075" y="4864100"/>
              <a:ext cx="857250" cy="358775"/>
            </p14:xfrm>
          </p:contentPart>
        </mc:Choice>
        <mc:Fallback xmlns="">
          <p:pic>
            <p:nvPicPr>
              <p:cNvPr id="155" name="墨迹 154"/>
            </p:nvPicPr>
            <p:blipFill>
              <a:blip r:embed="rId305"/>
            </p:blipFill>
            <p:spPr>
              <a:xfrm>
                <a:off x="473075" y="4864100"/>
                <a:ext cx="857250" cy="358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6" p14:bwMode="auto">
            <p14:nvContentPartPr>
              <p14:cNvPr id="156" name="墨迹 155"/>
              <p14:cNvContentPartPr/>
              <p14:nvPr/>
            </p14:nvContentPartPr>
            <p14:xfrm>
              <a:off x="663575" y="1416050"/>
              <a:ext cx="136525" cy="234950"/>
            </p14:xfrm>
          </p:contentPart>
        </mc:Choice>
        <mc:Fallback xmlns="">
          <p:pic>
            <p:nvPicPr>
              <p:cNvPr id="156" name="墨迹 155"/>
            </p:nvPicPr>
            <p:blipFill>
              <a:blip r:embed="rId307"/>
            </p:blipFill>
            <p:spPr>
              <a:xfrm>
                <a:off x="663575" y="1416050"/>
                <a:ext cx="136525" cy="234950"/>
              </a:xfrm>
              <a:prstGeom prst="rect"/>
            </p:spPr>
          </p:pic>
        </mc:Fallback>
      </mc:AlternateContent>
    </p:spTree>
    <p:custDataLst>
      <p:tags r:id="rId308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3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3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53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53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53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5325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3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53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53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5325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3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1" dur="indefinite"/>
                                        <p:tgtEl>
                                          <p:spTgt spid="5335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5"/>
                                      </p:to>
                                    </p:set>
                                    <p:animEffect filter="image" prLst="opacity: 0.35">
                                      <p:cBhvr rctx="IE">
                                        <p:cTn id="42" dur="indefinite"/>
                                        <p:tgtEl>
                                          <p:spTgt spid="53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4" dur="indefinite"/>
                                        <p:tgtEl>
                                          <p:spTgt spid="5335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5"/>
                                      </p:to>
                                    </p:set>
                                    <p:animEffect filter="image" prLst="opacity: 0.35">
                                      <p:cBhvr rctx="IE">
                                        <p:cTn id="45" dur="indefinite"/>
                                        <p:tgtEl>
                                          <p:spTgt spid="53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53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53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5325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3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2" dur="indefinite"/>
                                        <p:tgtEl>
                                          <p:spTgt spid="5335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5"/>
                                      </p:to>
                                    </p:set>
                                    <p:animEffect filter="image" prLst="opacity: 0.35">
                                      <p:cBhvr rctx="IE">
                                        <p:cTn id="63" dur="indefinite"/>
                                        <p:tgtEl>
                                          <p:spTgt spid="53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5" dur="indefinite"/>
                                        <p:tgtEl>
                                          <p:spTgt spid="5335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5"/>
                                      </p:to>
                                    </p:set>
                                    <p:animEffect filter="image" prLst="opacity: 0.35">
                                      <p:cBhvr rctx="IE">
                                        <p:cTn id="66" dur="indefinite"/>
                                        <p:tgtEl>
                                          <p:spTgt spid="53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1" dur="500"/>
                                        <p:tgtEl>
                                          <p:spTgt spid="53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4" dur="500"/>
                                        <p:tgtEl>
                                          <p:spTgt spid="53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9" dur="500"/>
                                        <p:tgtEl>
                                          <p:spTgt spid="5325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3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83" dur="indefinite"/>
                                        <p:tgtEl>
                                          <p:spTgt spid="5334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5"/>
                                      </p:to>
                                    </p:set>
                                    <p:animEffect filter="image" prLst="opacity: 0.35">
                                      <p:cBhvr rctx="IE">
                                        <p:cTn id="84" dur="indefinite"/>
                                        <p:tgtEl>
                                          <p:spTgt spid="53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86" dur="indefinite"/>
                                        <p:tgtEl>
                                          <p:spTgt spid="5334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5"/>
                                      </p:to>
                                    </p:set>
                                    <p:animEffect filter="image" prLst="opacity: 0.35">
                                      <p:cBhvr rctx="IE">
                                        <p:cTn id="87" dur="indefinite"/>
                                        <p:tgtEl>
                                          <p:spTgt spid="53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2" dur="500"/>
                                        <p:tgtEl>
                                          <p:spTgt spid="53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7" dur="500"/>
                                        <p:tgtEl>
                                          <p:spTgt spid="53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0" dur="500"/>
                                        <p:tgtEl>
                                          <p:spTgt spid="53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5" dur="500"/>
                                        <p:tgtEl>
                                          <p:spTgt spid="5325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3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9" presetClass="emph" presetSubtype="0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09" dur="indefinite"/>
                                        <p:tgtEl>
                                          <p:spTgt spid="5336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5"/>
                                      </p:to>
                                    </p:set>
                                    <p:animEffect filter="image" prLst="opacity: 0.35">
                                      <p:cBhvr rctx="IE">
                                        <p:cTn id="110" dur="indefinite"/>
                                        <p:tgtEl>
                                          <p:spTgt spid="53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12" dur="indefinite"/>
                                        <p:tgtEl>
                                          <p:spTgt spid="5336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5"/>
                                      </p:to>
                                    </p:set>
                                    <p:animEffect filter="image" prLst="opacity: 0.35">
                                      <p:cBhvr rctx="IE">
                                        <p:cTn id="113" dur="indefinite"/>
                                        <p:tgtEl>
                                          <p:spTgt spid="53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8" dur="500"/>
                                        <p:tgtEl>
                                          <p:spTgt spid="53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1" dur="500"/>
                                        <p:tgtEl>
                                          <p:spTgt spid="53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6" dur="500"/>
                                        <p:tgtEl>
                                          <p:spTgt spid="5325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3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30" dur="indefinite"/>
                                        <p:tgtEl>
                                          <p:spTgt spid="5336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5"/>
                                      </p:to>
                                    </p:set>
                                    <p:animEffect filter="image" prLst="opacity: 0.35">
                                      <p:cBhvr rctx="IE">
                                        <p:cTn id="131" dur="indefinite"/>
                                        <p:tgtEl>
                                          <p:spTgt spid="53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33" dur="indefinite"/>
                                        <p:tgtEl>
                                          <p:spTgt spid="5336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5"/>
                                      </p:to>
                                    </p:set>
                                    <p:animEffect filter="image" prLst="opacity: 0.35">
                                      <p:cBhvr rctx="IE">
                                        <p:cTn id="134" dur="indefinite"/>
                                        <p:tgtEl>
                                          <p:spTgt spid="53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9" dur="500"/>
                                        <p:tgtEl>
                                          <p:spTgt spid="53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4" dur="500"/>
                                        <p:tgtEl>
                                          <p:spTgt spid="53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7" dur="500"/>
                                        <p:tgtEl>
                                          <p:spTgt spid="53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2" dur="500"/>
                                        <p:tgtEl>
                                          <p:spTgt spid="5325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3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9" presetClass="emph" presetSubtype="0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6" dur="indefinite"/>
                                        <p:tgtEl>
                                          <p:spTgt spid="5337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5"/>
                                      </p:to>
                                    </p:set>
                                    <p:animEffect filter="image" prLst="opacity: 0.35">
                                      <p:cBhvr rctx="IE">
                                        <p:cTn id="157" dur="indefinite"/>
                                        <p:tgtEl>
                                          <p:spTgt spid="53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9" dur="indefinite"/>
                                        <p:tgtEl>
                                          <p:spTgt spid="5337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5"/>
                                      </p:to>
                                    </p:set>
                                    <p:animEffect filter="image" prLst="opacity: 0.35">
                                      <p:cBhvr rctx="IE">
                                        <p:cTn id="160" dur="indefinite"/>
                                        <p:tgtEl>
                                          <p:spTgt spid="53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5" dur="500"/>
                                        <p:tgtEl>
                                          <p:spTgt spid="5338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3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>
                      <p:stCondLst>
                        <p:cond delay="indefinite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0" dur="500"/>
                                        <p:tgtEl>
                                          <p:spTgt spid="53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3" dur="500"/>
                                        <p:tgtEl>
                                          <p:spTgt spid="53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6" dur="500"/>
                                        <p:tgtEl>
                                          <p:spTgt spid="53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9" dur="500"/>
                                        <p:tgtEl>
                                          <p:spTgt spid="53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4" dur="500"/>
                                        <p:tgtEl>
                                          <p:spTgt spid="5326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3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88" dur="indefinite"/>
                                        <p:tgtEl>
                                          <p:spTgt spid="5336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5"/>
                                      </p:to>
                                    </p:set>
                                    <p:animEffect filter="image" prLst="opacity: 0.35">
                                      <p:cBhvr rctx="IE">
                                        <p:cTn id="189" dur="indefinite"/>
                                        <p:tgtEl>
                                          <p:spTgt spid="53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91" dur="indefinite"/>
                                        <p:tgtEl>
                                          <p:spTgt spid="5335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5"/>
                                      </p:to>
                                    </p:set>
                                    <p:animEffect filter="image" prLst="opacity: 0.35">
                                      <p:cBhvr rctx="IE">
                                        <p:cTn id="192" dur="indefinite"/>
                                        <p:tgtEl>
                                          <p:spTgt spid="53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94" dur="indefinite"/>
                                        <p:tgtEl>
                                          <p:spTgt spid="5336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5"/>
                                      </p:to>
                                    </p:set>
                                    <p:animEffect filter="image" prLst="opacity: 0.35">
                                      <p:cBhvr rctx="IE">
                                        <p:cTn id="195" dur="indefinite"/>
                                        <p:tgtEl>
                                          <p:spTgt spid="53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97" dur="indefinite"/>
                                        <p:tgtEl>
                                          <p:spTgt spid="5335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5"/>
                                      </p:to>
                                    </p:set>
                                    <p:animEffect filter="image" prLst="opacity: 0.35">
                                      <p:cBhvr rctx="IE">
                                        <p:cTn id="198" dur="indefinite"/>
                                        <p:tgtEl>
                                          <p:spTgt spid="53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00" dur="indefinite"/>
                                        <p:tgtEl>
                                          <p:spTgt spid="5336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5"/>
                                      </p:to>
                                    </p:set>
                                    <p:animEffect filter="image" prLst="opacity: 0.35">
                                      <p:cBhvr rctx="IE">
                                        <p:cTn id="201" dur="indefinite"/>
                                        <p:tgtEl>
                                          <p:spTgt spid="53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03" dur="indefinite"/>
                                        <p:tgtEl>
                                          <p:spTgt spid="5336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5"/>
                                      </p:to>
                                    </p:set>
                                    <p:animEffect filter="image" prLst="opacity: 0.35">
                                      <p:cBhvr rctx="IE">
                                        <p:cTn id="204" dur="indefinite"/>
                                        <p:tgtEl>
                                          <p:spTgt spid="53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5" fill="hold">
                      <p:stCondLst>
                        <p:cond delay="indefinite"/>
                      </p:stCondLst>
                      <p:childTnLst>
                        <p:par>
                          <p:cTn id="206" fill="hold">
                            <p:stCondLst>
                              <p:cond delay="0"/>
                            </p:stCondLst>
                            <p:childTnLst>
                              <p:par>
                                <p:cTn id="20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9" dur="500"/>
                                        <p:tgtEl>
                                          <p:spTgt spid="5338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3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0" fill="hold">
                      <p:stCondLst>
                        <p:cond delay="indefinite"/>
                      </p:stCondLst>
                      <p:childTnLst>
                        <p:par>
                          <p:cTn id="211" fill="hold">
                            <p:stCondLst>
                              <p:cond delay="0"/>
                            </p:stCondLst>
                            <p:childTnLst>
                              <p:par>
                                <p:cTn id="21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4" dur="500"/>
                                        <p:tgtEl>
                                          <p:spTgt spid="53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7" dur="500"/>
                                        <p:tgtEl>
                                          <p:spTgt spid="53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0" dur="500"/>
                                        <p:tgtEl>
                                          <p:spTgt spid="53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3" dur="500"/>
                                        <p:tgtEl>
                                          <p:spTgt spid="53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4" fill="hold">
                      <p:stCondLst>
                        <p:cond delay="indefinite"/>
                      </p:stCondLst>
                      <p:childTnLst>
                        <p:par>
                          <p:cTn id="225" fill="hold">
                            <p:stCondLst>
                              <p:cond delay="0"/>
                            </p:stCondLst>
                            <p:childTnLst>
                              <p:par>
                                <p:cTn id="22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8" dur="500"/>
                                        <p:tgtEl>
                                          <p:spTgt spid="5326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3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9" fill="hold">
                      <p:stCondLst>
                        <p:cond delay="indefinite"/>
                      </p:stCondLst>
                      <p:childTnLst>
                        <p:par>
                          <p:cTn id="230" fill="hold">
                            <p:stCondLst>
                              <p:cond delay="0"/>
                            </p:stCondLst>
                            <p:childTnLst>
                              <p:par>
                                <p:cTn id="231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32" dur="indefinite"/>
                                        <p:tgtEl>
                                          <p:spTgt spid="5334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5"/>
                                      </p:to>
                                    </p:set>
                                    <p:animEffect filter="image" prLst="opacity: 0.35">
                                      <p:cBhvr rctx="IE">
                                        <p:cTn id="233" dur="indefinite"/>
                                        <p:tgtEl>
                                          <p:spTgt spid="53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4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35" dur="indefinite"/>
                                        <p:tgtEl>
                                          <p:spTgt spid="5334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5"/>
                                      </p:to>
                                    </p:set>
                                    <p:animEffect filter="image" prLst="opacity: 0.35">
                                      <p:cBhvr rctx="IE">
                                        <p:cTn id="236" dur="indefinite"/>
                                        <p:tgtEl>
                                          <p:spTgt spid="53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7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38" dur="indefinite"/>
                                        <p:tgtEl>
                                          <p:spTgt spid="5334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5"/>
                                      </p:to>
                                    </p:set>
                                    <p:animEffect filter="image" prLst="opacity: 0.35">
                                      <p:cBhvr rctx="IE">
                                        <p:cTn id="239" dur="indefinite"/>
                                        <p:tgtEl>
                                          <p:spTgt spid="53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41" dur="indefinite"/>
                                        <p:tgtEl>
                                          <p:spTgt spid="5334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5"/>
                                      </p:to>
                                    </p:set>
                                    <p:animEffect filter="image" prLst="opacity: 0.35">
                                      <p:cBhvr rctx="IE">
                                        <p:cTn id="242" dur="indefinite"/>
                                        <p:tgtEl>
                                          <p:spTgt spid="53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44" dur="indefinite"/>
                                        <p:tgtEl>
                                          <p:spTgt spid="5334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5"/>
                                      </p:to>
                                    </p:set>
                                    <p:animEffect filter="image" prLst="opacity: 0.35">
                                      <p:cBhvr rctx="IE">
                                        <p:cTn id="245" dur="indefinite"/>
                                        <p:tgtEl>
                                          <p:spTgt spid="53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47" dur="indefinite"/>
                                        <p:tgtEl>
                                          <p:spTgt spid="5334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5"/>
                                      </p:to>
                                    </p:set>
                                    <p:animEffect filter="image" prLst="opacity: 0.35">
                                      <p:cBhvr rctx="IE">
                                        <p:cTn id="248" dur="indefinite"/>
                                        <p:tgtEl>
                                          <p:spTgt spid="53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341" grpId="0" bldLvl="0" animBg="1"/>
      <p:bldP spid="53341" grpId="1" bldLvl="0" animBg="1"/>
      <p:bldP spid="53342" grpId="0" bldLvl="0" animBg="1"/>
      <p:bldP spid="53342" grpId="1" bldLvl="0" animBg="1"/>
      <p:bldP spid="53343" grpId="0" bldLvl="0" animBg="1"/>
      <p:bldP spid="53343" grpId="1" bldLvl="0" animBg="1"/>
      <p:bldP spid="53348" grpId="0" bldLvl="0" animBg="1"/>
      <p:bldP spid="53348" grpId="1" bldLvl="0" animBg="1"/>
      <p:bldP spid="53351" grpId="0" bldLvl="0" animBg="1"/>
      <p:bldP spid="53351" grpId="1" bldLvl="0" animBg="1"/>
      <p:bldP spid="53354" grpId="0" bldLvl="0" animBg="1"/>
      <p:bldP spid="53354" grpId="1" bldLvl="0" animBg="1"/>
      <p:bldP spid="53356" grpId="0" bldLvl="0" animBg="1"/>
      <p:bldP spid="53358" grpId="0" bldLvl="0" animBg="1"/>
      <p:bldP spid="53358" grpId="1" bldLvl="0" animBg="1"/>
      <p:bldP spid="53360" grpId="0" bldLvl="0" animBg="1"/>
      <p:bldP spid="53360" grpId="1" bldLvl="0" animBg="1"/>
      <p:bldP spid="53359" grpId="0" bldLvl="0" animBg="1"/>
      <p:bldP spid="53359" grpId="1" bldLvl="0" animBg="1"/>
      <p:bldP spid="53365" grpId="0" bldLvl="0" animBg="1"/>
      <p:bldP spid="53365" grpId="1" bldLvl="0" animBg="1"/>
      <p:bldP spid="53368" grpId="0" bldLvl="0" animBg="1"/>
      <p:bldP spid="53368" grpId="1" bldLvl="0" animBg="1"/>
      <p:bldP spid="53368" grpId="2" bldLvl="0" animBg="1"/>
      <p:bldP spid="53371" grpId="0" bldLvl="0" animBg="1"/>
      <p:bldP spid="53371" grpId="1" bldLvl="0" animBg="1"/>
      <p:bldP spid="53371" grpId="2" bldLvl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18745" y="1823085"/>
            <a:ext cx="1467485" cy="119888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0"/>
          </a:gradFill>
          <a:ln w="9525">
            <a:noFill/>
          </a:ln>
        </p:spPr>
        <p:txBody>
          <a:bodyPr wrap="square">
            <a:spAutoFit/>
          </a:bodyPr>
          <a:p>
            <a:pPr>
              <a:spcBef>
                <a:spcPct val="50000"/>
              </a:spcBef>
            </a:pPr>
            <a:r>
              <a:rPr lang="en-US" altLang="zh-CN" b="1"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Garamond" panose="02020404030301010803" pitchFamily="18" charset="0"/>
                <a:sym typeface="Symbol" panose="05050102010706020507" pitchFamily="18" charset="2"/>
              </a:rPr>
              <a:t>EE+T | T</a:t>
            </a:r>
            <a:endParaRPr lang="en-US" altLang="zh-CN" b="1">
              <a:solidFill>
                <a:schemeClr val="bg1"/>
              </a:solidFill>
              <a:effectLst>
                <a:outerShdw blurRad="38100" dist="38100" dir="2700000">
                  <a:srgbClr val="000000"/>
                </a:outerShdw>
              </a:effectLst>
              <a:latin typeface="Garamond" panose="02020404030301010803" pitchFamily="18" charset="0"/>
              <a:sym typeface="Symbol" panose="05050102010706020507" pitchFamily="18" charset="2"/>
            </a:endParaRPr>
          </a:p>
          <a:p>
            <a:pPr>
              <a:spcBef>
                <a:spcPct val="50000"/>
              </a:spcBef>
            </a:pPr>
            <a:r>
              <a:rPr lang="en-US" altLang="zh-CN" b="1"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Garamond" panose="02020404030301010803" pitchFamily="18" charset="0"/>
                <a:sym typeface="Symbol" panose="05050102010706020507" pitchFamily="18" charset="2"/>
              </a:rPr>
              <a:t>TT+F | </a:t>
            </a:r>
            <a:r>
              <a:rPr lang="en-US" altLang="zh-CN" b="1"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Garamond" panose="02020404030301010803" pitchFamily="18" charset="0"/>
                <a:sym typeface="Symbol" panose="05050102010706020507" charset="0"/>
              </a:rPr>
              <a:t>F</a:t>
            </a:r>
            <a:endParaRPr lang="en-US" altLang="zh-CN" b="1">
              <a:solidFill>
                <a:schemeClr val="bg1"/>
              </a:solidFill>
              <a:effectLst>
                <a:outerShdw blurRad="38100" dist="38100" dir="2700000">
                  <a:srgbClr val="000000"/>
                </a:outerShdw>
              </a:effectLst>
              <a:latin typeface="Garamond" panose="02020404030301010803" pitchFamily="18" charset="0"/>
              <a:sym typeface="Symbol" panose="05050102010706020507" pitchFamily="18" charset="2"/>
            </a:endParaRPr>
          </a:p>
          <a:p>
            <a:pPr>
              <a:spcBef>
                <a:spcPct val="50000"/>
              </a:spcBef>
            </a:pPr>
            <a:r>
              <a:rPr lang="en-US" altLang="zh-CN" b="1"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Garamond" panose="02020404030301010803" pitchFamily="18" charset="0"/>
                <a:sym typeface="Symbol" panose="05050102010706020507" pitchFamily="18" charset="2"/>
              </a:rPr>
              <a:t>F</a:t>
            </a:r>
            <a:r>
              <a:rPr lang="en-US" altLang="zh-CN" b="1"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Garamond" panose="02020404030301010803" pitchFamily="18" charset="0"/>
                <a:sym typeface="Symbol" panose="05050102010706020507" pitchFamily="18" charset="2"/>
              </a:rPr>
              <a:t> i</a:t>
            </a:r>
            <a:endParaRPr lang="en-US" altLang="zh-CN" b="1">
              <a:solidFill>
                <a:schemeClr val="bg1"/>
              </a:solidFill>
              <a:effectLst>
                <a:outerShdw blurRad="38100" dist="38100" dir="2700000">
                  <a:srgbClr val="000000"/>
                </a:outerShdw>
              </a:effectLst>
              <a:latin typeface="Garamond" panose="02020404030301010803" pitchFamily="18" charset="0"/>
              <a:sym typeface="Symbol" panose="05050102010706020507" pitchFamily="18" charset="2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6" name="墨迹 5"/>
              <p14:cNvContentPartPr/>
              <p14:nvPr/>
            </p14:nvContentPartPr>
            <p14:xfrm>
              <a:off x="2089150" y="4476750"/>
              <a:ext cx="222250" cy="38100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2"/>
            </p:blipFill>
            <p:spPr>
              <a:xfrm>
                <a:off x="2089150" y="4476750"/>
                <a:ext cx="222250" cy="381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7" name="墨迹 6"/>
              <p14:cNvContentPartPr/>
              <p14:nvPr/>
            </p14:nvContentPartPr>
            <p14:xfrm>
              <a:off x="2139950" y="4371975"/>
              <a:ext cx="193675" cy="22225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4"/>
            </p:blipFill>
            <p:spPr>
              <a:xfrm>
                <a:off x="2139950" y="4371975"/>
                <a:ext cx="193675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8" name="墨迹 7"/>
              <p14:cNvContentPartPr/>
              <p14:nvPr/>
            </p14:nvContentPartPr>
            <p14:xfrm>
              <a:off x="2152650" y="4616450"/>
              <a:ext cx="174625" cy="5715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6"/>
            </p:blipFill>
            <p:spPr>
              <a:xfrm>
                <a:off x="2152650" y="4616450"/>
                <a:ext cx="174625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9" name="墨迹 8"/>
              <p14:cNvContentPartPr/>
              <p14:nvPr/>
            </p14:nvContentPartPr>
            <p14:xfrm>
              <a:off x="2517775" y="4600575"/>
              <a:ext cx="231775" cy="73025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8"/>
            </p:blipFill>
            <p:spPr>
              <a:xfrm>
                <a:off x="2517775" y="4600575"/>
                <a:ext cx="231775" cy="73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10" name="墨迹 9"/>
              <p14:cNvContentPartPr/>
              <p14:nvPr/>
            </p14:nvContentPartPr>
            <p14:xfrm>
              <a:off x="2619375" y="4464050"/>
              <a:ext cx="69850" cy="42545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0"/>
            </p:blipFill>
            <p:spPr>
              <a:xfrm>
                <a:off x="2619375" y="4464050"/>
                <a:ext cx="69850" cy="425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11" name="墨迹 10"/>
              <p14:cNvContentPartPr/>
              <p14:nvPr/>
            </p14:nvContentPartPr>
            <p14:xfrm>
              <a:off x="2828925" y="4489450"/>
              <a:ext cx="282575" cy="34925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2"/>
            </p:blipFill>
            <p:spPr>
              <a:xfrm>
                <a:off x="2828925" y="4489450"/>
                <a:ext cx="282575" cy="34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12" name="墨迹 11"/>
              <p14:cNvContentPartPr/>
              <p14:nvPr/>
            </p14:nvContentPartPr>
            <p14:xfrm>
              <a:off x="2962275" y="4552950"/>
              <a:ext cx="22225" cy="35560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4"/>
            </p:blipFill>
            <p:spPr>
              <a:xfrm>
                <a:off x="2962275" y="4552950"/>
                <a:ext cx="22225" cy="355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3" name="墨迹 12"/>
              <p14:cNvContentPartPr/>
              <p14:nvPr/>
            </p14:nvContentPartPr>
            <p14:xfrm>
              <a:off x="3336925" y="4524375"/>
              <a:ext cx="79375" cy="307975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16"/>
            </p:blipFill>
            <p:spPr>
              <a:xfrm>
                <a:off x="3336925" y="4524375"/>
                <a:ext cx="79375" cy="307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4" name="墨迹 13"/>
              <p14:cNvContentPartPr/>
              <p14:nvPr/>
            </p14:nvContentPartPr>
            <p14:xfrm>
              <a:off x="3305175" y="4530725"/>
              <a:ext cx="146050" cy="257175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18"/>
            </p:blipFill>
            <p:spPr>
              <a:xfrm>
                <a:off x="3305175" y="4530725"/>
                <a:ext cx="146050" cy="257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5" name="墨迹 14"/>
              <p14:cNvContentPartPr/>
              <p14:nvPr/>
            </p14:nvContentPartPr>
            <p14:xfrm>
              <a:off x="3254375" y="4619625"/>
              <a:ext cx="269875" cy="4445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0"/>
            </p:blipFill>
            <p:spPr>
              <a:xfrm>
                <a:off x="3254375" y="4619625"/>
                <a:ext cx="269875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16" name="墨迹 15"/>
              <p14:cNvContentPartPr/>
              <p14:nvPr/>
            </p14:nvContentPartPr>
            <p14:xfrm>
              <a:off x="3676650" y="4594225"/>
              <a:ext cx="168275" cy="250825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2"/>
            </p:blipFill>
            <p:spPr>
              <a:xfrm>
                <a:off x="3676650" y="4594225"/>
                <a:ext cx="168275" cy="250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17" name="墨迹 16"/>
              <p14:cNvContentPartPr/>
              <p14:nvPr/>
            </p14:nvContentPartPr>
            <p14:xfrm>
              <a:off x="3724275" y="4340225"/>
              <a:ext cx="6350" cy="36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24"/>
            </p:blipFill>
            <p:spPr>
              <a:xfrm>
                <a:off x="3724275" y="43402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18" name="墨迹 17"/>
              <p14:cNvContentPartPr/>
              <p14:nvPr/>
            </p14:nvContentPartPr>
            <p14:xfrm>
              <a:off x="3740150" y="4352925"/>
              <a:ext cx="60325" cy="5080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26"/>
            </p:blipFill>
            <p:spPr>
              <a:xfrm>
                <a:off x="3740150" y="4352925"/>
                <a:ext cx="60325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19" name="墨迹 18"/>
              <p14:cNvContentPartPr/>
              <p14:nvPr/>
            </p14:nvContentPartPr>
            <p14:xfrm>
              <a:off x="4321175" y="1793875"/>
              <a:ext cx="298450" cy="39370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28"/>
            </p:blipFill>
            <p:spPr>
              <a:xfrm>
                <a:off x="4321175" y="1793875"/>
                <a:ext cx="298450" cy="393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20" name="墨迹 19"/>
              <p14:cNvContentPartPr/>
              <p14:nvPr/>
            </p14:nvContentPartPr>
            <p14:xfrm>
              <a:off x="4591050" y="1781175"/>
              <a:ext cx="168275" cy="174625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0"/>
            </p:blipFill>
            <p:spPr>
              <a:xfrm>
                <a:off x="4591050" y="1781175"/>
                <a:ext cx="168275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21" name="墨迹 20"/>
              <p14:cNvContentPartPr/>
              <p14:nvPr/>
            </p14:nvContentPartPr>
            <p14:xfrm>
              <a:off x="4781550" y="1790700"/>
              <a:ext cx="187325" cy="44450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32"/>
            </p:blipFill>
            <p:spPr>
              <a:xfrm>
                <a:off x="4781550" y="1790700"/>
                <a:ext cx="187325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22" name="墨迹 21"/>
              <p14:cNvContentPartPr/>
              <p14:nvPr/>
            </p14:nvContentPartPr>
            <p14:xfrm>
              <a:off x="4857750" y="1682750"/>
              <a:ext cx="44450" cy="288925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34"/>
            </p:blipFill>
            <p:spPr>
              <a:xfrm>
                <a:off x="4857750" y="1682750"/>
                <a:ext cx="44450" cy="288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23" name="墨迹 22"/>
              <p14:cNvContentPartPr/>
              <p14:nvPr/>
            </p14:nvContentPartPr>
            <p14:xfrm>
              <a:off x="4987925" y="1841500"/>
              <a:ext cx="34925" cy="107950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36"/>
            </p:blipFill>
            <p:spPr>
              <a:xfrm>
                <a:off x="4987925" y="1841500"/>
                <a:ext cx="34925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24" name="墨迹 23"/>
              <p14:cNvContentPartPr/>
              <p14:nvPr/>
            </p14:nvContentPartPr>
            <p14:xfrm>
              <a:off x="5006975" y="1778000"/>
              <a:ext cx="57150" cy="28575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38"/>
            </p:blipFill>
            <p:spPr>
              <a:xfrm>
                <a:off x="5006975" y="1778000"/>
                <a:ext cx="57150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25" name="墨迹 24"/>
              <p14:cNvContentPartPr/>
              <p14:nvPr/>
            </p14:nvContentPartPr>
            <p14:xfrm>
              <a:off x="5168900" y="1720850"/>
              <a:ext cx="114300" cy="127000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40"/>
            </p:blipFill>
            <p:spPr>
              <a:xfrm>
                <a:off x="5168900" y="1720850"/>
                <a:ext cx="11430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26" name="墨迹 25"/>
              <p14:cNvContentPartPr/>
              <p14:nvPr/>
            </p14:nvContentPartPr>
            <p14:xfrm>
              <a:off x="5045075" y="1717675"/>
              <a:ext cx="260350" cy="276225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42"/>
            </p:blipFill>
            <p:spPr>
              <a:xfrm>
                <a:off x="5045075" y="1717675"/>
                <a:ext cx="260350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27" name="墨迹 26"/>
              <p14:cNvContentPartPr/>
              <p14:nvPr/>
            </p14:nvContentPartPr>
            <p14:xfrm>
              <a:off x="4610100" y="2663825"/>
              <a:ext cx="228600" cy="352425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44"/>
            </p:blipFill>
            <p:spPr>
              <a:xfrm>
                <a:off x="4610100" y="2663825"/>
                <a:ext cx="228600" cy="352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28" name="墨迹 27"/>
              <p14:cNvContentPartPr/>
              <p14:nvPr/>
            </p14:nvContentPartPr>
            <p14:xfrm>
              <a:off x="4584700" y="2641600"/>
              <a:ext cx="238125" cy="9525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46"/>
            </p:blipFill>
            <p:spPr>
              <a:xfrm>
                <a:off x="4584700" y="2641600"/>
                <a:ext cx="238125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" p14:bwMode="auto">
            <p14:nvContentPartPr>
              <p14:cNvPr id="29" name="墨迹 28"/>
              <p14:cNvContentPartPr/>
              <p14:nvPr/>
            </p14:nvContentPartPr>
            <p14:xfrm>
              <a:off x="4651375" y="2813050"/>
              <a:ext cx="120650" cy="22225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48"/>
            </p:blipFill>
            <p:spPr>
              <a:xfrm>
                <a:off x="4651375" y="2813050"/>
                <a:ext cx="120650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30" name="墨迹 29"/>
              <p14:cNvContentPartPr/>
              <p14:nvPr/>
            </p14:nvContentPartPr>
            <p14:xfrm>
              <a:off x="4987925" y="2790825"/>
              <a:ext cx="168275" cy="15875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50"/>
            </p:blipFill>
            <p:spPr>
              <a:xfrm>
                <a:off x="4987925" y="2790825"/>
                <a:ext cx="168275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31" name="墨迹 30"/>
              <p14:cNvContentPartPr/>
              <p14:nvPr/>
            </p14:nvContentPartPr>
            <p14:xfrm>
              <a:off x="5057775" y="2682875"/>
              <a:ext cx="19050" cy="263525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52"/>
            </p:blipFill>
            <p:spPr>
              <a:xfrm>
                <a:off x="5057775" y="2682875"/>
                <a:ext cx="19050" cy="263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" p14:bwMode="auto">
            <p14:nvContentPartPr>
              <p14:cNvPr id="32" name="墨迹 31"/>
              <p14:cNvContentPartPr/>
              <p14:nvPr/>
            </p14:nvContentPartPr>
            <p14:xfrm>
              <a:off x="5219700" y="2689225"/>
              <a:ext cx="209550" cy="15875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54"/>
            </p:blipFill>
            <p:spPr>
              <a:xfrm>
                <a:off x="5219700" y="2689225"/>
                <a:ext cx="209550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" p14:bwMode="auto">
            <p14:nvContentPartPr>
              <p14:cNvPr id="33" name="墨迹 32"/>
              <p14:cNvContentPartPr/>
              <p14:nvPr/>
            </p14:nvContentPartPr>
            <p14:xfrm>
              <a:off x="5299075" y="2762250"/>
              <a:ext cx="120650" cy="209550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56"/>
            </p:blipFill>
            <p:spPr>
              <a:xfrm>
                <a:off x="5299075" y="2762250"/>
                <a:ext cx="12065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" p14:bwMode="auto">
            <p14:nvContentPartPr>
              <p14:cNvPr id="34" name="墨迹 33"/>
              <p14:cNvContentPartPr/>
              <p14:nvPr/>
            </p14:nvContentPartPr>
            <p14:xfrm>
              <a:off x="5756275" y="2657475"/>
              <a:ext cx="95250" cy="288925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58"/>
            </p:blipFill>
            <p:spPr>
              <a:xfrm>
                <a:off x="5756275" y="2657475"/>
                <a:ext cx="95250" cy="288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" p14:bwMode="auto">
            <p14:nvContentPartPr>
              <p14:cNvPr id="35" name="墨迹 34"/>
              <p14:cNvContentPartPr/>
              <p14:nvPr/>
            </p14:nvContentPartPr>
            <p14:xfrm>
              <a:off x="5740400" y="2657475"/>
              <a:ext cx="127000" cy="304800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60"/>
            </p:blipFill>
            <p:spPr>
              <a:xfrm>
                <a:off x="5740400" y="2657475"/>
                <a:ext cx="127000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" p14:bwMode="auto">
            <p14:nvContentPartPr>
              <p14:cNvPr id="36" name="墨迹 35"/>
              <p14:cNvContentPartPr/>
              <p14:nvPr/>
            </p14:nvContentPartPr>
            <p14:xfrm>
              <a:off x="5638800" y="2794000"/>
              <a:ext cx="260350" cy="19050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62"/>
            </p:blipFill>
            <p:spPr>
              <a:xfrm>
                <a:off x="5638800" y="2794000"/>
                <a:ext cx="2603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" p14:bwMode="auto">
            <p14:nvContentPartPr>
              <p14:cNvPr id="37" name="墨迹 36"/>
              <p14:cNvContentPartPr/>
              <p14:nvPr/>
            </p14:nvContentPartPr>
            <p14:xfrm>
              <a:off x="6007100" y="2736850"/>
              <a:ext cx="238125" cy="219075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64"/>
            </p:blipFill>
            <p:spPr>
              <a:xfrm>
                <a:off x="6007100" y="2736850"/>
                <a:ext cx="238125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" p14:bwMode="auto">
            <p14:nvContentPartPr>
              <p14:cNvPr id="38" name="墨迹 37"/>
              <p14:cNvContentPartPr/>
              <p14:nvPr/>
            </p14:nvContentPartPr>
            <p14:xfrm>
              <a:off x="6080125" y="2590800"/>
              <a:ext cx="28575" cy="69850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66"/>
            </p:blipFill>
            <p:spPr>
              <a:xfrm>
                <a:off x="6080125" y="2590800"/>
                <a:ext cx="28575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" p14:bwMode="auto">
            <p14:nvContentPartPr>
              <p14:cNvPr id="39" name="墨迹 38"/>
              <p14:cNvContentPartPr/>
              <p14:nvPr/>
            </p14:nvContentPartPr>
            <p14:xfrm>
              <a:off x="4381500" y="2460625"/>
              <a:ext cx="1212850" cy="730250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68"/>
            </p:blipFill>
            <p:spPr>
              <a:xfrm>
                <a:off x="4381500" y="2460625"/>
                <a:ext cx="1212850" cy="730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" p14:bwMode="auto">
            <p14:nvContentPartPr>
              <p14:cNvPr id="40" name="墨迹 39"/>
              <p14:cNvContentPartPr/>
              <p14:nvPr/>
            </p14:nvContentPartPr>
            <p14:xfrm>
              <a:off x="3749675" y="3308350"/>
              <a:ext cx="193675" cy="371475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70"/>
            </p:blipFill>
            <p:spPr>
              <a:xfrm>
                <a:off x="3749675" y="3308350"/>
                <a:ext cx="193675" cy="371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" p14:bwMode="auto">
            <p14:nvContentPartPr>
              <p14:cNvPr id="41" name="墨迹 40"/>
              <p14:cNvContentPartPr/>
              <p14:nvPr/>
            </p14:nvContentPartPr>
            <p14:xfrm>
              <a:off x="3832225" y="3314700"/>
              <a:ext cx="196850" cy="22225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72"/>
            </p:blipFill>
            <p:spPr>
              <a:xfrm>
                <a:off x="3832225" y="3314700"/>
                <a:ext cx="196850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" p14:bwMode="auto">
            <p14:nvContentPartPr>
              <p14:cNvPr id="42" name="墨迹 41"/>
              <p14:cNvContentPartPr/>
              <p14:nvPr/>
            </p14:nvContentPartPr>
            <p14:xfrm>
              <a:off x="3838575" y="3498850"/>
              <a:ext cx="187325" cy="25400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74"/>
            </p:blipFill>
            <p:spPr>
              <a:xfrm>
                <a:off x="3838575" y="3498850"/>
                <a:ext cx="187325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" p14:bwMode="auto">
            <p14:nvContentPartPr>
              <p14:cNvPr id="43" name="墨迹 42"/>
              <p14:cNvContentPartPr/>
              <p14:nvPr/>
            </p14:nvContentPartPr>
            <p14:xfrm>
              <a:off x="4184650" y="3482975"/>
              <a:ext cx="117475" cy="6350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76"/>
            </p:blipFill>
            <p:spPr>
              <a:xfrm>
                <a:off x="4184650" y="3482975"/>
                <a:ext cx="117475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" p14:bwMode="auto">
            <p14:nvContentPartPr>
              <p14:cNvPr id="44" name="墨迹 43"/>
              <p14:cNvContentPartPr/>
              <p14:nvPr/>
            </p14:nvContentPartPr>
            <p14:xfrm>
              <a:off x="4235450" y="3375025"/>
              <a:ext cx="155575" cy="206375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78"/>
            </p:blipFill>
            <p:spPr>
              <a:xfrm>
                <a:off x="4235450" y="3375025"/>
                <a:ext cx="155575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" p14:bwMode="auto">
            <p14:nvContentPartPr>
              <p14:cNvPr id="45" name="墨迹 44"/>
              <p14:cNvContentPartPr/>
              <p14:nvPr/>
            </p14:nvContentPartPr>
            <p14:xfrm>
              <a:off x="4476750" y="3394075"/>
              <a:ext cx="165100" cy="273050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80"/>
            </p:blipFill>
            <p:spPr>
              <a:xfrm>
                <a:off x="4476750" y="3394075"/>
                <a:ext cx="165100" cy="273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" p14:bwMode="auto">
            <p14:nvContentPartPr>
              <p14:cNvPr id="46" name="墨迹 45"/>
              <p14:cNvContentPartPr/>
              <p14:nvPr/>
            </p14:nvContentPartPr>
            <p14:xfrm>
              <a:off x="4521200" y="3381375"/>
              <a:ext cx="146050" cy="28575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82"/>
            </p:blipFill>
            <p:spPr>
              <a:xfrm>
                <a:off x="4521200" y="3381375"/>
                <a:ext cx="146050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" p14:bwMode="auto">
            <p14:nvContentPartPr>
              <p14:cNvPr id="47" name="墨迹 46"/>
              <p14:cNvContentPartPr/>
              <p14:nvPr/>
            </p14:nvContentPartPr>
            <p14:xfrm>
              <a:off x="4537075" y="3514725"/>
              <a:ext cx="6350" cy="360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24"/>
            </p:blipFill>
            <p:spPr>
              <a:xfrm>
                <a:off x="4537075" y="35147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4" p14:bwMode="auto">
            <p14:nvContentPartPr>
              <p14:cNvPr id="48" name="墨迹 47"/>
              <p14:cNvContentPartPr/>
              <p14:nvPr/>
            </p14:nvContentPartPr>
            <p14:xfrm>
              <a:off x="4867275" y="3349625"/>
              <a:ext cx="53975" cy="266700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85"/>
            </p:blipFill>
            <p:spPr>
              <a:xfrm>
                <a:off x="4867275" y="3349625"/>
                <a:ext cx="53975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6" p14:bwMode="auto">
            <p14:nvContentPartPr>
              <p14:cNvPr id="49" name="墨迹 48"/>
              <p14:cNvContentPartPr/>
              <p14:nvPr/>
            </p14:nvContentPartPr>
            <p14:xfrm>
              <a:off x="4873625" y="3355975"/>
              <a:ext cx="111125" cy="254000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87"/>
            </p:blipFill>
            <p:spPr>
              <a:xfrm>
                <a:off x="4873625" y="3355975"/>
                <a:ext cx="111125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8" p14:bwMode="auto">
            <p14:nvContentPartPr>
              <p14:cNvPr id="50" name="墨迹 49"/>
              <p14:cNvContentPartPr/>
              <p14:nvPr/>
            </p14:nvContentPartPr>
            <p14:xfrm>
              <a:off x="4806950" y="3444875"/>
              <a:ext cx="6350" cy="360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24"/>
            </p:blipFill>
            <p:spPr>
              <a:xfrm>
                <a:off x="4806950" y="34448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9" p14:bwMode="auto">
            <p14:nvContentPartPr>
              <p14:cNvPr id="51" name="墨迹 50"/>
              <p14:cNvContentPartPr/>
              <p14:nvPr/>
            </p14:nvContentPartPr>
            <p14:xfrm>
              <a:off x="4508500" y="3498850"/>
              <a:ext cx="314325" cy="34925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90"/>
            </p:blipFill>
            <p:spPr>
              <a:xfrm>
                <a:off x="4508500" y="3498850"/>
                <a:ext cx="314325" cy="34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1" p14:bwMode="auto">
            <p14:nvContentPartPr>
              <p14:cNvPr id="52" name="墨迹 51"/>
              <p14:cNvContentPartPr/>
              <p14:nvPr/>
            </p14:nvContentPartPr>
            <p14:xfrm>
              <a:off x="5111750" y="3349625"/>
              <a:ext cx="193675" cy="360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92"/>
            </p:blipFill>
            <p:spPr>
              <a:xfrm>
                <a:off x="5111750" y="3349625"/>
                <a:ext cx="193675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3" p14:bwMode="auto">
            <p14:nvContentPartPr>
              <p14:cNvPr id="53" name="墨迹 52"/>
              <p14:cNvContentPartPr/>
              <p14:nvPr/>
            </p14:nvContentPartPr>
            <p14:xfrm>
              <a:off x="5213350" y="3365500"/>
              <a:ext cx="22225" cy="327025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94"/>
            </p:blipFill>
            <p:spPr>
              <a:xfrm>
                <a:off x="5213350" y="3365500"/>
                <a:ext cx="22225" cy="327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5" p14:bwMode="auto">
            <p14:nvContentPartPr>
              <p14:cNvPr id="54" name="墨迹 53"/>
              <p14:cNvContentPartPr/>
              <p14:nvPr/>
            </p14:nvContentPartPr>
            <p14:xfrm>
              <a:off x="4730750" y="3514725"/>
              <a:ext cx="307975" cy="31750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96"/>
            </p:blipFill>
            <p:spPr>
              <a:xfrm>
                <a:off x="4730750" y="3514725"/>
                <a:ext cx="307975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7" p14:bwMode="auto">
            <p14:nvContentPartPr>
              <p14:cNvPr id="55" name="墨迹 54"/>
              <p14:cNvContentPartPr/>
              <p14:nvPr/>
            </p14:nvContentPartPr>
            <p14:xfrm>
              <a:off x="4873625" y="3305175"/>
              <a:ext cx="44450" cy="368300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98"/>
            </p:blipFill>
            <p:spPr>
              <a:xfrm>
                <a:off x="4873625" y="3305175"/>
                <a:ext cx="44450" cy="368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9" p14:bwMode="auto">
            <p14:nvContentPartPr>
              <p14:cNvPr id="56" name="墨迹 55"/>
              <p14:cNvContentPartPr/>
              <p14:nvPr/>
            </p14:nvContentPartPr>
            <p14:xfrm>
              <a:off x="3486150" y="3717925"/>
              <a:ext cx="2270125" cy="104775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100"/>
            </p:blipFill>
            <p:spPr>
              <a:xfrm>
                <a:off x="3486150" y="3717925"/>
                <a:ext cx="2270125" cy="104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1" p14:bwMode="auto">
            <p14:nvContentPartPr>
              <p14:cNvPr id="57" name="墨迹 56"/>
              <p14:cNvContentPartPr/>
              <p14:nvPr/>
            </p14:nvContentPartPr>
            <p14:xfrm>
              <a:off x="7242175" y="2520950"/>
              <a:ext cx="6350" cy="360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24"/>
            </p:blipFill>
            <p:spPr>
              <a:xfrm>
                <a:off x="7242175" y="25209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2" p14:bwMode="auto">
            <p14:nvContentPartPr>
              <p14:cNvPr id="58" name="墨迹 57"/>
              <p14:cNvContentPartPr/>
              <p14:nvPr/>
            </p14:nvContentPartPr>
            <p14:xfrm>
              <a:off x="7191375" y="2520950"/>
              <a:ext cx="190500" cy="377825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103"/>
            </p:blipFill>
            <p:spPr>
              <a:xfrm>
                <a:off x="7191375" y="2520950"/>
                <a:ext cx="190500" cy="377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4" p14:bwMode="auto">
            <p14:nvContentPartPr>
              <p14:cNvPr id="59" name="墨迹 58"/>
              <p14:cNvContentPartPr/>
              <p14:nvPr/>
            </p14:nvContentPartPr>
            <p14:xfrm>
              <a:off x="7245350" y="2508250"/>
              <a:ext cx="171450" cy="19050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105"/>
            </p:blipFill>
            <p:spPr>
              <a:xfrm>
                <a:off x="7245350" y="2508250"/>
                <a:ext cx="1714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6" p14:bwMode="auto">
            <p14:nvContentPartPr>
              <p14:cNvPr id="60" name="墨迹 59"/>
              <p14:cNvContentPartPr/>
              <p14:nvPr/>
            </p14:nvContentPartPr>
            <p14:xfrm>
              <a:off x="7245350" y="2705100"/>
              <a:ext cx="171450" cy="19050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107"/>
            </p:blipFill>
            <p:spPr>
              <a:xfrm>
                <a:off x="7245350" y="2705100"/>
                <a:ext cx="1714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8" p14:bwMode="auto">
            <p14:nvContentPartPr>
              <p14:cNvPr id="61" name="墨迹 60"/>
              <p14:cNvContentPartPr/>
              <p14:nvPr/>
            </p14:nvContentPartPr>
            <p14:xfrm>
              <a:off x="7562850" y="2686050"/>
              <a:ext cx="168275" cy="22225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109"/>
            </p:blipFill>
            <p:spPr>
              <a:xfrm>
                <a:off x="7562850" y="2686050"/>
                <a:ext cx="168275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0" p14:bwMode="auto">
            <p14:nvContentPartPr>
              <p14:cNvPr id="62" name="墨迹 61"/>
              <p14:cNvContentPartPr/>
              <p14:nvPr/>
            </p14:nvContentPartPr>
            <p14:xfrm>
              <a:off x="7645400" y="2603500"/>
              <a:ext cx="6350" cy="360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24"/>
            </p:blipFill>
            <p:spPr>
              <a:xfrm>
                <a:off x="7645400" y="260350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1" p14:bwMode="auto">
            <p14:nvContentPartPr>
              <p14:cNvPr id="63" name="墨迹 62"/>
              <p14:cNvContentPartPr/>
              <p14:nvPr/>
            </p14:nvContentPartPr>
            <p14:xfrm>
              <a:off x="7829550" y="2565400"/>
              <a:ext cx="206375" cy="34925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112"/>
            </p:blipFill>
            <p:spPr>
              <a:xfrm>
                <a:off x="7829550" y="2565400"/>
                <a:ext cx="206375" cy="34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3" p14:bwMode="auto">
            <p14:nvContentPartPr>
              <p14:cNvPr id="64" name="墨迹 63"/>
              <p14:cNvContentPartPr/>
              <p14:nvPr/>
            </p14:nvContentPartPr>
            <p14:xfrm>
              <a:off x="7874000" y="2606675"/>
              <a:ext cx="82550" cy="247650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114"/>
            </p:blipFill>
            <p:spPr>
              <a:xfrm>
                <a:off x="7874000" y="2606675"/>
                <a:ext cx="82550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5" p14:bwMode="auto">
            <p14:nvContentPartPr>
              <p14:cNvPr id="65" name="墨迹 64"/>
              <p14:cNvContentPartPr/>
              <p14:nvPr/>
            </p14:nvContentPartPr>
            <p14:xfrm>
              <a:off x="7654925" y="2606675"/>
              <a:ext cx="28575" cy="203200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116"/>
            </p:blipFill>
            <p:spPr>
              <a:xfrm>
                <a:off x="7654925" y="2606675"/>
                <a:ext cx="28575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7" p14:bwMode="auto">
            <p14:nvContentPartPr>
              <p14:cNvPr id="66" name="墨迹 65"/>
              <p14:cNvContentPartPr/>
              <p14:nvPr/>
            </p14:nvContentPartPr>
            <p14:xfrm>
              <a:off x="8340725" y="2581275"/>
              <a:ext cx="104775" cy="257175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118"/>
            </p:blipFill>
            <p:spPr>
              <a:xfrm>
                <a:off x="8340725" y="2581275"/>
                <a:ext cx="104775" cy="257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9" p14:bwMode="auto">
            <p14:nvContentPartPr>
              <p14:cNvPr id="67" name="墨迹 66"/>
              <p14:cNvContentPartPr/>
              <p14:nvPr/>
            </p14:nvContentPartPr>
            <p14:xfrm>
              <a:off x="8318500" y="2581275"/>
              <a:ext cx="142875" cy="260350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120"/>
            </p:blipFill>
            <p:spPr>
              <a:xfrm>
                <a:off x="8318500" y="2581275"/>
                <a:ext cx="142875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1" p14:bwMode="auto">
            <p14:nvContentPartPr>
              <p14:cNvPr id="68" name="墨迹 67"/>
              <p14:cNvContentPartPr/>
              <p14:nvPr/>
            </p14:nvContentPartPr>
            <p14:xfrm>
              <a:off x="8280400" y="2651125"/>
              <a:ext cx="212725" cy="22225"/>
            </p14:xfrm>
          </p:contentPart>
        </mc:Choice>
        <mc:Fallback xmlns="">
          <p:pic>
            <p:nvPicPr>
              <p:cNvPr id="68" name="墨迹 67"/>
            </p:nvPicPr>
            <p:blipFill>
              <a:blip r:embed="rId122"/>
            </p:blipFill>
            <p:spPr>
              <a:xfrm>
                <a:off x="8280400" y="2651125"/>
                <a:ext cx="212725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3" p14:bwMode="auto">
            <p14:nvContentPartPr>
              <p14:cNvPr id="69" name="墨迹 68"/>
              <p14:cNvContentPartPr/>
              <p14:nvPr/>
            </p14:nvContentPartPr>
            <p14:xfrm>
              <a:off x="8594725" y="2638425"/>
              <a:ext cx="165100" cy="203200"/>
            </p14:xfrm>
          </p:contentPart>
        </mc:Choice>
        <mc:Fallback xmlns="">
          <p:pic>
            <p:nvPicPr>
              <p:cNvPr id="69" name="墨迹 68"/>
            </p:nvPicPr>
            <p:blipFill>
              <a:blip r:embed="rId124"/>
            </p:blipFill>
            <p:spPr>
              <a:xfrm>
                <a:off x="8594725" y="2638425"/>
                <a:ext cx="16510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5" p14:bwMode="auto">
            <p14:nvContentPartPr>
              <p14:cNvPr id="70" name="墨迹 69"/>
              <p14:cNvContentPartPr/>
              <p14:nvPr/>
            </p14:nvContentPartPr>
            <p14:xfrm>
              <a:off x="8696325" y="2416175"/>
              <a:ext cx="6350" cy="136525"/>
            </p14:xfrm>
          </p:contentPart>
        </mc:Choice>
        <mc:Fallback xmlns="">
          <p:pic>
            <p:nvPicPr>
              <p:cNvPr id="70" name="墨迹 69"/>
            </p:nvPicPr>
            <p:blipFill>
              <a:blip r:embed="rId126"/>
            </p:blipFill>
            <p:spPr>
              <a:xfrm>
                <a:off x="8696325" y="2416175"/>
                <a:ext cx="6350" cy="136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7" p14:bwMode="auto">
            <p14:nvContentPartPr>
              <p14:cNvPr id="71" name="墨迹 70"/>
              <p14:cNvContentPartPr/>
              <p14:nvPr/>
            </p14:nvContentPartPr>
            <p14:xfrm>
              <a:off x="7781925" y="2422525"/>
              <a:ext cx="327025" cy="539750"/>
            </p14:xfrm>
          </p:contentPart>
        </mc:Choice>
        <mc:Fallback xmlns="">
          <p:pic>
            <p:nvPicPr>
              <p:cNvPr id="71" name="墨迹 70"/>
            </p:nvPicPr>
            <p:blipFill>
              <a:blip r:embed="rId128"/>
            </p:blipFill>
            <p:spPr>
              <a:xfrm>
                <a:off x="7781925" y="2422525"/>
                <a:ext cx="327025" cy="539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9" p14:bwMode="auto">
            <p14:nvContentPartPr>
              <p14:cNvPr id="72" name="墨迹 71"/>
              <p14:cNvContentPartPr/>
              <p14:nvPr/>
            </p14:nvContentPartPr>
            <p14:xfrm>
              <a:off x="7848600" y="3009900"/>
              <a:ext cx="31750" cy="314325"/>
            </p14:xfrm>
          </p:contentPart>
        </mc:Choice>
        <mc:Fallback xmlns="">
          <p:pic>
            <p:nvPicPr>
              <p:cNvPr id="72" name="墨迹 71"/>
            </p:nvPicPr>
            <p:blipFill>
              <a:blip r:embed="rId130"/>
            </p:blipFill>
            <p:spPr>
              <a:xfrm>
                <a:off x="7848600" y="3009900"/>
                <a:ext cx="31750" cy="314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1" p14:bwMode="auto">
            <p14:nvContentPartPr>
              <p14:cNvPr id="73" name="墨迹 72"/>
              <p14:cNvContentPartPr/>
              <p14:nvPr/>
            </p14:nvContentPartPr>
            <p14:xfrm>
              <a:off x="6985000" y="3343275"/>
              <a:ext cx="158750" cy="371475"/>
            </p14:xfrm>
          </p:contentPart>
        </mc:Choice>
        <mc:Fallback xmlns="">
          <p:pic>
            <p:nvPicPr>
              <p:cNvPr id="73" name="墨迹 72"/>
            </p:nvPicPr>
            <p:blipFill>
              <a:blip r:embed="rId132"/>
            </p:blipFill>
            <p:spPr>
              <a:xfrm>
                <a:off x="6985000" y="3343275"/>
                <a:ext cx="158750" cy="371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3" p14:bwMode="auto">
            <p14:nvContentPartPr>
              <p14:cNvPr id="74" name="墨迹 73"/>
              <p14:cNvContentPartPr/>
              <p14:nvPr/>
            </p14:nvContentPartPr>
            <p14:xfrm>
              <a:off x="6851650" y="3254375"/>
              <a:ext cx="301625" cy="44450"/>
            </p14:xfrm>
          </p:contentPart>
        </mc:Choice>
        <mc:Fallback xmlns="">
          <p:pic>
            <p:nvPicPr>
              <p:cNvPr id="74" name="墨迹 73"/>
            </p:nvPicPr>
            <p:blipFill>
              <a:blip r:embed="rId134"/>
            </p:blipFill>
            <p:spPr>
              <a:xfrm>
                <a:off x="6851650" y="3254375"/>
                <a:ext cx="301625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5" p14:bwMode="auto">
            <p14:nvContentPartPr>
              <p14:cNvPr id="75" name="墨迹 74"/>
              <p14:cNvContentPartPr/>
              <p14:nvPr/>
            </p14:nvContentPartPr>
            <p14:xfrm>
              <a:off x="6991350" y="3305175"/>
              <a:ext cx="73025" cy="530225"/>
            </p14:xfrm>
          </p:contentPart>
        </mc:Choice>
        <mc:Fallback xmlns="">
          <p:pic>
            <p:nvPicPr>
              <p:cNvPr id="75" name="墨迹 74"/>
            </p:nvPicPr>
            <p:blipFill>
              <a:blip r:embed="rId136"/>
            </p:blipFill>
            <p:spPr>
              <a:xfrm>
                <a:off x="6991350" y="3305175"/>
                <a:ext cx="73025" cy="530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7" p14:bwMode="auto">
            <p14:nvContentPartPr>
              <p14:cNvPr id="76" name="墨迹 75"/>
              <p14:cNvContentPartPr/>
              <p14:nvPr/>
            </p14:nvContentPartPr>
            <p14:xfrm>
              <a:off x="6985000" y="3289300"/>
              <a:ext cx="82550" cy="539750"/>
            </p14:xfrm>
          </p:contentPart>
        </mc:Choice>
        <mc:Fallback xmlns="">
          <p:pic>
            <p:nvPicPr>
              <p:cNvPr id="76" name="墨迹 75"/>
            </p:nvPicPr>
            <p:blipFill>
              <a:blip r:embed="rId138"/>
            </p:blipFill>
            <p:spPr>
              <a:xfrm>
                <a:off x="6985000" y="3289300"/>
                <a:ext cx="82550" cy="539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9" p14:bwMode="auto">
            <p14:nvContentPartPr>
              <p14:cNvPr id="77" name="墨迹 76"/>
              <p14:cNvContentPartPr/>
              <p14:nvPr/>
            </p14:nvContentPartPr>
            <p14:xfrm>
              <a:off x="7000875" y="3625850"/>
              <a:ext cx="254000" cy="47625"/>
            </p14:xfrm>
          </p:contentPart>
        </mc:Choice>
        <mc:Fallback xmlns="">
          <p:pic>
            <p:nvPicPr>
              <p:cNvPr id="77" name="墨迹 76"/>
            </p:nvPicPr>
            <p:blipFill>
              <a:blip r:embed="rId140"/>
            </p:blipFill>
            <p:spPr>
              <a:xfrm>
                <a:off x="7000875" y="3625850"/>
                <a:ext cx="254000" cy="47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1" p14:bwMode="auto">
            <p14:nvContentPartPr>
              <p14:cNvPr id="78" name="墨迹 77"/>
              <p14:cNvContentPartPr/>
              <p14:nvPr/>
            </p14:nvContentPartPr>
            <p14:xfrm>
              <a:off x="7058025" y="3416300"/>
              <a:ext cx="187325" cy="57150"/>
            </p14:xfrm>
          </p:contentPart>
        </mc:Choice>
        <mc:Fallback xmlns="">
          <p:pic>
            <p:nvPicPr>
              <p:cNvPr id="78" name="墨迹 77"/>
            </p:nvPicPr>
            <p:blipFill>
              <a:blip r:embed="rId142"/>
            </p:blipFill>
            <p:spPr>
              <a:xfrm>
                <a:off x="7058025" y="3416300"/>
                <a:ext cx="187325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3" p14:bwMode="auto">
            <p14:nvContentPartPr>
              <p14:cNvPr id="79" name="墨迹 78"/>
              <p14:cNvContentPartPr/>
              <p14:nvPr/>
            </p14:nvContentPartPr>
            <p14:xfrm>
              <a:off x="7343775" y="3482975"/>
              <a:ext cx="177800" cy="12700"/>
            </p14:xfrm>
          </p:contentPart>
        </mc:Choice>
        <mc:Fallback xmlns="">
          <p:pic>
            <p:nvPicPr>
              <p:cNvPr id="79" name="墨迹 78"/>
            </p:nvPicPr>
            <p:blipFill>
              <a:blip r:embed="rId144"/>
            </p:blipFill>
            <p:spPr>
              <a:xfrm>
                <a:off x="7343775" y="3482975"/>
                <a:ext cx="1778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5" p14:bwMode="auto">
            <p14:nvContentPartPr>
              <p14:cNvPr id="80" name="墨迹 79"/>
              <p14:cNvContentPartPr/>
              <p14:nvPr/>
            </p14:nvContentPartPr>
            <p14:xfrm>
              <a:off x="7458075" y="3381375"/>
              <a:ext cx="152400" cy="187325"/>
            </p14:xfrm>
          </p:contentPart>
        </mc:Choice>
        <mc:Fallback xmlns="">
          <p:pic>
            <p:nvPicPr>
              <p:cNvPr id="80" name="墨迹 79"/>
            </p:nvPicPr>
            <p:blipFill>
              <a:blip r:embed="rId146"/>
            </p:blipFill>
            <p:spPr>
              <a:xfrm>
                <a:off x="7458075" y="3381375"/>
                <a:ext cx="152400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7" p14:bwMode="auto">
            <p14:nvContentPartPr>
              <p14:cNvPr id="81" name="墨迹 80"/>
              <p14:cNvContentPartPr/>
              <p14:nvPr/>
            </p14:nvContentPartPr>
            <p14:xfrm>
              <a:off x="7680325" y="3368675"/>
              <a:ext cx="149225" cy="12700"/>
            </p14:xfrm>
          </p:contentPart>
        </mc:Choice>
        <mc:Fallback xmlns="">
          <p:pic>
            <p:nvPicPr>
              <p:cNvPr id="81" name="墨迹 80"/>
            </p:nvPicPr>
            <p:blipFill>
              <a:blip r:embed="rId148"/>
            </p:blipFill>
            <p:spPr>
              <a:xfrm>
                <a:off x="7680325" y="3368675"/>
                <a:ext cx="149225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9" p14:bwMode="auto">
            <p14:nvContentPartPr>
              <p14:cNvPr id="82" name="墨迹 81"/>
              <p14:cNvContentPartPr/>
              <p14:nvPr/>
            </p14:nvContentPartPr>
            <p14:xfrm>
              <a:off x="7696200" y="3416300"/>
              <a:ext cx="69850" cy="311150"/>
            </p14:xfrm>
          </p:contentPart>
        </mc:Choice>
        <mc:Fallback xmlns="">
          <p:pic>
            <p:nvPicPr>
              <p:cNvPr id="82" name="墨迹 81"/>
            </p:nvPicPr>
            <p:blipFill>
              <a:blip r:embed="rId150"/>
            </p:blipFill>
            <p:spPr>
              <a:xfrm>
                <a:off x="7696200" y="3416300"/>
                <a:ext cx="69850" cy="311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1" p14:bwMode="auto">
            <p14:nvContentPartPr>
              <p14:cNvPr id="83" name="墨迹 82"/>
              <p14:cNvContentPartPr/>
              <p14:nvPr/>
            </p14:nvContentPartPr>
            <p14:xfrm>
              <a:off x="6794500" y="3803650"/>
              <a:ext cx="1336675" cy="25400"/>
            </p14:xfrm>
          </p:contentPart>
        </mc:Choice>
        <mc:Fallback xmlns="">
          <p:pic>
            <p:nvPicPr>
              <p:cNvPr id="83" name="墨迹 82"/>
            </p:nvPicPr>
            <p:blipFill>
              <a:blip r:embed="rId152"/>
            </p:blipFill>
            <p:spPr>
              <a:xfrm>
                <a:off x="6794500" y="3803650"/>
                <a:ext cx="1336675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3" p14:bwMode="auto">
            <p14:nvContentPartPr>
              <p14:cNvPr id="84" name="墨迹 83"/>
              <p14:cNvContentPartPr/>
              <p14:nvPr/>
            </p14:nvContentPartPr>
            <p14:xfrm>
              <a:off x="5292725" y="2006600"/>
              <a:ext cx="396875" cy="311150"/>
            </p14:xfrm>
          </p:contentPart>
        </mc:Choice>
        <mc:Fallback xmlns="">
          <p:pic>
            <p:nvPicPr>
              <p:cNvPr id="84" name="墨迹 83"/>
            </p:nvPicPr>
            <p:blipFill>
              <a:blip r:embed="rId154"/>
            </p:blipFill>
            <p:spPr>
              <a:xfrm>
                <a:off x="5292725" y="2006600"/>
                <a:ext cx="396875" cy="311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5" p14:bwMode="auto">
            <p14:nvContentPartPr>
              <p14:cNvPr id="85" name="墨迹 84"/>
              <p14:cNvContentPartPr/>
              <p14:nvPr/>
            </p14:nvContentPartPr>
            <p14:xfrm>
              <a:off x="5400675" y="2006600"/>
              <a:ext cx="333375" cy="358775"/>
            </p14:xfrm>
          </p:contentPart>
        </mc:Choice>
        <mc:Fallback xmlns="">
          <p:pic>
            <p:nvPicPr>
              <p:cNvPr id="85" name="墨迹 84"/>
            </p:nvPicPr>
            <p:blipFill>
              <a:blip r:embed="rId156"/>
            </p:blipFill>
            <p:spPr>
              <a:xfrm>
                <a:off x="5400675" y="2006600"/>
                <a:ext cx="333375" cy="358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7" p14:bwMode="auto">
            <p14:nvContentPartPr>
              <p14:cNvPr id="86" name="墨迹 85"/>
              <p14:cNvContentPartPr/>
              <p14:nvPr/>
            </p14:nvContentPartPr>
            <p14:xfrm>
              <a:off x="5613400" y="1758950"/>
              <a:ext cx="311150" cy="508000"/>
            </p14:xfrm>
          </p:contentPart>
        </mc:Choice>
        <mc:Fallback xmlns="">
          <p:pic>
            <p:nvPicPr>
              <p:cNvPr id="86" name="墨迹 85"/>
            </p:nvPicPr>
            <p:blipFill>
              <a:blip r:embed="rId158"/>
            </p:blipFill>
            <p:spPr>
              <a:xfrm>
                <a:off x="5613400" y="1758950"/>
                <a:ext cx="311150" cy="508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9" p14:bwMode="auto">
            <p14:nvContentPartPr>
              <p14:cNvPr id="87" name="墨迹 86"/>
              <p14:cNvContentPartPr/>
              <p14:nvPr/>
            </p14:nvContentPartPr>
            <p14:xfrm>
              <a:off x="6086475" y="1409700"/>
              <a:ext cx="193675" cy="419100"/>
            </p14:xfrm>
          </p:contentPart>
        </mc:Choice>
        <mc:Fallback xmlns="">
          <p:pic>
            <p:nvPicPr>
              <p:cNvPr id="87" name="墨迹 86"/>
            </p:nvPicPr>
            <p:blipFill>
              <a:blip r:embed="rId160"/>
            </p:blipFill>
            <p:spPr>
              <a:xfrm>
                <a:off x="6086475" y="1409700"/>
                <a:ext cx="193675" cy="419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1" p14:bwMode="auto">
            <p14:nvContentPartPr>
              <p14:cNvPr id="88" name="墨迹 87"/>
              <p14:cNvContentPartPr/>
              <p14:nvPr/>
            </p14:nvContentPartPr>
            <p14:xfrm>
              <a:off x="6086475" y="1301750"/>
              <a:ext cx="238125" cy="117475"/>
            </p14:xfrm>
          </p:contentPart>
        </mc:Choice>
        <mc:Fallback xmlns="">
          <p:pic>
            <p:nvPicPr>
              <p:cNvPr id="88" name="墨迹 87"/>
            </p:nvPicPr>
            <p:blipFill>
              <a:blip r:embed="rId162"/>
            </p:blipFill>
            <p:spPr>
              <a:xfrm>
                <a:off x="6086475" y="1301750"/>
                <a:ext cx="238125" cy="117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3" p14:bwMode="auto">
            <p14:nvContentPartPr>
              <p14:cNvPr id="89" name="墨迹 88"/>
              <p14:cNvContentPartPr/>
              <p14:nvPr/>
            </p14:nvContentPartPr>
            <p14:xfrm>
              <a:off x="6130925" y="1517650"/>
              <a:ext cx="6350" cy="360"/>
            </p14:xfrm>
          </p:contentPart>
        </mc:Choice>
        <mc:Fallback xmlns="">
          <p:pic>
            <p:nvPicPr>
              <p:cNvPr id="89" name="墨迹 88"/>
            </p:nvPicPr>
            <p:blipFill>
              <a:blip r:embed="rId24"/>
            </p:blipFill>
            <p:spPr>
              <a:xfrm>
                <a:off x="6130925" y="15176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4" p14:bwMode="auto">
            <p14:nvContentPartPr>
              <p14:cNvPr id="90" name="墨迹 89"/>
              <p14:cNvContentPartPr/>
              <p14:nvPr/>
            </p14:nvContentPartPr>
            <p14:xfrm>
              <a:off x="6451600" y="1368425"/>
              <a:ext cx="152400" cy="244475"/>
            </p14:xfrm>
          </p:contentPart>
        </mc:Choice>
        <mc:Fallback xmlns="">
          <p:pic>
            <p:nvPicPr>
              <p:cNvPr id="90" name="墨迹 89"/>
            </p:nvPicPr>
            <p:blipFill>
              <a:blip r:embed="rId165"/>
            </p:blipFill>
            <p:spPr>
              <a:xfrm>
                <a:off x="6451600" y="1368425"/>
                <a:ext cx="152400" cy="244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6" p14:bwMode="auto">
            <p14:nvContentPartPr>
              <p14:cNvPr id="91" name="墨迹 90"/>
              <p14:cNvContentPartPr/>
              <p14:nvPr/>
            </p14:nvContentPartPr>
            <p14:xfrm>
              <a:off x="6492875" y="1377950"/>
              <a:ext cx="107950" cy="250825"/>
            </p14:xfrm>
          </p:contentPart>
        </mc:Choice>
        <mc:Fallback xmlns="">
          <p:pic>
            <p:nvPicPr>
              <p:cNvPr id="91" name="墨迹 90"/>
            </p:nvPicPr>
            <p:blipFill>
              <a:blip r:embed="rId167"/>
            </p:blipFill>
            <p:spPr>
              <a:xfrm>
                <a:off x="6492875" y="1377950"/>
                <a:ext cx="107950" cy="250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8" p14:bwMode="auto">
            <p14:nvContentPartPr>
              <p14:cNvPr id="92" name="墨迹 91"/>
              <p14:cNvContentPartPr/>
              <p14:nvPr/>
            </p14:nvContentPartPr>
            <p14:xfrm>
              <a:off x="6121400" y="1473200"/>
              <a:ext cx="177800" cy="82550"/>
            </p14:xfrm>
          </p:contentPart>
        </mc:Choice>
        <mc:Fallback xmlns="">
          <p:pic>
            <p:nvPicPr>
              <p:cNvPr id="92" name="墨迹 91"/>
            </p:nvPicPr>
            <p:blipFill>
              <a:blip r:embed="rId169"/>
            </p:blipFill>
            <p:spPr>
              <a:xfrm>
                <a:off x="6121400" y="1473200"/>
                <a:ext cx="17780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0" p14:bwMode="auto">
            <p14:nvContentPartPr>
              <p14:cNvPr id="93" name="墨迹 92"/>
              <p14:cNvContentPartPr/>
              <p14:nvPr/>
            </p14:nvContentPartPr>
            <p14:xfrm>
              <a:off x="6429375" y="1431925"/>
              <a:ext cx="206375" cy="41275"/>
            </p14:xfrm>
          </p:contentPart>
        </mc:Choice>
        <mc:Fallback xmlns="">
          <p:pic>
            <p:nvPicPr>
              <p:cNvPr id="93" name="墨迹 92"/>
            </p:nvPicPr>
            <p:blipFill>
              <a:blip r:embed="rId171"/>
            </p:blipFill>
            <p:spPr>
              <a:xfrm>
                <a:off x="6429375" y="1431925"/>
                <a:ext cx="206375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2" p14:bwMode="auto">
            <p14:nvContentPartPr>
              <p14:cNvPr id="94" name="墨迹 93"/>
              <p14:cNvContentPartPr/>
              <p14:nvPr/>
            </p14:nvContentPartPr>
            <p14:xfrm>
              <a:off x="6705600" y="1352550"/>
              <a:ext cx="104775" cy="234950"/>
            </p14:xfrm>
          </p:contentPart>
        </mc:Choice>
        <mc:Fallback xmlns="">
          <p:pic>
            <p:nvPicPr>
              <p:cNvPr id="94" name="墨迹 93"/>
            </p:nvPicPr>
            <p:blipFill>
              <a:blip r:embed="rId173"/>
            </p:blipFill>
            <p:spPr>
              <a:xfrm>
                <a:off x="6705600" y="1352550"/>
                <a:ext cx="104775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4" p14:bwMode="auto">
            <p14:nvContentPartPr>
              <p14:cNvPr id="95" name="墨迹 94"/>
              <p14:cNvContentPartPr/>
              <p14:nvPr/>
            </p14:nvContentPartPr>
            <p14:xfrm>
              <a:off x="6772275" y="1127125"/>
              <a:ext cx="95250" cy="98425"/>
            </p14:xfrm>
          </p:contentPart>
        </mc:Choice>
        <mc:Fallback xmlns="">
          <p:pic>
            <p:nvPicPr>
              <p:cNvPr id="95" name="墨迹 94"/>
            </p:nvPicPr>
            <p:blipFill>
              <a:blip r:embed="rId175"/>
            </p:blipFill>
            <p:spPr>
              <a:xfrm>
                <a:off x="6772275" y="1127125"/>
                <a:ext cx="95250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6" p14:bwMode="auto">
            <p14:nvContentPartPr>
              <p14:cNvPr id="96" name="墨迹 95"/>
              <p14:cNvContentPartPr/>
              <p14:nvPr/>
            </p14:nvContentPartPr>
            <p14:xfrm>
              <a:off x="3435350" y="2324100"/>
              <a:ext cx="381000" cy="336550"/>
            </p14:xfrm>
          </p:contentPart>
        </mc:Choice>
        <mc:Fallback xmlns="">
          <p:pic>
            <p:nvPicPr>
              <p:cNvPr id="96" name="墨迹 95"/>
            </p:nvPicPr>
            <p:blipFill>
              <a:blip r:embed="rId177"/>
            </p:blipFill>
            <p:spPr>
              <a:xfrm>
                <a:off x="3435350" y="2324100"/>
                <a:ext cx="381000" cy="336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8" p14:bwMode="auto">
            <p14:nvContentPartPr>
              <p14:cNvPr id="97" name="墨迹 96"/>
              <p14:cNvContentPartPr/>
              <p14:nvPr/>
            </p14:nvContentPartPr>
            <p14:xfrm>
              <a:off x="3590925" y="2339975"/>
              <a:ext cx="57150" cy="282575"/>
            </p14:xfrm>
          </p:contentPart>
        </mc:Choice>
        <mc:Fallback xmlns="">
          <p:pic>
            <p:nvPicPr>
              <p:cNvPr id="97" name="墨迹 96"/>
            </p:nvPicPr>
            <p:blipFill>
              <a:blip r:embed="rId179"/>
            </p:blipFill>
            <p:spPr>
              <a:xfrm>
                <a:off x="3590925" y="2339975"/>
                <a:ext cx="57150" cy="282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0" p14:bwMode="auto">
            <p14:nvContentPartPr>
              <p14:cNvPr id="98" name="墨迹 97"/>
              <p14:cNvContentPartPr/>
              <p14:nvPr/>
            </p14:nvContentPartPr>
            <p14:xfrm>
              <a:off x="6721475" y="2343150"/>
              <a:ext cx="377825" cy="346075"/>
            </p14:xfrm>
          </p:contentPart>
        </mc:Choice>
        <mc:Fallback xmlns="">
          <p:pic>
            <p:nvPicPr>
              <p:cNvPr id="98" name="墨迹 97"/>
            </p:nvPicPr>
            <p:blipFill>
              <a:blip r:embed="rId181"/>
            </p:blipFill>
            <p:spPr>
              <a:xfrm>
                <a:off x="6721475" y="2343150"/>
                <a:ext cx="377825" cy="346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2" p14:bwMode="auto">
            <p14:nvContentPartPr>
              <p14:cNvPr id="99" name="墨迹 98"/>
              <p14:cNvContentPartPr/>
              <p14:nvPr/>
            </p14:nvContentPartPr>
            <p14:xfrm>
              <a:off x="8204200" y="2032000"/>
              <a:ext cx="250825" cy="130175"/>
            </p14:xfrm>
          </p:contentPart>
        </mc:Choice>
        <mc:Fallback xmlns="">
          <p:pic>
            <p:nvPicPr>
              <p:cNvPr id="99" name="墨迹 98"/>
            </p:nvPicPr>
            <p:blipFill>
              <a:blip r:embed="rId183"/>
            </p:blipFill>
            <p:spPr>
              <a:xfrm>
                <a:off x="8204200" y="2032000"/>
                <a:ext cx="250825" cy="130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4" p14:bwMode="auto">
            <p14:nvContentPartPr>
              <p14:cNvPr id="100" name="墨迹 99"/>
              <p14:cNvContentPartPr/>
              <p14:nvPr/>
            </p14:nvContentPartPr>
            <p14:xfrm>
              <a:off x="8261350" y="2012950"/>
              <a:ext cx="263525" cy="250825"/>
            </p14:xfrm>
          </p:contentPart>
        </mc:Choice>
        <mc:Fallback xmlns="">
          <p:pic>
            <p:nvPicPr>
              <p:cNvPr id="100" name="墨迹 99"/>
            </p:nvPicPr>
            <p:blipFill>
              <a:blip r:embed="rId185"/>
            </p:blipFill>
            <p:spPr>
              <a:xfrm>
                <a:off x="8261350" y="2012950"/>
                <a:ext cx="263525" cy="250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6" p14:bwMode="auto">
            <p14:nvContentPartPr>
              <p14:cNvPr id="101" name="墨迹 100"/>
              <p14:cNvContentPartPr/>
              <p14:nvPr/>
            </p14:nvContentPartPr>
            <p14:xfrm>
              <a:off x="8401050" y="1882775"/>
              <a:ext cx="317500" cy="269875"/>
            </p14:xfrm>
          </p:contentPart>
        </mc:Choice>
        <mc:Fallback xmlns="">
          <p:pic>
            <p:nvPicPr>
              <p:cNvPr id="101" name="墨迹 100"/>
            </p:nvPicPr>
            <p:blipFill>
              <a:blip r:embed="rId187"/>
            </p:blipFill>
            <p:spPr>
              <a:xfrm>
                <a:off x="8401050" y="1882775"/>
                <a:ext cx="317500" cy="269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8" p14:bwMode="auto">
            <p14:nvContentPartPr>
              <p14:cNvPr id="102" name="墨迹 101"/>
              <p14:cNvContentPartPr/>
              <p14:nvPr/>
            </p14:nvContentPartPr>
            <p14:xfrm>
              <a:off x="8924925" y="1803400"/>
              <a:ext cx="184150" cy="257175"/>
            </p14:xfrm>
          </p:contentPart>
        </mc:Choice>
        <mc:Fallback xmlns="">
          <p:pic>
            <p:nvPicPr>
              <p:cNvPr id="102" name="墨迹 101"/>
            </p:nvPicPr>
            <p:blipFill>
              <a:blip r:embed="rId189"/>
            </p:blipFill>
            <p:spPr>
              <a:xfrm>
                <a:off x="8924925" y="1803400"/>
                <a:ext cx="184150" cy="257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0" p14:bwMode="auto">
            <p14:nvContentPartPr>
              <p14:cNvPr id="103" name="墨迹 102"/>
              <p14:cNvContentPartPr/>
              <p14:nvPr/>
            </p14:nvContentPartPr>
            <p14:xfrm>
              <a:off x="8978900" y="1676400"/>
              <a:ext cx="142875" cy="60325"/>
            </p14:xfrm>
          </p:contentPart>
        </mc:Choice>
        <mc:Fallback xmlns="">
          <p:pic>
            <p:nvPicPr>
              <p:cNvPr id="103" name="墨迹 102"/>
            </p:nvPicPr>
            <p:blipFill>
              <a:blip r:embed="rId191"/>
            </p:blipFill>
            <p:spPr>
              <a:xfrm>
                <a:off x="8978900" y="1676400"/>
                <a:ext cx="142875" cy="60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2" p14:bwMode="auto">
            <p14:nvContentPartPr>
              <p14:cNvPr id="104" name="墨迹 103"/>
              <p14:cNvContentPartPr/>
              <p14:nvPr/>
            </p14:nvContentPartPr>
            <p14:xfrm>
              <a:off x="8963025" y="1771650"/>
              <a:ext cx="200025" cy="53975"/>
            </p14:xfrm>
          </p:contentPart>
        </mc:Choice>
        <mc:Fallback xmlns="">
          <p:pic>
            <p:nvPicPr>
              <p:cNvPr id="104" name="墨迹 103"/>
            </p:nvPicPr>
            <p:blipFill>
              <a:blip r:embed="rId193"/>
            </p:blipFill>
            <p:spPr>
              <a:xfrm>
                <a:off x="8963025" y="1771650"/>
                <a:ext cx="200025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4" p14:bwMode="auto">
            <p14:nvContentPartPr>
              <p14:cNvPr id="105" name="墨迹 104"/>
              <p14:cNvContentPartPr/>
              <p14:nvPr/>
            </p14:nvContentPartPr>
            <p14:xfrm>
              <a:off x="9340850" y="1800225"/>
              <a:ext cx="165100" cy="22225"/>
            </p14:xfrm>
          </p:contentPart>
        </mc:Choice>
        <mc:Fallback xmlns="">
          <p:pic>
            <p:nvPicPr>
              <p:cNvPr id="105" name="墨迹 104"/>
            </p:nvPicPr>
            <p:blipFill>
              <a:blip r:embed="rId195"/>
            </p:blipFill>
            <p:spPr>
              <a:xfrm>
                <a:off x="9340850" y="1800225"/>
                <a:ext cx="165100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6" p14:bwMode="auto">
            <p14:nvContentPartPr>
              <p14:cNvPr id="106" name="墨迹 105"/>
              <p14:cNvContentPartPr/>
              <p14:nvPr/>
            </p14:nvContentPartPr>
            <p14:xfrm>
              <a:off x="9451975" y="1666875"/>
              <a:ext cx="9525" cy="250825"/>
            </p14:xfrm>
          </p:contentPart>
        </mc:Choice>
        <mc:Fallback xmlns="">
          <p:pic>
            <p:nvPicPr>
              <p:cNvPr id="106" name="墨迹 105"/>
            </p:nvPicPr>
            <p:blipFill>
              <a:blip r:embed="rId197"/>
            </p:blipFill>
            <p:spPr>
              <a:xfrm>
                <a:off x="9451975" y="1666875"/>
                <a:ext cx="9525" cy="250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8" p14:bwMode="auto">
            <p14:nvContentPartPr>
              <p14:cNvPr id="107" name="墨迹 106"/>
              <p14:cNvContentPartPr/>
              <p14:nvPr/>
            </p14:nvContentPartPr>
            <p14:xfrm>
              <a:off x="9652000" y="1631950"/>
              <a:ext cx="196850" cy="304800"/>
            </p14:xfrm>
          </p:contentPart>
        </mc:Choice>
        <mc:Fallback xmlns="">
          <p:pic>
            <p:nvPicPr>
              <p:cNvPr id="107" name="墨迹 106"/>
            </p:nvPicPr>
            <p:blipFill>
              <a:blip r:embed="rId199"/>
            </p:blipFill>
            <p:spPr>
              <a:xfrm>
                <a:off x="9652000" y="1631950"/>
                <a:ext cx="196850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0" p14:bwMode="auto">
            <p14:nvContentPartPr>
              <p14:cNvPr id="108" name="墨迹 107"/>
              <p14:cNvContentPartPr/>
              <p14:nvPr/>
            </p14:nvContentPartPr>
            <p14:xfrm>
              <a:off x="9655175" y="1577975"/>
              <a:ext cx="206375" cy="47625"/>
            </p14:xfrm>
          </p:contentPart>
        </mc:Choice>
        <mc:Fallback xmlns="">
          <p:pic>
            <p:nvPicPr>
              <p:cNvPr id="108" name="墨迹 107"/>
            </p:nvPicPr>
            <p:blipFill>
              <a:blip r:embed="rId201"/>
            </p:blipFill>
            <p:spPr>
              <a:xfrm>
                <a:off x="9655175" y="1577975"/>
                <a:ext cx="206375" cy="47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2" p14:bwMode="auto">
            <p14:nvContentPartPr>
              <p14:cNvPr id="109" name="墨迹 108"/>
              <p14:cNvContentPartPr/>
              <p14:nvPr/>
            </p14:nvContentPartPr>
            <p14:xfrm>
              <a:off x="9693275" y="1670050"/>
              <a:ext cx="209550" cy="69850"/>
            </p14:xfrm>
          </p:contentPart>
        </mc:Choice>
        <mc:Fallback xmlns="">
          <p:pic>
            <p:nvPicPr>
              <p:cNvPr id="109" name="墨迹 108"/>
            </p:nvPicPr>
            <p:blipFill>
              <a:blip r:embed="rId203"/>
            </p:blipFill>
            <p:spPr>
              <a:xfrm>
                <a:off x="9693275" y="1670050"/>
                <a:ext cx="20955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4" p14:bwMode="auto">
            <p14:nvContentPartPr>
              <p14:cNvPr id="110" name="墨迹 109"/>
              <p14:cNvContentPartPr/>
              <p14:nvPr/>
            </p14:nvContentPartPr>
            <p14:xfrm>
              <a:off x="10033000" y="1590675"/>
              <a:ext cx="133350" cy="307975"/>
            </p14:xfrm>
          </p:contentPart>
        </mc:Choice>
        <mc:Fallback xmlns="">
          <p:pic>
            <p:nvPicPr>
              <p:cNvPr id="110" name="墨迹 109"/>
            </p:nvPicPr>
            <p:blipFill>
              <a:blip r:embed="rId205"/>
            </p:blipFill>
            <p:spPr>
              <a:xfrm>
                <a:off x="10033000" y="1590675"/>
                <a:ext cx="133350" cy="307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6" p14:bwMode="auto">
            <p14:nvContentPartPr>
              <p14:cNvPr id="111" name="墨迹 110"/>
              <p14:cNvContentPartPr/>
              <p14:nvPr/>
            </p14:nvContentPartPr>
            <p14:xfrm>
              <a:off x="10036175" y="1600200"/>
              <a:ext cx="136525" cy="273050"/>
            </p14:xfrm>
          </p:contentPart>
        </mc:Choice>
        <mc:Fallback xmlns="">
          <p:pic>
            <p:nvPicPr>
              <p:cNvPr id="111" name="墨迹 110"/>
            </p:nvPicPr>
            <p:blipFill>
              <a:blip r:embed="rId207"/>
            </p:blipFill>
            <p:spPr>
              <a:xfrm>
                <a:off x="10036175" y="1600200"/>
                <a:ext cx="136525" cy="273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8" p14:bwMode="auto">
            <p14:nvContentPartPr>
              <p14:cNvPr id="112" name="墨迹 111"/>
              <p14:cNvContentPartPr/>
              <p14:nvPr/>
            </p14:nvContentPartPr>
            <p14:xfrm>
              <a:off x="9982200" y="1651000"/>
              <a:ext cx="247650" cy="114300"/>
            </p14:xfrm>
          </p:contentPart>
        </mc:Choice>
        <mc:Fallback xmlns="">
          <p:pic>
            <p:nvPicPr>
              <p:cNvPr id="112" name="墨迹 111"/>
            </p:nvPicPr>
            <p:blipFill>
              <a:blip r:embed="rId209"/>
            </p:blipFill>
            <p:spPr>
              <a:xfrm>
                <a:off x="9982200" y="1651000"/>
                <a:ext cx="24765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0" p14:bwMode="auto">
            <p14:nvContentPartPr>
              <p14:cNvPr id="113" name="墨迹 112"/>
              <p14:cNvContentPartPr/>
              <p14:nvPr/>
            </p14:nvContentPartPr>
            <p14:xfrm>
              <a:off x="10287000" y="1628775"/>
              <a:ext cx="200025" cy="206375"/>
            </p14:xfrm>
          </p:contentPart>
        </mc:Choice>
        <mc:Fallback xmlns="">
          <p:pic>
            <p:nvPicPr>
              <p:cNvPr id="113" name="墨迹 112"/>
            </p:nvPicPr>
            <p:blipFill>
              <a:blip r:embed="rId211"/>
            </p:blipFill>
            <p:spPr>
              <a:xfrm>
                <a:off x="10287000" y="1628775"/>
                <a:ext cx="200025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2" p14:bwMode="auto">
            <p14:nvContentPartPr>
              <p14:cNvPr id="114" name="墨迹 113"/>
              <p14:cNvContentPartPr/>
              <p14:nvPr/>
            </p14:nvContentPartPr>
            <p14:xfrm>
              <a:off x="10407650" y="1425575"/>
              <a:ext cx="104775" cy="85725"/>
            </p14:xfrm>
          </p:contentPart>
        </mc:Choice>
        <mc:Fallback xmlns="">
          <p:pic>
            <p:nvPicPr>
              <p:cNvPr id="114" name="墨迹 113"/>
            </p:nvPicPr>
            <p:blipFill>
              <a:blip r:embed="rId213"/>
            </p:blipFill>
            <p:spPr>
              <a:xfrm>
                <a:off x="10407650" y="1425575"/>
                <a:ext cx="104775" cy="85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4" p14:bwMode="auto">
            <p14:nvContentPartPr>
              <p14:cNvPr id="115" name="墨迹 114"/>
              <p14:cNvContentPartPr/>
              <p14:nvPr/>
            </p14:nvContentPartPr>
            <p14:xfrm>
              <a:off x="6092825" y="1565275"/>
              <a:ext cx="1025525" cy="419100"/>
            </p14:xfrm>
          </p:contentPart>
        </mc:Choice>
        <mc:Fallback xmlns="">
          <p:pic>
            <p:nvPicPr>
              <p:cNvPr id="115" name="墨迹 114"/>
            </p:nvPicPr>
            <p:blipFill>
              <a:blip r:embed="rId215"/>
            </p:blipFill>
            <p:spPr>
              <a:xfrm>
                <a:off x="6092825" y="1565275"/>
                <a:ext cx="1025525" cy="419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6" p14:bwMode="auto">
            <p14:nvContentPartPr>
              <p14:cNvPr id="116" name="墨迹 115"/>
              <p14:cNvContentPartPr/>
              <p14:nvPr/>
            </p14:nvContentPartPr>
            <p14:xfrm>
              <a:off x="958850" y="1282700"/>
              <a:ext cx="682625" cy="514350"/>
            </p14:xfrm>
          </p:contentPart>
        </mc:Choice>
        <mc:Fallback xmlns="">
          <p:pic>
            <p:nvPicPr>
              <p:cNvPr id="116" name="墨迹 115"/>
            </p:nvPicPr>
            <p:blipFill>
              <a:blip r:embed="rId217"/>
            </p:blipFill>
            <p:spPr>
              <a:xfrm>
                <a:off x="958850" y="1282700"/>
                <a:ext cx="682625" cy="514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8" p14:bwMode="auto">
            <p14:nvContentPartPr>
              <p14:cNvPr id="117" name="墨迹 116"/>
              <p14:cNvContentPartPr/>
              <p14:nvPr/>
            </p14:nvContentPartPr>
            <p14:xfrm>
              <a:off x="1844675" y="1041400"/>
              <a:ext cx="231775" cy="327025"/>
            </p14:xfrm>
          </p:contentPart>
        </mc:Choice>
        <mc:Fallback xmlns="">
          <p:pic>
            <p:nvPicPr>
              <p:cNvPr id="117" name="墨迹 116"/>
            </p:nvPicPr>
            <p:blipFill>
              <a:blip r:embed="rId219"/>
            </p:blipFill>
            <p:spPr>
              <a:xfrm>
                <a:off x="1844675" y="1041400"/>
                <a:ext cx="231775" cy="327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0" p14:bwMode="auto">
            <p14:nvContentPartPr>
              <p14:cNvPr id="118" name="墨迹 117"/>
              <p14:cNvContentPartPr/>
              <p14:nvPr/>
            </p14:nvContentPartPr>
            <p14:xfrm>
              <a:off x="1924050" y="908050"/>
              <a:ext cx="180975" cy="41275"/>
            </p14:xfrm>
          </p:contentPart>
        </mc:Choice>
        <mc:Fallback xmlns="">
          <p:pic>
            <p:nvPicPr>
              <p:cNvPr id="118" name="墨迹 117"/>
            </p:nvPicPr>
            <p:blipFill>
              <a:blip r:embed="rId221"/>
            </p:blipFill>
            <p:spPr>
              <a:xfrm>
                <a:off x="1924050" y="908050"/>
                <a:ext cx="180975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2" p14:bwMode="auto">
            <p14:nvContentPartPr>
              <p14:cNvPr id="119" name="墨迹 118"/>
              <p14:cNvContentPartPr/>
              <p14:nvPr/>
            </p14:nvContentPartPr>
            <p14:xfrm>
              <a:off x="1914525" y="1079500"/>
              <a:ext cx="200025" cy="63500"/>
            </p14:xfrm>
          </p:contentPart>
        </mc:Choice>
        <mc:Fallback xmlns="">
          <p:pic>
            <p:nvPicPr>
              <p:cNvPr id="119" name="墨迹 118"/>
            </p:nvPicPr>
            <p:blipFill>
              <a:blip r:embed="rId223"/>
            </p:blipFill>
            <p:spPr>
              <a:xfrm>
                <a:off x="1914525" y="1079500"/>
                <a:ext cx="200025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4" p14:bwMode="auto">
            <p14:nvContentPartPr>
              <p14:cNvPr id="120" name="墨迹 119"/>
              <p14:cNvContentPartPr/>
              <p14:nvPr/>
            </p14:nvContentPartPr>
            <p14:xfrm>
              <a:off x="2228850" y="923925"/>
              <a:ext cx="130175" cy="231775"/>
            </p14:xfrm>
          </p:contentPart>
        </mc:Choice>
        <mc:Fallback xmlns="">
          <p:pic>
            <p:nvPicPr>
              <p:cNvPr id="120" name="墨迹 119"/>
            </p:nvPicPr>
            <p:blipFill>
              <a:blip r:embed="rId225"/>
            </p:blipFill>
            <p:spPr>
              <a:xfrm>
                <a:off x="2228850" y="923925"/>
                <a:ext cx="130175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6" p14:bwMode="auto">
            <p14:nvContentPartPr>
              <p14:cNvPr id="121" name="墨迹 120"/>
              <p14:cNvContentPartPr/>
              <p14:nvPr/>
            </p14:nvContentPartPr>
            <p14:xfrm>
              <a:off x="2289175" y="892175"/>
              <a:ext cx="88900" cy="276225"/>
            </p14:xfrm>
          </p:contentPart>
        </mc:Choice>
        <mc:Fallback xmlns="">
          <p:pic>
            <p:nvPicPr>
              <p:cNvPr id="121" name="墨迹 120"/>
            </p:nvPicPr>
            <p:blipFill>
              <a:blip r:embed="rId227"/>
            </p:blipFill>
            <p:spPr>
              <a:xfrm>
                <a:off x="2289175" y="892175"/>
                <a:ext cx="88900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8" p14:bwMode="auto">
            <p14:nvContentPartPr>
              <p14:cNvPr id="122" name="墨迹 121"/>
              <p14:cNvContentPartPr/>
              <p14:nvPr/>
            </p14:nvContentPartPr>
            <p14:xfrm>
              <a:off x="2184400" y="958850"/>
              <a:ext cx="282575" cy="73025"/>
            </p14:xfrm>
          </p:contentPart>
        </mc:Choice>
        <mc:Fallback xmlns="">
          <p:pic>
            <p:nvPicPr>
              <p:cNvPr id="122" name="墨迹 121"/>
            </p:nvPicPr>
            <p:blipFill>
              <a:blip r:embed="rId229"/>
            </p:blipFill>
            <p:spPr>
              <a:xfrm>
                <a:off x="2184400" y="958850"/>
                <a:ext cx="282575" cy="73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0" p14:bwMode="auto">
            <p14:nvContentPartPr>
              <p14:cNvPr id="123" name="墨迹 122"/>
              <p14:cNvContentPartPr/>
              <p14:nvPr/>
            </p14:nvContentPartPr>
            <p14:xfrm>
              <a:off x="1816100" y="1298575"/>
              <a:ext cx="866775" cy="288925"/>
            </p14:xfrm>
          </p:contentPart>
        </mc:Choice>
        <mc:Fallback xmlns="">
          <p:pic>
            <p:nvPicPr>
              <p:cNvPr id="123" name="墨迹 122"/>
            </p:nvPicPr>
            <p:blipFill>
              <a:blip r:embed="rId231"/>
            </p:blipFill>
            <p:spPr>
              <a:xfrm>
                <a:off x="1816100" y="1298575"/>
                <a:ext cx="866775" cy="288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2" p14:bwMode="auto">
            <p14:nvContentPartPr>
              <p14:cNvPr id="124" name="墨迹 123"/>
              <p14:cNvContentPartPr/>
              <p14:nvPr/>
            </p14:nvContentPartPr>
            <p14:xfrm>
              <a:off x="2886075" y="723900"/>
              <a:ext cx="177800" cy="184150"/>
            </p14:xfrm>
          </p:contentPart>
        </mc:Choice>
        <mc:Fallback xmlns="">
          <p:pic>
            <p:nvPicPr>
              <p:cNvPr id="124" name="墨迹 123"/>
            </p:nvPicPr>
            <p:blipFill>
              <a:blip r:embed="rId233"/>
            </p:blipFill>
            <p:spPr>
              <a:xfrm>
                <a:off x="2886075" y="723900"/>
                <a:ext cx="177800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4" p14:bwMode="auto">
            <p14:nvContentPartPr>
              <p14:cNvPr id="125" name="墨迹 124"/>
              <p14:cNvContentPartPr/>
              <p14:nvPr/>
            </p14:nvContentPartPr>
            <p14:xfrm>
              <a:off x="3092450" y="717550"/>
              <a:ext cx="228600" cy="127000"/>
            </p14:xfrm>
          </p:contentPart>
        </mc:Choice>
        <mc:Fallback xmlns="">
          <p:pic>
            <p:nvPicPr>
              <p:cNvPr id="125" name="墨迹 124"/>
            </p:nvPicPr>
            <p:blipFill>
              <a:blip r:embed="rId235"/>
            </p:blipFill>
            <p:spPr>
              <a:xfrm>
                <a:off x="3092450" y="717550"/>
                <a:ext cx="22860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6" p14:bwMode="auto">
            <p14:nvContentPartPr>
              <p14:cNvPr id="126" name="墨迹 125"/>
              <p14:cNvContentPartPr/>
              <p14:nvPr/>
            </p14:nvContentPartPr>
            <p14:xfrm>
              <a:off x="3225800" y="606425"/>
              <a:ext cx="101600" cy="209550"/>
            </p14:xfrm>
          </p:contentPart>
        </mc:Choice>
        <mc:Fallback xmlns="">
          <p:pic>
            <p:nvPicPr>
              <p:cNvPr id="126" name="墨迹 125"/>
            </p:nvPicPr>
            <p:blipFill>
              <a:blip r:embed="rId237"/>
            </p:blipFill>
            <p:spPr>
              <a:xfrm>
                <a:off x="3225800" y="606425"/>
                <a:ext cx="10160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8" p14:bwMode="auto">
            <p14:nvContentPartPr>
              <p14:cNvPr id="127" name="墨迹 126"/>
              <p14:cNvContentPartPr/>
              <p14:nvPr/>
            </p14:nvContentPartPr>
            <p14:xfrm>
              <a:off x="3514725" y="685800"/>
              <a:ext cx="149225" cy="104775"/>
            </p14:xfrm>
          </p:contentPart>
        </mc:Choice>
        <mc:Fallback xmlns="">
          <p:pic>
            <p:nvPicPr>
              <p:cNvPr id="127" name="墨迹 126"/>
            </p:nvPicPr>
            <p:blipFill>
              <a:blip r:embed="rId239"/>
            </p:blipFill>
            <p:spPr>
              <a:xfrm>
                <a:off x="3514725" y="685800"/>
                <a:ext cx="149225" cy="104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0" p14:bwMode="auto">
            <p14:nvContentPartPr>
              <p14:cNvPr id="128" name="墨迹 127"/>
              <p14:cNvContentPartPr/>
              <p14:nvPr/>
            </p14:nvContentPartPr>
            <p14:xfrm>
              <a:off x="3981450" y="517525"/>
              <a:ext cx="238125" cy="282575"/>
            </p14:xfrm>
          </p:contentPart>
        </mc:Choice>
        <mc:Fallback xmlns="">
          <p:pic>
            <p:nvPicPr>
              <p:cNvPr id="128" name="墨迹 127"/>
            </p:nvPicPr>
            <p:blipFill>
              <a:blip r:embed="rId241"/>
            </p:blipFill>
            <p:spPr>
              <a:xfrm>
                <a:off x="3981450" y="517525"/>
                <a:ext cx="238125" cy="282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2" p14:bwMode="auto">
            <p14:nvContentPartPr>
              <p14:cNvPr id="129" name="墨迹 128"/>
              <p14:cNvContentPartPr/>
              <p14:nvPr/>
            </p14:nvContentPartPr>
            <p14:xfrm>
              <a:off x="4213225" y="546100"/>
              <a:ext cx="139700" cy="139700"/>
            </p14:xfrm>
          </p:contentPart>
        </mc:Choice>
        <mc:Fallback xmlns="">
          <p:pic>
            <p:nvPicPr>
              <p:cNvPr id="129" name="墨迹 128"/>
            </p:nvPicPr>
            <p:blipFill>
              <a:blip r:embed="rId243"/>
            </p:blipFill>
            <p:spPr>
              <a:xfrm>
                <a:off x="4213225" y="546100"/>
                <a:ext cx="13970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4" p14:bwMode="auto">
            <p14:nvContentPartPr>
              <p14:cNvPr id="130" name="墨迹 129"/>
              <p14:cNvContentPartPr/>
              <p14:nvPr/>
            </p14:nvContentPartPr>
            <p14:xfrm>
              <a:off x="4387850" y="590550"/>
              <a:ext cx="152400" cy="9525"/>
            </p14:xfrm>
          </p:contentPart>
        </mc:Choice>
        <mc:Fallback xmlns="">
          <p:pic>
            <p:nvPicPr>
              <p:cNvPr id="130" name="墨迹 129"/>
            </p:nvPicPr>
            <p:blipFill>
              <a:blip r:embed="rId245"/>
            </p:blipFill>
            <p:spPr>
              <a:xfrm>
                <a:off x="4387850" y="590550"/>
                <a:ext cx="152400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6" p14:bwMode="auto">
            <p14:nvContentPartPr>
              <p14:cNvPr id="131" name="墨迹 130"/>
              <p14:cNvContentPartPr/>
              <p14:nvPr/>
            </p14:nvContentPartPr>
            <p14:xfrm>
              <a:off x="4419600" y="463550"/>
              <a:ext cx="82550" cy="434975"/>
            </p14:xfrm>
          </p:contentPart>
        </mc:Choice>
        <mc:Fallback xmlns="">
          <p:pic>
            <p:nvPicPr>
              <p:cNvPr id="131" name="墨迹 130"/>
            </p:nvPicPr>
            <p:blipFill>
              <a:blip r:embed="rId247"/>
            </p:blipFill>
            <p:spPr>
              <a:xfrm>
                <a:off x="4419600" y="463550"/>
                <a:ext cx="82550" cy="434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8" p14:bwMode="auto">
            <p14:nvContentPartPr>
              <p14:cNvPr id="132" name="墨迹 131"/>
              <p14:cNvContentPartPr/>
              <p14:nvPr/>
            </p14:nvContentPartPr>
            <p14:xfrm>
              <a:off x="4565650" y="669925"/>
              <a:ext cx="25400" cy="114300"/>
            </p14:xfrm>
          </p:contentPart>
        </mc:Choice>
        <mc:Fallback xmlns="">
          <p:pic>
            <p:nvPicPr>
              <p:cNvPr id="132" name="墨迹 131"/>
            </p:nvPicPr>
            <p:blipFill>
              <a:blip r:embed="rId249"/>
            </p:blipFill>
            <p:spPr>
              <a:xfrm>
                <a:off x="4565650" y="669925"/>
                <a:ext cx="2540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0" p14:bwMode="auto">
            <p14:nvContentPartPr>
              <p14:cNvPr id="133" name="墨迹 132"/>
              <p14:cNvContentPartPr/>
              <p14:nvPr/>
            </p14:nvContentPartPr>
            <p14:xfrm>
              <a:off x="4597400" y="546100"/>
              <a:ext cx="6350" cy="360"/>
            </p14:xfrm>
          </p:contentPart>
        </mc:Choice>
        <mc:Fallback xmlns="">
          <p:pic>
            <p:nvPicPr>
              <p:cNvPr id="133" name="墨迹 132"/>
            </p:nvPicPr>
            <p:blipFill>
              <a:blip r:embed="rId24"/>
            </p:blipFill>
            <p:spPr>
              <a:xfrm>
                <a:off x="4597400" y="54610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1" p14:bwMode="auto">
            <p14:nvContentPartPr>
              <p14:cNvPr id="134" name="墨迹 133"/>
              <p14:cNvContentPartPr/>
              <p14:nvPr/>
            </p14:nvContentPartPr>
            <p14:xfrm>
              <a:off x="4695825" y="574675"/>
              <a:ext cx="60325" cy="209550"/>
            </p14:xfrm>
          </p:contentPart>
        </mc:Choice>
        <mc:Fallback xmlns="">
          <p:pic>
            <p:nvPicPr>
              <p:cNvPr id="134" name="墨迹 133"/>
            </p:nvPicPr>
            <p:blipFill>
              <a:blip r:embed="rId252"/>
            </p:blipFill>
            <p:spPr>
              <a:xfrm>
                <a:off x="4695825" y="574675"/>
                <a:ext cx="60325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3" p14:bwMode="auto">
            <p14:nvContentPartPr>
              <p14:cNvPr id="135" name="墨迹 134"/>
              <p14:cNvContentPartPr/>
              <p14:nvPr/>
            </p14:nvContentPartPr>
            <p14:xfrm>
              <a:off x="4648200" y="615950"/>
              <a:ext cx="149225" cy="155575"/>
            </p14:xfrm>
          </p:contentPart>
        </mc:Choice>
        <mc:Fallback xmlns="">
          <p:pic>
            <p:nvPicPr>
              <p:cNvPr id="135" name="墨迹 134"/>
            </p:nvPicPr>
            <p:blipFill>
              <a:blip r:embed="rId254"/>
            </p:blipFill>
            <p:spPr>
              <a:xfrm>
                <a:off x="4648200" y="615950"/>
                <a:ext cx="149225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5" p14:bwMode="auto">
            <p14:nvContentPartPr>
              <p14:cNvPr id="136" name="墨迹 135"/>
              <p14:cNvContentPartPr/>
              <p14:nvPr/>
            </p14:nvContentPartPr>
            <p14:xfrm>
              <a:off x="5076825" y="527050"/>
              <a:ext cx="301625" cy="396875"/>
            </p14:xfrm>
          </p:contentPart>
        </mc:Choice>
        <mc:Fallback xmlns="">
          <p:pic>
            <p:nvPicPr>
              <p:cNvPr id="136" name="墨迹 135"/>
            </p:nvPicPr>
            <p:blipFill>
              <a:blip r:embed="rId256"/>
            </p:blipFill>
            <p:spPr>
              <a:xfrm>
                <a:off x="5076825" y="527050"/>
                <a:ext cx="301625" cy="396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7" p14:bwMode="auto">
            <p14:nvContentPartPr>
              <p14:cNvPr id="137" name="墨迹 136"/>
              <p14:cNvContentPartPr/>
              <p14:nvPr/>
            </p14:nvContentPartPr>
            <p14:xfrm>
              <a:off x="5578475" y="590550"/>
              <a:ext cx="488950" cy="355600"/>
            </p14:xfrm>
          </p:contentPart>
        </mc:Choice>
        <mc:Fallback xmlns="">
          <p:pic>
            <p:nvPicPr>
              <p:cNvPr id="137" name="墨迹 136"/>
            </p:nvPicPr>
            <p:blipFill>
              <a:blip r:embed="rId258"/>
            </p:blipFill>
            <p:spPr>
              <a:xfrm>
                <a:off x="5578475" y="590550"/>
                <a:ext cx="488950" cy="355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9" p14:bwMode="auto">
            <p14:nvContentPartPr>
              <p14:cNvPr id="138" name="墨迹 137"/>
              <p14:cNvContentPartPr/>
              <p14:nvPr/>
            </p14:nvContentPartPr>
            <p14:xfrm>
              <a:off x="6397625" y="485775"/>
              <a:ext cx="38100" cy="298450"/>
            </p14:xfrm>
          </p:contentPart>
        </mc:Choice>
        <mc:Fallback xmlns="">
          <p:pic>
            <p:nvPicPr>
              <p:cNvPr id="138" name="墨迹 137"/>
            </p:nvPicPr>
            <p:blipFill>
              <a:blip r:embed="rId260"/>
            </p:blipFill>
            <p:spPr>
              <a:xfrm>
                <a:off x="6397625" y="485775"/>
                <a:ext cx="38100" cy="298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1" p14:bwMode="auto">
            <p14:nvContentPartPr>
              <p14:cNvPr id="139" name="墨迹 138"/>
              <p14:cNvContentPartPr/>
              <p14:nvPr/>
            </p14:nvContentPartPr>
            <p14:xfrm>
              <a:off x="6429375" y="520700"/>
              <a:ext cx="127000" cy="234950"/>
            </p14:xfrm>
          </p:contentPart>
        </mc:Choice>
        <mc:Fallback xmlns="">
          <p:pic>
            <p:nvPicPr>
              <p:cNvPr id="139" name="墨迹 138"/>
            </p:nvPicPr>
            <p:blipFill>
              <a:blip r:embed="rId262"/>
            </p:blipFill>
            <p:spPr>
              <a:xfrm>
                <a:off x="6429375" y="520700"/>
                <a:ext cx="127000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3" p14:bwMode="auto">
            <p14:nvContentPartPr>
              <p14:cNvPr id="140" name="墨迹 139"/>
              <p14:cNvContentPartPr/>
              <p14:nvPr/>
            </p14:nvContentPartPr>
            <p14:xfrm>
              <a:off x="6604000" y="463550"/>
              <a:ext cx="57150" cy="215900"/>
            </p14:xfrm>
          </p:contentPart>
        </mc:Choice>
        <mc:Fallback xmlns="">
          <p:pic>
            <p:nvPicPr>
              <p:cNvPr id="140" name="墨迹 139"/>
            </p:nvPicPr>
            <p:blipFill>
              <a:blip r:embed="rId264"/>
            </p:blipFill>
            <p:spPr>
              <a:xfrm>
                <a:off x="6604000" y="463550"/>
                <a:ext cx="57150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5" p14:bwMode="auto">
            <p14:nvContentPartPr>
              <p14:cNvPr id="141" name="墨迹 140"/>
              <p14:cNvContentPartPr/>
              <p14:nvPr/>
            </p14:nvContentPartPr>
            <p14:xfrm>
              <a:off x="6651625" y="511175"/>
              <a:ext cx="130175" cy="168275"/>
            </p14:xfrm>
          </p:contentPart>
        </mc:Choice>
        <mc:Fallback xmlns="">
          <p:pic>
            <p:nvPicPr>
              <p:cNvPr id="141" name="墨迹 140"/>
            </p:nvPicPr>
            <p:blipFill>
              <a:blip r:embed="rId266"/>
            </p:blipFill>
            <p:spPr>
              <a:xfrm>
                <a:off x="6651625" y="511175"/>
                <a:ext cx="130175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7" p14:bwMode="auto">
            <p14:nvContentPartPr>
              <p14:cNvPr id="142" name="墨迹 141"/>
              <p14:cNvContentPartPr/>
              <p14:nvPr/>
            </p14:nvContentPartPr>
            <p14:xfrm>
              <a:off x="6867525" y="431800"/>
              <a:ext cx="38100" cy="276225"/>
            </p14:xfrm>
          </p:contentPart>
        </mc:Choice>
        <mc:Fallback xmlns="">
          <p:pic>
            <p:nvPicPr>
              <p:cNvPr id="142" name="墨迹 141"/>
            </p:nvPicPr>
            <p:blipFill>
              <a:blip r:embed="rId268"/>
            </p:blipFill>
            <p:spPr>
              <a:xfrm>
                <a:off x="6867525" y="431800"/>
                <a:ext cx="38100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9" p14:bwMode="auto">
            <p14:nvContentPartPr>
              <p14:cNvPr id="143" name="墨迹 142"/>
              <p14:cNvContentPartPr/>
              <p14:nvPr/>
            </p14:nvContentPartPr>
            <p14:xfrm>
              <a:off x="6861175" y="431800"/>
              <a:ext cx="184150" cy="12700"/>
            </p14:xfrm>
          </p:contentPart>
        </mc:Choice>
        <mc:Fallback xmlns="">
          <p:pic>
            <p:nvPicPr>
              <p:cNvPr id="143" name="墨迹 142"/>
            </p:nvPicPr>
            <p:blipFill>
              <a:blip r:embed="rId270"/>
            </p:blipFill>
            <p:spPr>
              <a:xfrm>
                <a:off x="6861175" y="431800"/>
                <a:ext cx="1841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1" p14:bwMode="auto">
            <p14:nvContentPartPr>
              <p14:cNvPr id="144" name="墨迹 143"/>
              <p14:cNvContentPartPr/>
              <p14:nvPr/>
            </p14:nvContentPartPr>
            <p14:xfrm>
              <a:off x="6911975" y="536575"/>
              <a:ext cx="127000" cy="3175"/>
            </p14:xfrm>
          </p:contentPart>
        </mc:Choice>
        <mc:Fallback xmlns="">
          <p:pic>
            <p:nvPicPr>
              <p:cNvPr id="144" name="墨迹 143"/>
            </p:nvPicPr>
            <p:blipFill>
              <a:blip r:embed="rId272"/>
            </p:blipFill>
            <p:spPr>
              <a:xfrm>
                <a:off x="6911975" y="536575"/>
                <a:ext cx="127000" cy="3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3" p14:bwMode="auto">
            <p14:nvContentPartPr>
              <p14:cNvPr id="145" name="墨迹 144"/>
              <p14:cNvContentPartPr/>
              <p14:nvPr/>
            </p14:nvContentPartPr>
            <p14:xfrm>
              <a:off x="9623425" y="1971675"/>
              <a:ext cx="657225" cy="117475"/>
            </p14:xfrm>
          </p:contentPart>
        </mc:Choice>
        <mc:Fallback xmlns="">
          <p:pic>
            <p:nvPicPr>
              <p:cNvPr id="145" name="墨迹 144"/>
            </p:nvPicPr>
            <p:blipFill>
              <a:blip r:embed="rId274"/>
            </p:blipFill>
            <p:spPr>
              <a:xfrm>
                <a:off x="9623425" y="1971675"/>
                <a:ext cx="657225" cy="117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5" p14:bwMode="auto">
            <p14:nvContentPartPr>
              <p14:cNvPr id="146" name="墨迹 145"/>
              <p14:cNvContentPartPr/>
              <p14:nvPr/>
            </p14:nvContentPartPr>
            <p14:xfrm>
              <a:off x="9623425" y="2038350"/>
              <a:ext cx="619125" cy="149225"/>
            </p14:xfrm>
          </p:contentPart>
        </mc:Choice>
        <mc:Fallback xmlns="">
          <p:pic>
            <p:nvPicPr>
              <p:cNvPr id="146" name="墨迹 145"/>
            </p:nvPicPr>
            <p:blipFill>
              <a:blip r:embed="rId276"/>
            </p:blipFill>
            <p:spPr>
              <a:xfrm>
                <a:off x="9623425" y="2038350"/>
                <a:ext cx="619125" cy="149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7" p14:bwMode="auto">
            <p14:nvContentPartPr>
              <p14:cNvPr id="147" name="墨迹 146"/>
              <p14:cNvContentPartPr/>
              <p14:nvPr/>
            </p14:nvContentPartPr>
            <p14:xfrm>
              <a:off x="5321300" y="4197350"/>
              <a:ext cx="393700" cy="409575"/>
            </p14:xfrm>
          </p:contentPart>
        </mc:Choice>
        <mc:Fallback xmlns="">
          <p:pic>
            <p:nvPicPr>
              <p:cNvPr id="147" name="墨迹 146"/>
            </p:nvPicPr>
            <p:blipFill>
              <a:blip r:embed="rId278"/>
            </p:blipFill>
            <p:spPr>
              <a:xfrm>
                <a:off x="5321300" y="4197350"/>
                <a:ext cx="393700" cy="409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9" p14:bwMode="auto">
            <p14:nvContentPartPr>
              <p14:cNvPr id="148" name="墨迹 147"/>
              <p14:cNvContentPartPr/>
              <p14:nvPr/>
            </p14:nvContentPartPr>
            <p14:xfrm>
              <a:off x="5413375" y="4251325"/>
              <a:ext cx="174625" cy="231775"/>
            </p14:xfrm>
          </p:contentPart>
        </mc:Choice>
        <mc:Fallback xmlns="">
          <p:pic>
            <p:nvPicPr>
              <p:cNvPr id="148" name="墨迹 147"/>
            </p:nvPicPr>
            <p:blipFill>
              <a:blip r:embed="rId280"/>
            </p:blipFill>
            <p:spPr>
              <a:xfrm>
                <a:off x="5413375" y="4251325"/>
                <a:ext cx="174625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1" p14:bwMode="auto">
            <p14:nvContentPartPr>
              <p14:cNvPr id="149" name="墨迹 148"/>
              <p14:cNvContentPartPr/>
              <p14:nvPr/>
            </p14:nvContentPartPr>
            <p14:xfrm>
              <a:off x="5930900" y="4254500"/>
              <a:ext cx="171450" cy="447675"/>
            </p14:xfrm>
          </p:contentPart>
        </mc:Choice>
        <mc:Fallback xmlns="">
          <p:pic>
            <p:nvPicPr>
              <p:cNvPr id="149" name="墨迹 148"/>
            </p:nvPicPr>
            <p:blipFill>
              <a:blip r:embed="rId282"/>
            </p:blipFill>
            <p:spPr>
              <a:xfrm>
                <a:off x="5930900" y="4254500"/>
                <a:ext cx="171450" cy="447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3" p14:bwMode="auto">
            <p14:nvContentPartPr>
              <p14:cNvPr id="150" name="墨迹 149"/>
              <p14:cNvContentPartPr/>
              <p14:nvPr/>
            </p14:nvContentPartPr>
            <p14:xfrm>
              <a:off x="5940425" y="4213225"/>
              <a:ext cx="200025" cy="25400"/>
            </p14:xfrm>
          </p:contentPart>
        </mc:Choice>
        <mc:Fallback xmlns="">
          <p:pic>
            <p:nvPicPr>
              <p:cNvPr id="150" name="墨迹 149"/>
            </p:nvPicPr>
            <p:blipFill>
              <a:blip r:embed="rId284"/>
            </p:blipFill>
            <p:spPr>
              <a:xfrm>
                <a:off x="5940425" y="4213225"/>
                <a:ext cx="200025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5" p14:bwMode="auto">
            <p14:nvContentPartPr>
              <p14:cNvPr id="151" name="墨迹 150"/>
              <p14:cNvContentPartPr/>
              <p14:nvPr/>
            </p14:nvContentPartPr>
            <p14:xfrm>
              <a:off x="5969000" y="4451350"/>
              <a:ext cx="209550" cy="63500"/>
            </p14:xfrm>
          </p:contentPart>
        </mc:Choice>
        <mc:Fallback xmlns="">
          <p:pic>
            <p:nvPicPr>
              <p:cNvPr id="151" name="墨迹 150"/>
            </p:nvPicPr>
            <p:blipFill>
              <a:blip r:embed="rId286"/>
            </p:blipFill>
            <p:spPr>
              <a:xfrm>
                <a:off x="5969000" y="4451350"/>
                <a:ext cx="20955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7" p14:bwMode="auto">
            <p14:nvContentPartPr>
              <p14:cNvPr id="152" name="墨迹 151"/>
              <p14:cNvContentPartPr/>
              <p14:nvPr/>
            </p14:nvContentPartPr>
            <p14:xfrm>
              <a:off x="6340475" y="4397375"/>
              <a:ext cx="234950" cy="41275"/>
            </p14:xfrm>
          </p:contentPart>
        </mc:Choice>
        <mc:Fallback xmlns="">
          <p:pic>
            <p:nvPicPr>
              <p:cNvPr id="152" name="墨迹 151"/>
            </p:nvPicPr>
            <p:blipFill>
              <a:blip r:embed="rId288"/>
            </p:blipFill>
            <p:spPr>
              <a:xfrm>
                <a:off x="6340475" y="4397375"/>
                <a:ext cx="234950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9" p14:bwMode="auto">
            <p14:nvContentPartPr>
              <p14:cNvPr id="153" name="墨迹 152"/>
              <p14:cNvContentPartPr/>
              <p14:nvPr/>
            </p14:nvContentPartPr>
            <p14:xfrm>
              <a:off x="6457950" y="4241800"/>
              <a:ext cx="15875" cy="431800"/>
            </p14:xfrm>
          </p:contentPart>
        </mc:Choice>
        <mc:Fallback xmlns="">
          <p:pic>
            <p:nvPicPr>
              <p:cNvPr id="153" name="墨迹 152"/>
            </p:nvPicPr>
            <p:blipFill>
              <a:blip r:embed="rId290"/>
            </p:blipFill>
            <p:spPr>
              <a:xfrm>
                <a:off x="6457950" y="4241800"/>
                <a:ext cx="15875" cy="431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1" p14:bwMode="auto">
            <p14:nvContentPartPr>
              <p14:cNvPr id="154" name="墨迹 153"/>
              <p14:cNvContentPartPr/>
              <p14:nvPr/>
            </p14:nvContentPartPr>
            <p14:xfrm>
              <a:off x="6642100" y="4213225"/>
              <a:ext cx="330200" cy="44450"/>
            </p14:xfrm>
          </p:contentPart>
        </mc:Choice>
        <mc:Fallback xmlns="">
          <p:pic>
            <p:nvPicPr>
              <p:cNvPr id="154" name="墨迹 153"/>
            </p:nvPicPr>
            <p:blipFill>
              <a:blip r:embed="rId292"/>
            </p:blipFill>
            <p:spPr>
              <a:xfrm>
                <a:off x="6642100" y="4213225"/>
                <a:ext cx="33020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3" p14:bwMode="auto">
            <p14:nvContentPartPr>
              <p14:cNvPr id="155" name="墨迹 154"/>
              <p14:cNvContentPartPr/>
              <p14:nvPr/>
            </p14:nvContentPartPr>
            <p14:xfrm>
              <a:off x="6765925" y="4289425"/>
              <a:ext cx="31750" cy="323850"/>
            </p14:xfrm>
          </p:contentPart>
        </mc:Choice>
        <mc:Fallback xmlns="">
          <p:pic>
            <p:nvPicPr>
              <p:cNvPr id="155" name="墨迹 154"/>
            </p:nvPicPr>
            <p:blipFill>
              <a:blip r:embed="rId294"/>
            </p:blipFill>
            <p:spPr>
              <a:xfrm>
                <a:off x="6765925" y="4289425"/>
                <a:ext cx="31750" cy="323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5" p14:bwMode="auto">
            <p14:nvContentPartPr>
              <p14:cNvPr id="156" name="墨迹 155"/>
              <p14:cNvContentPartPr/>
              <p14:nvPr/>
            </p14:nvContentPartPr>
            <p14:xfrm>
              <a:off x="5553075" y="3295650"/>
              <a:ext cx="358775" cy="384175"/>
            </p14:xfrm>
          </p:contentPart>
        </mc:Choice>
        <mc:Fallback xmlns="">
          <p:pic>
            <p:nvPicPr>
              <p:cNvPr id="156" name="墨迹 155"/>
            </p:nvPicPr>
            <p:blipFill>
              <a:blip r:embed="rId296"/>
            </p:blipFill>
            <p:spPr>
              <a:xfrm>
                <a:off x="5553075" y="3295650"/>
                <a:ext cx="358775" cy="384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7" p14:bwMode="auto">
            <p14:nvContentPartPr>
              <p14:cNvPr id="157" name="墨迹 156"/>
              <p14:cNvContentPartPr/>
              <p14:nvPr/>
            </p14:nvContentPartPr>
            <p14:xfrm>
              <a:off x="7172325" y="4254500"/>
              <a:ext cx="117475" cy="254000"/>
            </p14:xfrm>
          </p:contentPart>
        </mc:Choice>
        <mc:Fallback xmlns="">
          <p:pic>
            <p:nvPicPr>
              <p:cNvPr id="157" name="墨迹 156"/>
            </p:nvPicPr>
            <p:blipFill>
              <a:blip r:embed="rId298"/>
            </p:blipFill>
            <p:spPr>
              <a:xfrm>
                <a:off x="7172325" y="4254500"/>
                <a:ext cx="117475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9" p14:bwMode="auto">
            <p14:nvContentPartPr>
              <p14:cNvPr id="158" name="墨迹 157"/>
              <p14:cNvContentPartPr/>
              <p14:nvPr/>
            </p14:nvContentPartPr>
            <p14:xfrm>
              <a:off x="7181850" y="4222750"/>
              <a:ext cx="136525" cy="288925"/>
            </p14:xfrm>
          </p:contentPart>
        </mc:Choice>
        <mc:Fallback xmlns="">
          <p:pic>
            <p:nvPicPr>
              <p:cNvPr id="158" name="墨迹 157"/>
            </p:nvPicPr>
            <p:blipFill>
              <a:blip r:embed="rId300"/>
            </p:blipFill>
            <p:spPr>
              <a:xfrm>
                <a:off x="7181850" y="4222750"/>
                <a:ext cx="136525" cy="288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1" p14:bwMode="auto">
            <p14:nvContentPartPr>
              <p14:cNvPr id="159" name="墨迹 158"/>
              <p14:cNvContentPartPr/>
              <p14:nvPr/>
            </p14:nvContentPartPr>
            <p14:xfrm>
              <a:off x="7112000" y="4321175"/>
              <a:ext cx="339725" cy="41275"/>
            </p14:xfrm>
          </p:contentPart>
        </mc:Choice>
        <mc:Fallback xmlns="">
          <p:pic>
            <p:nvPicPr>
              <p:cNvPr id="159" name="墨迹 158"/>
            </p:nvPicPr>
            <p:blipFill>
              <a:blip r:embed="rId302"/>
            </p:blipFill>
            <p:spPr>
              <a:xfrm>
                <a:off x="7112000" y="4321175"/>
                <a:ext cx="339725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3" p14:bwMode="auto">
            <p14:nvContentPartPr>
              <p14:cNvPr id="160" name="墨迹 159"/>
              <p14:cNvContentPartPr/>
              <p14:nvPr/>
            </p14:nvContentPartPr>
            <p14:xfrm>
              <a:off x="7677150" y="4305300"/>
              <a:ext cx="111125" cy="260350"/>
            </p14:xfrm>
          </p:contentPart>
        </mc:Choice>
        <mc:Fallback xmlns="">
          <p:pic>
            <p:nvPicPr>
              <p:cNvPr id="160" name="墨迹 159"/>
            </p:nvPicPr>
            <p:blipFill>
              <a:blip r:embed="rId304"/>
            </p:blipFill>
            <p:spPr>
              <a:xfrm>
                <a:off x="7677150" y="4305300"/>
                <a:ext cx="111125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5" p14:bwMode="auto">
            <p14:nvContentPartPr>
              <p14:cNvPr id="161" name="墨迹 160"/>
              <p14:cNvContentPartPr/>
              <p14:nvPr/>
            </p14:nvContentPartPr>
            <p14:xfrm>
              <a:off x="7753350" y="4054475"/>
              <a:ext cx="6350" cy="360"/>
            </p14:xfrm>
          </p:contentPart>
        </mc:Choice>
        <mc:Fallback xmlns="">
          <p:pic>
            <p:nvPicPr>
              <p:cNvPr id="161" name="墨迹 160"/>
            </p:nvPicPr>
            <p:blipFill>
              <a:blip r:embed="rId24"/>
            </p:blipFill>
            <p:spPr>
              <a:xfrm>
                <a:off x="7753350" y="40544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6" p14:bwMode="auto">
            <p14:nvContentPartPr>
              <p14:cNvPr id="162" name="墨迹 161"/>
              <p14:cNvContentPartPr/>
              <p14:nvPr/>
            </p14:nvContentPartPr>
            <p14:xfrm>
              <a:off x="7499350" y="3984625"/>
              <a:ext cx="498475" cy="746125"/>
            </p14:xfrm>
          </p:contentPart>
        </mc:Choice>
        <mc:Fallback xmlns="">
          <p:pic>
            <p:nvPicPr>
              <p:cNvPr id="162" name="墨迹 161"/>
            </p:nvPicPr>
            <p:blipFill>
              <a:blip r:embed="rId307"/>
            </p:blipFill>
            <p:spPr>
              <a:xfrm>
                <a:off x="7499350" y="3984625"/>
                <a:ext cx="498475" cy="746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8" p14:bwMode="auto">
            <p14:nvContentPartPr>
              <p14:cNvPr id="163" name="墨迹 162"/>
              <p14:cNvContentPartPr/>
              <p14:nvPr/>
            </p14:nvContentPartPr>
            <p14:xfrm>
              <a:off x="7737475" y="4048125"/>
              <a:ext cx="50800" cy="111125"/>
            </p14:xfrm>
          </p:contentPart>
        </mc:Choice>
        <mc:Fallback xmlns="">
          <p:pic>
            <p:nvPicPr>
              <p:cNvPr id="163" name="墨迹 162"/>
            </p:nvPicPr>
            <p:blipFill>
              <a:blip r:embed="rId309"/>
            </p:blipFill>
            <p:spPr>
              <a:xfrm>
                <a:off x="7737475" y="4048125"/>
                <a:ext cx="50800" cy="111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0" p14:bwMode="auto">
            <p14:nvContentPartPr>
              <p14:cNvPr id="164" name="墨迹 163"/>
              <p14:cNvContentPartPr/>
              <p14:nvPr/>
            </p14:nvContentPartPr>
            <p14:xfrm>
              <a:off x="8242300" y="4241800"/>
              <a:ext cx="127000" cy="6350"/>
            </p14:xfrm>
          </p:contentPart>
        </mc:Choice>
        <mc:Fallback xmlns="">
          <p:pic>
            <p:nvPicPr>
              <p:cNvPr id="164" name="墨迹 163"/>
            </p:nvPicPr>
            <p:blipFill>
              <a:blip r:embed="rId311"/>
            </p:blipFill>
            <p:spPr>
              <a:xfrm>
                <a:off x="8242300" y="4241800"/>
                <a:ext cx="12700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2" p14:bwMode="auto">
            <p14:nvContentPartPr>
              <p14:cNvPr id="165" name="墨迹 164"/>
              <p14:cNvContentPartPr/>
              <p14:nvPr/>
            </p14:nvContentPartPr>
            <p14:xfrm>
              <a:off x="8201025" y="4340225"/>
              <a:ext cx="165100" cy="19050"/>
            </p14:xfrm>
          </p:contentPart>
        </mc:Choice>
        <mc:Fallback xmlns="">
          <p:pic>
            <p:nvPicPr>
              <p:cNvPr id="165" name="墨迹 164"/>
            </p:nvPicPr>
            <p:blipFill>
              <a:blip r:embed="rId313"/>
            </p:blipFill>
            <p:spPr>
              <a:xfrm>
                <a:off x="8201025" y="4340225"/>
                <a:ext cx="16510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4" p14:bwMode="auto">
            <p14:nvContentPartPr>
              <p14:cNvPr id="166" name="墨迹 165"/>
              <p14:cNvContentPartPr/>
              <p14:nvPr/>
            </p14:nvContentPartPr>
            <p14:xfrm>
              <a:off x="8328025" y="4130675"/>
              <a:ext cx="276225" cy="301625"/>
            </p14:xfrm>
          </p:contentPart>
        </mc:Choice>
        <mc:Fallback xmlns="">
          <p:pic>
            <p:nvPicPr>
              <p:cNvPr id="166" name="墨迹 165"/>
            </p:nvPicPr>
            <p:blipFill>
              <a:blip r:embed="rId315"/>
            </p:blipFill>
            <p:spPr>
              <a:xfrm>
                <a:off x="8328025" y="4130675"/>
                <a:ext cx="276225" cy="301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6" p14:bwMode="auto">
            <p14:nvContentPartPr>
              <p14:cNvPr id="167" name="墨迹 166"/>
              <p14:cNvContentPartPr/>
              <p14:nvPr/>
            </p14:nvContentPartPr>
            <p14:xfrm>
              <a:off x="8839200" y="4092575"/>
              <a:ext cx="212725" cy="314325"/>
            </p14:xfrm>
          </p:contentPart>
        </mc:Choice>
        <mc:Fallback xmlns="">
          <p:pic>
            <p:nvPicPr>
              <p:cNvPr id="167" name="墨迹 166"/>
            </p:nvPicPr>
            <p:blipFill>
              <a:blip r:embed="rId317"/>
            </p:blipFill>
            <p:spPr>
              <a:xfrm>
                <a:off x="8839200" y="4092575"/>
                <a:ext cx="212725" cy="314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8" p14:bwMode="auto">
            <p14:nvContentPartPr>
              <p14:cNvPr id="168" name="墨迹 167"/>
              <p14:cNvContentPartPr/>
              <p14:nvPr/>
            </p14:nvContentPartPr>
            <p14:xfrm>
              <a:off x="8893175" y="3997325"/>
              <a:ext cx="200025" cy="38100"/>
            </p14:xfrm>
          </p:contentPart>
        </mc:Choice>
        <mc:Fallback xmlns="">
          <p:pic>
            <p:nvPicPr>
              <p:cNvPr id="168" name="墨迹 167"/>
            </p:nvPicPr>
            <p:blipFill>
              <a:blip r:embed="rId319"/>
            </p:blipFill>
            <p:spPr>
              <a:xfrm>
                <a:off x="8893175" y="3997325"/>
                <a:ext cx="200025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0" p14:bwMode="auto">
            <p14:nvContentPartPr>
              <p14:cNvPr id="169" name="墨迹 168"/>
              <p14:cNvContentPartPr/>
              <p14:nvPr/>
            </p14:nvContentPartPr>
            <p14:xfrm>
              <a:off x="8899525" y="4165600"/>
              <a:ext cx="247650" cy="44450"/>
            </p14:xfrm>
          </p:contentPart>
        </mc:Choice>
        <mc:Fallback xmlns="">
          <p:pic>
            <p:nvPicPr>
              <p:cNvPr id="169" name="墨迹 168"/>
            </p:nvPicPr>
            <p:blipFill>
              <a:blip r:embed="rId321"/>
            </p:blipFill>
            <p:spPr>
              <a:xfrm>
                <a:off x="8899525" y="4165600"/>
                <a:ext cx="24765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2" p14:bwMode="auto">
            <p14:nvContentPartPr>
              <p14:cNvPr id="170" name="墨迹 169"/>
              <p14:cNvContentPartPr/>
              <p14:nvPr/>
            </p14:nvContentPartPr>
            <p14:xfrm>
              <a:off x="9229725" y="4095750"/>
              <a:ext cx="139700" cy="85725"/>
            </p14:xfrm>
          </p:contentPart>
        </mc:Choice>
        <mc:Fallback xmlns="">
          <p:pic>
            <p:nvPicPr>
              <p:cNvPr id="170" name="墨迹 169"/>
            </p:nvPicPr>
            <p:blipFill>
              <a:blip r:embed="rId323"/>
            </p:blipFill>
            <p:spPr>
              <a:xfrm>
                <a:off x="9229725" y="4095750"/>
                <a:ext cx="139700" cy="85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4" p14:bwMode="auto">
            <p14:nvContentPartPr>
              <p14:cNvPr id="171" name="墨迹 170"/>
              <p14:cNvContentPartPr/>
              <p14:nvPr/>
            </p14:nvContentPartPr>
            <p14:xfrm>
              <a:off x="9309100" y="4038600"/>
              <a:ext cx="12700" cy="263525"/>
            </p14:xfrm>
          </p:contentPart>
        </mc:Choice>
        <mc:Fallback xmlns="">
          <p:pic>
            <p:nvPicPr>
              <p:cNvPr id="171" name="墨迹 170"/>
            </p:nvPicPr>
            <p:blipFill>
              <a:blip r:embed="rId325"/>
            </p:blipFill>
            <p:spPr>
              <a:xfrm>
                <a:off x="9309100" y="4038600"/>
                <a:ext cx="12700" cy="263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6" p14:bwMode="auto">
            <p14:nvContentPartPr>
              <p14:cNvPr id="172" name="墨迹 171"/>
              <p14:cNvContentPartPr/>
              <p14:nvPr/>
            </p14:nvContentPartPr>
            <p14:xfrm>
              <a:off x="9432925" y="4000500"/>
              <a:ext cx="241300" cy="31750"/>
            </p14:xfrm>
          </p:contentPart>
        </mc:Choice>
        <mc:Fallback xmlns="">
          <p:pic>
            <p:nvPicPr>
              <p:cNvPr id="172" name="墨迹 171"/>
            </p:nvPicPr>
            <p:blipFill>
              <a:blip r:embed="rId327"/>
            </p:blipFill>
            <p:spPr>
              <a:xfrm>
                <a:off x="9432925" y="4000500"/>
                <a:ext cx="24130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8" p14:bwMode="auto">
            <p14:nvContentPartPr>
              <p14:cNvPr id="173" name="墨迹 172"/>
              <p14:cNvContentPartPr/>
              <p14:nvPr/>
            </p14:nvContentPartPr>
            <p14:xfrm>
              <a:off x="9544050" y="4048125"/>
              <a:ext cx="360" cy="241300"/>
            </p14:xfrm>
          </p:contentPart>
        </mc:Choice>
        <mc:Fallback xmlns="">
          <p:pic>
            <p:nvPicPr>
              <p:cNvPr id="173" name="墨迹 172"/>
            </p:nvPicPr>
            <p:blipFill>
              <a:blip r:embed="rId329"/>
            </p:blipFill>
            <p:spPr>
              <a:xfrm>
                <a:off x="9544050" y="4048125"/>
                <a:ext cx="360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0" p14:bwMode="auto">
            <p14:nvContentPartPr>
              <p14:cNvPr id="174" name="墨迹 173"/>
              <p14:cNvContentPartPr/>
              <p14:nvPr/>
            </p14:nvContentPartPr>
            <p14:xfrm>
              <a:off x="9750425" y="4006850"/>
              <a:ext cx="133350" cy="219075"/>
            </p14:xfrm>
          </p:contentPart>
        </mc:Choice>
        <mc:Fallback xmlns="">
          <p:pic>
            <p:nvPicPr>
              <p:cNvPr id="174" name="墨迹 173"/>
            </p:nvPicPr>
            <p:blipFill>
              <a:blip r:embed="rId331"/>
            </p:blipFill>
            <p:spPr>
              <a:xfrm>
                <a:off x="9750425" y="4006850"/>
                <a:ext cx="133350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2" p14:bwMode="auto">
            <p14:nvContentPartPr>
              <p14:cNvPr id="175" name="墨迹 174"/>
              <p14:cNvContentPartPr/>
              <p14:nvPr/>
            </p14:nvContentPartPr>
            <p14:xfrm>
              <a:off x="9744075" y="3994150"/>
              <a:ext cx="149225" cy="250825"/>
            </p14:xfrm>
          </p:contentPart>
        </mc:Choice>
        <mc:Fallback xmlns="">
          <p:pic>
            <p:nvPicPr>
              <p:cNvPr id="175" name="墨迹 174"/>
            </p:nvPicPr>
            <p:blipFill>
              <a:blip r:embed="rId333"/>
            </p:blipFill>
            <p:spPr>
              <a:xfrm>
                <a:off x="9744075" y="3994150"/>
                <a:ext cx="149225" cy="250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4" p14:bwMode="auto">
            <p14:nvContentPartPr>
              <p14:cNvPr id="176" name="墨迹 175"/>
              <p14:cNvContentPartPr/>
              <p14:nvPr/>
            </p14:nvContentPartPr>
            <p14:xfrm>
              <a:off x="9683750" y="4044950"/>
              <a:ext cx="263525" cy="31750"/>
            </p14:xfrm>
          </p:contentPart>
        </mc:Choice>
        <mc:Fallback xmlns="">
          <p:pic>
            <p:nvPicPr>
              <p:cNvPr id="176" name="墨迹 175"/>
            </p:nvPicPr>
            <p:blipFill>
              <a:blip r:embed="rId335"/>
            </p:blipFill>
            <p:spPr>
              <a:xfrm>
                <a:off x="9683750" y="4044950"/>
                <a:ext cx="263525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6" p14:bwMode="auto">
            <p14:nvContentPartPr>
              <p14:cNvPr id="177" name="墨迹 176"/>
              <p14:cNvContentPartPr/>
              <p14:nvPr/>
            </p14:nvContentPartPr>
            <p14:xfrm>
              <a:off x="10074275" y="3870325"/>
              <a:ext cx="50800" cy="377825"/>
            </p14:xfrm>
          </p:contentPart>
        </mc:Choice>
        <mc:Fallback xmlns="">
          <p:pic>
            <p:nvPicPr>
              <p:cNvPr id="177" name="墨迹 176"/>
            </p:nvPicPr>
            <p:blipFill>
              <a:blip r:embed="rId337"/>
            </p:blipFill>
            <p:spPr>
              <a:xfrm>
                <a:off x="10074275" y="3870325"/>
                <a:ext cx="50800" cy="377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8" p14:bwMode="auto">
            <p14:nvContentPartPr>
              <p14:cNvPr id="178" name="墨迹 177"/>
              <p14:cNvContentPartPr/>
              <p14:nvPr/>
            </p14:nvContentPartPr>
            <p14:xfrm>
              <a:off x="10096500" y="3879850"/>
              <a:ext cx="180975" cy="12700"/>
            </p14:xfrm>
          </p:contentPart>
        </mc:Choice>
        <mc:Fallback xmlns="">
          <p:pic>
            <p:nvPicPr>
              <p:cNvPr id="178" name="墨迹 177"/>
            </p:nvPicPr>
            <p:blipFill>
              <a:blip r:embed="rId339"/>
            </p:blipFill>
            <p:spPr>
              <a:xfrm>
                <a:off x="10096500" y="3879850"/>
                <a:ext cx="180975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0" p14:bwMode="auto">
            <p14:nvContentPartPr>
              <p14:cNvPr id="179" name="墨迹 178"/>
              <p14:cNvContentPartPr/>
              <p14:nvPr/>
            </p14:nvContentPartPr>
            <p14:xfrm>
              <a:off x="10086975" y="4032250"/>
              <a:ext cx="266700" cy="31750"/>
            </p14:xfrm>
          </p:contentPart>
        </mc:Choice>
        <mc:Fallback xmlns="">
          <p:pic>
            <p:nvPicPr>
              <p:cNvPr id="179" name="墨迹 178"/>
            </p:nvPicPr>
            <p:blipFill>
              <a:blip r:embed="rId341"/>
            </p:blipFill>
            <p:spPr>
              <a:xfrm>
                <a:off x="10086975" y="4032250"/>
                <a:ext cx="26670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2" p14:bwMode="auto">
            <p14:nvContentPartPr>
              <p14:cNvPr id="180" name="墨迹 179"/>
              <p14:cNvContentPartPr/>
              <p14:nvPr/>
            </p14:nvContentPartPr>
            <p14:xfrm>
              <a:off x="8181975" y="4895850"/>
              <a:ext cx="196850" cy="66675"/>
            </p14:xfrm>
          </p:contentPart>
        </mc:Choice>
        <mc:Fallback xmlns="">
          <p:pic>
            <p:nvPicPr>
              <p:cNvPr id="180" name="墨迹 179"/>
            </p:nvPicPr>
            <p:blipFill>
              <a:blip r:embed="rId343"/>
            </p:blipFill>
            <p:spPr>
              <a:xfrm>
                <a:off x="8181975" y="4895850"/>
                <a:ext cx="196850" cy="66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4" p14:bwMode="auto">
            <p14:nvContentPartPr>
              <p14:cNvPr id="181" name="墨迹 180"/>
              <p14:cNvContentPartPr/>
              <p14:nvPr/>
            </p14:nvContentPartPr>
            <p14:xfrm>
              <a:off x="8185150" y="4965700"/>
              <a:ext cx="231775" cy="101600"/>
            </p14:xfrm>
          </p:contentPart>
        </mc:Choice>
        <mc:Fallback xmlns="">
          <p:pic>
            <p:nvPicPr>
              <p:cNvPr id="181" name="墨迹 180"/>
            </p:nvPicPr>
            <p:blipFill>
              <a:blip r:embed="rId345"/>
            </p:blipFill>
            <p:spPr>
              <a:xfrm>
                <a:off x="8185150" y="4965700"/>
                <a:ext cx="231775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6" p14:bwMode="auto">
            <p14:nvContentPartPr>
              <p14:cNvPr id="182" name="墨迹 181"/>
              <p14:cNvContentPartPr/>
              <p14:nvPr/>
            </p14:nvContentPartPr>
            <p14:xfrm>
              <a:off x="8334375" y="4737100"/>
              <a:ext cx="225425" cy="285750"/>
            </p14:xfrm>
          </p:contentPart>
        </mc:Choice>
        <mc:Fallback xmlns="">
          <p:pic>
            <p:nvPicPr>
              <p:cNvPr id="182" name="墨迹 181"/>
            </p:nvPicPr>
            <p:blipFill>
              <a:blip r:embed="rId347"/>
            </p:blipFill>
            <p:spPr>
              <a:xfrm>
                <a:off x="8334375" y="4737100"/>
                <a:ext cx="225425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8" p14:bwMode="auto">
            <p14:nvContentPartPr>
              <p14:cNvPr id="183" name="墨迹 182"/>
              <p14:cNvContentPartPr/>
              <p14:nvPr/>
            </p14:nvContentPartPr>
            <p14:xfrm>
              <a:off x="8667750" y="3736975"/>
              <a:ext cx="1003300" cy="812800"/>
            </p14:xfrm>
          </p:contentPart>
        </mc:Choice>
        <mc:Fallback xmlns="">
          <p:pic>
            <p:nvPicPr>
              <p:cNvPr id="183" name="墨迹 182"/>
            </p:nvPicPr>
            <p:blipFill>
              <a:blip r:embed="rId349"/>
            </p:blipFill>
            <p:spPr>
              <a:xfrm>
                <a:off x="8667750" y="3736975"/>
                <a:ext cx="1003300" cy="812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0" p14:bwMode="auto">
            <p14:nvContentPartPr>
              <p14:cNvPr id="184" name="墨迹 183"/>
              <p14:cNvContentPartPr/>
              <p14:nvPr/>
            </p14:nvContentPartPr>
            <p14:xfrm>
              <a:off x="9201150" y="3460750"/>
              <a:ext cx="298450" cy="330200"/>
            </p14:xfrm>
          </p:contentPart>
        </mc:Choice>
        <mc:Fallback xmlns="">
          <p:pic>
            <p:nvPicPr>
              <p:cNvPr id="184" name="墨迹 183"/>
            </p:nvPicPr>
            <p:blipFill>
              <a:blip r:embed="rId351"/>
            </p:blipFill>
            <p:spPr>
              <a:xfrm>
                <a:off x="9201150" y="3460750"/>
                <a:ext cx="298450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2" p14:bwMode="auto">
            <p14:nvContentPartPr>
              <p14:cNvPr id="185" name="墨迹 184"/>
              <p14:cNvContentPartPr/>
              <p14:nvPr/>
            </p14:nvContentPartPr>
            <p14:xfrm>
              <a:off x="9251950" y="3416300"/>
              <a:ext cx="269875" cy="250825"/>
            </p14:xfrm>
          </p:contentPart>
        </mc:Choice>
        <mc:Fallback xmlns="">
          <p:pic>
            <p:nvPicPr>
              <p:cNvPr id="185" name="墨迹 184"/>
            </p:nvPicPr>
            <p:blipFill>
              <a:blip r:embed="rId353"/>
            </p:blipFill>
            <p:spPr>
              <a:xfrm>
                <a:off x="9251950" y="3416300"/>
                <a:ext cx="269875" cy="250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4" p14:bwMode="auto">
            <p14:nvContentPartPr>
              <p14:cNvPr id="186" name="墨迹 185"/>
              <p14:cNvContentPartPr/>
              <p14:nvPr/>
            </p14:nvContentPartPr>
            <p14:xfrm>
              <a:off x="9505950" y="3562350"/>
              <a:ext cx="917575" cy="1000125"/>
            </p14:xfrm>
          </p:contentPart>
        </mc:Choice>
        <mc:Fallback xmlns="">
          <p:pic>
            <p:nvPicPr>
              <p:cNvPr id="186" name="墨迹 185"/>
            </p:nvPicPr>
            <p:blipFill>
              <a:blip r:embed="rId355"/>
            </p:blipFill>
            <p:spPr>
              <a:xfrm>
                <a:off x="9505950" y="3562350"/>
                <a:ext cx="917575" cy="1000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6" p14:bwMode="auto">
            <p14:nvContentPartPr>
              <p14:cNvPr id="187" name="墨迹 186"/>
              <p14:cNvContentPartPr/>
              <p14:nvPr/>
            </p14:nvContentPartPr>
            <p14:xfrm>
              <a:off x="10379075" y="3279775"/>
              <a:ext cx="342900" cy="238125"/>
            </p14:xfrm>
          </p:contentPart>
        </mc:Choice>
        <mc:Fallback xmlns="">
          <p:pic>
            <p:nvPicPr>
              <p:cNvPr id="187" name="墨迹 186"/>
            </p:nvPicPr>
            <p:blipFill>
              <a:blip r:embed="rId357"/>
            </p:blipFill>
            <p:spPr>
              <a:xfrm>
                <a:off x="10379075" y="3279775"/>
                <a:ext cx="342900" cy="238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8" p14:bwMode="auto">
            <p14:nvContentPartPr>
              <p14:cNvPr id="188" name="墨迹 187"/>
              <p14:cNvContentPartPr/>
              <p14:nvPr/>
            </p14:nvContentPartPr>
            <p14:xfrm>
              <a:off x="8734425" y="4845050"/>
              <a:ext cx="158750" cy="285750"/>
            </p14:xfrm>
          </p:contentPart>
        </mc:Choice>
        <mc:Fallback xmlns="">
          <p:pic>
            <p:nvPicPr>
              <p:cNvPr id="188" name="墨迹 187"/>
            </p:nvPicPr>
            <p:blipFill>
              <a:blip r:embed="rId359"/>
            </p:blipFill>
            <p:spPr>
              <a:xfrm>
                <a:off x="8734425" y="4845050"/>
                <a:ext cx="158750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0" p14:bwMode="auto">
            <p14:nvContentPartPr>
              <p14:cNvPr id="189" name="墨迹 188"/>
              <p14:cNvContentPartPr/>
              <p14:nvPr/>
            </p14:nvContentPartPr>
            <p14:xfrm>
              <a:off x="8763000" y="4791075"/>
              <a:ext cx="142875" cy="73025"/>
            </p14:xfrm>
          </p:contentPart>
        </mc:Choice>
        <mc:Fallback xmlns="">
          <p:pic>
            <p:nvPicPr>
              <p:cNvPr id="189" name="墨迹 188"/>
            </p:nvPicPr>
            <p:blipFill>
              <a:blip r:embed="rId361"/>
            </p:blipFill>
            <p:spPr>
              <a:xfrm>
                <a:off x="8763000" y="4791075"/>
                <a:ext cx="142875" cy="73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2" p14:bwMode="auto">
            <p14:nvContentPartPr>
              <p14:cNvPr id="190" name="墨迹 189"/>
              <p14:cNvContentPartPr/>
              <p14:nvPr/>
            </p14:nvContentPartPr>
            <p14:xfrm>
              <a:off x="8801100" y="4899025"/>
              <a:ext cx="6350" cy="360"/>
            </p14:xfrm>
          </p:contentPart>
        </mc:Choice>
        <mc:Fallback xmlns="">
          <p:pic>
            <p:nvPicPr>
              <p:cNvPr id="190" name="墨迹 189"/>
            </p:nvPicPr>
            <p:blipFill>
              <a:blip r:embed="rId24"/>
            </p:blipFill>
            <p:spPr>
              <a:xfrm>
                <a:off x="8801100" y="48990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3" p14:bwMode="auto">
            <p14:nvContentPartPr>
              <p14:cNvPr id="191" name="墨迹 190"/>
              <p14:cNvContentPartPr/>
              <p14:nvPr/>
            </p14:nvContentPartPr>
            <p14:xfrm>
              <a:off x="9096375" y="4870450"/>
              <a:ext cx="127000" cy="19050"/>
            </p14:xfrm>
          </p:contentPart>
        </mc:Choice>
        <mc:Fallback xmlns="">
          <p:pic>
            <p:nvPicPr>
              <p:cNvPr id="191" name="墨迹 190"/>
            </p:nvPicPr>
            <p:blipFill>
              <a:blip r:embed="rId364"/>
            </p:blipFill>
            <p:spPr>
              <a:xfrm>
                <a:off x="9096375" y="4870450"/>
                <a:ext cx="12700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5" p14:bwMode="auto">
            <p14:nvContentPartPr>
              <p14:cNvPr id="192" name="墨迹 191"/>
              <p14:cNvContentPartPr/>
              <p14:nvPr/>
            </p14:nvContentPartPr>
            <p14:xfrm>
              <a:off x="9163050" y="4752975"/>
              <a:ext cx="28575" cy="295275"/>
            </p14:xfrm>
          </p:contentPart>
        </mc:Choice>
        <mc:Fallback xmlns="">
          <p:pic>
            <p:nvPicPr>
              <p:cNvPr id="192" name="墨迹 191"/>
            </p:nvPicPr>
            <p:blipFill>
              <a:blip r:embed="rId366"/>
            </p:blipFill>
            <p:spPr>
              <a:xfrm>
                <a:off x="9163050" y="4752975"/>
                <a:ext cx="28575" cy="295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7" p14:bwMode="auto">
            <p14:nvContentPartPr>
              <p14:cNvPr id="193" name="墨迹 192"/>
              <p14:cNvContentPartPr/>
              <p14:nvPr/>
            </p14:nvContentPartPr>
            <p14:xfrm>
              <a:off x="8807450" y="4889500"/>
              <a:ext cx="174625" cy="50800"/>
            </p14:xfrm>
          </p:contentPart>
        </mc:Choice>
        <mc:Fallback xmlns="">
          <p:pic>
            <p:nvPicPr>
              <p:cNvPr id="193" name="墨迹 192"/>
            </p:nvPicPr>
            <p:blipFill>
              <a:blip r:embed="rId368"/>
            </p:blipFill>
            <p:spPr>
              <a:xfrm>
                <a:off x="8807450" y="4889500"/>
                <a:ext cx="174625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9" p14:bwMode="auto">
            <p14:nvContentPartPr>
              <p14:cNvPr id="194" name="墨迹 193"/>
              <p14:cNvContentPartPr/>
              <p14:nvPr/>
            </p14:nvContentPartPr>
            <p14:xfrm>
              <a:off x="9426575" y="4721225"/>
              <a:ext cx="174625" cy="19050"/>
            </p14:xfrm>
          </p:contentPart>
        </mc:Choice>
        <mc:Fallback xmlns="">
          <p:pic>
            <p:nvPicPr>
              <p:cNvPr id="194" name="墨迹 193"/>
            </p:nvPicPr>
            <p:blipFill>
              <a:blip r:embed="rId370"/>
            </p:blipFill>
            <p:spPr>
              <a:xfrm>
                <a:off x="9426575" y="4721225"/>
                <a:ext cx="174625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1" p14:bwMode="auto">
            <p14:nvContentPartPr>
              <p14:cNvPr id="195" name="墨迹 194"/>
              <p14:cNvContentPartPr/>
              <p14:nvPr/>
            </p14:nvContentPartPr>
            <p14:xfrm>
              <a:off x="9490075" y="4810125"/>
              <a:ext cx="6350" cy="231775"/>
            </p14:xfrm>
          </p:contentPart>
        </mc:Choice>
        <mc:Fallback xmlns="">
          <p:pic>
            <p:nvPicPr>
              <p:cNvPr id="195" name="墨迹 194"/>
            </p:nvPicPr>
            <p:blipFill>
              <a:blip r:embed="rId372"/>
            </p:blipFill>
            <p:spPr>
              <a:xfrm>
                <a:off x="9490075" y="4810125"/>
                <a:ext cx="6350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3" p14:bwMode="auto">
            <p14:nvContentPartPr>
              <p14:cNvPr id="196" name="墨迹 195"/>
              <p14:cNvContentPartPr/>
              <p14:nvPr/>
            </p14:nvContentPartPr>
            <p14:xfrm>
              <a:off x="8302625" y="5438775"/>
              <a:ext cx="190500" cy="31750"/>
            </p14:xfrm>
          </p:contentPart>
        </mc:Choice>
        <mc:Fallback xmlns="">
          <p:pic>
            <p:nvPicPr>
              <p:cNvPr id="196" name="墨迹 195"/>
            </p:nvPicPr>
            <p:blipFill>
              <a:blip r:embed="rId374"/>
            </p:blipFill>
            <p:spPr>
              <a:xfrm>
                <a:off x="8302625" y="5438775"/>
                <a:ext cx="19050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5" p14:bwMode="auto">
            <p14:nvContentPartPr>
              <p14:cNvPr id="197" name="墨迹 196"/>
              <p14:cNvContentPartPr/>
              <p14:nvPr/>
            </p14:nvContentPartPr>
            <p14:xfrm>
              <a:off x="8359775" y="5432425"/>
              <a:ext cx="149225" cy="66675"/>
            </p14:xfrm>
          </p:contentPart>
        </mc:Choice>
        <mc:Fallback xmlns="">
          <p:pic>
            <p:nvPicPr>
              <p:cNvPr id="197" name="墨迹 196"/>
            </p:nvPicPr>
            <p:blipFill>
              <a:blip r:embed="rId376"/>
            </p:blipFill>
            <p:spPr>
              <a:xfrm>
                <a:off x="8359775" y="5432425"/>
                <a:ext cx="149225" cy="66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7" p14:bwMode="auto">
            <p14:nvContentPartPr>
              <p14:cNvPr id="198" name="墨迹 197"/>
              <p14:cNvContentPartPr/>
              <p14:nvPr/>
            </p14:nvContentPartPr>
            <p14:xfrm>
              <a:off x="8464550" y="5334000"/>
              <a:ext cx="114300" cy="266700"/>
            </p14:xfrm>
          </p:contentPart>
        </mc:Choice>
        <mc:Fallback xmlns="">
          <p:pic>
            <p:nvPicPr>
              <p:cNvPr id="198" name="墨迹 197"/>
            </p:nvPicPr>
            <p:blipFill>
              <a:blip r:embed="rId378"/>
            </p:blipFill>
            <p:spPr>
              <a:xfrm>
                <a:off x="8464550" y="5334000"/>
                <a:ext cx="114300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9" p14:bwMode="auto">
            <p14:nvContentPartPr>
              <p14:cNvPr id="199" name="墨迹 198"/>
              <p14:cNvContentPartPr/>
              <p14:nvPr/>
            </p14:nvContentPartPr>
            <p14:xfrm>
              <a:off x="8686800" y="5343525"/>
              <a:ext cx="149225" cy="365125"/>
            </p14:xfrm>
          </p:contentPart>
        </mc:Choice>
        <mc:Fallback xmlns="">
          <p:pic>
            <p:nvPicPr>
              <p:cNvPr id="199" name="墨迹 198"/>
            </p:nvPicPr>
            <p:blipFill>
              <a:blip r:embed="rId380"/>
            </p:blipFill>
            <p:spPr>
              <a:xfrm>
                <a:off x="8686800" y="5343525"/>
                <a:ext cx="149225" cy="365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1" p14:bwMode="auto">
            <p14:nvContentPartPr>
              <p14:cNvPr id="200" name="墨迹 199"/>
              <p14:cNvContentPartPr/>
              <p14:nvPr/>
            </p14:nvContentPartPr>
            <p14:xfrm>
              <a:off x="8686800" y="5340350"/>
              <a:ext cx="136525" cy="19050"/>
            </p14:xfrm>
          </p:contentPart>
        </mc:Choice>
        <mc:Fallback xmlns="">
          <p:pic>
            <p:nvPicPr>
              <p:cNvPr id="200" name="墨迹 199"/>
            </p:nvPicPr>
            <p:blipFill>
              <a:blip r:embed="rId382"/>
            </p:blipFill>
            <p:spPr>
              <a:xfrm>
                <a:off x="8686800" y="5340350"/>
                <a:ext cx="136525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3" p14:bwMode="auto">
            <p14:nvContentPartPr>
              <p14:cNvPr id="201" name="墨迹 200"/>
              <p14:cNvContentPartPr/>
              <p14:nvPr/>
            </p14:nvContentPartPr>
            <p14:xfrm>
              <a:off x="8699500" y="5410200"/>
              <a:ext cx="241300" cy="79375"/>
            </p14:xfrm>
          </p:contentPart>
        </mc:Choice>
        <mc:Fallback xmlns="">
          <p:pic>
            <p:nvPicPr>
              <p:cNvPr id="201" name="墨迹 200"/>
            </p:nvPicPr>
            <p:blipFill>
              <a:blip r:embed="rId384"/>
            </p:blipFill>
            <p:spPr>
              <a:xfrm>
                <a:off x="8699500" y="5410200"/>
                <a:ext cx="241300" cy="79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5" p14:bwMode="auto">
            <p14:nvContentPartPr>
              <p14:cNvPr id="202" name="墨迹 201"/>
              <p14:cNvContentPartPr/>
              <p14:nvPr/>
            </p14:nvContentPartPr>
            <p14:xfrm>
              <a:off x="9118600" y="5060950"/>
              <a:ext cx="434975" cy="482600"/>
            </p14:xfrm>
          </p:contentPart>
        </mc:Choice>
        <mc:Fallback xmlns="">
          <p:pic>
            <p:nvPicPr>
              <p:cNvPr id="202" name="墨迹 201"/>
            </p:nvPicPr>
            <p:blipFill>
              <a:blip r:embed="rId386"/>
            </p:blipFill>
            <p:spPr>
              <a:xfrm>
                <a:off x="9118600" y="5060950"/>
                <a:ext cx="434975" cy="482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7" p14:bwMode="auto">
            <p14:nvContentPartPr>
              <p14:cNvPr id="203" name="墨迹 202"/>
              <p14:cNvContentPartPr/>
              <p14:nvPr/>
            </p14:nvContentPartPr>
            <p14:xfrm>
              <a:off x="9632950" y="4362450"/>
              <a:ext cx="330200" cy="415925"/>
            </p14:xfrm>
          </p:contentPart>
        </mc:Choice>
        <mc:Fallback xmlns="">
          <p:pic>
            <p:nvPicPr>
              <p:cNvPr id="203" name="墨迹 202"/>
            </p:nvPicPr>
            <p:blipFill>
              <a:blip r:embed="rId388"/>
            </p:blipFill>
            <p:spPr>
              <a:xfrm>
                <a:off x="9632950" y="4362450"/>
                <a:ext cx="330200" cy="415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9" p14:bwMode="auto">
            <p14:nvContentPartPr>
              <p14:cNvPr id="204" name="墨迹 203"/>
              <p14:cNvContentPartPr/>
              <p14:nvPr/>
            </p14:nvContentPartPr>
            <p14:xfrm>
              <a:off x="9613900" y="4559300"/>
              <a:ext cx="234950" cy="247650"/>
            </p14:xfrm>
          </p:contentPart>
        </mc:Choice>
        <mc:Fallback xmlns="">
          <p:pic>
            <p:nvPicPr>
              <p:cNvPr id="204" name="墨迹 203"/>
            </p:nvPicPr>
            <p:blipFill>
              <a:blip r:embed="rId390"/>
            </p:blipFill>
            <p:spPr>
              <a:xfrm>
                <a:off x="9613900" y="4559300"/>
                <a:ext cx="234950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1" p14:bwMode="auto">
            <p14:nvContentPartPr>
              <p14:cNvPr id="205" name="墨迹 204"/>
              <p14:cNvContentPartPr/>
              <p14:nvPr/>
            </p14:nvContentPartPr>
            <p14:xfrm>
              <a:off x="784225" y="2327275"/>
              <a:ext cx="76200" cy="257175"/>
            </p14:xfrm>
          </p:contentPart>
        </mc:Choice>
        <mc:Fallback xmlns="">
          <p:pic>
            <p:nvPicPr>
              <p:cNvPr id="205" name="墨迹 204"/>
            </p:nvPicPr>
            <p:blipFill>
              <a:blip r:embed="rId392"/>
            </p:blipFill>
            <p:spPr>
              <a:xfrm>
                <a:off x="784225" y="2327275"/>
                <a:ext cx="76200" cy="257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3" p14:bwMode="auto">
            <p14:nvContentPartPr>
              <p14:cNvPr id="206" name="墨迹 205"/>
              <p14:cNvContentPartPr/>
              <p14:nvPr/>
            </p14:nvContentPartPr>
            <p14:xfrm>
              <a:off x="749300" y="2286000"/>
              <a:ext cx="165100" cy="314325"/>
            </p14:xfrm>
          </p:contentPart>
        </mc:Choice>
        <mc:Fallback xmlns="">
          <p:pic>
            <p:nvPicPr>
              <p:cNvPr id="206" name="墨迹 205"/>
            </p:nvPicPr>
            <p:blipFill>
              <a:blip r:embed="rId394"/>
            </p:blipFill>
            <p:spPr>
              <a:xfrm>
                <a:off x="749300" y="2286000"/>
                <a:ext cx="165100" cy="314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5" p14:bwMode="auto">
            <p14:nvContentPartPr>
              <p14:cNvPr id="207" name="墨迹 206"/>
              <p14:cNvContentPartPr/>
              <p14:nvPr/>
            </p14:nvContentPartPr>
            <p14:xfrm>
              <a:off x="749300" y="2451100"/>
              <a:ext cx="142875" cy="6350"/>
            </p14:xfrm>
          </p:contentPart>
        </mc:Choice>
        <mc:Fallback xmlns="">
          <p:pic>
            <p:nvPicPr>
              <p:cNvPr id="207" name="墨迹 206"/>
            </p:nvPicPr>
            <p:blipFill>
              <a:blip r:embed="rId396"/>
            </p:blipFill>
            <p:spPr>
              <a:xfrm>
                <a:off x="749300" y="2451100"/>
                <a:ext cx="142875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7" p14:bwMode="auto">
            <p14:nvContentPartPr>
              <p14:cNvPr id="208" name="墨迹 207"/>
              <p14:cNvContentPartPr/>
              <p14:nvPr/>
            </p14:nvContentPartPr>
            <p14:xfrm>
              <a:off x="1079500" y="2197100"/>
              <a:ext cx="923925" cy="104775"/>
            </p14:xfrm>
          </p:contentPart>
        </mc:Choice>
        <mc:Fallback xmlns="">
          <p:pic>
            <p:nvPicPr>
              <p:cNvPr id="208" name="墨迹 207"/>
            </p:nvPicPr>
            <p:blipFill>
              <a:blip r:embed="rId398"/>
            </p:blipFill>
            <p:spPr>
              <a:xfrm>
                <a:off x="1079500" y="2197100"/>
                <a:ext cx="923925" cy="104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9" p14:bwMode="auto">
            <p14:nvContentPartPr>
              <p14:cNvPr id="209" name="墨迹 208"/>
              <p14:cNvContentPartPr/>
              <p14:nvPr/>
            </p14:nvContentPartPr>
            <p14:xfrm>
              <a:off x="2022475" y="2025650"/>
              <a:ext cx="225425" cy="41275"/>
            </p14:xfrm>
          </p:contentPart>
        </mc:Choice>
        <mc:Fallback xmlns="">
          <p:pic>
            <p:nvPicPr>
              <p:cNvPr id="209" name="墨迹 208"/>
            </p:nvPicPr>
            <p:blipFill>
              <a:blip r:embed="rId400"/>
            </p:blipFill>
            <p:spPr>
              <a:xfrm>
                <a:off x="2022475" y="2025650"/>
                <a:ext cx="225425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1" p14:bwMode="auto">
            <p14:nvContentPartPr>
              <p14:cNvPr id="210" name="墨迹 209"/>
              <p14:cNvContentPartPr/>
              <p14:nvPr/>
            </p14:nvContentPartPr>
            <p14:xfrm>
              <a:off x="2101850" y="2047875"/>
              <a:ext cx="63500" cy="384175"/>
            </p14:xfrm>
          </p:contentPart>
        </mc:Choice>
        <mc:Fallback xmlns="">
          <p:pic>
            <p:nvPicPr>
              <p:cNvPr id="210" name="墨迹 209"/>
            </p:nvPicPr>
            <p:blipFill>
              <a:blip r:embed="rId402"/>
            </p:blipFill>
            <p:spPr>
              <a:xfrm>
                <a:off x="2101850" y="2047875"/>
                <a:ext cx="63500" cy="384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3" p14:bwMode="auto">
            <p14:nvContentPartPr>
              <p14:cNvPr id="211" name="墨迹 210"/>
              <p14:cNvContentPartPr/>
              <p14:nvPr/>
            </p14:nvContentPartPr>
            <p14:xfrm>
              <a:off x="2225675" y="2162175"/>
              <a:ext cx="114300" cy="19050"/>
            </p14:xfrm>
          </p:contentPart>
        </mc:Choice>
        <mc:Fallback xmlns="">
          <p:pic>
            <p:nvPicPr>
              <p:cNvPr id="211" name="墨迹 210"/>
            </p:nvPicPr>
            <p:blipFill>
              <a:blip r:embed="rId404"/>
            </p:blipFill>
            <p:spPr>
              <a:xfrm>
                <a:off x="2225675" y="2162175"/>
                <a:ext cx="11430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5" p14:bwMode="auto">
            <p14:nvContentPartPr>
              <p14:cNvPr id="212" name="墨迹 211"/>
              <p14:cNvContentPartPr/>
              <p14:nvPr/>
            </p14:nvContentPartPr>
            <p14:xfrm>
              <a:off x="2301875" y="2120900"/>
              <a:ext cx="136525" cy="152400"/>
            </p14:xfrm>
          </p:contentPart>
        </mc:Choice>
        <mc:Fallback xmlns="">
          <p:pic>
            <p:nvPicPr>
              <p:cNvPr id="212" name="墨迹 211"/>
            </p:nvPicPr>
            <p:blipFill>
              <a:blip r:embed="rId406"/>
            </p:blipFill>
            <p:spPr>
              <a:xfrm>
                <a:off x="2301875" y="2120900"/>
                <a:ext cx="136525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7" p14:bwMode="auto">
            <p14:nvContentPartPr>
              <p14:cNvPr id="213" name="墨迹 212"/>
              <p14:cNvContentPartPr/>
              <p14:nvPr/>
            </p14:nvContentPartPr>
            <p14:xfrm>
              <a:off x="2505075" y="2000250"/>
              <a:ext cx="123825" cy="260350"/>
            </p14:xfrm>
          </p:contentPart>
        </mc:Choice>
        <mc:Fallback xmlns="">
          <p:pic>
            <p:nvPicPr>
              <p:cNvPr id="213" name="墨迹 212"/>
            </p:nvPicPr>
            <p:blipFill>
              <a:blip r:embed="rId408"/>
            </p:blipFill>
            <p:spPr>
              <a:xfrm>
                <a:off x="2505075" y="2000250"/>
                <a:ext cx="123825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9" p14:bwMode="auto">
            <p14:nvContentPartPr>
              <p14:cNvPr id="214" name="墨迹 213"/>
              <p14:cNvContentPartPr/>
              <p14:nvPr/>
            </p14:nvContentPartPr>
            <p14:xfrm>
              <a:off x="2492375" y="1901825"/>
              <a:ext cx="193675" cy="34925"/>
            </p14:xfrm>
          </p:contentPart>
        </mc:Choice>
        <mc:Fallback xmlns="">
          <p:pic>
            <p:nvPicPr>
              <p:cNvPr id="214" name="墨迹 213"/>
            </p:nvPicPr>
            <p:blipFill>
              <a:blip r:embed="rId410"/>
            </p:blipFill>
            <p:spPr>
              <a:xfrm>
                <a:off x="2492375" y="1901825"/>
                <a:ext cx="193675" cy="34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1" p14:bwMode="auto">
            <p14:nvContentPartPr>
              <p14:cNvPr id="215" name="墨迹 214"/>
              <p14:cNvContentPartPr/>
              <p14:nvPr/>
            </p14:nvContentPartPr>
            <p14:xfrm>
              <a:off x="2378075" y="1873250"/>
              <a:ext cx="263525" cy="82550"/>
            </p14:xfrm>
          </p:contentPart>
        </mc:Choice>
        <mc:Fallback xmlns="">
          <p:pic>
            <p:nvPicPr>
              <p:cNvPr id="215" name="墨迹 214"/>
            </p:nvPicPr>
            <p:blipFill>
              <a:blip r:embed="rId412"/>
            </p:blipFill>
            <p:spPr>
              <a:xfrm>
                <a:off x="2378075" y="1873250"/>
                <a:ext cx="263525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3" p14:bwMode="auto">
            <p14:nvContentPartPr>
              <p14:cNvPr id="216" name="墨迹 215"/>
              <p14:cNvContentPartPr/>
              <p14:nvPr/>
            </p14:nvContentPartPr>
            <p14:xfrm>
              <a:off x="2778125" y="1917700"/>
              <a:ext cx="76200" cy="200025"/>
            </p14:xfrm>
          </p:contentPart>
        </mc:Choice>
        <mc:Fallback xmlns="">
          <p:pic>
            <p:nvPicPr>
              <p:cNvPr id="216" name="墨迹 215"/>
            </p:nvPicPr>
            <p:blipFill>
              <a:blip r:embed="rId414"/>
            </p:blipFill>
            <p:spPr>
              <a:xfrm>
                <a:off x="2778125" y="1917700"/>
                <a:ext cx="76200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5" p14:bwMode="auto">
            <p14:nvContentPartPr>
              <p14:cNvPr id="217" name="墨迹 216"/>
              <p14:cNvContentPartPr/>
              <p14:nvPr/>
            </p14:nvContentPartPr>
            <p14:xfrm>
              <a:off x="2711450" y="1901825"/>
              <a:ext cx="158750" cy="203200"/>
            </p14:xfrm>
          </p:contentPart>
        </mc:Choice>
        <mc:Fallback xmlns="">
          <p:pic>
            <p:nvPicPr>
              <p:cNvPr id="217" name="墨迹 216"/>
            </p:nvPicPr>
            <p:blipFill>
              <a:blip r:embed="rId416"/>
            </p:blipFill>
            <p:spPr>
              <a:xfrm>
                <a:off x="2711450" y="1901825"/>
                <a:ext cx="15875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7" p14:bwMode="auto">
            <p14:nvContentPartPr>
              <p14:cNvPr id="218" name="墨迹 217"/>
              <p14:cNvContentPartPr/>
              <p14:nvPr/>
            </p14:nvContentPartPr>
            <p14:xfrm>
              <a:off x="2952750" y="1806575"/>
              <a:ext cx="12700" cy="333375"/>
            </p14:xfrm>
          </p:contentPart>
        </mc:Choice>
        <mc:Fallback xmlns="">
          <p:pic>
            <p:nvPicPr>
              <p:cNvPr id="218" name="墨迹 217"/>
            </p:nvPicPr>
            <p:blipFill>
              <a:blip r:embed="rId418"/>
            </p:blipFill>
            <p:spPr>
              <a:xfrm>
                <a:off x="2952750" y="1806575"/>
                <a:ext cx="12700" cy="333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9" p14:bwMode="auto">
            <p14:nvContentPartPr>
              <p14:cNvPr id="219" name="墨迹 218"/>
              <p14:cNvContentPartPr/>
              <p14:nvPr/>
            </p14:nvContentPartPr>
            <p14:xfrm>
              <a:off x="2971800" y="1809750"/>
              <a:ext cx="104775" cy="6350"/>
            </p14:xfrm>
          </p:contentPart>
        </mc:Choice>
        <mc:Fallback xmlns="">
          <p:pic>
            <p:nvPicPr>
              <p:cNvPr id="219" name="墨迹 218"/>
            </p:nvPicPr>
            <p:blipFill>
              <a:blip r:embed="rId420"/>
            </p:blipFill>
            <p:spPr>
              <a:xfrm>
                <a:off x="2971800" y="1809750"/>
                <a:ext cx="104775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1" p14:bwMode="auto">
            <p14:nvContentPartPr>
              <p14:cNvPr id="220" name="墨迹 219"/>
              <p14:cNvContentPartPr/>
              <p14:nvPr/>
            </p14:nvContentPartPr>
            <p14:xfrm>
              <a:off x="2965450" y="1920875"/>
              <a:ext cx="146050" cy="25400"/>
            </p14:xfrm>
          </p:contentPart>
        </mc:Choice>
        <mc:Fallback xmlns="">
          <p:pic>
            <p:nvPicPr>
              <p:cNvPr id="220" name="墨迹 219"/>
            </p:nvPicPr>
            <p:blipFill>
              <a:blip r:embed="rId422"/>
            </p:blipFill>
            <p:spPr>
              <a:xfrm>
                <a:off x="2965450" y="1920875"/>
                <a:ext cx="14605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3" p14:bwMode="auto">
            <p14:nvContentPartPr>
              <p14:cNvPr id="221" name="墨迹 220"/>
              <p14:cNvContentPartPr/>
              <p14:nvPr/>
            </p14:nvContentPartPr>
            <p14:xfrm>
              <a:off x="7131050" y="4632325"/>
              <a:ext cx="44450" cy="330200"/>
            </p14:xfrm>
          </p:contentPart>
        </mc:Choice>
        <mc:Fallback xmlns="">
          <p:pic>
            <p:nvPicPr>
              <p:cNvPr id="221" name="墨迹 220"/>
            </p:nvPicPr>
            <p:blipFill>
              <a:blip r:embed="rId424"/>
            </p:blipFill>
            <p:spPr>
              <a:xfrm>
                <a:off x="7131050" y="4632325"/>
                <a:ext cx="44450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5" p14:bwMode="auto">
            <p14:nvContentPartPr>
              <p14:cNvPr id="222" name="墨迹 221"/>
              <p14:cNvContentPartPr/>
              <p14:nvPr/>
            </p14:nvContentPartPr>
            <p14:xfrm>
              <a:off x="7067550" y="4572000"/>
              <a:ext cx="85725" cy="165100"/>
            </p14:xfrm>
          </p:contentPart>
        </mc:Choice>
        <mc:Fallback xmlns="">
          <p:pic>
            <p:nvPicPr>
              <p:cNvPr id="222" name="墨迹 221"/>
            </p:nvPicPr>
            <p:blipFill>
              <a:blip r:embed="rId426"/>
            </p:blipFill>
            <p:spPr>
              <a:xfrm>
                <a:off x="7067550" y="4572000"/>
                <a:ext cx="85725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7" p14:bwMode="auto">
            <p14:nvContentPartPr>
              <p14:cNvPr id="223" name="墨迹 222"/>
              <p14:cNvContentPartPr/>
              <p14:nvPr/>
            </p14:nvContentPartPr>
            <p14:xfrm>
              <a:off x="7156450" y="4546600"/>
              <a:ext cx="136525" cy="219075"/>
            </p14:xfrm>
          </p:contentPart>
        </mc:Choice>
        <mc:Fallback xmlns="">
          <p:pic>
            <p:nvPicPr>
              <p:cNvPr id="223" name="墨迹 222"/>
            </p:nvPicPr>
            <p:blipFill>
              <a:blip r:embed="rId428"/>
            </p:blipFill>
            <p:spPr>
              <a:xfrm>
                <a:off x="7156450" y="4546600"/>
                <a:ext cx="136525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9" p14:bwMode="auto">
            <p14:nvContentPartPr>
              <p14:cNvPr id="224" name="墨迹 223"/>
              <p14:cNvContentPartPr/>
              <p14:nvPr/>
            </p14:nvContentPartPr>
            <p14:xfrm>
              <a:off x="1577975" y="5356225"/>
              <a:ext cx="298450" cy="368300"/>
            </p14:xfrm>
          </p:contentPart>
        </mc:Choice>
        <mc:Fallback xmlns="">
          <p:pic>
            <p:nvPicPr>
              <p:cNvPr id="224" name="墨迹 223"/>
            </p:nvPicPr>
            <p:blipFill>
              <a:blip r:embed="rId430"/>
            </p:blipFill>
            <p:spPr>
              <a:xfrm>
                <a:off x="1577975" y="5356225"/>
                <a:ext cx="298450" cy="368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1" p14:bwMode="auto">
            <p14:nvContentPartPr>
              <p14:cNvPr id="225" name="墨迹 224"/>
              <p14:cNvContentPartPr/>
              <p14:nvPr/>
            </p14:nvContentPartPr>
            <p14:xfrm>
              <a:off x="1790700" y="5511800"/>
              <a:ext cx="336550" cy="73025"/>
            </p14:xfrm>
          </p:contentPart>
        </mc:Choice>
        <mc:Fallback xmlns="">
          <p:pic>
            <p:nvPicPr>
              <p:cNvPr id="225" name="墨迹 224"/>
            </p:nvPicPr>
            <p:blipFill>
              <a:blip r:embed="rId432"/>
            </p:blipFill>
            <p:spPr>
              <a:xfrm>
                <a:off x="1790700" y="5511800"/>
                <a:ext cx="336550" cy="73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3" p14:bwMode="auto">
            <p14:nvContentPartPr>
              <p14:cNvPr id="226" name="墨迹 225"/>
              <p14:cNvContentPartPr/>
              <p14:nvPr/>
            </p14:nvContentPartPr>
            <p14:xfrm>
              <a:off x="1958975" y="5422900"/>
              <a:ext cx="60325" cy="282575"/>
            </p14:xfrm>
          </p:contentPart>
        </mc:Choice>
        <mc:Fallback xmlns="">
          <p:pic>
            <p:nvPicPr>
              <p:cNvPr id="226" name="墨迹 225"/>
            </p:nvPicPr>
            <p:blipFill>
              <a:blip r:embed="rId434"/>
            </p:blipFill>
            <p:spPr>
              <a:xfrm>
                <a:off x="1958975" y="5422900"/>
                <a:ext cx="60325" cy="282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5" p14:bwMode="auto">
            <p14:nvContentPartPr>
              <p14:cNvPr id="227" name="墨迹 226"/>
              <p14:cNvContentPartPr/>
              <p14:nvPr/>
            </p14:nvContentPartPr>
            <p14:xfrm>
              <a:off x="2019300" y="5375275"/>
              <a:ext cx="66675" cy="285750"/>
            </p14:xfrm>
          </p:contentPart>
        </mc:Choice>
        <mc:Fallback xmlns="">
          <p:pic>
            <p:nvPicPr>
              <p:cNvPr id="227" name="墨迹 226"/>
            </p:nvPicPr>
            <p:blipFill>
              <a:blip r:embed="rId436"/>
            </p:blipFill>
            <p:spPr>
              <a:xfrm>
                <a:off x="2019300" y="5375275"/>
                <a:ext cx="66675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7" p14:bwMode="auto">
            <p14:nvContentPartPr>
              <p14:cNvPr id="228" name="墨迹 227"/>
              <p14:cNvContentPartPr/>
              <p14:nvPr/>
            </p14:nvContentPartPr>
            <p14:xfrm>
              <a:off x="2155825" y="5524500"/>
              <a:ext cx="333375" cy="177800"/>
            </p14:xfrm>
          </p:contentPart>
        </mc:Choice>
        <mc:Fallback xmlns="">
          <p:pic>
            <p:nvPicPr>
              <p:cNvPr id="228" name="墨迹 227"/>
            </p:nvPicPr>
            <p:blipFill>
              <a:blip r:embed="rId438"/>
            </p:blipFill>
            <p:spPr>
              <a:xfrm>
                <a:off x="2155825" y="5524500"/>
                <a:ext cx="333375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9" p14:bwMode="auto">
            <p14:nvContentPartPr>
              <p14:cNvPr id="229" name="墨迹 228"/>
              <p14:cNvContentPartPr/>
              <p14:nvPr/>
            </p14:nvContentPartPr>
            <p14:xfrm>
              <a:off x="2136775" y="5534025"/>
              <a:ext cx="104775" cy="146050"/>
            </p14:xfrm>
          </p:contentPart>
        </mc:Choice>
        <mc:Fallback xmlns="">
          <p:pic>
            <p:nvPicPr>
              <p:cNvPr id="229" name="墨迹 228"/>
            </p:nvPicPr>
            <p:blipFill>
              <a:blip r:embed="rId440"/>
            </p:blipFill>
            <p:spPr>
              <a:xfrm>
                <a:off x="2136775" y="5534025"/>
                <a:ext cx="104775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1" p14:bwMode="auto">
            <p14:nvContentPartPr>
              <p14:cNvPr id="230" name="墨迹 229"/>
              <p14:cNvContentPartPr/>
              <p14:nvPr/>
            </p14:nvContentPartPr>
            <p14:xfrm>
              <a:off x="2571750" y="5562600"/>
              <a:ext cx="155575" cy="9525"/>
            </p14:xfrm>
          </p:contentPart>
        </mc:Choice>
        <mc:Fallback xmlns="">
          <p:pic>
            <p:nvPicPr>
              <p:cNvPr id="230" name="墨迹 229"/>
            </p:nvPicPr>
            <p:blipFill>
              <a:blip r:embed="rId442"/>
            </p:blipFill>
            <p:spPr>
              <a:xfrm>
                <a:off x="2571750" y="5562600"/>
                <a:ext cx="155575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3" p14:bwMode="auto">
            <p14:nvContentPartPr>
              <p14:cNvPr id="231" name="墨迹 230"/>
              <p14:cNvContentPartPr/>
              <p14:nvPr/>
            </p14:nvContentPartPr>
            <p14:xfrm>
              <a:off x="2787650" y="5384800"/>
              <a:ext cx="247650" cy="196850"/>
            </p14:xfrm>
          </p:contentPart>
        </mc:Choice>
        <mc:Fallback xmlns="">
          <p:pic>
            <p:nvPicPr>
              <p:cNvPr id="231" name="墨迹 230"/>
            </p:nvPicPr>
            <p:blipFill>
              <a:blip r:embed="rId444"/>
            </p:blipFill>
            <p:spPr>
              <a:xfrm>
                <a:off x="2787650" y="5384800"/>
                <a:ext cx="24765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5" p14:bwMode="auto">
            <p14:nvContentPartPr>
              <p14:cNvPr id="232" name="墨迹 231"/>
              <p14:cNvContentPartPr/>
              <p14:nvPr/>
            </p14:nvContentPartPr>
            <p14:xfrm>
              <a:off x="2978150" y="5378450"/>
              <a:ext cx="60325" cy="428625"/>
            </p14:xfrm>
          </p:contentPart>
        </mc:Choice>
        <mc:Fallback xmlns="">
          <p:pic>
            <p:nvPicPr>
              <p:cNvPr id="232" name="墨迹 231"/>
            </p:nvPicPr>
            <p:blipFill>
              <a:blip r:embed="rId446"/>
            </p:blipFill>
            <p:spPr>
              <a:xfrm>
                <a:off x="2978150" y="5378450"/>
                <a:ext cx="60325" cy="428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7" p14:bwMode="auto">
            <p14:nvContentPartPr>
              <p14:cNvPr id="233" name="墨迹 232"/>
              <p14:cNvContentPartPr/>
              <p14:nvPr/>
            </p14:nvContentPartPr>
            <p14:xfrm>
              <a:off x="3019425" y="5435600"/>
              <a:ext cx="130175" cy="184150"/>
            </p14:xfrm>
          </p:contentPart>
        </mc:Choice>
        <mc:Fallback xmlns="">
          <p:pic>
            <p:nvPicPr>
              <p:cNvPr id="233" name="墨迹 232"/>
            </p:nvPicPr>
            <p:blipFill>
              <a:blip r:embed="rId448"/>
            </p:blipFill>
            <p:spPr>
              <a:xfrm>
                <a:off x="3019425" y="5435600"/>
                <a:ext cx="130175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9" p14:bwMode="auto">
            <p14:nvContentPartPr>
              <p14:cNvPr id="234" name="墨迹 233"/>
              <p14:cNvContentPartPr/>
              <p14:nvPr/>
            </p14:nvContentPartPr>
            <p14:xfrm>
              <a:off x="3419475" y="5441950"/>
              <a:ext cx="304800" cy="136525"/>
            </p14:xfrm>
          </p:contentPart>
        </mc:Choice>
        <mc:Fallback xmlns="">
          <p:pic>
            <p:nvPicPr>
              <p:cNvPr id="234" name="墨迹 233"/>
            </p:nvPicPr>
            <p:blipFill>
              <a:blip r:embed="rId450"/>
            </p:blipFill>
            <p:spPr>
              <a:xfrm>
                <a:off x="3419475" y="5441950"/>
                <a:ext cx="304800" cy="136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1" p14:bwMode="auto">
            <p14:nvContentPartPr>
              <p14:cNvPr id="235" name="墨迹 234"/>
              <p14:cNvContentPartPr/>
              <p14:nvPr/>
            </p14:nvContentPartPr>
            <p14:xfrm>
              <a:off x="3736975" y="5295900"/>
              <a:ext cx="336550" cy="406400"/>
            </p14:xfrm>
          </p:contentPart>
        </mc:Choice>
        <mc:Fallback xmlns="">
          <p:pic>
            <p:nvPicPr>
              <p:cNvPr id="235" name="墨迹 234"/>
            </p:nvPicPr>
            <p:blipFill>
              <a:blip r:embed="rId452"/>
            </p:blipFill>
            <p:spPr>
              <a:xfrm>
                <a:off x="3736975" y="5295900"/>
                <a:ext cx="336550" cy="406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3" p14:bwMode="auto">
            <p14:nvContentPartPr>
              <p14:cNvPr id="236" name="墨迹 235"/>
              <p14:cNvContentPartPr/>
              <p14:nvPr/>
            </p14:nvContentPartPr>
            <p14:xfrm>
              <a:off x="3975100" y="5454650"/>
              <a:ext cx="155575" cy="441325"/>
            </p14:xfrm>
          </p:contentPart>
        </mc:Choice>
        <mc:Fallback xmlns="">
          <p:pic>
            <p:nvPicPr>
              <p:cNvPr id="236" name="墨迹 235"/>
            </p:nvPicPr>
            <p:blipFill>
              <a:blip r:embed="rId454"/>
            </p:blipFill>
            <p:spPr>
              <a:xfrm>
                <a:off x="3975100" y="5454650"/>
                <a:ext cx="155575" cy="441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5" p14:bwMode="auto">
            <p14:nvContentPartPr>
              <p14:cNvPr id="237" name="墨迹 236"/>
              <p14:cNvContentPartPr/>
              <p14:nvPr/>
            </p14:nvContentPartPr>
            <p14:xfrm>
              <a:off x="4146550" y="5445125"/>
              <a:ext cx="123825" cy="285750"/>
            </p14:xfrm>
          </p:contentPart>
        </mc:Choice>
        <mc:Fallback xmlns="">
          <p:pic>
            <p:nvPicPr>
              <p:cNvPr id="237" name="墨迹 236"/>
            </p:nvPicPr>
            <p:blipFill>
              <a:blip r:embed="rId456"/>
            </p:blipFill>
            <p:spPr>
              <a:xfrm>
                <a:off x="4146550" y="5445125"/>
                <a:ext cx="123825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7" p14:bwMode="auto">
            <p14:nvContentPartPr>
              <p14:cNvPr id="238" name="墨迹 237"/>
              <p14:cNvContentPartPr/>
              <p14:nvPr/>
            </p14:nvContentPartPr>
            <p14:xfrm>
              <a:off x="4343400" y="5426075"/>
              <a:ext cx="180975" cy="304800"/>
            </p14:xfrm>
          </p:contentPart>
        </mc:Choice>
        <mc:Fallback xmlns="">
          <p:pic>
            <p:nvPicPr>
              <p:cNvPr id="238" name="墨迹 237"/>
            </p:nvPicPr>
            <p:blipFill>
              <a:blip r:embed="rId458"/>
            </p:blipFill>
            <p:spPr>
              <a:xfrm>
                <a:off x="4343400" y="5426075"/>
                <a:ext cx="180975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9" p14:bwMode="auto">
            <p14:nvContentPartPr>
              <p14:cNvPr id="239" name="墨迹 238"/>
              <p14:cNvContentPartPr/>
              <p14:nvPr/>
            </p14:nvContentPartPr>
            <p14:xfrm>
              <a:off x="4851400" y="5572125"/>
              <a:ext cx="241300" cy="171450"/>
            </p14:xfrm>
          </p:contentPart>
        </mc:Choice>
        <mc:Fallback xmlns="">
          <p:pic>
            <p:nvPicPr>
              <p:cNvPr id="239" name="墨迹 238"/>
            </p:nvPicPr>
            <p:blipFill>
              <a:blip r:embed="rId460"/>
            </p:blipFill>
            <p:spPr>
              <a:xfrm>
                <a:off x="4851400" y="5572125"/>
                <a:ext cx="24130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1" p14:bwMode="auto">
            <p14:nvContentPartPr>
              <p14:cNvPr id="240" name="墨迹 239"/>
              <p14:cNvContentPartPr/>
              <p14:nvPr/>
            </p14:nvContentPartPr>
            <p14:xfrm>
              <a:off x="5127625" y="5575300"/>
              <a:ext cx="288925" cy="336550"/>
            </p14:xfrm>
          </p:contentPart>
        </mc:Choice>
        <mc:Fallback xmlns="">
          <p:pic>
            <p:nvPicPr>
              <p:cNvPr id="240" name="墨迹 239"/>
            </p:nvPicPr>
            <p:blipFill>
              <a:blip r:embed="rId462"/>
            </p:blipFill>
            <p:spPr>
              <a:xfrm>
                <a:off x="5127625" y="5575300"/>
                <a:ext cx="288925" cy="336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3" p14:bwMode="auto">
            <p14:nvContentPartPr>
              <p14:cNvPr id="241" name="墨迹 240"/>
              <p14:cNvContentPartPr/>
              <p14:nvPr/>
            </p14:nvContentPartPr>
            <p14:xfrm>
              <a:off x="5619750" y="5394325"/>
              <a:ext cx="142875" cy="323850"/>
            </p14:xfrm>
          </p:contentPart>
        </mc:Choice>
        <mc:Fallback xmlns="">
          <p:pic>
            <p:nvPicPr>
              <p:cNvPr id="241" name="墨迹 240"/>
            </p:nvPicPr>
            <p:blipFill>
              <a:blip r:embed="rId464"/>
            </p:blipFill>
            <p:spPr>
              <a:xfrm>
                <a:off x="5619750" y="5394325"/>
                <a:ext cx="142875" cy="323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5" p14:bwMode="auto">
            <p14:nvContentPartPr>
              <p14:cNvPr id="242" name="墨迹 241"/>
              <p14:cNvContentPartPr/>
              <p14:nvPr/>
            </p14:nvContentPartPr>
            <p14:xfrm>
              <a:off x="5791200" y="5540375"/>
              <a:ext cx="158750" cy="200025"/>
            </p14:xfrm>
          </p:contentPart>
        </mc:Choice>
        <mc:Fallback xmlns="">
          <p:pic>
            <p:nvPicPr>
              <p:cNvPr id="242" name="墨迹 241"/>
            </p:nvPicPr>
            <p:blipFill>
              <a:blip r:embed="rId466"/>
            </p:blipFill>
            <p:spPr>
              <a:xfrm>
                <a:off x="5791200" y="5540375"/>
                <a:ext cx="158750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7" p14:bwMode="auto">
            <p14:nvContentPartPr>
              <p14:cNvPr id="243" name="墨迹 242"/>
              <p14:cNvContentPartPr/>
              <p14:nvPr/>
            </p14:nvContentPartPr>
            <p14:xfrm>
              <a:off x="4905375" y="5540375"/>
              <a:ext cx="1117600" cy="149225"/>
            </p14:xfrm>
          </p:contentPart>
        </mc:Choice>
        <mc:Fallback xmlns="">
          <p:pic>
            <p:nvPicPr>
              <p:cNvPr id="243" name="墨迹 242"/>
            </p:nvPicPr>
            <p:blipFill>
              <a:blip r:embed="rId468"/>
            </p:blipFill>
            <p:spPr>
              <a:xfrm>
                <a:off x="4905375" y="5540375"/>
                <a:ext cx="1117600" cy="149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9" p14:bwMode="auto">
            <p14:nvContentPartPr>
              <p14:cNvPr id="244" name="墨迹 243"/>
              <p14:cNvContentPartPr/>
              <p14:nvPr/>
            </p14:nvContentPartPr>
            <p14:xfrm>
              <a:off x="4873625" y="5130800"/>
              <a:ext cx="530225" cy="231775"/>
            </p14:xfrm>
          </p:contentPart>
        </mc:Choice>
        <mc:Fallback xmlns="">
          <p:pic>
            <p:nvPicPr>
              <p:cNvPr id="244" name="墨迹 243"/>
            </p:nvPicPr>
            <p:blipFill>
              <a:blip r:embed="rId470"/>
            </p:blipFill>
            <p:spPr>
              <a:xfrm>
                <a:off x="4873625" y="5130800"/>
                <a:ext cx="530225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1" p14:bwMode="auto">
            <p14:nvContentPartPr>
              <p14:cNvPr id="245" name="墨迹 244"/>
              <p14:cNvContentPartPr/>
              <p14:nvPr/>
            </p14:nvContentPartPr>
            <p14:xfrm>
              <a:off x="5289550" y="5067300"/>
              <a:ext cx="123825" cy="234950"/>
            </p14:xfrm>
          </p:contentPart>
        </mc:Choice>
        <mc:Fallback xmlns="">
          <p:pic>
            <p:nvPicPr>
              <p:cNvPr id="245" name="墨迹 244"/>
            </p:nvPicPr>
            <p:blipFill>
              <a:blip r:embed="rId472"/>
            </p:blipFill>
            <p:spPr>
              <a:xfrm>
                <a:off x="5289550" y="5067300"/>
                <a:ext cx="123825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3" p14:bwMode="auto">
            <p14:nvContentPartPr>
              <p14:cNvPr id="246" name="墨迹 245"/>
              <p14:cNvContentPartPr/>
              <p14:nvPr/>
            </p14:nvContentPartPr>
            <p14:xfrm>
              <a:off x="5603875" y="5178425"/>
              <a:ext cx="190500" cy="130175"/>
            </p14:xfrm>
          </p:contentPart>
        </mc:Choice>
        <mc:Fallback xmlns="">
          <p:pic>
            <p:nvPicPr>
              <p:cNvPr id="246" name="墨迹 245"/>
            </p:nvPicPr>
            <p:blipFill>
              <a:blip r:embed="rId474"/>
            </p:blipFill>
            <p:spPr>
              <a:xfrm>
                <a:off x="5603875" y="5178425"/>
                <a:ext cx="190500" cy="130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5" p14:bwMode="auto">
            <p14:nvContentPartPr>
              <p14:cNvPr id="247" name="墨迹 246"/>
              <p14:cNvContentPartPr/>
              <p14:nvPr/>
            </p14:nvContentPartPr>
            <p14:xfrm>
              <a:off x="5762625" y="5213350"/>
              <a:ext cx="327025" cy="184150"/>
            </p14:xfrm>
          </p:contentPart>
        </mc:Choice>
        <mc:Fallback xmlns="">
          <p:pic>
            <p:nvPicPr>
              <p:cNvPr id="247" name="墨迹 246"/>
            </p:nvPicPr>
            <p:blipFill>
              <a:blip r:embed="rId476"/>
            </p:blipFill>
            <p:spPr>
              <a:xfrm>
                <a:off x="5762625" y="5213350"/>
                <a:ext cx="327025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7" p14:bwMode="auto">
            <p14:nvContentPartPr>
              <p14:cNvPr id="248" name="墨迹 247"/>
              <p14:cNvContentPartPr/>
              <p14:nvPr/>
            </p14:nvContentPartPr>
            <p14:xfrm>
              <a:off x="6099175" y="5241925"/>
              <a:ext cx="174625" cy="136525"/>
            </p14:xfrm>
          </p:contentPart>
        </mc:Choice>
        <mc:Fallback xmlns="">
          <p:pic>
            <p:nvPicPr>
              <p:cNvPr id="248" name="墨迹 247"/>
            </p:nvPicPr>
            <p:blipFill>
              <a:blip r:embed="rId478"/>
            </p:blipFill>
            <p:spPr>
              <a:xfrm>
                <a:off x="6099175" y="5241925"/>
                <a:ext cx="174625" cy="136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9" p14:bwMode="auto">
            <p14:nvContentPartPr>
              <p14:cNvPr id="249" name="墨迹 248"/>
              <p14:cNvContentPartPr/>
              <p14:nvPr/>
            </p14:nvContentPartPr>
            <p14:xfrm>
              <a:off x="6550025" y="5264150"/>
              <a:ext cx="60325" cy="339725"/>
            </p14:xfrm>
          </p:contentPart>
        </mc:Choice>
        <mc:Fallback xmlns="">
          <p:pic>
            <p:nvPicPr>
              <p:cNvPr id="249" name="墨迹 248"/>
            </p:nvPicPr>
            <p:blipFill>
              <a:blip r:embed="rId480"/>
            </p:blipFill>
            <p:spPr>
              <a:xfrm>
                <a:off x="6550025" y="5264150"/>
                <a:ext cx="60325" cy="339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1" p14:bwMode="auto">
            <p14:nvContentPartPr>
              <p14:cNvPr id="250" name="墨迹 249"/>
              <p14:cNvContentPartPr/>
              <p14:nvPr/>
            </p14:nvContentPartPr>
            <p14:xfrm>
              <a:off x="6623050" y="5464175"/>
              <a:ext cx="165100" cy="165100"/>
            </p14:xfrm>
          </p:contentPart>
        </mc:Choice>
        <mc:Fallback xmlns="">
          <p:pic>
            <p:nvPicPr>
              <p:cNvPr id="250" name="墨迹 249"/>
            </p:nvPicPr>
            <p:blipFill>
              <a:blip r:embed="rId482"/>
            </p:blipFill>
            <p:spPr>
              <a:xfrm>
                <a:off x="6623050" y="5464175"/>
                <a:ext cx="16510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3" p14:bwMode="auto">
            <p14:nvContentPartPr>
              <p14:cNvPr id="251" name="墨迹 250"/>
              <p14:cNvContentPartPr/>
              <p14:nvPr/>
            </p14:nvContentPartPr>
            <p14:xfrm>
              <a:off x="6778625" y="5543550"/>
              <a:ext cx="187325" cy="12700"/>
            </p14:xfrm>
          </p:contentPart>
        </mc:Choice>
        <mc:Fallback xmlns="">
          <p:pic>
            <p:nvPicPr>
              <p:cNvPr id="251" name="墨迹 250"/>
            </p:nvPicPr>
            <p:blipFill>
              <a:blip r:embed="rId484"/>
            </p:blipFill>
            <p:spPr>
              <a:xfrm>
                <a:off x="6778625" y="5543550"/>
                <a:ext cx="187325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5" p14:bwMode="auto">
            <p14:nvContentPartPr>
              <p14:cNvPr id="252" name="墨迹 251"/>
              <p14:cNvContentPartPr/>
              <p14:nvPr/>
            </p14:nvContentPartPr>
            <p14:xfrm>
              <a:off x="6813550" y="5394325"/>
              <a:ext cx="101600" cy="349250"/>
            </p14:xfrm>
          </p:contentPart>
        </mc:Choice>
        <mc:Fallback xmlns="">
          <p:pic>
            <p:nvPicPr>
              <p:cNvPr id="252" name="墨迹 251"/>
            </p:nvPicPr>
            <p:blipFill>
              <a:blip r:embed="rId486"/>
            </p:blipFill>
            <p:spPr>
              <a:xfrm>
                <a:off x="6813550" y="5394325"/>
                <a:ext cx="101600" cy="349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7" p14:bwMode="auto">
            <p14:nvContentPartPr>
              <p14:cNvPr id="253" name="墨迹 252"/>
              <p14:cNvContentPartPr/>
              <p14:nvPr/>
            </p14:nvContentPartPr>
            <p14:xfrm>
              <a:off x="6908800" y="5375275"/>
              <a:ext cx="184150" cy="292100"/>
            </p14:xfrm>
          </p:contentPart>
        </mc:Choice>
        <mc:Fallback xmlns="">
          <p:pic>
            <p:nvPicPr>
              <p:cNvPr id="253" name="墨迹 252"/>
            </p:nvPicPr>
            <p:blipFill>
              <a:blip r:embed="rId488"/>
            </p:blipFill>
            <p:spPr>
              <a:xfrm>
                <a:off x="6908800" y="5375275"/>
                <a:ext cx="184150" cy="292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9" p14:bwMode="auto">
            <p14:nvContentPartPr>
              <p14:cNvPr id="254" name="墨迹 253"/>
              <p14:cNvContentPartPr/>
              <p14:nvPr/>
            </p14:nvContentPartPr>
            <p14:xfrm>
              <a:off x="7146925" y="5527675"/>
              <a:ext cx="6350" cy="360"/>
            </p14:xfrm>
          </p:contentPart>
        </mc:Choice>
        <mc:Fallback xmlns="">
          <p:pic>
            <p:nvPicPr>
              <p:cNvPr id="254" name="墨迹 253"/>
            </p:nvPicPr>
            <p:blipFill>
              <a:blip r:embed="rId24"/>
            </p:blipFill>
            <p:spPr>
              <a:xfrm>
                <a:off x="7146925" y="55276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0" p14:bwMode="auto">
            <p14:nvContentPartPr>
              <p14:cNvPr id="255" name="墨迹 254"/>
              <p14:cNvContentPartPr/>
              <p14:nvPr/>
            </p14:nvContentPartPr>
            <p14:xfrm>
              <a:off x="7292975" y="5451475"/>
              <a:ext cx="114300" cy="250825"/>
            </p14:xfrm>
          </p:contentPart>
        </mc:Choice>
        <mc:Fallback xmlns="">
          <p:pic>
            <p:nvPicPr>
              <p:cNvPr id="255" name="墨迹 254"/>
            </p:nvPicPr>
            <p:blipFill>
              <a:blip r:embed="rId491"/>
            </p:blipFill>
            <p:spPr>
              <a:xfrm>
                <a:off x="7292975" y="5451475"/>
                <a:ext cx="114300" cy="250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2" p14:bwMode="auto">
            <p14:nvContentPartPr>
              <p14:cNvPr id="256" name="墨迹 255"/>
              <p14:cNvContentPartPr/>
              <p14:nvPr/>
            </p14:nvContentPartPr>
            <p14:xfrm>
              <a:off x="7426325" y="5549900"/>
              <a:ext cx="123825" cy="165100"/>
            </p14:xfrm>
          </p:contentPart>
        </mc:Choice>
        <mc:Fallback xmlns="">
          <p:pic>
            <p:nvPicPr>
              <p:cNvPr id="256" name="墨迹 255"/>
            </p:nvPicPr>
            <p:blipFill>
              <a:blip r:embed="rId493"/>
            </p:blipFill>
            <p:spPr>
              <a:xfrm>
                <a:off x="7426325" y="5549900"/>
                <a:ext cx="123825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4" p14:bwMode="auto">
            <p14:nvContentPartPr>
              <p14:cNvPr id="257" name="墨迹 256"/>
              <p14:cNvContentPartPr/>
              <p14:nvPr/>
            </p14:nvContentPartPr>
            <p14:xfrm>
              <a:off x="7521575" y="5600700"/>
              <a:ext cx="273050" cy="149225"/>
            </p14:xfrm>
          </p:contentPart>
        </mc:Choice>
        <mc:Fallback xmlns="">
          <p:pic>
            <p:nvPicPr>
              <p:cNvPr id="257" name="墨迹 256"/>
            </p:nvPicPr>
            <p:blipFill>
              <a:blip r:embed="rId495"/>
            </p:blipFill>
            <p:spPr>
              <a:xfrm>
                <a:off x="7521575" y="5600700"/>
                <a:ext cx="273050" cy="149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6" p14:bwMode="auto">
            <p14:nvContentPartPr>
              <p14:cNvPr id="258" name="墨迹 257"/>
              <p14:cNvContentPartPr/>
              <p14:nvPr/>
            </p14:nvContentPartPr>
            <p14:xfrm>
              <a:off x="7813675" y="5553075"/>
              <a:ext cx="120650" cy="190500"/>
            </p14:xfrm>
          </p:contentPart>
        </mc:Choice>
        <mc:Fallback xmlns="">
          <p:pic>
            <p:nvPicPr>
              <p:cNvPr id="258" name="墨迹 257"/>
            </p:nvPicPr>
            <p:blipFill>
              <a:blip r:embed="rId497"/>
            </p:blipFill>
            <p:spPr>
              <a:xfrm>
                <a:off x="7813675" y="5553075"/>
                <a:ext cx="12065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8" p14:bwMode="auto">
            <p14:nvContentPartPr>
              <p14:cNvPr id="259" name="墨迹 258"/>
              <p14:cNvContentPartPr/>
              <p14:nvPr/>
            </p14:nvContentPartPr>
            <p14:xfrm>
              <a:off x="7927975" y="5613400"/>
              <a:ext cx="79375" cy="250825"/>
            </p14:xfrm>
          </p:contentPart>
        </mc:Choice>
        <mc:Fallback xmlns="">
          <p:pic>
            <p:nvPicPr>
              <p:cNvPr id="259" name="墨迹 258"/>
            </p:nvPicPr>
            <p:blipFill>
              <a:blip r:embed="rId499"/>
            </p:blipFill>
            <p:spPr>
              <a:xfrm>
                <a:off x="7927975" y="5613400"/>
                <a:ext cx="79375" cy="250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0" p14:bwMode="auto">
            <p14:nvContentPartPr>
              <p14:cNvPr id="260" name="墨迹 259"/>
              <p14:cNvContentPartPr/>
              <p14:nvPr/>
            </p14:nvContentPartPr>
            <p14:xfrm>
              <a:off x="8048625" y="5680075"/>
              <a:ext cx="361950" cy="241300"/>
            </p14:xfrm>
          </p:contentPart>
        </mc:Choice>
        <mc:Fallback xmlns="">
          <p:pic>
            <p:nvPicPr>
              <p:cNvPr id="260" name="墨迹 259"/>
            </p:nvPicPr>
            <p:blipFill>
              <a:blip r:embed="rId501"/>
            </p:blipFill>
            <p:spPr>
              <a:xfrm>
                <a:off x="8048625" y="5680075"/>
                <a:ext cx="361950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2" p14:bwMode="auto">
            <p14:nvContentPartPr>
              <p14:cNvPr id="261" name="墨迹 260"/>
              <p14:cNvContentPartPr/>
              <p14:nvPr/>
            </p14:nvContentPartPr>
            <p14:xfrm>
              <a:off x="3622675" y="2641600"/>
              <a:ext cx="260350" cy="168275"/>
            </p14:xfrm>
          </p:contentPart>
        </mc:Choice>
        <mc:Fallback xmlns="">
          <p:pic>
            <p:nvPicPr>
              <p:cNvPr id="261" name="墨迹 260"/>
            </p:nvPicPr>
            <p:blipFill>
              <a:blip r:embed="rId503"/>
            </p:blipFill>
            <p:spPr>
              <a:xfrm>
                <a:off x="3622675" y="2641600"/>
                <a:ext cx="260350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4" p14:bwMode="auto">
            <p14:nvContentPartPr>
              <p14:cNvPr id="262" name="墨迹 261"/>
              <p14:cNvContentPartPr/>
              <p14:nvPr/>
            </p14:nvContentPartPr>
            <p14:xfrm>
              <a:off x="6737350" y="2794000"/>
              <a:ext cx="203200" cy="174625"/>
            </p14:xfrm>
          </p:contentPart>
        </mc:Choice>
        <mc:Fallback xmlns="">
          <p:pic>
            <p:nvPicPr>
              <p:cNvPr id="262" name="墨迹 261"/>
            </p:nvPicPr>
            <p:blipFill>
              <a:blip r:embed="rId505"/>
            </p:blipFill>
            <p:spPr>
              <a:xfrm>
                <a:off x="6737350" y="2794000"/>
                <a:ext cx="203200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6" p14:bwMode="auto">
            <p14:nvContentPartPr>
              <p14:cNvPr id="263" name="墨迹 262"/>
              <p14:cNvContentPartPr/>
              <p14:nvPr/>
            </p14:nvContentPartPr>
            <p14:xfrm>
              <a:off x="5480050" y="4425950"/>
              <a:ext cx="304800" cy="384175"/>
            </p14:xfrm>
          </p:contentPart>
        </mc:Choice>
        <mc:Fallback xmlns="">
          <p:pic>
            <p:nvPicPr>
              <p:cNvPr id="263" name="墨迹 262"/>
            </p:nvPicPr>
            <p:blipFill>
              <a:blip r:embed="rId507"/>
            </p:blipFill>
            <p:spPr>
              <a:xfrm>
                <a:off x="5480050" y="4425950"/>
                <a:ext cx="304800" cy="384175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i+i*i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derivation</a:t>
            </a:r>
            <a:endParaRPr lang="en-US" altLang="zh-CN"/>
          </a:p>
          <a:p>
            <a:pPr lvl="1"/>
            <a:r>
              <a:rPr lang="en-US" altLang="zh-CN"/>
              <a:t>E, i =&gt;E+T</a:t>
            </a:r>
            <a:endParaRPr lang="en-US" altLang="zh-CN"/>
          </a:p>
          <a:p>
            <a:r>
              <a:rPr lang="en-US" altLang="zh-CN"/>
              <a:t>reduction</a:t>
            </a:r>
            <a:endParaRPr lang="en-US" altLang="zh-CN"/>
          </a:p>
          <a:p>
            <a:pPr lvl="1"/>
            <a:r>
              <a:rPr lang="en-US" altLang="zh-CN"/>
              <a:t>E+T* =&gt; E+T * i</a:t>
            </a:r>
            <a:endParaRPr lang="en-US" altLang="zh-CN"/>
          </a:p>
          <a:p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41545" y="1092200"/>
            <a:ext cx="4181475" cy="4826000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315085" y="1030605"/>
            <a:ext cx="3809365" cy="516128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5" name="墨迹 4"/>
              <p14:cNvContentPartPr/>
              <p14:nvPr/>
            </p14:nvContentPartPr>
            <p14:xfrm>
              <a:off x="5708650" y="993775"/>
              <a:ext cx="180975" cy="400050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3"/>
            </p:blipFill>
            <p:spPr>
              <a:xfrm>
                <a:off x="5708650" y="993775"/>
                <a:ext cx="180975" cy="400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6" name="墨迹 5"/>
              <p14:cNvContentPartPr/>
              <p14:nvPr/>
            </p14:nvContentPartPr>
            <p14:xfrm>
              <a:off x="5753100" y="1012825"/>
              <a:ext cx="139700" cy="6350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5"/>
            </p:blipFill>
            <p:spPr>
              <a:xfrm>
                <a:off x="5753100" y="1012825"/>
                <a:ext cx="13970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7" name="墨迹 6"/>
              <p14:cNvContentPartPr/>
              <p14:nvPr/>
            </p14:nvContentPartPr>
            <p14:xfrm>
              <a:off x="5737225" y="1143000"/>
              <a:ext cx="196850" cy="7620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7"/>
            </p:blipFill>
            <p:spPr>
              <a:xfrm>
                <a:off x="5737225" y="1143000"/>
                <a:ext cx="19685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8" name="墨迹 7"/>
              <p14:cNvContentPartPr/>
              <p14:nvPr/>
            </p14:nvContentPartPr>
            <p14:xfrm>
              <a:off x="6064250" y="1165225"/>
              <a:ext cx="142875" cy="3175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9"/>
            </p:blipFill>
            <p:spPr>
              <a:xfrm>
                <a:off x="6064250" y="1165225"/>
                <a:ext cx="142875" cy="3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9" name="墨迹 8"/>
              <p14:cNvContentPartPr/>
              <p14:nvPr/>
            </p14:nvContentPartPr>
            <p14:xfrm>
              <a:off x="6137275" y="1073150"/>
              <a:ext cx="31750" cy="238125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1"/>
            </p:blipFill>
            <p:spPr>
              <a:xfrm>
                <a:off x="6137275" y="1073150"/>
                <a:ext cx="31750" cy="238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10" name="墨迹 9"/>
              <p14:cNvContentPartPr/>
              <p14:nvPr/>
            </p14:nvContentPartPr>
            <p14:xfrm>
              <a:off x="6413500" y="955675"/>
              <a:ext cx="180975" cy="635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3"/>
            </p:blipFill>
            <p:spPr>
              <a:xfrm>
                <a:off x="6413500" y="955675"/>
                <a:ext cx="180975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" p14:bwMode="auto">
            <p14:nvContentPartPr>
              <p14:cNvPr id="11" name="墨迹 10"/>
              <p14:cNvContentPartPr/>
              <p14:nvPr/>
            </p14:nvContentPartPr>
            <p14:xfrm>
              <a:off x="6499225" y="1000125"/>
              <a:ext cx="31750" cy="30480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5"/>
            </p:blipFill>
            <p:spPr>
              <a:xfrm>
                <a:off x="6499225" y="1000125"/>
                <a:ext cx="31750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" p14:bwMode="auto">
            <p14:nvContentPartPr>
              <p14:cNvPr id="12" name="墨迹 11"/>
              <p14:cNvContentPartPr/>
              <p14:nvPr/>
            </p14:nvContentPartPr>
            <p14:xfrm>
              <a:off x="5283200" y="3222625"/>
              <a:ext cx="41275" cy="428625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7"/>
            </p:blipFill>
            <p:spPr>
              <a:xfrm>
                <a:off x="5283200" y="3222625"/>
                <a:ext cx="41275" cy="428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" p14:bwMode="auto">
            <p14:nvContentPartPr>
              <p14:cNvPr id="13" name="墨迹 12"/>
              <p14:cNvContentPartPr/>
              <p14:nvPr/>
            </p14:nvContentPartPr>
            <p14:xfrm>
              <a:off x="5308600" y="3254375"/>
              <a:ext cx="209550" cy="41275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19"/>
            </p:blipFill>
            <p:spPr>
              <a:xfrm>
                <a:off x="5308600" y="3254375"/>
                <a:ext cx="209550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" p14:bwMode="auto">
            <p14:nvContentPartPr>
              <p14:cNvPr id="14" name="墨迹 13"/>
              <p14:cNvContentPartPr/>
              <p14:nvPr/>
            </p14:nvContentPartPr>
            <p14:xfrm>
              <a:off x="5359400" y="3394075"/>
              <a:ext cx="107950" cy="1905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21"/>
            </p:blipFill>
            <p:spPr>
              <a:xfrm>
                <a:off x="5359400" y="3394075"/>
                <a:ext cx="1079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" p14:bwMode="auto">
            <p14:nvContentPartPr>
              <p14:cNvPr id="15" name="墨迹 14"/>
              <p14:cNvContentPartPr/>
              <p14:nvPr/>
            </p14:nvContentPartPr>
            <p14:xfrm>
              <a:off x="5394325" y="3797300"/>
              <a:ext cx="73025" cy="161290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3"/>
            </p:blipFill>
            <p:spPr>
              <a:xfrm>
                <a:off x="5394325" y="3797300"/>
                <a:ext cx="73025" cy="1612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" p14:bwMode="auto">
            <p14:nvContentPartPr>
              <p14:cNvPr id="16" name="墨迹 15"/>
              <p14:cNvContentPartPr/>
              <p14:nvPr/>
            </p14:nvContentPartPr>
            <p14:xfrm>
              <a:off x="5378450" y="5727700"/>
              <a:ext cx="146050" cy="19685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5"/>
            </p:blipFill>
            <p:spPr>
              <a:xfrm>
                <a:off x="5378450" y="5727700"/>
                <a:ext cx="14605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" p14:bwMode="auto">
            <p14:nvContentPartPr>
              <p14:cNvPr id="17" name="墨迹 16"/>
              <p14:cNvContentPartPr/>
              <p14:nvPr/>
            </p14:nvContentPartPr>
            <p14:xfrm>
              <a:off x="5422900" y="5486400"/>
              <a:ext cx="50800" cy="9525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27"/>
            </p:blipFill>
            <p:spPr>
              <a:xfrm>
                <a:off x="5422900" y="5486400"/>
                <a:ext cx="5080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" p14:bwMode="auto">
            <p14:nvContentPartPr>
              <p14:cNvPr id="18" name="墨迹 17"/>
              <p14:cNvContentPartPr/>
              <p14:nvPr/>
            </p14:nvContentPartPr>
            <p14:xfrm>
              <a:off x="6756400" y="1054100"/>
              <a:ext cx="79375" cy="17780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29"/>
            </p:blipFill>
            <p:spPr>
              <a:xfrm>
                <a:off x="6756400" y="1054100"/>
                <a:ext cx="79375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" p14:bwMode="auto">
            <p14:nvContentPartPr>
              <p14:cNvPr id="19" name="墨迹 18"/>
              <p14:cNvContentPartPr/>
              <p14:nvPr/>
            </p14:nvContentPartPr>
            <p14:xfrm>
              <a:off x="6772275" y="1022350"/>
              <a:ext cx="66675" cy="238125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31"/>
            </p:blipFill>
            <p:spPr>
              <a:xfrm>
                <a:off x="6772275" y="1022350"/>
                <a:ext cx="66675" cy="238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" p14:bwMode="auto">
            <p14:nvContentPartPr>
              <p14:cNvPr id="20" name="墨迹 19"/>
              <p14:cNvContentPartPr/>
              <p14:nvPr/>
            </p14:nvContentPartPr>
            <p14:xfrm>
              <a:off x="6737350" y="1114425"/>
              <a:ext cx="142875" cy="6350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3"/>
            </p:blipFill>
            <p:spPr>
              <a:xfrm>
                <a:off x="6737350" y="1114425"/>
                <a:ext cx="142875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" p14:bwMode="auto">
            <p14:nvContentPartPr>
              <p14:cNvPr id="21" name="墨迹 20"/>
              <p14:cNvContentPartPr/>
              <p14:nvPr/>
            </p14:nvContentPartPr>
            <p14:xfrm>
              <a:off x="7004050" y="1079500"/>
              <a:ext cx="174625" cy="155575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35"/>
            </p:blipFill>
            <p:spPr>
              <a:xfrm>
                <a:off x="7004050" y="1079500"/>
                <a:ext cx="174625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" p14:bwMode="auto">
            <p14:nvContentPartPr>
              <p14:cNvPr id="22" name="墨迹 21"/>
              <p14:cNvContentPartPr/>
              <p14:nvPr/>
            </p14:nvContentPartPr>
            <p14:xfrm>
              <a:off x="7112000" y="889000"/>
              <a:ext cx="41275" cy="66675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37"/>
            </p:blipFill>
            <p:spPr>
              <a:xfrm>
                <a:off x="7112000" y="889000"/>
                <a:ext cx="41275" cy="66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" p14:bwMode="auto">
            <p14:nvContentPartPr>
              <p14:cNvPr id="23" name="墨迹 22"/>
              <p14:cNvContentPartPr/>
              <p14:nvPr/>
            </p14:nvContentPartPr>
            <p14:xfrm>
              <a:off x="5461000" y="1438275"/>
              <a:ext cx="2105025" cy="152400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39"/>
            </p:blipFill>
            <p:spPr>
              <a:xfrm>
                <a:off x="5461000" y="1438275"/>
                <a:ext cx="2105025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" p14:bwMode="auto">
            <p14:nvContentPartPr>
              <p14:cNvPr id="24" name="墨迹 23"/>
              <p14:cNvContentPartPr/>
              <p14:nvPr/>
            </p14:nvContentPartPr>
            <p14:xfrm>
              <a:off x="6915150" y="806450"/>
              <a:ext cx="365125" cy="488950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41"/>
            </p:blipFill>
            <p:spPr>
              <a:xfrm>
                <a:off x="6915150" y="806450"/>
                <a:ext cx="365125" cy="488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" p14:bwMode="auto">
            <p14:nvContentPartPr>
              <p14:cNvPr id="25" name="墨迹 24"/>
              <p14:cNvContentPartPr/>
              <p14:nvPr/>
            </p14:nvContentPartPr>
            <p14:xfrm>
              <a:off x="6486525" y="1431925"/>
              <a:ext cx="22225" cy="682625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43"/>
            </p:blipFill>
            <p:spPr>
              <a:xfrm>
                <a:off x="6486525" y="1431925"/>
                <a:ext cx="22225" cy="682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" p14:bwMode="auto">
            <p14:nvContentPartPr>
              <p14:cNvPr id="26" name="墨迹 25"/>
              <p14:cNvContentPartPr/>
              <p14:nvPr/>
            </p14:nvContentPartPr>
            <p14:xfrm>
              <a:off x="6403975" y="2159000"/>
              <a:ext cx="146050" cy="6350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45"/>
            </p:blipFill>
            <p:spPr>
              <a:xfrm>
                <a:off x="6403975" y="2159000"/>
                <a:ext cx="1460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" p14:bwMode="auto">
            <p14:nvContentPartPr>
              <p14:cNvPr id="27" name="墨迹 26"/>
              <p14:cNvContentPartPr/>
              <p14:nvPr/>
            </p14:nvContentPartPr>
            <p14:xfrm>
              <a:off x="6486525" y="2168525"/>
              <a:ext cx="22225" cy="257175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47"/>
            </p:blipFill>
            <p:spPr>
              <a:xfrm>
                <a:off x="6486525" y="2168525"/>
                <a:ext cx="22225" cy="257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" p14:bwMode="auto">
            <p14:nvContentPartPr>
              <p14:cNvPr id="28" name="墨迹 27"/>
              <p14:cNvContentPartPr/>
              <p14:nvPr/>
            </p14:nvContentPartPr>
            <p14:xfrm>
              <a:off x="6804025" y="1285875"/>
              <a:ext cx="152400" cy="793750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49"/>
            </p:blipFill>
            <p:spPr>
              <a:xfrm>
                <a:off x="6804025" y="1285875"/>
                <a:ext cx="152400" cy="793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" p14:bwMode="auto">
            <p14:nvContentPartPr>
              <p14:cNvPr id="29" name="墨迹 28"/>
              <p14:cNvContentPartPr/>
              <p14:nvPr/>
            </p14:nvContentPartPr>
            <p14:xfrm>
              <a:off x="6851650" y="2012950"/>
              <a:ext cx="174625" cy="146050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51"/>
            </p:blipFill>
            <p:spPr>
              <a:xfrm>
                <a:off x="6851650" y="2012950"/>
                <a:ext cx="174625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" p14:bwMode="auto">
            <p14:nvContentPartPr>
              <p14:cNvPr id="30" name="墨迹 29"/>
              <p14:cNvContentPartPr/>
              <p14:nvPr/>
            </p14:nvContentPartPr>
            <p14:xfrm>
              <a:off x="6896100" y="2212975"/>
              <a:ext cx="88900" cy="260350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53"/>
            </p:blipFill>
            <p:spPr>
              <a:xfrm>
                <a:off x="6896100" y="2212975"/>
                <a:ext cx="88900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" p14:bwMode="auto">
            <p14:nvContentPartPr>
              <p14:cNvPr id="31" name="墨迹 30"/>
              <p14:cNvContentPartPr/>
              <p14:nvPr/>
            </p14:nvContentPartPr>
            <p14:xfrm>
              <a:off x="6940550" y="2203450"/>
              <a:ext cx="66675" cy="228600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55"/>
            </p:blipFill>
            <p:spPr>
              <a:xfrm>
                <a:off x="6940550" y="2203450"/>
                <a:ext cx="66675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" p14:bwMode="auto">
            <p14:nvContentPartPr>
              <p14:cNvPr id="32" name="墨迹 31"/>
              <p14:cNvContentPartPr/>
              <p14:nvPr/>
            </p14:nvContentPartPr>
            <p14:xfrm>
              <a:off x="6896100" y="2289175"/>
              <a:ext cx="190500" cy="41275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57"/>
            </p:blipFill>
            <p:spPr>
              <a:xfrm>
                <a:off x="6896100" y="2289175"/>
                <a:ext cx="190500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" p14:bwMode="auto">
            <p14:nvContentPartPr>
              <p14:cNvPr id="33" name="墨迹 32"/>
              <p14:cNvContentPartPr/>
              <p14:nvPr/>
            </p14:nvContentPartPr>
            <p14:xfrm>
              <a:off x="8693150" y="1050925"/>
              <a:ext cx="177800" cy="361950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59"/>
            </p:blipFill>
            <p:spPr>
              <a:xfrm>
                <a:off x="8693150" y="1050925"/>
                <a:ext cx="177800" cy="361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" p14:bwMode="auto">
            <p14:nvContentPartPr>
              <p14:cNvPr id="34" name="墨迹 33"/>
              <p14:cNvContentPartPr/>
              <p14:nvPr/>
            </p14:nvContentPartPr>
            <p14:xfrm>
              <a:off x="8705850" y="1082675"/>
              <a:ext cx="130175" cy="19050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61"/>
            </p:blipFill>
            <p:spPr>
              <a:xfrm>
                <a:off x="8705850" y="1082675"/>
                <a:ext cx="130175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" p14:bwMode="auto">
            <p14:nvContentPartPr>
              <p14:cNvPr id="35" name="墨迹 34"/>
              <p14:cNvContentPartPr/>
              <p14:nvPr/>
            </p14:nvContentPartPr>
            <p14:xfrm>
              <a:off x="8756650" y="1216025"/>
              <a:ext cx="114300" cy="12700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63"/>
            </p:blipFill>
            <p:spPr>
              <a:xfrm>
                <a:off x="8756650" y="1216025"/>
                <a:ext cx="1143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" p14:bwMode="auto">
            <p14:nvContentPartPr>
              <p14:cNvPr id="36" name="墨迹 35"/>
              <p14:cNvContentPartPr/>
              <p14:nvPr/>
            </p14:nvContentPartPr>
            <p14:xfrm>
              <a:off x="8966200" y="1162050"/>
              <a:ext cx="133350" cy="28575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65"/>
            </p:blipFill>
            <p:spPr>
              <a:xfrm>
                <a:off x="8966200" y="1162050"/>
                <a:ext cx="133350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" p14:bwMode="auto">
            <p14:nvContentPartPr>
              <p14:cNvPr id="37" name="墨迹 36"/>
              <p14:cNvContentPartPr/>
              <p14:nvPr/>
            </p14:nvContentPartPr>
            <p14:xfrm>
              <a:off x="9020175" y="1114425"/>
              <a:ext cx="180975" cy="206375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67"/>
            </p:blipFill>
            <p:spPr>
              <a:xfrm>
                <a:off x="9020175" y="1114425"/>
                <a:ext cx="180975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8" p14:bwMode="auto">
            <p14:nvContentPartPr>
              <p14:cNvPr id="38" name="墨迹 37"/>
              <p14:cNvContentPartPr/>
              <p14:nvPr/>
            </p14:nvContentPartPr>
            <p14:xfrm>
              <a:off x="9251950" y="1085850"/>
              <a:ext cx="155575" cy="266700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69"/>
            </p:blipFill>
            <p:spPr>
              <a:xfrm>
                <a:off x="9251950" y="1085850"/>
                <a:ext cx="155575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0" p14:bwMode="auto">
            <p14:nvContentPartPr>
              <p14:cNvPr id="39" name="墨迹 38"/>
              <p14:cNvContentPartPr/>
              <p14:nvPr/>
            </p14:nvContentPartPr>
            <p14:xfrm>
              <a:off x="9258300" y="1095375"/>
              <a:ext cx="123825" cy="9525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71"/>
            </p:blipFill>
            <p:spPr>
              <a:xfrm>
                <a:off x="9258300" y="1095375"/>
                <a:ext cx="123825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2" p14:bwMode="auto">
            <p14:nvContentPartPr>
              <p14:cNvPr id="40" name="墨迹 39"/>
              <p14:cNvContentPartPr/>
              <p14:nvPr/>
            </p14:nvContentPartPr>
            <p14:xfrm>
              <a:off x="9258300" y="1171575"/>
              <a:ext cx="171450" cy="63500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73"/>
            </p:blipFill>
            <p:spPr>
              <a:xfrm>
                <a:off x="9258300" y="1171575"/>
                <a:ext cx="17145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4" p14:bwMode="auto">
            <p14:nvContentPartPr>
              <p14:cNvPr id="41" name="墨迹 40"/>
              <p14:cNvContentPartPr/>
              <p14:nvPr/>
            </p14:nvContentPartPr>
            <p14:xfrm>
              <a:off x="9540875" y="1123950"/>
              <a:ext cx="133350" cy="12700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75"/>
            </p:blipFill>
            <p:spPr>
              <a:xfrm>
                <a:off x="9540875" y="1123950"/>
                <a:ext cx="1333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6" p14:bwMode="auto">
            <p14:nvContentPartPr>
              <p14:cNvPr id="42" name="墨迹 41"/>
              <p14:cNvContentPartPr/>
              <p14:nvPr/>
            </p14:nvContentPartPr>
            <p14:xfrm>
              <a:off x="9585325" y="1069975"/>
              <a:ext cx="19050" cy="215900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77"/>
            </p:blipFill>
            <p:spPr>
              <a:xfrm>
                <a:off x="9585325" y="1069975"/>
                <a:ext cx="19050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8" p14:bwMode="auto">
            <p14:nvContentPartPr>
              <p14:cNvPr id="43" name="墨迹 42"/>
              <p14:cNvContentPartPr/>
              <p14:nvPr/>
            </p14:nvContentPartPr>
            <p14:xfrm>
              <a:off x="9715500" y="1003300"/>
              <a:ext cx="180975" cy="38100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79"/>
            </p:blipFill>
            <p:spPr>
              <a:xfrm>
                <a:off x="9715500" y="1003300"/>
                <a:ext cx="180975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0" p14:bwMode="auto">
            <p14:nvContentPartPr>
              <p14:cNvPr id="44" name="墨迹 43"/>
              <p14:cNvContentPartPr/>
              <p14:nvPr/>
            </p14:nvContentPartPr>
            <p14:xfrm>
              <a:off x="9791700" y="1044575"/>
              <a:ext cx="38100" cy="276225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81"/>
            </p:blipFill>
            <p:spPr>
              <a:xfrm>
                <a:off x="9791700" y="1044575"/>
                <a:ext cx="38100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2" p14:bwMode="auto">
            <p14:nvContentPartPr>
              <p14:cNvPr id="45" name="墨迹 44"/>
              <p14:cNvContentPartPr/>
              <p14:nvPr/>
            </p14:nvContentPartPr>
            <p14:xfrm>
              <a:off x="9998075" y="869950"/>
              <a:ext cx="47625" cy="596900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83"/>
            </p:blipFill>
            <p:spPr>
              <a:xfrm>
                <a:off x="9998075" y="869950"/>
                <a:ext cx="47625" cy="596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4" p14:bwMode="auto">
            <p14:nvContentPartPr>
              <p14:cNvPr id="46" name="墨迹 45"/>
              <p14:cNvContentPartPr/>
              <p14:nvPr/>
            </p14:nvContentPartPr>
            <p14:xfrm>
              <a:off x="10115550" y="1035050"/>
              <a:ext cx="219075" cy="28575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85"/>
            </p:blipFill>
            <p:spPr>
              <a:xfrm>
                <a:off x="10115550" y="1035050"/>
                <a:ext cx="219075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6" p14:bwMode="auto">
            <p14:nvContentPartPr>
              <p14:cNvPr id="47" name="墨迹 46"/>
              <p14:cNvContentPartPr/>
              <p14:nvPr/>
            </p14:nvContentPartPr>
            <p14:xfrm>
              <a:off x="10166350" y="1104900"/>
              <a:ext cx="38100" cy="323850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87"/>
            </p:blipFill>
            <p:spPr>
              <a:xfrm>
                <a:off x="10166350" y="1104900"/>
                <a:ext cx="38100" cy="323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8" p14:bwMode="auto">
            <p14:nvContentPartPr>
              <p14:cNvPr id="48" name="墨迹 47"/>
              <p14:cNvContentPartPr/>
              <p14:nvPr/>
            </p14:nvContentPartPr>
            <p14:xfrm>
              <a:off x="8816975" y="1755775"/>
              <a:ext cx="180975" cy="12700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89"/>
            </p:blipFill>
            <p:spPr>
              <a:xfrm>
                <a:off x="8816975" y="1755775"/>
                <a:ext cx="180975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0" p14:bwMode="auto">
            <p14:nvContentPartPr>
              <p14:cNvPr id="49" name="墨迹 48"/>
              <p14:cNvContentPartPr/>
              <p14:nvPr/>
            </p14:nvContentPartPr>
            <p14:xfrm>
              <a:off x="8896350" y="1774825"/>
              <a:ext cx="60325" cy="349250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91"/>
            </p:blipFill>
            <p:spPr>
              <a:xfrm>
                <a:off x="8896350" y="1774825"/>
                <a:ext cx="60325" cy="349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2" p14:bwMode="auto">
            <p14:nvContentPartPr>
              <p14:cNvPr id="50" name="墨迹 49"/>
              <p14:cNvContentPartPr/>
              <p14:nvPr/>
            </p14:nvContentPartPr>
            <p14:xfrm>
              <a:off x="9026525" y="1860550"/>
              <a:ext cx="142875" cy="3175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93"/>
            </p:blipFill>
            <p:spPr>
              <a:xfrm>
                <a:off x="9026525" y="1860550"/>
                <a:ext cx="142875" cy="3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4" p14:bwMode="auto">
            <p14:nvContentPartPr>
              <p14:cNvPr id="51" name="墨迹 50"/>
              <p14:cNvContentPartPr/>
              <p14:nvPr/>
            </p14:nvContentPartPr>
            <p14:xfrm>
              <a:off x="9099550" y="1797050"/>
              <a:ext cx="123825" cy="190500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95"/>
            </p:blipFill>
            <p:spPr>
              <a:xfrm>
                <a:off x="9099550" y="1797050"/>
                <a:ext cx="123825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6" p14:bwMode="auto">
            <p14:nvContentPartPr>
              <p14:cNvPr id="52" name="墨迹 51"/>
              <p14:cNvContentPartPr/>
              <p14:nvPr/>
            </p14:nvContentPartPr>
            <p14:xfrm>
              <a:off x="9299575" y="1765300"/>
              <a:ext cx="165100" cy="360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97"/>
            </p:blipFill>
            <p:spPr>
              <a:xfrm>
                <a:off x="9299575" y="1765300"/>
                <a:ext cx="1651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8" p14:bwMode="auto">
            <p14:nvContentPartPr>
              <p14:cNvPr id="53" name="墨迹 52"/>
              <p14:cNvContentPartPr/>
              <p14:nvPr/>
            </p14:nvContentPartPr>
            <p14:xfrm>
              <a:off x="9369425" y="1781175"/>
              <a:ext cx="9525" cy="231775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99"/>
            </p:blipFill>
            <p:spPr>
              <a:xfrm>
                <a:off x="9369425" y="1781175"/>
                <a:ext cx="9525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0" p14:bwMode="auto">
            <p14:nvContentPartPr>
              <p14:cNvPr id="54" name="墨迹 53"/>
              <p14:cNvContentPartPr/>
              <p14:nvPr/>
            </p14:nvContentPartPr>
            <p14:xfrm>
              <a:off x="9521825" y="1743075"/>
              <a:ext cx="66675" cy="203200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101"/>
            </p:blipFill>
            <p:spPr>
              <a:xfrm>
                <a:off x="9521825" y="1743075"/>
                <a:ext cx="66675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2" p14:bwMode="auto">
            <p14:nvContentPartPr>
              <p14:cNvPr id="55" name="墨迹 54"/>
              <p14:cNvContentPartPr/>
              <p14:nvPr/>
            </p14:nvContentPartPr>
            <p14:xfrm>
              <a:off x="9502775" y="1755775"/>
              <a:ext cx="98425" cy="165100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103"/>
            </p:blipFill>
            <p:spPr>
              <a:xfrm>
                <a:off x="9502775" y="1755775"/>
                <a:ext cx="98425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4" p14:bwMode="auto">
            <p14:nvContentPartPr>
              <p14:cNvPr id="56" name="墨迹 55"/>
              <p14:cNvContentPartPr/>
              <p14:nvPr/>
            </p14:nvContentPartPr>
            <p14:xfrm>
              <a:off x="9486900" y="1812925"/>
              <a:ext cx="117475" cy="63500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105"/>
            </p:blipFill>
            <p:spPr>
              <a:xfrm>
                <a:off x="9486900" y="1812925"/>
                <a:ext cx="117475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6" p14:bwMode="auto">
            <p14:nvContentPartPr>
              <p14:cNvPr id="57" name="墨迹 56"/>
              <p14:cNvContentPartPr/>
              <p14:nvPr/>
            </p14:nvContentPartPr>
            <p14:xfrm>
              <a:off x="9690100" y="1663700"/>
              <a:ext cx="6350" cy="266700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107"/>
            </p:blipFill>
            <p:spPr>
              <a:xfrm>
                <a:off x="9690100" y="1663700"/>
                <a:ext cx="6350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8" p14:bwMode="auto">
            <p14:nvContentPartPr>
              <p14:cNvPr id="58" name="墨迹 57"/>
              <p14:cNvContentPartPr/>
              <p14:nvPr/>
            </p14:nvContentPartPr>
            <p14:xfrm>
              <a:off x="9705975" y="1676400"/>
              <a:ext cx="88900" cy="360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109"/>
            </p:blipFill>
            <p:spPr>
              <a:xfrm>
                <a:off x="9705975" y="1676400"/>
                <a:ext cx="889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0" p14:bwMode="auto">
            <p14:nvContentPartPr>
              <p14:cNvPr id="59" name="墨迹 58"/>
              <p14:cNvContentPartPr/>
              <p14:nvPr/>
            </p14:nvContentPartPr>
            <p14:xfrm>
              <a:off x="9680575" y="1781175"/>
              <a:ext cx="123825" cy="19050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111"/>
            </p:blipFill>
            <p:spPr>
              <a:xfrm>
                <a:off x="9680575" y="1781175"/>
                <a:ext cx="123825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2" p14:bwMode="auto">
            <p14:nvContentPartPr>
              <p14:cNvPr id="60" name="墨迹 59"/>
              <p14:cNvContentPartPr/>
              <p14:nvPr/>
            </p14:nvContentPartPr>
            <p14:xfrm>
              <a:off x="9871075" y="1619250"/>
              <a:ext cx="12700" cy="327025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113"/>
            </p:blipFill>
            <p:spPr>
              <a:xfrm>
                <a:off x="9871075" y="1619250"/>
                <a:ext cx="12700" cy="327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4" p14:bwMode="auto">
            <p14:nvContentPartPr>
              <p14:cNvPr id="61" name="墨迹 60"/>
              <p14:cNvContentPartPr/>
              <p14:nvPr/>
            </p14:nvContentPartPr>
            <p14:xfrm>
              <a:off x="10048875" y="1622425"/>
              <a:ext cx="360" cy="327025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115"/>
            </p:blipFill>
            <p:spPr>
              <a:xfrm>
                <a:off x="10048875" y="1622425"/>
                <a:ext cx="360" cy="327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6" p14:bwMode="auto">
            <p14:nvContentPartPr>
              <p14:cNvPr id="62" name="墨迹 61"/>
              <p14:cNvContentPartPr/>
              <p14:nvPr/>
            </p14:nvContentPartPr>
            <p14:xfrm>
              <a:off x="10048875" y="1622425"/>
              <a:ext cx="123825" cy="9525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117"/>
            </p:blipFill>
            <p:spPr>
              <a:xfrm>
                <a:off x="10048875" y="1622425"/>
                <a:ext cx="123825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8" p14:bwMode="auto">
            <p14:nvContentPartPr>
              <p14:cNvPr id="63" name="墨迹 62"/>
              <p14:cNvContentPartPr/>
              <p14:nvPr/>
            </p14:nvContentPartPr>
            <p14:xfrm>
              <a:off x="10048875" y="1762125"/>
              <a:ext cx="120650" cy="9525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119"/>
            </p:blipFill>
            <p:spPr>
              <a:xfrm>
                <a:off x="10048875" y="1762125"/>
                <a:ext cx="120650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0" p14:bwMode="auto">
            <p14:nvContentPartPr>
              <p14:cNvPr id="64" name="墨迹 63"/>
              <p14:cNvContentPartPr/>
              <p14:nvPr/>
            </p14:nvContentPartPr>
            <p14:xfrm>
              <a:off x="8972550" y="2232025"/>
              <a:ext cx="34925" cy="374650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121"/>
            </p:blipFill>
            <p:spPr>
              <a:xfrm>
                <a:off x="8972550" y="2232025"/>
                <a:ext cx="34925" cy="374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2" p14:bwMode="auto">
            <p14:nvContentPartPr>
              <p14:cNvPr id="65" name="墨迹 64"/>
              <p14:cNvContentPartPr/>
              <p14:nvPr/>
            </p14:nvContentPartPr>
            <p14:xfrm>
              <a:off x="9007475" y="2228850"/>
              <a:ext cx="117475" cy="44450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123"/>
            </p:blipFill>
            <p:spPr>
              <a:xfrm>
                <a:off x="9007475" y="2228850"/>
                <a:ext cx="117475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4" p14:bwMode="auto">
            <p14:nvContentPartPr>
              <p14:cNvPr id="66" name="墨迹 65"/>
              <p14:cNvContentPartPr/>
              <p14:nvPr/>
            </p14:nvContentPartPr>
            <p14:xfrm>
              <a:off x="9023350" y="2374900"/>
              <a:ext cx="123825" cy="34925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125"/>
            </p:blipFill>
            <p:spPr>
              <a:xfrm>
                <a:off x="9023350" y="2374900"/>
                <a:ext cx="123825" cy="34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6" p14:bwMode="auto">
            <p14:nvContentPartPr>
              <p14:cNvPr id="67" name="墨迹 66"/>
              <p14:cNvContentPartPr/>
              <p14:nvPr/>
            </p14:nvContentPartPr>
            <p14:xfrm>
              <a:off x="9194800" y="2451100"/>
              <a:ext cx="161925" cy="3175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127"/>
            </p:blipFill>
            <p:spPr>
              <a:xfrm>
                <a:off x="9194800" y="2451100"/>
                <a:ext cx="161925" cy="3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8" p14:bwMode="auto">
            <p14:nvContentPartPr>
              <p14:cNvPr id="68" name="墨迹 67"/>
              <p14:cNvContentPartPr/>
              <p14:nvPr/>
            </p14:nvContentPartPr>
            <p14:xfrm>
              <a:off x="9255125" y="2371725"/>
              <a:ext cx="136525" cy="171450"/>
            </p14:xfrm>
          </p:contentPart>
        </mc:Choice>
        <mc:Fallback xmlns="">
          <p:pic>
            <p:nvPicPr>
              <p:cNvPr id="68" name="墨迹 67"/>
            </p:nvPicPr>
            <p:blipFill>
              <a:blip r:embed="rId129"/>
            </p:blipFill>
            <p:spPr>
              <a:xfrm>
                <a:off x="9255125" y="2371725"/>
                <a:ext cx="136525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0" p14:bwMode="auto">
            <p14:nvContentPartPr>
              <p14:cNvPr id="69" name="墨迹 68"/>
              <p14:cNvContentPartPr/>
              <p14:nvPr/>
            </p14:nvContentPartPr>
            <p14:xfrm>
              <a:off x="9534525" y="2362200"/>
              <a:ext cx="82550" cy="212725"/>
            </p14:xfrm>
          </p:contentPart>
        </mc:Choice>
        <mc:Fallback xmlns="">
          <p:pic>
            <p:nvPicPr>
              <p:cNvPr id="69" name="墨迹 68"/>
            </p:nvPicPr>
            <p:blipFill>
              <a:blip r:embed="rId131"/>
            </p:blipFill>
            <p:spPr>
              <a:xfrm>
                <a:off x="9534525" y="2362200"/>
                <a:ext cx="82550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2" p14:bwMode="auto">
            <p14:nvContentPartPr>
              <p14:cNvPr id="70" name="墨迹 69"/>
              <p14:cNvContentPartPr/>
              <p14:nvPr/>
            </p14:nvContentPartPr>
            <p14:xfrm>
              <a:off x="9534525" y="2187575"/>
              <a:ext cx="57150" cy="136525"/>
            </p14:xfrm>
          </p:contentPart>
        </mc:Choice>
        <mc:Fallback xmlns="">
          <p:pic>
            <p:nvPicPr>
              <p:cNvPr id="70" name="墨迹 69"/>
            </p:nvPicPr>
            <p:blipFill>
              <a:blip r:embed="rId133"/>
            </p:blipFill>
            <p:spPr>
              <a:xfrm>
                <a:off x="9534525" y="2187575"/>
                <a:ext cx="57150" cy="136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4" p14:bwMode="auto">
            <p14:nvContentPartPr>
              <p14:cNvPr id="71" name="墨迹 70"/>
              <p14:cNvContentPartPr/>
              <p14:nvPr/>
            </p14:nvContentPartPr>
            <p14:xfrm>
              <a:off x="7096125" y="3200400"/>
              <a:ext cx="6350" cy="130175"/>
            </p14:xfrm>
          </p:contentPart>
        </mc:Choice>
        <mc:Fallback xmlns="">
          <p:pic>
            <p:nvPicPr>
              <p:cNvPr id="71" name="墨迹 70"/>
            </p:nvPicPr>
            <p:blipFill>
              <a:blip r:embed="rId135"/>
            </p:blipFill>
            <p:spPr>
              <a:xfrm>
                <a:off x="7096125" y="3200400"/>
                <a:ext cx="6350" cy="130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6" p14:bwMode="auto">
            <p14:nvContentPartPr>
              <p14:cNvPr id="72" name="墨迹 71"/>
              <p14:cNvContentPartPr/>
              <p14:nvPr/>
            </p14:nvContentPartPr>
            <p14:xfrm>
              <a:off x="7127875" y="3063875"/>
              <a:ext cx="130175" cy="174625"/>
            </p14:xfrm>
          </p:contentPart>
        </mc:Choice>
        <mc:Fallback xmlns="">
          <p:pic>
            <p:nvPicPr>
              <p:cNvPr id="72" name="墨迹 71"/>
            </p:nvPicPr>
            <p:blipFill>
              <a:blip r:embed="rId137"/>
            </p:blipFill>
            <p:spPr>
              <a:xfrm>
                <a:off x="7127875" y="3063875"/>
                <a:ext cx="130175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8" p14:bwMode="auto">
            <p14:nvContentPartPr>
              <p14:cNvPr id="73" name="墨迹 72"/>
              <p14:cNvContentPartPr/>
              <p14:nvPr/>
            </p14:nvContentPartPr>
            <p14:xfrm>
              <a:off x="6981825" y="3206750"/>
              <a:ext cx="358775" cy="123825"/>
            </p14:xfrm>
          </p:contentPart>
        </mc:Choice>
        <mc:Fallback xmlns="">
          <p:pic>
            <p:nvPicPr>
              <p:cNvPr id="73" name="墨迹 72"/>
            </p:nvPicPr>
            <p:blipFill>
              <a:blip r:embed="rId139"/>
            </p:blipFill>
            <p:spPr>
              <a:xfrm>
                <a:off x="6981825" y="3206750"/>
                <a:ext cx="358775" cy="123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0" p14:bwMode="auto">
            <p14:nvContentPartPr>
              <p14:cNvPr id="74" name="墨迹 73"/>
              <p14:cNvContentPartPr/>
              <p14:nvPr/>
            </p14:nvContentPartPr>
            <p14:xfrm>
              <a:off x="7096125" y="3321050"/>
              <a:ext cx="31750" cy="177800"/>
            </p14:xfrm>
          </p:contentPart>
        </mc:Choice>
        <mc:Fallback xmlns="">
          <p:pic>
            <p:nvPicPr>
              <p:cNvPr id="74" name="墨迹 73"/>
            </p:nvPicPr>
            <p:blipFill>
              <a:blip r:embed="rId141"/>
            </p:blipFill>
            <p:spPr>
              <a:xfrm>
                <a:off x="7096125" y="3321050"/>
                <a:ext cx="3175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2" p14:bwMode="auto">
            <p14:nvContentPartPr>
              <p14:cNvPr id="75" name="墨迹 74"/>
              <p14:cNvContentPartPr/>
              <p14:nvPr/>
            </p14:nvContentPartPr>
            <p14:xfrm>
              <a:off x="7134225" y="3254375"/>
              <a:ext cx="44450" cy="295275"/>
            </p14:xfrm>
          </p:contentPart>
        </mc:Choice>
        <mc:Fallback xmlns="">
          <p:pic>
            <p:nvPicPr>
              <p:cNvPr id="75" name="墨迹 74"/>
            </p:nvPicPr>
            <p:blipFill>
              <a:blip r:embed="rId143"/>
            </p:blipFill>
            <p:spPr>
              <a:xfrm>
                <a:off x="7134225" y="3254375"/>
                <a:ext cx="44450" cy="295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4" p14:bwMode="auto">
            <p14:nvContentPartPr>
              <p14:cNvPr id="76" name="墨迹 75"/>
              <p14:cNvContentPartPr/>
              <p14:nvPr/>
            </p14:nvContentPartPr>
            <p14:xfrm>
              <a:off x="7048500" y="3308350"/>
              <a:ext cx="231775" cy="225425"/>
            </p14:xfrm>
          </p:contentPart>
        </mc:Choice>
        <mc:Fallback xmlns="">
          <p:pic>
            <p:nvPicPr>
              <p:cNvPr id="76" name="墨迹 75"/>
            </p:nvPicPr>
            <p:blipFill>
              <a:blip r:embed="rId145"/>
            </p:blipFill>
            <p:spPr>
              <a:xfrm>
                <a:off x="7048500" y="3308350"/>
                <a:ext cx="231775" cy="225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6" p14:bwMode="auto">
            <p14:nvContentPartPr>
              <p14:cNvPr id="77" name="墨迹 76"/>
              <p14:cNvContentPartPr/>
              <p14:nvPr/>
            </p14:nvContentPartPr>
            <p14:xfrm>
              <a:off x="7242175" y="3378200"/>
              <a:ext cx="133350" cy="60325"/>
            </p14:xfrm>
          </p:contentPart>
        </mc:Choice>
        <mc:Fallback xmlns="">
          <p:pic>
            <p:nvPicPr>
              <p:cNvPr id="77" name="墨迹 76"/>
            </p:nvPicPr>
            <p:blipFill>
              <a:blip r:embed="rId147"/>
            </p:blipFill>
            <p:spPr>
              <a:xfrm>
                <a:off x="7242175" y="3378200"/>
                <a:ext cx="133350" cy="60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8" p14:bwMode="auto">
            <p14:nvContentPartPr>
              <p14:cNvPr id="78" name="墨迹 77"/>
              <p14:cNvContentPartPr/>
              <p14:nvPr/>
            </p14:nvContentPartPr>
            <p14:xfrm>
              <a:off x="7334250" y="3171825"/>
              <a:ext cx="215900" cy="92075"/>
            </p14:xfrm>
          </p:contentPart>
        </mc:Choice>
        <mc:Fallback xmlns="">
          <p:pic>
            <p:nvPicPr>
              <p:cNvPr id="78" name="墨迹 77"/>
            </p:nvPicPr>
            <p:blipFill>
              <a:blip r:embed="rId149"/>
            </p:blipFill>
            <p:spPr>
              <a:xfrm>
                <a:off x="7334250" y="3171825"/>
                <a:ext cx="215900" cy="92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0" p14:bwMode="auto">
            <p14:nvContentPartPr>
              <p14:cNvPr id="79" name="墨迹 78"/>
              <p14:cNvContentPartPr/>
              <p14:nvPr/>
            </p14:nvContentPartPr>
            <p14:xfrm>
              <a:off x="7419975" y="3032125"/>
              <a:ext cx="60325" cy="473075"/>
            </p14:xfrm>
          </p:contentPart>
        </mc:Choice>
        <mc:Fallback xmlns="">
          <p:pic>
            <p:nvPicPr>
              <p:cNvPr id="79" name="墨迹 78"/>
            </p:nvPicPr>
            <p:blipFill>
              <a:blip r:embed="rId151"/>
            </p:blipFill>
            <p:spPr>
              <a:xfrm>
                <a:off x="7419975" y="3032125"/>
                <a:ext cx="60325" cy="473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2" p14:bwMode="auto">
            <p14:nvContentPartPr>
              <p14:cNvPr id="80" name="墨迹 79"/>
              <p14:cNvContentPartPr/>
              <p14:nvPr/>
            </p14:nvContentPartPr>
            <p14:xfrm>
              <a:off x="7454900" y="3292475"/>
              <a:ext cx="130175" cy="92075"/>
            </p14:xfrm>
          </p:contentPart>
        </mc:Choice>
        <mc:Fallback xmlns="">
          <p:pic>
            <p:nvPicPr>
              <p:cNvPr id="80" name="墨迹 79"/>
            </p:nvPicPr>
            <p:blipFill>
              <a:blip r:embed="rId153"/>
            </p:blipFill>
            <p:spPr>
              <a:xfrm>
                <a:off x="7454900" y="3292475"/>
                <a:ext cx="130175" cy="92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4" p14:bwMode="auto">
            <p14:nvContentPartPr>
              <p14:cNvPr id="81" name="墨迹 80"/>
              <p14:cNvContentPartPr/>
              <p14:nvPr/>
            </p14:nvContentPartPr>
            <p14:xfrm>
              <a:off x="7604125" y="3146425"/>
              <a:ext cx="107950" cy="304800"/>
            </p14:xfrm>
          </p:contentPart>
        </mc:Choice>
        <mc:Fallback xmlns="">
          <p:pic>
            <p:nvPicPr>
              <p:cNvPr id="81" name="墨迹 80"/>
            </p:nvPicPr>
            <p:blipFill>
              <a:blip r:embed="rId155"/>
            </p:blipFill>
            <p:spPr>
              <a:xfrm>
                <a:off x="7604125" y="3146425"/>
                <a:ext cx="107950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6" p14:bwMode="auto">
            <p14:nvContentPartPr>
              <p14:cNvPr id="82" name="墨迹 81"/>
              <p14:cNvContentPartPr/>
              <p14:nvPr/>
            </p14:nvContentPartPr>
            <p14:xfrm>
              <a:off x="7699375" y="3025775"/>
              <a:ext cx="111125" cy="441325"/>
            </p14:xfrm>
          </p:contentPart>
        </mc:Choice>
        <mc:Fallback xmlns="">
          <p:pic>
            <p:nvPicPr>
              <p:cNvPr id="82" name="墨迹 81"/>
            </p:nvPicPr>
            <p:blipFill>
              <a:blip r:embed="rId157"/>
            </p:blipFill>
            <p:spPr>
              <a:xfrm>
                <a:off x="7699375" y="3025775"/>
                <a:ext cx="111125" cy="441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8" p14:bwMode="auto">
            <p14:nvContentPartPr>
              <p14:cNvPr id="83" name="墨迹 82"/>
              <p14:cNvContentPartPr/>
              <p14:nvPr/>
            </p14:nvContentPartPr>
            <p14:xfrm>
              <a:off x="7804150" y="3003550"/>
              <a:ext cx="149225" cy="355600"/>
            </p14:xfrm>
          </p:contentPart>
        </mc:Choice>
        <mc:Fallback xmlns="">
          <p:pic>
            <p:nvPicPr>
              <p:cNvPr id="83" name="墨迹 82"/>
            </p:nvPicPr>
            <p:blipFill>
              <a:blip r:embed="rId159"/>
            </p:blipFill>
            <p:spPr>
              <a:xfrm>
                <a:off x="7804150" y="3003550"/>
                <a:ext cx="149225" cy="355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0" p14:bwMode="auto">
            <p14:nvContentPartPr>
              <p14:cNvPr id="84" name="墨迹 83"/>
              <p14:cNvContentPartPr/>
              <p14:nvPr/>
            </p14:nvContentPartPr>
            <p14:xfrm>
              <a:off x="7159625" y="3892550"/>
              <a:ext cx="171450" cy="412750"/>
            </p14:xfrm>
          </p:contentPart>
        </mc:Choice>
        <mc:Fallback xmlns="">
          <p:pic>
            <p:nvPicPr>
              <p:cNvPr id="84" name="墨迹 83"/>
            </p:nvPicPr>
            <p:blipFill>
              <a:blip r:embed="rId161"/>
            </p:blipFill>
            <p:spPr>
              <a:xfrm>
                <a:off x="7159625" y="3892550"/>
                <a:ext cx="171450" cy="412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2" p14:bwMode="auto">
            <p14:nvContentPartPr>
              <p14:cNvPr id="85" name="墨迹 84"/>
              <p14:cNvContentPartPr/>
              <p14:nvPr/>
            </p14:nvContentPartPr>
            <p14:xfrm>
              <a:off x="7239000" y="3832225"/>
              <a:ext cx="158750" cy="25400"/>
            </p14:xfrm>
          </p:contentPart>
        </mc:Choice>
        <mc:Fallback xmlns="">
          <p:pic>
            <p:nvPicPr>
              <p:cNvPr id="85" name="墨迹 84"/>
            </p:nvPicPr>
            <p:blipFill>
              <a:blip r:embed="rId163"/>
            </p:blipFill>
            <p:spPr>
              <a:xfrm>
                <a:off x="7239000" y="3832225"/>
                <a:ext cx="15875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4" p14:bwMode="auto">
            <p14:nvContentPartPr>
              <p14:cNvPr id="86" name="墨迹 85"/>
              <p14:cNvContentPartPr/>
              <p14:nvPr/>
            </p14:nvContentPartPr>
            <p14:xfrm>
              <a:off x="7213600" y="3975100"/>
              <a:ext cx="190500" cy="38100"/>
            </p14:xfrm>
          </p:contentPart>
        </mc:Choice>
        <mc:Fallback xmlns="">
          <p:pic>
            <p:nvPicPr>
              <p:cNvPr id="86" name="墨迹 85"/>
            </p:nvPicPr>
            <p:blipFill>
              <a:blip r:embed="rId165"/>
            </p:blipFill>
            <p:spPr>
              <a:xfrm>
                <a:off x="7213600" y="3975100"/>
                <a:ext cx="19050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6" p14:bwMode="auto">
            <p14:nvContentPartPr>
              <p14:cNvPr id="87" name="墨迹 86"/>
              <p14:cNvContentPartPr/>
              <p14:nvPr/>
            </p14:nvContentPartPr>
            <p14:xfrm>
              <a:off x="7153275" y="4654550"/>
              <a:ext cx="117475" cy="209550"/>
            </p14:xfrm>
          </p:contentPart>
        </mc:Choice>
        <mc:Fallback xmlns="">
          <p:pic>
            <p:nvPicPr>
              <p:cNvPr id="87" name="墨迹 86"/>
            </p:nvPicPr>
            <p:blipFill>
              <a:blip r:embed="rId167"/>
            </p:blipFill>
            <p:spPr>
              <a:xfrm>
                <a:off x="7153275" y="4654550"/>
                <a:ext cx="117475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8" p14:bwMode="auto">
            <p14:nvContentPartPr>
              <p14:cNvPr id="88" name="墨迹 87"/>
              <p14:cNvContentPartPr/>
              <p14:nvPr/>
            </p14:nvContentPartPr>
            <p14:xfrm>
              <a:off x="7204075" y="4432300"/>
              <a:ext cx="47625" cy="95250"/>
            </p14:xfrm>
          </p:contentPart>
        </mc:Choice>
        <mc:Fallback xmlns="">
          <p:pic>
            <p:nvPicPr>
              <p:cNvPr id="88" name="墨迹 87"/>
            </p:nvPicPr>
            <p:blipFill>
              <a:blip r:embed="rId169"/>
            </p:blipFill>
            <p:spPr>
              <a:xfrm>
                <a:off x="7204075" y="4432300"/>
                <a:ext cx="47625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0" p14:bwMode="auto">
            <p14:nvContentPartPr>
              <p14:cNvPr id="89" name="墨迹 88"/>
              <p14:cNvContentPartPr/>
              <p14:nvPr/>
            </p14:nvContentPartPr>
            <p14:xfrm>
              <a:off x="7499350" y="3857625"/>
              <a:ext cx="238125" cy="22225"/>
            </p14:xfrm>
          </p:contentPart>
        </mc:Choice>
        <mc:Fallback xmlns="">
          <p:pic>
            <p:nvPicPr>
              <p:cNvPr id="89" name="墨迹 88"/>
            </p:nvPicPr>
            <p:blipFill>
              <a:blip r:embed="rId171"/>
            </p:blipFill>
            <p:spPr>
              <a:xfrm>
                <a:off x="7499350" y="3857625"/>
                <a:ext cx="238125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2" p14:bwMode="auto">
            <p14:nvContentPartPr>
              <p14:cNvPr id="90" name="墨迹 89"/>
              <p14:cNvContentPartPr/>
              <p14:nvPr/>
            </p14:nvContentPartPr>
            <p14:xfrm>
              <a:off x="7540625" y="3883025"/>
              <a:ext cx="196850" cy="66675"/>
            </p14:xfrm>
          </p:contentPart>
        </mc:Choice>
        <mc:Fallback xmlns="">
          <p:pic>
            <p:nvPicPr>
              <p:cNvPr id="90" name="墨迹 89"/>
            </p:nvPicPr>
            <p:blipFill>
              <a:blip r:embed="rId173"/>
            </p:blipFill>
            <p:spPr>
              <a:xfrm>
                <a:off x="7540625" y="3883025"/>
                <a:ext cx="196850" cy="66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4" p14:bwMode="auto">
            <p14:nvContentPartPr>
              <p14:cNvPr id="91" name="墨迹 90"/>
              <p14:cNvContentPartPr/>
              <p14:nvPr/>
            </p14:nvContentPartPr>
            <p14:xfrm>
              <a:off x="7667625" y="3727450"/>
              <a:ext cx="190500" cy="323850"/>
            </p14:xfrm>
          </p:contentPart>
        </mc:Choice>
        <mc:Fallback xmlns="">
          <p:pic>
            <p:nvPicPr>
              <p:cNvPr id="91" name="墨迹 90"/>
            </p:nvPicPr>
            <p:blipFill>
              <a:blip r:embed="rId175"/>
            </p:blipFill>
            <p:spPr>
              <a:xfrm>
                <a:off x="7667625" y="3727450"/>
                <a:ext cx="190500" cy="323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6" p14:bwMode="auto">
            <p14:nvContentPartPr>
              <p14:cNvPr id="92" name="墨迹 91"/>
              <p14:cNvContentPartPr/>
              <p14:nvPr/>
            </p14:nvContentPartPr>
            <p14:xfrm>
              <a:off x="8010525" y="3686175"/>
              <a:ext cx="171450" cy="317500"/>
            </p14:xfrm>
          </p:contentPart>
        </mc:Choice>
        <mc:Fallback xmlns="">
          <p:pic>
            <p:nvPicPr>
              <p:cNvPr id="92" name="墨迹 91"/>
            </p:nvPicPr>
            <p:blipFill>
              <a:blip r:embed="rId177"/>
            </p:blipFill>
            <p:spPr>
              <a:xfrm>
                <a:off x="8010525" y="3686175"/>
                <a:ext cx="171450" cy="317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8" p14:bwMode="auto">
            <p14:nvContentPartPr>
              <p14:cNvPr id="93" name="墨迹 92"/>
              <p14:cNvContentPartPr/>
              <p14:nvPr/>
            </p14:nvContentPartPr>
            <p14:xfrm>
              <a:off x="8083550" y="3629025"/>
              <a:ext cx="95250" cy="6350"/>
            </p14:xfrm>
          </p:contentPart>
        </mc:Choice>
        <mc:Fallback xmlns="">
          <p:pic>
            <p:nvPicPr>
              <p:cNvPr id="93" name="墨迹 92"/>
            </p:nvPicPr>
            <p:blipFill>
              <a:blip r:embed="rId179"/>
            </p:blipFill>
            <p:spPr>
              <a:xfrm>
                <a:off x="8083550" y="3629025"/>
                <a:ext cx="952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0" p14:bwMode="auto">
            <p14:nvContentPartPr>
              <p14:cNvPr id="94" name="墨迹 93"/>
              <p14:cNvContentPartPr/>
              <p14:nvPr/>
            </p14:nvContentPartPr>
            <p14:xfrm>
              <a:off x="8077200" y="3756025"/>
              <a:ext cx="168275" cy="25400"/>
            </p14:xfrm>
          </p:contentPart>
        </mc:Choice>
        <mc:Fallback xmlns="">
          <p:pic>
            <p:nvPicPr>
              <p:cNvPr id="94" name="墨迹 93"/>
            </p:nvPicPr>
            <p:blipFill>
              <a:blip r:embed="rId181"/>
            </p:blipFill>
            <p:spPr>
              <a:xfrm>
                <a:off x="8077200" y="3756025"/>
                <a:ext cx="168275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2" p14:bwMode="auto">
            <p14:nvContentPartPr>
              <p14:cNvPr id="95" name="墨迹 94"/>
              <p14:cNvContentPartPr/>
              <p14:nvPr/>
            </p14:nvContentPartPr>
            <p14:xfrm>
              <a:off x="8299450" y="3781425"/>
              <a:ext cx="165100" cy="19050"/>
            </p14:xfrm>
          </p:contentPart>
        </mc:Choice>
        <mc:Fallback xmlns="">
          <p:pic>
            <p:nvPicPr>
              <p:cNvPr id="95" name="墨迹 94"/>
            </p:nvPicPr>
            <p:blipFill>
              <a:blip r:embed="rId183"/>
            </p:blipFill>
            <p:spPr>
              <a:xfrm>
                <a:off x="8299450" y="3781425"/>
                <a:ext cx="16510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4" p14:bwMode="auto">
            <p14:nvContentPartPr>
              <p14:cNvPr id="96" name="墨迹 95"/>
              <p14:cNvContentPartPr/>
              <p14:nvPr/>
            </p14:nvContentPartPr>
            <p14:xfrm>
              <a:off x="8391525" y="3689350"/>
              <a:ext cx="9525" cy="279400"/>
            </p14:xfrm>
          </p:contentPart>
        </mc:Choice>
        <mc:Fallback xmlns="">
          <p:pic>
            <p:nvPicPr>
              <p:cNvPr id="96" name="墨迹 95"/>
            </p:nvPicPr>
            <p:blipFill>
              <a:blip r:embed="rId185"/>
            </p:blipFill>
            <p:spPr>
              <a:xfrm>
                <a:off x="8391525" y="3689350"/>
                <a:ext cx="9525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6" p14:bwMode="auto">
            <p14:nvContentPartPr>
              <p14:cNvPr id="97" name="墨迹 96"/>
              <p14:cNvContentPartPr/>
              <p14:nvPr/>
            </p14:nvContentPartPr>
            <p14:xfrm>
              <a:off x="8483600" y="3638550"/>
              <a:ext cx="219075" cy="34925"/>
            </p14:xfrm>
          </p:contentPart>
        </mc:Choice>
        <mc:Fallback xmlns="">
          <p:pic>
            <p:nvPicPr>
              <p:cNvPr id="97" name="墨迹 96"/>
            </p:nvPicPr>
            <p:blipFill>
              <a:blip r:embed="rId187"/>
            </p:blipFill>
            <p:spPr>
              <a:xfrm>
                <a:off x="8483600" y="3638550"/>
                <a:ext cx="219075" cy="34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8" p14:bwMode="auto">
            <p14:nvContentPartPr>
              <p14:cNvPr id="98" name="墨迹 97"/>
              <p14:cNvContentPartPr/>
              <p14:nvPr/>
            </p14:nvContentPartPr>
            <p14:xfrm>
              <a:off x="8566150" y="3686175"/>
              <a:ext cx="53975" cy="365125"/>
            </p14:xfrm>
          </p:contentPart>
        </mc:Choice>
        <mc:Fallback xmlns="">
          <p:pic>
            <p:nvPicPr>
              <p:cNvPr id="98" name="墨迹 97"/>
            </p:nvPicPr>
            <p:blipFill>
              <a:blip r:embed="rId189"/>
            </p:blipFill>
            <p:spPr>
              <a:xfrm>
                <a:off x="8566150" y="3686175"/>
                <a:ext cx="53975" cy="365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0" p14:bwMode="auto">
            <p14:nvContentPartPr>
              <p14:cNvPr id="99" name="墨迹 98"/>
              <p14:cNvContentPartPr/>
              <p14:nvPr/>
            </p14:nvContentPartPr>
            <p14:xfrm>
              <a:off x="8083550" y="4556125"/>
              <a:ext cx="25400" cy="174625"/>
            </p14:xfrm>
          </p:contentPart>
        </mc:Choice>
        <mc:Fallback xmlns="">
          <p:pic>
            <p:nvPicPr>
              <p:cNvPr id="99" name="墨迹 98"/>
            </p:nvPicPr>
            <p:blipFill>
              <a:blip r:embed="rId191"/>
            </p:blipFill>
            <p:spPr>
              <a:xfrm>
                <a:off x="8083550" y="4556125"/>
                <a:ext cx="25400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2" p14:bwMode="auto">
            <p14:nvContentPartPr>
              <p14:cNvPr id="100" name="墨迹 99"/>
              <p14:cNvContentPartPr/>
              <p14:nvPr/>
            </p14:nvContentPartPr>
            <p14:xfrm>
              <a:off x="8089900" y="4346575"/>
              <a:ext cx="19050" cy="60325"/>
            </p14:xfrm>
          </p:contentPart>
        </mc:Choice>
        <mc:Fallback xmlns="">
          <p:pic>
            <p:nvPicPr>
              <p:cNvPr id="100" name="墨迹 99"/>
            </p:nvPicPr>
            <p:blipFill>
              <a:blip r:embed="rId193"/>
            </p:blipFill>
            <p:spPr>
              <a:xfrm>
                <a:off x="8089900" y="4346575"/>
                <a:ext cx="19050" cy="60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4" p14:bwMode="auto">
            <p14:nvContentPartPr>
              <p14:cNvPr id="101" name="墨迹 100"/>
              <p14:cNvContentPartPr/>
              <p14:nvPr/>
            </p14:nvContentPartPr>
            <p14:xfrm>
              <a:off x="7947025" y="3498850"/>
              <a:ext cx="301625" cy="663575"/>
            </p14:xfrm>
          </p:contentPart>
        </mc:Choice>
        <mc:Fallback xmlns="">
          <p:pic>
            <p:nvPicPr>
              <p:cNvPr id="101" name="墨迹 100"/>
            </p:nvPicPr>
            <p:blipFill>
              <a:blip r:embed="rId195"/>
            </p:blipFill>
            <p:spPr>
              <a:xfrm>
                <a:off x="7947025" y="3498850"/>
                <a:ext cx="301625" cy="663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6" p14:bwMode="auto">
            <p14:nvContentPartPr>
              <p14:cNvPr id="102" name="墨迹 101"/>
              <p14:cNvContentPartPr/>
              <p14:nvPr/>
            </p14:nvContentPartPr>
            <p14:xfrm>
              <a:off x="8823325" y="3746500"/>
              <a:ext cx="127000" cy="53975"/>
            </p14:xfrm>
          </p:contentPart>
        </mc:Choice>
        <mc:Fallback xmlns="">
          <p:pic>
            <p:nvPicPr>
              <p:cNvPr id="102" name="墨迹 101"/>
            </p:nvPicPr>
            <p:blipFill>
              <a:blip r:embed="rId197"/>
            </p:blipFill>
            <p:spPr>
              <a:xfrm>
                <a:off x="8823325" y="3746500"/>
                <a:ext cx="127000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8" p14:bwMode="auto">
            <p14:nvContentPartPr>
              <p14:cNvPr id="103" name="墨迹 102"/>
              <p14:cNvContentPartPr/>
              <p14:nvPr/>
            </p14:nvContentPartPr>
            <p14:xfrm>
              <a:off x="8829675" y="3819525"/>
              <a:ext cx="130175" cy="3175"/>
            </p14:xfrm>
          </p:contentPart>
        </mc:Choice>
        <mc:Fallback xmlns="">
          <p:pic>
            <p:nvPicPr>
              <p:cNvPr id="103" name="墨迹 102"/>
            </p:nvPicPr>
            <p:blipFill>
              <a:blip r:embed="rId199"/>
            </p:blipFill>
            <p:spPr>
              <a:xfrm>
                <a:off x="8829675" y="3819525"/>
                <a:ext cx="130175" cy="3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0" p14:bwMode="auto">
            <p14:nvContentPartPr>
              <p14:cNvPr id="104" name="墨迹 103"/>
              <p14:cNvContentPartPr/>
              <p14:nvPr/>
            </p14:nvContentPartPr>
            <p14:xfrm>
              <a:off x="8896350" y="3667125"/>
              <a:ext cx="168275" cy="241300"/>
            </p14:xfrm>
          </p:contentPart>
        </mc:Choice>
        <mc:Fallback xmlns="">
          <p:pic>
            <p:nvPicPr>
              <p:cNvPr id="104" name="墨迹 103"/>
            </p:nvPicPr>
            <p:blipFill>
              <a:blip r:embed="rId201"/>
            </p:blipFill>
            <p:spPr>
              <a:xfrm>
                <a:off x="8896350" y="3667125"/>
                <a:ext cx="168275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2" p14:bwMode="auto">
            <p14:nvContentPartPr>
              <p14:cNvPr id="105" name="墨迹 104"/>
              <p14:cNvContentPartPr/>
              <p14:nvPr/>
            </p14:nvContentPartPr>
            <p14:xfrm>
              <a:off x="9194800" y="3619500"/>
              <a:ext cx="28575" cy="276225"/>
            </p14:xfrm>
          </p:contentPart>
        </mc:Choice>
        <mc:Fallback xmlns="">
          <p:pic>
            <p:nvPicPr>
              <p:cNvPr id="105" name="墨迹 104"/>
            </p:nvPicPr>
            <p:blipFill>
              <a:blip r:embed="rId203"/>
            </p:blipFill>
            <p:spPr>
              <a:xfrm>
                <a:off x="9194800" y="3619500"/>
                <a:ext cx="28575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4" p14:bwMode="auto">
            <p14:nvContentPartPr>
              <p14:cNvPr id="106" name="墨迹 105"/>
              <p14:cNvContentPartPr/>
              <p14:nvPr/>
            </p14:nvContentPartPr>
            <p14:xfrm>
              <a:off x="9163050" y="3533775"/>
              <a:ext cx="136525" cy="85725"/>
            </p14:xfrm>
          </p:contentPart>
        </mc:Choice>
        <mc:Fallback xmlns="">
          <p:pic>
            <p:nvPicPr>
              <p:cNvPr id="106" name="墨迹 105"/>
            </p:nvPicPr>
            <p:blipFill>
              <a:blip r:embed="rId205"/>
            </p:blipFill>
            <p:spPr>
              <a:xfrm>
                <a:off x="9163050" y="3533775"/>
                <a:ext cx="136525" cy="85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6" p14:bwMode="auto">
            <p14:nvContentPartPr>
              <p14:cNvPr id="107" name="墨迹 106"/>
              <p14:cNvContentPartPr/>
              <p14:nvPr/>
            </p14:nvContentPartPr>
            <p14:xfrm>
              <a:off x="9210675" y="3584575"/>
              <a:ext cx="25400" cy="434975"/>
            </p14:xfrm>
          </p:contentPart>
        </mc:Choice>
        <mc:Fallback xmlns="">
          <p:pic>
            <p:nvPicPr>
              <p:cNvPr id="107" name="墨迹 106"/>
            </p:nvPicPr>
            <p:blipFill>
              <a:blip r:embed="rId207"/>
            </p:blipFill>
            <p:spPr>
              <a:xfrm>
                <a:off x="9210675" y="3584575"/>
                <a:ext cx="25400" cy="434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8" p14:bwMode="auto">
            <p14:nvContentPartPr>
              <p14:cNvPr id="108" name="墨迹 107"/>
              <p14:cNvContentPartPr/>
              <p14:nvPr/>
            </p14:nvContentPartPr>
            <p14:xfrm>
              <a:off x="9382125" y="3708400"/>
              <a:ext cx="130175" cy="9525"/>
            </p14:xfrm>
          </p:contentPart>
        </mc:Choice>
        <mc:Fallback xmlns="">
          <p:pic>
            <p:nvPicPr>
              <p:cNvPr id="108" name="墨迹 107"/>
            </p:nvPicPr>
            <p:blipFill>
              <a:blip r:embed="rId209"/>
            </p:blipFill>
            <p:spPr>
              <a:xfrm>
                <a:off x="9382125" y="3708400"/>
                <a:ext cx="130175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0" p14:bwMode="auto">
            <p14:nvContentPartPr>
              <p14:cNvPr id="109" name="墨迹 108"/>
              <p14:cNvContentPartPr/>
              <p14:nvPr/>
            </p14:nvContentPartPr>
            <p14:xfrm>
              <a:off x="9464675" y="3632200"/>
              <a:ext cx="12700" cy="244475"/>
            </p14:xfrm>
          </p:contentPart>
        </mc:Choice>
        <mc:Fallback xmlns="">
          <p:pic>
            <p:nvPicPr>
              <p:cNvPr id="109" name="墨迹 108"/>
            </p:nvPicPr>
            <p:blipFill>
              <a:blip r:embed="rId211"/>
            </p:blipFill>
            <p:spPr>
              <a:xfrm>
                <a:off x="9464675" y="3632200"/>
                <a:ext cx="12700" cy="244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2" p14:bwMode="auto">
            <p14:nvContentPartPr>
              <p14:cNvPr id="110" name="墨迹 109"/>
              <p14:cNvContentPartPr/>
              <p14:nvPr/>
            </p14:nvContentPartPr>
            <p14:xfrm>
              <a:off x="9544050" y="3597275"/>
              <a:ext cx="228600" cy="44450"/>
            </p14:xfrm>
          </p:contentPart>
        </mc:Choice>
        <mc:Fallback xmlns="">
          <p:pic>
            <p:nvPicPr>
              <p:cNvPr id="110" name="墨迹 109"/>
            </p:nvPicPr>
            <p:blipFill>
              <a:blip r:embed="rId213"/>
            </p:blipFill>
            <p:spPr>
              <a:xfrm>
                <a:off x="9544050" y="3597275"/>
                <a:ext cx="22860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4" p14:bwMode="auto">
            <p14:nvContentPartPr>
              <p14:cNvPr id="111" name="墨迹 110"/>
              <p14:cNvContentPartPr/>
              <p14:nvPr/>
            </p14:nvContentPartPr>
            <p14:xfrm>
              <a:off x="9639300" y="3651250"/>
              <a:ext cx="57150" cy="292100"/>
            </p14:xfrm>
          </p:contentPart>
        </mc:Choice>
        <mc:Fallback xmlns="">
          <p:pic>
            <p:nvPicPr>
              <p:cNvPr id="111" name="墨迹 110"/>
            </p:nvPicPr>
            <p:blipFill>
              <a:blip r:embed="rId215"/>
            </p:blipFill>
            <p:spPr>
              <a:xfrm>
                <a:off x="9639300" y="3651250"/>
                <a:ext cx="57150" cy="292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6" p14:bwMode="auto">
            <p14:nvContentPartPr>
              <p14:cNvPr id="112" name="墨迹 111"/>
              <p14:cNvContentPartPr/>
              <p14:nvPr/>
            </p14:nvContentPartPr>
            <p14:xfrm>
              <a:off x="9229725" y="4210050"/>
              <a:ext cx="22225" cy="219075"/>
            </p14:xfrm>
          </p:contentPart>
        </mc:Choice>
        <mc:Fallback xmlns="">
          <p:pic>
            <p:nvPicPr>
              <p:cNvPr id="112" name="墨迹 111"/>
            </p:nvPicPr>
            <p:blipFill>
              <a:blip r:embed="rId217"/>
            </p:blipFill>
            <p:spPr>
              <a:xfrm>
                <a:off x="9229725" y="4210050"/>
                <a:ext cx="22225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8" p14:bwMode="auto">
            <p14:nvContentPartPr>
              <p14:cNvPr id="113" name="墨迹 112"/>
              <p14:cNvContentPartPr/>
              <p14:nvPr/>
            </p14:nvContentPartPr>
            <p14:xfrm>
              <a:off x="9137650" y="4629150"/>
              <a:ext cx="79375" cy="127000"/>
            </p14:xfrm>
          </p:contentPart>
        </mc:Choice>
        <mc:Fallback xmlns="">
          <p:pic>
            <p:nvPicPr>
              <p:cNvPr id="113" name="墨迹 112"/>
            </p:nvPicPr>
            <p:blipFill>
              <a:blip r:embed="rId219"/>
            </p:blipFill>
            <p:spPr>
              <a:xfrm>
                <a:off x="9137650" y="4629150"/>
                <a:ext cx="79375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0" p14:bwMode="auto">
            <p14:nvContentPartPr>
              <p14:cNvPr id="114" name="墨迹 113"/>
              <p14:cNvContentPartPr/>
              <p14:nvPr/>
            </p14:nvContentPartPr>
            <p14:xfrm>
              <a:off x="9156700" y="4473575"/>
              <a:ext cx="44450" cy="53975"/>
            </p14:xfrm>
          </p:contentPart>
        </mc:Choice>
        <mc:Fallback xmlns="">
          <p:pic>
            <p:nvPicPr>
              <p:cNvPr id="114" name="墨迹 113"/>
            </p:nvPicPr>
            <p:blipFill>
              <a:blip r:embed="rId221"/>
            </p:blipFill>
            <p:spPr>
              <a:xfrm>
                <a:off x="9156700" y="4473575"/>
                <a:ext cx="44450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2" p14:bwMode="auto">
            <p14:nvContentPartPr>
              <p14:cNvPr id="115" name="墨迹 114"/>
              <p14:cNvContentPartPr/>
              <p14:nvPr/>
            </p14:nvContentPartPr>
            <p14:xfrm>
              <a:off x="6502400" y="5086350"/>
              <a:ext cx="73025" cy="222250"/>
            </p14:xfrm>
          </p:contentPart>
        </mc:Choice>
        <mc:Fallback xmlns="">
          <p:pic>
            <p:nvPicPr>
              <p:cNvPr id="115" name="墨迹 114"/>
            </p:nvPicPr>
            <p:blipFill>
              <a:blip r:embed="rId223"/>
            </p:blipFill>
            <p:spPr>
              <a:xfrm>
                <a:off x="6502400" y="5086350"/>
                <a:ext cx="73025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4" p14:bwMode="auto">
            <p14:nvContentPartPr>
              <p14:cNvPr id="116" name="墨迹 115"/>
              <p14:cNvContentPartPr/>
              <p14:nvPr/>
            </p14:nvContentPartPr>
            <p14:xfrm>
              <a:off x="6600825" y="5057775"/>
              <a:ext cx="47625" cy="342900"/>
            </p14:xfrm>
          </p:contentPart>
        </mc:Choice>
        <mc:Fallback xmlns="">
          <p:pic>
            <p:nvPicPr>
              <p:cNvPr id="116" name="墨迹 115"/>
            </p:nvPicPr>
            <p:blipFill>
              <a:blip r:embed="rId225"/>
            </p:blipFill>
            <p:spPr>
              <a:xfrm>
                <a:off x="6600825" y="5057775"/>
                <a:ext cx="47625" cy="342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6" p14:bwMode="auto">
            <p14:nvContentPartPr>
              <p14:cNvPr id="117" name="墨迹 116"/>
              <p14:cNvContentPartPr/>
              <p14:nvPr/>
            </p14:nvContentPartPr>
            <p14:xfrm>
              <a:off x="6677025" y="5064125"/>
              <a:ext cx="130175" cy="241300"/>
            </p14:xfrm>
          </p:contentPart>
        </mc:Choice>
        <mc:Fallback xmlns="">
          <p:pic>
            <p:nvPicPr>
              <p:cNvPr id="117" name="墨迹 116"/>
            </p:nvPicPr>
            <p:blipFill>
              <a:blip r:embed="rId227"/>
            </p:blipFill>
            <p:spPr>
              <a:xfrm>
                <a:off x="6677025" y="5064125"/>
                <a:ext cx="130175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8" p14:bwMode="auto">
            <p14:nvContentPartPr>
              <p14:cNvPr id="118" name="墨迹 117"/>
              <p14:cNvContentPartPr/>
              <p14:nvPr/>
            </p14:nvContentPartPr>
            <p14:xfrm>
              <a:off x="6896100" y="4943475"/>
              <a:ext cx="47625" cy="371475"/>
            </p14:xfrm>
          </p:contentPart>
        </mc:Choice>
        <mc:Fallback xmlns="">
          <p:pic>
            <p:nvPicPr>
              <p:cNvPr id="118" name="墨迹 117"/>
            </p:nvPicPr>
            <p:blipFill>
              <a:blip r:embed="rId229"/>
            </p:blipFill>
            <p:spPr>
              <a:xfrm>
                <a:off x="6896100" y="4943475"/>
                <a:ext cx="47625" cy="371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0" p14:bwMode="auto">
            <p14:nvContentPartPr>
              <p14:cNvPr id="119" name="墨迹 118"/>
              <p14:cNvContentPartPr/>
              <p14:nvPr/>
            </p14:nvContentPartPr>
            <p14:xfrm>
              <a:off x="6985000" y="4918075"/>
              <a:ext cx="114300" cy="361950"/>
            </p14:xfrm>
          </p:contentPart>
        </mc:Choice>
        <mc:Fallback xmlns="">
          <p:pic>
            <p:nvPicPr>
              <p:cNvPr id="119" name="墨迹 118"/>
            </p:nvPicPr>
            <p:blipFill>
              <a:blip r:embed="rId231"/>
            </p:blipFill>
            <p:spPr>
              <a:xfrm>
                <a:off x="6985000" y="4918075"/>
                <a:ext cx="114300" cy="361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2" p14:bwMode="auto">
            <p14:nvContentPartPr>
              <p14:cNvPr id="120" name="墨迹 119"/>
              <p14:cNvContentPartPr/>
              <p14:nvPr/>
            </p14:nvContentPartPr>
            <p14:xfrm>
              <a:off x="7439025" y="5375275"/>
              <a:ext cx="66675" cy="203200"/>
            </p14:xfrm>
          </p:contentPart>
        </mc:Choice>
        <mc:Fallback xmlns="">
          <p:pic>
            <p:nvPicPr>
              <p:cNvPr id="120" name="墨迹 119"/>
            </p:nvPicPr>
            <p:blipFill>
              <a:blip r:embed="rId233"/>
            </p:blipFill>
            <p:spPr>
              <a:xfrm>
                <a:off x="7439025" y="5375275"/>
                <a:ext cx="66675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4" p14:bwMode="auto">
            <p14:nvContentPartPr>
              <p14:cNvPr id="121" name="墨迹 120"/>
              <p14:cNvContentPartPr/>
              <p14:nvPr/>
            </p14:nvContentPartPr>
            <p14:xfrm>
              <a:off x="7458075" y="5203825"/>
              <a:ext cx="6350" cy="360"/>
            </p14:xfrm>
          </p:contentPart>
        </mc:Choice>
        <mc:Fallback xmlns="">
          <p:pic>
            <p:nvPicPr>
              <p:cNvPr id="121" name="墨迹 120"/>
            </p:nvPicPr>
            <p:blipFill>
              <a:blip r:embed="rId235"/>
            </p:blipFill>
            <p:spPr>
              <a:xfrm>
                <a:off x="7458075" y="52038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6" p14:bwMode="auto">
            <p14:nvContentPartPr>
              <p14:cNvPr id="122" name="墨迹 121"/>
              <p14:cNvContentPartPr/>
              <p14:nvPr/>
            </p14:nvContentPartPr>
            <p14:xfrm>
              <a:off x="7445375" y="5162550"/>
              <a:ext cx="47625" cy="114300"/>
            </p14:xfrm>
          </p:contentPart>
        </mc:Choice>
        <mc:Fallback xmlns="">
          <p:pic>
            <p:nvPicPr>
              <p:cNvPr id="122" name="墨迹 121"/>
            </p:nvPicPr>
            <p:blipFill>
              <a:blip r:embed="rId237"/>
            </p:blipFill>
            <p:spPr>
              <a:xfrm>
                <a:off x="7445375" y="5162550"/>
                <a:ext cx="47625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8" p14:bwMode="auto">
            <p14:nvContentPartPr>
              <p14:cNvPr id="123" name="墨迹 122"/>
              <p14:cNvContentPartPr/>
              <p14:nvPr/>
            </p14:nvContentPartPr>
            <p14:xfrm>
              <a:off x="7635875" y="5403850"/>
              <a:ext cx="180975" cy="9525"/>
            </p14:xfrm>
          </p:contentPart>
        </mc:Choice>
        <mc:Fallback xmlns="">
          <p:pic>
            <p:nvPicPr>
              <p:cNvPr id="123" name="墨迹 122"/>
            </p:nvPicPr>
            <p:blipFill>
              <a:blip r:embed="rId239"/>
            </p:blipFill>
            <p:spPr>
              <a:xfrm>
                <a:off x="7635875" y="5403850"/>
                <a:ext cx="180975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0" p14:bwMode="auto">
            <p14:nvContentPartPr>
              <p14:cNvPr id="124" name="墨迹 123"/>
              <p14:cNvContentPartPr/>
              <p14:nvPr/>
            </p14:nvContentPartPr>
            <p14:xfrm>
              <a:off x="7715250" y="5264150"/>
              <a:ext cx="12700" cy="241300"/>
            </p14:xfrm>
          </p:contentPart>
        </mc:Choice>
        <mc:Fallback xmlns="">
          <p:pic>
            <p:nvPicPr>
              <p:cNvPr id="124" name="墨迹 123"/>
            </p:nvPicPr>
            <p:blipFill>
              <a:blip r:embed="rId241"/>
            </p:blipFill>
            <p:spPr>
              <a:xfrm>
                <a:off x="7715250" y="5264150"/>
                <a:ext cx="12700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2" p14:bwMode="auto">
            <p14:nvContentPartPr>
              <p14:cNvPr id="125" name="墨迹 124"/>
              <p14:cNvContentPartPr/>
              <p14:nvPr/>
            </p14:nvContentPartPr>
            <p14:xfrm>
              <a:off x="7350125" y="5632450"/>
              <a:ext cx="231775" cy="34925"/>
            </p14:xfrm>
          </p:contentPart>
        </mc:Choice>
        <mc:Fallback xmlns="">
          <p:pic>
            <p:nvPicPr>
              <p:cNvPr id="125" name="墨迹 124"/>
            </p:nvPicPr>
            <p:blipFill>
              <a:blip r:embed="rId243"/>
            </p:blipFill>
            <p:spPr>
              <a:xfrm>
                <a:off x="7350125" y="5632450"/>
                <a:ext cx="231775" cy="34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4" p14:bwMode="auto">
            <p14:nvContentPartPr>
              <p14:cNvPr id="126" name="墨迹 125"/>
              <p14:cNvContentPartPr/>
              <p14:nvPr/>
            </p14:nvContentPartPr>
            <p14:xfrm>
              <a:off x="7378700" y="5708650"/>
              <a:ext cx="196850" cy="34925"/>
            </p14:xfrm>
          </p:contentPart>
        </mc:Choice>
        <mc:Fallback xmlns="">
          <p:pic>
            <p:nvPicPr>
              <p:cNvPr id="126" name="墨迹 125"/>
            </p:nvPicPr>
            <p:blipFill>
              <a:blip r:embed="rId245"/>
            </p:blipFill>
            <p:spPr>
              <a:xfrm>
                <a:off x="7378700" y="5708650"/>
                <a:ext cx="196850" cy="34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6" p14:bwMode="auto">
            <p14:nvContentPartPr>
              <p14:cNvPr id="127" name="墨迹 126"/>
              <p14:cNvContentPartPr/>
              <p14:nvPr/>
            </p14:nvContentPartPr>
            <p14:xfrm>
              <a:off x="8026400" y="5372100"/>
              <a:ext cx="152400" cy="9525"/>
            </p14:xfrm>
          </p:contentPart>
        </mc:Choice>
        <mc:Fallback xmlns="">
          <p:pic>
            <p:nvPicPr>
              <p:cNvPr id="127" name="墨迹 126"/>
            </p:nvPicPr>
            <p:blipFill>
              <a:blip r:embed="rId247"/>
            </p:blipFill>
            <p:spPr>
              <a:xfrm>
                <a:off x="8026400" y="5372100"/>
                <a:ext cx="152400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8" p14:bwMode="auto">
            <p14:nvContentPartPr>
              <p14:cNvPr id="128" name="墨迹 127"/>
              <p14:cNvContentPartPr/>
              <p14:nvPr/>
            </p14:nvContentPartPr>
            <p14:xfrm>
              <a:off x="8023225" y="5422900"/>
              <a:ext cx="184150" cy="25400"/>
            </p14:xfrm>
          </p:contentPart>
        </mc:Choice>
        <mc:Fallback xmlns="">
          <p:pic>
            <p:nvPicPr>
              <p:cNvPr id="128" name="墨迹 127"/>
            </p:nvPicPr>
            <p:blipFill>
              <a:blip r:embed="rId249"/>
            </p:blipFill>
            <p:spPr>
              <a:xfrm>
                <a:off x="8023225" y="5422900"/>
                <a:ext cx="18415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0" p14:bwMode="auto">
            <p14:nvContentPartPr>
              <p14:cNvPr id="129" name="墨迹 128"/>
              <p14:cNvContentPartPr/>
              <p14:nvPr/>
            </p14:nvContentPartPr>
            <p14:xfrm>
              <a:off x="8124825" y="5248275"/>
              <a:ext cx="193675" cy="307975"/>
            </p14:xfrm>
          </p:contentPart>
        </mc:Choice>
        <mc:Fallback xmlns="">
          <p:pic>
            <p:nvPicPr>
              <p:cNvPr id="129" name="墨迹 128"/>
            </p:nvPicPr>
            <p:blipFill>
              <a:blip r:embed="rId251"/>
            </p:blipFill>
            <p:spPr>
              <a:xfrm>
                <a:off x="8124825" y="5248275"/>
                <a:ext cx="193675" cy="307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2" p14:bwMode="auto">
            <p14:nvContentPartPr>
              <p14:cNvPr id="130" name="墨迹 129"/>
              <p14:cNvContentPartPr/>
              <p14:nvPr/>
            </p14:nvContentPartPr>
            <p14:xfrm>
              <a:off x="8397875" y="5260975"/>
              <a:ext cx="190500" cy="304800"/>
            </p14:xfrm>
          </p:contentPart>
        </mc:Choice>
        <mc:Fallback xmlns="">
          <p:pic>
            <p:nvPicPr>
              <p:cNvPr id="130" name="墨迹 129"/>
            </p:nvPicPr>
            <p:blipFill>
              <a:blip r:embed="rId253"/>
            </p:blipFill>
            <p:spPr>
              <a:xfrm>
                <a:off x="8397875" y="5260975"/>
                <a:ext cx="190500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4" p14:bwMode="auto">
            <p14:nvContentPartPr>
              <p14:cNvPr id="131" name="墨迹 130"/>
              <p14:cNvContentPartPr/>
              <p14:nvPr/>
            </p14:nvContentPartPr>
            <p14:xfrm>
              <a:off x="8420100" y="5184775"/>
              <a:ext cx="149225" cy="28575"/>
            </p14:xfrm>
          </p:contentPart>
        </mc:Choice>
        <mc:Fallback xmlns="">
          <p:pic>
            <p:nvPicPr>
              <p:cNvPr id="131" name="墨迹 130"/>
            </p:nvPicPr>
            <p:blipFill>
              <a:blip r:embed="rId255"/>
            </p:blipFill>
            <p:spPr>
              <a:xfrm>
                <a:off x="8420100" y="5184775"/>
                <a:ext cx="149225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6" p14:bwMode="auto">
            <p14:nvContentPartPr>
              <p14:cNvPr id="132" name="墨迹 131"/>
              <p14:cNvContentPartPr/>
              <p14:nvPr/>
            </p14:nvContentPartPr>
            <p14:xfrm>
              <a:off x="8486775" y="5286375"/>
              <a:ext cx="117475" cy="31750"/>
            </p14:xfrm>
          </p:contentPart>
        </mc:Choice>
        <mc:Fallback xmlns="">
          <p:pic>
            <p:nvPicPr>
              <p:cNvPr id="132" name="墨迹 131"/>
            </p:nvPicPr>
            <p:blipFill>
              <a:blip r:embed="rId257"/>
            </p:blipFill>
            <p:spPr>
              <a:xfrm>
                <a:off x="8486775" y="5286375"/>
                <a:ext cx="117475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8" p14:bwMode="auto">
            <p14:nvContentPartPr>
              <p14:cNvPr id="133" name="墨迹 132"/>
              <p14:cNvContentPartPr/>
              <p14:nvPr/>
            </p14:nvContentPartPr>
            <p14:xfrm>
              <a:off x="8753475" y="5280025"/>
              <a:ext cx="174625" cy="47625"/>
            </p14:xfrm>
          </p:contentPart>
        </mc:Choice>
        <mc:Fallback xmlns="">
          <p:pic>
            <p:nvPicPr>
              <p:cNvPr id="133" name="墨迹 132"/>
            </p:nvPicPr>
            <p:blipFill>
              <a:blip r:embed="rId259"/>
            </p:blipFill>
            <p:spPr>
              <a:xfrm>
                <a:off x="8753475" y="5280025"/>
                <a:ext cx="174625" cy="47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0" p14:bwMode="auto">
            <p14:nvContentPartPr>
              <p14:cNvPr id="134" name="墨迹 133"/>
              <p14:cNvContentPartPr/>
              <p14:nvPr/>
            </p14:nvContentPartPr>
            <p14:xfrm>
              <a:off x="8842375" y="5200650"/>
              <a:ext cx="6350" cy="238125"/>
            </p14:xfrm>
          </p:contentPart>
        </mc:Choice>
        <mc:Fallback xmlns="">
          <p:pic>
            <p:nvPicPr>
              <p:cNvPr id="134" name="墨迹 133"/>
            </p:nvPicPr>
            <p:blipFill>
              <a:blip r:embed="rId261"/>
            </p:blipFill>
            <p:spPr>
              <a:xfrm>
                <a:off x="8842375" y="5200650"/>
                <a:ext cx="6350" cy="238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2" p14:bwMode="auto">
            <p14:nvContentPartPr>
              <p14:cNvPr id="135" name="墨迹 134"/>
              <p14:cNvContentPartPr/>
              <p14:nvPr/>
            </p14:nvContentPartPr>
            <p14:xfrm>
              <a:off x="8997950" y="5235575"/>
              <a:ext cx="6350" cy="360"/>
            </p14:xfrm>
          </p:contentPart>
        </mc:Choice>
        <mc:Fallback xmlns="">
          <p:pic>
            <p:nvPicPr>
              <p:cNvPr id="135" name="墨迹 134"/>
            </p:nvPicPr>
            <p:blipFill>
              <a:blip r:embed="rId235"/>
            </p:blipFill>
            <p:spPr>
              <a:xfrm>
                <a:off x="8997950" y="52355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3" p14:bwMode="auto">
            <p14:nvContentPartPr>
              <p14:cNvPr id="136" name="墨迹 135"/>
              <p14:cNvContentPartPr/>
              <p14:nvPr/>
            </p14:nvContentPartPr>
            <p14:xfrm>
              <a:off x="7899400" y="5254625"/>
              <a:ext cx="34925" cy="304800"/>
            </p14:xfrm>
          </p:contentPart>
        </mc:Choice>
        <mc:Fallback xmlns="">
          <p:pic>
            <p:nvPicPr>
              <p:cNvPr id="136" name="墨迹 135"/>
            </p:nvPicPr>
            <p:blipFill>
              <a:blip r:embed="rId264"/>
            </p:blipFill>
            <p:spPr>
              <a:xfrm>
                <a:off x="7899400" y="5254625"/>
                <a:ext cx="34925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5" p14:bwMode="auto">
            <p14:nvContentPartPr>
              <p14:cNvPr id="137" name="墨迹 136"/>
              <p14:cNvContentPartPr/>
              <p14:nvPr/>
            </p14:nvContentPartPr>
            <p14:xfrm>
              <a:off x="7899400" y="5118100"/>
              <a:ext cx="73025" cy="107950"/>
            </p14:xfrm>
          </p:contentPart>
        </mc:Choice>
        <mc:Fallback xmlns="">
          <p:pic>
            <p:nvPicPr>
              <p:cNvPr id="137" name="墨迹 136"/>
            </p:nvPicPr>
            <p:blipFill>
              <a:blip r:embed="rId266"/>
            </p:blipFill>
            <p:spPr>
              <a:xfrm>
                <a:off x="7899400" y="5118100"/>
                <a:ext cx="73025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7" p14:bwMode="auto">
            <p14:nvContentPartPr>
              <p14:cNvPr id="138" name="墨迹 137"/>
              <p14:cNvContentPartPr/>
              <p14:nvPr/>
            </p14:nvContentPartPr>
            <p14:xfrm>
              <a:off x="9061450" y="5229225"/>
              <a:ext cx="31750" cy="174625"/>
            </p14:xfrm>
          </p:contentPart>
        </mc:Choice>
        <mc:Fallback xmlns="">
          <p:pic>
            <p:nvPicPr>
              <p:cNvPr id="138" name="墨迹 137"/>
            </p:nvPicPr>
            <p:blipFill>
              <a:blip r:embed="rId268"/>
            </p:blipFill>
            <p:spPr>
              <a:xfrm>
                <a:off x="9061450" y="5229225"/>
                <a:ext cx="31750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9" p14:bwMode="auto">
            <p14:nvContentPartPr>
              <p14:cNvPr id="139" name="墨迹 138"/>
              <p14:cNvContentPartPr/>
              <p14:nvPr/>
            </p14:nvContentPartPr>
            <p14:xfrm>
              <a:off x="9070975" y="5060950"/>
              <a:ext cx="63500" cy="142875"/>
            </p14:xfrm>
          </p:contentPart>
        </mc:Choice>
        <mc:Fallback xmlns="">
          <p:pic>
            <p:nvPicPr>
              <p:cNvPr id="139" name="墨迹 138"/>
            </p:nvPicPr>
            <p:blipFill>
              <a:blip r:embed="rId270"/>
            </p:blipFill>
            <p:spPr>
              <a:xfrm>
                <a:off x="9070975" y="5060950"/>
                <a:ext cx="63500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1" p14:bwMode="auto">
            <p14:nvContentPartPr>
              <p14:cNvPr id="140" name="墨迹 139"/>
              <p14:cNvContentPartPr/>
              <p14:nvPr/>
            </p14:nvContentPartPr>
            <p14:xfrm>
              <a:off x="9296400" y="5118100"/>
              <a:ext cx="92075" cy="260350"/>
            </p14:xfrm>
          </p:contentPart>
        </mc:Choice>
        <mc:Fallback xmlns="">
          <p:pic>
            <p:nvPicPr>
              <p:cNvPr id="140" name="墨迹 139"/>
            </p:nvPicPr>
            <p:blipFill>
              <a:blip r:embed="rId272"/>
            </p:blipFill>
            <p:spPr>
              <a:xfrm>
                <a:off x="9296400" y="5118100"/>
                <a:ext cx="92075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3" p14:bwMode="auto">
            <p14:nvContentPartPr>
              <p14:cNvPr id="141" name="墨迹 140"/>
              <p14:cNvContentPartPr/>
              <p14:nvPr/>
            </p14:nvContentPartPr>
            <p14:xfrm>
              <a:off x="9328150" y="5127625"/>
              <a:ext cx="63500" cy="304800"/>
            </p14:xfrm>
          </p:contentPart>
        </mc:Choice>
        <mc:Fallback xmlns="">
          <p:pic>
            <p:nvPicPr>
              <p:cNvPr id="141" name="墨迹 140"/>
            </p:nvPicPr>
            <p:blipFill>
              <a:blip r:embed="rId274"/>
            </p:blipFill>
            <p:spPr>
              <a:xfrm>
                <a:off x="9328150" y="5127625"/>
                <a:ext cx="63500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5" p14:bwMode="auto">
            <p14:nvContentPartPr>
              <p14:cNvPr id="142" name="墨迹 141"/>
              <p14:cNvContentPartPr/>
              <p14:nvPr/>
            </p14:nvContentPartPr>
            <p14:xfrm>
              <a:off x="9321800" y="5178425"/>
              <a:ext cx="165100" cy="28575"/>
            </p14:xfrm>
          </p:contentPart>
        </mc:Choice>
        <mc:Fallback xmlns="">
          <p:pic>
            <p:nvPicPr>
              <p:cNvPr id="142" name="墨迹 141"/>
            </p:nvPicPr>
            <p:blipFill>
              <a:blip r:embed="rId276"/>
            </p:blipFill>
            <p:spPr>
              <a:xfrm>
                <a:off x="9321800" y="5178425"/>
                <a:ext cx="165100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7" p14:bwMode="auto">
            <p14:nvContentPartPr>
              <p14:cNvPr id="143" name="墨迹 142"/>
              <p14:cNvContentPartPr/>
              <p14:nvPr/>
            </p14:nvContentPartPr>
            <p14:xfrm>
              <a:off x="7985125" y="5441950"/>
              <a:ext cx="133350" cy="288925"/>
            </p14:xfrm>
          </p:contentPart>
        </mc:Choice>
        <mc:Fallback xmlns="">
          <p:pic>
            <p:nvPicPr>
              <p:cNvPr id="143" name="墨迹 142"/>
            </p:nvPicPr>
            <p:blipFill>
              <a:blip r:embed="rId278"/>
            </p:blipFill>
            <p:spPr>
              <a:xfrm>
                <a:off x="7985125" y="5441950"/>
                <a:ext cx="133350" cy="288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9" p14:bwMode="auto">
            <p14:nvContentPartPr>
              <p14:cNvPr id="144" name="墨迹 143"/>
              <p14:cNvContentPartPr/>
              <p14:nvPr/>
            </p14:nvContentPartPr>
            <p14:xfrm>
              <a:off x="8016875" y="5505450"/>
              <a:ext cx="92075" cy="127000"/>
            </p14:xfrm>
          </p:contentPart>
        </mc:Choice>
        <mc:Fallback xmlns="">
          <p:pic>
            <p:nvPicPr>
              <p:cNvPr id="144" name="墨迹 143"/>
            </p:nvPicPr>
            <p:blipFill>
              <a:blip r:embed="rId280"/>
            </p:blipFill>
            <p:spPr>
              <a:xfrm>
                <a:off x="8016875" y="5505450"/>
                <a:ext cx="92075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1" p14:bwMode="auto">
            <p14:nvContentPartPr>
              <p14:cNvPr id="145" name="墨迹 144"/>
              <p14:cNvContentPartPr/>
              <p14:nvPr/>
            </p14:nvContentPartPr>
            <p14:xfrm>
              <a:off x="8001000" y="5543550"/>
              <a:ext cx="250825" cy="31750"/>
            </p14:xfrm>
          </p:contentPart>
        </mc:Choice>
        <mc:Fallback xmlns="">
          <p:pic>
            <p:nvPicPr>
              <p:cNvPr id="145" name="墨迹 144"/>
            </p:nvPicPr>
            <p:blipFill>
              <a:blip r:embed="rId282"/>
            </p:blipFill>
            <p:spPr>
              <a:xfrm>
                <a:off x="8001000" y="5543550"/>
                <a:ext cx="250825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3" p14:bwMode="auto">
            <p14:nvContentPartPr>
              <p14:cNvPr id="146" name="墨迹 145"/>
              <p14:cNvContentPartPr/>
              <p14:nvPr/>
            </p14:nvContentPartPr>
            <p14:xfrm>
              <a:off x="8658225" y="5095875"/>
              <a:ext cx="285750" cy="469900"/>
            </p14:xfrm>
          </p:contentPart>
        </mc:Choice>
        <mc:Fallback xmlns="">
          <p:pic>
            <p:nvPicPr>
              <p:cNvPr id="146" name="墨迹 145"/>
            </p:nvPicPr>
            <p:blipFill>
              <a:blip r:embed="rId284"/>
            </p:blipFill>
            <p:spPr>
              <a:xfrm>
                <a:off x="8658225" y="5095875"/>
                <a:ext cx="285750" cy="469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5" p14:bwMode="auto">
            <p14:nvContentPartPr>
              <p14:cNvPr id="147" name="墨迹 146"/>
              <p14:cNvContentPartPr/>
              <p14:nvPr/>
            </p14:nvContentPartPr>
            <p14:xfrm>
              <a:off x="8521700" y="5527675"/>
              <a:ext cx="304800" cy="349250"/>
            </p14:xfrm>
          </p:contentPart>
        </mc:Choice>
        <mc:Fallback xmlns="">
          <p:pic>
            <p:nvPicPr>
              <p:cNvPr id="147" name="墨迹 146"/>
            </p:nvPicPr>
            <p:blipFill>
              <a:blip r:embed="rId286"/>
            </p:blipFill>
            <p:spPr>
              <a:xfrm>
                <a:off x="8521700" y="5527675"/>
                <a:ext cx="304800" cy="349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7" p14:bwMode="auto">
            <p14:nvContentPartPr>
              <p14:cNvPr id="148" name="墨迹 147"/>
              <p14:cNvContentPartPr/>
              <p14:nvPr/>
            </p14:nvContentPartPr>
            <p14:xfrm>
              <a:off x="8372475" y="5534025"/>
              <a:ext cx="180975" cy="22225"/>
            </p14:xfrm>
          </p:contentPart>
        </mc:Choice>
        <mc:Fallback xmlns="">
          <p:pic>
            <p:nvPicPr>
              <p:cNvPr id="148" name="墨迹 147"/>
            </p:nvPicPr>
            <p:blipFill>
              <a:blip r:embed="rId288"/>
            </p:blipFill>
            <p:spPr>
              <a:xfrm>
                <a:off x="8372475" y="5534025"/>
                <a:ext cx="180975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9" p14:bwMode="auto">
            <p14:nvContentPartPr>
              <p14:cNvPr id="149" name="墨迹 148"/>
              <p14:cNvContentPartPr/>
              <p14:nvPr/>
            </p14:nvContentPartPr>
            <p14:xfrm>
              <a:off x="8340725" y="5508625"/>
              <a:ext cx="311150" cy="98425"/>
            </p14:xfrm>
          </p:contentPart>
        </mc:Choice>
        <mc:Fallback xmlns="">
          <p:pic>
            <p:nvPicPr>
              <p:cNvPr id="149" name="墨迹 148"/>
            </p:nvPicPr>
            <p:blipFill>
              <a:blip r:embed="rId290"/>
            </p:blipFill>
            <p:spPr>
              <a:xfrm>
                <a:off x="8340725" y="5508625"/>
                <a:ext cx="311150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1" p14:bwMode="auto">
            <p14:nvContentPartPr>
              <p14:cNvPr id="150" name="墨迹 149"/>
              <p14:cNvContentPartPr/>
              <p14:nvPr/>
            </p14:nvContentPartPr>
            <p14:xfrm>
              <a:off x="9652000" y="5203825"/>
              <a:ext cx="152400" cy="12700"/>
            </p14:xfrm>
          </p:contentPart>
        </mc:Choice>
        <mc:Fallback xmlns="">
          <p:pic>
            <p:nvPicPr>
              <p:cNvPr id="150" name="墨迹 149"/>
            </p:nvPicPr>
            <p:blipFill>
              <a:blip r:embed="rId292"/>
            </p:blipFill>
            <p:spPr>
              <a:xfrm>
                <a:off x="9652000" y="5203825"/>
                <a:ext cx="1524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3" p14:bwMode="auto">
            <p14:nvContentPartPr>
              <p14:cNvPr id="151" name="墨迹 150"/>
              <p14:cNvContentPartPr/>
              <p14:nvPr/>
            </p14:nvContentPartPr>
            <p14:xfrm>
              <a:off x="9617075" y="5273675"/>
              <a:ext cx="177800" cy="28575"/>
            </p14:xfrm>
          </p:contentPart>
        </mc:Choice>
        <mc:Fallback xmlns="">
          <p:pic>
            <p:nvPicPr>
              <p:cNvPr id="151" name="墨迹 150"/>
            </p:nvPicPr>
            <p:blipFill>
              <a:blip r:embed="rId294"/>
            </p:blipFill>
            <p:spPr>
              <a:xfrm>
                <a:off x="9617075" y="5273675"/>
                <a:ext cx="177800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5" p14:bwMode="auto">
            <p14:nvContentPartPr>
              <p14:cNvPr id="152" name="墨迹 151"/>
              <p14:cNvContentPartPr/>
              <p14:nvPr/>
            </p14:nvContentPartPr>
            <p14:xfrm>
              <a:off x="9693275" y="5118100"/>
              <a:ext cx="187325" cy="317500"/>
            </p14:xfrm>
          </p:contentPart>
        </mc:Choice>
        <mc:Fallback xmlns="">
          <p:pic>
            <p:nvPicPr>
              <p:cNvPr id="152" name="墨迹 151"/>
            </p:nvPicPr>
            <p:blipFill>
              <a:blip r:embed="rId296"/>
            </p:blipFill>
            <p:spPr>
              <a:xfrm>
                <a:off x="9693275" y="5118100"/>
                <a:ext cx="187325" cy="317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7" p14:bwMode="auto">
            <p14:nvContentPartPr>
              <p14:cNvPr id="153" name="墨迹 152"/>
              <p14:cNvContentPartPr/>
              <p14:nvPr/>
            </p14:nvContentPartPr>
            <p14:xfrm>
              <a:off x="9979025" y="5022850"/>
              <a:ext cx="215900" cy="15875"/>
            </p14:xfrm>
          </p:contentPart>
        </mc:Choice>
        <mc:Fallback xmlns="">
          <p:pic>
            <p:nvPicPr>
              <p:cNvPr id="153" name="墨迹 152"/>
            </p:nvPicPr>
            <p:blipFill>
              <a:blip r:embed="rId298"/>
            </p:blipFill>
            <p:spPr>
              <a:xfrm>
                <a:off x="9979025" y="5022850"/>
                <a:ext cx="215900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9" p14:bwMode="auto">
            <p14:nvContentPartPr>
              <p14:cNvPr id="154" name="墨迹 153"/>
              <p14:cNvContentPartPr/>
              <p14:nvPr/>
            </p14:nvContentPartPr>
            <p14:xfrm>
              <a:off x="10077450" y="5057775"/>
              <a:ext cx="22225" cy="346075"/>
            </p14:xfrm>
          </p:contentPart>
        </mc:Choice>
        <mc:Fallback xmlns="">
          <p:pic>
            <p:nvPicPr>
              <p:cNvPr id="154" name="墨迹 153"/>
            </p:nvPicPr>
            <p:blipFill>
              <a:blip r:embed="rId300"/>
            </p:blipFill>
            <p:spPr>
              <a:xfrm>
                <a:off x="10077450" y="5057775"/>
                <a:ext cx="22225" cy="346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1" p14:bwMode="auto">
            <p14:nvContentPartPr>
              <p14:cNvPr id="155" name="墨迹 154"/>
              <p14:cNvContentPartPr/>
              <p14:nvPr/>
            </p14:nvContentPartPr>
            <p14:xfrm>
              <a:off x="10271125" y="5181600"/>
              <a:ext cx="111125" cy="15875"/>
            </p14:xfrm>
          </p:contentPart>
        </mc:Choice>
        <mc:Fallback xmlns="">
          <p:pic>
            <p:nvPicPr>
              <p:cNvPr id="155" name="墨迹 154"/>
            </p:nvPicPr>
            <p:blipFill>
              <a:blip r:embed="rId302"/>
            </p:blipFill>
            <p:spPr>
              <a:xfrm>
                <a:off x="10271125" y="5181600"/>
                <a:ext cx="111125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3" p14:bwMode="auto">
            <p14:nvContentPartPr>
              <p14:cNvPr id="156" name="墨迹 155"/>
              <p14:cNvContentPartPr/>
              <p14:nvPr/>
            </p14:nvContentPartPr>
            <p14:xfrm>
              <a:off x="10337800" y="5064125"/>
              <a:ext cx="6350" cy="196850"/>
            </p14:xfrm>
          </p:contentPart>
        </mc:Choice>
        <mc:Fallback xmlns="">
          <p:pic>
            <p:nvPicPr>
              <p:cNvPr id="156" name="墨迹 155"/>
            </p:nvPicPr>
            <p:blipFill>
              <a:blip r:embed="rId304"/>
            </p:blipFill>
            <p:spPr>
              <a:xfrm>
                <a:off x="10337800" y="5064125"/>
                <a:ext cx="635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5" p14:bwMode="auto">
            <p14:nvContentPartPr>
              <p14:cNvPr id="157" name="墨迹 156"/>
              <p14:cNvContentPartPr/>
              <p14:nvPr/>
            </p14:nvContentPartPr>
            <p14:xfrm>
              <a:off x="10566400" y="5026025"/>
              <a:ext cx="22225" cy="193675"/>
            </p14:xfrm>
          </p:contentPart>
        </mc:Choice>
        <mc:Fallback xmlns="">
          <p:pic>
            <p:nvPicPr>
              <p:cNvPr id="157" name="墨迹 156"/>
            </p:nvPicPr>
            <p:blipFill>
              <a:blip r:embed="rId306"/>
            </p:blipFill>
            <p:spPr>
              <a:xfrm>
                <a:off x="10566400" y="5026025"/>
                <a:ext cx="22225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7" p14:bwMode="auto">
            <p14:nvContentPartPr>
              <p14:cNvPr id="158" name="墨迹 157"/>
              <p14:cNvContentPartPr/>
              <p14:nvPr/>
            </p14:nvContentPartPr>
            <p14:xfrm>
              <a:off x="10594975" y="4838700"/>
              <a:ext cx="25400" cy="165100"/>
            </p14:xfrm>
          </p:contentPart>
        </mc:Choice>
        <mc:Fallback xmlns="">
          <p:pic>
            <p:nvPicPr>
              <p:cNvPr id="158" name="墨迹 157"/>
            </p:nvPicPr>
            <p:blipFill>
              <a:blip r:embed="rId308"/>
            </p:blipFill>
            <p:spPr>
              <a:xfrm>
                <a:off x="10594975" y="4838700"/>
                <a:ext cx="2540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9" p14:bwMode="auto">
            <p14:nvContentPartPr>
              <p14:cNvPr id="159" name="墨迹 158"/>
              <p14:cNvContentPartPr/>
              <p14:nvPr/>
            </p14:nvContentPartPr>
            <p14:xfrm>
              <a:off x="10718800" y="4905375"/>
              <a:ext cx="123825" cy="228600"/>
            </p14:xfrm>
          </p:contentPart>
        </mc:Choice>
        <mc:Fallback xmlns="">
          <p:pic>
            <p:nvPicPr>
              <p:cNvPr id="159" name="墨迹 158"/>
            </p:nvPicPr>
            <p:blipFill>
              <a:blip r:embed="rId310"/>
            </p:blipFill>
            <p:spPr>
              <a:xfrm>
                <a:off x="10718800" y="4905375"/>
                <a:ext cx="123825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1" p14:bwMode="auto">
            <p14:nvContentPartPr>
              <p14:cNvPr id="160" name="墨迹 159"/>
              <p14:cNvContentPartPr/>
              <p14:nvPr/>
            </p14:nvContentPartPr>
            <p14:xfrm>
              <a:off x="10766425" y="4867275"/>
              <a:ext cx="98425" cy="298450"/>
            </p14:xfrm>
          </p:contentPart>
        </mc:Choice>
        <mc:Fallback xmlns="">
          <p:pic>
            <p:nvPicPr>
              <p:cNvPr id="160" name="墨迹 159"/>
            </p:nvPicPr>
            <p:blipFill>
              <a:blip r:embed="rId312"/>
            </p:blipFill>
            <p:spPr>
              <a:xfrm>
                <a:off x="10766425" y="4867275"/>
                <a:ext cx="98425" cy="298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3" p14:bwMode="auto">
            <p14:nvContentPartPr>
              <p14:cNvPr id="161" name="墨迹 160"/>
              <p14:cNvContentPartPr/>
              <p14:nvPr/>
            </p14:nvContentPartPr>
            <p14:xfrm>
              <a:off x="10702925" y="5013325"/>
              <a:ext cx="190500" cy="25400"/>
            </p14:xfrm>
          </p:contentPart>
        </mc:Choice>
        <mc:Fallback xmlns="">
          <p:pic>
            <p:nvPicPr>
              <p:cNvPr id="161" name="墨迹 160"/>
            </p:nvPicPr>
            <p:blipFill>
              <a:blip r:embed="rId314"/>
            </p:blipFill>
            <p:spPr>
              <a:xfrm>
                <a:off x="10702925" y="5013325"/>
                <a:ext cx="19050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5" p14:bwMode="auto">
            <p14:nvContentPartPr>
              <p14:cNvPr id="162" name="墨迹 161"/>
              <p14:cNvContentPartPr/>
              <p14:nvPr/>
            </p14:nvContentPartPr>
            <p14:xfrm>
              <a:off x="10928350" y="5006975"/>
              <a:ext cx="130175" cy="184150"/>
            </p14:xfrm>
          </p:contentPart>
        </mc:Choice>
        <mc:Fallback xmlns="">
          <p:pic>
            <p:nvPicPr>
              <p:cNvPr id="162" name="墨迹 161"/>
            </p:nvPicPr>
            <p:blipFill>
              <a:blip r:embed="rId316"/>
            </p:blipFill>
            <p:spPr>
              <a:xfrm>
                <a:off x="10928350" y="5006975"/>
                <a:ext cx="130175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7" p14:bwMode="auto">
            <p14:nvContentPartPr>
              <p14:cNvPr id="163" name="墨迹 162"/>
              <p14:cNvContentPartPr/>
              <p14:nvPr/>
            </p14:nvContentPartPr>
            <p14:xfrm>
              <a:off x="11020425" y="4800600"/>
              <a:ext cx="41275" cy="136525"/>
            </p14:xfrm>
          </p:contentPart>
        </mc:Choice>
        <mc:Fallback xmlns="">
          <p:pic>
            <p:nvPicPr>
              <p:cNvPr id="163" name="墨迹 162"/>
            </p:nvPicPr>
            <p:blipFill>
              <a:blip r:embed="rId318"/>
            </p:blipFill>
            <p:spPr>
              <a:xfrm>
                <a:off x="11020425" y="4800600"/>
                <a:ext cx="41275" cy="136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9" p14:bwMode="auto">
            <p14:nvContentPartPr>
              <p14:cNvPr id="164" name="墨迹 163"/>
              <p14:cNvContentPartPr/>
              <p14:nvPr/>
            </p14:nvContentPartPr>
            <p14:xfrm>
              <a:off x="9591675" y="5695950"/>
              <a:ext cx="107950" cy="6350"/>
            </p14:xfrm>
          </p:contentPart>
        </mc:Choice>
        <mc:Fallback xmlns="">
          <p:pic>
            <p:nvPicPr>
              <p:cNvPr id="164" name="墨迹 163"/>
            </p:nvPicPr>
            <p:blipFill>
              <a:blip r:embed="rId320"/>
            </p:blipFill>
            <p:spPr>
              <a:xfrm>
                <a:off x="9591675" y="5695950"/>
                <a:ext cx="1079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1" p14:bwMode="auto">
            <p14:nvContentPartPr>
              <p14:cNvPr id="165" name="墨迹 164"/>
              <p14:cNvContentPartPr/>
              <p14:nvPr/>
            </p14:nvContentPartPr>
            <p14:xfrm>
              <a:off x="9547225" y="5791200"/>
              <a:ext cx="177800" cy="31750"/>
            </p14:xfrm>
          </p:contentPart>
        </mc:Choice>
        <mc:Fallback xmlns="">
          <p:pic>
            <p:nvPicPr>
              <p:cNvPr id="165" name="墨迹 164"/>
            </p:nvPicPr>
            <p:blipFill>
              <a:blip r:embed="rId322"/>
            </p:blipFill>
            <p:spPr>
              <a:xfrm>
                <a:off x="9547225" y="5791200"/>
                <a:ext cx="17780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3" p14:bwMode="auto">
            <p14:nvContentPartPr>
              <p14:cNvPr id="166" name="墨迹 165"/>
              <p14:cNvContentPartPr/>
              <p14:nvPr/>
            </p14:nvContentPartPr>
            <p14:xfrm>
              <a:off x="9658350" y="5591175"/>
              <a:ext cx="174625" cy="333375"/>
            </p14:xfrm>
          </p:contentPart>
        </mc:Choice>
        <mc:Fallback xmlns="">
          <p:pic>
            <p:nvPicPr>
              <p:cNvPr id="166" name="墨迹 165"/>
            </p:nvPicPr>
            <p:blipFill>
              <a:blip r:embed="rId324"/>
            </p:blipFill>
            <p:spPr>
              <a:xfrm>
                <a:off x="9658350" y="5591175"/>
                <a:ext cx="174625" cy="333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5" p14:bwMode="auto">
            <p14:nvContentPartPr>
              <p14:cNvPr id="167" name="墨迹 166"/>
              <p14:cNvContentPartPr/>
              <p14:nvPr/>
            </p14:nvContentPartPr>
            <p14:xfrm>
              <a:off x="9925050" y="5588000"/>
              <a:ext cx="133350" cy="292100"/>
            </p14:xfrm>
          </p:contentPart>
        </mc:Choice>
        <mc:Fallback xmlns="">
          <p:pic>
            <p:nvPicPr>
              <p:cNvPr id="167" name="墨迹 166"/>
            </p:nvPicPr>
            <p:blipFill>
              <a:blip r:embed="rId326"/>
            </p:blipFill>
            <p:spPr>
              <a:xfrm>
                <a:off x="9925050" y="5588000"/>
                <a:ext cx="133350" cy="292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7" p14:bwMode="auto">
            <p14:nvContentPartPr>
              <p14:cNvPr id="168" name="墨迹 167"/>
              <p14:cNvContentPartPr/>
              <p14:nvPr/>
            </p14:nvContentPartPr>
            <p14:xfrm>
              <a:off x="9915525" y="5527675"/>
              <a:ext cx="127000" cy="25400"/>
            </p14:xfrm>
          </p:contentPart>
        </mc:Choice>
        <mc:Fallback xmlns="">
          <p:pic>
            <p:nvPicPr>
              <p:cNvPr id="168" name="墨迹 167"/>
            </p:nvPicPr>
            <p:blipFill>
              <a:blip r:embed="rId328"/>
            </p:blipFill>
            <p:spPr>
              <a:xfrm>
                <a:off x="9915525" y="5527675"/>
                <a:ext cx="12700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9" p14:bwMode="auto">
            <p14:nvContentPartPr>
              <p14:cNvPr id="169" name="墨迹 168"/>
              <p14:cNvContentPartPr/>
              <p14:nvPr/>
            </p14:nvContentPartPr>
            <p14:xfrm>
              <a:off x="9931400" y="5664200"/>
              <a:ext cx="133350" cy="31750"/>
            </p14:xfrm>
          </p:contentPart>
        </mc:Choice>
        <mc:Fallback xmlns="">
          <p:pic>
            <p:nvPicPr>
              <p:cNvPr id="169" name="墨迹 168"/>
            </p:nvPicPr>
            <p:blipFill>
              <a:blip r:embed="rId330"/>
            </p:blipFill>
            <p:spPr>
              <a:xfrm>
                <a:off x="9931400" y="5664200"/>
                <a:ext cx="13335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1" p14:bwMode="auto">
            <p14:nvContentPartPr>
              <p14:cNvPr id="170" name="墨迹 169"/>
              <p14:cNvContentPartPr/>
              <p14:nvPr/>
            </p14:nvContentPartPr>
            <p14:xfrm>
              <a:off x="10115550" y="5657850"/>
              <a:ext cx="139700" cy="47625"/>
            </p14:xfrm>
          </p:contentPart>
        </mc:Choice>
        <mc:Fallback xmlns="">
          <p:pic>
            <p:nvPicPr>
              <p:cNvPr id="170" name="墨迹 169"/>
            </p:nvPicPr>
            <p:blipFill>
              <a:blip r:embed="rId332"/>
            </p:blipFill>
            <p:spPr>
              <a:xfrm>
                <a:off x="10115550" y="5657850"/>
                <a:ext cx="139700" cy="47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3" p14:bwMode="auto">
            <p14:nvContentPartPr>
              <p14:cNvPr id="171" name="墨迹 170"/>
              <p14:cNvContentPartPr/>
              <p14:nvPr/>
            </p14:nvContentPartPr>
            <p14:xfrm>
              <a:off x="10182225" y="5565775"/>
              <a:ext cx="34925" cy="238125"/>
            </p14:xfrm>
          </p:contentPart>
        </mc:Choice>
        <mc:Fallback xmlns="">
          <p:pic>
            <p:nvPicPr>
              <p:cNvPr id="171" name="墨迹 170"/>
            </p:nvPicPr>
            <p:blipFill>
              <a:blip r:embed="rId334"/>
            </p:blipFill>
            <p:spPr>
              <a:xfrm>
                <a:off x="10182225" y="5565775"/>
                <a:ext cx="34925" cy="238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5" p14:bwMode="auto">
            <p14:nvContentPartPr>
              <p14:cNvPr id="172" name="墨迹 171"/>
              <p14:cNvContentPartPr/>
              <p14:nvPr/>
            </p14:nvContentPartPr>
            <p14:xfrm>
              <a:off x="10461625" y="5645150"/>
              <a:ext cx="41275" cy="171450"/>
            </p14:xfrm>
          </p:contentPart>
        </mc:Choice>
        <mc:Fallback xmlns="">
          <p:pic>
            <p:nvPicPr>
              <p:cNvPr id="172" name="墨迹 171"/>
            </p:nvPicPr>
            <p:blipFill>
              <a:blip r:embed="rId336"/>
            </p:blipFill>
            <p:spPr>
              <a:xfrm>
                <a:off x="10461625" y="5645150"/>
                <a:ext cx="41275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7" p14:bwMode="auto">
            <p14:nvContentPartPr>
              <p14:cNvPr id="173" name="墨迹 172"/>
              <p14:cNvContentPartPr/>
              <p14:nvPr/>
            </p14:nvContentPartPr>
            <p14:xfrm>
              <a:off x="10442575" y="5486400"/>
              <a:ext cx="82550" cy="177800"/>
            </p14:xfrm>
          </p:contentPart>
        </mc:Choice>
        <mc:Fallback xmlns="">
          <p:pic>
            <p:nvPicPr>
              <p:cNvPr id="173" name="墨迹 172"/>
            </p:nvPicPr>
            <p:blipFill>
              <a:blip r:embed="rId338"/>
            </p:blipFill>
            <p:spPr>
              <a:xfrm>
                <a:off x="10442575" y="5486400"/>
                <a:ext cx="8255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9" p14:bwMode="auto">
            <p14:nvContentPartPr>
              <p14:cNvPr id="174" name="墨迹 173"/>
              <p14:cNvContentPartPr/>
              <p14:nvPr/>
            </p14:nvContentPartPr>
            <p14:xfrm>
              <a:off x="10560050" y="5661025"/>
              <a:ext cx="139700" cy="107950"/>
            </p14:xfrm>
          </p:contentPart>
        </mc:Choice>
        <mc:Fallback xmlns="">
          <p:pic>
            <p:nvPicPr>
              <p:cNvPr id="174" name="墨迹 173"/>
            </p:nvPicPr>
            <p:blipFill>
              <a:blip r:embed="rId340"/>
            </p:blipFill>
            <p:spPr>
              <a:xfrm>
                <a:off x="10560050" y="5661025"/>
                <a:ext cx="13970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1" p14:bwMode="auto">
            <p14:nvContentPartPr>
              <p14:cNvPr id="175" name="墨迹 174"/>
              <p14:cNvContentPartPr/>
              <p14:nvPr/>
            </p14:nvContentPartPr>
            <p14:xfrm>
              <a:off x="10594975" y="5562600"/>
              <a:ext cx="82550" cy="228600"/>
            </p14:xfrm>
          </p:contentPart>
        </mc:Choice>
        <mc:Fallback xmlns="">
          <p:pic>
            <p:nvPicPr>
              <p:cNvPr id="175" name="墨迹 174"/>
            </p:nvPicPr>
            <p:blipFill>
              <a:blip r:embed="rId342"/>
            </p:blipFill>
            <p:spPr>
              <a:xfrm>
                <a:off x="10594975" y="5562600"/>
                <a:ext cx="82550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3" p14:bwMode="auto">
            <p14:nvContentPartPr>
              <p14:cNvPr id="176" name="墨迹 175"/>
              <p14:cNvContentPartPr/>
              <p14:nvPr/>
            </p14:nvContentPartPr>
            <p14:xfrm>
              <a:off x="10547350" y="5657850"/>
              <a:ext cx="152400" cy="9525"/>
            </p14:xfrm>
          </p:contentPart>
        </mc:Choice>
        <mc:Fallback xmlns="">
          <p:pic>
            <p:nvPicPr>
              <p:cNvPr id="176" name="墨迹 175"/>
            </p:nvPicPr>
            <p:blipFill>
              <a:blip r:embed="rId344"/>
            </p:blipFill>
            <p:spPr>
              <a:xfrm>
                <a:off x="10547350" y="5657850"/>
                <a:ext cx="152400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5" p14:bwMode="auto">
            <p14:nvContentPartPr>
              <p14:cNvPr id="177" name="墨迹 176"/>
              <p14:cNvContentPartPr/>
              <p14:nvPr/>
            </p14:nvContentPartPr>
            <p14:xfrm>
              <a:off x="10760075" y="5594350"/>
              <a:ext cx="146050" cy="168275"/>
            </p14:xfrm>
          </p:contentPart>
        </mc:Choice>
        <mc:Fallback xmlns="">
          <p:pic>
            <p:nvPicPr>
              <p:cNvPr id="177" name="墨迹 176"/>
            </p:nvPicPr>
            <p:blipFill>
              <a:blip r:embed="rId346"/>
            </p:blipFill>
            <p:spPr>
              <a:xfrm>
                <a:off x="10760075" y="5594350"/>
                <a:ext cx="146050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7" p14:bwMode="auto">
            <p14:nvContentPartPr>
              <p14:cNvPr id="178" name="墨迹 177"/>
              <p14:cNvContentPartPr/>
              <p14:nvPr/>
            </p14:nvContentPartPr>
            <p14:xfrm>
              <a:off x="10788650" y="5356225"/>
              <a:ext cx="85725" cy="187325"/>
            </p14:xfrm>
          </p:contentPart>
        </mc:Choice>
        <mc:Fallback xmlns="">
          <p:pic>
            <p:nvPicPr>
              <p:cNvPr id="178" name="墨迹 177"/>
            </p:nvPicPr>
            <p:blipFill>
              <a:blip r:embed="rId348"/>
            </p:blipFill>
            <p:spPr>
              <a:xfrm>
                <a:off x="10788650" y="5356225"/>
                <a:ext cx="85725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9" p14:bwMode="auto">
            <p14:nvContentPartPr>
              <p14:cNvPr id="179" name="墨迹 178"/>
              <p14:cNvContentPartPr/>
              <p14:nvPr/>
            </p14:nvContentPartPr>
            <p14:xfrm>
              <a:off x="10566400" y="5540375"/>
              <a:ext cx="41275" cy="225425"/>
            </p14:xfrm>
          </p:contentPart>
        </mc:Choice>
        <mc:Fallback xmlns="">
          <p:pic>
            <p:nvPicPr>
              <p:cNvPr id="179" name="墨迹 178"/>
            </p:nvPicPr>
            <p:blipFill>
              <a:blip r:embed="rId350"/>
            </p:blipFill>
            <p:spPr>
              <a:xfrm>
                <a:off x="10566400" y="5540375"/>
                <a:ext cx="41275" cy="225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1" p14:bwMode="auto">
            <p14:nvContentPartPr>
              <p14:cNvPr id="180" name="墨迹 179"/>
              <p14:cNvContentPartPr/>
              <p14:nvPr/>
            </p14:nvContentPartPr>
            <p14:xfrm>
              <a:off x="9553575" y="6073775"/>
              <a:ext cx="161925" cy="28575"/>
            </p14:xfrm>
          </p:contentPart>
        </mc:Choice>
        <mc:Fallback xmlns="">
          <p:pic>
            <p:nvPicPr>
              <p:cNvPr id="180" name="墨迹 179"/>
            </p:nvPicPr>
            <p:blipFill>
              <a:blip r:embed="rId352"/>
            </p:blipFill>
            <p:spPr>
              <a:xfrm>
                <a:off x="9553575" y="6073775"/>
                <a:ext cx="161925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3" p14:bwMode="auto">
            <p14:nvContentPartPr>
              <p14:cNvPr id="181" name="墨迹 180"/>
              <p14:cNvContentPartPr/>
              <p14:nvPr/>
            </p14:nvContentPartPr>
            <p14:xfrm>
              <a:off x="9556750" y="6124575"/>
              <a:ext cx="187325" cy="85725"/>
            </p14:xfrm>
          </p:contentPart>
        </mc:Choice>
        <mc:Fallback xmlns="">
          <p:pic>
            <p:nvPicPr>
              <p:cNvPr id="181" name="墨迹 180"/>
            </p:nvPicPr>
            <p:blipFill>
              <a:blip r:embed="rId354"/>
            </p:blipFill>
            <p:spPr>
              <a:xfrm>
                <a:off x="9556750" y="6124575"/>
                <a:ext cx="187325" cy="85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5" p14:bwMode="auto">
            <p14:nvContentPartPr>
              <p14:cNvPr id="182" name="墨迹 181"/>
              <p14:cNvContentPartPr/>
              <p14:nvPr/>
            </p14:nvContentPartPr>
            <p14:xfrm>
              <a:off x="9655175" y="5927725"/>
              <a:ext cx="184150" cy="298450"/>
            </p14:xfrm>
          </p:contentPart>
        </mc:Choice>
        <mc:Fallback xmlns="">
          <p:pic>
            <p:nvPicPr>
              <p:cNvPr id="182" name="墨迹 181"/>
            </p:nvPicPr>
            <p:blipFill>
              <a:blip r:embed="rId356"/>
            </p:blipFill>
            <p:spPr>
              <a:xfrm>
                <a:off x="9655175" y="5927725"/>
                <a:ext cx="184150" cy="298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7" p14:bwMode="auto">
            <p14:nvContentPartPr>
              <p14:cNvPr id="183" name="墨迹 182"/>
              <p14:cNvContentPartPr/>
              <p14:nvPr/>
            </p14:nvContentPartPr>
            <p14:xfrm>
              <a:off x="9902825" y="5965825"/>
              <a:ext cx="123825" cy="273050"/>
            </p14:xfrm>
          </p:contentPart>
        </mc:Choice>
        <mc:Fallback xmlns="">
          <p:pic>
            <p:nvPicPr>
              <p:cNvPr id="183" name="墨迹 182"/>
            </p:nvPicPr>
            <p:blipFill>
              <a:blip r:embed="rId358"/>
            </p:blipFill>
            <p:spPr>
              <a:xfrm>
                <a:off x="9902825" y="5965825"/>
                <a:ext cx="123825" cy="273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9" p14:bwMode="auto">
            <p14:nvContentPartPr>
              <p14:cNvPr id="184" name="墨迹 183"/>
              <p14:cNvContentPartPr/>
              <p14:nvPr/>
            </p14:nvContentPartPr>
            <p14:xfrm>
              <a:off x="9909175" y="5937250"/>
              <a:ext cx="127000" cy="31750"/>
            </p14:xfrm>
          </p:contentPart>
        </mc:Choice>
        <mc:Fallback xmlns="">
          <p:pic>
            <p:nvPicPr>
              <p:cNvPr id="184" name="墨迹 183"/>
            </p:nvPicPr>
            <p:blipFill>
              <a:blip r:embed="rId360"/>
            </p:blipFill>
            <p:spPr>
              <a:xfrm>
                <a:off x="9909175" y="5937250"/>
                <a:ext cx="12700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1" p14:bwMode="auto">
            <p14:nvContentPartPr>
              <p14:cNvPr id="185" name="墨迹 184"/>
              <p14:cNvContentPartPr/>
              <p14:nvPr/>
            </p14:nvContentPartPr>
            <p14:xfrm>
              <a:off x="9959975" y="6070600"/>
              <a:ext cx="101600" cy="25400"/>
            </p14:xfrm>
          </p:contentPart>
        </mc:Choice>
        <mc:Fallback xmlns="">
          <p:pic>
            <p:nvPicPr>
              <p:cNvPr id="185" name="墨迹 184"/>
            </p:nvPicPr>
            <p:blipFill>
              <a:blip r:embed="rId362"/>
            </p:blipFill>
            <p:spPr>
              <a:xfrm>
                <a:off x="9959975" y="6070600"/>
                <a:ext cx="10160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3" p14:bwMode="auto">
            <p14:nvContentPartPr>
              <p14:cNvPr id="186" name="墨迹 185"/>
              <p14:cNvContentPartPr/>
              <p14:nvPr/>
            </p14:nvContentPartPr>
            <p14:xfrm>
              <a:off x="10179050" y="6070600"/>
              <a:ext cx="107950" cy="6350"/>
            </p14:xfrm>
          </p:contentPart>
        </mc:Choice>
        <mc:Fallback xmlns="">
          <p:pic>
            <p:nvPicPr>
              <p:cNvPr id="186" name="墨迹 185"/>
            </p:nvPicPr>
            <p:blipFill>
              <a:blip r:embed="rId364"/>
            </p:blipFill>
            <p:spPr>
              <a:xfrm>
                <a:off x="10179050" y="6070600"/>
                <a:ext cx="1079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5" p14:bwMode="auto">
            <p14:nvContentPartPr>
              <p14:cNvPr id="187" name="墨迹 186"/>
              <p14:cNvContentPartPr/>
              <p14:nvPr/>
            </p14:nvContentPartPr>
            <p14:xfrm>
              <a:off x="10204450" y="5981700"/>
              <a:ext cx="22225" cy="254000"/>
            </p14:xfrm>
          </p:contentPart>
        </mc:Choice>
        <mc:Fallback xmlns="">
          <p:pic>
            <p:nvPicPr>
              <p:cNvPr id="187" name="墨迹 186"/>
            </p:nvPicPr>
            <p:blipFill>
              <a:blip r:embed="rId366"/>
            </p:blipFill>
            <p:spPr>
              <a:xfrm>
                <a:off x="10204450" y="5981700"/>
                <a:ext cx="22225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7" p14:bwMode="auto">
            <p14:nvContentPartPr>
              <p14:cNvPr id="188" name="墨迹 187"/>
              <p14:cNvContentPartPr/>
              <p14:nvPr/>
            </p14:nvContentPartPr>
            <p14:xfrm>
              <a:off x="10417175" y="6102350"/>
              <a:ext cx="120650" cy="146050"/>
            </p14:xfrm>
          </p:contentPart>
        </mc:Choice>
        <mc:Fallback xmlns="">
          <p:pic>
            <p:nvPicPr>
              <p:cNvPr id="188" name="墨迹 187"/>
            </p:nvPicPr>
            <p:blipFill>
              <a:blip r:embed="rId368"/>
            </p:blipFill>
            <p:spPr>
              <a:xfrm>
                <a:off x="10417175" y="6102350"/>
                <a:ext cx="12065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9" p14:bwMode="auto">
            <p14:nvContentPartPr>
              <p14:cNvPr id="189" name="墨迹 188"/>
              <p14:cNvContentPartPr/>
              <p14:nvPr/>
            </p14:nvContentPartPr>
            <p14:xfrm>
              <a:off x="10448925" y="5927725"/>
              <a:ext cx="66675" cy="88900"/>
            </p14:xfrm>
          </p:contentPart>
        </mc:Choice>
        <mc:Fallback xmlns="">
          <p:pic>
            <p:nvPicPr>
              <p:cNvPr id="189" name="墨迹 188"/>
            </p:nvPicPr>
            <p:blipFill>
              <a:blip r:embed="rId370"/>
            </p:blipFill>
            <p:spPr>
              <a:xfrm>
                <a:off x="10448925" y="5927725"/>
                <a:ext cx="66675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1" p14:bwMode="auto">
            <p14:nvContentPartPr>
              <p14:cNvPr id="190" name="墨迹 189"/>
              <p14:cNvContentPartPr/>
              <p14:nvPr/>
            </p14:nvContentPartPr>
            <p14:xfrm>
              <a:off x="10598150" y="5949950"/>
              <a:ext cx="136525" cy="298450"/>
            </p14:xfrm>
          </p:contentPart>
        </mc:Choice>
        <mc:Fallback xmlns="">
          <p:pic>
            <p:nvPicPr>
              <p:cNvPr id="190" name="墨迹 189"/>
            </p:nvPicPr>
            <p:blipFill>
              <a:blip r:embed="rId372"/>
            </p:blipFill>
            <p:spPr>
              <a:xfrm>
                <a:off x="10598150" y="5949950"/>
                <a:ext cx="136525" cy="298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3" p14:bwMode="auto">
            <p14:nvContentPartPr>
              <p14:cNvPr id="191" name="墨迹 190"/>
              <p14:cNvContentPartPr/>
              <p14:nvPr/>
            </p14:nvContentPartPr>
            <p14:xfrm>
              <a:off x="10617200" y="5930900"/>
              <a:ext cx="98425" cy="298450"/>
            </p14:xfrm>
          </p:contentPart>
        </mc:Choice>
        <mc:Fallback xmlns="">
          <p:pic>
            <p:nvPicPr>
              <p:cNvPr id="191" name="墨迹 190"/>
            </p:nvPicPr>
            <p:blipFill>
              <a:blip r:embed="rId374"/>
            </p:blipFill>
            <p:spPr>
              <a:xfrm>
                <a:off x="10617200" y="5930900"/>
                <a:ext cx="98425" cy="298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5" p14:bwMode="auto">
            <p14:nvContentPartPr>
              <p14:cNvPr id="192" name="墨迹 191"/>
              <p14:cNvContentPartPr/>
              <p14:nvPr/>
            </p14:nvContentPartPr>
            <p14:xfrm>
              <a:off x="10572750" y="6073775"/>
              <a:ext cx="180975" cy="25400"/>
            </p14:xfrm>
          </p:contentPart>
        </mc:Choice>
        <mc:Fallback xmlns="">
          <p:pic>
            <p:nvPicPr>
              <p:cNvPr id="192" name="墨迹 191"/>
            </p:nvPicPr>
            <p:blipFill>
              <a:blip r:embed="rId376"/>
            </p:blipFill>
            <p:spPr>
              <a:xfrm>
                <a:off x="10572750" y="6073775"/>
                <a:ext cx="180975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7" p14:bwMode="auto">
            <p14:nvContentPartPr>
              <p14:cNvPr id="193" name="墨迹 192"/>
              <p14:cNvContentPartPr/>
              <p14:nvPr/>
            </p14:nvContentPartPr>
            <p14:xfrm>
              <a:off x="10569575" y="6267450"/>
              <a:ext cx="219075" cy="12700"/>
            </p14:xfrm>
          </p:contentPart>
        </mc:Choice>
        <mc:Fallback xmlns="">
          <p:pic>
            <p:nvPicPr>
              <p:cNvPr id="193" name="墨迹 192"/>
            </p:nvPicPr>
            <p:blipFill>
              <a:blip r:embed="rId378"/>
            </p:blipFill>
            <p:spPr>
              <a:xfrm>
                <a:off x="10569575" y="6267450"/>
                <a:ext cx="219075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9" p14:bwMode="auto">
            <p14:nvContentPartPr>
              <p14:cNvPr id="194" name="墨迹 193"/>
              <p14:cNvContentPartPr/>
              <p14:nvPr/>
            </p14:nvContentPartPr>
            <p14:xfrm>
              <a:off x="10582275" y="6362700"/>
              <a:ext cx="6350" cy="360"/>
            </p14:xfrm>
          </p:contentPart>
        </mc:Choice>
        <mc:Fallback xmlns="">
          <p:pic>
            <p:nvPicPr>
              <p:cNvPr id="194" name="墨迹 193"/>
            </p:nvPicPr>
            <p:blipFill>
              <a:blip r:embed="rId235"/>
            </p:blipFill>
            <p:spPr>
              <a:xfrm>
                <a:off x="10582275" y="636270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0" p14:bwMode="auto">
            <p14:nvContentPartPr>
              <p14:cNvPr id="195" name="墨迹 194"/>
              <p14:cNvContentPartPr/>
              <p14:nvPr/>
            </p14:nvContentPartPr>
            <p14:xfrm>
              <a:off x="6369050" y="727075"/>
              <a:ext cx="615950" cy="717550"/>
            </p14:xfrm>
          </p:contentPart>
        </mc:Choice>
        <mc:Fallback xmlns="">
          <p:pic>
            <p:nvPicPr>
              <p:cNvPr id="195" name="墨迹 194"/>
            </p:nvPicPr>
            <p:blipFill>
              <a:blip r:embed="rId381"/>
            </p:blipFill>
            <p:spPr>
              <a:xfrm>
                <a:off x="6369050" y="727075"/>
                <a:ext cx="615950" cy="717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2" p14:bwMode="auto">
            <p14:nvContentPartPr>
              <p14:cNvPr id="196" name="墨迹 195"/>
              <p14:cNvContentPartPr/>
              <p14:nvPr/>
            </p14:nvContentPartPr>
            <p14:xfrm>
              <a:off x="6454775" y="692150"/>
              <a:ext cx="501650" cy="876300"/>
            </p14:xfrm>
          </p:contentPart>
        </mc:Choice>
        <mc:Fallback xmlns="">
          <p:pic>
            <p:nvPicPr>
              <p:cNvPr id="196" name="墨迹 195"/>
            </p:nvPicPr>
            <p:blipFill>
              <a:blip r:embed="rId383"/>
            </p:blipFill>
            <p:spPr>
              <a:xfrm>
                <a:off x="6454775" y="692150"/>
                <a:ext cx="501650" cy="876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4" p14:bwMode="auto">
            <p14:nvContentPartPr>
              <p14:cNvPr id="197" name="墨迹 196"/>
              <p14:cNvContentPartPr/>
              <p14:nvPr/>
            </p14:nvContentPartPr>
            <p14:xfrm>
              <a:off x="7372350" y="390525"/>
              <a:ext cx="200025" cy="12700"/>
            </p14:xfrm>
          </p:contentPart>
        </mc:Choice>
        <mc:Fallback xmlns="">
          <p:pic>
            <p:nvPicPr>
              <p:cNvPr id="197" name="墨迹 196"/>
            </p:nvPicPr>
            <p:blipFill>
              <a:blip r:embed="rId385"/>
            </p:blipFill>
            <p:spPr>
              <a:xfrm>
                <a:off x="7372350" y="390525"/>
                <a:ext cx="200025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6" p14:bwMode="auto">
            <p14:nvContentPartPr>
              <p14:cNvPr id="198" name="墨迹 197"/>
              <p14:cNvContentPartPr/>
              <p14:nvPr/>
            </p14:nvContentPartPr>
            <p14:xfrm>
              <a:off x="7486650" y="400050"/>
              <a:ext cx="22225" cy="244475"/>
            </p14:xfrm>
          </p:contentPart>
        </mc:Choice>
        <mc:Fallback xmlns="">
          <p:pic>
            <p:nvPicPr>
              <p:cNvPr id="198" name="墨迹 197"/>
            </p:nvPicPr>
            <p:blipFill>
              <a:blip r:embed="rId387"/>
            </p:blipFill>
            <p:spPr>
              <a:xfrm>
                <a:off x="7486650" y="400050"/>
                <a:ext cx="22225" cy="244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8" p14:bwMode="auto">
            <p14:nvContentPartPr>
              <p14:cNvPr id="199" name="墨迹 198"/>
              <p14:cNvContentPartPr/>
              <p14:nvPr/>
            </p14:nvContentPartPr>
            <p14:xfrm>
              <a:off x="7718425" y="317500"/>
              <a:ext cx="111125" cy="282575"/>
            </p14:xfrm>
          </p:contentPart>
        </mc:Choice>
        <mc:Fallback xmlns="">
          <p:pic>
            <p:nvPicPr>
              <p:cNvPr id="199" name="墨迹 198"/>
            </p:nvPicPr>
            <p:blipFill>
              <a:blip r:embed="rId389"/>
            </p:blipFill>
            <p:spPr>
              <a:xfrm>
                <a:off x="7718425" y="317500"/>
                <a:ext cx="111125" cy="282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0" p14:bwMode="auto">
            <p14:nvContentPartPr>
              <p14:cNvPr id="200" name="墨迹 199"/>
              <p14:cNvContentPartPr/>
              <p14:nvPr/>
            </p14:nvContentPartPr>
            <p14:xfrm>
              <a:off x="7740650" y="374650"/>
              <a:ext cx="114300" cy="225425"/>
            </p14:xfrm>
          </p:contentPart>
        </mc:Choice>
        <mc:Fallback xmlns="">
          <p:pic>
            <p:nvPicPr>
              <p:cNvPr id="200" name="墨迹 199"/>
            </p:nvPicPr>
            <p:blipFill>
              <a:blip r:embed="rId391"/>
            </p:blipFill>
            <p:spPr>
              <a:xfrm>
                <a:off x="7740650" y="374650"/>
                <a:ext cx="114300" cy="225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2" p14:bwMode="auto">
            <p14:nvContentPartPr>
              <p14:cNvPr id="201" name="墨迹 200"/>
              <p14:cNvContentPartPr/>
              <p14:nvPr/>
            </p14:nvContentPartPr>
            <p14:xfrm>
              <a:off x="7667625" y="406400"/>
              <a:ext cx="244475" cy="66675"/>
            </p14:xfrm>
          </p:contentPart>
        </mc:Choice>
        <mc:Fallback xmlns="">
          <p:pic>
            <p:nvPicPr>
              <p:cNvPr id="201" name="墨迹 200"/>
            </p:nvPicPr>
            <p:blipFill>
              <a:blip r:embed="rId393"/>
            </p:blipFill>
            <p:spPr>
              <a:xfrm>
                <a:off x="7667625" y="406400"/>
                <a:ext cx="244475" cy="66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4" p14:bwMode="auto">
            <p14:nvContentPartPr>
              <p14:cNvPr id="202" name="墨迹 201"/>
              <p14:cNvContentPartPr/>
              <p14:nvPr/>
            </p14:nvContentPartPr>
            <p14:xfrm>
              <a:off x="8048625" y="273050"/>
              <a:ext cx="25400" cy="403225"/>
            </p14:xfrm>
          </p:contentPart>
        </mc:Choice>
        <mc:Fallback xmlns="">
          <p:pic>
            <p:nvPicPr>
              <p:cNvPr id="202" name="墨迹 201"/>
            </p:nvPicPr>
            <p:blipFill>
              <a:blip r:embed="rId395"/>
            </p:blipFill>
            <p:spPr>
              <a:xfrm>
                <a:off x="8048625" y="273050"/>
                <a:ext cx="25400" cy="403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6" p14:bwMode="auto">
            <p14:nvContentPartPr>
              <p14:cNvPr id="203" name="墨迹 202"/>
              <p14:cNvContentPartPr/>
              <p14:nvPr/>
            </p14:nvContentPartPr>
            <p14:xfrm>
              <a:off x="8074025" y="292100"/>
              <a:ext cx="133350" cy="73025"/>
            </p14:xfrm>
          </p:contentPart>
        </mc:Choice>
        <mc:Fallback xmlns="">
          <p:pic>
            <p:nvPicPr>
              <p:cNvPr id="203" name="墨迹 202"/>
            </p:nvPicPr>
            <p:blipFill>
              <a:blip r:embed="rId397"/>
            </p:blipFill>
            <p:spPr>
              <a:xfrm>
                <a:off x="8074025" y="292100"/>
                <a:ext cx="133350" cy="73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8" p14:bwMode="auto">
            <p14:nvContentPartPr>
              <p14:cNvPr id="204" name="墨迹 203"/>
              <p14:cNvContentPartPr/>
              <p14:nvPr/>
            </p14:nvContentPartPr>
            <p14:xfrm>
              <a:off x="8121650" y="412750"/>
              <a:ext cx="6350" cy="360"/>
            </p14:xfrm>
          </p:contentPart>
        </mc:Choice>
        <mc:Fallback xmlns="">
          <p:pic>
            <p:nvPicPr>
              <p:cNvPr id="204" name="墨迹 203"/>
            </p:nvPicPr>
            <p:blipFill>
              <a:blip r:embed="rId235"/>
            </p:blipFill>
            <p:spPr>
              <a:xfrm>
                <a:off x="8121650" y="4127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9" p14:bwMode="auto">
            <p14:nvContentPartPr>
              <p14:cNvPr id="205" name="墨迹 204"/>
              <p14:cNvContentPartPr/>
              <p14:nvPr/>
            </p14:nvContentPartPr>
            <p14:xfrm>
              <a:off x="7454900" y="657225"/>
              <a:ext cx="374650" cy="60325"/>
            </p14:xfrm>
          </p:contentPart>
        </mc:Choice>
        <mc:Fallback xmlns="">
          <p:pic>
            <p:nvPicPr>
              <p:cNvPr id="205" name="墨迹 204"/>
            </p:nvPicPr>
            <p:blipFill>
              <a:blip r:embed="rId400"/>
            </p:blipFill>
            <p:spPr>
              <a:xfrm>
                <a:off x="7454900" y="657225"/>
                <a:ext cx="374650" cy="60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1" p14:bwMode="auto">
            <p14:nvContentPartPr>
              <p14:cNvPr id="206" name="墨迹 205"/>
              <p14:cNvContentPartPr/>
              <p14:nvPr/>
            </p14:nvContentPartPr>
            <p14:xfrm>
              <a:off x="7502525" y="720725"/>
              <a:ext cx="342900" cy="47625"/>
            </p14:xfrm>
          </p:contentPart>
        </mc:Choice>
        <mc:Fallback xmlns="">
          <p:pic>
            <p:nvPicPr>
              <p:cNvPr id="206" name="墨迹 205"/>
            </p:nvPicPr>
            <p:blipFill>
              <a:blip r:embed="rId402"/>
            </p:blipFill>
            <p:spPr>
              <a:xfrm>
                <a:off x="7502525" y="720725"/>
                <a:ext cx="342900" cy="47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3" p14:bwMode="auto">
            <p14:nvContentPartPr>
              <p14:cNvPr id="207" name="墨迹 206"/>
              <p14:cNvContentPartPr/>
              <p14:nvPr/>
            </p14:nvContentPartPr>
            <p14:xfrm>
              <a:off x="8105775" y="412750"/>
              <a:ext cx="171450" cy="25400"/>
            </p14:xfrm>
          </p:contentPart>
        </mc:Choice>
        <mc:Fallback xmlns="">
          <p:pic>
            <p:nvPicPr>
              <p:cNvPr id="207" name="墨迹 206"/>
            </p:nvPicPr>
            <p:blipFill>
              <a:blip r:embed="rId404"/>
            </p:blipFill>
            <p:spPr>
              <a:xfrm>
                <a:off x="8105775" y="412750"/>
                <a:ext cx="17145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5" p14:bwMode="auto">
            <p14:nvContentPartPr>
              <p14:cNvPr id="208" name="墨迹 207"/>
              <p14:cNvContentPartPr/>
              <p14:nvPr/>
            </p14:nvContentPartPr>
            <p14:xfrm>
              <a:off x="7978775" y="234950"/>
              <a:ext cx="409575" cy="536575"/>
            </p14:xfrm>
          </p:contentPart>
        </mc:Choice>
        <mc:Fallback xmlns="">
          <p:pic>
            <p:nvPicPr>
              <p:cNvPr id="208" name="墨迹 207"/>
            </p:nvPicPr>
            <p:blipFill>
              <a:blip r:embed="rId406"/>
            </p:blipFill>
            <p:spPr>
              <a:xfrm>
                <a:off x="7978775" y="234950"/>
                <a:ext cx="409575" cy="536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7" p14:bwMode="auto">
            <p14:nvContentPartPr>
              <p14:cNvPr id="209" name="墨迹 208"/>
              <p14:cNvContentPartPr/>
              <p14:nvPr/>
            </p14:nvContentPartPr>
            <p14:xfrm>
              <a:off x="8020050" y="1120775"/>
              <a:ext cx="123825" cy="158750"/>
            </p14:xfrm>
          </p:contentPart>
        </mc:Choice>
        <mc:Fallback xmlns="">
          <p:pic>
            <p:nvPicPr>
              <p:cNvPr id="209" name="墨迹 208"/>
            </p:nvPicPr>
            <p:blipFill>
              <a:blip r:embed="rId408"/>
            </p:blipFill>
            <p:spPr>
              <a:xfrm>
                <a:off x="8020050" y="1120775"/>
                <a:ext cx="123825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9" p14:bwMode="auto">
            <p14:nvContentPartPr>
              <p14:cNvPr id="210" name="墨迹 209"/>
              <p14:cNvContentPartPr/>
              <p14:nvPr/>
            </p14:nvContentPartPr>
            <p14:xfrm>
              <a:off x="8099425" y="974725"/>
              <a:ext cx="34925" cy="76200"/>
            </p14:xfrm>
          </p:contentPart>
        </mc:Choice>
        <mc:Fallback xmlns="">
          <p:pic>
            <p:nvPicPr>
              <p:cNvPr id="210" name="墨迹 209"/>
            </p:nvPicPr>
            <p:blipFill>
              <a:blip r:embed="rId410"/>
            </p:blipFill>
            <p:spPr>
              <a:xfrm>
                <a:off x="8099425" y="974725"/>
                <a:ext cx="34925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1" p14:bwMode="auto">
            <p14:nvContentPartPr>
              <p14:cNvPr id="211" name="墨迹 210"/>
              <p14:cNvContentPartPr/>
              <p14:nvPr/>
            </p14:nvContentPartPr>
            <p14:xfrm>
              <a:off x="8210550" y="796925"/>
              <a:ext cx="15875" cy="149225"/>
            </p14:xfrm>
          </p:contentPart>
        </mc:Choice>
        <mc:Fallback xmlns="">
          <p:pic>
            <p:nvPicPr>
              <p:cNvPr id="211" name="墨迹 210"/>
            </p:nvPicPr>
            <p:blipFill>
              <a:blip r:embed="rId412"/>
            </p:blipFill>
            <p:spPr>
              <a:xfrm>
                <a:off x="8210550" y="796925"/>
                <a:ext cx="15875" cy="149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3" p14:bwMode="auto">
            <p14:nvContentPartPr>
              <p14:cNvPr id="212" name="墨迹 211"/>
              <p14:cNvContentPartPr/>
              <p14:nvPr/>
            </p14:nvContentPartPr>
            <p14:xfrm>
              <a:off x="8175625" y="752475"/>
              <a:ext cx="66675" cy="146050"/>
            </p14:xfrm>
          </p:contentPart>
        </mc:Choice>
        <mc:Fallback xmlns="">
          <p:pic>
            <p:nvPicPr>
              <p:cNvPr id="212" name="墨迹 211"/>
            </p:nvPicPr>
            <p:blipFill>
              <a:blip r:embed="rId414"/>
            </p:blipFill>
            <p:spPr>
              <a:xfrm>
                <a:off x="8175625" y="752475"/>
                <a:ext cx="66675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5" p14:bwMode="auto">
            <p14:nvContentPartPr>
              <p14:cNvPr id="213" name="墨迹 212"/>
              <p14:cNvContentPartPr/>
              <p14:nvPr/>
            </p14:nvContentPartPr>
            <p14:xfrm>
              <a:off x="8213725" y="755650"/>
              <a:ext cx="120650" cy="139700"/>
            </p14:xfrm>
          </p:contentPart>
        </mc:Choice>
        <mc:Fallback xmlns="">
          <p:pic>
            <p:nvPicPr>
              <p:cNvPr id="213" name="墨迹 212"/>
            </p:nvPicPr>
            <p:blipFill>
              <a:blip r:embed="rId416"/>
            </p:blipFill>
            <p:spPr>
              <a:xfrm>
                <a:off x="8213725" y="755650"/>
                <a:ext cx="12065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7" p14:bwMode="auto">
            <p14:nvContentPartPr>
              <p14:cNvPr id="214" name="墨迹 213"/>
              <p14:cNvContentPartPr/>
              <p14:nvPr/>
            </p14:nvContentPartPr>
            <p14:xfrm>
              <a:off x="3946525" y="342900"/>
              <a:ext cx="161925" cy="193675"/>
            </p14:xfrm>
          </p:contentPart>
        </mc:Choice>
        <mc:Fallback xmlns="">
          <p:pic>
            <p:nvPicPr>
              <p:cNvPr id="214" name="墨迹 213"/>
            </p:nvPicPr>
            <p:blipFill>
              <a:blip r:embed="rId418"/>
            </p:blipFill>
            <p:spPr>
              <a:xfrm>
                <a:off x="3946525" y="342900"/>
                <a:ext cx="161925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9" p14:bwMode="auto">
            <p14:nvContentPartPr>
              <p14:cNvPr id="215" name="墨迹 214"/>
              <p14:cNvContentPartPr/>
              <p14:nvPr/>
            </p14:nvContentPartPr>
            <p14:xfrm>
              <a:off x="3975100" y="539750"/>
              <a:ext cx="146050" cy="41275"/>
            </p14:xfrm>
          </p:contentPart>
        </mc:Choice>
        <mc:Fallback xmlns="">
          <p:pic>
            <p:nvPicPr>
              <p:cNvPr id="215" name="墨迹 214"/>
            </p:nvPicPr>
            <p:blipFill>
              <a:blip r:embed="rId420"/>
            </p:blipFill>
            <p:spPr>
              <a:xfrm>
                <a:off x="3975100" y="539750"/>
                <a:ext cx="146050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1" p14:bwMode="auto">
            <p14:nvContentPartPr>
              <p14:cNvPr id="216" name="墨迹 215"/>
              <p14:cNvContentPartPr/>
              <p14:nvPr/>
            </p14:nvContentPartPr>
            <p14:xfrm>
              <a:off x="4016375" y="476250"/>
              <a:ext cx="47625" cy="257175"/>
            </p14:xfrm>
          </p:contentPart>
        </mc:Choice>
        <mc:Fallback xmlns="">
          <p:pic>
            <p:nvPicPr>
              <p:cNvPr id="216" name="墨迹 215"/>
            </p:nvPicPr>
            <p:blipFill>
              <a:blip r:embed="rId422"/>
            </p:blipFill>
            <p:spPr>
              <a:xfrm>
                <a:off x="4016375" y="476250"/>
                <a:ext cx="47625" cy="257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3" p14:bwMode="auto">
            <p14:nvContentPartPr>
              <p14:cNvPr id="217" name="墨迹 216"/>
              <p14:cNvContentPartPr/>
              <p14:nvPr/>
            </p14:nvContentPartPr>
            <p14:xfrm>
              <a:off x="4044950" y="628650"/>
              <a:ext cx="76200" cy="28575"/>
            </p14:xfrm>
          </p:contentPart>
        </mc:Choice>
        <mc:Fallback xmlns="">
          <p:pic>
            <p:nvPicPr>
              <p:cNvPr id="217" name="墨迹 216"/>
            </p:nvPicPr>
            <p:blipFill>
              <a:blip r:embed="rId424"/>
            </p:blipFill>
            <p:spPr>
              <a:xfrm>
                <a:off x="4044950" y="628650"/>
                <a:ext cx="76200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5" p14:bwMode="auto">
            <p14:nvContentPartPr>
              <p14:cNvPr id="218" name="墨迹 217"/>
              <p14:cNvContentPartPr/>
              <p14:nvPr/>
            </p14:nvContentPartPr>
            <p14:xfrm>
              <a:off x="4162425" y="533400"/>
              <a:ext cx="28575" cy="79375"/>
            </p14:xfrm>
          </p:contentPart>
        </mc:Choice>
        <mc:Fallback xmlns="">
          <p:pic>
            <p:nvPicPr>
              <p:cNvPr id="218" name="墨迹 217"/>
            </p:nvPicPr>
            <p:blipFill>
              <a:blip r:embed="rId426"/>
            </p:blipFill>
            <p:spPr>
              <a:xfrm>
                <a:off x="4162425" y="533400"/>
                <a:ext cx="28575" cy="79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7" p14:bwMode="auto">
            <p14:nvContentPartPr>
              <p14:cNvPr id="219" name="墨迹 218"/>
              <p14:cNvContentPartPr/>
              <p14:nvPr/>
            </p14:nvContentPartPr>
            <p14:xfrm>
              <a:off x="4200525" y="488950"/>
              <a:ext cx="76200" cy="101600"/>
            </p14:xfrm>
          </p:contentPart>
        </mc:Choice>
        <mc:Fallback xmlns="">
          <p:pic>
            <p:nvPicPr>
              <p:cNvPr id="219" name="墨迹 218"/>
            </p:nvPicPr>
            <p:blipFill>
              <a:blip r:embed="rId428"/>
            </p:blipFill>
            <p:spPr>
              <a:xfrm>
                <a:off x="4200525" y="488950"/>
                <a:ext cx="7620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9" p14:bwMode="auto">
            <p14:nvContentPartPr>
              <p14:cNvPr id="220" name="墨迹 219"/>
              <p14:cNvContentPartPr/>
              <p14:nvPr/>
            </p14:nvContentPartPr>
            <p14:xfrm>
              <a:off x="4346575" y="377825"/>
              <a:ext cx="6350" cy="85725"/>
            </p14:xfrm>
          </p:contentPart>
        </mc:Choice>
        <mc:Fallback xmlns="">
          <p:pic>
            <p:nvPicPr>
              <p:cNvPr id="220" name="墨迹 219"/>
            </p:nvPicPr>
            <p:blipFill>
              <a:blip r:embed="rId430"/>
            </p:blipFill>
            <p:spPr>
              <a:xfrm>
                <a:off x="4346575" y="377825"/>
                <a:ext cx="6350" cy="85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1" p14:bwMode="auto">
            <p14:nvContentPartPr>
              <p14:cNvPr id="221" name="墨迹 220"/>
              <p14:cNvContentPartPr/>
              <p14:nvPr/>
            </p14:nvContentPartPr>
            <p14:xfrm>
              <a:off x="4375150" y="304800"/>
              <a:ext cx="79375" cy="101600"/>
            </p14:xfrm>
          </p:contentPart>
        </mc:Choice>
        <mc:Fallback xmlns="">
          <p:pic>
            <p:nvPicPr>
              <p:cNvPr id="221" name="墨迹 220"/>
            </p:nvPicPr>
            <p:blipFill>
              <a:blip r:embed="rId432"/>
            </p:blipFill>
            <p:spPr>
              <a:xfrm>
                <a:off x="4375150" y="304800"/>
                <a:ext cx="79375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3" p14:bwMode="auto">
            <p14:nvContentPartPr>
              <p14:cNvPr id="222" name="墨迹 221"/>
              <p14:cNvContentPartPr/>
              <p14:nvPr/>
            </p14:nvContentPartPr>
            <p14:xfrm>
              <a:off x="4318000" y="288925"/>
              <a:ext cx="171450" cy="311150"/>
            </p14:xfrm>
          </p:contentPart>
        </mc:Choice>
        <mc:Fallback xmlns="">
          <p:pic>
            <p:nvPicPr>
              <p:cNvPr id="222" name="墨迹 221"/>
            </p:nvPicPr>
            <p:blipFill>
              <a:blip r:embed="rId434"/>
            </p:blipFill>
            <p:spPr>
              <a:xfrm>
                <a:off x="4318000" y="288925"/>
                <a:ext cx="171450" cy="311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5" p14:bwMode="auto">
            <p14:nvContentPartPr>
              <p14:cNvPr id="223" name="墨迹 222"/>
              <p14:cNvContentPartPr/>
              <p14:nvPr/>
            </p14:nvContentPartPr>
            <p14:xfrm>
              <a:off x="4403725" y="473075"/>
              <a:ext cx="19050" cy="260350"/>
            </p14:xfrm>
          </p:contentPart>
        </mc:Choice>
        <mc:Fallback xmlns="">
          <p:pic>
            <p:nvPicPr>
              <p:cNvPr id="223" name="墨迹 222"/>
            </p:nvPicPr>
            <p:blipFill>
              <a:blip r:embed="rId436"/>
            </p:blipFill>
            <p:spPr>
              <a:xfrm>
                <a:off x="4403725" y="473075"/>
                <a:ext cx="19050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7" p14:bwMode="auto">
            <p14:nvContentPartPr>
              <p14:cNvPr id="224" name="墨迹 223"/>
              <p14:cNvContentPartPr/>
              <p14:nvPr/>
            </p14:nvContentPartPr>
            <p14:xfrm>
              <a:off x="4422775" y="571500"/>
              <a:ext cx="76200" cy="165100"/>
            </p14:xfrm>
          </p:contentPart>
        </mc:Choice>
        <mc:Fallback xmlns="">
          <p:pic>
            <p:nvPicPr>
              <p:cNvPr id="224" name="墨迹 223"/>
            </p:nvPicPr>
            <p:blipFill>
              <a:blip r:embed="rId438"/>
            </p:blipFill>
            <p:spPr>
              <a:xfrm>
                <a:off x="4422775" y="571500"/>
                <a:ext cx="7620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9" p14:bwMode="auto">
            <p14:nvContentPartPr>
              <p14:cNvPr id="225" name="墨迹 224"/>
              <p14:cNvContentPartPr/>
              <p14:nvPr/>
            </p14:nvContentPartPr>
            <p14:xfrm>
              <a:off x="4324350" y="654050"/>
              <a:ext cx="225425" cy="130175"/>
            </p14:xfrm>
          </p:contentPart>
        </mc:Choice>
        <mc:Fallback xmlns="">
          <p:pic>
            <p:nvPicPr>
              <p:cNvPr id="225" name="墨迹 224"/>
            </p:nvPicPr>
            <p:blipFill>
              <a:blip r:embed="rId440"/>
            </p:blipFill>
            <p:spPr>
              <a:xfrm>
                <a:off x="4324350" y="654050"/>
                <a:ext cx="225425" cy="130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1" p14:bwMode="auto">
            <p14:nvContentPartPr>
              <p14:cNvPr id="226" name="墨迹 225"/>
              <p14:cNvContentPartPr/>
              <p14:nvPr/>
            </p14:nvContentPartPr>
            <p14:xfrm>
              <a:off x="3749675" y="819150"/>
              <a:ext cx="1063625" cy="92075"/>
            </p14:xfrm>
          </p:contentPart>
        </mc:Choice>
        <mc:Fallback xmlns="">
          <p:pic>
            <p:nvPicPr>
              <p:cNvPr id="226" name="墨迹 225"/>
            </p:nvPicPr>
            <p:blipFill>
              <a:blip r:embed="rId442"/>
            </p:blipFill>
            <p:spPr>
              <a:xfrm>
                <a:off x="3749675" y="819150"/>
                <a:ext cx="1063625" cy="92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3" p14:bwMode="auto">
            <p14:nvContentPartPr>
              <p14:cNvPr id="227" name="墨迹 226"/>
              <p14:cNvContentPartPr/>
              <p14:nvPr/>
            </p14:nvContentPartPr>
            <p14:xfrm>
              <a:off x="4708525" y="361950"/>
              <a:ext cx="168275" cy="31750"/>
            </p14:xfrm>
          </p:contentPart>
        </mc:Choice>
        <mc:Fallback xmlns="">
          <p:pic>
            <p:nvPicPr>
              <p:cNvPr id="227" name="墨迹 226"/>
            </p:nvPicPr>
            <p:blipFill>
              <a:blip r:embed="rId444"/>
            </p:blipFill>
            <p:spPr>
              <a:xfrm>
                <a:off x="4708525" y="361950"/>
                <a:ext cx="168275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5" p14:bwMode="auto">
            <p14:nvContentPartPr>
              <p14:cNvPr id="228" name="墨迹 227"/>
              <p14:cNvContentPartPr/>
              <p14:nvPr/>
            </p14:nvContentPartPr>
            <p14:xfrm>
              <a:off x="4699000" y="406400"/>
              <a:ext cx="31750" cy="304800"/>
            </p14:xfrm>
          </p:contentPart>
        </mc:Choice>
        <mc:Fallback xmlns="">
          <p:pic>
            <p:nvPicPr>
              <p:cNvPr id="228" name="墨迹 227"/>
            </p:nvPicPr>
            <p:blipFill>
              <a:blip r:embed="rId446"/>
            </p:blipFill>
            <p:spPr>
              <a:xfrm>
                <a:off x="4699000" y="406400"/>
                <a:ext cx="31750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7" p14:bwMode="auto">
            <p14:nvContentPartPr>
              <p14:cNvPr id="229" name="墨迹 228"/>
              <p14:cNvContentPartPr/>
              <p14:nvPr/>
            </p14:nvContentPartPr>
            <p14:xfrm>
              <a:off x="4727575" y="419100"/>
              <a:ext cx="149225" cy="327025"/>
            </p14:xfrm>
          </p:contentPart>
        </mc:Choice>
        <mc:Fallback xmlns="">
          <p:pic>
            <p:nvPicPr>
              <p:cNvPr id="229" name="墨迹 228"/>
            </p:nvPicPr>
            <p:blipFill>
              <a:blip r:embed="rId448"/>
            </p:blipFill>
            <p:spPr>
              <a:xfrm>
                <a:off x="4727575" y="419100"/>
                <a:ext cx="149225" cy="327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9" p14:bwMode="auto">
            <p14:nvContentPartPr>
              <p14:cNvPr id="230" name="墨迹 229"/>
              <p14:cNvContentPartPr/>
              <p14:nvPr/>
            </p14:nvContentPartPr>
            <p14:xfrm>
              <a:off x="4762500" y="638175"/>
              <a:ext cx="146050" cy="50800"/>
            </p14:xfrm>
          </p:contentPart>
        </mc:Choice>
        <mc:Fallback xmlns="">
          <p:pic>
            <p:nvPicPr>
              <p:cNvPr id="230" name="墨迹 229"/>
            </p:nvPicPr>
            <p:blipFill>
              <a:blip r:embed="rId450"/>
            </p:blipFill>
            <p:spPr>
              <a:xfrm>
                <a:off x="4762500" y="638175"/>
                <a:ext cx="14605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1" p14:bwMode="auto">
            <p14:nvContentPartPr>
              <p14:cNvPr id="231" name="墨迹 230"/>
              <p14:cNvContentPartPr/>
              <p14:nvPr/>
            </p14:nvContentPartPr>
            <p14:xfrm>
              <a:off x="4933950" y="460375"/>
              <a:ext cx="22225" cy="257175"/>
            </p14:xfrm>
          </p:contentPart>
        </mc:Choice>
        <mc:Fallback xmlns="">
          <p:pic>
            <p:nvPicPr>
              <p:cNvPr id="231" name="墨迹 230"/>
            </p:nvPicPr>
            <p:blipFill>
              <a:blip r:embed="rId452"/>
            </p:blipFill>
            <p:spPr>
              <a:xfrm>
                <a:off x="4933950" y="460375"/>
                <a:ext cx="22225" cy="257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3" p14:bwMode="auto">
            <p14:nvContentPartPr>
              <p14:cNvPr id="232" name="墨迹 231"/>
              <p14:cNvContentPartPr/>
              <p14:nvPr/>
            </p14:nvContentPartPr>
            <p14:xfrm>
              <a:off x="4975225" y="377825"/>
              <a:ext cx="152400" cy="298450"/>
            </p14:xfrm>
          </p:contentPart>
        </mc:Choice>
        <mc:Fallback xmlns="">
          <p:pic>
            <p:nvPicPr>
              <p:cNvPr id="232" name="墨迹 231"/>
            </p:nvPicPr>
            <p:blipFill>
              <a:blip r:embed="rId454"/>
            </p:blipFill>
            <p:spPr>
              <a:xfrm>
                <a:off x="4975225" y="377825"/>
                <a:ext cx="152400" cy="298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5" p14:bwMode="auto">
            <p14:nvContentPartPr>
              <p14:cNvPr id="233" name="墨迹 232"/>
              <p14:cNvContentPartPr/>
              <p14:nvPr/>
            </p14:nvContentPartPr>
            <p14:xfrm>
              <a:off x="4956175" y="542925"/>
              <a:ext cx="111125" cy="41275"/>
            </p14:xfrm>
          </p:contentPart>
        </mc:Choice>
        <mc:Fallback xmlns="">
          <p:pic>
            <p:nvPicPr>
              <p:cNvPr id="233" name="墨迹 232"/>
            </p:nvPicPr>
            <p:blipFill>
              <a:blip r:embed="rId456"/>
            </p:blipFill>
            <p:spPr>
              <a:xfrm>
                <a:off x="4956175" y="542925"/>
                <a:ext cx="111125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7" p14:bwMode="auto">
            <p14:nvContentPartPr>
              <p14:cNvPr id="234" name="墨迹 233"/>
              <p14:cNvContentPartPr/>
              <p14:nvPr/>
            </p14:nvContentPartPr>
            <p14:xfrm>
              <a:off x="5013325" y="466725"/>
              <a:ext cx="79375" cy="222250"/>
            </p14:xfrm>
          </p:contentPart>
        </mc:Choice>
        <mc:Fallback xmlns="">
          <p:pic>
            <p:nvPicPr>
              <p:cNvPr id="234" name="墨迹 233"/>
            </p:nvPicPr>
            <p:blipFill>
              <a:blip r:embed="rId458"/>
            </p:blipFill>
            <p:spPr>
              <a:xfrm>
                <a:off x="5013325" y="466725"/>
                <a:ext cx="79375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9" p14:bwMode="auto">
            <p14:nvContentPartPr>
              <p14:cNvPr id="235" name="墨迹 234"/>
              <p14:cNvContentPartPr/>
              <p14:nvPr/>
            </p14:nvContentPartPr>
            <p14:xfrm>
              <a:off x="5245100" y="361950"/>
              <a:ext cx="168275" cy="368300"/>
            </p14:xfrm>
          </p:contentPart>
        </mc:Choice>
        <mc:Fallback xmlns="">
          <p:pic>
            <p:nvPicPr>
              <p:cNvPr id="235" name="墨迹 234"/>
            </p:nvPicPr>
            <p:blipFill>
              <a:blip r:embed="rId460"/>
            </p:blipFill>
            <p:spPr>
              <a:xfrm>
                <a:off x="5245100" y="361950"/>
                <a:ext cx="168275" cy="368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1" p14:bwMode="auto">
            <p14:nvContentPartPr>
              <p14:cNvPr id="236" name="墨迹 235"/>
              <p14:cNvContentPartPr/>
              <p14:nvPr/>
            </p14:nvContentPartPr>
            <p14:xfrm>
              <a:off x="5397500" y="558800"/>
              <a:ext cx="101600" cy="228600"/>
            </p14:xfrm>
          </p:contentPart>
        </mc:Choice>
        <mc:Fallback xmlns="">
          <p:pic>
            <p:nvPicPr>
              <p:cNvPr id="236" name="墨迹 235"/>
            </p:nvPicPr>
            <p:blipFill>
              <a:blip r:embed="rId462"/>
            </p:blipFill>
            <p:spPr>
              <a:xfrm>
                <a:off x="5397500" y="558800"/>
                <a:ext cx="101600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3" p14:bwMode="auto">
            <p14:nvContentPartPr>
              <p14:cNvPr id="237" name="墨迹 236"/>
              <p14:cNvContentPartPr/>
              <p14:nvPr/>
            </p14:nvContentPartPr>
            <p14:xfrm>
              <a:off x="5518150" y="431800"/>
              <a:ext cx="142875" cy="22225"/>
            </p14:xfrm>
          </p:contentPart>
        </mc:Choice>
        <mc:Fallback xmlns="">
          <p:pic>
            <p:nvPicPr>
              <p:cNvPr id="237" name="墨迹 236"/>
            </p:nvPicPr>
            <p:blipFill>
              <a:blip r:embed="rId464"/>
            </p:blipFill>
            <p:spPr>
              <a:xfrm>
                <a:off x="5518150" y="431800"/>
                <a:ext cx="142875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5" p14:bwMode="auto">
            <p14:nvContentPartPr>
              <p14:cNvPr id="238" name="墨迹 237"/>
              <p14:cNvContentPartPr/>
              <p14:nvPr/>
            </p14:nvContentPartPr>
            <p14:xfrm>
              <a:off x="5438775" y="501650"/>
              <a:ext cx="241300" cy="200025"/>
            </p14:xfrm>
          </p:contentPart>
        </mc:Choice>
        <mc:Fallback xmlns="">
          <p:pic>
            <p:nvPicPr>
              <p:cNvPr id="238" name="墨迹 237"/>
            </p:nvPicPr>
            <p:blipFill>
              <a:blip r:embed="rId466"/>
            </p:blipFill>
            <p:spPr>
              <a:xfrm>
                <a:off x="5438775" y="501650"/>
                <a:ext cx="241300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7" p14:bwMode="auto">
            <p14:nvContentPartPr>
              <p14:cNvPr id="239" name="墨迹 238"/>
              <p14:cNvContentPartPr/>
              <p14:nvPr/>
            </p14:nvContentPartPr>
            <p14:xfrm>
              <a:off x="5514975" y="482600"/>
              <a:ext cx="133350" cy="142875"/>
            </p14:xfrm>
          </p:contentPart>
        </mc:Choice>
        <mc:Fallback xmlns="">
          <p:pic>
            <p:nvPicPr>
              <p:cNvPr id="239" name="墨迹 238"/>
            </p:nvPicPr>
            <p:blipFill>
              <a:blip r:embed="rId468"/>
            </p:blipFill>
            <p:spPr>
              <a:xfrm>
                <a:off x="5514975" y="482600"/>
                <a:ext cx="133350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9" p14:bwMode="auto">
            <p14:nvContentPartPr>
              <p14:cNvPr id="240" name="墨迹 239"/>
              <p14:cNvContentPartPr/>
              <p14:nvPr/>
            </p14:nvContentPartPr>
            <p14:xfrm>
              <a:off x="5581650" y="454025"/>
              <a:ext cx="123825" cy="196850"/>
            </p14:xfrm>
          </p:contentPart>
        </mc:Choice>
        <mc:Fallback xmlns="">
          <p:pic>
            <p:nvPicPr>
              <p:cNvPr id="240" name="墨迹 239"/>
            </p:nvPicPr>
            <p:blipFill>
              <a:blip r:embed="rId470"/>
            </p:blipFill>
            <p:spPr>
              <a:xfrm>
                <a:off x="5581650" y="454025"/>
                <a:ext cx="123825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1" p14:bwMode="auto">
            <p14:nvContentPartPr>
              <p14:cNvPr id="241" name="墨迹 240"/>
              <p14:cNvContentPartPr/>
              <p14:nvPr/>
            </p14:nvContentPartPr>
            <p14:xfrm>
              <a:off x="5514975" y="412750"/>
              <a:ext cx="282575" cy="22225"/>
            </p14:xfrm>
          </p:contentPart>
        </mc:Choice>
        <mc:Fallback xmlns="">
          <p:pic>
            <p:nvPicPr>
              <p:cNvPr id="241" name="墨迹 240"/>
            </p:nvPicPr>
            <p:blipFill>
              <a:blip r:embed="rId472"/>
            </p:blipFill>
            <p:spPr>
              <a:xfrm>
                <a:off x="5514975" y="412750"/>
                <a:ext cx="282575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3" p14:bwMode="auto">
            <p14:nvContentPartPr>
              <p14:cNvPr id="242" name="墨迹 241"/>
              <p14:cNvContentPartPr/>
              <p14:nvPr/>
            </p14:nvContentPartPr>
            <p14:xfrm>
              <a:off x="4730750" y="752475"/>
              <a:ext cx="1082675" cy="60325"/>
            </p14:xfrm>
          </p:contentPart>
        </mc:Choice>
        <mc:Fallback xmlns="">
          <p:pic>
            <p:nvPicPr>
              <p:cNvPr id="242" name="墨迹 241"/>
            </p:nvPicPr>
            <p:blipFill>
              <a:blip r:embed="rId474"/>
            </p:blipFill>
            <p:spPr>
              <a:xfrm>
                <a:off x="4730750" y="752475"/>
                <a:ext cx="1082675" cy="60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5" p14:bwMode="auto">
            <p14:nvContentPartPr>
              <p14:cNvPr id="243" name="墨迹 242"/>
              <p14:cNvContentPartPr/>
              <p14:nvPr/>
            </p14:nvContentPartPr>
            <p14:xfrm>
              <a:off x="3838575" y="1057275"/>
              <a:ext cx="161925" cy="301625"/>
            </p14:xfrm>
          </p:contentPart>
        </mc:Choice>
        <mc:Fallback xmlns="">
          <p:pic>
            <p:nvPicPr>
              <p:cNvPr id="243" name="墨迹 242"/>
            </p:nvPicPr>
            <p:blipFill>
              <a:blip r:embed="rId476"/>
            </p:blipFill>
            <p:spPr>
              <a:xfrm>
                <a:off x="3838575" y="1057275"/>
                <a:ext cx="161925" cy="301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7" p14:bwMode="auto">
            <p14:nvContentPartPr>
              <p14:cNvPr id="244" name="墨迹 243"/>
              <p14:cNvContentPartPr/>
              <p14:nvPr/>
            </p14:nvContentPartPr>
            <p14:xfrm>
              <a:off x="4035425" y="1117600"/>
              <a:ext cx="6350" cy="231775"/>
            </p14:xfrm>
          </p:contentPart>
        </mc:Choice>
        <mc:Fallback xmlns="">
          <p:pic>
            <p:nvPicPr>
              <p:cNvPr id="244" name="墨迹 243"/>
            </p:nvPicPr>
            <p:blipFill>
              <a:blip r:embed="rId478"/>
            </p:blipFill>
            <p:spPr>
              <a:xfrm>
                <a:off x="4035425" y="1117600"/>
                <a:ext cx="6350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9" p14:bwMode="auto">
            <p14:nvContentPartPr>
              <p14:cNvPr id="245" name="墨迹 244"/>
              <p14:cNvContentPartPr/>
              <p14:nvPr/>
            </p14:nvContentPartPr>
            <p14:xfrm>
              <a:off x="4054475" y="1060450"/>
              <a:ext cx="187325" cy="276225"/>
            </p14:xfrm>
          </p:contentPart>
        </mc:Choice>
        <mc:Fallback xmlns="">
          <p:pic>
            <p:nvPicPr>
              <p:cNvPr id="245" name="墨迹 244"/>
            </p:nvPicPr>
            <p:blipFill>
              <a:blip r:embed="rId480"/>
            </p:blipFill>
            <p:spPr>
              <a:xfrm>
                <a:off x="4054475" y="1060450"/>
                <a:ext cx="187325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1" p14:bwMode="auto">
            <p14:nvContentPartPr>
              <p14:cNvPr id="246" name="墨迹 245"/>
              <p14:cNvContentPartPr/>
              <p14:nvPr/>
            </p14:nvContentPartPr>
            <p14:xfrm>
              <a:off x="4067175" y="1216025"/>
              <a:ext cx="136525" cy="73025"/>
            </p14:xfrm>
          </p:contentPart>
        </mc:Choice>
        <mc:Fallback xmlns="">
          <p:pic>
            <p:nvPicPr>
              <p:cNvPr id="246" name="墨迹 245"/>
            </p:nvPicPr>
            <p:blipFill>
              <a:blip r:embed="rId482"/>
            </p:blipFill>
            <p:spPr>
              <a:xfrm>
                <a:off x="4067175" y="1216025"/>
                <a:ext cx="136525" cy="73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3" p14:bwMode="auto">
            <p14:nvContentPartPr>
              <p14:cNvPr id="247" name="墨迹 246"/>
              <p14:cNvContentPartPr/>
              <p14:nvPr/>
            </p14:nvContentPartPr>
            <p14:xfrm>
              <a:off x="4159250" y="1123950"/>
              <a:ext cx="22225" cy="288925"/>
            </p14:xfrm>
          </p:contentPart>
        </mc:Choice>
        <mc:Fallback xmlns="">
          <p:pic>
            <p:nvPicPr>
              <p:cNvPr id="247" name="墨迹 246"/>
            </p:nvPicPr>
            <p:blipFill>
              <a:blip r:embed="rId484"/>
            </p:blipFill>
            <p:spPr>
              <a:xfrm>
                <a:off x="4159250" y="1123950"/>
                <a:ext cx="22225" cy="288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5" p14:bwMode="auto">
            <p14:nvContentPartPr>
              <p14:cNvPr id="248" name="墨迹 247"/>
              <p14:cNvContentPartPr/>
              <p14:nvPr/>
            </p14:nvContentPartPr>
            <p14:xfrm>
              <a:off x="4311650" y="1082675"/>
              <a:ext cx="88900" cy="222250"/>
            </p14:xfrm>
          </p:contentPart>
        </mc:Choice>
        <mc:Fallback xmlns="">
          <p:pic>
            <p:nvPicPr>
              <p:cNvPr id="248" name="墨迹 247"/>
            </p:nvPicPr>
            <p:blipFill>
              <a:blip r:embed="rId486"/>
            </p:blipFill>
            <p:spPr>
              <a:xfrm>
                <a:off x="4311650" y="1082675"/>
                <a:ext cx="88900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7" p14:bwMode="auto">
            <p14:nvContentPartPr>
              <p14:cNvPr id="249" name="墨迹 248"/>
              <p14:cNvContentPartPr/>
              <p14:nvPr/>
            </p14:nvContentPartPr>
            <p14:xfrm>
              <a:off x="4381500" y="1200150"/>
              <a:ext cx="73025" cy="95250"/>
            </p14:xfrm>
          </p:contentPart>
        </mc:Choice>
        <mc:Fallback xmlns="">
          <p:pic>
            <p:nvPicPr>
              <p:cNvPr id="249" name="墨迹 248"/>
            </p:nvPicPr>
            <p:blipFill>
              <a:blip r:embed="rId488"/>
            </p:blipFill>
            <p:spPr>
              <a:xfrm>
                <a:off x="4381500" y="1200150"/>
                <a:ext cx="73025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9" p14:bwMode="auto">
            <p14:nvContentPartPr>
              <p14:cNvPr id="250" name="墨迹 249"/>
              <p14:cNvContentPartPr/>
              <p14:nvPr/>
            </p14:nvContentPartPr>
            <p14:xfrm>
              <a:off x="4473575" y="1022350"/>
              <a:ext cx="111125" cy="38100"/>
            </p14:xfrm>
          </p:contentPart>
        </mc:Choice>
        <mc:Fallback xmlns="">
          <p:pic>
            <p:nvPicPr>
              <p:cNvPr id="250" name="墨迹 249"/>
            </p:nvPicPr>
            <p:blipFill>
              <a:blip r:embed="rId490"/>
            </p:blipFill>
            <p:spPr>
              <a:xfrm>
                <a:off x="4473575" y="1022350"/>
                <a:ext cx="111125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1" p14:bwMode="auto">
            <p14:nvContentPartPr>
              <p14:cNvPr id="251" name="墨迹 250"/>
              <p14:cNvContentPartPr/>
              <p14:nvPr/>
            </p14:nvContentPartPr>
            <p14:xfrm>
              <a:off x="4492625" y="1089025"/>
              <a:ext cx="107950" cy="314325"/>
            </p14:xfrm>
          </p:contentPart>
        </mc:Choice>
        <mc:Fallback xmlns="">
          <p:pic>
            <p:nvPicPr>
              <p:cNvPr id="251" name="墨迹 250"/>
            </p:nvPicPr>
            <p:blipFill>
              <a:blip r:embed="rId492"/>
            </p:blipFill>
            <p:spPr>
              <a:xfrm>
                <a:off x="4492625" y="1089025"/>
                <a:ext cx="107950" cy="314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3" p14:bwMode="auto">
            <p14:nvContentPartPr>
              <p14:cNvPr id="252" name="墨迹 251"/>
              <p14:cNvContentPartPr/>
              <p14:nvPr/>
            </p14:nvContentPartPr>
            <p14:xfrm>
              <a:off x="4489450" y="1304925"/>
              <a:ext cx="168275" cy="69850"/>
            </p14:xfrm>
          </p:contentPart>
        </mc:Choice>
        <mc:Fallback xmlns="">
          <p:pic>
            <p:nvPicPr>
              <p:cNvPr id="252" name="墨迹 251"/>
            </p:nvPicPr>
            <p:blipFill>
              <a:blip r:embed="rId494"/>
            </p:blipFill>
            <p:spPr>
              <a:xfrm>
                <a:off x="4489450" y="1304925"/>
                <a:ext cx="168275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5" p14:bwMode="auto">
            <p14:nvContentPartPr>
              <p14:cNvPr id="253" name="墨迹 252"/>
              <p14:cNvContentPartPr/>
              <p14:nvPr/>
            </p14:nvContentPartPr>
            <p14:xfrm>
              <a:off x="4740275" y="981075"/>
              <a:ext cx="12700" cy="174625"/>
            </p14:xfrm>
          </p:contentPart>
        </mc:Choice>
        <mc:Fallback xmlns="">
          <p:pic>
            <p:nvPicPr>
              <p:cNvPr id="253" name="墨迹 252"/>
            </p:nvPicPr>
            <p:blipFill>
              <a:blip r:embed="rId496"/>
            </p:blipFill>
            <p:spPr>
              <a:xfrm>
                <a:off x="4740275" y="981075"/>
                <a:ext cx="12700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7" p14:bwMode="auto">
            <p14:nvContentPartPr>
              <p14:cNvPr id="254" name="墨迹 253"/>
              <p14:cNvContentPartPr/>
              <p14:nvPr/>
            </p14:nvContentPartPr>
            <p14:xfrm>
              <a:off x="4676775" y="1044575"/>
              <a:ext cx="73025" cy="92075"/>
            </p14:xfrm>
          </p:contentPart>
        </mc:Choice>
        <mc:Fallback xmlns="">
          <p:pic>
            <p:nvPicPr>
              <p:cNvPr id="254" name="墨迹 253"/>
            </p:nvPicPr>
            <p:blipFill>
              <a:blip r:embed="rId498"/>
            </p:blipFill>
            <p:spPr>
              <a:xfrm>
                <a:off x="4676775" y="1044575"/>
                <a:ext cx="73025" cy="92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9" p14:bwMode="auto">
            <p14:nvContentPartPr>
              <p14:cNvPr id="255" name="墨迹 254"/>
              <p14:cNvContentPartPr/>
              <p14:nvPr/>
            </p14:nvContentPartPr>
            <p14:xfrm>
              <a:off x="4749800" y="933450"/>
              <a:ext cx="161925" cy="463550"/>
            </p14:xfrm>
          </p:contentPart>
        </mc:Choice>
        <mc:Fallback xmlns="">
          <p:pic>
            <p:nvPicPr>
              <p:cNvPr id="255" name="墨迹 254"/>
            </p:nvPicPr>
            <p:blipFill>
              <a:blip r:embed="rId500"/>
            </p:blipFill>
            <p:spPr>
              <a:xfrm>
                <a:off x="4749800" y="933450"/>
                <a:ext cx="161925" cy="463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1" p14:bwMode="auto">
            <p14:nvContentPartPr>
              <p14:cNvPr id="256" name="墨迹 255"/>
              <p14:cNvContentPartPr/>
              <p14:nvPr/>
            </p14:nvContentPartPr>
            <p14:xfrm>
              <a:off x="4832350" y="1152525"/>
              <a:ext cx="41275" cy="193675"/>
            </p14:xfrm>
          </p:contentPart>
        </mc:Choice>
        <mc:Fallback xmlns="">
          <p:pic>
            <p:nvPicPr>
              <p:cNvPr id="256" name="墨迹 255"/>
            </p:nvPicPr>
            <p:blipFill>
              <a:blip r:embed="rId502"/>
            </p:blipFill>
            <p:spPr>
              <a:xfrm>
                <a:off x="4832350" y="1152525"/>
                <a:ext cx="41275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3" p14:bwMode="auto">
            <p14:nvContentPartPr>
              <p14:cNvPr id="257" name="墨迹 256"/>
              <p14:cNvContentPartPr/>
              <p14:nvPr/>
            </p14:nvContentPartPr>
            <p14:xfrm>
              <a:off x="4791075" y="1209675"/>
              <a:ext cx="107950" cy="60325"/>
            </p14:xfrm>
          </p:contentPart>
        </mc:Choice>
        <mc:Fallback xmlns="">
          <p:pic>
            <p:nvPicPr>
              <p:cNvPr id="257" name="墨迹 256"/>
            </p:nvPicPr>
            <p:blipFill>
              <a:blip r:embed="rId504"/>
            </p:blipFill>
            <p:spPr>
              <a:xfrm>
                <a:off x="4791075" y="1209675"/>
                <a:ext cx="107950" cy="60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5" p14:bwMode="auto">
            <p14:nvContentPartPr>
              <p14:cNvPr id="258" name="墨迹 257"/>
              <p14:cNvContentPartPr/>
              <p14:nvPr/>
            </p14:nvContentPartPr>
            <p14:xfrm>
              <a:off x="4803775" y="1311275"/>
              <a:ext cx="104775" cy="9525"/>
            </p14:xfrm>
          </p:contentPart>
        </mc:Choice>
        <mc:Fallback xmlns="">
          <p:pic>
            <p:nvPicPr>
              <p:cNvPr id="258" name="墨迹 257"/>
            </p:nvPicPr>
            <p:blipFill>
              <a:blip r:embed="rId506"/>
            </p:blipFill>
            <p:spPr>
              <a:xfrm>
                <a:off x="4803775" y="1311275"/>
                <a:ext cx="104775" cy="9525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3263" name="标题 53262"/>
          <p:cNvSpPr>
            <a:spLocks noGrp="1" noRot="1"/>
          </p:cNvSpPr>
          <p:nvPr>
            <p:ph type="title"/>
          </p:nvPr>
        </p:nvSpPr>
        <p:spPr>
          <a:xfrm>
            <a:off x="204470" y="136525"/>
            <a:ext cx="5213985" cy="1190625"/>
          </a:xfrm>
        </p:spPr>
        <p:txBody>
          <a:bodyPr anchor="ctr" anchorCtr="0"/>
          <a:p>
            <a:pPr algn="l"/>
            <a:r>
              <a:rPr lang="zh-CN" altLang="en-US" sz="2400" dirty="0"/>
              <a:t>最左归约中的回溯</a:t>
            </a:r>
            <a:br>
              <a:rPr lang="en-US" altLang="zh-CN" sz="2400" dirty="0"/>
            </a:br>
            <a:r>
              <a:rPr lang="en-US" altLang="zh-CN" sz="2400" dirty="0"/>
              <a:t>Backtracking in </a:t>
            </a:r>
            <a:r>
              <a:rPr lang="en-US" altLang="zh-CN" sz="2400" dirty="0">
                <a:sym typeface="Symbol" panose="05050102010706020507" charset="0"/>
              </a:rPr>
              <a:t>leftmost reduction</a:t>
            </a:r>
            <a:endParaRPr lang="en-US" altLang="zh-CN" sz="2400" dirty="0">
              <a:sym typeface="Symbol" panose="05050102010706020507" charset="0"/>
            </a:endParaRPr>
          </a:p>
        </p:txBody>
      </p:sp>
      <p:sp>
        <p:nvSpPr>
          <p:cNvPr id="53341" name="文本框 53340"/>
          <p:cNvSpPr txBox="1"/>
          <p:nvPr/>
        </p:nvSpPr>
        <p:spPr>
          <a:xfrm>
            <a:off x="1969135" y="2025650"/>
            <a:ext cx="487680" cy="645160"/>
          </a:xfrm>
          <a:prstGeom prst="rect">
            <a:avLst/>
          </a:prstGeom>
          <a:solidFill>
            <a:srgbClr val="CCECFF"/>
          </a:solidFill>
          <a:ln w="38100">
            <a:noFill/>
          </a:ln>
        </p:spPr>
        <p:txBody>
          <a:bodyPr wrap="none" anchor="t" anchorCtr="0">
            <a:spAutoFit/>
          </a:bodyPr>
          <a:p>
            <a:pPr algn="ctr"/>
            <a:r>
              <a:rPr lang="en-US" altLang="zh-CN" sz="3600" b="1">
                <a:solidFill>
                  <a:schemeClr val="bg2"/>
                </a:solidFill>
                <a:latin typeface="Times New Roman" panose="02020603050405020304" pitchFamily="18" charset="0"/>
              </a:rPr>
              <a:t>E</a:t>
            </a:r>
            <a:endParaRPr lang="en-US" altLang="zh-CN" sz="3600" b="1">
              <a:solidFill>
                <a:schemeClr val="bg2"/>
              </a:solidFill>
              <a:latin typeface="Times New Roman" panose="02020603050405020304" pitchFamily="18" charset="0"/>
            </a:endParaRPr>
          </a:p>
        </p:txBody>
      </p:sp>
      <p:sp>
        <p:nvSpPr>
          <p:cNvPr id="53342" name="文本框 53341"/>
          <p:cNvSpPr txBox="1"/>
          <p:nvPr/>
        </p:nvSpPr>
        <p:spPr>
          <a:xfrm>
            <a:off x="3139123" y="4921250"/>
            <a:ext cx="443230" cy="645160"/>
          </a:xfrm>
          <a:prstGeom prst="rect">
            <a:avLst/>
          </a:prstGeom>
          <a:solidFill>
            <a:srgbClr val="CCECFF"/>
          </a:solidFill>
          <a:ln w="38100">
            <a:noFill/>
          </a:ln>
        </p:spPr>
        <p:txBody>
          <a:bodyPr wrap="none" anchor="t" anchorCtr="0">
            <a:spAutoFit/>
          </a:bodyPr>
          <a:p>
            <a:pPr algn="ctr"/>
            <a:r>
              <a:rPr lang="en-US" altLang="zh-CN" sz="3600" b="1">
                <a:solidFill>
                  <a:schemeClr val="bg2"/>
                </a:solidFill>
                <a:latin typeface="Times New Roman" panose="02020603050405020304" pitchFamily="18" charset="0"/>
              </a:rPr>
              <a:t>+</a:t>
            </a:r>
            <a:endParaRPr lang="en-US" altLang="zh-CN" sz="3600" b="1">
              <a:solidFill>
                <a:schemeClr val="bg2"/>
              </a:solidFill>
              <a:latin typeface="Times New Roman" panose="02020603050405020304" pitchFamily="18" charset="0"/>
            </a:endParaRPr>
          </a:p>
        </p:txBody>
      </p:sp>
      <p:sp>
        <p:nvSpPr>
          <p:cNvPr id="53348" name="文本框 53347"/>
          <p:cNvSpPr txBox="1"/>
          <p:nvPr/>
        </p:nvSpPr>
        <p:spPr>
          <a:xfrm>
            <a:off x="1981200" y="3051175"/>
            <a:ext cx="457200" cy="645160"/>
          </a:xfrm>
          <a:prstGeom prst="rect">
            <a:avLst/>
          </a:prstGeom>
          <a:solidFill>
            <a:srgbClr val="CCECFF"/>
          </a:solidFill>
          <a:ln w="38100">
            <a:noFill/>
          </a:ln>
        </p:spPr>
        <p:txBody>
          <a:bodyPr>
            <a:spAutoFit/>
          </a:bodyPr>
          <a:p>
            <a:pPr algn="ctr"/>
            <a:r>
              <a:rPr lang="en-US" altLang="zh-CN" sz="3600" b="1">
                <a:solidFill>
                  <a:schemeClr val="bg2"/>
                </a:solidFill>
                <a:latin typeface="Times New Roman" panose="02020603050405020304" pitchFamily="18" charset="0"/>
              </a:rPr>
              <a:t>T</a:t>
            </a:r>
            <a:endParaRPr lang="en-US" altLang="zh-CN" sz="3600" b="1">
              <a:solidFill>
                <a:schemeClr val="bg2"/>
              </a:solidFill>
              <a:latin typeface="Times New Roman" panose="02020603050405020304" pitchFamily="18" charset="0"/>
            </a:endParaRPr>
          </a:p>
        </p:txBody>
      </p:sp>
      <p:sp>
        <p:nvSpPr>
          <p:cNvPr id="53349" name="直接连接符 53348"/>
          <p:cNvSpPr/>
          <p:nvPr/>
        </p:nvSpPr>
        <p:spPr>
          <a:xfrm>
            <a:off x="2209800" y="2674938"/>
            <a:ext cx="0" cy="46990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53351" name="文本框 53350"/>
          <p:cNvSpPr txBox="1"/>
          <p:nvPr/>
        </p:nvSpPr>
        <p:spPr>
          <a:xfrm>
            <a:off x="1969135" y="4006850"/>
            <a:ext cx="462280" cy="645160"/>
          </a:xfrm>
          <a:prstGeom prst="rect">
            <a:avLst/>
          </a:prstGeom>
          <a:solidFill>
            <a:srgbClr val="CCECFF"/>
          </a:solidFill>
          <a:ln w="38100">
            <a:noFill/>
          </a:ln>
        </p:spPr>
        <p:txBody>
          <a:bodyPr wrap="none" anchor="t" anchorCtr="0">
            <a:spAutoFit/>
          </a:bodyPr>
          <a:p>
            <a:pPr algn="ctr"/>
            <a:r>
              <a:rPr lang="en-US" altLang="zh-CN" sz="3600" b="1">
                <a:solidFill>
                  <a:schemeClr val="bg2"/>
                </a:solidFill>
                <a:latin typeface="Times New Roman" panose="02020603050405020304" pitchFamily="18" charset="0"/>
              </a:rPr>
              <a:t>F</a:t>
            </a:r>
            <a:endParaRPr lang="en-US" altLang="zh-CN" sz="3600" b="1">
              <a:solidFill>
                <a:schemeClr val="bg2"/>
              </a:solidFill>
              <a:latin typeface="Times New Roman" panose="02020603050405020304" pitchFamily="18" charset="0"/>
            </a:endParaRPr>
          </a:p>
        </p:txBody>
      </p:sp>
      <p:sp>
        <p:nvSpPr>
          <p:cNvPr id="53352" name="直接连接符 53351"/>
          <p:cNvSpPr/>
          <p:nvPr/>
        </p:nvSpPr>
        <p:spPr>
          <a:xfrm>
            <a:off x="2209800" y="3657600"/>
            <a:ext cx="0" cy="376238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53354" name="文本框 53353"/>
          <p:cNvSpPr txBox="1"/>
          <p:nvPr/>
        </p:nvSpPr>
        <p:spPr>
          <a:xfrm>
            <a:off x="1981200" y="4953000"/>
            <a:ext cx="457200" cy="645160"/>
          </a:xfrm>
          <a:prstGeom prst="rect">
            <a:avLst/>
          </a:prstGeom>
          <a:solidFill>
            <a:srgbClr val="CCECFF"/>
          </a:solidFill>
          <a:ln w="38100">
            <a:noFill/>
          </a:ln>
        </p:spPr>
        <p:txBody>
          <a:bodyPr>
            <a:spAutoFit/>
          </a:bodyPr>
          <a:p>
            <a:pPr algn="ctr"/>
            <a:r>
              <a:rPr lang="en-US" altLang="zh-CN" sz="3600" b="1">
                <a:solidFill>
                  <a:schemeClr val="bg2"/>
                </a:solidFill>
                <a:latin typeface="Times New Roman" panose="02020603050405020304" pitchFamily="18" charset="0"/>
              </a:rPr>
              <a:t>i</a:t>
            </a:r>
            <a:endParaRPr lang="en-US" altLang="zh-CN" sz="3600" b="1">
              <a:solidFill>
                <a:schemeClr val="bg2"/>
              </a:solidFill>
              <a:latin typeface="Times New Roman" panose="02020603050405020304" pitchFamily="18" charset="0"/>
            </a:endParaRPr>
          </a:p>
        </p:txBody>
      </p:sp>
      <p:sp>
        <p:nvSpPr>
          <p:cNvPr id="53355" name="直接连接符 53354"/>
          <p:cNvSpPr/>
          <p:nvPr/>
        </p:nvSpPr>
        <p:spPr>
          <a:xfrm>
            <a:off x="2209800" y="4576763"/>
            <a:ext cx="0" cy="376237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53358" name="文本框 53357"/>
          <p:cNvSpPr txBox="1"/>
          <p:nvPr/>
        </p:nvSpPr>
        <p:spPr>
          <a:xfrm>
            <a:off x="4109085" y="3027363"/>
            <a:ext cx="487680" cy="645160"/>
          </a:xfrm>
          <a:prstGeom prst="rect">
            <a:avLst/>
          </a:prstGeom>
          <a:solidFill>
            <a:srgbClr val="CCECFF"/>
          </a:solidFill>
          <a:ln w="38100">
            <a:noFill/>
          </a:ln>
        </p:spPr>
        <p:txBody>
          <a:bodyPr wrap="none" anchor="t" anchorCtr="0">
            <a:spAutoFit/>
          </a:bodyPr>
          <a:p>
            <a:pPr algn="ctr"/>
            <a:r>
              <a:rPr lang="en-US" altLang="zh-CN" sz="3600" b="1">
                <a:solidFill>
                  <a:schemeClr val="bg2"/>
                </a:solidFill>
                <a:latin typeface="Times New Roman" panose="02020603050405020304" pitchFamily="18" charset="0"/>
              </a:rPr>
              <a:t>T</a:t>
            </a:r>
            <a:endParaRPr lang="en-US" altLang="zh-CN" sz="3600" b="1">
              <a:solidFill>
                <a:schemeClr val="bg2"/>
              </a:solidFill>
              <a:latin typeface="Times New Roman" panose="02020603050405020304" pitchFamily="18" charset="0"/>
            </a:endParaRPr>
          </a:p>
        </p:txBody>
      </p:sp>
      <p:sp>
        <p:nvSpPr>
          <p:cNvPr id="53359" name="文本框 53358"/>
          <p:cNvSpPr txBox="1"/>
          <p:nvPr/>
        </p:nvSpPr>
        <p:spPr>
          <a:xfrm>
            <a:off x="4840923" y="4953000"/>
            <a:ext cx="411480" cy="645160"/>
          </a:xfrm>
          <a:prstGeom prst="rect">
            <a:avLst/>
          </a:prstGeom>
          <a:solidFill>
            <a:srgbClr val="CCECFF"/>
          </a:solidFill>
          <a:ln w="38100">
            <a:noFill/>
          </a:ln>
        </p:spPr>
        <p:txBody>
          <a:bodyPr wrap="none" anchor="t" anchorCtr="0">
            <a:spAutoFit/>
          </a:bodyPr>
          <a:p>
            <a:pPr algn="ctr"/>
            <a:r>
              <a:rPr lang="en-US" altLang="zh-CN" sz="3600" b="1">
                <a:solidFill>
                  <a:schemeClr val="bg2"/>
                </a:solidFill>
                <a:latin typeface="Times New Roman" panose="02020603050405020304" pitchFamily="18" charset="0"/>
              </a:rPr>
              <a:t>*</a:t>
            </a:r>
            <a:endParaRPr lang="en-US" altLang="zh-CN" sz="3600" b="1">
              <a:solidFill>
                <a:schemeClr val="bg2"/>
              </a:solidFill>
              <a:latin typeface="Times New Roman" panose="02020603050405020304" pitchFamily="18" charset="0"/>
            </a:endParaRPr>
          </a:p>
        </p:txBody>
      </p:sp>
      <p:sp>
        <p:nvSpPr>
          <p:cNvPr id="53365" name="文本框 53364"/>
          <p:cNvSpPr txBox="1"/>
          <p:nvPr/>
        </p:nvSpPr>
        <p:spPr>
          <a:xfrm>
            <a:off x="4122738" y="3962400"/>
            <a:ext cx="449262" cy="645160"/>
          </a:xfrm>
          <a:prstGeom prst="rect">
            <a:avLst/>
          </a:prstGeom>
          <a:solidFill>
            <a:srgbClr val="CCECFF"/>
          </a:solidFill>
          <a:ln w="38100">
            <a:noFill/>
          </a:ln>
        </p:spPr>
        <p:txBody>
          <a:bodyPr>
            <a:spAutoFit/>
          </a:bodyPr>
          <a:p>
            <a:pPr algn="ctr"/>
            <a:r>
              <a:rPr lang="en-US" altLang="zh-CN" sz="3600" b="1">
                <a:solidFill>
                  <a:schemeClr val="bg2"/>
                </a:solidFill>
                <a:latin typeface="Times New Roman" panose="02020603050405020304" pitchFamily="18" charset="0"/>
              </a:rPr>
              <a:t>F</a:t>
            </a:r>
            <a:endParaRPr lang="en-US" altLang="zh-CN" sz="3600" b="1">
              <a:solidFill>
                <a:schemeClr val="bg2"/>
              </a:solidFill>
              <a:latin typeface="Times New Roman" panose="02020603050405020304" pitchFamily="18" charset="0"/>
            </a:endParaRPr>
          </a:p>
        </p:txBody>
      </p:sp>
      <p:sp>
        <p:nvSpPr>
          <p:cNvPr id="53366" name="直接连接符 53365"/>
          <p:cNvSpPr/>
          <p:nvPr/>
        </p:nvSpPr>
        <p:spPr>
          <a:xfrm>
            <a:off x="4343400" y="3581400"/>
            <a:ext cx="0" cy="376238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53368" name="文本框 53367"/>
          <p:cNvSpPr txBox="1"/>
          <p:nvPr/>
        </p:nvSpPr>
        <p:spPr>
          <a:xfrm>
            <a:off x="4125913" y="4953000"/>
            <a:ext cx="446087" cy="645160"/>
          </a:xfrm>
          <a:prstGeom prst="rect">
            <a:avLst/>
          </a:prstGeom>
          <a:solidFill>
            <a:srgbClr val="CCECFF"/>
          </a:solidFill>
          <a:ln w="38100">
            <a:noFill/>
          </a:ln>
        </p:spPr>
        <p:txBody>
          <a:bodyPr>
            <a:spAutoFit/>
          </a:bodyPr>
          <a:p>
            <a:pPr algn="ctr"/>
            <a:r>
              <a:rPr lang="en-US" altLang="zh-CN" sz="3600" b="1">
                <a:solidFill>
                  <a:schemeClr val="bg2"/>
                </a:solidFill>
                <a:latin typeface="Times New Roman" panose="02020603050405020304" pitchFamily="18" charset="0"/>
              </a:rPr>
              <a:t>i</a:t>
            </a:r>
            <a:endParaRPr lang="en-US" altLang="zh-CN" sz="3600" b="1">
              <a:solidFill>
                <a:schemeClr val="bg2"/>
              </a:solidFill>
              <a:latin typeface="Times New Roman" panose="02020603050405020304" pitchFamily="18" charset="0"/>
            </a:endParaRPr>
          </a:p>
        </p:txBody>
      </p:sp>
      <p:sp>
        <p:nvSpPr>
          <p:cNvPr id="53369" name="直接连接符 53368"/>
          <p:cNvSpPr/>
          <p:nvPr/>
        </p:nvSpPr>
        <p:spPr>
          <a:xfrm>
            <a:off x="4343400" y="4572000"/>
            <a:ext cx="0" cy="38100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53371" name="文本框 53370"/>
          <p:cNvSpPr txBox="1"/>
          <p:nvPr/>
        </p:nvSpPr>
        <p:spPr>
          <a:xfrm>
            <a:off x="5638800" y="4965700"/>
            <a:ext cx="457200" cy="645160"/>
          </a:xfrm>
          <a:prstGeom prst="rect">
            <a:avLst/>
          </a:prstGeom>
          <a:solidFill>
            <a:srgbClr val="CCECFF"/>
          </a:solidFill>
          <a:ln w="38100">
            <a:noFill/>
          </a:ln>
        </p:spPr>
        <p:txBody>
          <a:bodyPr>
            <a:spAutoFit/>
          </a:bodyPr>
          <a:p>
            <a:pPr algn="ctr"/>
            <a:r>
              <a:rPr lang="en-US" altLang="zh-CN" sz="3600" b="1">
                <a:solidFill>
                  <a:schemeClr val="bg2"/>
                </a:solidFill>
                <a:latin typeface="Times New Roman" panose="02020603050405020304" pitchFamily="18" charset="0"/>
              </a:rPr>
              <a:t>i</a:t>
            </a:r>
            <a:endParaRPr lang="en-US" altLang="zh-CN" sz="3600" b="1">
              <a:solidFill>
                <a:schemeClr val="bg2"/>
              </a:solidFill>
              <a:latin typeface="Times New Roman" panose="02020603050405020304" pitchFamily="18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18745" y="1823085"/>
            <a:ext cx="1467485" cy="119888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0"/>
          </a:gradFill>
          <a:ln w="9525">
            <a:noFill/>
          </a:ln>
        </p:spPr>
        <p:txBody>
          <a:bodyPr wrap="square">
            <a:spAutoFit/>
          </a:bodyPr>
          <a:p>
            <a:pPr>
              <a:spcBef>
                <a:spcPct val="50000"/>
              </a:spcBef>
            </a:pPr>
            <a:r>
              <a:rPr lang="en-US" altLang="zh-CN" b="1"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Garamond" panose="02020404030301010803" pitchFamily="18" charset="0"/>
                <a:sym typeface="Symbol" panose="05050102010706020507" pitchFamily="18" charset="2"/>
              </a:rPr>
              <a:t>EE+T | T</a:t>
            </a:r>
            <a:endParaRPr lang="en-US" altLang="zh-CN" b="1">
              <a:solidFill>
                <a:schemeClr val="bg1"/>
              </a:solidFill>
              <a:effectLst>
                <a:outerShdw blurRad="38100" dist="38100" dir="2700000">
                  <a:srgbClr val="000000"/>
                </a:outerShdw>
              </a:effectLst>
              <a:latin typeface="Garamond" panose="02020404030301010803" pitchFamily="18" charset="0"/>
              <a:sym typeface="Symbol" panose="05050102010706020507" pitchFamily="18" charset="2"/>
            </a:endParaRPr>
          </a:p>
          <a:p>
            <a:pPr>
              <a:spcBef>
                <a:spcPct val="50000"/>
              </a:spcBef>
            </a:pPr>
            <a:r>
              <a:rPr lang="en-US" altLang="zh-CN" b="1"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Garamond" panose="02020404030301010803" pitchFamily="18" charset="0"/>
                <a:sym typeface="Symbol" panose="05050102010706020507" pitchFamily="18" charset="2"/>
              </a:rPr>
              <a:t>TT+F | </a:t>
            </a:r>
            <a:r>
              <a:rPr lang="en-US" altLang="zh-CN" b="1"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Garamond" panose="02020404030301010803" pitchFamily="18" charset="0"/>
                <a:sym typeface="Symbol" panose="05050102010706020507" charset="0"/>
              </a:rPr>
              <a:t>F</a:t>
            </a:r>
            <a:endParaRPr lang="en-US" altLang="zh-CN" b="1">
              <a:solidFill>
                <a:schemeClr val="bg1"/>
              </a:solidFill>
              <a:effectLst>
                <a:outerShdw blurRad="38100" dist="38100" dir="2700000">
                  <a:srgbClr val="000000"/>
                </a:outerShdw>
              </a:effectLst>
              <a:latin typeface="Garamond" panose="02020404030301010803" pitchFamily="18" charset="0"/>
              <a:sym typeface="Symbol" panose="05050102010706020507" pitchFamily="18" charset="2"/>
            </a:endParaRPr>
          </a:p>
          <a:p>
            <a:pPr>
              <a:spcBef>
                <a:spcPct val="50000"/>
              </a:spcBef>
            </a:pPr>
            <a:r>
              <a:rPr lang="en-US" altLang="zh-CN" b="1"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Garamond" panose="02020404030301010803" pitchFamily="18" charset="0"/>
                <a:sym typeface="Symbol" panose="05050102010706020507" pitchFamily="18" charset="2"/>
              </a:rPr>
              <a:t>F</a:t>
            </a:r>
            <a:r>
              <a:rPr lang="en-US" altLang="zh-CN" b="1"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Garamond" panose="02020404030301010803" pitchFamily="18" charset="0"/>
                <a:sym typeface="Symbol" panose="05050102010706020507" pitchFamily="18" charset="2"/>
              </a:rPr>
              <a:t> i</a:t>
            </a:r>
            <a:endParaRPr lang="en-US" altLang="zh-CN" b="1">
              <a:solidFill>
                <a:schemeClr val="bg1"/>
              </a:solidFill>
              <a:effectLst>
                <a:outerShdw blurRad="38100" dist="38100" dir="2700000">
                  <a:srgbClr val="000000"/>
                </a:outerShdw>
              </a:effectLst>
              <a:latin typeface="Garamond" panose="02020404030301010803" pitchFamily="18" charset="0"/>
              <a:sym typeface="Symbol" panose="05050102010706020507" pitchFamily="18" charset="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9175750" y="136525"/>
            <a:ext cx="2940050" cy="617220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 b="0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lvl="2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 b="0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lvl="3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lvl="4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5pPr>
          </a:lstStyle>
          <a:p>
            <a:pPr lvl="0" indent="0">
              <a:lnSpc>
                <a:spcPts val="3840"/>
              </a:lnSpc>
              <a:spcBef>
                <a:spcPts val="0"/>
              </a:spcBef>
            </a:pPr>
            <a:r>
              <a:rPr lang="zh-CN" altLang="en-US" sz="3600" b="1" dirty="0">
                <a:solidFill>
                  <a:schemeClr val="folHlink"/>
                </a:solidFill>
                <a:effectLst/>
                <a:latin typeface="Times New Roman" panose="02020603050405020304" pitchFamily="18" charset="0"/>
                <a:ea typeface="隶书" panose="02010509060101010101" pitchFamily="49" charset="-122"/>
              </a:rPr>
              <a:t>最左归约</a:t>
            </a:r>
            <a:endParaRPr lang="zh-CN" altLang="en-US" sz="3600" b="1" dirty="0">
              <a:solidFill>
                <a:schemeClr val="folHlink"/>
              </a:solidFill>
              <a:effectLst/>
              <a:latin typeface="Times New Roman" panose="02020603050405020304" pitchFamily="18" charset="0"/>
              <a:ea typeface="隶书" panose="02010509060101010101" pitchFamily="49" charset="-122"/>
            </a:endParaRPr>
          </a:p>
          <a:p>
            <a:pPr lvl="0" indent="0">
              <a:lnSpc>
                <a:spcPts val="3840"/>
              </a:lnSpc>
              <a:spcBef>
                <a:spcPts val="0"/>
              </a:spcBef>
            </a:pPr>
            <a:r>
              <a:rPr lang="en-US" altLang="zh-CN" sz="3600" b="1" err="1">
                <a:solidFill>
                  <a:srgbClr val="FFFF00"/>
                </a:solidFill>
                <a:effectLst/>
              </a:rPr>
              <a:t>i+i</a:t>
            </a:r>
            <a:r>
              <a:rPr lang="en-US" altLang="zh-CN" sz="3600" b="1">
                <a:solidFill>
                  <a:srgbClr val="FFFF00"/>
                </a:solidFill>
                <a:effectLst/>
              </a:rPr>
              <a:t>*i </a:t>
            </a:r>
            <a:endParaRPr lang="en-US" altLang="zh-CN" sz="3600" b="1">
              <a:solidFill>
                <a:srgbClr val="FFFF00"/>
              </a:solidFill>
              <a:effectLst/>
            </a:endParaRPr>
          </a:p>
          <a:p>
            <a:pPr lvl="1" indent="0">
              <a:lnSpc>
                <a:spcPts val="3840"/>
              </a:lnSpc>
              <a:spcBef>
                <a:spcPts val="0"/>
              </a:spcBef>
            </a:pPr>
            <a:r>
              <a:rPr lang="en-US" altLang="zh-CN" sz="3200" b="1">
                <a:solidFill>
                  <a:srgbClr val="FFFF00"/>
                </a:solidFill>
                <a:sym typeface="Symbol" panose="05050102010706020507" pitchFamily="18" charset="2"/>
              </a:rPr>
              <a:t> </a:t>
            </a:r>
            <a:r>
              <a:rPr lang="en-US" altLang="zh-CN" sz="3200" b="1" err="1">
                <a:solidFill>
                  <a:srgbClr val="FFFF00"/>
                </a:solidFill>
                <a:sym typeface="Symbol" panose="05050102010706020507" pitchFamily="18" charset="2"/>
              </a:rPr>
              <a:t>F+i</a:t>
            </a:r>
            <a:r>
              <a:rPr lang="en-US" altLang="zh-CN" sz="3200" b="1">
                <a:solidFill>
                  <a:srgbClr val="FFFF00"/>
                </a:solidFill>
                <a:sym typeface="Symbol" panose="05050102010706020507" pitchFamily="18" charset="2"/>
              </a:rPr>
              <a:t>*i</a:t>
            </a:r>
            <a:endParaRPr lang="en-US" altLang="zh-CN" sz="3200" b="1">
              <a:solidFill>
                <a:srgbClr val="FFFF00"/>
              </a:solidFill>
              <a:sym typeface="Symbol" panose="05050102010706020507" pitchFamily="18" charset="2"/>
            </a:endParaRPr>
          </a:p>
          <a:p>
            <a:pPr lvl="1" indent="0">
              <a:lnSpc>
                <a:spcPts val="3840"/>
              </a:lnSpc>
              <a:spcBef>
                <a:spcPts val="0"/>
              </a:spcBef>
            </a:pPr>
            <a:r>
              <a:rPr lang="en-US" altLang="zh-CN" sz="3200" b="1">
                <a:solidFill>
                  <a:srgbClr val="FFFF00"/>
                </a:solidFill>
                <a:sym typeface="Symbol" panose="05050102010706020507" pitchFamily="18" charset="2"/>
              </a:rPr>
              <a:t> </a:t>
            </a:r>
            <a:r>
              <a:rPr lang="en-US" altLang="zh-CN" sz="3200" b="1" err="1">
                <a:solidFill>
                  <a:srgbClr val="FFFF00"/>
                </a:solidFill>
                <a:sym typeface="Symbol" panose="05050102010706020507" pitchFamily="18" charset="2"/>
              </a:rPr>
              <a:t>T+i</a:t>
            </a:r>
            <a:r>
              <a:rPr lang="en-US" altLang="zh-CN" sz="3200" b="1">
                <a:solidFill>
                  <a:srgbClr val="FFFF00"/>
                </a:solidFill>
                <a:sym typeface="Symbol" panose="05050102010706020507" pitchFamily="18" charset="2"/>
              </a:rPr>
              <a:t>*i</a:t>
            </a:r>
            <a:endParaRPr lang="en-US" altLang="zh-CN" sz="3200" b="1">
              <a:solidFill>
                <a:srgbClr val="FFFF00"/>
              </a:solidFill>
              <a:sym typeface="Symbol" panose="05050102010706020507" pitchFamily="18" charset="2"/>
            </a:endParaRPr>
          </a:p>
          <a:p>
            <a:pPr lvl="1" indent="0">
              <a:lnSpc>
                <a:spcPts val="3840"/>
              </a:lnSpc>
              <a:spcBef>
                <a:spcPts val="0"/>
              </a:spcBef>
            </a:pPr>
            <a:r>
              <a:rPr lang="en-US" altLang="zh-CN" sz="3200" b="1">
                <a:solidFill>
                  <a:srgbClr val="FFFF00"/>
                </a:solidFill>
                <a:sym typeface="Symbol" panose="05050102010706020507" pitchFamily="18" charset="2"/>
              </a:rPr>
              <a:t> </a:t>
            </a:r>
            <a:r>
              <a:rPr lang="en-US" altLang="zh-CN" sz="3200" b="1" err="1">
                <a:solidFill>
                  <a:srgbClr val="FFFF00"/>
                </a:solidFill>
                <a:sym typeface="Symbol" panose="05050102010706020507" pitchFamily="18" charset="2"/>
              </a:rPr>
              <a:t>E+i</a:t>
            </a:r>
            <a:r>
              <a:rPr lang="en-US" altLang="zh-CN" sz="3200" b="1">
                <a:solidFill>
                  <a:srgbClr val="FFFF00"/>
                </a:solidFill>
                <a:sym typeface="Symbol" panose="05050102010706020507" pitchFamily="18" charset="2"/>
              </a:rPr>
              <a:t>*i</a:t>
            </a:r>
            <a:endParaRPr lang="en-US" altLang="zh-CN" sz="3200" b="1">
              <a:solidFill>
                <a:srgbClr val="FFFF00"/>
              </a:solidFill>
              <a:sym typeface="Symbol" panose="05050102010706020507" pitchFamily="18" charset="2"/>
            </a:endParaRPr>
          </a:p>
          <a:p>
            <a:pPr lvl="1" indent="0">
              <a:lnSpc>
                <a:spcPts val="3840"/>
              </a:lnSpc>
              <a:spcBef>
                <a:spcPts val="0"/>
              </a:spcBef>
            </a:pPr>
            <a:r>
              <a:rPr lang="en-US" altLang="zh-CN" sz="3200" b="1">
                <a:solidFill>
                  <a:srgbClr val="FFFF00"/>
                </a:solidFill>
                <a:sym typeface="Symbol" panose="05050102010706020507" pitchFamily="18" charset="2"/>
              </a:rPr>
              <a:t> E+F*i</a:t>
            </a:r>
            <a:endParaRPr lang="en-US" altLang="zh-CN" sz="3200" b="1">
              <a:solidFill>
                <a:srgbClr val="FFFF00"/>
              </a:solidFill>
              <a:sym typeface="Symbol" panose="05050102010706020507" pitchFamily="18" charset="2"/>
            </a:endParaRPr>
          </a:p>
          <a:p>
            <a:pPr lvl="1" indent="0">
              <a:lnSpc>
                <a:spcPts val="3840"/>
              </a:lnSpc>
              <a:spcBef>
                <a:spcPts val="0"/>
              </a:spcBef>
            </a:pPr>
            <a:r>
              <a:rPr lang="en-US" altLang="zh-CN" sz="3200" b="1">
                <a:solidFill>
                  <a:srgbClr val="FFFF00"/>
                </a:solidFill>
                <a:sym typeface="Symbol" panose="05050102010706020507" pitchFamily="18" charset="2"/>
              </a:rPr>
              <a:t> E+T*i</a:t>
            </a:r>
            <a:endParaRPr lang="en-US" altLang="zh-CN" sz="3200" b="1">
              <a:solidFill>
                <a:srgbClr val="FFFF00"/>
              </a:solidFill>
              <a:sym typeface="Symbol" panose="05050102010706020507" pitchFamily="18" charset="2"/>
            </a:endParaRPr>
          </a:p>
          <a:p>
            <a:pPr lvl="1" indent="0">
              <a:lnSpc>
                <a:spcPts val="3840"/>
              </a:lnSpc>
              <a:spcBef>
                <a:spcPts val="0"/>
              </a:spcBef>
            </a:pPr>
            <a:r>
              <a:rPr lang="en-US" altLang="zh-CN" sz="3200" b="1">
                <a:solidFill>
                  <a:srgbClr val="FFFF00"/>
                </a:solidFill>
                <a:sym typeface="Symbol" panose="05050102010706020507" pitchFamily="18" charset="2"/>
              </a:rPr>
              <a:t> E+T*F</a:t>
            </a:r>
            <a:endParaRPr lang="en-US" altLang="zh-CN" sz="3200" b="1">
              <a:solidFill>
                <a:srgbClr val="FFFF00"/>
              </a:solidFill>
              <a:sym typeface="Symbol" panose="05050102010706020507" pitchFamily="18" charset="2"/>
            </a:endParaRPr>
          </a:p>
          <a:p>
            <a:pPr lvl="1" indent="0">
              <a:lnSpc>
                <a:spcPts val="3840"/>
              </a:lnSpc>
              <a:spcBef>
                <a:spcPts val="0"/>
              </a:spcBef>
            </a:pPr>
            <a:r>
              <a:rPr lang="en-US" altLang="zh-CN" sz="3200" b="1">
                <a:solidFill>
                  <a:srgbClr val="FFFF00"/>
                </a:solidFill>
                <a:sym typeface="Symbol" panose="05050102010706020507" pitchFamily="18" charset="2"/>
              </a:rPr>
              <a:t> E+T</a:t>
            </a:r>
            <a:endParaRPr lang="en-US" altLang="zh-CN" sz="3200" b="1">
              <a:solidFill>
                <a:srgbClr val="FFFF00"/>
              </a:solidFill>
              <a:sym typeface="Symbol" panose="05050102010706020507" pitchFamily="18" charset="2"/>
            </a:endParaRPr>
          </a:p>
          <a:p>
            <a:pPr lvl="1" indent="0">
              <a:lnSpc>
                <a:spcPts val="3840"/>
              </a:lnSpc>
              <a:spcBef>
                <a:spcPts val="0"/>
              </a:spcBef>
            </a:pPr>
            <a:r>
              <a:rPr lang="en-US" altLang="zh-CN" sz="3200" b="1">
                <a:solidFill>
                  <a:srgbClr val="FFFF00"/>
                </a:solidFill>
                <a:sym typeface="Symbol" panose="05050102010706020507" pitchFamily="18" charset="2"/>
              </a:rPr>
              <a:t> E</a:t>
            </a:r>
            <a:endParaRPr lang="en-US" altLang="zh-CN" sz="3200" b="1">
              <a:solidFill>
                <a:srgbClr val="FFFF00"/>
              </a:solidFill>
              <a:sym typeface="Symbol" panose="05050102010706020507" pitchFamily="18" charset="2"/>
            </a:endParaRPr>
          </a:p>
          <a:p>
            <a:pPr lvl="1" indent="0">
              <a:lnSpc>
                <a:spcPts val="3840"/>
              </a:lnSpc>
              <a:spcBef>
                <a:spcPts val="0"/>
              </a:spcBef>
            </a:pPr>
            <a:endParaRPr lang="en-US" altLang="zh-CN" sz="3200" b="1">
              <a:solidFill>
                <a:srgbClr val="FFFF00"/>
              </a:solidFill>
              <a:sym typeface="Symbol" panose="05050102010706020507" pitchFamily="18" charset="2"/>
            </a:endParaRPr>
          </a:p>
          <a:p>
            <a:pPr lvl="0" indent="0">
              <a:lnSpc>
                <a:spcPts val="3840"/>
              </a:lnSpc>
              <a:spcBef>
                <a:spcPts val="0"/>
              </a:spcBef>
            </a:pPr>
            <a:endParaRPr lang="en-US" altLang="zh-CN" sz="4000" b="1">
              <a:solidFill>
                <a:srgbClr val="00FF00"/>
              </a:solidFill>
              <a:effectLst/>
            </a:endParaRPr>
          </a:p>
          <a:p>
            <a:pPr lvl="0" indent="0">
              <a:lnSpc>
                <a:spcPts val="3840"/>
              </a:lnSpc>
              <a:spcBef>
                <a:spcPts val="0"/>
              </a:spcBef>
            </a:pPr>
            <a:endParaRPr lang="en-US" altLang="zh-CN" sz="3600" b="1" dirty="0">
              <a:solidFill>
                <a:schemeClr val="bg2"/>
              </a:solidFill>
              <a:effectLst/>
            </a:endParaRPr>
          </a:p>
        </p:txBody>
      </p:sp>
      <p:sp>
        <p:nvSpPr>
          <p:cNvPr id="7" name="椭圆 6"/>
          <p:cNvSpPr/>
          <p:nvPr/>
        </p:nvSpPr>
        <p:spPr>
          <a:xfrm>
            <a:off x="4714240" y="4724400"/>
            <a:ext cx="782320" cy="1038225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10826115" y="719455"/>
            <a:ext cx="1467485" cy="3683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0"/>
          </a:gradFill>
          <a:ln w="9525">
            <a:noFill/>
          </a:ln>
        </p:spPr>
        <p:txBody>
          <a:bodyPr wrap="square">
            <a:spAutoFit/>
          </a:bodyPr>
          <a:p>
            <a:pPr>
              <a:spcBef>
                <a:spcPct val="50000"/>
              </a:spcBef>
            </a:pPr>
            <a:r>
              <a:rPr lang="en-US" altLang="zh-CN" b="1"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Garamond" panose="02020404030301010803" pitchFamily="18" charset="0"/>
                <a:sym typeface="Symbol" panose="05050102010706020507" pitchFamily="18" charset="2"/>
              </a:rPr>
              <a:t>input  </a:t>
            </a:r>
            <a:r>
              <a:rPr lang="en-US" altLang="zh-CN" b="1"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highlight>
                  <a:srgbClr val="FF00FF"/>
                </a:highlight>
                <a:latin typeface="Garamond" panose="02020404030301010803" pitchFamily="18" charset="0"/>
                <a:sym typeface="Symbol" panose="05050102010706020507" pitchFamily="18" charset="2"/>
              </a:rPr>
              <a:t> ‘ i ’ </a:t>
            </a:r>
            <a:endParaRPr lang="en-US" altLang="zh-CN" b="1">
              <a:solidFill>
                <a:schemeClr val="bg1"/>
              </a:solidFill>
              <a:effectLst>
                <a:outerShdw blurRad="38100" dist="38100" dir="2700000">
                  <a:srgbClr val="000000"/>
                </a:outerShdw>
              </a:effectLst>
              <a:highlight>
                <a:srgbClr val="FF00FF"/>
              </a:highlight>
              <a:latin typeface="Garamond" panose="02020404030301010803" pitchFamily="18" charset="0"/>
              <a:sym typeface="Symbol" panose="05050102010706020507" pitchFamily="18" charset="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701790" y="412750"/>
            <a:ext cx="2665730" cy="30670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0"/>
          </a:gradFill>
          <a:ln w="9525">
            <a:noFill/>
          </a:ln>
        </p:spPr>
        <p:txBody>
          <a:bodyPr wrap="square">
            <a:spAutoFit/>
          </a:bodyPr>
          <a:p>
            <a:pPr>
              <a:spcBef>
                <a:spcPct val="50000"/>
              </a:spcBef>
            </a:pP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Garamond" panose="02020404030301010803" pitchFamily="18" charset="0"/>
                <a:sym typeface="Symbol" panose="05050102010706020507" pitchFamily="18" charset="2"/>
              </a:rPr>
              <a:t>input  ‘+’ after current symbol F</a:t>
            </a:r>
            <a:endParaRPr lang="en-US" altLang="zh-CN" sz="1400" b="1">
              <a:solidFill>
                <a:schemeClr val="bg1"/>
              </a:solidFill>
              <a:effectLst>
                <a:outerShdw blurRad="38100" dist="38100" dir="2700000">
                  <a:srgbClr val="000000"/>
                </a:outerShdw>
              </a:effectLst>
              <a:highlight>
                <a:srgbClr val="FF00FF"/>
              </a:highlight>
              <a:latin typeface="Garamond" panose="02020404030301010803" pitchFamily="18" charset="0"/>
              <a:sym typeface="Symbol" panose="05050102010706020507" pitchFamily="18" charset="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9318625" y="5610860"/>
            <a:ext cx="2654935" cy="27559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0"/>
          </a:gradFill>
          <a:ln w="9525">
            <a:noFill/>
          </a:ln>
        </p:spPr>
        <p:txBody>
          <a:bodyPr wrap="square">
            <a:spAutoFit/>
          </a:bodyPr>
          <a:p>
            <a:pPr>
              <a:spcBef>
                <a:spcPct val="50000"/>
              </a:spcBef>
            </a:pPr>
            <a:r>
              <a:rPr lang="en-US" altLang="zh-CN" sz="1200" b="1"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Garamond" panose="02020404030301010803" pitchFamily="18" charset="0"/>
                <a:sym typeface="Symbol" panose="05050102010706020507" pitchFamily="18" charset="2"/>
              </a:rPr>
              <a:t>input  ‘*’ after current symbol F</a:t>
            </a:r>
            <a:endParaRPr lang="en-US" altLang="zh-CN" sz="1200" b="1">
              <a:solidFill>
                <a:schemeClr val="bg1"/>
              </a:solidFill>
              <a:effectLst>
                <a:outerShdw blurRad="38100" dist="38100" dir="2700000">
                  <a:srgbClr val="000000"/>
                </a:outerShdw>
              </a:effectLst>
              <a:highlight>
                <a:srgbClr val="FF00FF"/>
              </a:highlight>
              <a:latin typeface="Garamond" panose="02020404030301010803" pitchFamily="18" charset="0"/>
              <a:sym typeface="Symbol" panose="05050102010706020507" pitchFamily="18" charset="2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8757285" y="765810"/>
            <a:ext cx="1965325" cy="475615"/>
          </a:xfrm>
          <a:prstGeom prst="line">
            <a:avLst/>
          </a:prstGeom>
          <a:ln w="539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3" name="墨迹 2"/>
              <p14:cNvContentPartPr/>
              <p14:nvPr/>
            </p14:nvContentPartPr>
            <p14:xfrm>
              <a:off x="6553200" y="2622550"/>
              <a:ext cx="57150" cy="161925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2"/>
            </p:blipFill>
            <p:spPr>
              <a:xfrm>
                <a:off x="6553200" y="2622550"/>
                <a:ext cx="57150" cy="161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4" name="墨迹 3"/>
              <p14:cNvContentPartPr/>
              <p14:nvPr/>
            </p14:nvContentPartPr>
            <p14:xfrm>
              <a:off x="6505575" y="2698750"/>
              <a:ext cx="180975" cy="206375"/>
            </p14:xfrm>
          </p:contentPart>
        </mc:Choice>
        <mc:Fallback xmlns="">
          <p:pic>
            <p:nvPicPr>
              <p:cNvPr id="4" name="墨迹 3"/>
            </p:nvPicPr>
            <p:blipFill>
              <a:blip r:embed="rId4"/>
            </p:blipFill>
            <p:spPr>
              <a:xfrm>
                <a:off x="6505575" y="2698750"/>
                <a:ext cx="180975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6" name="墨迹 5"/>
              <p14:cNvContentPartPr/>
              <p14:nvPr/>
            </p14:nvContentPartPr>
            <p14:xfrm>
              <a:off x="6711950" y="2517775"/>
              <a:ext cx="234950" cy="441325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6"/>
            </p:blipFill>
            <p:spPr>
              <a:xfrm>
                <a:off x="6711950" y="2517775"/>
                <a:ext cx="234950" cy="441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12" name="墨迹 11"/>
              <p14:cNvContentPartPr/>
              <p14:nvPr/>
            </p14:nvContentPartPr>
            <p14:xfrm>
              <a:off x="7045325" y="2451100"/>
              <a:ext cx="44450" cy="149225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8"/>
            </p:blipFill>
            <p:spPr>
              <a:xfrm>
                <a:off x="7045325" y="2451100"/>
                <a:ext cx="44450" cy="149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13" name="墨迹 12"/>
              <p14:cNvContentPartPr/>
              <p14:nvPr/>
            </p14:nvContentPartPr>
            <p14:xfrm>
              <a:off x="6997700" y="2524125"/>
              <a:ext cx="238125" cy="330200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10"/>
            </p:blipFill>
            <p:spPr>
              <a:xfrm>
                <a:off x="6997700" y="2524125"/>
                <a:ext cx="238125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14" name="墨迹 13"/>
              <p14:cNvContentPartPr/>
              <p14:nvPr/>
            </p14:nvContentPartPr>
            <p14:xfrm>
              <a:off x="7356475" y="2587625"/>
              <a:ext cx="38100" cy="200025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12"/>
            </p:blipFill>
            <p:spPr>
              <a:xfrm>
                <a:off x="7356475" y="2587625"/>
                <a:ext cx="38100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15" name="墨迹 14"/>
              <p14:cNvContentPartPr/>
              <p14:nvPr/>
            </p14:nvContentPartPr>
            <p14:xfrm>
              <a:off x="7435850" y="2514600"/>
              <a:ext cx="47625" cy="33655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14"/>
            </p:blipFill>
            <p:spPr>
              <a:xfrm>
                <a:off x="7435850" y="2514600"/>
                <a:ext cx="47625" cy="336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6" name="墨迹 15"/>
              <p14:cNvContentPartPr/>
              <p14:nvPr/>
            </p14:nvContentPartPr>
            <p14:xfrm>
              <a:off x="7578725" y="2505075"/>
              <a:ext cx="95250" cy="238125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16"/>
            </p:blipFill>
            <p:spPr>
              <a:xfrm>
                <a:off x="7578725" y="2505075"/>
                <a:ext cx="95250" cy="238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7" name="墨迹 16"/>
              <p14:cNvContentPartPr/>
              <p14:nvPr/>
            </p14:nvContentPartPr>
            <p14:xfrm>
              <a:off x="7727950" y="2416175"/>
              <a:ext cx="92075" cy="41910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18"/>
            </p:blipFill>
            <p:spPr>
              <a:xfrm>
                <a:off x="7727950" y="2416175"/>
                <a:ext cx="92075" cy="419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8" name="墨迹 17"/>
              <p14:cNvContentPartPr/>
              <p14:nvPr/>
            </p14:nvContentPartPr>
            <p14:xfrm>
              <a:off x="7861300" y="2355850"/>
              <a:ext cx="161925" cy="447675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20"/>
            </p:blipFill>
            <p:spPr>
              <a:xfrm>
                <a:off x="7861300" y="2355850"/>
                <a:ext cx="161925" cy="447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19" name="墨迹 18"/>
              <p14:cNvContentPartPr/>
              <p14:nvPr/>
            </p14:nvContentPartPr>
            <p14:xfrm>
              <a:off x="8162925" y="2330450"/>
              <a:ext cx="85725" cy="30480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22"/>
            </p:blipFill>
            <p:spPr>
              <a:xfrm>
                <a:off x="8162925" y="2330450"/>
                <a:ext cx="85725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20" name="墨迹 19"/>
              <p14:cNvContentPartPr/>
              <p14:nvPr/>
            </p14:nvContentPartPr>
            <p14:xfrm>
              <a:off x="8197850" y="2324100"/>
              <a:ext cx="136525" cy="260350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24"/>
            </p:blipFill>
            <p:spPr>
              <a:xfrm>
                <a:off x="8197850" y="2324100"/>
                <a:ext cx="136525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21" name="墨迹 20"/>
              <p14:cNvContentPartPr/>
              <p14:nvPr/>
            </p14:nvContentPartPr>
            <p14:xfrm>
              <a:off x="8315325" y="2301875"/>
              <a:ext cx="165100" cy="384175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26"/>
            </p:blipFill>
            <p:spPr>
              <a:xfrm>
                <a:off x="8315325" y="2301875"/>
                <a:ext cx="165100" cy="384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22" name="墨迹 21"/>
              <p14:cNvContentPartPr/>
              <p14:nvPr/>
            </p14:nvContentPartPr>
            <p14:xfrm>
              <a:off x="8512175" y="2330450"/>
              <a:ext cx="146050" cy="431800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28"/>
            </p:blipFill>
            <p:spPr>
              <a:xfrm>
                <a:off x="8512175" y="2330450"/>
                <a:ext cx="146050" cy="431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23" name="墨迹 22"/>
              <p14:cNvContentPartPr/>
              <p14:nvPr/>
            </p14:nvContentPartPr>
            <p14:xfrm>
              <a:off x="8670925" y="2203450"/>
              <a:ext cx="282575" cy="803275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30"/>
            </p:blipFill>
            <p:spPr>
              <a:xfrm>
                <a:off x="8670925" y="2203450"/>
                <a:ext cx="282575" cy="803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24" name="墨迹 23"/>
              <p14:cNvContentPartPr/>
              <p14:nvPr/>
            </p14:nvContentPartPr>
            <p14:xfrm>
              <a:off x="6604000" y="3171825"/>
              <a:ext cx="190500" cy="139700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32"/>
            </p:blipFill>
            <p:spPr>
              <a:xfrm>
                <a:off x="6604000" y="3171825"/>
                <a:ext cx="19050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25" name="墨迹 24"/>
              <p14:cNvContentPartPr/>
              <p14:nvPr/>
            </p14:nvContentPartPr>
            <p14:xfrm>
              <a:off x="6686550" y="3311525"/>
              <a:ext cx="34925" cy="120650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34"/>
            </p:blipFill>
            <p:spPr>
              <a:xfrm>
                <a:off x="6686550" y="3311525"/>
                <a:ext cx="34925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26" name="墨迹 25"/>
              <p14:cNvContentPartPr/>
              <p14:nvPr/>
            </p14:nvContentPartPr>
            <p14:xfrm>
              <a:off x="6594475" y="3286125"/>
              <a:ext cx="444500" cy="374650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36"/>
            </p:blipFill>
            <p:spPr>
              <a:xfrm>
                <a:off x="6594475" y="3286125"/>
                <a:ext cx="444500" cy="374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27" name="墨迹 26"/>
              <p14:cNvContentPartPr/>
              <p14:nvPr/>
            </p14:nvContentPartPr>
            <p14:xfrm>
              <a:off x="7089775" y="3197225"/>
              <a:ext cx="241300" cy="374650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38"/>
            </p:blipFill>
            <p:spPr>
              <a:xfrm>
                <a:off x="7089775" y="3197225"/>
                <a:ext cx="241300" cy="374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28" name="墨迹 27"/>
              <p14:cNvContentPartPr/>
              <p14:nvPr/>
            </p14:nvContentPartPr>
            <p14:xfrm>
              <a:off x="7013575" y="3390900"/>
              <a:ext cx="219075" cy="434975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40"/>
            </p:blipFill>
            <p:spPr>
              <a:xfrm>
                <a:off x="7013575" y="3390900"/>
                <a:ext cx="219075" cy="434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29" name="墨迹 28"/>
              <p14:cNvContentPartPr/>
              <p14:nvPr/>
            </p14:nvContentPartPr>
            <p14:xfrm>
              <a:off x="5067300" y="4997450"/>
              <a:ext cx="6350" cy="360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42"/>
            </p:blipFill>
            <p:spPr>
              <a:xfrm>
                <a:off x="5067300" y="49974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30" name="墨迹 29"/>
              <p14:cNvContentPartPr/>
              <p14:nvPr/>
            </p14:nvContentPartPr>
            <p14:xfrm>
              <a:off x="4743450" y="4746625"/>
              <a:ext cx="647700" cy="1012825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44"/>
            </p:blipFill>
            <p:spPr>
              <a:xfrm>
                <a:off x="4743450" y="4746625"/>
                <a:ext cx="647700" cy="1012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31" name="墨迹 30"/>
              <p14:cNvContentPartPr/>
              <p14:nvPr/>
            </p14:nvContentPartPr>
            <p14:xfrm>
              <a:off x="5235575" y="3686175"/>
              <a:ext cx="2549525" cy="1066800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46"/>
            </p:blipFill>
            <p:spPr>
              <a:xfrm>
                <a:off x="5235575" y="3686175"/>
                <a:ext cx="2549525" cy="1066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" p14:bwMode="auto">
            <p14:nvContentPartPr>
              <p14:cNvPr id="32" name="墨迹 31"/>
              <p14:cNvContentPartPr/>
              <p14:nvPr/>
            </p14:nvContentPartPr>
            <p14:xfrm>
              <a:off x="7959725" y="3343275"/>
              <a:ext cx="190500" cy="301625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48"/>
            </p:blipFill>
            <p:spPr>
              <a:xfrm>
                <a:off x="7959725" y="3343275"/>
                <a:ext cx="190500" cy="301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33" name="墨迹 32"/>
              <p14:cNvContentPartPr/>
              <p14:nvPr/>
            </p14:nvContentPartPr>
            <p14:xfrm>
              <a:off x="8007350" y="3333750"/>
              <a:ext cx="168275" cy="327025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50"/>
            </p:blipFill>
            <p:spPr>
              <a:xfrm>
                <a:off x="8007350" y="3333750"/>
                <a:ext cx="168275" cy="327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34" name="墨迹 33"/>
              <p14:cNvContentPartPr/>
              <p14:nvPr/>
            </p14:nvContentPartPr>
            <p14:xfrm>
              <a:off x="7947025" y="3482975"/>
              <a:ext cx="231775" cy="6350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52"/>
            </p:blipFill>
            <p:spPr>
              <a:xfrm>
                <a:off x="7947025" y="3482975"/>
                <a:ext cx="231775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" p14:bwMode="auto">
            <p14:nvContentPartPr>
              <p14:cNvPr id="35" name="墨迹 34"/>
              <p14:cNvContentPartPr/>
              <p14:nvPr/>
            </p14:nvContentPartPr>
            <p14:xfrm>
              <a:off x="7943850" y="3260725"/>
              <a:ext cx="6350" cy="360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42"/>
            </p:blipFill>
            <p:spPr>
              <a:xfrm>
                <a:off x="7943850" y="32607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" p14:bwMode="auto">
            <p14:nvContentPartPr>
              <p14:cNvPr id="36" name="墨迹 35"/>
              <p14:cNvContentPartPr/>
              <p14:nvPr/>
            </p14:nvContentPartPr>
            <p14:xfrm>
              <a:off x="7823200" y="3209925"/>
              <a:ext cx="508000" cy="612775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55"/>
            </p:blipFill>
            <p:spPr>
              <a:xfrm>
                <a:off x="7823200" y="3209925"/>
                <a:ext cx="508000" cy="612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" p14:bwMode="auto">
            <p14:nvContentPartPr>
              <p14:cNvPr id="37" name="墨迹 36"/>
              <p14:cNvContentPartPr/>
              <p14:nvPr/>
            </p14:nvContentPartPr>
            <p14:xfrm>
              <a:off x="7747000" y="4054475"/>
              <a:ext cx="200025" cy="95250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57"/>
            </p:blipFill>
            <p:spPr>
              <a:xfrm>
                <a:off x="7747000" y="4054475"/>
                <a:ext cx="200025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" p14:bwMode="auto">
            <p14:nvContentPartPr>
              <p14:cNvPr id="38" name="墨迹 37"/>
              <p14:cNvContentPartPr/>
              <p14:nvPr/>
            </p14:nvContentPartPr>
            <p14:xfrm>
              <a:off x="7874000" y="4168775"/>
              <a:ext cx="63500" cy="244475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59"/>
            </p:blipFill>
            <p:spPr>
              <a:xfrm>
                <a:off x="7874000" y="4168775"/>
                <a:ext cx="63500" cy="244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" p14:bwMode="auto">
            <p14:nvContentPartPr>
              <p14:cNvPr id="39" name="墨迹 38"/>
              <p14:cNvContentPartPr/>
              <p14:nvPr/>
            </p14:nvContentPartPr>
            <p14:xfrm>
              <a:off x="7962900" y="3914775"/>
              <a:ext cx="273050" cy="381000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61"/>
            </p:blipFill>
            <p:spPr>
              <a:xfrm>
                <a:off x="7962900" y="3914775"/>
                <a:ext cx="273050" cy="381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" p14:bwMode="auto">
            <p14:nvContentPartPr>
              <p14:cNvPr id="40" name="墨迹 39"/>
              <p14:cNvContentPartPr/>
              <p14:nvPr/>
            </p14:nvContentPartPr>
            <p14:xfrm>
              <a:off x="8255000" y="4022725"/>
              <a:ext cx="6350" cy="360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42"/>
            </p:blipFill>
            <p:spPr>
              <a:xfrm>
                <a:off x="8255000" y="40227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" p14:bwMode="auto">
            <p14:nvContentPartPr>
              <p14:cNvPr id="41" name="墨迹 40"/>
              <p14:cNvContentPartPr/>
              <p14:nvPr/>
            </p14:nvContentPartPr>
            <p14:xfrm>
              <a:off x="8293100" y="3898900"/>
              <a:ext cx="53975" cy="320675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64"/>
            </p:blipFill>
            <p:spPr>
              <a:xfrm>
                <a:off x="8293100" y="3898900"/>
                <a:ext cx="53975" cy="320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" p14:bwMode="auto">
            <p14:nvContentPartPr>
              <p14:cNvPr id="42" name="墨迹 41"/>
              <p14:cNvContentPartPr/>
              <p14:nvPr/>
            </p14:nvContentPartPr>
            <p14:xfrm>
              <a:off x="8435975" y="3914775"/>
              <a:ext cx="136525" cy="403225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66"/>
            </p:blipFill>
            <p:spPr>
              <a:xfrm>
                <a:off x="8435975" y="3914775"/>
                <a:ext cx="136525" cy="403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" p14:bwMode="auto">
            <p14:nvContentPartPr>
              <p14:cNvPr id="43" name="墨迹 42"/>
              <p14:cNvContentPartPr/>
              <p14:nvPr/>
            </p14:nvContentPartPr>
            <p14:xfrm>
              <a:off x="8448675" y="4051300"/>
              <a:ext cx="206375" cy="107950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68"/>
            </p:blipFill>
            <p:spPr>
              <a:xfrm>
                <a:off x="8448675" y="4051300"/>
                <a:ext cx="206375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" p14:bwMode="auto">
            <p14:nvContentPartPr>
              <p14:cNvPr id="44" name="墨迹 43"/>
              <p14:cNvContentPartPr/>
              <p14:nvPr/>
            </p14:nvContentPartPr>
            <p14:xfrm>
              <a:off x="8566150" y="4006850"/>
              <a:ext cx="92075" cy="263525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70"/>
            </p:blipFill>
            <p:spPr>
              <a:xfrm>
                <a:off x="8566150" y="4006850"/>
                <a:ext cx="92075" cy="263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" p14:bwMode="auto">
            <p14:nvContentPartPr>
              <p14:cNvPr id="45" name="墨迹 44"/>
              <p14:cNvContentPartPr/>
              <p14:nvPr/>
            </p14:nvContentPartPr>
            <p14:xfrm>
              <a:off x="8274050" y="3956050"/>
              <a:ext cx="149225" cy="66675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72"/>
            </p:blipFill>
            <p:spPr>
              <a:xfrm>
                <a:off x="8274050" y="3956050"/>
                <a:ext cx="149225" cy="66675"/>
              </a:xfrm>
              <a:prstGeom prst="rect"/>
            </p:spPr>
          </p:pic>
        </mc:Fallback>
      </mc:AlternateContent>
    </p:spTree>
    <p:custDataLst>
      <p:tags r:id="rId7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3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3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53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53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53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53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53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1" dur="indefinite"/>
                                        <p:tgtEl>
                                          <p:spTgt spid="5335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5"/>
                                      </p:to>
                                    </p:set>
                                    <p:animEffect filter="image" prLst="opacity: 0.35">
                                      <p:cBhvr rctx="IE">
                                        <p:cTn id="32" dur="indefinite"/>
                                        <p:tgtEl>
                                          <p:spTgt spid="53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4" dur="indefinite"/>
                                        <p:tgtEl>
                                          <p:spTgt spid="5335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5"/>
                                      </p:to>
                                    </p:set>
                                    <p:animEffect filter="image" prLst="opacity: 0.35">
                                      <p:cBhvr rctx="IE">
                                        <p:cTn id="35" dur="indefinite"/>
                                        <p:tgtEl>
                                          <p:spTgt spid="53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53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53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7" dur="indefinite"/>
                                        <p:tgtEl>
                                          <p:spTgt spid="5335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5"/>
                                      </p:to>
                                    </p:set>
                                    <p:animEffect filter="image" prLst="opacity: 0.35">
                                      <p:cBhvr rctx="IE">
                                        <p:cTn id="48" dur="indefinite"/>
                                        <p:tgtEl>
                                          <p:spTgt spid="53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0" dur="indefinite"/>
                                        <p:tgtEl>
                                          <p:spTgt spid="5335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5"/>
                                      </p:to>
                                    </p:set>
                                    <p:animEffect filter="image" prLst="opacity: 0.35">
                                      <p:cBhvr rctx="IE">
                                        <p:cTn id="51" dur="indefinite"/>
                                        <p:tgtEl>
                                          <p:spTgt spid="53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6" dur="500"/>
                                        <p:tgtEl>
                                          <p:spTgt spid="53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9" dur="500"/>
                                        <p:tgtEl>
                                          <p:spTgt spid="53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3" dur="indefinite"/>
                                        <p:tgtEl>
                                          <p:spTgt spid="5334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5"/>
                                      </p:to>
                                    </p:set>
                                    <p:animEffect filter="image" prLst="opacity: 0.35">
                                      <p:cBhvr rctx="IE">
                                        <p:cTn id="64" dur="indefinite"/>
                                        <p:tgtEl>
                                          <p:spTgt spid="53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6" dur="indefinite"/>
                                        <p:tgtEl>
                                          <p:spTgt spid="5334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5"/>
                                      </p:to>
                                    </p:set>
                                    <p:animEffect filter="image" prLst="opacity: 0.35">
                                      <p:cBhvr rctx="IE">
                                        <p:cTn id="67" dur="indefinite"/>
                                        <p:tgtEl>
                                          <p:spTgt spid="53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53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7" dur="500"/>
                                        <p:tgtEl>
                                          <p:spTgt spid="53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0" dur="500"/>
                                        <p:tgtEl>
                                          <p:spTgt spid="53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9" presetClass="emph" presetSubtype="0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84" dur="indefinite"/>
                                        <p:tgtEl>
                                          <p:spTgt spid="5336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5"/>
                                      </p:to>
                                    </p:set>
                                    <p:animEffect filter="image" prLst="opacity: 0.35">
                                      <p:cBhvr rctx="IE">
                                        <p:cTn id="85" dur="indefinite"/>
                                        <p:tgtEl>
                                          <p:spTgt spid="53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87" dur="indefinite"/>
                                        <p:tgtEl>
                                          <p:spTgt spid="5336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5"/>
                                      </p:to>
                                    </p:set>
                                    <p:animEffect filter="image" prLst="opacity: 0.35">
                                      <p:cBhvr rctx="IE">
                                        <p:cTn id="88" dur="indefinite"/>
                                        <p:tgtEl>
                                          <p:spTgt spid="53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3" dur="500"/>
                                        <p:tgtEl>
                                          <p:spTgt spid="53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6" dur="500"/>
                                        <p:tgtEl>
                                          <p:spTgt spid="53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00" dur="indefinite"/>
                                        <p:tgtEl>
                                          <p:spTgt spid="5336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5"/>
                                      </p:to>
                                    </p:set>
                                    <p:animEffect filter="image" prLst="opacity: 0.35">
                                      <p:cBhvr rctx="IE">
                                        <p:cTn id="101" dur="indefinite"/>
                                        <p:tgtEl>
                                          <p:spTgt spid="53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03" dur="indefinite"/>
                                        <p:tgtEl>
                                          <p:spTgt spid="5336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5"/>
                                      </p:to>
                                    </p:set>
                                    <p:animEffect filter="image" prLst="opacity: 0.35">
                                      <p:cBhvr rctx="IE">
                                        <p:cTn id="104" dur="indefinite"/>
                                        <p:tgtEl>
                                          <p:spTgt spid="53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3" dur="500"/>
                                        <p:tgtEl>
                                          <p:spTgt spid="53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9" presetClass="emph" presetSubtype="0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17" dur="indefinite"/>
                                        <p:tgtEl>
                                          <p:spTgt spid="5337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5"/>
                                      </p:to>
                                    </p:set>
                                    <p:animEffect filter="image" prLst="opacity: 0.35">
                                      <p:cBhvr rctx="IE">
                                        <p:cTn id="118" dur="indefinite"/>
                                        <p:tgtEl>
                                          <p:spTgt spid="53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0" dur="indefinite"/>
                                        <p:tgtEl>
                                          <p:spTgt spid="5335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5"/>
                                      </p:to>
                                    </p:set>
                                    <p:animEffect filter="image" prLst="opacity: 0.35">
                                      <p:cBhvr rctx="IE">
                                        <p:cTn id="121" dur="indefinite"/>
                                        <p:tgtEl>
                                          <p:spTgt spid="53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3" dur="indefinite"/>
                                        <p:tgtEl>
                                          <p:spTgt spid="5335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5"/>
                                      </p:to>
                                    </p:set>
                                    <p:animEffect filter="image" prLst="opacity: 0.35">
                                      <p:cBhvr rctx="IE">
                                        <p:cTn id="124" dur="indefinite"/>
                                        <p:tgtEl>
                                          <p:spTgt spid="53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8" dur="indefinite"/>
                                        <p:tgtEl>
                                          <p:spTgt spid="5334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5"/>
                                      </p:to>
                                    </p:set>
                                    <p:animEffect filter="image" prLst="opacity: 0.35">
                                      <p:cBhvr rctx="IE">
                                        <p:cTn id="129" dur="indefinite"/>
                                        <p:tgtEl>
                                          <p:spTgt spid="53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31" dur="indefinite"/>
                                        <p:tgtEl>
                                          <p:spTgt spid="5334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5"/>
                                      </p:to>
                                    </p:set>
                                    <p:animEffect filter="image" prLst="opacity: 0.35">
                                      <p:cBhvr rctx="IE">
                                        <p:cTn id="132" dur="indefinite"/>
                                        <p:tgtEl>
                                          <p:spTgt spid="53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341" grpId="0" bldLvl="0" animBg="1"/>
      <p:bldP spid="53341" grpId="1" bldLvl="0" animBg="1"/>
      <p:bldP spid="53342" grpId="0" bldLvl="0" animBg="1"/>
      <p:bldP spid="53342" grpId="1" bldLvl="0" animBg="1"/>
      <p:bldP spid="53348" grpId="0" bldLvl="0" animBg="1"/>
      <p:bldP spid="53348" grpId="1" bldLvl="0" animBg="1"/>
      <p:bldP spid="53351" grpId="0" bldLvl="0" animBg="1"/>
      <p:bldP spid="53351" grpId="1" bldLvl="0" animBg="1"/>
      <p:bldP spid="53354" grpId="0" bldLvl="0" animBg="1"/>
      <p:bldP spid="53354" grpId="1" bldLvl="0" animBg="1"/>
      <p:bldP spid="53358" grpId="0" bldLvl="0" animBg="1"/>
      <p:bldP spid="53358" grpId="1" bldLvl="0" animBg="1"/>
      <p:bldP spid="53359" grpId="0" bldLvl="0" animBg="1"/>
      <p:bldP spid="53359" grpId="1" bldLvl="0" animBg="1"/>
      <p:bldP spid="53365" grpId="0" bldLvl="0" animBg="1"/>
      <p:bldP spid="53365" grpId="1" bldLvl="0" animBg="1"/>
      <p:bldP spid="53368" grpId="0" bldLvl="0" animBg="1"/>
      <p:bldP spid="53368" grpId="1" bldLvl="0" animBg="1"/>
      <p:bldP spid="53368" grpId="2" bldLvl="0" animBg="1"/>
      <p:bldP spid="53371" grpId="0" bldLvl="0" animBg="1"/>
      <p:bldP spid="53371" grpId="1" bldLvl="0" animBg="1"/>
      <p:bldP spid="53371" grpId="2" bldLvl="0" animBg="1"/>
      <p:bldP spid="7" grpId="0" bldLvl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3250" name="文本占位符 53249"/>
          <p:cNvSpPr>
            <a:spLocks noGrp="1"/>
          </p:cNvSpPr>
          <p:nvPr>
            <p:ph type="body" idx="1"/>
          </p:nvPr>
        </p:nvSpPr>
        <p:spPr>
          <a:xfrm>
            <a:off x="8458200" y="136525"/>
            <a:ext cx="3657600" cy="5486400"/>
          </a:xfrm>
        </p:spPr>
        <p:txBody>
          <a:bodyPr/>
          <a:p>
            <a:pPr indent="0">
              <a:spcBef>
                <a:spcPts val="0"/>
              </a:spcBef>
            </a:pPr>
            <a:r>
              <a:rPr lang="zh-CN" altLang="en-US" sz="3600" b="1" dirty="0">
                <a:solidFill>
                  <a:schemeClr val="folHlink"/>
                </a:solidFill>
                <a:effectLst/>
                <a:latin typeface="Times New Roman" panose="02020603050405020304" pitchFamily="18" charset="0"/>
                <a:ea typeface="隶书" panose="02010509060101010101" pitchFamily="49" charset="-122"/>
              </a:rPr>
              <a:t>最右推导</a:t>
            </a:r>
            <a:endParaRPr lang="zh-CN" altLang="en-US" sz="3600" b="1" dirty="0">
              <a:solidFill>
                <a:schemeClr val="folHlink"/>
              </a:solidFill>
              <a:effectLst/>
              <a:latin typeface="Times New Roman" panose="02020603050405020304" pitchFamily="18" charset="0"/>
              <a:ea typeface="隶书" panose="02010509060101010101" pitchFamily="49" charset="-122"/>
            </a:endParaRPr>
          </a:p>
          <a:p>
            <a:pPr lvl="1" indent="0">
              <a:spcBef>
                <a:spcPts val="0"/>
              </a:spcBef>
            </a:pPr>
            <a:r>
              <a:rPr lang="zh-CN" altLang="en-US" sz="3200" b="1">
                <a:solidFill>
                  <a:schemeClr val="bg1"/>
                </a:solidFill>
                <a:effectLst/>
              </a:rPr>
              <a:t>   </a:t>
            </a:r>
            <a:r>
              <a:rPr lang="en-US" altLang="zh-CN" sz="3200" b="1">
                <a:solidFill>
                  <a:schemeClr val="bg1"/>
                </a:solidFill>
                <a:effectLst/>
              </a:rPr>
              <a:t>E</a:t>
            </a:r>
            <a:endParaRPr lang="en-US" altLang="zh-CN" sz="3200" b="1">
              <a:solidFill>
                <a:schemeClr val="bg1"/>
              </a:solidFill>
              <a:effectLst/>
            </a:endParaRPr>
          </a:p>
          <a:p>
            <a:pPr lvl="1" indent="0">
              <a:spcBef>
                <a:spcPts val="0"/>
              </a:spcBef>
            </a:pPr>
            <a:r>
              <a:rPr lang="en-US" altLang="zh-CN" sz="3200" b="1">
                <a:solidFill>
                  <a:schemeClr val="bg1"/>
                </a:solidFill>
                <a:effectLst/>
              </a:rPr>
              <a:t>   </a:t>
            </a:r>
            <a:r>
              <a:rPr lang="en-US" altLang="zh-CN" sz="3200" b="1">
                <a:solidFill>
                  <a:schemeClr val="bg1"/>
                </a:solidFill>
                <a:sym typeface="Symbol" panose="05050102010706020507" pitchFamily="18" charset="2"/>
              </a:rPr>
              <a:t>E+T</a:t>
            </a:r>
            <a:endParaRPr lang="en-US" altLang="zh-CN" sz="3200" b="1">
              <a:solidFill>
                <a:schemeClr val="bg1"/>
              </a:solidFill>
              <a:sym typeface="Symbol" panose="05050102010706020507" pitchFamily="18" charset="2"/>
            </a:endParaRPr>
          </a:p>
          <a:p>
            <a:pPr lvl="1" indent="0">
              <a:spcBef>
                <a:spcPts val="0"/>
              </a:spcBef>
            </a:pPr>
            <a:r>
              <a:rPr lang="en-US" altLang="zh-CN" sz="3200" b="1">
                <a:solidFill>
                  <a:schemeClr val="bg1"/>
                </a:solidFill>
                <a:sym typeface="Symbol" panose="05050102010706020507" pitchFamily="18" charset="2"/>
              </a:rPr>
              <a:t>   E+T*F</a:t>
            </a:r>
            <a:endParaRPr lang="en-US" altLang="zh-CN" sz="3200" b="1">
              <a:solidFill>
                <a:schemeClr val="bg1"/>
              </a:solidFill>
              <a:sym typeface="Symbol" panose="05050102010706020507" pitchFamily="18" charset="2"/>
            </a:endParaRPr>
          </a:p>
          <a:p>
            <a:pPr lvl="1" indent="0">
              <a:spcBef>
                <a:spcPts val="0"/>
              </a:spcBef>
            </a:pPr>
            <a:r>
              <a:rPr lang="en-US" altLang="zh-CN" sz="3200" b="1">
                <a:solidFill>
                  <a:srgbClr val="00FF00"/>
                </a:solidFill>
                <a:sym typeface="Symbol" panose="05050102010706020507" pitchFamily="18" charset="2"/>
              </a:rPr>
              <a:t>   E+T*i</a:t>
            </a:r>
            <a:endParaRPr lang="en-US" altLang="zh-CN" sz="3200" b="1">
              <a:solidFill>
                <a:srgbClr val="00FF00"/>
              </a:solidFill>
              <a:sym typeface="Symbol" panose="05050102010706020507" pitchFamily="18" charset="2"/>
            </a:endParaRPr>
          </a:p>
          <a:p>
            <a:pPr lvl="1" indent="0">
              <a:spcBef>
                <a:spcPts val="0"/>
              </a:spcBef>
            </a:pPr>
            <a:r>
              <a:rPr lang="en-US" altLang="zh-CN" sz="3200" b="1">
                <a:solidFill>
                  <a:srgbClr val="00FF00"/>
                </a:solidFill>
                <a:sym typeface="Symbol" panose="05050102010706020507" pitchFamily="18" charset="2"/>
              </a:rPr>
              <a:t>   E+F*i</a:t>
            </a:r>
            <a:endParaRPr lang="en-US" altLang="zh-CN" sz="3200" b="1">
              <a:solidFill>
                <a:srgbClr val="00FF00"/>
              </a:solidFill>
              <a:sym typeface="Symbol" panose="05050102010706020507" pitchFamily="18" charset="2"/>
            </a:endParaRPr>
          </a:p>
          <a:p>
            <a:pPr lvl="1" indent="0">
              <a:spcBef>
                <a:spcPts val="0"/>
              </a:spcBef>
            </a:pPr>
            <a:r>
              <a:rPr lang="en-US" altLang="zh-CN" sz="3200" b="1">
                <a:solidFill>
                  <a:srgbClr val="00FF00"/>
                </a:solidFill>
                <a:sym typeface="Symbol" panose="05050102010706020507" pitchFamily="18" charset="2"/>
              </a:rPr>
              <a:t>   </a:t>
            </a:r>
            <a:r>
              <a:rPr lang="en-US" altLang="zh-CN" sz="3200" b="1" err="1">
                <a:solidFill>
                  <a:srgbClr val="00FF00"/>
                </a:solidFill>
                <a:sym typeface="Symbol" panose="05050102010706020507" pitchFamily="18" charset="2"/>
              </a:rPr>
              <a:t>E+i</a:t>
            </a:r>
            <a:r>
              <a:rPr lang="en-US" altLang="zh-CN" sz="3200" b="1">
                <a:solidFill>
                  <a:srgbClr val="00FF00"/>
                </a:solidFill>
                <a:sym typeface="Symbol" panose="05050102010706020507" pitchFamily="18" charset="2"/>
              </a:rPr>
              <a:t>*i</a:t>
            </a:r>
            <a:endParaRPr lang="en-US" altLang="zh-CN" sz="3200" b="1">
              <a:solidFill>
                <a:srgbClr val="00FF00"/>
              </a:solidFill>
              <a:sym typeface="Symbol" panose="05050102010706020507" pitchFamily="18" charset="2"/>
            </a:endParaRPr>
          </a:p>
          <a:p>
            <a:pPr lvl="1" indent="0">
              <a:spcBef>
                <a:spcPts val="0"/>
              </a:spcBef>
            </a:pPr>
            <a:r>
              <a:rPr lang="en-US" altLang="zh-CN" sz="3200" b="1">
                <a:solidFill>
                  <a:srgbClr val="00FF00"/>
                </a:solidFill>
                <a:sym typeface="Symbol" panose="05050102010706020507" pitchFamily="18" charset="2"/>
              </a:rPr>
              <a:t>   </a:t>
            </a:r>
            <a:r>
              <a:rPr lang="en-US" altLang="zh-CN" sz="3200" b="1" err="1">
                <a:solidFill>
                  <a:srgbClr val="00FF00"/>
                </a:solidFill>
                <a:sym typeface="Symbol" panose="05050102010706020507" pitchFamily="18" charset="2"/>
              </a:rPr>
              <a:t>T+i</a:t>
            </a:r>
            <a:r>
              <a:rPr lang="en-US" altLang="zh-CN" sz="3200" b="1">
                <a:solidFill>
                  <a:srgbClr val="00FF00"/>
                </a:solidFill>
                <a:sym typeface="Symbol" panose="05050102010706020507" pitchFamily="18" charset="2"/>
              </a:rPr>
              <a:t>*i</a:t>
            </a:r>
            <a:endParaRPr lang="en-US" altLang="zh-CN" sz="3200" b="1">
              <a:solidFill>
                <a:srgbClr val="00FF00"/>
              </a:solidFill>
              <a:sym typeface="Symbol" panose="05050102010706020507" pitchFamily="18" charset="2"/>
            </a:endParaRPr>
          </a:p>
          <a:p>
            <a:pPr lvl="1" indent="0">
              <a:spcBef>
                <a:spcPts val="0"/>
              </a:spcBef>
            </a:pPr>
            <a:r>
              <a:rPr lang="en-US" altLang="zh-CN" sz="3200" b="1">
                <a:solidFill>
                  <a:srgbClr val="00FF00"/>
                </a:solidFill>
                <a:sym typeface="Symbol" panose="05050102010706020507" pitchFamily="18" charset="2"/>
              </a:rPr>
              <a:t>   </a:t>
            </a:r>
            <a:r>
              <a:rPr lang="en-US" altLang="zh-CN" sz="3200" b="1" err="1">
                <a:solidFill>
                  <a:srgbClr val="00FF00"/>
                </a:solidFill>
                <a:sym typeface="Symbol" panose="05050102010706020507" pitchFamily="18" charset="2"/>
              </a:rPr>
              <a:t>F+i</a:t>
            </a:r>
            <a:r>
              <a:rPr lang="en-US" altLang="zh-CN" sz="3200" b="1">
                <a:solidFill>
                  <a:srgbClr val="00FF00"/>
                </a:solidFill>
                <a:sym typeface="Symbol" panose="05050102010706020507" pitchFamily="18" charset="2"/>
              </a:rPr>
              <a:t>*i</a:t>
            </a:r>
            <a:endParaRPr lang="en-US" altLang="zh-CN" sz="3200" b="1">
              <a:solidFill>
                <a:srgbClr val="00FF00"/>
              </a:solidFill>
              <a:sym typeface="Symbol" panose="05050102010706020507" pitchFamily="18" charset="2"/>
            </a:endParaRPr>
          </a:p>
          <a:p>
            <a:pPr lvl="1" indent="0">
              <a:spcBef>
                <a:spcPts val="0"/>
              </a:spcBef>
            </a:pPr>
            <a:r>
              <a:rPr lang="en-US" altLang="zh-CN" sz="3200" b="1">
                <a:solidFill>
                  <a:srgbClr val="00FF00"/>
                </a:solidFill>
                <a:sym typeface="Symbol" panose="05050102010706020507" pitchFamily="18" charset="2"/>
              </a:rPr>
              <a:t>   </a:t>
            </a:r>
            <a:r>
              <a:rPr lang="en-US" altLang="zh-CN" sz="3200" b="1" err="1">
                <a:solidFill>
                  <a:srgbClr val="00FF00"/>
                </a:solidFill>
                <a:sym typeface="Symbol" panose="05050102010706020507" pitchFamily="18" charset="2"/>
              </a:rPr>
              <a:t>i+i</a:t>
            </a:r>
            <a:r>
              <a:rPr lang="en-US" altLang="zh-CN" sz="3200" b="1">
                <a:solidFill>
                  <a:srgbClr val="00FF00"/>
                </a:solidFill>
                <a:sym typeface="Symbol" panose="05050102010706020507" pitchFamily="18" charset="2"/>
              </a:rPr>
              <a:t>*i</a:t>
            </a:r>
            <a:endParaRPr lang="en-US" altLang="zh-CN" sz="3200" b="1">
              <a:solidFill>
                <a:srgbClr val="00FF00"/>
              </a:solidFill>
              <a:sym typeface="Symbol" panose="05050102010706020507" pitchFamily="18" charset="2"/>
            </a:endParaRPr>
          </a:p>
          <a:p>
            <a:pPr indent="0">
              <a:spcBef>
                <a:spcPts val="0"/>
              </a:spcBef>
            </a:pPr>
            <a:endParaRPr lang="en-US" altLang="zh-CN" sz="3600" b="1">
              <a:solidFill>
                <a:schemeClr val="bg2"/>
              </a:solidFill>
              <a:effectLst/>
            </a:endParaRPr>
          </a:p>
          <a:p>
            <a:pPr indent="0">
              <a:spcBef>
                <a:spcPts val="0"/>
              </a:spcBef>
            </a:pPr>
            <a:endParaRPr lang="en-US" altLang="zh-CN" sz="4000" b="1">
              <a:solidFill>
                <a:srgbClr val="00FF00"/>
              </a:solidFill>
              <a:effectLst/>
            </a:endParaRPr>
          </a:p>
        </p:txBody>
      </p:sp>
      <p:sp>
        <p:nvSpPr>
          <p:cNvPr id="53263" name="标题 53262"/>
          <p:cNvSpPr>
            <a:spLocks noGrp="1" noRot="1"/>
          </p:cNvSpPr>
          <p:nvPr>
            <p:ph type="title"/>
          </p:nvPr>
        </p:nvSpPr>
        <p:spPr>
          <a:xfrm>
            <a:off x="204470" y="136525"/>
            <a:ext cx="4209415" cy="1190625"/>
          </a:xfrm>
        </p:spPr>
        <p:txBody>
          <a:bodyPr anchor="ctr" anchorCtr="0"/>
          <a:p>
            <a:pPr algn="l"/>
            <a:r>
              <a:rPr lang="zh-CN" altLang="en-US" sz="2400" dirty="0"/>
              <a:t>最右推导</a:t>
            </a:r>
            <a:r>
              <a:rPr lang="zh-CN" altLang="en-US" sz="2400" dirty="0">
                <a:sym typeface="Symbol" panose="05050102010706020507" charset="0"/>
              </a:rPr>
              <a:t></a:t>
            </a:r>
            <a:r>
              <a:rPr lang="zh-CN" altLang="en-US" sz="2400" dirty="0"/>
              <a:t>最左归约</a:t>
            </a:r>
            <a:br>
              <a:rPr lang="en-US" altLang="zh-CN" sz="2400" dirty="0"/>
            </a:br>
            <a:r>
              <a:rPr lang="en-US" altLang="zh-CN" sz="2400" dirty="0"/>
              <a:t>rightmost derivation </a:t>
            </a:r>
            <a:br>
              <a:rPr lang="zh-CN" altLang="en-US" sz="2400" dirty="0">
                <a:sym typeface="Symbol" panose="05050102010706020507" charset="0"/>
              </a:rPr>
            </a:br>
            <a:r>
              <a:rPr lang="zh-CN" altLang="en-US" sz="2400" dirty="0">
                <a:sym typeface="Symbol" panose="05050102010706020507" charset="0"/>
              </a:rPr>
              <a:t> </a:t>
            </a:r>
            <a:r>
              <a:rPr lang="en-US" altLang="zh-CN" sz="2400" dirty="0">
                <a:sym typeface="Symbol" panose="05050102010706020507" charset="0"/>
              </a:rPr>
              <a:t> </a:t>
            </a:r>
            <a:r>
              <a:rPr lang="zh-CN" altLang="en-US" sz="2400" dirty="0">
                <a:sym typeface="Symbol" panose="05050102010706020507" charset="0"/>
              </a:rPr>
              <a:t></a:t>
            </a:r>
            <a:r>
              <a:rPr lang="en-US" altLang="zh-CN" sz="2400" dirty="0">
                <a:sym typeface="Symbol" panose="05050102010706020507" charset="0"/>
              </a:rPr>
              <a:t>leftmost reduction</a:t>
            </a:r>
            <a:endParaRPr lang="en-US" altLang="zh-CN" sz="2400" dirty="0">
              <a:sym typeface="Symbol" panose="05050102010706020507" charset="0"/>
            </a:endParaRPr>
          </a:p>
        </p:txBody>
      </p:sp>
      <p:sp>
        <p:nvSpPr>
          <p:cNvPr id="53341" name="文本框 53340"/>
          <p:cNvSpPr txBox="1"/>
          <p:nvPr/>
        </p:nvSpPr>
        <p:spPr>
          <a:xfrm>
            <a:off x="1969135" y="2025650"/>
            <a:ext cx="487680" cy="645160"/>
          </a:xfrm>
          <a:prstGeom prst="rect">
            <a:avLst/>
          </a:prstGeom>
          <a:solidFill>
            <a:srgbClr val="CCECFF"/>
          </a:solidFill>
          <a:ln w="38100">
            <a:noFill/>
          </a:ln>
        </p:spPr>
        <p:txBody>
          <a:bodyPr wrap="none" anchor="t" anchorCtr="0">
            <a:spAutoFit/>
          </a:bodyPr>
          <a:p>
            <a:pPr algn="ctr"/>
            <a:r>
              <a:rPr lang="en-US" altLang="zh-CN" sz="3600" b="1">
                <a:solidFill>
                  <a:schemeClr val="bg2"/>
                </a:solidFill>
                <a:latin typeface="Times New Roman" panose="02020603050405020304" pitchFamily="18" charset="0"/>
              </a:rPr>
              <a:t>E</a:t>
            </a:r>
            <a:endParaRPr lang="en-US" altLang="zh-CN" sz="3600" b="1">
              <a:solidFill>
                <a:schemeClr val="bg2"/>
              </a:solidFill>
              <a:latin typeface="Times New Roman" panose="02020603050405020304" pitchFamily="18" charset="0"/>
            </a:endParaRPr>
          </a:p>
        </p:txBody>
      </p:sp>
      <p:sp>
        <p:nvSpPr>
          <p:cNvPr id="53342" name="文本框 53341"/>
          <p:cNvSpPr txBox="1"/>
          <p:nvPr/>
        </p:nvSpPr>
        <p:spPr>
          <a:xfrm>
            <a:off x="3139123" y="4921250"/>
            <a:ext cx="443230" cy="645160"/>
          </a:xfrm>
          <a:prstGeom prst="rect">
            <a:avLst/>
          </a:prstGeom>
          <a:solidFill>
            <a:srgbClr val="CCECFF"/>
          </a:solidFill>
          <a:ln w="38100">
            <a:noFill/>
          </a:ln>
        </p:spPr>
        <p:txBody>
          <a:bodyPr wrap="none" anchor="t" anchorCtr="0">
            <a:spAutoFit/>
          </a:bodyPr>
          <a:p>
            <a:pPr algn="ctr"/>
            <a:r>
              <a:rPr lang="en-US" altLang="zh-CN" sz="3600" b="1">
                <a:solidFill>
                  <a:schemeClr val="bg2"/>
                </a:solidFill>
                <a:latin typeface="Times New Roman" panose="02020603050405020304" pitchFamily="18" charset="0"/>
              </a:rPr>
              <a:t>+</a:t>
            </a:r>
            <a:endParaRPr lang="en-US" altLang="zh-CN" sz="3600" b="1">
              <a:solidFill>
                <a:schemeClr val="bg2"/>
              </a:solidFill>
              <a:latin typeface="Times New Roman" panose="02020603050405020304" pitchFamily="18" charset="0"/>
            </a:endParaRPr>
          </a:p>
        </p:txBody>
      </p:sp>
      <p:sp>
        <p:nvSpPr>
          <p:cNvPr id="53348" name="文本框 53347"/>
          <p:cNvSpPr txBox="1"/>
          <p:nvPr/>
        </p:nvSpPr>
        <p:spPr>
          <a:xfrm>
            <a:off x="1981200" y="3051175"/>
            <a:ext cx="457200" cy="645160"/>
          </a:xfrm>
          <a:prstGeom prst="rect">
            <a:avLst/>
          </a:prstGeom>
          <a:solidFill>
            <a:srgbClr val="CCECFF"/>
          </a:solidFill>
          <a:ln w="38100">
            <a:noFill/>
          </a:ln>
        </p:spPr>
        <p:txBody>
          <a:bodyPr>
            <a:spAutoFit/>
          </a:bodyPr>
          <a:p>
            <a:pPr algn="ctr"/>
            <a:r>
              <a:rPr lang="en-US" altLang="zh-CN" sz="3600" b="1">
                <a:solidFill>
                  <a:schemeClr val="bg2"/>
                </a:solidFill>
                <a:latin typeface="Times New Roman" panose="02020603050405020304" pitchFamily="18" charset="0"/>
              </a:rPr>
              <a:t>T</a:t>
            </a:r>
            <a:endParaRPr lang="en-US" altLang="zh-CN" sz="3600" b="1">
              <a:solidFill>
                <a:schemeClr val="bg2"/>
              </a:solidFill>
              <a:latin typeface="Times New Roman" panose="02020603050405020304" pitchFamily="18" charset="0"/>
            </a:endParaRPr>
          </a:p>
        </p:txBody>
      </p:sp>
      <p:sp>
        <p:nvSpPr>
          <p:cNvPr id="53349" name="直接连接符 53348"/>
          <p:cNvSpPr/>
          <p:nvPr/>
        </p:nvSpPr>
        <p:spPr>
          <a:xfrm>
            <a:off x="2209800" y="2674938"/>
            <a:ext cx="0" cy="46990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53351" name="文本框 53350"/>
          <p:cNvSpPr txBox="1"/>
          <p:nvPr/>
        </p:nvSpPr>
        <p:spPr>
          <a:xfrm>
            <a:off x="1969135" y="4006850"/>
            <a:ext cx="462280" cy="645160"/>
          </a:xfrm>
          <a:prstGeom prst="rect">
            <a:avLst/>
          </a:prstGeom>
          <a:solidFill>
            <a:srgbClr val="CCECFF"/>
          </a:solidFill>
          <a:ln w="38100">
            <a:noFill/>
          </a:ln>
        </p:spPr>
        <p:txBody>
          <a:bodyPr wrap="none" anchor="t" anchorCtr="0">
            <a:spAutoFit/>
          </a:bodyPr>
          <a:p>
            <a:pPr algn="ctr"/>
            <a:r>
              <a:rPr lang="en-US" altLang="zh-CN" sz="3600" b="1">
                <a:solidFill>
                  <a:schemeClr val="bg2"/>
                </a:solidFill>
                <a:latin typeface="Times New Roman" panose="02020603050405020304" pitchFamily="18" charset="0"/>
              </a:rPr>
              <a:t>F</a:t>
            </a:r>
            <a:endParaRPr lang="en-US" altLang="zh-CN" sz="3600" b="1">
              <a:solidFill>
                <a:schemeClr val="bg2"/>
              </a:solidFill>
              <a:latin typeface="Times New Roman" panose="02020603050405020304" pitchFamily="18" charset="0"/>
            </a:endParaRPr>
          </a:p>
        </p:txBody>
      </p:sp>
      <p:sp>
        <p:nvSpPr>
          <p:cNvPr id="53352" name="直接连接符 53351"/>
          <p:cNvSpPr/>
          <p:nvPr/>
        </p:nvSpPr>
        <p:spPr>
          <a:xfrm>
            <a:off x="2209800" y="3657600"/>
            <a:ext cx="0" cy="376238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53354" name="文本框 53353"/>
          <p:cNvSpPr txBox="1"/>
          <p:nvPr/>
        </p:nvSpPr>
        <p:spPr>
          <a:xfrm>
            <a:off x="1981200" y="4953000"/>
            <a:ext cx="457200" cy="645160"/>
          </a:xfrm>
          <a:prstGeom prst="rect">
            <a:avLst/>
          </a:prstGeom>
          <a:solidFill>
            <a:srgbClr val="CCECFF"/>
          </a:solidFill>
          <a:ln w="38100">
            <a:noFill/>
          </a:ln>
        </p:spPr>
        <p:txBody>
          <a:bodyPr>
            <a:spAutoFit/>
          </a:bodyPr>
          <a:p>
            <a:pPr algn="ctr"/>
            <a:r>
              <a:rPr lang="en-US" altLang="zh-CN" sz="3600" b="1">
                <a:solidFill>
                  <a:schemeClr val="bg2"/>
                </a:solidFill>
                <a:latin typeface="Times New Roman" panose="02020603050405020304" pitchFamily="18" charset="0"/>
              </a:rPr>
              <a:t>i</a:t>
            </a:r>
            <a:endParaRPr lang="en-US" altLang="zh-CN" sz="3600" b="1">
              <a:solidFill>
                <a:schemeClr val="bg2"/>
              </a:solidFill>
              <a:latin typeface="Times New Roman" panose="02020603050405020304" pitchFamily="18" charset="0"/>
            </a:endParaRPr>
          </a:p>
        </p:txBody>
      </p:sp>
      <p:sp>
        <p:nvSpPr>
          <p:cNvPr id="53355" name="直接连接符 53354"/>
          <p:cNvSpPr/>
          <p:nvPr/>
        </p:nvSpPr>
        <p:spPr>
          <a:xfrm>
            <a:off x="2209800" y="4576763"/>
            <a:ext cx="0" cy="376237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53358" name="文本框 53357"/>
          <p:cNvSpPr txBox="1"/>
          <p:nvPr/>
        </p:nvSpPr>
        <p:spPr>
          <a:xfrm>
            <a:off x="4109085" y="3027363"/>
            <a:ext cx="487680" cy="645160"/>
          </a:xfrm>
          <a:prstGeom prst="rect">
            <a:avLst/>
          </a:prstGeom>
          <a:solidFill>
            <a:srgbClr val="CCECFF"/>
          </a:solidFill>
          <a:ln w="38100">
            <a:noFill/>
          </a:ln>
        </p:spPr>
        <p:txBody>
          <a:bodyPr wrap="none" anchor="t" anchorCtr="0">
            <a:spAutoFit/>
          </a:bodyPr>
          <a:p>
            <a:pPr algn="ctr"/>
            <a:r>
              <a:rPr lang="en-US" altLang="zh-CN" sz="3600" b="1">
                <a:solidFill>
                  <a:schemeClr val="bg2"/>
                </a:solidFill>
                <a:latin typeface="Times New Roman" panose="02020603050405020304" pitchFamily="18" charset="0"/>
              </a:rPr>
              <a:t>T</a:t>
            </a:r>
            <a:endParaRPr lang="en-US" altLang="zh-CN" sz="3600" b="1">
              <a:solidFill>
                <a:schemeClr val="bg2"/>
              </a:solidFill>
              <a:latin typeface="Times New Roman" panose="02020603050405020304" pitchFamily="18" charset="0"/>
            </a:endParaRPr>
          </a:p>
        </p:txBody>
      </p:sp>
      <p:sp>
        <p:nvSpPr>
          <p:cNvPr id="53359" name="文本框 53358"/>
          <p:cNvSpPr txBox="1"/>
          <p:nvPr/>
        </p:nvSpPr>
        <p:spPr>
          <a:xfrm>
            <a:off x="4840923" y="4953000"/>
            <a:ext cx="411480" cy="645160"/>
          </a:xfrm>
          <a:prstGeom prst="rect">
            <a:avLst/>
          </a:prstGeom>
          <a:solidFill>
            <a:srgbClr val="CCECFF"/>
          </a:solidFill>
          <a:ln w="38100">
            <a:noFill/>
          </a:ln>
        </p:spPr>
        <p:txBody>
          <a:bodyPr wrap="none" anchor="t" anchorCtr="0">
            <a:spAutoFit/>
          </a:bodyPr>
          <a:p>
            <a:pPr algn="ctr"/>
            <a:r>
              <a:rPr lang="en-US" altLang="zh-CN" sz="3600" b="1">
                <a:solidFill>
                  <a:schemeClr val="bg2"/>
                </a:solidFill>
                <a:latin typeface="Times New Roman" panose="02020603050405020304" pitchFamily="18" charset="0"/>
              </a:rPr>
              <a:t>*</a:t>
            </a:r>
            <a:endParaRPr lang="en-US" altLang="zh-CN" sz="3600" b="1">
              <a:solidFill>
                <a:schemeClr val="bg2"/>
              </a:solidFill>
              <a:latin typeface="Times New Roman" panose="02020603050405020304" pitchFamily="18" charset="0"/>
            </a:endParaRPr>
          </a:p>
        </p:txBody>
      </p:sp>
      <p:sp>
        <p:nvSpPr>
          <p:cNvPr id="53365" name="文本框 53364"/>
          <p:cNvSpPr txBox="1"/>
          <p:nvPr/>
        </p:nvSpPr>
        <p:spPr>
          <a:xfrm>
            <a:off x="4122738" y="3962400"/>
            <a:ext cx="449262" cy="645160"/>
          </a:xfrm>
          <a:prstGeom prst="rect">
            <a:avLst/>
          </a:prstGeom>
          <a:solidFill>
            <a:srgbClr val="CCECFF"/>
          </a:solidFill>
          <a:ln w="38100">
            <a:noFill/>
          </a:ln>
        </p:spPr>
        <p:txBody>
          <a:bodyPr>
            <a:spAutoFit/>
          </a:bodyPr>
          <a:p>
            <a:pPr algn="ctr"/>
            <a:r>
              <a:rPr lang="en-US" altLang="zh-CN" sz="3600" b="1">
                <a:solidFill>
                  <a:schemeClr val="bg2"/>
                </a:solidFill>
                <a:latin typeface="Times New Roman" panose="02020603050405020304" pitchFamily="18" charset="0"/>
              </a:rPr>
              <a:t>F</a:t>
            </a:r>
            <a:endParaRPr lang="en-US" altLang="zh-CN" sz="3600" b="1">
              <a:solidFill>
                <a:schemeClr val="bg2"/>
              </a:solidFill>
              <a:latin typeface="Times New Roman" panose="02020603050405020304" pitchFamily="18" charset="0"/>
            </a:endParaRPr>
          </a:p>
        </p:txBody>
      </p:sp>
      <p:sp>
        <p:nvSpPr>
          <p:cNvPr id="53366" name="直接连接符 53365"/>
          <p:cNvSpPr/>
          <p:nvPr/>
        </p:nvSpPr>
        <p:spPr>
          <a:xfrm>
            <a:off x="4343400" y="3581400"/>
            <a:ext cx="0" cy="376238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53368" name="文本框 53367"/>
          <p:cNvSpPr txBox="1"/>
          <p:nvPr/>
        </p:nvSpPr>
        <p:spPr>
          <a:xfrm>
            <a:off x="4125913" y="4953000"/>
            <a:ext cx="446087" cy="645160"/>
          </a:xfrm>
          <a:prstGeom prst="rect">
            <a:avLst/>
          </a:prstGeom>
          <a:solidFill>
            <a:srgbClr val="CCECFF"/>
          </a:solidFill>
          <a:ln w="38100">
            <a:noFill/>
          </a:ln>
        </p:spPr>
        <p:txBody>
          <a:bodyPr>
            <a:spAutoFit/>
          </a:bodyPr>
          <a:p>
            <a:pPr algn="ctr"/>
            <a:r>
              <a:rPr lang="en-US" altLang="zh-CN" sz="3600" b="1">
                <a:solidFill>
                  <a:schemeClr val="bg2"/>
                </a:solidFill>
                <a:latin typeface="Times New Roman" panose="02020603050405020304" pitchFamily="18" charset="0"/>
              </a:rPr>
              <a:t>i</a:t>
            </a:r>
            <a:endParaRPr lang="en-US" altLang="zh-CN" sz="3600" b="1">
              <a:solidFill>
                <a:schemeClr val="bg2"/>
              </a:solidFill>
              <a:latin typeface="Times New Roman" panose="02020603050405020304" pitchFamily="18" charset="0"/>
            </a:endParaRPr>
          </a:p>
        </p:txBody>
      </p:sp>
      <p:sp>
        <p:nvSpPr>
          <p:cNvPr id="53369" name="直接连接符 53368"/>
          <p:cNvSpPr/>
          <p:nvPr/>
        </p:nvSpPr>
        <p:spPr>
          <a:xfrm>
            <a:off x="4343400" y="4572000"/>
            <a:ext cx="0" cy="38100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53371" name="文本框 53370"/>
          <p:cNvSpPr txBox="1"/>
          <p:nvPr/>
        </p:nvSpPr>
        <p:spPr>
          <a:xfrm>
            <a:off x="5638800" y="4965700"/>
            <a:ext cx="457200" cy="645160"/>
          </a:xfrm>
          <a:prstGeom prst="rect">
            <a:avLst/>
          </a:prstGeom>
          <a:solidFill>
            <a:srgbClr val="CCECFF"/>
          </a:solidFill>
          <a:ln w="38100">
            <a:noFill/>
          </a:ln>
        </p:spPr>
        <p:txBody>
          <a:bodyPr>
            <a:spAutoFit/>
          </a:bodyPr>
          <a:p>
            <a:pPr algn="ctr"/>
            <a:r>
              <a:rPr lang="en-US" altLang="zh-CN" sz="3600" b="1">
                <a:solidFill>
                  <a:schemeClr val="bg2"/>
                </a:solidFill>
                <a:latin typeface="Times New Roman" panose="02020603050405020304" pitchFamily="18" charset="0"/>
              </a:rPr>
              <a:t>i</a:t>
            </a:r>
            <a:endParaRPr lang="en-US" altLang="zh-CN" sz="3600" b="1">
              <a:solidFill>
                <a:schemeClr val="bg2"/>
              </a:solidFill>
              <a:latin typeface="Times New Roman" panose="02020603050405020304" pitchFamily="18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18745" y="1823085"/>
            <a:ext cx="1467485" cy="119888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0"/>
          </a:gradFill>
          <a:ln w="9525">
            <a:noFill/>
          </a:ln>
        </p:spPr>
        <p:txBody>
          <a:bodyPr wrap="square">
            <a:spAutoFit/>
          </a:bodyPr>
          <a:p>
            <a:pPr>
              <a:spcBef>
                <a:spcPct val="50000"/>
              </a:spcBef>
            </a:pPr>
            <a:r>
              <a:rPr lang="en-US" altLang="zh-CN" b="1"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Garamond" panose="02020404030301010803" pitchFamily="18" charset="0"/>
                <a:sym typeface="Symbol" panose="05050102010706020507" pitchFamily="18" charset="2"/>
              </a:rPr>
              <a:t>EE+T | T</a:t>
            </a:r>
            <a:endParaRPr lang="en-US" altLang="zh-CN" b="1">
              <a:solidFill>
                <a:schemeClr val="bg1"/>
              </a:solidFill>
              <a:effectLst>
                <a:outerShdw blurRad="38100" dist="38100" dir="2700000">
                  <a:srgbClr val="000000"/>
                </a:outerShdw>
              </a:effectLst>
              <a:latin typeface="Garamond" panose="02020404030301010803" pitchFamily="18" charset="0"/>
              <a:sym typeface="Symbol" panose="05050102010706020507" pitchFamily="18" charset="2"/>
            </a:endParaRPr>
          </a:p>
          <a:p>
            <a:pPr>
              <a:spcBef>
                <a:spcPct val="50000"/>
              </a:spcBef>
            </a:pPr>
            <a:r>
              <a:rPr lang="en-US" altLang="zh-CN" b="1"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Garamond" panose="02020404030301010803" pitchFamily="18" charset="0"/>
                <a:sym typeface="Symbol" panose="05050102010706020507" pitchFamily="18" charset="2"/>
              </a:rPr>
              <a:t>TT+F | </a:t>
            </a:r>
            <a:r>
              <a:rPr lang="en-US" altLang="zh-CN" b="1"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Garamond" panose="02020404030301010803" pitchFamily="18" charset="0"/>
                <a:sym typeface="Symbol" panose="05050102010706020507" charset="0"/>
              </a:rPr>
              <a:t>F</a:t>
            </a:r>
            <a:endParaRPr lang="en-US" altLang="zh-CN" b="1">
              <a:solidFill>
                <a:schemeClr val="bg1"/>
              </a:solidFill>
              <a:effectLst>
                <a:outerShdw blurRad="38100" dist="38100" dir="2700000">
                  <a:srgbClr val="000000"/>
                </a:outerShdw>
              </a:effectLst>
              <a:latin typeface="Garamond" panose="02020404030301010803" pitchFamily="18" charset="0"/>
              <a:sym typeface="Symbol" panose="05050102010706020507" pitchFamily="18" charset="2"/>
            </a:endParaRPr>
          </a:p>
          <a:p>
            <a:pPr>
              <a:spcBef>
                <a:spcPct val="50000"/>
              </a:spcBef>
            </a:pPr>
            <a:r>
              <a:rPr lang="en-US" altLang="zh-CN" b="1"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Garamond" panose="02020404030301010803" pitchFamily="18" charset="0"/>
                <a:sym typeface="Symbol" panose="05050102010706020507" pitchFamily="18" charset="2"/>
              </a:rPr>
              <a:t>F</a:t>
            </a:r>
            <a:r>
              <a:rPr lang="en-US" altLang="zh-CN" b="1"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Garamond" panose="02020404030301010803" pitchFamily="18" charset="0"/>
                <a:sym typeface="Symbol" panose="05050102010706020507" pitchFamily="18" charset="2"/>
              </a:rPr>
              <a:t> i</a:t>
            </a:r>
            <a:endParaRPr lang="en-US" altLang="zh-CN" b="1">
              <a:solidFill>
                <a:schemeClr val="bg1"/>
              </a:solidFill>
              <a:effectLst>
                <a:outerShdw blurRad="38100" dist="38100" dir="2700000">
                  <a:srgbClr val="000000"/>
                </a:outerShdw>
              </a:effectLst>
              <a:latin typeface="Garamond" panose="02020404030301010803" pitchFamily="18" charset="0"/>
              <a:sym typeface="Symbol" panose="05050102010706020507" pitchFamily="18" charset="2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 altLang="zh-CN" dirty="0">
                <a:sym typeface="+mn-ea"/>
              </a:rPr>
              <a:t>04</a:t>
            </a:r>
            <a:r>
              <a:rPr lang="zh-CN" altLang="en-US" dirty="0">
                <a:sym typeface="+mn-ea"/>
              </a:rPr>
              <a:t>、补充</a:t>
            </a:r>
            <a:r>
              <a:rPr lang="en-US" altLang="zh-CN" dirty="0">
                <a:sym typeface="+mn-ea"/>
              </a:rPr>
              <a:t> / More example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149506" name="标题 149505"/>
          <p:cNvSpPr>
            <a:spLocks noGrp="1" noRot="1"/>
          </p:cNvSpPr>
          <p:nvPr>
            <p:ph type="title"/>
          </p:nvPr>
        </p:nvSpPr>
        <p:spPr/>
        <p:txBody>
          <a:bodyPr anchor="ctr" anchorCtr="0"/>
          <a:p>
            <a:r>
              <a:rPr lang="en-US" altLang="zh-CN" dirty="0"/>
              <a:t>04-</a:t>
            </a:r>
            <a:r>
              <a:rPr lang="zh-CN" altLang="en-US" dirty="0"/>
              <a:t>补充</a:t>
            </a:r>
            <a:r>
              <a:rPr lang="en-US" altLang="zh-CN"/>
              <a:t>1</a:t>
            </a:r>
            <a:r>
              <a:rPr lang="zh-CN" altLang="en-US" dirty="0"/>
              <a:t>：无符号整数的文法</a:t>
            </a:r>
            <a:br>
              <a:rPr lang="zh-CN" altLang="en-US" dirty="0"/>
            </a:br>
            <a:r>
              <a:rPr lang="en-US" altLang="zh-CN" dirty="0"/>
              <a:t>More example 1: unsigned int grammar</a:t>
            </a:r>
            <a:endParaRPr lang="en-US" altLang="zh-CN" dirty="0"/>
          </a:p>
        </p:txBody>
      </p:sp>
      <p:sp>
        <p:nvSpPr>
          <p:cNvPr id="149507" name="文本占位符 149506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rPr lang="zh-CN" altLang="en-US" sz="2800" b="1" dirty="0">
                <a:effectLst/>
              </a:rPr>
              <a:t>例</a:t>
            </a:r>
            <a:r>
              <a:rPr lang="en-US" altLang="zh-CN" sz="2800" b="1" dirty="0">
                <a:effectLst/>
              </a:rPr>
              <a:t>/Example</a:t>
            </a:r>
            <a:r>
              <a:rPr lang="zh-CN" altLang="en-US" sz="2800" b="1" dirty="0">
                <a:effectLst/>
              </a:rPr>
              <a:t>：无符号整数的文法</a:t>
            </a:r>
            <a:r>
              <a:rPr lang="en-US" altLang="zh-CN" sz="2800" b="1" dirty="0">
                <a:effectLst/>
              </a:rPr>
              <a:t> / unsigned int grammar </a:t>
            </a:r>
            <a:r>
              <a:rPr lang="zh-CN" altLang="en-US" sz="2800" b="1" dirty="0">
                <a:effectLst/>
              </a:rPr>
              <a:t>：</a:t>
            </a:r>
            <a:endParaRPr lang="zh-CN" altLang="en-US" sz="2800" b="1" dirty="0">
              <a:effectLst/>
            </a:endParaRPr>
          </a:p>
          <a:p>
            <a:r>
              <a:rPr lang="zh-CN" altLang="en-US" sz="2800" b="1" dirty="0">
                <a:effectLst/>
              </a:rPr>
              <a:t>      </a:t>
            </a:r>
            <a:r>
              <a:rPr lang="en-US" altLang="zh-CN" sz="2800" b="1">
                <a:effectLst/>
              </a:rPr>
              <a:t>G[</a:t>
            </a:r>
            <a:r>
              <a:rPr lang="en-US" sz="2800" b="1">
                <a:effectLst/>
              </a:rPr>
              <a:t>uint</a:t>
            </a:r>
            <a:r>
              <a:rPr lang="en-US" altLang="zh-CN" sz="2800" b="1">
                <a:effectLst/>
              </a:rPr>
              <a:t>]</a:t>
            </a:r>
            <a:endParaRPr lang="en-US" altLang="zh-CN" sz="2800" b="1">
              <a:effectLst/>
            </a:endParaRPr>
          </a:p>
          <a:p>
            <a:r>
              <a:rPr lang="en-US" altLang="zh-CN" sz="2800" b="1">
                <a:effectLst/>
              </a:rPr>
              <a:t>        </a:t>
            </a:r>
            <a:r>
              <a:rPr lang="en-US" sz="2800" b="1">
                <a:effectLst/>
              </a:rPr>
              <a:t>unit</a:t>
            </a:r>
            <a:r>
              <a:rPr lang="en-US" altLang="zh-CN" sz="2800" b="1">
                <a:effectLst/>
              </a:rPr>
              <a:t> → </a:t>
            </a:r>
            <a:r>
              <a:rPr lang="en-US" sz="2800" b="1">
                <a:effectLst/>
              </a:rPr>
              <a:t>digit_s</a:t>
            </a:r>
            <a:endParaRPr lang="en-US" altLang="zh-CN" sz="2800" b="1">
              <a:effectLst/>
            </a:endParaRPr>
          </a:p>
          <a:p>
            <a:r>
              <a:rPr lang="en-US" altLang="zh-CN" sz="2800" b="1">
                <a:effectLst/>
              </a:rPr>
              <a:t>        </a:t>
            </a:r>
            <a:r>
              <a:rPr lang="en-US" sz="2800" b="1">
                <a:effectLst/>
              </a:rPr>
              <a:t>digit_s </a:t>
            </a:r>
            <a:r>
              <a:rPr lang="en-US" altLang="zh-CN" sz="2800" b="1">
                <a:effectLst/>
              </a:rPr>
              <a:t>→ </a:t>
            </a:r>
            <a:r>
              <a:rPr lang="en-US" sz="2800" b="1">
                <a:effectLst/>
              </a:rPr>
              <a:t>digit_s</a:t>
            </a:r>
            <a:r>
              <a:rPr lang="en-US" altLang="zh-CN" sz="2800" b="1">
                <a:effectLst/>
              </a:rPr>
              <a:t>   d |  d </a:t>
            </a:r>
            <a:endParaRPr lang="en-US" altLang="zh-CN" sz="2800" b="1">
              <a:effectLst/>
            </a:endParaRPr>
          </a:p>
          <a:p>
            <a:r>
              <a:rPr lang="en-US" altLang="zh-CN" sz="2800" b="1">
                <a:effectLst/>
              </a:rPr>
              <a:t>        </a:t>
            </a:r>
            <a:r>
              <a:rPr lang="en-US" sz="2800" b="1">
                <a:effectLst/>
              </a:rPr>
              <a:t>d</a:t>
            </a:r>
            <a:r>
              <a:rPr lang="en-US" altLang="zh-CN" sz="2800" b="1">
                <a:effectLst/>
              </a:rPr>
              <a:t> →0 | 1 | 2 | 3 | </a:t>
            </a:r>
            <a:r>
              <a:rPr lang="en-US" altLang="zh-CN" sz="2800" b="1">
                <a:effectLst/>
                <a:latin typeface="Arial" panose="020B0604020202020204" pitchFamily="34" charset="0"/>
              </a:rPr>
              <a:t>……</a:t>
            </a:r>
            <a:r>
              <a:rPr lang="en-US" altLang="zh-CN" sz="2800" b="1">
                <a:effectLst/>
              </a:rPr>
              <a:t> | 9</a:t>
            </a:r>
            <a:endParaRPr lang="en-US" altLang="zh-CN" sz="2800" b="1">
              <a:effectLst/>
            </a:endParaRPr>
          </a:p>
          <a:p>
            <a:endParaRPr lang="en-US" altLang="zh-CN" sz="28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3" name="墨迹 2"/>
              <p14:cNvContentPartPr/>
              <p14:nvPr/>
            </p14:nvContentPartPr>
            <p14:xfrm>
              <a:off x="6448425" y="2368550"/>
              <a:ext cx="155575" cy="250825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2"/>
            </p:blipFill>
            <p:spPr>
              <a:xfrm>
                <a:off x="6448425" y="2368550"/>
                <a:ext cx="155575" cy="250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4" name="墨迹 3"/>
              <p14:cNvContentPartPr/>
              <p14:nvPr/>
            </p14:nvContentPartPr>
            <p14:xfrm>
              <a:off x="6883400" y="2222500"/>
              <a:ext cx="63500" cy="403225"/>
            </p14:xfrm>
          </p:contentPart>
        </mc:Choice>
        <mc:Fallback xmlns="">
          <p:pic>
            <p:nvPicPr>
              <p:cNvPr id="4" name="墨迹 3"/>
            </p:nvPicPr>
            <p:blipFill>
              <a:blip r:embed="rId4"/>
            </p:blipFill>
            <p:spPr>
              <a:xfrm>
                <a:off x="6883400" y="2222500"/>
                <a:ext cx="63500" cy="403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5" name="墨迹 4"/>
              <p14:cNvContentPartPr/>
              <p14:nvPr/>
            </p14:nvContentPartPr>
            <p14:xfrm>
              <a:off x="6962775" y="2466975"/>
              <a:ext cx="212725" cy="336550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6"/>
            </p:blipFill>
            <p:spPr>
              <a:xfrm>
                <a:off x="6962775" y="2466975"/>
                <a:ext cx="212725" cy="336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6" name="墨迹 5"/>
              <p14:cNvContentPartPr/>
              <p14:nvPr/>
            </p14:nvContentPartPr>
            <p14:xfrm>
              <a:off x="7229475" y="2438400"/>
              <a:ext cx="196850" cy="180975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8"/>
            </p:blipFill>
            <p:spPr>
              <a:xfrm>
                <a:off x="7229475" y="2438400"/>
                <a:ext cx="196850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7" name="墨迹 6"/>
              <p14:cNvContentPartPr/>
              <p14:nvPr/>
            </p14:nvContentPartPr>
            <p14:xfrm>
              <a:off x="7426325" y="2301875"/>
              <a:ext cx="47625" cy="282575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10"/>
            </p:blipFill>
            <p:spPr>
              <a:xfrm>
                <a:off x="7426325" y="2301875"/>
                <a:ext cx="47625" cy="282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8" name="墨迹 7"/>
              <p14:cNvContentPartPr/>
              <p14:nvPr/>
            </p14:nvContentPartPr>
            <p14:xfrm>
              <a:off x="5918200" y="2320925"/>
              <a:ext cx="307975" cy="333375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12"/>
            </p:blipFill>
            <p:spPr>
              <a:xfrm>
                <a:off x="5918200" y="2320925"/>
                <a:ext cx="307975" cy="333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9" name="墨迹 8"/>
              <p14:cNvContentPartPr/>
              <p14:nvPr/>
            </p14:nvContentPartPr>
            <p14:xfrm>
              <a:off x="6038850" y="2359025"/>
              <a:ext cx="38100" cy="26670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4"/>
            </p:blipFill>
            <p:spPr>
              <a:xfrm>
                <a:off x="6038850" y="2359025"/>
                <a:ext cx="38100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0" name="墨迹 9"/>
              <p14:cNvContentPartPr/>
              <p14:nvPr/>
            </p14:nvContentPartPr>
            <p14:xfrm>
              <a:off x="6365875" y="2974975"/>
              <a:ext cx="152400" cy="13970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6"/>
            </p:blipFill>
            <p:spPr>
              <a:xfrm>
                <a:off x="6365875" y="2974975"/>
                <a:ext cx="15240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1" name="墨迹 10"/>
              <p14:cNvContentPartPr/>
              <p14:nvPr/>
            </p14:nvContentPartPr>
            <p14:xfrm>
              <a:off x="6578600" y="2978150"/>
              <a:ext cx="9525" cy="13335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8"/>
            </p:blipFill>
            <p:spPr>
              <a:xfrm>
                <a:off x="6578600" y="2978150"/>
                <a:ext cx="9525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2" name="墨迹 11"/>
              <p14:cNvContentPartPr/>
              <p14:nvPr/>
            </p14:nvContentPartPr>
            <p14:xfrm>
              <a:off x="6607175" y="2886075"/>
              <a:ext cx="53975" cy="60325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20"/>
            </p:blipFill>
            <p:spPr>
              <a:xfrm>
                <a:off x="6607175" y="2886075"/>
                <a:ext cx="53975" cy="60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13" name="墨迹 12"/>
              <p14:cNvContentPartPr/>
              <p14:nvPr/>
            </p14:nvContentPartPr>
            <p14:xfrm>
              <a:off x="6661150" y="2933700"/>
              <a:ext cx="155575" cy="158750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22"/>
            </p:blipFill>
            <p:spPr>
              <a:xfrm>
                <a:off x="6661150" y="2933700"/>
                <a:ext cx="155575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14" name="墨迹 13"/>
              <p14:cNvContentPartPr/>
              <p14:nvPr/>
            </p14:nvContentPartPr>
            <p14:xfrm>
              <a:off x="6816725" y="2847975"/>
              <a:ext cx="177800" cy="250825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24"/>
            </p:blipFill>
            <p:spPr>
              <a:xfrm>
                <a:off x="6816725" y="2847975"/>
                <a:ext cx="177800" cy="250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15" name="墨迹 14"/>
              <p14:cNvContentPartPr/>
              <p14:nvPr/>
            </p14:nvContentPartPr>
            <p14:xfrm>
              <a:off x="7004050" y="2981325"/>
              <a:ext cx="155575" cy="28575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6"/>
            </p:blipFill>
            <p:spPr>
              <a:xfrm>
                <a:off x="7004050" y="2981325"/>
                <a:ext cx="155575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16" name="墨迹 15"/>
              <p14:cNvContentPartPr/>
              <p14:nvPr/>
            </p14:nvContentPartPr>
            <p14:xfrm>
              <a:off x="7108825" y="2832100"/>
              <a:ext cx="177800" cy="225425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8"/>
            </p:blipFill>
            <p:spPr>
              <a:xfrm>
                <a:off x="7108825" y="2832100"/>
                <a:ext cx="177800" cy="225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17" name="墨迹 16"/>
              <p14:cNvContentPartPr/>
              <p14:nvPr/>
            </p14:nvContentPartPr>
            <p14:xfrm>
              <a:off x="6997700" y="2895600"/>
              <a:ext cx="212725" cy="5715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30"/>
            </p:blipFill>
            <p:spPr>
              <a:xfrm>
                <a:off x="6997700" y="2895600"/>
                <a:ext cx="212725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18" name="墨迹 17"/>
              <p14:cNvContentPartPr/>
              <p14:nvPr/>
            </p14:nvContentPartPr>
            <p14:xfrm>
              <a:off x="7369175" y="2752725"/>
              <a:ext cx="174625" cy="26670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32"/>
            </p:blipFill>
            <p:spPr>
              <a:xfrm>
                <a:off x="7369175" y="2752725"/>
                <a:ext cx="174625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19" name="墨迹 18"/>
              <p14:cNvContentPartPr/>
              <p14:nvPr/>
            </p14:nvContentPartPr>
            <p14:xfrm>
              <a:off x="7620000" y="2908300"/>
              <a:ext cx="6350" cy="104775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34"/>
            </p:blipFill>
            <p:spPr>
              <a:xfrm>
                <a:off x="7620000" y="2908300"/>
                <a:ext cx="6350" cy="104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20" name="墨迹 19"/>
              <p14:cNvContentPartPr/>
              <p14:nvPr/>
            </p14:nvContentPartPr>
            <p14:xfrm>
              <a:off x="7623175" y="2832100"/>
              <a:ext cx="158750" cy="317500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6"/>
            </p:blipFill>
            <p:spPr>
              <a:xfrm>
                <a:off x="7623175" y="2832100"/>
                <a:ext cx="158750" cy="317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21" name="墨迹 20"/>
              <p14:cNvContentPartPr/>
              <p14:nvPr/>
            </p14:nvContentPartPr>
            <p14:xfrm>
              <a:off x="7823200" y="2917825"/>
              <a:ext cx="28575" cy="130175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38"/>
            </p:blipFill>
            <p:spPr>
              <a:xfrm>
                <a:off x="7823200" y="2917825"/>
                <a:ext cx="28575" cy="130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22" name="墨迹 21"/>
              <p14:cNvContentPartPr/>
              <p14:nvPr/>
            </p14:nvContentPartPr>
            <p14:xfrm>
              <a:off x="7845425" y="2797175"/>
              <a:ext cx="231775" cy="234950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40"/>
            </p:blipFill>
            <p:spPr>
              <a:xfrm>
                <a:off x="7845425" y="2797175"/>
                <a:ext cx="231775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23" name="墨迹 22"/>
              <p14:cNvContentPartPr/>
              <p14:nvPr/>
            </p14:nvContentPartPr>
            <p14:xfrm>
              <a:off x="8112125" y="2997200"/>
              <a:ext cx="136525" cy="25400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42"/>
            </p:blipFill>
            <p:spPr>
              <a:xfrm>
                <a:off x="8112125" y="2997200"/>
                <a:ext cx="136525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24" name="墨迹 23"/>
              <p14:cNvContentPartPr/>
              <p14:nvPr/>
            </p14:nvContentPartPr>
            <p14:xfrm>
              <a:off x="8201025" y="2835275"/>
              <a:ext cx="152400" cy="168275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44"/>
            </p:blipFill>
            <p:spPr>
              <a:xfrm>
                <a:off x="8201025" y="2835275"/>
                <a:ext cx="152400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25" name="墨迹 24"/>
              <p14:cNvContentPartPr/>
              <p14:nvPr/>
            </p14:nvContentPartPr>
            <p14:xfrm>
              <a:off x="8543925" y="2898775"/>
              <a:ext cx="133350" cy="12700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46"/>
            </p:blipFill>
            <p:spPr>
              <a:xfrm>
                <a:off x="8543925" y="2898775"/>
                <a:ext cx="1333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" p14:bwMode="auto">
            <p14:nvContentPartPr>
              <p14:cNvPr id="26" name="墨迹 25"/>
              <p14:cNvContentPartPr/>
              <p14:nvPr/>
            </p14:nvContentPartPr>
            <p14:xfrm>
              <a:off x="8540750" y="2971800"/>
              <a:ext cx="155575" cy="9525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48"/>
            </p:blipFill>
            <p:spPr>
              <a:xfrm>
                <a:off x="8540750" y="2971800"/>
                <a:ext cx="155575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27" name="墨迹 26"/>
              <p14:cNvContentPartPr/>
              <p14:nvPr/>
            </p14:nvContentPartPr>
            <p14:xfrm>
              <a:off x="8629650" y="2790825"/>
              <a:ext cx="222250" cy="234950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50"/>
            </p:blipFill>
            <p:spPr>
              <a:xfrm>
                <a:off x="8629650" y="2790825"/>
                <a:ext cx="222250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28" name="墨迹 27"/>
              <p14:cNvContentPartPr/>
              <p14:nvPr/>
            </p14:nvContentPartPr>
            <p14:xfrm>
              <a:off x="9061450" y="2574925"/>
              <a:ext cx="254000" cy="419100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52"/>
            </p:blipFill>
            <p:spPr>
              <a:xfrm>
                <a:off x="9061450" y="2574925"/>
                <a:ext cx="254000" cy="419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" p14:bwMode="auto">
            <p14:nvContentPartPr>
              <p14:cNvPr id="29" name="墨迹 28"/>
              <p14:cNvContentPartPr/>
              <p14:nvPr/>
            </p14:nvContentPartPr>
            <p14:xfrm>
              <a:off x="9496425" y="2832100"/>
              <a:ext cx="136525" cy="12700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54"/>
            </p:blipFill>
            <p:spPr>
              <a:xfrm>
                <a:off x="9496425" y="2832100"/>
                <a:ext cx="136525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" p14:bwMode="auto">
            <p14:nvContentPartPr>
              <p14:cNvPr id="30" name="墨迹 29"/>
              <p14:cNvContentPartPr/>
              <p14:nvPr/>
            </p14:nvContentPartPr>
            <p14:xfrm>
              <a:off x="9464675" y="2882900"/>
              <a:ext cx="171450" cy="76200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56"/>
            </p:blipFill>
            <p:spPr>
              <a:xfrm>
                <a:off x="9464675" y="2882900"/>
                <a:ext cx="17145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" p14:bwMode="auto">
            <p14:nvContentPartPr>
              <p14:cNvPr id="31" name="墨迹 30"/>
              <p14:cNvContentPartPr/>
              <p14:nvPr/>
            </p14:nvContentPartPr>
            <p14:xfrm>
              <a:off x="9556750" y="2759075"/>
              <a:ext cx="196850" cy="228600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58"/>
            </p:blipFill>
            <p:spPr>
              <a:xfrm>
                <a:off x="9556750" y="2759075"/>
                <a:ext cx="196850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" p14:bwMode="auto">
            <p14:nvContentPartPr>
              <p14:cNvPr id="32" name="墨迹 31"/>
              <p14:cNvContentPartPr/>
              <p14:nvPr/>
            </p14:nvContentPartPr>
            <p14:xfrm>
              <a:off x="10017125" y="2663825"/>
              <a:ext cx="152400" cy="250825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60"/>
            </p:blipFill>
            <p:spPr>
              <a:xfrm>
                <a:off x="10017125" y="2663825"/>
                <a:ext cx="152400" cy="250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" p14:bwMode="auto">
            <p14:nvContentPartPr>
              <p14:cNvPr id="33" name="墨迹 32"/>
              <p14:cNvContentPartPr/>
              <p14:nvPr/>
            </p14:nvContentPartPr>
            <p14:xfrm>
              <a:off x="5953125" y="3298825"/>
              <a:ext cx="295275" cy="311150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62"/>
            </p:blipFill>
            <p:spPr>
              <a:xfrm>
                <a:off x="5953125" y="3298825"/>
                <a:ext cx="295275" cy="311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" p14:bwMode="auto">
            <p14:nvContentPartPr>
              <p14:cNvPr id="34" name="墨迹 33"/>
              <p14:cNvContentPartPr/>
              <p14:nvPr/>
            </p14:nvContentPartPr>
            <p14:xfrm>
              <a:off x="5997575" y="3340100"/>
              <a:ext cx="165100" cy="136525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64"/>
            </p:blipFill>
            <p:spPr>
              <a:xfrm>
                <a:off x="5997575" y="3340100"/>
                <a:ext cx="165100" cy="136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" p14:bwMode="auto">
            <p14:nvContentPartPr>
              <p14:cNvPr id="35" name="墨迹 34"/>
              <p14:cNvContentPartPr/>
              <p14:nvPr/>
            </p14:nvContentPartPr>
            <p14:xfrm>
              <a:off x="6584950" y="3378200"/>
              <a:ext cx="38100" cy="250825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66"/>
            </p:blipFill>
            <p:spPr>
              <a:xfrm>
                <a:off x="6584950" y="3378200"/>
                <a:ext cx="38100" cy="250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" p14:bwMode="auto">
            <p14:nvContentPartPr>
              <p14:cNvPr id="36" name="墨迹 35"/>
              <p14:cNvContentPartPr/>
              <p14:nvPr/>
            </p14:nvContentPartPr>
            <p14:xfrm>
              <a:off x="6778625" y="3295650"/>
              <a:ext cx="133350" cy="358775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68"/>
            </p:blipFill>
            <p:spPr>
              <a:xfrm>
                <a:off x="6778625" y="3295650"/>
                <a:ext cx="133350" cy="358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" p14:bwMode="auto">
            <p14:nvContentPartPr>
              <p14:cNvPr id="37" name="墨迹 36"/>
              <p14:cNvContentPartPr/>
              <p14:nvPr/>
            </p14:nvContentPartPr>
            <p14:xfrm>
              <a:off x="7210425" y="3225800"/>
              <a:ext cx="79375" cy="330200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70"/>
            </p:blipFill>
            <p:spPr>
              <a:xfrm>
                <a:off x="7210425" y="3225800"/>
                <a:ext cx="79375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" p14:bwMode="auto">
            <p14:nvContentPartPr>
              <p14:cNvPr id="38" name="墨迹 37"/>
              <p14:cNvContentPartPr/>
              <p14:nvPr/>
            </p14:nvContentPartPr>
            <p14:xfrm>
              <a:off x="7305675" y="3413125"/>
              <a:ext cx="212725" cy="387350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72"/>
            </p:blipFill>
            <p:spPr>
              <a:xfrm>
                <a:off x="7305675" y="3413125"/>
                <a:ext cx="212725" cy="387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" p14:bwMode="auto">
            <p14:nvContentPartPr>
              <p14:cNvPr id="39" name="墨迹 38"/>
              <p14:cNvContentPartPr/>
              <p14:nvPr/>
            </p14:nvContentPartPr>
            <p14:xfrm>
              <a:off x="7572375" y="3340100"/>
              <a:ext cx="225425" cy="257175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74"/>
            </p:blipFill>
            <p:spPr>
              <a:xfrm>
                <a:off x="7572375" y="3340100"/>
                <a:ext cx="225425" cy="257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" p14:bwMode="auto">
            <p14:nvContentPartPr>
              <p14:cNvPr id="40" name="墨迹 39"/>
              <p14:cNvContentPartPr/>
              <p14:nvPr/>
            </p14:nvContentPartPr>
            <p14:xfrm>
              <a:off x="7753350" y="3305175"/>
              <a:ext cx="63500" cy="339725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76"/>
            </p:blipFill>
            <p:spPr>
              <a:xfrm>
                <a:off x="7753350" y="3305175"/>
                <a:ext cx="63500" cy="339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" p14:bwMode="auto">
            <p14:nvContentPartPr>
              <p14:cNvPr id="41" name="墨迹 40"/>
              <p14:cNvContentPartPr/>
              <p14:nvPr/>
            </p14:nvContentPartPr>
            <p14:xfrm>
              <a:off x="6318250" y="4044950"/>
              <a:ext cx="228600" cy="139700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78"/>
            </p:blipFill>
            <p:spPr>
              <a:xfrm>
                <a:off x="6318250" y="4044950"/>
                <a:ext cx="22860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" p14:bwMode="auto">
            <p14:nvContentPartPr>
              <p14:cNvPr id="42" name="墨迹 41"/>
              <p14:cNvContentPartPr/>
              <p14:nvPr/>
            </p14:nvContentPartPr>
            <p14:xfrm>
              <a:off x="6540500" y="4051300"/>
              <a:ext cx="88900" cy="149225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80"/>
            </p:blipFill>
            <p:spPr>
              <a:xfrm>
                <a:off x="6540500" y="4051300"/>
                <a:ext cx="88900" cy="149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" p14:bwMode="auto">
            <p14:nvContentPartPr>
              <p14:cNvPr id="43" name="墨迹 42"/>
              <p14:cNvContentPartPr/>
              <p14:nvPr/>
            </p14:nvContentPartPr>
            <p14:xfrm>
              <a:off x="6575425" y="3949700"/>
              <a:ext cx="50800" cy="63500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82"/>
            </p:blipFill>
            <p:spPr>
              <a:xfrm>
                <a:off x="6575425" y="3949700"/>
                <a:ext cx="5080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" p14:bwMode="auto">
            <p14:nvContentPartPr>
              <p14:cNvPr id="44" name="墨迹 43"/>
              <p14:cNvContentPartPr/>
              <p14:nvPr/>
            </p14:nvContentPartPr>
            <p14:xfrm>
              <a:off x="6604000" y="4019550"/>
              <a:ext cx="139700" cy="171450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84"/>
            </p:blipFill>
            <p:spPr>
              <a:xfrm>
                <a:off x="6604000" y="4019550"/>
                <a:ext cx="13970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5" p14:bwMode="auto">
            <p14:nvContentPartPr>
              <p14:cNvPr id="45" name="墨迹 44"/>
              <p14:cNvContentPartPr/>
              <p14:nvPr/>
            </p14:nvContentPartPr>
            <p14:xfrm>
              <a:off x="6737350" y="3902075"/>
              <a:ext cx="203200" cy="282575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86"/>
            </p:blipFill>
            <p:spPr>
              <a:xfrm>
                <a:off x="6737350" y="3902075"/>
                <a:ext cx="203200" cy="282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7" p14:bwMode="auto">
            <p14:nvContentPartPr>
              <p14:cNvPr id="46" name="墨迹 45"/>
              <p14:cNvContentPartPr/>
              <p14:nvPr/>
            </p14:nvContentPartPr>
            <p14:xfrm>
              <a:off x="6969125" y="4025900"/>
              <a:ext cx="142875" cy="19050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88"/>
            </p:blipFill>
            <p:spPr>
              <a:xfrm>
                <a:off x="6969125" y="4025900"/>
                <a:ext cx="142875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9" p14:bwMode="auto">
            <p14:nvContentPartPr>
              <p14:cNvPr id="47" name="墨迹 46"/>
              <p14:cNvContentPartPr/>
              <p14:nvPr/>
            </p14:nvContentPartPr>
            <p14:xfrm>
              <a:off x="6962775" y="4029075"/>
              <a:ext cx="165100" cy="22225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90"/>
            </p:blipFill>
            <p:spPr>
              <a:xfrm>
                <a:off x="6962775" y="4029075"/>
                <a:ext cx="165100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1" p14:bwMode="auto">
            <p14:nvContentPartPr>
              <p14:cNvPr id="48" name="墨迹 47"/>
              <p14:cNvContentPartPr/>
              <p14:nvPr/>
            </p14:nvContentPartPr>
            <p14:xfrm>
              <a:off x="7077075" y="3876675"/>
              <a:ext cx="177800" cy="295275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92"/>
            </p:blipFill>
            <p:spPr>
              <a:xfrm>
                <a:off x="7077075" y="3876675"/>
                <a:ext cx="177800" cy="295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3" p14:bwMode="auto">
            <p14:nvContentPartPr>
              <p14:cNvPr id="49" name="墨迹 48"/>
              <p14:cNvContentPartPr/>
              <p14:nvPr/>
            </p14:nvContentPartPr>
            <p14:xfrm>
              <a:off x="7305675" y="3841750"/>
              <a:ext cx="409575" cy="358775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94"/>
            </p:blipFill>
            <p:spPr>
              <a:xfrm>
                <a:off x="7305675" y="3841750"/>
                <a:ext cx="409575" cy="358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5" p14:bwMode="auto">
            <p14:nvContentPartPr>
              <p14:cNvPr id="50" name="墨迹 49"/>
              <p14:cNvContentPartPr/>
              <p14:nvPr/>
            </p14:nvContentPartPr>
            <p14:xfrm>
              <a:off x="7705725" y="3867150"/>
              <a:ext cx="130175" cy="203200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96"/>
            </p:blipFill>
            <p:spPr>
              <a:xfrm>
                <a:off x="7705725" y="3867150"/>
                <a:ext cx="130175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7" p14:bwMode="auto">
            <p14:nvContentPartPr>
              <p14:cNvPr id="51" name="墨迹 50"/>
              <p14:cNvContentPartPr/>
              <p14:nvPr/>
            </p14:nvContentPartPr>
            <p14:xfrm>
              <a:off x="7908925" y="3756025"/>
              <a:ext cx="117475" cy="288925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98"/>
            </p:blipFill>
            <p:spPr>
              <a:xfrm>
                <a:off x="7908925" y="3756025"/>
                <a:ext cx="117475" cy="288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9" p14:bwMode="auto">
            <p14:nvContentPartPr>
              <p14:cNvPr id="52" name="墨迹 51"/>
              <p14:cNvContentPartPr/>
              <p14:nvPr/>
            </p14:nvContentPartPr>
            <p14:xfrm>
              <a:off x="8010525" y="4048125"/>
              <a:ext cx="158750" cy="19050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100"/>
            </p:blipFill>
            <p:spPr>
              <a:xfrm>
                <a:off x="8010525" y="4048125"/>
                <a:ext cx="1587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1" p14:bwMode="auto">
            <p14:nvContentPartPr>
              <p14:cNvPr id="53" name="墨迹 52"/>
              <p14:cNvContentPartPr/>
              <p14:nvPr/>
            </p14:nvContentPartPr>
            <p14:xfrm>
              <a:off x="8175625" y="3879850"/>
              <a:ext cx="136525" cy="244475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102"/>
            </p:blipFill>
            <p:spPr>
              <a:xfrm>
                <a:off x="8175625" y="3879850"/>
                <a:ext cx="136525" cy="244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3" p14:bwMode="auto">
            <p14:nvContentPartPr>
              <p14:cNvPr id="54" name="墨迹 53"/>
              <p14:cNvContentPartPr/>
              <p14:nvPr/>
            </p14:nvContentPartPr>
            <p14:xfrm>
              <a:off x="8474075" y="3883025"/>
              <a:ext cx="158750" cy="12700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104"/>
            </p:blipFill>
            <p:spPr>
              <a:xfrm>
                <a:off x="8474075" y="3883025"/>
                <a:ext cx="1587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5" p14:bwMode="auto">
            <p14:nvContentPartPr>
              <p14:cNvPr id="55" name="墨迹 54"/>
              <p14:cNvContentPartPr/>
              <p14:nvPr/>
            </p14:nvContentPartPr>
            <p14:xfrm>
              <a:off x="8496300" y="3921125"/>
              <a:ext cx="155575" cy="50800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106"/>
            </p:blipFill>
            <p:spPr>
              <a:xfrm>
                <a:off x="8496300" y="3921125"/>
                <a:ext cx="155575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7" p14:bwMode="auto">
            <p14:nvContentPartPr>
              <p14:cNvPr id="56" name="墨迹 55"/>
              <p14:cNvContentPartPr/>
              <p14:nvPr/>
            </p14:nvContentPartPr>
            <p14:xfrm>
              <a:off x="8597900" y="3803650"/>
              <a:ext cx="200025" cy="238125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108"/>
            </p:blipFill>
            <p:spPr>
              <a:xfrm>
                <a:off x="8597900" y="3803650"/>
                <a:ext cx="200025" cy="238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9" p14:bwMode="auto">
            <p14:nvContentPartPr>
              <p14:cNvPr id="57" name="墨迹 56"/>
              <p14:cNvContentPartPr/>
              <p14:nvPr/>
            </p14:nvContentPartPr>
            <p14:xfrm>
              <a:off x="8956675" y="3565525"/>
              <a:ext cx="206375" cy="441325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110"/>
            </p:blipFill>
            <p:spPr>
              <a:xfrm>
                <a:off x="8956675" y="3565525"/>
                <a:ext cx="206375" cy="441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1" p14:bwMode="auto">
            <p14:nvContentPartPr>
              <p14:cNvPr id="58" name="墨迹 57"/>
              <p14:cNvContentPartPr/>
              <p14:nvPr/>
            </p14:nvContentPartPr>
            <p14:xfrm>
              <a:off x="9175750" y="3721100"/>
              <a:ext cx="28575" cy="114300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112"/>
            </p:blipFill>
            <p:spPr>
              <a:xfrm>
                <a:off x="9175750" y="3721100"/>
                <a:ext cx="28575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3" p14:bwMode="auto">
            <p14:nvContentPartPr>
              <p14:cNvPr id="59" name="墨迹 58"/>
              <p14:cNvContentPartPr/>
              <p14:nvPr/>
            </p14:nvContentPartPr>
            <p14:xfrm>
              <a:off x="9264650" y="3822700"/>
              <a:ext cx="15875" cy="95250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114"/>
            </p:blipFill>
            <p:spPr>
              <a:xfrm>
                <a:off x="9264650" y="3822700"/>
                <a:ext cx="15875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5" p14:bwMode="auto">
            <p14:nvContentPartPr>
              <p14:cNvPr id="60" name="墨迹 59"/>
              <p14:cNvContentPartPr/>
              <p14:nvPr/>
            </p14:nvContentPartPr>
            <p14:xfrm>
              <a:off x="9178925" y="3857625"/>
              <a:ext cx="149225" cy="298450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116"/>
            </p:blipFill>
            <p:spPr>
              <a:xfrm>
                <a:off x="9178925" y="3857625"/>
                <a:ext cx="149225" cy="298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7" p14:bwMode="auto">
            <p14:nvContentPartPr>
              <p14:cNvPr id="61" name="墨迹 60"/>
              <p14:cNvContentPartPr/>
              <p14:nvPr/>
            </p14:nvContentPartPr>
            <p14:xfrm>
              <a:off x="9372600" y="3835400"/>
              <a:ext cx="15875" cy="158750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118"/>
            </p:blipFill>
            <p:spPr>
              <a:xfrm>
                <a:off x="9372600" y="3835400"/>
                <a:ext cx="15875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9" p14:bwMode="auto">
            <p14:nvContentPartPr>
              <p14:cNvPr id="62" name="墨迹 61"/>
              <p14:cNvContentPartPr/>
              <p14:nvPr/>
            </p14:nvContentPartPr>
            <p14:xfrm>
              <a:off x="9407525" y="3702050"/>
              <a:ext cx="155575" cy="288925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120"/>
            </p:blipFill>
            <p:spPr>
              <a:xfrm>
                <a:off x="9407525" y="3702050"/>
                <a:ext cx="155575" cy="288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1" p14:bwMode="auto">
            <p14:nvContentPartPr>
              <p14:cNvPr id="63" name="墨迹 62"/>
              <p14:cNvContentPartPr/>
              <p14:nvPr/>
            </p14:nvContentPartPr>
            <p14:xfrm>
              <a:off x="9490075" y="3594100"/>
              <a:ext cx="241300" cy="352425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122"/>
            </p:blipFill>
            <p:spPr>
              <a:xfrm>
                <a:off x="9490075" y="3594100"/>
                <a:ext cx="241300" cy="352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3" p14:bwMode="auto">
            <p14:nvContentPartPr>
              <p14:cNvPr id="64" name="墨迹 63"/>
              <p14:cNvContentPartPr/>
              <p14:nvPr/>
            </p14:nvContentPartPr>
            <p14:xfrm>
              <a:off x="9718675" y="3943350"/>
              <a:ext cx="92075" cy="3175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124"/>
            </p:blipFill>
            <p:spPr>
              <a:xfrm>
                <a:off x="9718675" y="3943350"/>
                <a:ext cx="92075" cy="3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5" p14:bwMode="auto">
            <p14:nvContentPartPr>
              <p14:cNvPr id="65" name="墨迹 64"/>
              <p14:cNvContentPartPr/>
              <p14:nvPr/>
            </p14:nvContentPartPr>
            <p14:xfrm>
              <a:off x="9839325" y="3736975"/>
              <a:ext cx="76200" cy="254000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126"/>
            </p:blipFill>
            <p:spPr>
              <a:xfrm>
                <a:off x="9839325" y="3736975"/>
                <a:ext cx="76200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7" p14:bwMode="auto">
            <p14:nvContentPartPr>
              <p14:cNvPr id="66" name="墨迹 65"/>
              <p14:cNvContentPartPr/>
              <p14:nvPr/>
            </p14:nvContentPartPr>
            <p14:xfrm>
              <a:off x="10337800" y="3479800"/>
              <a:ext cx="177800" cy="406400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128"/>
            </p:blipFill>
            <p:spPr>
              <a:xfrm>
                <a:off x="10337800" y="3479800"/>
                <a:ext cx="177800" cy="406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9" p14:bwMode="auto">
            <p14:nvContentPartPr>
              <p14:cNvPr id="67" name="墨迹 66"/>
              <p14:cNvContentPartPr/>
              <p14:nvPr/>
            </p14:nvContentPartPr>
            <p14:xfrm>
              <a:off x="6864350" y="4429125"/>
              <a:ext cx="200025" cy="38100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130"/>
            </p:blipFill>
            <p:spPr>
              <a:xfrm>
                <a:off x="6864350" y="4429125"/>
                <a:ext cx="200025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1" p14:bwMode="auto">
            <p14:nvContentPartPr>
              <p14:cNvPr id="68" name="墨迹 67"/>
              <p14:cNvContentPartPr/>
              <p14:nvPr/>
            </p14:nvContentPartPr>
            <p14:xfrm>
              <a:off x="6829425" y="4514850"/>
              <a:ext cx="231775" cy="47625"/>
            </p14:xfrm>
          </p:contentPart>
        </mc:Choice>
        <mc:Fallback xmlns="">
          <p:pic>
            <p:nvPicPr>
              <p:cNvPr id="68" name="墨迹 67"/>
            </p:nvPicPr>
            <p:blipFill>
              <a:blip r:embed="rId132"/>
            </p:blipFill>
            <p:spPr>
              <a:xfrm>
                <a:off x="6829425" y="4514850"/>
                <a:ext cx="231775" cy="47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3" p14:bwMode="auto">
            <p14:nvContentPartPr>
              <p14:cNvPr id="69" name="墨迹 68"/>
              <p14:cNvContentPartPr/>
              <p14:nvPr/>
            </p14:nvContentPartPr>
            <p14:xfrm>
              <a:off x="6985000" y="4314825"/>
              <a:ext cx="219075" cy="336550"/>
            </p14:xfrm>
          </p:contentPart>
        </mc:Choice>
        <mc:Fallback xmlns="">
          <p:pic>
            <p:nvPicPr>
              <p:cNvPr id="69" name="墨迹 68"/>
            </p:nvPicPr>
            <p:blipFill>
              <a:blip r:embed="rId134"/>
            </p:blipFill>
            <p:spPr>
              <a:xfrm>
                <a:off x="6985000" y="4314825"/>
                <a:ext cx="219075" cy="336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5" p14:bwMode="auto">
            <p14:nvContentPartPr>
              <p14:cNvPr id="70" name="墨迹 69"/>
              <p14:cNvContentPartPr/>
              <p14:nvPr/>
            </p14:nvContentPartPr>
            <p14:xfrm>
              <a:off x="7324725" y="4289425"/>
              <a:ext cx="168275" cy="257175"/>
            </p14:xfrm>
          </p:contentPart>
        </mc:Choice>
        <mc:Fallback xmlns="">
          <p:pic>
            <p:nvPicPr>
              <p:cNvPr id="70" name="墨迹 69"/>
            </p:nvPicPr>
            <p:blipFill>
              <a:blip r:embed="rId136"/>
            </p:blipFill>
            <p:spPr>
              <a:xfrm>
                <a:off x="7324725" y="4289425"/>
                <a:ext cx="168275" cy="257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7" p14:bwMode="auto">
            <p14:nvContentPartPr>
              <p14:cNvPr id="71" name="墨迹 70"/>
              <p14:cNvContentPartPr/>
              <p14:nvPr/>
            </p14:nvContentPartPr>
            <p14:xfrm>
              <a:off x="7800975" y="4283075"/>
              <a:ext cx="177800" cy="276225"/>
            </p14:xfrm>
          </p:contentPart>
        </mc:Choice>
        <mc:Fallback xmlns="">
          <p:pic>
            <p:nvPicPr>
              <p:cNvPr id="71" name="墨迹 70"/>
            </p:nvPicPr>
            <p:blipFill>
              <a:blip r:embed="rId138"/>
            </p:blipFill>
            <p:spPr>
              <a:xfrm>
                <a:off x="7800975" y="4283075"/>
                <a:ext cx="177800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9" p14:bwMode="auto">
            <p14:nvContentPartPr>
              <p14:cNvPr id="72" name="墨迹 71"/>
              <p14:cNvContentPartPr/>
              <p14:nvPr/>
            </p14:nvContentPartPr>
            <p14:xfrm>
              <a:off x="8235950" y="4432300"/>
              <a:ext cx="133350" cy="31750"/>
            </p14:xfrm>
          </p:contentPart>
        </mc:Choice>
        <mc:Fallback xmlns="">
          <p:pic>
            <p:nvPicPr>
              <p:cNvPr id="72" name="墨迹 71"/>
            </p:nvPicPr>
            <p:blipFill>
              <a:blip r:embed="rId140"/>
            </p:blipFill>
            <p:spPr>
              <a:xfrm>
                <a:off x="8235950" y="4432300"/>
                <a:ext cx="13335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1" p14:bwMode="auto">
            <p14:nvContentPartPr>
              <p14:cNvPr id="73" name="墨迹 72"/>
              <p14:cNvContentPartPr/>
              <p14:nvPr/>
            </p14:nvContentPartPr>
            <p14:xfrm>
              <a:off x="8223250" y="4524375"/>
              <a:ext cx="139700" cy="19050"/>
            </p14:xfrm>
          </p:contentPart>
        </mc:Choice>
        <mc:Fallback xmlns="">
          <p:pic>
            <p:nvPicPr>
              <p:cNvPr id="73" name="墨迹 72"/>
            </p:nvPicPr>
            <p:blipFill>
              <a:blip r:embed="rId142"/>
            </p:blipFill>
            <p:spPr>
              <a:xfrm>
                <a:off x="8223250" y="4524375"/>
                <a:ext cx="13970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3" p14:bwMode="auto">
            <p14:nvContentPartPr>
              <p14:cNvPr id="74" name="墨迹 73"/>
              <p14:cNvContentPartPr/>
              <p14:nvPr/>
            </p14:nvContentPartPr>
            <p14:xfrm>
              <a:off x="8328025" y="4356100"/>
              <a:ext cx="184150" cy="231775"/>
            </p14:xfrm>
          </p:contentPart>
        </mc:Choice>
        <mc:Fallback xmlns="">
          <p:pic>
            <p:nvPicPr>
              <p:cNvPr id="74" name="墨迹 73"/>
            </p:nvPicPr>
            <p:blipFill>
              <a:blip r:embed="rId144"/>
            </p:blipFill>
            <p:spPr>
              <a:xfrm>
                <a:off x="8328025" y="4356100"/>
                <a:ext cx="184150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5" p14:bwMode="auto">
            <p14:nvContentPartPr>
              <p14:cNvPr id="75" name="墨迹 74"/>
              <p14:cNvContentPartPr/>
              <p14:nvPr/>
            </p14:nvContentPartPr>
            <p14:xfrm>
              <a:off x="8785225" y="4232275"/>
              <a:ext cx="53975" cy="307975"/>
            </p14:xfrm>
          </p:contentPart>
        </mc:Choice>
        <mc:Fallback xmlns="">
          <p:pic>
            <p:nvPicPr>
              <p:cNvPr id="75" name="墨迹 74"/>
            </p:nvPicPr>
            <p:blipFill>
              <a:blip r:embed="rId146"/>
            </p:blipFill>
            <p:spPr>
              <a:xfrm>
                <a:off x="8785225" y="4232275"/>
                <a:ext cx="53975" cy="307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7" p14:bwMode="auto">
            <p14:nvContentPartPr>
              <p14:cNvPr id="76" name="墨迹 75"/>
              <p14:cNvContentPartPr/>
              <p14:nvPr/>
            </p14:nvContentPartPr>
            <p14:xfrm>
              <a:off x="9023350" y="4187825"/>
              <a:ext cx="155575" cy="314325"/>
            </p14:xfrm>
          </p:contentPart>
        </mc:Choice>
        <mc:Fallback xmlns="">
          <p:pic>
            <p:nvPicPr>
              <p:cNvPr id="76" name="墨迹 75"/>
            </p:nvPicPr>
            <p:blipFill>
              <a:blip r:embed="rId148"/>
            </p:blipFill>
            <p:spPr>
              <a:xfrm>
                <a:off x="9023350" y="4187825"/>
                <a:ext cx="155575" cy="314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9" p14:bwMode="auto">
            <p14:nvContentPartPr>
              <p14:cNvPr id="77" name="墨迹 76"/>
              <p14:cNvContentPartPr/>
              <p14:nvPr/>
            </p14:nvContentPartPr>
            <p14:xfrm>
              <a:off x="9353550" y="4378325"/>
              <a:ext cx="168275" cy="3175"/>
            </p14:xfrm>
          </p:contentPart>
        </mc:Choice>
        <mc:Fallback xmlns="">
          <p:pic>
            <p:nvPicPr>
              <p:cNvPr id="77" name="墨迹 76"/>
            </p:nvPicPr>
            <p:blipFill>
              <a:blip r:embed="rId150"/>
            </p:blipFill>
            <p:spPr>
              <a:xfrm>
                <a:off x="9353550" y="4378325"/>
                <a:ext cx="168275" cy="3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1" p14:bwMode="auto">
            <p14:nvContentPartPr>
              <p14:cNvPr id="78" name="墨迹 77"/>
              <p14:cNvContentPartPr/>
              <p14:nvPr/>
            </p14:nvContentPartPr>
            <p14:xfrm>
              <a:off x="9363075" y="4413250"/>
              <a:ext cx="158750" cy="69850"/>
            </p14:xfrm>
          </p:contentPart>
        </mc:Choice>
        <mc:Fallback xmlns="">
          <p:pic>
            <p:nvPicPr>
              <p:cNvPr id="78" name="墨迹 77"/>
            </p:nvPicPr>
            <p:blipFill>
              <a:blip r:embed="rId152"/>
            </p:blipFill>
            <p:spPr>
              <a:xfrm>
                <a:off x="9363075" y="4413250"/>
                <a:ext cx="15875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3" p14:bwMode="auto">
            <p14:nvContentPartPr>
              <p14:cNvPr id="79" name="墨迹 78"/>
              <p14:cNvContentPartPr/>
              <p14:nvPr/>
            </p14:nvContentPartPr>
            <p14:xfrm>
              <a:off x="9483725" y="4276725"/>
              <a:ext cx="177800" cy="282575"/>
            </p14:xfrm>
          </p:contentPart>
        </mc:Choice>
        <mc:Fallback xmlns="">
          <p:pic>
            <p:nvPicPr>
              <p:cNvPr id="79" name="墨迹 78"/>
            </p:nvPicPr>
            <p:blipFill>
              <a:blip r:embed="rId154"/>
            </p:blipFill>
            <p:spPr>
              <a:xfrm>
                <a:off x="9483725" y="4276725"/>
                <a:ext cx="177800" cy="282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5" p14:bwMode="auto">
            <p14:nvContentPartPr>
              <p14:cNvPr id="80" name="墨迹 79"/>
              <p14:cNvContentPartPr/>
              <p14:nvPr/>
            </p14:nvContentPartPr>
            <p14:xfrm>
              <a:off x="9820275" y="4216400"/>
              <a:ext cx="41275" cy="311150"/>
            </p14:xfrm>
          </p:contentPart>
        </mc:Choice>
        <mc:Fallback xmlns="">
          <p:pic>
            <p:nvPicPr>
              <p:cNvPr id="80" name="墨迹 79"/>
            </p:nvPicPr>
            <p:blipFill>
              <a:blip r:embed="rId156"/>
            </p:blipFill>
            <p:spPr>
              <a:xfrm>
                <a:off x="9820275" y="4216400"/>
                <a:ext cx="41275" cy="311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7" p14:bwMode="auto">
            <p14:nvContentPartPr>
              <p14:cNvPr id="81" name="墨迹 80"/>
              <p14:cNvContentPartPr/>
              <p14:nvPr/>
            </p14:nvContentPartPr>
            <p14:xfrm>
              <a:off x="10020300" y="4194175"/>
              <a:ext cx="149225" cy="396875"/>
            </p14:xfrm>
          </p:contentPart>
        </mc:Choice>
        <mc:Fallback xmlns="">
          <p:pic>
            <p:nvPicPr>
              <p:cNvPr id="81" name="墨迹 80"/>
            </p:nvPicPr>
            <p:blipFill>
              <a:blip r:embed="rId158"/>
            </p:blipFill>
            <p:spPr>
              <a:xfrm>
                <a:off x="10020300" y="4194175"/>
                <a:ext cx="149225" cy="396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9" p14:bwMode="auto">
            <p14:nvContentPartPr>
              <p14:cNvPr id="82" name="墨迹 81"/>
              <p14:cNvContentPartPr/>
              <p14:nvPr/>
            </p14:nvContentPartPr>
            <p14:xfrm>
              <a:off x="5854700" y="4749800"/>
              <a:ext cx="254000" cy="387350"/>
            </p14:xfrm>
          </p:contentPart>
        </mc:Choice>
        <mc:Fallback xmlns="">
          <p:pic>
            <p:nvPicPr>
              <p:cNvPr id="82" name="墨迹 81"/>
            </p:nvPicPr>
            <p:blipFill>
              <a:blip r:embed="rId160"/>
            </p:blipFill>
            <p:spPr>
              <a:xfrm>
                <a:off x="5854700" y="4749800"/>
                <a:ext cx="254000" cy="387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1" p14:bwMode="auto">
            <p14:nvContentPartPr>
              <p14:cNvPr id="83" name="墨迹 82"/>
              <p14:cNvContentPartPr/>
              <p14:nvPr/>
            </p14:nvContentPartPr>
            <p14:xfrm>
              <a:off x="5940425" y="4841875"/>
              <a:ext cx="120650" cy="187325"/>
            </p14:xfrm>
          </p:contentPart>
        </mc:Choice>
        <mc:Fallback xmlns="">
          <p:pic>
            <p:nvPicPr>
              <p:cNvPr id="83" name="墨迹 82"/>
            </p:nvPicPr>
            <p:blipFill>
              <a:blip r:embed="rId162"/>
            </p:blipFill>
            <p:spPr>
              <a:xfrm>
                <a:off x="5940425" y="4841875"/>
                <a:ext cx="120650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3" p14:bwMode="auto">
            <p14:nvContentPartPr>
              <p14:cNvPr id="84" name="墨迹 83"/>
              <p14:cNvContentPartPr/>
              <p14:nvPr/>
            </p14:nvContentPartPr>
            <p14:xfrm>
              <a:off x="6289675" y="4733925"/>
              <a:ext cx="155575" cy="444500"/>
            </p14:xfrm>
          </p:contentPart>
        </mc:Choice>
        <mc:Fallback xmlns="">
          <p:pic>
            <p:nvPicPr>
              <p:cNvPr id="84" name="墨迹 83"/>
            </p:nvPicPr>
            <p:blipFill>
              <a:blip r:embed="rId164"/>
            </p:blipFill>
            <p:spPr>
              <a:xfrm>
                <a:off x="6289675" y="4733925"/>
                <a:ext cx="155575" cy="444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5" p14:bwMode="auto">
            <p14:nvContentPartPr>
              <p14:cNvPr id="85" name="墨迹 84"/>
              <p14:cNvContentPartPr/>
              <p14:nvPr/>
            </p14:nvContentPartPr>
            <p14:xfrm>
              <a:off x="6467475" y="4924425"/>
              <a:ext cx="247650" cy="174625"/>
            </p14:xfrm>
          </p:contentPart>
        </mc:Choice>
        <mc:Fallback xmlns="">
          <p:pic>
            <p:nvPicPr>
              <p:cNvPr id="85" name="墨迹 84"/>
            </p:nvPicPr>
            <p:blipFill>
              <a:blip r:embed="rId166"/>
            </p:blipFill>
            <p:spPr>
              <a:xfrm>
                <a:off x="6467475" y="4924425"/>
                <a:ext cx="247650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7" p14:bwMode="auto">
            <p14:nvContentPartPr>
              <p14:cNvPr id="86" name="墨迹 85"/>
              <p14:cNvContentPartPr/>
              <p14:nvPr/>
            </p14:nvContentPartPr>
            <p14:xfrm>
              <a:off x="6924675" y="4991100"/>
              <a:ext cx="171450" cy="104775"/>
            </p14:xfrm>
          </p:contentPart>
        </mc:Choice>
        <mc:Fallback xmlns="">
          <p:pic>
            <p:nvPicPr>
              <p:cNvPr id="86" name="墨迹 85"/>
            </p:nvPicPr>
            <p:blipFill>
              <a:blip r:embed="rId168"/>
            </p:blipFill>
            <p:spPr>
              <a:xfrm>
                <a:off x="6924675" y="4991100"/>
                <a:ext cx="171450" cy="104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9" p14:bwMode="auto">
            <p14:nvContentPartPr>
              <p14:cNvPr id="87" name="墨迹 86"/>
              <p14:cNvContentPartPr/>
              <p14:nvPr/>
            </p14:nvContentPartPr>
            <p14:xfrm>
              <a:off x="7131050" y="4800600"/>
              <a:ext cx="63500" cy="254000"/>
            </p14:xfrm>
          </p:contentPart>
        </mc:Choice>
        <mc:Fallback xmlns="">
          <p:pic>
            <p:nvPicPr>
              <p:cNvPr id="87" name="墨迹 86"/>
            </p:nvPicPr>
            <p:blipFill>
              <a:blip r:embed="rId170"/>
            </p:blipFill>
            <p:spPr>
              <a:xfrm>
                <a:off x="7131050" y="4800600"/>
                <a:ext cx="63500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1" p14:bwMode="auto">
            <p14:nvContentPartPr>
              <p14:cNvPr id="88" name="墨迹 87"/>
              <p14:cNvContentPartPr/>
              <p14:nvPr/>
            </p14:nvContentPartPr>
            <p14:xfrm>
              <a:off x="7261225" y="4784725"/>
              <a:ext cx="400050" cy="269875"/>
            </p14:xfrm>
          </p:contentPart>
        </mc:Choice>
        <mc:Fallback xmlns="">
          <p:pic>
            <p:nvPicPr>
              <p:cNvPr id="88" name="墨迹 87"/>
            </p:nvPicPr>
            <p:blipFill>
              <a:blip r:embed="rId172"/>
            </p:blipFill>
            <p:spPr>
              <a:xfrm>
                <a:off x="7261225" y="4784725"/>
                <a:ext cx="400050" cy="269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3" p14:bwMode="auto">
            <p14:nvContentPartPr>
              <p14:cNvPr id="89" name="墨迹 88"/>
              <p14:cNvContentPartPr/>
              <p14:nvPr/>
            </p14:nvContentPartPr>
            <p14:xfrm>
              <a:off x="8147050" y="4800600"/>
              <a:ext cx="168275" cy="276225"/>
            </p14:xfrm>
          </p:contentPart>
        </mc:Choice>
        <mc:Fallback xmlns="">
          <p:pic>
            <p:nvPicPr>
              <p:cNvPr id="89" name="墨迹 88"/>
            </p:nvPicPr>
            <p:blipFill>
              <a:blip r:embed="rId174"/>
            </p:blipFill>
            <p:spPr>
              <a:xfrm>
                <a:off x="8147050" y="4800600"/>
                <a:ext cx="168275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5" p14:bwMode="auto">
            <p14:nvContentPartPr>
              <p14:cNvPr id="90" name="墨迹 89"/>
              <p14:cNvContentPartPr/>
              <p14:nvPr/>
            </p14:nvContentPartPr>
            <p14:xfrm>
              <a:off x="8426450" y="4759325"/>
              <a:ext cx="107950" cy="254000"/>
            </p14:xfrm>
          </p:contentPart>
        </mc:Choice>
        <mc:Fallback xmlns="">
          <p:pic>
            <p:nvPicPr>
              <p:cNvPr id="90" name="墨迹 89"/>
            </p:nvPicPr>
            <p:blipFill>
              <a:blip r:embed="rId176"/>
            </p:blipFill>
            <p:spPr>
              <a:xfrm>
                <a:off x="8426450" y="4759325"/>
                <a:ext cx="107950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7" p14:bwMode="auto">
            <p14:nvContentPartPr>
              <p14:cNvPr id="91" name="墨迹 90"/>
              <p14:cNvContentPartPr/>
              <p14:nvPr/>
            </p14:nvContentPartPr>
            <p14:xfrm>
              <a:off x="8686800" y="4673600"/>
              <a:ext cx="57150" cy="403225"/>
            </p14:xfrm>
          </p:contentPart>
        </mc:Choice>
        <mc:Fallback xmlns="">
          <p:pic>
            <p:nvPicPr>
              <p:cNvPr id="91" name="墨迹 90"/>
            </p:nvPicPr>
            <p:blipFill>
              <a:blip r:embed="rId178"/>
            </p:blipFill>
            <p:spPr>
              <a:xfrm>
                <a:off x="8686800" y="4673600"/>
                <a:ext cx="57150" cy="403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9" p14:bwMode="auto">
            <p14:nvContentPartPr>
              <p14:cNvPr id="92" name="墨迹 91"/>
              <p14:cNvContentPartPr/>
              <p14:nvPr/>
            </p14:nvContentPartPr>
            <p14:xfrm>
              <a:off x="8985250" y="4902200"/>
              <a:ext cx="336550" cy="15875"/>
            </p14:xfrm>
          </p:contentPart>
        </mc:Choice>
        <mc:Fallback xmlns="">
          <p:pic>
            <p:nvPicPr>
              <p:cNvPr id="92" name="墨迹 91"/>
            </p:nvPicPr>
            <p:blipFill>
              <a:blip r:embed="rId180"/>
            </p:blipFill>
            <p:spPr>
              <a:xfrm>
                <a:off x="8985250" y="4902200"/>
                <a:ext cx="336550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1" p14:bwMode="auto">
            <p14:nvContentPartPr>
              <p14:cNvPr id="93" name="墨迹 92"/>
              <p14:cNvContentPartPr/>
              <p14:nvPr/>
            </p14:nvContentPartPr>
            <p14:xfrm>
              <a:off x="9461500" y="4676775"/>
              <a:ext cx="44450" cy="288925"/>
            </p14:xfrm>
          </p:contentPart>
        </mc:Choice>
        <mc:Fallback xmlns="">
          <p:pic>
            <p:nvPicPr>
              <p:cNvPr id="93" name="墨迹 92"/>
            </p:nvPicPr>
            <p:blipFill>
              <a:blip r:embed="rId182"/>
            </p:blipFill>
            <p:spPr>
              <a:xfrm>
                <a:off x="9461500" y="4676775"/>
                <a:ext cx="44450" cy="288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3" p14:bwMode="auto">
            <p14:nvContentPartPr>
              <p14:cNvPr id="94" name="墨迹 93"/>
              <p14:cNvContentPartPr/>
              <p14:nvPr/>
            </p14:nvContentPartPr>
            <p14:xfrm>
              <a:off x="9534525" y="4826000"/>
              <a:ext cx="241300" cy="396875"/>
            </p14:xfrm>
          </p:contentPart>
        </mc:Choice>
        <mc:Fallback xmlns="">
          <p:pic>
            <p:nvPicPr>
              <p:cNvPr id="94" name="墨迹 93"/>
            </p:nvPicPr>
            <p:blipFill>
              <a:blip r:embed="rId184"/>
            </p:blipFill>
            <p:spPr>
              <a:xfrm>
                <a:off x="9534525" y="4826000"/>
                <a:ext cx="241300" cy="396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5" p14:bwMode="auto">
            <p14:nvContentPartPr>
              <p14:cNvPr id="95" name="墨迹 94"/>
              <p14:cNvContentPartPr/>
              <p14:nvPr/>
            </p14:nvContentPartPr>
            <p14:xfrm>
              <a:off x="9794875" y="4845050"/>
              <a:ext cx="193675" cy="152400"/>
            </p14:xfrm>
          </p:contentPart>
        </mc:Choice>
        <mc:Fallback xmlns="">
          <p:pic>
            <p:nvPicPr>
              <p:cNvPr id="95" name="墨迹 94"/>
            </p:nvPicPr>
            <p:blipFill>
              <a:blip r:embed="rId186"/>
            </p:blipFill>
            <p:spPr>
              <a:xfrm>
                <a:off x="9794875" y="4845050"/>
                <a:ext cx="193675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7" p14:bwMode="auto">
            <p14:nvContentPartPr>
              <p14:cNvPr id="96" name="墨迹 95"/>
              <p14:cNvContentPartPr/>
              <p14:nvPr/>
            </p14:nvContentPartPr>
            <p14:xfrm>
              <a:off x="9988550" y="4702175"/>
              <a:ext cx="44450" cy="298450"/>
            </p14:xfrm>
          </p:contentPart>
        </mc:Choice>
        <mc:Fallback xmlns="">
          <p:pic>
            <p:nvPicPr>
              <p:cNvPr id="96" name="墨迹 95"/>
            </p:nvPicPr>
            <p:blipFill>
              <a:blip r:embed="rId188"/>
            </p:blipFill>
            <p:spPr>
              <a:xfrm>
                <a:off x="9988550" y="4702175"/>
                <a:ext cx="44450" cy="298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9" p14:bwMode="auto">
            <p14:nvContentPartPr>
              <p14:cNvPr id="97" name="墨迹 96"/>
              <p14:cNvContentPartPr/>
              <p14:nvPr/>
            </p14:nvContentPartPr>
            <p14:xfrm>
              <a:off x="10144125" y="4686300"/>
              <a:ext cx="168275" cy="180975"/>
            </p14:xfrm>
          </p:contentPart>
        </mc:Choice>
        <mc:Fallback xmlns="">
          <p:pic>
            <p:nvPicPr>
              <p:cNvPr id="97" name="墨迹 96"/>
            </p:nvPicPr>
            <p:blipFill>
              <a:blip r:embed="rId190"/>
            </p:blipFill>
            <p:spPr>
              <a:xfrm>
                <a:off x="10144125" y="4686300"/>
                <a:ext cx="168275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1" p14:bwMode="auto">
            <p14:nvContentPartPr>
              <p14:cNvPr id="98" name="墨迹 97"/>
              <p14:cNvContentPartPr/>
              <p14:nvPr/>
            </p14:nvContentPartPr>
            <p14:xfrm>
              <a:off x="10226675" y="5000625"/>
              <a:ext cx="15875" cy="28575"/>
            </p14:xfrm>
          </p:contentPart>
        </mc:Choice>
        <mc:Fallback xmlns="">
          <p:pic>
            <p:nvPicPr>
              <p:cNvPr id="98" name="墨迹 97"/>
            </p:nvPicPr>
            <p:blipFill>
              <a:blip r:embed="rId192"/>
            </p:blipFill>
            <p:spPr>
              <a:xfrm>
                <a:off x="10226675" y="5000625"/>
                <a:ext cx="15875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3" p14:bwMode="auto">
            <p14:nvContentPartPr>
              <p14:cNvPr id="99" name="墨迹 98"/>
              <p14:cNvContentPartPr/>
              <p14:nvPr/>
            </p14:nvContentPartPr>
            <p14:xfrm>
              <a:off x="5727700" y="5410200"/>
              <a:ext cx="180975" cy="187325"/>
            </p14:xfrm>
          </p:contentPart>
        </mc:Choice>
        <mc:Fallback xmlns="">
          <p:pic>
            <p:nvPicPr>
              <p:cNvPr id="99" name="墨迹 98"/>
            </p:nvPicPr>
            <p:blipFill>
              <a:blip r:embed="rId194"/>
            </p:blipFill>
            <p:spPr>
              <a:xfrm>
                <a:off x="5727700" y="5410200"/>
                <a:ext cx="180975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5" p14:bwMode="auto">
            <p14:nvContentPartPr>
              <p14:cNvPr id="100" name="墨迹 99"/>
              <p14:cNvContentPartPr/>
              <p14:nvPr/>
            </p14:nvContentPartPr>
            <p14:xfrm>
              <a:off x="5988050" y="5445125"/>
              <a:ext cx="34925" cy="120650"/>
            </p14:xfrm>
          </p:contentPart>
        </mc:Choice>
        <mc:Fallback xmlns="">
          <p:pic>
            <p:nvPicPr>
              <p:cNvPr id="100" name="墨迹 99"/>
            </p:nvPicPr>
            <p:blipFill>
              <a:blip r:embed="rId196"/>
            </p:blipFill>
            <p:spPr>
              <a:xfrm>
                <a:off x="5988050" y="5445125"/>
                <a:ext cx="34925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7" p14:bwMode="auto">
            <p14:nvContentPartPr>
              <p14:cNvPr id="101" name="墨迹 100"/>
              <p14:cNvContentPartPr/>
              <p14:nvPr/>
            </p14:nvContentPartPr>
            <p14:xfrm>
              <a:off x="6035675" y="5384800"/>
              <a:ext cx="234950" cy="187325"/>
            </p14:xfrm>
          </p:contentPart>
        </mc:Choice>
        <mc:Fallback xmlns="">
          <p:pic>
            <p:nvPicPr>
              <p:cNvPr id="101" name="墨迹 100"/>
            </p:nvPicPr>
            <p:blipFill>
              <a:blip r:embed="rId198"/>
            </p:blipFill>
            <p:spPr>
              <a:xfrm>
                <a:off x="6035675" y="5384800"/>
                <a:ext cx="234950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9" p14:bwMode="auto">
            <p14:nvContentPartPr>
              <p14:cNvPr id="102" name="墨迹 101"/>
              <p14:cNvContentPartPr/>
              <p14:nvPr/>
            </p14:nvContentPartPr>
            <p14:xfrm>
              <a:off x="6267450" y="5226050"/>
              <a:ext cx="168275" cy="342900"/>
            </p14:xfrm>
          </p:contentPart>
        </mc:Choice>
        <mc:Fallback xmlns="">
          <p:pic>
            <p:nvPicPr>
              <p:cNvPr id="102" name="墨迹 101"/>
            </p:nvPicPr>
            <p:blipFill>
              <a:blip r:embed="rId200"/>
            </p:blipFill>
            <p:spPr>
              <a:xfrm>
                <a:off x="6267450" y="5226050"/>
                <a:ext cx="168275" cy="342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1" p14:bwMode="auto">
            <p14:nvContentPartPr>
              <p14:cNvPr id="103" name="墨迹 102"/>
              <p14:cNvContentPartPr/>
              <p14:nvPr/>
            </p14:nvContentPartPr>
            <p14:xfrm>
              <a:off x="6559550" y="5470525"/>
              <a:ext cx="177800" cy="38100"/>
            </p14:xfrm>
          </p:contentPart>
        </mc:Choice>
        <mc:Fallback xmlns="">
          <p:pic>
            <p:nvPicPr>
              <p:cNvPr id="103" name="墨迹 102"/>
            </p:nvPicPr>
            <p:blipFill>
              <a:blip r:embed="rId202"/>
            </p:blipFill>
            <p:spPr>
              <a:xfrm>
                <a:off x="6559550" y="5470525"/>
                <a:ext cx="17780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3" p14:bwMode="auto">
            <p14:nvContentPartPr>
              <p14:cNvPr id="104" name="墨迹 103"/>
              <p14:cNvContentPartPr/>
              <p14:nvPr/>
            </p14:nvContentPartPr>
            <p14:xfrm>
              <a:off x="6638925" y="5416550"/>
              <a:ext cx="168275" cy="155575"/>
            </p14:xfrm>
          </p:contentPart>
        </mc:Choice>
        <mc:Fallback xmlns="">
          <p:pic>
            <p:nvPicPr>
              <p:cNvPr id="104" name="墨迹 103"/>
            </p:nvPicPr>
            <p:blipFill>
              <a:blip r:embed="rId204"/>
            </p:blipFill>
            <p:spPr>
              <a:xfrm>
                <a:off x="6638925" y="5416550"/>
                <a:ext cx="168275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5" p14:bwMode="auto">
            <p14:nvContentPartPr>
              <p14:cNvPr id="105" name="墨迹 104"/>
              <p14:cNvContentPartPr/>
              <p14:nvPr/>
            </p14:nvContentPartPr>
            <p14:xfrm>
              <a:off x="3813175" y="2476500"/>
              <a:ext cx="276225" cy="152400"/>
            </p14:xfrm>
          </p:contentPart>
        </mc:Choice>
        <mc:Fallback xmlns="">
          <p:pic>
            <p:nvPicPr>
              <p:cNvPr id="105" name="墨迹 104"/>
            </p:nvPicPr>
            <p:blipFill>
              <a:blip r:embed="rId206"/>
            </p:blipFill>
            <p:spPr>
              <a:xfrm>
                <a:off x="3813175" y="2476500"/>
                <a:ext cx="276225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7" p14:bwMode="auto">
            <p14:nvContentPartPr>
              <p14:cNvPr id="106" name="墨迹 105"/>
              <p14:cNvContentPartPr/>
              <p14:nvPr/>
            </p14:nvContentPartPr>
            <p14:xfrm>
              <a:off x="4159250" y="2279650"/>
              <a:ext cx="339725" cy="371475"/>
            </p14:xfrm>
          </p:contentPart>
        </mc:Choice>
        <mc:Fallback xmlns="">
          <p:pic>
            <p:nvPicPr>
              <p:cNvPr id="106" name="墨迹 105"/>
            </p:nvPicPr>
            <p:blipFill>
              <a:blip r:embed="rId208"/>
            </p:blipFill>
            <p:spPr>
              <a:xfrm>
                <a:off x="4159250" y="2279650"/>
                <a:ext cx="339725" cy="371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9" p14:bwMode="auto">
            <p14:nvContentPartPr>
              <p14:cNvPr id="107" name="墨迹 106"/>
              <p14:cNvContentPartPr/>
              <p14:nvPr/>
            </p14:nvContentPartPr>
            <p14:xfrm>
              <a:off x="6978650" y="5273675"/>
              <a:ext cx="177800" cy="269875"/>
            </p14:xfrm>
          </p:contentPart>
        </mc:Choice>
        <mc:Fallback xmlns="">
          <p:pic>
            <p:nvPicPr>
              <p:cNvPr id="107" name="墨迹 106"/>
            </p:nvPicPr>
            <p:blipFill>
              <a:blip r:embed="rId210"/>
            </p:blipFill>
            <p:spPr>
              <a:xfrm>
                <a:off x="6978650" y="5273675"/>
                <a:ext cx="177800" cy="269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1" p14:bwMode="auto">
            <p14:nvContentPartPr>
              <p14:cNvPr id="108" name="墨迹 107"/>
              <p14:cNvContentPartPr/>
              <p14:nvPr/>
            </p14:nvContentPartPr>
            <p14:xfrm>
              <a:off x="7232650" y="5375275"/>
              <a:ext cx="73025" cy="174625"/>
            </p14:xfrm>
          </p:contentPart>
        </mc:Choice>
        <mc:Fallback xmlns="">
          <p:pic>
            <p:nvPicPr>
              <p:cNvPr id="108" name="墨迹 107"/>
            </p:nvPicPr>
            <p:blipFill>
              <a:blip r:embed="rId212"/>
            </p:blipFill>
            <p:spPr>
              <a:xfrm>
                <a:off x="7232650" y="5375275"/>
                <a:ext cx="73025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3" p14:bwMode="auto">
            <p14:nvContentPartPr>
              <p14:cNvPr id="109" name="墨迹 108"/>
              <p14:cNvContentPartPr/>
              <p14:nvPr/>
            </p14:nvContentPartPr>
            <p14:xfrm>
              <a:off x="7604125" y="5257800"/>
              <a:ext cx="120650" cy="276225"/>
            </p14:xfrm>
          </p:contentPart>
        </mc:Choice>
        <mc:Fallback xmlns="">
          <p:pic>
            <p:nvPicPr>
              <p:cNvPr id="109" name="墨迹 108"/>
            </p:nvPicPr>
            <p:blipFill>
              <a:blip r:embed="rId214"/>
            </p:blipFill>
            <p:spPr>
              <a:xfrm>
                <a:off x="7604125" y="5257800"/>
                <a:ext cx="120650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5" p14:bwMode="auto">
            <p14:nvContentPartPr>
              <p14:cNvPr id="110" name="墨迹 109"/>
              <p14:cNvContentPartPr/>
              <p14:nvPr/>
            </p14:nvContentPartPr>
            <p14:xfrm>
              <a:off x="7966075" y="5400675"/>
              <a:ext cx="168275" cy="12700"/>
            </p14:xfrm>
          </p:contentPart>
        </mc:Choice>
        <mc:Fallback xmlns="">
          <p:pic>
            <p:nvPicPr>
              <p:cNvPr id="110" name="墨迹 109"/>
            </p:nvPicPr>
            <p:blipFill>
              <a:blip r:embed="rId216"/>
            </p:blipFill>
            <p:spPr>
              <a:xfrm>
                <a:off x="7966075" y="5400675"/>
                <a:ext cx="168275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7" p14:bwMode="auto">
            <p14:nvContentPartPr>
              <p14:cNvPr id="111" name="墨迹 110"/>
              <p14:cNvContentPartPr/>
              <p14:nvPr/>
            </p14:nvContentPartPr>
            <p14:xfrm>
              <a:off x="7943850" y="5429250"/>
              <a:ext cx="158750" cy="95250"/>
            </p14:xfrm>
          </p:contentPart>
        </mc:Choice>
        <mc:Fallback xmlns="">
          <p:pic>
            <p:nvPicPr>
              <p:cNvPr id="111" name="墨迹 110"/>
            </p:nvPicPr>
            <p:blipFill>
              <a:blip r:embed="rId218"/>
            </p:blipFill>
            <p:spPr>
              <a:xfrm>
                <a:off x="7943850" y="5429250"/>
                <a:ext cx="15875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9" p14:bwMode="auto">
            <p14:nvContentPartPr>
              <p14:cNvPr id="112" name="墨迹 111"/>
              <p14:cNvContentPartPr/>
              <p14:nvPr/>
            </p14:nvContentPartPr>
            <p14:xfrm>
              <a:off x="7950200" y="5321300"/>
              <a:ext cx="301625" cy="273050"/>
            </p14:xfrm>
          </p:contentPart>
        </mc:Choice>
        <mc:Fallback xmlns="">
          <p:pic>
            <p:nvPicPr>
              <p:cNvPr id="112" name="墨迹 111"/>
            </p:nvPicPr>
            <p:blipFill>
              <a:blip r:embed="rId220"/>
            </p:blipFill>
            <p:spPr>
              <a:xfrm>
                <a:off x="7950200" y="5321300"/>
                <a:ext cx="301625" cy="273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1" p14:bwMode="auto">
            <p14:nvContentPartPr>
              <p14:cNvPr id="113" name="墨迹 112"/>
              <p14:cNvContentPartPr/>
              <p14:nvPr/>
            </p14:nvContentPartPr>
            <p14:xfrm>
              <a:off x="6578600" y="5521325"/>
              <a:ext cx="212725" cy="25400"/>
            </p14:xfrm>
          </p:contentPart>
        </mc:Choice>
        <mc:Fallback xmlns="">
          <p:pic>
            <p:nvPicPr>
              <p:cNvPr id="113" name="墨迹 112"/>
            </p:nvPicPr>
            <p:blipFill>
              <a:blip r:embed="rId222"/>
            </p:blipFill>
            <p:spPr>
              <a:xfrm>
                <a:off x="6578600" y="5521325"/>
                <a:ext cx="212725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3" p14:bwMode="auto">
            <p14:nvContentPartPr>
              <p14:cNvPr id="114" name="墨迹 113"/>
              <p14:cNvContentPartPr/>
              <p14:nvPr/>
            </p14:nvContentPartPr>
            <p14:xfrm>
              <a:off x="8461375" y="5219700"/>
              <a:ext cx="180975" cy="327025"/>
            </p14:xfrm>
          </p:contentPart>
        </mc:Choice>
        <mc:Fallback xmlns="">
          <p:pic>
            <p:nvPicPr>
              <p:cNvPr id="114" name="墨迹 113"/>
            </p:nvPicPr>
            <p:blipFill>
              <a:blip r:embed="rId224"/>
            </p:blipFill>
            <p:spPr>
              <a:xfrm>
                <a:off x="8461375" y="5219700"/>
                <a:ext cx="180975" cy="327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5" p14:bwMode="auto">
            <p14:nvContentPartPr>
              <p14:cNvPr id="115" name="墨迹 114"/>
              <p14:cNvContentPartPr/>
              <p14:nvPr/>
            </p14:nvContentPartPr>
            <p14:xfrm>
              <a:off x="8807450" y="5302250"/>
              <a:ext cx="60325" cy="269875"/>
            </p14:xfrm>
          </p:contentPart>
        </mc:Choice>
        <mc:Fallback xmlns="">
          <p:pic>
            <p:nvPicPr>
              <p:cNvPr id="115" name="墨迹 114"/>
            </p:nvPicPr>
            <p:blipFill>
              <a:blip r:embed="rId226"/>
            </p:blipFill>
            <p:spPr>
              <a:xfrm>
                <a:off x="8807450" y="5302250"/>
                <a:ext cx="60325" cy="269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7" p14:bwMode="auto">
            <p14:nvContentPartPr>
              <p14:cNvPr id="116" name="墨迹 115"/>
              <p14:cNvContentPartPr/>
              <p14:nvPr/>
            </p14:nvContentPartPr>
            <p14:xfrm>
              <a:off x="9140825" y="5257800"/>
              <a:ext cx="85725" cy="266700"/>
            </p14:xfrm>
          </p:contentPart>
        </mc:Choice>
        <mc:Fallback xmlns="">
          <p:pic>
            <p:nvPicPr>
              <p:cNvPr id="116" name="墨迹 115"/>
            </p:nvPicPr>
            <p:blipFill>
              <a:blip r:embed="rId228"/>
            </p:blipFill>
            <p:spPr>
              <a:xfrm>
                <a:off x="9140825" y="5257800"/>
                <a:ext cx="85725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9" p14:bwMode="auto">
            <p14:nvContentPartPr>
              <p14:cNvPr id="117" name="墨迹 116"/>
              <p14:cNvContentPartPr/>
              <p14:nvPr/>
            </p14:nvContentPartPr>
            <p14:xfrm>
              <a:off x="8467725" y="5603875"/>
              <a:ext cx="828675" cy="57150"/>
            </p14:xfrm>
          </p:contentPart>
        </mc:Choice>
        <mc:Fallback xmlns="">
          <p:pic>
            <p:nvPicPr>
              <p:cNvPr id="117" name="墨迹 116"/>
            </p:nvPicPr>
            <p:blipFill>
              <a:blip r:embed="rId230"/>
            </p:blipFill>
            <p:spPr>
              <a:xfrm>
                <a:off x="8467725" y="5603875"/>
                <a:ext cx="828675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1" p14:bwMode="auto">
            <p14:nvContentPartPr>
              <p14:cNvPr id="118" name="墨迹 117"/>
              <p14:cNvContentPartPr/>
              <p14:nvPr/>
            </p14:nvContentPartPr>
            <p14:xfrm>
              <a:off x="9486900" y="5302250"/>
              <a:ext cx="149225" cy="250825"/>
            </p14:xfrm>
          </p:contentPart>
        </mc:Choice>
        <mc:Fallback xmlns="">
          <p:pic>
            <p:nvPicPr>
              <p:cNvPr id="118" name="墨迹 117"/>
            </p:nvPicPr>
            <p:blipFill>
              <a:blip r:embed="rId232"/>
            </p:blipFill>
            <p:spPr>
              <a:xfrm>
                <a:off x="9486900" y="5302250"/>
                <a:ext cx="149225" cy="250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3" p14:bwMode="auto">
            <p14:nvContentPartPr>
              <p14:cNvPr id="119" name="墨迹 118"/>
              <p14:cNvContentPartPr/>
              <p14:nvPr/>
            </p14:nvContentPartPr>
            <p14:xfrm>
              <a:off x="9823450" y="5394325"/>
              <a:ext cx="142875" cy="3175"/>
            </p14:xfrm>
          </p:contentPart>
        </mc:Choice>
        <mc:Fallback xmlns="">
          <p:pic>
            <p:nvPicPr>
              <p:cNvPr id="119" name="墨迹 118"/>
            </p:nvPicPr>
            <p:blipFill>
              <a:blip r:embed="rId234"/>
            </p:blipFill>
            <p:spPr>
              <a:xfrm>
                <a:off x="9823450" y="5394325"/>
                <a:ext cx="142875" cy="3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5" p14:bwMode="auto">
            <p14:nvContentPartPr>
              <p14:cNvPr id="120" name="墨迹 119"/>
              <p14:cNvContentPartPr/>
              <p14:nvPr/>
            </p14:nvContentPartPr>
            <p14:xfrm>
              <a:off x="9813925" y="5403850"/>
              <a:ext cx="133350" cy="63500"/>
            </p14:xfrm>
          </p:contentPart>
        </mc:Choice>
        <mc:Fallback xmlns="">
          <p:pic>
            <p:nvPicPr>
              <p:cNvPr id="120" name="墨迹 119"/>
            </p:nvPicPr>
            <p:blipFill>
              <a:blip r:embed="rId236"/>
            </p:blipFill>
            <p:spPr>
              <a:xfrm>
                <a:off x="9813925" y="5403850"/>
                <a:ext cx="13335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7" p14:bwMode="auto">
            <p14:nvContentPartPr>
              <p14:cNvPr id="121" name="墨迹 120"/>
              <p14:cNvContentPartPr/>
              <p14:nvPr/>
            </p14:nvContentPartPr>
            <p14:xfrm>
              <a:off x="9886950" y="5257800"/>
              <a:ext cx="177800" cy="285750"/>
            </p14:xfrm>
          </p:contentPart>
        </mc:Choice>
        <mc:Fallback xmlns="">
          <p:pic>
            <p:nvPicPr>
              <p:cNvPr id="121" name="墨迹 120"/>
            </p:nvPicPr>
            <p:blipFill>
              <a:blip r:embed="rId238"/>
            </p:blipFill>
            <p:spPr>
              <a:xfrm>
                <a:off x="9886950" y="5257800"/>
                <a:ext cx="177800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9" p14:bwMode="auto">
            <p14:nvContentPartPr>
              <p14:cNvPr id="122" name="墨迹 121"/>
              <p14:cNvContentPartPr/>
              <p14:nvPr/>
            </p14:nvContentPartPr>
            <p14:xfrm>
              <a:off x="10182225" y="5210175"/>
              <a:ext cx="174625" cy="323850"/>
            </p14:xfrm>
          </p:contentPart>
        </mc:Choice>
        <mc:Fallback xmlns="">
          <p:pic>
            <p:nvPicPr>
              <p:cNvPr id="122" name="墨迹 121"/>
            </p:nvPicPr>
            <p:blipFill>
              <a:blip r:embed="rId240"/>
            </p:blipFill>
            <p:spPr>
              <a:xfrm>
                <a:off x="10182225" y="5210175"/>
                <a:ext cx="174625" cy="323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1" p14:bwMode="auto">
            <p14:nvContentPartPr>
              <p14:cNvPr id="123" name="墨迹 122"/>
              <p14:cNvContentPartPr/>
              <p14:nvPr/>
            </p14:nvContentPartPr>
            <p14:xfrm>
              <a:off x="10579100" y="5165725"/>
              <a:ext cx="165100" cy="282575"/>
            </p14:xfrm>
          </p:contentPart>
        </mc:Choice>
        <mc:Fallback xmlns="">
          <p:pic>
            <p:nvPicPr>
              <p:cNvPr id="123" name="墨迹 122"/>
            </p:nvPicPr>
            <p:blipFill>
              <a:blip r:embed="rId242"/>
            </p:blipFill>
            <p:spPr>
              <a:xfrm>
                <a:off x="10579100" y="5165725"/>
                <a:ext cx="165100" cy="282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3" p14:bwMode="auto">
            <p14:nvContentPartPr>
              <p14:cNvPr id="124" name="墨迹 123"/>
              <p14:cNvContentPartPr/>
              <p14:nvPr/>
            </p14:nvContentPartPr>
            <p14:xfrm>
              <a:off x="10861675" y="5083175"/>
              <a:ext cx="158750" cy="403225"/>
            </p14:xfrm>
          </p:contentPart>
        </mc:Choice>
        <mc:Fallback xmlns="">
          <p:pic>
            <p:nvPicPr>
              <p:cNvPr id="124" name="墨迹 123"/>
            </p:nvPicPr>
            <p:blipFill>
              <a:blip r:embed="rId244"/>
            </p:blipFill>
            <p:spPr>
              <a:xfrm>
                <a:off x="10861675" y="5083175"/>
                <a:ext cx="158750" cy="403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5" p14:bwMode="auto">
            <p14:nvContentPartPr>
              <p14:cNvPr id="125" name="墨迹 124"/>
              <p14:cNvContentPartPr/>
              <p14:nvPr/>
            </p14:nvContentPartPr>
            <p14:xfrm>
              <a:off x="10140950" y="5534025"/>
              <a:ext cx="238125" cy="15875"/>
            </p14:xfrm>
          </p:contentPart>
        </mc:Choice>
        <mc:Fallback xmlns="">
          <p:pic>
            <p:nvPicPr>
              <p:cNvPr id="125" name="墨迹 124"/>
            </p:nvPicPr>
            <p:blipFill>
              <a:blip r:embed="rId246"/>
            </p:blipFill>
            <p:spPr>
              <a:xfrm>
                <a:off x="10140950" y="5534025"/>
                <a:ext cx="238125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7" p14:bwMode="auto">
            <p14:nvContentPartPr>
              <p14:cNvPr id="126" name="墨迹 125"/>
              <p14:cNvContentPartPr/>
              <p14:nvPr/>
            </p14:nvContentPartPr>
            <p14:xfrm>
              <a:off x="10166350" y="5588000"/>
              <a:ext cx="203200" cy="9525"/>
            </p14:xfrm>
          </p:contentPart>
        </mc:Choice>
        <mc:Fallback xmlns="">
          <p:pic>
            <p:nvPicPr>
              <p:cNvPr id="126" name="墨迹 125"/>
            </p:nvPicPr>
            <p:blipFill>
              <a:blip r:embed="rId248"/>
            </p:blipFill>
            <p:spPr>
              <a:xfrm>
                <a:off x="10166350" y="5588000"/>
                <a:ext cx="203200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9" p14:bwMode="auto">
            <p14:nvContentPartPr>
              <p14:cNvPr id="127" name="墨迹 126"/>
              <p14:cNvContentPartPr/>
              <p14:nvPr/>
            </p14:nvContentPartPr>
            <p14:xfrm>
              <a:off x="10236200" y="5695950"/>
              <a:ext cx="127000" cy="187325"/>
            </p14:xfrm>
          </p:contentPart>
        </mc:Choice>
        <mc:Fallback xmlns="">
          <p:pic>
            <p:nvPicPr>
              <p:cNvPr id="127" name="墨迹 126"/>
            </p:nvPicPr>
            <p:blipFill>
              <a:blip r:embed="rId250"/>
            </p:blipFill>
            <p:spPr>
              <a:xfrm>
                <a:off x="10236200" y="5695950"/>
                <a:ext cx="127000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1" p14:bwMode="auto">
            <p14:nvContentPartPr>
              <p14:cNvPr id="128" name="墨迹 127"/>
              <p14:cNvContentPartPr/>
              <p14:nvPr/>
            </p14:nvContentPartPr>
            <p14:xfrm>
              <a:off x="10614025" y="5511800"/>
              <a:ext cx="168275" cy="28575"/>
            </p14:xfrm>
          </p:contentPart>
        </mc:Choice>
        <mc:Fallback xmlns="">
          <p:pic>
            <p:nvPicPr>
              <p:cNvPr id="128" name="墨迹 127"/>
            </p:nvPicPr>
            <p:blipFill>
              <a:blip r:embed="rId252"/>
            </p:blipFill>
            <p:spPr>
              <a:xfrm>
                <a:off x="10614025" y="5511800"/>
                <a:ext cx="168275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3" p14:bwMode="auto">
            <p14:nvContentPartPr>
              <p14:cNvPr id="129" name="墨迹 128"/>
              <p14:cNvContentPartPr/>
              <p14:nvPr/>
            </p14:nvContentPartPr>
            <p14:xfrm>
              <a:off x="10607675" y="5562600"/>
              <a:ext cx="142875" cy="22225"/>
            </p14:xfrm>
          </p:contentPart>
        </mc:Choice>
        <mc:Fallback xmlns="">
          <p:pic>
            <p:nvPicPr>
              <p:cNvPr id="129" name="墨迹 128"/>
            </p:nvPicPr>
            <p:blipFill>
              <a:blip r:embed="rId254"/>
            </p:blipFill>
            <p:spPr>
              <a:xfrm>
                <a:off x="10607675" y="5562600"/>
                <a:ext cx="142875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5" p14:bwMode="auto">
            <p14:nvContentPartPr>
              <p14:cNvPr id="130" name="墨迹 129"/>
              <p14:cNvContentPartPr/>
              <p14:nvPr/>
            </p14:nvContentPartPr>
            <p14:xfrm>
              <a:off x="10668000" y="5705475"/>
              <a:ext cx="85725" cy="180975"/>
            </p14:xfrm>
          </p:contentPart>
        </mc:Choice>
        <mc:Fallback xmlns="">
          <p:pic>
            <p:nvPicPr>
              <p:cNvPr id="130" name="墨迹 129"/>
            </p:nvPicPr>
            <p:blipFill>
              <a:blip r:embed="rId256"/>
            </p:blipFill>
            <p:spPr>
              <a:xfrm>
                <a:off x="10668000" y="5705475"/>
                <a:ext cx="85725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7" p14:bwMode="auto">
            <p14:nvContentPartPr>
              <p14:cNvPr id="131" name="墨迹 130"/>
              <p14:cNvContentPartPr/>
              <p14:nvPr/>
            </p14:nvContentPartPr>
            <p14:xfrm>
              <a:off x="10925175" y="5499100"/>
              <a:ext cx="146050" cy="28575"/>
            </p14:xfrm>
          </p:contentPart>
        </mc:Choice>
        <mc:Fallback xmlns="">
          <p:pic>
            <p:nvPicPr>
              <p:cNvPr id="131" name="墨迹 130"/>
            </p:nvPicPr>
            <p:blipFill>
              <a:blip r:embed="rId258"/>
            </p:blipFill>
            <p:spPr>
              <a:xfrm>
                <a:off x="10925175" y="5499100"/>
                <a:ext cx="146050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9" p14:bwMode="auto">
            <p14:nvContentPartPr>
              <p14:cNvPr id="132" name="墨迹 131"/>
              <p14:cNvContentPartPr/>
              <p14:nvPr/>
            </p14:nvContentPartPr>
            <p14:xfrm>
              <a:off x="10931525" y="5575300"/>
              <a:ext cx="155575" cy="6350"/>
            </p14:xfrm>
          </p:contentPart>
        </mc:Choice>
        <mc:Fallback xmlns="">
          <p:pic>
            <p:nvPicPr>
              <p:cNvPr id="132" name="墨迹 131"/>
            </p:nvPicPr>
            <p:blipFill>
              <a:blip r:embed="rId260"/>
            </p:blipFill>
            <p:spPr>
              <a:xfrm>
                <a:off x="10931525" y="5575300"/>
                <a:ext cx="155575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1" p14:bwMode="auto">
            <p14:nvContentPartPr>
              <p14:cNvPr id="133" name="墨迹 132"/>
              <p14:cNvContentPartPr/>
              <p14:nvPr/>
            </p14:nvContentPartPr>
            <p14:xfrm>
              <a:off x="10953750" y="5705475"/>
              <a:ext cx="107950" cy="336550"/>
            </p14:xfrm>
          </p:contentPart>
        </mc:Choice>
        <mc:Fallback xmlns="">
          <p:pic>
            <p:nvPicPr>
              <p:cNvPr id="133" name="墨迹 132"/>
            </p:nvPicPr>
            <p:blipFill>
              <a:blip r:embed="rId262"/>
            </p:blipFill>
            <p:spPr>
              <a:xfrm>
                <a:off x="10953750" y="5705475"/>
                <a:ext cx="107950" cy="336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3" p14:bwMode="auto">
            <p14:nvContentPartPr>
              <p14:cNvPr id="134" name="墨迹 133"/>
              <p14:cNvContentPartPr/>
              <p14:nvPr/>
            </p14:nvContentPartPr>
            <p14:xfrm>
              <a:off x="10937875" y="5645150"/>
              <a:ext cx="95250" cy="396875"/>
            </p14:xfrm>
          </p:contentPart>
        </mc:Choice>
        <mc:Fallback xmlns="">
          <p:pic>
            <p:nvPicPr>
              <p:cNvPr id="134" name="墨迹 133"/>
            </p:nvPicPr>
            <p:blipFill>
              <a:blip r:embed="rId264"/>
            </p:blipFill>
            <p:spPr>
              <a:xfrm>
                <a:off x="10937875" y="5645150"/>
                <a:ext cx="95250" cy="396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5" p14:bwMode="auto">
            <p14:nvContentPartPr>
              <p14:cNvPr id="135" name="墨迹 134"/>
              <p14:cNvContentPartPr/>
              <p14:nvPr/>
            </p14:nvContentPartPr>
            <p14:xfrm>
              <a:off x="806450" y="4292600"/>
              <a:ext cx="273050" cy="228600"/>
            </p14:xfrm>
          </p:contentPart>
        </mc:Choice>
        <mc:Fallback xmlns="">
          <p:pic>
            <p:nvPicPr>
              <p:cNvPr id="135" name="墨迹 134"/>
            </p:nvPicPr>
            <p:blipFill>
              <a:blip r:embed="rId266"/>
            </p:blipFill>
            <p:spPr>
              <a:xfrm>
                <a:off x="806450" y="4292600"/>
                <a:ext cx="273050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7" p14:bwMode="auto">
            <p14:nvContentPartPr>
              <p14:cNvPr id="136" name="墨迹 135"/>
              <p14:cNvContentPartPr/>
              <p14:nvPr/>
            </p14:nvContentPartPr>
            <p14:xfrm>
              <a:off x="1273175" y="4337050"/>
              <a:ext cx="168275" cy="206375"/>
            </p14:xfrm>
          </p:contentPart>
        </mc:Choice>
        <mc:Fallback xmlns="">
          <p:pic>
            <p:nvPicPr>
              <p:cNvPr id="136" name="墨迹 135"/>
            </p:nvPicPr>
            <p:blipFill>
              <a:blip r:embed="rId268"/>
            </p:blipFill>
            <p:spPr>
              <a:xfrm>
                <a:off x="1273175" y="4337050"/>
                <a:ext cx="168275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9" p14:bwMode="auto">
            <p14:nvContentPartPr>
              <p14:cNvPr id="137" name="墨迹 136"/>
              <p14:cNvContentPartPr/>
              <p14:nvPr/>
            </p14:nvContentPartPr>
            <p14:xfrm>
              <a:off x="1479550" y="4349750"/>
              <a:ext cx="19050" cy="320675"/>
            </p14:xfrm>
          </p:contentPart>
        </mc:Choice>
        <mc:Fallback xmlns="">
          <p:pic>
            <p:nvPicPr>
              <p:cNvPr id="137" name="墨迹 136"/>
            </p:nvPicPr>
            <p:blipFill>
              <a:blip r:embed="rId270"/>
            </p:blipFill>
            <p:spPr>
              <a:xfrm>
                <a:off x="1479550" y="4349750"/>
                <a:ext cx="19050" cy="320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1" p14:bwMode="auto">
            <p14:nvContentPartPr>
              <p14:cNvPr id="138" name="墨迹 137"/>
              <p14:cNvContentPartPr/>
              <p14:nvPr/>
            </p14:nvContentPartPr>
            <p14:xfrm>
              <a:off x="1482725" y="4346575"/>
              <a:ext cx="142875" cy="168275"/>
            </p14:xfrm>
          </p:contentPart>
        </mc:Choice>
        <mc:Fallback xmlns="">
          <p:pic>
            <p:nvPicPr>
              <p:cNvPr id="138" name="墨迹 137"/>
            </p:nvPicPr>
            <p:blipFill>
              <a:blip r:embed="rId272"/>
            </p:blipFill>
            <p:spPr>
              <a:xfrm>
                <a:off x="1482725" y="4346575"/>
                <a:ext cx="142875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3" p14:bwMode="auto">
            <p14:nvContentPartPr>
              <p14:cNvPr id="139" name="墨迹 138"/>
              <p14:cNvContentPartPr/>
              <p14:nvPr/>
            </p14:nvContentPartPr>
            <p14:xfrm>
              <a:off x="1685925" y="4298950"/>
              <a:ext cx="123825" cy="161925"/>
            </p14:xfrm>
          </p:contentPart>
        </mc:Choice>
        <mc:Fallback xmlns="">
          <p:pic>
            <p:nvPicPr>
              <p:cNvPr id="139" name="墨迹 138"/>
            </p:nvPicPr>
            <p:blipFill>
              <a:blip r:embed="rId274"/>
            </p:blipFill>
            <p:spPr>
              <a:xfrm>
                <a:off x="1685925" y="4298950"/>
                <a:ext cx="123825" cy="161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5" p14:bwMode="auto">
            <p14:nvContentPartPr>
              <p14:cNvPr id="140" name="墨迹 139"/>
              <p14:cNvContentPartPr/>
              <p14:nvPr/>
            </p14:nvContentPartPr>
            <p14:xfrm>
              <a:off x="1873250" y="4311650"/>
              <a:ext cx="95250" cy="136525"/>
            </p14:xfrm>
          </p:contentPart>
        </mc:Choice>
        <mc:Fallback xmlns="">
          <p:pic>
            <p:nvPicPr>
              <p:cNvPr id="140" name="墨迹 139"/>
            </p:nvPicPr>
            <p:blipFill>
              <a:blip r:embed="rId276"/>
            </p:blipFill>
            <p:spPr>
              <a:xfrm>
                <a:off x="1873250" y="4311650"/>
                <a:ext cx="95250" cy="136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7" p14:bwMode="auto">
            <p14:nvContentPartPr>
              <p14:cNvPr id="141" name="墨迹 140"/>
              <p14:cNvContentPartPr/>
              <p14:nvPr/>
            </p14:nvContentPartPr>
            <p14:xfrm>
              <a:off x="2085975" y="4378325"/>
              <a:ext cx="28575" cy="92075"/>
            </p14:xfrm>
          </p:contentPart>
        </mc:Choice>
        <mc:Fallback xmlns="">
          <p:pic>
            <p:nvPicPr>
              <p:cNvPr id="141" name="墨迹 140"/>
            </p:nvPicPr>
            <p:blipFill>
              <a:blip r:embed="rId278"/>
            </p:blipFill>
            <p:spPr>
              <a:xfrm>
                <a:off x="2085975" y="4378325"/>
                <a:ext cx="28575" cy="92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9" p14:bwMode="auto">
            <p14:nvContentPartPr>
              <p14:cNvPr id="142" name="墨迹 141"/>
              <p14:cNvContentPartPr/>
              <p14:nvPr/>
            </p14:nvContentPartPr>
            <p14:xfrm>
              <a:off x="2108200" y="4178300"/>
              <a:ext cx="50800" cy="101600"/>
            </p14:xfrm>
          </p:contentPart>
        </mc:Choice>
        <mc:Fallback xmlns="">
          <p:pic>
            <p:nvPicPr>
              <p:cNvPr id="142" name="墨迹 141"/>
            </p:nvPicPr>
            <p:blipFill>
              <a:blip r:embed="rId280"/>
            </p:blipFill>
            <p:spPr>
              <a:xfrm>
                <a:off x="2108200" y="4178300"/>
                <a:ext cx="5080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1" p14:bwMode="auto">
            <p14:nvContentPartPr>
              <p14:cNvPr id="143" name="墨迹 142"/>
              <p14:cNvContentPartPr/>
              <p14:nvPr/>
            </p14:nvContentPartPr>
            <p14:xfrm>
              <a:off x="2178050" y="4330700"/>
              <a:ext cx="234950" cy="22225"/>
            </p14:xfrm>
          </p:contentPart>
        </mc:Choice>
        <mc:Fallback xmlns="">
          <p:pic>
            <p:nvPicPr>
              <p:cNvPr id="143" name="墨迹 142"/>
            </p:nvPicPr>
            <p:blipFill>
              <a:blip r:embed="rId282"/>
            </p:blipFill>
            <p:spPr>
              <a:xfrm>
                <a:off x="2178050" y="4330700"/>
                <a:ext cx="234950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3" p14:bwMode="auto">
            <p14:nvContentPartPr>
              <p14:cNvPr id="144" name="墨迹 143"/>
              <p14:cNvContentPartPr/>
              <p14:nvPr/>
            </p14:nvContentPartPr>
            <p14:xfrm>
              <a:off x="2270125" y="4117975"/>
              <a:ext cx="123825" cy="501650"/>
            </p14:xfrm>
          </p:contentPart>
        </mc:Choice>
        <mc:Fallback xmlns="">
          <p:pic>
            <p:nvPicPr>
              <p:cNvPr id="144" name="墨迹 143"/>
            </p:nvPicPr>
            <p:blipFill>
              <a:blip r:embed="rId284"/>
            </p:blipFill>
            <p:spPr>
              <a:xfrm>
                <a:off x="2270125" y="4117975"/>
                <a:ext cx="123825" cy="501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5" p14:bwMode="auto">
            <p14:nvContentPartPr>
              <p14:cNvPr id="145" name="墨迹 144"/>
              <p14:cNvContentPartPr/>
              <p14:nvPr/>
            </p14:nvContentPartPr>
            <p14:xfrm>
              <a:off x="2457450" y="4397375"/>
              <a:ext cx="38100" cy="139700"/>
            </p14:xfrm>
          </p:contentPart>
        </mc:Choice>
        <mc:Fallback xmlns="">
          <p:pic>
            <p:nvPicPr>
              <p:cNvPr id="145" name="墨迹 144"/>
            </p:nvPicPr>
            <p:blipFill>
              <a:blip r:embed="rId286"/>
            </p:blipFill>
            <p:spPr>
              <a:xfrm>
                <a:off x="2457450" y="4397375"/>
                <a:ext cx="3810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7" p14:bwMode="auto">
            <p14:nvContentPartPr>
              <p14:cNvPr id="146" name="墨迹 145"/>
              <p14:cNvContentPartPr/>
              <p14:nvPr/>
            </p14:nvContentPartPr>
            <p14:xfrm>
              <a:off x="2511425" y="4241800"/>
              <a:ext cx="12700" cy="114300"/>
            </p14:xfrm>
          </p:contentPart>
        </mc:Choice>
        <mc:Fallback xmlns="">
          <p:pic>
            <p:nvPicPr>
              <p:cNvPr id="146" name="墨迹 145"/>
            </p:nvPicPr>
            <p:blipFill>
              <a:blip r:embed="rId288"/>
            </p:blipFill>
            <p:spPr>
              <a:xfrm>
                <a:off x="2511425" y="4241800"/>
                <a:ext cx="1270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9" p14:bwMode="auto">
            <p14:nvContentPartPr>
              <p14:cNvPr id="147" name="墨迹 146"/>
              <p14:cNvContentPartPr/>
              <p14:nvPr/>
            </p14:nvContentPartPr>
            <p14:xfrm>
              <a:off x="2546350" y="4343400"/>
              <a:ext cx="149225" cy="180975"/>
            </p14:xfrm>
          </p:contentPart>
        </mc:Choice>
        <mc:Fallback xmlns="">
          <p:pic>
            <p:nvPicPr>
              <p:cNvPr id="147" name="墨迹 146"/>
            </p:nvPicPr>
            <p:blipFill>
              <a:blip r:embed="rId290"/>
            </p:blipFill>
            <p:spPr>
              <a:xfrm>
                <a:off x="2546350" y="4343400"/>
                <a:ext cx="149225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1" p14:bwMode="auto">
            <p14:nvContentPartPr>
              <p14:cNvPr id="148" name="墨迹 147"/>
              <p14:cNvContentPartPr/>
              <p14:nvPr/>
            </p14:nvContentPartPr>
            <p14:xfrm>
              <a:off x="2670175" y="4210050"/>
              <a:ext cx="307975" cy="295275"/>
            </p14:xfrm>
          </p:contentPart>
        </mc:Choice>
        <mc:Fallback xmlns="">
          <p:pic>
            <p:nvPicPr>
              <p:cNvPr id="148" name="墨迹 147"/>
            </p:nvPicPr>
            <p:blipFill>
              <a:blip r:embed="rId292"/>
            </p:blipFill>
            <p:spPr>
              <a:xfrm>
                <a:off x="2670175" y="4210050"/>
                <a:ext cx="307975" cy="295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3" p14:bwMode="auto">
            <p14:nvContentPartPr>
              <p14:cNvPr id="149" name="墨迹 148"/>
              <p14:cNvContentPartPr/>
              <p14:nvPr/>
            </p14:nvContentPartPr>
            <p14:xfrm>
              <a:off x="2873375" y="4175125"/>
              <a:ext cx="606425" cy="371475"/>
            </p14:xfrm>
          </p:contentPart>
        </mc:Choice>
        <mc:Fallback xmlns="">
          <p:pic>
            <p:nvPicPr>
              <p:cNvPr id="149" name="墨迹 148"/>
            </p:nvPicPr>
            <p:blipFill>
              <a:blip r:embed="rId294"/>
            </p:blipFill>
            <p:spPr>
              <a:xfrm>
                <a:off x="2873375" y="4175125"/>
                <a:ext cx="606425" cy="371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5" p14:bwMode="auto">
            <p14:nvContentPartPr>
              <p14:cNvPr id="150" name="墨迹 149"/>
              <p14:cNvContentPartPr/>
              <p14:nvPr/>
            </p14:nvContentPartPr>
            <p14:xfrm>
              <a:off x="3089275" y="4206875"/>
              <a:ext cx="28575" cy="104775"/>
            </p14:xfrm>
          </p:contentPart>
        </mc:Choice>
        <mc:Fallback xmlns="">
          <p:pic>
            <p:nvPicPr>
              <p:cNvPr id="150" name="墨迹 149"/>
            </p:nvPicPr>
            <p:blipFill>
              <a:blip r:embed="rId296"/>
            </p:blipFill>
            <p:spPr>
              <a:xfrm>
                <a:off x="3089275" y="4206875"/>
                <a:ext cx="28575" cy="104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7" p14:bwMode="auto">
            <p14:nvContentPartPr>
              <p14:cNvPr id="151" name="墨迹 150"/>
              <p14:cNvContentPartPr/>
              <p14:nvPr/>
            </p14:nvContentPartPr>
            <p14:xfrm>
              <a:off x="1184275" y="4775200"/>
              <a:ext cx="241300" cy="317500"/>
            </p14:xfrm>
          </p:contentPart>
        </mc:Choice>
        <mc:Fallback xmlns="">
          <p:pic>
            <p:nvPicPr>
              <p:cNvPr id="151" name="墨迹 150"/>
            </p:nvPicPr>
            <p:blipFill>
              <a:blip r:embed="rId298"/>
            </p:blipFill>
            <p:spPr>
              <a:xfrm>
                <a:off x="1184275" y="4775200"/>
                <a:ext cx="241300" cy="317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9" p14:bwMode="auto">
            <p14:nvContentPartPr>
              <p14:cNvPr id="152" name="墨迹 151"/>
              <p14:cNvContentPartPr/>
              <p14:nvPr/>
            </p14:nvContentPartPr>
            <p14:xfrm>
              <a:off x="1562100" y="4699000"/>
              <a:ext cx="53975" cy="365125"/>
            </p14:xfrm>
          </p:contentPart>
        </mc:Choice>
        <mc:Fallback xmlns="">
          <p:pic>
            <p:nvPicPr>
              <p:cNvPr id="152" name="墨迹 151"/>
            </p:nvPicPr>
            <p:blipFill>
              <a:blip r:embed="rId300"/>
            </p:blipFill>
            <p:spPr>
              <a:xfrm>
                <a:off x="1562100" y="4699000"/>
                <a:ext cx="53975" cy="365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1" p14:bwMode="auto">
            <p14:nvContentPartPr>
              <p14:cNvPr id="153" name="墨迹 152"/>
              <p14:cNvContentPartPr/>
              <p14:nvPr/>
            </p14:nvContentPartPr>
            <p14:xfrm>
              <a:off x="1847850" y="4892675"/>
              <a:ext cx="285750" cy="25400"/>
            </p14:xfrm>
          </p:contentPart>
        </mc:Choice>
        <mc:Fallback xmlns="">
          <p:pic>
            <p:nvPicPr>
              <p:cNvPr id="153" name="墨迹 152"/>
            </p:nvPicPr>
            <p:blipFill>
              <a:blip r:embed="rId302"/>
            </p:blipFill>
            <p:spPr>
              <a:xfrm>
                <a:off x="1847850" y="4892675"/>
                <a:ext cx="28575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3" p14:bwMode="auto">
            <p14:nvContentPartPr>
              <p14:cNvPr id="154" name="墨迹 153"/>
              <p14:cNvContentPartPr/>
              <p14:nvPr/>
            </p14:nvContentPartPr>
            <p14:xfrm>
              <a:off x="2095500" y="4775200"/>
              <a:ext cx="158750" cy="311150"/>
            </p14:xfrm>
          </p:contentPart>
        </mc:Choice>
        <mc:Fallback xmlns="">
          <p:pic>
            <p:nvPicPr>
              <p:cNvPr id="154" name="墨迹 153"/>
            </p:nvPicPr>
            <p:blipFill>
              <a:blip r:embed="rId304"/>
            </p:blipFill>
            <p:spPr>
              <a:xfrm>
                <a:off x="2095500" y="4775200"/>
                <a:ext cx="158750" cy="311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5" p14:bwMode="auto">
            <p14:nvContentPartPr>
              <p14:cNvPr id="155" name="墨迹 154"/>
              <p14:cNvContentPartPr/>
              <p14:nvPr/>
            </p14:nvContentPartPr>
            <p14:xfrm>
              <a:off x="2511425" y="4695825"/>
              <a:ext cx="127000" cy="441325"/>
            </p14:xfrm>
          </p:contentPart>
        </mc:Choice>
        <mc:Fallback xmlns="">
          <p:pic>
            <p:nvPicPr>
              <p:cNvPr id="155" name="墨迹 154"/>
            </p:nvPicPr>
            <p:blipFill>
              <a:blip r:embed="rId306"/>
            </p:blipFill>
            <p:spPr>
              <a:xfrm>
                <a:off x="2511425" y="4695825"/>
                <a:ext cx="127000" cy="441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7" p14:bwMode="auto">
            <p14:nvContentPartPr>
              <p14:cNvPr id="156" name="墨迹 155"/>
              <p14:cNvContentPartPr/>
              <p14:nvPr/>
            </p14:nvContentPartPr>
            <p14:xfrm>
              <a:off x="2301875" y="4841875"/>
              <a:ext cx="187325" cy="19050"/>
            </p14:xfrm>
          </p:contentPart>
        </mc:Choice>
        <mc:Fallback xmlns="">
          <p:pic>
            <p:nvPicPr>
              <p:cNvPr id="156" name="墨迹 155"/>
            </p:nvPicPr>
            <p:blipFill>
              <a:blip r:embed="rId308"/>
            </p:blipFill>
            <p:spPr>
              <a:xfrm>
                <a:off x="2301875" y="4841875"/>
                <a:ext cx="187325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9" p14:bwMode="auto">
            <p14:nvContentPartPr>
              <p14:cNvPr id="157" name="墨迹 156"/>
              <p14:cNvContentPartPr/>
              <p14:nvPr/>
            </p14:nvContentPartPr>
            <p14:xfrm>
              <a:off x="2333625" y="4902200"/>
              <a:ext cx="187325" cy="107950"/>
            </p14:xfrm>
          </p:contentPart>
        </mc:Choice>
        <mc:Fallback xmlns="">
          <p:pic>
            <p:nvPicPr>
              <p:cNvPr id="157" name="墨迹 156"/>
            </p:nvPicPr>
            <p:blipFill>
              <a:blip r:embed="rId310"/>
            </p:blipFill>
            <p:spPr>
              <a:xfrm>
                <a:off x="2333625" y="4902200"/>
                <a:ext cx="187325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1" p14:bwMode="auto">
            <p14:nvContentPartPr>
              <p14:cNvPr id="158" name="墨迹 157"/>
              <p14:cNvContentPartPr/>
              <p14:nvPr/>
            </p14:nvContentPartPr>
            <p14:xfrm>
              <a:off x="1123950" y="5267325"/>
              <a:ext cx="127000" cy="295275"/>
            </p14:xfrm>
          </p:contentPart>
        </mc:Choice>
        <mc:Fallback xmlns="">
          <p:pic>
            <p:nvPicPr>
              <p:cNvPr id="158" name="墨迹 157"/>
            </p:nvPicPr>
            <p:blipFill>
              <a:blip r:embed="rId312"/>
            </p:blipFill>
            <p:spPr>
              <a:xfrm>
                <a:off x="1123950" y="5267325"/>
                <a:ext cx="127000" cy="295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3" p14:bwMode="auto">
            <p14:nvContentPartPr>
              <p14:cNvPr id="159" name="墨迹 158"/>
              <p14:cNvContentPartPr/>
              <p14:nvPr/>
            </p14:nvContentPartPr>
            <p14:xfrm>
              <a:off x="1381125" y="5248275"/>
              <a:ext cx="101600" cy="269875"/>
            </p14:xfrm>
          </p:contentPart>
        </mc:Choice>
        <mc:Fallback xmlns="">
          <p:pic>
            <p:nvPicPr>
              <p:cNvPr id="159" name="墨迹 158"/>
            </p:nvPicPr>
            <p:blipFill>
              <a:blip r:embed="rId314"/>
            </p:blipFill>
            <p:spPr>
              <a:xfrm>
                <a:off x="1381125" y="5248275"/>
                <a:ext cx="101600" cy="269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5" p14:bwMode="auto">
            <p14:nvContentPartPr>
              <p14:cNvPr id="160" name="墨迹 159"/>
              <p14:cNvContentPartPr/>
              <p14:nvPr/>
            </p14:nvContentPartPr>
            <p14:xfrm>
              <a:off x="1663700" y="5321300"/>
              <a:ext cx="260350" cy="31750"/>
            </p14:xfrm>
          </p:contentPart>
        </mc:Choice>
        <mc:Fallback xmlns="">
          <p:pic>
            <p:nvPicPr>
              <p:cNvPr id="160" name="墨迹 159"/>
            </p:nvPicPr>
            <p:blipFill>
              <a:blip r:embed="rId316"/>
            </p:blipFill>
            <p:spPr>
              <a:xfrm>
                <a:off x="1663700" y="5321300"/>
                <a:ext cx="26035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7" p14:bwMode="auto">
            <p14:nvContentPartPr>
              <p14:cNvPr id="161" name="墨迹 160"/>
              <p14:cNvContentPartPr/>
              <p14:nvPr/>
            </p14:nvContentPartPr>
            <p14:xfrm>
              <a:off x="1841500" y="5216525"/>
              <a:ext cx="161925" cy="209550"/>
            </p14:xfrm>
          </p:contentPart>
        </mc:Choice>
        <mc:Fallback xmlns="">
          <p:pic>
            <p:nvPicPr>
              <p:cNvPr id="161" name="墨迹 160"/>
            </p:nvPicPr>
            <p:blipFill>
              <a:blip r:embed="rId318"/>
            </p:blipFill>
            <p:spPr>
              <a:xfrm>
                <a:off x="1841500" y="5216525"/>
                <a:ext cx="161925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9" p14:bwMode="auto">
            <p14:nvContentPartPr>
              <p14:cNvPr id="162" name="墨迹 161"/>
              <p14:cNvContentPartPr/>
              <p14:nvPr/>
            </p14:nvContentPartPr>
            <p14:xfrm>
              <a:off x="2111375" y="5349875"/>
              <a:ext cx="117475" cy="3175"/>
            </p14:xfrm>
          </p:contentPart>
        </mc:Choice>
        <mc:Fallback xmlns="">
          <p:pic>
            <p:nvPicPr>
              <p:cNvPr id="162" name="墨迹 161"/>
            </p:nvPicPr>
            <p:blipFill>
              <a:blip r:embed="rId320"/>
            </p:blipFill>
            <p:spPr>
              <a:xfrm>
                <a:off x="2111375" y="5349875"/>
                <a:ext cx="117475" cy="3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1" p14:bwMode="auto">
            <p14:nvContentPartPr>
              <p14:cNvPr id="163" name="墨迹 162"/>
              <p14:cNvContentPartPr/>
              <p14:nvPr/>
            </p14:nvContentPartPr>
            <p14:xfrm>
              <a:off x="2063750" y="5410200"/>
              <a:ext cx="133350" cy="9525"/>
            </p14:xfrm>
          </p:contentPart>
        </mc:Choice>
        <mc:Fallback xmlns="">
          <p:pic>
            <p:nvPicPr>
              <p:cNvPr id="163" name="墨迹 162"/>
            </p:nvPicPr>
            <p:blipFill>
              <a:blip r:embed="rId322"/>
            </p:blipFill>
            <p:spPr>
              <a:xfrm>
                <a:off x="2063750" y="5410200"/>
                <a:ext cx="133350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3" p14:bwMode="auto">
            <p14:nvContentPartPr>
              <p14:cNvPr id="164" name="墨迹 163"/>
              <p14:cNvContentPartPr/>
              <p14:nvPr/>
            </p14:nvContentPartPr>
            <p14:xfrm>
              <a:off x="2260600" y="5197475"/>
              <a:ext cx="146050" cy="381000"/>
            </p14:xfrm>
          </p:contentPart>
        </mc:Choice>
        <mc:Fallback xmlns="">
          <p:pic>
            <p:nvPicPr>
              <p:cNvPr id="164" name="墨迹 163"/>
            </p:nvPicPr>
            <p:blipFill>
              <a:blip r:embed="rId324"/>
            </p:blipFill>
            <p:spPr>
              <a:xfrm>
                <a:off x="2260600" y="5197475"/>
                <a:ext cx="146050" cy="381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5" p14:bwMode="auto">
            <p14:nvContentPartPr>
              <p14:cNvPr id="165" name="墨迹 164"/>
              <p14:cNvContentPartPr/>
              <p14:nvPr/>
            </p14:nvContentPartPr>
            <p14:xfrm>
              <a:off x="1031875" y="5778500"/>
              <a:ext cx="127000" cy="254000"/>
            </p14:xfrm>
          </p:contentPart>
        </mc:Choice>
        <mc:Fallback xmlns="">
          <p:pic>
            <p:nvPicPr>
              <p:cNvPr id="165" name="墨迹 164"/>
            </p:nvPicPr>
            <p:blipFill>
              <a:blip r:embed="rId326"/>
            </p:blipFill>
            <p:spPr>
              <a:xfrm>
                <a:off x="1031875" y="5778500"/>
                <a:ext cx="127000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7" p14:bwMode="auto">
            <p14:nvContentPartPr>
              <p14:cNvPr id="166" name="墨迹 165"/>
              <p14:cNvContentPartPr/>
              <p14:nvPr/>
            </p14:nvContentPartPr>
            <p14:xfrm>
              <a:off x="1263650" y="5676900"/>
              <a:ext cx="142875" cy="279400"/>
            </p14:xfrm>
          </p:contentPart>
        </mc:Choice>
        <mc:Fallback xmlns="">
          <p:pic>
            <p:nvPicPr>
              <p:cNvPr id="166" name="墨迹 165"/>
            </p:nvPicPr>
            <p:blipFill>
              <a:blip r:embed="rId328"/>
            </p:blipFill>
            <p:spPr>
              <a:xfrm>
                <a:off x="1263650" y="5676900"/>
                <a:ext cx="142875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9" p14:bwMode="auto">
            <p14:nvContentPartPr>
              <p14:cNvPr id="167" name="墨迹 166"/>
              <p14:cNvContentPartPr/>
              <p14:nvPr/>
            </p14:nvContentPartPr>
            <p14:xfrm>
              <a:off x="1508125" y="5619750"/>
              <a:ext cx="177800" cy="276225"/>
            </p14:xfrm>
          </p:contentPart>
        </mc:Choice>
        <mc:Fallback xmlns="">
          <p:pic>
            <p:nvPicPr>
              <p:cNvPr id="167" name="墨迹 166"/>
            </p:nvPicPr>
            <p:blipFill>
              <a:blip r:embed="rId330"/>
            </p:blipFill>
            <p:spPr>
              <a:xfrm>
                <a:off x="1508125" y="5619750"/>
                <a:ext cx="177800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1" p14:bwMode="auto">
            <p14:nvContentPartPr>
              <p14:cNvPr id="168" name="墨迹 167"/>
              <p14:cNvContentPartPr/>
              <p14:nvPr/>
            </p14:nvContentPartPr>
            <p14:xfrm>
              <a:off x="1463675" y="5562600"/>
              <a:ext cx="231775" cy="327025"/>
            </p14:xfrm>
          </p:contentPart>
        </mc:Choice>
        <mc:Fallback xmlns="">
          <p:pic>
            <p:nvPicPr>
              <p:cNvPr id="168" name="墨迹 167"/>
            </p:nvPicPr>
            <p:blipFill>
              <a:blip r:embed="rId332"/>
            </p:blipFill>
            <p:spPr>
              <a:xfrm>
                <a:off x="1463675" y="5562600"/>
                <a:ext cx="231775" cy="327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3" p14:bwMode="auto">
            <p14:nvContentPartPr>
              <p14:cNvPr id="169" name="墨迹 168"/>
              <p14:cNvContentPartPr/>
              <p14:nvPr/>
            </p14:nvContentPartPr>
            <p14:xfrm>
              <a:off x="1847850" y="5762625"/>
              <a:ext cx="530225" cy="31750"/>
            </p14:xfrm>
          </p:contentPart>
        </mc:Choice>
        <mc:Fallback xmlns="">
          <p:pic>
            <p:nvPicPr>
              <p:cNvPr id="169" name="墨迹 168"/>
            </p:nvPicPr>
            <p:blipFill>
              <a:blip r:embed="rId334"/>
            </p:blipFill>
            <p:spPr>
              <a:xfrm>
                <a:off x="1847850" y="5762625"/>
                <a:ext cx="530225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5" p14:bwMode="auto">
            <p14:nvContentPartPr>
              <p14:cNvPr id="170" name="墨迹 169"/>
              <p14:cNvContentPartPr/>
              <p14:nvPr/>
            </p14:nvContentPartPr>
            <p14:xfrm>
              <a:off x="2492375" y="5673725"/>
              <a:ext cx="139700" cy="193675"/>
            </p14:xfrm>
          </p:contentPart>
        </mc:Choice>
        <mc:Fallback xmlns="">
          <p:pic>
            <p:nvPicPr>
              <p:cNvPr id="170" name="墨迹 169"/>
            </p:nvPicPr>
            <p:blipFill>
              <a:blip r:embed="rId336"/>
            </p:blipFill>
            <p:spPr>
              <a:xfrm>
                <a:off x="2492375" y="5673725"/>
                <a:ext cx="139700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7" p14:bwMode="auto">
            <p14:nvContentPartPr>
              <p14:cNvPr id="171" name="墨迹 170"/>
              <p14:cNvContentPartPr/>
              <p14:nvPr/>
            </p14:nvContentPartPr>
            <p14:xfrm>
              <a:off x="2682875" y="5610225"/>
              <a:ext cx="133350" cy="193675"/>
            </p14:xfrm>
          </p:contentPart>
        </mc:Choice>
        <mc:Fallback xmlns="">
          <p:pic>
            <p:nvPicPr>
              <p:cNvPr id="171" name="墨迹 170"/>
            </p:nvPicPr>
            <p:blipFill>
              <a:blip r:embed="rId338"/>
            </p:blipFill>
            <p:spPr>
              <a:xfrm>
                <a:off x="2682875" y="5610225"/>
                <a:ext cx="133350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9" p14:bwMode="auto">
            <p14:nvContentPartPr>
              <p14:cNvPr id="172" name="墨迹 171"/>
              <p14:cNvContentPartPr/>
              <p14:nvPr/>
            </p14:nvContentPartPr>
            <p14:xfrm>
              <a:off x="2835275" y="5508625"/>
              <a:ext cx="320675" cy="263525"/>
            </p14:xfrm>
          </p:contentPart>
        </mc:Choice>
        <mc:Fallback xmlns="">
          <p:pic>
            <p:nvPicPr>
              <p:cNvPr id="172" name="墨迹 171"/>
            </p:nvPicPr>
            <p:blipFill>
              <a:blip r:embed="rId340"/>
            </p:blipFill>
            <p:spPr>
              <a:xfrm>
                <a:off x="2835275" y="5508625"/>
                <a:ext cx="320675" cy="263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1" p14:bwMode="auto">
            <p14:nvContentPartPr>
              <p14:cNvPr id="173" name="墨迹 172"/>
              <p14:cNvContentPartPr/>
              <p14:nvPr/>
            </p14:nvContentPartPr>
            <p14:xfrm>
              <a:off x="3165475" y="5362575"/>
              <a:ext cx="53975" cy="479425"/>
            </p14:xfrm>
          </p:contentPart>
        </mc:Choice>
        <mc:Fallback xmlns="">
          <p:pic>
            <p:nvPicPr>
              <p:cNvPr id="173" name="墨迹 172"/>
            </p:nvPicPr>
            <p:blipFill>
              <a:blip r:embed="rId342"/>
            </p:blipFill>
            <p:spPr>
              <a:xfrm>
                <a:off x="3165475" y="5362575"/>
                <a:ext cx="53975" cy="479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3" p14:bwMode="auto">
            <p14:nvContentPartPr>
              <p14:cNvPr id="174" name="墨迹 173"/>
              <p14:cNvContentPartPr/>
              <p14:nvPr/>
            </p14:nvContentPartPr>
            <p14:xfrm>
              <a:off x="3492500" y="5337175"/>
              <a:ext cx="406400" cy="568325"/>
            </p14:xfrm>
          </p:contentPart>
        </mc:Choice>
        <mc:Fallback xmlns="">
          <p:pic>
            <p:nvPicPr>
              <p:cNvPr id="174" name="墨迹 173"/>
            </p:nvPicPr>
            <p:blipFill>
              <a:blip r:embed="rId344"/>
            </p:blipFill>
            <p:spPr>
              <a:xfrm>
                <a:off x="3492500" y="5337175"/>
                <a:ext cx="406400" cy="568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5" p14:bwMode="auto">
            <p14:nvContentPartPr>
              <p14:cNvPr id="175" name="墨迹 174"/>
              <p14:cNvContentPartPr/>
              <p14:nvPr/>
            </p14:nvContentPartPr>
            <p14:xfrm>
              <a:off x="3962400" y="5581650"/>
              <a:ext cx="12700" cy="117475"/>
            </p14:xfrm>
          </p:contentPart>
        </mc:Choice>
        <mc:Fallback xmlns="">
          <p:pic>
            <p:nvPicPr>
              <p:cNvPr id="175" name="墨迹 174"/>
            </p:nvPicPr>
            <p:blipFill>
              <a:blip r:embed="rId346"/>
            </p:blipFill>
            <p:spPr>
              <a:xfrm>
                <a:off x="3962400" y="5581650"/>
                <a:ext cx="12700" cy="117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7" p14:bwMode="auto">
            <p14:nvContentPartPr>
              <p14:cNvPr id="176" name="墨迹 175"/>
              <p14:cNvContentPartPr/>
              <p14:nvPr/>
            </p14:nvContentPartPr>
            <p14:xfrm>
              <a:off x="3965575" y="5416550"/>
              <a:ext cx="6350" cy="360"/>
            </p14:xfrm>
          </p:contentPart>
        </mc:Choice>
        <mc:Fallback xmlns="">
          <p:pic>
            <p:nvPicPr>
              <p:cNvPr id="176" name="墨迹 175"/>
            </p:nvPicPr>
            <p:blipFill>
              <a:blip r:embed="rId348"/>
            </p:blipFill>
            <p:spPr>
              <a:xfrm>
                <a:off x="3965575" y="54165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9" p14:bwMode="auto">
            <p14:nvContentPartPr>
              <p14:cNvPr id="177" name="墨迹 176"/>
              <p14:cNvContentPartPr/>
              <p14:nvPr/>
            </p14:nvContentPartPr>
            <p14:xfrm>
              <a:off x="4019550" y="5403850"/>
              <a:ext cx="168275" cy="285750"/>
            </p14:xfrm>
          </p:contentPart>
        </mc:Choice>
        <mc:Fallback xmlns="">
          <p:pic>
            <p:nvPicPr>
              <p:cNvPr id="177" name="墨迹 176"/>
            </p:nvPicPr>
            <p:blipFill>
              <a:blip r:embed="rId350"/>
            </p:blipFill>
            <p:spPr>
              <a:xfrm>
                <a:off x="4019550" y="5403850"/>
                <a:ext cx="168275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1" p14:bwMode="auto">
            <p14:nvContentPartPr>
              <p14:cNvPr id="178" name="墨迹 177"/>
              <p14:cNvContentPartPr/>
              <p14:nvPr/>
            </p14:nvContentPartPr>
            <p14:xfrm>
              <a:off x="3571875" y="4254500"/>
              <a:ext cx="333375" cy="101600"/>
            </p14:xfrm>
          </p:contentPart>
        </mc:Choice>
        <mc:Fallback xmlns="">
          <p:pic>
            <p:nvPicPr>
              <p:cNvPr id="178" name="墨迹 177"/>
            </p:nvPicPr>
            <p:blipFill>
              <a:blip r:embed="rId352"/>
            </p:blipFill>
            <p:spPr>
              <a:xfrm>
                <a:off x="3571875" y="4254500"/>
                <a:ext cx="333375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3" p14:bwMode="auto">
            <p14:nvContentPartPr>
              <p14:cNvPr id="179" name="墨迹 178"/>
              <p14:cNvContentPartPr/>
              <p14:nvPr/>
            </p14:nvContentPartPr>
            <p14:xfrm>
              <a:off x="3959225" y="4111625"/>
              <a:ext cx="174625" cy="288925"/>
            </p14:xfrm>
          </p:contentPart>
        </mc:Choice>
        <mc:Fallback xmlns="">
          <p:pic>
            <p:nvPicPr>
              <p:cNvPr id="179" name="墨迹 178"/>
            </p:nvPicPr>
            <p:blipFill>
              <a:blip r:embed="rId354"/>
            </p:blipFill>
            <p:spPr>
              <a:xfrm>
                <a:off x="3959225" y="4111625"/>
                <a:ext cx="174625" cy="288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5" p14:bwMode="auto">
            <p14:nvContentPartPr>
              <p14:cNvPr id="180" name="墨迹 179"/>
              <p14:cNvContentPartPr/>
              <p14:nvPr/>
            </p14:nvContentPartPr>
            <p14:xfrm>
              <a:off x="4156075" y="4251325"/>
              <a:ext cx="139700" cy="152400"/>
            </p14:xfrm>
          </p:contentPart>
        </mc:Choice>
        <mc:Fallback xmlns="">
          <p:pic>
            <p:nvPicPr>
              <p:cNvPr id="180" name="墨迹 179"/>
            </p:nvPicPr>
            <p:blipFill>
              <a:blip r:embed="rId356"/>
            </p:blipFill>
            <p:spPr>
              <a:xfrm>
                <a:off x="4156075" y="4251325"/>
                <a:ext cx="13970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7" p14:bwMode="auto">
            <p14:nvContentPartPr>
              <p14:cNvPr id="181" name="墨迹 180"/>
              <p14:cNvContentPartPr/>
              <p14:nvPr/>
            </p14:nvContentPartPr>
            <p14:xfrm>
              <a:off x="4368800" y="4302125"/>
              <a:ext cx="38100" cy="85725"/>
            </p14:xfrm>
          </p:contentPart>
        </mc:Choice>
        <mc:Fallback xmlns="">
          <p:pic>
            <p:nvPicPr>
              <p:cNvPr id="181" name="墨迹 180"/>
            </p:nvPicPr>
            <p:blipFill>
              <a:blip r:embed="rId358"/>
            </p:blipFill>
            <p:spPr>
              <a:xfrm>
                <a:off x="4368800" y="4302125"/>
                <a:ext cx="38100" cy="85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9" p14:bwMode="auto">
            <p14:nvContentPartPr>
              <p14:cNvPr id="182" name="墨迹 181"/>
              <p14:cNvContentPartPr/>
              <p14:nvPr/>
            </p14:nvContentPartPr>
            <p14:xfrm>
              <a:off x="4416425" y="4162425"/>
              <a:ext cx="69850" cy="85725"/>
            </p14:xfrm>
          </p:contentPart>
        </mc:Choice>
        <mc:Fallback xmlns="">
          <p:pic>
            <p:nvPicPr>
              <p:cNvPr id="182" name="墨迹 181"/>
            </p:nvPicPr>
            <p:blipFill>
              <a:blip r:embed="rId360"/>
            </p:blipFill>
            <p:spPr>
              <a:xfrm>
                <a:off x="4416425" y="4162425"/>
                <a:ext cx="69850" cy="85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1" p14:bwMode="auto">
            <p14:nvContentPartPr>
              <p14:cNvPr id="183" name="墨迹 182"/>
              <p14:cNvContentPartPr/>
              <p14:nvPr/>
            </p14:nvContentPartPr>
            <p14:xfrm>
              <a:off x="4340225" y="4143375"/>
              <a:ext cx="114300" cy="200025"/>
            </p14:xfrm>
          </p:contentPart>
        </mc:Choice>
        <mc:Fallback xmlns="">
          <p:pic>
            <p:nvPicPr>
              <p:cNvPr id="183" name="墨迹 182"/>
            </p:nvPicPr>
            <p:blipFill>
              <a:blip r:embed="rId362"/>
            </p:blipFill>
            <p:spPr>
              <a:xfrm>
                <a:off x="4340225" y="4143375"/>
                <a:ext cx="114300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3" p14:bwMode="auto">
            <p14:nvContentPartPr>
              <p14:cNvPr id="184" name="墨迹 183"/>
              <p14:cNvContentPartPr/>
              <p14:nvPr/>
            </p14:nvContentPartPr>
            <p14:xfrm>
              <a:off x="4508500" y="4225925"/>
              <a:ext cx="31750" cy="171450"/>
            </p14:xfrm>
          </p:contentPart>
        </mc:Choice>
        <mc:Fallback xmlns="">
          <p:pic>
            <p:nvPicPr>
              <p:cNvPr id="184" name="墨迹 183"/>
            </p:nvPicPr>
            <p:blipFill>
              <a:blip r:embed="rId364"/>
            </p:blipFill>
            <p:spPr>
              <a:xfrm>
                <a:off x="4508500" y="4225925"/>
                <a:ext cx="3175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5" p14:bwMode="auto">
            <p14:nvContentPartPr>
              <p14:cNvPr id="185" name="墨迹 184"/>
              <p14:cNvContentPartPr/>
              <p14:nvPr/>
            </p14:nvContentPartPr>
            <p14:xfrm>
              <a:off x="4546600" y="4162425"/>
              <a:ext cx="222250" cy="250825"/>
            </p14:xfrm>
          </p:contentPart>
        </mc:Choice>
        <mc:Fallback xmlns="">
          <p:pic>
            <p:nvPicPr>
              <p:cNvPr id="185" name="墨迹 184"/>
            </p:nvPicPr>
            <p:blipFill>
              <a:blip r:embed="rId366"/>
            </p:blipFill>
            <p:spPr>
              <a:xfrm>
                <a:off x="4546600" y="4162425"/>
                <a:ext cx="222250" cy="250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7" p14:bwMode="auto">
            <p14:nvContentPartPr>
              <p14:cNvPr id="186" name="墨迹 185"/>
              <p14:cNvContentPartPr/>
              <p14:nvPr/>
            </p14:nvContentPartPr>
            <p14:xfrm>
              <a:off x="4826000" y="4086225"/>
              <a:ext cx="187325" cy="349250"/>
            </p14:xfrm>
          </p:contentPart>
        </mc:Choice>
        <mc:Fallback xmlns="">
          <p:pic>
            <p:nvPicPr>
              <p:cNvPr id="186" name="墨迹 185"/>
            </p:nvPicPr>
            <p:blipFill>
              <a:blip r:embed="rId368"/>
            </p:blipFill>
            <p:spPr>
              <a:xfrm>
                <a:off x="4826000" y="4086225"/>
                <a:ext cx="187325" cy="349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9" p14:bwMode="auto">
            <p14:nvContentPartPr>
              <p14:cNvPr id="187" name="墨迹 186"/>
              <p14:cNvContentPartPr/>
              <p14:nvPr/>
            </p14:nvContentPartPr>
            <p14:xfrm>
              <a:off x="4867275" y="4146550"/>
              <a:ext cx="161925" cy="349250"/>
            </p14:xfrm>
          </p:contentPart>
        </mc:Choice>
        <mc:Fallback xmlns="">
          <p:pic>
            <p:nvPicPr>
              <p:cNvPr id="187" name="墨迹 186"/>
            </p:nvPicPr>
            <p:blipFill>
              <a:blip r:embed="rId370"/>
            </p:blipFill>
            <p:spPr>
              <a:xfrm>
                <a:off x="4867275" y="4146550"/>
                <a:ext cx="161925" cy="349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1" p14:bwMode="auto">
            <p14:nvContentPartPr>
              <p14:cNvPr id="188" name="墨迹 187"/>
              <p14:cNvContentPartPr/>
              <p14:nvPr/>
            </p14:nvContentPartPr>
            <p14:xfrm>
              <a:off x="5105400" y="4044950"/>
              <a:ext cx="73025" cy="466725"/>
            </p14:xfrm>
          </p:contentPart>
        </mc:Choice>
        <mc:Fallback xmlns="">
          <p:pic>
            <p:nvPicPr>
              <p:cNvPr id="188" name="墨迹 187"/>
            </p:nvPicPr>
            <p:blipFill>
              <a:blip r:embed="rId372"/>
            </p:blipFill>
            <p:spPr>
              <a:xfrm>
                <a:off x="5105400" y="4044950"/>
                <a:ext cx="73025" cy="466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3" p14:bwMode="auto">
            <p14:nvContentPartPr>
              <p14:cNvPr id="189" name="墨迹 188"/>
              <p14:cNvContentPartPr/>
              <p14:nvPr/>
            </p14:nvContentPartPr>
            <p14:xfrm>
              <a:off x="3914775" y="4524375"/>
              <a:ext cx="161925" cy="307975"/>
            </p14:xfrm>
          </p:contentPart>
        </mc:Choice>
        <mc:Fallback xmlns="">
          <p:pic>
            <p:nvPicPr>
              <p:cNvPr id="189" name="墨迹 188"/>
            </p:nvPicPr>
            <p:blipFill>
              <a:blip r:embed="rId374"/>
            </p:blipFill>
            <p:spPr>
              <a:xfrm>
                <a:off x="3914775" y="4524375"/>
                <a:ext cx="161925" cy="307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5" p14:bwMode="auto">
            <p14:nvContentPartPr>
              <p14:cNvPr id="190" name="墨迹 189"/>
              <p14:cNvContentPartPr/>
              <p14:nvPr/>
            </p14:nvContentPartPr>
            <p14:xfrm>
              <a:off x="4060825" y="4546600"/>
              <a:ext cx="22225" cy="219075"/>
            </p14:xfrm>
          </p:contentPart>
        </mc:Choice>
        <mc:Fallback xmlns="">
          <p:pic>
            <p:nvPicPr>
              <p:cNvPr id="190" name="墨迹 189"/>
            </p:nvPicPr>
            <p:blipFill>
              <a:blip r:embed="rId376"/>
            </p:blipFill>
            <p:spPr>
              <a:xfrm>
                <a:off x="4060825" y="4546600"/>
                <a:ext cx="22225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7" p14:bwMode="auto">
            <p14:nvContentPartPr>
              <p14:cNvPr id="191" name="墨迹 190"/>
              <p14:cNvContentPartPr/>
              <p14:nvPr/>
            </p14:nvContentPartPr>
            <p14:xfrm>
              <a:off x="4117975" y="4667250"/>
              <a:ext cx="174625" cy="155575"/>
            </p14:xfrm>
          </p:contentPart>
        </mc:Choice>
        <mc:Fallback xmlns="">
          <p:pic>
            <p:nvPicPr>
              <p:cNvPr id="191" name="墨迹 190"/>
            </p:nvPicPr>
            <p:blipFill>
              <a:blip r:embed="rId378"/>
            </p:blipFill>
            <p:spPr>
              <a:xfrm>
                <a:off x="4117975" y="4667250"/>
                <a:ext cx="174625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9" p14:bwMode="auto">
            <p14:nvContentPartPr>
              <p14:cNvPr id="192" name="墨迹 191"/>
              <p14:cNvContentPartPr/>
              <p14:nvPr/>
            </p14:nvContentPartPr>
            <p14:xfrm>
              <a:off x="4298950" y="4660900"/>
              <a:ext cx="79375" cy="196850"/>
            </p14:xfrm>
          </p:contentPart>
        </mc:Choice>
        <mc:Fallback xmlns="">
          <p:pic>
            <p:nvPicPr>
              <p:cNvPr id="192" name="墨迹 191"/>
            </p:nvPicPr>
            <p:blipFill>
              <a:blip r:embed="rId380"/>
            </p:blipFill>
            <p:spPr>
              <a:xfrm>
                <a:off x="4298950" y="4660900"/>
                <a:ext cx="79375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1" p14:bwMode="auto">
            <p14:nvContentPartPr>
              <p14:cNvPr id="193" name="墨迹 192"/>
              <p14:cNvContentPartPr/>
              <p14:nvPr/>
            </p14:nvContentPartPr>
            <p14:xfrm>
              <a:off x="4314825" y="4660900"/>
              <a:ext cx="63500" cy="184150"/>
            </p14:xfrm>
          </p:contentPart>
        </mc:Choice>
        <mc:Fallback xmlns="">
          <p:pic>
            <p:nvPicPr>
              <p:cNvPr id="193" name="墨迹 192"/>
            </p:nvPicPr>
            <p:blipFill>
              <a:blip r:embed="rId382"/>
            </p:blipFill>
            <p:spPr>
              <a:xfrm>
                <a:off x="4314825" y="4660900"/>
                <a:ext cx="63500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3" p14:bwMode="auto">
            <p14:nvContentPartPr>
              <p14:cNvPr id="194" name="墨迹 193"/>
              <p14:cNvContentPartPr/>
              <p14:nvPr/>
            </p14:nvContentPartPr>
            <p14:xfrm>
              <a:off x="4467225" y="4711700"/>
              <a:ext cx="12700" cy="98425"/>
            </p14:xfrm>
          </p:contentPart>
        </mc:Choice>
        <mc:Fallback xmlns="">
          <p:pic>
            <p:nvPicPr>
              <p:cNvPr id="194" name="墨迹 193"/>
            </p:nvPicPr>
            <p:blipFill>
              <a:blip r:embed="rId384"/>
            </p:blipFill>
            <p:spPr>
              <a:xfrm>
                <a:off x="4467225" y="4711700"/>
                <a:ext cx="12700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5" p14:bwMode="auto">
            <p14:nvContentPartPr>
              <p14:cNvPr id="195" name="墨迹 194"/>
              <p14:cNvContentPartPr/>
              <p14:nvPr/>
            </p14:nvContentPartPr>
            <p14:xfrm>
              <a:off x="4492625" y="4568825"/>
              <a:ext cx="38100" cy="152400"/>
            </p14:xfrm>
          </p:contentPart>
        </mc:Choice>
        <mc:Fallback xmlns="">
          <p:pic>
            <p:nvPicPr>
              <p:cNvPr id="195" name="墨迹 194"/>
            </p:nvPicPr>
            <p:blipFill>
              <a:blip r:embed="rId386"/>
            </p:blipFill>
            <p:spPr>
              <a:xfrm>
                <a:off x="4492625" y="4568825"/>
                <a:ext cx="3810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7" p14:bwMode="auto">
            <p14:nvContentPartPr>
              <p14:cNvPr id="196" name="墨迹 195"/>
              <p14:cNvContentPartPr/>
              <p14:nvPr/>
            </p14:nvContentPartPr>
            <p14:xfrm>
              <a:off x="4546600" y="4702175"/>
              <a:ext cx="136525" cy="155575"/>
            </p14:xfrm>
          </p:contentPart>
        </mc:Choice>
        <mc:Fallback xmlns="">
          <p:pic>
            <p:nvPicPr>
              <p:cNvPr id="196" name="墨迹 195"/>
            </p:nvPicPr>
            <p:blipFill>
              <a:blip r:embed="rId388"/>
            </p:blipFill>
            <p:spPr>
              <a:xfrm>
                <a:off x="4546600" y="4702175"/>
                <a:ext cx="136525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9" p14:bwMode="auto">
            <p14:nvContentPartPr>
              <p14:cNvPr id="197" name="墨迹 196"/>
              <p14:cNvContentPartPr/>
              <p14:nvPr/>
            </p14:nvContentPartPr>
            <p14:xfrm>
              <a:off x="4683125" y="4591050"/>
              <a:ext cx="222250" cy="381000"/>
            </p14:xfrm>
          </p:contentPart>
        </mc:Choice>
        <mc:Fallback xmlns="">
          <p:pic>
            <p:nvPicPr>
              <p:cNvPr id="197" name="墨迹 196"/>
            </p:nvPicPr>
            <p:blipFill>
              <a:blip r:embed="rId390"/>
            </p:blipFill>
            <p:spPr>
              <a:xfrm>
                <a:off x="4683125" y="4591050"/>
                <a:ext cx="222250" cy="381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1" p14:bwMode="auto">
            <p14:nvContentPartPr>
              <p14:cNvPr id="198" name="墨迹 197"/>
              <p14:cNvContentPartPr/>
              <p14:nvPr/>
            </p14:nvContentPartPr>
            <p14:xfrm>
              <a:off x="4016375" y="5016500"/>
              <a:ext cx="6350" cy="360"/>
            </p14:xfrm>
          </p:contentPart>
        </mc:Choice>
        <mc:Fallback xmlns="">
          <p:pic>
            <p:nvPicPr>
              <p:cNvPr id="198" name="墨迹 197"/>
            </p:nvPicPr>
            <p:blipFill>
              <a:blip r:embed="rId348"/>
            </p:blipFill>
            <p:spPr>
              <a:xfrm>
                <a:off x="4016375" y="501650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2" p14:bwMode="auto">
            <p14:nvContentPartPr>
              <p14:cNvPr id="199" name="墨迹 198"/>
              <p14:cNvContentPartPr/>
              <p14:nvPr/>
            </p14:nvContentPartPr>
            <p14:xfrm>
              <a:off x="3362325" y="5003800"/>
              <a:ext cx="628650" cy="422275"/>
            </p14:xfrm>
          </p:contentPart>
        </mc:Choice>
        <mc:Fallback xmlns="">
          <p:pic>
            <p:nvPicPr>
              <p:cNvPr id="199" name="墨迹 198"/>
            </p:nvPicPr>
            <p:blipFill>
              <a:blip r:embed="rId393"/>
            </p:blipFill>
            <p:spPr>
              <a:xfrm>
                <a:off x="3362325" y="5003800"/>
                <a:ext cx="628650" cy="422275"/>
              </a:xfrm>
              <a:prstGeom prst="rect"/>
            </p:spPr>
          </p:pic>
        </mc:Fallback>
      </mc:AlternateContent>
    </p:spTree>
  </p:cSld>
  <p:clrMapOvr>
    <a:masterClrMapping/>
  </p:clrMapOvr>
  <p:transition spd="slow">
    <p:pull dir="r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 altLang="zh-CN">
                <a:sym typeface="+mn-ea"/>
              </a:rPr>
              <a:t>Chomsky</a:t>
            </a:r>
            <a:r>
              <a:rPr lang="zh-CN" altLang="en-US">
                <a:sym typeface="+mn-ea"/>
              </a:rPr>
              <a:t>分类</a:t>
            </a:r>
            <a:r>
              <a:rPr lang="en-US" altLang="zh-CN">
                <a:sym typeface="+mn-ea"/>
              </a:rPr>
              <a:t>/Chomsky Hierarchy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5" name="内容占位符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100070" y="1707515"/>
            <a:ext cx="5984875" cy="432435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179830" y="6201410"/>
            <a:ext cx="8850630" cy="33972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>
              <a:lnSpc>
                <a:spcPct val="90000"/>
              </a:lnSpc>
            </a:pPr>
            <a:r>
              <a:rPr lang="zh-CN" altLang="en-US" b="1" dirty="0">
                <a:latin typeface="黑体" panose="02010609060101010101" pitchFamily="2" charset="-122"/>
                <a:ea typeface="黑体" panose="02010609060101010101" pitchFamily="2" charset="-122"/>
                <a:sym typeface="+mn-ea"/>
              </a:rPr>
              <a:t>https://athena.ecs.csus.edu/~gordonvs/135/resources/ChomskyPresentation.pdf</a:t>
            </a:r>
            <a:endParaRPr lang="zh-CN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3" name="墨迹 2"/>
              <p14:cNvContentPartPr/>
              <p14:nvPr/>
            </p14:nvContentPartPr>
            <p14:xfrm>
              <a:off x="8861425" y="3568700"/>
              <a:ext cx="384175" cy="282575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3"/>
            </p:blipFill>
            <p:spPr>
              <a:xfrm>
                <a:off x="8861425" y="3568700"/>
                <a:ext cx="384175" cy="282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7" name="墨迹 6"/>
              <p14:cNvContentPartPr/>
              <p14:nvPr/>
            </p14:nvContentPartPr>
            <p14:xfrm>
              <a:off x="9378950" y="3546475"/>
              <a:ext cx="38100" cy="24130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5"/>
            </p:blipFill>
            <p:spPr>
              <a:xfrm>
                <a:off x="9378950" y="3546475"/>
                <a:ext cx="38100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8" name="墨迹 7"/>
              <p14:cNvContentPartPr/>
              <p14:nvPr/>
            </p14:nvContentPartPr>
            <p14:xfrm>
              <a:off x="9385300" y="3330575"/>
              <a:ext cx="342900" cy="358775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7"/>
            </p:blipFill>
            <p:spPr>
              <a:xfrm>
                <a:off x="9385300" y="3330575"/>
                <a:ext cx="342900" cy="358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9" name="墨迹 8"/>
              <p14:cNvContentPartPr/>
              <p14:nvPr/>
            </p14:nvContentPartPr>
            <p14:xfrm>
              <a:off x="9471025" y="3384550"/>
              <a:ext cx="79375" cy="22860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9"/>
            </p:blipFill>
            <p:spPr>
              <a:xfrm>
                <a:off x="9471025" y="3384550"/>
                <a:ext cx="79375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10" name="墨迹 9"/>
              <p14:cNvContentPartPr/>
              <p14:nvPr/>
            </p14:nvContentPartPr>
            <p14:xfrm>
              <a:off x="9471025" y="3479800"/>
              <a:ext cx="254000" cy="219075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1"/>
            </p:blipFill>
            <p:spPr>
              <a:xfrm>
                <a:off x="9471025" y="3479800"/>
                <a:ext cx="254000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11" name="墨迹 10"/>
              <p14:cNvContentPartPr/>
              <p14:nvPr/>
            </p14:nvContentPartPr>
            <p14:xfrm>
              <a:off x="9836150" y="3308350"/>
              <a:ext cx="193675" cy="22860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3"/>
            </p:blipFill>
            <p:spPr>
              <a:xfrm>
                <a:off x="9836150" y="3308350"/>
                <a:ext cx="193675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" p14:bwMode="auto">
            <p14:nvContentPartPr>
              <p14:cNvPr id="12" name="墨迹 11"/>
              <p14:cNvContentPartPr/>
              <p14:nvPr/>
            </p14:nvContentPartPr>
            <p14:xfrm>
              <a:off x="9829800" y="3473450"/>
              <a:ext cx="384175" cy="27940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5"/>
            </p:blipFill>
            <p:spPr>
              <a:xfrm>
                <a:off x="9829800" y="3473450"/>
                <a:ext cx="384175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" p14:bwMode="auto">
            <p14:nvContentPartPr>
              <p14:cNvPr id="13" name="墨迹 12"/>
              <p14:cNvContentPartPr/>
              <p14:nvPr/>
            </p14:nvContentPartPr>
            <p14:xfrm>
              <a:off x="10121900" y="3340100"/>
              <a:ext cx="552450" cy="292100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17"/>
            </p:blipFill>
            <p:spPr>
              <a:xfrm>
                <a:off x="10121900" y="3340100"/>
                <a:ext cx="552450" cy="292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" p14:bwMode="auto">
            <p14:nvContentPartPr>
              <p14:cNvPr id="14" name="墨迹 13"/>
              <p14:cNvContentPartPr/>
              <p14:nvPr/>
            </p14:nvContentPartPr>
            <p14:xfrm>
              <a:off x="8940800" y="5464175"/>
              <a:ext cx="415925" cy="85725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19"/>
            </p:blipFill>
            <p:spPr>
              <a:xfrm>
                <a:off x="8940800" y="5464175"/>
                <a:ext cx="415925" cy="85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" p14:bwMode="auto">
            <p14:nvContentPartPr>
              <p14:cNvPr id="15" name="墨迹 14"/>
              <p14:cNvContentPartPr/>
              <p14:nvPr/>
            </p14:nvContentPartPr>
            <p14:xfrm>
              <a:off x="9448800" y="5251450"/>
              <a:ext cx="85725" cy="104775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1"/>
            </p:blipFill>
            <p:spPr>
              <a:xfrm>
                <a:off x="9448800" y="5251450"/>
                <a:ext cx="85725" cy="104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" p14:bwMode="auto">
            <p14:nvContentPartPr>
              <p14:cNvPr id="16" name="墨迹 15"/>
              <p14:cNvContentPartPr/>
              <p14:nvPr/>
            </p14:nvContentPartPr>
            <p14:xfrm>
              <a:off x="9436100" y="5441950"/>
              <a:ext cx="200025" cy="212725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3"/>
            </p:blipFill>
            <p:spPr>
              <a:xfrm>
                <a:off x="9436100" y="5441950"/>
                <a:ext cx="200025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" p14:bwMode="auto">
            <p14:nvContentPartPr>
              <p14:cNvPr id="17" name="墨迹 16"/>
              <p14:cNvContentPartPr/>
              <p14:nvPr/>
            </p14:nvContentPartPr>
            <p14:xfrm>
              <a:off x="9636125" y="5251450"/>
              <a:ext cx="212725" cy="434975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25"/>
            </p:blipFill>
            <p:spPr>
              <a:xfrm>
                <a:off x="9636125" y="5251450"/>
                <a:ext cx="212725" cy="434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" p14:bwMode="auto">
            <p14:nvContentPartPr>
              <p14:cNvPr id="18" name="墨迹 17"/>
              <p14:cNvContentPartPr/>
              <p14:nvPr/>
            </p14:nvContentPartPr>
            <p14:xfrm>
              <a:off x="9623425" y="5381625"/>
              <a:ext cx="215900" cy="187325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27"/>
            </p:blipFill>
            <p:spPr>
              <a:xfrm>
                <a:off x="9623425" y="5381625"/>
                <a:ext cx="215900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" p14:bwMode="auto">
            <p14:nvContentPartPr>
              <p14:cNvPr id="19" name="墨迹 18"/>
              <p14:cNvContentPartPr/>
              <p14:nvPr/>
            </p14:nvContentPartPr>
            <p14:xfrm>
              <a:off x="9982200" y="5251450"/>
              <a:ext cx="25400" cy="460375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29"/>
            </p:blipFill>
            <p:spPr>
              <a:xfrm>
                <a:off x="9982200" y="5251450"/>
                <a:ext cx="25400" cy="460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" p14:bwMode="auto">
            <p14:nvContentPartPr>
              <p14:cNvPr id="20" name="墨迹 19"/>
              <p14:cNvContentPartPr/>
              <p14:nvPr/>
            </p14:nvContentPartPr>
            <p14:xfrm>
              <a:off x="10007600" y="5365750"/>
              <a:ext cx="146050" cy="50800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1"/>
            </p:blipFill>
            <p:spPr>
              <a:xfrm>
                <a:off x="10007600" y="5365750"/>
                <a:ext cx="14605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" p14:bwMode="auto">
            <p14:nvContentPartPr>
              <p14:cNvPr id="21" name="墨迹 20"/>
              <p14:cNvContentPartPr/>
              <p14:nvPr/>
            </p14:nvContentPartPr>
            <p14:xfrm>
              <a:off x="10039350" y="5241925"/>
              <a:ext cx="190500" cy="511175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33"/>
            </p:blipFill>
            <p:spPr>
              <a:xfrm>
                <a:off x="10039350" y="5241925"/>
                <a:ext cx="190500" cy="511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" p14:bwMode="auto">
            <p14:nvContentPartPr>
              <p14:cNvPr id="22" name="墨迹 21"/>
              <p14:cNvContentPartPr/>
              <p14:nvPr/>
            </p14:nvContentPartPr>
            <p14:xfrm>
              <a:off x="8782050" y="4835525"/>
              <a:ext cx="596900" cy="174625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35"/>
            </p:blipFill>
            <p:spPr>
              <a:xfrm>
                <a:off x="8782050" y="4835525"/>
                <a:ext cx="596900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" p14:bwMode="auto">
            <p14:nvContentPartPr>
              <p14:cNvPr id="23" name="墨迹 22"/>
              <p14:cNvContentPartPr/>
              <p14:nvPr/>
            </p14:nvContentPartPr>
            <p14:xfrm>
              <a:off x="9537700" y="4702175"/>
              <a:ext cx="50800" cy="101600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37"/>
            </p:blipFill>
            <p:spPr>
              <a:xfrm>
                <a:off x="9537700" y="4702175"/>
                <a:ext cx="5080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" p14:bwMode="auto">
            <p14:nvContentPartPr>
              <p14:cNvPr id="24" name="墨迹 23"/>
              <p14:cNvContentPartPr/>
              <p14:nvPr/>
            </p14:nvContentPartPr>
            <p14:xfrm>
              <a:off x="9509125" y="4851400"/>
              <a:ext cx="177800" cy="152400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39"/>
            </p:blipFill>
            <p:spPr>
              <a:xfrm>
                <a:off x="9509125" y="4851400"/>
                <a:ext cx="17780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" p14:bwMode="auto">
            <p14:nvContentPartPr>
              <p14:cNvPr id="25" name="墨迹 24"/>
              <p14:cNvContentPartPr/>
              <p14:nvPr/>
            </p14:nvContentPartPr>
            <p14:xfrm>
              <a:off x="9671050" y="4657725"/>
              <a:ext cx="168275" cy="47625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41"/>
            </p:blipFill>
            <p:spPr>
              <a:xfrm>
                <a:off x="9671050" y="4657725"/>
                <a:ext cx="168275" cy="47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" p14:bwMode="auto">
            <p14:nvContentPartPr>
              <p14:cNvPr id="26" name="墨迹 25"/>
              <p14:cNvContentPartPr/>
              <p14:nvPr/>
            </p14:nvContentPartPr>
            <p14:xfrm>
              <a:off x="9715500" y="4673600"/>
              <a:ext cx="47625" cy="231775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43"/>
            </p:blipFill>
            <p:spPr>
              <a:xfrm>
                <a:off x="9715500" y="4673600"/>
                <a:ext cx="47625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" p14:bwMode="auto">
            <p14:nvContentPartPr>
              <p14:cNvPr id="27" name="墨迹 26"/>
              <p14:cNvContentPartPr/>
              <p14:nvPr/>
            </p14:nvContentPartPr>
            <p14:xfrm>
              <a:off x="9674225" y="4727575"/>
              <a:ext cx="215900" cy="307975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45"/>
            </p:blipFill>
            <p:spPr>
              <a:xfrm>
                <a:off x="9674225" y="4727575"/>
                <a:ext cx="215900" cy="307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" p14:bwMode="auto">
            <p14:nvContentPartPr>
              <p14:cNvPr id="28" name="墨迹 27"/>
              <p14:cNvContentPartPr/>
              <p14:nvPr/>
            </p14:nvContentPartPr>
            <p14:xfrm>
              <a:off x="9966325" y="4632325"/>
              <a:ext cx="31750" cy="396875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47"/>
            </p:blipFill>
            <p:spPr>
              <a:xfrm>
                <a:off x="9966325" y="4632325"/>
                <a:ext cx="31750" cy="396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" p14:bwMode="auto">
            <p14:nvContentPartPr>
              <p14:cNvPr id="29" name="墨迹 28"/>
              <p14:cNvContentPartPr/>
              <p14:nvPr/>
            </p14:nvContentPartPr>
            <p14:xfrm>
              <a:off x="9982200" y="4695825"/>
              <a:ext cx="107950" cy="63500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49"/>
            </p:blipFill>
            <p:spPr>
              <a:xfrm>
                <a:off x="9982200" y="4695825"/>
                <a:ext cx="10795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" p14:bwMode="auto">
            <p14:nvContentPartPr>
              <p14:cNvPr id="30" name="墨迹 29"/>
              <p14:cNvContentPartPr/>
              <p14:nvPr/>
            </p14:nvContentPartPr>
            <p14:xfrm>
              <a:off x="10033000" y="4660900"/>
              <a:ext cx="161925" cy="393700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51"/>
            </p:blipFill>
            <p:spPr>
              <a:xfrm>
                <a:off x="10033000" y="4660900"/>
                <a:ext cx="161925" cy="393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" p14:bwMode="auto">
            <p14:nvContentPartPr>
              <p14:cNvPr id="31" name="墨迹 30"/>
              <p14:cNvContentPartPr/>
              <p14:nvPr/>
            </p14:nvContentPartPr>
            <p14:xfrm>
              <a:off x="10220325" y="4673600"/>
              <a:ext cx="111125" cy="400050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53"/>
            </p:blipFill>
            <p:spPr>
              <a:xfrm>
                <a:off x="10220325" y="4673600"/>
                <a:ext cx="111125" cy="400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" p14:bwMode="auto">
            <p14:nvContentPartPr>
              <p14:cNvPr id="32" name="墨迹 31"/>
              <p14:cNvContentPartPr/>
              <p14:nvPr/>
            </p14:nvContentPartPr>
            <p14:xfrm>
              <a:off x="10401300" y="4686300"/>
              <a:ext cx="22225" cy="314325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55"/>
            </p:blipFill>
            <p:spPr>
              <a:xfrm>
                <a:off x="10401300" y="4686300"/>
                <a:ext cx="22225" cy="314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" p14:bwMode="auto">
            <p14:nvContentPartPr>
              <p14:cNvPr id="33" name="墨迹 32"/>
              <p14:cNvContentPartPr/>
              <p14:nvPr/>
            </p14:nvContentPartPr>
            <p14:xfrm>
              <a:off x="10385425" y="4689475"/>
              <a:ext cx="133350" cy="349250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57"/>
            </p:blipFill>
            <p:spPr>
              <a:xfrm>
                <a:off x="10385425" y="4689475"/>
                <a:ext cx="133350" cy="349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" p14:bwMode="auto">
            <p14:nvContentPartPr>
              <p14:cNvPr id="34" name="墨迹 33"/>
              <p14:cNvContentPartPr/>
              <p14:nvPr/>
            </p14:nvContentPartPr>
            <p14:xfrm>
              <a:off x="10541000" y="4689475"/>
              <a:ext cx="53975" cy="279400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59"/>
            </p:blipFill>
            <p:spPr>
              <a:xfrm>
                <a:off x="10541000" y="4689475"/>
                <a:ext cx="53975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" p14:bwMode="auto">
            <p14:nvContentPartPr>
              <p14:cNvPr id="35" name="墨迹 34"/>
              <p14:cNvContentPartPr/>
              <p14:nvPr/>
            </p14:nvContentPartPr>
            <p14:xfrm>
              <a:off x="10579100" y="4657725"/>
              <a:ext cx="130175" cy="257175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61"/>
            </p:blipFill>
            <p:spPr>
              <a:xfrm>
                <a:off x="10579100" y="4657725"/>
                <a:ext cx="130175" cy="257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" p14:bwMode="auto">
            <p14:nvContentPartPr>
              <p14:cNvPr id="36" name="墨迹 35"/>
              <p14:cNvContentPartPr/>
              <p14:nvPr/>
            </p14:nvContentPartPr>
            <p14:xfrm>
              <a:off x="10807700" y="4591050"/>
              <a:ext cx="34925" cy="355600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63"/>
            </p:blipFill>
            <p:spPr>
              <a:xfrm>
                <a:off x="10807700" y="4591050"/>
                <a:ext cx="34925" cy="355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" p14:bwMode="auto">
            <p14:nvContentPartPr>
              <p14:cNvPr id="37" name="墨迹 36"/>
              <p14:cNvContentPartPr/>
              <p14:nvPr/>
            </p14:nvContentPartPr>
            <p14:xfrm>
              <a:off x="10798175" y="4613275"/>
              <a:ext cx="117475" cy="38100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65"/>
            </p:blipFill>
            <p:spPr>
              <a:xfrm>
                <a:off x="10798175" y="4613275"/>
                <a:ext cx="117475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" p14:bwMode="auto">
            <p14:nvContentPartPr>
              <p14:cNvPr id="38" name="墨迹 37"/>
              <p14:cNvContentPartPr/>
              <p14:nvPr/>
            </p14:nvContentPartPr>
            <p14:xfrm>
              <a:off x="10848975" y="4737100"/>
              <a:ext cx="107950" cy="34925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67"/>
            </p:blipFill>
            <p:spPr>
              <a:xfrm>
                <a:off x="10848975" y="4737100"/>
                <a:ext cx="107950" cy="34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8" p14:bwMode="auto">
            <p14:nvContentPartPr>
              <p14:cNvPr id="39" name="墨迹 38"/>
              <p14:cNvContentPartPr/>
              <p14:nvPr/>
            </p14:nvContentPartPr>
            <p14:xfrm>
              <a:off x="10906125" y="4556125"/>
              <a:ext cx="193675" cy="403225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69"/>
            </p:blipFill>
            <p:spPr>
              <a:xfrm>
                <a:off x="10906125" y="4556125"/>
                <a:ext cx="193675" cy="403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0" p14:bwMode="auto">
            <p14:nvContentPartPr>
              <p14:cNvPr id="40" name="墨迹 39"/>
              <p14:cNvContentPartPr/>
              <p14:nvPr/>
            </p14:nvContentPartPr>
            <p14:xfrm>
              <a:off x="11026775" y="4841875"/>
              <a:ext cx="361950" cy="342900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71"/>
            </p:blipFill>
            <p:spPr>
              <a:xfrm>
                <a:off x="11026775" y="4841875"/>
                <a:ext cx="361950" cy="342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2" p14:bwMode="auto">
            <p14:nvContentPartPr>
              <p14:cNvPr id="41" name="墨迹 40"/>
              <p14:cNvContentPartPr/>
              <p14:nvPr/>
            </p14:nvContentPartPr>
            <p14:xfrm>
              <a:off x="10236200" y="5260975"/>
              <a:ext cx="444500" cy="628650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73"/>
            </p:blipFill>
            <p:spPr>
              <a:xfrm>
                <a:off x="10236200" y="5260975"/>
                <a:ext cx="444500" cy="628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4" p14:bwMode="auto">
            <p14:nvContentPartPr>
              <p14:cNvPr id="42" name="墨迹 41"/>
              <p14:cNvContentPartPr/>
              <p14:nvPr/>
            </p14:nvContentPartPr>
            <p14:xfrm>
              <a:off x="2765425" y="4857750"/>
              <a:ext cx="193675" cy="288925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75"/>
            </p:blipFill>
            <p:spPr>
              <a:xfrm>
                <a:off x="2765425" y="4857750"/>
                <a:ext cx="193675" cy="288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6" p14:bwMode="auto">
            <p14:nvContentPartPr>
              <p14:cNvPr id="43" name="墨迹 42"/>
              <p14:cNvContentPartPr/>
              <p14:nvPr/>
            </p14:nvContentPartPr>
            <p14:xfrm>
              <a:off x="2765425" y="5216525"/>
              <a:ext cx="180975" cy="514350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77"/>
            </p:blipFill>
            <p:spPr>
              <a:xfrm>
                <a:off x="2765425" y="5216525"/>
                <a:ext cx="180975" cy="514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8" p14:bwMode="auto">
            <p14:nvContentPartPr>
              <p14:cNvPr id="71" name="墨迹 70"/>
              <p14:cNvContentPartPr/>
              <p14:nvPr/>
            </p14:nvContentPartPr>
            <p14:xfrm>
              <a:off x="1250950" y="4851400"/>
              <a:ext cx="114300" cy="476250"/>
            </p14:xfrm>
          </p:contentPart>
        </mc:Choice>
        <mc:Fallback xmlns="">
          <p:pic>
            <p:nvPicPr>
              <p:cNvPr id="71" name="墨迹 70"/>
            </p:nvPicPr>
            <p:blipFill>
              <a:blip r:embed="rId79"/>
            </p:blipFill>
            <p:spPr>
              <a:xfrm>
                <a:off x="1250950" y="4851400"/>
                <a:ext cx="114300" cy="476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0" p14:bwMode="auto">
            <p14:nvContentPartPr>
              <p14:cNvPr id="72" name="墨迹 71"/>
              <p14:cNvContentPartPr/>
              <p14:nvPr/>
            </p14:nvContentPartPr>
            <p14:xfrm>
              <a:off x="1412875" y="4822825"/>
              <a:ext cx="60325" cy="384175"/>
            </p14:xfrm>
          </p:contentPart>
        </mc:Choice>
        <mc:Fallback xmlns="">
          <p:pic>
            <p:nvPicPr>
              <p:cNvPr id="72" name="墨迹 71"/>
            </p:nvPicPr>
            <p:blipFill>
              <a:blip r:embed="rId81"/>
            </p:blipFill>
            <p:spPr>
              <a:xfrm>
                <a:off x="1412875" y="4822825"/>
                <a:ext cx="60325" cy="384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2" p14:bwMode="auto">
            <p14:nvContentPartPr>
              <p14:cNvPr id="73" name="墨迹 72"/>
              <p14:cNvContentPartPr/>
              <p14:nvPr/>
            </p14:nvContentPartPr>
            <p14:xfrm>
              <a:off x="1422400" y="5048250"/>
              <a:ext cx="244475" cy="193675"/>
            </p14:xfrm>
          </p:contentPart>
        </mc:Choice>
        <mc:Fallback xmlns="">
          <p:pic>
            <p:nvPicPr>
              <p:cNvPr id="73" name="墨迹 72"/>
            </p:nvPicPr>
            <p:blipFill>
              <a:blip r:embed="rId83"/>
            </p:blipFill>
            <p:spPr>
              <a:xfrm>
                <a:off x="1422400" y="5048250"/>
                <a:ext cx="244475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4" p14:bwMode="auto">
            <p14:nvContentPartPr>
              <p14:cNvPr id="74" name="墨迹 73"/>
              <p14:cNvContentPartPr/>
              <p14:nvPr/>
            </p14:nvContentPartPr>
            <p14:xfrm>
              <a:off x="1492250" y="5070475"/>
              <a:ext cx="142875" cy="136525"/>
            </p14:xfrm>
          </p:contentPart>
        </mc:Choice>
        <mc:Fallback xmlns="">
          <p:pic>
            <p:nvPicPr>
              <p:cNvPr id="74" name="墨迹 73"/>
            </p:nvPicPr>
            <p:blipFill>
              <a:blip r:embed="rId85"/>
            </p:blipFill>
            <p:spPr>
              <a:xfrm>
                <a:off x="1492250" y="5070475"/>
                <a:ext cx="142875" cy="136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6" p14:bwMode="auto">
            <p14:nvContentPartPr>
              <p14:cNvPr id="75" name="墨迹 74"/>
              <p14:cNvContentPartPr/>
              <p14:nvPr/>
            </p14:nvContentPartPr>
            <p14:xfrm>
              <a:off x="1695450" y="4832350"/>
              <a:ext cx="79375" cy="314325"/>
            </p14:xfrm>
          </p:contentPart>
        </mc:Choice>
        <mc:Fallback xmlns="">
          <p:pic>
            <p:nvPicPr>
              <p:cNvPr id="75" name="墨迹 74"/>
            </p:nvPicPr>
            <p:blipFill>
              <a:blip r:embed="rId87"/>
            </p:blipFill>
            <p:spPr>
              <a:xfrm>
                <a:off x="1695450" y="4832350"/>
                <a:ext cx="79375" cy="314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8" p14:bwMode="auto">
            <p14:nvContentPartPr>
              <p14:cNvPr id="76" name="墨迹 75"/>
              <p14:cNvContentPartPr/>
              <p14:nvPr/>
            </p14:nvContentPartPr>
            <p14:xfrm>
              <a:off x="1806575" y="4838700"/>
              <a:ext cx="282575" cy="568325"/>
            </p14:xfrm>
          </p:contentPart>
        </mc:Choice>
        <mc:Fallback xmlns="">
          <p:pic>
            <p:nvPicPr>
              <p:cNvPr id="76" name="墨迹 75"/>
            </p:nvPicPr>
            <p:blipFill>
              <a:blip r:embed="rId89"/>
            </p:blipFill>
            <p:spPr>
              <a:xfrm>
                <a:off x="1806575" y="4838700"/>
                <a:ext cx="282575" cy="568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0" p14:bwMode="auto">
            <p14:nvContentPartPr>
              <p14:cNvPr id="77" name="墨迹 76"/>
              <p14:cNvContentPartPr/>
              <p14:nvPr/>
            </p14:nvContentPartPr>
            <p14:xfrm>
              <a:off x="2235200" y="5127625"/>
              <a:ext cx="352425" cy="28575"/>
            </p14:xfrm>
          </p:contentPart>
        </mc:Choice>
        <mc:Fallback xmlns="">
          <p:pic>
            <p:nvPicPr>
              <p:cNvPr id="77" name="墨迹 76"/>
            </p:nvPicPr>
            <p:blipFill>
              <a:blip r:embed="rId91"/>
            </p:blipFill>
            <p:spPr>
              <a:xfrm>
                <a:off x="2235200" y="5127625"/>
                <a:ext cx="352425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2" p14:bwMode="auto">
            <p14:nvContentPartPr>
              <p14:cNvPr id="78" name="墨迹 77"/>
              <p14:cNvContentPartPr/>
              <p14:nvPr/>
            </p14:nvContentPartPr>
            <p14:xfrm>
              <a:off x="1492250" y="5105400"/>
              <a:ext cx="238125" cy="25400"/>
            </p14:xfrm>
          </p:contentPart>
        </mc:Choice>
        <mc:Fallback xmlns="">
          <p:pic>
            <p:nvPicPr>
              <p:cNvPr id="78" name="墨迹 77"/>
            </p:nvPicPr>
            <p:blipFill>
              <a:blip r:embed="rId93"/>
            </p:blipFill>
            <p:spPr>
              <a:xfrm>
                <a:off x="1492250" y="5105400"/>
                <a:ext cx="238125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4" p14:bwMode="auto">
            <p14:nvContentPartPr>
              <p14:cNvPr id="79" name="墨迹 78"/>
              <p14:cNvContentPartPr/>
              <p14:nvPr/>
            </p14:nvContentPartPr>
            <p14:xfrm>
              <a:off x="1044575" y="4203700"/>
              <a:ext cx="276225" cy="244475"/>
            </p14:xfrm>
          </p:contentPart>
        </mc:Choice>
        <mc:Fallback xmlns="">
          <p:pic>
            <p:nvPicPr>
              <p:cNvPr id="79" name="墨迹 78"/>
            </p:nvPicPr>
            <p:blipFill>
              <a:blip r:embed="rId95"/>
            </p:blipFill>
            <p:spPr>
              <a:xfrm>
                <a:off x="1044575" y="4203700"/>
                <a:ext cx="276225" cy="244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6" p14:bwMode="auto">
            <p14:nvContentPartPr>
              <p14:cNvPr id="80" name="墨迹 79"/>
              <p14:cNvContentPartPr/>
              <p14:nvPr/>
            </p14:nvContentPartPr>
            <p14:xfrm>
              <a:off x="1352550" y="4241800"/>
              <a:ext cx="44450" cy="85725"/>
            </p14:xfrm>
          </p:contentPart>
        </mc:Choice>
        <mc:Fallback xmlns="">
          <p:pic>
            <p:nvPicPr>
              <p:cNvPr id="80" name="墨迹 79"/>
            </p:nvPicPr>
            <p:blipFill>
              <a:blip r:embed="rId97"/>
            </p:blipFill>
            <p:spPr>
              <a:xfrm>
                <a:off x="1352550" y="4241800"/>
                <a:ext cx="44450" cy="85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8" p14:bwMode="auto">
            <p14:nvContentPartPr>
              <p14:cNvPr id="81" name="墨迹 80"/>
              <p14:cNvContentPartPr/>
              <p14:nvPr/>
            </p14:nvContentPartPr>
            <p14:xfrm>
              <a:off x="1412875" y="4248150"/>
              <a:ext cx="44450" cy="342900"/>
            </p14:xfrm>
          </p:contentPart>
        </mc:Choice>
        <mc:Fallback xmlns="">
          <p:pic>
            <p:nvPicPr>
              <p:cNvPr id="81" name="墨迹 80"/>
            </p:nvPicPr>
            <p:blipFill>
              <a:blip r:embed="rId99"/>
            </p:blipFill>
            <p:spPr>
              <a:xfrm>
                <a:off x="1412875" y="4248150"/>
                <a:ext cx="44450" cy="342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0" p14:bwMode="auto">
            <p14:nvContentPartPr>
              <p14:cNvPr id="82" name="墨迹 81"/>
              <p14:cNvContentPartPr/>
              <p14:nvPr/>
            </p14:nvContentPartPr>
            <p14:xfrm>
              <a:off x="1431925" y="4254500"/>
              <a:ext cx="142875" cy="107950"/>
            </p14:xfrm>
          </p:contentPart>
        </mc:Choice>
        <mc:Fallback xmlns="">
          <p:pic>
            <p:nvPicPr>
              <p:cNvPr id="82" name="墨迹 81"/>
            </p:nvPicPr>
            <p:blipFill>
              <a:blip r:embed="rId101"/>
            </p:blipFill>
            <p:spPr>
              <a:xfrm>
                <a:off x="1431925" y="4254500"/>
                <a:ext cx="142875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2" p14:bwMode="auto">
            <p14:nvContentPartPr>
              <p14:cNvPr id="83" name="墨迹 82"/>
              <p14:cNvContentPartPr/>
              <p14:nvPr/>
            </p14:nvContentPartPr>
            <p14:xfrm>
              <a:off x="1536700" y="4191000"/>
              <a:ext cx="34925" cy="31750"/>
            </p14:xfrm>
          </p:contentPart>
        </mc:Choice>
        <mc:Fallback xmlns="">
          <p:pic>
            <p:nvPicPr>
              <p:cNvPr id="83" name="墨迹 82"/>
            </p:nvPicPr>
            <p:blipFill>
              <a:blip r:embed="rId103"/>
            </p:blipFill>
            <p:spPr>
              <a:xfrm>
                <a:off x="1536700" y="4191000"/>
                <a:ext cx="34925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4" p14:bwMode="auto">
            <p14:nvContentPartPr>
              <p14:cNvPr id="84" name="墨迹 83"/>
              <p14:cNvContentPartPr/>
              <p14:nvPr/>
            </p14:nvContentPartPr>
            <p14:xfrm>
              <a:off x="1628775" y="4010025"/>
              <a:ext cx="38100" cy="390525"/>
            </p14:xfrm>
          </p:contentPart>
        </mc:Choice>
        <mc:Fallback xmlns="">
          <p:pic>
            <p:nvPicPr>
              <p:cNvPr id="84" name="墨迹 83"/>
            </p:nvPicPr>
            <p:blipFill>
              <a:blip r:embed="rId105"/>
            </p:blipFill>
            <p:spPr>
              <a:xfrm>
                <a:off x="1628775" y="4010025"/>
                <a:ext cx="38100" cy="390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6" p14:bwMode="auto">
            <p14:nvContentPartPr>
              <p14:cNvPr id="85" name="墨迹 84"/>
              <p14:cNvContentPartPr/>
              <p14:nvPr/>
            </p14:nvContentPartPr>
            <p14:xfrm>
              <a:off x="1698625" y="4051300"/>
              <a:ext cx="247650" cy="314325"/>
            </p14:xfrm>
          </p:contentPart>
        </mc:Choice>
        <mc:Fallback xmlns="">
          <p:pic>
            <p:nvPicPr>
              <p:cNvPr id="85" name="墨迹 84"/>
            </p:nvPicPr>
            <p:blipFill>
              <a:blip r:embed="rId107"/>
            </p:blipFill>
            <p:spPr>
              <a:xfrm>
                <a:off x="1698625" y="4051300"/>
                <a:ext cx="247650" cy="314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8" p14:bwMode="auto">
            <p14:nvContentPartPr>
              <p14:cNvPr id="86" name="墨迹 85"/>
              <p14:cNvContentPartPr/>
              <p14:nvPr/>
            </p14:nvContentPartPr>
            <p14:xfrm>
              <a:off x="1320800" y="4238625"/>
              <a:ext cx="107950" cy="95250"/>
            </p14:xfrm>
          </p:contentPart>
        </mc:Choice>
        <mc:Fallback xmlns="">
          <p:pic>
            <p:nvPicPr>
              <p:cNvPr id="86" name="墨迹 85"/>
            </p:nvPicPr>
            <p:blipFill>
              <a:blip r:embed="rId109"/>
            </p:blipFill>
            <p:spPr>
              <a:xfrm>
                <a:off x="1320800" y="4238625"/>
                <a:ext cx="10795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0" p14:bwMode="auto">
            <p14:nvContentPartPr>
              <p14:cNvPr id="87" name="墨迹 86"/>
              <p14:cNvContentPartPr/>
              <p14:nvPr/>
            </p14:nvContentPartPr>
            <p14:xfrm>
              <a:off x="1727200" y="4238625"/>
              <a:ext cx="6350" cy="360"/>
            </p14:xfrm>
          </p:contentPart>
        </mc:Choice>
        <mc:Fallback xmlns="">
          <p:pic>
            <p:nvPicPr>
              <p:cNvPr id="87" name="墨迹 86"/>
            </p:nvPicPr>
            <p:blipFill>
              <a:blip r:embed="rId111"/>
            </p:blipFill>
            <p:spPr>
              <a:xfrm>
                <a:off x="1727200" y="42386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2" p14:bwMode="auto">
            <p14:nvContentPartPr>
              <p14:cNvPr id="88" name="墨迹 87"/>
              <p14:cNvContentPartPr/>
              <p14:nvPr/>
            </p14:nvContentPartPr>
            <p14:xfrm>
              <a:off x="1704975" y="4194175"/>
              <a:ext cx="69850" cy="53975"/>
            </p14:xfrm>
          </p:contentPart>
        </mc:Choice>
        <mc:Fallback xmlns="">
          <p:pic>
            <p:nvPicPr>
              <p:cNvPr id="88" name="墨迹 87"/>
            </p:nvPicPr>
            <p:blipFill>
              <a:blip r:embed="rId113"/>
            </p:blipFill>
            <p:spPr>
              <a:xfrm>
                <a:off x="1704975" y="4194175"/>
                <a:ext cx="69850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4" p14:bwMode="auto">
            <p14:nvContentPartPr>
              <p14:cNvPr id="89" name="墨迹 88"/>
              <p14:cNvContentPartPr/>
              <p14:nvPr/>
            </p14:nvContentPartPr>
            <p14:xfrm>
              <a:off x="9163050" y="4391025"/>
              <a:ext cx="368300" cy="460375"/>
            </p14:xfrm>
          </p:contentPart>
        </mc:Choice>
        <mc:Fallback xmlns="">
          <p:pic>
            <p:nvPicPr>
              <p:cNvPr id="89" name="墨迹 88"/>
            </p:nvPicPr>
            <p:blipFill>
              <a:blip r:embed="rId115"/>
            </p:blipFill>
            <p:spPr>
              <a:xfrm>
                <a:off x="9163050" y="4391025"/>
                <a:ext cx="368300" cy="460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6" p14:bwMode="auto">
            <p14:nvContentPartPr>
              <p14:cNvPr id="90" name="墨迹 89"/>
              <p14:cNvContentPartPr/>
              <p14:nvPr/>
            </p14:nvContentPartPr>
            <p14:xfrm>
              <a:off x="9525000" y="4171950"/>
              <a:ext cx="161925" cy="307975"/>
            </p14:xfrm>
          </p:contentPart>
        </mc:Choice>
        <mc:Fallback xmlns="">
          <p:pic>
            <p:nvPicPr>
              <p:cNvPr id="90" name="墨迹 89"/>
            </p:nvPicPr>
            <p:blipFill>
              <a:blip r:embed="rId117"/>
            </p:blipFill>
            <p:spPr>
              <a:xfrm>
                <a:off x="9525000" y="4171950"/>
                <a:ext cx="161925" cy="307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8" p14:bwMode="auto">
            <p14:nvContentPartPr>
              <p14:cNvPr id="91" name="墨迹 90"/>
              <p14:cNvContentPartPr/>
              <p14:nvPr/>
            </p14:nvContentPartPr>
            <p14:xfrm>
              <a:off x="9715500" y="4229100"/>
              <a:ext cx="34925" cy="158750"/>
            </p14:xfrm>
          </p:contentPart>
        </mc:Choice>
        <mc:Fallback xmlns="">
          <p:pic>
            <p:nvPicPr>
              <p:cNvPr id="91" name="墨迹 90"/>
            </p:nvPicPr>
            <p:blipFill>
              <a:blip r:embed="rId119"/>
            </p:blipFill>
            <p:spPr>
              <a:xfrm>
                <a:off x="9715500" y="4229100"/>
                <a:ext cx="34925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0" p14:bwMode="auto">
            <p14:nvContentPartPr>
              <p14:cNvPr id="92" name="墨迹 91"/>
              <p14:cNvContentPartPr/>
              <p14:nvPr/>
            </p14:nvContentPartPr>
            <p14:xfrm>
              <a:off x="9756775" y="4235450"/>
              <a:ext cx="234950" cy="117475"/>
            </p14:xfrm>
          </p:contentPart>
        </mc:Choice>
        <mc:Fallback xmlns="">
          <p:pic>
            <p:nvPicPr>
              <p:cNvPr id="92" name="墨迹 91"/>
            </p:nvPicPr>
            <p:blipFill>
              <a:blip r:embed="rId121"/>
            </p:blipFill>
            <p:spPr>
              <a:xfrm>
                <a:off x="9756775" y="4235450"/>
                <a:ext cx="234950" cy="117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2" p14:bwMode="auto">
            <p14:nvContentPartPr>
              <p14:cNvPr id="93" name="墨迹 92"/>
              <p14:cNvContentPartPr/>
              <p14:nvPr/>
            </p14:nvContentPartPr>
            <p14:xfrm>
              <a:off x="10023475" y="4206875"/>
              <a:ext cx="63500" cy="136525"/>
            </p14:xfrm>
          </p:contentPart>
        </mc:Choice>
        <mc:Fallback xmlns="">
          <p:pic>
            <p:nvPicPr>
              <p:cNvPr id="93" name="墨迹 92"/>
            </p:nvPicPr>
            <p:blipFill>
              <a:blip r:embed="rId123"/>
            </p:blipFill>
            <p:spPr>
              <a:xfrm>
                <a:off x="10023475" y="4206875"/>
                <a:ext cx="63500" cy="136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4" p14:bwMode="auto">
            <p14:nvContentPartPr>
              <p14:cNvPr id="94" name="墨迹 93"/>
              <p14:cNvContentPartPr/>
              <p14:nvPr/>
            </p14:nvContentPartPr>
            <p14:xfrm>
              <a:off x="10131425" y="4187825"/>
              <a:ext cx="190500" cy="149225"/>
            </p14:xfrm>
          </p:contentPart>
        </mc:Choice>
        <mc:Fallback xmlns="">
          <p:pic>
            <p:nvPicPr>
              <p:cNvPr id="94" name="墨迹 93"/>
            </p:nvPicPr>
            <p:blipFill>
              <a:blip r:embed="rId125"/>
            </p:blipFill>
            <p:spPr>
              <a:xfrm>
                <a:off x="10131425" y="4187825"/>
                <a:ext cx="190500" cy="149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6" p14:bwMode="auto">
            <p14:nvContentPartPr>
              <p14:cNvPr id="95" name="墨迹 94"/>
              <p14:cNvContentPartPr/>
              <p14:nvPr/>
            </p14:nvContentPartPr>
            <p14:xfrm>
              <a:off x="10385425" y="4029075"/>
              <a:ext cx="50800" cy="425450"/>
            </p14:xfrm>
          </p:contentPart>
        </mc:Choice>
        <mc:Fallback xmlns="">
          <p:pic>
            <p:nvPicPr>
              <p:cNvPr id="95" name="墨迹 94"/>
            </p:nvPicPr>
            <p:blipFill>
              <a:blip r:embed="rId127"/>
            </p:blipFill>
            <p:spPr>
              <a:xfrm>
                <a:off x="10385425" y="4029075"/>
                <a:ext cx="50800" cy="425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8" p14:bwMode="auto">
            <p14:nvContentPartPr>
              <p14:cNvPr id="96" name="墨迹 95"/>
              <p14:cNvContentPartPr/>
              <p14:nvPr/>
            </p14:nvContentPartPr>
            <p14:xfrm>
              <a:off x="10490200" y="4051300"/>
              <a:ext cx="69850" cy="254000"/>
            </p14:xfrm>
          </p:contentPart>
        </mc:Choice>
        <mc:Fallback xmlns="">
          <p:pic>
            <p:nvPicPr>
              <p:cNvPr id="96" name="墨迹 95"/>
            </p:nvPicPr>
            <p:blipFill>
              <a:blip r:embed="rId129"/>
            </p:blipFill>
            <p:spPr>
              <a:xfrm>
                <a:off x="10490200" y="4051300"/>
                <a:ext cx="69850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0" p14:bwMode="auto">
            <p14:nvContentPartPr>
              <p14:cNvPr id="97" name="墨迹 96"/>
              <p14:cNvContentPartPr/>
              <p14:nvPr/>
            </p14:nvContentPartPr>
            <p14:xfrm>
              <a:off x="10525125" y="4114800"/>
              <a:ext cx="152400" cy="346075"/>
            </p14:xfrm>
          </p:contentPart>
        </mc:Choice>
        <mc:Fallback xmlns="">
          <p:pic>
            <p:nvPicPr>
              <p:cNvPr id="97" name="墨迹 96"/>
            </p:nvPicPr>
            <p:blipFill>
              <a:blip r:embed="rId131"/>
            </p:blipFill>
            <p:spPr>
              <a:xfrm>
                <a:off x="10525125" y="4114800"/>
                <a:ext cx="152400" cy="346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2" p14:bwMode="auto">
            <p14:nvContentPartPr>
              <p14:cNvPr id="98" name="墨迹 97"/>
              <p14:cNvContentPartPr/>
              <p14:nvPr/>
            </p14:nvContentPartPr>
            <p14:xfrm>
              <a:off x="10693400" y="4022725"/>
              <a:ext cx="215900" cy="298450"/>
            </p14:xfrm>
          </p:contentPart>
        </mc:Choice>
        <mc:Fallback xmlns="">
          <p:pic>
            <p:nvPicPr>
              <p:cNvPr id="98" name="墨迹 97"/>
            </p:nvPicPr>
            <p:blipFill>
              <a:blip r:embed="rId133"/>
            </p:blipFill>
            <p:spPr>
              <a:xfrm>
                <a:off x="10693400" y="4022725"/>
                <a:ext cx="215900" cy="298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4" p14:bwMode="auto">
            <p14:nvContentPartPr>
              <p14:cNvPr id="99" name="墨迹 98"/>
              <p14:cNvContentPartPr/>
              <p14:nvPr/>
            </p14:nvContentPartPr>
            <p14:xfrm>
              <a:off x="10845800" y="4105275"/>
              <a:ext cx="92075" cy="174625"/>
            </p14:xfrm>
          </p:contentPart>
        </mc:Choice>
        <mc:Fallback xmlns="">
          <p:pic>
            <p:nvPicPr>
              <p:cNvPr id="99" name="墨迹 98"/>
            </p:nvPicPr>
            <p:blipFill>
              <a:blip r:embed="rId135"/>
            </p:blipFill>
            <p:spPr>
              <a:xfrm>
                <a:off x="10845800" y="4105275"/>
                <a:ext cx="92075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6" p14:bwMode="auto">
            <p14:nvContentPartPr>
              <p14:cNvPr id="100" name="墨迹 99"/>
              <p14:cNvContentPartPr/>
              <p14:nvPr/>
            </p14:nvContentPartPr>
            <p14:xfrm>
              <a:off x="10699750" y="4051300"/>
              <a:ext cx="95250" cy="330200"/>
            </p14:xfrm>
          </p:contentPart>
        </mc:Choice>
        <mc:Fallback xmlns="">
          <p:pic>
            <p:nvPicPr>
              <p:cNvPr id="100" name="墨迹 99"/>
            </p:nvPicPr>
            <p:blipFill>
              <a:blip r:embed="rId137"/>
            </p:blipFill>
            <p:spPr>
              <a:xfrm>
                <a:off x="10699750" y="4051300"/>
                <a:ext cx="95250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8" p14:bwMode="auto">
            <p14:nvContentPartPr>
              <p14:cNvPr id="101" name="墨迹 100"/>
              <p14:cNvContentPartPr/>
              <p14:nvPr/>
            </p14:nvContentPartPr>
            <p14:xfrm>
              <a:off x="10782300" y="4013200"/>
              <a:ext cx="358775" cy="323850"/>
            </p14:xfrm>
          </p:contentPart>
        </mc:Choice>
        <mc:Fallback xmlns="">
          <p:pic>
            <p:nvPicPr>
              <p:cNvPr id="101" name="墨迹 100"/>
            </p:nvPicPr>
            <p:blipFill>
              <a:blip r:embed="rId139"/>
            </p:blipFill>
            <p:spPr>
              <a:xfrm>
                <a:off x="10782300" y="4013200"/>
                <a:ext cx="358775" cy="323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0" p14:bwMode="auto">
            <p14:nvContentPartPr>
              <p14:cNvPr id="102" name="墨迹 101"/>
              <p14:cNvContentPartPr/>
              <p14:nvPr/>
            </p14:nvContentPartPr>
            <p14:xfrm>
              <a:off x="10988675" y="4095750"/>
              <a:ext cx="155575" cy="244475"/>
            </p14:xfrm>
          </p:contentPart>
        </mc:Choice>
        <mc:Fallback xmlns="">
          <p:pic>
            <p:nvPicPr>
              <p:cNvPr id="102" name="墨迹 101"/>
            </p:nvPicPr>
            <p:blipFill>
              <a:blip r:embed="rId141"/>
            </p:blipFill>
            <p:spPr>
              <a:xfrm>
                <a:off x="10988675" y="4095750"/>
                <a:ext cx="155575" cy="244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2" p14:bwMode="auto">
            <p14:nvContentPartPr>
              <p14:cNvPr id="103" name="墨迹 102"/>
              <p14:cNvContentPartPr/>
              <p14:nvPr/>
            </p14:nvContentPartPr>
            <p14:xfrm>
              <a:off x="11255375" y="3965575"/>
              <a:ext cx="171450" cy="161925"/>
            </p14:xfrm>
          </p:contentPart>
        </mc:Choice>
        <mc:Fallback xmlns="">
          <p:pic>
            <p:nvPicPr>
              <p:cNvPr id="103" name="墨迹 102"/>
            </p:nvPicPr>
            <p:blipFill>
              <a:blip r:embed="rId143"/>
            </p:blipFill>
            <p:spPr>
              <a:xfrm>
                <a:off x="11255375" y="3965575"/>
                <a:ext cx="171450" cy="161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4" p14:bwMode="auto">
            <p14:nvContentPartPr>
              <p14:cNvPr id="104" name="墨迹 103"/>
              <p14:cNvContentPartPr/>
              <p14:nvPr/>
            </p14:nvContentPartPr>
            <p14:xfrm>
              <a:off x="11417300" y="4000500"/>
              <a:ext cx="66675" cy="114300"/>
            </p14:xfrm>
          </p:contentPart>
        </mc:Choice>
        <mc:Fallback xmlns="">
          <p:pic>
            <p:nvPicPr>
              <p:cNvPr id="104" name="墨迹 103"/>
            </p:nvPicPr>
            <p:blipFill>
              <a:blip r:embed="rId145"/>
            </p:blipFill>
            <p:spPr>
              <a:xfrm>
                <a:off x="11417300" y="4000500"/>
                <a:ext cx="66675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6" p14:bwMode="auto">
            <p14:nvContentPartPr>
              <p14:cNvPr id="105" name="墨迹 104"/>
              <p14:cNvContentPartPr/>
              <p14:nvPr/>
            </p14:nvContentPartPr>
            <p14:xfrm>
              <a:off x="11461750" y="3927475"/>
              <a:ext cx="127000" cy="460375"/>
            </p14:xfrm>
          </p:contentPart>
        </mc:Choice>
        <mc:Fallback xmlns="">
          <p:pic>
            <p:nvPicPr>
              <p:cNvPr id="105" name="墨迹 104"/>
            </p:nvPicPr>
            <p:blipFill>
              <a:blip r:embed="rId147"/>
            </p:blipFill>
            <p:spPr>
              <a:xfrm>
                <a:off x="11461750" y="3927475"/>
                <a:ext cx="127000" cy="460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8" p14:bwMode="auto">
            <p14:nvContentPartPr>
              <p14:cNvPr id="106" name="墨迹 105"/>
              <p14:cNvContentPartPr/>
              <p14:nvPr/>
            </p14:nvContentPartPr>
            <p14:xfrm>
              <a:off x="11563350" y="4051300"/>
              <a:ext cx="85725" cy="371475"/>
            </p14:xfrm>
          </p:contentPart>
        </mc:Choice>
        <mc:Fallback xmlns="">
          <p:pic>
            <p:nvPicPr>
              <p:cNvPr id="106" name="墨迹 105"/>
            </p:nvPicPr>
            <p:blipFill>
              <a:blip r:embed="rId149"/>
            </p:blipFill>
            <p:spPr>
              <a:xfrm>
                <a:off x="11563350" y="4051300"/>
                <a:ext cx="85725" cy="371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0" p14:bwMode="auto">
            <p14:nvContentPartPr>
              <p14:cNvPr id="107" name="墨迹 106"/>
              <p14:cNvContentPartPr/>
              <p14:nvPr/>
            </p14:nvContentPartPr>
            <p14:xfrm>
              <a:off x="10982325" y="3505200"/>
              <a:ext cx="38100" cy="574675"/>
            </p14:xfrm>
          </p:contentPart>
        </mc:Choice>
        <mc:Fallback xmlns="">
          <p:pic>
            <p:nvPicPr>
              <p:cNvPr id="107" name="墨迹 106"/>
            </p:nvPicPr>
            <p:blipFill>
              <a:blip r:embed="rId151"/>
            </p:blipFill>
            <p:spPr>
              <a:xfrm>
                <a:off x="10982325" y="3505200"/>
                <a:ext cx="38100" cy="574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2" p14:bwMode="auto">
            <p14:nvContentPartPr>
              <p14:cNvPr id="108" name="墨迹 107"/>
              <p14:cNvContentPartPr/>
              <p14:nvPr/>
            </p14:nvContentPartPr>
            <p14:xfrm>
              <a:off x="10902950" y="3152775"/>
              <a:ext cx="19050" cy="250825"/>
            </p14:xfrm>
          </p:contentPart>
        </mc:Choice>
        <mc:Fallback xmlns="">
          <p:pic>
            <p:nvPicPr>
              <p:cNvPr id="108" name="墨迹 107"/>
            </p:nvPicPr>
            <p:blipFill>
              <a:blip r:embed="rId153"/>
            </p:blipFill>
            <p:spPr>
              <a:xfrm>
                <a:off x="10902950" y="3152775"/>
                <a:ext cx="19050" cy="250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4" p14:bwMode="auto">
            <p14:nvContentPartPr>
              <p14:cNvPr id="109" name="墨迹 108"/>
              <p14:cNvContentPartPr/>
              <p14:nvPr/>
            </p14:nvContentPartPr>
            <p14:xfrm>
              <a:off x="10896600" y="3117850"/>
              <a:ext cx="85725" cy="95250"/>
            </p14:xfrm>
          </p:contentPart>
        </mc:Choice>
        <mc:Fallback xmlns="">
          <p:pic>
            <p:nvPicPr>
              <p:cNvPr id="109" name="墨迹 108"/>
            </p:nvPicPr>
            <p:blipFill>
              <a:blip r:embed="rId155"/>
            </p:blipFill>
            <p:spPr>
              <a:xfrm>
                <a:off x="10896600" y="3117850"/>
                <a:ext cx="85725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6" p14:bwMode="auto">
            <p14:nvContentPartPr>
              <p14:cNvPr id="110" name="墨迹 109"/>
              <p14:cNvContentPartPr/>
              <p14:nvPr/>
            </p14:nvContentPartPr>
            <p14:xfrm>
              <a:off x="10956925" y="3146425"/>
              <a:ext cx="250825" cy="187325"/>
            </p14:xfrm>
          </p:contentPart>
        </mc:Choice>
        <mc:Fallback xmlns="">
          <p:pic>
            <p:nvPicPr>
              <p:cNvPr id="110" name="墨迹 109"/>
            </p:nvPicPr>
            <p:blipFill>
              <a:blip r:embed="rId157"/>
            </p:blipFill>
            <p:spPr>
              <a:xfrm>
                <a:off x="10956925" y="3146425"/>
                <a:ext cx="250825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8" p14:bwMode="auto">
            <p14:nvContentPartPr>
              <p14:cNvPr id="111" name="墨迹 110"/>
              <p14:cNvContentPartPr/>
              <p14:nvPr/>
            </p14:nvContentPartPr>
            <p14:xfrm>
              <a:off x="11220450" y="3111500"/>
              <a:ext cx="69850" cy="171450"/>
            </p14:xfrm>
          </p:contentPart>
        </mc:Choice>
        <mc:Fallback xmlns="">
          <p:pic>
            <p:nvPicPr>
              <p:cNvPr id="111" name="墨迹 110"/>
            </p:nvPicPr>
            <p:blipFill>
              <a:blip r:embed="rId159"/>
            </p:blipFill>
            <p:spPr>
              <a:xfrm>
                <a:off x="11220450" y="3111500"/>
                <a:ext cx="6985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0" p14:bwMode="auto">
            <p14:nvContentPartPr>
              <p14:cNvPr id="112" name="墨迹 111"/>
              <p14:cNvContentPartPr/>
              <p14:nvPr/>
            </p14:nvContentPartPr>
            <p14:xfrm>
              <a:off x="11271250" y="3140075"/>
              <a:ext cx="200025" cy="257175"/>
            </p14:xfrm>
          </p:contentPart>
        </mc:Choice>
        <mc:Fallback xmlns="">
          <p:pic>
            <p:nvPicPr>
              <p:cNvPr id="112" name="墨迹 111"/>
            </p:nvPicPr>
            <p:blipFill>
              <a:blip r:embed="rId161"/>
            </p:blipFill>
            <p:spPr>
              <a:xfrm>
                <a:off x="11271250" y="3140075"/>
                <a:ext cx="200025" cy="257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2" p14:bwMode="auto">
            <p14:nvContentPartPr>
              <p14:cNvPr id="113" name="墨迹 112"/>
              <p14:cNvContentPartPr/>
              <p14:nvPr/>
            </p14:nvContentPartPr>
            <p14:xfrm>
              <a:off x="9239250" y="5705475"/>
              <a:ext cx="76200" cy="263525"/>
            </p14:xfrm>
          </p:contentPart>
        </mc:Choice>
        <mc:Fallback xmlns="">
          <p:pic>
            <p:nvPicPr>
              <p:cNvPr id="113" name="墨迹 112"/>
            </p:nvPicPr>
            <p:blipFill>
              <a:blip r:embed="rId163"/>
            </p:blipFill>
            <p:spPr>
              <a:xfrm>
                <a:off x="9239250" y="5705475"/>
                <a:ext cx="76200" cy="263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4" p14:bwMode="auto">
            <p14:nvContentPartPr>
              <p14:cNvPr id="114" name="墨迹 113"/>
              <p14:cNvContentPartPr/>
              <p14:nvPr/>
            </p14:nvContentPartPr>
            <p14:xfrm>
              <a:off x="9331325" y="5803900"/>
              <a:ext cx="215900" cy="219075"/>
            </p14:xfrm>
          </p:contentPart>
        </mc:Choice>
        <mc:Fallback xmlns="">
          <p:pic>
            <p:nvPicPr>
              <p:cNvPr id="114" name="墨迹 113"/>
            </p:nvPicPr>
            <p:blipFill>
              <a:blip r:embed="rId165"/>
            </p:blipFill>
            <p:spPr>
              <a:xfrm>
                <a:off x="9331325" y="5803900"/>
                <a:ext cx="215900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6" p14:bwMode="auto">
            <p14:nvContentPartPr>
              <p14:cNvPr id="115" name="墨迹 114"/>
              <p14:cNvContentPartPr/>
              <p14:nvPr/>
            </p14:nvContentPartPr>
            <p14:xfrm>
              <a:off x="9451975" y="5851525"/>
              <a:ext cx="95250" cy="165100"/>
            </p14:xfrm>
          </p:contentPart>
        </mc:Choice>
        <mc:Fallback xmlns="">
          <p:pic>
            <p:nvPicPr>
              <p:cNvPr id="115" name="墨迹 114"/>
            </p:nvPicPr>
            <p:blipFill>
              <a:blip r:embed="rId167"/>
            </p:blipFill>
            <p:spPr>
              <a:xfrm>
                <a:off x="9451975" y="5851525"/>
                <a:ext cx="9525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8" p14:bwMode="auto">
            <p14:nvContentPartPr>
              <p14:cNvPr id="116" name="墨迹 115"/>
              <p14:cNvContentPartPr/>
              <p14:nvPr/>
            </p14:nvContentPartPr>
            <p14:xfrm>
              <a:off x="9563100" y="5902325"/>
              <a:ext cx="3175" cy="85725"/>
            </p14:xfrm>
          </p:contentPart>
        </mc:Choice>
        <mc:Fallback xmlns="">
          <p:pic>
            <p:nvPicPr>
              <p:cNvPr id="116" name="墨迹 115"/>
            </p:nvPicPr>
            <p:blipFill>
              <a:blip r:embed="rId169"/>
            </p:blipFill>
            <p:spPr>
              <a:xfrm>
                <a:off x="9563100" y="5902325"/>
                <a:ext cx="3175" cy="85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0" p14:bwMode="auto">
            <p14:nvContentPartPr>
              <p14:cNvPr id="117" name="墨迹 116"/>
              <p14:cNvContentPartPr/>
              <p14:nvPr/>
            </p14:nvContentPartPr>
            <p14:xfrm>
              <a:off x="9569450" y="5797550"/>
              <a:ext cx="57150" cy="95250"/>
            </p14:xfrm>
          </p:contentPart>
        </mc:Choice>
        <mc:Fallback xmlns="">
          <p:pic>
            <p:nvPicPr>
              <p:cNvPr id="117" name="墨迹 116"/>
            </p:nvPicPr>
            <p:blipFill>
              <a:blip r:embed="rId171"/>
            </p:blipFill>
            <p:spPr>
              <a:xfrm>
                <a:off x="9569450" y="5797550"/>
                <a:ext cx="5715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2" p14:bwMode="auto">
            <p14:nvContentPartPr>
              <p14:cNvPr id="118" name="墨迹 117"/>
              <p14:cNvContentPartPr/>
              <p14:nvPr/>
            </p14:nvContentPartPr>
            <p14:xfrm>
              <a:off x="9667875" y="5876925"/>
              <a:ext cx="44450" cy="171450"/>
            </p14:xfrm>
          </p:contentPart>
        </mc:Choice>
        <mc:Fallback xmlns="">
          <p:pic>
            <p:nvPicPr>
              <p:cNvPr id="118" name="墨迹 117"/>
            </p:nvPicPr>
            <p:blipFill>
              <a:blip r:embed="rId173"/>
            </p:blipFill>
            <p:spPr>
              <a:xfrm>
                <a:off x="9667875" y="5876925"/>
                <a:ext cx="4445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4" p14:bwMode="auto">
            <p14:nvContentPartPr>
              <p14:cNvPr id="119" name="墨迹 118"/>
              <p14:cNvContentPartPr/>
              <p14:nvPr/>
            </p14:nvContentPartPr>
            <p14:xfrm>
              <a:off x="9756775" y="5791200"/>
              <a:ext cx="196850" cy="358775"/>
            </p14:xfrm>
          </p:contentPart>
        </mc:Choice>
        <mc:Fallback xmlns="">
          <p:pic>
            <p:nvPicPr>
              <p:cNvPr id="119" name="墨迹 118"/>
            </p:nvPicPr>
            <p:blipFill>
              <a:blip r:embed="rId175"/>
            </p:blipFill>
            <p:spPr>
              <a:xfrm>
                <a:off x="9756775" y="5791200"/>
                <a:ext cx="196850" cy="358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6" p14:bwMode="auto">
            <p14:nvContentPartPr>
              <p14:cNvPr id="120" name="墨迹 119"/>
              <p14:cNvContentPartPr/>
              <p14:nvPr/>
            </p14:nvContentPartPr>
            <p14:xfrm>
              <a:off x="10128250" y="5921375"/>
              <a:ext cx="76200" cy="161925"/>
            </p14:xfrm>
          </p:contentPart>
        </mc:Choice>
        <mc:Fallback xmlns="">
          <p:pic>
            <p:nvPicPr>
              <p:cNvPr id="120" name="墨迹 119"/>
            </p:nvPicPr>
            <p:blipFill>
              <a:blip r:embed="rId177"/>
            </p:blipFill>
            <p:spPr>
              <a:xfrm>
                <a:off x="10128250" y="5921375"/>
                <a:ext cx="76200" cy="161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8" p14:bwMode="auto">
            <p14:nvContentPartPr>
              <p14:cNvPr id="121" name="墨迹 120"/>
              <p14:cNvContentPartPr/>
              <p14:nvPr/>
            </p14:nvContentPartPr>
            <p14:xfrm>
              <a:off x="10233025" y="5953125"/>
              <a:ext cx="111125" cy="142875"/>
            </p14:xfrm>
          </p:contentPart>
        </mc:Choice>
        <mc:Fallback xmlns="">
          <p:pic>
            <p:nvPicPr>
              <p:cNvPr id="121" name="墨迹 120"/>
            </p:nvPicPr>
            <p:blipFill>
              <a:blip r:embed="rId179"/>
            </p:blipFill>
            <p:spPr>
              <a:xfrm>
                <a:off x="10233025" y="5953125"/>
                <a:ext cx="11112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0" p14:bwMode="auto">
            <p14:nvContentPartPr>
              <p14:cNvPr id="122" name="墨迹 121"/>
              <p14:cNvContentPartPr/>
              <p14:nvPr/>
            </p14:nvContentPartPr>
            <p14:xfrm>
              <a:off x="10325100" y="5978525"/>
              <a:ext cx="225425" cy="200025"/>
            </p14:xfrm>
          </p:contentPart>
        </mc:Choice>
        <mc:Fallback xmlns="">
          <p:pic>
            <p:nvPicPr>
              <p:cNvPr id="122" name="墨迹 121"/>
            </p:nvPicPr>
            <p:blipFill>
              <a:blip r:embed="rId181"/>
            </p:blipFill>
            <p:spPr>
              <a:xfrm>
                <a:off x="10325100" y="5978525"/>
                <a:ext cx="225425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2" p14:bwMode="auto">
            <p14:nvContentPartPr>
              <p14:cNvPr id="123" name="墨迹 122"/>
              <p14:cNvContentPartPr/>
              <p14:nvPr/>
            </p14:nvContentPartPr>
            <p14:xfrm>
              <a:off x="10588625" y="5962650"/>
              <a:ext cx="88900" cy="190500"/>
            </p14:xfrm>
          </p:contentPart>
        </mc:Choice>
        <mc:Fallback xmlns="">
          <p:pic>
            <p:nvPicPr>
              <p:cNvPr id="123" name="墨迹 122"/>
            </p:nvPicPr>
            <p:blipFill>
              <a:blip r:embed="rId183"/>
            </p:blipFill>
            <p:spPr>
              <a:xfrm>
                <a:off x="10588625" y="5962650"/>
                <a:ext cx="8890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4" p14:bwMode="auto">
            <p14:nvContentPartPr>
              <p14:cNvPr id="124" name="墨迹 123"/>
              <p14:cNvContentPartPr/>
              <p14:nvPr/>
            </p14:nvContentPartPr>
            <p14:xfrm>
              <a:off x="10699750" y="5905500"/>
              <a:ext cx="263525" cy="295275"/>
            </p14:xfrm>
          </p:contentPart>
        </mc:Choice>
        <mc:Fallback xmlns="">
          <p:pic>
            <p:nvPicPr>
              <p:cNvPr id="124" name="墨迹 123"/>
            </p:nvPicPr>
            <p:blipFill>
              <a:blip r:embed="rId185"/>
            </p:blipFill>
            <p:spPr>
              <a:xfrm>
                <a:off x="10699750" y="5905500"/>
                <a:ext cx="263525" cy="295275"/>
              </a:xfrm>
              <a:prstGeom prst="rect"/>
            </p:spPr>
          </p:pic>
        </mc:Fallback>
      </mc:AlternateContent>
    </p:spTree>
    <p:custDataLst>
      <p:tags r:id="rId186"/>
    </p:custData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Exercise after the class.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if we want to define an unsigned integer constant</a:t>
            </a:r>
            <a:endParaRPr lang="en-US" altLang="zh-CN"/>
          </a:p>
          <a:p>
            <a:r>
              <a:rPr lang="en-US" altLang="zh-CN"/>
              <a:t>Could you give a new definition of the grammar?</a:t>
            </a:r>
            <a:endParaRPr lang="en-US" altLang="zh-CN"/>
          </a:p>
          <a:p>
            <a:r>
              <a:rPr lang="en-US" altLang="zh-CN" b="1">
                <a:effectLst/>
                <a:sym typeface="+mn-ea"/>
              </a:rPr>
              <a:t>G[</a:t>
            </a:r>
            <a:r>
              <a:rPr lang="en-US" b="1">
                <a:effectLst/>
                <a:sym typeface="+mn-ea"/>
              </a:rPr>
              <a:t>uint</a:t>
            </a:r>
            <a:r>
              <a:rPr lang="en-US" altLang="zh-CN" b="1">
                <a:effectLst/>
                <a:sym typeface="+mn-ea"/>
              </a:rPr>
              <a:t>]</a:t>
            </a:r>
            <a:endParaRPr lang="en-US" altLang="zh-CN" b="1">
              <a:effectLst/>
            </a:endParaRPr>
          </a:p>
          <a:p>
            <a:r>
              <a:rPr lang="en-US" altLang="zh-CN" b="1">
                <a:effectLst/>
                <a:sym typeface="+mn-ea"/>
              </a:rPr>
              <a:t>        </a:t>
            </a:r>
            <a:r>
              <a:rPr lang="en-US" b="1">
                <a:effectLst/>
                <a:sym typeface="+mn-ea"/>
              </a:rPr>
              <a:t>unit</a:t>
            </a:r>
            <a:r>
              <a:rPr lang="en-US" altLang="zh-CN" b="1">
                <a:effectLst/>
                <a:sym typeface="+mn-ea"/>
              </a:rPr>
              <a:t> → </a:t>
            </a:r>
            <a:r>
              <a:rPr lang="en-US" b="1">
                <a:effectLst/>
                <a:sym typeface="+mn-ea"/>
              </a:rPr>
              <a:t>digit_s</a:t>
            </a:r>
            <a:endParaRPr lang="en-US" altLang="zh-CN" b="1">
              <a:effectLst/>
            </a:endParaRPr>
          </a:p>
          <a:p>
            <a:r>
              <a:rPr lang="en-US" altLang="zh-CN" b="1">
                <a:effectLst/>
                <a:sym typeface="+mn-ea"/>
              </a:rPr>
              <a:t>        </a:t>
            </a:r>
            <a:r>
              <a:rPr lang="en-US" b="1">
                <a:effectLst/>
                <a:sym typeface="+mn-ea"/>
              </a:rPr>
              <a:t>digit_s </a:t>
            </a:r>
            <a:r>
              <a:rPr lang="en-US" altLang="zh-CN" b="1">
                <a:effectLst/>
                <a:sym typeface="+mn-ea"/>
              </a:rPr>
              <a:t>→ </a:t>
            </a:r>
            <a:r>
              <a:rPr lang="en-US" b="1">
                <a:effectLst/>
                <a:sym typeface="+mn-ea"/>
              </a:rPr>
              <a:t>digit_s</a:t>
            </a:r>
            <a:r>
              <a:rPr lang="en-US" altLang="zh-CN" b="1">
                <a:effectLst/>
                <a:sym typeface="+mn-ea"/>
              </a:rPr>
              <a:t>   d |  d </a:t>
            </a:r>
            <a:endParaRPr lang="en-US" altLang="zh-CN" b="1">
              <a:effectLst/>
            </a:endParaRPr>
          </a:p>
          <a:p>
            <a:r>
              <a:rPr lang="en-US" altLang="zh-CN" b="1">
                <a:effectLst/>
                <a:sym typeface="+mn-ea"/>
              </a:rPr>
              <a:t>        </a:t>
            </a:r>
            <a:r>
              <a:rPr lang="en-US" b="1">
                <a:effectLst/>
                <a:sym typeface="+mn-ea"/>
              </a:rPr>
              <a:t>d</a:t>
            </a:r>
            <a:r>
              <a:rPr lang="en-US" altLang="zh-CN" b="1">
                <a:effectLst/>
                <a:sym typeface="+mn-ea"/>
              </a:rPr>
              <a:t> →0 | 1 | 2 | 3 | </a:t>
            </a:r>
            <a:r>
              <a:rPr lang="en-US" altLang="zh-CN" b="1">
                <a:effectLst/>
                <a:latin typeface="Arial" panose="020B0604020202020204" pitchFamily="34" charset="0"/>
                <a:sym typeface="+mn-ea"/>
              </a:rPr>
              <a:t>……</a:t>
            </a:r>
            <a:r>
              <a:rPr lang="en-US" altLang="zh-CN" b="1">
                <a:effectLst/>
                <a:sym typeface="+mn-ea"/>
              </a:rPr>
              <a:t> | 9</a:t>
            </a:r>
            <a:endParaRPr lang="en-US" altLang="zh-CN" b="1">
              <a:effectLst/>
              <a:sym typeface="+mn-ea"/>
            </a:endParaRPr>
          </a:p>
          <a:p>
            <a:r>
              <a:rPr lang="en-US" altLang="zh-CN"/>
              <a:t>You must change this grammar to constraint it.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The name of file: student_id-name-ex01  (file: jpg, word)</a:t>
            </a:r>
            <a:endParaRPr lang="en-US" altLang="zh-CN"/>
          </a:p>
          <a:p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78925" y="2240915"/>
            <a:ext cx="2209800" cy="2867025"/>
          </a:xfrm>
          <a:prstGeom prst="rect">
            <a:avLst/>
          </a:prstGeom>
        </p:spPr>
      </p:pic>
    </p:spTree>
  </p:cSld>
  <p:clrMapOvr>
    <a:masterClrMapping/>
  </p:clrMapOvr>
  <p:transition spd="slow">
    <p:pull dir="ru"/>
  </p:transition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151554" name="标题 151553"/>
          <p:cNvSpPr>
            <a:spLocks noGrp="1" noRot="1"/>
          </p:cNvSpPr>
          <p:nvPr>
            <p:ph type="title"/>
          </p:nvPr>
        </p:nvSpPr>
        <p:spPr>
          <a:xfrm>
            <a:off x="972185" y="99060"/>
            <a:ext cx="9238615" cy="807720"/>
          </a:xfrm>
        </p:spPr>
        <p:txBody>
          <a:bodyPr anchor="ctr" anchorCtr="0"/>
          <a:p>
            <a:pPr algn="l"/>
            <a:r>
              <a:rPr lang="en-US" altLang="zh-CN" sz="2800" dirty="0">
                <a:sym typeface="+mn-ea"/>
              </a:rPr>
              <a:t>04-</a:t>
            </a:r>
            <a:r>
              <a:rPr lang="zh-CN" altLang="en-US" sz="2800" dirty="0"/>
              <a:t>补充</a:t>
            </a:r>
            <a:r>
              <a:rPr lang="en-US" altLang="zh-CN" sz="2800"/>
              <a:t>2</a:t>
            </a:r>
            <a:r>
              <a:rPr lang="zh-CN" altLang="en-US" sz="2800" dirty="0"/>
              <a:t>：已知文法，求语言</a:t>
            </a:r>
            <a:br>
              <a:rPr lang="zh-CN" altLang="en-US" sz="2800" dirty="0"/>
            </a:br>
            <a:r>
              <a:rPr lang="en-US" altLang="zh-CN" sz="2800" dirty="0"/>
              <a:t>More example 2: Given grammar =&gt; language description</a:t>
            </a:r>
            <a:endParaRPr lang="en-US" altLang="zh-CN" sz="2800" dirty="0"/>
          </a:p>
        </p:txBody>
      </p:sp>
      <p:sp>
        <p:nvSpPr>
          <p:cNvPr id="151572" name="文本框 151571"/>
          <p:cNvSpPr txBox="1"/>
          <p:nvPr/>
        </p:nvSpPr>
        <p:spPr>
          <a:xfrm>
            <a:off x="664845" y="917575"/>
            <a:ext cx="5144770" cy="124142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>
              <a:spcBef>
                <a:spcPct val="50000"/>
              </a:spcBef>
            </a:pPr>
            <a:r>
              <a:rPr lang="zh-CN" altLang="en-US" sz="2200" b="1" dirty="0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</a:rPr>
              <a:t>例</a:t>
            </a:r>
            <a:r>
              <a:rPr lang="en-US" altLang="zh-CN" sz="2200" b="1" dirty="0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</a:rPr>
              <a:t>/example</a:t>
            </a:r>
            <a:r>
              <a:rPr lang="zh-CN" altLang="en-US" sz="2200" b="1" dirty="0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</a:rPr>
              <a:t>：</a:t>
            </a:r>
            <a:r>
              <a:rPr lang="en-US" altLang="zh-CN" sz="2200" b="1" dirty="0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</a:rPr>
              <a:t> </a:t>
            </a:r>
            <a:r>
              <a:rPr lang="en-US" altLang="zh-CN" sz="2200" b="1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</a:rPr>
              <a:t>G[S]</a:t>
            </a:r>
            <a:endParaRPr lang="en-US" altLang="zh-CN" sz="2200" b="1">
              <a:solidFill>
                <a:srgbClr val="FFFF00"/>
              </a:solidFill>
              <a:latin typeface="Times New Roman" panose="02020603050405020304" pitchFamily="18" charset="0"/>
              <a:ea typeface="楷体_GB2312" pitchFamily="49" charset="-122"/>
            </a:endParaRPr>
          </a:p>
          <a:p>
            <a:pPr>
              <a:lnSpc>
                <a:spcPct val="70000"/>
              </a:lnSpc>
              <a:spcBef>
                <a:spcPct val="50000"/>
              </a:spcBef>
            </a:pPr>
            <a:r>
              <a:rPr lang="en-US" altLang="zh-CN" sz="2200" b="1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</a:rPr>
              <a:t>            S </a:t>
            </a:r>
            <a:r>
              <a:rPr lang="en-US" altLang="zh-CN" sz="2200" b="1">
                <a:solidFill>
                  <a:srgbClr val="FFFF00"/>
                </a:solidFill>
                <a:latin typeface="宋体" panose="02010600030101010101" pitchFamily="2" charset="-122"/>
              </a:rPr>
              <a:t>::=</a:t>
            </a:r>
            <a:r>
              <a:rPr lang="en-US" altLang="zh-CN" sz="2200" b="1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</a:rPr>
              <a:t> </a:t>
            </a:r>
            <a:r>
              <a:rPr lang="en-US" altLang="zh-CN" sz="2200" b="1" err="1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</a:rPr>
              <a:t>aSb</a:t>
            </a:r>
            <a:r>
              <a:rPr lang="en-US" altLang="zh-CN" sz="2200" b="1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</a:rPr>
              <a:t> |</a:t>
            </a:r>
            <a:r>
              <a:rPr lang="en-US" altLang="zh-CN" sz="2200" b="1" err="1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</a:rPr>
              <a:t>ab</a:t>
            </a:r>
            <a:endParaRPr lang="en-US" altLang="zh-CN" sz="2200" b="1">
              <a:solidFill>
                <a:srgbClr val="FFFF00"/>
              </a:solidFill>
              <a:latin typeface="Times New Roman" panose="02020603050405020304" pitchFamily="18" charset="0"/>
              <a:ea typeface="楷体_GB2312" pitchFamily="49" charset="-122"/>
            </a:endParaRPr>
          </a:p>
          <a:p>
            <a:pPr>
              <a:lnSpc>
                <a:spcPct val="70000"/>
              </a:lnSpc>
              <a:spcBef>
                <a:spcPct val="50000"/>
              </a:spcBef>
            </a:pPr>
            <a:r>
              <a:rPr lang="zh-CN" altLang="en-US" sz="2200" b="1" dirty="0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</a:rPr>
              <a:t>求其所产生的语言</a:t>
            </a:r>
            <a:r>
              <a:rPr lang="en-US" altLang="zh-CN" sz="2200" b="1" dirty="0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</a:rPr>
              <a:t>/describe the language</a:t>
            </a:r>
            <a:r>
              <a:rPr lang="zh-CN" altLang="en-US" sz="2200" b="1" dirty="0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</a:rPr>
              <a:t>。</a:t>
            </a:r>
            <a:endParaRPr lang="zh-CN" altLang="en-US" sz="2200" b="1" dirty="0">
              <a:solidFill>
                <a:srgbClr val="FFFF00"/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151573" name="云形标注 151572"/>
          <p:cNvSpPr/>
          <p:nvPr/>
        </p:nvSpPr>
        <p:spPr>
          <a:xfrm>
            <a:off x="1985010" y="2289175"/>
            <a:ext cx="4339590" cy="990600"/>
          </a:xfrm>
          <a:prstGeom prst="cloudCallout">
            <a:avLst>
              <a:gd name="adj1" fmla="val -53222"/>
              <a:gd name="adj2" fmla="val -47116"/>
            </a:avLst>
          </a:prstGeom>
          <a:solidFill>
            <a:srgbClr val="00CC99"/>
          </a:solidFill>
          <a:ln w="9525" cap="flat" cmpd="sng">
            <a:solidFill>
              <a:srgbClr val="000000"/>
            </a:solidFill>
            <a:prstDash val="solid"/>
            <a:headEnd type="none" w="med" len="med"/>
            <a:tailEnd type="none" w="med" len="med"/>
          </a:ln>
        </p:spPr>
        <p:txBody>
          <a:bodyPr/>
          <a:p>
            <a:pPr algn="ctr"/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S </a:t>
            </a:r>
            <a:r>
              <a:rPr lang="en-US" altLang="zh-CN" sz="2000" b="1">
                <a:solidFill>
                  <a:srgbClr val="000000"/>
                </a:solidFill>
                <a:latin typeface="宋体" panose="02010600030101010101" pitchFamily="2" charset="-122"/>
              </a:rPr>
              <a:t>::=</a:t>
            </a: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 </a:t>
            </a:r>
            <a:r>
              <a:rPr lang="en-US" altLang="zh-CN" sz="2000" b="1" err="1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aSb</a:t>
            </a: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 | </a:t>
            </a:r>
            <a:r>
              <a:rPr lang="en-US" altLang="zh-CN" sz="2400" b="1">
                <a:solidFill>
                  <a:schemeClr val="bg2"/>
                </a:solidFill>
                <a:latin typeface="楷体_GB2312" pitchFamily="49" charset="-122"/>
                <a:ea typeface="楷体_GB2312" pitchFamily="49" charset="-122"/>
              </a:rPr>
              <a:t>ε</a:t>
            </a: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 </a:t>
            </a:r>
            <a:r>
              <a:rPr lang="zh-CN" altLang="en-US" sz="2000" b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？</a:t>
            </a:r>
            <a:endParaRPr lang="zh-CN" altLang="en-US" sz="2000" b="1">
              <a:solidFill>
                <a:srgbClr val="000000"/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grpSp>
        <p:nvGrpSpPr>
          <p:cNvPr id="151574" name="组合 151573"/>
          <p:cNvGrpSpPr/>
          <p:nvPr/>
        </p:nvGrpSpPr>
        <p:grpSpPr>
          <a:xfrm>
            <a:off x="5486400" y="1002030"/>
            <a:ext cx="4800600" cy="914400"/>
            <a:chOff x="2592" y="2208"/>
            <a:chExt cx="3024" cy="576"/>
          </a:xfrm>
        </p:grpSpPr>
        <p:sp>
          <p:nvSpPr>
            <p:cNvPr id="151575" name="流程图: 可选过程 151574"/>
            <p:cNvSpPr/>
            <p:nvPr/>
          </p:nvSpPr>
          <p:spPr>
            <a:xfrm>
              <a:off x="3408" y="2208"/>
              <a:ext cx="2208" cy="576"/>
            </a:xfrm>
            <a:prstGeom prst="flowChartAlternateProcess">
              <a:avLst/>
            </a:prstGeom>
            <a:solidFill>
              <a:srgbClr val="FFFFEB"/>
            </a:solidFill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p>
              <a:r>
                <a:rPr lang="en-US" altLang="zh-CN" sz="2400">
                  <a:solidFill>
                    <a:srgbClr val="000000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L(G</a:t>
              </a:r>
              <a:r>
                <a:rPr lang="en-US" altLang="zh-CN" sz="2200">
                  <a:solidFill>
                    <a:srgbClr val="000000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[S]</a:t>
              </a:r>
              <a:r>
                <a:rPr lang="en-US" altLang="zh-CN" sz="2400">
                  <a:solidFill>
                    <a:srgbClr val="000000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)={a</a:t>
              </a:r>
              <a:r>
                <a:rPr lang="en-US" altLang="zh-CN" sz="2400" baseline="30000">
                  <a:solidFill>
                    <a:srgbClr val="000000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n</a:t>
              </a:r>
              <a:r>
                <a:rPr lang="en-US" altLang="zh-CN" sz="2400">
                  <a:solidFill>
                    <a:srgbClr val="000000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b</a:t>
              </a:r>
              <a:r>
                <a:rPr lang="en-US" altLang="zh-CN" sz="2400" baseline="30000">
                  <a:solidFill>
                    <a:srgbClr val="000000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n</a:t>
              </a:r>
              <a:r>
                <a:rPr lang="en-US" altLang="zh-CN" sz="2400">
                  <a:solidFill>
                    <a:srgbClr val="000000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|n≥1}</a:t>
              </a:r>
              <a:endParaRPr lang="en-US" altLang="zh-CN" sz="220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  <p:sp>
          <p:nvSpPr>
            <p:cNvPr id="151576" name="任意多边形 151575"/>
            <p:cNvSpPr/>
            <p:nvPr/>
          </p:nvSpPr>
          <p:spPr>
            <a:xfrm>
              <a:off x="2592" y="2640"/>
              <a:ext cx="720" cy="144"/>
            </a:xfrm>
            <a:custGeom>
              <a:avLst/>
              <a:gdLst>
                <a:gd name="txL" fmla="*/ 3375 w 21600"/>
                <a:gd name="txT" fmla="*/ 5400 h 21600"/>
                <a:gd name="txR" fmla="*/ 18900 w 21600"/>
                <a:gd name="txB" fmla="*/ 16200 h 21600"/>
              </a:gdLst>
              <a:ahLst/>
              <a:cxnLst>
                <a:cxn ang="270">
                  <a:pos x="16200" y="0"/>
                </a:cxn>
                <a:cxn ang="180">
                  <a:pos x="0" y="10800"/>
                </a:cxn>
                <a:cxn ang="90">
                  <a:pos x="16200" y="21600"/>
                </a:cxn>
                <a:cxn ang="0">
                  <a:pos x="21600" y="10800"/>
                </a:cxn>
              </a:cxnLst>
              <a:rect l="txL" t="txT" r="txR" b="txB"/>
              <a:pathLst>
                <a:path w="21600" h="21600">
                  <a:moveTo>
                    <a:pt x="16200" y="0"/>
                  </a:moveTo>
                  <a:lnTo>
                    <a:pt x="16200" y="5400"/>
                  </a:lnTo>
                  <a:lnTo>
                    <a:pt x="3375" y="5400"/>
                  </a:lnTo>
                  <a:lnTo>
                    <a:pt x="3375" y="16200"/>
                  </a:lnTo>
                  <a:lnTo>
                    <a:pt x="16200" y="16200"/>
                  </a:lnTo>
                  <a:lnTo>
                    <a:pt x="16200" y="21600"/>
                  </a:lnTo>
                  <a:lnTo>
                    <a:pt x="21600" y="10800"/>
                  </a:lnTo>
                  <a:close/>
                </a:path>
                <a:path w="21600" h="21600">
                  <a:moveTo>
                    <a:pt x="1350" y="5400"/>
                  </a:moveTo>
                  <a:lnTo>
                    <a:pt x="1350" y="16200"/>
                  </a:lnTo>
                  <a:lnTo>
                    <a:pt x="2700" y="16200"/>
                  </a:lnTo>
                  <a:lnTo>
                    <a:pt x="2700" y="5400"/>
                  </a:lnTo>
                  <a:close/>
                </a:path>
                <a:path w="21600" h="21600">
                  <a:moveTo>
                    <a:pt x="0" y="5400"/>
                  </a:moveTo>
                  <a:lnTo>
                    <a:pt x="0" y="16200"/>
                  </a:lnTo>
                  <a:lnTo>
                    <a:pt x="675" y="16200"/>
                  </a:lnTo>
                  <a:lnTo>
                    <a:pt x="675" y="5400"/>
                  </a:lnTo>
                  <a:close/>
                </a:path>
              </a:pathLst>
            </a:custGeom>
            <a:solidFill>
              <a:srgbClr val="CCCCFF"/>
            </a:solidFill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</p:grpSp>
      <p:grpSp>
        <p:nvGrpSpPr>
          <p:cNvPr id="151577" name="组合 151576"/>
          <p:cNvGrpSpPr/>
          <p:nvPr/>
        </p:nvGrpSpPr>
        <p:grpSpPr>
          <a:xfrm>
            <a:off x="5562600" y="2289175"/>
            <a:ext cx="4724400" cy="990600"/>
            <a:chOff x="2640" y="3072"/>
            <a:chExt cx="2976" cy="624"/>
          </a:xfrm>
        </p:grpSpPr>
        <p:sp>
          <p:nvSpPr>
            <p:cNvPr id="151578" name="流程图: 可选过程 151577"/>
            <p:cNvSpPr/>
            <p:nvPr/>
          </p:nvSpPr>
          <p:spPr>
            <a:xfrm>
              <a:off x="3408" y="3072"/>
              <a:ext cx="2208" cy="576"/>
            </a:xfrm>
            <a:prstGeom prst="flowChartAlternateProcess">
              <a:avLst/>
            </a:prstGeom>
            <a:solidFill>
              <a:srgbClr val="FFFFEB"/>
            </a:solidFill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p>
              <a:r>
                <a:rPr lang="en-US" altLang="zh-CN" sz="2400">
                  <a:solidFill>
                    <a:srgbClr val="000000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L(G</a:t>
              </a:r>
              <a:r>
                <a:rPr lang="en-US" altLang="zh-CN" sz="2200">
                  <a:solidFill>
                    <a:srgbClr val="000000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[S]</a:t>
              </a:r>
              <a:r>
                <a:rPr lang="en-US" altLang="zh-CN" sz="2400">
                  <a:solidFill>
                    <a:srgbClr val="000000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)={a</a:t>
              </a:r>
              <a:r>
                <a:rPr lang="en-US" altLang="zh-CN" sz="2400" baseline="30000">
                  <a:solidFill>
                    <a:srgbClr val="000000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n</a:t>
              </a:r>
              <a:r>
                <a:rPr lang="en-US" altLang="zh-CN" sz="2400">
                  <a:solidFill>
                    <a:srgbClr val="000000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b</a:t>
              </a:r>
              <a:r>
                <a:rPr lang="en-US" altLang="zh-CN" sz="2400" baseline="30000">
                  <a:solidFill>
                    <a:srgbClr val="000000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n</a:t>
              </a:r>
              <a:r>
                <a:rPr lang="en-US" altLang="zh-CN" sz="2400">
                  <a:solidFill>
                    <a:srgbClr val="000000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|n≥0}</a:t>
              </a:r>
              <a:endParaRPr lang="en-US" altLang="zh-CN" sz="220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  <p:sp>
          <p:nvSpPr>
            <p:cNvPr id="151579" name="任意多边形 151578"/>
            <p:cNvSpPr/>
            <p:nvPr/>
          </p:nvSpPr>
          <p:spPr>
            <a:xfrm>
              <a:off x="2640" y="3552"/>
              <a:ext cx="720" cy="144"/>
            </a:xfrm>
            <a:custGeom>
              <a:avLst/>
              <a:gdLst>
                <a:gd name="txL" fmla="*/ 3375 w 21600"/>
                <a:gd name="txT" fmla="*/ 5400 h 21600"/>
                <a:gd name="txR" fmla="*/ 18900 w 21600"/>
                <a:gd name="txB" fmla="*/ 16200 h 21600"/>
              </a:gdLst>
              <a:ahLst/>
              <a:cxnLst>
                <a:cxn ang="270">
                  <a:pos x="16200" y="0"/>
                </a:cxn>
                <a:cxn ang="180">
                  <a:pos x="0" y="10800"/>
                </a:cxn>
                <a:cxn ang="90">
                  <a:pos x="16200" y="21600"/>
                </a:cxn>
                <a:cxn ang="0">
                  <a:pos x="21600" y="10800"/>
                </a:cxn>
              </a:cxnLst>
              <a:rect l="txL" t="txT" r="txR" b="txB"/>
              <a:pathLst>
                <a:path w="21600" h="21600">
                  <a:moveTo>
                    <a:pt x="16200" y="0"/>
                  </a:moveTo>
                  <a:lnTo>
                    <a:pt x="16200" y="5400"/>
                  </a:lnTo>
                  <a:lnTo>
                    <a:pt x="3375" y="5400"/>
                  </a:lnTo>
                  <a:lnTo>
                    <a:pt x="3375" y="16200"/>
                  </a:lnTo>
                  <a:lnTo>
                    <a:pt x="16200" y="16200"/>
                  </a:lnTo>
                  <a:lnTo>
                    <a:pt x="16200" y="21600"/>
                  </a:lnTo>
                  <a:lnTo>
                    <a:pt x="21600" y="10800"/>
                  </a:lnTo>
                  <a:close/>
                </a:path>
                <a:path w="21600" h="21600">
                  <a:moveTo>
                    <a:pt x="1350" y="5400"/>
                  </a:moveTo>
                  <a:lnTo>
                    <a:pt x="1350" y="16200"/>
                  </a:lnTo>
                  <a:lnTo>
                    <a:pt x="2700" y="16200"/>
                  </a:lnTo>
                  <a:lnTo>
                    <a:pt x="2700" y="5400"/>
                  </a:lnTo>
                  <a:close/>
                </a:path>
                <a:path w="21600" h="21600">
                  <a:moveTo>
                    <a:pt x="0" y="5400"/>
                  </a:moveTo>
                  <a:lnTo>
                    <a:pt x="0" y="16200"/>
                  </a:lnTo>
                  <a:lnTo>
                    <a:pt x="675" y="16200"/>
                  </a:lnTo>
                  <a:lnTo>
                    <a:pt x="675" y="5400"/>
                  </a:lnTo>
                  <a:close/>
                </a:path>
              </a:pathLst>
            </a:custGeom>
            <a:solidFill>
              <a:srgbClr val="CCCCFF"/>
            </a:solidFill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</p:grpSp>
      <p:sp>
        <p:nvSpPr>
          <p:cNvPr id="151580" name="文本框 151579"/>
          <p:cNvSpPr txBox="1"/>
          <p:nvPr/>
        </p:nvSpPr>
        <p:spPr>
          <a:xfrm>
            <a:off x="2057400" y="3355975"/>
            <a:ext cx="3124200" cy="1235075"/>
          </a:xfrm>
          <a:prstGeom prst="rect">
            <a:avLst/>
          </a:prstGeom>
          <a:solidFill>
            <a:srgbClr val="CCFFFF">
              <a:alpha val="50000"/>
            </a:srgbClr>
          </a:solidFill>
          <a:ln w="9525">
            <a:noFill/>
          </a:ln>
        </p:spPr>
        <p:txBody>
          <a:bodyPr>
            <a:spAutoFit/>
          </a:bodyPr>
          <a:p>
            <a:pPr>
              <a:lnSpc>
                <a:spcPct val="90000"/>
              </a:lnSpc>
              <a:spcBef>
                <a:spcPct val="50000"/>
              </a:spcBef>
            </a:pP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Exercise 1</a:t>
            </a:r>
            <a:r>
              <a:rPr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：</a:t>
            </a:r>
            <a:r>
              <a:rPr lang="en-US" altLang="zh-CN" sz="2200" b="1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G[S]</a:t>
            </a:r>
            <a:endParaRPr lang="en-US" altLang="zh-CN" sz="2200" b="1">
              <a:solidFill>
                <a:srgbClr val="000000"/>
              </a:solidFill>
              <a:latin typeface="Times New Roman" panose="02020603050405020304" pitchFamily="18" charset="0"/>
              <a:ea typeface="楷体_GB2312" pitchFamily="49" charset="-122"/>
            </a:endParaRPr>
          </a:p>
          <a:p>
            <a:pPr>
              <a:lnSpc>
                <a:spcPct val="70000"/>
              </a:lnSpc>
              <a:spcBef>
                <a:spcPct val="50000"/>
              </a:spcBef>
            </a:pPr>
            <a:r>
              <a:rPr lang="en-US" altLang="zh-CN" sz="2200" b="1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                      S </a:t>
            </a:r>
            <a:r>
              <a:rPr lang="en-US" altLang="zh-CN" sz="2200" b="1">
                <a:solidFill>
                  <a:srgbClr val="000000"/>
                </a:solidFill>
                <a:latin typeface="宋体" panose="02010600030101010101" pitchFamily="2" charset="-122"/>
              </a:rPr>
              <a:t>::=</a:t>
            </a:r>
            <a:r>
              <a:rPr lang="en-US" altLang="zh-CN" sz="2200" b="1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 </a:t>
            </a:r>
            <a:r>
              <a:rPr lang="en-US" altLang="zh-CN" sz="2200" b="1" err="1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bA</a:t>
            </a:r>
            <a:r>
              <a:rPr lang="en-US" altLang="zh-CN" sz="2200" b="1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 </a:t>
            </a:r>
            <a:endParaRPr lang="en-US" altLang="zh-CN" sz="2200" b="1">
              <a:solidFill>
                <a:srgbClr val="000000"/>
              </a:solidFill>
              <a:latin typeface="Times New Roman" panose="02020603050405020304" pitchFamily="18" charset="0"/>
              <a:ea typeface="楷体_GB2312" pitchFamily="49" charset="-122"/>
            </a:endParaRPr>
          </a:p>
          <a:p>
            <a:pPr>
              <a:lnSpc>
                <a:spcPct val="70000"/>
              </a:lnSpc>
              <a:spcBef>
                <a:spcPct val="50000"/>
              </a:spcBef>
            </a:pPr>
            <a:r>
              <a:rPr lang="en-US" altLang="zh-CN" sz="2200" b="1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                      A </a:t>
            </a:r>
            <a:r>
              <a:rPr lang="en-US" altLang="zh-CN" sz="2200" b="1">
                <a:solidFill>
                  <a:srgbClr val="000000"/>
                </a:solidFill>
                <a:latin typeface="宋体" panose="02010600030101010101" pitchFamily="2" charset="-122"/>
              </a:rPr>
              <a:t>::=</a:t>
            </a:r>
            <a:r>
              <a:rPr lang="en-US" altLang="zh-CN" sz="2200" b="1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 </a:t>
            </a:r>
            <a:r>
              <a:rPr lang="en-US" altLang="zh-CN" sz="2200" b="1" err="1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aA|a</a:t>
            </a:r>
            <a:endParaRPr lang="en-US" altLang="zh-CN" sz="2400" b="1">
              <a:solidFill>
                <a:srgbClr val="000000"/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grpSp>
        <p:nvGrpSpPr>
          <p:cNvPr id="151581" name="组合 151580"/>
          <p:cNvGrpSpPr/>
          <p:nvPr/>
        </p:nvGrpSpPr>
        <p:grpSpPr>
          <a:xfrm>
            <a:off x="5562600" y="3432175"/>
            <a:ext cx="4724400" cy="990600"/>
            <a:chOff x="2640" y="3072"/>
            <a:chExt cx="2976" cy="624"/>
          </a:xfrm>
        </p:grpSpPr>
        <p:sp>
          <p:nvSpPr>
            <p:cNvPr id="151582" name="流程图: 可选过程 151581"/>
            <p:cNvSpPr/>
            <p:nvPr/>
          </p:nvSpPr>
          <p:spPr>
            <a:xfrm>
              <a:off x="3408" y="3072"/>
              <a:ext cx="2208" cy="576"/>
            </a:xfrm>
            <a:prstGeom prst="flowChartAlternateProcess">
              <a:avLst/>
            </a:prstGeom>
            <a:solidFill>
              <a:srgbClr val="FFFFEB"/>
            </a:solidFill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p>
              <a:r>
                <a:rPr lang="en-US" altLang="zh-CN" sz="2400">
                  <a:solidFill>
                    <a:srgbClr val="000000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L(G</a:t>
              </a:r>
              <a:r>
                <a:rPr lang="en-US" altLang="zh-CN" sz="2200">
                  <a:solidFill>
                    <a:srgbClr val="000000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[S]</a:t>
              </a:r>
              <a:r>
                <a:rPr lang="en-US" altLang="zh-CN" sz="2400">
                  <a:solidFill>
                    <a:srgbClr val="000000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)={ba</a:t>
              </a:r>
              <a:r>
                <a:rPr lang="en-US" altLang="zh-CN" sz="2400" baseline="30000">
                  <a:solidFill>
                    <a:srgbClr val="000000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n</a:t>
              </a:r>
              <a:r>
                <a:rPr lang="en-US" altLang="zh-CN" sz="2400">
                  <a:solidFill>
                    <a:srgbClr val="000000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|n≥1}</a:t>
              </a:r>
              <a:endParaRPr lang="en-US" altLang="zh-CN" sz="220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  <p:sp>
          <p:nvSpPr>
            <p:cNvPr id="151583" name="任意多边形 151582"/>
            <p:cNvSpPr/>
            <p:nvPr/>
          </p:nvSpPr>
          <p:spPr>
            <a:xfrm>
              <a:off x="2640" y="3552"/>
              <a:ext cx="720" cy="144"/>
            </a:xfrm>
            <a:custGeom>
              <a:avLst/>
              <a:gdLst>
                <a:gd name="txL" fmla="*/ 3375 w 21600"/>
                <a:gd name="txT" fmla="*/ 5400 h 21600"/>
                <a:gd name="txR" fmla="*/ 18900 w 21600"/>
                <a:gd name="txB" fmla="*/ 16200 h 21600"/>
              </a:gdLst>
              <a:ahLst/>
              <a:cxnLst>
                <a:cxn ang="270">
                  <a:pos x="16200" y="0"/>
                </a:cxn>
                <a:cxn ang="180">
                  <a:pos x="0" y="10800"/>
                </a:cxn>
                <a:cxn ang="90">
                  <a:pos x="16200" y="21600"/>
                </a:cxn>
                <a:cxn ang="0">
                  <a:pos x="21600" y="10800"/>
                </a:cxn>
              </a:cxnLst>
              <a:rect l="txL" t="txT" r="txR" b="txB"/>
              <a:pathLst>
                <a:path w="21600" h="21600">
                  <a:moveTo>
                    <a:pt x="16200" y="0"/>
                  </a:moveTo>
                  <a:lnTo>
                    <a:pt x="16200" y="5400"/>
                  </a:lnTo>
                  <a:lnTo>
                    <a:pt x="3375" y="5400"/>
                  </a:lnTo>
                  <a:lnTo>
                    <a:pt x="3375" y="16200"/>
                  </a:lnTo>
                  <a:lnTo>
                    <a:pt x="16200" y="16200"/>
                  </a:lnTo>
                  <a:lnTo>
                    <a:pt x="16200" y="21600"/>
                  </a:lnTo>
                  <a:lnTo>
                    <a:pt x="21600" y="10800"/>
                  </a:lnTo>
                  <a:close/>
                </a:path>
                <a:path w="21600" h="21600">
                  <a:moveTo>
                    <a:pt x="1350" y="5400"/>
                  </a:moveTo>
                  <a:lnTo>
                    <a:pt x="1350" y="16200"/>
                  </a:lnTo>
                  <a:lnTo>
                    <a:pt x="2700" y="16200"/>
                  </a:lnTo>
                  <a:lnTo>
                    <a:pt x="2700" y="5400"/>
                  </a:lnTo>
                  <a:close/>
                </a:path>
                <a:path w="21600" h="21600">
                  <a:moveTo>
                    <a:pt x="0" y="5400"/>
                  </a:moveTo>
                  <a:lnTo>
                    <a:pt x="0" y="16200"/>
                  </a:lnTo>
                  <a:lnTo>
                    <a:pt x="675" y="16200"/>
                  </a:lnTo>
                  <a:lnTo>
                    <a:pt x="675" y="5400"/>
                  </a:lnTo>
                  <a:close/>
                </a:path>
              </a:pathLst>
            </a:custGeom>
            <a:solidFill>
              <a:srgbClr val="CCCCFF"/>
            </a:solidFill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</p:grpSp>
      <p:sp>
        <p:nvSpPr>
          <p:cNvPr id="151584" name="文本框 151583"/>
          <p:cNvSpPr txBox="1"/>
          <p:nvPr/>
        </p:nvSpPr>
        <p:spPr>
          <a:xfrm>
            <a:off x="2057400" y="4879975"/>
            <a:ext cx="3276600" cy="1640840"/>
          </a:xfrm>
          <a:prstGeom prst="rect">
            <a:avLst/>
          </a:prstGeom>
          <a:solidFill>
            <a:srgbClr val="CCFFFF"/>
          </a:solidFill>
          <a:ln w="9525">
            <a:noFill/>
          </a:ln>
        </p:spPr>
        <p:txBody>
          <a:bodyPr>
            <a:spAutoFit/>
          </a:bodyPr>
          <a:p>
            <a:pPr>
              <a:lnSpc>
                <a:spcPct val="90000"/>
              </a:lnSpc>
              <a:spcBef>
                <a:spcPct val="50000"/>
              </a:spcBef>
            </a:pPr>
            <a:r>
              <a:rPr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Exercise 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2</a:t>
            </a:r>
            <a:r>
              <a:rPr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：</a:t>
            </a:r>
            <a:r>
              <a:rPr lang="en-US" altLang="zh-CN" sz="2200" b="1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G[S]</a:t>
            </a:r>
            <a:endParaRPr lang="en-US" altLang="zh-CN" sz="2200" b="1">
              <a:solidFill>
                <a:srgbClr val="000000"/>
              </a:solidFill>
              <a:latin typeface="Times New Roman" panose="02020603050405020304" pitchFamily="18" charset="0"/>
              <a:ea typeface="楷体_GB2312" pitchFamily="49" charset="-122"/>
            </a:endParaRPr>
          </a:p>
          <a:p>
            <a:pPr>
              <a:lnSpc>
                <a:spcPct val="70000"/>
              </a:lnSpc>
              <a:spcBef>
                <a:spcPct val="50000"/>
              </a:spcBef>
            </a:pPr>
            <a:r>
              <a:rPr lang="en-US" altLang="zh-CN" sz="2200" b="1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         S </a:t>
            </a:r>
            <a:r>
              <a:rPr lang="en-US" altLang="zh-CN" sz="2200" b="1">
                <a:solidFill>
                  <a:srgbClr val="000000"/>
                </a:solidFill>
                <a:latin typeface="宋体" panose="02010600030101010101" pitchFamily="2" charset="-122"/>
              </a:rPr>
              <a:t>::=</a:t>
            </a:r>
            <a:r>
              <a:rPr lang="en-US" altLang="zh-CN" sz="2200" b="1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 AB </a:t>
            </a:r>
            <a:endParaRPr lang="en-US" altLang="zh-CN" sz="2200" b="1">
              <a:solidFill>
                <a:srgbClr val="000000"/>
              </a:solidFill>
              <a:latin typeface="Times New Roman" panose="02020603050405020304" pitchFamily="18" charset="0"/>
              <a:ea typeface="楷体_GB2312" pitchFamily="49" charset="-122"/>
            </a:endParaRPr>
          </a:p>
          <a:p>
            <a:pPr>
              <a:lnSpc>
                <a:spcPct val="70000"/>
              </a:lnSpc>
              <a:spcBef>
                <a:spcPct val="50000"/>
              </a:spcBef>
            </a:pPr>
            <a:r>
              <a:rPr lang="en-US" altLang="zh-CN" sz="2200" b="1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         A </a:t>
            </a:r>
            <a:r>
              <a:rPr lang="en-US" altLang="zh-CN" sz="2200" b="1">
                <a:solidFill>
                  <a:srgbClr val="000000"/>
                </a:solidFill>
                <a:latin typeface="宋体" panose="02010600030101010101" pitchFamily="2" charset="-122"/>
              </a:rPr>
              <a:t>::=</a:t>
            </a:r>
            <a:r>
              <a:rPr lang="en-US" altLang="zh-CN" sz="2200" b="1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 </a:t>
            </a:r>
            <a:r>
              <a:rPr lang="en-US" altLang="zh-CN" sz="2200" b="1" err="1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aA|a</a:t>
            </a:r>
            <a:endParaRPr lang="en-US" altLang="zh-CN" sz="2200" b="1">
              <a:solidFill>
                <a:srgbClr val="000000"/>
              </a:solidFill>
              <a:latin typeface="Times New Roman" panose="02020603050405020304" pitchFamily="18" charset="0"/>
              <a:ea typeface="楷体_GB2312" pitchFamily="49" charset="-122"/>
            </a:endParaRPr>
          </a:p>
          <a:p>
            <a:pPr>
              <a:lnSpc>
                <a:spcPct val="70000"/>
              </a:lnSpc>
              <a:spcBef>
                <a:spcPct val="50000"/>
              </a:spcBef>
            </a:pPr>
            <a:r>
              <a:rPr lang="en-US" altLang="zh-CN" sz="2200" b="1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         B </a:t>
            </a:r>
            <a:r>
              <a:rPr lang="en-US" altLang="zh-CN" sz="2200" b="1">
                <a:solidFill>
                  <a:srgbClr val="000000"/>
                </a:solidFill>
                <a:latin typeface="宋体" panose="02010600030101010101" pitchFamily="2" charset="-122"/>
              </a:rPr>
              <a:t>::=</a:t>
            </a:r>
            <a:r>
              <a:rPr lang="en-US" altLang="zh-CN" sz="2200" b="1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 </a:t>
            </a:r>
            <a:r>
              <a:rPr lang="en-US" altLang="zh-CN" sz="2200" b="1" err="1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bB|b</a:t>
            </a:r>
            <a:endParaRPr lang="en-US" altLang="zh-CN" sz="2400" b="1">
              <a:solidFill>
                <a:srgbClr val="000000"/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grpSp>
        <p:nvGrpSpPr>
          <p:cNvPr id="151585" name="组合 151584"/>
          <p:cNvGrpSpPr/>
          <p:nvPr/>
        </p:nvGrpSpPr>
        <p:grpSpPr>
          <a:xfrm>
            <a:off x="5562600" y="5032375"/>
            <a:ext cx="4724400" cy="990600"/>
            <a:chOff x="2640" y="3072"/>
            <a:chExt cx="2976" cy="624"/>
          </a:xfrm>
        </p:grpSpPr>
        <p:sp>
          <p:nvSpPr>
            <p:cNvPr id="151586" name="流程图: 可选过程 151585"/>
            <p:cNvSpPr/>
            <p:nvPr/>
          </p:nvSpPr>
          <p:spPr>
            <a:xfrm>
              <a:off x="3408" y="3072"/>
              <a:ext cx="2208" cy="576"/>
            </a:xfrm>
            <a:prstGeom prst="flowChartAlternateProcess">
              <a:avLst/>
            </a:prstGeom>
            <a:solidFill>
              <a:srgbClr val="FFFFEB"/>
            </a:solidFill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p>
              <a:r>
                <a:rPr lang="en-US" altLang="zh-CN" sz="2400">
                  <a:solidFill>
                    <a:srgbClr val="000000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L(G</a:t>
              </a:r>
              <a:r>
                <a:rPr lang="en-US" altLang="zh-CN" sz="2200">
                  <a:solidFill>
                    <a:srgbClr val="000000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[S]</a:t>
              </a:r>
              <a:r>
                <a:rPr lang="en-US" altLang="zh-CN" sz="2400">
                  <a:solidFill>
                    <a:srgbClr val="000000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)={a</a:t>
              </a:r>
              <a:r>
                <a:rPr lang="en-US" altLang="zh-CN" sz="2400" baseline="30000">
                  <a:solidFill>
                    <a:srgbClr val="000000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m</a:t>
              </a:r>
              <a:r>
                <a:rPr lang="en-US" altLang="zh-CN" sz="2400">
                  <a:solidFill>
                    <a:srgbClr val="000000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b</a:t>
              </a:r>
              <a:r>
                <a:rPr lang="en-US" altLang="zh-CN" sz="2400" baseline="30000">
                  <a:solidFill>
                    <a:srgbClr val="000000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n</a:t>
              </a:r>
              <a:r>
                <a:rPr lang="en-US" altLang="zh-CN" sz="2400">
                  <a:solidFill>
                    <a:srgbClr val="000000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|m,n≥1}</a:t>
              </a:r>
              <a:endParaRPr lang="en-US" altLang="zh-CN" sz="240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  <p:sp>
          <p:nvSpPr>
            <p:cNvPr id="151587" name="任意多边形 151586"/>
            <p:cNvSpPr/>
            <p:nvPr/>
          </p:nvSpPr>
          <p:spPr>
            <a:xfrm>
              <a:off x="2640" y="3552"/>
              <a:ext cx="720" cy="144"/>
            </a:xfrm>
            <a:custGeom>
              <a:avLst/>
              <a:gdLst>
                <a:gd name="txL" fmla="*/ 3375 w 21600"/>
                <a:gd name="txT" fmla="*/ 5400 h 21600"/>
                <a:gd name="txR" fmla="*/ 18900 w 21600"/>
                <a:gd name="txB" fmla="*/ 16200 h 21600"/>
              </a:gdLst>
              <a:ahLst/>
              <a:cxnLst>
                <a:cxn ang="270">
                  <a:pos x="16200" y="0"/>
                </a:cxn>
                <a:cxn ang="180">
                  <a:pos x="0" y="10800"/>
                </a:cxn>
                <a:cxn ang="90">
                  <a:pos x="16200" y="21600"/>
                </a:cxn>
                <a:cxn ang="0">
                  <a:pos x="21600" y="10800"/>
                </a:cxn>
              </a:cxnLst>
              <a:rect l="txL" t="txT" r="txR" b="txB"/>
              <a:pathLst>
                <a:path w="21600" h="21600">
                  <a:moveTo>
                    <a:pt x="16200" y="0"/>
                  </a:moveTo>
                  <a:lnTo>
                    <a:pt x="16200" y="5400"/>
                  </a:lnTo>
                  <a:lnTo>
                    <a:pt x="3375" y="5400"/>
                  </a:lnTo>
                  <a:lnTo>
                    <a:pt x="3375" y="16200"/>
                  </a:lnTo>
                  <a:lnTo>
                    <a:pt x="16200" y="16200"/>
                  </a:lnTo>
                  <a:lnTo>
                    <a:pt x="16200" y="21600"/>
                  </a:lnTo>
                  <a:lnTo>
                    <a:pt x="21600" y="10800"/>
                  </a:lnTo>
                  <a:close/>
                </a:path>
                <a:path w="21600" h="21600">
                  <a:moveTo>
                    <a:pt x="1350" y="5400"/>
                  </a:moveTo>
                  <a:lnTo>
                    <a:pt x="1350" y="16200"/>
                  </a:lnTo>
                  <a:lnTo>
                    <a:pt x="2700" y="16200"/>
                  </a:lnTo>
                  <a:lnTo>
                    <a:pt x="2700" y="5400"/>
                  </a:lnTo>
                  <a:close/>
                </a:path>
                <a:path w="21600" h="21600">
                  <a:moveTo>
                    <a:pt x="0" y="5400"/>
                  </a:moveTo>
                  <a:lnTo>
                    <a:pt x="0" y="16200"/>
                  </a:lnTo>
                  <a:lnTo>
                    <a:pt x="675" y="16200"/>
                  </a:lnTo>
                  <a:lnTo>
                    <a:pt x="675" y="5400"/>
                  </a:lnTo>
                  <a:close/>
                </a:path>
              </a:pathLst>
            </a:custGeom>
            <a:solidFill>
              <a:srgbClr val="CCCCFF"/>
            </a:solidFill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56" name="墨迹 55"/>
              <p14:cNvContentPartPr/>
              <p14:nvPr/>
            </p14:nvContentPartPr>
            <p14:xfrm>
              <a:off x="9931400" y="2832100"/>
              <a:ext cx="155575" cy="260350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2"/>
            </p:blipFill>
            <p:spPr>
              <a:xfrm>
                <a:off x="9931400" y="2832100"/>
                <a:ext cx="155575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3" name="墨迹 2"/>
              <p14:cNvContentPartPr/>
              <p14:nvPr/>
            </p14:nvContentPartPr>
            <p14:xfrm>
              <a:off x="3238500" y="920750"/>
              <a:ext cx="158750" cy="317500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4"/>
            </p:blipFill>
            <p:spPr>
              <a:xfrm>
                <a:off x="3238500" y="920750"/>
                <a:ext cx="158750" cy="317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4" name="墨迹 3"/>
              <p14:cNvContentPartPr/>
              <p14:nvPr/>
            </p14:nvContentPartPr>
            <p14:xfrm>
              <a:off x="3498850" y="1098550"/>
              <a:ext cx="149225" cy="9525"/>
            </p14:xfrm>
          </p:contentPart>
        </mc:Choice>
        <mc:Fallback xmlns="">
          <p:pic>
            <p:nvPicPr>
              <p:cNvPr id="4" name="墨迹 3"/>
            </p:nvPicPr>
            <p:blipFill>
              <a:blip r:embed="rId6"/>
            </p:blipFill>
            <p:spPr>
              <a:xfrm>
                <a:off x="3498850" y="1098550"/>
                <a:ext cx="149225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5" name="墨迹 4"/>
              <p14:cNvContentPartPr/>
              <p14:nvPr/>
            </p14:nvContentPartPr>
            <p14:xfrm>
              <a:off x="3581400" y="1044575"/>
              <a:ext cx="139700" cy="139700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8"/>
            </p:blipFill>
            <p:spPr>
              <a:xfrm>
                <a:off x="3581400" y="1044575"/>
                <a:ext cx="13970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6" name="墨迹 5"/>
              <p14:cNvContentPartPr/>
              <p14:nvPr/>
            </p14:nvContentPartPr>
            <p14:xfrm>
              <a:off x="3813175" y="1031875"/>
              <a:ext cx="177800" cy="123825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10"/>
            </p:blipFill>
            <p:spPr>
              <a:xfrm>
                <a:off x="3813175" y="1031875"/>
                <a:ext cx="177800" cy="123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7" name="墨迹 6"/>
              <p14:cNvContentPartPr/>
              <p14:nvPr/>
            </p14:nvContentPartPr>
            <p14:xfrm>
              <a:off x="4022725" y="939800"/>
              <a:ext cx="133350" cy="22860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12"/>
            </p:blipFill>
            <p:spPr>
              <a:xfrm>
                <a:off x="4022725" y="939800"/>
                <a:ext cx="133350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8" name="墨迹 7"/>
              <p14:cNvContentPartPr/>
              <p14:nvPr/>
            </p14:nvContentPartPr>
            <p14:xfrm>
              <a:off x="4225925" y="936625"/>
              <a:ext cx="95250" cy="21590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14"/>
            </p:blipFill>
            <p:spPr>
              <a:xfrm>
                <a:off x="4225925" y="936625"/>
                <a:ext cx="95250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9" name="墨迹 8"/>
              <p14:cNvContentPartPr/>
              <p14:nvPr/>
            </p14:nvContentPartPr>
            <p14:xfrm>
              <a:off x="4432300" y="920750"/>
              <a:ext cx="19050" cy="23495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6"/>
            </p:blipFill>
            <p:spPr>
              <a:xfrm>
                <a:off x="4432300" y="920750"/>
                <a:ext cx="19050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0" name="墨迹 9"/>
              <p14:cNvContentPartPr/>
              <p14:nvPr/>
            </p14:nvContentPartPr>
            <p14:xfrm>
              <a:off x="4543425" y="1006475"/>
              <a:ext cx="139700" cy="123825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8"/>
            </p:blipFill>
            <p:spPr>
              <a:xfrm>
                <a:off x="4543425" y="1006475"/>
                <a:ext cx="139700" cy="123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1" name="墨迹 10"/>
              <p14:cNvContentPartPr/>
              <p14:nvPr/>
            </p14:nvContentPartPr>
            <p14:xfrm>
              <a:off x="4727575" y="917575"/>
              <a:ext cx="123825" cy="17780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20"/>
            </p:blipFill>
            <p:spPr>
              <a:xfrm>
                <a:off x="4727575" y="917575"/>
                <a:ext cx="123825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12" name="墨迹 11"/>
              <p14:cNvContentPartPr/>
              <p14:nvPr/>
            </p14:nvContentPartPr>
            <p14:xfrm>
              <a:off x="1768475" y="1387475"/>
              <a:ext cx="568325" cy="35560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22"/>
            </p:blipFill>
            <p:spPr>
              <a:xfrm>
                <a:off x="1768475" y="1387475"/>
                <a:ext cx="568325" cy="355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13" name="墨迹 12"/>
              <p14:cNvContentPartPr/>
              <p14:nvPr/>
            </p14:nvContentPartPr>
            <p14:xfrm>
              <a:off x="3476625" y="1238250"/>
              <a:ext cx="219075" cy="190500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24"/>
            </p:blipFill>
            <p:spPr>
              <a:xfrm>
                <a:off x="3476625" y="1238250"/>
                <a:ext cx="219075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14" name="墨迹 13"/>
              <p14:cNvContentPartPr/>
              <p14:nvPr/>
            </p14:nvContentPartPr>
            <p14:xfrm>
              <a:off x="3571875" y="1247775"/>
              <a:ext cx="15875" cy="142875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26"/>
            </p:blipFill>
            <p:spPr>
              <a:xfrm>
                <a:off x="3571875" y="1247775"/>
                <a:ext cx="1587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15" name="墨迹 14"/>
              <p14:cNvContentPartPr/>
              <p14:nvPr/>
            </p14:nvContentPartPr>
            <p14:xfrm>
              <a:off x="3759200" y="1181100"/>
              <a:ext cx="206375" cy="26670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8"/>
            </p:blipFill>
            <p:spPr>
              <a:xfrm>
                <a:off x="3759200" y="1181100"/>
                <a:ext cx="206375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16" name="墨迹 15"/>
              <p14:cNvContentPartPr/>
              <p14:nvPr/>
            </p14:nvContentPartPr>
            <p14:xfrm>
              <a:off x="3937000" y="1308100"/>
              <a:ext cx="139700" cy="3175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30"/>
            </p:blipFill>
            <p:spPr>
              <a:xfrm>
                <a:off x="3937000" y="1308100"/>
                <a:ext cx="139700" cy="3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17" name="墨迹 16"/>
              <p14:cNvContentPartPr/>
              <p14:nvPr/>
            </p14:nvContentPartPr>
            <p14:xfrm>
              <a:off x="3968750" y="1362075"/>
              <a:ext cx="133350" cy="1905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32"/>
            </p:blipFill>
            <p:spPr>
              <a:xfrm>
                <a:off x="3968750" y="1362075"/>
                <a:ext cx="1333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18" name="墨迹 17"/>
              <p14:cNvContentPartPr/>
              <p14:nvPr/>
            </p14:nvContentPartPr>
            <p14:xfrm>
              <a:off x="4038600" y="1231900"/>
              <a:ext cx="117475" cy="14605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34"/>
            </p:blipFill>
            <p:spPr>
              <a:xfrm>
                <a:off x="4038600" y="1231900"/>
                <a:ext cx="117475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19" name="墨迹 18"/>
              <p14:cNvContentPartPr/>
              <p14:nvPr/>
            </p14:nvContentPartPr>
            <p14:xfrm>
              <a:off x="4200525" y="1285875"/>
              <a:ext cx="117475" cy="136525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36"/>
            </p:blipFill>
            <p:spPr>
              <a:xfrm>
                <a:off x="4200525" y="1285875"/>
                <a:ext cx="117475" cy="136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20" name="墨迹 19"/>
              <p14:cNvContentPartPr/>
              <p14:nvPr/>
            </p14:nvContentPartPr>
            <p14:xfrm>
              <a:off x="4381500" y="1168400"/>
              <a:ext cx="95250" cy="215900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8"/>
            </p:blipFill>
            <p:spPr>
              <a:xfrm>
                <a:off x="4381500" y="1168400"/>
                <a:ext cx="95250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21" name="墨迹 20"/>
              <p14:cNvContentPartPr/>
              <p14:nvPr/>
            </p14:nvContentPartPr>
            <p14:xfrm>
              <a:off x="4676775" y="1285875"/>
              <a:ext cx="104775" cy="12700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40"/>
            </p:blipFill>
            <p:spPr>
              <a:xfrm>
                <a:off x="4676775" y="1285875"/>
                <a:ext cx="104775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22" name="墨迹 21"/>
              <p14:cNvContentPartPr/>
              <p14:nvPr/>
            </p14:nvContentPartPr>
            <p14:xfrm>
              <a:off x="4686300" y="1323975"/>
              <a:ext cx="155575" cy="6350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42"/>
            </p:blipFill>
            <p:spPr>
              <a:xfrm>
                <a:off x="4686300" y="1323975"/>
                <a:ext cx="155575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23" name="墨迹 22"/>
              <p14:cNvContentPartPr/>
              <p14:nvPr/>
            </p14:nvContentPartPr>
            <p14:xfrm>
              <a:off x="4943475" y="1263650"/>
              <a:ext cx="127000" cy="177800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44"/>
            </p:blipFill>
            <p:spPr>
              <a:xfrm>
                <a:off x="4943475" y="1263650"/>
                <a:ext cx="12700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24" name="墨迹 23"/>
              <p14:cNvContentPartPr/>
              <p14:nvPr/>
            </p14:nvContentPartPr>
            <p14:xfrm>
              <a:off x="5146675" y="1098550"/>
              <a:ext cx="25400" cy="142875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46"/>
            </p:blipFill>
            <p:spPr>
              <a:xfrm>
                <a:off x="5146675" y="1098550"/>
                <a:ext cx="25400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" p14:bwMode="auto">
            <p14:nvContentPartPr>
              <p14:cNvPr id="25" name="墨迹 24"/>
              <p14:cNvContentPartPr/>
              <p14:nvPr/>
            </p14:nvContentPartPr>
            <p14:xfrm>
              <a:off x="5245100" y="1149350"/>
              <a:ext cx="117475" cy="282575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48"/>
            </p:blipFill>
            <p:spPr>
              <a:xfrm>
                <a:off x="5245100" y="1149350"/>
                <a:ext cx="117475" cy="282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26" name="墨迹 25"/>
              <p14:cNvContentPartPr/>
              <p14:nvPr/>
            </p14:nvContentPartPr>
            <p14:xfrm>
              <a:off x="5391150" y="1085850"/>
              <a:ext cx="22225" cy="114300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50"/>
            </p:blipFill>
            <p:spPr>
              <a:xfrm>
                <a:off x="5391150" y="1085850"/>
                <a:ext cx="22225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27" name="墨迹 26"/>
              <p14:cNvContentPartPr/>
              <p14:nvPr/>
            </p14:nvContentPartPr>
            <p14:xfrm>
              <a:off x="5486400" y="1165225"/>
              <a:ext cx="228600" cy="73025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52"/>
            </p:blipFill>
            <p:spPr>
              <a:xfrm>
                <a:off x="5486400" y="1165225"/>
                <a:ext cx="228600" cy="73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" p14:bwMode="auto">
            <p14:nvContentPartPr>
              <p14:cNvPr id="28" name="墨迹 27"/>
              <p14:cNvContentPartPr/>
              <p14:nvPr/>
            </p14:nvContentPartPr>
            <p14:xfrm>
              <a:off x="5721350" y="1069975"/>
              <a:ext cx="123825" cy="228600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54"/>
            </p:blipFill>
            <p:spPr>
              <a:xfrm>
                <a:off x="5721350" y="1069975"/>
                <a:ext cx="123825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" p14:bwMode="auto">
            <p14:nvContentPartPr>
              <p14:cNvPr id="29" name="墨迹 28"/>
              <p14:cNvContentPartPr/>
              <p14:nvPr/>
            </p14:nvContentPartPr>
            <p14:xfrm>
              <a:off x="5946775" y="1098550"/>
              <a:ext cx="107950" cy="3175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56"/>
            </p:blipFill>
            <p:spPr>
              <a:xfrm>
                <a:off x="5946775" y="1098550"/>
                <a:ext cx="107950" cy="3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" p14:bwMode="auto">
            <p14:nvContentPartPr>
              <p14:cNvPr id="30" name="墨迹 29"/>
              <p14:cNvContentPartPr/>
              <p14:nvPr/>
            </p14:nvContentPartPr>
            <p14:xfrm>
              <a:off x="5915025" y="1158875"/>
              <a:ext cx="155575" cy="15875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58"/>
            </p:blipFill>
            <p:spPr>
              <a:xfrm>
                <a:off x="5915025" y="1158875"/>
                <a:ext cx="155575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" p14:bwMode="auto">
            <p14:nvContentPartPr>
              <p14:cNvPr id="31" name="墨迹 30"/>
              <p14:cNvContentPartPr/>
              <p14:nvPr/>
            </p14:nvContentPartPr>
            <p14:xfrm>
              <a:off x="6194425" y="958850"/>
              <a:ext cx="41275" cy="276225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60"/>
            </p:blipFill>
            <p:spPr>
              <a:xfrm>
                <a:off x="6194425" y="958850"/>
                <a:ext cx="41275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" p14:bwMode="auto">
            <p14:nvContentPartPr>
              <p14:cNvPr id="32" name="墨迹 31"/>
              <p14:cNvContentPartPr/>
              <p14:nvPr/>
            </p14:nvContentPartPr>
            <p14:xfrm>
              <a:off x="3479800" y="1597025"/>
              <a:ext cx="120650" cy="136525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62"/>
            </p:blipFill>
            <p:spPr>
              <a:xfrm>
                <a:off x="3479800" y="1597025"/>
                <a:ext cx="120650" cy="136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" p14:bwMode="auto">
            <p14:nvContentPartPr>
              <p14:cNvPr id="33" name="墨迹 32"/>
              <p14:cNvContentPartPr/>
              <p14:nvPr/>
            </p14:nvContentPartPr>
            <p14:xfrm>
              <a:off x="3467100" y="1489075"/>
              <a:ext cx="247650" cy="285750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64"/>
            </p:blipFill>
            <p:spPr>
              <a:xfrm>
                <a:off x="3467100" y="1489075"/>
                <a:ext cx="247650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" p14:bwMode="auto">
            <p14:nvContentPartPr>
              <p14:cNvPr id="34" name="墨迹 33"/>
              <p14:cNvContentPartPr/>
              <p14:nvPr/>
            </p14:nvContentPartPr>
            <p14:xfrm>
              <a:off x="3819525" y="1552575"/>
              <a:ext cx="107950" cy="187325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66"/>
            </p:blipFill>
            <p:spPr>
              <a:xfrm>
                <a:off x="3819525" y="1552575"/>
                <a:ext cx="107950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" p14:bwMode="auto">
            <p14:nvContentPartPr>
              <p14:cNvPr id="35" name="墨迹 34"/>
              <p14:cNvContentPartPr/>
              <p14:nvPr/>
            </p14:nvContentPartPr>
            <p14:xfrm>
              <a:off x="3959225" y="1619250"/>
              <a:ext cx="73025" cy="3175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68"/>
            </p:blipFill>
            <p:spPr>
              <a:xfrm>
                <a:off x="3959225" y="1619250"/>
                <a:ext cx="73025" cy="3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" p14:bwMode="auto">
            <p14:nvContentPartPr>
              <p14:cNvPr id="36" name="墨迹 35"/>
              <p14:cNvContentPartPr/>
              <p14:nvPr/>
            </p14:nvContentPartPr>
            <p14:xfrm>
              <a:off x="3943350" y="1660525"/>
              <a:ext cx="98425" cy="360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70"/>
            </p:blipFill>
            <p:spPr>
              <a:xfrm>
                <a:off x="3943350" y="1660525"/>
                <a:ext cx="98425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" p14:bwMode="auto">
            <p14:nvContentPartPr>
              <p14:cNvPr id="37" name="墨迹 36"/>
              <p14:cNvContentPartPr/>
              <p14:nvPr/>
            </p14:nvContentPartPr>
            <p14:xfrm>
              <a:off x="4000500" y="1558925"/>
              <a:ext cx="85725" cy="177800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72"/>
            </p:blipFill>
            <p:spPr>
              <a:xfrm>
                <a:off x="4000500" y="1558925"/>
                <a:ext cx="85725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" p14:bwMode="auto">
            <p14:nvContentPartPr>
              <p14:cNvPr id="38" name="墨迹 37"/>
              <p14:cNvContentPartPr/>
              <p14:nvPr/>
            </p14:nvContentPartPr>
            <p14:xfrm>
              <a:off x="4143375" y="1577975"/>
              <a:ext cx="95250" cy="107950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74"/>
            </p:blipFill>
            <p:spPr>
              <a:xfrm>
                <a:off x="4143375" y="1577975"/>
                <a:ext cx="9525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" p14:bwMode="auto">
            <p14:nvContentPartPr>
              <p14:cNvPr id="39" name="墨迹 38"/>
              <p14:cNvContentPartPr/>
              <p14:nvPr/>
            </p14:nvContentPartPr>
            <p14:xfrm>
              <a:off x="4264025" y="1473200"/>
              <a:ext cx="98425" cy="266700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76"/>
            </p:blipFill>
            <p:spPr>
              <a:xfrm>
                <a:off x="4264025" y="1473200"/>
                <a:ext cx="98425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" p14:bwMode="auto">
            <p14:nvContentPartPr>
              <p14:cNvPr id="40" name="墨迹 39"/>
              <p14:cNvContentPartPr/>
              <p14:nvPr/>
            </p14:nvContentPartPr>
            <p14:xfrm>
              <a:off x="4416425" y="1460500"/>
              <a:ext cx="114300" cy="203200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78"/>
            </p:blipFill>
            <p:spPr>
              <a:xfrm>
                <a:off x="4416425" y="1460500"/>
                <a:ext cx="11430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" p14:bwMode="auto">
            <p14:nvContentPartPr>
              <p14:cNvPr id="41" name="墨迹 40"/>
              <p14:cNvContentPartPr/>
              <p14:nvPr/>
            </p14:nvContentPartPr>
            <p14:xfrm>
              <a:off x="4581525" y="1581150"/>
              <a:ext cx="117475" cy="12700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80"/>
            </p:blipFill>
            <p:spPr>
              <a:xfrm>
                <a:off x="4581525" y="1581150"/>
                <a:ext cx="117475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" p14:bwMode="auto">
            <p14:nvContentPartPr>
              <p14:cNvPr id="42" name="墨迹 41"/>
              <p14:cNvContentPartPr/>
              <p14:nvPr/>
            </p14:nvContentPartPr>
            <p14:xfrm>
              <a:off x="4591050" y="1628775"/>
              <a:ext cx="120650" cy="12700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82"/>
            </p:blipFill>
            <p:spPr>
              <a:xfrm>
                <a:off x="4591050" y="1628775"/>
                <a:ext cx="1206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" p14:bwMode="auto">
            <p14:nvContentPartPr>
              <p14:cNvPr id="43" name="墨迹 42"/>
              <p14:cNvContentPartPr/>
              <p14:nvPr/>
            </p14:nvContentPartPr>
            <p14:xfrm>
              <a:off x="4699000" y="1470025"/>
              <a:ext cx="114300" cy="263525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84"/>
            </p:blipFill>
            <p:spPr>
              <a:xfrm>
                <a:off x="4699000" y="1470025"/>
                <a:ext cx="114300" cy="263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5" p14:bwMode="auto">
            <p14:nvContentPartPr>
              <p14:cNvPr id="44" name="墨迹 43"/>
              <p14:cNvContentPartPr/>
              <p14:nvPr/>
            </p14:nvContentPartPr>
            <p14:xfrm>
              <a:off x="4902200" y="1619250"/>
              <a:ext cx="107950" cy="120650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86"/>
            </p:blipFill>
            <p:spPr>
              <a:xfrm>
                <a:off x="4902200" y="1619250"/>
                <a:ext cx="10795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7" p14:bwMode="auto">
            <p14:nvContentPartPr>
              <p14:cNvPr id="45" name="墨迹 44"/>
              <p14:cNvContentPartPr/>
              <p14:nvPr/>
            </p14:nvContentPartPr>
            <p14:xfrm>
              <a:off x="5083175" y="1606550"/>
              <a:ext cx="104775" cy="139700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88"/>
            </p:blipFill>
            <p:spPr>
              <a:xfrm>
                <a:off x="5083175" y="1606550"/>
                <a:ext cx="104775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9" p14:bwMode="auto">
            <p14:nvContentPartPr>
              <p14:cNvPr id="46" name="墨迹 45"/>
              <p14:cNvContentPartPr/>
              <p14:nvPr/>
            </p14:nvContentPartPr>
            <p14:xfrm>
              <a:off x="5267325" y="1492250"/>
              <a:ext cx="104775" cy="180975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90"/>
            </p:blipFill>
            <p:spPr>
              <a:xfrm>
                <a:off x="5267325" y="1492250"/>
                <a:ext cx="104775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1" p14:bwMode="auto">
            <p14:nvContentPartPr>
              <p14:cNvPr id="47" name="墨迹 46"/>
              <p14:cNvContentPartPr/>
              <p14:nvPr/>
            </p14:nvContentPartPr>
            <p14:xfrm>
              <a:off x="5403850" y="1435100"/>
              <a:ext cx="111125" cy="225425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92"/>
            </p:blipFill>
            <p:spPr>
              <a:xfrm>
                <a:off x="5403850" y="1435100"/>
                <a:ext cx="111125" cy="225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3" p14:bwMode="auto">
            <p14:nvContentPartPr>
              <p14:cNvPr id="48" name="墨迹 47"/>
              <p14:cNvContentPartPr/>
              <p14:nvPr/>
            </p14:nvContentPartPr>
            <p14:xfrm>
              <a:off x="5168900" y="1682750"/>
              <a:ext cx="184150" cy="31750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94"/>
            </p:blipFill>
            <p:spPr>
              <a:xfrm>
                <a:off x="5168900" y="1682750"/>
                <a:ext cx="18415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5" p14:bwMode="auto">
            <p14:nvContentPartPr>
              <p14:cNvPr id="49" name="墨迹 48"/>
              <p14:cNvContentPartPr/>
              <p14:nvPr/>
            </p14:nvContentPartPr>
            <p14:xfrm>
              <a:off x="5133975" y="1736725"/>
              <a:ext cx="260350" cy="44450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96"/>
            </p:blipFill>
            <p:spPr>
              <a:xfrm>
                <a:off x="5133975" y="1736725"/>
                <a:ext cx="26035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7" p14:bwMode="auto">
            <p14:nvContentPartPr>
              <p14:cNvPr id="50" name="墨迹 49"/>
              <p14:cNvContentPartPr/>
              <p14:nvPr/>
            </p14:nvContentPartPr>
            <p14:xfrm>
              <a:off x="5683250" y="1504950"/>
              <a:ext cx="82550" cy="9525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98"/>
            </p:blipFill>
            <p:spPr>
              <a:xfrm>
                <a:off x="5683250" y="1504950"/>
                <a:ext cx="82550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9" p14:bwMode="auto">
            <p14:nvContentPartPr>
              <p14:cNvPr id="51" name="墨迹 50"/>
              <p14:cNvContentPartPr/>
              <p14:nvPr/>
            </p14:nvContentPartPr>
            <p14:xfrm>
              <a:off x="5673725" y="1568450"/>
              <a:ext cx="104775" cy="12700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100"/>
            </p:blipFill>
            <p:spPr>
              <a:xfrm>
                <a:off x="5673725" y="1568450"/>
                <a:ext cx="104775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1" p14:bwMode="auto">
            <p14:nvContentPartPr>
              <p14:cNvPr id="52" name="墨迹 51"/>
              <p14:cNvContentPartPr/>
              <p14:nvPr/>
            </p14:nvContentPartPr>
            <p14:xfrm>
              <a:off x="5892800" y="1473200"/>
              <a:ext cx="95250" cy="161925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102"/>
            </p:blipFill>
            <p:spPr>
              <a:xfrm>
                <a:off x="5892800" y="1473200"/>
                <a:ext cx="95250" cy="161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3" p14:bwMode="auto">
            <p14:nvContentPartPr>
              <p14:cNvPr id="53" name="墨迹 52"/>
              <p14:cNvContentPartPr/>
              <p14:nvPr/>
            </p14:nvContentPartPr>
            <p14:xfrm>
              <a:off x="5994400" y="1317625"/>
              <a:ext cx="76200" cy="107950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104"/>
            </p:blipFill>
            <p:spPr>
              <a:xfrm>
                <a:off x="5994400" y="1317625"/>
                <a:ext cx="7620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5" p14:bwMode="auto">
            <p14:nvContentPartPr>
              <p14:cNvPr id="54" name="墨迹 53"/>
              <p14:cNvContentPartPr/>
              <p14:nvPr/>
            </p14:nvContentPartPr>
            <p14:xfrm>
              <a:off x="6162675" y="1339850"/>
              <a:ext cx="85725" cy="279400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106"/>
            </p:blipFill>
            <p:spPr>
              <a:xfrm>
                <a:off x="6162675" y="1339850"/>
                <a:ext cx="85725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7" p14:bwMode="auto">
            <p14:nvContentPartPr>
              <p14:cNvPr id="55" name="墨迹 54"/>
              <p14:cNvContentPartPr/>
              <p14:nvPr/>
            </p14:nvContentPartPr>
            <p14:xfrm>
              <a:off x="6283325" y="1295400"/>
              <a:ext cx="107950" cy="92075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108"/>
            </p:blipFill>
            <p:spPr>
              <a:xfrm>
                <a:off x="6283325" y="1295400"/>
                <a:ext cx="107950" cy="92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9" p14:bwMode="auto">
            <p14:nvContentPartPr>
              <p14:cNvPr id="57" name="墨迹 56"/>
              <p14:cNvContentPartPr/>
              <p14:nvPr/>
            </p14:nvContentPartPr>
            <p14:xfrm>
              <a:off x="6276975" y="1508125"/>
              <a:ext cx="50800" cy="152400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110"/>
            </p:blipFill>
            <p:spPr>
              <a:xfrm>
                <a:off x="6276975" y="1508125"/>
                <a:ext cx="5080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1" p14:bwMode="auto">
            <p14:nvContentPartPr>
              <p14:cNvPr id="58" name="墨迹 57"/>
              <p14:cNvContentPartPr/>
              <p14:nvPr/>
            </p14:nvContentPartPr>
            <p14:xfrm>
              <a:off x="6407150" y="1447800"/>
              <a:ext cx="76200" cy="168275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112"/>
            </p:blipFill>
            <p:spPr>
              <a:xfrm>
                <a:off x="6407150" y="1447800"/>
                <a:ext cx="76200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3" p14:bwMode="auto">
            <p14:nvContentPartPr>
              <p14:cNvPr id="59" name="墨迹 58"/>
              <p14:cNvContentPartPr/>
              <p14:nvPr/>
            </p14:nvContentPartPr>
            <p14:xfrm>
              <a:off x="6530975" y="1444625"/>
              <a:ext cx="95250" cy="360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114"/>
            </p:blipFill>
            <p:spPr>
              <a:xfrm>
                <a:off x="6530975" y="1444625"/>
                <a:ext cx="952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5" p14:bwMode="auto">
            <p14:nvContentPartPr>
              <p14:cNvPr id="60" name="墨迹 59"/>
              <p14:cNvContentPartPr/>
              <p14:nvPr/>
            </p14:nvContentPartPr>
            <p14:xfrm>
              <a:off x="6530975" y="1495425"/>
              <a:ext cx="6350" cy="360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116"/>
            </p:blipFill>
            <p:spPr>
              <a:xfrm>
                <a:off x="6530975" y="14954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7" p14:bwMode="auto">
            <p14:nvContentPartPr>
              <p14:cNvPr id="61" name="墨迹 60"/>
              <p14:cNvContentPartPr/>
              <p14:nvPr/>
            </p14:nvContentPartPr>
            <p14:xfrm>
              <a:off x="6629400" y="1327150"/>
              <a:ext cx="130175" cy="222250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118"/>
            </p:blipFill>
            <p:spPr>
              <a:xfrm>
                <a:off x="6629400" y="1327150"/>
                <a:ext cx="130175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9" p14:bwMode="auto">
            <p14:nvContentPartPr>
              <p14:cNvPr id="62" name="墨迹 61"/>
              <p14:cNvContentPartPr/>
              <p14:nvPr/>
            </p14:nvContentPartPr>
            <p14:xfrm>
              <a:off x="6543675" y="1530350"/>
              <a:ext cx="114300" cy="19050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120"/>
            </p:blipFill>
            <p:spPr>
              <a:xfrm>
                <a:off x="6543675" y="1530350"/>
                <a:ext cx="11430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1" p14:bwMode="auto">
            <p14:nvContentPartPr>
              <p14:cNvPr id="63" name="墨迹 62"/>
              <p14:cNvContentPartPr/>
              <p14:nvPr/>
            </p14:nvContentPartPr>
            <p14:xfrm>
              <a:off x="10585450" y="1222375"/>
              <a:ext cx="396875" cy="381000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122"/>
            </p:blipFill>
            <p:spPr>
              <a:xfrm>
                <a:off x="10585450" y="1222375"/>
                <a:ext cx="396875" cy="381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3" p14:bwMode="auto">
            <p14:nvContentPartPr>
              <p14:cNvPr id="64" name="墨迹 63"/>
              <p14:cNvContentPartPr/>
              <p14:nvPr/>
            </p14:nvContentPartPr>
            <p14:xfrm>
              <a:off x="4279900" y="2447925"/>
              <a:ext cx="625475" cy="384175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124"/>
            </p:blipFill>
            <p:spPr>
              <a:xfrm>
                <a:off x="4279900" y="2447925"/>
                <a:ext cx="625475" cy="384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5" p14:bwMode="auto">
            <p14:nvContentPartPr>
              <p14:cNvPr id="65" name="墨迹 64"/>
              <p14:cNvContentPartPr/>
              <p14:nvPr/>
            </p14:nvContentPartPr>
            <p14:xfrm>
              <a:off x="771525" y="2647950"/>
              <a:ext cx="174625" cy="225425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126"/>
            </p:blipFill>
            <p:spPr>
              <a:xfrm>
                <a:off x="771525" y="2647950"/>
                <a:ext cx="174625" cy="225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7" p14:bwMode="auto">
            <p14:nvContentPartPr>
              <p14:cNvPr id="66" name="墨迹 65"/>
              <p14:cNvContentPartPr/>
              <p14:nvPr/>
            </p14:nvContentPartPr>
            <p14:xfrm>
              <a:off x="1041400" y="2651125"/>
              <a:ext cx="161925" cy="9525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128"/>
            </p:blipFill>
            <p:spPr>
              <a:xfrm>
                <a:off x="1041400" y="2651125"/>
                <a:ext cx="161925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9" p14:bwMode="auto">
            <p14:nvContentPartPr>
              <p14:cNvPr id="67" name="墨迹 66"/>
              <p14:cNvContentPartPr/>
              <p14:nvPr/>
            </p14:nvContentPartPr>
            <p14:xfrm>
              <a:off x="1028700" y="2670175"/>
              <a:ext cx="146050" cy="44450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130"/>
            </p:blipFill>
            <p:spPr>
              <a:xfrm>
                <a:off x="1028700" y="2670175"/>
                <a:ext cx="14605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1" p14:bwMode="auto">
            <p14:nvContentPartPr>
              <p14:cNvPr id="68" name="墨迹 67"/>
              <p14:cNvContentPartPr/>
              <p14:nvPr/>
            </p14:nvContentPartPr>
            <p14:xfrm>
              <a:off x="1108075" y="2571750"/>
              <a:ext cx="184150" cy="241300"/>
            </p14:xfrm>
          </p:contentPart>
        </mc:Choice>
        <mc:Fallback xmlns="">
          <p:pic>
            <p:nvPicPr>
              <p:cNvPr id="68" name="墨迹 67"/>
            </p:nvPicPr>
            <p:blipFill>
              <a:blip r:embed="rId132"/>
            </p:blipFill>
            <p:spPr>
              <a:xfrm>
                <a:off x="1108075" y="2571750"/>
                <a:ext cx="184150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3" p14:bwMode="auto">
            <p14:nvContentPartPr>
              <p14:cNvPr id="69" name="墨迹 68"/>
              <p14:cNvContentPartPr/>
              <p14:nvPr/>
            </p14:nvContentPartPr>
            <p14:xfrm>
              <a:off x="1343025" y="2616200"/>
              <a:ext cx="215900" cy="234950"/>
            </p14:xfrm>
          </p:contentPart>
        </mc:Choice>
        <mc:Fallback xmlns="">
          <p:pic>
            <p:nvPicPr>
              <p:cNvPr id="69" name="墨迹 68"/>
            </p:nvPicPr>
            <p:blipFill>
              <a:blip r:embed="rId134"/>
            </p:blipFill>
            <p:spPr>
              <a:xfrm>
                <a:off x="1343025" y="2616200"/>
                <a:ext cx="215900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5" p14:bwMode="auto">
            <p14:nvContentPartPr>
              <p14:cNvPr id="70" name="墨迹 69"/>
              <p14:cNvContentPartPr/>
              <p14:nvPr/>
            </p14:nvContentPartPr>
            <p14:xfrm>
              <a:off x="1171575" y="1416050"/>
              <a:ext cx="320675" cy="44450"/>
            </p14:xfrm>
          </p:contentPart>
        </mc:Choice>
        <mc:Fallback xmlns="">
          <p:pic>
            <p:nvPicPr>
              <p:cNvPr id="70" name="墨迹 69"/>
            </p:nvPicPr>
            <p:blipFill>
              <a:blip r:embed="rId136"/>
            </p:blipFill>
            <p:spPr>
              <a:xfrm>
                <a:off x="1171575" y="1416050"/>
                <a:ext cx="320675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7" p14:bwMode="auto">
            <p14:nvContentPartPr>
              <p14:cNvPr id="71" name="墨迹 70"/>
              <p14:cNvContentPartPr/>
              <p14:nvPr/>
            </p14:nvContentPartPr>
            <p14:xfrm>
              <a:off x="320675" y="1285875"/>
              <a:ext cx="177800" cy="327025"/>
            </p14:xfrm>
          </p:contentPart>
        </mc:Choice>
        <mc:Fallback xmlns="">
          <p:pic>
            <p:nvPicPr>
              <p:cNvPr id="71" name="墨迹 70"/>
            </p:nvPicPr>
            <p:blipFill>
              <a:blip r:embed="rId138"/>
            </p:blipFill>
            <p:spPr>
              <a:xfrm>
                <a:off x="320675" y="1285875"/>
                <a:ext cx="177800" cy="327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9" p14:bwMode="auto">
            <p14:nvContentPartPr>
              <p14:cNvPr id="72" name="墨迹 71"/>
              <p14:cNvContentPartPr/>
              <p14:nvPr/>
            </p14:nvContentPartPr>
            <p14:xfrm>
              <a:off x="485775" y="1444625"/>
              <a:ext cx="117475" cy="6350"/>
            </p14:xfrm>
          </p:contentPart>
        </mc:Choice>
        <mc:Fallback xmlns="">
          <p:pic>
            <p:nvPicPr>
              <p:cNvPr id="72" name="墨迹 71"/>
            </p:nvPicPr>
            <p:blipFill>
              <a:blip r:embed="rId140"/>
            </p:blipFill>
            <p:spPr>
              <a:xfrm>
                <a:off x="485775" y="1444625"/>
                <a:ext cx="117475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1" p14:bwMode="auto">
            <p14:nvContentPartPr>
              <p14:cNvPr id="73" name="墨迹 72"/>
              <p14:cNvContentPartPr/>
              <p14:nvPr/>
            </p14:nvContentPartPr>
            <p14:xfrm>
              <a:off x="479425" y="1470025"/>
              <a:ext cx="104775" cy="12700"/>
            </p14:xfrm>
          </p:contentPart>
        </mc:Choice>
        <mc:Fallback xmlns="">
          <p:pic>
            <p:nvPicPr>
              <p:cNvPr id="73" name="墨迹 72"/>
            </p:nvPicPr>
            <p:blipFill>
              <a:blip r:embed="rId142"/>
            </p:blipFill>
            <p:spPr>
              <a:xfrm>
                <a:off x="479425" y="1470025"/>
                <a:ext cx="104775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3" p14:bwMode="auto">
            <p14:nvContentPartPr>
              <p14:cNvPr id="74" name="墨迹 73"/>
              <p14:cNvContentPartPr/>
              <p14:nvPr/>
            </p14:nvContentPartPr>
            <p14:xfrm>
              <a:off x="542925" y="1368425"/>
              <a:ext cx="117475" cy="209550"/>
            </p14:xfrm>
          </p:contentPart>
        </mc:Choice>
        <mc:Fallback xmlns="">
          <p:pic>
            <p:nvPicPr>
              <p:cNvPr id="74" name="墨迹 73"/>
            </p:nvPicPr>
            <p:blipFill>
              <a:blip r:embed="rId144"/>
            </p:blipFill>
            <p:spPr>
              <a:xfrm>
                <a:off x="542925" y="1368425"/>
                <a:ext cx="117475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5" p14:bwMode="auto">
            <p14:nvContentPartPr>
              <p14:cNvPr id="75" name="墨迹 74"/>
              <p14:cNvContentPartPr/>
              <p14:nvPr/>
            </p14:nvContentPartPr>
            <p14:xfrm>
              <a:off x="695325" y="1441450"/>
              <a:ext cx="98425" cy="139700"/>
            </p14:xfrm>
          </p:contentPart>
        </mc:Choice>
        <mc:Fallback xmlns="">
          <p:pic>
            <p:nvPicPr>
              <p:cNvPr id="75" name="墨迹 74"/>
            </p:nvPicPr>
            <p:blipFill>
              <a:blip r:embed="rId146"/>
            </p:blipFill>
            <p:spPr>
              <a:xfrm>
                <a:off x="695325" y="1441450"/>
                <a:ext cx="98425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7" p14:bwMode="auto">
            <p14:nvContentPartPr>
              <p14:cNvPr id="76" name="墨迹 75"/>
              <p14:cNvContentPartPr/>
              <p14:nvPr/>
            </p14:nvContentPartPr>
            <p14:xfrm>
              <a:off x="793750" y="1323975"/>
              <a:ext cx="123825" cy="238125"/>
            </p14:xfrm>
          </p:contentPart>
        </mc:Choice>
        <mc:Fallback xmlns="">
          <p:pic>
            <p:nvPicPr>
              <p:cNvPr id="76" name="墨迹 75"/>
            </p:nvPicPr>
            <p:blipFill>
              <a:blip r:embed="rId148"/>
            </p:blipFill>
            <p:spPr>
              <a:xfrm>
                <a:off x="793750" y="1323975"/>
                <a:ext cx="123825" cy="238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9" p14:bwMode="auto">
            <p14:nvContentPartPr>
              <p14:cNvPr id="77" name="墨迹 76"/>
              <p14:cNvContentPartPr/>
              <p14:nvPr/>
            </p14:nvContentPartPr>
            <p14:xfrm>
              <a:off x="784225" y="3209925"/>
              <a:ext cx="171450" cy="215900"/>
            </p14:xfrm>
          </p:contentPart>
        </mc:Choice>
        <mc:Fallback xmlns="">
          <p:pic>
            <p:nvPicPr>
              <p:cNvPr id="77" name="墨迹 76"/>
            </p:nvPicPr>
            <p:blipFill>
              <a:blip r:embed="rId150"/>
            </p:blipFill>
            <p:spPr>
              <a:xfrm>
                <a:off x="784225" y="3209925"/>
                <a:ext cx="171450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1" p14:bwMode="auto">
            <p14:nvContentPartPr>
              <p14:cNvPr id="78" name="墨迹 77"/>
              <p14:cNvContentPartPr/>
              <p14:nvPr/>
            </p14:nvContentPartPr>
            <p14:xfrm>
              <a:off x="952500" y="3051175"/>
              <a:ext cx="63500" cy="120650"/>
            </p14:xfrm>
          </p:contentPart>
        </mc:Choice>
        <mc:Fallback xmlns="">
          <p:pic>
            <p:nvPicPr>
              <p:cNvPr id="78" name="墨迹 77"/>
            </p:nvPicPr>
            <p:blipFill>
              <a:blip r:embed="rId152"/>
            </p:blipFill>
            <p:spPr>
              <a:xfrm>
                <a:off x="952500" y="3051175"/>
                <a:ext cx="6350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3" p14:bwMode="auto">
            <p14:nvContentPartPr>
              <p14:cNvPr id="79" name="墨迹 78"/>
              <p14:cNvContentPartPr/>
              <p14:nvPr/>
            </p14:nvContentPartPr>
            <p14:xfrm>
              <a:off x="1085850" y="3048000"/>
              <a:ext cx="85725" cy="295275"/>
            </p14:xfrm>
          </p:contentPart>
        </mc:Choice>
        <mc:Fallback xmlns="">
          <p:pic>
            <p:nvPicPr>
              <p:cNvPr id="79" name="墨迹 78"/>
            </p:nvPicPr>
            <p:blipFill>
              <a:blip r:embed="rId154"/>
            </p:blipFill>
            <p:spPr>
              <a:xfrm>
                <a:off x="1085850" y="3048000"/>
                <a:ext cx="85725" cy="295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5" p14:bwMode="auto">
            <p14:nvContentPartPr>
              <p14:cNvPr id="80" name="墨迹 79"/>
              <p14:cNvContentPartPr/>
              <p14:nvPr/>
            </p14:nvContentPartPr>
            <p14:xfrm>
              <a:off x="1222375" y="3022600"/>
              <a:ext cx="66675" cy="123825"/>
            </p14:xfrm>
          </p:contentPart>
        </mc:Choice>
        <mc:Fallback xmlns="">
          <p:pic>
            <p:nvPicPr>
              <p:cNvPr id="80" name="墨迹 79"/>
            </p:nvPicPr>
            <p:blipFill>
              <a:blip r:embed="rId156"/>
            </p:blipFill>
            <p:spPr>
              <a:xfrm>
                <a:off x="1222375" y="3022600"/>
                <a:ext cx="66675" cy="123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7" p14:bwMode="auto">
            <p14:nvContentPartPr>
              <p14:cNvPr id="81" name="墨迹 80"/>
              <p14:cNvContentPartPr/>
              <p14:nvPr/>
            </p14:nvContentPartPr>
            <p14:xfrm>
              <a:off x="1282700" y="3235325"/>
              <a:ext cx="101600" cy="25400"/>
            </p14:xfrm>
          </p:contentPart>
        </mc:Choice>
        <mc:Fallback xmlns="">
          <p:pic>
            <p:nvPicPr>
              <p:cNvPr id="81" name="墨迹 80"/>
            </p:nvPicPr>
            <p:blipFill>
              <a:blip r:embed="rId158"/>
            </p:blipFill>
            <p:spPr>
              <a:xfrm>
                <a:off x="1282700" y="3235325"/>
                <a:ext cx="10160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9" p14:bwMode="auto">
            <p14:nvContentPartPr>
              <p14:cNvPr id="82" name="墨迹 81"/>
              <p14:cNvContentPartPr/>
              <p14:nvPr/>
            </p14:nvContentPartPr>
            <p14:xfrm>
              <a:off x="1273175" y="3308350"/>
              <a:ext cx="149225" cy="15875"/>
            </p14:xfrm>
          </p:contentPart>
        </mc:Choice>
        <mc:Fallback xmlns="">
          <p:pic>
            <p:nvPicPr>
              <p:cNvPr id="82" name="墨迹 81"/>
            </p:nvPicPr>
            <p:blipFill>
              <a:blip r:embed="rId160"/>
            </p:blipFill>
            <p:spPr>
              <a:xfrm>
                <a:off x="1273175" y="3308350"/>
                <a:ext cx="149225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1" p14:bwMode="auto">
            <p14:nvContentPartPr>
              <p14:cNvPr id="83" name="墨迹 82"/>
              <p14:cNvContentPartPr/>
              <p14:nvPr/>
            </p14:nvContentPartPr>
            <p14:xfrm>
              <a:off x="1463675" y="3190875"/>
              <a:ext cx="117475" cy="244475"/>
            </p14:xfrm>
          </p:contentPart>
        </mc:Choice>
        <mc:Fallback xmlns="">
          <p:pic>
            <p:nvPicPr>
              <p:cNvPr id="83" name="墨迹 82"/>
            </p:nvPicPr>
            <p:blipFill>
              <a:blip r:embed="rId162"/>
            </p:blipFill>
            <p:spPr>
              <a:xfrm>
                <a:off x="1463675" y="3190875"/>
                <a:ext cx="117475" cy="244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3" p14:bwMode="auto">
            <p14:nvContentPartPr>
              <p14:cNvPr id="84" name="墨迹 83"/>
              <p14:cNvContentPartPr/>
              <p14:nvPr/>
            </p14:nvContentPartPr>
            <p14:xfrm>
              <a:off x="1628775" y="3171825"/>
              <a:ext cx="111125" cy="276225"/>
            </p14:xfrm>
          </p:contentPart>
        </mc:Choice>
        <mc:Fallback xmlns="">
          <p:pic>
            <p:nvPicPr>
              <p:cNvPr id="84" name="墨迹 83"/>
            </p:nvPicPr>
            <p:blipFill>
              <a:blip r:embed="rId164"/>
            </p:blipFill>
            <p:spPr>
              <a:xfrm>
                <a:off x="1628775" y="3171825"/>
                <a:ext cx="111125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5" p14:bwMode="auto">
            <p14:nvContentPartPr>
              <p14:cNvPr id="85" name="墨迹 84"/>
              <p14:cNvContentPartPr/>
              <p14:nvPr/>
            </p14:nvContentPartPr>
            <p14:xfrm>
              <a:off x="1797050" y="3216275"/>
              <a:ext cx="152400" cy="6350"/>
            </p14:xfrm>
          </p:contentPart>
        </mc:Choice>
        <mc:Fallback xmlns="">
          <p:pic>
            <p:nvPicPr>
              <p:cNvPr id="85" name="墨迹 84"/>
            </p:nvPicPr>
            <p:blipFill>
              <a:blip r:embed="rId166"/>
            </p:blipFill>
            <p:spPr>
              <a:xfrm>
                <a:off x="1797050" y="3216275"/>
                <a:ext cx="15240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7" p14:bwMode="auto">
            <p14:nvContentPartPr>
              <p14:cNvPr id="86" name="墨迹 85"/>
              <p14:cNvContentPartPr/>
              <p14:nvPr/>
            </p14:nvContentPartPr>
            <p14:xfrm>
              <a:off x="1797050" y="3317875"/>
              <a:ext cx="136525" cy="6350"/>
            </p14:xfrm>
          </p:contentPart>
        </mc:Choice>
        <mc:Fallback xmlns="">
          <p:pic>
            <p:nvPicPr>
              <p:cNvPr id="86" name="墨迹 85"/>
            </p:nvPicPr>
            <p:blipFill>
              <a:blip r:embed="rId168"/>
            </p:blipFill>
            <p:spPr>
              <a:xfrm>
                <a:off x="1797050" y="3317875"/>
                <a:ext cx="136525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9" p14:bwMode="auto">
            <p14:nvContentPartPr>
              <p14:cNvPr id="87" name="墨迹 86"/>
              <p14:cNvContentPartPr/>
              <p14:nvPr/>
            </p14:nvContentPartPr>
            <p14:xfrm>
              <a:off x="2108200" y="3159125"/>
              <a:ext cx="98425" cy="215900"/>
            </p14:xfrm>
          </p:contentPart>
        </mc:Choice>
        <mc:Fallback xmlns="">
          <p:pic>
            <p:nvPicPr>
              <p:cNvPr id="87" name="墨迹 86"/>
            </p:nvPicPr>
            <p:blipFill>
              <a:blip r:embed="rId170"/>
            </p:blipFill>
            <p:spPr>
              <a:xfrm>
                <a:off x="2108200" y="3159125"/>
                <a:ext cx="98425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1" p14:bwMode="auto">
            <p14:nvContentPartPr>
              <p14:cNvPr id="88" name="墨迹 87"/>
              <p14:cNvContentPartPr/>
              <p14:nvPr/>
            </p14:nvContentPartPr>
            <p14:xfrm>
              <a:off x="4686300" y="3803650"/>
              <a:ext cx="6350" cy="360"/>
            </p14:xfrm>
          </p:contentPart>
        </mc:Choice>
        <mc:Fallback xmlns="">
          <p:pic>
            <p:nvPicPr>
              <p:cNvPr id="88" name="墨迹 87"/>
            </p:nvPicPr>
            <p:blipFill>
              <a:blip r:embed="rId116"/>
            </p:blipFill>
            <p:spPr>
              <a:xfrm>
                <a:off x="4686300" y="38036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2" p14:bwMode="auto">
            <p14:nvContentPartPr>
              <p14:cNvPr id="89" name="墨迹 88"/>
              <p14:cNvContentPartPr/>
              <p14:nvPr/>
            </p14:nvContentPartPr>
            <p14:xfrm>
              <a:off x="4473575" y="3635375"/>
              <a:ext cx="187325" cy="190500"/>
            </p14:xfrm>
          </p:contentPart>
        </mc:Choice>
        <mc:Fallback xmlns="">
          <p:pic>
            <p:nvPicPr>
              <p:cNvPr id="89" name="墨迹 88"/>
            </p:nvPicPr>
            <p:blipFill>
              <a:blip r:embed="rId173"/>
            </p:blipFill>
            <p:spPr>
              <a:xfrm>
                <a:off x="4473575" y="3635375"/>
                <a:ext cx="187325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4" p14:bwMode="auto">
            <p14:nvContentPartPr>
              <p14:cNvPr id="90" name="墨迹 89"/>
              <p14:cNvContentPartPr/>
              <p14:nvPr/>
            </p14:nvContentPartPr>
            <p14:xfrm>
              <a:off x="3609975" y="3740150"/>
              <a:ext cx="349250" cy="469900"/>
            </p14:xfrm>
          </p:contentPart>
        </mc:Choice>
        <mc:Fallback xmlns="">
          <p:pic>
            <p:nvPicPr>
              <p:cNvPr id="90" name="墨迹 89"/>
            </p:nvPicPr>
            <p:blipFill>
              <a:blip r:embed="rId175"/>
            </p:blipFill>
            <p:spPr>
              <a:xfrm>
                <a:off x="3609975" y="3740150"/>
                <a:ext cx="349250" cy="469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6" p14:bwMode="auto">
            <p14:nvContentPartPr>
              <p14:cNvPr id="91" name="墨迹 90"/>
              <p14:cNvContentPartPr/>
              <p14:nvPr/>
            </p14:nvContentPartPr>
            <p14:xfrm>
              <a:off x="4543425" y="4117975"/>
              <a:ext cx="355600" cy="50800"/>
            </p14:xfrm>
          </p:contentPart>
        </mc:Choice>
        <mc:Fallback xmlns="">
          <p:pic>
            <p:nvPicPr>
              <p:cNvPr id="91" name="墨迹 90"/>
            </p:nvPicPr>
            <p:blipFill>
              <a:blip r:embed="rId177"/>
            </p:blipFill>
            <p:spPr>
              <a:xfrm>
                <a:off x="4543425" y="4117975"/>
                <a:ext cx="35560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8" p14:bwMode="auto">
            <p14:nvContentPartPr>
              <p14:cNvPr id="92" name="墨迹 91"/>
              <p14:cNvContentPartPr/>
              <p14:nvPr/>
            </p14:nvContentPartPr>
            <p14:xfrm>
              <a:off x="4962525" y="4000500"/>
              <a:ext cx="304800" cy="381000"/>
            </p14:xfrm>
          </p:contentPart>
        </mc:Choice>
        <mc:Fallback xmlns="">
          <p:pic>
            <p:nvPicPr>
              <p:cNvPr id="92" name="墨迹 91"/>
            </p:nvPicPr>
            <p:blipFill>
              <a:blip r:embed="rId179"/>
            </p:blipFill>
            <p:spPr>
              <a:xfrm>
                <a:off x="4962525" y="4000500"/>
                <a:ext cx="304800" cy="381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0" p14:bwMode="auto">
            <p14:nvContentPartPr>
              <p14:cNvPr id="93" name="墨迹 92"/>
              <p14:cNvContentPartPr/>
              <p14:nvPr/>
            </p14:nvContentPartPr>
            <p14:xfrm>
              <a:off x="4457700" y="4441825"/>
              <a:ext cx="250825" cy="266700"/>
            </p14:xfrm>
          </p:contentPart>
        </mc:Choice>
        <mc:Fallback xmlns="">
          <p:pic>
            <p:nvPicPr>
              <p:cNvPr id="93" name="墨迹 92"/>
            </p:nvPicPr>
            <p:blipFill>
              <a:blip r:embed="rId181"/>
            </p:blipFill>
            <p:spPr>
              <a:xfrm>
                <a:off x="4457700" y="4441825"/>
                <a:ext cx="250825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2" p14:bwMode="auto">
            <p14:nvContentPartPr>
              <p14:cNvPr id="94" name="墨迹 93"/>
              <p14:cNvContentPartPr/>
              <p14:nvPr/>
            </p14:nvContentPartPr>
            <p14:xfrm>
              <a:off x="10483850" y="3619500"/>
              <a:ext cx="127000" cy="149225"/>
            </p14:xfrm>
          </p:contentPart>
        </mc:Choice>
        <mc:Fallback xmlns="">
          <p:pic>
            <p:nvPicPr>
              <p:cNvPr id="94" name="墨迹 93"/>
            </p:nvPicPr>
            <p:blipFill>
              <a:blip r:embed="rId183"/>
            </p:blipFill>
            <p:spPr>
              <a:xfrm>
                <a:off x="10483850" y="3619500"/>
                <a:ext cx="127000" cy="149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4" p14:bwMode="auto">
            <p14:nvContentPartPr>
              <p14:cNvPr id="95" name="墨迹 94"/>
              <p14:cNvContentPartPr/>
              <p14:nvPr/>
            </p14:nvContentPartPr>
            <p14:xfrm>
              <a:off x="10712450" y="3565525"/>
              <a:ext cx="127000" cy="3175"/>
            </p14:xfrm>
          </p:contentPart>
        </mc:Choice>
        <mc:Fallback xmlns="">
          <p:pic>
            <p:nvPicPr>
              <p:cNvPr id="95" name="墨迹 94"/>
            </p:nvPicPr>
            <p:blipFill>
              <a:blip r:embed="rId185"/>
            </p:blipFill>
            <p:spPr>
              <a:xfrm>
                <a:off x="10712450" y="3565525"/>
                <a:ext cx="127000" cy="3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6" p14:bwMode="auto">
            <p14:nvContentPartPr>
              <p14:cNvPr id="96" name="墨迹 95"/>
              <p14:cNvContentPartPr/>
              <p14:nvPr/>
            </p14:nvContentPartPr>
            <p14:xfrm>
              <a:off x="10715625" y="3648075"/>
              <a:ext cx="146050" cy="12700"/>
            </p14:xfrm>
          </p:contentPart>
        </mc:Choice>
        <mc:Fallback xmlns="">
          <p:pic>
            <p:nvPicPr>
              <p:cNvPr id="96" name="墨迹 95"/>
            </p:nvPicPr>
            <p:blipFill>
              <a:blip r:embed="rId187"/>
            </p:blipFill>
            <p:spPr>
              <a:xfrm>
                <a:off x="10715625" y="3648075"/>
                <a:ext cx="1460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8" p14:bwMode="auto">
            <p14:nvContentPartPr>
              <p14:cNvPr id="97" name="墨迹 96"/>
              <p14:cNvContentPartPr/>
              <p14:nvPr/>
            </p14:nvContentPartPr>
            <p14:xfrm>
              <a:off x="10947400" y="3349625"/>
              <a:ext cx="171450" cy="314325"/>
            </p14:xfrm>
          </p:contentPart>
        </mc:Choice>
        <mc:Fallback xmlns="">
          <p:pic>
            <p:nvPicPr>
              <p:cNvPr id="97" name="墨迹 96"/>
            </p:nvPicPr>
            <p:blipFill>
              <a:blip r:embed="rId189"/>
            </p:blipFill>
            <p:spPr>
              <a:xfrm>
                <a:off x="10947400" y="3349625"/>
                <a:ext cx="171450" cy="314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0" p14:bwMode="auto">
            <p14:nvContentPartPr>
              <p14:cNvPr id="98" name="墨迹 97"/>
              <p14:cNvContentPartPr/>
              <p14:nvPr/>
            </p14:nvContentPartPr>
            <p14:xfrm>
              <a:off x="10525125" y="4032250"/>
              <a:ext cx="107950" cy="177800"/>
            </p14:xfrm>
          </p:contentPart>
        </mc:Choice>
        <mc:Fallback xmlns="">
          <p:pic>
            <p:nvPicPr>
              <p:cNvPr id="98" name="墨迹 97"/>
            </p:nvPicPr>
            <p:blipFill>
              <a:blip r:embed="rId191"/>
            </p:blipFill>
            <p:spPr>
              <a:xfrm>
                <a:off x="10525125" y="4032250"/>
                <a:ext cx="10795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2" p14:bwMode="auto">
            <p14:nvContentPartPr>
              <p14:cNvPr id="99" name="墨迹 98"/>
              <p14:cNvContentPartPr/>
              <p14:nvPr/>
            </p14:nvContentPartPr>
            <p14:xfrm>
              <a:off x="10706100" y="4038600"/>
              <a:ext cx="127000" cy="161925"/>
            </p14:xfrm>
          </p:contentPart>
        </mc:Choice>
        <mc:Fallback xmlns="">
          <p:pic>
            <p:nvPicPr>
              <p:cNvPr id="99" name="墨迹 98"/>
            </p:nvPicPr>
            <p:blipFill>
              <a:blip r:embed="rId193"/>
            </p:blipFill>
            <p:spPr>
              <a:xfrm>
                <a:off x="10706100" y="4038600"/>
                <a:ext cx="127000" cy="161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4" p14:bwMode="auto">
            <p14:nvContentPartPr>
              <p14:cNvPr id="100" name="墨迹 99"/>
              <p14:cNvContentPartPr/>
              <p14:nvPr/>
            </p14:nvContentPartPr>
            <p14:xfrm>
              <a:off x="10515600" y="3857625"/>
              <a:ext cx="34925" cy="298450"/>
            </p14:xfrm>
          </p:contentPart>
        </mc:Choice>
        <mc:Fallback xmlns="">
          <p:pic>
            <p:nvPicPr>
              <p:cNvPr id="100" name="墨迹 99"/>
            </p:nvPicPr>
            <p:blipFill>
              <a:blip r:embed="rId195"/>
            </p:blipFill>
            <p:spPr>
              <a:xfrm>
                <a:off x="10515600" y="3857625"/>
                <a:ext cx="34925" cy="298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6" p14:bwMode="auto">
            <p14:nvContentPartPr>
              <p14:cNvPr id="101" name="墨迹 100"/>
              <p14:cNvContentPartPr/>
              <p14:nvPr/>
            </p14:nvContentPartPr>
            <p14:xfrm>
              <a:off x="10175875" y="4400550"/>
              <a:ext cx="139700" cy="142875"/>
            </p14:xfrm>
          </p:contentPart>
        </mc:Choice>
        <mc:Fallback xmlns="">
          <p:pic>
            <p:nvPicPr>
              <p:cNvPr id="101" name="墨迹 100"/>
            </p:nvPicPr>
            <p:blipFill>
              <a:blip r:embed="rId197"/>
            </p:blipFill>
            <p:spPr>
              <a:xfrm>
                <a:off x="10175875" y="4400550"/>
                <a:ext cx="139700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8" p14:bwMode="auto">
            <p14:nvContentPartPr>
              <p14:cNvPr id="102" name="墨迹 101"/>
              <p14:cNvContentPartPr/>
              <p14:nvPr/>
            </p14:nvContentPartPr>
            <p14:xfrm>
              <a:off x="10363200" y="4406900"/>
              <a:ext cx="88900" cy="28575"/>
            </p14:xfrm>
          </p:contentPart>
        </mc:Choice>
        <mc:Fallback xmlns="">
          <p:pic>
            <p:nvPicPr>
              <p:cNvPr id="102" name="墨迹 101"/>
            </p:nvPicPr>
            <p:blipFill>
              <a:blip r:embed="rId199"/>
            </p:blipFill>
            <p:spPr>
              <a:xfrm>
                <a:off x="10363200" y="4406900"/>
                <a:ext cx="88900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0" p14:bwMode="auto">
            <p14:nvContentPartPr>
              <p14:cNvPr id="103" name="墨迹 102"/>
              <p14:cNvContentPartPr/>
              <p14:nvPr/>
            </p14:nvContentPartPr>
            <p14:xfrm>
              <a:off x="10369550" y="4495800"/>
              <a:ext cx="142875" cy="15875"/>
            </p14:xfrm>
          </p:contentPart>
        </mc:Choice>
        <mc:Fallback xmlns="">
          <p:pic>
            <p:nvPicPr>
              <p:cNvPr id="103" name="墨迹 102"/>
            </p:nvPicPr>
            <p:blipFill>
              <a:blip r:embed="rId201"/>
            </p:blipFill>
            <p:spPr>
              <a:xfrm>
                <a:off x="10369550" y="4495800"/>
                <a:ext cx="142875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2" p14:bwMode="auto">
            <p14:nvContentPartPr>
              <p14:cNvPr id="104" name="墨迹 103"/>
              <p14:cNvContentPartPr/>
              <p14:nvPr/>
            </p14:nvContentPartPr>
            <p14:xfrm>
              <a:off x="10544175" y="4346575"/>
              <a:ext cx="171450" cy="180975"/>
            </p14:xfrm>
          </p:contentPart>
        </mc:Choice>
        <mc:Fallback xmlns="">
          <p:pic>
            <p:nvPicPr>
              <p:cNvPr id="104" name="墨迹 103"/>
            </p:nvPicPr>
            <p:blipFill>
              <a:blip r:embed="rId203"/>
            </p:blipFill>
            <p:spPr>
              <a:xfrm>
                <a:off x="10544175" y="4346575"/>
                <a:ext cx="171450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4" p14:bwMode="auto">
            <p14:nvContentPartPr>
              <p14:cNvPr id="105" name="墨迹 104"/>
              <p14:cNvContentPartPr/>
              <p14:nvPr/>
            </p14:nvContentPartPr>
            <p14:xfrm>
              <a:off x="10515600" y="4648200"/>
              <a:ext cx="82550" cy="222250"/>
            </p14:xfrm>
          </p:contentPart>
        </mc:Choice>
        <mc:Fallback xmlns="">
          <p:pic>
            <p:nvPicPr>
              <p:cNvPr id="105" name="墨迹 104"/>
            </p:nvPicPr>
            <p:blipFill>
              <a:blip r:embed="rId205"/>
            </p:blipFill>
            <p:spPr>
              <a:xfrm>
                <a:off x="10515600" y="4648200"/>
                <a:ext cx="82550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6" p14:bwMode="auto">
            <p14:nvContentPartPr>
              <p14:cNvPr id="106" name="墨迹 105"/>
              <p14:cNvContentPartPr/>
              <p14:nvPr/>
            </p14:nvContentPartPr>
            <p14:xfrm>
              <a:off x="10642600" y="4724400"/>
              <a:ext cx="114300" cy="165100"/>
            </p14:xfrm>
          </p:contentPart>
        </mc:Choice>
        <mc:Fallback xmlns="">
          <p:pic>
            <p:nvPicPr>
              <p:cNvPr id="106" name="墨迹 105"/>
            </p:nvPicPr>
            <p:blipFill>
              <a:blip r:embed="rId207"/>
            </p:blipFill>
            <p:spPr>
              <a:xfrm>
                <a:off x="10642600" y="4724400"/>
                <a:ext cx="11430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8" p14:bwMode="auto">
            <p14:nvContentPartPr>
              <p14:cNvPr id="107" name="墨迹 106"/>
              <p14:cNvContentPartPr/>
              <p14:nvPr/>
            </p14:nvContentPartPr>
            <p14:xfrm>
              <a:off x="10845800" y="4721225"/>
              <a:ext cx="152400" cy="127000"/>
            </p14:xfrm>
          </p:contentPart>
        </mc:Choice>
        <mc:Fallback xmlns="">
          <p:pic>
            <p:nvPicPr>
              <p:cNvPr id="107" name="墨迹 106"/>
            </p:nvPicPr>
            <p:blipFill>
              <a:blip r:embed="rId209"/>
            </p:blipFill>
            <p:spPr>
              <a:xfrm>
                <a:off x="10845800" y="4721225"/>
                <a:ext cx="15240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0" p14:bwMode="auto">
            <p14:nvContentPartPr>
              <p14:cNvPr id="108" name="墨迹 107"/>
              <p14:cNvContentPartPr/>
              <p14:nvPr/>
            </p14:nvContentPartPr>
            <p14:xfrm>
              <a:off x="7219950" y="6181725"/>
              <a:ext cx="161925" cy="228600"/>
            </p14:xfrm>
          </p:contentPart>
        </mc:Choice>
        <mc:Fallback xmlns="">
          <p:pic>
            <p:nvPicPr>
              <p:cNvPr id="108" name="墨迹 107"/>
            </p:nvPicPr>
            <p:blipFill>
              <a:blip r:embed="rId211"/>
            </p:blipFill>
            <p:spPr>
              <a:xfrm>
                <a:off x="7219950" y="6181725"/>
                <a:ext cx="161925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2" p14:bwMode="auto">
            <p14:nvContentPartPr>
              <p14:cNvPr id="109" name="墨迹 108"/>
              <p14:cNvContentPartPr/>
              <p14:nvPr/>
            </p14:nvContentPartPr>
            <p14:xfrm>
              <a:off x="7419975" y="6070600"/>
              <a:ext cx="107950" cy="107950"/>
            </p14:xfrm>
          </p:contentPart>
        </mc:Choice>
        <mc:Fallback xmlns="">
          <p:pic>
            <p:nvPicPr>
              <p:cNvPr id="109" name="墨迹 108"/>
            </p:nvPicPr>
            <p:blipFill>
              <a:blip r:embed="rId213"/>
            </p:blipFill>
            <p:spPr>
              <a:xfrm>
                <a:off x="7419975" y="6070600"/>
                <a:ext cx="10795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4" p14:bwMode="auto">
            <p14:nvContentPartPr>
              <p14:cNvPr id="110" name="墨迹 109"/>
              <p14:cNvContentPartPr/>
              <p14:nvPr/>
            </p14:nvContentPartPr>
            <p14:xfrm>
              <a:off x="7629525" y="6238875"/>
              <a:ext cx="41275" cy="25400"/>
            </p14:xfrm>
          </p:contentPart>
        </mc:Choice>
        <mc:Fallback xmlns="">
          <p:pic>
            <p:nvPicPr>
              <p:cNvPr id="110" name="墨迹 109"/>
            </p:nvPicPr>
            <p:blipFill>
              <a:blip r:embed="rId215"/>
            </p:blipFill>
            <p:spPr>
              <a:xfrm>
                <a:off x="7629525" y="6238875"/>
                <a:ext cx="41275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6" p14:bwMode="auto">
            <p14:nvContentPartPr>
              <p14:cNvPr id="111" name="墨迹 110"/>
              <p14:cNvContentPartPr/>
              <p14:nvPr/>
            </p14:nvContentPartPr>
            <p14:xfrm>
              <a:off x="7610475" y="6042025"/>
              <a:ext cx="79375" cy="311150"/>
            </p14:xfrm>
          </p:contentPart>
        </mc:Choice>
        <mc:Fallback xmlns="">
          <p:pic>
            <p:nvPicPr>
              <p:cNvPr id="111" name="墨迹 110"/>
            </p:nvPicPr>
            <p:blipFill>
              <a:blip r:embed="rId217"/>
            </p:blipFill>
            <p:spPr>
              <a:xfrm>
                <a:off x="7610475" y="6042025"/>
                <a:ext cx="79375" cy="311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8" p14:bwMode="auto">
            <p14:nvContentPartPr>
              <p14:cNvPr id="112" name="墨迹 111"/>
              <p14:cNvContentPartPr/>
              <p14:nvPr/>
            </p14:nvContentPartPr>
            <p14:xfrm>
              <a:off x="7750175" y="6067425"/>
              <a:ext cx="66675" cy="136525"/>
            </p14:xfrm>
          </p:contentPart>
        </mc:Choice>
        <mc:Fallback xmlns="">
          <p:pic>
            <p:nvPicPr>
              <p:cNvPr id="112" name="墨迹 111"/>
            </p:nvPicPr>
            <p:blipFill>
              <a:blip r:embed="rId219"/>
            </p:blipFill>
            <p:spPr>
              <a:xfrm>
                <a:off x="7750175" y="6067425"/>
                <a:ext cx="66675" cy="136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0" p14:bwMode="auto">
            <p14:nvContentPartPr>
              <p14:cNvPr id="113" name="墨迹 112"/>
              <p14:cNvContentPartPr/>
              <p14:nvPr/>
            </p14:nvContentPartPr>
            <p14:xfrm>
              <a:off x="7924800" y="6330950"/>
              <a:ext cx="28575" cy="104775"/>
            </p14:xfrm>
          </p:contentPart>
        </mc:Choice>
        <mc:Fallback xmlns="">
          <p:pic>
            <p:nvPicPr>
              <p:cNvPr id="113" name="墨迹 112"/>
            </p:nvPicPr>
            <p:blipFill>
              <a:blip r:embed="rId221"/>
            </p:blipFill>
            <p:spPr>
              <a:xfrm>
                <a:off x="7924800" y="6330950"/>
                <a:ext cx="28575" cy="104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2" p14:bwMode="auto">
            <p14:nvContentPartPr>
              <p14:cNvPr id="114" name="墨迹 113"/>
              <p14:cNvContentPartPr/>
              <p14:nvPr/>
            </p14:nvContentPartPr>
            <p14:xfrm>
              <a:off x="8337550" y="6115050"/>
              <a:ext cx="123825" cy="180975"/>
            </p14:xfrm>
          </p:contentPart>
        </mc:Choice>
        <mc:Fallback xmlns="">
          <p:pic>
            <p:nvPicPr>
              <p:cNvPr id="114" name="墨迹 113"/>
            </p:nvPicPr>
            <p:blipFill>
              <a:blip r:embed="rId223"/>
            </p:blipFill>
            <p:spPr>
              <a:xfrm>
                <a:off x="8337550" y="6115050"/>
                <a:ext cx="123825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4" p14:bwMode="auto">
            <p14:nvContentPartPr>
              <p14:cNvPr id="115" name="墨迹 114"/>
              <p14:cNvContentPartPr/>
              <p14:nvPr/>
            </p14:nvContentPartPr>
            <p14:xfrm>
              <a:off x="8512175" y="6026150"/>
              <a:ext cx="127000" cy="244475"/>
            </p14:xfrm>
          </p:contentPart>
        </mc:Choice>
        <mc:Fallback xmlns="">
          <p:pic>
            <p:nvPicPr>
              <p:cNvPr id="115" name="墨迹 114"/>
            </p:nvPicPr>
            <p:blipFill>
              <a:blip r:embed="rId225"/>
            </p:blipFill>
            <p:spPr>
              <a:xfrm>
                <a:off x="8512175" y="6026150"/>
                <a:ext cx="127000" cy="244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6" p14:bwMode="auto">
            <p14:nvContentPartPr>
              <p14:cNvPr id="116" name="墨迹 115"/>
              <p14:cNvContentPartPr/>
              <p14:nvPr/>
            </p14:nvContentPartPr>
            <p14:xfrm>
              <a:off x="8683625" y="6057900"/>
              <a:ext cx="136525" cy="203200"/>
            </p14:xfrm>
          </p:contentPart>
        </mc:Choice>
        <mc:Fallback xmlns="">
          <p:pic>
            <p:nvPicPr>
              <p:cNvPr id="116" name="墨迹 115"/>
            </p:nvPicPr>
            <p:blipFill>
              <a:blip r:embed="rId227"/>
            </p:blipFill>
            <p:spPr>
              <a:xfrm>
                <a:off x="8683625" y="6057900"/>
                <a:ext cx="136525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8" p14:bwMode="auto">
            <p14:nvContentPartPr>
              <p14:cNvPr id="117" name="墨迹 116"/>
              <p14:cNvContentPartPr/>
              <p14:nvPr/>
            </p14:nvContentPartPr>
            <p14:xfrm>
              <a:off x="8839200" y="6238875"/>
              <a:ext cx="53975" cy="177800"/>
            </p14:xfrm>
          </p:contentPart>
        </mc:Choice>
        <mc:Fallback xmlns="">
          <p:pic>
            <p:nvPicPr>
              <p:cNvPr id="117" name="墨迹 116"/>
            </p:nvPicPr>
            <p:blipFill>
              <a:blip r:embed="rId229"/>
            </p:blipFill>
            <p:spPr>
              <a:xfrm>
                <a:off x="8839200" y="6238875"/>
                <a:ext cx="53975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0" p14:bwMode="auto">
            <p14:nvContentPartPr>
              <p14:cNvPr id="118" name="墨迹 117"/>
              <p14:cNvContentPartPr/>
              <p14:nvPr/>
            </p14:nvContentPartPr>
            <p14:xfrm>
              <a:off x="9048750" y="6169025"/>
              <a:ext cx="142875" cy="193675"/>
            </p14:xfrm>
          </p:contentPart>
        </mc:Choice>
        <mc:Fallback xmlns="">
          <p:pic>
            <p:nvPicPr>
              <p:cNvPr id="118" name="墨迹 117"/>
            </p:nvPicPr>
            <p:blipFill>
              <a:blip r:embed="rId231"/>
            </p:blipFill>
            <p:spPr>
              <a:xfrm>
                <a:off x="9048750" y="6169025"/>
                <a:ext cx="142875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2" p14:bwMode="auto">
            <p14:nvContentPartPr>
              <p14:cNvPr id="119" name="墨迹 118"/>
              <p14:cNvContentPartPr/>
              <p14:nvPr/>
            </p14:nvContentPartPr>
            <p14:xfrm>
              <a:off x="9274175" y="6207125"/>
              <a:ext cx="161925" cy="136525"/>
            </p14:xfrm>
          </p:contentPart>
        </mc:Choice>
        <mc:Fallback xmlns="">
          <p:pic>
            <p:nvPicPr>
              <p:cNvPr id="119" name="墨迹 118"/>
            </p:nvPicPr>
            <p:blipFill>
              <a:blip r:embed="rId233"/>
            </p:blipFill>
            <p:spPr>
              <a:xfrm>
                <a:off x="9274175" y="6207125"/>
                <a:ext cx="161925" cy="136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4" p14:bwMode="auto">
            <p14:nvContentPartPr>
              <p14:cNvPr id="120" name="墨迹 119"/>
              <p14:cNvContentPartPr/>
              <p14:nvPr/>
            </p14:nvContentPartPr>
            <p14:xfrm>
              <a:off x="9499600" y="5981700"/>
              <a:ext cx="69850" cy="292100"/>
            </p14:xfrm>
          </p:contentPart>
        </mc:Choice>
        <mc:Fallback xmlns="">
          <p:pic>
            <p:nvPicPr>
              <p:cNvPr id="120" name="墨迹 119"/>
            </p:nvPicPr>
            <p:blipFill>
              <a:blip r:embed="rId235"/>
            </p:blipFill>
            <p:spPr>
              <a:xfrm>
                <a:off x="9499600" y="5981700"/>
                <a:ext cx="69850" cy="292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6" p14:bwMode="auto">
            <p14:nvContentPartPr>
              <p14:cNvPr id="121" name="墨迹 120"/>
              <p14:cNvContentPartPr/>
              <p14:nvPr/>
            </p14:nvContentPartPr>
            <p14:xfrm>
              <a:off x="9658350" y="6019800"/>
              <a:ext cx="193675" cy="263525"/>
            </p14:xfrm>
          </p:contentPart>
        </mc:Choice>
        <mc:Fallback xmlns="">
          <p:pic>
            <p:nvPicPr>
              <p:cNvPr id="121" name="墨迹 120"/>
            </p:nvPicPr>
            <p:blipFill>
              <a:blip r:embed="rId237"/>
            </p:blipFill>
            <p:spPr>
              <a:xfrm>
                <a:off x="9658350" y="6019800"/>
                <a:ext cx="193675" cy="263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8" p14:bwMode="auto">
            <p14:nvContentPartPr>
              <p14:cNvPr id="122" name="墨迹 121"/>
              <p14:cNvContentPartPr/>
              <p14:nvPr/>
            </p14:nvContentPartPr>
            <p14:xfrm>
              <a:off x="9940925" y="6280150"/>
              <a:ext cx="31750" cy="98425"/>
            </p14:xfrm>
          </p:contentPart>
        </mc:Choice>
        <mc:Fallback xmlns="">
          <p:pic>
            <p:nvPicPr>
              <p:cNvPr id="122" name="墨迹 121"/>
            </p:nvPicPr>
            <p:blipFill>
              <a:blip r:embed="rId239"/>
            </p:blipFill>
            <p:spPr>
              <a:xfrm>
                <a:off x="9940925" y="6280150"/>
                <a:ext cx="31750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0" p14:bwMode="auto">
            <p14:nvContentPartPr>
              <p14:cNvPr id="123" name="墨迹 122"/>
              <p14:cNvContentPartPr/>
              <p14:nvPr/>
            </p14:nvContentPartPr>
            <p14:xfrm>
              <a:off x="10045700" y="6219825"/>
              <a:ext cx="139700" cy="184150"/>
            </p14:xfrm>
          </p:contentPart>
        </mc:Choice>
        <mc:Fallback xmlns="">
          <p:pic>
            <p:nvPicPr>
              <p:cNvPr id="123" name="墨迹 122"/>
            </p:nvPicPr>
            <p:blipFill>
              <a:blip r:embed="rId241"/>
            </p:blipFill>
            <p:spPr>
              <a:xfrm>
                <a:off x="10045700" y="6219825"/>
                <a:ext cx="139700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2" p14:bwMode="auto">
            <p14:nvContentPartPr>
              <p14:cNvPr id="124" name="墨迹 123"/>
              <p14:cNvContentPartPr/>
              <p14:nvPr/>
            </p14:nvContentPartPr>
            <p14:xfrm>
              <a:off x="10223500" y="6000750"/>
              <a:ext cx="98425" cy="285750"/>
            </p14:xfrm>
          </p:contentPart>
        </mc:Choice>
        <mc:Fallback xmlns="">
          <p:pic>
            <p:nvPicPr>
              <p:cNvPr id="124" name="墨迹 123"/>
            </p:nvPicPr>
            <p:blipFill>
              <a:blip r:embed="rId243"/>
            </p:blipFill>
            <p:spPr>
              <a:xfrm>
                <a:off x="10223500" y="6000750"/>
                <a:ext cx="98425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4" p14:bwMode="auto">
            <p14:nvContentPartPr>
              <p14:cNvPr id="125" name="墨迹 124"/>
              <p14:cNvContentPartPr/>
              <p14:nvPr/>
            </p14:nvContentPartPr>
            <p14:xfrm>
              <a:off x="10382250" y="5924550"/>
              <a:ext cx="95250" cy="368300"/>
            </p14:xfrm>
          </p:contentPart>
        </mc:Choice>
        <mc:Fallback xmlns="">
          <p:pic>
            <p:nvPicPr>
              <p:cNvPr id="125" name="墨迹 124"/>
            </p:nvPicPr>
            <p:blipFill>
              <a:blip r:embed="rId245"/>
            </p:blipFill>
            <p:spPr>
              <a:xfrm>
                <a:off x="10382250" y="5924550"/>
                <a:ext cx="95250" cy="368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6" p14:bwMode="auto">
            <p14:nvContentPartPr>
              <p14:cNvPr id="126" name="墨迹 125"/>
              <p14:cNvContentPartPr/>
              <p14:nvPr/>
            </p14:nvContentPartPr>
            <p14:xfrm>
              <a:off x="10502900" y="5822950"/>
              <a:ext cx="247650" cy="400050"/>
            </p14:xfrm>
          </p:contentPart>
        </mc:Choice>
        <mc:Fallback xmlns="">
          <p:pic>
            <p:nvPicPr>
              <p:cNvPr id="126" name="墨迹 125"/>
            </p:nvPicPr>
            <p:blipFill>
              <a:blip r:embed="rId247"/>
            </p:blipFill>
            <p:spPr>
              <a:xfrm>
                <a:off x="10502900" y="5822950"/>
                <a:ext cx="247650" cy="400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8" p14:bwMode="auto">
            <p14:nvContentPartPr>
              <p14:cNvPr id="127" name="墨迹 126"/>
              <p14:cNvContentPartPr/>
              <p14:nvPr/>
            </p14:nvContentPartPr>
            <p14:xfrm>
              <a:off x="10360025" y="2466975"/>
              <a:ext cx="298450" cy="60325"/>
            </p14:xfrm>
          </p:contentPart>
        </mc:Choice>
        <mc:Fallback xmlns="">
          <p:pic>
            <p:nvPicPr>
              <p:cNvPr id="127" name="墨迹 126"/>
            </p:nvPicPr>
            <p:blipFill>
              <a:blip r:embed="rId249"/>
            </p:blipFill>
            <p:spPr>
              <a:xfrm>
                <a:off x="10360025" y="2466975"/>
                <a:ext cx="298450" cy="60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0" p14:bwMode="auto">
            <p14:nvContentPartPr>
              <p14:cNvPr id="128" name="墨迹 127"/>
              <p14:cNvContentPartPr/>
              <p14:nvPr/>
            </p14:nvContentPartPr>
            <p14:xfrm>
              <a:off x="10655300" y="2409825"/>
              <a:ext cx="130175" cy="117475"/>
            </p14:xfrm>
          </p:contentPart>
        </mc:Choice>
        <mc:Fallback xmlns="">
          <p:pic>
            <p:nvPicPr>
              <p:cNvPr id="128" name="墨迹 127"/>
            </p:nvPicPr>
            <p:blipFill>
              <a:blip r:embed="rId251"/>
            </p:blipFill>
            <p:spPr>
              <a:xfrm>
                <a:off x="10655300" y="2409825"/>
                <a:ext cx="130175" cy="117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2" p14:bwMode="auto">
            <p14:nvContentPartPr>
              <p14:cNvPr id="129" name="墨迹 128"/>
              <p14:cNvContentPartPr/>
              <p14:nvPr/>
            </p14:nvContentPartPr>
            <p14:xfrm>
              <a:off x="10842625" y="2393950"/>
              <a:ext cx="92075" cy="117475"/>
            </p14:xfrm>
          </p:contentPart>
        </mc:Choice>
        <mc:Fallback xmlns="">
          <p:pic>
            <p:nvPicPr>
              <p:cNvPr id="129" name="墨迹 128"/>
            </p:nvPicPr>
            <p:blipFill>
              <a:blip r:embed="rId253"/>
            </p:blipFill>
            <p:spPr>
              <a:xfrm>
                <a:off x="10842625" y="2393950"/>
                <a:ext cx="92075" cy="117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4" p14:bwMode="auto">
            <p14:nvContentPartPr>
              <p14:cNvPr id="130" name="墨迹 129"/>
              <p14:cNvContentPartPr/>
              <p14:nvPr/>
            </p14:nvContentPartPr>
            <p14:xfrm>
              <a:off x="11017250" y="2257425"/>
              <a:ext cx="104775" cy="244475"/>
            </p14:xfrm>
          </p:contentPart>
        </mc:Choice>
        <mc:Fallback xmlns="">
          <p:pic>
            <p:nvPicPr>
              <p:cNvPr id="130" name="墨迹 129"/>
            </p:nvPicPr>
            <p:blipFill>
              <a:blip r:embed="rId255"/>
            </p:blipFill>
            <p:spPr>
              <a:xfrm>
                <a:off x="11017250" y="2257425"/>
                <a:ext cx="104775" cy="244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6" p14:bwMode="auto">
            <p14:nvContentPartPr>
              <p14:cNvPr id="131" name="墨迹 130"/>
              <p14:cNvContentPartPr/>
              <p14:nvPr/>
            </p14:nvContentPartPr>
            <p14:xfrm>
              <a:off x="11201400" y="2251075"/>
              <a:ext cx="63500" cy="206375"/>
            </p14:xfrm>
          </p:contentPart>
        </mc:Choice>
        <mc:Fallback xmlns="">
          <p:pic>
            <p:nvPicPr>
              <p:cNvPr id="131" name="墨迹 130"/>
            </p:nvPicPr>
            <p:blipFill>
              <a:blip r:embed="rId257"/>
            </p:blipFill>
            <p:spPr>
              <a:xfrm>
                <a:off x="11201400" y="2251075"/>
                <a:ext cx="63500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8" p14:bwMode="auto">
            <p14:nvContentPartPr>
              <p14:cNvPr id="132" name="墨迹 131"/>
              <p14:cNvContentPartPr/>
              <p14:nvPr/>
            </p14:nvContentPartPr>
            <p14:xfrm>
              <a:off x="11112500" y="2212975"/>
              <a:ext cx="180975" cy="200025"/>
            </p14:xfrm>
          </p:contentPart>
        </mc:Choice>
        <mc:Fallback xmlns="">
          <p:pic>
            <p:nvPicPr>
              <p:cNvPr id="132" name="墨迹 131"/>
            </p:nvPicPr>
            <p:blipFill>
              <a:blip r:embed="rId259"/>
            </p:blipFill>
            <p:spPr>
              <a:xfrm>
                <a:off x="11112500" y="2212975"/>
                <a:ext cx="180975" cy="200025"/>
              </a:xfrm>
              <a:prstGeom prst="rect"/>
            </p:spPr>
          </p:pic>
        </mc:Fallback>
      </mc:AlternateContent>
    </p:spTree>
  </p:cSld>
  <p:clrMapOvr>
    <a:masterClrMapping/>
  </p:clrMapOvr>
  <p:transition spd="slow">
    <p:pull dir="r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15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15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15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15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15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fltVal val="1.00000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515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fltVal val="1.00000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515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15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27" dur="500"/>
                                        <p:tgtEl>
                                          <p:spTgt spid="1515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15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515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38" dur="500"/>
                                        <p:tgtEl>
                                          <p:spTgt spid="1515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515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515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1573" grpId="0" bldLvl="0" animBg="1"/>
      <p:bldP spid="151580" grpId="0" bldLvl="0" animBg="1"/>
      <p:bldP spid="151584" grpId="0" bldLvl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152578" name="标题 152577"/>
          <p:cNvSpPr>
            <a:spLocks noGrp="1" noRot="1"/>
          </p:cNvSpPr>
          <p:nvPr>
            <p:ph type="title"/>
          </p:nvPr>
        </p:nvSpPr>
        <p:spPr>
          <a:xfrm>
            <a:off x="609600" y="153988"/>
            <a:ext cx="10972800" cy="1143000"/>
          </a:xfrm>
        </p:spPr>
        <p:txBody>
          <a:bodyPr anchor="ctr" anchorCtr="0"/>
          <a:p>
            <a:r>
              <a:rPr lang="en-US" altLang="zh-CN" sz="3200" dirty="0">
                <a:sym typeface="+mn-ea"/>
              </a:rPr>
              <a:t>04-</a:t>
            </a:r>
            <a:r>
              <a:rPr lang="zh-CN" altLang="en-US" sz="3200" dirty="0"/>
              <a:t>补充</a:t>
            </a:r>
            <a:r>
              <a:rPr lang="en-US" altLang="zh-CN" sz="3200"/>
              <a:t>3</a:t>
            </a:r>
            <a:r>
              <a:rPr lang="zh-CN" altLang="en-US" sz="3200" dirty="0"/>
              <a:t>：已知文法求语言</a:t>
            </a:r>
            <a:br>
              <a:rPr lang="zh-CN" altLang="en-US" sz="3200" dirty="0"/>
            </a:br>
            <a:r>
              <a:rPr lang="en-US" altLang="zh-CN" sz="3200" dirty="0"/>
              <a:t>More example 3: Given grammar </a:t>
            </a:r>
            <a:r>
              <a:rPr lang="en-US" altLang="zh-CN" sz="3200" dirty="0">
                <a:sym typeface="+mn-ea"/>
              </a:rPr>
              <a:t>=&gt; language description</a:t>
            </a:r>
            <a:endParaRPr lang="en-US" altLang="zh-CN" sz="3200" dirty="0">
              <a:sym typeface="+mn-ea"/>
            </a:endParaRPr>
          </a:p>
        </p:txBody>
      </p:sp>
      <p:sp>
        <p:nvSpPr>
          <p:cNvPr id="152584" name="文本框 152583"/>
          <p:cNvSpPr txBox="1"/>
          <p:nvPr/>
        </p:nvSpPr>
        <p:spPr>
          <a:xfrm>
            <a:off x="1322070" y="2743200"/>
            <a:ext cx="5840730" cy="478155"/>
          </a:xfrm>
          <a:prstGeom prst="rect">
            <a:avLst/>
          </a:prstGeom>
          <a:solidFill>
            <a:srgbClr val="FFFFCC"/>
          </a:solidFill>
          <a:ln w="9525">
            <a:noFill/>
          </a:ln>
        </p:spPr>
        <p:txBody>
          <a:bodyPr wrap="square">
            <a:spAutoFit/>
          </a:bodyPr>
          <a:p>
            <a:pPr>
              <a:lnSpc>
                <a:spcPct val="90000"/>
              </a:lnSpc>
              <a:spcBef>
                <a:spcPct val="50000"/>
              </a:spcBef>
            </a:pPr>
            <a:r>
              <a:rPr lang="en-US" altLang="zh-CN" sz="2800" b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Example</a:t>
            </a:r>
            <a:r>
              <a:rPr lang="zh-CN" altLang="en-US" sz="2800" b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：</a:t>
            </a:r>
            <a:r>
              <a:rPr lang="en-US" altLang="zh-CN" sz="2800" b="1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{ab</a:t>
            </a:r>
            <a:r>
              <a:rPr lang="en-US" altLang="zh-CN" sz="2800" b="1" baseline="3000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n</a:t>
            </a:r>
            <a:r>
              <a:rPr lang="en-US" altLang="zh-CN" sz="2800" b="1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a|n≥1},</a:t>
            </a:r>
            <a:r>
              <a:rPr lang="en-US" altLang="zh-CN" sz="2800" b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  grammar?</a:t>
            </a:r>
            <a:r>
              <a:rPr lang="zh-CN" altLang="en-US" sz="2800" b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             </a:t>
            </a:r>
            <a:endParaRPr lang="zh-CN" altLang="en-US" sz="2800" b="1">
              <a:solidFill>
                <a:srgbClr val="000000"/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152585" name="云形标注 152584"/>
          <p:cNvSpPr/>
          <p:nvPr/>
        </p:nvSpPr>
        <p:spPr>
          <a:xfrm>
            <a:off x="430530" y="1365250"/>
            <a:ext cx="6316345" cy="914400"/>
          </a:xfrm>
          <a:prstGeom prst="cloudCallout">
            <a:avLst>
              <a:gd name="adj1" fmla="val -46681"/>
              <a:gd name="adj2" fmla="val -140454"/>
            </a:avLst>
          </a:prstGeom>
          <a:solidFill>
            <a:srgbClr val="0000FF"/>
          </a:solidFill>
          <a:ln w="1587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/>
          <a:p>
            <a:pPr algn="ctr"/>
            <a:r>
              <a:rPr lang="en-US" altLang="zh-CN" sz="2800" b="1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</a:rPr>
              <a:t>if n≥0</a:t>
            </a:r>
            <a:r>
              <a:rPr lang="zh-CN" altLang="en-US" sz="2800" b="1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</a:rPr>
              <a:t>，</a:t>
            </a:r>
            <a:r>
              <a:rPr lang="en-US" altLang="zh-CN" sz="2800" b="1" dirty="0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</a:rPr>
              <a:t>what will happen</a:t>
            </a:r>
            <a:r>
              <a:rPr lang="zh-CN" altLang="en-US" sz="2800" b="1" dirty="0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</a:rPr>
              <a:t>？</a:t>
            </a:r>
            <a:endParaRPr lang="zh-CN" altLang="en-US" sz="2800" b="1">
              <a:solidFill>
                <a:srgbClr val="FFFF00"/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152586" name="文本框 152585"/>
          <p:cNvSpPr txBox="1"/>
          <p:nvPr/>
        </p:nvSpPr>
        <p:spPr>
          <a:xfrm>
            <a:off x="2438400" y="3429000"/>
            <a:ext cx="4114800" cy="2438400"/>
          </a:xfrm>
          <a:prstGeom prst="rect">
            <a:avLst/>
          </a:prstGeom>
          <a:solidFill>
            <a:srgbClr val="CCFFCC"/>
          </a:solidFill>
          <a:ln w="9525">
            <a:noFill/>
          </a:ln>
        </p:spPr>
        <p:txBody>
          <a:bodyPr/>
          <a:p>
            <a:pPr>
              <a:lnSpc>
                <a:spcPct val="50000"/>
              </a:lnSpc>
              <a:spcBef>
                <a:spcPct val="50000"/>
              </a:spcBef>
            </a:pPr>
            <a:endParaRPr lang="en-US" altLang="zh-CN" sz="3200">
              <a:solidFill>
                <a:srgbClr val="000000"/>
              </a:solidFill>
              <a:latin typeface="Times New Roman" panose="02020603050405020304" pitchFamily="18" charset="0"/>
              <a:ea typeface="楷体_GB2312" pitchFamily="49" charset="-122"/>
            </a:endParaRPr>
          </a:p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altLang="zh-CN" sz="320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G</a:t>
            </a:r>
            <a:r>
              <a:rPr lang="en-US" altLang="zh-CN" sz="240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1</a:t>
            </a:r>
            <a:r>
              <a:rPr lang="en-US" altLang="zh-CN" sz="320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[S]</a:t>
            </a:r>
            <a:r>
              <a:rPr lang="zh-CN" altLang="en-US" sz="320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： </a:t>
            </a:r>
            <a:r>
              <a:rPr lang="en-US" altLang="zh-CN" sz="3200" err="1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S→aBa</a:t>
            </a:r>
            <a:r>
              <a:rPr lang="en-US" altLang="zh-CN" sz="320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,</a:t>
            </a:r>
            <a:endParaRPr lang="en-US" altLang="zh-CN" sz="3200">
              <a:solidFill>
                <a:srgbClr val="000000"/>
              </a:solidFill>
              <a:latin typeface="Times New Roman" panose="02020603050405020304" pitchFamily="18" charset="0"/>
              <a:ea typeface="楷体_GB2312" pitchFamily="49" charset="-122"/>
            </a:endParaRPr>
          </a:p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altLang="zh-CN" sz="320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	  </a:t>
            </a:r>
            <a:r>
              <a:rPr lang="en-US" altLang="zh-CN" sz="3200" err="1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B→b|</a:t>
            </a:r>
            <a:r>
              <a:rPr lang="en-US" altLang="zh-CN" sz="3200" err="1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bB</a:t>
            </a:r>
            <a:endParaRPr lang="en-US" altLang="zh-CN" sz="3200">
              <a:solidFill>
                <a:srgbClr val="000000"/>
              </a:solidFill>
              <a:latin typeface="Times New Roman" panose="02020603050405020304" pitchFamily="18" charset="0"/>
              <a:ea typeface="楷体_GB2312" pitchFamily="49" charset="-122"/>
            </a:endParaRPr>
          </a:p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altLang="zh-CN" sz="320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G</a:t>
            </a:r>
            <a:r>
              <a:rPr lang="en-US" altLang="zh-CN" sz="240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2</a:t>
            </a:r>
            <a:r>
              <a:rPr lang="en-US" altLang="zh-CN" sz="320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[S]</a:t>
            </a:r>
            <a:r>
              <a:rPr lang="zh-CN" altLang="en-US" sz="320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： </a:t>
            </a:r>
            <a:r>
              <a:rPr lang="en-US" altLang="zh-CN" sz="3200" err="1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S→aBa</a:t>
            </a:r>
            <a:r>
              <a:rPr lang="en-US" altLang="zh-CN" sz="320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,</a:t>
            </a:r>
            <a:endParaRPr lang="en-US" altLang="zh-CN" sz="3200">
              <a:solidFill>
                <a:srgbClr val="000000"/>
              </a:solidFill>
              <a:latin typeface="Times New Roman" panose="02020603050405020304" pitchFamily="18" charset="0"/>
              <a:ea typeface="楷体_GB2312" pitchFamily="49" charset="-122"/>
            </a:endParaRPr>
          </a:p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altLang="zh-CN" sz="320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	  B→b|</a:t>
            </a:r>
            <a:r>
              <a:rPr lang="en-US" altLang="zh-CN" sz="3200">
                <a:solidFill>
                  <a:srgbClr val="0066FF"/>
                </a:solidFill>
                <a:latin typeface="Times New Roman" panose="02020603050405020304" pitchFamily="18" charset="0"/>
                <a:ea typeface="楷体_GB2312" pitchFamily="49" charset="-122"/>
              </a:rPr>
              <a:t>Bb</a:t>
            </a:r>
            <a:endParaRPr lang="en-US" altLang="zh-CN" sz="3200">
              <a:solidFill>
                <a:srgbClr val="000000"/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152587" name="矩形标注 152586"/>
          <p:cNvSpPr/>
          <p:nvPr/>
        </p:nvSpPr>
        <p:spPr>
          <a:xfrm>
            <a:off x="7162800" y="2971800"/>
            <a:ext cx="3200400" cy="2514600"/>
          </a:xfrm>
          <a:prstGeom prst="wedgeRectCallout">
            <a:avLst>
              <a:gd name="adj1" fmla="val -72620"/>
              <a:gd name="adj2" fmla="val -87500"/>
            </a:avLst>
          </a:prstGeom>
          <a:solidFill>
            <a:srgbClr val="FFCC99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pPr>
              <a:lnSpc>
                <a:spcPct val="50000"/>
              </a:lnSpc>
              <a:spcBef>
                <a:spcPct val="50000"/>
              </a:spcBef>
            </a:pPr>
            <a:endParaRPr lang="en-US" altLang="zh-CN" sz="2800" b="1">
              <a:solidFill>
                <a:srgbClr val="000000"/>
              </a:solidFill>
              <a:latin typeface="Times New Roman" panose="02020603050405020304" pitchFamily="18" charset="0"/>
              <a:ea typeface="楷体_GB2312" pitchFamily="49" charset="-122"/>
            </a:endParaRPr>
          </a:p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G</a:t>
            </a: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1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[S]</a:t>
            </a: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： </a:t>
            </a:r>
            <a:r>
              <a:rPr lang="en-US" altLang="zh-CN" sz="2400" b="1" err="1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S→aBa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,</a:t>
            </a:r>
            <a:endParaRPr lang="en-US" altLang="zh-CN" sz="2400" b="1">
              <a:solidFill>
                <a:srgbClr val="000000"/>
              </a:solidFill>
              <a:latin typeface="Times New Roman" panose="02020603050405020304" pitchFamily="18" charset="0"/>
              <a:ea typeface="楷体_GB2312" pitchFamily="49" charset="-122"/>
            </a:endParaRPr>
          </a:p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	 B→ </a:t>
            </a:r>
            <a:r>
              <a:rPr lang="en-US" altLang="zh-CN" sz="4000" b="1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ε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 |</a:t>
            </a:r>
            <a:r>
              <a:rPr lang="en-US" altLang="zh-CN" sz="2400" b="1" err="1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bB</a:t>
            </a:r>
            <a:endParaRPr lang="en-US" altLang="zh-CN" sz="2400" b="1">
              <a:solidFill>
                <a:srgbClr val="000000"/>
              </a:solidFill>
              <a:latin typeface="Times New Roman" panose="02020603050405020304" pitchFamily="18" charset="0"/>
              <a:ea typeface="楷体_GB2312" pitchFamily="49" charset="-122"/>
            </a:endParaRPr>
          </a:p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G</a:t>
            </a: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2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[S]</a:t>
            </a: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： </a:t>
            </a:r>
            <a:r>
              <a:rPr lang="en-US" altLang="zh-CN" sz="2400" b="1" err="1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S→aBa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,</a:t>
            </a:r>
            <a:endParaRPr lang="en-US" altLang="zh-CN" sz="2400" b="1">
              <a:solidFill>
                <a:srgbClr val="000000"/>
              </a:solidFill>
              <a:latin typeface="Times New Roman" panose="02020603050405020304" pitchFamily="18" charset="0"/>
              <a:ea typeface="楷体_GB2312" pitchFamily="49" charset="-122"/>
            </a:endParaRPr>
          </a:p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	 B→ </a:t>
            </a:r>
            <a:r>
              <a:rPr lang="en-US" altLang="zh-CN" sz="4000" b="1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ε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 |Bb</a:t>
            </a:r>
            <a:endParaRPr lang="en-US" altLang="zh-CN" sz="2400" b="1">
              <a:solidFill>
                <a:srgbClr val="000000"/>
              </a:solidFill>
              <a:latin typeface="Times New Roman" panose="02020603050405020304" pitchFamily="18" charset="0"/>
              <a:ea typeface="楷体_GB2312" pitchFamily="49" charset="-122"/>
            </a:endParaRPr>
          </a:p>
          <a:p>
            <a:pPr>
              <a:lnSpc>
                <a:spcPct val="50000"/>
              </a:lnSpc>
              <a:spcBef>
                <a:spcPct val="50000"/>
              </a:spcBef>
            </a:pPr>
            <a:endParaRPr lang="en-US" altLang="zh-CN" sz="2400" b="1">
              <a:solidFill>
                <a:srgbClr val="000000"/>
              </a:solidFill>
              <a:latin typeface="Times New Roman" panose="02020603050405020304" pitchFamily="18" charset="0"/>
              <a:ea typeface="楷体_GB2312" pitchFamily="49" charset="-122"/>
            </a:endParaRPr>
          </a:p>
          <a:p>
            <a:pPr algn="ctr"/>
            <a:endParaRPr lang="en-US" altLang="zh-CN" sz="2800" b="1">
              <a:solidFill>
                <a:srgbClr val="000000"/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3" name="墨迹 2"/>
              <p14:cNvContentPartPr/>
              <p14:nvPr/>
            </p14:nvContentPartPr>
            <p14:xfrm>
              <a:off x="4718050" y="5765800"/>
              <a:ext cx="41275" cy="336550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2"/>
            </p:blipFill>
            <p:spPr>
              <a:xfrm>
                <a:off x="4718050" y="5765800"/>
                <a:ext cx="41275" cy="336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4" name="墨迹 3"/>
              <p14:cNvContentPartPr/>
              <p14:nvPr/>
            </p14:nvContentPartPr>
            <p14:xfrm>
              <a:off x="4562475" y="6118225"/>
              <a:ext cx="12700" cy="381000"/>
            </p14:xfrm>
          </p:contentPart>
        </mc:Choice>
        <mc:Fallback xmlns="">
          <p:pic>
            <p:nvPicPr>
              <p:cNvPr id="4" name="墨迹 3"/>
            </p:nvPicPr>
            <p:blipFill>
              <a:blip r:embed="rId4"/>
            </p:blipFill>
            <p:spPr>
              <a:xfrm>
                <a:off x="4562475" y="6118225"/>
                <a:ext cx="12700" cy="381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5" name="墨迹 4"/>
              <p14:cNvContentPartPr/>
              <p14:nvPr/>
            </p14:nvContentPartPr>
            <p14:xfrm>
              <a:off x="4565650" y="6105525"/>
              <a:ext cx="136525" cy="425450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6"/>
            </p:blipFill>
            <p:spPr>
              <a:xfrm>
                <a:off x="4565650" y="6105525"/>
                <a:ext cx="136525" cy="425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6" name="墨迹 5"/>
              <p14:cNvContentPartPr/>
              <p14:nvPr/>
            </p14:nvContentPartPr>
            <p14:xfrm>
              <a:off x="4772025" y="6070600"/>
              <a:ext cx="117475" cy="327025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8"/>
            </p:blipFill>
            <p:spPr>
              <a:xfrm>
                <a:off x="4772025" y="6070600"/>
                <a:ext cx="117475" cy="327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7" name="墨迹 6"/>
              <p14:cNvContentPartPr/>
              <p14:nvPr/>
            </p14:nvContentPartPr>
            <p14:xfrm>
              <a:off x="6238875" y="4505325"/>
              <a:ext cx="6350" cy="36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10"/>
            </p:blipFill>
            <p:spPr>
              <a:xfrm>
                <a:off x="6238875" y="45053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8" name="墨迹 7"/>
              <p14:cNvContentPartPr/>
              <p14:nvPr/>
            </p14:nvContentPartPr>
            <p14:xfrm>
              <a:off x="6076950" y="4422775"/>
              <a:ext cx="825500" cy="4445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12"/>
            </p:blipFill>
            <p:spPr>
              <a:xfrm>
                <a:off x="6076950" y="4422775"/>
                <a:ext cx="82550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9" name="墨迹 8"/>
              <p14:cNvContentPartPr/>
              <p14:nvPr/>
            </p14:nvContentPartPr>
            <p14:xfrm>
              <a:off x="7064375" y="4098925"/>
              <a:ext cx="88900" cy="498475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4"/>
            </p:blipFill>
            <p:spPr>
              <a:xfrm>
                <a:off x="7064375" y="4098925"/>
                <a:ext cx="88900" cy="498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0" name="墨迹 9"/>
              <p14:cNvContentPartPr/>
              <p14:nvPr/>
            </p14:nvContentPartPr>
            <p14:xfrm>
              <a:off x="7239000" y="4203700"/>
              <a:ext cx="19050" cy="37465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6"/>
            </p:blipFill>
            <p:spPr>
              <a:xfrm>
                <a:off x="7239000" y="4203700"/>
                <a:ext cx="19050" cy="374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1" name="墨迹 10"/>
              <p14:cNvContentPartPr/>
              <p14:nvPr/>
            </p14:nvContentPartPr>
            <p14:xfrm>
              <a:off x="7156450" y="4146550"/>
              <a:ext cx="339725" cy="384175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8"/>
            </p:blipFill>
            <p:spPr>
              <a:xfrm>
                <a:off x="7156450" y="4146550"/>
                <a:ext cx="339725" cy="384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2" name="墨迹 11"/>
              <p14:cNvContentPartPr/>
              <p14:nvPr/>
            </p14:nvContentPartPr>
            <p14:xfrm>
              <a:off x="1711325" y="4384675"/>
              <a:ext cx="460375" cy="53975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20"/>
            </p:blipFill>
            <p:spPr>
              <a:xfrm>
                <a:off x="1711325" y="4384675"/>
                <a:ext cx="460375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13" name="墨迹 12"/>
              <p14:cNvContentPartPr/>
              <p14:nvPr/>
            </p14:nvContentPartPr>
            <p14:xfrm>
              <a:off x="815975" y="4264025"/>
              <a:ext cx="15875" cy="292100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22"/>
            </p:blipFill>
            <p:spPr>
              <a:xfrm>
                <a:off x="815975" y="4264025"/>
                <a:ext cx="15875" cy="292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14" name="墨迹 13"/>
              <p14:cNvContentPartPr/>
              <p14:nvPr/>
            </p14:nvContentPartPr>
            <p14:xfrm>
              <a:off x="825500" y="4175125"/>
              <a:ext cx="196850" cy="47625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24"/>
            </p:blipFill>
            <p:spPr>
              <a:xfrm>
                <a:off x="825500" y="4175125"/>
                <a:ext cx="196850" cy="476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15" name="墨迹 14"/>
              <p14:cNvContentPartPr/>
              <p14:nvPr/>
            </p14:nvContentPartPr>
            <p14:xfrm>
              <a:off x="1012825" y="4346575"/>
              <a:ext cx="174625" cy="5080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6"/>
            </p:blipFill>
            <p:spPr>
              <a:xfrm>
                <a:off x="1012825" y="4346575"/>
                <a:ext cx="174625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16" name="墨迹 15"/>
              <p14:cNvContentPartPr/>
              <p14:nvPr/>
            </p14:nvContentPartPr>
            <p14:xfrm>
              <a:off x="1114425" y="4321175"/>
              <a:ext cx="114300" cy="155575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8"/>
            </p:blipFill>
            <p:spPr>
              <a:xfrm>
                <a:off x="1114425" y="4321175"/>
                <a:ext cx="114300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17" name="墨迹 16"/>
              <p14:cNvContentPartPr/>
              <p14:nvPr/>
            </p14:nvContentPartPr>
            <p14:xfrm>
              <a:off x="1323975" y="4048125"/>
              <a:ext cx="127000" cy="358775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30"/>
            </p:blipFill>
            <p:spPr>
              <a:xfrm>
                <a:off x="1323975" y="4048125"/>
                <a:ext cx="127000" cy="358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18" name="墨迹 17"/>
              <p14:cNvContentPartPr/>
              <p14:nvPr/>
            </p14:nvContentPartPr>
            <p14:xfrm>
              <a:off x="8137525" y="1809750"/>
              <a:ext cx="158750" cy="371475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32"/>
            </p:blipFill>
            <p:spPr>
              <a:xfrm>
                <a:off x="8137525" y="1809750"/>
                <a:ext cx="158750" cy="371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19" name="墨迹 18"/>
              <p14:cNvContentPartPr/>
              <p14:nvPr/>
            </p14:nvContentPartPr>
            <p14:xfrm>
              <a:off x="8442325" y="1936750"/>
              <a:ext cx="158750" cy="34925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34"/>
            </p:blipFill>
            <p:spPr>
              <a:xfrm>
                <a:off x="8442325" y="1936750"/>
                <a:ext cx="158750" cy="34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20" name="墨迹 19"/>
              <p14:cNvContentPartPr/>
              <p14:nvPr/>
            </p14:nvContentPartPr>
            <p14:xfrm>
              <a:off x="8521700" y="1889125"/>
              <a:ext cx="149225" cy="184150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6"/>
            </p:blipFill>
            <p:spPr>
              <a:xfrm>
                <a:off x="8521700" y="1889125"/>
                <a:ext cx="149225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21" name="墨迹 20"/>
              <p14:cNvContentPartPr/>
              <p14:nvPr/>
            </p14:nvContentPartPr>
            <p14:xfrm>
              <a:off x="8759825" y="1946275"/>
              <a:ext cx="117475" cy="171450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38"/>
            </p:blipFill>
            <p:spPr>
              <a:xfrm>
                <a:off x="8759825" y="1946275"/>
                <a:ext cx="117475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22" name="墨迹 21"/>
              <p14:cNvContentPartPr/>
              <p14:nvPr/>
            </p14:nvContentPartPr>
            <p14:xfrm>
              <a:off x="8988425" y="1746250"/>
              <a:ext cx="19050" cy="333375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40"/>
            </p:blipFill>
            <p:spPr>
              <a:xfrm>
                <a:off x="8988425" y="1746250"/>
                <a:ext cx="19050" cy="333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23" name="墨迹 22"/>
              <p14:cNvContentPartPr/>
              <p14:nvPr/>
            </p14:nvContentPartPr>
            <p14:xfrm>
              <a:off x="8982075" y="1695450"/>
              <a:ext cx="193675" cy="342900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42"/>
            </p:blipFill>
            <p:spPr>
              <a:xfrm>
                <a:off x="8982075" y="1695450"/>
                <a:ext cx="193675" cy="342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24" name="墨迹 23"/>
              <p14:cNvContentPartPr/>
              <p14:nvPr/>
            </p14:nvContentPartPr>
            <p14:xfrm>
              <a:off x="9248775" y="1866900"/>
              <a:ext cx="177800" cy="241300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44"/>
            </p:blipFill>
            <p:spPr>
              <a:xfrm>
                <a:off x="9248775" y="1866900"/>
                <a:ext cx="177800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25" name="墨迹 24"/>
              <p14:cNvContentPartPr/>
              <p14:nvPr/>
            </p14:nvContentPartPr>
            <p14:xfrm>
              <a:off x="8442325" y="2028825"/>
              <a:ext cx="98425" cy="15875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46"/>
            </p:blipFill>
            <p:spPr>
              <a:xfrm>
                <a:off x="8442325" y="2028825"/>
                <a:ext cx="98425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" p14:bwMode="auto">
            <p14:nvContentPartPr>
              <p14:cNvPr id="26" name="墨迹 25"/>
              <p14:cNvContentPartPr/>
              <p14:nvPr/>
            </p14:nvContentPartPr>
            <p14:xfrm>
              <a:off x="9626600" y="1797050"/>
              <a:ext cx="187325" cy="12700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48"/>
            </p:blipFill>
            <p:spPr>
              <a:xfrm>
                <a:off x="9626600" y="1797050"/>
                <a:ext cx="187325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27" name="墨迹 26"/>
              <p14:cNvContentPartPr/>
              <p14:nvPr/>
            </p14:nvContentPartPr>
            <p14:xfrm>
              <a:off x="9658350" y="1803400"/>
              <a:ext cx="142875" cy="50800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50"/>
            </p:blipFill>
            <p:spPr>
              <a:xfrm>
                <a:off x="9658350" y="1803400"/>
                <a:ext cx="142875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28" name="墨迹 27"/>
              <p14:cNvContentPartPr/>
              <p14:nvPr/>
            </p14:nvContentPartPr>
            <p14:xfrm>
              <a:off x="9721850" y="1704975"/>
              <a:ext cx="171450" cy="292100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52"/>
            </p:blipFill>
            <p:spPr>
              <a:xfrm>
                <a:off x="9721850" y="1704975"/>
                <a:ext cx="171450" cy="292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" p14:bwMode="auto">
            <p14:nvContentPartPr>
              <p14:cNvPr id="29" name="墨迹 28"/>
              <p14:cNvContentPartPr/>
              <p14:nvPr/>
            </p14:nvContentPartPr>
            <p14:xfrm>
              <a:off x="10147300" y="1641475"/>
              <a:ext cx="142875" cy="165100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54"/>
            </p:blipFill>
            <p:spPr>
              <a:xfrm>
                <a:off x="10147300" y="1641475"/>
                <a:ext cx="142875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" p14:bwMode="auto">
            <p14:nvContentPartPr>
              <p14:cNvPr id="30" name="墨迹 29"/>
              <p14:cNvContentPartPr/>
              <p14:nvPr/>
            </p14:nvContentPartPr>
            <p14:xfrm>
              <a:off x="10318750" y="1470025"/>
              <a:ext cx="133350" cy="320675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56"/>
            </p:blipFill>
            <p:spPr>
              <a:xfrm>
                <a:off x="10318750" y="1470025"/>
                <a:ext cx="133350" cy="320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" p14:bwMode="auto">
            <p14:nvContentPartPr>
              <p14:cNvPr id="31" name="墨迹 30"/>
              <p14:cNvContentPartPr/>
              <p14:nvPr/>
            </p14:nvContentPartPr>
            <p14:xfrm>
              <a:off x="10541000" y="1606550"/>
              <a:ext cx="136525" cy="206375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58"/>
            </p:blipFill>
            <p:spPr>
              <a:xfrm>
                <a:off x="10541000" y="1606550"/>
                <a:ext cx="136525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" p14:bwMode="auto">
            <p14:nvContentPartPr>
              <p14:cNvPr id="32" name="墨迹 31"/>
              <p14:cNvContentPartPr/>
              <p14:nvPr/>
            </p14:nvContentPartPr>
            <p14:xfrm>
              <a:off x="9255125" y="2581275"/>
              <a:ext cx="393700" cy="1250950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60"/>
            </p:blipFill>
            <p:spPr>
              <a:xfrm>
                <a:off x="9255125" y="2581275"/>
                <a:ext cx="393700" cy="1250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" p14:bwMode="auto">
            <p14:nvContentPartPr>
              <p14:cNvPr id="33" name="墨迹 32"/>
              <p14:cNvContentPartPr/>
              <p14:nvPr/>
            </p14:nvContentPartPr>
            <p14:xfrm>
              <a:off x="9750425" y="2286000"/>
              <a:ext cx="155575" cy="238125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62"/>
            </p:blipFill>
            <p:spPr>
              <a:xfrm>
                <a:off x="9750425" y="2286000"/>
                <a:ext cx="155575" cy="238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" p14:bwMode="auto">
            <p14:nvContentPartPr>
              <p14:cNvPr id="34" name="墨迹 33"/>
              <p14:cNvContentPartPr/>
              <p14:nvPr/>
            </p14:nvContentPartPr>
            <p14:xfrm>
              <a:off x="10229850" y="2365375"/>
              <a:ext cx="177800" cy="415925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64"/>
            </p:blipFill>
            <p:spPr>
              <a:xfrm>
                <a:off x="10229850" y="2365375"/>
                <a:ext cx="177800" cy="415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" p14:bwMode="auto">
            <p14:nvContentPartPr>
              <p14:cNvPr id="35" name="墨迹 34"/>
              <p14:cNvContentPartPr/>
              <p14:nvPr/>
            </p14:nvContentPartPr>
            <p14:xfrm>
              <a:off x="10541000" y="2143125"/>
              <a:ext cx="44450" cy="209550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66"/>
            </p:blipFill>
            <p:spPr>
              <a:xfrm>
                <a:off x="10541000" y="2143125"/>
                <a:ext cx="4445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" p14:bwMode="auto">
            <p14:nvContentPartPr>
              <p14:cNvPr id="36" name="墨迹 35"/>
              <p14:cNvContentPartPr/>
              <p14:nvPr/>
            </p14:nvContentPartPr>
            <p14:xfrm>
              <a:off x="8509000" y="2911475"/>
              <a:ext cx="288925" cy="288925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68"/>
            </p:blipFill>
            <p:spPr>
              <a:xfrm>
                <a:off x="8509000" y="2911475"/>
                <a:ext cx="288925" cy="288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" p14:bwMode="auto">
            <p14:nvContentPartPr>
              <p14:cNvPr id="37" name="墨迹 36"/>
              <p14:cNvContentPartPr/>
              <p14:nvPr/>
            </p14:nvContentPartPr>
            <p14:xfrm>
              <a:off x="8851900" y="2466975"/>
              <a:ext cx="114300" cy="285750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70"/>
            </p:blipFill>
            <p:spPr>
              <a:xfrm>
                <a:off x="8851900" y="2466975"/>
                <a:ext cx="114300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" p14:bwMode="auto">
            <p14:nvContentPartPr>
              <p14:cNvPr id="38" name="墨迹 37"/>
              <p14:cNvContentPartPr/>
              <p14:nvPr/>
            </p14:nvContentPartPr>
            <p14:xfrm>
              <a:off x="9042400" y="2301875"/>
              <a:ext cx="60325" cy="212725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72"/>
            </p:blipFill>
            <p:spPr>
              <a:xfrm>
                <a:off x="9042400" y="2301875"/>
                <a:ext cx="60325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" p14:bwMode="auto">
            <p14:nvContentPartPr>
              <p14:cNvPr id="39" name="墨迹 38"/>
              <p14:cNvContentPartPr/>
              <p14:nvPr/>
            </p14:nvContentPartPr>
            <p14:xfrm>
              <a:off x="9207500" y="2498725"/>
              <a:ext cx="463550" cy="53975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74"/>
            </p:blipFill>
            <p:spPr>
              <a:xfrm>
                <a:off x="9207500" y="2498725"/>
                <a:ext cx="463550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" p14:bwMode="auto">
            <p14:nvContentPartPr>
              <p14:cNvPr id="40" name="墨迹 39"/>
              <p14:cNvContentPartPr/>
              <p14:nvPr/>
            </p14:nvContentPartPr>
            <p14:xfrm>
              <a:off x="10563225" y="2520950"/>
              <a:ext cx="174625" cy="38100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76"/>
            </p:blipFill>
            <p:spPr>
              <a:xfrm>
                <a:off x="10563225" y="2520950"/>
                <a:ext cx="174625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" p14:bwMode="auto">
            <p14:nvContentPartPr>
              <p14:cNvPr id="41" name="墨迹 40"/>
              <p14:cNvContentPartPr/>
              <p14:nvPr/>
            </p14:nvContentPartPr>
            <p14:xfrm>
              <a:off x="10553700" y="2524125"/>
              <a:ext cx="187325" cy="104775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78"/>
            </p:blipFill>
            <p:spPr>
              <a:xfrm>
                <a:off x="10553700" y="2524125"/>
                <a:ext cx="187325" cy="104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" p14:bwMode="auto">
            <p14:nvContentPartPr>
              <p14:cNvPr id="42" name="墨迹 41"/>
              <p14:cNvContentPartPr/>
              <p14:nvPr/>
            </p14:nvContentPartPr>
            <p14:xfrm>
              <a:off x="10668000" y="2441575"/>
              <a:ext cx="174625" cy="241300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80"/>
            </p:blipFill>
            <p:spPr>
              <a:xfrm>
                <a:off x="10668000" y="2441575"/>
                <a:ext cx="174625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" p14:bwMode="auto">
            <p14:nvContentPartPr>
              <p14:cNvPr id="43" name="墨迹 42"/>
              <p14:cNvContentPartPr/>
              <p14:nvPr/>
            </p14:nvContentPartPr>
            <p14:xfrm>
              <a:off x="10906125" y="2546350"/>
              <a:ext cx="136525" cy="117475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82"/>
            </p:blipFill>
            <p:spPr>
              <a:xfrm>
                <a:off x="10906125" y="2546350"/>
                <a:ext cx="136525" cy="117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" p14:bwMode="auto">
            <p14:nvContentPartPr>
              <p14:cNvPr id="44" name="墨迹 43"/>
              <p14:cNvContentPartPr/>
              <p14:nvPr/>
            </p14:nvContentPartPr>
            <p14:xfrm>
              <a:off x="11144250" y="2320925"/>
              <a:ext cx="47625" cy="73025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84"/>
            </p:blipFill>
            <p:spPr>
              <a:xfrm>
                <a:off x="11144250" y="2320925"/>
                <a:ext cx="47625" cy="73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5" p14:bwMode="auto">
            <p14:nvContentPartPr>
              <p14:cNvPr id="45" name="墨迹 44"/>
              <p14:cNvContentPartPr/>
              <p14:nvPr/>
            </p14:nvContentPartPr>
            <p14:xfrm>
              <a:off x="11191875" y="2508250"/>
              <a:ext cx="95250" cy="244475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86"/>
            </p:blipFill>
            <p:spPr>
              <a:xfrm>
                <a:off x="11191875" y="2508250"/>
                <a:ext cx="95250" cy="244475"/>
              </a:xfrm>
              <a:prstGeom prst="rect"/>
            </p:spPr>
          </p:pic>
        </mc:Fallback>
      </mc:AlternateContent>
    </p:spTree>
  </p:cSld>
  <p:clrMapOvr>
    <a:masterClrMapping/>
  </p:clrMapOvr>
  <p:transition spd="slow">
    <p:pull dir="r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25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25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25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25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25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fltVal val="1.00000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525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fltVal val="1.00000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" dur="500"/>
                                        <p:tgtEl>
                                          <p:spTgt spid="1525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2585" grpId="0" bldLvl="0" animBg="1"/>
      <p:bldP spid="152586" grpId="0" bldLvl="0" animBg="1"/>
      <p:bldP spid="152587" grpId="0" bldLvl="0" animBg="1"/>
    </p:bldLst>
  </p:timing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0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0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0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0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0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0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0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0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0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1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1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1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1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1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1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1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1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1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2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2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2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2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2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2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2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2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2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3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3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3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3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3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3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3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3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39.xml><?xml version="1.0" encoding="utf-8"?>
<p:tagLst xmlns:p="http://schemas.openxmlformats.org/presentationml/2006/main">
  <p:tag name="TIMING" val="|32.6|7.4|3.4|24.7|1.6|1|50.8|1.8|1|2.7|1|24.9|0.9|0.9|2|0.5|0.8|38|4.5|0.8|0.7|0.7|2.8|16.4|0.8|1|2.5|1|0.6|0.5|0.6|1.4|0.8|0.9|1.8|3.7|10.9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TIMING" val="|32.6|7.4|3.4|24.7|1.6|1|50.8|1.8|1|2.7|1|24.9|0.9|0.9|2|0.5|0.8|38|4.5|0.8|0.7|0.7|2.8|16.4|0.8|1|2.5|1|0.6|0.5|0.6|1.4|0.8|0.9|1.8|3.7|10.9"/>
</p:tagLst>
</file>

<file path=ppt/tags/tag14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42.xml><?xml version="1.0" encoding="utf-8"?>
<p:tagLst xmlns:p="http://schemas.openxmlformats.org/presentationml/2006/main">
  <p:tag name="KSO_WM_UNIT_TABLE_BEAUTIFY" val="smartTable{d5d21689-1e2e-42f0-9df9-d8c6929143b3}"/>
  <p:tag name="TABLE_RECT" val="144*165*671.8*210"/>
  <p:tag name="TABLE_EMPHASIZE_COLOR" val="6579300"/>
  <p:tag name="TABLE_ONEKEY_SKIN_IDX" val="0"/>
  <p:tag name="TABLE_SKINIDX" val="-1"/>
  <p:tag name="TABLE_COLORIDX" val="l"/>
  <p:tag name="TABLE_ENDDRAG_ORIGIN_RECT" val="365*253"/>
  <p:tag name="TABLE_ENDDRAG_RECT" val="564*161*365*253"/>
</p:tagLst>
</file>

<file path=ppt/tags/tag143.xml><?xml version="1.0" encoding="utf-8"?>
<p:tagLst xmlns:p="http://schemas.openxmlformats.org/presentationml/2006/main">
  <p:tag name="TIMING" val="|32.6|7.4|3.4|24.7|1.6|1|50.8|1.8|1|2.7|1|24.9|0.9|0.9|2|0.5|0.8|38|4.5|0.8|0.7|0.7|2.8|16.4|0.8|1|2.5|1|0.6|0.5|0.6|1.4|0.8|0.9|1.8|3.7|10.9"/>
</p:tagLst>
</file>

<file path=ppt/tags/tag14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4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46.xml><?xml version="1.0" encoding="utf-8"?>
<p:tagLst xmlns:p="http://schemas.openxmlformats.org/presentationml/2006/main">
  <p:tag name="TIMING" val="|11.1|3.3|5.7|2.7|0.8|0.7|1|11.5|1.5|1|1.3|1|9.9|0.9|1|6.2|0.7|0.8|1.5|1.1|1.4|1|0.6|0.9|21.7|1.1|2.3|2|1|4.6|1.8"/>
</p:tagLst>
</file>

<file path=ppt/tags/tag147.xml><?xml version="1.0" encoding="utf-8"?>
<p:tagLst xmlns:p="http://schemas.openxmlformats.org/presentationml/2006/main">
  <p:tag name="TIMING" val="|76.9|11.2|2.6|12.9|0.8|29.7|2.8|2.3|6.7|0.9|1|54.5|5.4|2.9|0.5|0.5|0.5|1|0.9|0.6|56.1|0.8|8.3|55.4|1.8|0.9|2.7|0.7|0.7|0.8"/>
</p:tagLst>
</file>

<file path=ppt/tags/tag148.xml><?xml version="1.0" encoding="utf-8"?>
<p:tagLst xmlns:p="http://schemas.openxmlformats.org/presentationml/2006/main">
  <p:tag name="TIMING" val="|76.9|11.2|2.6|12.9|0.8|29.7|2.8|2.3|6.7|0.9|1|54.5|5.4|2.9|0.5|0.5|0.5|1|0.9|0.6|56.1|0.8|8.3|55.4|1.8|0.9|2.7|0.7|0.7|0.8"/>
</p:tagLst>
</file>

<file path=ppt/tags/tag149.xml><?xml version="1.0" encoding="utf-8"?>
<p:tagLst xmlns:p="http://schemas.openxmlformats.org/presentationml/2006/main">
  <p:tag name="TIMING" val="|76.9|11.2|2.6|12.9|0.8|29.7|2.8|2.3|6.7|0.9|1|54.5|5.4|2.9|0.5|0.5|0.5|1|0.9|0.6|56.1|0.8|8.3|55.4|1.8|0.9|2.7|0.7|0.7|0.8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8.xml><?xml version="1.0" encoding="utf-8"?>
<p:tagLst xmlns:p="http://schemas.openxmlformats.org/presentationml/2006/main">
  <p:tag name="KSO_WM_UNIT_PLACING_PICTURE_USER_VIEWPORT" val="{&quot;height&quot;:8415,&quot;width&quot;:12480}"/>
</p:tagLst>
</file>

<file path=ppt/tags/tag6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ysClr val="windowText" lastClr="000000"/>
      </a:dk1>
      <a:lt1>
        <a:sysClr val="window" lastClr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Stream">
  <a:themeElements>
    <a:clrScheme name="">
      <a:dk1>
        <a:srgbClr val="FFFFFF"/>
      </a:dk1>
      <a:lt1>
        <a:srgbClr val="003399"/>
      </a:lt1>
      <a:dk2>
        <a:srgbClr val="E5E5FF"/>
      </a:dk2>
      <a:lt2>
        <a:srgbClr val="000514"/>
      </a:lt2>
      <a:accent1>
        <a:srgbClr val="0099CC"/>
      </a:accent1>
      <a:accent2>
        <a:srgbClr val="A886E0"/>
      </a:accent2>
      <a:accent3>
        <a:srgbClr val="AAADCA"/>
      </a:accent3>
      <a:accent4>
        <a:srgbClr val="DCDCDC"/>
      </a:accent4>
      <a:accent5>
        <a:srgbClr val="AACAE2"/>
      </a:accent5>
      <a:accent6>
        <a:srgbClr val="9678C9"/>
      </a:accent6>
      <a:hlink>
        <a:srgbClr val="FFCC00"/>
      </a:hlink>
      <a:folHlink>
        <a:srgbClr val="FFFFCC"/>
      </a:folHlink>
    </a:clrScheme>
    <a:fontScheme name="">
      <a:majorFont>
        <a:latin typeface="Garamond"/>
        <a:ea typeface="宋体"/>
        <a:cs typeface=""/>
      </a:majorFont>
      <a:minorFont>
        <a:latin typeface="Garamond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FFFFFF"/>
        </a:dk1>
        <a:lt1>
          <a:srgbClr val="003399"/>
        </a:lt1>
        <a:dk2>
          <a:srgbClr val="E5E5FF"/>
        </a:dk2>
        <a:lt2>
          <a:srgbClr val="000514"/>
        </a:lt2>
        <a:accent1>
          <a:srgbClr val="0099CC"/>
        </a:accent1>
        <a:accent2>
          <a:srgbClr val="A886E0"/>
        </a:accent2>
        <a:accent3>
          <a:srgbClr val="AAADCA"/>
        </a:accent3>
        <a:accent4>
          <a:srgbClr val="DCDCDC"/>
        </a:accent4>
        <a:accent5>
          <a:srgbClr val="AACAE2"/>
        </a:accent5>
        <a:accent6>
          <a:srgbClr val="9678C9"/>
        </a:accent6>
        <a:hlink>
          <a:srgbClr val="FFCC00"/>
        </a:hlink>
        <a:folHlink>
          <a:srgbClr val="FFFF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66699"/>
        </a:lt1>
        <a:dk2>
          <a:srgbClr val="DFDFE9"/>
        </a:dk2>
        <a:lt2>
          <a:srgbClr val="3E3E5C"/>
        </a:lt2>
        <a:accent1>
          <a:srgbClr val="CC66FF"/>
        </a:accent1>
        <a:accent2>
          <a:srgbClr val="679ACD"/>
        </a:accent2>
        <a:accent3>
          <a:srgbClr val="B9B9CA"/>
        </a:accent3>
        <a:accent4>
          <a:srgbClr val="DCDCDC"/>
        </a:accent4>
        <a:accent5>
          <a:srgbClr val="E2B9FF"/>
        </a:accent5>
        <a:accent6>
          <a:srgbClr val="5C8AB8"/>
        </a:accent6>
        <a:hlink>
          <a:srgbClr val="CCECFF"/>
        </a:hlink>
        <a:folHlink>
          <a:srgbClr val="CC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4A9400"/>
        </a:lt1>
        <a:dk2>
          <a:srgbClr val="BAE8BA"/>
        </a:dk2>
        <a:lt2>
          <a:srgbClr val="2A5400"/>
        </a:lt2>
        <a:accent1>
          <a:srgbClr val="33CC33"/>
        </a:accent1>
        <a:accent2>
          <a:srgbClr val="99CC00"/>
        </a:accent2>
        <a:accent3>
          <a:srgbClr val="B2C8AA"/>
        </a:accent3>
        <a:accent4>
          <a:srgbClr val="DCDCDC"/>
        </a:accent4>
        <a:accent5>
          <a:srgbClr val="ADE2AD"/>
        </a:accent5>
        <a:accent6>
          <a:srgbClr val="89B700"/>
        </a:accent6>
        <a:hlink>
          <a:srgbClr val="99FF33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1596D"/>
        </a:lt1>
        <a:dk2>
          <a:srgbClr val="DDDDDD"/>
        </a:dk2>
        <a:lt2>
          <a:srgbClr val="000000"/>
        </a:lt2>
        <a:accent1>
          <a:srgbClr val="787E8A"/>
        </a:accent1>
        <a:accent2>
          <a:srgbClr val="339966"/>
        </a:accent2>
        <a:accent3>
          <a:srgbClr val="B3B5BB"/>
        </a:accent3>
        <a:accent4>
          <a:srgbClr val="DCDCDC"/>
        </a:accent4>
        <a:accent5>
          <a:srgbClr val="BEC0C4"/>
        </a:accent5>
        <a:accent6>
          <a:srgbClr val="2D895B"/>
        </a:accent6>
        <a:hlink>
          <a:srgbClr val="00FFFF"/>
        </a:hlink>
        <a:folHlink>
          <a:srgbClr val="74B6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8C0000"/>
        </a:lt1>
        <a:dk2>
          <a:srgbClr val="DFD293"/>
        </a:dk2>
        <a:lt2>
          <a:srgbClr val="5C1F00"/>
        </a:lt2>
        <a:accent1>
          <a:srgbClr val="FF6845"/>
        </a:accent1>
        <a:accent2>
          <a:srgbClr val="BE7960"/>
        </a:accent2>
        <a:accent3>
          <a:srgbClr val="C5AAAA"/>
        </a:accent3>
        <a:accent4>
          <a:srgbClr val="DCDCDC"/>
        </a:accent4>
        <a:accent5>
          <a:srgbClr val="FFB9B1"/>
        </a:accent5>
        <a:accent6>
          <a:srgbClr val="AA6C55"/>
        </a:accent6>
        <a:hlink>
          <a:srgbClr val="FFFFCC"/>
        </a:hlink>
        <a:folHlink>
          <a:srgbClr val="FF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7F3F3"/>
        </a:dk1>
        <a:lt1>
          <a:srgbClr val="8A6362"/>
        </a:lt1>
        <a:dk2>
          <a:srgbClr val="D8C1BA"/>
        </a:dk2>
        <a:lt2>
          <a:srgbClr val="5E4444"/>
        </a:lt2>
        <a:accent1>
          <a:srgbClr val="CC6600"/>
        </a:accent1>
        <a:accent2>
          <a:srgbClr val="C16059"/>
        </a:accent2>
        <a:accent3>
          <a:srgbClr val="C4B8B8"/>
        </a:accent3>
        <a:accent4>
          <a:srgbClr val="D5D1D1"/>
        </a:accent4>
        <a:accent5>
          <a:srgbClr val="E2B9AA"/>
        </a:accent5>
        <a:accent6>
          <a:srgbClr val="AD554F"/>
        </a:accent6>
        <a:hlink>
          <a:srgbClr val="FFCC00"/>
        </a:hlink>
        <a:folHlink>
          <a:srgbClr val="CBB55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BFA673"/>
        </a:lt1>
        <a:dk2>
          <a:srgbClr val="E6E3AA"/>
        </a:dk2>
        <a:lt2>
          <a:srgbClr val="7F6737"/>
        </a:lt2>
        <a:accent1>
          <a:srgbClr val="FFCC00"/>
        </a:accent1>
        <a:accent2>
          <a:srgbClr val="808000"/>
        </a:accent2>
        <a:accent3>
          <a:srgbClr val="DBD0BD"/>
        </a:accent3>
        <a:accent4>
          <a:srgbClr val="DCDCDC"/>
        </a:accent4>
        <a:accent5>
          <a:srgbClr val="FFE2AA"/>
        </a:accent5>
        <a:accent6>
          <a:srgbClr val="727200"/>
        </a:accent6>
        <a:hlink>
          <a:srgbClr val="784700"/>
        </a:hlink>
        <a:folHlink>
          <a:srgbClr val="9A72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4B2500"/>
        </a:dk1>
        <a:lt1>
          <a:srgbClr val="F9F0D3"/>
        </a:lt1>
        <a:dk2>
          <a:srgbClr val="A69564"/>
        </a:dk2>
        <a:lt2>
          <a:srgbClr val="EFDEAF"/>
        </a:lt2>
        <a:accent1>
          <a:srgbClr val="FFFFE3"/>
        </a:accent1>
        <a:accent2>
          <a:srgbClr val="BFBFA7"/>
        </a:accent2>
        <a:accent3>
          <a:srgbClr val="FBF6E5"/>
        </a:accent3>
        <a:accent4>
          <a:srgbClr val="3F1E00"/>
        </a:accent4>
        <a:accent5>
          <a:srgbClr val="FFFFEE"/>
        </a:accent5>
        <a:accent6>
          <a:srgbClr val="ABAB95"/>
        </a:accent6>
        <a:hlink>
          <a:srgbClr val="7B6D47"/>
        </a:hlink>
        <a:folHlink>
          <a:srgbClr val="A99D2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CECFF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E2F4FF"/>
        </a:accent5>
        <a:accent6>
          <a:srgbClr val="2D2D89"/>
        </a:accent6>
        <a:hlink>
          <a:srgbClr val="6600FF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tream">
  <a:themeElements>
    <a:clrScheme name="">
      <a:dk1>
        <a:srgbClr val="FFFFFF"/>
      </a:dk1>
      <a:lt1>
        <a:srgbClr val="003399"/>
      </a:lt1>
      <a:dk2>
        <a:srgbClr val="E5E5FF"/>
      </a:dk2>
      <a:lt2>
        <a:srgbClr val="000514"/>
      </a:lt2>
      <a:accent1>
        <a:srgbClr val="0099CC"/>
      </a:accent1>
      <a:accent2>
        <a:srgbClr val="A886E0"/>
      </a:accent2>
      <a:accent3>
        <a:srgbClr val="AAADCA"/>
      </a:accent3>
      <a:accent4>
        <a:srgbClr val="DCDCDC"/>
      </a:accent4>
      <a:accent5>
        <a:srgbClr val="AACAE2"/>
      </a:accent5>
      <a:accent6>
        <a:srgbClr val="9678C9"/>
      </a:accent6>
      <a:hlink>
        <a:srgbClr val="FFCC00"/>
      </a:hlink>
      <a:folHlink>
        <a:srgbClr val="FFFFCC"/>
      </a:folHlink>
    </a:clrScheme>
    <a:fontScheme name="">
      <a:majorFont>
        <a:latin typeface="Garamond"/>
        <a:ea typeface="宋体"/>
        <a:cs typeface=""/>
      </a:majorFont>
      <a:minorFont>
        <a:latin typeface="Garamond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FFFFFF"/>
        </a:dk1>
        <a:lt1>
          <a:srgbClr val="003399"/>
        </a:lt1>
        <a:dk2>
          <a:srgbClr val="E5E5FF"/>
        </a:dk2>
        <a:lt2>
          <a:srgbClr val="000514"/>
        </a:lt2>
        <a:accent1>
          <a:srgbClr val="0099CC"/>
        </a:accent1>
        <a:accent2>
          <a:srgbClr val="A886E0"/>
        </a:accent2>
        <a:accent3>
          <a:srgbClr val="AAADCA"/>
        </a:accent3>
        <a:accent4>
          <a:srgbClr val="DCDCDC"/>
        </a:accent4>
        <a:accent5>
          <a:srgbClr val="AACAE2"/>
        </a:accent5>
        <a:accent6>
          <a:srgbClr val="9678C9"/>
        </a:accent6>
        <a:hlink>
          <a:srgbClr val="FFCC00"/>
        </a:hlink>
        <a:folHlink>
          <a:srgbClr val="FFFF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66699"/>
        </a:lt1>
        <a:dk2>
          <a:srgbClr val="DFDFE9"/>
        </a:dk2>
        <a:lt2>
          <a:srgbClr val="3E3E5C"/>
        </a:lt2>
        <a:accent1>
          <a:srgbClr val="CC66FF"/>
        </a:accent1>
        <a:accent2>
          <a:srgbClr val="679ACD"/>
        </a:accent2>
        <a:accent3>
          <a:srgbClr val="B9B9CA"/>
        </a:accent3>
        <a:accent4>
          <a:srgbClr val="DCDCDC"/>
        </a:accent4>
        <a:accent5>
          <a:srgbClr val="E2B9FF"/>
        </a:accent5>
        <a:accent6>
          <a:srgbClr val="5C8AB8"/>
        </a:accent6>
        <a:hlink>
          <a:srgbClr val="CCECFF"/>
        </a:hlink>
        <a:folHlink>
          <a:srgbClr val="CC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4A9400"/>
        </a:lt1>
        <a:dk2>
          <a:srgbClr val="BAE8BA"/>
        </a:dk2>
        <a:lt2>
          <a:srgbClr val="2A5400"/>
        </a:lt2>
        <a:accent1>
          <a:srgbClr val="33CC33"/>
        </a:accent1>
        <a:accent2>
          <a:srgbClr val="99CC00"/>
        </a:accent2>
        <a:accent3>
          <a:srgbClr val="B2C8AA"/>
        </a:accent3>
        <a:accent4>
          <a:srgbClr val="DCDCDC"/>
        </a:accent4>
        <a:accent5>
          <a:srgbClr val="ADE2AD"/>
        </a:accent5>
        <a:accent6>
          <a:srgbClr val="89B700"/>
        </a:accent6>
        <a:hlink>
          <a:srgbClr val="99FF33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1596D"/>
        </a:lt1>
        <a:dk2>
          <a:srgbClr val="DDDDDD"/>
        </a:dk2>
        <a:lt2>
          <a:srgbClr val="000000"/>
        </a:lt2>
        <a:accent1>
          <a:srgbClr val="787E8A"/>
        </a:accent1>
        <a:accent2>
          <a:srgbClr val="339966"/>
        </a:accent2>
        <a:accent3>
          <a:srgbClr val="B3B5BB"/>
        </a:accent3>
        <a:accent4>
          <a:srgbClr val="DCDCDC"/>
        </a:accent4>
        <a:accent5>
          <a:srgbClr val="BEC0C4"/>
        </a:accent5>
        <a:accent6>
          <a:srgbClr val="2D895B"/>
        </a:accent6>
        <a:hlink>
          <a:srgbClr val="00FFFF"/>
        </a:hlink>
        <a:folHlink>
          <a:srgbClr val="74B6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8C0000"/>
        </a:lt1>
        <a:dk2>
          <a:srgbClr val="DFD293"/>
        </a:dk2>
        <a:lt2>
          <a:srgbClr val="5C1F00"/>
        </a:lt2>
        <a:accent1>
          <a:srgbClr val="FF6845"/>
        </a:accent1>
        <a:accent2>
          <a:srgbClr val="BE7960"/>
        </a:accent2>
        <a:accent3>
          <a:srgbClr val="C5AAAA"/>
        </a:accent3>
        <a:accent4>
          <a:srgbClr val="DCDCDC"/>
        </a:accent4>
        <a:accent5>
          <a:srgbClr val="FFB9B1"/>
        </a:accent5>
        <a:accent6>
          <a:srgbClr val="AA6C55"/>
        </a:accent6>
        <a:hlink>
          <a:srgbClr val="FFFFCC"/>
        </a:hlink>
        <a:folHlink>
          <a:srgbClr val="FF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7F3F3"/>
        </a:dk1>
        <a:lt1>
          <a:srgbClr val="8A6362"/>
        </a:lt1>
        <a:dk2>
          <a:srgbClr val="D8C1BA"/>
        </a:dk2>
        <a:lt2>
          <a:srgbClr val="5E4444"/>
        </a:lt2>
        <a:accent1>
          <a:srgbClr val="CC6600"/>
        </a:accent1>
        <a:accent2>
          <a:srgbClr val="C16059"/>
        </a:accent2>
        <a:accent3>
          <a:srgbClr val="C4B8B8"/>
        </a:accent3>
        <a:accent4>
          <a:srgbClr val="D5D1D1"/>
        </a:accent4>
        <a:accent5>
          <a:srgbClr val="E2B9AA"/>
        </a:accent5>
        <a:accent6>
          <a:srgbClr val="AD554F"/>
        </a:accent6>
        <a:hlink>
          <a:srgbClr val="FFCC00"/>
        </a:hlink>
        <a:folHlink>
          <a:srgbClr val="CBB55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BFA673"/>
        </a:lt1>
        <a:dk2>
          <a:srgbClr val="E6E3AA"/>
        </a:dk2>
        <a:lt2>
          <a:srgbClr val="7F6737"/>
        </a:lt2>
        <a:accent1>
          <a:srgbClr val="FFCC00"/>
        </a:accent1>
        <a:accent2>
          <a:srgbClr val="808000"/>
        </a:accent2>
        <a:accent3>
          <a:srgbClr val="DBD0BD"/>
        </a:accent3>
        <a:accent4>
          <a:srgbClr val="DCDCDC"/>
        </a:accent4>
        <a:accent5>
          <a:srgbClr val="FFE2AA"/>
        </a:accent5>
        <a:accent6>
          <a:srgbClr val="727200"/>
        </a:accent6>
        <a:hlink>
          <a:srgbClr val="784700"/>
        </a:hlink>
        <a:folHlink>
          <a:srgbClr val="9A72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4B2500"/>
        </a:dk1>
        <a:lt1>
          <a:srgbClr val="F9F0D3"/>
        </a:lt1>
        <a:dk2>
          <a:srgbClr val="A69564"/>
        </a:dk2>
        <a:lt2>
          <a:srgbClr val="EFDEAF"/>
        </a:lt2>
        <a:accent1>
          <a:srgbClr val="FFFFE3"/>
        </a:accent1>
        <a:accent2>
          <a:srgbClr val="BFBFA7"/>
        </a:accent2>
        <a:accent3>
          <a:srgbClr val="FBF6E5"/>
        </a:accent3>
        <a:accent4>
          <a:srgbClr val="3F1E00"/>
        </a:accent4>
        <a:accent5>
          <a:srgbClr val="FFFFEE"/>
        </a:accent5>
        <a:accent6>
          <a:srgbClr val="ABAB95"/>
        </a:accent6>
        <a:hlink>
          <a:srgbClr val="7B6D47"/>
        </a:hlink>
        <a:folHlink>
          <a:srgbClr val="A99D2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CECFF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E2F4FF"/>
        </a:accent5>
        <a:accent6>
          <a:srgbClr val="2D2D89"/>
        </a:accent6>
        <a:hlink>
          <a:srgbClr val="6600FF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28228</Words>
  <Application>WPS 演示</Application>
  <PresentationFormat>宽屏</PresentationFormat>
  <Paragraphs>2324</Paragraphs>
  <Slides>92</Slides>
  <Notes>4</Notes>
  <HiddenSlides>0</HiddenSlides>
  <MMClips>0</MMClips>
  <ScaleCrop>false</ScaleCrop>
  <HeadingPairs>
    <vt:vector size="8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3</vt:i4>
      </vt:variant>
      <vt:variant>
        <vt:lpstr>嵌入 OLE 服务器</vt:lpstr>
      </vt:variant>
      <vt:variant>
        <vt:i4>10</vt:i4>
      </vt:variant>
      <vt:variant>
        <vt:lpstr>幻灯片标题</vt:lpstr>
      </vt:variant>
      <vt:variant>
        <vt:i4>92</vt:i4>
      </vt:variant>
    </vt:vector>
  </HeadingPairs>
  <TitlesOfParts>
    <vt:vector size="120" baseType="lpstr">
      <vt:lpstr>Arial</vt:lpstr>
      <vt:lpstr>宋体</vt:lpstr>
      <vt:lpstr>Wingdings</vt:lpstr>
      <vt:lpstr>Wingdings</vt:lpstr>
      <vt:lpstr>Garamond</vt:lpstr>
      <vt:lpstr>黑体</vt:lpstr>
      <vt:lpstr>Symbol</vt:lpstr>
      <vt:lpstr>微软雅黑</vt:lpstr>
      <vt:lpstr>Calibri</vt:lpstr>
      <vt:lpstr>Arial Unicode MS</vt:lpstr>
      <vt:lpstr>Times New Roman</vt:lpstr>
      <vt:lpstr>隶书</vt:lpstr>
      <vt:lpstr>Symbol</vt:lpstr>
      <vt:lpstr>楷体_GB2312</vt:lpstr>
      <vt:lpstr>新宋体</vt:lpstr>
      <vt:lpstr>Office 主题​​</vt:lpstr>
      <vt:lpstr>1_Stream</vt:lpstr>
      <vt:lpstr>Stream</vt:lpstr>
      <vt:lpstr>Visio.Drawing.15</vt:lpstr>
      <vt:lpstr>Visio.Drawing.15</vt:lpstr>
      <vt:lpstr>Visio.Drawing.15</vt:lpstr>
      <vt:lpstr>Visio.Drawing.15</vt:lpstr>
      <vt:lpstr>Visio.Drawing.15</vt:lpstr>
      <vt:lpstr>Visio.Drawing.15</vt:lpstr>
      <vt:lpstr>Visio.Drawing.15</vt:lpstr>
      <vt:lpstr>Visio.Drawing.15</vt:lpstr>
      <vt:lpstr>Visio.Drawing.15</vt:lpstr>
      <vt:lpstr>Visio.Drawing.15</vt:lpstr>
      <vt:lpstr>Ch02-补充（语法其他内容） More about syntax rules</vt:lpstr>
      <vt:lpstr>目录/Content</vt:lpstr>
      <vt:lpstr>Part 01-Chomsky文法分类/Chomsky Hierarchy</vt:lpstr>
      <vt:lpstr>第一部分：形式语言简介 Part 01 :  Intro to Formal Language</vt:lpstr>
      <vt:lpstr>语言 &amp; 文法 / Language &amp; Grammar</vt:lpstr>
      <vt:lpstr>语言 &amp; 文法 / Language &amp; Grammar</vt:lpstr>
      <vt:lpstr>形式文法 / Formal Grammar</vt:lpstr>
      <vt:lpstr>Chomsky分类/Chomsky Hierarchy</vt:lpstr>
      <vt:lpstr>Chomsky分类/Chomsky Hierarchy</vt:lpstr>
      <vt:lpstr>Type 0 &amp; Turing Machine 0型文法 &amp; 图灵机</vt:lpstr>
      <vt:lpstr>Type 1 Grammar / 1型文法</vt:lpstr>
      <vt:lpstr>Type 2 Grammar（Context free grammar / BNF ） 2型文法（前后文无关文法 / BNF表示	） </vt:lpstr>
      <vt:lpstr>Type 3 Grammar（Regular grammar/Linear grammar） 2型文法（正规文法/线性文法）</vt:lpstr>
      <vt:lpstr>Part02-Grammar definition</vt:lpstr>
      <vt:lpstr>02-0、表达式文法的三种定义形式       three different definitions of expression grammar （龙书第二版 / dragon book 2nd：pp.122）</vt:lpstr>
      <vt:lpstr>02-1(1)左结合 &amp; 右结合 / left- &amp; right-associative</vt:lpstr>
      <vt:lpstr>02-1(2-1)左结合 &amp; 右结合 / left- &amp; right-associative</vt:lpstr>
      <vt:lpstr>02-1(2-2)左结合 &amp; 右结合 / left- &amp; right-associative</vt:lpstr>
      <vt:lpstr>02-1(2-2)左结合 &amp; 右结合 / left- &amp; right-associative</vt:lpstr>
      <vt:lpstr>02-1(3)左结合 &amp; 右结合 / left- &amp; right-associative</vt:lpstr>
      <vt:lpstr>矛盾/contradiction (left recursion &amp; op association)</vt:lpstr>
      <vt:lpstr>02-1(3)左结合 &amp; 右结合 / left- &amp; right-associative</vt:lpstr>
      <vt:lpstr>02-2 文法等价性 / Equivalence of grammars</vt:lpstr>
      <vt:lpstr>02-2(1)文法等价性 / Equivalence of grammars</vt:lpstr>
      <vt:lpstr>02-3 运算符的优先级 / Priorities of operators</vt:lpstr>
      <vt:lpstr>02-3 运算符的优先级 / Priorities of operators （1）例子 / Example</vt:lpstr>
      <vt:lpstr>02-3 运算符的优先级 / Priorities of operators （1）例子 / Example</vt:lpstr>
      <vt:lpstr>02-3 运算符的优先级 / Priorities of operators （2）语法分析与运算符优先级/Syntax analysis &amp; priorities</vt:lpstr>
      <vt:lpstr>02-4 左递归/Left-recursive grammar</vt:lpstr>
      <vt:lpstr>02-4 左递归/Left-recursive grammar (1) 什么是直接左递归文法/what is direct recursive grammar</vt:lpstr>
      <vt:lpstr>02-4 左递归/Left-recursive grammar (2-1) 改造直接左递归文法/modify direct recursive grammar</vt:lpstr>
      <vt:lpstr>02-4 左递归/Left-recursive grammar (2-2) 改造直接左递归文法/modify direct recursive grammar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02-4 左递归/Left-recursive grammar (3) EBNF改造直接左递归文法     modify direct recursive grammar with EBNF</vt:lpstr>
      <vt:lpstr>02-4 左递归/Left-recursive grammar (4) 4种无直接左递归文法对比 / Compare 4 grammars with or without left recursion</vt:lpstr>
      <vt:lpstr>递归下降/Recursive descent analysis</vt:lpstr>
      <vt:lpstr>递归下降/Recursive descent analysis</vt:lpstr>
      <vt:lpstr>递归下降/Recursive descent analysis</vt:lpstr>
      <vt:lpstr>递归下降/Recursive descent analysis</vt:lpstr>
      <vt:lpstr>递归下降/Recursive descent analysis</vt:lpstr>
      <vt:lpstr>ENBF递归下降/Recursive descent analysis (EBNF)</vt:lpstr>
      <vt:lpstr>ENBF递归下降/Recursive descent analysis (EBNF)</vt:lpstr>
      <vt:lpstr>PowerPoint 演示文稿</vt:lpstr>
      <vt:lpstr>02-4 左递归/Left-recursive grammar (5) 间接左递归 / indirect recursive grammar</vt:lpstr>
      <vt:lpstr>02-5 左因子/Left factor of grammar (1)左因子及问题/Left factor &amp; trouble</vt:lpstr>
      <vt:lpstr>02-5 左因子/Left factor of grammar (1)左因子及问题/Left factor &amp; trouble</vt:lpstr>
      <vt:lpstr>02-6 Ambiguous grammar / 二义性文法</vt:lpstr>
      <vt:lpstr>02-6(1) Ambiguous grammar / 二义性文法</vt:lpstr>
      <vt:lpstr>02-6(2) Ambiguous grammar / 二义性文法 （无严重后果的例子/Examples without serious error）</vt:lpstr>
      <vt:lpstr>02-6(3)Ambiguous grammar / 二义性文法 （优先级错误/Examples with priority error）</vt:lpstr>
      <vt:lpstr>02-6(4)Ambiguous grammar / 二义性文法</vt:lpstr>
      <vt:lpstr>02-6(5-1)"if-else"的二义性/Ambiguity of "if-else"</vt:lpstr>
      <vt:lpstr>02-6(5-2)"if-else"的二义性/Ambiguity of "if-else"</vt:lpstr>
      <vt:lpstr>02-6(5-3)"if-else"的二义性/Ambiguity of "if-else"</vt:lpstr>
      <vt:lpstr>02-6(5-4)"if-else"的二义性/Ambiguity of "if-else"</vt:lpstr>
      <vt:lpstr>02-6(5-5)"if-else"的二义性/Ambiguity of "if-else"</vt:lpstr>
      <vt:lpstr>02-6(5-6) if-else二义性带来的问题              /consequence of if-else ambiguity</vt:lpstr>
      <vt:lpstr>02-6(5-7) if-else二义性带来的问题              /consequence of if-else ambiguity</vt:lpstr>
      <vt:lpstr>03、推导&amp;归约与语法分析器的关系       Derivation &amp; Reduction VS Syntax Parser</vt:lpstr>
      <vt:lpstr>03(1)自顶向下语法分析与最左推导        Top-down syntax analysis VS left-most derivation</vt:lpstr>
      <vt:lpstr>最左推导中的规则选择 / choices of BNF  in rules  leftmost derivation</vt:lpstr>
      <vt:lpstr>最左推导中的规则选择 / choices of BNF  in rules  leftmost derivation</vt:lpstr>
      <vt:lpstr>PowerPoint 演示文稿</vt:lpstr>
      <vt:lpstr>最左推导中的回溯 / backtracking in leftmost derivation</vt:lpstr>
      <vt:lpstr>最左推导中的规则选择 / choices of BNF  in rules  leftmost derivation</vt:lpstr>
      <vt:lpstr>自底向上语法分析与最右推导 (最左归约） Top-down syntax analysis VS left-most derivation</vt:lpstr>
      <vt:lpstr>03(2)自底向上语法分析与最右推导 (最左归约）        Top-down syntax analysis VS left-most derivation </vt:lpstr>
      <vt:lpstr>最右推导/rightmost derivation</vt:lpstr>
      <vt:lpstr>最右推导最左归约 rightmost derivation    leftmost reduction</vt:lpstr>
      <vt:lpstr>PowerPoint 演示文稿</vt:lpstr>
      <vt:lpstr>PowerPoint 演示文稿</vt:lpstr>
      <vt:lpstr>PowerPoint 演示文稿</vt:lpstr>
      <vt:lpstr>最左归约中的回溯 Backtracking in leftmost reduction</vt:lpstr>
      <vt:lpstr>最右推导最左归约 rightmost derivation    leftmost reduction</vt:lpstr>
      <vt:lpstr>04、补充 / More example</vt:lpstr>
      <vt:lpstr>04-补充1：无符号整数的文法 More example 1: unsigned int grammar</vt:lpstr>
      <vt:lpstr>PowerPoint 演示文稿</vt:lpstr>
      <vt:lpstr>04-补充2：已知文法，求语言 More example 2: Given grammar =&gt; language description</vt:lpstr>
      <vt:lpstr>04-补充3：已知文法求语言 More example 3: Given grammar =&gt; language description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林奕</cp:lastModifiedBy>
  <cp:revision>372</cp:revision>
  <dcterms:created xsi:type="dcterms:W3CDTF">2019-06-19T02:08:00Z</dcterms:created>
  <dcterms:modified xsi:type="dcterms:W3CDTF">2022-03-29T07:16:04Z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2052-11.1.0.11365</vt:lpwstr>
  </property>
  <property fmtid="{D5CDD505-2E9C-101B-9397-08002B2CF9AE}" pid="3" name="ICV">
    <vt:lpwstr>27A01B06267A48B9876E6ABE2A1CC467</vt:lpwstr>
  </property>
</Properties>
</file>